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ink/ink1.xml" ContentType="application/inkml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ink/ink2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2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10.xml" ContentType="application/inkml+xml"/>
  <Override PartName="/ppt/notesSlides/notesSlide30.xml" ContentType="application/vnd.openxmlformats-officedocument.presentationml.notesSlide+xml"/>
  <Override PartName="/ppt/ink/ink11.xml" ContentType="application/inkml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9"/>
  </p:notesMasterIdLst>
  <p:sldIdLst>
    <p:sldId id="2327" r:id="rId3"/>
    <p:sldId id="260" r:id="rId4"/>
    <p:sldId id="687" r:id="rId5"/>
    <p:sldId id="346" r:id="rId6"/>
    <p:sldId id="276" r:id="rId7"/>
    <p:sldId id="263" r:id="rId8"/>
    <p:sldId id="264" r:id="rId9"/>
    <p:sldId id="2329" r:id="rId10"/>
    <p:sldId id="267" r:id="rId11"/>
    <p:sldId id="268" r:id="rId12"/>
    <p:sldId id="271" r:id="rId13"/>
    <p:sldId id="265" r:id="rId14"/>
    <p:sldId id="266" r:id="rId15"/>
    <p:sldId id="270" r:id="rId16"/>
    <p:sldId id="272" r:id="rId17"/>
    <p:sldId id="273" r:id="rId18"/>
    <p:sldId id="275" r:id="rId19"/>
    <p:sldId id="279" r:id="rId20"/>
    <p:sldId id="385" r:id="rId21"/>
    <p:sldId id="350" r:id="rId22"/>
    <p:sldId id="285" r:id="rId23"/>
    <p:sldId id="286" r:id="rId24"/>
    <p:sldId id="287" r:id="rId25"/>
    <p:sldId id="288" r:id="rId26"/>
    <p:sldId id="289" r:id="rId27"/>
    <p:sldId id="688" r:id="rId28"/>
    <p:sldId id="689" r:id="rId29"/>
    <p:sldId id="292" r:id="rId30"/>
    <p:sldId id="293" r:id="rId31"/>
    <p:sldId id="294" r:id="rId32"/>
    <p:sldId id="351" r:id="rId33"/>
    <p:sldId id="296" r:id="rId34"/>
    <p:sldId id="297" r:id="rId35"/>
    <p:sldId id="352" r:id="rId36"/>
    <p:sldId id="298" r:id="rId37"/>
    <p:sldId id="301" r:id="rId38"/>
    <p:sldId id="319" r:id="rId39"/>
    <p:sldId id="312" r:id="rId40"/>
    <p:sldId id="313" r:id="rId41"/>
    <p:sldId id="314" r:id="rId42"/>
    <p:sldId id="353" r:id="rId43"/>
    <p:sldId id="317" r:id="rId44"/>
    <p:sldId id="302" r:id="rId45"/>
    <p:sldId id="336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30" r:id="rId55"/>
    <p:sldId id="328" r:id="rId56"/>
    <p:sldId id="329" r:id="rId57"/>
    <p:sldId id="331" r:id="rId58"/>
    <p:sldId id="332" r:id="rId59"/>
    <p:sldId id="333" r:id="rId60"/>
    <p:sldId id="359" r:id="rId61"/>
    <p:sldId id="360" r:id="rId62"/>
    <p:sldId id="304" r:id="rId63"/>
    <p:sldId id="695" r:id="rId64"/>
    <p:sldId id="694" r:id="rId65"/>
    <p:sldId id="354" r:id="rId66"/>
    <p:sldId id="362" r:id="rId67"/>
    <p:sldId id="365" r:id="rId68"/>
    <p:sldId id="368" r:id="rId69"/>
    <p:sldId id="370" r:id="rId70"/>
    <p:sldId id="363" r:id="rId71"/>
    <p:sldId id="307" r:id="rId72"/>
    <p:sldId id="309" r:id="rId73"/>
    <p:sldId id="692" r:id="rId74"/>
    <p:sldId id="310" r:id="rId75"/>
    <p:sldId id="386" r:id="rId76"/>
    <p:sldId id="357" r:id="rId77"/>
    <p:sldId id="338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84121" autoAdjust="0"/>
  </p:normalViewPr>
  <p:slideViewPr>
    <p:cSldViewPr snapToGrid="0" snapToObjects="1">
      <p:cViewPr varScale="1">
        <p:scale>
          <a:sx n="114" d="100"/>
          <a:sy n="114" d="100"/>
        </p:scale>
        <p:origin x="102" y="306"/>
      </p:cViewPr>
      <p:guideLst/>
    </p:cSldViewPr>
  </p:slideViewPr>
  <p:outlineViewPr>
    <p:cViewPr>
      <p:scale>
        <a:sx n="33" d="100"/>
        <a:sy n="33" d="100"/>
      </p:scale>
      <p:origin x="0" y="-3287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38:48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26463 12293 25791 0,'-3'0'2304'16,"-1"-3"-1856"-16,3 3-448 0,0 3 0 0,1-3 896 0,-2 1 64 0,0 2 32 0,-2-1 0 0,-1 2-160 0,1 3-48 0,1 2 0 0,-1 1 0 0,0 2-528 0,2 3-128 0,1-1 0 0,-1 2-128 0,1 2 528 0,1 1 0 15,1 5 0-15,1 2 0 0,1 3-528 16,0 5 0-16,-1 5 0 0,3 3 0 0,0 4 0 0,0 2 0 15,3-1 0-15,-2 3 0 0,0-3-128 16,0 4 128-16,2 6 0 0,-1 1-144 0,0 4 144 0,0-5 0 16,-1-3-144-16,-3 1 144 0,1 0 0 0,-3-4 0 15,-2-4-144-15,0-1 144 16,-2-2-384-16,-2 0-32 0,2-6 0 0,-3-3 0 16,1-3-256-16,-3-4-48 0,1-1-16 0,-3-4 0 0,1-1 592 0,1-6 144 15,-2 3 0-15,0-6 0 0,-1-1 0 0,0-2 128 0,1 0-128 16,-3-1 176-16,2 0-176 0,-1-6 192 0,-1 3-192 15,1-3 192-15,0-2 480 0,-1-1 96 0,1-2 32 0,0-2 0 16,0-2 80-16,1-2 16 0,0 0 0 0,0-2 0 16,1-3-256-16,0 0-32 15,0-4-16-15,1-1 0 0,-1-3-192 0,0 1-32 16,1-1-16-16,-2 2 0 0,1-1-208 0,-2-1-144 16,1-1 192-16,-3-1-192 0,3 4 0 0,0 0 0 15,2 0 0-15,-2 1 0 0,1-2 176 0,0-1-176 0,1 1 160 0,1 1-160 0,2 1 0 16,-1 2 0-16,4 3 0 0,-1 1-160 15,3 2 160-15,1 3 0 0,1 2 0 0,2 1 0 0,0 3 0 16,1 5 0-16,2 2 0 0,0 6 0 16,0 5-192-16,1 5-16 0,0 4 0 0,1 5 0 15,-1 3-176-15,0 7-48 0,2 1 0 0,1 5 0 0,0 0 432 0,0 1 0 16,2 1 0-16,0-4 0 0,1 0 0 0,-2-7 0 16,3-2 0-16,-2-8-128 0,-1 0 128 0,1-10 128 15,1 2-128-15,-2-5 176 0,-1-4-176 0,0 0 0 16,-2-3 0-16,0-2-176 0,-2-3 480 0,-1 0 80 15,-1-6 32-15,0 0 0 0,-1-1 32 0,1-6 16 0,-1-2 0 16,2-7 0-16,0 1-48 0,1-5-16 0,1-3 0 16,1-2 0-16,1-3-80 0,1-1 0 0,1-6-16 15,1 0 0-15,2 0-128 0,2 0-32 0,1 1 0 0,1 1 0 32,1 2-144-32,0 2 0 0,1 1 0 0,0-1 0 0,1 1-224 0,2 2 80 0,3-3 16 0,2-2-12848 15,3-1-2560-15</inkml:trace>
  <inkml:trace contextRef="#ctx0" brushRef="#br0" timeOffset="1138.52">26716 14300 14735 0,'-3'0'1312'0,"2"-1"-1056"0,0-1-256 0,1 0 0 0,0 1 1280 0,0-2 208 0,-1-1 48 0,-1-2 0 0,0 0 352 15,-1-4 80-15,2 2 16 0,-3-2 0 0,2 3-224 0,-3-2-32 0,0 0-16 0,-1 2 0 0,0 0-192 0,-4 1-48 0,0 0 0 0,-1 1 0 16,-3 4-864-16,-1-4-176 0,-1 4-48 0,-2 1 0 15,-2 0-384-15,-2 0 0 0,-2 0 0 0,-3 0 0 16,0 1-256-16,0-1 64 0,-2 1 0 16,1 0 16-16,-1 2 176 0,1-3 0 0,1 1 0 0,-2 1 0 15,3 1 0-15,-1-2 0 0,2 2-128 0,0-1 128 16,2-2 0-16,-3 1 0 0,0 4 0 0,0-5 0 16,1 4 0-16,-2 2 144 0,-3 0-16 0,-2 4-128 15,0-1 192-15,-1 2-192 0,-1 4 192 0,-1-3-192 16,-3 2 0-16,4-2 0 0,2 1 0 0,-3-1-192 0,-2 0 64 15,2 2 128-15,2 1-208 0,2 1 80 0,3-3 128 16,0 4 0-16,4-3 0 0,1 2 0 16,1 1 0-16,0-1 0 0,1 0 160 0,1 1-160 0,-1-1 0 15,1 3 0-15,-1-3 0 0,-1 3-160 16,-2 4 160-16,0 1 0 0,-1 1 0 0,-1 1 0 16,-1 3-272-16,0 2 16 0,2-5 16 0,1 4 0 0,-2-1 96 0,0 3 16 15,1 0 0-15,-4 0 0 0,7-3 128 0,0-1 0 16,-1 6 0-16,2-5 0 0,3 0 0 0,0-2 0 15,5 1 0-15,-1-4 128 0,4 1-128 0,0-1 0 16,3 0 0-16,0 3 128 0,2-2-128 0,0 1 0 16,1-2 0-16,2 0 128 0,0 1-128 15,2 3 0-15,0-2 0 0,0 1 0 0,0-4 0 0,0 5 128 0,2 4-128 0,-1 3 176 16,1 2-176-16,1-4 128 0,0 4-128 16,1-5 128-16,2 3-128 0,-1-4 0 0,1-3 0 0,2-3 0 15,-1-1 0-15,3-2 0 0,3 3 0 0,0-6 0 16,2 3 192-16,2-3-64 15,4 0 0-15,0-1 0 0,4 1 0 0,0-3-128 0,1 0 192 0,3 3-64 16,4-3-128-16,0-4 0 0,3 2 0 0,2-2 0 16,3-3 0-16,0 1 0 0,0-1 144 0,-1 0-144 15,2-1 192-15,3 1-48 0,-3 3 0 0,4-1 0 16,2 0-144-16,3-1 0 0,1 2 144 16,0-2-144-16,-1-1 0 0,-1 1 0 0,-3-3 0 0,-3 2 0 0,1-3 0 15,-1-2 0-15,-1 2 0 0,0-4 0 0,3 2 0 0,-1-2 0 16,4 2 0-16,-4-4 0 15,-3 3 0-15,3-6 0 0,1-1 0 0,-1-2 0 0,-1 1-176 0,-1-1 176 16,1 1-208-16,-2-1 80 0,0 0-80 0,1 0-16 16,-5 1 0-16,-2 1 0 0,-3 0-16 0,-3-2 0 15,-4 4 0-15,-3-2 0 0,0 1 112 0,-5 2 128 16,-2-1-208-16,-2 0 80 0,-3 4 0 0,-2-2 0 16,-3 2 0-16,0-2 0 15,-4 4-1008-15,-2 0-192 0,0 0-32 0,-2 3-16 16,-1-2-1760-16,-2 1-336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3:16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40 1175 0 0,'6'12'98'0'0,"-7"-14"-82"0"0,0 0-17 0 0,-1 0 0 0 0,1 0 0 0 0,-1 0 0 0 0,1 0 0 0 0,-1 1 0 0 0,0-1 0 0 0,0 1-1 0 0,-3-3 1 0 0,-13-1 185 0 0,17 5-159 0 0,-1 0-1 0 0,1-1 1 0 0,-1 1-1 0 0,0 0 0 0 0,1-1 1 0 0,-1 1-1 0 0,1-1 1 0 0,-1 0-1 0 0,1 1 1 0 0,-1-1-1 0 0,1 0 1 0 0,0 0-1 0 0,-1 0 1 0 0,1 0-1 0 0,0 0 1 0 0,-3-2-1 0 0,4 2-24 0 0,0 1 0 0 0,0 0 0 0 0,0-1 0 0 0,0 1 0 0 0,0 0 0 0 0,0 0 0 0 0,0-1 0 0 0,1 1 0 0 0,-1 0 0 0 0,0-1 0 0 0,0 1 0 0 0,0 0 0 0 0,0 0 0 0 0,0-1 0 0 0,0 1 0 0 0,0 0 0 0 0,1 0 0 0 0,-1-1 0 0 0,0 1 0 0 0,0 0 0 0 0,0 0 0 0 0,1 0 0 0 0,-1-1 0 0 0,0 1 0 0 0,0 0 0 0 0,1 0 0 0 0,-1 0 0 0 0,0 0 0 0 0,0-1 0 0 0,1 1 0 0 0,-1 0 0 0 0,0 0 0 0 0,0 0 0 0 0,1 0 0 0 0,3-3 0 0 0,-2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5:01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1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2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3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8:20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820.77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1531.01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2339.12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6:17.22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2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3.38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4:34.8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23101 14882 1839 0,'0'0'160'0,"0"0"-160"0,0 0 0 0,0 0 0 0,0 0 0 0,0-2 0 0,0 2 144 0,0-1-144 15,1 1 192-15,-1-3-16 0,2 1-16 0,-2 2 16 16,0 0-176-16,0 0 160 16,0 0-160-16,0 0 192 0,0 0-192 0,0 0 0 0,0 0 0 0,0 0 0 15,0 0 0-15,0 0 0 0,0 0 0 0,0 0 0 16,0 0 144-16,0 0 0 0,0 0 0 16,0 0 48-16,0 0 0 0,0 0 0 15,0 0 0-15,0 0 32 0,0 0-80 0,0 0-16 0,0 0 0 0,0 0 48 16,0 0 144-16,0 0 48 0,-16-13 0 0,16 13 32 15,-2 0 0-15,2 0 0 0,0 0 0 0,0 3 48 0,0-3-224 0,0 0-32 16,2 0-16-16,-2 0 0 0,1 0 304 0,-1 0 64 16,0 0 16-16,0 0 32 0,0 0 16 0,0 0 0 15,0 0 0-15,0 0 32 16,0 0-128-16,0 0-48 0,0 0 0 0,0 0 48 16,0 0-128-16,0 0 0 0,0 0-16 0,0 0 32 0,0 0 128 0,0 0 32 15,0 0 0-15,0 0 32 0,0 0 112 0,0 0 32 16,0 0 0-16,0 0 32 0,0 0-32 0,0 0-16 0,0 0 0 0,0 0 0 15,0 0-384-15,0 0-80 16,0 0 0-16,0 0-16 0,0 0-96 0,0 0-16 0,0 0 0 16,0 0 0-16,0 0 176 15,0 0 16-15,0 0 16 0,0 0 0 0,0 0 64 0,0 0 16 16,0 0 0-16,0 0 0 0,0 0 384 0,0 0 80 16,0 0 16-16,0 0 0 0,0 0-304 0,0 0-48 15,0 0-16-15,0 0 0 0,0 0-352 0,0 0-176 0,0 0 160 0,0 0-160 16,0 0 352-16,0 0-32 15,0 0 0-15,0 0 0 0,0 0 128 0,0 0 0 16,17-10 16-16,-16 10 0 0,2-4 64 0,-1 2 16 0,1 2 0 0,1-4 0 16,-1 1-288-16,2-3-48 15,0 3-16-15,0-1 0 0,1-1 48 0,-1 1 0 0,1-2 0 0,1 2 0 0,0-2 0 0,-1-3 0 16,0 3 0-16,2-1 0 0,-1-2-80 0,-1 2-16 31,2-2 0-31,-2-1 0 0,1 2 48 0,-2 0 0 16,2-3 0-16,-1 4 0 0,0-3-192 0,0-1 192 0,2 1-192 15,-2 2 192-15,1-3-192 0,2 1 160 0,-2 0-160 16,2 0 160-16,-2 1-160 0,1-3 0 0,-2 1 0 0,1 0 128 16,1 1-128-16,-2 0 160 0,1 1-160 0,1-4 160 15,-2 3-160-15,-1 2 160 0,-1 0-160 0,-1 0 160 16,2-2-160-16,0-3 128 0,0 1-128 0,0-2 128 16,0-1 16-16,0 2 0 0,0-2 0 0,0-1 0 15,-1 4 32-15,-1-2 0 0,1-1 0 0,-2 2 0 16,1 0-176-16,-1-2 0 0,-2 2 0 0,2-3 0 15,0-3 128-15,-2 3 0 0,1-3 0 0,-1 1 0 16,2-1-128-16,-1 0 192 0,-1 0-192 0,1 0 192 0,-1 2-192 16,1-4 0-16,-1 3 0 0,0 0 0 0,0 0 0 15,0 3 0-15,0 1 0 0,-2 2 0 0,2-4 0 16,-3 0 0-16,2-2 128 0,-1 5-128 0,0-3 128 0,1 3 0 16,0 0 0-16,0 0 0 0,-1 1-128 0,1 0 192 15,-1 2-192-15,1-3 192 0,-2 1-192 0,1-1 128 16,-1 0-128-16,2 1 128 0,-2-3-128 0,1 1 0 15,-1-1 0-15,2 2 0 0,-1-3 0 0,-1 0 0 16,2-3 0-16,-1 3 0 0,0-2 0 0,1-1 0 16,0 0 0-16,0 0 0 0,1 3 0 0,0 0 0 15,0 3 0-15,0 1 0 0,0-1 0 0,0 5 0 0,1 0 0 16,-2 0 0-16,1 2 0 0,0-1 0 0,0 2 0 0,0 3 128 16,-2-2 112-16,1-1 16 0,0 4 0 0,0-4 0 15,1 4-256-15,-2-2 0 0,1 1 0 0,0 1 0 16,0-2 0-16,-1 3 0 0,1-1 0 0,-1 0 0 15,1 1 0-15,-1-2 192 0,1 2-16 0,0 0-16 16,0 0-160-16,-1 0 0 0,1-2 0 0,0 2 0 16,0 0 0-16,-1 0 0 0,2 0 0 0,0 0 0 15,0 0 0-15,0 0 0 0,0 0 0 0,0 0 0 16,0 0 0-16,-18 12 0 0,14-9 0 0,2-2 0 0,-1 4 0 16,-1-1 0-16,2-2 0 0,-2 3 0 0,2 0 0 0,-1-1 0 15,2 0 0-15,-1 0 0 0,-1 3 0 16,1-1 0-16,-1 1 0 0,2 2 0 0,-1-2 0 15,-2 3 0-15,1 1 0 0,0 3 0 0,-1-2 0 0,0 4 0 16,-1-1 0-16,0-1 0 0,-1 2 0 0,0-1 0 16,0 1 0-16,0-3 0 0,-1 2 0 0,1-1 0 15,0 1 0-15,-1-3 0 0,2 0 0 0,-2 2 0 16,1-4 0-16,0 1 0 0,1-1 0 0,-1-3 0 16,1 0 0-16,1-1 0 0,1-3 0 0,-1 0 0 15,3-1 0-15,-1-2 0 0,1 0 0 0,1 0 0 0,0 0 0 16,0 0 0-16,1-2 0 0,1-2 0 0,-2-1 0 0,2 2 0 15,-2 3 0-15,0 0 0 0,10-24 0 0,-5 13 0 16,1-1 0-16,0 0 0 0,1-2 0 0,0-2 0 16,0 1-240-16,2-1 80 0,1 2 16 0,0-2 0 15,0 1-112-15,0 1 0 0,-2 2-16 0,2 0 0 16,-1-1 272-16,1 1-128 0,-2 2 128 0,2-2 0 16,0 2 0-16,-1 0 0 0,1 0 0 0,-2 1 0 15,1 0 0-15,-2 0-128 0,1 1 128 0,0 0 0 0,0 0 0 16,-2 2 0-16,0 0 0 0,0-3 0 0,-1 3 0 0,-1 2 0 31,-1 1 0-31,-1 0 0 0,-1 0 0 0,2 3 0 0,-2-3 0 0,-1 3 0 0,1 0 0 0,-2 3 0 16,1-3 0-16,0 3 0 0,-1 0 0 0,1-2 176 15,-1 3-48-15,1-4-128 0,0 0 128 0,0 0-128 16,0 23 0-16,1-13 0 0,0 0 0 0,1-1 0 16,2 4 0-16,1 0 0 0,0-1 0 0,1 0 0 15,2 2 0-15,-2-2 0 0,1 1 0 0,1-1 0 16,-1 0 0-16,2 2 0 0,-1-2 0 0,0 1 0 15,-1-3 128-15,1-2-128 16,-1 2 0-16,1-4 0 0,0 2 0 0,-2-2 0 16,1 0 0-16,-1-2 0 0,0 1 0 0,-1-4 0 0,1 2 0 0,-2-1 0 0,-1-2 0 0,0 0 0 31,-2 1-512-31,-2 2-144 0,0-1-48 0,-3 3-18880 0</inkml:trace>
  <inkml:trace contextRef="#ctx0" brushRef="#br0" timeOffset="1">21261 12729 1839 0,'-2'0'160'0,"-2"0"-160"16,2 0 0-16,-1 0 0 0,2 0 448 0,1 0 48 15,-1 0 16-15,-2 0 0 0,-2 0-80 0,0 0-16 0,0 2 0 0,0-1 0 16,0-1-240-16,2-3-48 0,-1 3-128 0,0-2 192 16,2 1 416-16,1-2 80 15,-1 3 16-15,1-4 0 0,1-2-112 0,0 4-16 0,0-2 0 0,1 0 0 16,-1 2 208-16,0-1 48 0,0 2 0 0,0-1 0 15,0-1 288-15,0 3 64 0,-1-1 16 0,1 1 0 16,-1-2-128-16,1 2-32 0,-1-3 0 0,1 2 0 0,-2 1-160 0,2 0-48 16,0 0 0-16,0 0 0 15,0 0-192-15,0 0-64 0,0 0 0 0,0 0 0 16,0 0-176-16,0 0-32 0,0 0-16 0,0 0 0 0,0 0 176 0,-12 20 48 16,10-14 0-16,-1-4 0 0,1 2 64 0,0-2 0 15,0 2 16-15,1 0 0 0,-2 0 32 0,2-2 0 16,0 1 0-16,-2 0 0 15,1 0-64-15,1-3-16 0,-1 1 0 0,1 1 0 16,0 1-208-16,1 1-32 0,0-4-16 0,-1 2 0 0,1-1-176 0,0 2-48 0,0-3 0 16,0 1 0-16,1 2-128 0,-1-1 128 15,0 2-128-15,0-4 128 0,0 2 176 0,0-1 16 16,-1 2 16-16,1 1 0 0,0 1-80 0,0-4 0 16,0 2-16-16,0 0 0 15,-2-6-112-15,2 6 0 0,0 3-128 0,2 0 192 0,-2 0-192 0,1-2 176 0,0-1-176 0,2 0 160 16,0 1-160-16,0 1 160 0,0-1-160 0,1-1 160 15,1 2-32-15,1-1-128 0,-1 0 192 0,1 0-64 16,1 0-128-16,-1 3 0 0,0-1 0 0,1-2 0 16,0-1 0-16,0 1 0 0,0 1 0 0,0-1 0 15,0-1 192-15,0 0-32 0,1 1-16 0,1-2 0 16,-2 2-144-16,2-2 160 0,-1 4-160 0,1-2 160 0,0 0-160 0,-1 1 0 16,1 0 0-16,0 0 0 0,-1 1 0 0,1 0 0 31,-1-2 0-31,1-1 0 0,1 0 0 0,-1 1 0 0,1-1 0 0,-1 0 0 15,1-1 0-15,2-1 0 0,-4 2 0 0,2-1 0 0,0-2 0 0,0 2 0 32,1 0 0-32,-1-1 0 0,1 1 0 0,0 1 0 0,0-1 0 0,0 0 0 0,1 1 0 0,0 0 0 15,-1 0 0-15,0 0 0 16,0-3 0-16,-1 3 0 0,1-2 0 0,0 2 0 16,1-2 0-16,-3 0 0 0,3 0 0 0,-1 2 0 15,-1-3 0-15,-1 0 0 0,4 0 0 0,-3 0 0 16,-2 0 0-16,2-3 0 0,0 2 0 0,1-1 0 0,-1 2 0 0,0-4 0 0,1 4 0 0,-1-3 0 15,0 3 192-15,0-2-64 16,1 1 0-16,0 1 0 0,0 0 64 0,-1-3 0 0,1 3 0 0,0-2 0 31,1 1-192-31,-3 1 0 0,3-3 0 0,-1-1 0 0,0 4 0 0,0-3 0 0,-1 1 0 0,-1 1 0 32,0-1 0-32,1 0 0 0,0 2 0 0,0-2 0 15,-1 2 0-15,1-3 0 0,-2 2 0 0,1 1 0 16,-2-2 0-16,2-1 0 0,0 2 0 0,-1-1 0 0,2-2 0 0,-1 0 0 15,1-1 0-15,0 2 0 0,0-1 0 0,-2-1 0 16,2 1 0-16,0 0 0 0,0 1 0 0,0-2 0 16,1 1 0-16,-1-2 0 0,0 2 0 0,-2-1 0 15,2 0 0-15,0 0 0 0,-1 2 0 0,1-1 0 16,-2-2 0-16,-1 3 0 0,0 0 0 0,-1-4 0 16,0 4 0-16,-1 0 0 0,0-1 0 0,0 2 0 15,-1-2 0-15,0 2 0 0,1-2 0 0,-2 0 0 16,1-2 0-16,0 1 0 0,1 2 0 0,-2-4 0 15,2 4 0-15,0-4 0 0,-1 4 0 0,0-3 0 0,1 3 0 16,-2-1 0-16,2-2 0 0,-1 3 0 0,0-4 0 16,1 2 0-16,-2 2 0 0,1-1 0 0,0-1 0 15,-1 1 0-15,0 3 0 0,-1-1 0 0,0 2 0 16,-1-3 0-16,0 2 0 0,-1 1 0 0,0 0 0 0,1 0 0 16,-2 0 0-16,1 0 0 0,0 0 0 0,0 0 0 15,0 0 0-15,0 0 0 0,0 0 0 0,0 0 0 16,0 0 0-16,0 0 0 0,0 0 0 0,0 0 0 15,0 0 0-15,0 0 0 0,0 0 0 0,0 0 0 16,0 0 0-16,0 0 0 0,0 0 0 0,0 0 0 16,0 0 0-16,0 0 0 0,0 0 0 0,0 0 0 0,0 0 0 0,0 0 0 15,0 0 0-15,0 0 0 0,0 0 0 0,0 0 0 16,0 0 0-16,0 0 0 0,0 0 0 0,0 0 0 16,0 0 0-16,-21 14 0 0,15-12 400 0,-2-1 112 15,1 2 0-15,-2-1 16 0,1-1-256 0,-1 2-48 16,-1-3-16-16,0 0 0 0,0 0-208 0,0-3 0 15,1 2 0-15,-3-1 0 0,1-2 256 0,1-1-64 16,-1 0 0-16,0 0 0 0,1 1-192 0,-1-2 144 16,1-1-144-16,0 1 128 0,2-1-128 0,0-1 0 15,1 0 0-15,1 2 0 0,0 0 0 0,2 1 0 0,0 1 0 0,2 1 0 16,0-1 0-16,1 1 0 0,1 0 0 0,0 0 0 16,0 0 0-16,1 0 0 0,1 1 0 0,0 0 0 15,1 0-128-15,-2-2 128 16,1 4 0-16,1-2 0 0,0 2 0 0,1-1 0 0,0 1 0 0,1-2 0 15,0 1-128-15,0 1 128 0,1 0 0 0,0 0 0 16,2 4 0-16,-2-2 0 0,1-4-144 0,1 1 144 16,0 2-128-16,1 1 128 0,0 4-192 0,-1-4 192 15,2 0-128-15,0 1 128 0,0 0 0 0,-2 0 0 16,2 0 0-16,-1-3 0 0,0 2 0 0,-1 0 0 16,1 4 0-16,-2-2 0 0,1-1 0 0,-2-1 0 15,1 4 0-15,0-2 0 0,-1 2 0 0,-1-5 0 0,-2 4 0 0,2-1 0 16,0-2 0-16,-1 2 0 0,0 0 0 0,-1 0 0 15,1 1 0-15,0-2 0 0,-2 1 0 0,2 1 0 16,-1-4 0-16,-1 2 0 0,1 0 0 0,-1 0 0 16,-1-3 0-16,0 0 0 0,1 0 0 0,-1 1 0 15,-1 2 0-15,0-1 0 0,0-2 0 0,0 1 0 16,0 2 0-16,0-1 0 0,0-2 0 0,0 0 0 16,0 0 0-16,0 0 0 0,0 0 0 0,0 0 0 15,-5 20 0-15,4-14 0 0,0 0 0 0,-2-2 0 0,2 5 0 16,0-3 0-16,-2-2 0 0,1 2 0 0,-1 2 0 0,-1 2 0 15,2 0 0-15,-1-1 0 0,1 1 0 0,-2 0 0 16,1-2 0-16,-1 2 0 0,0 0 0 0,0 0 0 16,0 2 0-16,-1-2 0 0,0 3 144 0,0-4-144 15,-1 1 128-15,1 2-128 0,0-3 128 0,-2 1-128 16,1 0 0-16,0 1 0 0,0-1 0 0,0 0 0 16,-2-1 0-16,0 1 0 0,0-4-192 0,1 1 192 15,1 2 0-15,-1-3 0 16,2-2 0-16,2-2 0 0,3-2-288 0,1 0 64 15,3-5 16-15,3-2-13600 0,7-3-2704 0</inkml:trace>
  <inkml:trace contextRef="#ctx0" brushRef="#br0" timeOffset="2">25704 12091 4607 0,'1'0'400'0,"-1"0"-400"15,0 0 0-15,0-2 0 0,2 2 512 0,-2-1 32 0,2 1 0 0,-1-3 0 16,2 2 160 0,-1-4 48-16,2 4 0 0,0-4 0 0,-2 3 432 0,2 0 96 15,-2-2 0-15,1 2 16 16,-2 2 112-16,0-4 0 0,1 4 16 0,-2 0 0 15,0-2-128-15,0 2-16 0,0 0-16 0,-2-2 0 16,2 2-336-16,-1 0-64 0,0 0-16 0,1 0 0 0,0 0-48 16,0 0-16-16,0 0 0 0,0 0 0 15,0 0-160-15,0 0-48 0,0 0 0 0,0 0 0 0,0 0-96 0,0 0-32 16,-11-18 0-16,8 15 0 0,2 0 128 0,0-1 0 16,0 1 16-16,-2 1 0 0,1-2-96 0,-2 2-32 15,0 1 0-15,-1-4 0 0,0 1-96 0,-1 1-32 16,0 2 0-16,0-2 0 0,-2-2-128 0,0 1-16 15,-2 0-16-15,-1 2 0 0,0-2 48 0,-1-2 16 16,0 2 0-16,0-1 0 0,-1 1-32 0,2 1 0 0,1 0 0 16,0 0 0-16,-1 0-80 0,-2-1-128 0,-1-2 176 15,-1 2-176-15,2 2 160 0,-1-2-160 0,-1 2 128 16,2-2-128-16,-1 2 0 0,0-1 128 0,-2 2-128 0,1 1 0 16,2 0 128-16,-1 0-128 0,3 0 128 0,-1 0-128 15,-4 0 0-15,0 1 0 0,-2 0 0 0,1 1 0 16,2 0 0-16,-1-1 0 0,-1 2 0 15,-1-1 0-15,2 0 0 0,-1 0 0 0,1 0 0 0,0 0 0 16,4 0 0-16,-2 1 192 0,0 0-192 0,1 1 192 16,0 2-192-16,1-3 0 0,1 3 0 0,0-2 128 0,1-1-128 15,1 4 0-15,1-4 0 0,0 2 0 0,1-1 0 16,1 2 0-16,-2-2 0 0,1 2 0 16,-1 0 0-16,0-2 0 0,0 1 0 0,0 1 0 0,0-2 0 15,-1-1 0-15,1 4 0 0,0-4 0 0,1 2 0 16,-2-1 0-16,-1 2 0 0,1 0 0 0,-3 0 0 0,1 1 0 15,0-1 0-15,0-1 0 0,1 1 0 0,0 0 0 16,2 0 0-16,-1-1 0 0,3 0 128 0,-2 0 0 16,1 1 0-16,1 1 0 0,0-4-128 0,-1 3 0 15,2 1 0-15,0-4 0 0,0 4 0 0,1-4 0 16,-1 1 0-16,1 1 0 0,-1-1 0 0,1-1 0 16,1 2 0-16,0-1 0 0,-1-2 0 0,2 2 0 0,-2 0 0 15,0 0 0-15,2 1 0 0,-3-2 0 0,1 1 0 0,1 1 0 16,-1-1 0-16,-1 2 0 0,0-3 0 15,0 4 0-15,0-1 0 0,1 0 0 0,-1-3 0 0,2 1 0 16,-2 1 0-16,1-1 0 0,0 2 0 0,1-3 0 16,-1 0 0-16,0 1 0 0,1 0 0 0,0-2 0 15,1 1 0-15,-1 1 0 0,2-4 0 0,0 2 0 16,-1-2 0-16,2 0 0 0,0 0 0 0,-1-2 0 16,1 2 0-16,0 0 0 0,0 0 0 0,0-3 0 15,0 3 0-15,0 0 128 0,0 0-128 0,0 0 128 0,0 0-128 16,0 0 192-16,0 0-192 0,0 0 192 15,0 0-192-15,0 0 0 0,0 0 0 16,5-20 0-16,-4 18 0 0,1 1 0 0,-1-4 0 0,-1 1 0 0,1 1 0 16,0 0 0-16,1-1 0 0,-2 0 0 0,1 2 0 15,0-4 0-15,1 2 0 0,0-2 0 0,0 0 0 0,1-1 0 16,-1 1 0-16,1 0 0 0,0-1 0 0,0 0 0 16,1-1 0-16,0-1 0 0,0 2 144 0,0-3 0 15,0 1 0-15,-1-1 0 0,2 0-144 0,-1 2 0 16,0-2 144-16,-1 0-144 0,1 1 0 0,0-1 0 15,-2 0 0-15,2 2 0 0,1-2 0 0,0 0 0 0,0 1 0 16,0-1 0-16,0 4 0 0,-2-2 0 16,4 0 0-16,-1-2 0 0,1 2 0 0,-1 2 0 0,2-2 0 15,-1-1 0-15,-1 3 0 0,2 0 0 0,-2 0 0 0,0 0 0 16,-1 2 0-16,0 0 0 16,0 2 0-16,-1-2 0 0,-2 2 0 0,1 0 0 0,-2 1 0 0,0 1 0 15,0 1 0-15,-1 1 0 0,0 0 0 0,0-1 0 16,-1 4 0-16,1-1 0 15,-1 2 0-15,-2 0 0 0,2 1 0 0,0-1 0 16,-1 4 0-16,0-4 0 0,0 1 0 0,1 2 0 0,-3 0 0 0,0 0 0 16,0 1 0-16,-1 0 0 0,-1 3 0 0,0-4 0 0,0 1 0 15,-1 1 0-15,-1 2 0 0,-1 0 0 0,0 0 0 16,-1-1 0-16,-1 4 0 0,1-3 0 16,0-1 0-16,1-1 0 0,0 0 0 0,2-1 0 0,0 0 0 0,-1 0 0 15,2 0 0-15,0 1 0 0,0-1 0 0,-1-3 0 16,1 4 0-16,1-3 0 0,-1 0 0 0,1 2 0 15,-1 0 0-15,0-1 0 0,0 1 0 0,1-2 0 16,0 2 0 0,2 0 0-16,0-1 0 0,1-3 0 0,1 2 0 0,1-2 0 0,0 0 0 0,1 0 0 0,1 0 0 15,-1 0 0-15,1-2 0 0,2 2 0 0,0-3 0 16,1 0 0-16,1 0 0 0,1 1 0 0,1-3 0 0,2 1 0 16,1 1 0-16,0 1 0 0,2-2 0 0,1-2 0 31,1 4 0-31,1-2 0 0,1-1 0 0,1 4 0 0,-2-3 0 0,0 0 0 15,0-1 0-15,0 2 0 0,0-1 0 0,-1 0 0 0,0 0 0 0,-1-2 0 32,0 2 0-32,-2-2 0 0,1 2 0 0,-1 0 0 0,-2 1 0 0,0-3 0 0,-1 1 0 0,-1 1 0 15,0-2-144-15,-1 3-112 0,0-3 0 0,0 4-18816 32</inkml:trace>
  <inkml:trace contextRef="#ctx0" brushRef="#br0" timeOffset="3">24469 12839 13823 0,'-5'0'1216'0,"1"0"-960"0,2 0-256 0,2 0 0 16,0 0 640-16,-1-2 64 16,-1 2 32-16,-1-3 0 0,-1 2 400 0,0-1 80 15,2-1 0-15,0 2 16 0,4-1-928 0,-1 2-304 16,0 0 160-16,2-3-160 0,-1 2 128 0,-1 1-128 0,2 0 128 0,-1 0-128 0,-2 0 608 0,0 0 32 31,0 0 16-31,0 0 0 0,0 0 304 0,0 0 48 16,0 0 16-16,0 0 0 0,0 0-96 0,8 20-16 15,-7-17 0-15,0 0 0 0,0-1-320 0,2 2-64 16,1-4-16-16,-1 2 0 0,3 0-32 0,1 0-16 16,1-2 0-16,1 3 0 0,1-3 16 0,0 3 0 0,2 0 0 15,0-2 0-15,1 2-192 0,0 0-32 16,1 0-16-16,-2 0 0 0,1 0-240 0,-1 3 128 0,1 0-128 0,-2-1 0 15,-1 1 0-15,-1 1 0 0,1-1 0 0,0-1 0 16,-1 2 0-16,0-3 128 0,-1 1-128 0,1-1 0 16,1-1 544-16,-2 0 64 0,1 0 16 0,1 0 0 15,0 1-336-15,0-4-64 0,0 2-16 0,1-2 0 16,0 1-64-16,0-1-16 0,0 3 0 0,0-3 0 16,0 0 64-16,2 0 0 0,-2 0 0 0,0 2 0 15,-2-2-32-15,1 1 0 0,-2 2 0 0,1 1 0 16,-2-2-160-16,1 1 0 0,0 0 0 0,1-3 0 0,0 4 0 15,-1-4 0-15,0 3 0 0,-1-2 0 0,1 1 0 16,1-2 0-16,3 3 0 0,-1-3 0 0,-1 0 128 0,0-3 64 16,1 3 0-16,-1 0 0 0,-1-2-192 0,1 1 160 15,0 1-160-15,0-3 160 0,-1 3-32 0,-1-4-128 16,1 4 192-16,0-2-64 0,-2 1 0 0,2-1 0 16,-2 2 0-16,1-1 0 0,-1 1-128 0,0 0 0 15,2 0 0-15,0 0 0 0,-1 0 0 0,1 0 0 16,0-2 0-16,1 2 0 0,0-2 0 0,-1 2 0 15,1-2 0-15,1-1 0 0,-1 2 0 0,-1-1 0 16,0-1 0-16,-1 2 0 0,2-4 0 0,0 1 0 0,0 1 0 16,0-1 0-16,1 2 0 0,-1-5 0 0,0 4 0 15,0-2 0-15,-2 1 0 0,1 0 128 0,0 1-128 0,-2-4 0 16,2 2 0-16,-3 2 0 0,1-1 0 0,1 0 0 16,-1-1 0-16,1 2 0 0,-2-1 0 0,0 1 0 15,0 0 256-15,0 0-16 0,1 0-16 0,-1 0 0 16,0-1-224-16,0 1 176 0,0-2-176 0,0 1 160 15,2 0-160-15,-2 2 0 0,0-4 0 0,0 2 0 16,1 0 0-16,-2 2 0 0,1-1 0 0,-1 0 0 16,0-1 0-16,-2 1 0 0,4 1 0 0,-4-2 0 15,1 3 0-15,0-2 0 0,-1 0 0 0,0 0 0 0,-1 1 0 16,1-2 0-16,-1 4 0 0,-1-4 0 0,2 4 0 0,-1-2 0 16,0-2 0-16,-1 2 0 0,0-2 0 0,0 2 0 15,2 0 0-15,-2-3 0 0,0 4 0 0,1-1 0 16,-1-2 0-16,0 2 0 0,0-2 0 0,0 1 0 15,2 2 0-15,-2-1 0 0,2-1 0 0,-1 2 0 16,-1-2 0-16,2 1 0 0,-2 1 0 0,0-2 0 16,2 0 0-16,-2-2 0 0,0 3 0 15,2 2 0-15,-2 2 0 0,0-2 0 0,0-2 0 0,2-1 0 16,-2 0 0-16,0-1 0 0,1 4 0 0,0-2 0 16,-1 0 0-16,2 0 0 0,-2 0 0 0,0-2 0 0,1 2 0 15,-1-1 0-15,-1 2 0 0,1-3 0 0,-1 2 0 0,0 2 0 16,1 0 0-16,-1-3 0 0,0 2 0 15,0 1 0-15,0 0 0 0,-1 0 0 0,2 0 0 0,-1 0 0 16,0-2 0-16,0 2 0 0,0 0 0 0,0 0 0 16,0 0 0-16,0 0 0 0,0 0 0 0,0 0 0 15,0 0 0-15,0 0 0 0,0 0 0 0,0 0 0 16,-17 13 0-16,14-10 0 0,0 0 0 0,-1 0 0 16,2-1 0-16,-2 2 0 0,0-2 0 0,0-2 0 15,1 4 0-15,0-4 0 0,-2 3 0 0,2-2 0 0,-1 1 0 16,0 0 192-16,0 0-192 0,1 1 192 0,0-3 112 0,0 0 16 15,-1 1 16-15,0 1 0 0,0-2-336 0,1 3 0 16,-1-3 0-16,-1 1 0 16,0-1 0-16,0 2 0 0,-1 1 0 0,0 1 0 0,0-2 0 0,-2-1 0 15,1 2 0-15,-2 1 128 0,2-4 0 0,-2 0 16 16,0 0 0-16,1 0 0 16,-2 2 96-16,0-2 16 0,0 1 0 0,0 2 0 0,0-6-256 15,2 2 0-15,-1-1 0 0,2-2 0 0,-1 4 0 0,1 0 0 0,1-4 0 16,1 4-160-16,-2-2 160 0,2 2 0 0,1-4 0 15,-1 4 0-15,1-3 0 0,1 3 0 0,0 0 0 0,0-2 0 32,1 1 0-32,1-2 0 0,-1 1 0 0,1 1 0 0,0-2 0 0,0 1 0 0,-1 0 0 0,1 0 0 15,0 2 0-15,0-1 0 16,-1-2 0-16,0 3 0 0,1-2 0 0,-1 2 0 0,2 0 0 0,-1-2 0 16,1 2 0-16,0 0 0 0,0-2 0 0,0 2 0 15,0 0 0-15,0 0 0 0,0 0 0 0,0 0-128 16,0 0 128-16,25-12 0 0,-18 9 0 0,3 2 0 15,0-3 0-15,1 2 0 0,2 2 0 0,0-4-128 16,3 4 128-16,-1-2 0 0,0-2 0 0,0 4 0 0,0-3 0 16,-2 0 0-1,2 0 0-15,-1 1-128 0,-2 0 128 0,0-1 0 0,0 0 0 0,-3 0 0 0,1 0 0 0,0-1 0 16,-1 2 0-16,0-2 0 0,-1 2 0 0,0-1 0 16,-1 2 0-16,0-1 0 0,1 0 0 0,-2 2 0 15,0 0 0-15,-1-2 0 0,0 2 0 0,-1 0 0 31,0 0 0-31,-2 0 0 0,1 0 0 0,-1 0 0 0,-1 2 0 0,-1-2 0 16,1 0 0-16,-2 0 0 0,0 2 0 0,0 0 0 0,1-2 0 0,0 0 0 0,0 0 0 0,-15 14 0 16,10-9 0-16,0-2 0 0,-1 3 0 0,0-2 0 31,1 2 0-31,-1-2 0 0,-2 2 0 0,2 0 0 16,1 1 0-16,-1-1 0 0,0 2 0 0,-1-1 0 15,2 3 0-15,1-4 0 0,-3 4 0 0,2-4 0 16,0 4 0-16,2-4 0 0,-2 3 0 0,1-2 0 15,-1 2 0-15,1 0 0 0,1 1 0 0,-2-1 0 16,1 1 0-16,-1 0 0 0,1-2 0 0,-1 2 0 16,1 0 0-16,-1-1 0 0,0-2 0 0,0 2 128 15,-2-3-128-15,1 4 0 0,0-4 0 0,0 4 0 16,-1-4 0-16,-1 3 176 0,1-2-48 0,-2 2 0 0,-1 1-128 16,1-4 0-16,1 4 0 0,-2-4 0 0,3 0 0 15,-1 1-144-15,1-4 144 0,-1 3-208 0,2-3 208 0,0 1 0 16,1-1 0-16,0 0 0 0,0-1 0 0,1 0 0 15,2 0 0-15,1-2 0 16,1 0-576-16,0-2-32 0,1 0 0 0,1 2 0 16,2-2-560-16,1-2-112 0,1 2-32 0,0-2-17472 0</inkml:trace>
  <inkml:trace contextRef="#ctx0" brushRef="#br0" timeOffset="4">26944 10371 11967 0,'-1'0'1072'0,"0"3"-864"0,0-3-208 0,1 0 0 0,0 1 832 0,-1 1 112 16,-1-2 16-16,1 2 16 0,-1 3 720 0,-1-4 144 16,1 4 16-16,0-2 16 0,1 0-768 0,1 1-144 15,1-1-48-15,1 1 0 0,-1-1-320 0,1 0-64 16,2 2-16-16,0-1 0 0,-2 2 240 0,2-2 32 15,1 2 16-15,0-4 0 0,0 5-128 0,0-1-32 16,1 0 0-16,-1-1 0 0,0 0-224 0,0 1-48 16,2 0-16-16,-1 2 0 0,2 0-96 0,-2-2-32 0,0 1 0 0,0-1 0 15,3 1 112-15,-2-1 32 0,0 1 0 0,-1-1 0 16,4 0 96-16,0 0 32 16,1 4 0-16,0-4 0 0,1 4-336 0,1-4-160 0,0 3 160 15,-2-2-160-15,0 2 0 0,-1-2 128 0,1 2-128 0,1 1 0 16,-3-1 0-16,1-2 0 0,-1 3 0 0,-2 1 0 15,1-1 0-15,-3 2 0 16,0 1 0-16,-2 0 0 0,1 2 0 0,-1-1 128 0,-1 1-128 0,1 1 0 16,-2 0 0-16,0 0 0 0,1 0 0 0,1-1 0 15,-2-2 0-15,0 2 0 0,2-1 0 0,-1-2 0 0,1 2 176 16,-2 1-176-16,2-3 192 0,-2 0-192 0,0-1 320 16,-1 2-64-16,0 2 0 0,-1-3 0 0,1 2-64 0,-3 1 0 15,2 1-16-15,-1 0 0 0,-1-2-16 0,-1 4 0 16,1 0 0-16,-2 1 0 0,1-1-160 0,0 0 0 15,-1-1 0-15,-1 0 0 0,0 2 128 0,0-1-128 16,0-1 192-16,1-1-64 0,-1-2-128 0,1 0 0 16,-2 1 0-16,1-3 128 0,0 2-128 0,1-4 0 15,-1 2 0-15,1-3 0 0,0 1 0 0,0-3 0 16,0 2 0-16,-1-1 0 0,1-1 0 0,-1 0 0 16,0-1 0-16,-1 0 0 0,1 1 0 0,0-1 0 0,0-3 0 15,-3 4 0-15,1-1 0 0,-1 0 0 16,-1 0 0-16,0 0 0 0,2 1 0 0,-2-1 0 15,2-3 128-15,0 4-128 0,0-4 0 0,1 4 0 0,-1-5 0 0,1 2 0 16,-1 2 0 0,1-5 0-16,1 4 0 0,-2-4 0 0,2 2 0 0,0-1 0 0,0 2 0 0,2-4 0 15,0 2 0-15,1-2 0 0,-2 0 0 0,2 0 0 0,1 0 176 16,1 0 0-16,-1 0 0 0,1 0 0 0,0 0-176 16,0 0 0-16,1 0 0 0,0 0 0 15,0 0 0-15,-2-2 0 0,2 2 0 0,-1 0 0 16,1 0 144-16,0 0-144 0,0 0 160 0,0 0-160 0,0 0 128 0,0 0-128 31,0 0 0-31,-5-20 144 0,4 14-16 0,1 1-128 0,-1 1 192 0,1-3-64 0,0 1-128 0,0 0 0 16,0-3 0-16,1-1 128 0,0 0-128 0,0-1 0 15,1 0 0-15,0-4 128 0,1 1-128 0,-2 2 0 16,0-3 0 0,0 2 0-16,1 0 0 0,-2 1 0 0,0-2 0 0,0 2 128 0,0 3-128 0,-2-1 0 15,1 0 0-15,-1 4 0 0,0 0 0 0,0 0 0 16,1 2 0-16,-1 2 0 0,1-1 0 0,1 2 0 15,-1 1 0-15,1-2 0 0,0 2 0 0,0 0 0 16,0 0 0-16,1 0 0 0,-1 0 0 0,0 0 0 0,0 2 0 0,0-2 0 16,1 4 0-16,-1-2 0 15,2 2 0-15,-2-2 0 0,0 3 0 0,1 0 0 0,-1 1 0 0,1 2 0 16,-1 1 0-16,1-3 0 0,-1 4 0 0,2-2 0 31,-2 2 0-31,1 0 0 0,0-1-144 0,0 2 144 16,1 4 0-16,-1-3 0 0,0 0 0 0,0 0 0 15,1-1 0-15,0-1 0 0,-1 2 0 0,1-2 0 16,0-2 0-16,-1 2 0 0,0 0 0 0,2-2 0 0,-2 3 0 16,2-1 0-16,-2-2 0 0,0 2 0 0,0 0 0 15,1-2 0-15,-2 0 0 0,1-2 0 0,-1 3 0 0,1-5 0 16,-1 2 0-16,0-2 0 0,0-2 0 0,1 2 0 16,-1-2 0-16,2-2 0 0,-2 4 0 0,1-1 0 15,1-3 0-15,-1 1 0 0,1 1 0 0,-1-2 0 16,1 0 0-16,0 0 0 0,-1 1 0 0,0-1 0 15,0 0 0-15,1 0 0 0,0 0 0 0,-1-1 0 16,3 1 0-16,0-3 0 0,-2 0 0 0,3 1 0 0,0-2 0 16,1 0 0-16,-1 2 240 0,1-2 0 0,4-2 0 15,1 0 0-15,3-1-240 0,1 1 0 0,1 0 0 16,0 0 0-16,-1 2 0 0,1-2 0 0,1 2 0 16,1-2 0-16,-1 0 0 0,0 0 0 0,2 0 0 0,-2-1 0 15,0-1 0-15,1 0 0 0,-2-2 0 0,-1 2 0 16,1 0 0-16,-2-3 128 0,1 1-128 0,-1 0 0 15,0 1 0-15,-2-4 0 0,-1 3 0 0,0-2 0 16,0 0-576-16,-2-1-16 16</inkml:trace>
  <inkml:trace contextRef="#ctx0" brushRef="#br0" timeOffset="5">26996 14888 1839 0,'0'-2'160'0,"-1"1"-160"0,0 1 0 0,0 0 0 16,1 0 1408-16,0 0 240 0,0 0 48 0,0 0 16 0,0 0-624 15,0-3-128-15,1 3-32 0,-1 0 0 16,0 0-160-16,0 0-48 16,0 0 0-16,0 0 0 0,0 0 352 0,0 0 64 0,0 0 16 0,16-16 0 0,-12 14 80 0,-2-2 32 15,2 2 0 1,-2 0 0-16,2 0-368 0,-1-1-80 0,0 2-16 0,0-1 0 16,-1-1 16-16,2 2 0 0,-2-2 0 0,1 1 0 15,-1 1 64-15,2-2 16 0,-1 0 0 0,0-1 0 0,2 1-160 0,-1 0-32 0,1-4 0 16,0 5 0-1,1-4-16-15,-1 0-16 0,1 2 0 0,0-2 0 16,2 0-176-16,-1-3-48 0,-1 2 0 0,2 0 0 16,0-3 32-16,1 1 0 0,0-3 0 0,-1 0 0 0,1 1-144 15,-2-4-16-15,3 1-16 0,-1-2 0 0,0 2-48 0,0-3 0 16,0 3 0-16,0-2 0 0,-1 2-48 0,0-2-16 16,-1 1 0-16,-1 1 0 0,1 0-48 0,-1 0-16 15,-1 2 0-15,0-1 0 0,0-3 32 0,-2 0 0 0,1 1 0 16,-1-3 0-16,-1 0 64 0,1 1 16 0,-1 0 0 0,-1-2 0 15,2 1-112-15,-2-2-128 0,1 1 176 0,1-3-176 0,-2 0 240 0,2 0-64 16,-2-1-16-16,0 0 0 0,-1 1-160 0,0 2 192 31,1-2-192-31,1 2 192 0,-2 1-192 0,0 1 0 0,0-2 0 0,0 3 0 0,-2 0 224 0,1 1-32 16,0 3-16-16,0 0 0 0,-1-1-176 0,0 0 192 16,1 2-192-16,-1-1 192 0,1 0-192 0,-1 0 160 31,2 2-160-31,-3 0 160 0,1 0-160 0,1 1 128 0,-1 0-128 0,1 0 128 0,-1 0-128 0,0 2 128 15,1-2-128-15,0 0 128 0,0 1-128 0,-1 1 0 0,1 0 0 16,0-2 0-16,0 4 0 0,1-4 0 0,-2 4 0 31,2-3 0-31,-1 3 0 0,0 0 0 0,0 0 0 16,0 0 0-16,-1 2 0 0,1-2 0 0,0 2 0 0,0-2 0 16,-1 2 0-16,1-1 128 0,1-1-128 0,-1 2 128 15,0 2 32-15,-1 1 0 0,2-3 0 0,-1 4 0 16,0-3-160-16,1 3 0 0,-1 0 0 0,1-2 0 15,-2 2 0-15,2-1 0 0,0 1 0 0,0 0 0 16,0 0 0-16,0 0 0 0,0 0 0 0,0 0 0 16,0 0 0-16,0 0 0 0,0 0 0 0,0 0 0 15,0 0 0-15,0 0 0 0,0 0 0 0,0 0 0 16,0 0 0-16,0 0 0 0,0 0 0 0,0 0 0 0,0 0 0 16,4-19 0-16,-5 17 0 0,0 0 0 0,1 0 0 15,-2 2 0-15,2 0 0 0,0-3 0 0,-1 3 0 0,1-1 0 16,-1 1 0-16,1-2 0 0,-1 2 0 0,1 0 0 15,0 0 0-15,0 0 0 0,0 0 0 0,0 0 0 16,0 0 0-16,0 0 0 0,0 0 0 0,0 0 0 16,0 0 0-16,0 0 0 0,0 0 0 0,0 0 0 15,0 0 0-15,0 0 0 0,0 0 0 0,0 0 0 0,0 0 0 16,-8 24 0-16,7-16 0 0,-1 2 0 0,0 1 0 16,-1 1 0-16,0 2 0 0,-1 1 0 0,1 1 0 0,-2 0 0 15,1 2 0-15,-1-1 0 0,-1 1 0 0,-1 2 0 16,-1-2 0-16,-1 1 0 0,1 1 0 0,-2-2 0 15,1-2 0-15,1 3 0 0,-2-3 0 0,1-4 0 16,2 2 0-16,-1-2 0 0,1-2 0 0,-1-1 0 16,2-2 0-16,1-1 0 0,0 1 0 0,0-4 0 15,2 0 0-15,0-1 0 0,1-2 0 0,0 0 0 16,1 0 0-16,1 0 0 0,0-2 0 0,0-1 0 0,0 2 0 16,0-5 0-16,0 6 0 0,0 0 0 0,0 0 0 15,6-22 0-15,-3 15 0 0,-1-2 0 16,1 0 0-16,-1 2 0 0,1 0 0 0,-1 1 0 0,2-4 0 15,0-1-144-15,1-1 144 0,0-2 0 0,0 2 0 16,-2-2-128-16,2 2 128 0,0-3 0 0,0 5 0 0,-1-3 0 16,1 4 0-16,-2-4 0 0,2 4 0 0,-1-4 0 15,1 3 0-15,0-2 0 0,0 2 0 0,0-2 0 16,0 2 0-16,1-3 0 0,0 1 0 0,-1 2 0 16,1 0 0-16,-1-2 0 0,0 3 0 0,0 2 0 15,0-2 0-15,-1 3 0 0,-2 0 0 0,1 2 0 0,-2-2 0 16,0 2 0-16,0 2 0 0,-1-2 0 0,0 4 0 0,-1-2 0 15,1-2 0 1,-1 1 0-16,1 3 0 0,-1 0 0 0,0-2 0 0,-1 1 0 16,2-2 0-16,-1 3 0 0,1-1 0 0,0 1 0 0,0 0 0 0,0 0 0 15,0 0 0-15,0 0 0 0,0 0 0 0,0 0 0 16,0 0 0-16,0 0 0 0,0 0 0 0,0 0 0 16,0 0 0-16,0 0 0 0,0 0 0 0,0 0 0 15,0 0 0-15,0 0 0 0,0 0 0 0,0 0 0 16,0 0 0-16,0 0 0 0,0 0 0 0,0 0 0 0,0 0 0 15,0 0 0-15,0 0 0 0,0 0 0 0,0 0 0 16,0 0 0-16,0 0 0 0,11 23 0 16,-7-18 0-16,1 0 0 0,2 2 0 0,-1-1 0 0,2-1 0 15,1 1 0-15,-1 1 0 0,1-1 0 16,1 1 0-16,0 1 0 0,2 0 0 0,0 2 0 0,3 1 0 0,-1 2 0 16,-1 0 0-16,2-1 0 0,-1-2 0 0,-2 2 0 15,2 1 0-15,-3-3 0 16,0-1 0-16,-1 4 0 0,1-4 0 0,-2 0 0 0,-2-1 0 0,-1 0 0 15,2 0 0-15,-2 1 0 0,-1-1 0 0,1-2 0 16,-1 2 0-16,0-2 0 0,1 3 0 0,-1-4 0 16,0 3 0-16,0-2 0 0,0 3-288 0,0 1 48 0,0 0 16 15,1-1 0 1,1 0-1248-16,1 1-256 0</inkml:trace>
  <inkml:trace contextRef="#ctx0" brushRef="#br0" timeOffset="6">24486 16241 11055 0,'-4'0'976'0,"2"0"-784"0,1 2-192 0,1-2 0 0,0 0 576 0,0-2 80 15,-3 2 16-15,1 0 0 0,-1-2-224 0,1 2-64 16,1-3 0-16,-1 2 0 0,2-3-96 0,0 2-32 16,0 2 0-16,0-4 0 0,2 4 512 0,-2-2 112 15,1-1 16-15,-1 2 0 0,1 1 256 0,-1-2 64 16,1 2 16-16,-1 0 0 0,0 0-96 0,0 0-32 0,0 0 0 0,0 0 0 15,0 0-144-15,0 0-16 16,0 0-16-16,0 0 0 0,9 18 160 0,-9-14 48 0,0-2 0 0,-1 0 0 16,0 0-176-16,-2 0-16 0,2 2-16 0,-2-1 0 15,1 0-224-15,-1 0-32 0,1 1-16 0,-1-3 0 16,1 1-352-16,1 1-80 0,0-3-16 0,1 1 0 16,0 1-208-16,0-2 128 0,0 3-128 0,1-3 0 15,0 4 128-15,0-4-128 0,3 3 0 0,0 1 144 16,1 1-16-16,0 1 0 0,-1 2 0 0,1 0 0 0,0-2 64 15,2 4 0-15,-2-1 0 0,1 1 0 16,0-3-192-16,-1 2 192 0,1-2-192 16,-1 2 192-16,1 0-64 0,0-3-128 0,2 1 192 0,-1-1-64 0,2-2 64 15,1 1 16-15,0 1 0 0,2-2 0 0,-1 0-16 0,1-1 0 16,2 2 0-16,0-3 0 16,-1 3-192-16,2-4 0 0,0 1 128 0,0 1-128 15,0 0 0-15,-1 1 0 0,1-1 0 0,-1 0 0 0,-2 0 0 0,1-2 0 16,-1 4 0-16,2-4 0 15,-1 4 0-15,1-4 0 0,-1 6 0 0,2-5 0 0,0 4 240 16,0-2 0-16,0-2 0 0,1 2 0 0,0-1-240 0,0-2 0 0,0-1 0 16,-1 0 0-16,0 0 0 0,-2-1 0 0,2 1 0 0,1-5 0 15,-1 3 0-15,0-4 144 0,-1 4-144 0,0-4 128 16,0 2 48-16,0 0 0 0,-1-2 0 0,1 1 0 16,-1 1-176-16,2 1 0 0,-1-4 0 0,-1 1 0 15,2 3 0-15,-2-4 0 0,0 2 0 0,1 2 0 16,-2-1 0-16,1-2 0 0,-1 2 0 0,-1-1 0 15,1 1 0-15,1 1 0 16,-1 0 0-16,1 0 0 0,-2-1 0 0,2 1 0 0,-2 0 0 0,0 0 0 0,1-1 0 16,-2-2 0-16,1 4 0 0,-3-2 0 0,1-2 0 0,0 2 0 15,-2-1 0-15,0 2 0 0,0-1 0 0,-1-1 0 16,0 0 0-16,0-1 0 0,2 1 0 0,-1 1 0 16,0-3 0-16,2 1 0 0,1-3 0 0,-3 3 0 15,2-3 0-15,0 2 0 0,1 0 0 0,-2-1 0 16,2 0 0-16,0-2 0 0,0 2 0 0,-1 0 0 15,-1 2 0-15,1 0 0 0,-2 0 0 0,1 0 0 16,-2 1 0-16,-1 1 0 0,0 0 0 0,0 1 0 16,-2 0 0-16,0-1 0 0,-1 2 0 0,0-2 0 0,0 2 0 15,-2 1 0-15,1 1 0 16,-2 0 0-16,1 0 0 0,-1 0 0 0,0 0 0 0,-2 0 0 0,3 0 0 0,0 0 0 16,0 0 0-16,0 0 0 0,0 0 0 0,0 0 0 15,0 0 144-15,-20 0-144 0,19 0 160 0,-1 0-160 16,0 0 320-16,1 0-16 0,0 0-16 0,0 0 0 15,0 0-288-15,-1-3 0 0,2 3-128 0,-1 3 128 16,0-3 0-16,1 0 0 0,0 0 0 0,0 0 0 16,0 0 0-1,0 0 0-15,0 0 0 0,0 0 0 0,0 0 0 0,0 0 0 16,0 0 0-16,0 0 0 0,0 0 0 16,0 0 0-16,0 0 0 0,0 0 0 0,0 0 0 0,0 0 0 15,0 0-128-15,0 0 128 0,0 0 0 0,0 0 0 16,-18 9 0-16,17-11 0 0,1 2 0 0,-1 0 0 15,0 0 0-15,0 0 0 0,-1 0 0 0,0-3 0 16,1 3 0-16,-1 0 0 0,0-1 0 0,1 1 0 16,1 0 0-16,0 0 0 0,0 0 256 0,0 0 0 15,0 0 0-15,-19-6 0 0,15 6-112 0,-1-2-16 16,1 0-128-16,-4 2 192 0,1-2 32 0,-2-1 0 16,-2 2 0-16,-1-1 0 0,-2-1-224 0,-2 2 0 15,0-2 0-15,-3 0 0 0,1 3 0 0,-1-3 0 0,2 2 0 0,1-4 0 16,1 4 0-16,0-4 0 0,1 1 0 0,1-2 0 15,2 2 0-15,1-2 0 0,0 2 0 0,3-2 0 16,-1 1 0-16,2 2 0 0,1-1 0 0,0 0 0 16,3 2 0-16,-2-1 0 0,1 2 0 0,1-1 0 15,1-1 0-15,-2 2 0 0,2 1 0 0,-2-3 0 16,2 3 0-16,0 0 0 0,0 0 0 0,0-2 0 16,-2 2 0-16,2 0 0 0,0 0 0 0,-1 0 0 15,1 0 0-15,0 0 0 0,0 0 0 0,1 0 0 0,0 2 0 0,0-2 0 16,0 0 0-16,0 0 0 0,0 0 0 0,0 0 0 15,0 0 0-15,0 0 0 0,24 9-128 0,-15-8 128 16,-2 2 0-16,5-1 0 0,1 2 0 0,3 0 0 16,4-1 0-16,-1 2 0 0,2-1-128 0,-3-2 128 15,1 2 0-15,-3-4 0 0,0 3 0 0,-1 0 0 16,0-1 0-16,-2 0 0 0,1 1 0 0,-2-3 0 16,-1 0 0-16,2 1 0 0,-1-1 0 0,-1 0 0 15,1 0 0-15,1-1 0 0,-3 1 0 0,1 0 0 16,-1 0 0-16,0 0 0 0,0 0 0 0,-2 0 0 15,1 0 0-15,-2 0 0 0,2 1 0 0,-3 1 0 16,2-2 0-16,-2 3 0 0,-1-3 0 0,0 0 0 16,0 1 0-16,-2-1 0 0,0-1 0 0,0 1 0 15,0-3 0-15,-1 0 0 0,1 3 0 0,-1-3 0 16,1-1 0-16,-2 2 0 0,1 1 0 0,1-2 0 0,-2-1 0 16,0 2 0-16,1-2 0 0,0 2 0 0,-1-2 0 0,1 2 0 15,0-1 0-15,-1 2 0 0,2-2 0 0,-2 2 0 16,2-1 0-16,-2 2 0 0,0 0 0 0,-1 0 0 15,0-3 0-15,0 3 0 0,0 3 0 0,0-3 0 16,0 2 0-16,-1 2 0 0,1-4 0 0,0 0 0 16,0 0 0-16,-5 20 0 0,1-12 0 0,0 0 0 15,2 0 0-15,-2 1 0 0,0 2 0 0,0 0 0 16,0-1 0-16,-1 3 0 0,0-2 0 0,0 4 0 0,0-3 0 16,0 4 128-16,-1-2-128 0,0 0 0 0,0 1 128 0,-1 1 0 15,0 0-128-15,0 1 192 0,-1-1 112 16,-1-2 16-16,2 2 0 0,-2-2 0 15,1 1-320-15,0-3 0 0,1 2 0 0,-1-4 0 0,2 0 0 0,0-2 0 16,1 1 0-16,0-3 0 0,2-2 0 0,0 0 0 16,1-1 0-16,-1 0 0 0,2-3 0 0,0 2 0 15,-1-4 0-15,2 2 0 16,0-4-688-16,0-1-144 0,2 0-16 0,0-3-16 16,2-5-448-16,1 0-96 0,0-2 0 0,1-5-18688 15</inkml:trace>
  <inkml:trace contextRef="#ctx0" brushRef="#br0" timeOffset="7">26439 13576 14735 0,'-2'-2'1312'0,"2"2"-1056"0,0-3-256 0,0 3 0 0,2 0 368 0,-2-1 16 16,0 1 0-16,0-3 0 15,1 0 320-15,-1 1 80 0,1 0 16 0,-1 2 0 0,0 0-16 0,0 0 0 0,0 0 0 16,0 0 0-16,0 0 336 0,0 0 64 0,0 0 16 0,0 0 0 16,0 0 64-16,-13 16 16 0,8-9 0 0,0-1 0 15,0 0-160-15,-1 1-32 0,-1 2 0 0,0-3 0 0,1 0-128 16,-2 4-48 0,0-4 0-16,0 4 0 0,0-2-192 0,-1 0-32 0,2 1-16 0,-1 1 0 15,1-3-416-15,-1 5-96 0,0-3-16 0,0 4 0 16,0-1-16-16,-1-1 0 15,1 2 0-15,1-1 0 0,-2 0 0 0,1 2 0 0,-1-2 0 0,0 1 0 0,1 2 32 0,0-4 0 16,0 4 0 0,0-3 0-16,2 2 16 0,0 0 0 0,0-1 0 0,1 0 0 0,-1 2-32 0,1-2 0 15,-2 0 0-15,1 2 0 16,1-1 0-16,0 0 0 0,0 0 0 16,1-2 0-16,-1 2-16 0,1-2-128 0,0 3 192 0,2-2-64 15,-1-4 0-15,1 4-128 0,-1 0 192 16,2 0-64-16,-1 2-128 0,0-4 0 0,1 4 0 15,0-3 0-15,0 0 0 0,-1-1 0 0,1 4 0 16,1-2 0-16,0-1 0 0,-1-1 0 0,1 2 0 0,0-2 0 16,-1 2 0-16,1-4 0 0,-2 2 0 0,2 0 0 15,-1 2 0-15,1-4 0 0,0 4 0 0,0-3 0 16,1 2 0-16,-1 0 0 0,0 0 0 0,2 0 0 16,-1 0 176-16,-1 1-48 0,1-5-128 0,0 3 192 15,1 1 0-15,-1-3 0 0,0 4 0 0,0-3 0 16,2 0-192-16,-2-1 0 0,0 3 0 0,0-5 0 0,2 3 0 15,-2-1 0-15,2-3 0 0,-2 0 0 0,1 1 0 16,1 2 0-16,1-3 0 0,-1 4 0 0,1-1 0 0,1 1 0 16,-1 0 0-16,-1-2 0 0,2 2 0 0,-1-2 0 15,0 3 0-15,-1-4 0 0,1 3 0 0,0 1 0 16,0-1 0-16,-1 0 0 0,1-1 0 0,0 0 0 16,1-2 0-16,-2 3 0 0,1-4 0 0,-1 0 0 15,0-2 0-15,1 2 0 0,0 0 0 0,-1-2 0 16,2-1 0-16,-1 2 0 0,0-1 0 0,1-2 0 15,-2 5 0-15,1-4 0 0,-1 0 160 0,0-2-160 16,0 2 160-16,-1 0-160 0,1 0 272 0,-1-2-32 16,1 4-16-16,-1-1 0 0,1-2-224 0,-1 2 0 0,1 0 0 15,0-1 0-15,0 2 0 0,-1-1 0 0,1 2 0 16,-2-3 0-16,1 0 0 0,0 3 0 0,0-2 0 16,-1-1 0-16,2 0 0 0,-2 1 0 0,0 1 0 15,0-4 0-15,1 2 0 0,-1-1 0 0,-1-2 0 16,0 1 0-16,1 2 0 0,-1-3 0 0,-1 0 0 0,1 0 0 15,0 0 320-15,-1 0-48 0,1 0 0 0,0 0 0 16,0 0-128-16,0 0-16 0,0 0-128 0,0 0 192 16,0 0 0-16,-19-19-16 0,14 17 0 0,-1-2 0 15,0-2-176-15,-2 0 128 0,1 0-128 0,-3-1 128 0,3 4 16 16,-3-5 0-16,0 0 0 0,-2-2 0 16,2 0-16-16,-3 1 0 0,2-3 0 0,0 2 0 0,0 0-128 15,0-2 0-15,0 2 0 0,0-3 0 0,-2 4 240 0,2-4 16 16,-1 1 0-16,-1 2 0 0,2-1-256 15,0 1 0-15,-1 0 128 0,-1 0-128 0,2 0 0 0,-1-2 0 16,-1-1 0-16,2 4 0 0,-1-4 256 0,3 7 0 16,2 0 0-16,-1 0 0 0,0-4-256 0,-3 0 0 15,0 1 0-15,-1-3 0 0,1 2 0 0,1 0 0 16,3 0 0-16,0 2 0 0,2-1 0 0,0 1 0 16,0 2 0-16,1 0 0 0,0 0 0 0,2 0 0 0,1 2 0 15,-1 0 0-15,1 2-128 0,1-2 128 16,-1 4 0-16,1 0 0 0,1 0 0 0,0 0 0 0,1 4 0 15,0-2 0-15,1 2-128 0,-1 0 128 16,1-1 0-16,1 2 0 0,1 3 0 0,3 2-128 16,2 2 128-16,0 3 0 0,1-3 0 0,1 2 0 0,-1 1 0 15,2 1 0-15,0-4 0 0,0 2 0 0,-2-2 0 16,0 0 0-16,4 2 0 0,-2 1 0 0,2-1-128 0,-1 0 128 16,-1 0 0-16,0-2 0 0,2 1 0 0,-4-1 0 15,1-3 0-15,-1 1 0 0,0 0 0 0,-1-1 0 16,0-2 0-16,-1 1 0 0,1 0 0 0,-2-2 0 15,0 0 0-15,-1 3 0 0,1-6 0 0,-1 4 0 0,-1-4 0 16,-1 0 0-16,1 0 0 0,-1-3 0 0,-1 3 0 0,0-2 0 16,-1 2 0-16,0-3 0 0,0 0 0 0,0 0 0 15,-1 0 0-15,1-3 0 16,-1 3 0-16,1-1 0 0,-2 1 0 0,2 0 0 0,-1-3 0 0,-1 3 0 16,1-2 0-16,-1 1 0 0,1-2 0 0,-1 3 128 15,2-2-128-15,-2 1 0 0,0 1 0 0,1-3 0 16,0 2 0-16,-1 1 0 15,1-3 0-15,0 3 0 0,-1-3 0 0,2 0 0 16,-2-1 0-16,1 2 0 0,0-2 0 0,0-2 0 0,2 0 0 0,-2 0 0 0,2-3 0 16,0-1 0-16,-1 0 0 0,1 0 128 15,1-2-128-15,-1-3 0 0,1 2 0 0,-1-3 0 16,0 3 0-16,1-3 0 0,0 0 0 0,2-1 0 16,0 3 0-16,-1-2 0 0,2 0 128 0,0 0-128 15,0 1 0-15,-1 1 144 0,2 0-144 0,-1 0 0 16,1 2 0-16,0-1 0 0,-1 3 0 0,2-1 0 0,0 0-224 0,2-1 80 15,1 2 16-15,-1-3 0 0,2 1 0 0,1 2 0 16,-2-2-1088-16,3-3-192 0,0 1-64 0,3 2 0 16,0-3-144-16,0 4-48 0</inkml:trace>
  <inkml:trace contextRef="#ctx0" brushRef="#br0" timeOffset="8">23676 10322 4079 0,'-2'0'368'15,"-1"0"-368"-15,2 0 0 0,1 0 0 16,-1 0 0-16,0 0 0 0,-1-2 848 0,-1 2 112 16,-2 0 32-16,0-3 32 0,0 3 384 0,1-3 96 15,0 0 16-15,2 0 16 0,-1 1 64 0,2-2 32 0,0 1 0 0,1 0 32 16,1-1-576-16,0 0-128 0,2-1 0 0,1 2 0 15,-1-1-384-15,0 1-96 0,1 0-16 0,-1 0 32 16,1 1-32-16,0 1 0 0,-1-2 0 0,0 3 32 16,-1 0 16-16,0 0 16 0,-1 0 0 0,0 0 16 15,0 3 224-15,0-3 64 0,1 0 0 0,0 1 16 0,-1 0-144 0,1 0-16 16,0 2-16-16,1-2 32 0,0 1-368 0,0 1-64 16,2-2-16-16,-2 2 32 0,2 0-112 0,-1 2-32 15,2-1 0-15,-1 2 16 0,1 0 96 0,-1 1 0 16,2-1 16-16,-3 1 32 0,0 2 64 0,0 1 16 15,0 0 0-15,-2 0 0 0,2 2-144 0,-2 0-32 16,1 3 0-16,-1-1 0 0,2-2-48 0,-2 2-16 16,1 0 0-16,1-1 0 0,-2-1-16 0,2 2-128 15,-2-2 192-15,2 2-64 0,0 1-128 16,1 1 0-16,-2-1 0 0,1 1 0 0,1-3 0 0,-1 3 0 16,1 0 0-16,0 2 0 0,0-2 0 0,-2 0 0 0,2 2 128 15,0 0-128-15,-1 0 416 0,0 1 0 0,-1-3 0 0,1 0 0 16,-2 3-416-16,1-5 0 0,-2 0 0 0,0 1 0 15,1-2 192-15,-1 2-64 0,1 1 0 0,-2-3 0 16,0 3 0-16,-1-4 0 0,1 4 0 0,-1-3 0 16,1 0-128-16,-1 0 0 0,1-1 0 0,-2-2 0 15,1 2 0-15,1-2 0 0,-1-1 0 0,0 1 0 16,-1-3 128-16,1 4-128 0,0-3 192 0,0 1-64 0,-1 3-128 16,0-3 0-16,0 1 0 0,-1 3 0 0,1-1 0 15,-2 0 0-15,0 0 0 0,-1 0 128 0,2-1 64 0,-2 0 0 16,-2 0 0-16,2 0 0 0,-1 1-192 0,1-3 192 31,-1 1-192-31,0-1 192 0,1 1-64 0,0 0 0 0,0-4 0 0,0 3 0 0,1-2-128 0,1-1 0 16,0 3 0-16,0-3 0 0,0-2 0 0,1 2 0 31,0 0 0-31,0 0 0 0,-1 1 0 0,1-3 0 16,1 1 0-16,1 2 0 0,-3-4 0 0,2 1 0 15,-1 1 0-15,0-1 0 0,0 2 0 0,-1-2 0 0,1 2 0 16,-1-3 0-16,2 2 0 0,-1 0 0 15,-1 2 0-15,0-1 0 0,0 0 0 0,-1-1 0 0,2 0 0 16,-1 0 0-16,1-2 0 0,-2 1 0 0,3-1 0 0,-1 0 0 16,-1 0 0-16,2-1 0 0,-2 2 0 0,1-4 0 15,1 2 0-15,-2 0 0 0,1 0 0 0,-1-1 0 16,1 2 0-16,-1-1 0 0,0 2 0 0,-1-1 0 16,0 0 0-16,0 0 0 0,1 0 0 0,0-1 0 15,0 3 0-15,-1-5 0 0,1 3 0 0,0-3 0 16,0 3 0-16,-2 1 0 0,1-2 0 0,0 2 0 15,1-2 0-15,-1-1 0 0,3 2 0 0,-1-3 0 0,0 2 0 16,1 0 0-16,0 0 0 0,1-2 0 0,0 0 0 0,-1 0 0 16,1 0 0-16,0 0 0 0,-2 0 0 0,2 0 0 15,-1 0 0-15,1 0 0 0,-1 0 0 0,0 0 192 16,1-2-192-16,-1-1 192 0,-1 2 0 0,2 1 16 16,0 0 0-16,0 0 0 0,0 0-208 0,-3-21 0 15,3 13 0-15,0 2 0 0,0-2 0 0,0 0 0 16,1-2 0-16,-1-1 0 0,1 1 128 0,-1 0-128 15,1-2 176-15,-1-2-176 0,-1 0 128 0,1 0-128 0,1-1 0 16,-1-1 0-16,0 0 0 0,0 0 0 0,-1 0 0 16,0-1 0-16,1 3 0 0,-1-1 0 15,-1 1 0-15,1 0 0 0,0 3 0 0,0-1 0 0,1 3 0 0,-2-1 0 16,1 3 0-16,0-1 0 0,0 2 0 0,-1 1 0 16,1 0 0-16,1 1 0 0,-1 0 0 0,1 2 0 15,0-1 0-15,0 2 0 0,0 1 0 0,0 0 0 16,0 0 0-16,0 0 0 0,-1 1 0 0,1 2 0 15,0-1 0-15,-1 0 0 0,1 2 0 16,0-4 0-16,0 0 0 0,-3 23 0 0,2-11 0 0,0-1 0 16,1 4-176-16,-2 1 176 0,1-1-192 0,0 1 192 0,0 1-176 15,-1 1 176-15,1-1-160 0,0 0 160 0,0-3 0 16,-1 1 0-16,1 1 0 0,0-5 0 0,1 1 0 0,-1-1 0 16,1 3 0-16,-2-4 0 0,2 0 0 0,0 1 0 15,-1 1 0-15,2-2 0 0,-1-2 0 0,0 3 0 16,-1-4 0-16,1 2 0 0,0-2 0 0,0-1 0 15,0 1 0-15,0-1 0 0,0 0 0 0,0-4 0 16,0 2 0-16,0-1 0 0,-1-2 0 0,1 1 0 16,0-2 0-16,0 0 0 0,0 2 0 0,0-2 0 0,1-2 0 15,-1 2 0-15,1 0 0 0,-1 0 0 0,0 0 0 16,0 0 0-16,0 0 0 0,0 0 0 0,0 0 0 0,0 0 0 31,20-6 0-31,-15 2 0 0,0 4 0 0,1-4 0 0,1 2 160 0,1-3-32 16,1 2 0-16,1-1 0 0,1-2 16 0,1 2 0 0,2-2 0 0,1 1 0 15,1 0-144-15,0-1 160 0,0 0-160 0,0-1 160 16,0 1-32-16,0-4-128 0,1 2 192 0,1-2-64 16,-2 1-128-16,1-1 0 0,-1 0 0 0,2 0 0 15,0-2 0-15,-1 1 0 0,-2 1 0 0,1 0 0 16,0 0 0-16,0-2-176 0,3 0 176 0,-2-2-192 16,2 2-576-16,1-5-112 0</inkml:trace>
  <inkml:trace contextRef="#ctx0" brushRef="#br0" timeOffset="9">24156 15034 6447 0,'-4'3'576'0,"2"-3"-576"0,1 1 0 15,-1 2 0-15,2-3 848 0,-1 2 64 0,-1-2 16 0,-2 4 0 0,-1-1 128 0,0 1 32 16,1 1 0-16,1-1 0 0,0-2-16 0,1 2 0 16,0 0 0-16,1-2 0 0,1 1-272 0,0-2-48 15,1 1-16-15,-1 1 0 16,2 1 400-16,-1-4 80 0,0 3 0 0,0 0 16 0,2-3 112 0,-1 3 0 15,2-3 16-15,0 3 0 0,-1 1-336 0,2-2-80 16,0 2-16-16,0-2 0 0,0 2-352 0,0 0-64 16,0-2 0-16,0 2-16 0,0-2-144 0,1 2-32 15,-1-4 0-15,0 3 0 0,1-3 64 0,2 1 16 0,-2-1 0 0,1 0 0 16,1 0-96-16,0-1-32 0,1 1 0 16,1 0 0-16,0-3 32 0,1 3 0 0,1-4 0 0,-1 4 0 15,1-2-112-15,-1-1 0 0,0 2-16 0,0-4 0 16,1 4-32-16,-1-4 0 15,2 1 0-15,-2 1 0 0,0-1 0 0,-1-2 0 0,1 1 0 0,0 0 0 16,-2 2-144-16,1 0 192 0,0-2-192 0,0 1 192 0,1 2-192 16,0-2 0-16,-1 0 0 0,0 2 128 0,1-2-128 0,-1 0 128 15,2-1-128-15,-1 2 128 0,3-4 16 0,-2 1 0 16,2 0 0-16,-1-1 0 0,2 0 0 0,0-1 0 16,0 0 0-16,1 2 0 0,0-3-144 0,-1 3 0 15,1-1 144-15,0 1-144 0,-1 0 144 0,-2 1-144 16,1 0 192-16,1 0-192 0,-3 1 128 0,1 0-128 15,-1-1 0-15,0 2 0 0,1-1 0 0,-5 1 0 16,1 2 0-16,-2-1 0 16,5 2 208-16,-1-4-64 0,1 2-16 0,2-2 0 0,-1 1-128 0,0-3 0 0,-1 0 0 15,-1-1 128-15,1 0 32 0,0 1 0 0,-1 0 0 16,0-4 0-16,0 1-160 0,0 1 192 16,0 0-192-16,2-2 192 0,0 2-192 0,0-2 160 0,0 1-160 15,0-1 160-15,0 1-32 0,1-1 0 16,-1-2 0-16,0 1 0 0,0 0-128 0,1 0 0 0,0 0 0 0,-1 0 0 15,-1 2 0-15,0-1 0 0,-1-1 0 0,-1 4 0 16,0-3 0-16,-2 0 0 0,2 1 0 0,-1-1 0 16,-1-1 240-16,1 0-48 0,1-1 0 0,0-1 0 15,1 1-64-15,0-4 0 0,0 0-128 0,2 0 192 0,0-3 0 16,0 3-16-16,-2-2 0 0,1 2 0 16,2-1-176-1,-2-1 0-15,2 2 0 0,-3 1 0 0,1 1 0 0,-1 0 0 16,0 0 0-16,0-1 0 0,1 3 0 0,-2-2 0 0,-1 4 0 0,1-2 0 0,-1 0 144 0,0-1 112 15,-2 3 0-15,2-2 16 0,-3 2-272 0,1-2 0 16,-1 2 0-16,1-3 0 0,0 1 0 0,-1 2 0 31,0-2 0-31,1-2 0 0,-1 2 0 0,1-1 0 16,-1-1 0-16,2 0 0 0,0-2 0 0,0 0 0 0,1 1 0 0,-1-1 0 0,0 0 0 16,-1-3 0-16,0 3 0 0,0 1 0 15,-2 3 0-15,0-2 0 0,2 1 0 16,-2 0 0-16,-1 1 0 0,-1 0 0 0,1 2 0 0,-1 1 0 0,-1 2 288 0,0 1-48 0,2-3-16 15,-1 3 0-15,-1 0-224 0,1-2 0 32,-1 2 0-32,1 0 0 0,0 0 0 0,0-3 0 0,0 2 0 15,0 0 0-15,1-3 0 0,-2 2 0 0,2-2 0 16,-2 0 0-16,2 1 0 0,0-3 0 0,1 2 0 0,-3 0 0 16,2 0 0-16,-2 4 0 0,1 0 0 0,-1-3 0 15,-1 2 0-15,2-2 0 0,-2-1 0 16,2 0 0-16,-2-1 0 0,0 1 0 0,0 3 0 0,2-4 0 15,-1 3 0-15,1-1 0 0,0 0 0 0,0-1 0 0,1 4 0 16,-3-4 0-16,3 4 0 0,-2-3 0 16,2 3 0-16,-2-2 0 0,2 2 0 0,-2 0 0 0,1 0 0 15,-1 0 0-15,1 2 0 0,-1-2 0 0,0 0 0 0,0-1 0 16,-1 4 0-16,1-3 0 0,-2 3 0 0,1-1 0 16,-1 2 0-16,1-2 0 0,-1 2 0 0,0-1 0 15,-1 2 0-15,1-1 0 0,-1 0 0 0,-1 2 0 16,2 0 0-16,-1 0 0 0,0 0 0 0,0 0 0 15,-2 0 0-15,2 0 0 0,0 2 0 0,-2-2 0 16,3 0 0-16,0 0 0 0,0 0 0 0,0 0 0 16,0 0 0-16,0 0 0 0,0 0 0 0,0 0 0 15,0 0 0-15,0 0 0 0,0 0 0 0,-18 12 0 16,14-8 0-16,0 1 0 0,-1-2 0 0,0 3 0 16,-1 1 0-16,-1-1 0 0,-1 1 0 0,0 2 0 0,-1-3 0 15,0 0 0-15,-2 4 0 0,0-2 0 0,0 0 0 16,-3 1 0-16,4 1 0 0,-2-3 0 0,0 2 0 0,1 0 0 15,-1 0 0-15,1-2 0 0,1 0 0 16,2-1 0-16,0 0 0 0,1 1 0 0,1-1 0 0,-2-3 0 16,3 2 0-16,-1 0 0 0,0 0 0 0,1-1 0 15,0 0 0-15,-1 1 0 0,1 1 0 0,0-2 0 16,0-1 0-16,0 1 0 0,0 1 0 0,2-4 0 0,-2 2 0 16,1-1 0-16,0-1 0 0,0 2 0 0,1-3 0 15,-1 0 0-15,2 0 0 0,-1-3 0 0,1 2 0 16,-1-1 0-16,2-1 0 0,0-1 0 0,-1 1 0 0,2 0 0 15,-1 0 0-15,1-4 0 0,0 1 0 0,1-2 0 16,1 1 0-16,0 2 0 0,1-3 0 0,0 2 0 16,1 2 0-16,1-2 0 0,1-1 0 0,2-1 0 15,0 0 0-15,1-1 0 0,0 2 0 0,0-1-128 16,1-1 128-16,0 2 0 0,1 0 0 0,2-2 0 16,-1 2 0-16,-1-3 0 0,2 4 0 0,-4 0 0 15,0 0 0-15,0 0 0 0,-1 0 0 0,0 2 0 16,-1-2 0-16,1-1 0 0,-2 1 0 0,0 0 0 15,0 0 0-15,-1-1 0 0,1 2 0 0,-1-2 0 0,0 1 0 16,0 2 0-16,0-2 0 0,-1 3 0 0,1-1 0 16,-1 1 0-16,-1 0 0 0,1 0 0 15,0 1 0-15,-1 1 0 0,0-2 0 0,1 3 0 0,-2-2 0 0,2 0 0 16,-2 0 0-16,1 1 0 0,-1-1 0 0,1 2 0 16,-2-1 0-16,1 1 0 0,0 1 0 0,-1-1 0 15,-1 0 0-15,1 2 0 0,-1-1 0 0,0 1 0 16,0-2 0-16,-1 2 0 0,1 0 0 0,-1 1 0 0,1-2 0 15,0-1 0-15,0 0 0 0,0 0 0 0,0 0 0 16,0 0 0-16,0 0 0 0,-7 21 0 0,6-20 0 0,0 4 0 16,1-4 0-16,0 2 0 0,0 0 0 0,0 0 0 15,1 1 0-15,0 1 0 0,1-1 0 0,0 3 0 16,1 1 0-16,-1 0 0 16,2 3 0-16,-1-1 0 0,1 2 128 0,0 0-128 15,1 2 0-15,0 2 0 0,-2-1 0 0,1 1 0 16,1 0 208-16,-1-1-48 0,-2-1-16 0,1 2 0 15,-1 2-144-15,-1-4 0 0,1 1 0 0,-2-2 0 0,0 0 0 0,0-1 0 16,0 0 0-16,0-2 0 0,-2-1 0 0,2 1 0 16,0-2 0-16,2-1 0 0,-2 0 0 0,1-1 0 0,0-3 0 15,0 0 0-15,2 1 0 0,-2-1 0 0,2 0 0 16,0 0 0-16,1 0 0 0,1 1 0 0,0 1-144 0,1-1 144 16,0 2 0-16,2-3 0 0,-2 1 0 15,1 3 144 1,2 1-848-16,1 1-192 0,0 2-16 0,0 0-20256 0</inkml:trace>
  <inkml:trace contextRef="#ctx0" brushRef="#br0" timeOffset="10">20798 14964 7359 0,'-3'1'656'0,"2"2"-528"0,0-3-128 0,1 0 0 0,0 0 496 0,0 2 64 16,-2-2 16-16,0 1 0 0,-1 2 192 0,1 0 64 15,1-3 0-15,-1 3 0 0,2-3-288 0,-1 0-48 16,0-3-16-16,1 3 0 0,-1 0 80 0,1-3 16 16,-1 3 0-16,1-4 0 0,-2 4 384 0,1-2 96 15,1 2 16-15,0 0 0 0,0 0-144 0,0 0-32 16,0 0 0-16,0 0 0 0,0 0-224 0,0 0-48 16,0 0-16-16,0 0 0 0,0 0-176 0,0 0-48 15,0 0 0-15,0 0 0 0,0 0-80 0,0 0-32 0,0 0 0 0,0 0 0 16,0 0-96-16,-4-21-32 0,7 19 0 0,-1-4 0 15,1 2 176-15,-2-1 16 0,1-1 16 0,0 3 0 16,0-5 192-16,-1 2 32 0,1-3 16 0,-1 3 0 16,0-1 16-16,-1 1 0 0,0-3 0 0,0 0 0 15,1 2-176-15,-1 1-48 0,0-3 0 0,2 2 0 0,-1-2-80 16,0 1-32-16,2 0 0 0,-1-2 0 0,1 0 64 16,-1 1 16-16,0-3 0 0,3 2 0 15,-1-2-48-15,0-1-16 0,2 1 0 0,-1 1 0 0,0-1-160 0,1-1-128 16,0 1 192-16,2-1-192 0,-2 4 272 0,0-5-48 15,1 2-16-15,0 0 0 0,0 1-208 0,-1 0 0 16,0 0 0-16,1 2 0 0,-1 0 0 0,0-1 0 16,0-2 0-16,2 0 0 0,0-1 320 0,1 0 0 15,1 0 16-15,0-2 0 0,1 1-336 0,0-1 0 16,1-1 0-16,-1 0 0 0,3 0 0 0,-2 1 0 16,2-1 0-16,0 0-128 0,0 1 128 0,0 2 0 0,1-2 0 15,-2 1 0-15,1-1 0 0,1 2 0 16,1-3 0-16,-2 1 0 0,0 1 0 0,0 2 0 0,-2-3 0 15,1 4 0-15,-2-1 0 0,0-1 0 0,0 1 0 0,-1 2 0 16,0-2 0-16,0-1 0 0,1 1 0 0,0-1 0 16,0 2 0-16,0-4 0 15,0 3 0-15,1-2 0 0,-1 2 0 16,-1 0 0-16,1-1 0 0,-1 0 0 0,2-2 0 0,-1 1 0 0,0 2 0 0,0 0 0 16,1 2 0-16,-4-1 0 0,0 3 0 0,0 2 0 15,2-3 0-15,-1 2 0 16,1 1 0-16,-2-3 0 0,1 3 0 0,0 0 0 0,-1 1 0 0,1-1 128 0,1-3 48 15,0 2 16-15,1 0 0 0,-1-1 0 16,1-1-192-16,0 2 0 0,1-3 0 0,2-1 0 0,-2 1 0 0,2 0 0 16,-2 0 0-16,2-2 0 0,-2 2 0 15,-1 0 0-15,2 1 0 0,-3-1 0 16,1 0 0-16,0 2 0 0,0-2 0 0,0 1 0 0,0 2 0 0,-1 0 0 16,1-1 0-16,-2 0 0 0,1 2 0 0,-1 0 0 15,-1 0 0-15,1 0 0 0,-2 2 0 0,1-2 0 16,-1 1 0-1,1-1 0-15,0-1 0 0,0 3 0 0,2-3 0 0,-3 1 0 0,0 0 0 0,2 0 0 16,0 0 0-16,-1-3 0 16,1 3 0-16,-2-2 0 0,2 2 0 0,0 0 0 15,-1 0 0-15,1 2 0 0,1-2 0 0,-1 0 0 16,-1 2 0-16,1-2 0 0,2 1 0 0,0 0 0 16,0 0 0-16,0 1 0 0,1 1 0 0,-1 0 0 0,0-1 0 0,-1 2 0 15,0-1 0-15,-2 2 0 16,2-1 0-16,-1-1 0 0,-1 2 0 0,0-1 0 0,-2 0 0 15,0 0 0-15,0-1 0 0,1 2 0 0,-1-4 0 0,0 4 0 16,-1-2 0-16,1 0 0 0,-1-1 0 0,0 2 0 16,0 2 0-16,-1-3 0 0,1 2 0 0,-2 1 0 15,2-3 0-15,0 3 0 0,0-2 0 0,0 1 0 16,0-2 0-16,1 3 0 0,-2-2 0 0,1 2 0 16,1-1 0-16,-1 1 0 0,0-3 0 0,0 3 0 15,1-2 192-15,-1 2-64 0,0-2-128 0,0 2 0 16,1-2 0-16,0 1 0 0,0-1 0 0,-1 2-176 15,2-1 176-15,-2 1-128 0,1-2 128 0,0 0 0 0,0 2 0 0,0-2 0 0,0-1 0 0,2 2 0 32,-2-1 0-32,0-2 0 0,0 2 0 0,1-2 0 15,-1 0 0-15,1-1 0 0,1 2 0 0,-2-1 0 16,1 1 0-16,-1-3 0 0,2 2 0 0,-2 1 0 0,0-2 0 16,-1 1 0-16,3 0 0 0,-4 2 0 0,3-2 0 0,-2 2 0 15,1 2 0-15,-1-3 0 0,-2 2 0 16,2-1 0-16,0 0 0 0,0 0 0 0,-1 2 0 0,0-4 0 15,-2 4 0-15,2 0 0 0,0 0 0 0,-2 0 0 16,2-2 0-16,-2 2 0 0,2-3 0 0,-3 2 0 16,2-2 0-16,-1 3 0 0,-1 0 0 0,2-2 0 15,-2 1 0-15,0-2 224 0,-1 1-48 0,0 1-16 16,0 1 64-16,-1 0 16 0,0-3 0 0,-2 2 0 0,3 1-240 16,0 0 0-16,0 0 0 0,0 0 0 0,-22 0 0 0,16 0 128 15,-1 0-128-15,-1 0 0 0,-1 0 288 0,1 0-32 16,-2 0-16-16,-1 0 0 0,-2-3-240 15,1 1 0-15,1 1 0 0,-1-2 0 0,-2-1 0 0,-1 0 0 16,2 2 0-16,-1-4 0 0,2 2 0 0,-1 2 0 16,1-2 0-16,1-2 0 0,0 1 0 0,-1 1 0 15,3 1 0-15,-1-1 0 0,1-1 0 0,0 1 128 16,2 1-128-16,-1 0 0 0,1-1 0 0,1 2 0 16,1-1 0-16,0 2 0 0,1-1 0 0,-1 1 0 15,3 1 0-15,-1 0 0 0,2-3 0 0,0 6 0 16,1-3 0-16,0 0 0 0,0 0 0 0,1-3-128 0,2 3 128 15,-1 0 0-15,1 0 0 0,0 0 0 0,2 0 0 0,1 3 0 16,1-3 0-16,-1 0 0 0,1-3 0 0,2 3 0 16,0 3 0-16,0-3 0 0,1 1 0 0,3 1 0 15,-1-2 0-15,2 0 0 0,-1 0 0 0,1 0 0 16,1 0 0-16,-2-2-128 0,-2 1 128 0,2 1 0 16,0 0 0-16,1 0 0 0,0-3 0 0,-2 3 0 0,0 3 0 15,1-3 0-15,-2 3 0 0,0-2 0 0,-1 2 0 16,0-1 0-16,0 2 0 0,-2-1 0 0,0 0 0 0,-1 0 0 15,-1 0 0-15,-1 1 0 0,-1 2 0 0,0-3 0 16,-2 3 0-16,1 0 0 0,-2-2 0 0,0 2 0 16,-1-2 0-16,0 2 0 0,-1-2 0 0,0 1 0 15,-1-2 0-15,1 0 0 0,-1 1 0 0,0-1 0 16,1 1 0-16,0-2 0 0,0 1 0 0,-2-2 0 16,3 2 0-16,-2-1 0 0,1-1 0 0,-1 2 0 15,2-3 0-15,-1 2 0 0,0 0 0 0,0 0 0 16,-1 2 0-16,1-2 0 0,0 2 0 0,-2 2 0 0,1 0 0 15,1 0 0-15,-2 1 0 0,1-1 0 0,-1 1 0 16,0 2 0-16,0-2 0 0,1 2 0 16,-2-2 0-16,0 2 0 0,2 0 0 0,-2-3 0 0,-1 4 0 0,1-4 0 15,-1 0 0-15,2 2 0 0,-2 0 0 0,-1 2 0 16,1-1 0-16,-2-2 0 0,2 2 0 0,-2 1 0 16,1-3 0-16,-2 2 0 0,1 1 0 0,-2 0 0 15,2 1 0-15,0-1 0 0,-2 0 0 0,1 2 0 16,0 0 0-16,0 1 0 15,1-4 0-15,1 4 0 0,-2-1-128 0,2 2 128 0,-1 1 0 0,1 1 0 32,2 0-816-32,1 0-48 0,3-1-16 0,3-4-17616 0</inkml:trace>
  <inkml:trace contextRef="#ctx0" brushRef="#br0" timeOffset="11">26186 10280 6447 0,'-1'0'576'0,"1"0"-576"0,0 0 0 0,0 0 0 32,0 0 720-32,0 0 48 0,0 0 0 0,-1 0 0 15,1 2 592-15,0-2 128 0,0 0 32 0,0 0 0 0,0 0-496 0,0 0-112 16,0 0-16-16,0 0 0 0,0 0 16 15,0 0 0-15,0 0 0 0,0 0 0 0,19-9 16 0,-17 9 0 16,0 0 0-16,1 0 0 0,-1 3 144 0,1-2 16 16,-1 4 16-16,0-1 0 0,0 2-400 0,-2-2-96 15,0 2-16-15,0 3 0 0,-1-3 176 0,0 4 48 16,-1-4 0-16,0 1 0 0,-1 2-256 0,1 1-48 16,-1-2-16-16,0 0 0 0,0 1-16 0,1 0 0 15,-1 0 0-15,1 1 0 0,-1-3-192 0,1 2-32 16,-1 1-16-16,1-1 0 0,0 0-240 0,-1-1 176 15,1 3-176-15,-1-1 160 0,1 0-16 0,-2-2 0 0,0 5 0 16,-1-2 0-16,0 1 16 0,-1 1 0 0,0-1 0 0,-1 0 0 16,-1 1 64-16,-1 0 16 0,2 2 0 0,-3-2 0 15,1 0-32-15,1 0 0 0,-2 0 0 0,1 0 0 16,2-1-80-16,-2-2-128 0,1 5 176 0,-1-2-176 16,-1 2 128-16,1-3-128 0,-1 5 0 0,-1-5 0 15,1 2 0-15,1 0 0 0,-1 0 0 0,0 1 0 16,0-2 0-16,1 0 0 0,-1 0 0 0,0 2 0 15,1-2 208-15,-3-1-64 0,1 2-16 0,1 0 0 16,-1-3-128-16,1 2 160 0,2-1-160 0,-3-2 160 16,1 1-160-16,0-1 0 0,0 0 0 0,-1-1 0 0,0 2 0 15,-2 0 192-15,1 1-192 0,-2 2 192 16,-1-2-192-16,2 1 0 0,-2-1 144 0,0-1-144 0,0 0 0 16,0 2 0-16,1 0 0 0,-1 0 0 0,0-1 0 15,-1 0 0-15,2-2 0 0,1 0 0 0,2 2 192 0,-3-2-48 16,2-1 0-16,-3 1 0 0,0 2-144 0,0-2 0 15,-1 3 144-15,1-4-144 0,0 1 0 0,-1 3 128 16,1-1-128-16,-2-3 0 0,1 2 0 0,1 0 0 16,-2 3 0-16,1-5 0 0,-2 4 0 0,2-1 0 15,-1 1 0-15,-1-1 0 0,0-2 0 0,2-2 0 0,1 2 0 16,-1 0 0-16,-1-2 0 0,1 3 0 0,0-4 0 16,1 2 0-16,0 1 0 0,2-4 0 0,-1 3 0 15,2-4 0-15,0 3 0 0,3-2 0 0,-3 1 0 16,3 0 0-16,-1 2 0 0,-2-3 0 0,1 3 0 0,-1-2 0 15,0 2 0-15,-2 0 0 0,2-1 0 0,-2 1 0 16,3 0 0-16,-3 0 0 0,2-1 0 0,-2 0 0 16,2-2 0-16,-2 2 0 0,2 0 0 0,-2-1 0 15,2 1 0-15,-2 0 0 0,3-2 0 0,-1 0 0 16,0 0 0-16,0-3 0 0,1 0 0 0,-1 1 0 16,1 0 0-16,0-2 192 0,1 1-32 0,-1-2-16 15,1 2-16-15,0-1-128 0,0-1 192 0,-1 2-64 0,0-1-128 16,0 2 0-16,-1 0 0 0,1-2 0 15,0 2 0-15,1-1 0 0,-1 0 0 0,1 1 0 0,-1 1 0 16,0-2 0-16,1 1 0 0,-1 2 0 16,0-3 0-16,1 0 0 0,0 0 0 0,-1-2 0 0,0 2 0 0,1-1 0 15,-1 2 0-15,1-4 0 0,1 3 0 0,-2 0 192 16,1-2-192-16,2 2 192 0,-1-1-192 0,0-1 0 16,1 2 0-16,0-1 0 0,2 0 0 0,-1 0 0 15,2-1 0-15,-1 1 0 0,2-1 0 0,0 1 0 16,2-2-192-16,-2 0 192 0,1 0 0 0,2 0 0 15,-1 0 0-15,0 0 0 0,2 1-128 0,-1-1 128 0,0 0 0 16,1 0 0-16,-1 0 0 0,1-1 0 0,0 1 0 16,0 0 0-16,0 0 0 0,0 0 0 0,0 0 0 0,0 0 0 15,0 0 0-15,0 0 0 0,0 0 0 16,0 0 0-16,0 0 0 0,-9-18 0 0,9 14 0 0,0-1 0 16,0 1 0-16,1 1 0 0,1-4 0 15,-1 1 0-15,1 0 304 0,1-1-32 0,-1 0 0 0,2 1 0 16,1 0-272-16,0-3 0 15,1 2 0-15,0-2 0 0,-1 3 0 0,1-4 0 0,2 2 0 0,-1 0 0 16,1-2 0-16,-1 2 0 0,-1-1 0 0,2 2 0 16,-1-3 0-16,0-1 0 0,2-1 0 0,-3 1 0 15,3 1 0-15,-3 0 0 0,2 2 0 0,-1-2 0 0,0 3 0 16,0-2 0-16,-1 3 0 0,1 0 0 16,-1-2 0-16,2 3 0 0,-2 1 0 0,0 1 0 15,0 0 0-15,-1 1 0 0,0 1 0 0,-1 1 0 0,0-3 0 0,-1 3 0 16,0 0 0-16,-1 0 0 0,1 3 0 0,-2-3 0 15,0 1-128-15,0 1 128 0,-1 1 0 0,0 0 0 16,-1 4 0-16,0-4 0 0,-1 4 0 0,-1-4 0 16,-1 6 0-16,-1-3 0 0,0 1 0 0,-2 5 0 15,1-5 0-15,-2 2 0 0,1 1 0 0,0-2 0 0,-1 2 0 16,0 0 0-16,0-1 0 0,-1 1 0 0,2-1 0 16,-2 0 0-16,1 1 0 0,-1 2 0 0,0-2 0 15,0 3 0-15,0-1 0 0,-2-1 0 0,1 1 0 0,0 0 0 16,-1 1-256-16,1 0 64 0,0-4 0 15,0 0 0 1,1 1 192-16,1-3 0 0,0 0 0 0,0 1 0 0,2-2 0 0,-2 1 0 16,3-4 0-16,0 4 0 0,3-4 0 0,-2 2 0 0,2-4 0 0,-1 3 0 15,2 1 0-15,0-1 0 16,-1-2 0-16,2 2 0 0,0-2 0 0,0 2 0 0,0-1 0 0,2-2 0 16,-2 1 0-16,2 2 0 0,-1-1 0 0,3 0 0 15,0 0 0-15,0-2 0 0,-1 1 0 0,2 1 0 16,1-2 0-16,2 2 0 0,0-3 0 0,1 2 0 15,2-2 192-15,0 0-64 0,2 0 0 0,-1 0-128 0,3 0 192 0,-1 0-64 16,-1 0 0-16,-1-2-128 0,1 2 0 16,-2 0 0-16,-1 0 0 0,-1 0 0 0,-1 0 144 0,-2 0-144 31,-1 0 0-31,0 2 144 0,-1-2-144 0,0 1 0 0,-2 2-160 0,1-3 160 16,-1 4-560-16,1-1-16 0,-2 2 0 0,0 1-12480 15,0 4-2512-15</inkml:trace>
  <inkml:trace contextRef="#ctx0" brushRef="#br0" timeOffset="12">19943 15010 11967 0,'-5'0'1072'0,"1"0"-864"0,1 0-208 0,1 0 0 0,1 0 576 0,1 0 64 0,-1-2 0 0,0 2 16 0,-2 0 16 15,0-2 0-15,-1-2 0 0,0 2 0 0,0-2 176 16,2 2 48-16,0 0 0 0,-2-3 0 0,1 4-176 0,1-4-16 16,-1 1-16-16,0 1 0 0,1 0-128 15,0 2-32-15,-2-4 0 0,1 1 0 0,-2 1 192 0,1-2 48 16,-1 1 0-16,0-2 0 0,0 2 176 0,-2-2 32 16,0 0 16-16,0 0 0 0,1-2-96 0,-3 0 0 15,2-1-16-15,-1-1 0 0,1 0-304 0,-3 0-48 16,1-2-16-16,1-1 0 0,-3 0-192 0,1-2-32 0,-1 3-16 15,1-2 0-15,-1-1 16 0,-1 2 0 0,3-3 0 16,-3 3 0-16,1-3-32 0,1 1-16 0,1 3 0 16,0 0 0-16,0-1-32 0,-1 0 0 0,0-4 0 0,1 1 0 15,0 0-32-15,0 1-16 0,2-1 0 16,-1 0 0-16,1 0-160 0,0 1 0 0,-1 2 0 0,1-3 128 16,-2-3-128-16,0 1 0 0,3 3 0 15,-2-3 0-15,-1 0 0 0,0-4 0 0,-1-1 0 0,2 1 0 16,0 0 0-16,2 3 0 0,1-2 0 15,-1 2 0-15,2-4-128 0,-1 1 128 0,0 0 0 0,2 0 0 16,-1-1 0-16,0 1 0 0,2 1 0 0,-1 1 0 16,2 2 0-16,0-1 0 0,1 3 0 15,-1 0 0-15,1 0 0 0,0 1 0 0,1 1 0 0,0-2 0 0,0 4-128 16,2-4 128-16,-1 1 0 0,-1 1 0 0,1 3 0 0,-1 0 0 16,1 0 0-16,1-1 0 0,-1 1 0 15,1-2 0-15,1 3 0 0,-2-1 0 0,2 4 0 0,-3-3 0 16,1 1 0-16,1 1 0 0,-1 0 0 0,0 2 0 15,1-3 0-15,0 2 0 0,-1 1 0 0,1 0 0 16,-1-1 0-16,2 1 0 0,0-1-128 0,-1 1 128 16,1-1 0-16,0-1 0 0,1 0 0 0,-2 2 0 15,1-3 0-15,-1 3 0 0,0-1 0 0,0 1 0 0,0-1 0 16,0 1 0-16,1 0 0 0,-1-3 0 16,0 3 0-16,-1 0 0 0,1 2 0 15,-1-2 0-15,2 2 0 0,-2-2 0 0,1 3 0 0,-1-4 0 0,2 2 0 0,-3 2 0 16,2-1 0-16,-1 0 0 0,0-1 0 0,0 2 0 15,-1-1 0-15,2 0 0 0,-1 2 0 0,-1-2 0 16,2 2 0-16,-2-2 0 0,2-1 0 0,-2 1 0 16,0 2 0-16,0-2 0 15,1 2 0-15,-1-2 0 0,0 3 0 0,0-4 0 0,0 3 0 0,1 0 0 16,-2-2 0-16,1 2 0 0,-1 2 0 0,0-4 0 16,0 2 0-16,0 0 0 0,0 0 0 0,0-1 0 15,0 2 0-15,0-1 0 16,0-1 0-16,0 2 0 0,1 1 0 0,-1-2 0 15,0 2 0-15,0-3 0 0,0 3 0 0,1 0 0 0,-1-1 0 0,0 1 0 0,2 0 0 0,-2 0 0 16,1 0 0-16,-1 0 0 16,0 0 0-16,0 0 0 0,0 0 0 0,0 0 0 15,0 0 0-15,0 0 0 0,0 0 0 0,0 0 0 0,0 0 0 0,0 0 0 16,0 0 0-16,-20 4 0 0,16-2 0 0,-1-2 0 0,-1 1 0 16,0 2 0-16,0-1 128 0,-1 2 112 0,-1-2 16 15,1 2 0-15,-2 0-256 0,2-4 0 0,-2 4 0 16,0-2 0-16,1 0 128 0,-1 2-128 0,-1-1 176 0,1 0-176 31,3-3 160-31,-2 3-160 0,-1 1 128 0,-2-1-128 0,1 0 0 0,-1 0 0 0,-2 1 0 0,0 1 0 16,-2-1 0-1,1 2 0-15,0-2 0 0,0-1 0 0,0 0 0 0,1 1 128 16,0-2-128-16,0 1 0 16,0-3 0-16,2 1 0 0,1-1 128 0,2 2-128 15,-1-2 0-15,3 0 0 0,1 1 0 0,0 2 0 16,1-1 0-16,1-2 0 0,0 2 0 0,2 0 0 0,0-2 0 15,1 0 0-15,0 0 0 0,1 0 0 0,1 0 0 16,2 0 0-16,1 3 0 0,1-6 0 0,-6 3 0 16,0 0-224-16,25-4 80 0,-14-2 16 0,1 3-192 0,0 0-16 15,-3-1-16-15,3-2 0 16,1 0-64-16,3 0-16 0,0-3 0 0,-1 2 0 0,-1 1 48 0,-1-1 16 16,0 1 0-16,0 0 0 0,1 2 16 0,-2-1 0 15,-2 4 0-15,0-4 0 0,0 4 48 0,-1 1 16 16,-1-3 0-16,2 3 0 0,-2 3 288 0,-1-3-192 15,0 1 192-15,0 2-160 0,-1-1 160 0,-1-1 0 16,1 4 0-16,-1-3 0 0,0 2 0 0,0 0 0 16,0 0 0-16,0 1 0 0,0 0 0 0,-2 0 0 15,1-2 0-15,0 4 0 0,-2-4 0 0,1 2 0 0,-2-1 0 0,0 2 0 16,0-2 0-16,-1-2 128 0,2 2-128 16,-2 0 0-16,1-2 0 0,-1 2 0 0,0-2 0 0,1 2 0 15,0-1 0-15,1 0 144 0,-1 1-144 0,0 1 0 16,0-1 240-16,2-1-64 0,0 1-16 0,0 1 0 15,1-1 32-15,-1 2 16 0,1-2 0 0,0-1 0 16,-1 2-16-16,1 1-16 0,0 1 0 0,1-1 0 16,-1 1-16-16,2 2 0 0,0 1 0 0,0 0 0 0,-1 2-160 15,1 2 128-15,0 3-128 0,1-1 128 16,-1 0-128-16,0 0 128 0,-1-2-128 0,1-2 128 0,1 1-128 0,0-1 0 16,-1 0 0-16,0-2 0 0,0 3 0 0,0-5 0 15,1 2 0-15,-1 0 0 0,-1-1 0 0,1 1 0 16,-1-4 0-16,0 4 0 15,0-4-992-15,1 0-176 0,-1 1-48 0,1 0-14144 0</inkml:trace>
  <inkml:trace contextRef="#ctx0" brushRef="#br0" timeOffset="13">19943 10299 911 0,'1'-5'0'0,"-1"3"0"0,2-2 0 0,-2 4 0 16,0-2 400-16,0 2 0 0,1 0 0 0,-1 0 0 15,1-3-192-15,-1 2-32 0,1-1-16 0,-1-1 0 16,2 2-160-16,-1-2 0 0,-1 1 0 0,1 1 0 15,0-3 0-15,-1 2 0 0,1-2 0 0,1 1 0 16,-2 1 352-16,1 1 96 0,-1-2 0 0,0 0 16 16,0 0 240-16,1-1 32 0,-1 2 16 0,0 1 0 15,1-1-144-15,-1 1-32 0,0 1 0 0,0 0 0 0,0 0 192 16,-1 0 48-16,0 0 0 0,0 0 0 0,1 0-48 0,-2 0-16 16,2 0 0-16,0 0 0 0,0 0-144 0,0 0-32 15,0 0 0-15,0 0 0 0,0 0-320 0,0 0-64 16,0 0 0-16,0 0-16 0,0 0-176 0,0 0 192 15,-19 8-192-15,16-8 192 0,2 2 320 0,-2 1 80 16,1-3 16-16,0 3 0 0,-1 0-128 0,1-2-32 16,-1 4 0-16,1-4 0 0,-2 3 80 0,1-2 16 15,1 2 0-15,-2 1 0 0,2-1-176 0,-2-1-48 0,2 2 0 0,-1-1 0 16,1-2 0-16,-2 2 0 0,0 2 0 0,2-2 0 16,-2 0 0-16,0 1 0 0,2 0 0 0,-2 0 0 15,0 1 160-15,1-2 32 0,-1 2 0 0,0 0 0 16,1 0-96-16,-1 0-16 15,-1 0 0-15,1 1 0 0,1 0-224 0,-2 2-48 0,1-3-128 0,0 4 192 16,-1-3 144-16,2 2 32 0,-2 1 0 0,1 0 0 16,-1 1-160-16,0-1-16 0,1-3-16 0,-2 4 0 0,1-1 208 15,-1 2 32-15,1 1 16 0,0-3 0 16,1 0-112-16,1 2 0 0,-1-2-16 0,1 2 0 0,2-2-128 0,0 3-32 16,0-1 0-16,0-2 0 15,1 2-144-15,-2-2 0 0,2 0 0 0,-1 0 0 0,0 2 0 0,1 3 0 16,1-3 0-16,-2 1 0 0,1 0 0 0,0 0 0 15,0 0 0-15,0 0 0 0,0-1 0 0,0 0 0 16,-1 1 0-16,1-3 0 0,0 2 448 0,0-2 0 16,0 0 0-16,1 1 0 0,-1-1-256 0,0-3-32 15,0 4-16-15,1-1 0 0,-1-2-144 0,1 0 0 16,-1 0 0-16,2 0 0 0,-1 2 0 0,1 0 0 0,-1-1 0 16,2 1 0-16,1 2 0 0,-2-3 0 0,1 1 0 0,-1 0 0 15,1-2 0-15,-2 0 0 0,1 0 0 0,1-1 0 16,-2 2 0-16,3-1 0 0,-2 3 144 0,1-1-144 15,-1-3 0-15,1 2 0 0,-1 0 0 0,-1-3 0 16,2 4 128-16,-1-4-128 0,1 4 128 0,-1-3-128 16,2 4 432-16,-2-3 16 0,1 2 0 15,1 1 0-15,-2-1-320 0,2 2-128 0,-1-2 128 0,1-1-128 16,0 2 0-16,1 0 0 0,-1 2 0 0,0-3 0 0,1 3 0 16,0-1 0-16,-1-2 0 0,1 0-176 0,1 1 176 15,-2-4 0-15,1 3 0 0,0-1 0 16,-1 0 0-16,-1-3 0 0,1 1 0 0,0-1 0 0,-1 1 0 0,0-1 0 15,-1-3 0-15,1 1 0 0,-1 1 0 0,-1-1 0 16,2 2 0-16,-2-4 0 16,2 3 0-16,-2 0 0 0,0-1 0 0,2-1 0 0,-2 0 0 0,0 1 0 15,0 1 0-15,1-4 0 16,0 3 0-16,-1-3 0 0,-1 3 0 0,1-3 0 0,-1 1 0 0,0-2 0 16,0 3 0-16,0-3 0 0,2 1 0 0,-4 2 0 15,2-3 0-15,0 0 0 0,0 0 0 0,0 0 0 16,0 0 0-16,0 0 128 15,0 0 144-15,0 0 48 0,0 0 0 0,0 0 0 0,-18-9-320 0,14 8 0 0,1-4 0 0,-2 1 0 16,0 0 0-16,0 1 0 16,-1-3 0-16,-2-1 0 0,2 1 0 0,-3-4 0 0,1 2 0 0,-1-2 0 15,-1 0 0-15,0 1 0 16,-1-3 128-16,1 2-128 0,0-2 0 0,-1 2 0 0,1 0 0 0,0-3 0 16,0 1 0-16,1 0 0 15,-1-1 0-15,-1 1 0 0,1 1 0 16,-2-2 0-16,3 1 0 0,-3 0 0 0,3 2 0 0,-3-3 0 15,4 4 0-15,-2-4 0 0,2 3 0 0,0-2 0 0,0 2 0 0,1-2 0 0,1 2 0 0,0 1 0 16,-1-1-128-16,1 4 128 0,1 0 0 0,2 0 0 16,0 2 0-16,1 1 0 0,-1 0 0 0,2 0 0 15,0 2 0-15,-1 1 0 0,4 0 0 0,-2 0 0 16,1 1 0-16,0 2 0 16,2 0 0-16,0 4 0 15,1-1 0-15,1 2 0 0,2 4 0 0,1-1 0 16,1 2-128-16,-2 2 128 0,2-1 0 0,0 1 0 15,1 1 0-15,-1-3 0 0,1 2 0 0,0-1 0 0,0 1 0 16,1 1 0-16,-1 0 0 0,0-3 0 0,-2 2 0 16,1 1 0-16,1-3 0 0,-2 0 0 0,2 2 0 15,-2-5 0-15,0 2 0 0,0-3 0 0,-2 1 0 16,0 0 0-16,0-4 0 0,1 1 0 0,-2 0 0 0,-1-1 0 16,1 0 0-16,-1-1 0 0,0-1 0 0,0-1 0 15,-1 0 0-15,0 0 0 0,-1-3 0 0,-1 3 0 16,1-3 0-16,-1 1 0 0,1 2 0 0,0-3 0 15,-1 0 0-15,1 0 0 0,0 0 0 0,-1-3 0 16,0 3 0-16,0-1 0 0,-1 1 0 0,0 0 0 16,0 0 0-16,0 0 0 0,0 0 0 0,8-19 0 0,-7 13 224 15,0 0-64-15,0-1-16 0,1-2 0 0,-1 3 48 0,1-4 0 16,1-2 0-16,-1 2 0 0,2-3-64 0,0 1-128 16,-1 0 192-16,2-2-64 0,0 2 0 0,2-3 0 15,0 1 0-15,-1 2 0 0,2 2-128 0,-1-3 0 16,2 1 0-16,-1 2 0 0,1-2 0 0,0 2 0 15,-1 0 0-15,1 1 0 0,0 0 0 0,-2-1 0 16,2-1 0-16,-2 3 0 0,2-1 0 0,-2 2 0 16,1-2 0-16,-2 2 0 15,1 1-640-15,1 0 0 0,-1-3 0 0,3 1-17984 0</inkml:trace>
  <inkml:trace contextRef="#ctx0" brushRef="#br0" timeOffset="14">22520 9919 11967 0,'-2'0'1072'0,"0"0"-864"0,2 0-208 0,0 0 0 15,2 0 224-15,-2 0 0 0,0 0 0 0,0-3 0 16,0 3-32-16,0-4 0 0,0 2 0 0,0 2 0 0,0 0 32 0,0 0 0 16,0 0 0-16,0 0 0 0,0 0 288 0,0 0 64 15,0 0 16-15,-4-20 0 0,3 20 192 0,-2-2 48 16,1 2 0-16,-2 0 0 0,0 0 80 0,-1 2 32 15,0-1 0-15,-1 2 0 0,0-1-304 0,-3 2-64 16,2 0-16-16,0-1 0 0,2 2-112 0,-3-3 0 16,0 3-16-16,-4-2 0 0,0 3 224 0,0 1 48 15,-3-1 16-15,0 0 0 0,-1 0 32 0,-1 2 0 16,1 0 0-16,-1-2 0 0,1 1-304 0,0 0-64 16,-1 2-16-16,1-2 0 0,-3 2-64 0,2 1-16 0,-2-2 0 0,1 2 0 15,-1 0-48-15,0-1-16 0,-1 2 0 16,0 0 0-16,1-1-48 0,0 2-16 0,0 1 0 0,1-3 0 15,-2 2 64-15,-1 0 16 0,1 2 0 0,0-2 0 16,0 2 48-16,-1 1 16 0,0-3 0 0,2 0 0 16,-2 5-16-16,2-4 0 0,1 3 0 0,-2-1 0 15,2 1-48-15,0-2-16 0,1 1 0 0,-2-3 0 0,2 0-80 16,-1 2-16-16,0 1 0 0,-1-3 0 0,2 2-128 16,-2 1 160-16,0-2-160 0,0 2 160 0,-1-1-160 15,2 0 128-15,2 2-128 0,-2 1 128 0,-3-1-128 0,-1 6 0 16,-1-2 0-16,-1 1 0 0,2 1 0 0,2-3 160 15,2 3-160-15,0-4 160 0,2 2-160 0,1-1 160 16,0-1-160-16,2 2 160 0,-1-1-160 0,-1-1 0 16,2-1 0-16,-1 2 0 0,2-1 128 0,-1-1-128 15,0-3 128-15,1 4-128 0,-2 0 128 16,-1 1-128-16,0 3 0 0,0-3 128 0,2-1-128 0,-2 4 0 16,1-2 0-16,-1 2 0 0,2-1 0 0,-1 2 0 0,3-1 128 15,0 0-128-15,0 1 0 0,1-1 0 16,1 3 0-16,-1-3 0 0,2 0 0 0,-1-2 0 0,2 1 0 15,-2-4 0-15,2 2 0 0,-1-1 0 0,1-2 0 0,-1-1 0 16,1 1 0-16,1 0 0 0,-2-2 0 0,2 1 0 16,-2 1 144-16,1-4-144 0,2-2 160 0,0 2-160 15,1-2 128-15,0 0-128 0,0 0 0 0,2 1 144 16,-1-3-144-16,1 0 0 0,0 0 0 0,1 0 0 16,0 1 144-16,1-1-144 0,-1 0 160 0,0 0-160 15,-1-2 0-15,1 0 0 0,0 0 0 0,0 0 0 0,-1 0 0 16,1 1 0-16,-1-4 0 0,-1 4 0 15,2-4 0-15,-2 2 0 0,1-4 0 0,1 2 0 0,-1-1 0 0,1 0 0 16,0 0 0-16,0-4 0 0,1 2 0 0,-1-2 0 16,1 2 0-16,-2-2 0 0,1-1 160 0,0 2-160 15,1-4 160-15,-1 2-160 16,-1-4 176-16,1 0-176 0,0 1 192 0,1-3-192 16,-1-1 128-16,1 2-128 0,-2-2 0 0,2 0 0 0,0 0 0 0,-1 1 0 15,1 3 0-15,0-1 0 0,0-2 0 0,0-3 0 16,-1 2 0-16,1-3 0 0,0 3 0 0,-1-2 0 15,-1 2 0-15,1-2 0 0,0 2 0 0,-1-2 0 0,-1 2 0 16,1-1 0-16,0-1 0 0,0 4 0 0,-1-2 0 16,1 0 0-16,-2-1 0 0,2 3 0 15,-1-1 0-15,1 0 0 0,-1 3 0 0,1-2 0 0,1 0 0 16,-1 1 0-16,1 1 0 0,1-1 0 0,0 1 0 0,0-1 0 16,0 1 0-16,0 0 0 0,0 0 0 15,0 2 0-15,1-2 0 0,1-3 0 0,0 6 0 0,-1-4 0 16,1 1 0-16,-1 3 0 0,-1-2 0 0,1 3 0 15,-1 0 0 1,0-1 0-16,0 3 0 0,-1 3 0 0,1-3 0 0,0 2 0 0,0 2 0 0,0 0 0 0,-1 2 0 16,1 3 0-16,-2 1 0 0,2-1 0 0,0 4 0 0,0-1 0 15,0 2 0-15,2 1 0 0,-2-3 0 0,0 4 0 16,0 0 0-16,0-1 0 0,0 1 0 0,1 0 0 16,-1 0 0-16,0-2 0 0,-1 1 0 0,1-1 0 15,-2 3 0-15,1-1 0 16,1-3 0-16,-1 2 0 0,0-3 0 0,-1 0 0 0,1 5 0 0,0-3 0 15,-2-2 0-15,2 0 0 0,1-2 0 0,-1-1 0 16,1 1 0 0,0-4 0-16,1 0 0 0,0 0 0 0,1-2 0 0,-1 0 0 0,1-1 0 0,0 2 0 15,0-1 0-15,1-4 0 0,0 2 0 0,2 0 0 0,0 0 0 16,0 1 0-16,1-3 0 16,2 0 0-16,0 0 0 0,1 0 0 0,1 0 0 0,1-3 0 0,1 3 0 15,1-2 0-15,-1 0 192 0,2 0 48 0,1-2 0 0,-1-2 0 16,1 2-240-16,-1-2 0 0,1 1 0 0,0 2 0 15,-1-4 0-15,0 4 0 16,0-4 0-16,-2 4 0 0,0-3 0 0,1 1 0 0,-2 3 0 16,0-3 0-1,0 4 0-15,0-2 0 0,-1 0 0 0,0 3 0 16,-1 0-304-16,-1 0-48 0,1 0-16 0,1 3 0 16,1-2-960-16,1 1-192 0</inkml:trace>
  <inkml:trace contextRef="#ctx0" brushRef="#br0" timeOffset="15">22374 12299 8287 0,'0'0'736'0,"0"0"-592"0,0 0-144 16,0-2 0-16,0 2 384 0,0 0 64 16,0-4 0-16,0 1 0 0,0 0 256 0,0-2 64 0,0 1 16 0,0 0 0 15,0 1 144-15,0-2 32 0,-1 1 0 0,1 0 0 16,0 2 16-16,-1-2 16 0,-1 0 0 0,1 2 0 15,0-2 96-15,-1-1 32 0,0 1 0 0,0-2 0 16,-1 0 96-16,0 2 0 0,0-2 16 0,-1 0 0 16,2 0-160-16,-2 0-48 0,1-1 0 0,-1 1 0 0,-1-1-256 15,0 1-64-15,0-4-16 0,-1-1 0 0,-2 3 16 16,2-2 16-16,-1 2 0 0,-2-2 0 0,0 1-176 16,0-1-32-16,1 3-16 0,-3-2 0 0,-3-1-160 15,1 0-16-15,-2-1-16 0,0 1 0 0,0 3-96 16,0-4-16-16,-2 1 0 0,1 3 0 0,0-2-64 15,0 0-128-15,-3-1 176 0,1 3-176 0,-1-2 192 16,1 3-192-16,-1-1 192 0,-2 0-192 0,1 5 240 0,1-2-64 16,-1 2-16-16,-1 2 0 0,1 0-160 0,-1 2 0 15,0 2 0-15,-1 0 0 0,-1 1 0 0,1-2 128 16,-1 4-128-16,-2-1 0 0,1-3 0 0,0 4 0 16,0-1 128-16,6-2-128 0,3-2 0 0,-4 2 0 15,0-1 144-15,-5 2-144 0,3 2 128 0,2-4-128 16,3 1 160-16,0-2-160 0,-2 5 144 0,-1-4-144 0,2 1 128 15,0 1-128-15,1 0 0 0,2 0 0 0,0 1 0 16,1-2 0-16,0 2 0 0,2 0 0 0,0 0 0 0,1 0 0 16,0 1 0-16,0-1 0 0,1 1 0 0,-1-1 0 15,1 1 0-15,-1-1 0 0,0 1 0 0,0-1 0 16,0 3 0-16,1-3 0 0,0 0 0 0,0 1 0 16,1-1 0-16,0 0 0 0,1-2 0 15,-1 2 128-15,1-2 0 0,1-2-128 0,0 4 192 0,1-2-64 16,1-2-128-16,0 2 0 0,0-4 0 0,2 3 0 0,-1-2 0 15,1 1 0-15,1-4 0 0,-2 2 0 0,2 2 0 16,-1 2 128-16,0-4-128 0,0 3 128 0,1-3-128 16,-1 1 0-16,1 1 0 0,-1 1 0 0,-1 0 0 15,1 0 0-15,-2 1 0 0,0-1 0 0,2 1 0 16,-1-2 0-16,1 2 0 0,-1-1 0 0,1 0 0 16,-1 2 0-16,1-3 0 0,0 0 0 15,-1-1 0-15,1 1 0 0,0-2 0 0,1 0 0 16,-1-2 0-16,0 1 0 0,1-3 0 0,0-1 0 0,1 2 0 15,0-4 192-15,0 1-192 0,0-1 192 0,0 1-192 0,1-3 128 16,0-1-128-16,2 0 128 0,1 2-128 0,-2-5 0 0,2 3 0 16,1-2 0-16,0 2 0 0,0-2 0 0,1-1 0 15,0 0 0-15,3 0 0 0,-1 1 0 0,1-2 0 16,1 2 0-16,2-3 0 0,1 2 0 0,0 0 0 0,2 1 0 16,0-3 0-16,0 1 0 0,0 5 0 0,-1-4 0 15,0 1 0-15,0 2 0 0,-1 0 0 0,-2 1 0 16,0 2 0-16,-1 1 0 0,-2 1 0 0,-1 1 0 15,-1 0 0-15,1 2 0 0,-3-1 0 16,0 2 0-16,-1 1 0 0,-2 0 0 0,0 0 0 0,0 0 0 16,-1-2 0-16,0 4 0 0,0-2 0 0,0 0 0 0,-1 1 0 15,-1 2 0 1,0-1 0-16,0 0 0 0,-2 0 0 0,4-2 0 0,0 0 0 0,0 0 0 0,-18 15 0 16,13-10 0-16,-1 0 0 15,-1 1 0-15,1 0 0 0,0 0 0 0,-1 4 0 0,-1-4 0 0,0 4 0 16,-1-2 0-16,0 0 0 0,-1 1 0 0,3 1-192 0,-1-3 192 15,1 2-192-15,1-3 192 16,-2 2 0-16,2 0 0 0,-1-2 0 0,1 4 0 0,1-3 0 0,-1 1 0 0,1 0 0 16,0 0 0-16,1 0 0 0,0 0 0 0,1-1 0 15,-2 0 0-15,2 2 0 0,-1-3 0 16,2 0 0-16,-1 0 0 0,1-2 0 0,0 2 0 0,0 0 0 16,1-2 0-16,1 2 0 15,-1 0 0-15,0-2 0 0,-1 2 0 0,1 3 0 0,0-3 0 16,0 1 0-16,-2 2 0 0,2 4-128 0,-2-6 128 15,1 3 0-15,-1 1 0 0,1-4 0 0,-2 0 0 0,2-1 0 0,1-3 0 16,-2 0 0-16,1-1 0 0,0 0 0 0,2-2 0 16,0 2 0-1,-1-2 0-15,1 0 0 0,0 0 0 0,0 0 0 0,0 3 0 0,0-3 0 16,0 0 0-16,0 0 0 0,0 0 0 0,0 0 0 0,0 0 0 0,0 0 0 0,0 0 0 16,19 12 0-16,-16-8 0 0,1-4 0 0,0 1 0 15,0-1 0-15,-1 2 0 0,1-2 0 0,1 0 128 16,1 0-128-16,2 0 128 0,-1 3 0 0,0-6 0 15,1 3 0-15,0 0 0 16,1 0-128-16,0 0 0 0,-1-2 0 0,2 2 128 16,0-1 32-16,-1 1 0 0,1 0 0 0,-2 0 0 0,2 0-160 0,0 0 0 15,1 0 0 1,-1 1 0-16,0 1 0 0,0 1 0 0,1-3 0 0,-1 4 0 16,1-2 0-16,-1 2 0 0,0-4 0 0,-1 2 0 15,0 3-144-15,0 0-16 0,1-1 0 0,0 2 0 16,1-2-464-16,-1 4-80 0,0-1-32 0,1 2-18208 0</inkml:trace>
  <inkml:trace contextRef="#ctx0" brushRef="#br0" timeOffset="16">20963 11994 911 0,'-5'0'0'0,"2"-2"0"0,-1 2 0 0,1 0 0 15,2-2 704-15,1 2 48 0,-1 0 16 0,-2-3 0 16,0 2 256-16,-2-4 64 0,-1 2 16 0,1-1 0 16,1 0-320-16,0 2-64 0,1-2-16 0,0-2 0 0,1 3-64 15,0 0 0-15,1-2-16 0,1 1 0 0,0 3 384 0,0-2 80 16,1-1 0-16,2 2 16 0,1-2 64 16,-2 4 16-16,3-2 0 0,0 2 0 15,0-3-320-15,1 3-64 0,-1 0-16 0,1 0 0 0,0 3-176 0,2-3-32 16,-1 0-16-16,1 0 0 0,0 2-336 0,1-2-64 15,0 2-16-15,0-2 0 0,1-2-144 0,0 2 0 16,1-2 0-16,-1 2 0 0,1-4 496 0,2 4 16 16,-2-2 0-16,0 0 0 0,-1 1-128 0,0 0-32 0,2 1 0 15,2-4 0-15,-1 4 0 16,2-2 0-16,0-2 0 0,0-1 0 0,0 4-96 0,-2-4-32 16,1 1 0-16,-2 2 0 0,-1 0-224 0,1-1 0 0,1 0 0 0,1 0 0 15,-1-2 464-15,1 1 48 0,0 0 16 0,-1-1 0 16,1 0-528-16,-1-1 0 0,1 0 0 0,0 0 0 15,0 0 128-15,0-3-128 0,0 3 0 0,-2 0 0 16,2-2 544-16,0-1 48 0,1 2 16 0,4-2 0 16,-2 0-480-16,2-1-128 0,-1-3 0 0,2 3 0 15,0-2 0-15,1 0 0 0,1-3 0 0,0 1 0 16,1 2 128-16,-2-2 0 16,-3 2 0-16,1-1 0 0,-1-1 192 0,0 3 64 15,-2-2 0-15,0 1 0 0,0-1-384 0,0 1 0 0,-1 0 0 0,-3 2 0 16,0 0 0-16,1-2 128 15,2 2-128-15,-1-3 0 0,1-2 144 0,0 2-144 0,1 0 192 16,-1 0-192-16,1 1 0 0,0-3 0 0,0 1 0 0,0-1 0 16,0 2 0-16,1-3 0 0,-1-2 0 0,1 2 0 0,-1 0 304 15,0 0 48-15,1-3 16 0,-1 3 0 0,1-3-128 0,-1 0-32 16,0 1 0 0,-1-2 0-16,-2 4-208 0,-1-3 0 0,2 1 0 0,-2-1 0 0,1 3 304 0,-1-4 16 15,1 3 0-15,-2 0 0 0,0 0-320 0,0-1 0 16,-1-1 0-16,0 0 0 0,1 0 0 0,-1 0 0 15,1 1 0-15,-1 2 0 0,-2-3 0 0,2 2 0 0,0-2 0 16,0-2 0-16,0 2 176 0,1-2-176 0,-1 1 160 0,1-2-160 16,2 2 192-16,-2-1-64 0,-1 5-128 15,1-4 192-15,-1 3-192 0,1-1 0 0,-1 2 0 0,-2 4 0 16,1-3 0-16,-2 1 0 0,1 2 0 0,-2 2 0 16,0-2 0-16,-1 2 0 0,-1 1 0 0,-2-1 0 15,1 2 0-15,-1 0 0 0,-1 0 0 0,-1-1 0 16,2 1 0-16,-2-1 176 0,0 2-176 0,0-2 160 15,0 2-160-15,-2-1 160 0,4-2-160 0,-2 0 160 0,0 1-160 16,1 1 0-16,-1-2 0 0,0 2 0 0,0 0 0 0,0-2 0 16,0 0 0-16,0 1 0 0,-1 2 0 0,1 1 0 31,0-1 0-31,0 1 0 16,-2-2 0-16,1 1 0 0,1 4 0 0,-1-4 0 0,0 4 0 15,-1-2 0-15,1 1 0 0,1 0 0 0,-1 1 0 0,0 0 0 16,0 0 0-16,1 0 0 0,0 1 0 0,0 0 0 15,-2 0 0-15,2 1 0 0,-1-1 0 0,1 2 0 16,0-1 0-16,0 1 0 0,0 0 0 0,0 0 0 16,0 0 0-16,0 0 0 0,0 0 0 0,0 0 0 15,0 0 0-15,0 0 0 0,0 0 0 0,0 0 0 0,0 0 0 16,0 0 0-16,-19 13 0 0,15-10 0 0,0 6 0 16,-2-3 0-16,-1 4 0 0,0 2 0 0,-2-2 0 15,1 3 0-15,-2-1 0 0,0 2 0 0,-2-2 0 16,-1 4 0-16,2-4 0 0,-3 2 0 0,2 1 0 0,0-3 0 15,1-2 0-15,-2 2 0 0,2-2 0 0,0 3 0 16,0-3 0-16,0-2 0 0,0 2 0 0,2-4 0 16,-1 0 0-16,3 1 0 0,0-4 0 0,-1 4 0 15,2-4 0-15,1 0 0 0,0-3 0 0,1 1 0 0,2 1 0 16,-1-2 0-16,2-2 0 0,0 1 0 0,1 1 0 16,0-3 0-16,1 0 0 0,0-1 0 0,3-1 0 0,0 1 0 15,0-2 0-15,3-4 0 0,1 1 0 0,1 2 0 16,0-4 0-16,2 1 0 0,0 0-128 0,0 0 128 15,0 2 0-15,0-2 0 0,0 0 0 16,1 0 0-16,-1-2 0 0,0 2 0 0,0-3 0 0,0 5 0 16,0-2 0-16,-1 0 0 0,1-1 0 0,-2 1 0 15,-1 2 0-15,1-2 0 0,-1 4 0 0,-2-2 0 16,0-1 0-16,-1 2 0 0,1 0 0 0,-1 1 0 16,0 0 0-16,0-1 0 0,0 0 0 0,-1 2 0 15,0 2 0-15,1-1 0 0,-1-1 0 0,0 1 0 16,0 2 0-16,-2 1 0 0,2 1 0 0,-2 0 0 0,2 1 0 15,1 1 0-15,0 5 0 0,1-1 0 0,1 0 0 0,1 4 0 16,0 2 0-16,1-2 0 0,1 5 0 0,-1-3 0 16,1 2 0-16,-1-2 0 0,3 1 0 0,-1-1 0 15,0-2 0-15,-1 2 0 0,1-2 0 0,0 3 0 16,0-4 0-16,0 1 0 0,-2-1 0 0,1-2 0 16,1 5 0-16,1-1 0 0,2 1 0 0,-3 3 0 0,1-3 0 15,0 2 0-15,-3-2 0 0,0 1 0 0,-1 0-128 16,-1 3 128-16,0 2 0 0,1 1 0 15,-2 0-832-15,-1 1-112 0,1 2-16 0,-1 0 0 16,0 0-2064-16,0 2-432 0</inkml:trace>
  <inkml:trace contextRef="#ctx0" brushRef="#br0" timeOffset="17">23351 11522 2751 0,'-4'-1'256'0,"1"-1"-256"0,0 2 0 0,1-3 0 0,0 2 432 0,2 1 32 0,-1 0 16 0,0-2 0 16,-2 2 736-16,0-4 160 0,-2 4 32 0,0-3 0 0,0 1 64 15,0 2 0-15,1 0 16 0,-1 0 0 0,-1 2-368 16,1-2-80-1,1 3-16-15,1-2 0 0,-2 2-240 0,-3-1-48 16,1 4-16-16,-2-2 0 0,2-3 176 0,-2 2 16 0,2-1 16 0,-2-1 0 16,2 2 128-16,-2-3 32 0,2-3 0 0,-2 2 0 0,0-3 64 0,2 2 0 15,0-2 16-15,-2-2 0 0,-1 1-144 0,-1-2-48 16,0-2 0-16,0 2 0 0,1-5-400 0,-1 1-64 16,1-1-32-16,-1 0 0 15,-1-1-224-15,1-3-64 0,0 0 0 0,1-2 0 0,2-1-192 0,-1 0 128 16,0 0-128-16,2-4 0 0,-1 5 160 0,2-4-160 15,0-1 160-15,0 1-160 0,1 0 144 0,0-3-144 0,1 3 128 32,-1 0-128-32,3-1 0 0,-2 1 0 0,3 0 0 0,0 1 0 15,-1 1 256-15,4-6-16 0,-2 1-16 0,1 3 0 16,3-3-96-16,-2 3 0 0,2-3-128 0,0 5 192 16,-2 4-192-16,1-2 0 0,-1 2 0 0,2-3 0 15,-1 1 0-15,1-1 0 0,0 2 0 0,0-2 0 16,-1-1 0-16,0 6 0 0,-1-1 0 0,1-1 0 15,0 0 0-15,2 0 0 0,0-4 0 0,0 2 0 0,0 5 0 16,0-3 0-16,3 3 0 0,-2 0 0 0,1 0 0 16,1 1 0-16,-1 0 0 0,0-1 0 0,1 3 0 0,0 1 0 15,0-3 0-15,-2 5 0 0,1-3 0 0,1 4 0 16,-2-3 0-16,2 3-160 0,-2 0 160 0,0 0 0 16,0 2 0-16,0-3 0 0,2 4 0 0,-1-3 0 15,-1 2 0-15,2 2 0 0,-2-2 0 0,0 2 0 16,-1-1 0-16,0 2 0 0,-1-2 0 0,-1 2 0 15,1 1 0-15,-1 0 0 0,-1-2 0 0,0 2 0 16,0-3 0-16,-1 3 128 0,0-1-128 0,-1 1 0 0,0 0-128 16,0-2 128-16,1 2 0 0,-1-3 0 0,0 3 0 15,0 0 0-15,0 0 0 0,0 0 0 0,0 0 0 16,0 0 0-16,0 0 0 0,0 0 0 0,0 0 0 0,9-20 0 16,-9 20 0-16,0-3 0 0,0 0 0 0,0 1 0 15,-1 0 0-15,-2 0 0 0,1-1 0 0,-1 2 0 16,-2 1 0-16,1-2 0 0,-1 0 0 0,-2 2 0 15,0 0 0-15,0 2 0 0,-3 0 0 0,0-1 0 16,-1 4 0-16,-2-1 0 0,0-1 0 0,-1 3 0 0,0-3 0 16,0 4 0-16,-2-1 0 0,1 0 0 0,0 0 0 0,0-2 0 15,0 2 0-15,0 0 0 0,1-2 0 0,-1 2 144 16,0 0-144-16,0 1 160 16,0-1-32-16,2 0 0 0,0 0 0 0,1 2 0 0,1-2-128 0,1 0 192 15,0-2-192-15,0 1 192 0,3-2-192 0,-2 1 0 16,2-2 0-16,2 0 0 0,1 0 0 0,0-2 0 15,2 0 0-15,0-2-176 0,2 0 176 0,2 0 0 16,0-2 0-16,1 1-128 0,0 0 128 0,2-3 0 0,3 2 160 16,-1-2-160-16,2 0 0 0,1 0 0 0,2-4-176 0,2 4 176 15,-1-4-320 1,2 3 64-16,2-1 16 0,-1-1 0 0,1 2-48 0,-1 1-16 16,1-4 0-16,0 3 0 0,-1 1 16 0,-1 3 0 15,0-4 0-15,-1 5 0 0,-1-4 288 0,0 2-160 0,-2-2 160 0,0 2-128 16,-1-1 128-16,0 1 0 0,0-2 0 0,-2 3 0 15,0-1 0-15,-1 1 0 0,0 1 0 0,0 1 0 16,-2 1 0-16,0 0 0 0,-2 1 0 0,0 1 0 0,0 1 0 16,0-2 0-16,-1 3 0 0,0 1 0 0,-1-2 0 15,0 0 0-15,-1 1 0 0,0-2 0 16,0 2 128-16,0-2-128 0,0 0 128 0,0 0-128 16,1 2 160-16,-1-1-32 0,0 2-128 0,2-1 192 0,-1 2 16 0,1-2 0 15,1 5 0-15,0-3 0 0,2 4-208 0,-1-4 0 16,2 4 128-16,-1 0-128 15,1 0 0-15,-1 1 0 0,0 1 128 0,0-2-128 0,0 2 256 0,-1-2 0 16,1 3 0-16,0-4 0 0,-2 1-256 0,1 0 0 16,0 1 128-16,0-1-128 0,-1-2 0 0,0 3 0 0,1-1 0 15,-1 0 0 1,0 0 0-16,-1 2 0 0,1-3 0 0,-1 2 0 0,1 0-128 0,-1 1 128 0,1 2-192 0,0-2 192 31,0 4-1920-31,0-1-288 0</inkml:trace>
  <inkml:trace contextRef="#ctx0" brushRef="#br0" timeOffset="18">21183 9553 7359 0,'-3'0'656'0,"-1"0"-528"0,3 0-128 0,-1 0 0 16,2 0 864-16,-1 0 144 0,-1 0 16 0,-3-3 16 15,0 2 608-15,1-2 112 0,-1 3 32 0,3-3 0 16,-1 3-384-16,1-3-80 0,2 1-16 0,-1 0 0 0,1 2-224 16,0 0-32-16,-2 0-16 0,4 0 0 0,-2 0-336 15,0 0-80-15,0 0-16 0,1 2 0 0,0 0-464 0,2 1-144 16,-3-3 0-16,0 0 0 0,0 0 224 0,0 0-64 15,17 16-16-15,-11-14 0 0,0 2 496 0,2 0 112 16,0 2 16-16,0-2 0 0,2 0-336 0,-1 3-64 16,3 3-16-16,-1-4 0 0,0 0-32 0,0 1 0 15,1 2 0-15,2-2 0 0,0 5-320 0,-1-3 144 16,0 1-144-16,-1 0 0 0,1 0 0 0,0-1 0 0,0-1 0 16,0 2 0-16,0-4 0 0,1 1 128 0,-2-2-128 15,1 0 0-15,-2-2 560 0,0 0 0 0,1-3 0 0,1 1 0 16,-1 1-80-16,0-2-16 15,2 3 0-15,0-3 0 0,-1 1-336 0,2 2-128 0,2-1 0 0,-1-1 0 16,3 2 0-16,-2 1 128 0,1-1-128 0,0 0 0 16,1 0 0-16,-2 2 0 0,2-3 0 0,-3 0 0 15,-1-2 0-15,-1 0 0 0,2 0 0 0,-2 0 0 16,1 0 0-16,-2 0 0 0,1 0 0 0,1-2 0 16,0 0 192-16,-2 2 0 0,1-2 0 0,-2-1 0 15,2 2 48-15,0-4 0 0,-1 4 0 0,1-4 0 16,-2 1-240-16,0 1 0 0,2-4 0 0,0 4 0 15,-1-3 0-15,2 1 0 0,0 0 0 0,0-2 0 16,0 3 0-16,-1 0 0 0,3 0 0 0,-3 0 0 0,1 2 0 0,-1-2 0 16,-2 2 0-16,-1-2 0 0,-1 2 0 0,-1-2 0 15,-2 1 0-15,-2 1 0 0,1 1 0 0,-1-3 0 16,0 1 0-16,-1 0 0 0,0 0 0 0,-1 0 0 16,1-2 0-16,-1 1 0 0,2 0 0 0,-2-4 0 15,2 1 0-15,-1 0 0 0,2-2 0 0,-1 2 0 0,0-2 0 16,1-1 0-16,-1 0 0 0,-1 2 0 0,1-1 0 15,-1 2 0-15,-1-2 0 0,0 2 224 0,0-2-64 16,0 5-16-16,-1-6-144 0,1 4 0 0,-2 1 144 0,2 0-144 16,-2 3 0-16,0-2 128 15,0-1-128-15,0 4 0 0,1-4 0 0,-1 4 0 16,-1-3 0-16,1 2 0 0,-1 2 0 0,0-4 0 0,0 4 0 0,-1-3 0 16,1 1 0-16,-1 1 0 15,-1 1 0-15,1 0 0 0,0 0 0 0,0 0 224 0,1 0-48 0,0 0-16 16,0 0-160-16,0 0 0 0,0 0 0 0,0 0 128 15,0 0-128-15,0 0 192 0,-21 0-192 0,17 0 192 16,2 0-192-16,-1 0 0 0,1 0 0 0,-1 0 0 16,-1 0 0-16,1 1 0 0,-2-1 0 0,0 2 0 15,-1 1 0-15,-1-2 0 0,0 2 0 0,0-1 0 16,-2 2 0-16,-1-4 0 0,1 3 0 0,0-3 0 0,1 0 0 16,-1 3 0-16,-2-3 0 0,0 0 0 15,0 0 208-15,1-3-32 0,2 3-16 0,-2 0 0 0,0-3-160 0,1 3 0 16,-1-3 0-16,2 2 0 15,-1 0 0-15,1 1 0 0,2-1 0 16,1 1 0-16,0 0 0 0,2 0 0 0,-1 1 0 0,3-1 0 0,-1 0 0 0,1 0 0 0,1 1 0 16,3-1 0-16,-1 0 0 0,1 0 0 0,2 0 0 15,1 0 0-15,0 0 0 0,1 0 0 0,2 1 0 0,0-1 0 16,2 3 0-16,-1-2 0 0,-3 1 0 0,3-2 0 16,0 3 0-16,2-2 0 15,1 2 0-15,-2-3 0 0,0 0 0 0,-1 0 0 0,1 0 0 0,-2-3 0 16,-1 3 0-1,0-1 0-15,0 1 0 0,0-3 0 0,-2 3 0 0,1 0 0 0,0-2 0 0,0 2 0 16,-1 0 0-16,-1 0 0 0,1 0 0 0,-1 2 0 16,0-2 0-16,0 3 0 0,0-3 0 0,-1 4 0 15,1-2 0-15,-2 2 0 0,1-2 0 0,1 2 0 0,-1-2 0 16,0 2 0-16,0 0 0 0,0-2 0 0,0 2 0 16,0-1 0-16,1 0 0 0,-1-3 0 15,0 3 0-15,-1-2 0 0,-1 1 0 0,1-2 0 0,-1 4 0 0,1-1 0 16,0-2 0-16,0 1 0 0,-2 2 0 0,1 1 0 15,0-1 0-15,-1-1 0 0,0 1 0 0,0 1 0 16,-1 3 0-16,0-2 0 0,-1 2 0 0,2 0 0 16,-3 0 0-16,-1 1 0 15,1-2 0-15,-2 2 0 0,-1 1 0 0,2-3 0 0,-2 2 0 0,0-3 0 16,0 0 0-16,-1 1 0 0,1 0 0 0,-2-2 0 16,3 1 0-16,-3 0 0 15,2 2 0-15,-1-2 0 0,0 0 0 0,-1 0 0 16,0 2 0-16,1 0 0 0,0 2 0 0,0 3 0 0,-2-1 0 0,2-2 0 0,-1 2 0 0,-1 1 0 15,1-3 0-15,1-1 0 0,1 1 0 16,0-1 0 0,1 0 0-16,-1-2 0 0,3-1 0 15,1-2 0-15,-1 1-128 0,4-4 128 0,0 2-160 0,2-3 160 16,3-4-1216 0,3 1-160-16</inkml:trace>
  <inkml:trace contextRef="#ctx0" brushRef="#br0" timeOffset="19">25771 9522 3679 0,'-4'-4'320'0,"1"0"-320"0,0 2 0 0,2 0 0 15,1 1 704-15,0 0 80 0,0 1 16 0,-1-4 0 16,1 2 416-16,-2-4 64 0,2 2 32 0,0-2 0 15,2 1-128-15,-1 0-32 0,0 2 0 0,2 0 0 16,-2 0-608-16,0 3-128 0,0-2-32 0,-1 2 0 16,1 0-256-16,-1 0-128 0,0 2 128 0,0-2-128 15,0 0 432-15,0 0 0 0,0 0 0 0,0 0 0 16,0 0 592-16,0 0 128 0,0 0 32 0,-14 13 0 16,11-11 96-16,-1 2 0 0,0-1 16 0,-1 0 0 0,0-2-400 0,0 4-96 15,-1-1-16-15,-1-2 0 0,2 2-16 0,-1 2 0 16,-1-2 0-16,-2 2 0 0,-1 0 112 0,-1 2 16 15,-1 3 0-15,-3-1 0 16,1 2-192-16,-2 0-48 0,0 2 0 0,0-2 0 16,-1 2-272-16,-2 1-48 0,1 1-16 0,-1-1 0 0,-1-2-112 0,2 2-16 0,-1-4-16 15,1 0 0-15,2-1-176 0,-2-2 0 0,1 0-160 16,0 1 160-16,-1-3 0 0,1-1 208 0,0 1-16 0,-1-1 0 16,0 2-64-16,-2-4-128 15,2 3 176-15,-2-2-176 0,2 0 128 0,0 1-128 16,1-1 0-16,-1-2 0 0,3 2 0 0,1-3 0 15,-1 1 0-15,1 1 0 0,1-3 0 0,-1 1 0 16,3 2 128-16,0-3-128 0,0 2 128 0,-1-2-128 16,1-2 144-16,0 2-144 0,0 0 176 0,-1-3-176 0,1 2 192 15,-1 1-192-15,1-3 176 0,-1 1-176 0,0 1 160 0,-2-3-160 16,0 2 192-16,0-2-48 0,-3-2-16 0,1 1 0 16,0-2-128-16,-1 0 0 0,-3-3 0 0,0 0 0 15,1-2 0-15,-1 0 0 0,0-1 0 16,0 3 0-16,3-2 0 0,1 2 0 0,1 1 0 0,1 2 128 15,1 1-128-15,0 0 0 0,2-1 0 0,0 2 0 16,1 2 0-16,0-1 192 0,2-2-192 0,-1 2 192 0,2 2-192 0,-1-1 0 16,1 2 0-1,1-2 0-15,1 1 0 0,-1 1 0 0,1 1 0 0,0 0 0 16,-2 0 0-16,3 0-176 0,-1 0 48 0,0-3 0 0,1 2 128 0,0 1 0 16,1-2 0-16,-1-1 0 15,0 2 0-15,0-2 0 0,2 1 0 0,-1 1 0 16,1-2 0-16,-1 1 0 0,2 1 0 0,-1-2 0 15,1 3 0-15,-2-2 0 0,3 0 0 0,-2 2 0 0,0 0 0 0,2 0 0 16,0 0 0-16,0-2 0 0,0 2 0 0,0 0 0 16,2 0 0-16,-2 0 0 0,0 0 0 0,0 0 0 15,0 0 0-15,0 0 0 0,0 0 0 0,0 0 0 16,0 0 0-16,0 0 0 0,0 0 0 0,0 0 0 16,0 0 0-16,0 0 0 0,0 0 0 0,0 0 0 15,-13 16 0-15,11-14 0 0,1 1 0 16,-1-3 0-16,1 4 0 0,1-4 0 0,-1 2 0 0,1 2 0 15,0-3 0-15,0 1 0 0,0 1 0 0,1 1 0 0,-1 2 0 0,1 0 0 16,1 1 0-16,-1 2 0 0,1 0 0 0,-1 4 0 16,-1 0 0-16,0 0 0 0,0 5 0 15,-2-2 0-15,0 1 0 0,-3 2 0 0,0 2 0 0,0-3 0 16,0 2 0-16,-1-1 0 0,-1-3 0 0,1 0 0 0,1-2 0 0,-1 0 0 16,2-4 0-16,-1 0 0 15,2-1 0-15,0-3 0 0,0 0 0 0,0-2 0 16,1-2 0-16,0-2 0 0,2 0 0 0,-1 0 0 15,1 0 0-15,-1-2 0 0,1-2 0 16,-1-2 0-16,-1 2 0 0,0-5 128 0,1 3-128 0,-1-4 176 16,2 0-16-16,-1-1 0 0,1 0 0 0,0-1 0 15,0-1-160-15,0-1 192 0,0 0-192 0,0-2 192 16,1-3-192-16,-1 0 0 0,2-2 0 0,-2 1 0 16,1-3 0-16,0 1 0 0,-1 4 0 0,1-1 0 15,1 1 0-15,-1 1 0 0,0-1 0 0,0 1 0 16,1 4 0-16,-1-3 0 0,1 4 0 0,2-1 0 15,-2 5 0-15,2-2 0 0,-1 0 0 0,0 1 0 16,1 2 0-16,-1 1 0 0,-1 1 0 0,0 1 0 16,1 3 0-16,-2-2 0 0,2 3 0 0,-2-2 0 15,-1 2 0-15,1 2 0 0,-1 1 0 0,0 1 0 0,0-1 0 16,0-3 0-16,0 0 0 0,0 0 0 0,-5 25 0 0,4-19 0 16,0-2 0-16,-1 2 0 0,2 0 0 15,2-3 0-15,-1 0 0 0,0 1 0 0,3-1 0 0,1-3 0 16,0 0 0-16,2 0 0 0,2 0 0 0,1-3 0 15,3-1 0-15,2-2 0 0,4 3 0 0,1-4 0 16,2 1 0-16,4 0 128 0,3 0-128 0,5-3 0 16,0 2 0-16,1 1 0 0,1-3 0 0,-1 2 0 15,-3-2 0-15,-3-1 0 0,0 0 0 0,-3 0 0 16,0 2 0-16,-2-5 0 0,0 3-128 0,-1 0 128 0,0-1 0 0,-2 0 0 16,-1 2-320-16,-3-3 0 0,-2 2 0 0,-2 2-18896 15</inkml:trace>
  <inkml:trace contextRef="#ctx0" brushRef="#br0" timeOffset="20">20331 11474 5519 0,'-2'1'496'0,"1"2"-496"0,1-3 0 0,-2 2 0 15,2-2 736-15,0 0 48 16,-1 2 16-16,-1 0 0 0,0 2 144 0,0 1 16 0,0-2 16 0,0-1 0 16,1 0 48-16,0 1 16 15,0-2 0-15,1-1 0 0,0 0-192 0,0 0-32 0,1 2-16 0,-1-2 0 16,0-2 320-16,0 2 64 0,0 0 16 15,0 0 0-15,0 0-240 0,0 0-32 0,0 0-16 16,0 0 0-16,0 0-416 0,0 0-96 0,17-11-16 0,-13 8 0 16,0 1 0-16,-1-2-16 0,1 0 0 0,1-1 0 15,0-1 208-15,0-1 64 0,1 1 0 0,-1-4 0 0,1 1-176 16,0-1-16-16,2 0-16 0,-2-2 0 0,3-3-144 0,-2 2-32 16,0 0 0-16,1-3 0 0,-2 1-128 0,0 2-128 15,-1 0 192-15,0 0-192 0,0-2 128 0,0-1-128 16,0 0 0-16,1-3 0 0,-1 3 128 0,0-2-128 15,0 1 0-15,0-2 0 0,0 0 240 0,0-2-64 16,0 4-16-16,-2-4 0 0,1 2-160 0,-1-1 0 16,-1 1 0-16,-1 0 128 0,1-2-128 0,-2 1 0 15,0-1 0-15,-2 1 0 0,2 1 0 0,-1-2 128 16,0 1-128-16,-2-2 0 0,2 3 320 0,0-2-32 16,0 1 0-16,-2 0 0 0,2 2-288 0,-2-1 0 0,2 0 0 15,0 0 0-15,0 0 128 0,1 1-128 0,0 1 0 16,0-1 0-16,0 1 128 0,-1 2-128 0,1-3 0 15,0 4 0-15,-2 2 224 0,2-3-16 16,-1 4 0-16,0-4 0 0,0 1-208 0,-2-1 176 0,1 3-176 0,-1 0 160 16,1 1 144-16,-2 2 16 0,2 0 16 0,-1 2 0 15,-1-2-64-15,1 2-16 0,-1-2 0 0,0 2 0 16,1-2-64-16,-2 3-32 0,1-3 0 0,1 4 0 16,1-1-160-16,-1-3 0 0,1 6 0 0,-2-4 128 0,3 1-128 0,-1 3 0 15,-1-4 0-15,1 1 0 0,0 1 0 16,0 2 0-16,-2-1 0 0,2-2 0 15,0 2 0-15,0-1 0 0,0 0 0 0,0 3 0 16,0-5 0-16,-1 4 0 0,1-2 0 0,1 1 0 0,-1 2 0 0,1 0 0 16,0-1 0-16,0 0 0 0,-1 3 0 0,1-4 0 15,0 4 0-15,1 0 0 0,-1 0 0 0,-1 0 0 16,1 0 0-16,0 0 0 0,0 0 0 0,0 2 0 16,1-2 0-16,0 0 0 15,0 0 0-15,0 0 0 0,-13 16 0 0,9-10 0 0,1 3 0 0,-1-2 128 0,0 4-128 0,1-1 192 16,-1-3-192-16,-1 5 0 0,0 4 0 15,0-3-176-15,0 2 176 0,0 1 0 16,0 0 0-16,-1-1 0 16,1 1 0-16,0-2 0 0,1 1 0 0,0 1 0 0,-1-3 0 0,1 2 0 15,-1-1 128-15,1-2-128 0,-1 0 0 0,2 2 0 16,-1-3 0-16,0 2 0 0,-1-4 0 0,1 1-128 0,0-1 128 0,0-3-128 16,1 2 128-16,0-6 0 0,0 2 0 0,1-2 0 15,0-2 0-15,1 1 0 0,1-1 0 0,-1-1 0 16,1 1 0-16,0-2 0 0,1-2 0 0,0-1 0 15,-1 5 0-15,0 0 0 0,8-20 0 0,-4 10 0 0,-1 1-128 16,2-3 128 0,-1 5-128-16,1-3 128 0,2-2-256 0,2-4 16 15,0-2 16-15,-1 1 0 0,2-2-96 0,-1 1 0 0,-1-2-16 0,1 4 0 0,0-2 80 0,-2 1 32 16,1 0 0-16,-2 4 0 0,0-2 224 0,-2 4-144 16,1-1 144-16,-2 1-128 0,0 3 128 0,-1-1 0 15,1 2 0-15,-2 0 0 0,1-2 0 0,-2 4 0 31,2 1 0-31,-2 1 0 0,1 2 0 0,-1-3 0 0,0 4 0 0,0-2 0 16,0 2 0-16,0-3 0 0,0 3 0 0,0 0 0 16,0 0 128-16,-1 0-128 0,1 3 128 0,0-3-128 0,0 0 160 0,0 0-32 0,0 0-128 15,0 0 192 1,0 0-16-16,0 0-16 0,0 0 0 0,0 0 0 16,0 0 112-16,0 0 32 0,0 0 0 0,0 0 0 15,0 0-48-15,0 0-16 0,0 0 0 0,0 0 0 16,0 0-240-16,0 0 0 0,20-6 128 0,-16 6-128 15,1 2 0-15,2-1 176 0,-1 2-176 0,0 1 160 16,1 1-160-16,1 0 192 0,2 0-192 0,-2 1 192 16,3 0-192-16,1-1 0 0,0 1 0 0,0 0 0 15,3 0 176-15,-1 3-48 0,1-3-128 0,-1 0 192 16,3 2-64-16,-1 0-128 0,-2-1 176 0,0-1-176 0,2 0 0 16,-4 0 0-16,2 2 0 0,-2-2 0 0,1 2 0 15,-3-1 0-15,0 0 0 0,-2-3 0 0,0 2 0 0,-1-1 0 16,-1-1 0-16,0-2 0 0,1 2 0 0,-1-3 0 15,-1 2 0-15,1-1 0 0,-1-1 0 0,0 2 0 16,1-3 0-16,0 0 0 16,2 0-432-16,0 0-32 0,1 0-16 0,0 0 0 15,0 0-1312-15,3 2-256 0,1-2-48 0,2 4-13456 0</inkml:trace>
  <inkml:trace contextRef="#ctx0" brushRef="#br0" timeOffset="21">22488 8793 3679 0,'0'0'320'0,"-1"0"-320"0,1 0 0 0,0 2 0 16,1 0 224-16,-2 0-32 0,-1-2 0 0,1 4 0 15,-1-1-192-15,-1-3 144 0,1 1-144 0,2-1 128 0,0 0 816 16,0 0 144-16,0 0 48 0,0 0 0 0,0 0-96 16,0 0-16-16,0 0 0 0,0 0 0 0,0 0-144 0,-16-10-48 15,16 6 0-15,-2 2 0 0,1-2-16 0,0 2-16 16,0-2 0-16,0-2 0 0,-1 3 96 0,0 0 0 16,1 0 16-16,-3 2 0 0,1-4 0 0,1 1 0 15,-2 0 0-15,-1-2 0 0,2 3-32 0,-2-4-16 16,0 2 0-16,0 2 0 0,0-1-192 0,-1 0-32 15,-2-2-16-15,1 4 0 0,-1-2-288 0,0-1-48 16,0 1-16-16,1 1 0 0,-3 0 48 0,0-1 0 16,-2 1 0-16,-2-2 0 0,0 1 80 0,0 0 32 0,-1 1 0 15,-1 0 0-15,0 1-240 0,0 0-32 0,-2 0-16 16,0 2 0-16,-1 0-144 0,-1 0 0 0,1 0 0 16,-1 2 0-16,0-2 0 0,0 0 0 0,0 2 0 15,2 0 0-15,-1-2 0 0,0 0 0 0,-1 0 0 16,0 0 0-16,0 1 128 0,-1-1-128 0,0 0 128 0,1 0-128 15,2 0 352-15,-2 0-16 0,2 0 0 0,0-1 0 16,1 1-208-16,-2-2-128 0,2 2 128 0,0 0-128 16,1 2 0-16,0-2 128 0,1 0-128 15,1 1 0-15,2-1 0 0,-2 2 0 0,2 1 0 16,1-3 0-16,-2 4 0 0,3-1 0 0,-1 0 0 16,0 0 0-16,1 0 0 0,0 0 0 0,0 2 0 0,1 0 0 15,-3 1 0-15,3 0 0 0,-3 2 0 0,3-2 0 16,-3 2 0-16,3-1 0 0,-3 2 0 0,1-1 0 15,0 3 0-15,1-4 0 0,2 2 0 0,-1 1 0 16,2-4 0-16,0 4 0 0,1-1 0 0,-1-2 128 0,1 2-128 0,-2 1 0 16,2-2-128-16,0 0 128 15,0 2 0-15,-1 1 0 0,1-1 0 0,0-3 0 0,0 2 0 16,0-1 0-16,-1 0 0 0,3 0-128 0,-3 0 128 0,2 1 0 16,-1-3 0-16,-1 1 0 0,2-1 0 0,-1 3 0 15,1-3 0-15,-1 0 0 0,2 2 0 0,-1-2 0 16,2 0 0-16,0-2 0 0,0 1 0 0,0 1 0 0,-1-2 0 0,1-1 0 15,1 4 0-15,-1-5 0 0,1 2 0 0,-1-2 0 16,1-1 0-16,1 2 176 16,0-1-176-16,-1-2 192 0,1 2 128 0,-1 0 48 0,0-2 0 0,0 0 0 15,1 0-368-15,-1 0 128 0,1 0-128 0,1-2 0 16,0 2 0-16,0 0 0 0,0 0 0 0,0 0 0 0,0 0 0 16,0 0 0-16,0 0 0 0,0 0 0 0,-9-20 0 0,9 17 0 15,0 0 0-15,0-1 0 0,2-2 0 0,-1 0 144 16,1-3-144-16,1 2 160 0,-1-2 96 0,2-1 32 15,-1 0 0-15,0-1 0 0,2 1-288 0,0-2 0 16,0 2 0-16,1-4 0 0,-1 2 0 0,1-1 0 16,-1-1 0-16,2 0 0 0,-3 2 0 0,1-4 0 0,0 1 0 15,0 1 0-15,-1 2 0 0,1-4 0 0,-1 3 0 16,-2-3 0-16,2 4 0 0,-2-2 0 0,1 2 0 0,-1 0 0 16,1 3 0-16,-1 2 0 0,1-3 0 0,-2 3 0 15,0 2 0-15,2 2 0 0,-2-1 0 0,0 2 0 16,0-1 0-16,1 2 0 0,-2 1 0 0,0 1 0 15,1 2 0-15,-1-1-144 0,-1 4 144 0,1 0 0 16,-2 2 0-16,0 2 0 0,-1 1 0 0,1-1-128 16,-2 3 128-16,1 2 0 0,-2-1 0 0,-2 1 0 15,2 1 0-15,-2 0 0 16,0 2 0-16,-1-2 0 0,1 3 0 0,-1-3 0 16,1 0 0-16,-2 0 0 0,1-1 0 0,0-1 0 0,1 0 0 0,-1-4 0 0,3 3 0 15,-1-3 0-15,1 0 0 0,-1-1 0 0,1 3 0 16,0-5 0-16,2-1 0 0,-1 3 0 0,1-3 0 0,0 0 0 15,1 4 0-15,0-3 0 16,1 2 0-16,-1-1 0 0,2 0 0 0,-1-2 0 0,2 1 0 0,1-4 0 31,0 3 0-31,1-3 0 0,-1 1 0 0,2-2 0 16,2-1 0-16,0 2 0 0,0-1 0 0,2 0 128 16,-1 0-128-16,3-2 0 0,1 1 0 0,2-1 0 15,0-1 0-15,4 1 128 0,0-4 80 0,1-1 32 16,2 2 0-16,1-1 0 0,-1-1-112 0,-1 0-128 0,0 3 176 0,3-5-176 15,2 1 0-15,-1 3 0 0,1-4 0 0,-1 1 0 16,0 2 0-16,-1 2 0 0,0-1 0 0,-1 2 0 16,-1-1 0-16,-2 2 0 0,-2 0 0 0,2 0-144 15,0 0-176-15,5 0-48 0,-1 2 0 0,1-2-17040 16</inkml:trace>
  <inkml:trace contextRef="#ctx0" brushRef="#br0" timeOffset="22">26629 11608 14735 0,'-2'-1'1312'0,"0"-2"-1056"0,1 3-256 0,1 0 0 16,0 0 704-16,-1-2 64 0,-2 0 32 0,1 0 0 0,-3-2 512 16,0-2 96-16,-1 4 32 0,1-2 0 0,0 0-416 0,-1 2-64 15,2-2-32-15,-1-1 0 0,0 4-224 0,0-4-64 31,0 4 0-31,-1-2 0 0,1 1 256 0,-2 0 64 0,1 2 0 16,-2 0 0-16,1 0-80 0,-1 0-16 0,1 0 0 0,-2-2 0 16,1 2-352-16,-1-1-64 0,2-2 0 0,-2-1-16 15,1-2 0-15,0 1 0 0,0-2 0 0,0 1 0 16,-1-3 144-16,-1 2 48 0,2-3 0 0,-1 1 0 0,0-1-368 0,1-2-80 16,-1 2-16-16,0-2 0 0,1 2-32 15,-1-3-128-15,0 1 192 0,-1 0-64 16,2-2-128-16,-1-1 0 0,0 2 0 0,1-5 0 15,0 5 0-15,1-3 0 0,1-3 0 0,-2 0 0 0,2 0 0 0,1 0 0 0,0-1 0 32,2-2 0-32,-1 1 0 0,-1 1 0 0,1-1 0 15,0 1 0-15,2 2 0 0,0-2 0 0,-1 2 0 0,2-1 128 16,-3-1-128-16,4 3 0 0,-1 0 0 0,1 1 0 16,1-3 0-16,0 0 0 0,2 1 0 0,-1-1 0 15,2 2 0-15,0-2 0 0,1 1 0 0,-2 2 128 0,2-4-128 16,2 2 0-16,-3-1 0 0,1 0 0 0,2 1 0 15,-1 2 0-15,-1-2 0 0,1 4 0 0,0-1 0 0,0-1 0 16,0 2 0-16,1 2 0 0,-1-2 0 0,-1 3 0 16,2-3 0-16,-1 2 0 0,2 0 0 0,-2-2 0 15,1 2 0-15,1-1 0 0,-2 1 0 0,0 0 0 16,2-1 0-16,-2 1 0 0,1 1 0 0,-1 2 0 16,1-1 0-16,0 0 0 0,-1-1 0 0,2 1 0 15,-1 3 128-15,-1-2-128 0,2-1 0 0,0 0 0 16,1 2 128-16,0-2-128 0,-2 4 0 0,2-4 0 15,-1 4 0-15,2-3 0 0,-1 2 0 0,-1-2 0 16,1 0-224-16,0 2 80 0,-3 1 144 0,0-1 0 16,-1 4 0-16,0-2 0 0,-1 1 0 0,-2 3 0 0,-1-2 0 15,2 3 0-15,-2 0 0 0,-1 0 0 0,1 0 0 16,-1 0 0-16,0 3 0 0,2-3 0 0,-2 0 0 0,0 0 0 16,0 0 0-16,0 0 0 0,0 0 0 15,0 0 0-15,0 0 0 0,0 0 0 0,0 0 0 0,0 0 0 16,0 0 0-16,0 0 0 0,0 0 0 0,0 0 0 15,0 0 0-15,0 0 0 0,0 0 0 0,0 0 0 16,0 0 0-16,0 0 0 0,-13 17 0 0,11-14 0 16,-2-3 0-16,0 2 0 0,1-1 0 0,-2 2 0 0,0-1 0 15,1-2 0-15,-2 4 0 0,1-3 0 0,-1 4 0 16,0-4 0-16,-1 4 0 0,0-1 0 0,0 0 0 16,-1 2 0-16,0 0 0 0,-2 0 0 0,1 3 0 0,-1-3 0 15,0 2 0-15,0-2 0 0,0 2 0 0,0-1 0 16,1 0 160-16,-1-1-160 0,-1 0 0 0,-1 1 0 15,1 0 0-15,-1-1 0 0,1 3 320 0,0-3-16 16,-2 0-16-16,2 0 0 0,-1 2-288 0,1-2 0 16,0 0 0-16,1 0 0 0,1-2 0 0,2 1 0 15,0-4 0-15,1 2 0 0,3-1 0 0,-1-2 0 0,1 0 0 16,1 0 0-16,1 0 0 0,1-2 0 0,0-1 0 16,0 2 0-16,1-1 0 0,0-1 0 15,2-1 0-15,-1 1 0 0,2-1 0 0,1 1 0 16,1-3 0-16,0 0 0 0,3 0 0 0,-1 0 0 0,4-2 0 0,0 0 0 15,1 2 0-15,1-4 0 16,1 1 0-16,0 2 0 0,-2-3 0 0,2 1 0 0,0 3 0 0,0-4-144 16,-2 1 144-16,2 2 0 0,-1 1 0 0,1-4 0 15,-2 4 0-15,0-1 0 0,0 1 0 0,-2 0 0 16,-1 0 0-16,1 0 0 0,-1-1 0 0,0 4 0 16,-1-2 0-16,0 4 0 0,-2-3 0 0,-1 1 0 0,-1 1 0 15,0 1 0-15,-1 1 0 0,0 0 0 0,-2 0 0 16,0-3 0-16,1 6 0 0,-1-3-128 0,0 0 128 15,-1 0 0-15,0 1 0 0,-1 1 0 0,0-2 0 0,0 3 0 16,0 1 0-16,-1-2 0 0,0 3 0 16,-1 0 0-16,-1 1 0 0,-1 2 0 0,2 0 0 0,-3-2 0 15,0 2 0-15,0 0 0 0,1 0 0 0,0 1 0 16,-1 0 0-16,2 0 0 16,0 1 0-16,1-1 0 0,-1 1 0 0,2-1 0 15,1 1 0-15,-1 3 0 0,1-1 0 0,0 0 128 16,-2 1-128-16,2-2 0 0,2 4 128 0,-1 1-128 0,0-1 176 15,0 1-48-15,1 0 0 0,0 0 0 0,-1 0-128 16,2-1 0-16,-2-3 0 0,2 2 128 0,-1-2-128 16,2 1 0-16,-2-4 0 0,2 0 0 0,0-2 0 0,-1 0 0 0,1-1 0 15,0 0 0-15,1-2 0 0,0-2 0 0,0 2 0 16,-2-2 0 0,2 0-384-16,0 0-64 0,1-2-16 0,1 3-18304 15</inkml:trace>
  <inkml:trace contextRef="#ctx0" brushRef="#br0" timeOffset="23">23993 11892 3679 0,'-1'-1'320'0,"1"0"-320"16,0-1 0-16,0 2 0 0,0-2 864 0,0 1 96 0,0-2 32 0,-2-3 0 15,2 0 416-15,0-4 64 0,0-2 32 0,0 2 0 16,2-3-336-16,-1 1-64 0,0-2-16 0,0 0 0 16,1 0 16-16,-2 2 0 0,1-4 0 0,0 1 0 15,0-1-16-15,0 1 0 0,1 1 0 0,-1-2 0 16,0 1-176-16,0 2-32 15,1-3-16-15,-1-3 0 0,-1 3-176 0,1-3-48 0,0 3 0 0,1-5 0 0,-1 4-224 16,3-4-48-16,-1 1-16 0,1-2 0 0,1 1-16 16,0 1 0-16,1-2 0 0,1 0 0 0,1 1 64 15,1 1 16-15,-1-1 0 16,2 1 0-16,0 0-144 0,1-1-16 0,0 1-16 0,0-1 0 16,0 2-64-16,1 0-16 0,0-3 0 0,0 2 0 15,-1 1 32-15,2-2 0 0,0 2 0 0,2-1 0 0,-2 1-16 0,1 1 0 16,4-2 0-16,0-5 0 0,2 3-16 0,1-3 0 15,0-1 0-15,1-1 0 0,1 4-160 0,-2-5 0 16,0 5 0-16,-1 1 0 0,-2 1 0 0,1-2 0 16,0-1 0-16,1 1 0 0,0 1 0 0,-1 2 0 15,2-2 0-15,-2 4 0 16,1-4 0-16,1 3 0 0,0 0 0 0,1 2 0 0,-1 0 496 0,2-1 64 16,-2 3 16-16,-2-3 0 0,0 4-576 0,1-2 0 0,0-2 0 0,1 2 0 31,1-1 0-31,-1-1 0 0,1 2 0 0,0-3 0 0,-2 4 0 0,1 2 0 0,0-2 0 0,0 1 0 31,0 2 0-31,0-2 0 0,2 3 0 0,-4 0 0 0,2 3 0 0,-1-2 0 16,0 0 0-16,-3 1 0 0,2-1 0 0,-1 0 0 0,0 2 0 0,-2-2 0 0,1 4 0 15,-2-1 0 1,-2 1 0-16,1 0 0 0,1 0 0 0,0-2 0 0,-2 2 0 0,1 1 0 0,1-1 0 0,1 0 160 16,-1 1-160-1,0 0 128-15,1 1-128 0,-3 1 0 16,1-2 0-16,-2 1 0 0,1 1 0 0,-1 0 0 15,0 2-176-15,-2-2 176 0,0 3 0 0,-1-2 0 16,-2 2 0-16,-2 0 0 0,1-2 0 0,-2 2 0 16,0 0 0-16,-1 0 0 0,0 0 0 0,-2 0 224 15,2 0-48-15,-3 0-16 0,1 0-16 0,0 0 0 16,0 0 0-16,1-2 0 0,-1 2-144 0,0 0 0 16,2-3 0-16,-3 3 0 0,0 0 0 0,0 0 0 0,0 0 0 0,0 0 0 15,0 0 0-15,0 0 0 0,0 0 0 0,0 0 0 16,0 0 0-16,0 0 0 0,7-19 0 0,-8 16 0 15,-2 2 192-15,2 1-64 0,-1-3 0 0,-2 1 0 16,1 1-128-16,0 1 0 0,-1-3 144 0,-1 1-144 16,0 1 128-16,0-2-128 0,-1 1 128 0,0 0-128 15,0-1 0-15,-2 0 128 0,-1 1-128 0,2 0 0 16,-2 0 0-16,1-2 0 0,-2 2 0 0,-1 2 0 16,0-4 0-16,-2 4 0 0,1 0 0 0,-2 0 0 0,1 0 160 15,-2 0-32-15,1 1-128 0,-2 2 192 0,3-1-192 0,-1-2 0 16,0 2 0-16,2-2 0 0,2 0 0 0,1 0 0 15,2-2 0-15,1 0 0 0,2 2 0 0,3-4 0 16,0 2 0-16,2-1 0 0,0 2 0 0,2-2 0 16,0 2 0-16,1-1 0 0,2-2 0 0,-1 4 0 15,4-2 0-15,-1-2 0 0,1 1 0 0,2 1 0 16,3 1 0-16,1-2 0 0,2 1 0 0,-1-2 0 16,3 3 0-16,0-4 0 0,-1 4-192 0,0-4 192 15,2 3-192-15,-1-3 192 0,-1 4-224 0,1-3 64 16,-2 2 16-16,2 0 0 0,-2 0 144 0,0 0 0 15,0-1 0-15,0 2-128 0,-3 1 128 0,0 0 0 16,-2 4 0-16,-1-2 0 0,-1 2 0 0,-1 2 0 0,-2 2 0 0,0 0 0 16,-2 2 0-16,-2 0 0 0,0 1 0 0,-2 0 0 15,0 4 0-15,-2-1 0 0,0 1 0 0,-2 1 0 16,0-1 0-16,-1 1 0 0,3 0 0 0,-3 0 0 16,-1 0 0-16,1-1 0 0,-1 1 0 0,0 0 0 15,0 0 128-15,0-1-128 0,1 1 128 0,-3 0-128 16,1 2 0-16,-1-1 0 0,-1-1 0 0,2-3 0 0,0 2 0 15,2-3 0-15,-1-2 0 0,0-2 0 0,3 0 0 0,-1-5 0 16,2 1 0-16,0-2 0 16,1-4-256-16,1 2-128 0,0-4-32 0,1-2-17376 15</inkml:trace>
  <inkml:trace contextRef="#ctx0" brushRef="#br0" timeOffset="24">24416 9085 3759 0,'0'0'336'0,"-2"0"-336"0,2 3 0 0,-1-3 0 0,0 0 528 0,0 0 48 15,0 1 0-15,-2 0 16 0,1 3-48 0,-3-3-16 0,0 1 0 0,1 2 48 16,0-1-576-16,1 0 0 0,0 0 0 0,1-1 0 16,0-2 0-16,1 0 0 0,0 0 0 0,1 0 0 15,-1 0 128-15,1 0 0 16,-2 0 16-16,2 0 32 0,-1-2 832 0,1 2 160 0,-1 0 48 0,1 0 32 0,0 0-224 0,0 0-32 31,0 0-16-31,0 0 32 0,0 0-352 0,0 0-64 16,0 0-16-16,0 0 32 0,0 0 160 0,0 0 16 15,0 0 16-15,-17-10 32 0,17 7-64 0,-2 0 0 16,2-2 0-16,0 1 32 0,2 0 16 0,-1 1 0 16,0-3 0-16,2-1 32 0,-1 2-144 0,1 0-48 0,0-1 0 0,2 0 32 15,0 0-48-15,0 0-16 0,3 0 0 0,-1-3 32 16,0 1-416-16,2 0-96 16,2 0-16-16,0 2 0 0,3-4-128 0,-1 2 0 15,2-1 0-15,-1-1 0 0,0 3 0 0,-1-2-176 16,3 0 176-16,1 2-128 0,3-3 128 0,1 1 0 15,2-1 0-15,1 1 0 0,3-4 0 0,1 3 0 16,3 2 0-16,0-2-128 0,-1 0 128 0,1-2 0 16,1-3 0-16,2 1 0 0,-2 2 0 0,1-3 0 0,0 1 0 0,-4 4 0 15,-2-1 0-15,2 4 0 0,-1 1 0 0,1-1 0 16,-2 4 0-16,-1-1 0 0,-1 3 0 0,-2 1 0 16,-1 2 0-16,-1 1 0 0,-1 0 0 0,-1 4 0 15,-2-4 0-15,0 2 0 0,1 0 0 0,-2 0 0 16,0 1 0-16,1 1 0 0,-2-4 0 0,0 3 0 15,-2 1 0-15,0-4 144 0,-2 1-144 0,-1 1 160 0,1 1-160 16,0-2 0-16,0 3 0 0,-1 0 128 0,-1-3-128 16,-1 3 0-16,1 0 0 0,-1-1 0 0,0 0 0 0,0 1 0 15,-2-1 0-15,0-3 0 0,-2 4 0 0,1-5 0 16,-3 2 0-16,2 0 0 0,-3 1 0 0,0-5 0 16,1 3 0-16,-2-2 0 0,0 2 0 0,1-3 0 15,-1 2 0-15,0-2 128 0,0 0 800 16,0 2 160-16,0-2 16 0,0 0 16 0,0 0-640 0,0 0-128 15,0 0-32-15,0 0 0 0,0 0-64 0,0 0-32 16,0 0 0-16,0 0 0 0,0 0 144 0,5-20 16 16,-5 17 16-16,0 0 0 0,0-1-400 0,-2 1 0 15,2-3 0-15,-2 3 0 0,1-4 0 0,0 1 0 0,-2 0 128 16,1 0-128-16,-1 0 0 0,3 0 0 0,-4-2 0 16,2-1 0-16,-1 2 0 0,0-4 0 15,0 0 0-15,0 2 0 0,-1-1 304 0,1-2 16 0,0 2 16 0,-2-2 0 16,1-1-208-16,-1 1-128 0,1 2 160 15,-1 0-160-15,-1-2 0 0,0-1 0 0,-1-2 0 0,-1 4 0 16,1-1 0-16,-1 0 0 0,0 2 0 0,0-3 0 16,1 7 0-16,1-4 0 0,-1 2 0 0,0 0 0 15,1 0 0-15,1 1 0 0,0 0 0 0,0 2 0 16,3 1 0-16,-1 1 0 0,1 3 0 0,0-3 0 0,2 3 0 16,-1-2 0-16,1 2 0 0,-1 0 0 0,1 0 0 15,0 0 0-15,1 0 0 0,-1 0 0 16,1 0 0-16,1 2 0 0,0-2 0 0,-2 0 0 0,0 0 0 0,0 0 0 15,0 0 0-15,21 6 0 0,-15-3 0 0,-1 0 0 16,0 0 0-16,0 2 0 0,3 0 0 0,0 5 0 16,2-4 0-16,0 4 0 0,0 2 0 0,1-2 0 15,0 2 0-15,0-2 0 0,0 3 0 0,2-5 0 16,-2 3 0-16,-1 1 0 0,2-2 0 0,-1-3 0 16,0 2 0-16,-1-1 0 0,1 0 0 0,-1 0 0 15,1 5 0-15,-1-2 0 0,0 4 0 0,-1-2 0 0,-2 2 0 16,0-3 0-16,-1 1 0 0,-3-1 0 0,1-2 0 15,-1 0 0-15,-2 0 0 0,-1-1 0 16,0-3 0-16,-1 0 0 0,-1-2 0 0,0 2 0 16,-2-3 0-16,0 1 0 0,1 1 0 0,-2 1 0 0,1-2 0 0,-1-1 0 15,0 0 0-15,0-2 0 0,0 2 0 0,0-1 0 16,2 0 0-16,-2 0 0 0,1-2 0 0,-1 0 0 16,1 0 0-16,2 0 0 0,-2 0 0 0,0 0 0 15,2 0 0-15,-2-2 0 0,2 2 0 0,-2 0 0 16,2-2 0-16,-2 2 0 0,0-2 0 0,0-1 0 0,0 3 0 0,0-1 0 15,0 2 0-15,-1-1 0 0,1 3 0 0,0-1 0 16,-1 2 0-16,-2-1 0 16,1 0 0-16,-1 1 0 0,-2 1 0 0,2 0 0 0,-1 1 0 0,0 0 0 15,-2 3 0-15,0-3 0 0,-1 4 192 0,-3-1 0 16,1 1 0-16,-2-1 0 0,0 4 112 0,0-3 16 16,1-2 0-16,1 2 0 15,-3 0-64-15,-2 0 0 0,1 1 0 0,0-1 0 16,-1-3-256-16,2 2 0 0,0 1 0 0,1-4 0 0,1 0 0 0,0 1 0 15,2-1 0-15,1-3 0 16,2 0 0-16,1-2 0 0,2-1 0 0,1-1 0 0,3-2 0 16,2 0-192-16,2-3 192 0,6-4-13040 0,2 1-2480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7.52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5:45.09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915.02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5801.98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7:53.26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20832 9510 16575 0,'-1'-1'1472'0,"0"0"-1168"0,-1 1-304 0,1-2 0 0,1 2 1008 0,0-2 144 15,-1 0 16-15,-1-2 16 0,-2 2 32 0,-1-5 0 0,1 4 0 0,-1-3 0 0,0 2-672 0,2-1-128 0,-2 4-32 0,0-4 0 0,-2 4-384 0,1-2 0 16,1 1 0-16,-1 2 0 0,-1-2 0 0,-3 2 0 0,0 4 0 0,0 0-176 16,0 2 176-16,0 3 0 0,0-2 0 0,1 4 0 15,-1-1 640-15,0 0 176 0,0 2 16 0,0 1 16 16,1-1 368-16,1-2 64 0,-2 6 0 0,1-4 16 16,2 1-512-16,-1-1-96 0,3-1-32 0,0 0 0 15,3-1-144-15,-1-2-48 0,5 0 0 0,0-2 0 0,1-3-192 16,3 1-32-16,0-1-16 0,3 0 0 0,2-3 48 15,2-3 16-15,2 0 0 0,1 0 0 0,3-3-48 16,-1 0-16-16,1-2 0 0,-3 0 0 0,-1 0-96 0,0 2-128 16,-1-3 176-16,1 0-176 0,0 0 192 0,-1 2-192 15,-2-2 192-15,-2 1-192 16,1 0 0-16,-3-1 0 0,-1 2 0 0,-2-3-192 0,0 4 192 0,-3-4 0 16,0 4 0-16,-2-7 0 15,-2 5 160-15,0 0-32 0,-1-1 0 0,-2 1 0 16,1 0-128-16,-3 2 192 0,0 0-192 0,1-1 192 0,0 4-192 0,-1-1 128 0,-3-1-128 15,-1 2 128-15,0-1-128 0,0 4 0 16,0 0 0-16,1 0 0 0,1 1 0 0,1 4 0 16,0 1 0-16,2 1 0 0,0 3 0 0,0-3 0 0,0 4 0 0,1 0 0 15,2-2 0-15,-1-1 0 0,1 6 0 0,-2 0 0 16,1 3 0-16,0-1 0 16,2-2 0-16,-2 1 0 0,3-2 0 0,-1-1 0 0,-1 1 0 15,2-4 0-15,1 0 0 16,0-2 0-16,1-1 0 0,-1-3 0 0,1 1 0 0,2-1 0 15,-1-2 0-15,1 1 0 0,0-2 0 0,1 3 0 16,1-3 0-16,1 0 0 0,0-3 0 0,2 3-144 16,-1-3 144-16,1 0 0 0,-1 2-144 0,-1-4 144 15,2-1 0-15,-1 0-144 0,1-1 144 0,-2 0 0 16,0-2 0-16,-1 2 0 0,1-3 0 0,-1-1 0 16,0 1 0-16,-1-2 0 0,-2 4 0 0,1-4 0 0,-1 0 0 15,1-1 0-15,-2 3 0 0,-1-2 0 0,-1 2 0 16,-2 0 0-16,-1 1 0 0,1 2 0 0,-2 1 0 0,-1 1 0 15,-2 4 0-15,1 1 0 0,-1 1 0 16,0 4 0-16,-1 1 0 0,-1 4 0 0,0 2 0 0,-1 2 0 16,1 1 0-16,0-2 0 0,-1 2 0 0,1 3-128 15,-1 3 128-15,1-3 0 0,3-2 0 0,2 0 0 16,2-3 0-16,3-1 0 0,2-5 0 16,1 2 0-16,3-5 0 0,3-2 0 0,1-1 0 0,1-2 0 15,3-1 0-15,1-4 0 0,-1-1 0 0,3 0 0 16,-1-4 0-16,1 1 0 0,0-4 0 0,-1 2 0 0,0 0 0 15,-1-3-160-15,3 1 160 0,-2-1-160 16,-2 2 160-16,-2 0 0 0,-1 0 0 0,-3 2 0 0,0-1 0 16,-3 1 0-16,-2 4-128 0,-1-2 128 0,-2 3 0 0,-3 0 0 15,1 2 0-15,-4 2 0 0,-3 2 0 0,-1 2 176 16,-2 1-48-16,0 0 0 0,4 0-128 0,-5 3 0 16,-1 4 144-16,-6 2-144 0,-1 4 0 0,1-2 0 15,-1 2 0-15,2 3 0 0,2-7 0 0,0 4 0 16,1 3 0-16,-2-1 0 0,2 2 0 0,2-4 0 15,1-1 0-15,3-2 0 0,2 0 0 0,1-1 0 16,2-4 0-16,3-2 0 0,2-1 0 0,1-2 0 0,2-3 0 16,2 0 0-16,1 0 0 0,1-2 0 15,2-2 0-15,2-2 0 0,0 0 0 0,3-2 0 0,-2 2 0 0,1-4 0 16,-1 2 0-16,0-1 0 0,1 2 0 0,-3-3 0 16,-1 1 0-16,1 3 0 0,-2-4 0 0,-2 4 0 15,-1 0 0-15,0-1 0 0,-1 0 0 0,-2-2 0 16,-1 1 0-16,0 0 0 0,-1 2 0 0,-2 0 0 0,1 0 0 15,-3 0 0-15,0 2 0 0,-1-2 0 16,2 0 0-16,-2-1 0 0,-3 1 0 0,2-1 0 16,0 1 0-16,-1-1 0 0,0 1 0 15,1 1 0-15,0 2 0 0,0 1 0 0,1 2 0 0,-1 4 0 0,1-2 0 0,0 3 0 16,0 2 0 0,1 1 0-16,0-2 0 0,-1 2 0 0,3 4 0 0,-2 1 0 0,1-1 0 15,-1 0 0-15,1 1 0 0,1-1 0 16,-1-1 0-16,1 0 0 0,1 0 0 0,-1 1 0 0,2-5 144 0,0 2-144 15,3-3 192-15,-1 0-192 0,3-2 176 0,0-2-176 16,3-2 160-16,-2 0-160 0,3-2 144 0,-1-2-144 16,2 2 128-16,-1-5-128 0,-1 1 0 0,0 2 0 15,1-2 0-15,-2 0 0 16,0 0 0-16,1-1 0 0,-2 0 0 0,-1 1 0 0,0 0 0 0,-3 1 0 0,1 1 0 0,-2 3 0 31,0-4 0-31,1 1 0 0,-4 1 0 0,1 0 0 0,-1 0 0 0,-1-2 0 0,1 3 0 0,-3-1 128 16,0-2-128-16,-1 1 0 0,-1 2 0 0,-1 0 0 15,0 0 0-15,-2 2 240 0,0-3-64 0,1 3-16 0,-1 3-32 16,0-1 0-16,1 2 0 0,1 0 0 0,-1 2-128 0,0 0 0 31,2 3 0-31,-1-2 0 0,0 2 0 0,0-2 0 16,2 2 0-16,1-3 0 0,1-2 0 0,1 2-224 16,1-4 48-16,2-2 16 0,0 2-384 0,3-4-80 0</inkml:trace>
  <inkml:trace contextRef="#ctx0" brushRef="#br0" timeOffset="2316.3">21882 9179 19343 0,'-5'-2'1728'0,"1"-1"-1392"0,2 3-336 0,2 0 0 15,0 0 1376-15,-1-1 208 0,-3 1 32 0,-1-4 16 0,-2 2-512 0,-1-2-96 0,1-1-32 0,1 1 0 0,-1 1 96 0,2-2 32 0,2 1 0 0,-2 0 0 0,1 1-160 16,0-2-48-16,1 1 0 0,0 0 0 16,1 2-48-16,-1 2-16 0,2-3 0 0,0 2 0 0,0 1-400 0,-1 0-64 15,1 1-32-15,0 2 0 0,-2-1-208 0,1 4-144 16,1 1 192-16,-2-1-192 0,1 1 0 0,-1 2 0 16,2 1 0-16,0-3 0 0,-1 4 0 0,1-1 0 15,0 0 0-15,1 0 0 0,0-1 0 0,0 0 0 16,0 0 0-16,0-1 0 0,1-2 0 0,-1 2 0 0,1 0 0 0,2-3 0 15,-2 1 0-15,3-2 0 0,-2-1 0 0,1 0 0 16,-1 1 0-16,1-4 0 0,1 0 0 0,-1-3 0 16,2 3 128-16,0 0-128 15,-1 0 0-15,1-1 0 0,0-4 144 0,1-3-16 16,0 0-128-16,-1 0 192 0,2 0-48 0,0-2-16 0,-1-3 0 0,0 0 0 16,1 2-128-16,-2 1 160 15,0 2-160-15,0 0 160 0,-1-2-160 0,1 0 0 0,-1-2 0 0,-3-1 0 0,0 7 0 16,-1-3 0-16,0 2 0 0,-4 1 0 0,2 0 0 15,-2-1 0-15,-1 1 0 0,0 3 0 16,-1 0 128-16,1 2-128 16,1-2 0-16,0 6 128 0,-3-3-128 0,-1 4 160 15,-2-2-160-15,-1 5 160 0,1 0-160 0,0 1 0 0,0-3 0 16,1 4 128-16,1-3-128 0,0 3 0 0,2-2 0 0,0 2 0 0,0 1 0 0,0-3 0 16,2 2 0-16,1-1 0 15,2 2 0-15,0-2 0 0,1-3 0 0,1-2 0 0,2 4 0 0,0-1 0 16,1-3 0-16,2 4 0 0,2-1 0 0,-1-2 0 15,3 4 0-15,1-4 0 0,-1-2 0 0,0 2 0 16,1-1 0-16,0-3 0 0,-1 0 0 0,1 0 0 16,0 0 0-16,-1 0 0 0,-1-3 0 0,-1-1 0 15,1-1 0-15,-3 2 0 0,0-1 0 0,1 0 0 0,-1-2 0 16,-1 0 0-16,0 1 0 0,-2-2 0 0,1-3 0 16,-3-1 0-16,1 3 176 0,-2 2 0 0,1-3 0 15,-2-1 0-15,-2 1 16 0,-1-1 0 0,1-3 0 0,-2 1 0 16,0 2-192-16,-3-2 0 0,1 2 0 0,0 0 0 15,-1 4 0-15,1-3 0 0,-2 5 0 0,-1 2 0 16,2 2 0-16,-2 2 0 0,1 0 0 0,0 0-176 16,1 2 176-16,-1 1-192 0,0 1 192 0,1 0-192 15,2 1 192-15,-2 0 0 0,2 1 0 0,0 2 0 16,0 3 0-16,-1-4 0 0,2 4 0 0,2 0 0 16,-1 2 0-16,2-2 0 0,0 0 0 15,1 0 0-15,4-1-176 0,-1-5 176 16,3 0-208-16,0-2 80 0,1-2-32 0,0-2 0 15,3 2 0-15,-2-1 0 0,2 2-16 0,0-1 0 16,-1-3 0-16,1-3 0 0,0 1 176 0,-1-2-128 16,1-2 128-16,1 0-128 0,-3-1 128 0,2 0 0 15,-3 1 0-15,0 0 0 0,-1-1 0 0,-1 4 0 0,-2-6 0 0,1 5 0 16,-1 1 0-16,0 0 0 0,-2-5 0 16,0 0 0-16,-2-1 0 0,0 2 0 0,-1 1 0 0,0 1 0 15,-2 1 0-15,-1-2 0 0,-2 2 0 0,-2-2 128 16,2 2-128-16,-4-1 0 0,1 2 0 0,0 0 0 15,0 2 0-15,0 1 128 0,-1 1-128 0,0 4 0 16,1-1 0-16,3 0 0 0,-2 2 0 0,2-1 128 0,2 2-128 16,2-1 0-16,2 1 0 0,1-1 0 15,1 0 0-15,3 0 0 0,1 2 0 0,2 0 0 0,2-2 0 0,0-2 0 16,2 2 0-16,1 0 0 0,2 1 0 0,-1-5 0 16,3 2 0-16,-1-4 0 0,-1 1 0 0,0-1 0 15,-1 0 0-15,0 0 0 0,-2 2 0 0,0-4 0 16,-1 1 0-16,-3-3 0 0,0 2 0 0,-3-2 0 15,-1 4 0-15,-2-5 128 0,-1 1 16 0,-3-2 16 16,0 2 0-16,-2 1 0 0,-1 0 128 0,-3-1 32 0,-1 2 0 16,-4-2 0-1,0 2-192-15,-1-2-128 0,-1 2 144 0,-1 2-144 0,1 3 0 0,1 2 128 16,1-1-128-16,0 2 0 0,2 2 0 0,-1 0 0 16,2 1 0-16,2 1 0 0,1 0 0 0,2 0 0 15,1-2 0-15,1 0 0 0,1-2-176 0,1 0-16 16,2-1-16-16,0 0 0 0,1 1-160 0,1-1-16 15,0-1-16-15,1-2 0 16,1 2-368-16,-1-4-64 0,0 2 0 0,2-2-16 16,-2 0-1888-16,1-2-368 0</inkml:trace>
  <inkml:trace contextRef="#ctx0" brushRef="#br1" timeOffset="6118.06">21368 8629 30399 0,'-13'-3'2704'0,"6"3"-2160"15,3 0-544-15,4 0 0 0,0-2 960 0,-1 1 64 0,-3-2 32 0,-3-1 0 0,-2-2-224 0,2-2-64 0,0 0 0 0,3 0 0 0,2 0-560 0,0 2-208 0,2 0 144 0,-1 1-144 0,1 1 0 16,-2 3 0-16,1 0 0 0,0 2 0 15,0 0 288-15,-1 5 32 0,-1 0 0 0,-1 3 0 0,0 2 0 0,-1 4 0 16,-1 1 0-16,0 3 0 0,0-1-320 0,-2 2 160 16,1 0-160-16,1 1 128 0,1-3 80 0,-1 2 16 15,-1-4 0-15,4 0 0 0,-1-1-32 0,2-2-16 16,0-1 0-16,2-5 0 0,3 2-176 0,1-5 128 16,2-1-128-16,1-3 128 0,1 0-128 0,0-1 128 15,3-1-128-15,2-7 128 0,-1 2-128 16,0-6 0-16,3 1 0 0,-1-2 0 0,-1-2 0 0,2-1 0 0,0 0 0 0,-1-1 0 15,-1 1 0-15,-2 1 0 0,1-3 0 16,-4 1 0-16,1 2 0 0,-3-3 0 16,2 1 0-16,-5 0 0 0,1 1 0 0,-3 3 0 15,0 2 0-15,-1-2 0 0,-2 2 0 0,-3 3 0 0,0-1 0 16,-1 2 0-16,-2 4 0 0,1 2 0 0,0 0 176 0,-2 4-176 16,2 0 176-16,-2 4-176 0,0 0 192 15,1 2-192-15,-1 1 0 0,0 0 0 16,1 1 0-16,0 1 0 0,0 2 0 0,1 0 0 15,0 1-176-15,1 1 176 0,1 0 0 0,1 1 0 0,2-4 0 16,0 2 0-16,4-4-128 0,0 0 128 0,2-2 0 0,2-4 0 0,1 1-128 0,3-1 128 16,0-4 0-16,1-4 0 0,0 1-240 15,2 0 64-15,-3-3 16 0,1-1 0 0,-1 4 32 0,1-4 0 16,0-1 0-16,-1-2 0 0,0 0-16 0,-3 1 0 16,1 1 0-16,-3 0 0 0,-1 0 144 0,0 0 0 15,-3-2 0-15,-1 4 0 0,0-3 0 0,-2 3 0 16,-2-2 0-16,-1 3 176 0,0-2 48 0,-1 1 16 15,-2 1 0-15,-2 0 0 0,-2 3-112 0,1-2-128 0,0 2 176 16,0-1-176-16,-1 6 192 0,-1-3-192 0,0 3 192 0,0 1-192 16,1 2 0-16,1 3 0 0,1 0 0 0,0 2 0 31,1 0-128-31,2 1 128 0,0 4 0 0,0-2-144 0,2 1 144 16,2 1-208-16,2 0 80 0,-1-4 128 0,2-2-128 0,2 0 128 0,1-1 0 0,1-2 0 15,1 2 0-15,1-5 0 0,0-1-144 0,0 2 144 16,1-4-192-16,-1 2 0 0,0-7 16 0,-1 2 0 15,0-1 176-15,-1 0-192 0,-2-1 192 0,1-2-192 16,-1-1 192-16,-2 4 0 0,0-3 0 0,0-1 0 16,-1 1 0-16,0 0 0 0,-1-3 0 0,0 2 128 15,-1-3-128-15,2 1-160 0,-1 0 160 0,0-1-208 32,1 1-1184-32,1 2-224 0,0-5-48 0,3 3-14256 15</inkml:trace>
  <inkml:trace contextRef="#ctx0" brushRef="#br1" timeOffset="8138.96">21399 9616 10127 0,'-3'2'896'0,"1"-1"-704"0,0 2-192 0,2-3 0 0,0 0 576 0,-1 0 96 0,1 0 16 16,-2 1 0-16,0 1-432 0,0-2-64 0,-1 0-32 0,3 0 0 0,0 0 368 0,0 0 80 0,0 0 16 0,0 0 0 0,-2-24 544 0,2 18 112 0,0 1 32 0,-1 0 0 0,1 1 96 0,0 0 0 0,-2 2 16 0,1-2 0 0,1 4-656 0,-1 0-128 16,-1 0-16-16,-1 1-16 0,-1 2-416 0,1-1-64 0,-1 4-128 0,0-2 176 15,2-1-176-15,-2 0-256 0,0 1 64 0,2 0 16 16,-1 1 528-16,1-4 96 0,1 4 32 0,-2-4 0 16,2 2 416-16,-1 0 96 0,0 1 16 0,0 1 0 15,-1-1-224-15,1-1-32 0,1 2-16 0,-2 2 0 16,1 0-304-16,-1 2-64 15,1 0-16-15,-1-1 0 0,2 3-224 0,0-4-128 0,1 6 128 0,0-5-128 16,1 4 0-16,1-1 0 0,2-1 0 16,0-4 0-16,2 0-144 0,-1-2 144 0,2-2-160 0,2-1 160 0,0-2-192 0,-1 1 48 15,2-2 16-15,0-4 0 0,0 2 128 0,0-2 0 32,0-1 0-32,1-2-128 0,-1 0 128 0,1-1 192 0,-1 1-32 0,-1 2-16 0,-1-3-16 0,0-1-128 15,-2 1 192-15,-1 0-64 16,-2 0-128-16,0 2 0 0,-2 0-160 0,-1-1 160 15,0 3 0-15,-1-1 0 0,-2 2 0 0,1 1 0 16,0 1 0-16,-1-4 0 0,-2 4 128 0,-1-2-128 0,-1 1 368 16,-1 0-48-16,-1 2 0 0,1-2 0 15,-2 4-80-15,1-2-32 0,-1-1 0 0,2 3 0 0,-2 0-64 0,1 3-16 16,2-1 0-16,-2 2 0 16,2 0-128-16,-1 2 0 0,1 0 0 0,-1 3-176 15,2-2-80-15,1 2-32 0,2-2 0 0,0 2 0 0,2-3 288 16,0 3-160-16,1-5 160 0,2 5-128 0,2-3-16 0,1 0 0 0,1-2 0 0,0 0 0 31,3 1-320-31,-2-1-64 0,2-2-16 0,-2 2 0 16,-1-2-144-16,2-1-16 0,-2 2-16 0,-1-3 0 15,1 0 144-15,-2 0 16 0,0 0 16 0,-1-3 0 0,0 2 336 0,-1-1 64 0,1-2 16 0,-2 2 0 16,0-5 128-16,-1 4 0 0,0-4 0 16,-1 1 128-16,0 0 128 0,-2 0 48 15,0 0 0-15,-2 0 0 0,0-1 208 0,0 1 64 0,-1 2 0 0,-1-2 0 0,1 3-192 16,-1-1-16-16,1 1-16 0,-1 0 0 0,2 0-48 15,0 3-16 1,2-2 0-16,-1 2 0 0,0 0-96 0,2 2 0 0,-1 1-16 0,1 0 0 0,1 0-176 0,-1 3 0 16,2-1-160-16,0 4 160 15,0-3-144-15,0 3 144 0,0-2-128 0,2 2 128 0,-1 0 0 0,0-2 0 16,-1 0 0-16,1 2 0 0,1-3 0 0,-1 0 0 16,1-2 0-16,-2 0 0 15,2 0-384-15,-1-4-64 0,0 4 0 0,0-4-9888 16,1 0-1984-16</inkml:trace>
  <inkml:trace contextRef="#ctx0" brushRef="#br2" timeOffset="15957.25">21259 9802 29487 0,'0'-3'2624'0,"1"0"-2112"0,1 1-512 16,2 0 0-16,0-1 1136 0,1 0 112 0,2-3 32 0,6-6 0 0,3-2-64 0,5-3-16 0,1-1 0 0,0 0 0 0,-2-1-816 0,-1 6-144 0,-1-5-48 0,-3 5 0 31,-1 3-1024-31,-3-2-192 0,-3 5-64 0,0 1 0 0,-3 0-544 16,0 2-112-16,-3 2-32 0,1 1 0 16,-2 2 912-16,-1-1 176 0,0 2 48 0,0-2 0 0,-1 4 400 0,-1-1 96 0,0-2 16 0,-1 1 0 15,1 1 528-15,-1-3 112 0,0 3 32 0,-2 0 0 16,0 1 576-16,-1-2 112 0,1 2 32 0,-1-1 0 0,-2 1 144 0,1 1 48 15,-2 1 0-15,0-2 0 0,2 2-544 0,-2 0-96 16,2 1-32-16,1-4 0 0,0 3-400 0,-1 1-96 16,2-1-16-16,0-2 0 15,2 2-128-15,-2 0-16 0,1 0-128 0,0 2 192 0,2-2-192 0,-1 2 0 16,1 0 0-16,0 0 0 31,2-1 0-31,0 0 0 0,2 2 0 0,0-3 0 0,2-2 0 0,2 1 0 0,1-2 0 0,1-3 0 0,0 0 0 0,0-2 0 0,1 1 0 0,1-4 0 16,0 1 0-16,1-2 0 0,-1-4 0 0,-2 4 0 0,1-4 0 0,0 0 0 15,-2-1 0-15,-1 1 0 0,0-3 0 16,-2 1-128-16,0 1 128 0,-3-1 0 0,-1-1 0 0,-1 1 0 16,-2 2 0-16,-2 1 0 0,1-1 0 0,-3 1 0 31,-1-1 0-31,-2-1 0 0,-1 3 0 0,0-1 128 16,-1 2-128-16,0 2 144 0,1 4-16 0,1-2-128 15,1 3 192-15,1 3-64 0,0 1-128 0,1-2 160 16,1 4-160-16,0 2 160 0,-1 0-160 0,2 5 0 0,0 0 0 15,1 0 0-15,1 3 0 0,-1-1 0 0,3 1 0 16,-1 0-176-16,-1-4 176 0,2 2 0 0,1-2 0 0,-1 0 0 16,2-2 0-16,-1-1 0 0,2-2 0 0,0 0-128 15,0-4-48-15,-1 0 0 0,2-1 0 0,-2-2 0 16,0 0 176-16,1-2 0 0,-1-2-144 0,0-1 144 16,1 0 0-16,0-4-144 0,-1 1 144 0,0-3 0 15,0 2 0-15,1-1 0 0,-2 0 0 0,1 2 0 16,0-1 0-16,-1-1 0 0,3 0 0 0,-2 0 0 15,0 4 0-15,2-3 0 0,-2 6 0 0,0-4 0 16,1 5 0-16,-2 1-128 0,2 1 128 0,-2 1 0 0,0 1-160 16,0 2 32-16,0 2 0 0,0-1 0 15,1 2-432-15,-1-7-80 0,0 0 0 0,0 0-11104 16,7 22-2208-16</inkml:trace>
  <inkml:trace contextRef="#ctx0" brushRef="#br2" timeOffset="16735.8">22046 9619 23039 0,'-12'3'1024'0,"2"-3"192"0,0 1-960 0,3 1-256 0,2-2 0 0,1 0 0 0,1 3 336 0,-6 1 32 0,-5-1 0 0,-4 4 0 16,-2 2-96-16,0 3-16 0,2-3 0 0,0 4 0 0,5-3 48 0,0 0 0 0,2 0 0 0,3 1 0 15,0-1 608-15,3-1 128 0,3 4 32 0,0-3 0 0,4-2-32 16,0 0 0-16,4-2 0 0,2 0 0 0,2 0-592 0,2 1-128 16,-1-5-32-16,4-1 0 0,1 2-288 0,0-2 0 15,3-1 128-15,-1 0-128 16,0-1 0-16,-1-2 0 0,0 2 0 0,-1-1 0 15,0-2 0-15,-1-1 0 0,-1 1 0 0,-3-3 0 0,0 1 0 16,-2-1 0-16,-2 1 128 0,-2-4-128 0,0 2 704 0,-3-1 96 16,0-1 16-16,-2 3 0 0,-2-4-16 0,0 1 0 0,-3 2 0 0,-1-3 0 15,0 4-368-15,-2-2-80 0,1 2-16 16,-3-2 0-16,0 2-160 0,-1-2-48 0,2 3 0 0,-1 2 0 16,3-2-128-16,-2 3 0 15,2 2 0-15,-1 1 0 0,2 4 0 16,0-3 0-16,1 4 0 0,1 1 0 0,1 0 0 0,0 4 0 0,2-2 0 0,1 0 0 15,0 1-160-15,1 1 160 0,1 0 0 0,0 0-144 16,0 0-48-16,2-2-16 0,0 0 0 0,0 0 0 16,1-2 16-16,1 1 16 0,0-5 0 0,1-1 0 0,2 2 16 15,-2-6 0-15,3 0 0 0,-1-1 0 0,1-5 32 16,-2 2 0-16,1 1 0 0,-1-5 0 0,-2 3 128 0,-1-2-128 16,0-2 128-16,-3 3-128 0,-1 2 128 0,1-2 0 31,-4 3 0-31,1-1 128 0,-1 0 48 0,-3 1 16 0,1 4 0 0,-2-2 0 0,-2 1-64 0,1 3-128 15,0 0 192-15,-2 3-64 0,-1 1-128 0,-1 2 0 16,0 0 0-16,0 0 0 0,2-2 0 0,-2 2 0 16,-2 3 0-16,2-2 0 0,0 2 0 0,1-3 0 15,0 0 0-15,1 2 0 0,1-2 128 0,3 0-128 16,1-2 192 0,2-2-64-16,2 1-128 0,1-2 0 0,2 1 0 15,0-2 0-15,2 0 0 0,0 0-144 0,1-2 144 0,2 1-208 0,1-2 208 0,2-1 0 16,0 2 0-16,0-2 0 15,1 2 0-15,-1-2 0 0,2 0 0 0,-3 2 0 16,0-1-192-16,-1 2 48 0,0-1 16 0,0-1 0 16,-2 2-352-1,-1 1-64-15,1 0-16 0,-5 0 0 0,1 1-128 0,-3 2-16 0,0-1-16 16,-3-1 0-16,-1 4-240 0,-2-1-32 16,0 0-16-16,-4 2 0 0,0 0-432 0,-2-2-96 0</inkml:trace>
  <inkml:trace contextRef="#ctx0" brushRef="#br2" timeOffset="17277.71">21684 10039 18431 0,'-6'1'1632'0,"1"-1"-1312"0,3 0-320 0,0 0 0 0,2-1 2112 0,-1 1 368 16,-3 0 64-16,-1-3 16 0,-2-1-640 0,1 2-112 0,0-4-16 0,2-1-16 0,1 1-880 0,1-1-160 0,2 1-32 0,1-3-16 15,0 2-256-15,1 0-48 0,0-1-16 0,-1 4 0 16,1-1-368-16,-1 4 144 0,-1 1-144 0,-1 1 0 0,-2 2 0 0,-1 3 0 15,0 2 0-15,-1 2 0 16,-2 3 0-16,2-3 0 0,0-1 0 0,2 0 0 0,-2 4 320 0,1-2-64 16,0 3 0-16,2-1 0 0,3-3 112 0,2-2 16 15,2 0 0-15,1-4 0 0,4-2-384 0,1-2 128 0,2 0-128 16,3-2 0-16,2-2 0 0,0-4 128 16,3 0-128-16,-1-2 0 0,0 0 0 0,-3 1 0 0,2-3 0 15,-4 2 128-15,-1 0-128 0,-2 1 176 0,-1 2-176 0,-4-2 192 16,-1 1-192-16,-2 0 0 0,-1 2 0 0,-3-2 0 15,-3 1 0-15,-1 0-176 16,-2 3 48-16,-3-2 0 0,1 0 128 0,-5 3 0 0,0 0 160 0,-1-2-160 16,-1 3 304-16,1-1-48 15,-2 3 0-15,1-3 0 0,1 1 0 0,0 2-16 16,2 0 0-16,1 0 0 0,1 2-240 0,0 1 144 16,3 0-144-16,1-1 128 0,-1 3-128 0,4-4 0 0,-1 4 0 0,3-1 0 0,0-1-272 15,1 2-48-15,0 0 0 0,0 0 0 31,1 1-656-31,0-2-144 0,0 0-32 0,2 1-16176 0</inkml:trace>
  <inkml:trace contextRef="#ctx0" brushRef="#br2" timeOffset="17927.52">21350 10257 27647 0,'-1'-3'2448'0,"0"0"-1952"15,1 1-496-15,-1 1 0 0,1 1 1744 0,-2-3 256 0,0-1 48 0,-2-2 16 0,-2 0-768 0,-1-4-144 0,-2 4-48 0,-2-3 0 0,-2 6-832 0,1-1-272 0,0 4 160 0,-1 0-160 16,1 4 0-16,0 2 0 0,-1 0 0 0,1 1 0 0,2 2 0 0,1 0 0 16,2 2 0-16,2 0 0 0,1-1 0 0,2 0 0 15,1-2 0-15,-1 0 128 0,4 0-128 0,0 0 0 16,2 0 0-16,1-1 0 0,1 0 0 0,1-2 0 15,3 1 0-15,-1-2 0 0,1-3 0 0,0 2 0 0,-1-3 0 0,1 0 0 16,0 0 0-16,0-4 0 0,-1 0 0 0,-2-1 0 16,1 2 128-16,-2-4-128 0,0 0 192 0,-1 1-64 15,-1-5 64-15,-2 3 16 0,1-2 0 16,-3-1 0-16,0 0-80 0,-3 0 0 0,1 1-128 0,-3 0 192 16,0 1-192-16,-3 2 144 0,1-2-144 0,0 3 128 15,-2 0-128-15,-1 2 192 0,0 1-192 0,1-2 192 16,1 3-64-16,0 0-128 0,2 1 192 0,1 1-64 15,3 0-128-15,-1 1 0 0,2 1 0 0,2-2 128 0,1 4-128 16,1-1 0-16,2 0-160 0,0 0 160 16,0 1-480-16,1-2 0 0,2 3 0 15,-1 0 0-15,2-1-80 0,-2-2-16 0,-1 2 0 0,-1-1 0 16,0 2 352-16,-1-1 64 0,-2-1 16 0,-2 2 0 0,2 0 144 0,-4-2 0 16,0 0 0-16,-2 0 0 0,-1 0 0 0,0 1 0 15,0-4 0-15,-1 1 0 0,0 0 0 0,1-2 0 16,0 1 0-16,0-1 128 0,0 1-128 0,2-4-240 15,0 4 64-15,2 0 16 16,0-3-848-16,1 3-160 0,0 0-48 0,2-2-14000 0</inkml:trace>
  <inkml:trace contextRef="#ctx0" brushRef="#br2" timeOffset="18380.7">21433 10381 35935 0,'-12'3'1600'0,"4"-2"320"0,2 1-1536 0,2-2-384 0,3 0 0 0,1 0 0 0,0 0-720 0,0 0-224 0,0-2-32 0,1 1-16 0,2-4 1248 0,1 0 240 0,1 0 48 0,2-1 16 0,0-1 32 0,2 1 16 16,-1 1 0-16,0-1 0 0,0 1-128 0,-1 1-32 15,-1 2 0-15,-1 1 0 0,0 1-448 0,-2 0 0 16,-1 0 0-16,-1 1 0 0,-1 1 0 0,0 5-288 15,-2-1 32-15,-1 0 16 0,1 1 112 0,-2 2 128 16,2 0-208-16,-2 1 80 0,1-3 128 0,2 2 224 16,0-3-48-16,2 1-16 15,2-2 32-15,0-1 16 0,4 0 0 0,0-2 0 16,3-2-208-16,2-4 176 0,2 2-176 0,1-4 160 16,2 0-160-16,2-2 160 0,-1-3-160 0,1 1 160 0,-1 0-160 15,-2 0 0-15,0 2-160 0,-3 0 160 0,-1-3-256 16,-4 4 64-16,-2 0 0 0,-3 1 0 0,-3 3 48 0,-2-2 16 15,-3 1 0-15,-5 4 0 0,-1 0 128 0,-4 0 224 0,-2 2-48 0,-2 5-16 0,-2-1 64 16,-2 0 16 0,-1 4 0-16,1-3 0 0,2 3 160 0,0 1 48 0,2-1 0 0,1 0 0 0,2 0-208 0,1-1-48 15,5 1 0-15,1-4 0 0,4-3-192 16,3 2 0 0,3-1 0-16,1 0 0 15,3-2-896-15,4-2-240 0,3 0-32 0,3-2-15920 16</inkml:trace>
  <inkml:trace contextRef="#ctx0" brushRef="#br2" timeOffset="19377.74">21640 10400 6447 0,'-2'-4'576'0,"2"1"-576"0,0 3 0 0,0-2 0 0,2 1 784 0,-2 1 48 0,0-3 16 0,0-3 0 16,1 0-112-16,-1 2-32 0,-1 0 0 0,-1 2 0 0,1 0 192 0,0 2 48 0,-2 2 0 0,1 0 0 0,-2 2 16 0,2 2 16 0,-2-2 0 0,2 2 0 0,-1-2 288 0,1 2 48 0,-2 3 16 0,0-2 0 15,-1 4 720-15,2-1 128 0,-1 0 48 0,1-1 0 16,2 1-1024-16,0 0-208 0,1-1-32 0,1 0-16 15,0 1-784-15,2-1-160 0,-1-3 0 0,2 1 0 16,1 2-1232-16,-1-5-208 0,1 2-32 0,0-4-16 31,-2 2-80-31,2-3-16 0,-1 2 0 0,-2-3 0 0,3 0 1136 0,-1-3 208 16,0 2 48-16,0-4 16 0,-2 1 848 0,0-2 160 16,0 2 48-16,-2-4 0 0,0 3-112 0,-3-4-32 0,0-1 0 0,0 4 0 31,-1 0-1248-31,-2 0-256 0,-4-4-64 0,-2 0 0 15,-4-1-2048-15,-1 1-432 0,-3 3-80 0,0-2 0 0,-1 5 288 16,2-1 64-16,3 4 16 0,-1-1 0 0,-4 2 2768 0,-1 0 544 0,-1 2 112 0,1-1 32 16,2 2 880-16,2-3 176 0,2 2 48 0,1-2 0 15,1 0 784-15,1 0 176 0,2 0 16 0,-1 0 16 0,3-2-400 0,0-2-80 16,2 4 0-16,0-5-16 0,2 4-304 0,0-3-48 16,3-2-16-16,1 3 0 0,0 0-256 0,1-3-48 15,2 1-16-15,2 0 0 0,-1 0-432 0,1 1-80 16,1-2-32-16,1 2 0 0,0 2-432 0,1-2-96 15,-1 4-16-15,0-3 0 0,0 2-64 0,0 1 0 16,2 1-16-16,-1 2 0 16,1-2-32-16,-1 2 0 0,2 0 0 0,-2 2 0 15,2 1-144-15,-1-2 160 0,1 2-160 0,0 1 160 16,-2-1-160-16,1 0 0 0,0 0 0 0,-2 2 0 0,-1-5 0 0,0 2 0 0,-1-1 0 16,-2-2 0-16,0 0 0 0,-2 0 0 0,0-2 0 0,0 0 0 15,0-2 0 1,-2 0 0-16,0 0 192 0,0-2-64 0,-2 2 144 0,4 2 32 15,0 0 0-15,0 0 0 0,-16-14-128 0,11 12-32 0,-1-2 0 0,1 1 0 16,-2 0-144-16,3 3 0 16,-3 0 0-16,2-3 128 0,0 3-128 0,2 3 0 15,-1-3 0-15,0 3 0 0,1 1 0 0,-1 2 0 0,-1 1 0 16,1 1 0-16,1 2 0 0,-2 0 0 0,1-1 0 16,1 0 0-16,1-1 0 0,1 1-144 0,1-3 144 0,0 0 0 15,2-2-144-15,1-2 144 0,0 2 0 0,1-4-144 16,1 0 144-16,-1-3-192 0,1 2 192 15,0-3-192-15,-2-1 192 0,1 2-128 0,-1-1 128 0,-1-2-128 16,-1 3 128-16,0 0 0 0,1-4 0 0,-2 4 0 16,0-2 0-16,-2 1 0 0,2 0 0 0,0 2 128 15,-1 2 16-15,1-4 16 16,0 4 0-16,0 0 0 0,0 0 16 0,0 0 0 16,-1 1 0-16,0 2 0 0,1-3-48 0,0 0-128 15,0 0 192-15,-6 18-64 0,3-8 16 0,1-1 0 0,-1 1 0 16,1 0 0-16,-1-2-144 0,2 0 0 0,0-2 0 0,-1 0-176 15,1-2 176-15,1 1 0 0,0-4 0 0,1-1 0 16,1 0 0-16,0-1 0 0,2 1 0 0,0-5 0 16,-1 1 0-16,1 1 0 0,1-4 0 0,-1-3 0 15,-1 2-192-15,2-2 32 0,0 0 16 0,-1 1 0 16,0-1-32-16,-2 1 0 0,1 0 0 0,-1 2 0 16,-1-2-80-16,-1 0-32 0,2 2 0 0,-2-2 0 15,0 2-768-15,-2-2-160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48:33.56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5539 17373 3679 0,'-20'0'320'0,"4"0"-320"0,1 0 0 0,4 0 0 0,5 0 1728 0,1 0 256 0,-2 0 64 0,-6 0 16 16,-7 1-1328-16,-6 1-272 0,0 1-48 0,0-2-16 0,4 3 464 0,1-2 96 0,1 1 0 0,1-2 16 0,3 4-416 0,0-4-96 0,1 4-16 0,2-4 0 0,2 3 704 0,0-1 144 0,1 0 32 0,2 0 0 0,2-3 128 0,1 0 16 16,3 0 16-16,-1 0 0 0,2 0-704 0,1 0-144 15,1 0-16-15,2-3-16 0,2 2 0 0,1 1 0 16,2 0 0-16,4 0 0 0,0 0 0 0,3-2 0 15,2 0 0-15,3 0 0 0,2-1-48 0,4 0-16 16,3-1 0-16,2 2 0 0,2-5-80 0,3 4-16 0,2-1 0 16,0 1 0-16,1 0-160 0,2 0-32 0,1 0-16 15,0-4 0-15,2 2-64 0,-2 1-16 0,1-1 0 16,6-3 0-16,4 2 160 0,1-3 48 0,1 2 0 0,-3-2 0 16,0 1-208-16,-3-4-32 0,0 1-128 15,-4 4 192-15,-9-2-64 0,0 6 0 0,2 0-128 0,-2-1 192 16,0 1-32-16,-4 3-16 0,-2 0 0 0,-3 0 0 15,-2 0-144-15,-4 1 192 0,-3 1-192 0,-2 1 192 16,-2 1-192-16,-3-1 0 0,-1 2 0 0,-4-1 128 16,0 0-128-16,-2 2 0 0,-2-2 0 0,-2 2 0 15,0-1 0-15,-1-2-144 0,0 4 144 0,-2-4-160 0,0 3 160 16,-2-2-160-16,-1 1 160 0,-3-1-160 0,0-1 160 16,1 1-128-16,-4-1 128 0,1-3-128 0,-1 0 128 0,-2 0 0 15,1-4 0-15,-1 1 0 0,-1 3 0 16,-1-3 0-16,-2-1 0 0,-1 2-128 0,-2-2 128 0,-1 1 0 15,-2 0 0-15,0 0-128 0,1 3 128 0,-1 0 0 16,-5 0 0-16,-3 3 0 0,0-3 0 0,-1 1 0 16,-3 1-144-16,0-2 144 0,0 0 0 15,-1 0 0-15,1 0 0 0,-1 0 0 0,1 3-128 0,3 1 128 16,1-2 0-16,-1 2 0 0,2 2 0 0,-1-2 0 16,1 4 128-16,2-1-128 0,-3 2 0 0,2-1 0 0,1 0-144 15,1-1 144-15,1-1 0 0,1-2-128 16,2-2 128-16,2 2 0 0,2-2 0 0,2-1 0 0,2 2 0 0,0-2 0 15,1 0 0-15,1 1 144 0,2 0-144 0,-1-2 128 16,2 0-128-16,0 1-144 0,3 2 144 0,-2-3-208 16,2 2 64-16,1-2 16 0,1 0 0 0,1 0 0 15,1 0-80-15,1 0-16 0,1 0 0 0,2 0 0 16,0 0-80-16,0-2-16 0,2 2 0 0,1-3 0 16,1 2-336-1,2-3-80-15,0 2-16 0,3-1 0 16,-1 2-752-16,3-4-160 0,1 4-16 0,1-1-12544 0</inkml:trace>
  <inkml:trace contextRef="#ctx0" brushRef="#br0" timeOffset="2672.01">12379 16779 17503 0,'0'3'1552'0,"-1"-2"-1232"0,0 1-320 0,-1 1 0 0,2 1 1152 0,-1-1 192 0,-3 3 16 0,1 3 16 16,-1 5-864-16,-2 2-192 0,0 0-16 0,-1 1-16 0,0-1 256 0,0 0 48 0,-2 3 16 0,-1-2 0 0,0 1-272 0,-1 1-48 0,-1 0-16 0,-2-2 0 0,-1 4 448 15,2-2 96-15,-5-2 16 0,1 2 0 0,-1 2 448 0,-2-3 80 0,0 2 32 0,0-1 0 0,0 0-304 0,-1 0-48 16,-1 3-16-16,-1 0 0 0,2 1-544 0,-3-5-112 16,3-2-32-16,-1 0 0 0,2-1-336 0,-1-1 128 15,-1 1-128-15,-1-3 0 0,1 2 0 0,0-2 0 16,-2 2 0-16,1 0 0 0,-1-1 0 0,0 0 0 16,-2 2 128-16,1-2-128 0,6-4 256 0,-2 1 0 0,-3 4-16 15,-2 1 0-15,1-3-48 0,-1 1-16 0,0 3 0 16,1-3 0-16,2 2-48 0,-1-1 0 0,2 0 0 15,0-1 0-15,0-3 0 0,1 0-128 0,2-4 192 0,-2 2-64 16,-4 0-128-16,-2 1 0 0,0 0 0 0,-2 0 128 16,1 1-128-16,0 0 0 0,-1 0 0 0,1 2 0 15,3-3 0-15,-1 1 0 0,-1-3 0 0,-2 4 0 16,2-3 0-16,1 0 0 0,4-2 0 0,-3 1 0 16,0 3 128-16,-2-4 0 0,0 0 0 0,-1 1 0 15,0 0-128-15,-1-1 160 16,0 0-160-16,-2 0 160 0,0 0-160 0,8-3 0 0,4 0 0 0,-2 1 0 0,-8-1 0 15,-8-2 0-15,-2 4 128 0,0-1-128 0,3-2 0 16,1-1 0-16,3 2 0 16,-3-1 128-16,-3 3-128 0,-1 0 0 0,3-1 0 0,-3-2 0 0,0 4 0 15,0-2 0-15,2 0 0 0,1 2 0 0,1-2-128 16,-4 2 128-16,-2 0 0 0,-2 0 0 0,2 3 0 0,-2-3 0 16,0 2 0-16,0 0 0 0,2 0 0 0,1 0 0 15,-1 2 0-15,3-4 0 0,1 3 0 0,-1-3 0 16,-3 2 0-16,0-2 0 0,3-2 0 0,-1 0 0 15,2 0 0-15,-2-1 0 0,-1 0 0 16,2 1 0-16,-1-1 0 0,0 0 0 0,2 0-128 0,-2-2 128 0,2 1 0 16,-1 1 0-16,-2-2 0 0,5 2 0 0,4-1-144 15,-4 2 144-15,-7-1 0 0,-6 0 0 0,1 1 0 0,2 2 0 16,3 0 0-16,3 0 0 0,2-2 0 0,-1 0 0 16,-1 1 0-16,-1-2 0 0,2 0 0 0,1 0 0 15,1 0 0-15,-1-3 0 0,2 1 0 0,2 2 0 16,-3-2 0-16,-1 1 0 0,-1 2 0 0,-1-1 0 0,3-1 0 15,1 2 0-15,-3-2 0 0,-1 2 0 16,1-2 0-16,-3 0 0 0,1 1 0 16,-1 0 0-16,-1-1 0 0,2 2 0 15,0-2 0-15,3 0 0 0,1 0 0 0,3 1 0 16,2-3 0-16,1 0 0 0,0 0 0 0,2 0 0 0,1-3 0 0,0 3 0 0,2-2 0 0,-1 0 0 16,1 0 0-16,-1-2 0 0,0 2 0 0,1-2-128 15,2 0 128-15,-1 2 0 16,3-2 0-16,-1-2 0 0,0 4 0 0,0-5 0 0,2 5 0 0,0-2 0 15,-1 0 0-15,1 1 0 0,0-2 0 0,1 1 0 16,1 0 0-16,1-1 0 0,-1 1 0 0,-1-1 0 16,2-2 0-16,-1 4 0 0,2-4 0 0,0 1 0 15,0 3 0-15,1-4 0 0,2 1 0 0,-1 0 0 16,-1 2 0-16,2-2 0 0,0 0 0 0,1 0 0 0,-2 0 0 16,1-1 0-16,0 1 0 0,2 0 0 0,0 0 0 15,1-2 0 1,0 2 192-16,0 0-64 0,4 0-128 0,-1-3 192 0,-1 2-48 0,2-2-16 0,0 5 0 0,0-3 0 15,-2 1-128-15,0 0 160 0,-1-3-160 0,0 2 160 16,2 0-160-16,0 1 0 0,-1 0 144 0,2 1-144 16,1-1 0-16,-1 1 0 0,-2 0 0 0,2 1 0 15,0-2 0 1,0-1 0-16,0 1 0 0,0-3 0 0,1 3 160 0,0-3-32 0,0 2-128 16,0-2 192-16,1 2-32 0,0-2-16 0,-1 3 0 0,2 0 0 0,-1-1-144 15,0 0 0-15,1 1 0 0,-1-3 0 0,0 2 0 16,0 0 0-16,-1 1-144 0,2 0 144 0,-1 2 0 15,2-2-192-15,-2 3 192 0,1-4-160 0,1 5 160 16,-1-2-192 0,2 2 192-16,-1-2-192 0,1 1 192 0,-1 0 0 0,1 0 0 0,0 2 0 0,0 1 0 0,-1 0 0 15,2-2 0-15,-1 2 0 0,1 0 0 0,-1 0 0 16,0 0 0-16,1 0 0 0,0 0 0 0,0 0 0 31,0 0 0-31,0 0 0 0,0 0 0 0,0 0 0 0,-11 18 0 16,8-12 0-16,2 2 0 0,-2 2-128 15,3 1 128-15,-1 2-128 0,0 0 0 0,0 0 0 0,-1 2 0 16,1-2 0-16,1 0 128 0,0-3-192 0,0 1 192 16,0-1-192-16,0 2 192 0,0 1 0 0,1-1 0 0,-1 2 0 15,2-4 0-15,-1-2 0 0,1-1 0 0,0-1 128 16,0 0-128-16,-1-2 0 0,2-2 0 0,-2-1 0 16,1 2 0-16,0-2 0 0,-2 1-128 0,2-2 128 15,-1 3-272-15,2-3 16 0,-2 0 16 0,0 1 0 16,1-1 112-16,-2 0 128 0,1 3-208 0,0-3 80 15,-1-3 128-15,1 3 0 0,-1 0 0 0,2-1 0 0,-2-2 256 16,0 3-32-16,0 0 0 0,0 0 0 0,-2-19-224 0,1 13 144 16,0-1-144-16,0-3 128 0,-1-1-128 15,1 0 0-15,-1 0 0 0,0 1 128 16,0-3-128-16,1 0 0 0,-1 1 0 0,1-1 0 0,1 1 0 0,-1 2 0 16,0 0 0-16,0-1-176 0,-1 1 176 0,0 0 128 15,1 0-128-15,-1 2 176 0,1 0-176 0,0 2 192 16,-2 0-192-16,1 0 192 0,-1 0-192 0,2 2 0 15,-1-1 0-15,-2 1 0 0,2 1 0 0,-2 0 0 16,1 2 0-16,0-2 0 0,-1 0 0 0,0 0 0 16,2 3 0-16,-1-2 0 0,1 2 0 0,-1-1 0 0,3 1 0 15,-1 0 0-15,2-3 0 0,-1 3 0 16,2-2 128-16,0 0-128 0,-2 2 320 0,0 0-32 0,0 0 0 16,24-6 0-16,-15 6-80 0,1-2-16 0,1 0 0 0,3 2 0 15,0 0-192-15,0 0 0 0,3 0 128 0,0-2-128 16,-1 2 0-16,3 0-192 0,-1 0 48 0,1 0 0 15,-2-2-96-15,0 0-16 0,2 2 0 0,-2-2 0 16,-1 2-176-16,0-4-32 16,0 4-16-16,2-2-12320 0,-1-1-2480 0</inkml:trace>
  <inkml:trace contextRef="#ctx0" brushRef="#br0" timeOffset="15979.94">11935 15416 23039 0,'1'-2'2048'0,"-1"2"-1648"0,2 0-400 0,-1 0 0 0,0 0 640 0,0 0 32 0,2 0 16 0,1 2 0 0,-1-2-544 0,3 0-144 0,-1 2 0 0,0 0 0 0,-1 2 640 0,-1 1 64 0,0 1 16 0,0 0 0 0,-1 0 64 0,1 4 16 0,-1 0 0 0,1-1 0 0,-2 1 288 0,1 2 64 0,1 2 16 16,-1 1 0-16,1 2-144 0,-1 0-16 0,2 3-16 0,-2-2 0 0,2 2-576 0,0 1-112 0,1-1-32 0,0 2 0 16,0-3-272-16,-2 1 0 0,2 1 0 0,-1-4 0 15,-2 0 0-15,1-1 0 0,-2 0 0 0,0-2 0 16,-1 1 0-16,0-3 0 0,0 1 0 0,-1-3 0 15,1-3 256-15,-1-1-48 16,0 0-16-16,1-3 0 0,-2-1 144 0,1-2 32 0,0-1 0 0,0 0 0 16,-2-5-96-16,1-1-16 0,-2-1 0 0,2-2 0 0,-2 0-256 0,0-2 128 15,2-2-128-15,-2 2 0 0,0-4 0 0,1 0 0 16,-1-3 0-16,0 0 0 16,0 1 0-16,0-2 0 0,-1-1 0 0,0-1 0 15,1 0 0-15,0-1 0 0,3-1 0 0,0 0 0 0,0-1 0 0,2 1 0 16,1-2 0-16,1 1 0 0,2 1 0 0,0 0 0 15,1-4 0-15,2 5 0 16,1 1 0-16,0 1 0 0,1 5 0 0,0 2 0 16,-1-1 0-16,1 5 0 0,0 0 0 0,1 2 0 15,2 0 0-15,-1 0 0 0,2-1 0 0,-1 2 0 16,2 3 0-16,-1-2 0 0,1 3 0 0,-1 1 0 0,1 4 0 16,-1 1 0-16,-1 3 0 0,1 1 0 0,1 6 0 15,-2-1 0-15,2 2 0 0,-1 0 0 0,1 5 0 0,-2-3 256 16,1 3-48-16,0 0-16 0,-1 4-192 0,0-1 144 15,-2 0-144-15,1 0 128 0,-1 3 0 0,0-3 0 16,2 1 0-16,-2-5 0 0,-1-2-128 0,0-1 0 16,2 1 0-16,0 0 0 0,-1 0 0 0,1-2 0 15,-1 1 0-15,-3-2 0 0,1 0 0 0,-2-1 0 16,0 1 0-16,-1-4 0 16,-1 1-368-16,0-4-96 0,0-1-32 0,-2-1 0 15,2-4-400-15,-1 0-64 0,1-4-32 0,0-2-10976 16,0 0-2176-16</inkml:trace>
  <inkml:trace contextRef="#ctx0" brushRef="#br0" timeOffset="16611.89">12657 15435 33167 0,'0'1'2944'0,"0"-1"-2352"0,2 0-464 0,-1-1-128 16,1 1 608-16,2-2 96 0,1-2 32 0,2-1 0 0,4-1-1440 0,3-2-304 0,0-4-48 0,-1 2-16 0,1-2 896 0,0-2 176 0,-1 2 0 0,1-1 0 0,1 1 0 0,-2 0 0 15,1-2 0-15,-2 2 0 0,0-1 496 0,1 3 160 0,-2-2 48 0,0 0 0 0,-2-1 288 0,1 1 64 0,-2-2 16 0,0-1 0 16,-1 2-496-16,-2-3-80 0,-1 1-32 0,-2 1 0 15,0 0-464-15,-4 0 0 0,0-1 0 0,-3 1 0 16,-1 2 0-16,-4 2-128 0,-1 2-16 16,-2 1 0-16,-3 4-592 15,0 3-112-15,-4 1-32 0,2 5 0 0,-1 3 432 0,-1 1 64 0,2 2 32 0,-1 3 0 16,3 2 544-16,0 2 128 0,3-1 0 0,-1 2 16 16,4 2 608-16,3 1 112 0,2 1 32 0,2-1 0 0,3 4-624 15,2-5-112-15,0 0-32 0,0 1 0 0,3-1-192 0,2 0-128 16,0 0 128-16,0-2-128 0,3 1 160 15,-1-2-32-15,-2 0-128 0,1 0 192 0,0 0-64 16,1 3-128-16,0 0 176 0,-1 0-176 0,2 1 0 16,-2-1 0-16,0-2 0 0,1 1 0 15,-2-3 0-15,1-4 0 0,-1 1 0 0,1-2 0 16,0-4 0-16,0-2 0 0,-1-1 0 0,2-3 0 0,0-3 0 0,-1-3 0 16,3-4 0-16,0-2 0 15,2-3-816-15,0-4-64 0,1-3-16 0,1-3-16912 16</inkml:trace>
  <inkml:trace contextRef="#ctx0" brushRef="#br0" timeOffset="16951.23">13407 14970 13823 0,'-3'4'1216'0,"0"-1"-960"0,-1 0-256 0,1-2 0 0,1 2 3840 0,1-1 704 0,-1-1 160 0,-1 4 32 0,-2 5-2608 15,-4 3-512-15,-1 3-96 0,-1 3-32 0,-1 2-496 0,1 2-96 0,-1-1-32 0,4 0 0 0,-1 3-480 0,2 1-112 0,1 0-16 0,-1 1 0 0,1 2 64 0,-1-3 0 16,-1 2 0-16,0-2 0 0,-1 2-128 0,0 0 0 15,1-2-16-15,-1-2 0 0,0-4-176 0,2-1 0 16,-2-1 0-16,2-2 0 16,-1-3-352-1,2-3-48-15,3-4-16 0,-2-4 0 0,2-1-1744 16,-1-3-336-16,1 1-80 0,-1-5-12832 0</inkml:trace>
  <inkml:trace contextRef="#ctx0" brushRef="#br0" timeOffset="17202.03">13093 15069 28559 0,'1'-6'1264'0,"-1"2"272"0,1 2-1232 0,-1-1-304 0,1 3 0 0,1 0 0 0,-2 0 1088 0,2 1 144 0,2 1 48 0,1 1 0 0,1 2 128 0,-1 3 48 32,1 0 0-32,0 5 0 0,2-1-512 0,-2 4-112 15,1 1 0-15,1 5-16 0,0 0-384 0,2 2-80 16,1 2-16-16,2-1 0 0,1 1-144 0,3 0-48 15,-1-1 0-15,0 0 0 0,0-3-16 0,1 3-128 0,0-3 192 0,1 0-64 16,-1 0-128-16,-1-6 128 16,-1-1-128-16,-1-4 128 0,-1 1-128 0,0-6-176 0,3 1 48 15,-3-4 0 1,0-3-704-16,-4-3-144 0,3-1-32 0,-5-2-17216 0</inkml:trace>
  <inkml:trace contextRef="#ctx0" brushRef="#br0" timeOffset="17592.8">13490 14458 10127 0,'1'-2'896'0,"-1"2"-704"16,1-3-192-16,0 3 0 0,0 0 2432 0,1 3 464 15,0-3 96-15,2 2 16 16,1 2-3008-16,1 2-640 0,1 4-96 0,1 2-32 0,1 2 1520 0,-1 4 288 16,2 5 64-16,-1 4 16 0,2 3 1440 0,1 4 304 15,3 3 48-15,0 4 16 0,1 1-720 0,0-1-144 16,0-3-16-16,-1 1-16 0,1 4-1136 0,-2-5-208 0,-2 1-48 0,0-1-16 15,2 3-368-15,-2 0-64 16,2-1 0-16,-2 2-16 0,1-5-176 0,-2-2 0 16,0-6 0-16,-1-4 0 0,-2 0 0 0,-1-3-144 15,-1-5 144-15,-2-3-160 16,1 2-352-16,-5-6-64 0,0 0 0 0,0-1-16 16,-3-5-1456-16,-1-1-304 0,2-3-48 0,-3-1-13184 0</inkml:trace>
  <inkml:trace contextRef="#ctx0" brushRef="#br0" timeOffset="17805.58">13328 14952 34095 0,'-2'0'3024'0,"2"0"-2416"16,0 0-480-16,2 0-128 0,0-3 1760 0,3 1 336 15,4-3 64-15,4-2 16 0,11-4-1456 0,5-5-272 16,7 0-64-16,4-4-16 15,4-2-368-15,5 0 128 0,-1-3-128 0,0 0 0 0,-1-1-160 0,-4 2-96 16,-1 1-32-16,-2 4 0 16,-2 0-1056-16,-3 1-192 0,-2-2-64 15,-2 2-15616-15</inkml:trace>
  <inkml:trace contextRef="#ctx0" brushRef="#br0" timeOffset="19108.2">14549 14623 23039 0,'0'0'2048'0,"0"-3"-1648"0,1 3-400 0,-1 0 0 0,2 0 1008 0,-2 0 112 0,1-2 32 0,-1 0 0 0,1 0-64 0,0 2 0 0,1-4 0 0,-2 4 0 0,0 0-560 0,0 0-112 0,0 0-32 0,0 0 0 0,3 20 0 0,-1-11-16 0,-2-2 0 16,2 4 0-16,-1 0 256 0,1 4 48 15,1-1 16-15,0 3 0 0,0 3-96 0,1 0-16 0,0 1 0 16,0 1 0-16,1 0-128 0,-1 3-16 0,4-3-16 15,-1 0 0-15,3 1-144 0,0-1-16 0,-1-6-16 16,1 3 0-16,2 0-80 0,0 0-16 16,1-1 0-16,-1 1 0 0,0-5-144 0,-2-2 0 0,-1-2 0 0,-2-1 128 15,1-3-128-15,-3-3 160 0,0-3-160 0,-2 0 160 16,1 0-32-16,-1 0 0 0,-2-3 0 0,0-3 0 16,0 2 64-16,1-2 0 0,-2-5 0 0,1-1 0 15,-1 0-16-15,0-3 0 0,2 3 0 0,-2-5 0 0,3-2-32 16,-2-6 0-16,0-1 0 0,-1-1 0 15,0-3-144-15,-2-1 128 0,-1-1-128 0,0-2 128 0,-1-1-128 0,-1 0 0 16,-1-2 0-16,0 1 0 0,1-1-224 0,0 5-32 16,1 6 0-16,0-2 0 31,1-1-256-31,0 5-48 0,1 5-16 0,0 3 0 0,1 2-368 0,1 2-80 0,0 1 0 0,1 1-16 16,1 3-1232-16,0-2-240 0,3 2-48 0,0 0-11488 0</inkml:trace>
  <inkml:trace contextRef="#ctx0" brushRef="#br0" timeOffset="19843.97">15297 14411 25791 0,'-5'0'1152'0,"0"0"224"0,1 0-1104 0,0 0-272 0,1 0 0 0,1 0 0 0,-1 0 752 0,0-2 80 0,-5 0 32 0,0 2 0 0,-4-2-496 0,1-1-112 0,1 2 0 0,1-1-16 0,0 2-240 0,0 0 0 0,1 0 0 0,0 0 0 0,1 2-160 0,1-1-128 15,-2 4-32-15,1-1 0 0,-3 2 832 0,-1 2 176 16,-2 0 16-16,1 2 16 0,1-1 432 0,0 1 96 16,-3 3 16-16,1 2 0 0,-1 1-496 0,2 3-80 15,0-3-32-15,1 3 0 0,1-2-208 0,2 4-64 16,-1 1 0-16,2 3 0 0,1-3-160 0,1 2-32 0,1-1-16 15,0-1 0-15,3-2-176 0,1 0 160 0,2 1-160 0,1-5 160 16,1-1-160-16,2-2 192 0,1 0-192 0,2-1 192 16,1 1-192-16,3 0 0 0,1-4 144 0,1-3-144 15,2 0 0-15,-1-2 128 0,-1 0-128 16,0-4 0-16,0 2 128 0,-3-4-128 0,-1-2 160 0,0 0-160 16,-1-2 144-16,0 0-144 0,-1 0 128 0,-1-4-128 15,1 1 0-15,0-1 0 0,-2 0 128 0,2-5-128 16,-2 2 0-16,1-2 0 0,-2-1 0 0,0-3 0 15,-1 1 0-15,-1-2 0 0,1-1 128 0,-3 1-128 0,1 0 0 16,-2 2 0-16,-1-1 0 0,0 0 0 0,-1-6 128 16,-2-1-128-16,1 4 192 0,-1-3-64 0,1 3-128 15,0-1 192-15,1 9-192 0,0 0 192 0,0-1-192 0,-1 5 0 16,2 4 0-16,0 0 128 0,-1 2-128 0,0 4 0 16,-2-2 0-16,2 4 0 0,-1-1 0 0,1 4 0 15,-1-1 128-15,1 5-128 0,1 1 0 0,0-1 0 16,1 6 0-16,2-1 0 0,0 1 0 0,2 2 0 15,3 4 144-15,-1-2-144 0,1-3 128 0,2 3-128 16,2 4 128-16,2 1-128 0,2 1 0 0,0-3 144 16,0-2-144-16,-1 0 0 0,1 1 192 0,0-5-192 0,-1-1 192 15,-2-1-192-15,2-5 0 0,-4 4 0 16,-1-5-192-16,-3 0 48 16,1 1-304-16,-2-6-48 0,-2 1-16 0,0 1-11984 0,-1-1-2416 15</inkml:trace>
  <inkml:trace contextRef="#ctx0" brushRef="#br0" timeOffset="20310.04">15587 14791 28559 0,'-2'8'1264'0,"2"-4"272"0,0 2-1232 0,0-2-304 15,2-2 0-15,-2-2 0 0,2 2 320 0,1 3 16 16,0-2 0-16,2 5 0 0,0 0-496 0,1-1-96 0,-1-4-32 0,0 2 0 0,0 0 560 0,0 0 112 0,-1-5 32 0,-2 4 0 0,1-2 592 0,-2-2 112 0,0 2 32 0,1 0 0 0,-1 1 304 0,-1-3 64 16,0 0 16-16,0-3 0 0,-1 1-768 0,1 2-128 15,0 0-48-15,0 0 0 0,0 0-224 0,-8-23-48 16,7 16-16-16,-3-4 0 0,1-3-96 0,-2-1-16 0,0-1 0 0,-2-3 0 15,1-3-192-15,-2-3 0 0,-2 0 0 0,0-1 0 16,0 0 0-16,0-3 0 0,-2-2 0 0,-1 1 0 16,3 1-128-16,-2-1 128 0,1 0-192 0,-1 0 192 15,3 1 0-15,-1 1 0 0,3 1 0 0,-1 2 0 16,4 2 0-16,2 0 0 0,1 5 0 0,1 2 0 0,3-13 0 16,1 19 144-16,-1 4-144 0,2-3 0 15,-2 6 0-15,3-3-224 0,1 2 80 0,0 1-96 16,2 0-16-16,2 3 0 0,1 0 0 0,2 1-112 15,1 1-16-15,0 1-16 0,-1 1 0 16,2 2-32-16,1 0 0 0,0 4 0 0,1 2 0 16,3 1-800-16,-1-1-176 0,1 2-16 15,0-2-14624-15</inkml:trace>
  <inkml:trace contextRef="#ctx0" brushRef="#br0" timeOffset="20556.37">16024 14417 42383 0,'0'8'3776'0,"-1"0"-3024"0,1-4-608 0,1-1-144 0,1 0 544 0,-1 0 80 0,1 3 16 0,0 1 0 16,1 8-832-16,2 1-144 0,0 7-48 0,0-5 0 15,-1-2-144-15,0-2-48 0,-1 1 0 16,0-3 0-16,-1 0-736 0,1 2-160 0,-2-2-16 15,-1 1-16 1,1-3-720-16,-2-2-144 0,0 2-16 0,1-4-16 0,-1-2 1264 0,-1-4 256 0,0 0 48 0,1-4-6720 16,-2-2-1360-16</inkml:trace>
  <inkml:trace contextRef="#ctx0" brushRef="#br0" timeOffset="20714.72">15832 13858 41471 0,'-5'0'1840'0,"1"0"368"0,0 0-1760 0,2-2-448 0,0 2 0 15,2 0 0-15,0-1 256 0,0 1-48 0,0-3 0 0,0 1 0 32,2-2-2064-32,-1 0-400 0,1 1-96 0,3-4-16 0</inkml:trace>
  <inkml:trace contextRef="#ctx0" brushRef="#br0" timeOffset="24217.98">16504 14226 6447 0,'0'2'576'0,"-1"-2"-576"0,-1 0 0 0,-1 0 0 0,2 0 4192 0,1-2 736 0,0 2 128 0,-3-2 48 0,1 2-3504 0,-3-2-688 0,0-2-144 0,-2 2-16 0,-1-1-752 0,-1 2-288 0,1-1 16 0,-2 0 0 0,0 0 48 0,1 2 16 0,0-3 0 0,-1 3 0 0,2 3 208 0,2-3 0 15,-1 4 0-15,0-1 160 0,1 2 352 0,0-1 64 16,0 2 0-16,0 3 16 0,-2-2-144 0,2 2-16 15,0 1-16-15,-2-2 0 0,0 6-48 0,-1-2-16 16,2 2 0-16,-2 2 0 0,2 1-352 16,0-3 128-16,4 1-128 0,-2 1 0 15,1 4 512-15,2-2 16 0,-1 2 16 0,2-3 0 0,1-1 32 0,1-3 0 16,0-2 0-16,2 0 0 0,1-4-448 0,-1 0-128 16,1-1 0-16,1-3 0 0,2 0 0 0,1-1 0 15,2-4 0-15,0-1 0 0,-1 2 0 0,3-5 0 0,0-3 0 16,3 0 0-16,1-4 0 0,0-3 208 0,1 1-32 15,-2-1-16-15,0 3-160 0,-3-4-272 0,1 1 64 16,-1 2 16 0,-1-2-336-16,-1-1-64 0,-1 5-16 0,-4-3 0 0,0 4 416 15,-4-4 192-15,0 5-160 0,-2-2 160 0,-2 2 0 0,0 0 0 0,-1-2 0 0,-1 1 0 16,-1 1 576-16,1 2 16 0,0 0 0 0,0 0 0 16,0 2-16-16,0 0 0 0,1 0 0 0,2 0 0 15,-1 2-352-15,1 1-80 0,1 3-16 0,1 3 0 16,-2 1-128-16,4 2 0 0,-1 4-192 0,1 2 192 0,3 4 0 15,0 3 0-15,2-1 0 0,-1 2 0 0,1 5 288 16,1 1 32-16,0-4 0 0,-2-1 0 0,1 1-192 0,-1 0-128 16,0 1 192-16,-2-5-192 0,-2-4 0 0,2 1 0 15,-2-2 0-15,0 0 0 16,0-3-1168-16,-1-4-304 0,2-4-48 0,-2 2-14064 16</inkml:trace>
  <inkml:trace contextRef="#ctx0" brushRef="#br0" timeOffset="24964.29">16513 13412 34095 0,'-1'7'3024'0,"1"2"-2416"0,0-5-480 0,1-1-128 0,0 2 704 16,2-1 112-16,-1 6 16 0,2 9 16 0,2 3-848 0,0 6-384 0,2 1 16 0,0-1 16 0,1 1 352 0,0-3-144 0,2 1 144 0,1 1 0 0,3 4-272 0,0 3 48 0,1 0 16 0,0-3 0 0,-1 0 32 0,-2 1 16 16,1-1 0-16,-2-3 0 15,-1-1 608-15,1-3 112 0,-3 1 16 0,0-4 16 16,-1-3 304-16,-1 1 48 0,2 1 16 0,0-3 0 16,0 2-512-16,-1-4-80 0,0-4-32 0,1 1 0 0,-2-1-336 0,1-4 0 0,0 0 0 15,0 0 128-15,0-2-128 0,0-1 0 0,-1-4 0 16,-1 1 0-16,1-2 0 0,-2-2 0 0,-2 1 0 0,1-2 0 15,-2-3 0-15,0 0 0 0,-1-3 0 0,-1 2 0 16,-1-3 0-16,-1-1 0 0,-1 0 0 0,0-2 0 31,0 1 0-31,-1 0 0 0,1-1 0 0,-2 0 0 0,2-3 0 0,-2-2 0 0,1 1 0 16,3-2 0-16,0 3 0 0,1 0 0 0,1 1 0 0,1 2 0 16,3 0-256-16,1 4 48 15,3-3 0-15,1 5 0 0,1-2-144 16,1 3-32-16,0 2 0 0,0 1 0 0,3-2 384 0,-2 4 192 0,2-2-32 0,-1 2 0 0,-1 2-160 15,0 2 0-15,-2 0 0 0,0 3 0 0,-2 1 0 16,-2 3 0-16,-2 2-144 0,0-3 144 0,-1 0 0 0,-1 4 0 16,1 0 0-16,0 2 0 0,0-1 0 15,-1 2 0 1,1-1 128-16,0-2-128 0,-1 2 0 0,0-2 0 16,1 0 0-16,-2 2 0 0,1-1 0 0,-2-2 0 15,-1-2 0-15,0 2 0 0,0 1 0 0,-3-4 0 16,1 4 0-16,-2-3 144 0,0 2 48 0,-2-3 16 15,0 1 0-15,-3 0 0 0,2-2-16 0,-4 0 0 0,-1 0 0 16,-3-2 0-16,0 2-192 0,-2 1 176 0,-1-6-176 16,-2 3 160-16,-1-2-160 0,-2 1 0 15,-2-1 0-15,0 0 0 0,1-2-176 0,0-1-64 0,2 2-16 16,1-6 0 0,4 2-272-16,-1-4-64 0,5 0-16 0,2-1 0 15,1-3-880-15,2 1-176 0,2 0-48 0,2-2-13600 0</inkml:trace>
  <inkml:trace contextRef="#ctx0" brushRef="#br0" timeOffset="25409.92">17036 13131 35935 0,'-4'6'3200'0,"1"1"-2560"0,-1-1-512 0,1-2-128 0,2-4 928 0,1 2 160 0,0 4 48 0,0 0 0 0,-1 2-816 0,0 4-144 0,-1 4-48 0,1 0 0 0,1 3-128 0,0-3 0 0,0 2 0 0,3 2 0 0,2 4 0 0,2 4 0 0,2-2 0 0,1 9 0 0,4 3 0 16,2 4 0-16,2 4 0 0,-1-4 0 16,0 2 0-16,-1 0 0 0,3-2 0 0,-2-1 0 0,2-3 208 0,-1-3 16 15,0-3 0-15,-1-3 0 0,2-3-96 0,-3-1 0 16,-1-5-128-16,1-2 192 0,-2-2-192 0,0-3 0 15,0-1 0-15,-3-2 0 16,-1-2-1040-16,-2-4-112 0,1 0 0 0,-3-4-16144 0</inkml:trace>
  <inkml:trace contextRef="#ctx0" brushRef="#br0" timeOffset="25882.3">17544 13950 35935 0,'3'2'1600'0,"-1"-2"320"0,1 2-1536 0,-1-2-384 0,1 0 0 0,-2-2 0 16,3 2 496-16,0-2 16 15,5-2 16-15,1-2 0 0,2-3-16 0,1-1 0 0,0 1 0 0,-2-4 0 0,3-2-368 0,0-1-144 16,-1 0 0-16,0 0 144 0,-1 0-144 0,-1 0 0 16,-1 0 0-16,0-3 0 0,-1 3 0 0,-2-2 0 15,2-5 0-15,-1-1 0 0,0 1 0 0,-1 1 128 16,-1 0 0-16,1 0 0 0,-3 3-128 0,0 3 0 16,-1-2 0-1,-2 1 0-15,-1-1 0 0,0 2 0 0,-3 2 128 0,0 2-128 0,-1 2-192 0,-3 7-64 16,-1 0 0-16,-3 6-16 15,-1 4-528-15,-3 3-96 0,-1-1-32 0,-3 8 0 16,-1 4 352-16,1 1 80 0,0 3 16 0,3 3 0 0,0 4 480 0,2 3 0 0,4 1 0 16,2 1 0-16,4 1 704 0,3-3 224 0,2-1 48 0,3 1 16 15,2-3-96-15,1-3 0 0,2-4-16 16,1 4 0-16,2-1-544 0,3 1-96 0,0-2-32 0,0-5 0 16,2-2-208-16,-1-1 144 0,1-5-144 0,0-4 128 15,1-3-128-15,-1-4-176 0,1 0 48 0,0-6 0 16,3 0-1088-1,2-4-192-15</inkml:trace>
  <inkml:trace contextRef="#ctx0" brushRef="#br0" timeOffset="27076.48">13196 16545 30399 0,'-2'4'2704'0,"0"-1"-2160"0,0-3-544 0,2 0 0 0,0 0 1264 0,0 0 144 0,-1 2 16 0,0 2 16 0,-2 0-720 0,3 2-144 0,-1 0-16 0,2 3-16 0,3-3-240 0,-1 4-48 0,1 2-16 0,1-1 0 0,2 4-240 0,-2 0 0 15,-1 1 0-15,0 0 0 0,0 4 0 0,-2 1 0 16,1-1 0-16,-3-2 0 16,-1 1-464-16,-2-3-48 0,1-4 0 0,-1 2 0 15,1-4-1712-15,-1-2-336 0,1-4-80 0,-1-2-10912 0</inkml:trace>
  <inkml:trace contextRef="#ctx0" brushRef="#br0" timeOffset="27280.96">13027 16178 39615 0,'-7'10'3520'0,"0"-4"-2816"0,0 0-560 0,3-4-144 15,3 0 944-15,1-3 144 0,1 1 48 0,-1-1 0 16,0-1-2096-16,2-4-432 0,1-2-80 0,5-8-10576 15,-2-3-2128 1</inkml:trace>
  <inkml:trace contextRef="#ctx0" brushRef="#br0" timeOffset="27813.36">13477 16503 15663 0,'0'10'1392'0,"-1"-3"-1120"16,0-1-272-16,-1-3 0 0,2 0 4752 0,0-3 896 15,2 1 176-15,-2 4 48 16,1 0-5616-16,1 4-1136 0,2-1-208 0,-1 2-64 16,0 0 112-16,1-1 16 0,0 2 0 0,-1 0 0 0,1-1 704 0,-1-3 160 0,0 4 32 0,0-4 0 15,1 3 624-15,-2-1 128 0,0 0 16 0,0-4 16 16,-2 1 816-16,0-1 176 0,0 1 16 0,-2-6 16 16,2 2-736-16,-1-4-160 0,1 0-16 0,-1-2-16 15,0-1-416-15,0-1-80 0,-1-1 0 0,2-3-16 16,-1-6-240-16,1-2 0 0,-1-1 0 0,1-1 0 15,0-2-288-15,-1 0 0 0,1-2 0 0,0 0 0 0,-2 0-16 16,2-2 0-16,0 1 0 0,0-1 0 0,0-1 304 16,3 4 0-16,-1 5 0 0,1 4 0 0,2 2 0 0,0 2 192 15,1 4 0-15,-2 2 0 0,0 2-32 0,1 2-16 16,2 0 0-16,-1 2 0 0,0 2-144 0,3 0 0 16,-1 4 0-16,2 0 0 0,1 3 0 0,2 0 0 15,0 4 128-15,2-2-128 0,1 3 176 0,0 3 0 16,4-1 0-16,-1 1 0 0,-2 0 160 0,-1 0 48 15,3 1 0-15,-3 1 0 0,0-1-112 0,-1 1-16 16,1-1 0-16,-3-2 0 0,1 1-256 0,-3-3 0 0,0 0 0 16,-1-1 0-16,-1-2-288 0,-3-3-64 15,0-1-16-15,-2-3-18112 0</inkml:trace>
  <inkml:trace contextRef="#ctx0" brushRef="#br0" timeOffset="28684.6">14581 16175 28559 0,'2'-5'2544'0,"0"1"-2032"0,-1 1-512 0,1 2 0 0,-1-1 0 0,0-2 0 0,2-2-176 0,-1-7 176 0,2-1-320 0,-1-3 64 0,-1 1 16 0,-1 3 0 0,-2-2 880 0,-2 3 192 0,1 2 16 0,-3-3 16 0,-1 6 272 0,-2-4 48 15,0 3 16-15,-2 0 0 0,-3 0-48 0,1 2-16 16,-4 2 0-16,0-1 0 15,1 2-640-15,-2 3-128 0,-1-3-32 0,-1 6 0 0,-1-1-160 0,0 2-48 0,3 2 0 0,-2 0 0 16,1 7-128-16,-2 0-192 16,2 3 32-16,4 0 16 0,-1 3-80 0,2 0-16 15,3 3 0-15,3-4 0 16,1 5 240-16,1 1 0 0,2 0 0 0,2 3 0 0,2-1 128 0,2 2-128 0,-1-3 192 0,2-1-192 31,1-2 176-31,0 1-176 0,1 0 160 0,3-4-160 16,0 0 0-16,0-3 0 0,1 0 0 0,1-3 0 0,1 0 0 15,0 0 0-15,-1-2 0 0,-1-4 0 0,0-1 240 0,1 0-48 16,3-3-16-16,-1-3 0 0,2-3-176 0,-1-3 0 16,0-4 144-16,0 0-144 0,0-2 0 0,-1-6 144 15,1-2-144-15,-1-1 0 0,0-5 128 0,-2-1-128 16,-1 1 0-16,-2-3 0 0,1 3 0 0,-1-5 0 16,-2 0 128-16,-3 2-128 0,1-3 128 0,-4 1-128 15,-2-4 144-15,-3-2-144 0,-3 1 256 0,0-1-64 16,-2 1 0-16,-4-4 0 0,-3-2-192 0,0 0 176 15,2 9-176-15,-1-3 160 0,-3-7-160 0,-2 1 0 0,1 1 0 16,-1 9 0-16,3 1 0 0,3 9-304 0,1 6 48 16,1-3 16-1,-2 3-272-15,1 4-48 0,2 2-16 0,3 4-11360 0,2 2-2272 0</inkml:trace>
  <inkml:trace contextRef="#ctx0" brushRef="#br0" timeOffset="29209.1">14758 16077 10127 0,'5'-5'896'0,"-1"-1"-704"0,0 1-192 16,-2-1 0-16,2-1 2032 0,-1 5 368 0,1-2 80 0,4-6 16 0,4-5-1136 0,3-3-208 0,3-2-64 0,-2 2 0 0,1 2 960 0,-5 1 192 0,-1 4 48 0,-1 2 0 0,0-1-864 0,-2 4-160 0,1-3-48 0,-1 2 0 15,-2 1-512-15,-1-3-96 0,-2 3-32 0,-1-2 0 16,-2 2-128-16,-2-3-48 0,0 2 0 0,-2 1 0 15,-1-3-144-15,-2 2-16 0,-1 1-16 0,-1-3 0 16,-1 3-384-16,-2 2-80 16,1 0-16-16,0 4 0 0,0 0-336 0,-1 4-80 0,-1 0-16 15,1 4 0-15,0 5 400 0,1 0 80 0,1 0 16 0,1 5 0 0,0 1 48 16,2 3 16-16,1 2 0 0,2 3 0 0,2-4 320 16,0 2 64-16,5 0 0 0,-1 1 16 0,1-2 416 15,0 1 80-15,2-1 0 0,0-2 16 0,0 3-272 16,0-3-48-16,0-1-16 0,0 1 0 15,0 0-320-15,0-2-128 0,-1-1 0 0,1-1 144 0,1-2-144 0,-1-2 0 16,0 1 0-16,1-3 0 0,0-2 0 0,2 0 0 16,-1-1 0-16,0-3 0 15,2-1-576-15,0-3-112 0,2-2-16 0,1-3-16784 0</inkml:trace>
  <inkml:trace contextRef="#ctx0" brushRef="#br0" timeOffset="29966.98">15499 15369 14735 0,'0'-3'1312'0,"1"0"-1056"0,0 2-256 0,-1 1 0 0,2-2 832 0,-1-1 128 0,0-1 0 0,3-2 16 0,0-4 432 15,-2-2 96-15,2 2 16 0,-3-2 0 0,0 2 208 0,-1-3 64 0,-1 4 0 0,-3-4 0 0,-1 3 32 0,0-1 16 0,-2 1 0 0,-2-2 0 0,-1 2-864 0,-1-2-160 16,0 4-48-16,-2 0 0 0,0-2-384 0,0 4-96 15,-2 2-16-15,-16 1 0 0,15 7-272 16,-2 2 0-16,1 4 0 0,2 2 0 0,-1 3-224 16,0 4 64-16,1 1 16 0,2-1-32 0,0 2 0 15,3-1 0-15,2 1 0 0,0-1 176 0,2 1 0 0,2-5 0 16,1 4 128-16,2 5 208 0,1-2 48 0,1 4 16 16,1-2 0-16,3 4-144 0,1-1-16 0,1 4-16 15,1-2 0-15,2 1-16 0,1 0 0 0,0-2 0 0,2 0 0 16,-1-1-64-16,0 1-16 0,2-2 0 0,-3 1 0 15,2-2-128-15,-2-1 0 0,-1 0 0 0,-1 1 0 16,0-4 0-16,0 3 0 0,-1 1 0 0,1-2 0 16,-3 2-432-16,-1-1 48 0,0-3 0 0,-1-2 0 15,-3 1 0-15,0-1 0 0,-2-5 0 0,0-2 0 16,0 0-528 0,-2-5-112-16,-1 0 0 0,-1-2-16 0,2-2-1488 0,-2-2-288 15</inkml:trace>
  <inkml:trace contextRef="#ctx0" brushRef="#br0" timeOffset="30292.91">14987 16062 35935 0,'0'0'3200'0,"1"-1"-2560"0,0 1-512 0,2-5-128 0,1 1 608 0,1 0 96 0,3-4 32 0,6-5 0 0,6-3-736 0,4-8-208 0,6-2-16 0,1 0 0 15,1-2 528-15,2 2 96 0,1 0 32 0,2-1 0 0,2 4-304 0,-2 1-128 0,-1 0 0 0,-3 4 128 0,1 1 144 0,-4 2 32 0,0-1 0 0,-4 3 0 16,-1 3-176-16,-4 2-128 0,-3 0 192 0,0 0-192 15,-2 0 0-15,-1 0 0 0,-3-2 0 0,-1 1 0 32,-2 2-1024-32,-3 0-256 0,-2-1-48 0,-2 0-15504 0</inkml:trace>
  <inkml:trace contextRef="#ctx0" brushRef="#br0" timeOffset="31903.27">16053 15616 25791 0,'-4'-4'2304'15,"0"-1"-1856"-15,3 4-448 0,0-2 0 0,1 3 640 0,-1-2 48 0,-2 0 0 0,-2 0 0 0,-1-2 0 0,-2-1 0 0,-2 8 0 0,0-1 0 0,0 4-352 0,-1 4-64 0,-2 4-16 0,1 3 0 0,-3 3-592 0,0 5-128 0,0 1-32 0,-1-1 0 0,3 0 208 0,-1 1 32 16,4-5 16-16,0 4 0 0,1-1 1120 0,-1 0 208 16,1 5 64-16,2-4 0 0,2 1-272 0,0-4-48 15,2 3-16-15,2-6 0 0,1 2-592 0,1-1-224 0,3-4 176 0,1 3-176 0,0-4 0 16,2 1-240-16,1-4 32 0,-1-5 0 15,2 0-112 1,-1-5-32-16,2-2 0 0,0-2 0 0,0-2 352 0,0-2 0 0,-1-3 0 16,0-1 0-16,4-3 0 15,-1-6-224-15,1 1 80 0,-1-2 16 0,-1-1-144 16,-1-2-32-16,0 1 0 0,0-3 0 0,-2 2 304 0,0-1-160 16,-2 1 160-16,1 1-128 0,0-1-64 0,-4 2-16 15,2 2 0-15,-1 0 0 0,-2-1 464 0,0 2 80 16,-2-1 32-16,-2-1 0 0,2 6-64 0,-1 4-16 15,0 0 0-15,-2 5 0 0,2 4-288 0,-1-2-304 0,1 3 64 16,-1 3 16-16,1-2 672 0,0 1 128 0,0 1 16 16,-1 1 16-16,1-1 144 0,-1 6 16 0,0 1 16 0,1-2 0 15,1 6-432-15,1-2-96 0,2 4 0 0,1-1-16 16,1 1 32-16,1 0 16 0,1 3 0 0,2 1 0 16,2-2-112-16,-1-2-32 0,0-1 0 0,0 3 0 15,2 0-144-15,0-3 0 0,1-1-192 0,-2-2 192 16,0-5-704-1,0 0 0-15,0 1-16 0,-1-5 0 0,0 0-496 16,-1-3-80-16,-1-2-32 0,-2 1-14224 0</inkml:trace>
  <inkml:trace contextRef="#ctx0" brushRef="#br0" timeOffset="32434.05">16257 15508 35007 0,'0'1'3120'0,"0"2"-2496"16,0-1-496-16,0 2-128 0,0-2 1040 0,1 0 192 0,2 4 48 0,-1 6 0 0,1 3-1472 0,2 2-304 0,-1 4-48 0,1-2-16 0,2 3 80 16,1 2 16-16,1 3 0 0,1-1 0 0,1 0-144 0,0-2-32 0,0 1 0 0,0-3 0 0,0-2 640 0,-1-1 0 15,1-1 0-15,-3-2 0 0,-1-1 416 16,0-4 208-16,-3-2 32 0,1-3 16 0,-1-5 112 16,0 1 32-16,0-2 0 0,-1-3 0 0,2-5-448 15,0-5-96-15,1 0-16 0,0-6 0 16,1 1-624-16,-2-2-128 0,0-3-16 0,-2-1-16 15,2-2-608 1,-1-3-112-16,0 1-32 0,-2-1 0 0,-1 5-528 0,-1-2-112 0,0-1-32 0,-2 3 0 0,1 2 1568 0,-1 3 384 16,1-3 0-16,0 6 0 0,2 4 896 0,0 5 256 15,1 4 48-15,0 0 16 16,1 6-368-16,0 3-64 0,0-1-16 0,0 3 0 0,2 5 512 0,2 0 112 16,0 6 16-16,2 0 0 0,-2-3-608 0,2 2-112 15,-1 2-32-15,2-2 0 0,-1 1-368 0,0 0-80 0,-1 0-16 16,1-3 0-16,0 3-192 0,-1-5 0 15,1 3 0-15,-2-4 0 0,1 2 0 0,-2-1-240 16,-1-2 80-16,1 1 16 16,-1-3-432-16,-1-1-96 0,-1 0-16 0,1-1-11072 0,0 0-2208 15</inkml:trace>
  <inkml:trace contextRef="#ctx0" brushRef="#br0" timeOffset="32838.32">16665 14750 36863 0,'5'6'1632'0,"-3"-3"336"0,1 0-1584 15,-2 0-384-15,0-3 0 0,2 1 0 0,-1 4 784 0,1-1 80 0,3 3 16 0,3 4 0 0,-1 5-752 16,2 3-128-16,0 1 0 0,-1 2-128 0,-1 3-48 0,1 3 0 0,-2-2 0 0,2 5 0 0,0 7-224 0,2 3-48 0,0 7-16 0,0 2 0 0,3 4 272 0,-3-6 48 0,1 2 16 0,-1-6 0 15,1-3 352-15,-4 0 80 0,1-3 16 0,-2-9 0 16,-1-4 64-16,1-3 32 0,0 4 0 0,0-2 0 0,1 0-256 16,-1-3-160-16,-3-2 192 0,0-6-192 15,-2 0-768-15,1-5-256 0,-2-4-48 16,0 0-15632-16</inkml:trace>
  <inkml:trace contextRef="#ctx0" brushRef="#br0" timeOffset="33184.78">17134 14939 23951 0,'8'10'2128'0,"-3"-1"-1696"0,0-2-432 0,-1-1 0 16,-2 0 3616-16,0-2 640 0,1 2 128 0,2 6 32 16,4 7-3376-16,2 6-656 0,4 7-144 0,-1 0-32 15,-1 2-208-15,-1 2 0 0,1-2-144 0,-2 1 144 0,0-1-160 0,-2-1 160 16,-1 1-160-16,0-3 160 15,-2 1-864-15,-1-6-80 0,-1 1-16 0,-3-3 0 16,-1-3-816-16,-1-2-160 0,-1-3-48 0,0 0-12288 16</inkml:trace>
  <inkml:trace contextRef="#ctx0" brushRef="#br0" timeOffset="33360.83">17108 15319 3679 0,'10'0'320'0,"-3"-3"-320"0,-1 2 0 0,-1 1 0 16,0-2 8272-16,-1-2 1584 0,3 0 320 16,6-2 64-16,5-6-7280 0,8-4-1456 15,3-7-288-15,-1 0-64 0,-1-1-656 0,-3 0-128 0,-5 1-32 0,-1 1 0 16,0-4-464-16,0-1-112 0,-4 2-16 0,0 2 0 16,-2 0-544-1,-2 2-112-15,-2 5-32 0,-2 3-11808 0,-1 0-2368 0</inkml:trace>
  <inkml:trace contextRef="#ctx0" brushRef="#br0" timeOffset="34390.46">14302 17273 32255 0,'-4'0'2864'0,"1"-3"-2288"16,0 2-576-16,2 1 0 0,0-3-880 0,-2 2-272 0,-2-4-64 0,-3 2-16 0,-6-4-112 0,-1 1-32 0,-1 0 0 0,0 2 0 0,1 4 528 0,0 4 96 0,2 2 32 0,0 3 0 0,2 3 96 0,0 4 32 0,1 2 0 0,1 3 0 0,3-2 1776 0,0 6 352 0,0 6 80 0,0-1 16 15,2 1 192-15,-1-3 32 0,1-3 16 0,1 1 0 16,0-1-976-16,2 0-208 0,2 4-48 16,2-4 0-16,0-6-416 0,1 0-96 0,2 1 0 0,2-3-128 31,2-3-400-31,-1-4-192 0,1-2-48 0,3-4 0 0,-1-2 416 0,3-2 80 0,0-5 16 0,1 1 0 16,0-5 336-16,0-4 80 0,0 0 16 0,1-2 0 0,-2-1 32 15,-1 1 16-15,-1 2 0 0,1-4 0 16,2-5-96-16,-1-3 0 0,0 0-16 0,-2-4 0 15,-1 2-112-15,-4 1-128 0,0 1 176 0,-2 2-176 0,-3-2 128 16,-1 0-128-16,-4 3 0 0,0-4 0 0,-4 4 0 16,-2-1 0-16,-1 2 0 0,-4 2 0 0,0 0 0 0,-1-1 0 15,0 2 128-15,-1 2-128 0,-3 3 0 0,-1 5 0 16,1 1 0-16,-3 6 0 16,0 1-240-16,-1 4 48 0,2 0 16 0,0 4 0 15,0 0-1296-15,2 0-256 0,2 2-48 0,2-4-16 16,3 3-1504-16,2-5-304 0,2 2-64 0,2-5-4736 15</inkml:trace>
  <inkml:trace contextRef="#ctx0" brushRef="#br0" timeOffset="34927.57">14778 17506 33167 0,'4'14'1472'0,"-3"-5"304"0,-1-1-1424 0,1-2-352 0,0-4 0 0,-1-2 0 0,2 2-192 0,-1-1-96 0,0 4-32 0,2-1 0 0,-2 0-1232 0,1 1-256 0,0-2-48 0,-1 0-16 16,0-2 720-16,-1 2 128 0,-1-1 48 0,1-1 0 0,1 2 1424 0,-2-3 304 0,1 0 48 0,0 0 16 0,0 0 1296 0,0-3 256 0,0 3 48 0,0 0 16 0,0 0-576 0,0 0-96 0,-9-19-32 0,5 9 0 0,1-2-880 16,-2-1-176-1,-1-3-32-15,-1-2-16 0,1-1-224 0,-1-1-32 0,-2-5-16 0,1 0 0 16,-1-1-128-16,0-2-32 0,2-4 0 0,-3 1 0 16,1-4-192-16,-1 1 0 0,3-1 0 15,1 3 0-15,2 6-160 0,0 1-128 0,2 4-32 0,2 4 0 0,0 0 80 0,0 3 16 16,2 2 0-16,2-1 0 15,-2 6 224-15,3-2 0 0,2 3 192 0,-1 2-192 0,1 1 0 0,2-2-144 16,1 1-16-16,0 0 0 16,0 2-592-16,2-2-112 0,0 0-32 0,2 2-16768 0</inkml:trace>
  <inkml:trace contextRef="#ctx0" brushRef="#br0" timeOffset="35613.91">15364 17029 15663 0,'0'2'688'0,"-1"-2"144"0,0 0-656 0,-1-2-176 0,2 2 0 0,-1-2 0 0,1 0 0 0,-1 0-192 0,-2-2 32 0,1-2 16 0,-2-3-400 0,1 2-80 0,0 1-16 0,1-1 0 0,-1 1 1808 0,1 0 368 0,-2 2 64 0,0-2 0 0,-1 3 288 0,-1-2 48 0,-1 1 16 0,-2 0 0 16,-1 2-80-16,-1-1-16 0,-1 2 0 0,-1 1 0 15,2 0-704-15,-2 4-160 0,-3-1-32 0,-2 6 0 32,3-2-704-32,-1 6-128 0,-1 3-128 0,1 5 144 15,1 1-144-15,1 3-256 0,2 1 64 0,0 0 16 16,2 2-208-1,0 1-64-15,4-1 0 0,1-1 0 0,1-1 688 0,2-1 128 0,2-1 16 0,0-3 16 16,1 1 240-16,0-4 32 0,2 1 16 0,0-3 0 0,2 0-432 16,0-4-96-16,3 0-16 0,0-4 0 15,3-2-144-15,1-2-176 0,1-4 48 0,-1-1 0 0,2-4 128 16,1-1 128-16,1-4-128 0,0-2 176 16,0-2 192-16,0-2 32 0,-1-3 16 0,0-3 0 0,-1 1-128 0,-1-2-32 15,1 0 0-15,-2-1 0 0,-1-2-64 0,-1-2-32 16,-1 6 0-16,-3 0 0 0,-1 2 0 0,-1-2 0 15,-3 0 0-15,-1-3 0 0,-3 3 80 0,0-1 16 16,-2 1 0-16,-1-3 0 0,-2-1 64 0,-1-2 0 16,1-1 16-16,-3 1 0 0,-3-3-32 0,0 3-16 15,1-1 0-15,-2 1 0 0,0-3-288 0,0 1 0 0,1 2-128 16,-1-1 128-16,0 2-320 0,2 4 48 0,1 4 0 16,2 0 0-1,2 3-304-15,-1 4-64 0,3 2-16 0,0 0-11888 0,1 2-2384 16</inkml:trace>
  <inkml:trace contextRef="#ctx0" brushRef="#br0" timeOffset="36112.96">15555 17017 6447 0,'8'2'576'0,"-3"-2"-576"0,0 0 0 0,-1-2 0 0,0-1 4352 0,-1 2 752 0,2-3 144 0,4-1 48 0,4-1-4912 0,7-5-992 0,4 0-192 0,-1-3-32 0,-1 4 1792 0,-2-2 352 15,-1 0 80-15,-3 2 16 0,-1 1 304 0,-3-1 64 16,-1 4 16-16,-1-3 0 0,-1 2-512 0,-3 1-80 0,0 2-32 0,-1-5 0 15,0 3-320-15,-1-1-64 0,-2 1-16 16,-1-1 0-16,-1-1-384 0,-1 0-96 0,0 2-16 0,-3-3 0 16,-2 0-272-16,-1 2 0 0,-3-1-128 0,-1 4 128 31,-2-2-448-31,0 3 0 0,-2 5 0 0,0 1 0 16,0 4-384-16,0 2-80 0,0 1-16 0,2 3 0 0,1 3 192 15,-1 2 32-15,3 1 16 0,2-2 0 0,0 2 1264 0,2 2 240 0,2-2 48 0,3 0 16 16,1 0 64-16,3 0 16 0,0 1 0 0,2 1 0 15,3-2-560-15,-1 1-96 0,2 1-32 0,-1 1 0 0,2-2-272 16,1-2 0-16,0 1 128 0,1-2-128 16,-2 0 0-16,2-1 0 0,1-2 0 0,0-2 0 15,2 1 0-15,-3-3 0 0,-1-2-128 0,0-2 128 0,0 1 0 16,-1-4 0-16,1-3 0 0,1 0 0 0,-1-2 0 0,-1-2-144 16,0-4 16-16,-2-2 0 15,1-3-688-15,-1-3-128 0</inkml:trace>
  <inkml:trace contextRef="#ctx0" brushRef="#br0" timeOffset="36507.86">16033 16956 37775 0,'4'22'1664'16,"-3"-6"368"-16,-1-1-1632 0,0-5-400 15,1-4 0-15,1-2 0 0,0 2 0 0,0 3-224 0,3 7 32 0,2 1 0 0,0 4-2112 0,0-5-400 0,1-3-96 0,-1-3-16 0,-1-2 1472 0,1-2 304 0,0-1 48 0,-2 0 16 0,-1-1 464 0,-1 2 112 0,1-2 16 0,-3-2 0 0,2 5 2864 16,-3-6 576-16,0 1 112 0,-1-2 32 0,-1 0-896 16,0 0-192-16,-1-3-16 0,0-1-16 15,-2-2-1248-15,0 0-256 0,-1-6-64 0,-1 1 0 16,0-1-320-16,0-4-192 0,-3-5 192 0,1-1-192 15,-1-1 0-15,-1-5 0 0,0-3-240 0,0-1 80 0,1 0 16 0,0-1 0 16,4 3 0-16,1 1 0 0,2 4-48 0,1 6 0 16,2-2 0-16,1 3 0 0,2 3 336 0,2 2 64 15,1-2 16-15,1 1 0 0,2 2 128 0,1 0 32 16,0-1 0-16,0 1 0 0,-1 2-384 0,0 0-128 0,0 4 0 16,-2-3 0-16,-1 6-144 0,-1-1-32 0,-1 1 0 15,0 1 0 1,-1 4-336-16,1 1-80 0,0 1-16 0,1 4-17264 0</inkml:trace>
  <inkml:trace contextRef="#ctx0" brushRef="#br0" timeOffset="36761.93">16544 16959 45151 0,'4'19'2000'0,"-3"-10"416"0,-1-2-1936 0,1 0-480 16,-1-5 0-16,1-1 0 16,0 2-288-16,2-1-160 0,-1 3-16 0,3 4-16 15,0-3-576-15,0 0-112 0,0-2-32 0,-1 0 0 16,0-2-1056-16,-1 1-224 0,1 0-32 0,0-3-16 15,-1 3-1328-15,-1-2-272 0</inkml:trace>
  <inkml:trace contextRef="#ctx0" brushRef="#br0" timeOffset="36966.75">16509 16485 35935 0,'5'10'3200'0,"-2"-6"-2560"0,-2 0-512 0,-1-2-128 0,1-2 1648 16,-1 0 304-16,1 0 64 0,1 2 16 15,1-2-3856-15,0 0-768 0,0-2-160 16,1-2-16-16,0 0 2160 0,0 2 432 0</inkml:trace>
  <inkml:trace contextRef="#ctx0" brushRef="#br0" timeOffset="37342.11">16883 16810 23951 0,'3'11'2128'0,"-1"-2"-1696"0,-1-3-432 0,0 0 0 16,0-3 3520-16,-1-3 640 0,2 0 112 0,-2 3 16 15,1 4-3104-15,0-1-624 0,-1-2-128 0,1-2-32 16,-1-2-400-16,0-2 0 0,0-5 128 0,0-1-128 15,0 0-176-15,-1 0-64 0,0-2-16 0,0-3 0 16,-1 0-128 0,0-3-16-16,-2-3-16 0,0 1 0 0,-1-2 560 0,1 1 112 0,-1 1 32 0,1-1 0 15,0-1 32-15,0 4 16 0,3 0 0 0,0 4 0 0,1 1-208 16,0 0-128-16,0 2 160 0,1 2-160 0,2 4 160 16,-1-3-160-16,3 2 160 0,1 2-160 0,3-2 176 15,0 1-176-15,0 0 192 0,4 3-192 0,-1-3 0 16,3 3 0-16,-1 3 0 0,0-2-144 0,0 4 144 15,0 1 0-15,-1 4 0 0,1 2 0 0,-1 2 0 16,0 2 0-16,-1 1 0 0,1 3 0 0,-2-1 0 16,-1-1 0-16,0 2 0 0,-2-4 0 0,0 0 0 0,-3-1-320 15,1-3 64-15,-1 0 16 16,-2-4-1024-16,0-2-208 0,1-3-32 0,-2-3-15056 0</inkml:trace>
  <inkml:trace contextRef="#ctx0" brushRef="#br0" timeOffset="38073.83">17590 16359 35935 0,'-1'0'1600'0,"-2"0"320"0,0 2-1536 0,0-4-384 0,2-1 0 15,0 2 0-15,-2-1 144 0,-1-2-144 0,-1-2 192 0,-3-4-192 0,-2 1-1264 0,0-1-352 0,0 4-80 0,1 0-16 0,1 2 672 0,0 2 128 0,1 4 16 0,0 2 16 0,-1 2-16 0,1 4 0 0,-2 5 0 0,0 1 0 0,2 2 2048 0,0 5 416 16,-2 0 80-16,-1 4 16 0,0 3 448 0,-2 1 80 16,1 1 32-16,-3 2 0 0,0-5-1264 0,0 2-256 15,-1-1-64-15,0 1 0 0,1-3-640 0,3-2 0 16,1 1 0-16,2-4-176 0,3-5 176 15,1-4-128-15,1-2 128 16,3-2-128-16,0-1-96 0,3-3-256 0,-2-6 240 16,2 1-48-16,-1-2-16 0,2-2 0 0,2-3 0 0,0 0 304 0,2-1 0 15,2-2 128-15,1-1-128 0,1-2 560 16,2-1 16-16,0 0 0 0,3-2 0 0,-3 1-320 0,2-3-64 0,1 1-16 0,-1 0 0 16,-3 0-176-16,1 0 128 0,-2 1-128 0,-1-1 128 15,0 2-128-15,1-1 0 0,-3 5 0 0,0-2 0 16,-1 2 0-16,-1-2 0 0,0 4-144 0,-2 0 144 15,2 1 0-15,-4 0 0 0,2 5 128 0,-2-2-128 16,-2 1 208-16,0 0-48 0,-1 3-16 0,1-3 0 0,-1 3-16 16,-1 0-128-16,1 0 192 0,-1 0-64 0,1 3-128 0,-1-2 0 15,1-1 0-15,0 0 128 0,0 0-128 0,-7 18 0 16,5-8 0-16,1 2 0 0,0-1 0 0,-1 1 0 16,4 4 0-16,-1 1 0 15,1 3-128-15,2-1 128 0,1-1 0 0,1 2 0 0,0 2 0 0,0 1 0 16,3 1 0-16,-2-1 0 0,2-1 0 0,1-2 0 15,-1 2 0-15,-1 0 0 0,1-1 0 0,1 1 0 16,0 3 0-16,0-1 0 0,0 0 0 0,-1-1 0 16,0 1 144-16,0-1-144 0,-2 1 0 0,1-1 0 0,-2-1 0 15,-1 1 128-15,-2 1-128 0,1-2 144 16,0-2-144-16,-3 2 160 16,2-3-16-16,-3-1 0 0,1 0 0 0,-1-1 0 0,-1 0 64 0,-1 1 16 0,0-2 0 0,-2 1 0 31,0 0 16-31,0-3 0 0,-1 2 0 0,-3-1 0 15,1 1 16-15,-4-4 16 0,1 1 0 0,-3-4 0 16,1 4-80-16,-2-3-32 0,2-3 0 0,-5 4 0 16,-8 3-32-16,-3 1 0 0,-3-4 0 0,-5 4 0 15,-3-3-128-15,-3 0 0 0,0 1 0 0,-2-6 0 0,1-4 0 16,-2-6-144-16,-2-4 144 0,-2-12-13760 16,-3-3-2672-16</inkml:trace>
  <inkml:trace contextRef="#ctx0" brushRef="#br0" timeOffset="56297.49">5165 17386 17503 0,'-1'0'1552'0,"1"0"-1232"0,1-2-320 0,-1 2 0 0,1-1-256 0,1-2-128 0,0 2 0 0,2-5-16 0,1-3 1344 0,1-3 272 15,1 2 48-15,-2 0 16 0,1 0 192 0,-1 1 64 0,0 0 0 0,-2 2 0 0,-1-1-144 0,-1 4-32 0,-1 0 0 0,-1-1 0 0,1 2 224 0,-2-1 32 16,-1 1 16-16,0 0 0 0,-1-1-624 0,-2-2-128 16,1 0-32-16,-1 1 0 0,1 1-368 0,-2-2-80 15,1-4-16-15,0 0 0 0,0-2-48 0,0-1-16 16,0 0 0-16,-1 0 0 0,4 3 0 0,-4-4 0 15,1-5 0-15,0-1 0 0,2-1-160 0,-1 1-32 0,0 1-128 16,2-5 192-16,-1 2-192 0,-1-2 0 0,1 0 0 16,-1-2 0-16,2-1 0 0,-2 1 144 0,-1-3-144 0,-1 1 128 15,1 2 0-15,0-2-128 0,0 3 192 0,1-1-64 16,1 2 48-16,2 2 0 0,-1-2 0 0,1 3 0 16,2 1-48-16,-1 2-128 0,1 2 192 0,-2-3-64 15,4 6 0-15,-1-3 0 0,0 1 0 0,0-1 0 16,-1 3-128-16,0 1 0 0,2 0 0 0,-4-2 0 15,2 2 0-15,0 2 0 0,0-3 0 0,0-1 0 0,-1 2 0 16,0 0 0-16,0 1 0 0,-1 0 0 0,1-2 0 16,1 1 0-16,0 2 0 0,0-2 128 0,1-3-128 0,1 1 0 15,0-2 0-15,1 0 0 0,0 1 0 0,0 2 0 16,-1-2 0-16,2 1 0 0,-2 2 0 0,2-3 0 16,-1 2 0-16,0 0 0 0,0 3 0 0,-2-2 0 15,1 2 0-15,0-2 0 0,-1 2 0 0,-1-3 0 16,-1 2 0-16,1 1 0 0,0 0 0 0,-2 1 0 15,1-1 0-15,0 1 0 0,0 0 0 0,-1 2 0 16,2-3 0-16,0 1 0 0,0 2 0 0,0 1 0 16,0 0 0-16,2-3 0 0,0 2 0 0,2-5 0 15,-2 5 0-15,1-3 0 0,1 4 0 0,-2-3 0 16,1 3 0-16,-1 2 0 0,-1-2 0 0,0 2 0 16,1 2 0-16,-1-2 0 0,-1 2-192 0,0-2 192 0,1 2-160 0,-1 0 160 15,-1 1-192-15,1 0 192 0,0-2-208 0,0 2 80 16,-1-1 128-16,1-1 0 0,-2 2 0 0,1 1 0 15,1-2 0-15,0-1 0 0,-1 2 0 0,1-2 0 16,-1 3 0-16,1-3 0 0,-1 3 0 0,1-4 0 16,-2 3 0-16,2-1 0 0,0-1 0 0,-1 0 0 15,1 1 0-15,0 1 0 0,0-2 0 0,0 3 0 16,0 0 0-16,0 0 0 0,-1 0 0 0,1-2 0 0,0 2 0 16,0 0 0-16,1 0 0 0,-1 0 0 0,0 0 0 0,0 0 0 15,0 0 0-15,0 0-128 16,0 0 128-16,0 0 0 0,20 8 0 0,-14-8 0 0,1 3 0 0,1 0 0 15,1 0 0-15,-1 1 0 0,2-3 0 0,0 1 0 16,2 1 0-16,1-3 0 0,-1 0 0 0,3 0 0 16,1 0 0-16,0 0 0 0,1 0 0 0,1 0 0 15,-1 0 0-15,3 1 0 0,0 2 0 0,2-1 0 16,0-2 0-16,2 4 0 0,-1-2 0 0,1-1 0 16,3 2 0-16,-1-1 128 0,2 2-128 0,-1-4 0 15,3 0 0-15,-2 0 0 0,1 0 0 0,-1-2 0 0,0 0-128 16,-2 1 128-16,-2 0 0 0,2 1 0 0,0 0 0 15,0 0 128-15,0 0-128 0,-1 0 0 0,0 1 0 0,-2-1 0 16,3 1 0-16,-1 1 0 0,-3-2 0 0,0 0-128 16,-1-2 128-16,-1 0 0 0,0-1 0 0,-3 0 0 15,2-1 0-15,-3-1 0 0,1 1 0 0,-1-2 0 16,0 2 0-16,-1 2 0 0,1-2 0 0,0 2 0 16,-1 1 0-16,-1 1 0 0,-2 0 0 0,0 0 0 15,1 0 0-15,-3 3 0 16,0 0 0-16,-1-2 0 0,1 3 0 0,-1-2 0 15,0 2 0-15,-1-2 128 0,2 2-128 0,-1 1 0 0,-2-4 0 0,2 2 0 0,-2 0 0 16,1 1 0-16,-1-1 0 0,-1-1 0 0,2-1 0 16,-2 2 0-16,1-3 0 0,2 0-128 0,-1-3 128 15,0 2 0-15,0-1 0 0,-3 0 0 0,-2 1 0 0,2 0 0 16,0 1 0-16,0-3 128 16,0 3-128-16,-1-1 0 0,-1 1 0 0,0 0 0 0,-2 1 0 0,0 2 0 15,1-3 0-15,-2 1 0 0,1 2 0 0,0-1 0 16,0 2 0-16,-1-2-128 0,0 0 128 0,0 0 0 15,0 0 0-15,0-2 0 16,2 4 0-16,-2-4 176 0,0 3-176 0,0-3 192 0,1 0-192 0,-1 0 0 16,1 0 0-16,0 0 0 0,-1 0 0 0,0 0 0 0,0 0 0 15,0 0 0-15,0 0 0 0,0 0 0 0,0 0 128 0,0 0-128 32,0 0 0-32,0 0 0 0,0 0 0 0,0 22 128 0,0-16 0 0,0 0 0 15,-1 2 0-15,1-2 0 0,0 3-128 0,0-3 0 0,-1 4 0 0,1-4 0 16,0 0 0-16,1 1 0 0,0 2 0 0,1 1 0 15,0-4 0-15,-1 0 0 0,2 2 0 0,-2 0 0 16,1-1 0-16,2 2 0 0,-1 0 0 0,-1 1 0 0,1 0 0 16,-1-1 0-1,-1 4 0-15,0 0 0 0,2 3 0 0,-2 0 0 0,0 2 0 0,-1 1 0 0,3-1 0 0,1 5-176 16,-1-1 48-16,1 0 0 0,2 0 128 16,-1-2 0-1,1-1 0-15,1-1 0 0,-1-2 0 0,1-1 0 0,1 1 0 0,-2-2 0 0,0 1 0 16,-1-2 128-1,1 0-128-15,-1-1 176 0,0-2-176 0,0 2 0 16,-1-2 0-16,-2 3-176 0,1-4 176 0,-2 1 0 0,0 1 0 0,0-1 0 0,-1 3 0 0,-1-1 0 16,1-1 0-16,-1 2 0 0,-2 1 0 0,2 0 0 15,-1 1 0-15,0-2 0 0,2 4 0 0,0-1 0 0,2-2 0 32,-1 1 0-32,1-1 0 0,2-1 192 0,1 0 0 15,-1-1-16-15,2 1-176 0,-2-1 128 0,1 0-128 0,-1-2 128 16,0 0-128-16,1 0 128 0,-1 1-128 0,0-1 128 15,-2-3-128-15,-1 5 0 0,2-3 0 0,-2 1-176 16,-1 3 176-16,1-3 0 0,-1 2 0 0,-1 2 0 16,1 0 0-16,0-1 0 0,-1 0 0 0,1-1 0 15,1-3 0-15,-1 1 0 0,0-1 0 0,1 2 0 16,0 0 0-16,1-1 0 0,-1 0 0 0,1-1 0 0,1 1 0 0,-2-1 0 16,2 0 0-16,-1 1 0 0,0-3 0 0,1 2 0 15,-2 0 0-15,0 1 0 0,1 2 0 0,-2-1 0 16,0 0 0-16,0 0 0 0,0 1 0 0,-2 0 0 15,1-2 0-15,0 0 0 0,-2 0 0 0,2-2 0 16,0 0 0-16,0 0 0 0,0 0 0 0,-2-3 0 16,2 1 0-16,0 0 0 0,1-5 0 0,-2 4 0 15,2-1 0-15,-1 0 0 0,0-1 128 0,1 0 0 16,-1-1 0-16,-1 2 0 0,1-2-128 0,0-2 192 16,0 4-64-16,1-4 0 0,0 3-128 0,-2-2 0 15,2 1 0-15,0 2 0 0,-1-4 0 0,1 3 0 0,0 0 0 16,0-3 0-16,0 3 0 0,0 0 0 0,0 0 0 15,1-2-128 1,1 2-368-16,-1-1-64 0,1 2-16 0,1-1 0 16,1 4-384-16,-1-1-96 0,3 3-16 0,1 0-11792 0,0 1-2368 0</inkml:trace>
  <inkml:trace contextRef="#ctx0" brushRef="#br1" timeOffset="65173.23">25077 7919 11967 0,'0'-1'1072'0,"0"1"-864"15,1 0-208-15,-1 0 0 0,0 0 1216 0,0 0 192 0,2-3 32 0,-2 3 16 0,0-3 528 0,-2 0 96 0,1-1 32 0,1 4 0 0,0 0-416 0,0 0-80 0,-17-12-16 0,8 8 0 0,1-1-640 16,-3 2-144-16,-1-1-32 0,-1 1 0 0,-2 0-400 0,-1 0-64 16,-1 2-32-16,-2-1 0 0,-1 2 160 0,0-3 48 15,-1 2 0-15,-1-2 0 0,-1 2-16 0,-3 0 0 16,-3 1 0-16,1-1 0 0,-1 1-128 0,-2-3-32 15,1 2 0-15,-3 1 0 0,2 0-144 0,-1 0-48 16,0 0 0-16,-1 0 0 0,1 0-128 0,-1 0 0 16,4 1 144-16,-2 2-144 0,0-3 176 0,-2 2-48 15,-1 2 0-15,0 0 0 0,1-1-128 0,1 0 0 0,1-1 0 0,2 2 0 16,1-2 0-16,3 0 0 0,0 0 0 0,3-1 0 16,1 2 0-16,1-1 160 0,0 0-160 0,3 0 160 15,1 0-160-15,1 2 0 0,-1-1 0 0,0 0 0 16,2 0 128-16,-1-2 0 0,2 2 0 0,-2 0 0 15,1 0-128-15,0-2 0 0,0 1 0 0,0 1 0 16,-1 1 0-16,2-2 0 0,-1 2 0 0,0 0 0 16,3-2 0-16,-1 2 0 0,2-2 0 0,0-1 0 15,1 2 0-15,0-1 0 0,1 2 0 0,1-1 0 0,1-3 0 0,-1 1 0 16,2 1 0-16,-1 1 192 16,1-3-48-16,2 1 0 0,-2 1 0 0,0 0 0 0,1 0-16 0,-1-2-128 15,0 3 192-15,1 0-64 16,-1 0-128-16,2-2 160 0,-1 2-160 0,0-1 160 15,1 2-32-15,-1-2 0 0,1 2 0 0,0-3 0 16,0 4 0-16,1-1 0 0,-1 0 0 0,2 0 0 0,-1 3-128 0,-1-4 0 16,1 5 0-16,-1 0 0 0,2 2 0 0,0 0 0 15,-2 3 0-15,3 1 0 0,-1 0 0 0,1 2 0 16,1 0 0-16,0 3-176 0,2 2 176 0,1 1 176 16,2 3-48-16,-1 1 0 0,0 0-128 0,0 2 128 0,1 3-128 15,-1-1 128-15,-2 4-128 0,1 1 0 0,0 2 0 0,-2 4 0 16,0 7 0-16,-2 5 0 0,-3 2 0 0,-1 0-176 15,-1 2 176-15,-1-6 0 0,-1-3 0 0,-1-5 0 16,2 2 0-16,1-9 0 0,0-3 0 0,0 3 0 16,0 2 0-16,-1 1 0 0,1 0 128 0,0-3-128 15,0-1 256-15,-1-3-32 0,1-1 0 0,-1-3 0 16,2-3-48-16,0-3-16 16,-1-2 0-16,1-1 0 0,0-1-160 0,-1-4 0 0,1 1 0 0,1 1 0 0,-1-3 0 0,2 0 192 15,-1-2-32-15,2-1 0 0,-2 0-160 0,1-2 0 16,1 2 0-16,-2-4 0 15,2 4 0-15,0-4 0 0,0 1 144 0,1-1-144 0,-2 0 0 0,2-2 128 16,0-1-128-16,0 3 0 0,0-3 176 0,0 1-48 16,0-2 0-16,0 2 0 0,2-2 16 0,-2-2 0 15,0 4 0-15,0-4 0 0,0 3-144 0,1-3 0 16,-1 0 0-16,0 1 128 0,1-1-128 0,-1 0 0 16,0 0 0-16,0 0 0 0,0 0 0 0,0 0 128 15,0 0-128-15,0 0 128 0,0 0-128 0,0 0 128 16,0 0-128-16,23-1 128 0,-20 1-128 15,-1 0 0-15,1 0 0 0,-1 1 0 0,2 1 0 0,1-2 0 0,0 1 0 16,1 2 0-16,0-3 0 16,2 2 0-16,-1 0 0 0,1 0 0 0,1-2 0 15,1 3 0-15,3-2 0 0,-1 1 0 0,4-2 0 0,3 3 0 0,2-3 0 16,1 0 0-16,3-3 0 16,2 3 144-16,0 0-144 0,2 0 176 0,-1 3-48 0,2-3 0 0,-3 3 0 15,1 0-128-15,2 1 0 16,1-1 0-16,1-3 0 0,-2 3 0 0,2-2 160 15,5 2-160-15,3-3 160 0,2 0-160 0,2-3 0 16,-1 2-160-16,1 1 160 0,-3-3 0 0,-3 3 0 16,0 0 0-16,1-2 0 0,-5 1 0 0,1 1 0 0,-2-3 0 0,-2 2 0 15,-4 1 0-15,-2 0 208 16,-2 0-32-16,1 0-16 0,-1 1 0 0,0-1 0 0,-1 3 0 0,-1-3 0 16,-1 0-160-16,0 0 0 0,1 0 0 0,-3 0 0 15,1-3 0-15,-1 2 0 16,3 1 0-16,-1-3 0 0,-1 3 0 0,0 0 0 0,1-2 0 0,-1 1 0 0,-2 1 0 0,-1 0 0 15,0-3 0-15,-1 3 0 16,-1-2 0-16,-2 2 0 0,0 0 0 0,-2 0 0 16,1 0 0-16,-1 0 0 0,0 2 0 0,-1-2 0 15,-1 0 0-15,1 0 0 0,-1 0 0 16,-1 0 0-16,0 0 0 0,1 0 0 0,-2 0 0 0,1 0 0 16,0 0 0-16,0 0 0 0,-1 0 0 0,-1 0 0 15,1 0 0-15,-1-2 0 0,0 2 0 0,0 0 0 0,0-1 0 0,-1 1 0 0,0 0 0 0,-1 0 0 31,1 0 0-31,-2-3 0 0,2 3 0 0,0-2 0 16,1 2 0-16,-1-2 0 0,0 2 0 0,0-2 0 0,0 2 0 0,0-3 0 0,-1 2 0 16,1-1 0-16,0 1 0 0,-1-2 0 0,1 1 0 0,-1 0 0 15,0 0 0-15,0-2 0 0,-1-1 0 16,1 1 0-16,-1 1 0 0,1-1 160 16,-1-2-32-16,1 0-128 0,-1 0 208 0,1-1-64 15,-2 1-16-15,1 0 0 0,0-3 16 16,-1-1 0-16,0 1 0 0,1-4 0 0,0 0 16 0,-1-5 0 15,0 1 0-15,2-2 0 0,-1 0-160 0,-1-2 192 16,3-4-192-16,-1-1 192 0,-1 1-192 0,0-1 0 16,1-5 0-16,-2 2 0 0,0 0 0 0,-1-2 0 15,-1 0 0-15,0 2 0 0,0-2 0 0,-2 0 0 16,0 1 0-16,0-1 0 0,-1 2 0 0,1-2 0 16,0 0 0-16,-1 1 0 0,1-1 192 0,0-1 16 15,0 1 0-15,0-1 0 0,-1 0-208 0,1-2 0 16,0 2 0-16,-1 1 0 0,1 2 0 0,0 1 0 15,0 2 0-15,0-2 0 0,1 0 0 0,-2-3 0 0,1 2 0 16,1 1 0-16,-2 4 0 0,-1-25 0 0,2 29 0 16,0 1 0-16,-1 0 0 0,1 0 0 0,-1 3 0 15,0-2 0-15,1 1 0 0,-1 1 0 0,0 2 0 16,-1 0 0-16,0 2 0 0,2-1 0 0,-1 3 0 16,-1-2 0-16,0 0 0 0,-1-2 0 0,0-1 0 15,1 2 0-15,1 0-128 0,-1 1 128 0,1-1 0 16,1 1 0-16,-1-2 0 0,1 2 0 0,1 0 0 0,-1 2 0 15,2-1-128-15,0 3 128 0,0-2 0 0,0 4 0 16,-1 0 0-16,2 0 0 0,0 0 0 0,0 2 0 0,-1-2 0 16,1 3 0-16,0 0 0 0,-1-1 0 0,1 1 0 15,-1 0 0-15,1 0 0 0,-2 1-176 0,1 0 176 16,1 0-160-16,-1 2 160 0,0-2-320 0,-2 2 48 16,2-2 0-16,0 2 0 0,-1-2 272 0,1 1-160 15,0 1 160-15,0-2-128 0,1 1-32 0,-1 1 0 16,-1 0 0-16,0 0 0 0,1 0 160 0,-1 0 0 15,0 0 0-15,1 0 0 0,-2 0 0 0,1 1 0 16,-1 1 0-16,1-1 0 0,-2 1 0 0,2-2 0 16,-1 4 0-16,-1-4 0 0,2 2 0 0,-2 0 0 15,2 0 0-15,-1-2 0 0,1 3 0 0,-1-3 0 0,1 0 0 16,-1 1 0-16,1-1 0 0,-1 2 0 0,1-2 0 0,-1 0 0 16,1 0 0-16,-1 0 0 0,0 0 0 15,-1 3 0-15,2-3 0 0,-3 0 0 0,1 0 0 0,-1 0 0 16,0 0 0-16,-1 0 0 0,0 0 0 0,-2 1 0 15,2 2-704 1,-1-3-48-16,-2 1-16 0,0 1 0 0,1 1-304 16,-1-2-64-16,-2 4-16 0,0-4-18560 0</inkml:trace>
  <inkml:trace contextRef="#ctx0" brushRef="#br1" timeOffset="70064.84">17156 8499 15663 0,'-4'-3'1392'0,"0"3"-1120"0,3 0-272 0,1 0 0 0,1 3 816 0,-1-3 96 0,-1 0 32 0,0 0 0 0,-1 0-640 0,-1 0-128 0,-1 1-32 0,3 2 0 0,-1 0 256 0,-1 1 48 0,2 2 16 0,0 0 0 0,-1 3 448 0,2-1 96 0,0 3 16 0,0-1 0 0,0 2 32 0,2-1 16 0,-1 4 0 16,0-2 0-1,0 2 48-15,-1 1 16 0,2 0 0 0,-2 3 0 0,-2 0-144 0,2-1-32 0,0 4 0 0,-1 1 0 0,0 0-528 0,-2 1-112 16,0-1-32-16,-2 2 0 0,1-3-80 0,-1 3-16 16,-2-3 0-16,1 0 0 0,-1 3-192 0,0-5 0 15,2-4 128-15,1-4-128 0,1 1 256 0,0-6 16 16,1 2 0-16,0-7 0 0,1 2 176 0,1-2 48 16,-1-2 0-16,1-2 0 0,0-2-304 0,0-2-64 15,0 0-128-15,0-4 192 0,0-1-192 0,0-3 128 16,1-1-128-16,2-1 0 0,-1 0 0 0,1-4 0 0,-1-1 0 15,1 2 0-15,-1-2 0 0,2 1 0 0,-1-5 0 0,1 2 0 16,1-2 0-16,0 0 0 0,0 0 0 0,2-1 0 16,1 1 0-16,0-3 0 0,1 5 0 0,0-2 0 15,2 3 0-15,0-4 0 0,1 2 0 0,2 2 0 16,0 2 0-16,-3 4 0 0,-1 0 0 0,0 4 0 16,1-4 0-16,2 0 0 0,1-2 0 0,-1 5 0 15,1-3 128-15,0 0-128 0,-1 3 0 0,1 1 144 0,-3 2-144 0,0-1 192 16,0 3-192-16,0 2 192 0,1 3-192 0,-3 0 128 15,1 3-128-15,1 3 128 0,2 3-128 0,-1 0 0 16,-1 4 0-16,2 2 0 0,0 2 0 0,1 4 0 16,-1 1-144-16,1 3 144 0,-2-2 0 0,1 2 0 15,0 3 0-15,0 0 0 0,-1-2 0 0,2 4 0 16,-1-1 0-16,0 0 0 0,2 1 0 0,-3-2 0 16,0 1 0-16,-1-1 0 0,1-3 0 0,-3 2 0 15,-1 0 192-15,-2-1-48 0,-1-2-144 0,-3-2 128 16,1-3-128-16,-2 1 128 0,-1-3-128 0,0-1 128 15,-1 0-128-15,1 0 128 0,-1-1-128 0,-1-4 128 16,1 0-128-16,1-2 128 0,-1-3-128 0,1 1 0 0,-1-1-160 16,-1-3 160-1,1 0-1088-15,0 0-112 0,0 0-16 0,-2 0-16608 0</inkml:trace>
  <inkml:trace contextRef="#ctx0" brushRef="#br1" timeOffset="70631.83">17960 8657 28559 0,'-5'0'1264'0,"1"0"272"0,2 0-1232 0,2 0-304 16,0 0 0-16,1 0 0 0,0 0 464 0,0-2 48 0,0 2 0 0,2-3 0 0,-1 0-512 0,-2 3 0 0,0 0 0 0,13-19 0 0,-7 12 0 0,1-5 0 0,1 3-128 15,0-1 128-15,1 0 0 0,1 0 0 0,1-2 0 0,0-1 0 0,0 3 272 0,2 0 16 0,-2 2 0 0,1-5 0 0,2 3 768 0,-2-2 160 0,-2 3 16 16,1 0 16-16,0-1-112 0,1-3-32 0,-1 3 0 0,-1 1 0 15,-2-4-656-15,0 1-128 16,-1-1-16-16,-2 0-16 0,-1 0-288 0,-3 1 0 0,-1 0 0 0,-1-2 0 16,-4-1 0-16,-1 2 0 15,-3 0 0-15,-1 1 0 0,-2 2 0 0,-2 0 0 0,2 8 0 0,-3-2 0 16,1 5 0-16,-2 3 0 0,-1 5 0 0,0 0 0 16,-1 4 0-16,1 2 0 0,2-2 0 0,-1 6 0 0,1-1 0 15,0 5 0-15,2-1 0 0,-1 3 0 0,2 3 0 16,1 4 0-16,2-2-128 0,0 1 128 0,2 3 0 0,2 1 0 15,0-3 0-15,3 0 0 0,2-2 0 0,1-4 0 16,0-1 0-16,3-2 0 0,-1-2 0 16,5-3 160-16,-1-4-160 0,2-1 192 0,2 0-64 0,3-1 0 15,0-3 0 1,1-1 0-16,3-3-128 0,0-2 0 0,2 0 0 16,0-3 0-16,2 0-128 0,0-5 128 0,3 1 0 0,0 1 0 0,-2 0-256 0,3-1 0 15,1-5 16-15,1-3 0 31,-1 0-1504-31,-1 1-304 0,0 0-64 0,-2 0-13696 0</inkml:trace>
  <inkml:trace contextRef="#ctx0" brushRef="#br1" timeOffset="71106.39">18843 8133 17503 0,'-2'1'1552'0,"1"-1"-1232"0,1 1-320 0,-1-1 0 0,1 0 1184 0,-1 0 176 0,-1 2 48 0,0 0 0 0,-2-2-32 16,-1 0 0-16,-1 1 0 0,-1-1 0 0,0 3 480 0,0-1 80 0,0 0 32 0,-2 0 0 0,-1 4-688 0,0 0-128 0,-1 2-16 0,0 3-16 0,-3 5-768 0,-2 4-160 0,1 5-16 0,-1-1-16 15,0 5-160-15,-2 0 0 0,0 5 144 0,-1-1-144 16,0 4 176-16,-1 0-48 0,2 2 0 0,-2 3 0 16,0 2-128-16,3-4 0 0,2-4 0 0,1-5 0 15,5-7 0-15,1-1 0 0,3-6 144 0,1-2-144 16,2-2 0-16,0-4-320 0,-1 0 64 0,2-6 16 16,0 1-1968-16,1-4-400 0,1-2-80 15,-1-3-12016-15</inkml:trace>
  <inkml:trace contextRef="#ctx0" brushRef="#br1" timeOffset="71373.88">18477 8320 11967 0,'1'-10'528'0,"-1"4"112"0,1-1-512 0,0 1-128 16,0 4 0-16,-1 1 0 0,3 1 1728 0,-1-3 320 15,2-3 64-15,1 2 16 0,0-2 688 0,0 2 144 0,0 2 32 16,0 4 0-16,0-1-752 0,0 4-128 15,0 3-48-15,1 2 0 16,0 1-1040-16,2 2-192 0,-1 2-64 0,3 1 0 0,1 4-496 0,1 1-96 0,2 1-32 0,1 1 0 16,-2-1-144-16,2 1 0 0,0 2 0 0,1 0 128 15,-2-3-128-15,2 0 0 0,1 1 144 0,2-2-144 16,2 1 0-16,0-2 0 0,1-2 0 16,-1-4 0-16,1 1-592 15,-2-3-192-15,1-2-48 0,-4 0 0 0,-1-1-1360 0,-2-3-288 16,-3-1-48-16,-1 0-12000 0</inkml:trace>
  <inkml:trace contextRef="#ctx0" brushRef="#br1" timeOffset="71753.28">19148 7748 35935 0,'-2'-5'1600'0,"-1"3"320"0,2 2-1536 0,1 0-384 0,1 0 0 0,0 1 0 15,2 2 576-15,-2 3 64 0,3 0 0 0,1 6 0 16,0 2-352-16,1 5-64 0,0 2-16 15,0 1 0-15,0 0-208 0,2 2 0 0,0 3 0 0,2 1 0 16,0 4 0-16,0 1 0 0,0 0 0 0,-1 3 0 16,1 1 0-16,-2 1 0 0,0 3 0 0,-3 1 0 15,-1 3 0-15,1-2 0 0,-1-1 0 16,-1-3 0-16,-1 1 0 0,-1-7 0 0,2 0 0 0,-2-3 0 16,3-1-1088-16,-2-1-128 0,-1-4 0 15,2-2-16-15,-3-1-304 0,0-5-48 0,-1 0-16 0,-2-3 0 16,0-1-128-16,-1-5-48 0,-2 2 0 0,-1-6-9168 15</inkml:trace>
  <inkml:trace contextRef="#ctx0" brushRef="#br1" timeOffset="71959.14">19026 8442 3679 0,'-10'-18'320'0,"4"3"-320"0,-1 5 0 0,4 0 0 0,3 6 3440 0,-2 2 608 15,2-2 128-15,-2-2 32 0,-1-5-384 0,0-3-80 16,-1-2-16-16,2 1 0 0,0 3-1296 0,4 1-272 15,0 2-48-15,3-1-16 0,1 1-1392 0,3 2-288 0,1-3-48 0,2 2-16 16,3-1-352-16,0 1 0 16,1-1 0-16,1 0 128 0,4-1-128 0,1-2 0 15,2 2 0-15,2 0 0 0,-1 1 0 0,-1-1 0 0,1 2 0 0,3 0-128 16,3 0-784-16,2-2-160 16,0 1-16-16,0 2-10384 0,1 0-2080 0</inkml:trace>
  <inkml:trace contextRef="#ctx0" brushRef="#br1" timeOffset="72862.42">20001 8061 30399 0,'0'-1'2704'0,"0"1"-2160"0,0 0-544 0,0 0 0 0,1 0 624 15,-1 0 16-15,2 0 0 0,-2-3 0 0,1 3-336 0,-1 0-64 0,1 0-16 0,-1 0 0 0,0 0-224 0,0 0 128 0,0 0-128 0,10 19 0 0,-6-13 0 0,-1 7 0 0,2-1 0 0,2 4 0 0,-2 4 0 16,-1 2 0-16,4 5 0 0,-3 2 0 0,1 3 416 0,-1 0 32 15,-1-1 16-15,-1-1 0 0,1-3 176 0,0-4 16 16,0-2 16-16,0-2 0 0,1-3-16 0,0-2 0 16,0-2 0-16,-1-2 0 0,0-2-256 0,-1-1-48 15,1-1-16-15,-1-5 0 0,-1 2-112 0,-1-3-32 0,2 0 0 16,-1-4 0-16,1 1 48 0,-1-3 0 16,3-1 0-16,-1-2 0 0,1-4-64 0,0 0-16 0,0-2 0 15,-2 2 0-15,4-6-160 0,-2-2 0 0,0 1 0 16,-1-4 0-16,3-2 0 0,-2-3 0 0,1-5 0 0,1 1 0 15,-1 1 0-15,1 1 0 16,0 0 144-16,0-1-144 0,2 4 0 0,0-1 0 0,1 1 0 0,1 0 0 16,1 3 0-16,-1 5 0 0,3-2 0 0,-2 3 0 15,2 3 0-15,-1 1 0 16,0 3 0-16,-1 1 0 0,-1 0 0 0,-1 3 0 0,-1-2 0 16,-2 2 0-16,-1-1-496 0,-1 2-160 0,0 3-48 0,-1-2-11776 15,-2 3-2368-15</inkml:trace>
  <inkml:trace contextRef="#ctx0" brushRef="#br1" timeOffset="73511.8">20752 8013 14735 0,'-3'-6'640'0,"1"2"160"0,-1 2-640 0,2-2-160 0,1 4 0 16,-1-3 0-16,0 2 1152 0,-2 1 192 15,-1-5 32-15,-2 2 16 0,0-1 288 0,-3-1 64 0,-2 1 16 0,0 2 0 0,-1 0-800 0,-2 2-144 0,-1 0-48 0,2 2 0 0,-1 0-432 0,1 1-80 0,-1 3-32 0,2 0 0 0,3 0 80 0,-1 4 16 0,1 0 0 0,1 2 0 0,-1 2-16 0,0 4 0 16,0 5 0-16,0 1 0 16,0-1 272-16,1 1 64 0,0-1 16 0,2-1 0 0,1-2-16 0,1-2 0 15,1 1 0 1,1-3 0-16,2 0-176 0,0-1-32 0,3-4-16 0,-1-2 0 0,2 1-112 0,1-4-32 0,1 0 0 15,-1-4 0-15,1 2-128 0,3-4-16 0,0 0-128 16,1-4 192 0,1 2-192-16,1-4 0 0,2-2-144 0,-1-3 144 0,1 0 0 0,-1-1 0 0,1-4-128 0,-3 1 128 31,2-1 0-31,-4 0 0 0,1-3 144 0,0 3-144 16,-1-3 368-16,0 1-32 0,-2 2 0 0,0 0 0 0,0 0-112 0,-1 0-32 0,0 1 0 0,-2 1 0 15,1 2-192 1,-1 2 0-16,0 1 128 0,-1 3-128 0,-1 0 0 0,-2 5 0 0,1-2 0 0,-1 3 0 31,2 3 0-31,-2 0 0 0,1 1 0 0,0 2 0 0,0 3 0 16,1 1 0-16,-1 2 0 0,1 1 0 15,0 0 0-15,0 3 176 0,0 0-176 0,1 0 160 16,1 3-160-16,-1-1 0 0,2 1 0 0,3 0 0 0,-1 0 0 16,1 0 0-16,0-1 0 0,1 0 0 15,0-1-384-15,-1-1-64 0,1-2-16 0,-1 1 0 16,1-6-1184-16,-1 1-224 0,-2-1-48 0,1-2-16 15,-1 0-944-15,1-5-176 0,-1 2-32 0,1-2-16 0</inkml:trace>
  <inkml:trace contextRef="#ctx0" brushRef="#br1" timeOffset="73926.23">21150 8305 18431 0,'0'12'816'15,"0"-3"160"-15,0 1-784 0,-1-7-192 0,1 2 0 0,0-5 0 0,0 4 1024 0,0-1 176 0,0 3 16 0,1 1 16 0,-1 2 336 0,0-3 64 0,1-2 16 0,-1-2 0 0,1-1-752 0,-1-2-128 0,2-1-48 16,-2-2 0-16,0-1 112 0,0-1 32 0,0 0 0 0,0-2 0 0,-2 0 256 0,1 0 48 15,1 0 16-15,-1-2 0 0,0-3-416 0,-2-3-64 16,2-2-32-16,-3-5 0 0,1 1-320 0,0-4-64 16,-1 1-16-16,-1-1 0 0,2 2-272 0,-1-2 0 15,0 1 0-15,-1-3 0 0,2 2 0 0,0-3 0 16,0 2 0-16,1 2 0 0,2 3 192 0,-1 2-192 16,2 2 192-16,1 2-192 0,1 2 208 0,1 2-64 0,2-1-16 15,2 1 0-15,-1 2-128 0,2-2 0 0,1-1 0 16,-1 3 0-16,5 0 0 0,-2 2-176 0,2 0 16 15,1 2 0 1,1 1-544-16,-1 4-96 0,0-1-32 0,-2-1 0 0,1 3-1504 16,-2 5-304-16</inkml:trace>
  <inkml:trace contextRef="#ctx0" brushRef="#br1" timeOffset="74160.86">21543 8129 34095 0,'0'6'3024'0,"0"2"-2416"16,1 0-480-16,1-4-128 0,-1-1 240 15,0 0 16-15,2 7 16 0,-1 3 0 0,2 5-272 0,0 1 160 16,-3-3-160-16,0-4 128 15,-1-2-1712-15,0-3-336 0,0-2-80 0,-1-1-16 0</inkml:trace>
  <inkml:trace contextRef="#ctx0" brushRef="#br1" timeOffset="74345.38">21474 7696 39039 0,'0'-5'864'0,"0"2"176"0,0 2 48 0,0-2 0 0,0 3-880 0,0 0-208 0,1 0 0 0,2-2 0 0,-2 0 128 0,1 2-128 15,1-2 176-15,-1-1-176 32,1 3-3408-32,0 3-800 0,1-1-144 0,1 2-48 0,1-1 3440 0</inkml:trace>
  <inkml:trace contextRef="#ctx0" brushRef="#br1" timeOffset="74840.6">22091 7985 16575 0,'6'-7'736'0,"-2"4"160"0,0-4-720 0,-2 4-176 16,-1 0 0-16,1 0 0 0,-2 0 1568 0,1-3 288 0,0-4 48 0,-1-2 16 31,-1-4 272-31,-4-1 64 0,0 3 16 0,-4 0 0 0,-1 3-1088 16,-3 1-224-16,-1 4-32 0,-2 2-16 0,-1 4-368 0,-2 3-80 0,-1 3-16 0,-1 0 0 15,0 4-448-15,0 0 0 0,2 5 0 0,-1 1 0 16,2 3 0-16,1 1 0 16,2 1 0-16,2-1 0 0,3-1 0 0,0-1 0 15,0 2 0-15,3 1 0 0,-1 1 0 0,3-3 224 0,2-3-16 16,-1 2 0-16,1-2 240 0,2 1 64 0,1-4 0 0,1-2 0 15,3-1-272 1,1-2-48-16,1-2-16 0,0-1 0 0,4-2-176 0,-1 1 160 16,1-6-160-16,0 0 160 0,-2 2-160 15,2-5-224-15,4 1 48 0,-1-3 16 16,2-1-224-16,1-5-32 0,-2 3-16 0,0-3 0 0,-1 0 432 16,-2-1-160-16,0 1 160 0,-1 0 0 0,-1 0 176 0,-3 1 144 15,2-4 16-15,-3 0 16 0,1 0 160 0,-3-3 16 16,1 4 16-16,-1 4 0 0,-1 0-288 0,-1 4-64 0,1 4-16 15,-1 3 0-15,-1 0-48 0,0 3-128 0,1 3 192 16,-1 4-64-16,1 3-128 0,2 2 0 0,-1-2 0 16,2 0 128-16,2 6-128 0,2 0 0 0,1 5 0 15,1-4 0-15,1-2 0 0,1-2 0 0,1 4 0 0,2-1 0 16,0-4-448 0,0-2-64-16,-2 2 0 0,1-4-16 0,-2-2-1616 15,-1-1-320-15,-1-1-64 0,-1-2-12704 0</inkml:trace>
  <inkml:trace contextRef="#ctx0" brushRef="#br1" timeOffset="75510.16">22323 7400 31327 0,'3'-3'1392'0,"-2"3"272"0,0 0-1328 16,1 0-336-16,-1 0 0 0,-1 0 0 0,1 0 960 0,0 3 112 0,1-3 16 0,-1 2 16 0,1-1-96 0,-2-1-32 0,0 0 0 15,0 0 0-15,0 0-592 0,-2 25-112 0,1-19-16 0,1 2-16 0,-2 3-240 0,2 2 0 0,-1 3 128 0,1 5-128 0,0 2 0 0,1 3 0 0,1 2 0 0,0 7 0 0,3-1 0 0,0 5 0 0,1 2 144 16,-1-1-144-16,1 1 0 0,2-5 0 0,-2-1 0 15,0-1-176-15,0-3 176 0,-1-7 0 0,-1-6 0 0,0 3 128 0,1 2-128 16,-2 2 0-16,2 0 0 0,-2-3 0 0,-1 1 192 16,1-7-16-16,-2-1-16 0,-1-5 0 15,1-1 160-15,-1-5 16 0,0-1 16 0,0-3 0 0,0 0-112 16,0-3-32-16,-1-4 0 0,0-2 0 0,-1-1-208 16,0 0 0-16,1 0 0 0,-2-2-160 0,-1-4-128 0,1-5-32 15,-1-4 0-15,0-1 0 0,2-2 320 0,-1-1-160 16,2-2 160-16,1 2-128 0,0 0 128 0,3 2 0 15,0 4 0-15,2 0 0 16,1 2-320-16,2 5-64 0,1 0-32 16,-1 1 0-16,2 5 416 0,0 1 176 0,0 0-16 0,1 1 0 0,-1 2 48 15,0 3 16-15,0-2 0 0,-3 3 0 16,-1 2-224-16,-1 4 0 0,-1-1 0 0,-2 3 0 0,0 5 0 0,-1 4-192 16,-1 1 16-16,-1 2 0 15,-2 1-976-15,2 1-192 0,-2-2-32 0,2 1-16 0,0-2 816 0,0 4 144 0,1-2 48 0,0 0 0 16,1 0 384-16,-1-3 0 0,1 0 0 0,0-1 0 15,1-1 576-15,-2-2 112 0,1 0 16 0,-1 1 0 16,0-6 112-16,-1 2 16 0,-1 1 16 0,0-4 0 16,1-2-432-16,-3 1-96 0,2-1 0 0,-3 1-16 15,0-1-176-15,-1-1-128 0,-2 0 192 0,-1 1-192 16,0 1 0-16,-3-1 0 0,0 2-240 0,-3-2 80 16,0-2-592-16,-2 2-112 0,0-2-32 15,-3-2 0-15,1 0-1008 0,2-5-208 0,0 2-32 0,-1-6-16 16,4 1 288-16,0-1 48 0,2-3 16 15,1 1-9504-15</inkml:trace>
  <inkml:trace contextRef="#ctx0" brushRef="#br1" timeOffset="75885.52">22787 7349 37151 0,'-1'-3'816'0,"0"3"160"0,-1 0 48 0,1-1 16 0,1 1-832 16,0 0-208-16,0 0 0 0,-1 1 0 0,0-1 960 0,-2 3 160 0,0-2 32 0,-2 4 0 0,-2 1-768 0,1 0-160 0,0 4-32 0,1 4 0 0,0 2-192 0,1 3-208 0,2 3 32 0,0 3 16 0,-1 3-16 0,3 0 0 15,3 3 0-15,-1 2 0 0,-1 1 176 0,2-2 0 0,0 5 0 0,1 2 0 0,1-3 0 0,0 1 0 16,-1-5 0-16,-1-1 0 16,0-3 0-16,-1-2 0 0,1 1 0 0,-2-1 0 0,0-3 0 0,-1-1-192 15,0-1 64-15,0-4 0 31,0 1-1200-31,-1-2-224 0,1-4-48 0,-1 2-14736 0</inkml:trace>
  <inkml:trace contextRef="#ctx0" brushRef="#br1" timeOffset="76312.78">22962 7993 16575 0,'4'-2'1472'0,"0"-2"-1168"0,0 2-304 0,-2 2 0 15,1-3 2608-15,-1 2 464 0,3-5 80 0,5-3 32 0,1-1-928 16,3-2-176-16,-2-4-32 0,1 1-16 0,-4 1-1184 0,3-1-224 16,-2 2-48-16,-2-2-16 15,1 4-832-15,-1-4-176 0,0 5-16 0,-1-5-16 0,-2 4 112 0,1-4 32 16,-1 3 0-16,0 0 0 0,-1 0 608 0,-1 1 128 15,-1 1 32-15,-2 0 0 0,-1 1 320 0,-2 0 64 16,0-1 16-16,-4 1 0 0,0 2-320 0,-3 1-48 16,-2 0-16-16,-2-1 0 0,-1 5-320 0,-2 1-128 0,-2 1 0 0,0 1 0 15,1 4 0-15,0-1 0 0,-2 3 0 16,0 4 0-16,0 2 0 0,2 0 0 0,1 3 0 16,0 3 0-16,3 1 0 0,1 1 0 0,5 2 0 15,0 1 0-15,6-2 0 0,2-2 0 0,2 2 160 16,3 0-32-16,3-1 144 0,-1 1 48 0,4-2 0 15,-2-4 0-15,-1-1-192 0,2-1-128 0,4 1 144 0,1-2-144 16,2-1 0-16,0 1 0 16,3-4 0-16,1-2 0 0,0-5 0 0,-1 2 0 0,-3-4-128 15,3 0 128-15,2-2-1216 16,2-2-144-16</inkml:trace>
  <inkml:trace contextRef="#ctx0" brushRef="#br1" timeOffset="77418.69">17790 9654 38703 0,'0'0'3440'0,"0"0"-2752"0,2 0-560 0,-1 0-128 0,-1 0 368 0,1 0 32 0,0 2 16 0,2-2 0 0,0 4-416 0,2 0 0 0,3 4 0 0,-2 2 0 0,1 5-144 0,3 5 144 15,3 2 0-15,0 1 0 0,0-1 0 0,0 3 0 0,4 3 0 0,1 0 0 0,0 1 0 0,1-1 0 0,-1 3 0 0,0-5 0 0,-2-1 0 0,-1-5 0 16,1-2 0 0,-1-2 0-16,-2 0 0 0,1-6 224 0,-1 1-16 0,0-6 0 15,-1 0 64-15,-1-1 16 0,0-4 0 0,-1 0 0 16,0-4 0-16,0-1 0 0,1 0 0 0,0-3 0 0,0-2-160 0,-1 0-128 15,-1-1 144-15,-2-3-144 0,1 2 0 0,-2-4 0 0,-2 0 0 16,-1-3 0 0,0 3-272-16,-1 0 48 0,1-3 16 0,-2 5 0 0,0 1 64 0,2 2 16 0,-1 5 0 15,1 0 0-15,0 2 0 0,2 2 0 0,2 2 0 0,-1 2 0 16,1 2 128-16,2 2 0 0,1 0 0 0,0 0 0 16,0 2 0-16,-1 0 128 0,3 0-128 0,-1 0 176 31,0-1-176-31,-1 3 0 0,1-4 0 0,-3 0 0 15,1 0 0-15,-1 0 0 0,0 0-160 0,2-2 160 0,-1 2 0 16,1 1 0-16,-2-4 0 0,0 0 0 0,-1-3 0 16,2 1 0-16,1 1 0 0,-2-4 0 0,1 1 0 0,1 1 0 15,2-5 176-15,1-1-48 0,0 1 160 0,1-2 32 16,-2-1 16-16,1-2 0 0,0 0-32 0,1-5-16 16,-1 2 0-16,0-5 0 0,-2 1 128 0,0-2 32 15,-1-3 0-15,-1-3 0 0,-1-1-48 0,-2-2 0 16,-2-4 0-16,-1 1 0 0,-3-1-240 0,-3-5-160 15,-2 0 192-15,-4-2-192 0,1 5 0 0,0 4-224 16,1 5 16-16,-3-3 0 16,-3-1-736-16,-2 1-144 0,0 6-16 0,2 6-16 15,2 6-1200-15,1 1-240 0</inkml:trace>
  <inkml:trace contextRef="#ctx0" brushRef="#br1" timeOffset="77742.39">19019 9758 42383 0,'4'6'1872'0,"-3"-2"400"0,1-2-1824 16,-1 2-448-16,0 0 0 0,2 1 0 0,-1-2 384 0,2 3 0 0,2 4-16 0,0 3 0 0,3 3-592 0,-2 0-112 0,-1-1-32 0,-1 1 0 0,0-3 48 0,-1 2 0 0,-2-2 0 0,1 0 0 16,-1 2-1136-16,0-1-208 0,0-2-64 0,-2 0 0 15,1-2-1168-15,-1 0-240 0,2-1-64 0,-2-3-9152 0</inkml:trace>
  <inkml:trace contextRef="#ctx0" brushRef="#br1" timeOffset="77941.59">19055 9274 41471 0,'0'0'1840'0,"-1"0"368"0,1 0-1760 0,0 0-448 0,1 3 0 0,0-2 0 15,2 1-192-15,-1 2-128 0,2 2-32 0,1 3 0 16,0 3-2192-16,-1-2-432 0,-2 3-96 0,-2-3 0 0,0 3 2464 16,-2-2 608-16</inkml:trace>
  <inkml:trace contextRef="#ctx0" brushRef="#br1" timeOffset="78178.55">19452 9382 37775 0,'3'0'1664'0,"-1"0"368"16,2 0-1632-16,-2 2-400 0,1-2 0 0,-2 4 0 0,2-1 704 0,0 0 64 0,3 5 16 0,2 3 0 16,0 5-336-16,-1 2-80 0,-1 5-16 0,-2-1 0 15,-1 4-352-15,0-1 0 0,-2 3 0 0,-1-2 0 16,1 5-176-16,-2-1 176 0,-2 1-208 0,1-3 80 31,0 0-432-31,-2 1-80 0,0-4 0 0,0-3-16 16,1-4-944-16,0 2-176 0,0-1-32 0,0-6-8624 0,-1 2-1728 0</inkml:trace>
  <inkml:trace contextRef="#ctx0" brushRef="#br1" timeOffset="78400.42">19324 9685 34095 0,'-2'-3'3024'0,"1"1"-2416"0,1 1-480 16,0 1-128-16,1 0 1552 0,-1 0 304 0,2-3 48 0,-2 2 16 16,1-2-976-16,1 0-192 0,1 0-48 0,0 0 0 15,1 0-224-15,2-1-48 0,1-2-16 0,1 3 0 16,1-4-416 0,2-1 0-16,3-1 0 0,0-1 0 0,3 0 0 0,0-2 0 15,4 0 0-15,-1-1 0 0,-1 2-256 0,1-1 64 16,2-1 0-16,2-2 16 15,-1 2-544-15,3 0-112 0,-1 0-32 0,0 1-17904 0</inkml:trace>
  <inkml:trace contextRef="#ctx0" brushRef="#br1" timeOffset="78908.39">19801 8968 20271 0,'-1'-7'896'0,"-1"4"192"0,2 0-880 0,0 1-208 16,2 2 0-16,-2 2 0 0,1-2 1744 0,1 3 304 15,1 0 64-15,2 4 16 0,-2 1 304 0,2 8 64 0,0 0 16 16,0 4 0-16,2 5-1120 0,-1 0-240 0,2 4-32 0,0 5-16 16,-1 2-832-16,1 2-272 0,-1 3 160 0,-1 0-160 15,0 2 128-15,-1 1-128 0,-1 2 128 0,0 0-128 16,-2-4 0-16,2 9 0 0,0 2-144 0,1 4 144 15,-2-3 0-15,2-1 0 0,-1-5 0 0,0-7 0 16,-1-6 0-16,2 0 0 0,3-5 128 0,-2-6-128 16,-1-2 192-16,1-4-64 0,-1-2-128 0,0-4 192 15,-1-5 320-15,-2 0 64 0,1-5 16 0,-2-4 0 0,0-2-224 16,-1-2-48-16,1-4-16 0,-1-5 0 0,0 1-128 0,0-3-32 16,0-3 0-16,-1-2 0 0,1-4-144 0,0-2-192 15,0-1 32-15,1-2 16 0,2-3-176 0,1-5-48 16,2 5 0-16,1 1 0 0,2 5 48 0,1 6 0 15,1 1 0-15,0 7 0 0,1-1 320 0,1 5 0 16,3 1 0-16,0 2 0 0,-1 1 192 0,-2 2 0 16,2 4 0-16,0 0 0 0,-3 2-192 0,2 3 0 15,-1 0 0-15,1 3 128 0,0 2-128 0,-1 5 0 16,0-3 0-16,-1 4 0 0,0 3 0 0,1-2 0 0,-2 4 0 16,0-1 0-16,-1 1 0 0,0 1 0 0,-2-2 0 0,0-1 0 15,-1-1 0-15,-1-2 0 0,1 0 0 0,-2-2 0 16,-2 1 0-16,1-5 0 0,-2-2 0 0,2 0 0 31,-1-3-512-31,-1-2-48 0,2-3 0 0,-2-2-18160 0</inkml:trace>
  <inkml:trace contextRef="#ctx0" brushRef="#br1" timeOffset="80254.7">20918 9825 38703 0,'2'-7'3440'0,"0"4"-2752"0,1-1-560 16,-2 2-128-16,0-1 432 0,2-1 48 0,2-4 16 0,1-6 0 0,3-4-352 0,1-5-144 0,-1 1 128 0,1 0-128 0,-1-1 0 0,1-1 0 0,-1 1 0 0,-1-2 0 0,1-3 0 0,-1 2 0 0,2-5 0 0,-2-1 0 0,-1 1 0 0,-1-1 0 16,-1-2 144-16,-1-2-144 15,0-1 320-15,-3-2 0 0,-1-2 0 0,0 6 0 0,-1-5-80 0,0 4-32 16,-1-1 0-16,1 1 0 0,1-1 48 16,-1 5 16-16,1 5 0 0,1 5 0 0,-1 4-16 0,3 3 0 15,-1 5 0-15,2 2 0 0,-2 4-256 0,1 4 0 16,0 3 0-16,1 3 0 0,0 4 0 15,2 6 0-15,0 8 0 0,0 2 0 0,2 3 0 0,-1 6 0 16,2 7-144-16,0 1 144 0,-2 4-288 0,2 1 32 16,-2 2 0-16,0-6 0 0,0-3 48 0,-1-5 16 15,1-5 0-15,-1-2 0 0,2 2 192 16,-2-6 0-16,0-3 0 0,2-2 0 0,0 1 0 0,-2-5 0 16,1-4 0-16,-2-2 0 0,1 0 0 0,0-4 0 0,0-2 0 15,-1-1 0-15,1-6 0 0,0-1 0 0,1 1 0 16,-1-6 0-16,0-3 160 0,0-2-160 0,0-2 128 15,-1-3-128-15,-1-3 0 0,0 0 0 0,-3-3 0 16,0 0 0-16,-2-3 0 0,-2-2 0 0,0-4 0 16,-1-1 0-16,0-3 0 0,-1-3 0 0,2-2 0 0,-1 2 0 15,0 3 0-15,2-3 0 0,-1-1 0 0,2 1 0 16,0 4 0-16,2 7 0 0,0 2 0 0,2 5 0 16,-1 5 144-16,1 3 48 0,0 8 16 0,1 0 0 15,-1 4 32-15,-1 0 0 0,1 3 0 0,-1 0 0 0,2 3-240 16,-1 3 0-16,1 1 0 0,-1 3 0 15,0 3 0-15,1 5 0 16,0 4 0-16,1 3 0 0,0 4 0 0,1 3 0 0,1 5 0 0,-1-1 0 0,1-2 0 0,-1 7 0 16,0 0 0-16,0 3 0 0,0-2 0 0,1-1 0 15,-1-2 0-15,0 0 0 0,1-4 0 0,1 1 0 16,-1-2 0-16,-1-3 0 0,1-1 0 0,-1-2 0 16,1 3 0-16,2-6 0 15,-3-2-576-15,0-2-48 0,0-4-16 0,-1-3 0 16,1 0-336-16,-2-2-80 15,0-2-16-15,-2-6-16624 0</inkml:trace>
  <inkml:trace contextRef="#ctx0" brushRef="#br1" timeOffset="80650.42">21711 8838 35007 0,'-2'3'3120'0,"-1"0"-2496"0,2-2-496 0,1 2-128 0,1-1 704 0,-1 2 112 0,-1 5 16 16,-1 2 16-16,0 6-656 0,0 5-192 0,1 2 0 0,1 0 128 0,0 1 0 0,2 1 0 0,1 3 0 0,-1 2 0 0,2 1-128 0,-2 2 0 15,2 5 0-15,-3 1 0 0,1 2 144 0,-4-1 16 0,1 0 0 0,-1-4 0 0,-2-2 144 0,0-1 16 16,2-1 16-16,-1-5 0 0,2-6-336 0,1 1 0 0,-1-1 0 0,1-4 128 31,0 1-128-31,0-3 0 0,-1-4 0 0,-1-2 0 0,0 0 0 0,1-7-256 0,-2 0 64 0,1-3 0 31,-2-3-1728-15,0-4-336-16</inkml:trace>
  <inkml:trace contextRef="#ctx0" brushRef="#br1" timeOffset="81172.53">21568 8838 23039 0,'2'-4'2048'0,"2"-1"-1648"15,0 1-400-15,0 2 0 0,-1 1 1824 0,2-4 288 16,5-3 48-16,4-4 16 0,5-4-816 0,4-5-144 16,0 1-48-16,-2 2 0 0,0 1-432 0,-1 1-96 15,-3 4 0-15,1 0-16 0,-2 2-400 0,0 1-80 16,0 3-16-16,0 1 0 0,-1 3 80 0,0-1 16 0,-1 2 0 16,0 2 0-16,-2 2-224 0,1 0 0 15,-2 6 128-15,-1 1-128 0,0 3 128 0,-2 2 0 0,-1 4-128 16,0 1 192-16,-1 4 160 0,0 5 32 15,-1-1 0-15,-1 1 0 0,-2-1-112 0,0 0-16 0,-1-2 0 0,-4 2 0 16,1 0-256-16,-2 1 0 0,1-3 0 0,-4-2 0 16,1 2 0-16,-1-1 0 0,-1-3 0 0,0 0 0 15,-1 1 0-15,-1-5 0 0,0-2 0 0,-1 0 0 16,0 0 0-16,-3-1 0 0,2-1 0 0,-2-2 0 16,2-3 0-16,0-2 0 0,2-3 0 0,0 1 0 15,3-1 0-15,0-4 0 0,4 0 0 0,-2 0 0 16,2-4 0-16,1 2 192 0,1-2-48 0,1-1 0 15,1 1-16-15,2 0 0 0,1 1 0 0,4 0 0 0,0 0-128 16,2 3 160-16,2 0-160 0,2 1 160 0,1 1 48 16,1 1 16-16,1 0 0 0,3 4 0 15,1-1-48-15,0 4-16 0,1 2 0 0,1 2 0 0,0 1-160 0,2 1 0 16,1 2 0-16,-1 1 0 0,-1 1 0 0,0-1 0 16,-1 2 0-16,-2 2 0 0,0 1 0 0,-2-1 0 15,-3-7 0-15,-2 2 0 0,-2-4-176 0,-1 1-64 16,-1-2-16-16,-3 0 0 15,1-1-256-15,-3 0-48 0,-2-4-16 0,0-2 0 16,-2 0-1184-16,-1-3-240 0</inkml:trace>
  <inkml:trace contextRef="#ctx0" brushRef="#br1" timeOffset="81737.83">22393 8724 33167 0,'-3'0'1472'0,"1"0"304"0,1 1-1424 0,-1-1-352 0,2 0 0 15,0 0 0-15,0 3 192 0,0-3-48 0,-1 0 0 0,0 2 0 0,0-2 448 0,1 0 96 0,0 0 16 0,0 0 0 0,0 0-240 0,0 0-32 0,-2 22-16 0,5-15 0 0,-1 5-416 0,2 2 0 16,1 2 0-16,0 0 0 0,1 2 208 0,0 5 64 0,0 1 16 0,2 1 0 16,1 3 288-16,-1 5 64 0,1 1 16 0,1 1 0 15,2 3-128-15,-1-1-16 0,0 2-16 0,0-5 0 16,1 1-192-16,-1-3-48 0,0-4 0 0,-2-2 0 15,-2-1-112-15,0 0-16 0,2-3-128 0,-3-3 192 16,0 1-64-16,-1-4-128 0,0-2 176 0,-1 3-176 16,0-4 256-16,-1-1-64 0,1-2-16 0,-1-1 0 15,-1-3-176-15,-1 0 160 0,2 1-160 0,-2-6 160 16,0 1-16-16,-1-2 0 0,1-2 0 0,-1 1 0 0,3-4 64 16,-2 1 16-16,3-6 0 15,0 0 0-15,-2-2 64 0,2-4 16 0,-2-3 0 0,2-2 0 16,-2-2 80-16,1-6 0 0,2-2 16 0,-1-5 0 0,-1-4-160 15,2-5-48-15,0-2 0 16,0-2 0-16,1 0-192 0,2-4 0 0,-1-1 0 0,3 1 0 0,1 2 0 0,2-3 0 16,0-3 0-16,2 3 0 0,-1 4-160 15,0 2 32-15,0 4 0 0,0 3 0 16,0 6-336-16,1 1-64 0,0 5-16 0,-3 4 0 16,1 5-288-16,-2-1-48 0,0 7-16 0,-1 0-19264 15</inkml:trace>
  <inkml:trace contextRef="#ctx0" brushRef="#br1" timeOffset="83561.64">21240 10146 34095 0,'-2'1'3024'0,"1"2"-2416"0,1-1-480 0,0 2-128 0,0 0 192 0,1-2 32 16,-1 8 0-16,0 2 0 0,1 11 176 0,1 1 48 0,2 6 0 0,1 1 0 0,1 0-256 0,3 1-64 0,1-2 0 0,1 3 0 0,3-1 32 0,0 3 0 0,5 0 0 0,3-1 0 0,0-2 64 15,4 3 16-15,5 2 0 0,2-1 0 0,0 1 272 0,2-5 48 0,0 0 16 16,1-1 0-16,3-2-336 0,-2-1-64 0,0-3-16 0,1-3 0 0,-2-5-16 0,2-1 0 0,2-1 0 0,-1-2 0 16,2-3 112-16,1-2 0 0,0-4 16 0,-1 0 0 15,-1-2-32-15,-2-4-16 0,0 0 0 0,2-3 0 16,0-1-224-16,0 3 128 0,2-7-128 0,0 4 0 16,-2-4 128-16,2 1-128 0,3 2 0 0,-1-2 144 15,1 3-144-15,-5-2 0 0,0 2 144 0,-2 0-144 0,1-3 144 16,-1-1-144-16,-1 0 192 0,0-1-192 0,-2 0 368 15,-1-1-48-15,1-1 0 0,-2 1 0 0,-4-1-320 0,1 0 128 32,-1-2-128-32,0-1 0 0,-1-2 128 0,-1-2-128 0,0-2 128 0,-2-1-128 15,0 1 240-15,-2 0-32 0,1 0 0 0,-2-3 0 0,-2 0-16 0,-1 0 0 16,-2 2 0-16,0-4 0 0,3-3-192 0,-2-5 144 16,1 1-144-16,-2 2 128 15,-1-3-128-15,0 2 0 0,-1 3 0 0,0-1 0 16,-2 3 0-16,0 2 0 0,0 1 0 0,-1 3-176 0,0 2 176 0,-2 3 0 15,1 0 0-15,-1 4 128 0,0 0-128 0,-1 4 144 16,1 0-144-16,-1-1 160 0,1 1-160 0,0 2 0 0,-1 1 0 0,0 0 0 16,-2 2 0-16,-1-1 0 0,2 1 0 0,-1 1 0 15,-1-2 0-15,0 0 0 16,1 2 0-16,-2-1 0 0,-2 2 0 0,1-2 0 0,0-1 0 0,-1 2 0 16,1-1 0-16,0 0 0 15,-2-1 0-15,2 2 0 0,0-4 0 0,-1 4 0 16,1-4 0-16,-1 1 0 0,0 0 0 0,0 0 0 0,-1 2 0 0,1-2 0 15,-1 2 0-15,1 2 0 0,-1-2 0 0,-1 2 0 0,-1-1 0 0,2 2 0 32,-1-2 0-32,-1 3 0 0,0 0 0 0,0 0 0 0,0 0 0 0,0 0 0 0,-1 0 0 0,1 0 0 15,1 0 144-15,-1 0-16 0,0 0-128 0,0 0-160 32,0 0 160-32,0 0-208 0,0 0 208 0,0 0 128 0,0 0 0 0,0 0-128 0,0 0 0 0,0 0 0 15,0 0 0-15,0 0 0 16,0 0 0-16,-21 7 0 0,15-7 0 0,-1 0 0 0,-1 2 0 0,-2-2 0 15,-2 4 160-15,-1-4-160 16,-2 2 0-16,0-2 0 0,2 2 128 0,-2 0-128 0,-2-2 0 16,-3 1 0-16,0-2 144 0,-2 1-144 0,1 0 0 0,-1 0 144 31,2 1-144-31,0 0 0 0,-1 1 176 0,0-2-176 16,1 2 160-16,0-2-160 0,2 1 0 0,-1 2 0 0,4-3 0 15,1 2-160-15,1-2 160 0,2 2 0 0,1-2 0 16,3 0 0-16,2 2 0 0,0-2 0 0,4 0 0 0,-1 0 0 15,2 0 0-15,0 0 0 0,0 0 0 0,2 0 0 16,-1 0 0-16,3 0 0 0,-1 0 0 0,2 0 0 16,-5 0 0-16,0 0 0 0,24-4 0 0,-13 2 0 15,3-1 0-15,0 0 0 0,0 0 0 0,1 2-128 16,2-3 128-16,2-1 0 0,0 2 0 0,0-1 0 0,2-2 0 16,-1 1-192-16,1 0 64 0,-1 0 0 0,-1 1 128 15,1-2-160-15,0 2 160 0,-1-1-160 0,-2 0 160 16,0 0 0-16,-1 2 0 0,-1-1-128 0,-3-2 128 0,0 3 0 15,-3 0 0-15,0-1 0 0,0 2 0 0,-3-2 0 16,0 1 0-16,-2 0 0 0,0 3 0 0,-3-3 0 16,0 3 0-16,-1 0 0 0,1 0 0 0,-2 0 0 15,1 3 0-15,0-3 0 0,-1 3 0 0,1-3 0 16,0 0 0-16,0 0 0 0,-3 23 0 0,3-15 0 16,0 2 128-16,0 4-128 0,2 1 256 0,-1 1-32 15,0 3 0-15,2 2 0 0,-1 4-32 0,0-3 0 16,1 1 0-16,1 3 0 0,-1-2 0 0,0 5 0 0,1-1 0 15,-2-2 0-15,3 3-192 0,-3-1 0 0,2-3 0 0,0-2 0 16,0 1 0-16,-1-2 0 0,1-2 0 0,1 0 0 16,0-2-192-16,0 1-48 0,0-4 0 0,2 2 0 31,-1-1-976-31,2 1-192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MRV 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baseline="0" dirty="0"/>
          </a:p>
          <a:p>
            <a:pPr marL="171450" indent="-171450">
              <a:buFont typeface="Wingdings" charset="0"/>
              <a:buChar char="à"/>
            </a:pPr>
            <a:r>
              <a:rPr lang="en-US" baseline="0" dirty="0">
                <a:sym typeface="Wingdings"/>
              </a:rPr>
              <a:t>Solves already without any need for backtracking</a:t>
            </a:r>
          </a:p>
          <a:p>
            <a:pPr marL="171450" indent="-171450">
              <a:buFont typeface="Wingdings" charset="0"/>
              <a:buChar char="à"/>
            </a:pPr>
            <a:endParaRPr lang="en-US" baseline="0" dirty="0"/>
          </a:p>
          <a:p>
            <a:r>
              <a:rPr lang="en-US" baseline="0" dirty="0"/>
              <a:t>Note: need a bigger problem to illustrate relevance of </a:t>
            </a:r>
            <a:r>
              <a:rPr lang="en-US" baseline="0" dirty="0" err="1"/>
              <a:t>backtracking+AC+MRV+MCV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test has structure, it ‘s more like a manual describing a</a:t>
            </a:r>
            <a:r>
              <a:rPr lang="en-US" baseline="0" dirty="0"/>
              <a:t> set of constraints that have to hold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 err="1"/>
              <a:t>aispace.org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3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7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00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9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61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4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2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64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9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5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4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2F00-9FFA-B23A-C698-D47BE5DF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8AA2C-B7E2-7402-24C2-F9C6D2F5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A4394-0849-D185-FF28-EE28B99A0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2A949-91C5-26F3-C3BE-E4CD8BDFF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537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5CDA-CB24-3FAE-7179-87520AC6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E0101-C946-232F-B333-633787EB6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1DE58-6101-F49F-0D44-7385CEA8C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7DD9-8D84-FC91-E7EB-564901E97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644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67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193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491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644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656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988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C8F4-624D-52CD-7A71-534B1D10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2175E-42E1-788F-75B9-E485D0CDF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B09FB-E390-4FFB-CAAD-A49A0066A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35A91-125A-5655-81E3-50BC146766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23732-5B48-402F-BB84-5FA7A72ED87F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59" y="365125"/>
            <a:ext cx="10515600" cy="56575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259" y="133135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9047-E8DC-4320-9E73-C8EEFCBF24A1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27B2-4A6F-4171-80E9-7A9139622D37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731-7AE7-4226-B22B-AA579BE50DCA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DE32-2F2F-428B-A9DE-5A3E4689A7EC}" type="datetime1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555FC-8B20-4D7A-BACF-9E6D661476B7}" type="datetime1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D3C4-493A-4419-ACA1-49A72BA3CC89}" type="datetime1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A4B4-6D4B-4E4F-BEBC-1AC8638F661D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FE6A-E228-4454-8554-0CAB0FB468C4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8889B-54AF-462C-8135-372B265137AC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6A2A6-ED80-4647-8646-3A260305CDE0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5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06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5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371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07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53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83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97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1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80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1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CDE10-1FE4-40D2-8AD9-49339F1BCB8E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4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wmf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4" Type="http://schemas.openxmlformats.org/officeDocument/2006/relationships/tags" Target="../tags/tag4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tags" Target="../tags/tag7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2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5" Type="http://schemas.openxmlformats.org/officeDocument/2006/relationships/tags" Target="../tags/tag9.xml"/><Relationship Id="rId10" Type="http://schemas.openxmlformats.org/officeDocument/2006/relationships/image" Target="../media/image20.png"/><Relationship Id="rId4" Type="http://schemas.openxmlformats.org/officeDocument/2006/relationships/tags" Target="../tags/tag8.xml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tags" Target="../tags/tag11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25.png"/><Relationship Id="rId5" Type="http://schemas.openxmlformats.org/officeDocument/2006/relationships/tags" Target="../tags/tag14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2.pn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customXml" Target="../ink/ink1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7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Relationship Id="rId22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0.wmf"/><Relationship Id="rId4" Type="http://schemas.openxmlformats.org/officeDocument/2006/relationships/image" Target="../media/image4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www.cs.cmu.edu/~15281/demos/csp_backtrackin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6.wmf"/><Relationship Id="rId4" Type="http://schemas.openxmlformats.org/officeDocument/2006/relationships/image" Target="../media/image5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90.png"/><Relationship Id="rId4" Type="http://schemas.openxmlformats.org/officeDocument/2006/relationships/image" Target="../media/image1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1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1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1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610.png"/><Relationship Id="rId4" Type="http://schemas.openxmlformats.org/officeDocument/2006/relationships/customXml" Target="../ink/ink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1.png"/><Relationship Id="rId3" Type="http://schemas.openxmlformats.org/officeDocument/2006/relationships/image" Target="../media/image59.png"/><Relationship Id="rId7" Type="http://schemas.openxmlformats.org/officeDocument/2006/relationships/customXml" Target="../ink/ink6.xml"/><Relationship Id="rId12" Type="http://schemas.openxmlformats.org/officeDocument/2006/relationships/customXml" Target="../ink/ink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1.png"/><Relationship Id="rId11" Type="http://schemas.openxmlformats.org/officeDocument/2006/relationships/customXml" Target="../ink/ink8.xml"/><Relationship Id="rId5" Type="http://schemas.openxmlformats.org/officeDocument/2006/relationships/customXml" Target="../ink/ink5.xml"/><Relationship Id="rId10" Type="http://schemas.openxmlformats.org/officeDocument/2006/relationships/image" Target="../media/image661.png"/><Relationship Id="rId4" Type="http://schemas.openxmlformats.org/officeDocument/2006/relationships/image" Target="../media/image61.png"/><Relationship Id="rId9" Type="http://schemas.openxmlformats.org/officeDocument/2006/relationships/customXml" Target="../ink/ink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image" Target="../media/image64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57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50.png"/><Relationship Id="rId4" Type="http://schemas.openxmlformats.org/officeDocument/2006/relationships/image" Target="../media/image6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customXml" Target="../ink/ink1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0.png"/><Relationship Id="rId4" Type="http://schemas.openxmlformats.org/officeDocument/2006/relationships/customXml" Target="../ink/ink1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5048198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 AI &amp; ML I</a:t>
            </a:r>
            <a:br>
              <a:rPr lang="en-US" sz="4600" dirty="0"/>
            </a:br>
            <a:r>
              <a:rPr lang="en-US" sz="4600" dirty="0"/>
              <a:t>Constraint Satisfaction Problems (CSPs)</a:t>
            </a:r>
            <a:br>
              <a:rPr lang="en-US" sz="4600" dirty="0"/>
            </a:b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521032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Planning: sequences of actions</a:t>
            </a:r>
          </a:p>
          <a:p>
            <a:pPr lvl="1" eaLnBrk="1" hangingPunct="1"/>
            <a:r>
              <a:rPr lang="en-US" dirty="0"/>
              <a:t>The path to the goal is the important thing</a:t>
            </a:r>
          </a:p>
          <a:p>
            <a:pPr lvl="1" eaLnBrk="1" hangingPunct="1"/>
            <a:r>
              <a:rPr lang="en-US" dirty="0"/>
              <a:t>Paths have various costs, depths</a:t>
            </a:r>
          </a:p>
          <a:p>
            <a:pPr lvl="1" eaLnBrk="1" hangingPunct="1"/>
            <a:r>
              <a:rPr lang="en-US" dirty="0"/>
              <a:t>Heuristics give problem-specific guidance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Identification: assignments to variables</a:t>
            </a:r>
          </a:p>
          <a:p>
            <a:pPr lvl="1" eaLnBrk="1" hangingPunct="1"/>
            <a:r>
              <a:rPr lang="en-US" dirty="0"/>
              <a:t>The goal itself is important, not the path</a:t>
            </a:r>
          </a:p>
          <a:p>
            <a:pPr lvl="1" eaLnBrk="1" hangingPunct="1"/>
            <a:r>
              <a:rPr lang="en-US" dirty="0"/>
              <a:t>All paths at the same depth (for some formulations)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2021" y="3391943"/>
            <a:ext cx="3067051" cy="2665413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7596188" y="1180106"/>
            <a:ext cx="3376612" cy="2228563"/>
            <a:chOff x="7596188" y="1882124"/>
            <a:chExt cx="3376612" cy="2228563"/>
          </a:xfrm>
        </p:grpSpPr>
        <p:sp>
          <p:nvSpPr>
            <p:cNvPr id="7" name="Rectangle 6"/>
            <p:cNvSpPr/>
            <p:nvPr/>
          </p:nvSpPr>
          <p:spPr>
            <a:xfrm>
              <a:off x="7772401" y="1905001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6188" y="1882124"/>
              <a:ext cx="3376612" cy="2228563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459259" y="5241462"/>
            <a:ext cx="5491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Are the warm-up assignments planning or identification problems?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C9602-FA5E-4BB0-ABF8-98ABAB5C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E9A320-97D7-780F-1574-00005631C95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752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67879"/>
            <a:ext cx="10515600" cy="1325563"/>
          </a:xfrm>
        </p:spPr>
        <p:txBody>
          <a:bodyPr/>
          <a:lstStyle/>
          <a:p>
            <a:r>
              <a:rPr lang="en-US" sz="3600" dirty="0"/>
              <a:t>Warm-up as You Walk 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696200" y="2057400"/>
            <a:ext cx="3200400" cy="3074850"/>
            <a:chOff x="6248400" y="1443036"/>
            <a:chExt cx="4648200" cy="4348164"/>
          </a:xfrm>
        </p:grpSpPr>
        <p:sp>
          <p:nvSpPr>
            <p:cNvPr id="2" name="Rectangle 1"/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Connector 4"/>
            <p:cNvCxnSpPr>
              <a:stCxn id="2" idx="0"/>
              <a:endCxn id="2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2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696200" y="2527322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200" y="1600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839201" y="3651269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982200" y="4728817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4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39201" y="2527321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57200" y="1374812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Assign Red, Green, or Blue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</a:rPr>
              <a:t>Neighbors must be different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0" y="13716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Sudoku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02CF4CD-7FE0-4103-A6F3-1F0B5513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3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086956"/>
            <a:ext cx="7239001" cy="50292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CSP is a special class of search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Mostly identification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Have specialized algorithms for them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Standard search problems: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an arbitrary data structure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can be any function over states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Constraint satisfaction problems (CSPs):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defined by </a:t>
            </a:r>
            <a:r>
              <a:rPr lang="en-US" dirty="0">
                <a:solidFill>
                  <a:srgbClr val="CC0000"/>
                </a:solidFill>
              </a:rPr>
              <a:t>variables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b="1" i="1" baseline="-25000" dirty="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dirty="0"/>
              <a:t>  with values from a </a:t>
            </a:r>
            <a:r>
              <a:rPr lang="en-US" dirty="0">
                <a:solidFill>
                  <a:srgbClr val="CC0000"/>
                </a:solidFill>
              </a:rPr>
              <a:t>domain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D </a:t>
            </a:r>
            <a:r>
              <a:rPr lang="en-US" dirty="0"/>
              <a:t>(sometimes 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en-US" dirty="0"/>
              <a:t> depends on </a:t>
            </a:r>
            <a:r>
              <a:rPr lang="en-US" b="1" i="1" dirty="0" err="1">
                <a:latin typeface="Times New Roman" pitchFamily="18" charset="0"/>
              </a:rPr>
              <a:t>i</a:t>
            </a:r>
            <a:r>
              <a:rPr lang="en-US" dirty="0"/>
              <a:t>)</a:t>
            </a:r>
            <a:endParaRPr lang="en-US" i="1" baseline="-25000" dirty="0">
              <a:solidFill>
                <a:srgbClr val="CC0000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is a </a:t>
            </a:r>
            <a:r>
              <a:rPr lang="en-US" dirty="0">
                <a:solidFill>
                  <a:srgbClr val="CC0000"/>
                </a:solidFill>
              </a:rPr>
              <a:t>set of constraints </a:t>
            </a:r>
            <a:r>
              <a:rPr lang="en-US" dirty="0"/>
              <a:t>specifying allowable combinations of values for subsets of variables</a:t>
            </a:r>
          </a:p>
          <a:p>
            <a:pPr lvl="1"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6697" y="317416"/>
            <a:ext cx="4525786" cy="3520757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4267201"/>
            <a:ext cx="4320801" cy="2000249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6BF4B1-A7B3-42AE-8B17-C4EF9654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FF4C89-BD38-349D-0E65-F9363AAC477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87383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Why study CSPs?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750183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Timetabling problems: e.g., which class is offered when and where?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Sometimes involve real-valued variables…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5980" y="2671684"/>
            <a:ext cx="6248398" cy="277768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59259" y="1209237"/>
            <a:ext cx="6833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Many real-world problems can be formulated as CSPs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55D1F0-5873-47B1-92F7-D15E8FB5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09114-DD71-E41A-417D-2BDDE069096D}"/>
              </a:ext>
            </a:extLst>
          </p:cNvPr>
          <p:cNvGrpSpPr/>
          <p:nvPr/>
        </p:nvGrpSpPr>
        <p:grpSpPr>
          <a:xfrm>
            <a:off x="6703730" y="3925852"/>
            <a:ext cx="5322584" cy="2777687"/>
            <a:chOff x="6703730" y="3925852"/>
            <a:chExt cx="5322584" cy="27776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A1D7CD3-03CA-EFEA-FFB3-4CD521726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3730" y="3925852"/>
              <a:ext cx="5322584" cy="27776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58C186-D811-1EC3-F233-C1FC6737A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76046" y="5847883"/>
              <a:ext cx="2305372" cy="762106"/>
            </a:xfrm>
            <a:prstGeom prst="rect">
              <a:avLst/>
            </a:prstGeom>
            <a:ln w="28575">
              <a:noFill/>
            </a:ln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E8DEAF5-BE50-1B57-D863-7B39BFC295E0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253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 l="1140" t="1105"/>
          <a:stretch>
            <a:fillRect/>
          </a:stretch>
        </p:blipFill>
        <p:spPr bwMode="auto">
          <a:xfrm>
            <a:off x="3124200" y="1331917"/>
            <a:ext cx="6019800" cy="499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E7EC51-C60E-4303-B50D-4A6EDD11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5FEF5D-A70F-2949-C308-2F945C4CA352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15469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3776"/>
            <a:ext cx="7564244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Domains: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Constraints: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/>
          <a:srcRect l="1140" t="1105"/>
          <a:stretch>
            <a:fillRect/>
          </a:stretch>
        </p:blipFill>
        <p:spPr bwMode="auto">
          <a:xfrm>
            <a:off x="8408893" y="1228165"/>
            <a:ext cx="3021107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171700" y="1599601"/>
            <a:ext cx="4281583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222039" y="2019996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023725" y="4623939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2348947" y="2904870"/>
            <a:ext cx="1201079" cy="223965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019" y="4178525"/>
            <a:ext cx="3929781" cy="2069651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2D3945-110E-49D6-B19B-A606BA50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02369E-117A-6EFA-4FEC-EDB9D7A14C1A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9370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13BDE-73C4-EEE9-712D-8EBFBE7A4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A027DD3-185E-839B-B197-81BD12CE8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7AE11E-F4CB-F606-3150-C42B0574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47A9A-722D-2382-65D7-275BAB6BF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90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Google OR Tools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358D3-D1D5-33D8-F090-1BAF132B437D}"/>
              </a:ext>
            </a:extLst>
          </p:cNvPr>
          <p:cNvSpPr txBox="1"/>
          <p:nvPr/>
        </p:nvSpPr>
        <p:spPr>
          <a:xfrm>
            <a:off x="-207626" y="1768137"/>
            <a:ext cx="6094602" cy="3787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None/>
            </a:pPr>
            <a:r>
              <a:rPr lang="en-US" dirty="0">
                <a:solidFill>
                  <a:srgbClr val="AF00DB"/>
                </a:solidFill>
                <a:latin typeface="Consolas" panose="020B0609020204030204" pitchFamily="49" charset="0"/>
              </a:rPr>
              <a:t>   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ortools.sat.python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cp_model</a:t>
            </a: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cp_model.CpModel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800"/>
              </a:lnSpc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All CSP variables: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Domain: {0,1,2} representing three colors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variables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{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E96EC1-E8D6-7718-CE03-7D7BC82402F7}"/>
              </a:ext>
            </a:extLst>
          </p:cNvPr>
          <p:cNvSpPr txBox="1"/>
          <p:nvPr/>
        </p:nvSpPr>
        <p:spPr>
          <a:xfrm>
            <a:off x="5886976" y="1325979"/>
            <a:ext cx="6405692" cy="5403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Edges (related to binary constraints)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constraints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[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]</a:t>
            </a:r>
          </a:p>
          <a:p>
            <a:pPr>
              <a:lnSpc>
                <a:spcPts val="1800"/>
              </a:lnSpc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Add binary inequality constraints: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   # adjacent regions must differ in color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constraints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.Add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variables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 !=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variables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pPr>
              <a:lnSpc>
                <a:spcPts val="1800"/>
              </a:lnSpc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Solve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solver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cp_model.CpSolver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status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solver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.Solve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71183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991" y="1756317"/>
            <a:ext cx="48028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140" t="1105"/>
          <a:stretch>
            <a:fillRect/>
          </a:stretch>
        </p:blipFill>
        <p:spPr bwMode="auto">
          <a:xfrm>
            <a:off x="976605" y="1806497"/>
            <a:ext cx="5229049" cy="43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16D2B-3D52-4403-B0AC-1215FB4C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C95F7D-32D6-3B69-1CAA-21275F894999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1967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8D2F0B-940B-442C-A3DC-092A36AF2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F12B7-C23B-C91A-6E03-7D89B326133B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08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1" y="1372103"/>
            <a:ext cx="7316459" cy="495199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3FB97-C27C-41B6-902A-B377A21EF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B47C0-A4DB-047B-848A-AA5CC87832DB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2348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50245" y="2257404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040" y="1864219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85288" y="4572001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360489" y="4132557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379" y="1479838"/>
            <a:ext cx="4150020" cy="1948241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1360488" y="4572002"/>
            <a:ext cx="7002160" cy="1264239"/>
          </a:xfrm>
          <a:prstGeom prst="rect">
            <a:avLst/>
          </a:prstGeom>
          <a:noFill/>
          <a:ln/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405CF4-5A3D-45EA-A843-828388B1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65D39-4C1B-5477-5E79-71D561552E25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3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90688"/>
            <a:ext cx="8229600" cy="4252912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38400" y="2239862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2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1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77281" y="3001533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2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1" y="2209802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9" y="2667002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9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8"/>
            <a:ext cx="19050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4"/>
            <a:ext cx="13716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BC191-5468-4024-919B-511A0952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176A9F-35B5-B7DC-745C-99291EADD4DC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777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2" y="2227859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503959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10415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158015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8" y="4030416"/>
            <a:ext cx="334821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500" y="3553175"/>
            <a:ext cx="379423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501" y="4487616"/>
            <a:ext cx="366131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8" y="4944816"/>
            <a:ext cx="2971800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(or can have a bunch of pairwise inequality constraints)</a:t>
            </a:r>
          </a:p>
        </p:txBody>
      </p:sp>
      <p:sp>
        <p:nvSpPr>
          <p:cNvPr id="36" name="Rectangle 3"/>
          <p:cNvSpPr>
            <a:spLocks noGrp="1" noChangeArrowheads="1"/>
          </p:cNvSpPr>
          <p:nvPr>
            <p:ph idx="1"/>
          </p:nvPr>
        </p:nvSpPr>
        <p:spPr>
          <a:xfrm>
            <a:off x="6477000" y="1027906"/>
            <a:ext cx="4876800" cy="4525963"/>
          </a:xfrm>
        </p:spPr>
        <p:txBody>
          <a:bodyPr/>
          <a:lstStyle/>
          <a:p>
            <a:r>
              <a:rPr lang="en-US" dirty="0"/>
              <a:t>Variables: Each (open) square</a:t>
            </a:r>
          </a:p>
          <a:p>
            <a:endParaRPr lang="en-US" dirty="0"/>
          </a:p>
          <a:p>
            <a:r>
              <a:rPr lang="en-US" dirty="0"/>
              <a:t>Domains: {1,2,…,9}</a:t>
            </a:r>
          </a:p>
          <a:p>
            <a:endParaRPr lang="en-US" dirty="0"/>
          </a:p>
          <a:p>
            <a:r>
              <a:rPr lang="en-US" dirty="0"/>
              <a:t>Constraints: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4A89F0-2829-46A9-914D-617FD5FA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9FADE-00FA-6B03-2945-A180D8B87E18}"/>
              </a:ext>
            </a:extLst>
          </p:cNvPr>
          <p:cNvSpPr txBox="1"/>
          <p:nvPr/>
        </p:nvSpPr>
        <p:spPr>
          <a:xfrm>
            <a:off x="169327" y="6405911"/>
            <a:ext cx="1645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Slide: UCB CS 188</a:t>
            </a:r>
          </a:p>
        </p:txBody>
      </p:sp>
    </p:spTree>
    <p:extLst>
      <p:ext uri="{BB962C8B-B14F-4D97-AF65-F5344CB8AC3E}">
        <p14:creationId xmlns:p14="http://schemas.microsoft.com/office/powerpoint/2010/main" val="19079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6800" y="3840355"/>
            <a:ext cx="2817740" cy="2294193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9042400" cy="4729164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Size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en-US" sz="2400" dirty="0"/>
              <a:t> means </a:t>
            </a:r>
            <a:r>
              <a:rPr lang="en-US" sz="2400" dirty="0">
                <a:latin typeface="Times New Roman" pitchFamily="18" charset="0"/>
              </a:rPr>
              <a:t>O(</a:t>
            </a:r>
            <a:r>
              <a:rPr lang="en-US" sz="2400" i="1" dirty="0" err="1">
                <a:latin typeface="Times New Roman" pitchFamily="18" charset="0"/>
              </a:rPr>
              <a:t>d</a:t>
            </a:r>
            <a:r>
              <a:rPr lang="en-US" sz="2400" i="1" baseline="30000" dirty="0" err="1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)</a:t>
            </a:r>
            <a:r>
              <a:rPr lang="en-US" sz="24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Boolean CSPs, including Boolean satisfiability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job scheduling, variables are start/end times for each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Linear constraints solvable, nonlinear undecidable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E.g., start/end times for Hubble Telescope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Linear constraints solvable in polynomial time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9993" y="1364304"/>
            <a:ext cx="2813015" cy="236949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781744"/>
            <a:ext cx="7758953" cy="158527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6146" y="1293339"/>
            <a:ext cx="262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We will cover today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9559" y="4592873"/>
            <a:ext cx="3314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We will cover in a 07-380</a:t>
            </a:r>
          </a:p>
        </p:txBody>
      </p:sp>
      <p:sp>
        <p:nvSpPr>
          <p:cNvPr id="2" name="Rectangle 1"/>
          <p:cNvSpPr/>
          <p:nvPr/>
        </p:nvSpPr>
        <p:spPr>
          <a:xfrm>
            <a:off x="1559859" y="4090714"/>
            <a:ext cx="3453392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5803128"/>
            <a:ext cx="6344093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E2BCDD-4C93-4DBF-9CB6-3FCA55DC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753798-D715-EDA7-10F0-434073CB4AA4}"/>
                  </a:ext>
                </a:extLst>
              </p14:cNvPr>
              <p14:cNvContentPartPr/>
              <p14:nvPr/>
            </p14:nvContentPartPr>
            <p14:xfrm>
              <a:off x="8911080" y="4424400"/>
              <a:ext cx="800280" cy="1447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753798-D715-EDA7-10F0-434073CB4A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01720" y="4415040"/>
                <a:ext cx="819000" cy="14666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734561C-BC8D-B038-337A-A92FFE74492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4613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87238" y="1652275"/>
            <a:ext cx="7543641" cy="335566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Varieties 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Binary 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Higher-order 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	   e.g., sudoku constraints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258685" y="2647868"/>
            <a:ext cx="1665615" cy="277895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80452" y="345025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879" y="1990344"/>
            <a:ext cx="4159859" cy="281551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24451" y="3023343"/>
            <a:ext cx="7426683" cy="7763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59862" y="2561678"/>
            <a:ext cx="199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Focus of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452" y="5105515"/>
            <a:ext cx="10584553" cy="1521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Preferences (soft constraints):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E.g., red is better than green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Often representable by a cost for each variable assignment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Gives constrained optimization problems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7FA08-5220-44F6-8C13-99E3C258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B49AC-5D9E-B49D-6893-708ED984830C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8864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Solving CSPs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1" y="1524416"/>
            <a:ext cx="8866186" cy="462832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8263-7EFE-4EB6-9F49-0C519C93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51003-BF5A-B781-270C-A2D53405ACA3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99810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507826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</a:t>
            </a:r>
            <a:r>
              <a:rPr lang="en-US" sz="2400" dirty="0">
                <a:solidFill>
                  <a:srgbClr val="0070C0"/>
                </a:solidFill>
              </a:rPr>
              <a:t>complete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70C0"/>
                </a:solidFill>
              </a:rPr>
              <a:t>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1" y="1545125"/>
            <a:ext cx="5359576" cy="416939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Can be any unassigned variable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blipFill rotWithShape="0">
                <a:blip r:embed="rId3"/>
                <a:stretch>
                  <a:fillRect t="-10526" r="-16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098393" y="3802564"/>
            <a:ext cx="2575932" cy="3178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98E40-E6F6-401A-8EFD-5FEDE672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14EC6-7E58-0205-B021-39F7D4A745DB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118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34CC17CD-CD34-40BF-985A-A454A5B16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73E5E9-1BA4-4190-8BAA-7F4243E15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1: Search for CSPs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FA2C1-B6E1-41D9-894A-6114C8E09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Should we use BFS or DFS?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21802-F770-47DE-92CF-FF276688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7159B-A9D1-D033-E5F9-A38AB42D990C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53359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159481EC-F76C-4701-A0CD-B08D572D7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64306"/>
            <a:ext cx="4917141" cy="4351338"/>
          </a:xfrm>
        </p:spPr>
        <p:txBody>
          <a:bodyPr/>
          <a:lstStyle/>
          <a:p>
            <a:r>
              <a:rPr lang="en-US" dirty="0"/>
              <a:t>At each node, assign a value from the domain to the variable</a:t>
            </a:r>
          </a:p>
          <a:p>
            <a:r>
              <a:rPr lang="en-US" dirty="0"/>
              <a:t>Check feasibility (constraints) when the assignment is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0633C-5163-4C34-9994-3423A9F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14:cNvPr>
              <p14:cNvContentPartPr/>
              <p14:nvPr/>
            </p14:nvContentPartPr>
            <p14:xfrm>
              <a:off x="9691982" y="647494"/>
              <a:ext cx="23400" cy="19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82982" y="638494"/>
                <a:ext cx="41040" cy="367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8B405BF-89E7-43D1-26A8-F9019012AB81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6926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Naïve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107" y="1130159"/>
            <a:ext cx="3059453" cy="296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652A1-18C3-45D6-90B6-F4AB9F245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3D0C2E7-C910-44FC-2264-FBC25D4C0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31" y="4478693"/>
            <a:ext cx="11103696" cy="18568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E973FC-2DDF-713C-E188-3E0C1799E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549" y="1130159"/>
            <a:ext cx="3219031" cy="29111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242223-49F6-AC2E-10B0-913C0CA6B7F6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5415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752602"/>
            <a:ext cx="7315199" cy="427824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71DF8-1E40-4FE0-96D0-A16592A5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3202D4-93AC-4300-5512-F578161DC3F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878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990199"/>
            <a:ext cx="10840969" cy="573127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Backtracking search is the basic uninformed algorithm for solving CSPs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Backtracking search = DFS + two improvements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1: One variable at a time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Variable assignments are commutative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[WA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Only need to consider assign value to a single variable at each step</a:t>
            </a:r>
          </a:p>
          <a:p>
            <a:pPr lvl="3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2: Check constraints as you go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Consider only values which do not conflict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May need 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“Incremental goal test”</a:t>
            </a:r>
          </a:p>
          <a:p>
            <a:pPr lvl="2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Can solve n-queens for n </a:t>
            </a:r>
            <a:r>
              <a:rPr lang="en-US" dirty="0">
                <a:solidFill>
                  <a:srgbClr val="7030A0"/>
                </a:solidFill>
                <a:sym typeface="Symbol" pitchFamily="18" charset="2"/>
              </a:rPr>
              <a:t></a:t>
            </a:r>
            <a:r>
              <a:rPr lang="en-US" dirty="0">
                <a:solidFill>
                  <a:srgbClr val="7030A0"/>
                </a:solidFill>
              </a:rPr>
              <a:t> 25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3197"/>
          <a:stretch/>
        </p:blipFill>
        <p:spPr bwMode="auto">
          <a:xfrm>
            <a:off x="9140843" y="5108944"/>
            <a:ext cx="2822557" cy="166851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CA087B-368D-430F-A99C-80416ABA4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188DEF-D436-C9B0-A735-ADE1B60D8872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26825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1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1" y="1474413"/>
            <a:ext cx="3846420" cy="204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9" y="1474413"/>
            <a:ext cx="4534647" cy="33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2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8564F1-74E6-416A-ACE3-1F634167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1656B-B85D-FDC4-F8D6-26A41DCA0ED3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420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7635CB-0AB6-2D83-8470-546BF071A201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2105335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B55B5D-821A-46C7-9C00-BCBAC85B821B}"/>
              </a:ext>
            </a:extLst>
          </p:cNvPr>
          <p:cNvSpPr/>
          <p:nvPr/>
        </p:nvSpPr>
        <p:spPr>
          <a:xfrm>
            <a:off x="2881789" y="3340792"/>
            <a:ext cx="6651567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8EAD5-425F-426F-878C-06EC7D136877}"/>
              </a:ext>
            </a:extLst>
          </p:cNvPr>
          <p:cNvSpPr/>
          <p:nvPr/>
        </p:nvSpPr>
        <p:spPr>
          <a:xfrm>
            <a:off x="6411616" y="2786954"/>
            <a:ext cx="3269225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DDF99-5545-4091-B139-5E39236C60C3}"/>
              </a:ext>
            </a:extLst>
          </p:cNvPr>
          <p:cNvSpPr/>
          <p:nvPr/>
        </p:nvSpPr>
        <p:spPr>
          <a:xfrm>
            <a:off x="4094244" y="3065594"/>
            <a:ext cx="5079344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2779-8E13-497A-993B-71E4EB7F16ED}"/>
              </a:ext>
            </a:extLst>
          </p:cNvPr>
          <p:cNvSpPr/>
          <p:nvPr/>
        </p:nvSpPr>
        <p:spPr>
          <a:xfrm>
            <a:off x="2284969" y="1641980"/>
            <a:ext cx="7000614" cy="57566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2359F-53FC-42EE-B3B5-CC1D58E9B6F8}"/>
              </a:ext>
            </a:extLst>
          </p:cNvPr>
          <p:cNvSpPr/>
          <p:nvPr/>
        </p:nvSpPr>
        <p:spPr>
          <a:xfrm>
            <a:off x="3294791" y="4240469"/>
            <a:ext cx="3985013" cy="259159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9800D-7C4E-4E07-8D83-791976A04EBA}"/>
              </a:ext>
            </a:extLst>
          </p:cNvPr>
          <p:cNvSpPr/>
          <p:nvPr/>
        </p:nvSpPr>
        <p:spPr>
          <a:xfrm>
            <a:off x="2284969" y="4787235"/>
            <a:ext cx="3985013" cy="42878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415C57-8D07-4395-8B79-1FCC03BB920F}"/>
              </a:ext>
            </a:extLst>
          </p:cNvPr>
          <p:cNvSpPr/>
          <p:nvPr/>
        </p:nvSpPr>
        <p:spPr>
          <a:xfrm>
            <a:off x="2511159" y="2534552"/>
            <a:ext cx="5079344" cy="27232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4D3AC-0BA4-4064-A9CA-1EE4483132C6}"/>
              </a:ext>
            </a:extLst>
          </p:cNvPr>
          <p:cNvSpPr/>
          <p:nvPr/>
        </p:nvSpPr>
        <p:spPr>
          <a:xfrm>
            <a:off x="7757651" y="2233552"/>
            <a:ext cx="1878943" cy="335827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764120-D6AB-0D6F-EF26-D61C129C71D2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2931588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76DCF6-1D3A-0329-3C74-60240AA658DD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259630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2540000"/>
            <a:ext cx="5210629" cy="3193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7950" y="5430989"/>
            <a:ext cx="901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No need to check constraints for a complete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B24A1-2AF1-4227-9BE4-E5F4955F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EA4EE-43A5-B9B3-D0C5-EDD3BF2D4A13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29079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3367315"/>
            <a:ext cx="7039429" cy="3338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66571" y="5421901"/>
            <a:ext cx="710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Checks consistency at each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FCF9D-BAA6-4230-ADDB-1A959BA4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D82F2F-F712-06A2-9D84-A17FFF2E0F66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71227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59" y="5469709"/>
            <a:ext cx="9523177" cy="999356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Backtracking = DFS + variable-ordering + fail-on-violation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What are the decision points?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38400" y="2825753"/>
            <a:ext cx="7184571" cy="59961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2B852-BC40-4A23-B970-413EE50C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32543-D0A1-68E3-C586-96F6297D92D8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4555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596D79-6FC5-4513-B99A-623117E9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E06D57-D153-E1D2-0B8C-9A850EFF3AF4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ACB737-C3E0-4AC3-F04C-E301883F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82" y="1997095"/>
            <a:ext cx="4111062" cy="4053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182EF6-A59E-A2E4-9519-EE0BEBBC971B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559888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endParaRPr lang="en-US" sz="2400" dirty="0"/>
          </a:p>
          <a:p>
            <a:r>
              <a:rPr lang="en-US" dirty="0"/>
              <a:t>Filtering: Can we detect inevitable failure early?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</a:t>
            </a:r>
          </a:p>
          <a:p>
            <a:pPr lvl="1" eaLnBrk="1" hangingPunct="1"/>
            <a:r>
              <a:rPr lang="en-US" sz="2400" dirty="0"/>
              <a:t>In what order should its values be tried?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7162" y="1830010"/>
            <a:ext cx="4110079" cy="296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79F952-6B11-4CEF-AFB2-D94D181CC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1B0176-8BD6-FA03-7C70-0284BD481680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665456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Filtering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600646"/>
            <a:ext cx="7237410" cy="4056758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9E773-DEAF-4652-B632-63FC8E4E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835F7-7632-5501-7F35-0A0DEE4F2955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23977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0261600" cy="445339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Filtering: Keep track of domains for unassigned variables and cross off bad options</a:t>
            </a:r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Forward checking: A simple way for filtering </a:t>
            </a:r>
          </a:p>
          <a:p>
            <a:pPr lvl="1"/>
            <a:r>
              <a:rPr lang="en-US" sz="2800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sz="2800" dirty="0"/>
              <a:t>Failure detected if some variables have no values remaining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54B9C1-0FB9-492C-8FC0-81E92D4B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4D0C7-C752-E805-66F0-9DD73C6FBAD7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41242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511683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510451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059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815031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2931" y="3886161"/>
            <a:ext cx="2520847" cy="2139693"/>
            <a:chOff x="-1164271" y="4466108"/>
            <a:chExt cx="2520847" cy="2139693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378" r="74444" b="70031"/>
            <a:stretch/>
          </p:blipFill>
          <p:spPr bwMode="auto">
            <a:xfrm>
              <a:off x="-1164271" y="4466108"/>
              <a:ext cx="2443257" cy="213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-1083009" y="521066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-175529" y="544372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-291685" y="493036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452931" y="505828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90036" y="562461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486695" y="593260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610586" y="627338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65C33-DD8A-4004-9F8A-88943179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EF3CB-8104-9AC0-71EA-2A9BD1CD6B4D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50718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2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7757" name="Freeform 13"/>
          <p:cNvSpPr>
            <a:spLocks/>
          </p:cNvSpPr>
          <p:nvPr/>
        </p:nvSpPr>
        <p:spPr bwMode="auto">
          <a:xfrm>
            <a:off x="3826613" y="4932331"/>
            <a:ext cx="6032359" cy="620839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3912675" y="488392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35036" r="14557" b="37324"/>
          <a:stretch/>
        </p:blipFill>
        <p:spPr bwMode="auto">
          <a:xfrm>
            <a:off x="3279733" y="3842917"/>
            <a:ext cx="7122459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4" cstate="print"/>
          <a:srcRect l="2042" t="89345" r="86736" b="2664"/>
          <a:stretch>
            <a:fillRect/>
          </a:stretch>
        </p:blipFill>
        <p:spPr bwMode="auto">
          <a:xfrm>
            <a:off x="3435307" y="4493006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Connector 33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87681" y="3381252"/>
            <a:ext cx="4026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(Remove values from the tail!)</a:t>
            </a:r>
            <a:r>
              <a:rPr lang="en-US" sz="2400" dirty="0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9633" y="5715992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930ED-6BED-4FC3-819E-0A5EA14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129A31-B1CA-CBCD-9D3B-1E385CA61431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6856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70667" t="35036" r="14557" b="37324"/>
          <a:stretch/>
        </p:blipFill>
        <p:spPr bwMode="auto">
          <a:xfrm>
            <a:off x="3785499" y="4270887"/>
            <a:ext cx="1231710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5083442" y="4263404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5259655" y="4896715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13566" t="35036" r="70705" b="38056"/>
          <a:stretch/>
        </p:blipFill>
        <p:spPr bwMode="auto">
          <a:xfrm>
            <a:off x="7897462" y="4238565"/>
            <a:ext cx="1311046" cy="99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9361029" y="4267939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9545631" y="490615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reeform 16"/>
          <p:cNvSpPr>
            <a:spLocks/>
          </p:cNvSpPr>
          <p:nvPr/>
        </p:nvSpPr>
        <p:spPr bwMode="auto">
          <a:xfrm flipH="1">
            <a:off x="4753965" y="531228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 flipH="1">
            <a:off x="4348259" y="532211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 flipH="1">
            <a:off x="3959029" y="533195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" name="&quot;No&quot; Symbol 1"/>
          <p:cNvSpPr/>
          <p:nvPr/>
        </p:nvSpPr>
        <p:spPr>
          <a:xfrm>
            <a:off x="3766544" y="484059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eeform 16"/>
          <p:cNvSpPr>
            <a:spLocks/>
          </p:cNvSpPr>
          <p:nvPr/>
        </p:nvSpPr>
        <p:spPr bwMode="auto">
          <a:xfrm flipH="1">
            <a:off x="8969460" y="527476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flipH="1">
            <a:off x="8563754" y="528459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H="1">
            <a:off x="8174524" y="529443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5" name="&quot;No&quot; Symbol 34"/>
          <p:cNvSpPr/>
          <p:nvPr/>
        </p:nvSpPr>
        <p:spPr>
          <a:xfrm>
            <a:off x="7982039" y="480307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4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5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429D52-76F2-4C55-824F-54DBD725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9667C4-1A29-1B3E-5B0D-C95AAD6E960B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5781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91332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983586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70245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94680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70" y="507770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864671" y="532940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64671" y="565211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" y="3491332"/>
            <a:ext cx="1928273" cy="16561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829633" y="5595145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81CF46-7849-4B2B-A911-ED6E9BA9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C113F8-CCC8-FFB1-2FF8-F42044A39D6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2383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61759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431848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65107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120" y="5034292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1620085" y="5262714"/>
            <a:ext cx="499850" cy="7255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666316" y="5442576"/>
            <a:ext cx="482648" cy="339952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83079" y="5503651"/>
            <a:ext cx="123085" cy="23769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0C25B-6032-4737-81F3-B7A6D3B5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7793CB-B428-F943-A49A-DC6B00E38686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63751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7242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373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 flipH="1">
            <a:off x="2263150" y="5939485"/>
            <a:ext cx="153093" cy="16161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21525" y="5916366"/>
            <a:ext cx="341806" cy="213762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43240" y="5897176"/>
            <a:ext cx="53423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FAIL </a:t>
            </a:r>
            <a:r>
              <a:rPr lang="mr-IN" sz="2600" dirty="0"/>
              <a:t>–</a:t>
            </a:r>
            <a:r>
              <a:rPr lang="en-US" sz="2600" dirty="0"/>
              <a:t> variable with no possible values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D07BE-C73D-4D7B-A97E-DC358AE0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F242B7-BFC9-152B-01D6-3566F3A1D415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718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Forward Checking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ED957E-9380-4309-B87E-A6E338C9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409F16-3EE5-3D88-0FB4-08E66800BB6E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FA135E-C8A6-B34A-B6A7-C21260F1D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39" y="1918556"/>
            <a:ext cx="4359533" cy="4333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E493B3-C57D-C9FC-2328-AC525473A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262" y="1972111"/>
            <a:ext cx="4269588" cy="4280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4C0918-B48C-37A5-3685-68D38058FE80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5419549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Limitations of simple forward checking: propagates information from assigned to unassigned variables, but doesn't provide early detection for all failures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NT and SA cannot both be blue! </a:t>
            </a:r>
            <a:r>
              <a:rPr lang="en-US" sz="2400" dirty="0"/>
              <a:t>Why didn’t we detect this yet?</a:t>
            </a:r>
          </a:p>
          <a:p>
            <a:pPr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  <a:p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32648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657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4" y="3506696"/>
            <a:ext cx="2542252" cy="23898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2BF87-9AE8-42BC-8BAC-EA68F10B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B40FD-CF3F-FE44-6E48-DF67E128B5C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03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Enforce Arc Consistency of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 simplistic algorithm: Cycle over the pairs of variables, enforcing arc-consistency, repeating the cycle until no domains change for a whole cycle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AC-3 (short for </a:t>
            </a:r>
            <a:r>
              <a:rPr lang="en-US" sz="2400" u="sng" dirty="0"/>
              <a:t>A</a:t>
            </a:r>
            <a:r>
              <a:rPr lang="en-US" sz="2400" dirty="0"/>
              <a:t>rc </a:t>
            </a:r>
            <a:r>
              <a:rPr lang="en-US" sz="2400" u="sng" dirty="0"/>
              <a:t>C</a:t>
            </a:r>
            <a:r>
              <a:rPr lang="en-US" sz="2400" dirty="0"/>
              <a:t>onsistency Algorithm #</a:t>
            </a:r>
            <a:r>
              <a:rPr lang="en-US" sz="2400" u="sng" dirty="0"/>
              <a:t>3</a:t>
            </a:r>
            <a:r>
              <a:rPr lang="en-US" sz="2400" dirty="0"/>
              <a:t>): A more efficient algorithm ignoring constraints that have not been modified since they were last analyzed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2294" y="3536116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132036" y="511170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4799305" y="350844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93410" y="3694013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522909" y="466487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40198" y="52333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84958" y="5909331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120978" y="4630330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1196463" y="3935755"/>
            <a:ext cx="2505180" cy="2103626"/>
            <a:chOff x="1651247" y="2062661"/>
            <a:chExt cx="2505180" cy="2103626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0C0E11-1C2C-4F86-8F9E-A5658DEC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5346B-DBFA-4F7B-25A7-73EA4F56319E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507036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80560" y="1960880"/>
            <a:ext cx="4094480" cy="3048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61360" y="2778444"/>
            <a:ext cx="4439920" cy="8385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23360" y="5671949"/>
            <a:ext cx="31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Constraint Propagation!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ED43B-C43E-4804-9B75-49B8A7F6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989F2A-9880-B1A0-FA64-05816E61F25C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5734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4216" y="2882048"/>
            <a:ext cx="832127" cy="314991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421485" y="3517378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20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SA-&gt;WA</a:t>
            </a:r>
          </a:p>
          <a:p>
            <a:r>
              <a:rPr lang="en-US" sz="2400" dirty="0"/>
              <a:t>NT-&gt;WA</a:t>
            </a:r>
          </a:p>
        </p:txBody>
      </p: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C3A98-E8CF-4E1F-8FF6-C749FFBE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CDC45-FFA9-E606-E3F2-0A0414F21B20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2894997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NT-&gt;WA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NT-&gt;SA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NSW-&gt;SA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V-&gt;SA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3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4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9A82B-D3D7-4E60-9F1F-A34019F5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46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1BFE49-6D08-48C6-9AB4-441D97F06E47}"/>
              </a:ext>
            </a:extLst>
          </p:cNvPr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F4AADE1-B353-7BB6-7F52-CCB0E3427CE1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30433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SA-&gt;NT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03781" y="2276751"/>
            <a:ext cx="626488" cy="12298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36715" y="2468981"/>
            <a:ext cx="21875" cy="56702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168470" y="2316480"/>
            <a:ext cx="645441" cy="328021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8E88C-DAD9-439B-AD0B-6078E8C7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47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3B8F05-1F7D-4421-BA02-AD2459811EE6}"/>
              </a:ext>
            </a:extLst>
          </p:cNvPr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3C4558-811F-417A-B282-0C8F5EC432D8}"/>
              </a:ext>
            </a:extLst>
          </p:cNvPr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3D4AFF2-B0BB-4795-B9E5-302C86BCFF17}"/>
              </a:ext>
            </a:extLst>
          </p:cNvPr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73992AE-A8FB-4267-B807-6C30D64DAEB6}"/>
              </a:ext>
            </a:extLst>
          </p:cNvPr>
          <p:cNvCxnSpPr/>
          <p:nvPr/>
        </p:nvCxnSpPr>
        <p:spPr>
          <a:xfrm flipV="1">
            <a:off x="6107794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E14AA97-09BD-4146-90A3-6734761C2F7B}"/>
              </a:ext>
            </a:extLst>
          </p:cNvPr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CFA3815-C623-FC50-EE66-568611367DFA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460920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0641E-4AFC-43C8-B2B0-9BBE29CB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8A126-B927-786B-F477-2C1C33292861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983698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A6DA0C-F147-4B5B-8167-E82D9A4A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01008-EC04-D16C-FED8-CBFE15C770E8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115484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98CD87-0EAD-433F-923F-6F78D115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B4BB7-626D-BF3A-B16B-2A70BDDD2E25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178699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857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NSW-&gt;SA</a:t>
            </a:r>
          </a:p>
          <a:p>
            <a:r>
              <a:rPr lang="en-US" sz="2400" b="1" dirty="0"/>
              <a:t>V-&gt;SA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b="1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F5B7D-0499-4CF0-A181-A63EC4FB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76211-0247-581A-0AED-B898D27E8C96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244649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8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2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3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709775-D7D6-4524-85EF-864C528A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58207D-3F72-38FB-31F4-70FDC1E3BE56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7221416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9259" y="365125"/>
            <a:ext cx="10515600" cy="108997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2: After assigning Q to Green,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what gets added to the Queue?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38839" y="4858766"/>
            <a:ext cx="40393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A: NSW-&gt;Q, SA-&gt;Q, NT-&gt;Q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B: Q-&gt;NSW, Q-&gt;SA, Q-&gt;NT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D527C7-D0F3-4E5F-916E-4F5F478C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E5EACB-CDB0-C90C-83B6-FE89A26DB4E0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04391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NT-&gt;Q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7280728" y="2698092"/>
            <a:ext cx="150381" cy="30628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305549" y="2614210"/>
            <a:ext cx="716218" cy="522309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6294275" y="2304516"/>
            <a:ext cx="707751" cy="15342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8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7CB2E3-64CA-4EF1-9274-098F55E7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E3612D-35ED-EA0A-8E57-21C474F59157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7501337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6297662" y="2264222"/>
            <a:ext cx="704364" cy="20810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92986" y="2457812"/>
            <a:ext cx="34361" cy="54656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115314" y="2347534"/>
            <a:ext cx="725702" cy="33277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6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7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0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111336-36C2-444B-9D7F-7EF97ECE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E5A82-DA57-AD45-8B87-89B736B87567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422165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54D8F0-8ECC-4C6D-B33E-F707BEF1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D74FA-E29E-F554-6E4C-A9DAFD5539B2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10659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H="1" flipV="1">
            <a:off x="6374531" y="3228634"/>
            <a:ext cx="977648" cy="687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192589" y="3404427"/>
            <a:ext cx="181818" cy="23434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326502" y="2682561"/>
            <a:ext cx="145052" cy="37461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sp>
        <p:nvSpPr>
          <p:cNvPr id="55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C2E14F-7ED6-4957-B79C-2850B257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0C668-143F-9B4B-9EFF-B16A2B618191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433336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6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9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0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05F962-EFB1-491C-9EAE-83859768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3F2D3-AB4D-9428-F0B5-B9FE028572D8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09711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30506-C23E-4AC4-9A01-83F1648C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6124DF-B540-47DB-B8C2-83A996725F15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60435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97477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Backtrack on the assignment of Q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43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0659BD-7A37-4E0E-BFF6-C8E1053B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7FD9A-F5DE-ABCF-9D2C-CB7608E0B6C7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20541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only checks local consistency conditions</a:t>
            </a:r>
          </a:p>
          <a:p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52B039-6C19-40E6-9B62-B87C829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9D28A-2D03-55F0-59E3-3846A68E9DF1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2069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4B9E-7EDE-5D91-9026-23259B49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5471D86-D6EE-368C-48C9-6DE69DFCBAFD}"/>
              </a:ext>
            </a:extLst>
          </p:cNvPr>
          <p:cNvGrpSpPr/>
          <p:nvPr/>
        </p:nvGrpSpPr>
        <p:grpSpPr>
          <a:xfrm>
            <a:off x="714623" y="2891154"/>
            <a:ext cx="3373495" cy="3305666"/>
            <a:chOff x="714623" y="2891154"/>
            <a:chExt cx="3373495" cy="330566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EAC57F-30C2-44BA-CC0F-E0A785D9C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4623" y="2891154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1DA1D9-E51C-338E-3672-455C18E60600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BA97A8-D88D-4695-0685-9562A73FE80B}"/>
              </a:ext>
            </a:extLst>
          </p:cNvPr>
          <p:cNvGrpSpPr/>
          <p:nvPr/>
        </p:nvGrpSpPr>
        <p:grpSpPr>
          <a:xfrm>
            <a:off x="7035707" y="2905222"/>
            <a:ext cx="3389423" cy="3305666"/>
            <a:chOff x="7035707" y="2905222"/>
            <a:chExt cx="3389423" cy="330566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9D8C3E2-C320-3E05-3FA5-C03ED1E85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5707" y="2905222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9B9809-574F-C707-4758-22A1E1C79CC1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D21931-FB6D-72BE-51FC-1206524F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0C474-C2A9-663D-8FD5-D4F880128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ADE9B3-D25C-2206-4087-3A9583B0BA56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14:cNvPr>
              <p14:cNvContentPartPr/>
              <p14:nvPr/>
            </p14:nvContentPartPr>
            <p14:xfrm>
              <a:off x="2022650" y="5327640"/>
              <a:ext cx="757440" cy="766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3290" y="5318280"/>
                <a:ext cx="776160" cy="785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CB43CFB-AC53-771D-104A-6AF6D9BFA82F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14:cNvPr>
              <p14:cNvContentPartPr/>
              <p14:nvPr/>
            </p14:nvContentPartPr>
            <p14:xfrm>
              <a:off x="8415832" y="5341708"/>
              <a:ext cx="757440" cy="7668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6472" y="5332348"/>
                <a:ext cx="776160" cy="7855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1254A13-A0A9-DCC8-5D15-4A9A304404D9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6329767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92C51-DDC6-8142-400A-52DF2E3EA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D68AC20-7BFD-5A35-105A-24070C75ABA9}"/>
              </a:ext>
            </a:extLst>
          </p:cNvPr>
          <p:cNvGrpSpPr/>
          <p:nvPr/>
        </p:nvGrpSpPr>
        <p:grpSpPr>
          <a:xfrm>
            <a:off x="696351" y="2834880"/>
            <a:ext cx="3451257" cy="3361940"/>
            <a:chOff x="696351" y="2834880"/>
            <a:chExt cx="3451257" cy="336194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E7E450-067E-3511-39CB-C9D270B1A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351" y="2834880"/>
              <a:ext cx="3451257" cy="3350306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D5E1880-E7CD-CAA3-C53C-CF9215CC2B72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3AC163-0A5C-6F3F-4FF3-FD4622D5CEDC}"/>
              </a:ext>
            </a:extLst>
          </p:cNvPr>
          <p:cNvGrpSpPr/>
          <p:nvPr/>
        </p:nvGrpSpPr>
        <p:grpSpPr>
          <a:xfrm>
            <a:off x="7051635" y="2893735"/>
            <a:ext cx="3392737" cy="3360789"/>
            <a:chOff x="7051635" y="2893735"/>
            <a:chExt cx="3392737" cy="33607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E170F0-1236-7771-3E08-45110A2B3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70877" y="2893735"/>
              <a:ext cx="3373495" cy="3360789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3FE34C-2409-8EC8-1995-14CE04B92032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19C16D-741F-0FE2-2446-FF5FECCB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D323C2-52FE-798D-610E-9B9D84BD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FD6EE-A883-943C-FB81-1E8D282F6D37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737E95-B3F7-8F19-4DA3-9994843088EF}"/>
              </a:ext>
            </a:extLst>
          </p:cNvPr>
          <p:cNvGrpSpPr/>
          <p:nvPr/>
        </p:nvGrpSpPr>
        <p:grpSpPr>
          <a:xfrm>
            <a:off x="7897213" y="4758959"/>
            <a:ext cx="1849189" cy="880469"/>
            <a:chOff x="7904247" y="4751925"/>
            <a:chExt cx="1849189" cy="8804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14:cNvPr>
                <p14:cNvContentPartPr/>
                <p14:nvPr/>
              </p14:nvContentPartPr>
              <p14:xfrm>
                <a:off x="8309836" y="4751925"/>
                <a:ext cx="1443600" cy="879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00476" y="4742565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14:cNvPr>
                <p14:cNvContentPartPr/>
                <p14:nvPr/>
              </p14:nvContentPartPr>
              <p14:xfrm>
                <a:off x="7904247" y="5471474"/>
                <a:ext cx="465480" cy="160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94887" y="5462114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14:cNvPr>
              <p14:cNvContentPartPr/>
              <p14:nvPr/>
            </p14:nvContentPartPr>
            <p14:xfrm>
              <a:off x="7257574" y="3084239"/>
              <a:ext cx="3030480" cy="289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8214" y="3074879"/>
                <a:ext cx="3049200" cy="29095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7AF9F05-FC98-B8A5-1DED-1B1E28760BEE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02CC9B-5488-BE32-B5F8-1374659F80BF}"/>
              </a:ext>
            </a:extLst>
          </p:cNvPr>
          <p:cNvGrpSpPr/>
          <p:nvPr/>
        </p:nvGrpSpPr>
        <p:grpSpPr>
          <a:xfrm>
            <a:off x="1626808" y="4714172"/>
            <a:ext cx="1777408" cy="879840"/>
            <a:chOff x="1626808" y="4714172"/>
            <a:chExt cx="1777408" cy="87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14:cNvPr>
                <p14:cNvContentPartPr/>
                <p14:nvPr/>
              </p14:nvContentPartPr>
              <p14:xfrm>
                <a:off x="1626808" y="5433092"/>
                <a:ext cx="465480" cy="160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17448" y="5423732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14:cNvPr>
                <p14:cNvContentPartPr/>
                <p14:nvPr/>
              </p14:nvContentPartPr>
              <p14:xfrm>
                <a:off x="1960616" y="4714172"/>
                <a:ext cx="1443600" cy="8798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51256" y="4704812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4CB1A71-5677-71DD-A09B-A8AE68B1F68D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2210683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18D2-FBA0-4152-975B-89A44A32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4F887-6A89-F758-8EEF-084416E09214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88E92-8FE3-8FA5-ADFB-4358AFE04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74" y="3129614"/>
            <a:ext cx="3397963" cy="330565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9A1F2B9-7958-113C-930C-5AEB32BFB062}"/>
              </a:ext>
            </a:extLst>
          </p:cNvPr>
          <p:cNvSpPr/>
          <p:nvPr/>
        </p:nvSpPr>
        <p:spPr>
          <a:xfrm rot="18896932">
            <a:off x="1801490" y="2487788"/>
            <a:ext cx="684351" cy="4095893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5D49E8-E626-0047-3192-3F4049B45578}"/>
              </a:ext>
            </a:extLst>
          </p:cNvPr>
          <p:cNvSpPr txBox="1"/>
          <p:nvPr/>
        </p:nvSpPr>
        <p:spPr>
          <a:xfrm>
            <a:off x="6863055" y="344687"/>
            <a:ext cx="519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can find existing problems, such as the arc between these two variables with only green left.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976521-2398-1303-147A-9E56AFB03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126" y="3121335"/>
            <a:ext cx="3397963" cy="329361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3515F7-4936-23DB-E68C-EE505A3C3DAA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332706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423" y="6031210"/>
            <a:ext cx="1018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 that the whole backtracking algorithm with AC-3 will call AC-3 many times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C8028B-172B-45CE-ACEC-E1577D863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EE26C-4F7D-7D9F-D4C2-3C75D9311C50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4450177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68096" y="2942346"/>
            <a:ext cx="4305300" cy="264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3F0DA-4361-4562-A31E-8CCF534E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0266B-0B4C-7FD8-59F4-34ED3E6BD15F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3033339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032" y="3164805"/>
            <a:ext cx="3163824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993668-6875-4EF2-9D49-B3D741D2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C0FD3-D424-48E5-807C-D52533E87B6D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4264653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72" y="4420581"/>
            <a:ext cx="6406896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Check arc consistency per arc: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blipFill rotWithShape="0">
                <a:blip r:embed="rId6"/>
                <a:stretch>
                  <a:fillRect l="-1537" t="-1205" b="-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Complexity of a single run of AC-3 is at most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blipFill rotWithShape="0">
                <a:blip r:embed="rId7"/>
                <a:stretch>
                  <a:fillRect l="-1342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(Not required) </a:t>
                </a:r>
                <a:r>
                  <a:rPr lang="en-US" sz="2400" dirty="0" err="1">
                    <a:solidFill>
                      <a:srgbClr val="0070C0"/>
                    </a:solidFill>
                  </a:rPr>
                  <a:t>Zhang&amp;Yap</a:t>
                </a:r>
                <a:r>
                  <a:rPr lang="en-US" sz="2400" dirty="0">
                    <a:solidFill>
                      <a:srgbClr val="0070C0"/>
                    </a:solidFill>
                  </a:rPr>
                  <a:t> (2001) show that its complexity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8B4F0-3CD5-4DEA-B9E5-7C07D4D7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D68A53-F60B-01AE-18A3-63C089E5747B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2722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 with AC-3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60" y="5469709"/>
            <a:ext cx="8229600" cy="999356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Where do you run AC-3?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8244840" y="4099560"/>
            <a:ext cx="342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AC-3(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𝑐𝑠𝑝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372" t="-10000" r="-491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D2DCC7-DBE2-4B48-A01D-6790AD56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A909ED-8479-188D-3A42-5B736DE2F4E2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55521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Ordering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2" y="1371982"/>
            <a:ext cx="10218735" cy="4904612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C3C3C-062B-4189-B317-67C93CD0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7CA4BD-D5AA-5AD2-A206-7078BEE4359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076968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517" y="4165599"/>
            <a:ext cx="5301081" cy="2539999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3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102600" y="2489198"/>
            <a:ext cx="2286000" cy="162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CF6FB5-446D-45DB-8505-7F467CDBA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D869698-64ED-4A1D-A460-DD2567B81311}"/>
                  </a:ext>
                </a:extLst>
              </p14:cNvPr>
              <p14:cNvContentPartPr/>
              <p14:nvPr/>
            </p14:nvContentPartPr>
            <p14:xfrm>
              <a:off x="7409520" y="3052800"/>
              <a:ext cx="552600" cy="74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D869698-64ED-4A1D-A460-DD2567B813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0160" y="3043440"/>
                <a:ext cx="571320" cy="765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9CCD28C-6F83-B502-4122-1FBDBAA614DF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6439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BCF7-407D-2D92-C78A-21C67457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6E69-7ACA-0151-0A03-B4D75DC4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35DED2-5999-B030-BEEF-063053402C89}"/>
              </a:ext>
            </a:extLst>
          </p:cNvPr>
          <p:cNvSpPr/>
          <p:nvPr/>
        </p:nvSpPr>
        <p:spPr>
          <a:xfrm>
            <a:off x="459259" y="898613"/>
            <a:ext cx="110825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5C4843-BBB9-3053-B98E-06D2D871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4AE03-F21F-0CCD-3660-A85C57174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593" y="2891153"/>
            <a:ext cx="3398153" cy="3390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7CF41D-D62F-1BB5-34C7-4F3366F03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23" y="2891153"/>
            <a:ext cx="3398153" cy="3390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D01F0B-0403-658E-BC7E-B3F056252230}"/>
              </a:ext>
            </a:extLst>
          </p:cNvPr>
          <p:cNvSpPr/>
          <p:nvPr/>
        </p:nvSpPr>
        <p:spPr>
          <a:xfrm>
            <a:off x="459259" y="1800751"/>
            <a:ext cx="4146400" cy="42634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14:cNvPr>
              <p14:cNvContentPartPr/>
              <p14:nvPr/>
            </p14:nvContentPartPr>
            <p14:xfrm>
              <a:off x="1808640" y="2644200"/>
              <a:ext cx="7321320" cy="3913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9280" y="2634840"/>
                <a:ext cx="7340040" cy="3931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4CBE95F-C82F-F1D1-C9D1-F1AD6D0DAE89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5093990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 l="288" t="900"/>
          <a:stretch>
            <a:fillRect/>
          </a:stretch>
        </p:blipFill>
        <p:spPr bwMode="auto">
          <a:xfrm>
            <a:off x="7655860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74CBAF-1109-877F-ACFD-4DDBC352A89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760362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84" y="4419600"/>
            <a:ext cx="4772915" cy="228599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Why least rather than most?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0B470-599A-93C7-7B60-49277744071C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7197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302" y="1114254"/>
            <a:ext cx="111033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</a:rPr>
              <a:t>Backtracking + AC-3 + MRV + LCV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27C0D-97FE-4C58-958B-99ABE619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21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42686" y="1690688"/>
            <a:ext cx="8305800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(Structure)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2438400"/>
            <a:ext cx="6170351" cy="274299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FE598A-307B-47C0-9986-4B2E3F59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7F78E-E538-85B6-6F12-10D36EFA7D89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995567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17995</TotalTime>
  <Words>4880</Words>
  <Application>Microsoft Office PowerPoint</Application>
  <PresentationFormat>Widescreen</PresentationFormat>
  <Paragraphs>996</Paragraphs>
  <Slides>76</Slides>
  <Notes>31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86" baseType="lpstr">
      <vt:lpstr>Arial</vt:lpstr>
      <vt:lpstr>Calibri</vt:lpstr>
      <vt:lpstr>Calibri Light</vt:lpstr>
      <vt:lpstr>Cambria Math</vt:lpstr>
      <vt:lpstr>Consolas</vt:lpstr>
      <vt:lpstr>Symbol</vt:lpstr>
      <vt:lpstr>Times New Roman</vt:lpstr>
      <vt:lpstr>Wingdings</vt:lpstr>
      <vt:lpstr>Office Theme</vt:lpstr>
      <vt:lpstr>1_Office Theme</vt:lpstr>
      <vt:lpstr>  07-280 AI &amp; ML I Constraint Satisfaction Problems (CSPs)  </vt:lpstr>
      <vt:lpstr>What is Search For?</vt:lpstr>
      <vt:lpstr>Warm-up as You Walk In</vt:lpstr>
      <vt:lpstr>Constraint Satisfaction Problems</vt:lpstr>
      <vt:lpstr>Why study CSPs?</vt:lpstr>
      <vt:lpstr>CSP Examples</vt:lpstr>
      <vt:lpstr>Example: Map Coloring</vt:lpstr>
      <vt:lpstr>Example: Map Coloring</vt:lpstr>
      <vt:lpstr>Constraint Graphs</vt:lpstr>
      <vt:lpstr>Constraint Graphs</vt:lpstr>
      <vt:lpstr>Varieties of CSPs and Constraints</vt:lpstr>
      <vt:lpstr>Example: N-Queens</vt:lpstr>
      <vt:lpstr>Example: N-Queens</vt:lpstr>
      <vt:lpstr>Example: Sudoku</vt:lpstr>
      <vt:lpstr>Varieties of CSPs</vt:lpstr>
      <vt:lpstr>Varieties of Constraints</vt:lpstr>
      <vt:lpstr>Solving CSPs</vt:lpstr>
      <vt:lpstr>Standard Search Formulation</vt:lpstr>
      <vt:lpstr>Poll 1: Search for CSPs</vt:lpstr>
      <vt:lpstr>Depth First Search</vt:lpstr>
      <vt:lpstr>Demo – Naïve Search</vt:lpstr>
      <vt:lpstr>Backtracking Search</vt:lpstr>
      <vt:lpstr>Backtracking Search</vt:lpstr>
      <vt:lpstr>Backtracking Example</vt:lpstr>
      <vt:lpstr>Backtracking Search</vt:lpstr>
      <vt:lpstr>Backtracking Search</vt:lpstr>
      <vt:lpstr>Backtracking Search</vt:lpstr>
      <vt:lpstr>Backtracking Search</vt:lpstr>
      <vt:lpstr>Backtracking Search</vt:lpstr>
      <vt:lpstr>Backtracking Search</vt:lpstr>
      <vt:lpstr>Demo – Backtracking</vt:lpstr>
      <vt:lpstr>Improving Backtracking</vt:lpstr>
      <vt:lpstr>Filtering</vt:lpstr>
      <vt:lpstr>Filtering: Forward Checking</vt:lpstr>
      <vt:lpstr>Filtering: Forward Checking</vt:lpstr>
      <vt:lpstr>Consistency of A Single Arc</vt:lpstr>
      <vt:lpstr>Consistency of A Single Arc</vt:lpstr>
      <vt:lpstr>Filtering: Forward Checking</vt:lpstr>
      <vt:lpstr>Filtering: Forward Checking</vt:lpstr>
      <vt:lpstr>Filtering: Forward Checking</vt:lpstr>
      <vt:lpstr>Demo – Backtracking with Forward Checking</vt:lpstr>
      <vt:lpstr>Filtering: Constraint Propagation</vt:lpstr>
      <vt:lpstr>How to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Poll 2: After assigning Q to Green, what gets added to the Queue?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Limitations of Arc Consistency</vt:lpstr>
      <vt:lpstr>Demo – Backtracking with AC-3</vt:lpstr>
      <vt:lpstr>Demo – Backtracking with AC-3</vt:lpstr>
      <vt:lpstr>Demo – Backtracking with AC-3</vt:lpstr>
      <vt:lpstr>Complexity of a single run of AC-3</vt:lpstr>
      <vt:lpstr>Complexity of a single run of AC-3</vt:lpstr>
      <vt:lpstr>Complexity of a single run of AC-3</vt:lpstr>
      <vt:lpstr>Complexity of a single run of AC-3</vt:lpstr>
      <vt:lpstr>Backtracking Search with AC-3</vt:lpstr>
      <vt:lpstr>Ordering</vt:lpstr>
      <vt:lpstr>Ordering: Minimum Remaining Values</vt:lpstr>
      <vt:lpstr>Demo – Coloring with a Complex Graph</vt:lpstr>
      <vt:lpstr>Ordering: Least Constraining Value</vt:lpstr>
      <vt:lpstr>Ordering: Least Constraining Value</vt:lpstr>
      <vt:lpstr>Demo – Coloring with a Complex Graph</vt:lpstr>
      <vt:lpstr>Summary: CSPs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Rosenthal, Stephanie</dc:creator>
  <cp:lastModifiedBy>Pat Virtue</cp:lastModifiedBy>
  <cp:revision>283</cp:revision>
  <dcterms:created xsi:type="dcterms:W3CDTF">2019-01-24T20:17:39Z</dcterms:created>
  <dcterms:modified xsi:type="dcterms:W3CDTF">2026-01-22T22:09:56Z</dcterms:modified>
</cp:coreProperties>
</file>