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4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5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6.xml" ContentType="application/inkml+xml"/>
  <Override PartName="/ppt/notesSlides/notesSlide15.xml" ContentType="application/vnd.openxmlformats-officedocument.presentationml.notesSlide+xml"/>
  <Override PartName="/ppt/ink/ink7.xml" ContentType="application/inkml+xml"/>
  <Override PartName="/ppt/notesSlides/notesSlide16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ink/ink10.xml" ContentType="application/inkml+xml"/>
  <Override PartName="/ppt/notesSlides/notesSlide19.xml" ContentType="application/vnd.openxmlformats-officedocument.presentationml.notesSlide+xml"/>
  <Override PartName="/ppt/ink/ink11.xml" ContentType="application/inkml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12.xml" ContentType="application/inkml+xml"/>
  <Override PartName="/ppt/notesSlides/notesSlide22.xml" ContentType="application/vnd.openxmlformats-officedocument.presentationml.notesSlide+xml"/>
  <Override PartName="/ppt/ink/ink13.xml" ContentType="application/inkml+xml"/>
  <Override PartName="/ppt/notesSlides/notesSlide23.xml" ContentType="application/vnd.openxmlformats-officedocument.presentationml.notesSlide+xml"/>
  <Override PartName="/ppt/ink/ink14.xml" ContentType="application/inkml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ink/ink15.xml" ContentType="application/inkml+xml"/>
  <Override PartName="/ppt/ink/ink16.xml" ContentType="application/inkml+xml"/>
  <Override PartName="/ppt/ink/ink1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2327" r:id="rId2"/>
    <p:sldId id="2442" r:id="rId3"/>
    <p:sldId id="2432" r:id="rId4"/>
    <p:sldId id="822" r:id="rId5"/>
    <p:sldId id="2328" r:id="rId6"/>
    <p:sldId id="661" r:id="rId7"/>
    <p:sldId id="2437" r:id="rId8"/>
    <p:sldId id="833" r:id="rId9"/>
    <p:sldId id="2441" r:id="rId10"/>
    <p:sldId id="731" r:id="rId11"/>
    <p:sldId id="662" r:id="rId12"/>
    <p:sldId id="748" r:id="rId13"/>
    <p:sldId id="694" r:id="rId14"/>
    <p:sldId id="2331" r:id="rId15"/>
    <p:sldId id="741" r:id="rId16"/>
    <p:sldId id="804" r:id="rId17"/>
    <p:sldId id="2329" r:id="rId18"/>
    <p:sldId id="851" r:id="rId19"/>
    <p:sldId id="749" r:id="rId20"/>
    <p:sldId id="2330" r:id="rId21"/>
    <p:sldId id="844" r:id="rId22"/>
    <p:sldId id="843" r:id="rId23"/>
    <p:sldId id="863" r:id="rId24"/>
    <p:sldId id="839" r:id="rId25"/>
    <p:sldId id="2436" r:id="rId26"/>
    <p:sldId id="2332" r:id="rId27"/>
    <p:sldId id="819" r:id="rId28"/>
    <p:sldId id="827" r:id="rId29"/>
    <p:sldId id="837" r:id="rId30"/>
    <p:sldId id="2333" r:id="rId31"/>
    <p:sldId id="2433" r:id="rId32"/>
    <p:sldId id="648" r:id="rId33"/>
    <p:sldId id="752" r:id="rId34"/>
    <p:sldId id="760" r:id="rId35"/>
    <p:sldId id="2434" r:id="rId36"/>
    <p:sldId id="649" r:id="rId37"/>
    <p:sldId id="682" r:id="rId38"/>
    <p:sldId id="810" r:id="rId39"/>
    <p:sldId id="817" r:id="rId40"/>
    <p:sldId id="2438" r:id="rId41"/>
    <p:sldId id="812" r:id="rId42"/>
    <p:sldId id="753" r:id="rId43"/>
    <p:sldId id="754" r:id="rId44"/>
    <p:sldId id="2435" r:id="rId45"/>
    <p:sldId id="747" r:id="rId46"/>
    <p:sldId id="829" r:id="rId47"/>
    <p:sldId id="830" r:id="rId48"/>
    <p:sldId id="727" r:id="rId49"/>
    <p:sldId id="2439" r:id="rId50"/>
    <p:sldId id="874" r:id="rId51"/>
    <p:sldId id="852" r:id="rId52"/>
    <p:sldId id="853" r:id="rId53"/>
    <p:sldId id="2440" r:id="rId54"/>
    <p:sldId id="858" r:id="rId55"/>
    <p:sldId id="859" r:id="rId56"/>
    <p:sldId id="850" r:id="rId57"/>
    <p:sldId id="860" r:id="rId58"/>
    <p:sldId id="867" r:id="rId59"/>
    <p:sldId id="868" r:id="rId60"/>
    <p:sldId id="841" r:id="rId61"/>
    <p:sldId id="842" r:id="rId62"/>
    <p:sldId id="864" r:id="rId63"/>
    <p:sldId id="865" r:id="rId64"/>
    <p:sldId id="846" r:id="rId65"/>
    <p:sldId id="847" r:id="rId66"/>
    <p:sldId id="816" r:id="rId67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A7F8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86" autoAdjust="0"/>
    <p:restoredTop sz="94660"/>
  </p:normalViewPr>
  <p:slideViewPr>
    <p:cSldViewPr snapToGrid="0">
      <p:cViewPr varScale="1">
        <p:scale>
          <a:sx n="90" d="100"/>
          <a:sy n="90" d="100"/>
        </p:scale>
        <p:origin x="60" y="1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16:35:28.2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19002 7373 10127 0,'1'-3'896'0,"-1"-2"-704"0,0 2-192 0,0 1 0 0,2 0 384 16,-2-1 32-16,1-5 16 0,0-3 0 0,0-5-432 0,1-3-176 16,0-2 16-16,0 0 0 0,1 3 416 0,1 1 64 15,-1 1 32-15,2 2 0 0,0 3 400 0,0 0 80 16,0 2 0-16,0 3 16 0,-1 3 1184 0,-1-2 224 15,2 4 48-15,0-1 16 0,3 0-304 0,-2 2-64 16,0 0-16-16,0 0 0 0,-1 2-528 0,-1 0-128 0,0-2 0 0,-2 0-16 16,-1 1-624-16,1 2-112 15,-4-1-16-15,-1 3-16 0,-2-2-176 0,-3 0-48 16,1 4 0-16,-3-2 0 0,-1 2-144 0,-3 3-128 0,1-1 144 0,-5 2-144 16,-1 4 0-16,-5 1 0 0,-3 2 0 0,-4 4 0 15,-1 1 0-15,-3 0 144 0,1 4-16 0,-5-1 0 16,-3 6 192-16,-5 2 16 0,-3 1 16 0,-1-1 0 0,5 0-48 0,-5 5-16 15,-7 6 0-15,-5 4 0 0,-1 4-160 0,-3-1-128 16,2-5 192-16,-1-2-192 0,8-7 256 16,1-3-64-1,3 1-16-15,-8 2 0 0,-6 6-176 0,-1-2 0 0,1 2 0 0,2-5 0 0,4 1 0 0,7-3 0 16,4-4 0-16,4-1 0 0,4-3 0 0,3-4 0 16,4 1 0-16,4-3 0 15,1-3 0-15,6-3 0 0,3-2-144 0,5-4 144 16,3-1 0-16,6-4-192 0,3-3 192 0,3-3-160 0,7-2-32 0,5-4-16 15,7-4 0-15,6-2 0 0,5-3 16 0,4-5 0 16,7-2 0-16,4-6 0 0,9-6 192 0,7-5 192 0,9-8-48 16,4-4 0-16,-8 7-16 0,13-12 0 15,13-10 0-15,7-4 0 0,-2 1-128 0,0-1 0 16,2 1 0-16,-8 2 0 0,-14 9 0 0,7-4 0 0,4-6 0 16,2 2 0-16,-1 4 176 15,-10 2-48-15,-5 6-128 0,-9 3 192 0,-7 8-192 0,-12 6 0 16,-4 8 0-16,-8 7 0 15,-6 6 0-15,-9 6 0 0,-4 3 0 0,-7 6 0 16,-6 4 0-16,-6 5 128 0,-7 4-128 0,-5 8 192 0,-9 6 0 0,-9 6-16 16,-8 6 0-16,-6 8 0 0,-11 2-176 0,-7 8 0 15,-7 2 0-15,-3 1 128 0,10-8-128 0,-14 10 0 16,-8 9 0-16,-6 4 0 0,0 1-336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16:39:19.1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7001 4389 20271 0,'13'-5'1792'0,"-3"3"-1424"0,-3-2-368 0,-3 3 0 0,-2 0 0 0,3-3 0 0,6-3 0 16,7-5 128-16,1-2-128 0,0-5-160 0,-4 2 160 0,-4-3-208 0,-5 1 208 0,-3 3 0 16,-3 1 0-16,-5-1 0 0,-3 4-144 0,-2 1 144 15,-2 1-128-15,-3 4 128 16,0 5 0-16,-6-2 144 0,-1 7 0 0,-6 1 0 16,-2 1 512-16,-5 3 112 0,-2 2 0 0,-4-1 16 0,-1 0-464 0,-2 1-112 15,-3-3-16-15,-3 1 0 0,0 0-192 0,-5-1 0 0,0-3 0 31,-2 1 0-31,2-1 208 0,-8 2-48 0,-6-1-16 0,-6 0 0 0,-5 4-144 0,-1-4 0 0,-2 1 144 0,3 0-144 32,0-2-304-32,-5-2-128 0,-5 1-16 0,0-5-16 15,4-2-48-15,-2 1 0 0,2 1 0 0,-2-1 0 0,-2 2 320 0,0 0 48 0,2 0 16 0,1 2 0 32,7 2 128-32,2 4 192 0,1 1-32 0,-4-3-16 15,-3 1 720-15,-2 3 144 0,3 2 16 0,-1 3 16 0,1-1-512 0,1 1-96 16,2-3-32-16,3 0 0 0,-3 5-400 0,3-4 0 15,-4 2-224-15,3-3 80 16,8-2-1200-16,-1-2-256 0,0-1-32 0,-1 0-16 16,-4-4-16-16,2-2-16 0,2-1 0 0,9-2 0 15,10 0 992-15,-7-5 208 0,-3 0 32 0,-2-1 16 0,1-2 272 0,2 0 160 16,0 2-192-16,2-1 192 0,2 0 272 0,1 1 176 16,2 3 16-16,0 2 16 0,2 2 704 0,2 1 144 15,0 0 16-15,-3 0 16 0,-6 1-1008 0,-1 2-208 16,0 4-144-16,-3 1-8192 0</inkml:trace>
  <inkml:trace contextRef="#ctx0" brushRef="#br0" timeOffset="2451.65">3119 14989 40543 0,'-7'-3'3600'0,"2"1"-2880"0,3 2-576 0,2 0-144 16,0 0-336-16,0 0-112 0,-1-1 0 0,-3 1-16 0,-1-3 144 0,0 0 48 16,0-1 0-16,1 3 0 0,1-3 128 0,-1 2 144 15,-3-2-208-15,-7 0 80 16,-1 1-336-16,-6-3-64 0,-7 2-16 0,-8 0 0 0,-2 4 240 0,2 0 48 16,2 3 16-16,-10-2 0 0,-16 4 688 0,-13 1 128 0,-11 0 16 15,-5-2 16-15,4 0 48 0,3-2 16 0,16 1 0 16,-1-1 0-16,-1 1-192 0,-5 0-32 0,-4-2-16 15,-1 4 0-15,3-2-32 0,7 1 0 0,12 1 0 0,2-1 0 16,1-1-208-16,0 1-32 0,-1 2-16 0,2-1 0 16,2 1-144-16,3 0 0 0,5 0 0 0,1 1 0 15,3-1 0-15,0 0 0 0,5 0-192 0,3-1 192 16,3 1-256-16,1-1 80 0,4 0 16 0,2 0 0 0,3 0 160 16,3 0 0-16,2 1 0 0,2 0 0 0,3 2 0 15,2 0 0-15,0-1 0 0,3 1 0 0,2 2 128 0,3 2-128 16,2 3 160-16,1 3-160 0,4 1 128 0,1 2-128 15,4 4 0-15,2 4 144 0,3 3-144 0,0 0 0 16,-3-4 0-16,4 12 0 0,1 7 0 0,2 9 0 16,-1 5 0-16,-3 4 0 0,0 5 0 0,-8-10 0 15,-2-15 0-15,-1 2 0 0,-3 3 0 0,-2-2 0 16,-1-2 0-16,0-3 0 0,-3-1 0 0,0 0 0 0,-4-1 0 16,-1 0 0-16,-1-4 0 0,-3 0 128 15,-2 2 0-15,-1 5 0 0,-4 2 112 0,-1-1 16 0,-1 1 0 16,0-1 0-16,0 0-112 0,1 1-16 0,-1 2 0 0,0-4 0 15,3-10-128-15,3-4 0 0,1-3 0 16,2-3 0-16,2-2 0 0,1-2 0 0,1-3 0 0,1-2 0 16,1-2 240-16,2-2 16 0,0 2 0 0,0-6 0 15,0 2-256-15,1-3 0 0,0 0 0 0,0-1 0 16,1-1 0-16,-1-2 0 0,1 1 0 0,0-1 0 16,0 1 320-16,3 1 64 0,1 1 0 0,1-2 16 15,2 3-112-15,4 2-32 0,5-2 0 16,7 0 0-16,7-1-64 0,7 1-32 0,7-1 0 0,8-1 0 0,10-2 288 15,15-4 64-15,13-4 16 0,7-3 0 16,-5 0-176-16,3 1-32 0,3-3-16 0,10-4 0 0,5-1-304 0,-1 1 0 16,-4-1 0-16,-6 3 0 15,-7 6-272-15,-7 3-176 0,-8 4-16 16,-11 4-14368-16,-9 3-2864 0</inkml:trace>
  <inkml:trace contextRef="#ctx0" brushRef="#br0" timeOffset="19897.72">2136 7592 31327 0,'-20'-9'2784'0,"4"3"-2224"15,6 4-560-15,4-1 0 16,1 2-1984-16,-5-1-512 0,-11-6-112 0,-13-2-16 15,-10-3 704-15,-8 0 144 0,-1 6 32 0,1 1 0 0,1 6 1872 0,2 2 384 0,4 3 80 0,2 1 16 16,4 4 1344-16,4-2 272 0,5 2 48 0,5-3 16 16,5 2-848-16,6-3-160 0,5 0-48 0,5-4 0 15,5 1-880-15,6-3-176 0,6 0-48 0,6-4 0 32,6-1-1472-32,7-2-288 0,5-3-64 0,5-2-16 0,5-3-208 15,1 0-64-15,-3 0 0 0,-1 3 0 0,2-1 672 0,2 3 128 16,2 3 32-16,-5 3 0 0,0 2 1456 0,-3 2 288 0,-4 0 64 0,0 1 16 15,2 4 1088-15,3-3 224 0,6 3 32 0,4 2 16 16,1-1-1040-16,3 0-208 0,2 0-32 0,1-2-16 0,-3-4-416 0,-2-1-96 16,-2-3-16-16,-2-1 0 0,-5-1-208 15,1 1 0-15,1 1 0 0,2-3 0 0,1-1 0 0,1 1-128 16,0-3 128-16,-1-2 0 0,-3-1 0 0,1 0-128 16,-1-2 128-16,0 1 0 15,-2 1-1440-15,-3 1-176 0,-1 1-48 0,-4 0 0 16,-2 0 720-16,-4 1 144 0,-3 2 32 0,-7 1 0 0,-3 2 768 0,-5 3 384 0,-2 1-48 15,-4 1 0-15,1 1 1312 0,-3 1 256 0,0 3 48 16,-2-2 16-16,0 1-624 0,-2 0-128 0,2 0-32 16,-4-1 0-16,0-1-496 0,0 2-112 0,-1-4 0 0,-2 0-16 15,-2-1-48-15,-1-4-16 16,-1 0 0-16,-3-1 0 0,-1-1 112 0,-3-4 32 0,-2 0 0 0,-3-4 0 16,0 2-480-16,-1-2-160 0,-1 2 0 0,0 2 144 15,1 1-784 1,-1 2-176-16,0-2-16 0,-1 2-16 0,2 4 400 0,0-3 96 0,-1 2 16 0,-1 2 0 15,3 0 336-15,-1-1 0 0,1 3 0 0,-1 0 0 16,1 1 160-16,2 0 48 0,3-2 16 0,2 0 0 16,3 1 144-16,2-3 16 0,3 2 16 0,3-4 0 15,1 1-400-15,4-1 0 0,-1-2 0 0,4 1-176 16,0-1-352-16,1-2-80 0,-1 3-16 0,2-3 0 16,-2 0 128-16,2 2 32 0,-2-1 0 0,1 0 0 0,-2 4 720 0,-1 0 128 15,0 0 48-15,0 4 0 0,1 2 384 0,0 3 80 16,1-1 0-16,3 3 16 0,3 4-416 0,0 2-96 15,4 4-16-15,2 3 0 0,2 0-144 0,-1-1-48 16,0 0 0-16,-1 1 0 0,-1 1-192 0,-2-2 0 16,-1 1 0-16,-3 2-160 0,-2 0 160 0,-3 1 0 0,-2 2 0 15,-4-2 0-15,-2-2 0 0,-2-1 0 0,-4-1 0 16,0 0-128-16,-3 0 128 0,-1-1 0 0,-1 0-144 16,-2-1 144-16,2 0-144 0,-2 2 144 0,0-2-192 0,0 1 192 15,-3 3-176-15,1 0 176 16,-2 3-160-16,-2-3 160 15,-1 2-1024-15,-2 2-128 0,-3 0 0 0,-3 2-13632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16:40:38.3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2519 3370 35007 0,'-10'-6'3120'0,"4"-1"-2496"0,3 3-496 0,3 4-128 15,2-4-1472-15,-4-1-320 16,-3-3-64-16,-3-8-16 0,-3-7-96 0,-4 2-16 0,-4 2 0 16,-1-2 0-16,-1 4 1600 0,-2 4 384 0,-2-2 0 0,-3 1 0 15,-3 3 672-15,-5 0 160 0,-4-1 48 0,-3 3 0 0,-6 3 576 0,-3 0 112 16,1 0 32-16,-2 2 0 0,-3 1-416 0,-3 1-80 16,-3 1-16-16,0-2 0 0,0 3-512 0,2 0-128 15,2-3 0-15,4 1-16 0,7-1-304 0,3 1-128 16,3 1 0-16,4 1 128 0,4 1 80 0,3 3 16 15,2 0 0-15,3 1 0 0,4 1-224 0,1 0 0 16,4 2 0-16,1-2 0 0,3 0 0 0,1-1 0 16,1-1 0-16,2 0 0 0,2 0 0 0,0 1 192 15,1-2 0-15,1 0 0 0,2-1-192 0,1-1 0 0,-1 1 128 16,2-2-128-16,0 0 0 0,2 0 0 0,-1 0 0 16,1-2 0-16,0 1 0 0,-1-1 0 15,-1 2 0-15,0 0 0 0,0 0 0 0,0 0 0 16,0 0 176-16,0 0-176 0,0 0 656 0,0 0 32 0,0 0 0 0,0 0 0 15,0 0-256-15,0 0-48 0,0 0-16 0,-23 0 0 16,20 2-192-16,-1 1-48 0,2 0 0 0,-1 0 0 16,1 2-128-16,-1-3 0 0,2 3 0 0,1-5 0 15,0 2 0-15,0-2 0 0,1 0 0 0,0 0 0 16,2-1-224-16,-1 0 80 0,1 1 16 0,-2-4 0 0,-1 4 128 16,0 0 0-16,0 0 0 0,14-14 0 0,-11 9 0 15,2 2 0-15,0-2 0 0,1 1 0 0,-1-1 192 16,0 1 0-16,0-2 16 0,-1 5 0 0,0-4-48 0,-2 4-16 15,-1 1 0-15,1 0 0 0,-2 0-144 0,-2 2 0 16,1 2 144-16,-1 1-144 0,-3 1 0 0,1 1 0 16,-1 3 0-16,1-4 0 0,2 1 0 0,1-1 0 15,2-2 0-15,0 2 0 16,4-4 0-16,0 1 0 0,2-2 0 0,2 0 0 16,1 0 0-16,0-1 0 0,1 0 0 0,-1-1 0 0,1 0 0 15,-1 0 0-15,0 1 0 0,-1-4 0 16,-1 3 0-16,-2 1 0 0,-1 0 0 0,-2 0 0 0,-1 0 0 0,-2 2 0 15,-1 3 0-15,-3 1 0 16,1 3 0-16,-4 2 0 0,-1 6 0 0,-3 6 0 0,-2 5 0 0,1 1 0 0,1 5 0 16,-2 0 0-16,3 0 128 15,1 1-128-15,0-1 128 0,3 0-128 0,2-4 0 16,0 3 0-16,3 3 0 0,1 1 0 0,3-1 0 0,-2 0 0 16,1 3 0-16,0-2 0 0,-2 0 0 0,-2 0 0 0,-1-1 0 0,-2 3 0 15,-2 0 0-15,-1 6 0 0,-3 3 0 0,0 8 0 0,-2 10 0 16,0 2 0-16,1 5 0 0,1 4 0 0,1 7 0 0,1 11 0 31,-1 8 0-31,1 5 0 0,3-12 0 0,-4 14 0 16,-1 11 0-16,0 0 0 0,-2-12 0 0,2-4 0 15,-1-3 0-15,1-12 0 0,2-10-208 16,2-12-112-16,2-12-32 0,-2 0 0 0,1-3 352 0,-2 4 0 0,-1 3 160 16,-2 5-160-16,1 3 0 0,0 0 0 0,-1 1 0 0,0 1 0 15,-2-2 0-15,4 2 0 0,2 3 0 0,5 1 0 16,2 3 0-16,2-6 0 0,1-4 0 15,2 2 0-15,2 7 0 0,3 2 0 0,0 2 0 0,0-2 0 16,-1-8 0-16,-3 3 0 0,-1 2 0 0,-2-2 0 16,0-1 0-16,-3-3-144 0,-1-6 144 0,-2 0-128 15,-2-5 128-15,0 2 0 0,0 5 0 0,-1-2 0 16,-1 0 0-16,-2-3 0 0,-1 0 0 0,0-7 0 16,2-10 0-16,-2-3 0 0,4-2 0 0,-3 3 0 0,0 7 0 15,2 0 0-15,3 2 0 0,2 1 0 16,0-1 0-16,2-2 0 0,3-2 0 0,2-3 0 0,0-2 0 0,2 3 0 15,3-1 0-15,-1-1 0 0,1-3-160 0,-1-3-48 16,3 4-16-16,-2-2 0 0,-3-2 224 0,-1-1 0 16,-3-3-160-16,-2 1 160 0,-2-3 0 0,-6 3 0 15,-1 4 0-15,-2 2 0 0,-4 0-384 0,-1 1 32 16,-1-1 16-16,0-3 0 0,1-4 720 0,2-2 160 16,2-6 32-16,3-3 0 0,2-5-144 0,4-4-32 15,0-1 0-15,2-1 0 0,4-4-240 0,0-1-160 0,1-1 192 16,1-2-192-16,0 2 0 0,0 0-144 0,2 0-16 0,-1 2 0 15,-2-1 16-15,0 1 0 0,-1 1 0 0,-1 3 0 16,1-4 144-16,-1 3 0 0,0 0-144 0,1-2 144 16,-1-1-176-16,-1-1 48 0,0-1 0 0,1 1 0 0,1 1 128 15,-1-3 0-15,4-1 0 0,-1-1 0 0,1 1 160 16,3-1 64-16,2-2 16 0,0-2 0 0,0-2-80 0,0 0-16 16,4-1 0-16,2 0 0 0,0 1 96 15,4 1 16-15,2 3 0 0,1 1 0 0,2 1-256 0,1 3 0 16,2 1 0-16,1 1 0 0,0 0 0 0,0 2 0 15,0 0 0-15,0 1 0 0,-4 0 0 0,-1 2 0 16,-2 1 0-16,-3-1 0 16,-2 0-336-16,-2 0-112 0,-2 1-32 0,0-6-18464 0</inkml:trace>
  <inkml:trace contextRef="#ctx0" brushRef="#br0" timeOffset="1729.16">2111 4779 24879 0,'-9'-9'2208'0,"2"3"-1760"15,3 5-448-15,2-2 0 0,-1 2 400 0,-1-1 0 16,-4-3 0-16,-7-4 0 0,-4 0-592 0,-2-2-112 16,0 3-16-16,3 0-16 0,-1 2 336 0,2 1 0 15,1 3-144-15,-2-2 144 0,4 3 0 0,0-3 0 0,-1 1 128 16,0-2-128-16,2 2 0 0,-2 0 0 0,0 0-208 0,-2-1 64 15,-1 0-192-15,-1 2-48 0,-1 0 0 0,-2 2 0 16,-1 2 752-16,1 0 144 0,0 2 16 0,-3 1 16 16,-1 3 656-16,1 1 128 0,1 2 16 0,-1 4 16 15,0 4-464-15,2 3-112 0,-1 5-16 0,1 3 0 16,2-3-768-16,-2 3 0 0,1 4 0 0,-1 1 0 16,0 2-656-1,0 3-48-15,-1 7 0 0,1 2 0 0,-1 3-176 0,2 1-32 16,2 2-16-16,3-5 0 0,2-6 608 0,3-2 112 0,3-7 16 0,4-2 16 0,4-5 176 15,4-6-192-15,4-1 192 0,5-2-192 0,3-7 400 16,9-1 80-16,5-3 16 0,8-3 0 0,2-4 720 0,7-4 128 16,8-6 48-16,5-4 0 0,3-2-400 0,4-3-80 15,0-4-16-15,0-3 0 0,-10 0-512 16,-3-1-192-16,0-2 144 0,-4-1-144 0,-4 1 336 0,-5-6-16 16,-5 0 0-16,-6-5 0 0,-6 5 128 0,-4-3 32 15,-7 1 0-15,-4 0 0 0,-5 3-80 0,-6-2-16 16,-5-3 0-16,-8-1 0 0,-6-1-384 0,-7-1 0 15,-4 0 128-15,-9-1-128 16,-5 0-480-16,-7 3-128 0,-3 9-32 0,-15 4-15792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16:43:06.7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7606 16199 31327 0,'9'-9'2784'0,"-1"3"-2224"0,-1 3-560 16,-4 1 0-1,0 2-2592-15,3-1-624 0,7-5-128 0,7-3-32 0,6-3 2640 0,-1-2 528 0,-4 2 208 0</inkml:trace>
  <inkml:trace contextRef="#ctx0" brushRef="#br0" timeOffset="1856.35">7761 16100 4607 0,'-25'-19'400'0,"24"18"-400"15,1 1 0-15,-2 0 0 0,0 0 4320 0,-3 0 784 0,-5 0 144 0,-6 0 48 16,-5 0-1936-16,-3 0-384 0,0 1-80 0,1-1-16 15,2 0-1824-15,2 0-368 0,0 0-80 0,1 0-16 0,0-1-720 16,-1 1-160-16,-1 0-32 0,-4-2 0 0,-2 2 0 16,-2-2-16-16,-3 4 0 0,-5 0 0 0,0-2 336 0,-5 1 160 15,-1 1-16-15,-5 0 0 0,-3-1 320 0,0 4 64 16,1-2 16-16,2 0 0 0,2 2-384 0,3-3-160 16,3 0 128-16,-1-2-128 0,3 3 0 0,0-6 0 15,2 2 128-15,1 0-128 0,1-1 288 0,1 0 32 16,0-1 0-16,1 2 0 0,2 1 48 0,-5 0 16 15,-2 0 0-15,-1 0 0 0,-1 1-384 0,-2-1 0 0,-2 2 0 16,-1-2 0-16,0 0-144 0,1 0 144 0,-2 1-160 16,2 1 160-16,3 0-128 0,-1 3 128 0,1-3 0 15,-2 0-144-15,-1 1 144 0,3-2 0 0,2 2 0 0,3-3 0 16,2 0 0-16,1-3 0 0,2 2 0 0,2 0 0 16,1-1 0-16,0-1 0 0,0 2 0 0,0-3 0 15,1 1 0-15,-2 3 0 0,0 0 0 16,-3 0 0-16,-1 0 0 0,-1 0-160 15,-1 0 160-15,-2 2-160 0,-1-1 160 0,-1 0 0 16,-1-1 0-16,-2 3 0 0,1-3 0 0,-2 0 144 16,0 1-144-16,0 2 0 0,1-1 240 0,-2-1-64 0,0-1-16 0,-1 0 0 15,1 0-160-15,3-1 0 0,1-1 0 0,0 0 0 0,4 0 0 16,-1-1 0-16,3 1 0 0,1 0 0 16,1 2 0-16,0 0-224 0,0 0 32 0,0-2 0 15,3 2 64-15,-3 0 128 0,2 2-208 0,1-2 80 16,-1 2 128-16,0-1 0 0,2 0 0 0,-1 2 0 15,1-3 0-15,0 1 0 0,0 2 0 0,1-1 128 0,-1 0-128 0,0 2 192 16,2 0-64-16,0-2 0 0,2 3 32 0,1 0 16 0,0-3 0 16,0 1 0-16,0 1-176 0,2-1 0 0,1 1 144 0,-1-1-144 15,3 0 320-15,1 0-16 0,3 0 0 0,1 0 0 16,2-1-304-16,2 1 128 0,0 1-128 16,2 0 0-16,0 0 192 0,3 0-192 0,1 1 192 0,1 1-192 15,0 0 0-15,0 2 0 0,1 2 0 0,-1-1 0 16,-1 4 0-16,0-2 0 0,-1 3 0 0,0-1 0 15,-1 1 0-15,-2 1 0 16,-1-1 0-16,-1 2-144 0,-2 2 144 0,-2 2 0 16,-1-1 0-16,-1 1 0 0,1 0 0 0,0 0 192 15,2-3-64-15,0 0 0 0,0 2-128 0,1-1 192 0,2 2-64 0,1-5 0 16,1 1-128-16,1-1 0 0,2-4 0 0,-1 0 0 0,3-3 0 0,-1-1 0 16,2 1 0-1,0-2 0-15,2-3 0 0,-1 2 0 0,2-1 0 0,-2-1 128 0,2-1-128 0,0 0 128 16,0 1-128-16,-2-2 128 0,0 0-128 0,1 1 0 15,-1 0 0-15,1-1 0 0,1 2 176 0,1-1-48 16,-1 0 0-16,3 1 0 0,-1 0 16 0,1 0 0 16,3 0 0-16,-1 1 0 0,2 1-144 0,0 1 0 15,3-1 144-15,-2 1-144 0,2-1 0 0,-1 2 0 0,5-2 0 16,-2-2 0-16,2-1 0 0,3-2 0 0,1 0 0 16,2-4 0-16,1 3 0 0,2-3 0 15,1 2 128-15,0-3-128 0,1 1 144 0,1 2-144 16,-2-1 192-16,1 1-192 15,-2 1 144-15,0 1-144 0,-1 0 0 0,0 1 144 16,0 4-144-16,-1-3 0 0,2 3 0 0,-2 0 0 16,1 0 0-16,-2 0 0 0,4 1 144 0,-1-1-144 0,0 1 0 0,0-4 0 15,0 0 0-15,3 1 0 16,-1-1 0-16,2 1 0 0,-1-2 0 0,1-1-128 16,0-1 128-16,1 1 0 0,2-3 0 0,2 2 0 0,0 2 0 15,-1-1 192-15,1 0-64 0,-1 0 0 0,-1 3-128 16,0-1 0-16,-1 2 0 0,-1-4 0 0,1 2 0 15,-1 1-192-15,-1-2 192 0,-2 0-192 0,1 3 192 0,0-3 0 16,-1 3 0-16,0-2 0 0,-2 4 0 0,1-1 144 16,2 3-16-16,0-1-128 0,-1-1 0 0,1 3 0 15,2 0-192-15,0-2 48 0,1 3 144 0,0-4 0 16,2-1 0-16,-2 0 0 0,2-4 0 0,-1 1 0 16,2-4 0-16,1 2 0 0,2-1 0 0,-2-3 0 15,2 3 0-15,-1 1 0 0,3-2 0 0,-2 1 0 16,-1 1 0-16,0-2 0 0,-2 2 0 0,0-1-160 0,0-1 160 15,-1 0 0-15,-3 4-208 0,0 0 64 0,-1-1 16 16,0 2 0-16,1 0-32 0,0 2 0 0,1 0 0 0,1 2 0 16,-1-3 160-16,2 3 0 0,3-2 0 0,-1-3-128 15,1 2 128-15,1-4 0 0,0 0 0 0,-2-3-128 16,-1 3 128-16,1-1 0 0,-1 1 0 0,-1 0 0 16,0 1 0-16,-3-1 0 0,4 0 0 0,-2-1 0 15,1 0 0-15,3 0 0 0,4-3 0 0,3-1 0 16,-2 2 0-16,6 0 0 0,5 2 0 0,1-2-128 15,2 2 128-15,-1 0-128 0,-2-1 128 0,2-1-128 16,1-2-64-16,-4 0 0 0,0 1 0 0,-2-1 0 16,-1 0 192-16,1 4-128 0,-3 1 128 0,-2 0-128 0,0 0 128 15,0 0 0-15,-1 0 0 0,-1 0 0 0,-2-3 0 0,1 2 0 16,0 1 128-16,2 0-128 0,-1 1 0 16,2 2 0-16,-1-2 0 0,0 0 0 0,1 3 0 0,1-4 0 15,-2 0 0-15,-2 0 0 0,-2 1 0 0,-2 1 0 16,1 0 0-16,-3-2 0 0,-2 3 0 0,-3-2 0 15,-3 1 0-15,-1 3-128 0,-4-4 128 0,-3 1 0 16,0-1 0-16,-1-1 128 0,-3 0 128 0,1 0 16 16,-2 0 16-16,-3 0 0 0,1-1-128 0,-2-1-32 15,1 2 0-15,-3-3 0 0,0 0-128 0,-1 0 160 16,0 0-160-16,0-1 160 0,-2 3-32 0,-2-5-128 0,1 2 192 16,-1-1-64-16,-1 3-128 0,0-4 0 0,-1 1 144 15,0-2-144-15,-1 3 0 0,1-3 0 0,0 2 0 0,1-1 0 16,0 1 0-16,-2 0 0 0,1-1 0 0,-2 1 128 15,0 3-128-15,-2-3 0 0,1 1 128 0,-2 2-128 16,-1-3 176-16,-1 0-48 0,1 1 0 0,-1-2 0 16,0-2-128-16,-1 2 192 0,0-2-192 0,0-1 192 15,1-1-192-15,-3-1 192 0,2-2-192 0,-1 1 192 16,0-3-192-16,-1-2 0 0,0-2 0 0,1-3 0 16,1-1 0-16,0-2 0 0,0-1 0 0,0-1 0 15,1 2 0-15,0-2 0 0,0 3 0 0,0 2 0 0,1 1 0 16,-4 3 0-16,3 3 0 0,-1 0 0 0,-3 4 0 15,1-3 0-15,-1 5 0 0,0 0 0 16,-1 1 0-16,0 2 0 0,1-3 0 0,-1 3 0 0,0 1 0 0,0 0 0 16,1 3 0-16,-1-3 0 0,2 1-160 0,0 0 160 15,0 2-208-15,1-1 80 0,1-2 128 0,0 4 0 16,2-4 0-16,-2 2-128 0,2 0 128 0,1-2 0 16,-1 0 0-16,2 0 0 0,-1 3 0 0,0-3 0 15,1 4 0-15,0-3 0 0,-3 4 0 0,-1-1 0 0,-1 2 0 16,-3-1 0-16,-1 4 0 0,-2-3 0 0,-3 4 0 15,-2-3 0-15,-3 2 0 0,-2 1-160 0,0 1 160 16,-3-3-160-16,-2 2 32 0,-2-2 0 0,0 1 0 0,-4-2 0 16,1 0 128-16,-1-2 0 0,0 0 0 0,-1-2 0 15,1-1 0-15,1-2 0 0,-2 1 0 0,-2-1 0 16,0-1 0-16,-1 1 0 0,-3 0 0 0,-4 1 128 16,-3 2-128-16,-3 1 0 0,-4 1 0 0,-1-3 0 15,0 3 0-15,0-1 0 0,-2 1 0 0,-1-1-128 0,0 1 128 16,-4 0 0-16,-4 0 0 0,-2-3 0 0,0 3 0 15,0 0-192-15,1 0 192 0,2 3-192 16,1-3 192-16,-2 0-192 0,1 0 192 0,0 0-192 16,2 0-256-16,3 1-48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1-29T04:22:18.6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24656 4951 2240,'-32'0'832,"64"0"-672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16:46:44.88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24867 5405 24879 0,'-1'-3'2208'0,"1"1"-1760"0,0 0-448 0,0 2 0 0,0 0 896 0,0-2 112 16,0-1 16-16,0-2 0 0,0-1-128 0,-1 0-32 15,1-5 0-15,-2 2 0 0,1 1-512 0,-1-3-96 16,0-1-32-16,0 0 0 0,-2-2-224 0,0 1 0 16,0-2 0-16,-4 0 0 0,2 0 432 0,-3-1-16 15,-2 3 0-15,-1-3 0 0,-3 1 64 0,-1 0 16 16,-4-1 0-16,-1-2 0 0,0 2 128 0,0 0 16 15,-1 0 16-15,-2 3 0 0,0 0-112 0,0 2-32 0,2 3 0 0,-3 0 0 16,-3 1-224-16,-2 0-48 0,2 4-16 0,-3 2 0 16,-5 1-224-16,-1 1 0 0,-2 2 0 0,3 1 0 15,9 0 0-15,-4 1 0 0,-5 4 0 0,-2 0 0 16,2 1 0-16,2 1-160 0,0 1 160 0,2 2-128 16,0 1 128-16,0 4 0 0,1 1 0 0,0 2 0 15,1 1-128-15,2 2 0 0,2 1 0 0,0 2 0 16,5 1 128-16,1-4 0 0,5 1 0 0,3-3 0 15,2-1 0-15,3 2 0 0,3-2 0 0,3 0 0 0,3 2 224 16,3-2 32-16,4 2 0 0,3-1 0 16,4-1-128-16,4 1 0 0,3-4-128 0,5 1 192 15,4-2-32-15,1-2-16 0,4-4 0 0,2 0 0 0,1-1 32 16,2-1 0-16,1-3 0 0,1 0 0 16,1-1-176-16,0 0 128 0,1 3-128 0,0-4 128 0,-2 1-128 0,1 0 0 15,-1 0 0-15,-2-1 0 0,0 2 0 0,-2-2 0 16,-2 1-144-16,-2 0 144 0,1-1-192 0,-1-3 32 15,-1-2 0-15,-2-1 0 0,-2 0 32 0,-1-4 0 16,-1-1 0-16,0-3 0 0,-1 0 128 0,0-3 0 16,-1-2 0-16,-3 1 0 0,1-3 0 0,-3-2 0 15,-1 0 0-15,-2-2 0 0,-2 0 0 0,-2-2 0 16,-2-1 0-16,-4-3 0 0,-1-2-128 0,-3 0 128 16,-4-2-128-16,-2 1 128 0,-3-1 0 0,-3-2 0 15,-3 2 0-15,-3 3 128 0,-3 3 0 0,-5 1 16 16,-2 1 0-16,-7 4 0 0,-3 1-144 0,-4 2 0 15,-4 3 0-15,-4 2 0 0,-2 1-208 0,-2 1 16 16,-1 1 16-16,0 2 0 0,0 3 176 0,-4-2 0 16,-3 3-144-16,-2-4 144 0,1 1-400 15,-2 1-16-15,2 0 0 0,0 1-11504 0,5-3-2304 0</inkml:trace>
  <inkml:trace contextRef="#ctx0" brushRef="#br0" timeOffset="17629.56">23715 5409 10127 0,'2'-3'896'0,"-2"-1"-704"0,1 2-192 0,1 0 0 16,-1 2 2304 0,0 0 448-16,-1 0 64 0,1 0 32 0,0 0-4064 0,1-2-832 0,-4 2-144 0,2 0-48 31,0 0 464-31,0 0 96 0,0 0 16 0,0 0 0 0,-24-8 1392 0,16 7 272 0,-2-2 0 0,1 1 160 15,0-1-992-15,-3 0-208 0,0 1-48 0,-1-1 32 0,-2-1 3696 0,-1 2 752 32,-1 2 128-32,-4-4 48 0,0 3-704 0,-2 0-144 15,1 1-32-15,-1 0 0 0,-2 0-1536 0,-2 0-304 16,-3 2-64-16,-1 2-16 0,-2-2-528 0,-3 2-112 16,-3 1-128-16,1-2 176 15,3 0-528-15,-3-1-96 0,-5 1-32 0,-3 1 0 16,-2 3-256-16,0 0-48 0,-2-1-16 0,-2 2 0 0,-2 2 560 0,-3 1 240 0,1-1-192 0,-2-1 192 15,-1 0 0-15,-3-1 0 0,-1 6 0 0,-4-2 0 16,-1 4 128-16,-2 0-128 0,2-2 0 0,0 1 128 16,-2-2-128-16,-3 4 192 0,-3-1-192 0,-5-3 192 15,2 3-32-15,0 0 0 0,1 3 0 0,-1-2 0 16,-1 2 464-16,-6 1 80 0,0 2 32 0,-1 0 0 16,8-1-96-16,5 4 0 0,5-4-16 0,1 1 0 15,0 4 96-15,0-1 32 0,3-3 0 0,0 0 0 0,-2 2-304 0,5-2-48 16,5-1-16-16,-8 5 0 0,-14 2-384 15,-8 6 0-15,-1-1 0 0,-2 2 0 0,-1 0 0 16,-2 2 0-16,-2 3 0 0,2 1 0 0,6-4 0 16,3-1 0-16,0 4-192 0,2 1 192 15,7-2-528-15,1 2 16 0,2 1 0 0,3 0 0 0,2 1 352 16,3 2 160-16,0-3-128 0,0 1 128 0,4 0 0 0,-1-3 192 16,3 0 0-16,1-2-16 0,3 1 272 0,-5 4 64 15,-3 2 16-15,-4 4 0 0,-2-1 0 0,0 0 0 0,4-2 0 16,1-2 0-16,7-9-336 0,-4 4-192 0,-2 2 192 0,0-1-192 15,3-1 0-15,2 1 0 0,3 0 0 0,3-3 0 16,1 1 288-16,1-1 0 0,2-1 0 0,0-3 0 16,2-3-48-16,-2 0-16 0,0-3 0 0,3-4 0 15,2-2-96-15,-2 2 0 0,0-5-128 0,-2 3 192 16,6-3 32-16,-2 0 0 0,-3 4 0 0,-5-1 0 16,-2 0-32-16,-3 0 0 0,-5 3 0 0,2-3 0 15,4 2-192-15,2-2 0 0,2-3 128 0,-2 2-128 16,-2 2 0-16,-2 1 0 0,3-3 0 0,0-1 0 0,2-3 0 15,3-4 0-15,2-1 0 0,-3 0 0 0,-2 0 0 16,-2 2 128-16,-3-1-128 0,1 2 0 0,-2-3 192 16,2-2-48-16,2-1-16 0,-4 0 0 0,-1-1 0 15,-2 0 0-15,-3 3 0 0,0-1 0 0,2 1-128 0,2-1 160 16,-2-1-160-16,3-2 160 0,2-1-160 0,-3 3 192 16,-4 2-192-16,0-3 192 0,-2 3-192 0,4-3 0 15,4 3 0-15,-3-2 128 0,-3 2-128 0,0-2 0 16,0 0 0-16,-1-2 0 0,0-1 0 0,-1-1 0 15,3-2 0-15,2-1 0 0,3-1 0 0,-1 0 0 0,-3-1 0 16,1 1 0-16,-2-5 0 0,-1 4 0 0,1-4 0 16,-1 1 0-16,4 2 0 0,2-1 160 0,2 2-32 15,-5 0-128-15,-7-3 160 0,-1 2-160 0,-1 2 128 16,3 0-128-16,6 0 0 0,-5 0 0 0,0 0 128 0,-5 2-128 16,-1-1 0-16,-1 2 0 0,11-3 0 0,-3 0 0 15,-5 0 0-15,-5 0-144 0,-4-4 0 0,0-1 0 16,4 3-48-16,1-5 0 0,0 5 0 0,0 1 0 15,7-1 192-15,-7 2 0 0,-5 0 128 0,-2 0-128 0,6 3 192 16,-4-1-16-16,-2 5-16 0,2-6 0 16,6 3 96-16,-2-1 0 0,-3 1 16 0,0 0 0 0,1-2-48 15,2 2-16 1,-2-3 0-16,1 3 0 0,-1-3-208 0,-2 2 0 0,-3 1 128 0,-1 1-128 0,7 0 0 0,1 0 0 16,-3 0 128-16,-6-1-128 0,-5 5 0 0,-2-2-192 15,-3 4 48-15,0-1 0 0,1-4-96 0,-2 0-16 16,-1 4 0-1,1-2 0-15,2-2 256 0,3-1-144 0,5-1 144 0,0-1-128 0,0 2 128 0,2-1 192 16,5-3-32-16,-3-1-16 0,0 0-16 0,1-1 0 16,3-3 0-16,1 2 0 0,-1-2 0 0,1 2 0 0,1-3 0 15,4-2 0-15,10 3-128 0,-7-3 0 0,-6 2 0 0,-4 2 0 16,2 0 0-16,-2-3 0 0,2 4 128 0,2 2-128 16,6 0 0-16,-2 0 0 0,-3 0 0 0,-2 2 0 15,2-1 0-15,1 0 0 16,1 3 0-16,2-4 0 15,4 0 0-15,1 0 192 0,-1-2-192 0,1-2 192 16,1 2-192-16,0-1-144 0,1-1 144 0,4 2-208 0,3-2 208 0,0 2 128 0,-3-3 0 0,0 0-128 16,0 1 0-16,1 2 0 0,4-3-160 0,0 3 160 0,3 0 0 15,-2 2 0-15,-1 2 0 0,2-2 0 0,-1 0 144 32,2-2-144-32,0 2 160 0,0 0-160 0,4 2 0 15,2 0 0-15,0 0 0 0,-1 1 0 0,4 2 0 0,-1-2 0 16,1 2 0-16,2 0 0 0,1 1 0 0,0 1 0 15,0-3 0-15,0 3 0 0,-2-1 0 0,2 3 0 16,1-1 0-16,0 1 0 0,2 1 0 0,0-4 0 16,5 0 0-16,-2 0 0 0,1-1 0 0,0-2 0 15,0 0 0-15,-3 2 0 0,0-2 0 0,1 1 128 16,1-4-128-16,0 1 0 0,0 0 0 0,1 1 128 16,0-2-128-16,0 2 0 0,1-1 0 0,2-1 0 15,0-1 0-15,1 1 0 0,1-2 0 0,1 2 0 0,-1 0 0 16,0 0 0-16,0 2 128 0,1-1-128 0,-2 0 0 15,0 2 0-15,1-1 0 0,0 2 0 0,1-2 0 0,-1 3 0 16,-1 0 0-16,1-1 0 0,0 2 0 0,2-1 0 16,1-1 0-16,-2 2 0 0,1 1 0 0,-1 2 0 15,1 1 0-15,0 0 0 0,2 1 0 0,0-4 0 16,0 4 0-16,2-1-208 0,-2 3 16 0,-2-5 0 16,3 6 192-16,-1-5 0 0,2 1 0 0,-1-1 0 15,1 0 0-15,1 0 0 0,3-4 0 0,0 1 0 16,3-1 0-16,-1-3 0 0,2 3 0 0,-1 1 0 15,0 1 0-15,0-1 0 0,0 0 0 0,-2 0 0 0,3 2 0 16,-2-2 0-16,-1-1 0 0,-1 1 0 0,0 1 0 16,-1 1 0-16,-1-1 0 0,2 2 0 0,0-1 0 15,1 0 0-15,-1 2 0 0,1-2 0 0,0 2 0 0,2 0 0 16,1-1 0-16,0 0 0 0,1-1 0 0,0 1 0 16,1 2 0-16,1-4 0 0,-1 3 0 0,0-1 0 15,1 1 0-15,0-2 0 0,2 2 0 0,-1 0 0 16,-1 1 0-16,1-1 0 0,1 1 0 0,0 1 0 15,-1-1 0-15,1-4 0 0,1 3 0 0,2 1 0 16,-2 0 0-16,0-2 0 0,1 1 0 0,0 1 0 0,1 1 128 16,-1-1-128-16,1 1 0 0,1-1 0 0,1 1 0 15,-1-1 0-15,2-1 0 0,0 1 0 0,2-3 0 16,0 2 0-16,1-4 0 0,-1 1 0 0,2 2 0 0,1-3 0 16,0 3 0-16,0-1 0 0,1 2 0 0,0-1 0 15,0-1 0-15,0 4 0 0,2-2 0 0,0 3 0 16,0-1 0-16,-1 2 0 0,1 2 0 0,-1-1 0 15,0 2 0-15,0-1 0 0,0-1 0 0,2 1 0 16,-2-1 0-16,2 2 0 0,-1-5 0 0,4-1 0 16,-1 0 0-16,2-5 0 0,2 0 0 0,1-1 0 0,0-2 0 15,2 0 160-15,-2 0-160 0,0-1 128 0,1-2-128 16,2 3 0-16,0-2 0 0,0 3 0 0,2 1 0 16,-1 0 0-16,1 1 144 0,-1 0-144 0,-1 1 0 0,1 2 0 15,1 0 0-15,-1-1 0 0,-1-1 0 16,0-3 0-16,4 3 0 0,0-2 0 0,3 1 0 0,-1-4 0 15,-1 2 0-15,0-3 0 0,2 3 0 0,1-4 0 16,2 2 0-16,0 0 128 0,2 0-128 0,-1-1 192 16,1 1-64-16,0 0 0 0,-2-1 0 0,1 1 16 15,-2-2 0-15,1 0 0 0,-2 0-144 0,0-3 0 16,1 3 0-16,1-4 0 0,1 3 128 0,3-4-128 0,1 4 128 16,2-4-128-16,1 1 0 0,1 2 0 0,2-1 0 15,-2 1 0-15,0-2 0 0,-1 2 0 0,-2-1 0 0,-3 2 0 16,-1 0 0-16,0 1 0 0,-1-2 0 15,-2 4 0-15,-6-2 0 0,1 0 0 0,-1 1 0 0,0-1 0 16,-1 0 128-16,-1 0-128 0,0 1 0 0,-2-1 128 16,1-1-128-16,-1-2 192 0,2 3-192 0,0-4 192 15,1-3-64-15,0 1-128 0,1-1 192 0,0-2-64 16,1-1-128-16,-2-1 0 0,1 0 144 0,-1 2-144 16,-1-2 0-16,0 0 128 0,1-3-128 0,-2 2 0 0,1-2 128 15,-3 3-128-15,0-1 128 0,-3-2-128 0,0 3 192 16,-2-1-16-16,-1-1-16 0,-1 1 0 0,0-3-32 15,-2 2 0-15,-1-3 0 16,-1 0 0-16,0-2-128 0,-1 0 192 0,0-3-192 0,-1-4 192 0,-1 3-16 0,-1-2 0 16,2-1 0-16,-2 3 0 0,1-1-176 0,0-3 128 15,1 0-128-15,1-1 128 0,0 1-128 0,0 0 0 16,0 1 0-16,-1 1 0 0,-1 0 0 0,-2 4 0 16,1 0 0-16,-2 3 0 15,-2 2 0-15,-1-2 0 0,-1 1 0 0,-2-2 0 0,-2 1 0 0,0 1 192 16,-2 1-192-16,-2 0 192 0,-2 0 0 0,-2-1 16 15,-1-1 0-15,-4-3 0 0,1 4-208 0,-2-1 0 0,-2-1 0 16,-2 2 0-16,1 0 0 0,-1 3 0 0,0-3 0 0,0 1 0 16,0 0-128-16,0 0 128 15,2-1-192-15,-1 2 192 0,-1 0 0 0,-1 0 0 0,1 2 0 0,-3 0 0 16,2 3 0-16,-4 1 0 0,-1 1 0 0,-4 1 0 16,-1 3 0-16,-5-2 0 0,0 4 0 0,-1 1 0 15,1 0 0-15,0 0 0 0,-2 4 0 0,1 1 0 16,1 1 0-16,-1-1-128 15,1 1 128-15,0-2 0 0,0 1 0 0,2-4 0 0,4-1 0 0,0-1 0 16,3-1 0-16,1-3-208 0,-1 0 64 0,-1-1 16 16,1 2-48-16,-2 2 0 15,2-3 0-15,-2 5 0 16,-1-2-576-16,-1 4-112 0,-1 3-32 0,0 1-20016 0</inkml:trace>
  <inkml:trace contextRef="#ctx0" brushRef="#br0" timeOffset="22668.85">24683 1378 21183 0,'0'-2'1888'0,"0"-3"-1504"0,2 5-384 0,-2-3 0 0,-1 2 496 15,0-1 16-15,0-2 16 0,-2-2 0 0,1 0 368 16,-3-6 80-16,-2 4 16 0,0-1 0 0,0 3-752 0,-1-3-240 15,0 2 128-15,-1 1-128 0,0-3 160 0,1 2-32 16,-1 0 0-16,2 1 0 0,-2 1 144 0,1 2 32 16,0 1 0-16,-1 2 0 0,-1 2 32 0,-1 0 16 15,-2 4 0-15,-4-1 0 0,-1 3 48 0,-4 1 16 16,-2 3 0-16,-2-1 0 0,-1 2 176 0,0 2 48 16,0 0 0-16,-1 1 0 0,0 1-64 0,1 1-16 0,1-1 0 15,3-1 0-15,4-1-384 0,1 0-176 0,5 0 160 16,0 1-160-16,4-3 0 0,0 2 0 0,4-1 0 15,1-3 0-15,3 0 0 0,1 0 0 0,2-1-128 0,2 1 128 16,2-2 0-16,2 1-128 0,2 0 128 0,1 1 0 16,1-3-416-16,1 1 32 0,0 0 0 0,2-1 0 15,1 1 192-15,0 0 64 0,0-3 0 0,0 0 0 16,0 0 128-16,-1-2 128 0,-1 1-128 0,-1-4 176 16,1 2 32-16,-2-3 16 0,-1 0 0 0,2-3 0 0,-1-1 96 15,-1-1 0-15,0 2 16 0,1-6 0 16,-1 2-160-16,0-3-48 0,-1 0 0 0,-2-1 0 0,1-2 16 15,0 0 0-15,-1-2 0 0,0-2 0 0,-1 1-144 16,-2-3 160-16,-1 0-160 0,-2-2 160 0,-2 3-160 0,-2-2 0 16,-1 3 0-16,-2 2 0 0,-1-1 0 0,-1 3-144 15,-2 0 144-15,-1 4 0 0,0-2-144 0,1 5 144 16,-1 0 0-16,0 2-144 0,1 3 304 0,2-2 64 16,0 3 16-16,1 0 0 0,3 3-48 0,-1-3 0 0,0 2 0 15,0 2 0-15,2 1 16 0,-2 1 0 0,3 0 0 16,-1 2 0-16,0 0 80 0,1 3 16 0,1-2 0 15,-1 3 0-15,2 2-128 0,-1 0-32 0,4 2 0 0,0 0 0 16,0-3-144-16,3 2 0 0,0-2 0 0,2 1 0 16,3 0 0-16,2 1 0 0,1 0 0 0,1 1 0 15,2 0 0-15,1 0 0 0,-1-1 0 0,0 1 0 16,-1-1 0-16,-1-3 0 16,0 4 0-16,-1-3 0 0,-2 3-224 0,-1-4-32 0,-1 4 0 0,-1-5 0 15,-2 0-976 1,0-3-208-16,0 2-32 0,-1-5-9360 0,-1-2-1872 0</inkml:trace>
  <inkml:trace contextRef="#ctx0" brushRef="#br0" timeOffset="23507.85">25691 1151 1839 0,'-7'-4'160'0,"2"0"-160"0,1 1 0 16,0 1 0-16,1 1 5248 0,2 1 1008 15,-1-2 208-15,-1 0 32 0,-2 1-4576 0,-2-4-928 0,-1 1-176 0,0 2-48 0,-1-3-768 0,0 1-352 0,2 2 32 0,1-3 0 32,0 1-320-32,1 0-48 0,0 1-16 0,1-1 0 0,0 2 704 0,1 0 272 15,-1-1-16-15,0 1 0 0,2 2 848 0,-4 0 176 0,1 2 16 0,-2-1 16 16,0 3-480-16,-2 1-80 0,-2-1-32 0,-1 3 0 16,-4 0-80-16,-2 3 0 0,0 1-16 0,-3 0 0 31,-1 2-112-31,-3 3-32 0,1-3 0 0,0 5 0 0,-1 1-304 0,0 1-176 15,0 4 192-15,2-2-192 0,2 1 0 0,1 0 0 16,4-2 0-16,1-3 0 0,3 0 0 0,1-1 0 16,3 0 0-16,2-1 0 0,1-1 0 0,3 1 0 15,0-1 0-15,2 1 0 0,2 1 256 0,0-1 64 16,1 1 0-16,0-3 0 0,5 2 112 0,0 2 16 16,2-2 16-16,3 1 0 0,2-1-208 0,1 2-32 15,2-2-16-15,2-3 0 0,1 2-80 0,1-4 0 16,2 2-128-16,-1-4 192 0,2 3-192 0,-2-5 0 15,5 0 0-15,-4-2 0 0,2-1 0 0,0 1 0 0,3-5 0 0,-2 1 0 16,1 1 0-16,0-2-288 0,0 0 64 16,-2 0 16-1,0-2-688-15,-4 1-144 0,1-1-32 0,-2-1 0 16,-3 3-1168-16,-2-4-224 0</inkml:trace>
  <inkml:trace contextRef="#ctx0" brushRef="#br0" timeOffset="23950.3">25144 1465 6447 0,'-9'2'272'0,"4"-2"80"15,0 0-352-15,2 0 0 0,3 0 0 0,0 0 0 0,0 0 1344 0,-1 0 208 0,1 0 48 0,-2-2 0 16,2 2 1616-16,3-1 336 16,0 1 64-16,2 0 16 0,3 0-1072 0,1 0-192 0,0 1-64 0,4-1 0 15,2 2-1024-15,1-1-192 0,1 1-64 0,3 1 0 0,2-3-576 16,0 2-128-16,3-1-32 0,1-2 0 16,0 1-96-16,1-2-32 0,2 1 0 0,0-3 0 15,2 3-160-15,0 1 0 0,-1-3 0 0,-2 1 0 31,2 1-752-31,0-1-224 0,-1 2-48 0,1-2-15248 0</inkml:trace>
  <inkml:trace contextRef="#ctx0" brushRef="#br0" timeOffset="25617.93">26909 861 1839 0,'-4'-2'160'0,"1"-2"-160"0,1 3 0 0,1 1 0 0,-1 0 2992 0,2 0 560 16,2 0 112-16,-2 0 32 0,0 0-2960 0,1-3-592 0,1 2-144 15,-2 1 0 1,0 0-896-16,0 0-192 0,0 0-64 0,21-7 0 15,-16 7 480-15,-2-3 96 0,-1 6 0 0,0-3 16 0,-1 0 1200 0,-2 5 224 0,-2-3 48 0,-2 7 16 16,-1-3 912-16,-1 5 176 0,-2-2 32 0,0 4 16 16,1 1-768-16,-2 2-144 0,-1 1-48 0,-1 2 0 15,3 1-400-15,0-2-96 0,-1 1-16 0,3 1 0 16,0-7-64-16,2 6-16 0,-1 1 0 0,0-2 0 16,0 4-512-16,0 3 0 0,-3 2 0 0,0 3 0 0,-2 3 0 15,-1 1-352-15,-2 3 48 0,-1-3 16 16,3-5-800-16,-2-1-176 0,2-3-16 0,0-1-16 15,-1-1 768-15,1-2 144 0,0 0 48 0,1-2 0 0,1-3 336 0,0 1 0 16,0 0 128-16,1 1-128 0,1-2 0 0,0-3 0 16,2 2 0-16,0-2-176 15,1 3-976-15,-1-4-208 0,1 4-48 0,-2 0-6416 0</inkml:trace>
  <inkml:trace contextRef="#ctx0" brushRef="#br0" timeOffset="26651.42">26909 844 9215 0,'1'-1'816'0,"-1"1"-656"0,0 0-160 0,0 0 0 0,1 0 1232 0,0-3 224 0,1 2 32 0,1 0 16 15,2 0 32-15,3-3 0 0,0 3 0 0,2-1 0 16,1 0-608-16,0 1-112 0,1-1-32 0,0 2 0 0,-1-2-784 16,1 2 0-16,2 0 0 0,0 0 0 0,-1 0 0 0,1 2 0 15,-1 1 208-15,1 1-64 16,0 1 160-16,-1 1 16 15,0 1 16-15,-2 2 0 0,0 2 176 0,-1 1 48 0,-3-1 0 0,1 3 0 0,-2-2 32 0,0 3 16 16,-1 1 0-16,0 3 0 0,-1-1-256 0,0 2-48 16,0-1-16-16,1-1 0 0,-1 0-160 0,1 1-128 15,0-1 192-15,0 2-192 16,-2-1 0-16,1 0 0 16,-1 2 0-16,-2 1 0 0,0 0 128 0,-2 3-128 0,0-1 0 0,-2 2 0 0,1-3 0 0,-2-1 0 15,-1 1 0 1,0-5 0-16,-1 1 0 0,0-2 0 0,-1 0 0 0,1 1-144 0,-1 0 144 0,-1-3 0 0,2 0 0 31,0 1 0-15,-1-2-480-16,1 0-64 0,-1 1-16 0,2-1 0 15,2-3-576-15,-1-2-112 0,1 3-32 0,0-1 0 0,-1 3 176 16,2-3 16-16,-1 1 16 0,1-1 0 0,0 0 80 16,0-2 16-16,1 2 0 0,-1-1 0 0,1 0-64 0,0-4-16 15,1 2 0-15</inkml:trace>
  <inkml:trace contextRef="#ctx0" brushRef="#br0" timeOffset="27111.28">26675 1435 24879 0,'0'-1'2208'0,"1"0"-1760"0,0 1-448 0,2 0 0 0,-1 1 576 0,1-1 16 16,2-1 16-16,3 1 0 0,5-3-64 0,3 1-16 15,4-1 0-15,1 1 0 16,1-2-304-16,0 2-64 0,4-5-16 0,0 2 0 15,1 0-448-15,2 1-80 0,2-3-32 0,0 1 0 0,1 0 416 0,0 0-160 16,2 0 160-16,0 1 0 16,-1-2-832-16,-2 3-48 0,0-1-16 0,-1 3-6800 15,-1-1-1376-15</inkml:trace>
  <inkml:trace contextRef="#ctx0" brushRef="#br1" timeOffset="42328.7">22046 5388 30399 0,'13'-3'2704'0,"-1"2"-2160"0,-2 1-544 0,-4 1 0 0,-1 1 0 0,4-2-320 16,9 0 32-16,8-2 16 16,8-1-1616-16,-2 2-320 0,-6-3-64 0,-8 3-16 15,-5-3 16-15,-7 2 0 0,-6-1 0 0,-5 1 0 0,-6-2 2272 0,-5 2 496 0,-5-1 80 16,-5 2 0-16,-3 0 1760 0,-5 1 352 0,-3 0 64 0,-4 1 0 16,0 3-320-16,-3-3-80 0,-2 4-16 0,-5 0 0 15,-2-1-960-15,-5-1-192 0,-4 2-32 16,-4-3-16-16,5 1-512 0,-9-3-112 0,-8 4 0 15,-4 0-16-15,-5 1-368 0,3 0-128 0,0-3 0 0,-4 2 0 16,-5 1 416-16,1 2-16 0,8-1 0 0,-3 0 0 16,-1-2-176-16,-1 1-32 0,0 3-16 0,1-2 0 15,3 2-48-15,5-4-128 0,4 0 192 0,7-2-64 16,6 1-128-16,6 2 0 0,9-4 0 0,8 1 0 0,9 1 0 16,9-2 0-16,6-1 0 0,10 1 0 0,3-1 0 0,8 0 0 15,9-1 0-15,8 0 0 0,9 1 0 0,6-3 0 16,9 1 0-16,12 1 0 0,14 1 0 0,13 0-192 15,14 0 64-15,9 0 128 0,3-5-352 0,1 2 48 16,-2 6 16-16,-2-6 0 16,0 0-288-16,-3-2-48 0,-1 1-16 0,-3 1 0 0,0-2 448 0,-8-1 192 15,-13 0-160-15,-4 0 160 0,-3 1 160 0,-9 0 128 16,-4 1 32-16,-12-1 0 0,-7 2 320 0,-11-2 64 16,-5 0 0-16,-8-1 16 0,-4 1-272 0,-7 1-64 0,-5 1-16 15,-2 0 0-15,-5 0-160 0,-3 2-16 0,-3-1-16 0,-5-1 0 16,-3 1-48-16,-6-1-128 0,-5 2 192 0,-6-3-64 15,-4 3-128-15,-5-1 0 0,-4 0 0 0,-9 4 0 16,-6 1 0-16,-8 1 128 0,-4-2-128 0,-3 2 0 16,-1 1 0-16,2-2 0 0,1 0 0 0,-4 3 0 15,-2-1 160-15,3-2-160 0,6-2 192 0,5 2-192 16,6-2 320-16,5 0-64 0,6 1 0 0,6-2 0 16,5 2-48-16,7-1-16 0,5 3 0 0,8-4 0 0,5 0-192 0,6-3 0 15,6 2 0-15,3-2 0 16,5 3 0-16,7-3-336 0,8-1 48 0,8 0 16 15,9-1-608-15,11 0-112 0</inkml:trace>
  <inkml:trace contextRef="#ctx0" brushRef="#br1" timeOffset="46111.43">4086 15872 42383 0,'-9'-5'3776'0,"0"2"-3024"0,3-2-608 0,4 4-144 0,0-2 320 0,-1 1 48 16,-6-5 0-16,-3-3 0 15,-3-1-896-15,-1-1-176 0,2 1-48 0,2 2 0 16,3 2-64-16,2 2-16 0,0 2 0 0,3 1 0 0,1 1 688 0,1 1 144 16,2 1 0-16,1 1 0 0,1 2 896 0,3 0 192 15,0 1 16-15,3 0 16 0,2 0-352 0,1-3-80 16,2 2-16-16,2-2 0 0,4 2-144 0,-1-4-16 16,2-2-16-16,1-1 0 0,4 2 0 0,1-4 0 15,0-1 0-15,1-4 0 0,1 2-288 0,3-2-48 0,-2 1-16 16,-1 0 0-16,4 0-144 0,-1 3 0 0,1 0 144 15,2 0-144-15,2 2 0 0,1-1 0 0,1 3 0 0,-1-2 0 16,1 1 0-16,1 2 0 0,-1 1 0 0,0 1 0 16,3 1 0-16,0 1 0 0,0 1 0 0,1 1 0 15,0 1 0-15,1-1 0 0,-1 0 0 0,2-1 0 16,-2-3 336-16,1-1 48 0,3-1 16 0,1-5 0 16,1 1-224-16,3-2-48 0,4-1-128 0,3-1 192 0,5-1 128 15,-1 2 0-15,-2 1 16 0,0 4 0 0,1-2 0 16,-2 2 0-16,-1 2 0 0,0 0 0 15,-1 1-208-15,-1 1-128 0,-3 3 128 0,-2 2-128 0,-3-1 0 0,1 2 0 16,1 0 0-16,-2 1 0 0,2-4 0 0,-1 0 0 16,2-2 0-16,-3 1 0 0,1-3 240 0,0-3 16 15,1 1 16-15,1-2 0 0,2 0 176 0,2-1 48 16,0-1 0-16,2 1 0 0,-1-1-192 0,-6 1-48 16,-4 1 0-16,-3 2 0 0,1-1-256 0,-3 3 0 15,-2-1 0-15,-2 1 0 0,-3 1 0 0,-3-1 0 16,-2 0 0-16,-2 0 0 0,-2 3 0 0,-1-3 0 15,-1 1 0-15,-2 3 0 0,-1-3 0 0,-2 1 0 0,2 1 0 16,-2-2 0-16,0 0 0 0,-2-1 0 0,2 0 0 16,-2-1 0-16,-4 0 0 0,2 1 0 0,-2-3 0 0,0 2 0 15,-1 0 0-15,1-3 0 0,-1 2 0 0,-1-2 0 16,-2 2 0-16,0-2 0 16,-3 0 0-16,-2 0 0 0,0 1 0 0,-2 2 0 15,-1-3 0-15,-2 1 0 0,0 3 144 0,0 0-144 16,-1-3 0-16,1 3 144 0,-1 0-144 0,1 0-192 0,-1 1 32 0,1-1 16 31,0 2-288-31,-2-2-48 0,1 3-16 0,1 1 0 0,-1-2-144 0,1 2-16 0,-2 1-16 0,2-3 0 31,-2 3-288-31,-1-1-48 0,0 2-16 0,-5 0-21216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16:48:13.912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24251 14355 32255 0,'0'0'2864'0,"0"0"-2288"0,1 0-576 0,1 0 0 16,-1 0 1664-16,0 0 208 0,2-1 48 0,0 1 16 15,2-1-1008-15,2 1-208 0,-3 0-32 16,1 1-16-16,-1 3-416 0,-1-3-96 0,-1 4-16 0,-2 1 0 16,1 5-144-16,-2 0 160 0,-1 4-160 0,0-1 160 0,0 0-160 15,1 4 160-15,-1 2-160 0,1 3 160 0,0 10-160 16,0 7 0-16,-1 0 0 0,1-1 0 0,0 1 0 16,0-6 0-16,-2 2 0 0,2-4 0 0,1-3 0 15,0-6 0-15,0 0 128 0,0-5-128 0,0-1 288 0,-1-2-32 16,1-4 0-16,0-4 0 0,-1-3-48 0,1 0-16 15,0-4 0-15,0-1 0 0,0 0-192 0,0-4 0 16,-2-5 0-16,1-4 0 0,-1-2 0 0,-1-2-128 16,1-5 128-16,-2 0-160 0,-1-1 160 0,-1-7 0 15,1-2 0-15,0-3 0 0,0 0 160 0,1-2-32 16,2 0-128-16,2 9 192 0,0 7-192 0,1-3 128 16,4-4-128-16,2-5 0 0,2 2 0 0,2 1 0 0,2 3 0 15,-1 0 0-15,0 6 0 0,2 0 0 16,-1 3 0-16,1 0 0 0,0 4 0 0,-1-1 0 0,3 3 0 0,-1 0 0 15,1 4-144-15,0-1 144 0,0 3 0 0,1 2-144 16,-1 1 0-16,2 2 0 16,3 3 0-16,0 3 0 0,-1 2-240 15,2 0-64-15,0 5 0 0,-1 1 0 0,2 6 32 16,-3-1 0-16,-2 4 0 0,-1 1 0 16,-1-1-80-16,-2 2-16 0,-5-2 0 0,-3 0 0 15,-2-2-656-15,-3 2-144 0</inkml:trace>
  <inkml:trace contextRef="#ctx0" brushRef="#br0" timeOffset="474.21">24905 14553 35935 0,'-6'4'1600'0,"1"-3"320"0,2 0-1536 15,0-1-384-15,3 0 0 0,1 0 0 0,1-1 512 0,-1 0 48 0,2 1 0 0,2-5 0 16,4 0-224-16,2-1-32 0,2-3-16 0,0 1 0 16,2-1-112-16,4 0-32 0,0-1 0 0,1 3 0 15,1-3 208-15,-1 2 32 0,1-2 16 0,-1 4 0 16,-2 0-144-16,-2 0-48 0,-1-2 0 0,-2 2 0 15,-4 1-208-15,-2 2 176 16,-4-2-176-16,-1 1 160 0,-4 1-160 0,-3-3 0 0,-3 3 0 0,-5-2 0 16,-1 2 0-16,-5-2 0 15,-2 4-192-15,-4-2 192 16,1 3-512-16,-2 4 32 0,-3 1 0 16,1 1 0-16,3 3 128 0,-2 5 32 0,1 3 0 0,0 1 0 0,1 3 320 0,3 2 208 15,0 0-16-15,3 3-16 16,3 1-16-1,0 2 0-15,3 3 0 16,2 1 0-16,0 2 16 16,4 1 0-16,2-2 0 0,2 0 0 0,6-4 16 0,1-2 0 0,3-2 0 0,2-3 0 0,3-2-192 0,2-3 0 0,0-1 0 0,3-3 0 0,1-2 0 0,1-2 0 0,3 0 0 0,4-5 0 15,-1-1-336-15,-1-2 48 0,1-6 16 0,0-2-11760 0,-3-1-2336 16</inkml:trace>
  <inkml:trace contextRef="#ctx0" brushRef="#br0" timeOffset="793.83">25605 13906 40543 0,'-7'4'3600'0,"1"1"-2880"0,2-4-576 0,3 0-144 0,1 1 736 0,0 0 112 16,-2 4 32-16,0 5 0 0,1 0-880 0,2 7-384 15,3-1 16-15,3 5 16 16,2 1-192-16,1 5-32 0,0 0-16 0,1 8 0 0,-1 4 272 0,1 4 64 16,0 3 16-16,-2 3 0 0,-1 1 368 0,1-3 64 15,-3 1 0-15,-1-3 16 0,0 1-208 0,-3-2 128 0,0 0-128 16,-1 0 0-1,-2-3-1664-15,1 0-448 0,-2-6-64 0,1-3-8464 0,-1-4-1696 0</inkml:trace>
  <inkml:trace contextRef="#ctx0" brushRef="#br0" timeOffset="1045.54">25321 14403 42383 0,'-4'-2'1872'0,"2"-1"400"0,0-2-1824 0,4 2-448 0,0 0 0 0,3-2 0 0,1 2 0 0,3-6 0 16,7-2-128-16,8-7 128 0,5-4-192 0,3 1 64 16,2 3 128-16,-2 0-208 0,0 3 208 0,-1 3 0 15,2 2 0-15,1 3 0 0,-2 2 0 0,1 2 0 16,1 3 0-16,-3 0 0 0,1 2 0 0,-4 0 0 0,1 2 0 15,-3-1-12400 1,0-1-2400-16</inkml:trace>
  <inkml:trace contextRef="#ctx0" brushRef="#br0" timeOffset="1726.9">26224 14409 43311 0,'-8'5'3840'0,"2"-2"-3072"0,2 1-608 0,3-4-160 16,2 1-176-16,-2 1-64 15,-1 6-16-15,-3-1 0 0,-2 5-832 0,1 5-192 16,0 0-16-16,0 1-16 0,0 7 624 0,1-1 128 16,-1 0 32-16,1 2 0 0,0 3 1408 0,1-3 272 0,0 2 64 0,3 1 16 0,1-3-560 15,1-2-112 1,3 0-32-16,1-2 0 0,1-1-368 0,1 0-160 0,3-4 128 0,0 1-128 0,1-3-128 0,3-2-128 16,0-2 0-16,0-2-16 15,3-3 112-15,-1-2 32 16,-2 0 0-16,1-4 0 0,3 0 128 0,-4-5 0 0,2-2 128 0,-1 0-128 0,0-3 128 0,0-1-128 15,-1-4 128-15,-3-2-128 0,0-2 144 0,-1 0-144 32,-3-4 192-32,-2-1-192 0,-2-1 176 0,-3-2-176 0,-2-2 160 0,0-1-160 0,-1 3 0 0,-2-1 0 15,2-1 0-15,-2 3 0 0,2 7 192 0,1-1-64 16,1 6-128-16,-1 4 192 0,2 2-192 0,0 3 0 0,2 1 0 16,-2 3 0-16,1 1 0 0,1 2-128 0,1 3 128 0,1 4-208 15,0 2 208-15,3 3 0 0,-2 2-160 0,1 2 160 16,1 6 0-16,2 0 0 0,0 5 0 0,-1-4 0 15,2-1 272-15,-1 1 32 0,2-1 0 0,-1-2 0 16,-2-4-96-16,1 1-16 0,2 1 0 0,-1-4 0 31,-1-1-192-31,-2-2-160 0,-1-4 32 0,2 1 0 0,-1 0-432 0,1-4-80 32,-1 0 0-32,0-5-17936 0</inkml:trace>
  <inkml:trace contextRef="#ctx0" brushRef="#br0" timeOffset="2095.73">26868 14733 6447 0,'-6'15'576'0,"1"-4"-576"0,0 1 0 0,1-4 0 0,2-3 3216 0,0-2 544 0,1 3 96 15,-3 4 32-15,-2 6-1600 0,-1 2-320 0,-1 5-64 16,1-2-16-16,1-3 688 0,1-1 144 0,2-3 32 0,1-4 0 16,2-1-1344-16,0-3-272 0,1-3-48 0,2 0-16 15,-1-3-528-15,2-3-96 0,-1 0-32 0,1-3 0 16,0-3-96-16,-2 2-32 0,1-6 0 0,-2 0 0 16,0-2 96-16,1-5 0 0,-2 0 16 0,0-6 0 15,0-1-64-15,-2-3-16 0,2-3 0 0,-1-2 0 16,2-1-144-16,-1 2-48 0,2-3 0 0,0 6 0 0,0 5-128 15,3 1 0-15,0 2 0 0,0 0 128 0,1 6-128 16,1 0 0-16,-1 2 0 0,1 4 0 0,1 1-256 16,0 1-16-16,2-1-16 0,0 3 0 15,1 1-608-15,0 0-128 0,1 1-32 0,1-2-18160 16</inkml:trace>
  <inkml:trace contextRef="#ctx0" brushRef="#br0" timeOffset="2548.61">27372 14512 33167 0,'-1'5'1472'0,"0"-2"304"0,0 1-1424 0,-1 0-352 15,2-1 0-15,0 0 0 0,2 0 240 0,-2 3-32 0,0 4 0 0,0 5 0 16,1 0 1072-16,-1 4 192 0,0 0 64 0,1-1 0 15,-1 2-688-15,1-1-128 0,1 2-16 0,0-4-16 16,0 2-400-16,1-2-80 0,-2 2-16 0,2-3 0 16,-1-2-192-16,-1 0 0 0,2-3 0 0,-2-1 0 15,0 1 0-15,2-6 0 0,-2 1 0 0,0 1 0 0,2-3 0 16,-2-4 176-16,3 0-176 0,-2-3 160 0,2-2-160 16,1-4 128-16,0 0-128 0,1-3 128 0,0-3-128 0,0-2 0 15,0-3 0-15,1-1 0 0,-1 1 0 0,1-2 0 16,1-4 0-16,0-2 128 15,3-6-128-15,2 2 128 0,-1 0-128 0,2 5 128 0,-3 5-128 0,1 3 0 16,1 4 0-16,0 0-176 0,1 4 176 0,1 3 0 16,1 0 0-16,-1 2 0 0,-3 2 0 15,4 2-128-15,3-3 128 0,2 4 0 0,-2 1 0 0,2 1 0 16,2 4 0-16,-1 0 128 0,0 1-128 0,-1 1 176 16,0 6-176-16,-2-2 192 0,-4 0-192 0,2 4 160 15,2 7-160-15,0 2 160 0,-1-1-160 0,-1 4-176 0,-1-3 48 0,-2 0 0 31,-2 4-352-31,-3-1-64 0,-1 1-16 0,0-2-18208 0</inkml:trace>
  <inkml:trace contextRef="#ctx0" brushRef="#br0" timeOffset="4086.37">29128 13910 6447 0,'4'-4'576'0,"-3"3"-576"0,0 0 0 0,-1 1 0 0,0 0 5120 0,0 0 928 16,-1 0 176-16,1 0 48 0,0 1-2576 0,0-1-512 0,0 2-112 0,0-2 0 15,0 0-2048-15,0 0-416 16,0 0-80-16,13 19-16 0,-9-15-192 0,1 1-64 16,2 1 0-16,-1 2 0 0,1 1-96 0,1 1-32 0,-1 5 0 0,0-2 0 15,1 6 0-15,-3 2 0 0,0 4 0 0,-2 2 0 16,1 6-128-16,-3 3 160 0,-2 4-160 0,-1 3 160 31,-2 2-160-31,-1-3-144 0,1-5 144 0,-2 2-208 0,0 3 208 0,-1-2-192 0,-1-1 192 0,1-3-192 16,-2-4 352-16,2 1 80 15,0-5 16-15,1-4 0 0,3-5 64 16,0-1 0-16,2-5 16 0,1-2 0 0,0-2-16 0,0-4-16 0,1-1 0 0,-1-4 0 0,1-3-304 0,1 1 0 16,0-7 0-16,-1 0 0 0,1-2 0 0,0-6 0 15,0 0 0-15,1-8 0 0,1-1 176 0,1-2-176 16,0-3 160-16,1 0-160 0,2-1 0 0,0 1 128 15,3 2-128-15,-1 1 0 16,2 1 0-16,2 3 0 0,-1 6 0 0,2-1 0 0,1 4 0 0,2 4 0 31,-1 0-128-31,3 1 128 0,-2 4-272 0,2 5 0 16,1 1 0-16,0 0 0 0,0 2 48 0,-2 3 16 16,-2 0 0-16,-2 1 0 0,-2 4 0 0,-1-3 0 0,0 3 0 15,-2 1 0-15,0 1 64 0,-2 0 16 0,1 0 0 0,-3 1 0 16,0-2 128-16,1 0 0 0,-3 0 0 15,0 0 0-15,0 2 0 0,0-2 0 0,-3-1 0 0,1 1 0 16,1 0 0-16,-2 0 0 0,-1 0 0 0,0 0 0 16,0 0 0-16,-1-2 192 0,1 0-64 0,-4-2 0 15,0 4 0-15,-2 0 16 0,0 0 0 0,-1 2 0 16,-3-2 16-16,1 1 0 0,-2 2 0 0,0-2 0 16,0-1-160-16,-2-3 160 0,1 0-160 0,-2 0 160 15,1-2-160-15,-3 0 0 0,0-1 144 0,-3 0-144 16,-3 0 128-16,-2 1-128 0,-2-3 160 0,-2-1-160 15,-1 1 0-15,0-3 0 0,2-2 0 0,1-1 0 16,2-2-208-16,2-3 64 0,5 1 16 0,0 1 0 16,5-3-400-16,2 0-80 0,3-2-16 15,3 0 0-15,3 0-400 0,2-2-64 0</inkml:trace>
  <inkml:trace contextRef="#ctx0" brushRef="#br0" timeOffset="4499.96">29594 14571 43311 0,'-1'4'3840'0,"0"-3"-3072"0,1-2-608 0,1 0-160 16,3-2-496-16,1 1-128 0,1-2-16 0,4-3-16 16,6-3-208-16,5-4-32 0,5-3-16 0,2-3 0 0,2 3 528 0,-4 0 128 0,-1 3 0 0,-4 0 16 15,-1 3 512-15,-4 3 112 0,-3-1 0 0,1 0 16 16,-3 3 368-16,-1-3 80 0,-3 5 16 0,-1-3 0 15,-2 2-368-15,0-1-80 0,-2 3-16 0,-2-2 0 16,0 0-192-16,-1-2-32 0,0 2-16 0,0 1 0 0,-2-1-160 16,1 0 128-16,-1-2-128 0,1 1 128 15,-2 1-128-15,-1 0 0 0,3 2 0 0,-2 0 0 0,0 2 0 0,0 0 0 16,1 2 0-16,-1 0 128 0,-2 4 0 0,0 0-128 16,-2 3 192-16,-2 1-64 0,-1 3 32 0,-2 2 0 15,-3 1 0-15,-2 3 0 0,0 1 16 0,-3-1 0 16,1 1 0-16,-1 1 0 0,2-1-176 0,0 2 0 15,0 1 144-15,0-3-144 0,5 2 0 0,1-3 128 16,2 3-128-16,4-4 0 0,1 1 0 0,1-5 0 16,3 0 0-16,2 0 0 0,2-2-192 0,1-3 0 15,3 2 0-15,3-4 0 0,1 0 48 0,2-1 0 0,3-2 0 16,3-3 0-16,1 0-176 0,6-5-16 0,6-4-16 0,4-2 0 31,3-4-608-31,2 1-128 0</inkml:trace>
  <inkml:trace contextRef="#ctx0" brushRef="#br0" timeOffset="4988.85">30276 14287 11055 0,'-2'6'976'0,"0"-3"-784"0,-2-1-192 0,2-2 0 0,1 0 7184 15,1-1 1392-15,0 1 288 0,-2 0 48 0,1-1-6928 16,-3 1-1376-16,1 0-288 0,-2 1-48 0,-3 1-272 0,1 2 0 15,-4 1 0-15,-2 1 0 0,-3 2 128 0,-2 0-128 16,-1 5 0-16,-3-3 0 0,-2 2 0 0,1 0 0 16,-2 3 0-16,3-4 0 0,2-2 0 15,2 1 192-15,2 1-64 0,2-1-128 0,3-4 304 0,5-2-48 16,1 1-16-16,4-3 0 0,1 1-240 16,2-2 0-16,4-1-192 0,0-1 192 0,3 1-208 0,1-2 64 15,1 1 16-15,1-1 0 16,2 0 0-16,1 2 0 0,1 0 0 0,2 4 0 0,0-4 128 0,-2 3 0 15,1 0 0-15,2 2 0 0,2 1 0 0,-3 1-192 0,1 1 192 16,-3 1-192-16,-1 2 192 0,-3 0 0 0,-3 0 0 0,-2 3 128 16,-1-2 160-16,-1 2 32 0,-1-3 16 0,0 1 0 15,-1 2-336-15,2 2 0 0,-2 1 0 0,-1-2 0 16,0-1-160-16,-1 1 160 0,0-4-192 0,-1 1 192 16,1 1 0-16,-2-1 176 0,1 0 0 0,-1-1 0 15,0 3-176-15,-2-3 0 0,-1 1 0 0,-2 0 128 16,0-1-128-16,-4 0 0 15,-1 0 0-15,-1-2 0 0,-3 1 0 0,-1-1-144 0,-3 0 144 0,-1 0-160 16,2-3-320-16,-2-1-64 16,0-3-16-16,2 0 0 15,0-5-336-15,0-2-64 0,1-2 0 0,0-4-17216 0</inkml:trace>
  <inkml:trace contextRef="#ctx0" brushRef="#br0" timeOffset="5320.81">30753 13844 23039 0,'3'0'2048'0,"-3"-1"-1648"0,0 1-400 0,1 0 0 0,0 0 3952 0,0 1 704 0,0 2 144 16,1-1 16-16,0 2-3296 0,2 3-672 0,-2 5-128 0,1 2-16 0,1 5 96 0,-4 2 32 0,-2 2 0 0,1 2 0 16,-1 4-128-16,-1 3-32 15,-1 1 0-15,1 2 0 0,-1 1-304 0,0 2-64 0,1-2-16 0,-1 1 0 16,0-1-288-16,0 0 0 0,-1 1 0 0,1-1 0 16,-1 1-384-1,-2-1-16-15,1 2-16 0,-1-3 0 0,-1-1-48 0,1 1-16 0,1-2 0 31,0 1 0-31,1-6-48 0,0-3-16 0,2-3 0 0,-2-5 0 16,2-2-32-16,-1-1 0 0,0-4 0 0,0-3-18432 16</inkml:trace>
  <inkml:trace contextRef="#ctx0" brushRef="#br0" timeOffset="5565.87">30381 14387 42383 0,'0'-4'1872'0,"1"2"400"0,2-4-1824 0,1 1-448 0,3 1 0 0,0 2 0 16,2-3 256-16,4-4-32 0,8-2-16 0,8-4 0 15,7-2 304-15,1-1 48 0,0 2 16 0,-1 5 0 16,0-1-80-16,-2 3-16 0,1 3 0 0,-2 1 0 15,-1 3-224-15,-1-1-64 0,-4 2 0 0,-1 1 0 16,-2 1-512-16,-4 2-128 0,0-1 0 0,-4 2-20272 16</inkml:trace>
  <inkml:trace contextRef="#ctx0" brushRef="#br0" timeOffset="6203.1">30905 14889 36863 0,'-1'-1'3264'0,"0"0"-2608"0,1-2-528 0,0 2-128 0,1 0 1152 0,0 0 192 16,3 1 32-16,0-5 16 0,3 0-752 0,3 0-160 0,3 0-32 0,1 0 0 0,1 1-16 0,1 0-16 31,1 3 0-31,2-1 0 0,-1 2-96 0,1-2-32 0,1 4 0 0,0 0 0 15,1-2-288-15,1 0 0 0,0 1 0 0,3-1 0 16,1 0-288-16,1-1-160 0,-1-1-48 0,5-2-19488 16</inkml:trace>
  <inkml:trace contextRef="#ctx0" brushRef="#br0" timeOffset="6870.8">32016 14318 42383 0,'-9'0'3776'0,"3"-3"-3024"0,0 1-608 0,2 2-144 0,3 0 416 0,1 0 48 15,1 0 16-15,-2-2 0 0,-1-1-160 0,1-1-48 16,0 2 0-16,-2-3 0 0,1 4-272 0,-3-3-256 15,0 1 64-15,-4 3 0 0,-1 2 0 0,-3 3 0 0,-2 1 0 0,-4 0 0 16,-2 6-64-16,-3 3 0 0,-5 3 0 0,0-1 0 16,-1 5 64-16,-1 0 16 0,0 2 0 0,0-1 0 15,0 5 176-15,3 1 0 0,1 0 0 16,1-1-128-16,3 1 128 0,5-2-160 0,2-4 160 16,5 1-160-16,3-3 160 0,3-4 144 0,3-2-16 0,3-1-128 15,3-3 256-15,3-3-64 0,4-1-16 0,2-4 0 16,2-2-176-16,3-1 0 0,2-2 0 0,3-3 0 15,2-1 0-15,4-3 128 0,0-2-128 0,2-3 128 16,0-2-128-16,0-2 192 0,-1 1-192 0,-3-4 192 0,-4 2-192 16,-2-3 0-16,-2 1 0 0,-2-2 0 0,-2 5 0 15,-3-3 0-15,-2 1 128 0,-1-2-128 0,-3 3 240 16,-1 1 16-16,-2 3 0 0,-3 4 0 0,0 2 128 0,-3 5 16 16,1-1 16-16,-2 5 0 0,-1 0-112 15,-1 3-32-15,1 3 0 0,-1 0 0 0,-1 4-432 0,3 1-96 16,-1 4 0-16,0-1-16 0,1 2 272 0,0 2 0 15,2 2 0-15,0 4 0 0,2-5 192 0,2 6-16 16,0-4 0-16,2-1 0 0,0 0-176 0,1 0 0 16,1-3 0-16,0-1 128 0,0-2-128 0,2-2-176 15,-1 0 48-15,0-2 0 16,1-1-368-16,-2-2-64 0,0-1-16 0,0-2 0 16,1 0-256-16,-1-2-64 0,1 0-16 0,-1-1-17840 0</inkml:trace>
  <inkml:trace contextRef="#ctx0" brushRef="#br0" timeOffset="7219.8">32320 14479 41471 0,'-5'-2'3680'0,"1"-2"-2944"0,2 0-592 0,2 1-144 16,1 0 784-16,1 0 128 0,3-2 32 0,0-1 0 15,1-5-1296-15,3-6-256 0,1-1-48 0,0-3-16 0,-2 0 336 0,-1 3 64 16,-2 3 16-16,-3 1 0 0,-2 2 416 0,-4 1 96 16,1 5 0-16,-5 2 16 0,-2 4 64 0,-2 4 16 15,-4 4 0-15,-1 2 0 0,-3 5-352 0,-2-1 0 16,-1 3 0-16,0 4 0 0,-2 1 0 0,0 4-160 16,-1 5 160-16,3 0 0 0,1 1 0 0,2-2 0 0,3 2 0 15,3-1 144-15,3-3 48 0,3-1 0 0,3-2 0 16,4-3 0-16,1-1-64 0,3-3-128 0,2-1 192 0,1-1-64 15,1-5-128-15,2 0 0 0,0-2 0 0,2 0 0 16,1-3 128-16,3 0-128 0,1-1 128 0,1 0-128 16,4-3-224-16,4 0-128 15,2 0-32-15,4-2 0 0,3-2-528 0,0-2-112 16</inkml:trace>
  <inkml:trace contextRef="#ctx0" brushRef="#br0" timeOffset="7551.8">32881 14094 45151 0,'-5'4'4016'0,"0"1"-3216"0,3-4-640 0,2 3-160 0,0-1 416 0,0 1 48 0,-1 4 16 16,-2 5 0-16,1 6-336 0,-3 5-144 0,1 7 128 0,-1 2-128 16,-1 0 0-16,1 2 0 0,-3 0 0 0,1 1 0 15,1 3 224-15,-2 0-32 0,0-2-16 0,0 2 0 16,0 0-176-16,-1 1 0 0,0-2 0 0,1-3 0 16,-1-1 0-16,0-3-272 0,1 0 64 0,-2-7 16 31,2-2-352-31,1 0-64 0,1-3-16 0,-2 2 0 0,5-4-304 15,-2-3-64-15,1-3-16 0</inkml:trace>
  <inkml:trace contextRef="#ctx0" brushRef="#br0" timeOffset="7762.4">32417 14398 48831 0,'2'-5'2176'0,"0"2"432"0,3-1-2096 0,4-1-512 16,1 1 0-16,1 2 0 31,2-3-1136-31,8-5-336 0,15-2-64 0,15-6 0 0,13-5 1216 0,8-2 320 0,0 5 0 0,-6 1 0 16,-1 4-336-1,-3 4-16-15,-4 1 0 0</inkml:trace>
  <inkml:trace contextRef="#ctx0" brushRef="#br0" timeOffset="11465.64">20866 14613 12895 0,'-8'2'1152'0,"3"-1"-928"0,1-1-224 0,2 0 0 0,1 0 2432 16,1 0 448-16,0-3 96 0,-1 1 16 0,-1 0-2240 0,0-5-448 0,-1 1-96 0,2-2-16 31,-1 0-544-31,-1-1-112 0,2 1-32 0,-3-1 0 0,2 2 1568 0,-3-2 304 0,1 3 64 0,-2 0 16 16,1 0 352-16,-2 1 80 0,-2 2 16 0,-1 3 0 0,0 0-768 0,0 3-160 15,-2-1-16-15,1 4-16 16,-2-1-944-16,1 1 0 0,-2 3 0 0,2 0 0 16,1-2-448-16,-1 3 16 0,-1 2 16 0,0 1 0 15,-1 2-32-15,-2-2-16 0,4 3 0 16,-1 0 0-16,2 0 224 0,0 2 48 0,2-1 16 0,1 0 0 0,0 3 336 0,3 0 64 15,3-3 16-15,2 0 0 0,1 0 336 0,3-3 80 16,2 1 16-16,3-2 0 0,2-3-304 0,2-3-64 16,3-1-16-16,3-2 0 0,2-2-288 0,2-3 0 0,3-1 128 15,2-6-128 1,0 0 128-16,-2-5-128 0,1 0 144 0,-2-2-144 0,1-1 128 0,-1-2-128 0,-1-1 0 0,-1-1 0 16,-2-3 0-16,-3 2-336 0,-3 2 48 0,-3-2 16 31,-3 2-272-31,-4 2-48 0,-1 1-16 0,-4 1 0 0,-3 3 96 15,0-1 0-15,-2 2 16 0,-3 4 0 0,1-3 1264 0,-2 4 240 16,0-1 48-16,2 1 16 16,0 4-336-16,0-1-64 0,4 3-16 0,-2 0 0 0,1 0-224 15,2 1-48-15,0 1-16 0,2 0 0 0,4 1-368 16,0 0 0-16,4 1 0 0,0 1 0 0,-2-3 0 0,3 2 0 16,3 1 0-16,4 1 0 0,8 4 192 0,0 3 64 15,4 0 0-15,-1 2 16 0,0 2-80 0,-2 3-32 16,-1 2 0-16,0 2 0 0,-4-1-160 0,-3 5 0 15,-1-5-192-15,-4 2 192 0,0 1-384 0,-4-8 32 16,-3-2 16-16,0 3 0 16,-1 2-624-16,0 4-112 0,-3 1-16 0,-1-4-16 15,-1 1-848-15,-2-4-160 0,1-3-48 0,-2-4-12240 0</inkml:trace>
  <inkml:trace contextRef="#ctx0" brushRef="#br0" timeOffset="12221.91">20596 14371 16575 0,'-10'4'736'0,"3"-3"160"0,2 0-720 0,1-1-176 0,3-1 0 0,1 1 0 0,0-1 1248 0,-3 1 224 16,1-5 32-16,-2 1 16 0,0-1 240 0,-1 3 48 15,2-2 16-15,-1 2 0 0,0-1-1312 0,-1 3-256 0,2 0-48 16,-1 3-16-16,-1-3 512 0,1 0 112 16,-1 2 16-16,0 2 0 0,2 1-16 0,-2 1 0 0,2-1 0 0,1-1 0 15,1-2-448-15,-1 0-96 0,4 2-16 0,-1-4 0 16,0 1 224-16,0-1 32 0,2 2 16 0,-1-4 0 16,3 1 144-16,0-5 32 0,1 1 0 0,3-1 0 15,1-5-160-15,2-2-32 0,1 2 0 16,0-4 0-16,2 2-128 0,2-5-16 0,2-1-16 0,1-1 0 15,-1-2-224-15,3-1-128 0,-3 2 160 16,1-1-160-16,1-1 0 0,-1 0 0 0,0 1 0 0,-2-1 0 16,1 0 0-16,-3 6 0 0,-4 3 0 0,2-2 0 15,3-1 0-15,0 0 0 0,0-1 0 0,-5 4 0 0,-1 5 0 0,-5 4 144 16,-2 1-144-16,-2 3 128 0,-2 1-128 16,-1 0-176-16,-1 3 48 0,-2-1 0 0,0 3 128 0,1-1 176 15,-1-1-48-15,1 2 0 0,1 0 0 0,-1-1-128 16,2 0 192-16,0-1-64 0,2 1 16 0,0 0 0 15,2 1 0-15,-1 0 0 0,3-3-144 0,0 3 0 16,1 0 0-16,-1 0 0 0,2-4 0 0,-1 4 0 0,0 0 0 16,1 1 0-16,1-1 128 0,-2 4 64 15,-1 1 0-15,-1 1 0 0,1 1-192 0,-3 3 0 0,0-1 0 0,0 1 0 16,-1-2 0-16,1 2 0 0,1-1 0 0,-1-2 0 16,2 2 0-16,0-6 0 0,-1 2 128 0,2 0-128 15,-1-4 0-15,1 0 0 0,-1 2 0 0,-2-2 0 16,2 0 0-16,-3-1 0 0,2-1 0 0,-3 1 0 15,0-4 0-15,-2 2 0 0,1-1 0 0,0 3-176 16,-1-4-368-16,-1 2-80 16,1-1-16-16,-1 3 0 0,2-1-224 0,0 1-48 0,1 0-16 0,1 1 0 31,1 2-1600-31,2 2-320 0</inkml:trace>
  <inkml:trace contextRef="#ctx0" brushRef="#br0" timeOffset="13237.02">20890 14649 11967 0,'-5'-5'528'0,"2"3"112"0,0-2-512 0,2 3-128 0,1-1 0 0,0 0 0 16,1 0 928-16,-1-2 160 0,1-1 16 0,1-2 16 16,0-2 144-16,2 0 16 0,0 0 16 0,-2 1 0 15,2 2 80-15,-2-3 16 0,1 4 0 0,-2 2 0 0,-1-2-80 16,-1 1-16-16,-1 1 0 0,0 0 0 0,-1 2 304 0,0-4 48 15,0 0 16-15,0 0 0 0,0 0-832 0,1-3-144 16,-1 1-48-16,1 1 0 0,-1-3-416 0,1 3-96 16,-1 1 0-16,1-1-128 0,-2 1 192 0,0 0-192 15,1 1 192-15,-1 2-192 0,-1 2 352 0,0 0-32 16,-1 2-16-16,-2-1 0 0,2 2-48 0,-1 1 0 16,-2 1 0-16,1-1 0 0,-2 3-256 0,-1-2 0 0,1-2-128 15,-1 2 128-15,-1-1 0 0,5 1 0 0,0-3 0 0,-2 2 0 16,-1 1 0-16,-2-2 160 0,1 1-160 15,-1 1 128-15,4 0-128 0,0 2 0 0,1-3 0 0,-1 3 128 16,2-2-128-16,1 2 0 0,0-1 0 0,2 2 0 16,-1-1 0-16,1 0 0 0,1 1 0 0,1 1 0 15,-2 2 0-15,1 1 0 0,-1 4 0 0,-2-2 0 16,4 1 0-16,-1-1 0 0,-1 2 0 0,1-1 0 16,1 1 0-16,1-3 0 0,0-1 0 0,0-2 0 15,1-1 0-15,1-1 0 0,1-2 0 0,-1 2 0 16,2-2 0-16,-2-1 0 0,2 0 144 0,0-1-144 15,-1-1 0-15,1 0 0 0,1 2 0 0,0-4 0 16,0 0 0-16,1 1 0 0,2 0 0 0,0-4 0 0,2 0 0 16,1 1 144-16,2 0-16 0,-1-4-128 0,2 2 144 0,-1 0-144 15,3-1 0-15,-1-1 144 0,1 0-144 0,0 1 0 16,0-3 0-16,2 0-176 0,-2 0 176 0,1 1 0 16,0-2 0-16,-1 0-128 0,1 1 128 0,-3-3 0 15,0 2 0-15,0 0 0 0,-1 0 0 0,0-2 0 16,-1 3 0-16,-2-2 0 0,0 1 0 0,-2 1 0 15,1 3 0-15,-3-3 0 0,-1-1 0 0,0 2 0 16,-1 1 0-16,0-2 128 0,-1 0-128 0,0-2 0 16,-1-2 0-16,1 3 0 0,-1-2 192 0,-1 0-16 0,2-1-16 0,-2 2 0 15,-1-1-160-15,1 0 160 0,1 2-160 0,-1-5 160 16,-1 3-160-16,1 2 0 0,-1 1 0 0,1 4 0 16,0-2 0-16,-1 0 0 15,0 4 144-15,0-3-144 0,0 5 128 0,0-1-128 0,0 3 160 0,-1-1-160 16,2 2 0-16,-1 1 128 0,2 1-128 0,-2-6 0 15,0 0 0-15,7 23 128 0,-2-14-128 0,0-2 0 0,0 0 192 16,0-2-64-16,-1-2-128 0,2 2 192 16,1 1-192-16,3-1 128 0,-1 2-128 0,1 1 0 0,0 0 144 0,-1 2-144 15,0 1 128-15,-3 2-128 0,0 2 176 16,-1 0-48-16,0 1-128 0,-2 1 192 0,-1 4-192 0,1 0 176 16,-2 0-176-16,2-1 160 0,-2-3-32 0,0 2 0 15,1-2 0-15,1-1 0 0,2 1-128 0,0-1 0 16,0-3 144-16,0 2-144 0,1-4 0 0,0-1 0 15,0 0 0-15,0-1 128 0,2-1-128 0,1 1 0 16,-2-3 0-16,-1-1 0 16,-1-2 0-16,0 0 192 0,0-2-64 0,0 3 0 0,0-3-128 0,-1-1-128 15,-1 0 128-15,0 2-192 16,-1-2-384-16,-1 0-96 0,-1-2-16 0,-1-1-19056 0</inkml:trace>
  <inkml:trace contextRef="#ctx0" brushRef="#br0" timeOffset="17044.32">24170 10063 18431 0,'-3'-5'1632'0,"2"0"-1312"0,0 4-320 0,1-3 0 0,0 3 432 0,-2-3 16 15,1-2 0-15,-2-4 0 0,-2-5 240 0,0-2 48 16,-2-1 16-16,1 1 0 0,-1 1 384 0,-1-1 80 16,2 2 0-16,-1 1 16 0,-1 0 528 0,2 0 96 15,-1-2 32-15,1 1 0 0,-1 0-272 0,1-2-48 16,0-4-16-16,0 2 0 0,-2-1-912 0,1 4-176 0,2 3-32 16,-1 2-16-16,1 3-416 0,-1 1 128 0,0 3-128 0,-2 0 0 15,1 4 0-15,-1 0 0 0,0 4-224 0,-2-1 80 16,2 2 144-16,0 2-128 0,-2 4 128 0,2 3-128 15,1 3 128-15,1 0 0 0,2 6 0 0,-1 0-128 16,1 1 128-16,2 0 224 0,-1 5-48 0,3 2-16 16,0 2-32-16,0 3 0 0,3 3 0 0,-2 0 0 15,2-2-128-15,-2 6 0 0,1 3 0 0,1 5 0 16,-1-4 0-16,0-2 0 0,-1 0 0 0,0-1 0 0,-1-2 0 16,0 2 0-16,0-3 0 0,0-3 0 0,-1-1 0 0,0-4 0 15,-1 0 0-15,1-5 0 16,0 0 0-16,-2-4 0 0,1-2 0 0,-1-3 0 15,2-2-512-15,-1-5 0 0,-1 0 16 0,0-5-17344 16</inkml:trace>
  <inkml:trace contextRef="#ctx0" brushRef="#br0" timeOffset="17312.73">23509 10478 38703 0,'-7'2'1712'0,"3"-2"352"0,2 0-1648 0,2 0-416 16,2 0 0-16,2 0 0 0,2-2 496 0,3 2 16 0,7-3 0 0,10 0 0 15,11-2-128-15,9-1 0 0,7 0-16 0,1-3 0 16,3 0-128-16,2-2-32 0,5 0 0 0,-1 0 0 16,2 0-16-16,-1 1-16 0,-1 3 0 0,-6 0 0 15,-5-1-176-15,-5 0 0 0,-5 2 0 0,-5 0 0 16,-3 1 0-16,-6-1-192 0,-1 2 32 0,-3 0 16 15,-6 2-592-15,-1 2-112 0,-4 0-32 16,-3 0-17232-16</inkml:trace>
  <inkml:trace contextRef="#ctx0" brushRef="#br0" timeOffset="17676.8">24528 10410 20271 0,'-5'2'896'0,"0"-2"192"0,0 0-880 0,3 0-208 15,-1 0 0-15,2 0 0 0,0 0 1328 0,-1 0 208 16,-3 0 64-16,-2 0 0 0,-1 1 288 0,-1 1 64 15,0-1 16-15,2 4 0 16,0-2-864-16,-2 3-160 0,1 1-48 0,1 1 0 0,-2 2-16 0,0 3-16 16,-1 2 0-16,-1 3 0 0,-2 0-592 0,2 3-112 0,-1 3-32 15,-1-2 0-15,2 0-128 0,1 3 0 0,-1 2 0 16,2-1 128-16,2 1-128 0,1 0 0 0,2-3-160 0,2-3 160 16,2-2 0-16,2-3 240 0,3-3-32 0,3-2 0 15,0-2 80-15,2-4 16 0,2-1 0 0,3-2 0 16,1-4-304-16,2-2 0 0,1-1 128 0,2-5-128 15,3 0 0-15,-2-2 0 0,2-1 0 0,-4 1-144 0,-1-3 144 16,-1 2 0-16,-1-5 0 0,-1 1 0 0,-2 1 0 16,-1-1 0-16,-2-1 192 0,-2 1-64 0,-3 0 128 0,-2 1 48 15,-2-2 0-15,-2 1 0 0,-1 0 112 0,-3-1 32 16,1 2 0-16,-5-1 0 16,1 0-144-16,-2-1-32 0,-1 2 0 0,-1 1 0 0,1 2-272 0,-3-2 0 15,-1 1 0 1,-2 0 0-16,0 1-400 0,0 1 16 0,0 1 0 0,2 1 0 15,1 2-464-15,0 0-96 0,3 0-16 0,2 3-11472 16,1 3-2304-16</inkml:trace>
  <inkml:trace contextRef="#ctx0" brushRef="#br0" timeOffset="18231.09">24772 10461 35007 0,'0'5'3120'0,"1"-3"-2496"0,0 2-496 0,1-1-128 0,-1 0 464 0,1 2 80 16,1 3 16-16,2 4 0 0,1 8-32 0,1 3 0 0,2 3 0 0,0 3 0 15,-1-2-400-15,-2 0-128 0,2 0 0 0,-1-2 0 16,-1-1 128-16,1-2-128 0,-1-1 0 0,0-4 0 15,0-1 256-15,0-3 0 0,1-2 0 0,-1 0 0 16,0-5 16-16,0-1 0 0,-1-4 0 0,-1-2 0 16,1-1 16-16,0-2 0 0,-2-5 0 0,1 0 0 15,0-4 32-15,-3-1 16 0,1-3 0 0,-2-4 0 16,-1-1-64-16,-2-3-16 0,-1-3 0 0,-2-1 0 16,-2 1 0-16,0-7 0 0,-2 2 0 0,0-2 0 15,0 0-16-15,1-2-16 0,2 6 0 0,1-2 0 16,1 5-96-16,1-1-128 0,1 6 176 0,2 0-176 0,4 2 192 0,-1 3-192 15,3 2 192-15,3 0-192 0,3 2 0 0,1-1 0 16,3 2 0-16,1-1 0 0,3 3 0 0,0 2 0 16,2 3 0-16,2 0 0 0,0 1-288 0,3 1-64 15,1 2-16-15,3 2 0 16,0 1-640-16,2 1-128 0</inkml:trace>
  <inkml:trace contextRef="#ctx0" brushRef="#br0" timeOffset="19149.59">26595 10301 35007 0,'-7'0'3120'0,"1"0"-2496"0,1 0-496 0,1 0-128 0,3 0 896 0,1-2 144 0,0 1 48 0,-2 0 0 0,-2-4-1088 16,-2 0 0-16,0-2-288 0,-3-2 64 15,0 0-464-15,1-1-80 0,-3 0-32 16,-2-1 0-16,1 2 560 0,-2-1 240 0,1 4-192 0,-2 1 192 0,0 3 608 0,-2-2 240 16,1 4 48-16,-2 4 16 15,1-2-96-15,-2 8-32 0,1 1 0 16,-2 4 0-16,-1 6-528 0,1 1-128 0,4-1 0 0,-1 3-128 0,1-1 0 0,2 1 0 16,4-2 0-16,3 0 0 0,1-1 0 0,3-2 0 0,2 1 0 31,1-2 0-31,1 0 0 0,3-5 0 0,0 2-144 0,2-1 144 15,3 1-128-15,-1-7 128 0,2 2-128 0,0-2 128 0,2-2 0 16,2-3-160-16,0 1 160 0,-1-4 0 0,2 0 0 0,-1-2 0 16,-2-1 128-16,3-3-128 0,3 0 192 0,3-5-64 0,3-3-128 0,-3-1 192 15,-1 0-48-15,-2-2-16 0,2-1 0 0,0-5 0 16,-4 2 96-16,-3-1 16 0,-1 2 0 0,-4-2 0 16,0 0-96-16,-5 1-16 0,0 1 0 0,-3-1 0 15,0 2-128-15,-4 3 0 0,0 1 0 0,-1 3 0 16,-1 5 0-16,0-2 0 0,-1 7 0 0,-1 2 0 15,1 1 0-15,1 4 0 0,2 2 0 0,1 3 0 0,3 4 0 0,2-1-224 16,1 5 48-16,1-2 16 16,2 1 0-16,2 0 0 15,0 2 0-15,4 2 0 0,-1-4 288 0,1 2 48 16,2-1 16-16,0 2 0 0,0-5-192 0,0 1 0 16,0-1 0-16,0 1 0 0,-2-4 0 0,0-1-176 15,-1 2 16-15,-3-2 0 16,1 0-224-16,-3 0-32 0,0 0-16 0,-1-2-11840 15,-2 0-2368-15</inkml:trace>
  <inkml:trace contextRef="#ctx0" brushRef="#br0" timeOffset="19528.12">27178 10184 38703 0,'-6'-14'1712'0,"1"3"352"0,1 3-1648 0,2 1-416 0,1 6 0 0,-2 1 0 16,1-1 752-16,-3-3 64 0,-3 1 16 0,-4 0 0 0,-3 2-320 0,-3 5-64 15,-2 4-16-15,-2 3 0 0,-1 5-432 0,1 2-320 16,-2 5 48-16,1 2 16 0,2 1 256 15,0-3-192-15,2 5 192 0,2 0-160 0,2-2 160 0,2 5 0 16,0-3 0-16,3 2 0 0,2-2 192 0,2 1-48 16,2-1 0-16,3 0 0 0,1 0-144 0,3-4 192 15,2-2-192-15,3-4 192 0,2 0-64 0,1-4-128 16,4-1 192-16,2-2-64 0,3-6-128 0,2 1 0 0,4-5 0 16,4-1 0-1,0-3-272-15,3-1-144 0,2-5-32 0,3 2 0 16,1 1-768-16,2-1-176 0,2-1-16 0,-1-1-15792 0</inkml:trace>
  <inkml:trace contextRef="#ctx0" brushRef="#br0" timeOffset="19815.5">27719 9745 39615 0,'-4'0'1760'0,"0"-2"352"0,0 2-1680 0,3 2-432 0,0-1 0 0,0 0 0 0,1 3 0 0,-3 1 0 16,1 6 0-16,-3 2 0 0,1 3 0 0,-1 5 0 15,4 3 0-15,0 0 0 0,1 4 0 0,2 3 128 16,1 1 0-16,0 3 0 0,1 5 384 0,0 3 64 16,1-1 0-16,0 1 16 15,-2 3-144-15,1 0-16 0,1-5-16 0,0-3 0 0,-1-1-288 0,1-4-128 16,-2-4 128-16,0-2-128 0,1-2 0 0,-3-3-192 15,0-2 0-15,-1-3 16 16,0-2-384-16,0 1-80 0,-1-1 0 0,-2-6-11760 0,2-3-2336 16</inkml:trace>
  <inkml:trace contextRef="#ctx0" brushRef="#br0" timeOffset="20018.28">27366 10120 42383 0,'-7'1'3776'0,"2"1"-3024"0,4 1-608 0,3-2-144 16,0-1 816-16,1 1 128 0,1 2 16 0,2-2 16 16,4 2-320-16,6-1-64 0,6-1-16 0,5-2 0 15,7 1-576-15,4-2 0 0,4-2 0 0,7-1 0 16,8-1-336-16,4 1-96 0,2-1-16 0,1-1 0 16,4 2-512-16,-1 2-128 0,2 0 0 0,-3-2-11968 15,-2 2-2368-15</inkml:trace>
  <inkml:trace contextRef="#ctx0" brushRef="#br0" timeOffset="20414.82">28998 10242 41471 0,'3'6'1840'0,"-2"2"368"0,3-2-1760 0,-3 0-448 0,1 0 0 0,1-1 0 0,-2 3 224 0,3 3-32 16,0 6-16-16,2 9 0 0,0 4 400 0,-1 3 96 16,0-3 16-16,-1 2 0 0,-3-4-848 0,-1 1-160 0,-1-6-48 0,-3 0 0 31,0-6-320-31,-1-2-64 0,-1-4-16 0,0-2-17680 0</inkml:trace>
  <inkml:trace contextRef="#ctx0" brushRef="#br0" timeOffset="20588.32">29048 9745 50687 0,'0'5'2240'0,"1"-1"464"0,2 2-2160 0,0-1-544 0,3 0 0 0,-1-4 0 16,2 1-1024-16,2 5-320 0,6 0-64 0,11 5-12752 16,3 2-2544-16</inkml:trace>
  <inkml:trace contextRef="#ctx0" brushRef="#br0" timeOffset="20921.59">29604 10475 44223 0,'-5'5'3936'0,"3"-2"-3152"0,2-2-624 16,0-1-160-16,1 0-192 0,-1 0-64 0,-1 2 0 0,-3-2-16 15,-2 1 16-15,-1-1 0 0,-5 0 0 0,1-3 0 16,0 2 64-16,0-4 0 0,0 0 16 0,1 0 0 16,1-1 368-16,2-1 64 0,0-2 0 0,2-3 16 15,2-3 320-15,2 0 64 0,1-5 16 0,1 1 0 16,3-1-352-16,1-3-80 0,2 0-16 0,3 0 0 15,4-1-384-15,1 2-80 0,2 3-16 0,0 2 0 16,-1 2 112-16,2 3 16 0,3 1 0 0,2 1 0 0,1 2 128 16,-1 3 0-16,-1 3 128 0,1-1-128 0,1 3 0 0,0 4 144 15,-1 2-144-15,0 2 0 0,-2 0 144 16,0 3-144-16,-3 1 0 0,1 0 144 0,-2 2-144 0,0 2 160 16,1 1-160-16,-2 0 160 0,-2 3 16 0,0-3 0 15,-3 1 0-15,-2-1 0 16,0-1-368-16,-3 1-64 0,0-2 0 0,-2-1-16 15,-2-2-288-15,-1-1-48 0,1 0-16 0,-2 1-12352 16,0-5-2464-16</inkml:trace>
  <inkml:trace contextRef="#ctx0" brushRef="#br0" timeOffset="21682.28">30951 10049 28559 0,'-1'-8'1264'16,"-1"-1"272"-16,2 1-1232 0,0 5-304 0,2 0 0 0,-2 3 0 0,1-1 512 0,0-4 64 0,0 0 0 0,2-1 0 0,-2-3 688 0,2 2 144 16,-2 1 16-16,0 2 16 0,-1 2-784 0,-2-1-144 15,-1 2-48-15,-2 1 0 0,0 1 64 0,-2 2 16 0,-2-2 0 0,-2 2 0 16,-1 1-96-16,-3 4-32 15,-3-2 0-15,0 0 0 0,-2 3-64 0,-1-1-16 0,0 3 0 0,1 1 0 16,2-1-208-16,0 1-128 16,5 2 160-16,-1 0-160 0,3 3 0 0,2 0 0 0,2 3 0 0,1 1 0 15,3 1 0-15,1 0 0 16,2 2 0-16,1 0 0 0,2 1 0 0,0-4 0 0,2 1 0 0,1-1 0 0,2 0 0 31,1-3 144-31,-1-3-144 0,2-1 128 0,1 0 128 0,-1 0 0 16,1-3 16-16,0-3 0 0,-2 1-16 15,0 0-16-15,1-1 0 0,-1 0 0 0,0-2-240 0,0-1 128 16,-1-1-128-16,-1-4 0 0,-1 2 128 0,0-3-128 16,1 1 0-16,0-4 0 0,-2 2 240 0,1-4-48 15,1-1-16-15,-2-1 0 0,1 0-48 0,0-2-128 16,-1 1 192-16,0-3-64 0,1 0 16 0,-2 0 0 16,1-1 0-16,0 1 0 0,0-3-144 0,-1-1 0 0,-1 1 0 15,1-5 0-15,0 2 0 0,0-2 0 0,-2-1-160 16,1-5 160-16,-1 3 0 0,-1-2 0 0,0-4 0 15,-1 2 0-15,0-1-144 0,-1 2 144 0,-1 4-128 0,-1 3 128 16,1 5-240-16,-1 3 48 0,0 1 0 0,-1 4 0 16,0 2 48-16,1 2 16 0,-1 3 0 0,-1 0 0 15,2 3 128-15,0 2-208 0,0 4 80 0,2 1 128 16,1 3-160-16,0 1 160 0,1 2 0 0,-1 3-144 16,3 1 144-16,-1 1 0 0,2 3 0 0,1 1 0 15,1 0 0-15,3 0 0 0,1 1 0 0,1-3 0 0,1-1 0 16,0-1 0-16,2 1 0 0,0-6-128 15,-2-4-256-15,2 2-64 0,-1-2 0 0,1-2 0 16,-2-1-272-16,1-2-64 0,-2-3-16 0,-1-1-11264 16,1-4-2256-16</inkml:trace>
  <inkml:trace contextRef="#ctx0" brushRef="#br0" timeOffset="22045.01">31407 10074 42383 0,'-2'-9'3776'0,"2"4"-3024"0,1 3-608 16,0-2-144-16,0 2 0 0,1-2 160 0,-1-2-160 16,-1-5 160-16,0-3-432 0,0-6-96 0,-1 0-16 0,-3 1 0 31,-1 3-384-31,-1 1-64 0,-2 4-32 0,0 0 0 0,-1 4 416 0,-2 4 96 0,-3 3 16 0,-1 3 0 15,1 0 336-15,-4 5 0 0,-1 4 160 0,-4 1-160 16,2 3 720-16,-1 7 48 0,-1 0 0 0,2 4 0 0,1 3-368 0,4 3-64 16,3 1-16-16,3 0 0 0,4 0 0 15,3-2-16-15,1-1 0 0,5-3 0 0,0-3 16 16,5-2 0-16,1 2 0 0,0-6 0 0,3 3-64 16,1-5-16-16,2 2 0 0,4-4 0 0,0 0-240 0,4-2 0 15,1-4 0-15,1-1 0 16,2 0-480-16,0-1 16 0,2-4 0 0,-2-3 0 15,0 0-1376-15,1-6-272 0,0-1-48 16,-2-3-14544-16</inkml:trace>
  <inkml:trace contextRef="#ctx0" brushRef="#br0" timeOffset="22298.78">31834 9401 30399 0,'0'-2'2704'0,"0"-1"-2160"0,0 6-544 0,0-1 0 16,1 3 2928-16,0 0 464 0,0 3 112 0,1 5 16 16,0 6-2704-16,1 9-544 0,-1 8-96 0,2 9-32 15,0 4-144-15,-1-2 0 0,1 5 0 0,0-3-176 16,-1 2 32-16,-1-4 0 0,-1 0 0 0,0 0 0 0,-1-1 144 0,-1-3 0 16,1 0 0-16,-1-2 0 0,1-1 0 15,-2-2 0-15,1-5 0 0,1-2 0 0,0-2-304 16,0-3-80-16,0-4 0 0,0-5-16 31,0-2-816-31,0-1-176 0,1-6-16 0,-2 1-15616 0</inkml:trace>
  <inkml:trace contextRef="#ctx0" brushRef="#br0" timeOffset="22487.44">31588 9977 49759 0,'-4'0'2208'0,"2"0"448"0,0 0-2128 0,4-2-528 0,1 1 0 0,1 0 0 15,1 1-1056-15,2-4-320 0,6 1-64 0,4-2-16 0,5-4 1280 0,4 1 176 0,3-3 192 0,0 2-32 32,1 2-528-32,0 1-96 0,-1 0-32 0,1 1 0 15,-2 1-352-15,1 0-80 0,-1 2-16 0,0 0 0 16,-1 1-2048-16,-5 1-400 0,-1 3-96 0,-5-1-16 0</inkml:trace>
  <inkml:trace contextRef="#ctx0" brushRef="#br0" timeOffset="22661.76">32163 10012 11055 0,'15'9'480'16,"-6"-1"112"-16,1-3-464 0,-2 2-128 0,-5-5 0 0,0 0 0 0,1 1 3456 0,1 3 656 16,3 4 144-16,3 6 32 0,0 1-288 0,-1 6-48 0,0 0-16 0,-4 1 0 15,-2 0-2304-15,-1 4-464 0,-2-2-80 0,-2-3-32 16,-1 2-192-16,0-3-32 0,-1-1-16 0,2-1 0 16,-1 0-672-16,1-2-144 0,-1-2 0 0,0 0 0 31,2-5-1040-31,-1 2-208 0,1-6-32 0,1-1-18480 0</inkml:trace>
  <inkml:trace contextRef="#ctx0" brushRef="#br0" timeOffset="22819.83">32377 9751 45151 0,'-5'-11'2000'0,"1"2"416"0,1 2-1936 0,3 2-480 0,2 3 0 0,-1-2 0 16,0 1-368-16,0-2-160 0,1-3-48 0,-1-1 0 15,0-4-896-15,-1 1-176 0,-1 2-32 0,1 2-16 0,0 0 1312 0,2 2 256 0</inkml:trace>
  <inkml:trace contextRef="#ctx0" brushRef="#br0" timeOffset="23232.43">32698 10055 34095 0,'1'8'1504'0,"1"-2"320"0,0-1-1456 0,1-1-368 0,-1-2 0 0,-1-1 0 16,-1 2-1440-16,0-1-352 0,0 3-80 0,0 3-16 0,-1 2 1440 0,-3 1 304 15,-1 0 144-15,-1-3-160 0,-1 4 1616 0,-3 0 320 16,0-1 64-16,-1 3 16 0,0-2-448 0,0 4-64 16,-3-1-32-16,2 5 0 0,-2-3-688 0,0-1-144 15,3 3-32-15,1-2 0 0,4-1-272 0,1 1-176 16,0-1 192-16,4-1-192 0,0 0 0 0,1-1 0 0,2-1 0 15,2-2-192-15,1 2 192 0,0-2 0 0,4 0 0 16,-1 0 0-16,2 0-176 0,2-3 16 0,1 2 0 0,2-4 0 31,0-1-208-31,2 1-32 0,1 0-16 0,1-1 0 16,-1-1-256-16,1 0-48 0,0-3-16 0,-1 1 0 16,-2-4-160-16,-2-1-48 0,-2 1 0 0,-2-2 0 0,-3-5 1456 0,1 2 272 0,-2-3 64 0,-2-2 16 15,0-3 368-15,-3-2 80 0,0-2 16 0,-2-4 0 16,-2-1-880-16,-2-4-160 0,-2-4-32 0,-3-4-16 0,-1-4-240 15,-3 2-128-15,1-1 128 0,-1 4-208 16,0 5-320-16,1 3-64 0,-2 6-16 16,0 2 0-16,2 5-880 0,-3 3-176 0,-1 3-48 0,3 3 0 15,0 2-1392-15,2-2-288 0,1 4-48 0,2 1-16 16,1 0 1568-16,3 0 304 0,2 0 64 0,0 1-5632 0</inkml:trace>
  <inkml:trace contextRef="#ctx0" brushRef="#br0" timeOffset="23648.81">32960 10224 37775 0,'3'13'1664'0,"0"-2"368"0,2 3-1632 0,0-7-400 0,-2-2 0 0,-2-2 0 0,2 2 0 0,0 3-320 0,3 3 48 0,2 4 16 31,0 3-1344-31,1-2-256 0,-3-1-48 0,-1-3-16 0,0-2 1920 0,-2-3 544 0,-1-1 32 0,-1-2 0 16,-1-1 1376-16,0-1 288 0,0-2 48 0,-1-2 16 15,-1-1-1296-15,-1-2-256 0,1-1-48 0,-2-5-16 16,2 0-256-16,-1-2-48 0,1-3-16 0,-1-4 0 0,1-1-368 0,-1-6 0 16,1-2 0-16,2-4 0 0,0 0 0 15,2 2-128-15,2-1 128 0,2 2-192 0,2 7 64 0,-1 1 0 16,3 4 0-16,-2 5 0 0,1 4 128 0,0 4 0 15,1 0 0-15,0 4 0 16,-2 1 0-16,2 0 176 0,-1 1-48 0,1 3 0 0,-2 2-128 0,1-1 0 16,0 2 0-16,-2 3 0 0,2 3 160 0,-2 0 96 15,1 2 32-15,-2 2 0 0,0 2-80 0,0 1-16 0,0-1 0 16,-1 5 0-16,-1 1-192 0,1-2-128 0,0 1 128 16,-1 3-208-1,0-4-304-15,1 1-48 0,0-3-16 0,2-1 0 16,-1-3-1056-16,0-2-224 0</inkml:trace>
  <inkml:trace contextRef="#ctx0" brushRef="#br0" timeOffset="24116">33648 9916 41471 0,'-8'1'3680'15,"3"3"-2944"-15,3-3-592 0,-1 1-144 0,2 1-208 0,0-3-80 0,-6 6-16 16,-7 1 0 0,-6 8-1616-16,-3-2-320 0,-2-1-64 0,0 0 0 0,2-1 512 0,-1 3 128 0,2-4 0 0,1 0 16 0,-1 1 2272 0,2-1 448 0,3-1 80 0,-1-2 32 31,3-1 688-31,4 0 144 0,3-3 32 0,2-1 0 15,2 1-1232-15,3-2-240 0,2-1-64 0,3 0 0 0,2 0-512 0,2-1 0 16,3-1 0-16,3 1 0 16,1 1-528-16,2-2-64 0,3 1-16 15,1-1 0-15,1 4 128 0,1-1 32 0,1 1 0 0,-1 4 0 16,-2 2 448-16,1 2 240 0,-1 2-32 0,-1 0 0 0,1 3 560 0,-4 1 96 0,-1-2 32 0,-4 2 0 16,0 0-336-16,-5 3-64 15,-2 2-16-15,-3-3 0 0,-2 2-240 0,0-1-48 16,-2-2-16-16,-2-2 0 0,2 1-176 0,-3-1 0 0,-1 2 0 0,1-1 0 15,-2-2 0-15,3 2 0 16,-3 2 0-16,2 1-176 0,0-3 176 0,0 1 0 16,2 1 0-16,-2 1 0 0,-1-1 0 0,-1-1 128 0,1-1 0 0,-2 1 0 0,-1-2-128 0,0-1 176 31,1-6-176-31,-2 1 192 0,-1 0-192 0,-3-1 0 0,-2-1-192 0</inkml:trace>
  <inkml:trace contextRef="#ctx0" brushRef="#br0" timeOffset="25676.32">27801 11078 16575 0,'-40'10'1472'0,"5"-1"-1168"0,0-3-304 0,3 0 0 0,6-1 2416 0,4-1 416 16,-10 1 96-16,-26 4 16 0,-33 8-864 0,-32 2-160 15,-24 6-48 1,2-4 0-16,13 1-976 0,10-4-208 0,11-4-48 0,9-2 0 15,5-1-32-15,14-6-16 0,16-3 0 0,12-2 0 0,9-1 48 0,13 0 0 16,9-4 0-16,11-1 0 16,8-1-432-16,8-3-80 0,10-1 0 0,9 0-128 15,14-1 0-15,13 1 0 0,9 1 0 0,13-1 0 16,13 3-880-16,11-3-80 0,12 0 0 0,3 4-16 16,-4-2-192-16,3 2-48 0,4-3 0 0,-1 2 0 15,-6-2 592-15,-1 0 112 0,-2 2 32 0,-8-3 0 0,-5 0 928 0,-12 1 176 0,-11 0 32 16,-14 1 16-16,-10-1 784 0,-12 3 144 0,-11 1 48 0,-10 1 0 15,-7-2-816-15,-12 4-176 0,-7 2-16 16,-10 1-16-16,-9 0-176 0,-9 0-48 0,-8 4 0 0,-10-2 0 16,-6 0-128-16,-4 1-16 0,-2-2-16 0,-11 3 0 15,-13-1 144-15,-3 2 48 0,-1 0 0 0,1 0 0 16,1 1-96-16,2-1-16 16,5 0 0-16,7 0 0 0,-74 3-320 0,90-3-160 0,8-4 160 0,10 0-128 15,11-1 128-15,10-1 0 16,11 0 0-16,12-3-240 0,7-1 64 15,8-3 16-15,9-1 0 0,6 0-240 0,14-6-48 0,16-1-16 0,17-1-19440 16</inkml:trace>
  <inkml:trace contextRef="#ctx0" brushRef="#br0" timeOffset="27151.04">21417 10284 34095 0,'1'-2'3024'16,"-1"0"-2416"-16,0 2-480 0,0 0-128 0,0 0 672 0,0-1 112 0,2-1 32 15,0-2 0 1,3-3-2576-1,-1-1-512-15,2 1-96 0,0 1-32 0,-1-3 512 0,0 2 96 0,0 0 32 0,-1-1 0 0,-2 1 784 16,2 0 144-16,-2 1 48 0,-1-4 0 0,1 3 1104 0,-2-2 208 0,0 0 48 0,-3-2 16 16,2 5 752-16,-3-5 160 0,-1 2 32 0,0 2 0 15,0 1-368-15,-2-3-64 16,-2 4-16-16,-2 1 0 0,-1-1-384 0,-5 3-96 0,-6 2-16 0,0 2 0 0,-3 3-416 16,-1-1-176-16,-1 5 128 0,1-1-128 15,1 2 144-15,2 0-144 0,1 1 160 16,1 0-160-16,5 0 640 0,1 1 16 0,2 0 16 0,2 0 0 0,3 3-176 0,2-2-48 15,2 3 0-15,1 1 0 0,1 0-272 0,1 2-176 16,2-1 192-16,-1 2-192 0,0 2 0 16,-2 2-352-16,1-1 48 0,-2 2 16 15,1 2-752-15,0 5-160 0,0 2-16 0,1 0-16 32,2 0 192-32,1-4 32 0,3-3 16 0,2-4 0 0,3-3 1440 0,0 0 272 0,5-5 64 0,0-1 16 0,0 0 400 0,1 0 80 0,0-8 0 15,1-1 16-15,3 1-672 0,-1-6-144 0,3 1-32 0,0-4 0 31,2-1-448-31,0-5 0 0,1 0 0 0,0-4 0 16,0-2 0-16,-1-1-160 0,1-1 0 0,-2-4 0 31,0 0-288-31,-2-3-48 0,1 1-16 0,-2-2 0 0,0-4 512 0,0 1 0 0,-2-3 176 0,-2 1-48 16,-5 6 448-16,-4-2 112 0,-2 1 16 0,-5 1 0 16,-3 2-512-16,-3 0-192 0,-3 5 176 0,-3-1-176 15,1 5-144-15,-2 0-128 0,0 5-32 0,-1-1 0 16,1 3 304-16,0 1 272 0,2 2-48 0,1-1-16 15,1 0 192-15,3 1 48 0,-1 1 0 0,1 1 0 0,2-1-64 16,0 2 0-16,1 3 0 0,1 2 0 0,-1 1-384 0,0 4 0 16,3 2 0-16,0 3 0 0,1 1 192 0,1 4-64 15,1 2 0-15,3 4 0 0,1-2 64 0,2 7 16 16,2 1 0-16,2 4 0 0,2 1-16 0,2 2-16 16,4 7 0-16,3 2 0 0,3 0-48 0,5 3 0 15,2-4 0-15,4-2 0 0,2 0-128 0,0-4 0 16,5 1 0-16,1 0-12944 15,2-1-2592-15</inkml:trace>
  <inkml:trace contextRef="#ctx0" brushRef="#br0" timeOffset="28914.49">20821 17012 23951 0,'1'-4'2128'0,"1"-1"-1696"16,-2 2-432-16,0-1 0 0,1 3 0 0,1-3 0 0,1-3 0 0,2-5 0 16,2-6-1984-16,0-4-320 0,3 0-64 0,-2-2 0 0,-1 2 3808 0,-1-1 768 15,-1-3 160-15,-1 1 16 0,-1-4 784 0,-3-1 160 16,0-3 16-16,-4-4 16 0,1 6-1776 0,-2-8-368 0,0-9-64 0,1-4 0 15,0 0-768-15,0 0-160 16,2-3-32-16,-1 2 0 16,1-2-544-16,0 3-112 0,2 2-32 0,-1 8 0 15,1 4-992-15,0 7-208 0,1 4-32 0,-1 1-16 0,0 1 1136 0,-1 1 224 16,0 7 64-16,-2 1 0 0,0 4 512 0,-1-3 96 0,-1 5 32 0,0 1 0 16,0-2-192-16,0 3-128 0,2-1 144 0,0 0-144 15,1 1 704-15,0-1 32 0,1 0 16 0,2-4 0 16,2 0-544-16,-1 1-208 15,5 0 176-15,1-1-176 0,2 2-320 0,1-3-176 0,4 2-16 0,1 0-16 16,1-1 0 0,1 2 0-16,-2 0 0 0,0 0 0 0,-1 1 224 0,-3 1 48 0,-1 0 16 0,-1 0 0 0,0 0 240 0,-3-2 0 15,0 1 144-15,-4 0-144 16,0 0 848-16,-2 0 80 16,-1 1 16-16,-2 0 0 0,-1-2 0 0,-1 3 0 0,1 2 0 0,-2 2 0 0,-1 0-464 15,-2 4-96-15,1 1 0 0,1 4-16 0,-2 0-368 0,-1 7 0 16,-2 8 0-16,-2 6 0 15,-2 7 0-15,0 1 0 0,-2 0 0 16,1 0 0-16,-2-2 0 0,1 0 0 0,1-2 0 16,-3-3-128-16,5-4 128 0,-3-2 0 0,4-2 0 0,-1-3 0 0,3-2 256 0,0-3 48 0,4-1 0 15,0-3 0-15,2 0-48 0,4-4-16 0,1-2 0 0,3-2 0 32,0-2-96-32,5-2-16 0,0-3 0 0,5-5 0 0,3 0-128 0,4-7 0 0,4-2 0 0,6-4 0 15,5-3-368-15,4 1 0 0,7-3 0 0,4 3-11792 31,4 3-2368-31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16:54:10.990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15607 16367 18431 0,'-18'-15'1632'0,"2"0"-1312"0,0-1-320 0,1 4 0 0,3 4 4976 0,-1 0 912 15,-4-3 192-15,-16-9 48 0,-19-14-4848 0,-16-6-960 0,-8 0-192 16,3 5-128 0,5 5-384-16,0 4-160 0,-2 3-32 0,-2 4-16 15,3 1-1536-15,3 6-304 0,5 2-64 0,-9 3-16 16,-9-1 80-16,-4 3 0 0,-1 0 16 0,-2 2 0 0,-5 0 2592 0,-1-1 512 15,-1-1 96-15,1-2 32 0,3 2 1248 0,-1 3 256 0,-3-2 48 0,1-2 16 16,1-5-480-16,-1 1-112 0,-2 1 0 0,0 0-16 16,-1 1-912-16,-6-3-176 0,0-4-48 0,-4 2 0 15,-3 2-368-15,-2-1-80 0,4-1 0 0,-4 2-16 0,0 5-176 16,-3-2 0-16,1 1 0 0,-3 4 0 0,0 0 0 0,-3 4 0 16,-2 4 128-16,4 0-128 0,2 5 0 15,3 3 0-15,2 3 0 0,8-2 0 16,7 6 0-16,7 0-144 0,6 6 144 0,2 5-208 0,2 6 208 15,6-1-192-15,5 5 192 0,0 4-192 0,2 9 192 16,3 2 0-16,3 3-160 0,5-4 160 0,7-2-224 16,8-1 32-16,7-2 0 0,2 2 0 0,5 6-32 0,1 1 0 15,5 4 0-15,2-3 0 0,6-3 224 0,3-2 0 16,5-5 0-16,5 3-144 0,5 1 16 0,7-2 0 16,3-5 0-16,6 3 0 0,10-2-64 0,8 0 0 15,6-2 0-15,9-5 0 0,2-5 320 0,2-4 64 16,-1-4 16-16,18 5 0 0,19 6 176 0,13-1 48 15,8 2 0-15,5 2 0 0,1-3-208 0,0 2-32 16,5 0-16-16,0 0 0 0,0 1-176 0,4-8 160 0,0 1-160 0,5 1 160 16,0-1-336-16,-7-2-64 0,-6-5-16 0,15 0 0 15,14-1 256-15,5-2-192 0,-4-3 192 0,1-1-192 16,1-4 192-16,3-6 240 0,-1 2-48 0,2-3-16 16,-1-3-48-16,2-1-128 0,1-2 192 0,0-2-64 15,3-2 64-15,-3-2 16 0,-2-3 0 0,1-5 0 0,0 3-208 0,0-3 128 16,0 0-128-16,-5 1 0 0,-5-2 0 0,-8-3 0 15,-3 4 0-15,0-4 0 0,-1 3 0 0,-5-3 0 16,-5-2 144-16,-3 1-144 0,-1 0 128 0,-3-5-128 16,-1 1 0-1,-3-9 128-15,-4 2-128 0,-5 0 0 0,-5-2 0 0,-5-4 0 0,-7 2-128 16,-5-4 128-16,-6-5-160 0,-6-2 160 16,-9-2-192-16,-5-3 48 0,-4-1 16 0,-8 2 0 15,-6 1-80-15,-5-1-16 0,-4-2 0 0,-8 1 0 16,-7 1 224-16,-7 2 0 0,-4 2 0 0,-5-1 160 0,-5 3 288 0,-8-2 48 15,-5-4 16-15,-4 1 0 0,-7-1-112 0,-6 0-16 16,-6-1 0-16,-6 1 0 0,-4 3-192 0,-6-2-64 16,-3-1 0-16,-5 1 0 0,-2 2-128 0,-7 1 0 15,-8-1 0-15,-7 2 0 0,-5 3 0 0,-7-2 0 16,-8-2 0-16,-8 4 0 0,-4 6 0 0,-6-3 0 0,-3 3 0 16,-7 3 0-16,-6 2 0 0,-8 2-176 0,-3 2 48 0,-3 1 0 15,5 3 128-15,-14 0 0 0,-8 1 0 0,3 3 0 16,3 2 0-16,1 0 0 0,1 1 0 0,2 1 0 15,2 2 0-15,-5 2 0 0,-1 0 0 0,0 6 0 0,-1 0-240 16,3 6-16 0,3 0 0-16,-1 7-12672 15,1 4-2560-15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16:58:00.018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3031 15984 34095 0,'3'-5'3024'0,"0"0"-2416"0,-2 2-480 0,-1 1-128 0,0 1 208 0,1-3 32 15,2 0 0-15,2-7 0 0,0 0-240 0,1-3 0 0,-2 2 0 16,-2 3 0-16,-2-2 272 0,-1 1-32 16,-3 3-16-16,-2-2 0 0,-1 2-224 0,-6-3 128 0,0 2-128 0,-5 0 0 15,-5-1 384-15,-7 3-32 0,-1-1 0 0,-7 3 0 16,-4 4-96-16,-6 1 0 15,-4 4-16-15,-5 4 0 0,-5 1-240 0,-5-1-128 0,-3-1 128 0,1 2-208 16,2-2 208-16,-9 6 0 0,-4 3 0 0,-4 1 0 16,1 1 0-16,3-1 0 0,8-3 0 0,1 1 0 0,6 0 0 15,1 1 288-15,4-5-32 0,3 1-16 0,4-2 144 16,2-1 16-16,3-2 16 0,1 1 0 0,3-3-416 0,-1 0 0 16,2-1 0-16,0-2 0 0,2-1-208 0,0 1-128 15,3 1-32-15,1-2 0 16,1 3-160-16,4-1-48 15,3 1 0-15,3-4 0 0,4 0 576 0,0 3 144 0,2-3 16 0,3 1 0 0,3 1 400 0,2-2 80 16,2 0 0-16,2 2 16 16,3 1-320-16,2-2-64 0,1-1-16 0,2 3 0 0,2-3-256 0,0 2 0 15,2-1 128-15,2-2-128 0,1 3 0 0,2-2 0 0,1 3 0 16,0-1 0-16,-1 1 0 0,-1 1 0 16,2 4 0-16,-2-1 0 0,0 6 0 0,-2 0 0 0,1 3 0 0,-4 0 0 15,0 4 0-15,-2-1 0 16,-1 1 0-16,-4 1 0 0,-1 2 0 0,-2 3 0 15,-2 1 0-15,-1 1 0 0,0-2 0 0,-1 1 0 0,-2 2 0 0,-2-1 0 16,1-2 0-16,1-1 160 0,3-1-32 0,0-4 0 16,4-2 80-16,0 4 16 0,2-5 0 0,0-2 0 15,2-2-96-15,-1-3-128 0,3-2 176 0,0-2-176 16,0 0 0-16,0 2 0 16,0-3 0-16,1 2 0 0,1 0 0 0,0-1 0 15,2-3 0-15,0 4 0 0,3-1 0 0,3 2 0 16,6 2 0-16,5 0 0 0,6 3 160 0,7 1-160 15,6 2 128-15,6-1-128 0,5-1 240 0,7 1-48 16,11-1 0-16,7-2 0 0,4-1 112 0,3-3 16 16,1 0 0-16,-3 0 0 0,0-4-320 0,-7-2 128 0,-5 2-128 0,-6-2 0 0,-5-3-192 0,-7-3-128 15,-5-2-48-15,-8-1-18976 16</inkml:trace>
  <inkml:trace contextRef="#ctx0" brushRef="#br0" timeOffset="66714.67">19379 16456 911 0,'6'4'0'0,"-2"-3"0"0,-1-1 0 0,-1 1 0 16,-1-1 3344-16,1-1 592 0,0 1 112 0,2 0 32 15,1-1-2160-15,2-3-448 0,3 0-64 0,1 1-32 16,3-6-288-16,-1 0-48 0,2-1-16 0,0-1 0 16,1-1 80-16,-1 1 16 0,-1 1 0 0,-2 0 0 0,-2 1-768 15,-2 3-160-15,-1 1-16 0,-4 3-16 16,-1-1-160-16,-5 3 128 0,-1 3-128 0,-4-1 128 0,-2 3 48 16,-4 1 0-16,-3 3 0 0,-3 1 0 0,-2 1-32 15,-3 0 0-15,-2-1 0 0,-2-1 0 0,1-1 272 0,1 0 48 16,2-1 16-16,-5-2 0 15,-2 0 320-15,-4-1 64 0,2-4 16 0,-2 0 0 0,6 0-160 0,-2 0-16 16,-6-4-16-16,-4 2 0 0,-2-2-480 0,1 3-80 16,1 1-128-16,-2 0 176 15,-3 1 48-15,-4 0 16 0,-1 2 0 0,0-1 0 0,0-1-48 0,1 2 0 16,3-3 0-16,-1 0 0 16,-2 1-48-16,-1 0-16 0,0 3 0 0,-1-4 0 15,0 5-128-15,1-4 0 0,4 2 0 0,-1-1 0 0,4-1 0 0,3 3 0 0,5-4 0 0,-3 3 0 16,2 0 144-1,-1 0-144-15,2-1 160 0,1-1-160 0,2 2 192 16,2-1-48-16,-1-2-16 0,3 0 0 0,-1 2-128 0,1-2 192 0,3 1-192 0,-2 0 192 16,2 2-192-16,-1-3 128 0,0 0-128 0,-1 1 128 15,0 2-128-15,0-1 0 16,-1 3 0-16,-1 0 0 0,0 1 0 0,1-3 0 0,2 2 0 0,0 2 0 16,2-2 0-16,1-2 0 15,3 2 0-15,3-2 0 0,4-3 0 0,3 1 0 16,2-1 0-16,3-1 128 0,-1-1-128 0,3 1 192 15,1-5-192-15,2 2 192 0,0-1-192 0,0-1 0 0,4-1 144 0,-1-2-144 0,2 2 0 0,0-3 0 16,2-1 0-16,1 2 0 0,0-1-128 0,0 0 128 31,1 3-128-31,-1-2 128 0,1 2 0 0,1-1 0 0,2 2 0 0,-2-1 0 0,3-1 0 0,2 1 0 16,-1 2 160-16,2-1-160 0,3 0 144 0,0 1-144 16,1 0 128-16,1-3-128 15,2 3 0-15,-1-3 0 0,0 1 0 16,1 1 0-16,1-1 0 0,1-2 0 0,0 1 0 0,-1-1 0 15,2 0 0-15,-3 1 0 0,-1 0 0 0,-1 0 0 0,-1 1 0 0,-2 2 0 0,-3-1 0 16,0 0 0-16,-3 0 0 0,-2 3 0 0,-2-2 0 0,-2 5 0 16,-1-2 0-16,-5 2 0 0,1 2 0 0,-3-2 0 15,-1 5 128-15,-2-1 0 0,-3 4 0 0,-3-2 0 16,-1 1-128-16,-2 3 0 0,-1-1-160 0,-3 1 160 16,0 1-208-16,-2 0 48 0,-2 1 16 0,-2 1 0 31,0 0 144-31,-1 0 0 0,1 3 0 0,-2-5 0 15,-1 2 0-15,1 2 0 0,1-2 0 0,-1-1 176 0,1 3 0 16,4-3 0-16,3-3 0 0,0 1 0 0,0 1-176 16,1 0 160-16,1 0-160 0,0 1 160 0,2-2-160 15,2 1 0-15,3 1 0 0,2-5 128 0,3 3-128 0,1 1 0 16,0-4 0-16,4 3 0 0,1 1 0 0,2 1 0 16,2-1 0-16,4 0 0 0,-1-4 0 0,4 3 0 15,8-2 0-15,3 1 128 0,5 3-128 0,2-5 192 16,1-1-192-16,3 3 192 0,4-3-192 0,-1 0 0 15,-2 5 0-15,1-4 0 0,2-1-416 0,-1 4 32 16,0 1 16-16,-3 0 0 16,-1-1-576-16,-1 5-112 0,0 2-32 0,-4 5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17:05:05.875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14312 5981 8287 0,'-3'-3'736'0,"2"3"-592"0,1-2-144 0,0 1 0 0,0 1 1792 0,0-2 320 15,0 1 64-15,1-4 0 0,1-1-64 0,0-3-32 16,2 2 0-16,-1-2 0 0,5 2-480 0,-1-1-80 16,2 2-32-16,0 1 0 0,1-1-656 0,-2 1-144 15,3 1-32-15,0 2 0 0,1-3-480 0,0 4-176 16,0-2 0-16,1 1 144 15,2 2-144-15,-1 0 0 0,4 0 0 0,0 0 0 0,2 0-144 0,2 0 144 0,3 1 0 16,2 0 0-16,0 2 0 0,-1-3 0 16,2 1 0-16,-5 0 0 0,1-1 384 0,-2 2 96 0,-1-2 16 15,-4 0 0-15,-2 0 224 0,0 2 48 0,0-1 16 0,0 4 0 16,-3-2-304 0,-2 2-64-16,-2 1-16 0,-1 0 0 0,-2 3-272 0,-4-3-128 0,-1 4 0 0,-4-2 128 15,-2 2-128-15,-3 0 0 0,-2 3 0 0,-4-5 0 16,-2 3-176-16,-3-1 176 15,3 0-128-15,-3-2 128 0,-1 0-240 0,-2-2 48 16,2 2 0-16,0-3 0 0,1 0 192 0,1 0 0 16,3 1 0-16,3-3 0 0,0 1 144 0,4 0-144 0,2 0 0 0,1-1 144 15,2 1-144-15,2 0 0 16,2-1 0-16,0 2 0 0,2-2 0 16,1 2 0-16,2 0 0 0,1 1 0 0,4 0-240 15,0 3 32-15,1-3 0 0,0 0 0 0,0 2 80 16,0 0 128-16,1 1-208 0,2 2 80 0,0-1 128 0,-1 0 0 15,1 1 0-15,-1-2 0 0,1-1 0 0,1 1 0 16,0 0 0-16,-2-1 0 0,2 1 0 0,-2-3 0 16,-1 1 0-16,-3 2 128 0,-1-1 128 0,0-1 16 15,-2 4 16-15,-1-2 0 0,0-2-80 0,-3 3-16 16,1-1 0-16,-1-1 0 0,-2 2 0 0,-1-4 0 0,0 2 0 16,-2-2 0-16,-2 4 192 0,-1-1 16 15,-1-1 16-15,-2 2 0 0,-3 0-160 0,-3 1-16 0,-3 0-16 16,-4 0 0-16,-3 1-224 0,-3 1 128 0,0-3-128 0,0 0 0 15,6 0 128-15,-5-1-128 0,-6 4 0 0,-5 1 144 16,-1 2-144-16,-1 1 0 0,-2 4 0 0,-1-2 0 16,2 2-640-16,2 0-128 15,0-1 0-15,1 2-16576 0</inkml:trace>
  <inkml:trace contextRef="#ctx0" brushRef="#br0" timeOffset="102970.06">4773 10094 19343 0,'-9'-5'1728'0,"3"0"-1392"0,3 1-336 0,0 2 0 0,3 0 848 0,-4 0 112 16,-2-3 0-16,-4-4 16 0,-1 1 272 0,-1-2 48 15,1 2 16-15,1 1 0 0,2 3 400 0,3-1 80 16,3 0 0-16,2 2 16 16,1-1-640-16,3 1-128 0,1 2-16 0,2 0-16 0,2 1-656 0,2 0-128 15,0 2-32-15,0 1 0 0,-2 1 64 0,2 1 16 16,6 4 0-16,4 8 0 0,0-3-128 0,-1 5-16 16,1 1-128-16,-1 2 192 0,-1 4-192 0,-2 0 0 0,0 5 0 15,-2-3 0-15,-1 1 0 0,-3-1 0 16,-1-3 0-16,-2-4 0 0,-2-4 176 0,2 1 144 15,-2-5 16-15,-1 0 16 0,0-4-64 0,-1-2-16 0,-2-4 0 0,1 0 0 16,-2-3 96-16,1-1 16 0,2-2 0 0,-1-6 0 16,1 2 80-16,1-4 32 0,0-2 0 0,2-1 0 15,0-5-80-15,0-4-16 0,3-5 0 0,0-1 0 16,1-10-96-16,2 0-32 16,0-2 0-16,3-4 0 0,4 1-80 0,4-8-32 15,5-6 0-15,7-4 0 0,5-5 16 0,2-1 0 16,4 0 0-16,1-2 0 0,2 2-176 0,-2 2-144 15,-3 9 144-15,-1 0-14464 0,1-1-2752 0</inkml:trace>
  <inkml:trace contextRef="#ctx0" brushRef="#br0" timeOffset="156303.03">14623 9934 13823 0,'2'-5'1216'0,"-2"3"-960"0,0-2-256 0,1 3 0 0,-1 0 1088 0,1 1 192 16,0-5 16-16,2-4 16 0,1 0 720 0,-1-2 144 16,3 0 16-16,2-1 16 0,-1 2 64 0,3 1 16 0,0-1 0 15,2-1 0-15,2 0-1056 0,2-3-208 0,3 1-32 16,2-2-16-16,2 0-672 0,1 4-144 0,0-3-32 0,2 5 0 15,0-1-128-15,0 1 0 0,2 2 0 0,-4 0 0 16,0 4 0-16,-2 0 0 0,-1 2 0 0,-2 1 0 16,-2 1 0-16,-1 4 0 0,-1 1 0 0,-4 0 0 15,0 4 0-15,-4 3 0 0,2 0 0 0,-4 3 192 16,0 3 208-16,-2 2 48 0,-2 0 16 0,-1 1 0 16,0 2-272-16,-1-1-48 0,-1 0-16 0,0-1 0 0,-1 3-128 15,0-2 0-15,0-1 0 0,-2-1 128 0,1-2-128 0,-2 2 160 16,-2-1-160-16,-3 1 160 0,1 0-160 0,-5-4 0 15,-1 2 0-15,-4-1 0 16,-1 2 0-16,-3-3 0 0,-3 3 160 0,-1-3-160 0,-2 3 144 0,-2-4-144 16,-1 1 0-16,-1 1 144 0,1-3-144 15,1-2 0-15,1 1 0 0,1-4 0 0,3 0 0 0,2-4 0 16,5-4 128-16,5 0-128 0,3-2 192 0,3-3 0 16,3-1 0-16,1 2 0 0,3-4 0 0,2 2 16 15,1 1 0-15,2-1 0 0,0 1-208 0,2 1 144 16,4-2-144-16,0 1 128 0,-1 3-128 0,3 0 160 15,2 0-160-15,-1 3 160 0,2 2-16 0,0 1 0 16,4 3 0-16,2-2 0 0,1 3-144 0,2-3 0 16,4 3 0-16,3 1 0 0,2-2 192 0,3 2-32 15,2 0-16-15,2 0 0 0,1 4 96 0,-2-4 16 0,-1 2 0 0,-2-2 0 16,-3 0-256-16,-2 0 0 0,-2 0 128 0,1 0-128 16,-3 1-240-16,-2-1-80 15,2 0-32-15,-1-4-19744 0</inkml:trace>
  <inkml:trace contextRef="#ctx0" brushRef="#br0" timeOffset="199313.25">15661 13917 11967 0,'10'0'1072'0,"-4"-1"-864"0,-1 0-208 0,0 1 0 0,-1 0 5648 0,-1 0 1088 15,2 0 224-15,5-3 32 0,6 2-5008 0,6 0-992 16,4-3-208-16,2 2-32 0,0-3-752 0,2 1-208 16,-2 2-16-16,-1-2 0 15,-2 4-1104-15,-3-1-208 0,-2 1-64 0,-2 1 0 16,-4 0-992-16,-3 2-208 0</inkml:trace>
  <inkml:trace contextRef="#ctx0" brushRef="#br0" timeOffset="199588.78">16520 13632 35935 0,'-10'8'3200'0,"-1"0"-2560"0,0 4-512 0,1-5-128 0,4 2 1104 0,2-3 208 16,1 5 32-16,-6 7 16 16,-2 5-2320-16,-1 11-480 0,3 5-96 0,5-3 0 15,4-1-448-15,4-3-96 0,1-2-16 0,1-1 0 16,0 2 112-16,0-2 32 0,-1 0 0 0,-1 1 0 15,-2 2 224-15,0 1 64 0,0-2 0 0,-2 2-5872 0</inkml:trace>
  <inkml:trace contextRef="#ctx0" brushRef="#br0" timeOffset="200011.81">17105 13815 37775 0,'-10'-3'3360'0,"2"-1"-2688"0,-2 3-544 0,2 1-128 0,3 0 768 0,3 0 112 16,-1 1 16-16,-3 3 16 16,-4-1-2496-16,-3 3-496 0,-3 2-96 0,0 6-32 15,1 1 224-15,0 3 32 0,0 5 16 0,2 1 0 0,1 5 1456 0,1-1 288 16,0 4 192-16,1 2-208 15,2 1 1872-15,1-1 384 0,4 1 80 0,1-3 16 0,4-2-720 0,1-3-144 16,4-2-16-16,1-3-16 0,3-1-1248 0,2-8 0 16,3 0-288-16,0-3 48 15,4-3-144-15,1-3-48 0,1 0 0 0,3-7 0 16,1 1-528 0,2-7-128-16,4-3 0 0,2-5-16 0,0-2 160 0,1-7 48 15,-2-4 0-15,1 0 0 0,-2-4 704 0,-4-2 192 0,-2 4 0 0,-4-7 0 0,-1 5 512 0,-4-3 192 0,-6 5 48 0,-5-1 0 16,-2 4 320-16,-8-5 64 15,-4 5 16-15,-4-4 0 0,-4 5 32 0,-3 3 16 0,-4-1 0 0,-4 5 0 16,-4 4-640-16,1 5-128 0,4 4-32 0,-8 2 0 16,-10 6-400-16,-4 6 0 15,0 5 0-15,-2 4 0 0,-2 10-1520 0,-1 3-224 0</inkml:trace>
  <inkml:trace contextRef="#ctx0" brushRef="#br0" timeOffset="201037.99">16489 15040 43311 0,'-6'5'3840'0,"0"-2"-3072"16,0 1-608-16,2 1-160 0,2-2 704 0,-2 6 96 0,-2 2 32 0,-4 8 0 16,0 14-1568-16,3 7-304 0,5 4-64 0,4-2-16 15,1 5-944-15,3 1-192 0,-1-1-48 0,0 0 0 32,-2 0 608-32,-3-1 112 0,-1-1 32 0,-4 1 0 0,-2 0 16 0,0-2 0 0,2-1 0 0,-1 1 0 0</inkml:trace>
  <inkml:trace contextRef="#ctx0" brushRef="#br0" timeOffset="201986.61">14654 16852 11967 0,'-16'0'1072'0,"4"0"-864"0,2 0-208 0,3-3 0 0,3 2 4896 0,3 0 928 15,-1 1 192-15,-1-4 48 0,-2 2-4288 0,0-3-864 16,5-2-160-16,5-2-48 0,5 1-576 0,6-1-128 0,5-2 0 16,3 3 0-16,4-3 0 0,4 2 128 0,5 0-128 15,3 4 192-15,2-1-64 0,2-3-128 16,-1 2 176-16,2-2-176 15,-2 1-640-15,-1 2-256 0,-1-1-32 0,-1-1-16 16,-3 3-752-16,-4 2-160 0,-2 3-16 0,0-2-16 16,-3 1 288-16,0 1 64 0,-5 3 16 0,-1 2-8864 0</inkml:trace>
  <inkml:trace contextRef="#ctx0" brushRef="#br0" timeOffset="202275.81">15912 16383 35935 0,'-11'1'3200'0,"1"2"-2560"15,0-2-512-15,3 3-128 0,2-3 976 0,2 1 176 16,-1 3 48-16,-3 5 0 15,-2 8-3696-15,-2 5-720 0,0 7-160 0,1 6-16 16,2 4 1536-16,-2 2 304 0,0 7 64 0,-4-1 16 0,1 4 2960 0,-2-3 608 0,-1 1 112 0,-2-7 32 16,2 0 0-16,0-2 0 0,3-3 0 15,0 1 0-15,3-5-1600 0,2 0-320 0,2-2-64 0,2-1-11904 16,1-1-2384-16</inkml:trace>
  <inkml:trace contextRef="#ctx0" brushRef="#br0" timeOffset="202687.99">16431 16759 42383 0,'-5'-2'1872'0,"-2"0"400"0,0-3-1824 0,0 2-448 15,2 0 0-15,2-1 0 0,-1-1-192 0,-5-1-144 16,-2-1-32-16,-2-4 0 16,-1 0-2528-16,3 4-512 0,1 2-112 0,0 7 0 15,1 6 1536-15,-2 10 320 0,-2 3 64 0,-3 6 16 16,-4 5 176-16,-1 3 16 0,-1-1 16 0,-2 1 0 0,4 2 2784 0,3-5 576 0,2 2 96 0,4-3 32 16,2-6 640-16,3 1 128 0,2-2 16 0,3-6 16 15,4-3-1952-15,2-6-400 0,3-3-80 0,3-3-16 16,5-2-784-16,3-6-176 15,5-4-16-15,3-4-16 0,1-5-304 0,3-4-48 16,1-1-16-16,0-2 0 0,-2-2 384 0,2-2 64 0,2 1 0 0,-4-2 16 0,-2 7 144 0,-9-2 32 16,-2 5 0-16,-8 0 0 0,-4 5 576 0,-7-2 112 15,-4 4 16-15,-8 0 16 0,-2 3 992 0,-7 2 192 16,-5 4 32-16,-5 1 16 0,-2 3-544 0,-1 2-96 16,2 4-32-16,2 1 0 0,3 3-672 0,5 0-144 15,1 1-16-15,6 0-16 0,3-2-448 0,7 0-96 16,3-3-16-16,7 1-17856 0</inkml:trace>
  <inkml:trace contextRef="#ctx0" brushRef="#br0" timeOffset="203130.94">17674 16816 42383 0,'-16'-1'1872'0,"2"-2"400"0,1 3-1824 0,3-2-448 0,2 0 0 16,2 1 0-16,-1-1-256 0,-8-2-128 0,-8-1-48 15,-7-1 0-15,-1 0-496 0,0 2-96 0,1 4-32 0,1 4 0 0,0 2 528 16,0 5 96-16,-2 4 32 0,-2 5 0 0,4 2 272 0,-1 4 128 16,2 1-128-16,2-1 128 0,3 2-160 15,1 1 160-15,2-1-192 0,3-2 192 16,2 2 0-16,2-1 0 0,2-4 0 0,2-2 144 15,4-3-336-15,2-6-80 0,3-1-16 0,5 0 0 16,4-5-720 0,3-1-144-16,6-2-16 0,3-3-16 0,2-3-1024 0,6-5-208 0,4-3-32 0,0-4-16 15,3-5 608-15,-1 0 128 0,0-2 32 0,-2-4 0 16,-2 2 1360-16,-1 0 336 0,-2-5 0 0,0 1 0 0,0-4 1040 0,-4-1 288 16,-1 4 48-16,-6-1 16 0,-2 3 752 0,-4-2 160 0,-5 2 16 0,-3 1 16 15,-6 0 32-15,-2 2 0 0,-2 1 0 0,-4 1 0 16,-5 4-1072-16,-4 0-208 0,-3 1-32 0,-3 3-16 15,-1 1-608-15,-2 2-128 0,1 4-32 0,-1 1 0 16,-3 6-272-16,-1 0 0 0,4 6-128 0,2 1 128 31,-1 4-1328-31,1 5-160 0,2-1-48 0,3 4-15328 0</inkml:trace>
  <inkml:trace contextRef="#ctx0" brushRef="#br0" timeOffset="203574.18">18268 16832 44223 0,'-13'-1'1968'0,"1"-3"400"0,-2 0-1904 0,3-3-464 0,4 1 0 0,2-1 0 15,-3 0-1520-15,-5-9-400 0,-7-9-64 0,-4-3-32 16,1-1-3424-16,2 5-672 0,1 9-144 0,0 4-16 0,-1 6 5024 0,-2 10 1008 0,-4 10 240 0,-2 9 0 31,0 5-2432-31,-2 5-480 0,1 6-96 0,3 1 16 0,2 3 3168 0,4-2 624 0,4 2 128 0,4-5 48 16,5-2 2928-16,3-3 576 16,3-6 112-16,4-4 16 0,3-7-1920 0,5-4-400 0,2-4-80 0,3 0-16 15,2-2-2704 1,4-3-560-16,6-9-96 0,3-4-32 15,2 1-1584-15,-1-5-320 0,0 0-64 0,4-7-16 0,4-9 1648 0,2-1 320 0,0-3 64 16,-3 0 0-16,-2-2 2080 0,-1 2 416 0,-5 0 64 0,-2 0 32 0,-4 4 512 16,-3-5 96-16,-3-1 32 0,-6 1 0 0,-2 4-160 0,-5 2-48 15,-3 2 0-15,-4 1 0 0,-3 3 160 0,-4 1 16 16,-3 4 16 0,-2 4 0-16,1 3-1024 0,-5 8-208 0,-4-2-32 0,-1 8-16 0,-2 1-592 0,-1 6-192 15,-1 4 128-15,0 2-128 16,1 3-384-16,0 2-128 0,5 2-16 0,0 3-11440 15,3-1-2304-15</inkml:trace>
  <inkml:trace contextRef="#ctx0" brushRef="#br0" timeOffset="203985.02">19080 16702 32255 0,'-6'3'2864'0,"-3"-3"-2288"0,-2 0-576 0,0-5 0 16,2-2 2960-16,1 1 496 0,-4-5 80 0,-5-4 32 16,-10-7-3856-16,-6-6-768 0,0-2-160 15,6 6-16-15,4 7-1680 0,3 7-336 0,3 10-64 0,-3 10-16 16,0 10-720-16,-1 8-160 0,-2 11-16 0,-2 8-16 15,1 8 1936-15,3-3 384 0,3-4 64 0,3-2 32 0,3-4 4208 16,2-5 848-16,2-8 160 0,3-4 48 0,2-2 896 0,0-2 176 16,4-1 32-16,5-4 16 0,3-4-2960 0,4-4-608 15,4-6-112-15,5-2-32 16,9-2-1040-16,4-3-224 0,2-6-32 0,2-4-16 16,2 0-48-16,2-7-16 0,6-6 0 0,-1-1 0 15,1-2-48-15,0 0-16 0,-1-4 0 0,-1 2 0 16,-2 0 96-16,-2-1 32 0,-5 1 0 0,-6 2 0 0,-4 2 944 0,-4 1 192 0,-6 5 32 15,-4-2 16-15,-5 5 368 0,-4-4 64 0,-4 5 0 16,-5-1 16-16,-1-1-704 0,-7 2-144 0,-5 2-16 0,-8 1-11760 16,-7-1-2336-16</inkml:trace>
  <inkml:trace contextRef="#ctx0" brushRef="#br0" timeOffset="205769.37">19816 16536 7359 0,'-11'4'656'0,"1"-4"-528"16,1 3-128-16,0-1 0 0,3-2 6944 0,3 1 1360 0,-4 2 272 0,-4 0 48 16,-5 4-6544-16,-4-1-1312 0,-1 2-256 0,4 0-48 15,0 3-464-15,2 0 0 0,1 0 0 0,3 3 0 16,0 1 0-16,1 2-208 0,3 3 64 0,-1 5 16 15,3-2-704-15,4 4-128 16,4 2-16-16,0-1-16 0,3 1 64 0,1 0 16 0,3 1 0 0,-1-3 0 16,0 0 624-16,1-4 128 0,-1-6 32 0,-1-2 0 0,3-2 592 15,-2-1 128-15,2-5 32 0,-1-2 0 0,0-4 320 16,1-1 64-16,3-5 16 0,1-2 0 0,-1-4-192 0,0-2-48 16,1-4 0-16,0-4 0 0,1-1-448 0,-1-3-80 15,-1-6-32-15,0 1 0 0,-2 1-224 0,0-4 176 16,-3 3-176-16,-1-4 160 0,-2 0-160 0,-2 0 0 15,-3 2 0-15,-2 1 0 0,-3 3 0 0,-3-1-272 16,-2 7 64-16,-5-2 16 16,-2 7-368-16,-5 1-64 0,-2 4-16 0,-6 1 0 15,-3 3-544-15,-5 4-112 0,-1 0-32 0,1 4 0 16,2-2 384-16,0 2 80 0,1 2 16 0,0-1-8800 16,5 0-1744-16</inkml:trace>
  <inkml:trace contextRef="#ctx0" brushRef="#br0" timeOffset="206928.16">20483 16722 49759 0,'-14'5'4416'0,"-1"-1"-3520"0,2-1-720 0,6-2-176 16,1-1-800-16,-5 4-192 0,-12 1-32 0,-12 6-16 15,-11 7-208-15,-4 1-32 0,2 4-16 0,4 3 0 0,2-2 848 0,1 5 160 16,2 3 32-16,5 3 16 0,4-1 240 0,4 2 0 16,4 2 0-16,3 2 0 0,5-2 0 0,4-2 160 15,2-1-32-15,6-3 0 0,1-4 0 0,3-3 0 16,3-1 0-16,4-3 0 0,3-2 0 0,5-3-128 15,3-1 192-15,4-4-64 0,0-4-128 0,6-5-144 16,2-2 144-16,3-7-208 0,-1-4 208 0,2-7 160 0,3-4-32 16,-5-3 0-16,0-3 128 0,-2-3 32 15,-3-4 0-15,-4 2 0 0,-5 3-80 0,-4-6-16 0,-5-3 0 16,-7-6 0-16,-4 4-192 0,-8-2 0 16,-3 4-192-16,-6-1 192 0,-4 0-320 0,-5 1 64 0,-1 2 0 0,0-3 0 31,-1-1-256-31,4-2-64 0</inkml:trace>
  <inkml:trace contextRef="#ctx0" brushRef="#br0" timeOffset="-142320.25">14884 5088 6447 0,'-13'-14'576'0,"2"3"-576"0,0-2 0 0,2 6 0 0,3 5 2496 0,1 0 384 16,-3-1 64-16,-5-1 32 16,-10-3-3360-16,-9-3-656 0,-10 1-144 0,-4 4-32 15,1 0-768-15,-1 5-144 0,-1 5-48 0,-2 0 0 16,-3 4 912-16,-5 3 176 0,-4 4 48 0,-3 2 0 0,1-1 864 0,-6 5 176 0,-7 4 0 15,-6 4 0-15,0 3 128 0,-4 6-128 0,1 2 128 0,1-2-128 16,4-2 432-16,8 0 0 0,8-3 0 0,0 3 0 16,4 5 1200-16,0 0 240 0,2 4 48 0,4 3 16 15,2 5 560-15,6 5 128 0,7 0 0 0,4 3 16 16,7 0-784-16,2 1-144 0,3 10-48 0,5 7 0 16,6 10-896-16,4 1-176 0,4-2-32 0,7-2-16 15,6 1-544-15,7 4 0 0,6 3 0 0,8-10 0 16,4-6 0-16,6-7 0 0,5-6 0 0,7-7 0 15,9-11-288-15,5-3-160 0,4-7-48 0,3-9 0 16,2-6-32-16,8-2-16 0,10-4 0 0,1-3 0 0,-4-7 544 0,-1 1 0 16,0-7 192-16,9-1-48 0,8-1 80 0,3-7 16 15,-3-5 0-15,2-2 0 0,2-2-240 0,-4-8 144 16,1-5-144-16,-6-4 128 0,-3-3 192 0,-7-2 16 16,-3 2 16-16,-2-9 0 0,-1 1 32 0,-6-6 16 15,-5-1 0-15,-2-5 0 0,-3-4 368 0,-7-5 64 16,-8-5 0-16,-7 2 16 0,-5-3 336 0,-6-1 64 0,-5 3 16 15,-7-4 0-15,-7-1-432 0,-7 5-64 0,-4-1-32 16,-8-2 0-16,-6 0-400 0,-8 1-80 16,-5 0 0-16,-7 1-16 0,-2 6-112 0,-7 2-128 0,-8-3 176 0,-7 4-176 15,-4 3 0-15,-6 2 0 0,-5 1 0 0,-2 9-144 16,2 8 144-16,-6-1 0 16,-9 6 0-16,-2 2 0 0,1 7 0 0,-7 4-240 0,-8 2 48 0,-5 6 0 15,-7 4-848-15,-4 7-176 16,-2 0-16-16,-4 6-14720 0</inkml:trace>
  <inkml:trace contextRef="#ctx0" brushRef="#br0" timeOffset="-140429.31">15269 9080 21183 0,'-9'-11'1888'0,"2"2"-1504"0,1 4-384 0,2 3 0 16,0 0 816-16,-2-3 80 0,-5-5 32 0,-9-3 0 16,-7-8-704-16,-8-1-224 0,-3 3 128 0,-2-1-128 31,-2 5-560-31,-2 1-160 0,-2 6-48 0,-5 3 0 16,-3 6-1152-16,-8 7-256 0,-6 5-32 0,-4 5-16 15,4 2 240-15,-8 10 32 0,-8 10 16 0,-5 11 0 16,0 7 1200-16,2 4 240 0,1 6 48 0,-5 8 16 0,1 8 816 0,2 5 176 0,5 3 16 0,9-2 16 0,9 2 1152 15,13-9 240-15,12-10 32 16,9 1 16-16,9 7 1008 0,6 0 208 0,7 2 32 0,5-5 16 0,7-6-1760 16,7 4-336-16,6 4-80 0,5 2-16 15,5-3-1680-15,4-5-320 0,3-6-80 0,5 0-16 16,8-5-1088 0,6-5-224-16,6-2-32 0,6-5-16 0,7-1 304 15,6-9 64-15,4-5 16 0,9-7 0 0,6-7 2128 0,1-10 416 0,1-6 96 0,3-6 16 0,2-3 816 0,1-8 160 16,-1-10 48-16,-6-7 0 0,-3-5 0 0,-5-3 0 15,-6 0 0-15,-1-8 0 0,1-7-16 0,-7-7 0 16,-3-4 0-16,-5-5 0 0,-2-2-96 0,-9-6 0 0,-7-9-16 16,-10-2 0-16,-9 2-656 0,-10 2-128 0,-8 11-32 15,-8-5 0-15,-8-8-480 0,-12-2-96 0,-7 0-32 0,-13 1 0 16,-8 6-160-16,-9-4 0 0,1 10 0 0,-10-1 0 16,-9-2-128-16,-1 7-16 15,3 10 0-15,-8-2 0 0,-11-1-128 0,3 2-32 0,7 7 0 0,5 2 0 31,2 6-80-31,1 2-32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17:13:34.23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23697 12224 45151 0,'-7'-8'4016'0,"3"-2"-3216"0,3 5-640 16,3 4-160-16,2-2 0 0,0 1 0 0,1-4 0 0,2-3-176 15,4 1 176-15,2 3 0 0,0 9 0 0,0 4 0 16,-5 6 0-16,-3 10-192 0,-5 4 32 0,-3 6 0 16,-7 5-336-16,-6 7-64 0,-4-3-16 0,-7 4 0 15,-6 5 288-15,-5-1 48 0,-5 3 16 0,-5 2 0 0,-6-2 224 0,-4-2-176 0,-6-1 176 0,-4 2-160 16,-3 5 160-16,-1 3 0 16,-4 1 0-16,-7 6 0 0,-5 5 0 0,-2 2 0 15,1 3 0-15,8-9 0 0,10-7 0 0,2 1 0 16,0 3 0-16,-2 4 128 15,4 1-128-15,8-9-256 0,9-13 64 0,13-12-12000 0,11-11-2400 0</inkml:trace>
  <inkml:trace contextRef="#ctx0" brushRef="#br0" timeOffset="264.06">22563 12717 45151 0,'-12'-7'4016'0,"-2"2"-3216"16,3 2-640-16,4 3-160 0,1 0 432 0,-2-2 48 0,-4 1 16 16,-7-2 0-1,-2-2-1376-15,3-2-272 0,8 5-48 0,11-1-16 0,11 6 1216 0,12-2 176 0,11 5 64 0,12 2 16 16,14 2 288-16,14 4 64 0,9 4 16 0,11-1 0 15,14 0 592-15,7 0 112 0,5-4 16 16,3 3 16-16,-1-2-624 0,2 1-128 0,3 1-32 0,-6-5 0 16,-4-7-576-16,-5 2 0 0,-3 7 0 0,-3-8-23408 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17:15:27.91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11279 4491 37775 0,'-13'-6'3360'0,"3"-1"-2688"0,4 4-544 0,5 1-128 15,0 1 0-15,-2-1-176 0,-4-1 48 0,-6-5 0 16,-1 0 128-16,0 1 176 0,3-1-48 0,5 6 0 15,6 1 208-15,5 1 48 0,6 2 0 0,6 2 0 0,10-2-96 16,8 2-16-16,11 2 0 0,11-1 0 0,14 4-64 16,13-2-16-16,12 1 0 0,5-3 0 0,2-4-192 0,10 2 0 15,12-1 128-15,8-2-128 0,-1-4 0 16,8 0 144-16,8 1-144 0,7-2 128 0,3-2 16 0,-2 0 0 16,-1 2 0-16,14 1 0 0,7 6 128 0,6-2 32 15,4 0 0-15,-1 2 0 0,-1 1-176 0,2 3-128 16,1 2 192-16,15 4-192 0,14 4 0 0,2 1 0 15,0 0 0-15,-8-2 0 0,-7 0 128 0,-15-1-128 16,-21-1 0-16,-5-2 0 0,-4 3 0 0,-12-3-304 16,-9-1 48-16,-10 1 0 0,-12-4 256 0,-9 1 144 15,-8 0-16-15,-6-3 0 0,-5 2 368 0,-12-2 64 16,-8 1 16-16,-11-6 0 0,-8 1-288 0,-9-2-48 16,-8 1-16-16,-10-5 0 0,-8 1-224 0,-10 0 0 15,-5-1 0-15,-12-1-160 0,-10-4-160 0,-15 0-16 0,-13 2-16 16,-12-3 0-1,-10 0-160-15,-13-1-48 0,-10 1 0 0,-21 0 0 16,-14 0 112-16,-13 1 32 0,-2 1 0 0,-5 1 0 0,-8 0 128 0,-10 2 32 0,-11 4 0 0,-5-1 0 16,-5 2 384-16,-5-1 96 0,-6 2 16 0,-6 2 0 0,-4 4-240 15,-5 0 144-15,-2 2-144 0,-1 2 128 0,0 1-128 0,-7 0 0 16,-7 1-192-16,0 1 192 16,4 2-464-16,3-3 16 0,4 2 16 0,9-1 0 0,16 1 96 15,7-2 16-15,6-1 0 0,16-2 0 0,13-2 320 0,16 2 0 16,17-3 128-16,13-2-128 0,11 0 512 15,17-1 0-15,14-2 16 0,16 1 0 0,13-1-176 16,11-1-32-16,15-1-16 0,9-2 0 16,10 1-304-16,13-1 128 0,15-3-128 0,16 1 0 0,9-3-176 0,14-1-144 15,13 3-16-15,22-5-16 0,21-1-32 16,11-1 0-16,-10 3 0 0,20 0 0 0,21-1 224 0,12 1 160 0,9-1-208 0,6 2 80 16,2 1 128-16,8 0 0 15,9 2 0-15,3 2 128 0,0 2 32 0,15-2 16 16,13 4 0-16,4 0 0 0,3 1-176 0,2-1 0 15,1 3 0-15,-2-2 0 0,-2 2 0 0,-7-1 0 16,-6-1 0-16,-7 0 0 0,-8 2-448 0,-7-2 48 16,-5 2 0-16,-12-1 0 0,-13-1 400 0,-14 3-160 0,-8-4 160 0,-15 0 0 15,-9 1 0-15,-17-1 0 0,-14-1 0 0,-8 1 0 16,-10-2 0-16,-16-1 0 0,-12-1 0 0,-17 2 0 16,-12-3-1216-16,-17-1-192 0</inkml:trace>
  <inkml:trace contextRef="#ctx0" brushRef="#br0" timeOffset="40708.68">3880 5055 37775 0,'-1'-2'3360'0,"0"1"-2688"0,1 1-544 0,-1-2-128 16,-1 0 0-16,0 1 128 0,-3 0-128 0,-4-4 128 15,-3-4 352-15,-8 1 64 0,-6-2 16 0,-6 0 0 0,-5 1-432 16,-10 3-128-16,-6-3 0 0,-9 3 0 15,-5-1-576-15,-6 4-208 0,-3 1-48 0,-9 2-16 0,-2 2 720 16,-6 1 128-16,-2-3 0 0,2 0 0 0,11 0 800 16,-5 4 80-16,-9 3 16 0,4-6 0 0,9 2-448 0,2-1-96 15,2 3-16-15,-1 1 0 0,2 3-112 0,4 0-32 16,8-1 0-16,8 1 0 0,6-2 48 0,4 2 0 16,3-2 0-16,3 3 0 0,3-2-96 0,4 3-16 15,3 0 0-15,5 0 0 0,3 1-128 0,3 0 0 16,5 0 0-16,1 3 0 0,4-3-272 0,1 5 16 0,2 2 0 15,-1 3 0-15,3 4-64 16,-2 0 0-16,1 5 0 0,-2-1 0 0,2 2 160 0,-3 3 32 0,-1 5 0 0,0 5 0 16,0-3 128-16,-2 6 0 0,1 0 0 0,-3 7 0 15,0 2 0-15,0 1 0 0,1-1 0 0,-1-2 0 16,0 2 0-16,-2 5 0 0,-4 6 0 0,-4 3 0 16,-1 0 0-16,-1-5 0 0,-2-3 0 0,1-4 0 15,-1-4 0-15,1-2 0 0,-1 1 0 0,0 3 0 16,-1 2 240-16,0 5 16 0,2-3 16 0,1 2 0 15,2-6-128-15,-2 13-16 0,0 10-128 0,-4 14 192 0,-1 9-192 16,-1 2 0-16,6 0 0 16,4-3 0-16,3 0 0 15,4-19 0-15,5-15 0 0,3-18 0 0,5-11-192 0,1-6 192 0,4-7-192 0,0-5 192 0,2-4 0 0,3-2 304 16,4-4-48-16,3-3 0 16,2-3 144-16,4-7 32 15,3-5 0-15,11-7 0 0,8-7 208 0,11-5 32 0,12-7 16 0,12-6 0 0,10-2-384 0,10-6-80 16,12-2-16-16,9 3 0 0,4-1-208 0,1 9 0 15,-1 10 0-15,5 4 0 16,7 8-368-16,-6 4-112 0,-3 5-32 0,0 3 0 31,1 0-464-31,-1 3-112 0</inkml:trace>
  <inkml:trace contextRef="#ctx0" brushRef="#br0" timeOffset="61964.65">2896 8546 31327 0,'-1'-5'2784'0,"0"1"-2224"0,-1 3-560 16,1-1 0-1,1 2-448-15,-1 0-192 0,-2-3-32 0,-2-2-16 0,-3-1 912 0,-3-2 176 0,-5 2 48 0,-4-3 0 16,-3 2-448-16,-4 1 0 0,-4-1 0 0,-7-1 0 0,-11 0-128 0,-12 2 128 16,-6 0-160-16,-3 1 160 0,8-1 304 0,-9 6 144 15,-9 0 48-15,-5 1 0 0,-2 4 16 0,2-4 0 16,2 3 0-16,4-1 0 0,2 3-80 0,7 2-16 16,5-1 0-16,-1 0 0 0,-5 3 192 0,2-3 32 15,6 3 16-15,7 0 0 0,7 0-48 0,8-1-16 16,9 1 0-16,6-4 0 0,6 0-288 0,3 1-64 15,3 3-16-15,3-2 0 0,4 1-96 0,2 3-128 16,2-1 176-16,3 0-176 0,4 1 0 0,1 4-272 16,3 3 16-16,4 4 16 0,-1 5-32 0,1 0-16 0,2 2 0 15,-1 2 0-15,1 1 288 0,-2 2 0 0,1-1-128 16,-2 5 128-16,-3-3 0 0,1 9 0 0,-2 11 0 16,-3 8 0-16,-1 8-176 0,-5 2 176 0,-1-1-160 0,-6 8 160 31,-3 6-448-31,-6 12 16 0,-3 13 0 0,-2 1 0 0,-4-3 272 0,-3-1 160 0,-1 4-192 15,0-11 192-15,3-4 0 0,1-6 0 16,2-3 0-16,0-8 0 0,3-2 208 0,0-3 48 0,1-3 16 0,-2 0 0 16,2 5 448-16,0 2 96 15,1 5 16-15,1 3 0 0,1 2-624 0,3 0-208 0,3-5 144 0,5 5-144 16,1 0 0-16,1-9 0 0,-2-5 0 0,1 1 0 16,1-5-512-1,0 5-128-15,-1 3-16 0,-1-2-16 0,-1-3 672 0,1-8 304 0,-1-9-32 0,2-5 0 16,0-2-80-16,0-9-32 0,1-10 0 0,-1-3 0 0,0-3 160 0,2-2 16 15,0-4 16-15,2-3 0 0,2-4 112 0,0-3 32 16,2-3 0-16,2 1 0 0,0-1-304 0,1-1-64 16,3 0-128-16,1-1 192 0,1-2 32 0,0 2 0 15,2 0 0-15,0 0 0 16,2 1 32-16,1 1 0 0,2 2 0 0,7-1 0 16,7 5 48-16,4-2 16 0,0-1 0 0,6 0 0 0,6 1-48 0,2-4 0 0,2-1 0 15,-2-2 0-15,1-1-96 0,-1-5-32 0,2 1 0 0,-3-3 0 16,1 0 0-16,2-3 0 0,5 2 0 0,2-1 0 15,3-1-144-15,-3-3 0 16,0-2 0-16,-4 0 128 0,-2 0-128 0,-2 0-192 16,-3-4 32-16,-1 1 16 15,-2 0-560-15,-1-1-128 0</inkml:trace>
  <inkml:trace contextRef="#ctx0" brushRef="#br0" timeOffset="79537.86">11025 17318 40543 0,'-15'-5'3600'0,"3"0"-2880"0,4 1-576 0,6 1-144 16,1 0 224-16,-3 1 16 0,-6-5 0 0,-3-4 0 31,-2-5-5424-31,5 1-1072 0,6 7-208 0,5 2-64 16,4 1 2208-16,1 5 432 0,2 1 96 0,1 3 16 0,0 3 7424 0,3 3 1504 16,-1 1 288-16,4 1 64 0,6 1-1568 0,5 3-320 0,4 1-64 0,8 0-16 0,4 0-1904 0,5-6-384 15,3-3-80-15,8-1-16 16,10 0-640-16,12-6-128 15,9 0-16-15,9-3-16 0,9-7-352 0,8-1 0 16,10 0 0-16,10-3 0 0,7-2 0 0,6-1 0 0,7 1-144 16,2 2 144-16,-3-4-256 0,3 5 32 0,4 2 0 15,-3 3 0-15,-2 1 96 0,2 1 128 0,3 1-208 0,1 4 80 16,3 4 128-16,-3-3 0 0,0 3 0 0,-3-1 0 16,2 2 0-16,-3 1 0 0,-1 3 0 0,-3-4 0 15,-4 1 0-15,-7 0 0 0,-6 6 0 0,-5-5 128 16,-4-1-128-16,-6 3 0 0,-3 2 0 0,-7-2-18192 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1-27T22:17:00.8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38555 16113 6656,'-76'-20'2464,"95"20"-1920,-38 0-160,19 0-640,0 0 64,0 0-1248,19 0 800,0 20-1504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0T17:18:46.180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27454 6269 13823 0,'-8'-1'1216'0,"1"-3"-960"0,2 4-256 0,1 0 0 16,1 1-896-16,-3-1-240 0,-4-1-32 0,-9 0-16 0,-7-3 1040 0,-6 2 144 16,0-2 144-16,-2 1-16 0,2-2-128 0,-2 2 0 15,-2 0 0-15,-1-2 0 0,0 2 384 0,-3 0 48 16,-2-2 16-16,-5 1 0 0,-4 2 112 0,-4 0 16 0,-7 0 16 15,-6 1 0-15,-3 1-48 0,0-1-16 0,-5 1 0 16,-5 0 0-16,-6-3-336 0,-2 2-192 0,0 0 192 16,1 1-192-16,3 0 0 0,-2-4-144 0,1 2-16 0,0-2 0 15,6 3 160-15,1 1 0 0,2 0 128 0,2 0-128 16,1 0 0-16,4 0 0 0,4 0 0 0,5 0 0 16,7 2 0-16,5-2 0 0,6 0 0 0,5-1 0 15,4 0 0-15,3-1 0 0,4-1 0 0,2 2 0 16,6-4 0-16,3 1 0 0,5 1 0 0,3-2 0 15,3 2 128-15,3 0 16 0,4 2 0 0,4-4 0 0,3 1 304 16,6 2 48-16,5-1 16 0,-1 3 0 0,2-1-288 0,10 1-48 16,15-1-16-16,13 1 0 0,9 0-160 0,9 0 0 15,10 0-192-15,5 1 192 0,0 3-272 0,8-3 64 16,13 4 16-16,-1-4 0 16,-20 4-304-16,14 0-48 0,18 1-16 0,10 3 0 15,7 2-480-15,2-1-112 0,0 0 0 0,-1-1-16 16,0 4 256-16,-1-2 48 0,-1-2 16 0,-4 1 0 0,-7 1 544 0,-4 0 112 15,-3 0 32-15,-9-4 0 0,-12-1 160 0,-1 0 144 0,0 1-16 16,-3-2-128-16,-7 0 144 0,-8-1-144 16,-9 2 0-16,-10-1 144 0,-10-4-144 0,-10 4 0 0,-8 0 0 15,-13-2 0 1,-7 0-1456-16,-13-3-208 0,-7 0-64 0,-12-2 0 0,-10-2 1728 0,-11-1 432 0,-12-3 32 0,-9-1 16 16,-8 0-32-16,-11 1-16 15,-10 3 0-15,-7-5 16 0,0 0-448 0,-10 1 0 0,-12 5 0 0,-6 0 0 16,-7 1 1056-16,-6 2 192 0,-8 1 32 0,1 0 16 15,8 0-16-15,-7 1 0 16,-6-1 0-16,-2-1 16 0,2 1-736 0,-3 0-160 0,-3 0-16 0,2-3-16 16,4 6 160-16,0-3 48 0,-1-3 0 0,3 3 0 0,0 3-96 15,7-6-32-15,5 2 0 0,1 1 0 0,0 1-48 16,7-1-16-16,4-1 0 0,4 0 16 0,6 2-144 0,8 0-16 16,10-1-16-16,10 3 0 0,10-3-224 0,9 0 0 15,8 1 0-15,13 0 0 0,11-1-144 0,10-1-32 16,12 0 0-16,7-2 16 0,9 2-128 0,9-4-32 15,9 3 0-15,13-3 0 16,14-1-256-16,8 3-48 0,12-1-16 0,17-1 16 31,14-1-400-31,13 1-64 0,7 2-32 0,10-2 0 0,10 1 736 0,9-1 160 0,5 1 32 0,5 2 32 0,8-3 160 0,8 1 0 0,5 3-144 16,2 0 144-16,1 1 0 0,0-3 0 0,0 6 0 16,-1-3 0-16,-2 2 0 0,-4 3 0 15,-3 0 0-15,-6 5 0 0,-8 2-320 0,-2 1-64 0,-6-1 0 0,-8-1 0 31,-15-2-800-31,-6 1-160 0,-9 3-48 0,-12-2 0 16,-12 1 688-16,-13-6 128 0,-13 1 16 0,-13-1 16 0,-10 1 368 0,-11-3 176 0,-8 0-160 0,-10-1 160 16,-8-3 352-16,-8-2 160 0,-7 1 48 0,-9-5 0 15,-9 1 848-15,-11-4 192 0,-12 2 16 0,-16 0 16 16,-18-5-480-16,-17 3-80 0,-13-3-32 0,-14 0 0 16,-12 1-528-16,-13-1-128 0,-7 2 0 0,-20 0-16 0,-16 1-368 15,-13 3-160-15,-10 1 16 0,-16 0 0 0</inkml:trace>
  <inkml:trace contextRef="#ctx0" brushRef="#br0" timeOffset="21079.82">18629 10967 6447 0,'-20'0'576'0,"4"0"-576"0,1 1 0 0,4-1 0 0,5 1 2768 0,2 2 448 16,-2-3 96-16,-5 2 16 16,-5 2-4672-16,-5 1-944 0,-1 1-176 0,3-4-32 0,1 3 2112 0,4-1 384 0,1-1 144 15,1 0 48-15,2-3-192 0,1 0 0 16,2 0 0-16,1 0 0 16,2 0 384-16,1-2 112 0,3 1 16 0,4-2 32 0,1 3 2352 0,4-4 480 0,4 3 80 0,3 1 64 15,3 0-1408-15,7 0-256 0,12 1-64 0,11 3-16 16,5-3-240-16,5 2-32 0,2-1-16 0,0 1 0 15,-2 1-864-15,4-3-176 0,4 2-48 0,-2 1 0 16,0 0-656 0,-4 0-144-16,-1-4-32 0,-3 1 0 0,-5 0-512 0,-3-2-96 0,-1 1-32 15,-6-1 0-15,-2-2-1152 0,-3 1-224 0,-1-1-48 16,-2-1-9280-16</inkml:trace>
  <inkml:trace contextRef="#ctx0" brushRef="#br0" timeOffset="42118.16">14414 14536 23039 0,'-4'-13'2048'0,"-1"2"-1648"0,-2 1-400 0,2 3 0 16,3 1 2208-16,0 3 352 0,-2 1 80 0,-2-8 16 15,-4-4-6432-15,-5-2-1296 0,-4-1-256 0,-2 1-48 0,-1 3 4784 16,-1 2 960-16,-1 5 192 0,1 0 32 0,-1 1 3120 0,1 1 640 15,-1 3 112-15,4 1 16 0,4 1-1600 0,4-1-320 16,3 0-64-16,6 0 0 0,3 0-1696 0,3-1-336 16,6 2-64-16,4-1-16 0,6 1-384 0,1-1 0 15,5 0-192-15,3-1 192 16,4-1-368-16,4-1 48 0,2 2 16 0,1 0 0 0,-5-3 176 0,1 2 128 16,0-1-192-16,0 3 192 15,2 3 0-15,3 2 0 0,0-4 192 0,-2-1-48 16,-3 0 32-16,5 0 0 0,9-1 0 0,-4-4 0 0,-9 5 0 0,6-4 0 0,11 3 0 15,3-1 0-15,0 0-176 0,-6-1 0 16,-3-2 0-16,-5 1 0 0,-4-1-128 0,-1-2 128 0,-1 0 0 0,-4 1 0 16,-6 1 0-16,-2-1 0 0,0-1 0 0,-2-1 0 15,-2 0 176-15,-4 2 0 0,-1 0 0 0,-3-1 0 16,-1-1-48 0,0 2 0-16,1 0 0 0,-1-3 0 0,0 1 0 0,1-1-128 15,3 0 192-15,1-1-64 0,3 0-128 0,2 2 128 0,5-3-128 0,3 2 128 16,6 0-128-16,1-1 0 0,0 3 0 0,-4 2 0 15,0 0 0-15,-7 4-176 16,-3-2 16-16,-5 2 0 0,-1 1-64 0,-7 0-16 0,-4 0 0 16,-8 1 0-16,-3 2 48 0,-6-1 0 15,-4 0 0-15,-6 0 0 0,-6-1 192 0,-5 1 0 0,-7 0 0 0,-2-2 0 0,-2 0 336 0,2 0-32 16,2 0-16-16,3-4 0 0,4 3 16 0,1-3 0 16,2-1 0-1,4 2 0-15,5-2 0 0,1-1 0 16,3 1 0-16,0-2 0 0,-1 1-304 0,3-2 128 0,2 1-128 15,0 1 0-15,2 0 0 0,1 1 0 0,3 0 0 0,-2 0 0 16,2 3 0-16,1-3 0 0,0 1-192 16,1 2 192-16,1 0-128 0,1-1 128 0,3 1 0 0,2 2-144 15,3-2 144-15,3 1 0 0,6-2 0 0,3 3-128 16,5 0 0-16,6 0 0 0,1 0 0 0,3 3 0 16,-2 2 0-16,1 0 0 0,0 2 0 0,-3 3 0 15,0 1 128-15,-6-2 0 0,-2 2 0 0,-6 0 0 16,-1 3 0-16,-3-3 0 0,-4-1 0 0,-1 1 0 15,-1 2 0-15,-3-2 192 0,-1 2-32 0,-1 3-16 0,-3-2 128 16,-1 3 32-16,-1 4 0 0,0-3 0 16,-1 5-112-16,0-1 0 0,0 1-16 0,-1 3 0 0,1 3-176 0,-2-1 0 15,-1 3 0-15,0 1 0 0,-1 2 0 0,-2 0 0 16,-1 0 0-16,-1-2 0 0,-2 3 0 0,-3-3 0 16,-1 0-224-16,-3-4 80 15,-1 1-304-15,-5-7-48 0,-2-5-16 0,-7-3-19008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6:08:58.7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5751 11232 25791 0,'1'0'2304'0,"1"2"-1856"0,-1-2-448 0,0 3 0 0,0-2 192 0,1 1-48 0,1 5-16 0,2 0 0 0,1 4-320 0,2 3-64 0,-1 1 0 0,-1-2-16 0,-1 2 80 0,0 1 32 0,0 0 0 0,-1 0 0 0,0-1 448 0,-2 1 96 0,1 2 0 0,-2-1 16 0,0 0 784 0,-2 2 160 0,0-1 16 0,-1 1 16 15,0 1-672-15,1 1-144 0,-2-2-32 0,3 4 0 31,-1-1-1136-31,1 0-224 0,0 0-64 0,0-1 0 16,0-1-736-16,-1 1-160 0,1-1-16 0,-1-1-16 16,-1 0-480-16,1 0-80 0</inkml:trace>
  <inkml:trace contextRef="#ctx0" brushRef="#br0" timeOffset="506.86">6376 11551 7359 0,'-2'2'656'0,"0"-2"-528"0,-1 0-128 0,1 0 0 15,0 0 5952-15,0 0 1168 0,1 0 240 0,-3 2 32 16,1 0-6448-16,-4 4-1296 0,0 0-256 0,1 1-48 15,-2 3-992-15,2-1-192 0,-1 4-32 16,-1 2-16-16,0-2-32 0,-1 2-16 0,-1 2 0 0,-2 2 0 16,-2-1 1040-16,1 2 192 0,-3 2 64 15,-1 2 0-15,1-2 1632 0,-1 1 336 0,1-1 64 0,0-2 16 0,-1 2 256 0,1-1 64 16,-1 1 16-16,0-2 0 0,1 1-144 16,-1-1-48-16,1-2 0 0,-3 2 0 0,2 2-848 0,-4 1-192 15,0 1-16-15,-3 1-16 0,1 0-704 0,-1 1-144 16,-2-2-16-16,2-1-16 15,-1 0-752-15,0-1-160 0,2-1-32 0,0-2 0 16,4 1 512-16,0-8 80 0,1 2 32 0,1-2 0 16,1 1 192-16,3-5 32 0,0 0 16 0,2 0-6752 0,1-2-1344 0</inkml:trace>
  <inkml:trace contextRef="#ctx0" brushRef="#br0" timeOffset="1227.8">6133 12316 43311 0,'0'3'1920'0,"-1"-6"384"0,0 2-1840 0,0 1-464 0,-1 0 0 0,1-2 0 0,1 0-528 0,0 0-208 0,0-4-32 0,1-3-16 0,3-1-992 0,2 0-192 0,3 0-32 0,2 1-16 0,0 0 816 16,3-1 176-16,-1 0 16 0,1 4 16 0,0 0 288 0,-1 1 64 16,2 4 16-16,-1-4 0 0,-2 3 1088 0,-1 2 224 15,0 0 32-15,-2 0 16 0,0 2 224 0,-2 0 32 0,-1 1 16 0,-1 0 0 16,0 3-784-16,-1-2-224 0,-2 2 0 0,1 3 128 0,-3-3-128 16,-2 0 0-16,1 4-128 0,-1-2 128 0,-2 0-384 0,0 0 16 15,-2 0 0-15,0 1 0 31,0-3-112-31,-3 4-32 16,2-4 0-16,-3 2 0 0,1 0 176 0,-1-1 16 0,2 2 16 0,-1-2 0 0,0-1 176 0,2 0 128 16,2 0-192-16,1-2 192 0,2 0 0 0,1 1 0 15,1-4 0-15,1 2 0 16,2 2-752-16,2-3-32 0,2 3-16 0,1-2 0 16,2 0 256-16,1 0 48 0,0 4 16 0,2-1 0 0,0 0 480 0,2 0 320 15,-1 2-64-15,1 0 0 0,-1 2-256 0,0-1 160 0,-2-2-160 16,0 3 128-16,-4-1 0 0,0-2 0 0,-2 4 0 15,-2-3 0-15,-2 0-128 0,-2 2 0 0,-1-1 0 0,-2 1 0 16,0-3 128-16,-4 2 32 0,1-2 16 0,-2 2 0 16,-1 0 400-16,-1 1 64 0,-1-4 32 0,0 4 0 15,-2-4-144-15,1 3-16 0,-2-2-16 0,1 2 0 16,-2-3-112-16,0 1-32 0,-1 2 0 0,-1-3 0 16,-2 4-352-16,1 0 128 0,0-2-128 0,-1 2 0 15,0 0 0-15,-1-1 128 0,0 1-128 0,1-4 0 16,0 1 0-16,1 0 0 0,0-2 0 0,2-2 0 15,3-2-576-15,1-1-96 0,4-1-16 0,2-1-8416 16,3-2-1696-16</inkml:trace>
  <inkml:trace contextRef="#ctx0" brushRef="#br0" timeOffset="1854.02">7763 12243 9215 0,'5'7'816'0,"-3"-4"-656"0,1 2-160 0,-3-1 0 0,0-2 4880 0,0 2 944 0,1-1 192 16,0 3 48-16,1 7-4432 0,0 2-880 0,2 1-176 0,-2 0-48 0,1 3-720 0,-3-3-128 16,1-2-48-16,-1 0 0 0,0-1 224 0,-1 0 144 0,1 0-192 0,-1-1 192 0,1 0-352 0,-2 1 32 0,1-2 16 0,1 1 0 0,-1 3-16 0,1-2-16 15,0 0 0-15,0 0 0 16,1-1-1376-16,0 0-272 0,2-1-48 0,1 1-16 0</inkml:trace>
  <inkml:trace contextRef="#ctx0" brushRef="#br0" timeOffset="2223.32">8213 12442 29487 0,'6'-1'1296'0,"-3"-1"288"0,-1 2-1264 0,1-3-320 0,-3 2 0 0,0 1 0 0,1 0 832 0,0-2 96 0,2-1 32 0,-1 2 0 16,-1 1-960-16,1 0-176 0,-2 1-32 0,-2 4-16 31,1-1-1152-31,-4 4-224 0,0 2-64 0,-2 0 0 15,-3 3 48-15,-2 3 0 0,-2 0 0 0,-1 2 0 16,-2 1 928-16,0 3 192 0,-2 4 48 0,-1-1 0 0,2 3 880 0,-3 1 176 16,0 0 32-16,-2 2 16 0,2 0 560 0,0-1 96 15,-1-3 32-15,0 1 0 0,0 1 0 0,-3-3 0 16,0 2 0-16,-1 3 0 0,1-2-736 0,-1-1-144 16,2 1-16-16,-1-3-16 0,1 0-432 0,2-2 0 15,0 1 0-15,2-3 0 16,2 0-528-16,2-2-48 0,1 1 0 0,2-2 0 15,3-3-416-15,3-4-96 0,1 2 0 0,2-5-11184 0</inkml:trace>
  <inkml:trace contextRef="#ctx0" brushRef="#br0" timeOffset="2819.67">7820 13105 35935 0,'1'2'1600'0,"-1"-2"320"0,0 0-1536 0,1-2-384 0,-1 0 0 0,2-1 0 0,-1 2-128 15,3-4-112-15,3 0-16 0,3-3 0 16,4-2-2784-16,4 0-560 0,2-1-112 0,1 1-32 15,2 0 2032-15,1 1 416 0,1 2 80 0,1 1 0 0,0-1 2352 0,-1 1 464 16,-1 3 80-16,-2-2 32 0,-1 1 384 0,-1 1 80 16,-4 2 0-16,-1-1 16 0,-1 0-944 0,-3 2-192 0,-3 2-32 15,0 0-16-15,-1-1-656 0,-1 2-128 0,-2 1-32 0,-1-2 0 32,-1 2-672-32,-1 1-144 0,-1-2-16 0,-1 4-16 15,-1 0-400-15,-3-1-80 0,0 0-16 0,-3 3 0 16,0 1 368-16,-5-1 64 0,0 0 16 0,-2 1 0 0,0-1 544 0,0 1 160 15,0-4 0-15,2 4 0 0,-1-1 0 0,3-3 160 0,2 4-16 16,2-3 0-16,2-1-16 0,1 3 0 0,3-3 0 16,1 0 0-16,2 1-128 0,2-4 0 0,0 3 0 0,2 1-176 15,1-1 16-15,2 0 0 0,0-1 0 0,1 1 0 16,0 0 160-16,-1 3 0 0,3-3 0 0,-4-2 0 0,2 2 304 16,-2 0 80-16,-1-2 32 0,0 1 0 0,0-1 32 0,-4-1 0 15,1 1 0-15,-3 1 0 0,0-1-32 0,-1-1 0 16,-1 2 0-16,-1 0 0 0,-2 0-272 0,0 1-144 15,-2 1 160-15,-1 0-160 0,-3 2 0 0,-1-2 0 16,-2 4 0-16,-1-1 0 0,-4 4-368 0,0 1 48 16,-3 1 0-16,-3-3 0 0,1 3 176 0,-1 2 144 15,1-5-192-15,0 2 192 0,1-1 0 0,-1 0 144 16,-1 3 16-16,3-5 0 0,1 2 224 0,3-2 64 16,3-3 0-16,3-2 0 0,5-3-688 0,1-2-128 0,5-2-16 15,1-2-13456-15</inkml:trace>
  <inkml:trace contextRef="#ctx0" brushRef="#br0" timeOffset="3451.96">10104 11405 35935 0,'-4'9'3200'0,"2"-2"-2560"0,0-1-512 0,1-2-128 0,1 1 512 0,0 0 96 0,-1 6 16 0,0 7 0 0,1 6-624 0,0 3-320 15,1 2 48-15,1-6 0 0,1 2 272 0,-1-3-128 0,1-2 128 0,-2 3 0 0,-1 0 0 0,-1 0 0 0,-2 4 0 0,0-1 0 16,-2 0 0-16,-3 2 128 0,1-6-128 16,-2-4 0-16,1 2-208 0,0-4-96 0,2-1-16 0,-1-3 0 31,2 0-512-31,0-4-128 0,0 2 0 0,2-4-9168 0,1-2-1840 0</inkml:trace>
  <inkml:trace contextRef="#ctx0" brushRef="#br0" timeOffset="3848.38">10680 11667 37775 0,'4'0'1664'0,"-3"0"368"0,0 0-1632 16,-1 0-400-16,0 0 0 0,-1 0 0 0,1 0 0 0,-2 4-144 0,-1-2 0 15,-3 4 0 1,-2 4-1584-16,0 4-304 0,-2 3-64 0,-1 3-16 16,-4 0 960-16,-1 2 192 0,-1 0 48 0,-1 2 0 0,-2-2 912 0,1 0 0 0,-2 2 128 0,0 3 0 15,1-5 1072-15,-1 3 208 0,0 4 64 0,-3-4 0 16,3 6 32-16,-1-2 16 0,1-1 0 0,0 1 0 16,0 3-800-16,0-4-144 0,-1 4-48 15,-1-3 0-15,2 2-400 0,-1-5-128 0,2-1 0 0,2-2 0 31,2 1-800-31,1-7-224 0,3 1-32 0,0-3-16 0,5-1-1936 16,2-2-384-16</inkml:trace>
  <inkml:trace contextRef="#ctx0" brushRef="#br0" timeOffset="4417.1">10440 12271 40543 0,'6'0'1792'0,"-2"0"384"0,-1-3-1744 0,-1 1-432 0,-1 0 0 16,2 0 0-16,0-2 320 0,4-1-32 0,3-2 0 0,4-3 0 15,4-1-1248 1,1 0-240-16,2 2-48 0,-1 2-16 0,1 0-592 15,-2 5-128-15,-1-2-32 0,1 4 0 0,-3 0 848 0,0 1 160 0,-1 2 48 16,-1 1 0-16,-2-1 1744 0,-1 2 368 0,-1 2 64 0,0-4 0 16,-2 3 16-16,0 1 0 0,-1-1 0 0,1 0 0 15,-3 0-400-15,-2 2-64 0,1 0-32 0,-3 0 0 0,1 3-368 0,-4-4-80 16,0 2-16-16,-3 1 0 0,-1 0-512 0,-3 2-96 16,0-3-32-16,-4 2 0 31,-2 4-336-31,-2-3-80 0,-3 0-16 0,-2-2 0 0,-1 3 64 0,-1-4 16 0,0-2 0 0,2-1 0 15,3 0 464-15,3-2 112 0,3-1 16 0,0 2 0 0,3-1 448 0,2-3 80 16,2 2 32-16,1-1 0 0,1 2-48 0,3-4 0 16,-1 2 0-16,4 0 0 0,0 0-384 0,3 1 128 15,1-2-128-15,4 1 0 16,4 2 0-16,1 0 0 0,3 1 128 0,2-2-128 0,2 1 0 0,2 1 0 16,0 1 0-16,-1-1 0 15,0 1 0-15,1 3 0 0,0 0-160 0,-3 1 160 16,-2 0 0-16,-2-1-144 0,1 6 144 0,-6-2 0 15,-1 0 0-15,-3 1 0 0,-2 3 0 0,-4-3 0 0,-1 1 224 0,-3-2 128 0,-1 2 32 0,-3-3 0 16,-1 2 128 0,-3-2 48-16,-1 1 0 0,-2-1 0 0,0-2-48 0,-3-4-16 0,0 2 0 0,-2-2 0 15,0 0-240-15,-2-2-32 16,0-2-16-16,-2 1 0 0,-3-2-208 0,-1-2-256 16,-3-2 48-16,-5-1-17472 0</inkml:trace>
  <inkml:trace contextRef="#ctx0" brushRef="#br0" timeOffset="7438.41">4015 7355 43311 0,'-15'-6'3840'0,"4"0"-3072"0,1 3-608 0,3 2-160 15,3 2 0-15,3 2 0 0,-2 3-160 0,-3 0 160 0,-4 4-256 0,-2 6 64 0,-4 6 0 0,-3 9 0 0,0 8 192 0,-5 1-144 0,2 9 144 0,-4 4-128 0,-1 4 128 16,-1 0 0-16,2-1 0 0,2-1-128 0,3-2 128 0,1-2-160 0,3-4 160 0,1-3-160 0,3-3 160 16,1 1 0-16,2 1-144 0,4-2 144 15,2-6-784-15,4-7-96 0</inkml:trace>
  <inkml:trace contextRef="#ctx0" brushRef="#br0" timeOffset="7819.16">4904 7495 43311 0,'-6'4'1920'0,"0"0"384"0,1 0-1840 16,1 0-464-16,3 5 0 0,0-6 0 15,1 3-640-15,-4 3-208 0,-2 7-48 0,-3 8-16 0,-1 7 720 0,-3 3 192 16,-1 1 0-16,-1-1 0 0,-1 1 0 0,-1 0 0 16,-2-1 0-16,-1 1-128 0,1-3 128 0,-2 0-192 15,0-1 192-15,0-2-192 0,-2-1 192 0,4-4 0 16,-1-1 0-16,-1-3 0 16,-1 2-1472-16,0-2-272 0</inkml:trace>
  <inkml:trace contextRef="#ctx0" brushRef="#br0" timeOffset="8011.29">4244 8029 29487 0,'-5'-12'1296'0,"1"4"288"0,0 0-1264 0,4 0-320 0,4 6 0 0,-1-2 0 16,0 2 1568-16,5-7 256 0,4-2 48 0,5-2 16 16,7-3-368-16,4 1-80 0,3 2-16 0,4 0 0 15,2 4-832-15,3 0-160 0,0-1-48 0,4 1 0 0,0 3-256 16,2-1-128-1,-2-2 0-15,1-1 128 0,1 0-128 0,1 2 0 0,1-1-160 0,5-2 160 32,2 2-704-32,3-3-64 0,2 2 0 0,0 0-11408 0,-4-2-2288 15</inkml:trace>
  <inkml:trace contextRef="#ctx0" brushRef="#br0" timeOffset="9360.31">5965 7201 34095 0,'-5'0'3024'0,"1"2"-2416"0,3-2-480 0,1 1-128 0,1 2 208 0,1-1 32 0,-4-1 0 0,1 6 0 0,0-1-576 0,-1 2-112 0,-2 2-32 16,0 0 0-16,-1 3 160 0,-2-1 48 0,-3 0 0 0,-4 4 0 16,-2 2-368-16,-2 3-64 0,-3-3 0 0,-5 5-16 0,-3 3 720 0,-2-1 0 0,-2 3 0 0,2-4 0 15,0-1 624-15,-1-1 160 0,0 0 48 0,1-3 0 16,1-3 208-16,4 0 48 0,4-4 16 0,2 1 0 15,4-6-288-15,4 2-64 0,2-3-16 0,2 0 0 16,3-2-464-16,3-1-80 0,3 0-32 0,2 1 0 16,4-4-160-16,2 2 0 0,2-1 0 0,3 2 0 15,0 1 0-15,5 1 0 0,2-1 0 0,2 1 0 16,3 2 0-16,3-4 0 0,0 0 0 0,4-2 0 16,-4 1 0-16,5-5 0 0,2 0 0 0,-1 0 0 15,1 0 192-15,0-3-64 0,0-1 0 0,-1 0 0 0,-1-1-128 0,0-2-144 16,-1 0 144-16,-1 1-208 15,-1 1-368-15,-2 0-64 0,-4 2 0 16,-2-3-16-16,-3 6-880 0,-2-5-192 0,-1 2-16 0,-1 0-13264 16</inkml:trace>
  <inkml:trace contextRef="#ctx0" brushRef="#br0" timeOffset="9680.76">6410 7213 43311 0,'-12'6'1920'0,"2"0"384"0,0 0-1840 16,4 2-464-16,3-2 0 0,2 0 0 0,0 0-144 0,-4 7-128 0,-4 9-32 0,-3 4 0 0,-3 5 144 0,-1 4 32 0,-1-1 0 0,-3-2 0 0,0 5-48 0,-2-3 0 0,-3 3 0 0,-1 1 0 16,-1 3-32-16,-3 2-16 0,-1-1 0 0,1 2 0 0,0 0 224 0,1-5 0 15,3-2 0-15,3-2 0 0,1-4 0 0,1 2 0 16,2-3 0-16,3 3 0 16,2-9-624-16,5 2-16 0,1-1-16 0,4-3-16592 15</inkml:trace>
  <inkml:trace contextRef="#ctx0" brushRef="#br0" timeOffset="10235.26">7004 7470 34095 0,'-3'-4'3024'0,"1"1"-2416"16,1 3-480-16,1 0-128 0,0 0 1136 0,-2 0 208 15,1 0 32-15,-1 0 16 0,-2 1-1392 0,-3 4 0 16,-2 5-304-16,-2 2 48 16,-2 7-352-16,-4 0-80 0,-1 10-16 0,-6 3 0 15,-3 3-416 1,-3 3-96-16,-2 5 0 0,-1-2-16 0,-1 4 896 0,1-5 176 0,3-5 160 0,1 0-208 0,0-7 432 0,4-2 96 0,2-4 0 0,2-3 16 31,2-3-144-31,3-4-48 0,4-2 0 0,-1-1 0 16,4-3-1488-16,0-5-320 0,2 2-48 0,0-6-16 15,2 0-1568-15,2-1-320 0,0-5-64 0,2-1-16 0,0 0 3328 0,2-2 672 0,1-3 128 16,2 2 16 0,1-3-2752-16,1 1-576 0,2-1-96 0,0 0-32 0,2 3 4096 0,-1-2 832 0,2 4 144 0,0-1 48 15,0 2 928-15,0 1 192 0,1 1 32 0,-1 0 16 16,1 0 160-16,2 0 16 16,0-2 16-16,4 2 0 0,2-1-1552 0,3-1-304 0,3 0-64 0,4 2-16 0,3-2-768 15,8 0-176-15,6-3-16 0,6 1-16 0,4 0-272 16,5-2-48-16,5-2-16 0,-7 4 0 15,-5 2-672-15,6-3-128 0</inkml:trace>
  <inkml:trace contextRef="#ctx0" brushRef="#br0" timeOffset="12041.14">7720 7184 36863 0,'-4'-2'3264'0,"0"1"-2608"16,4-2-528-16,2 3-128 0,-1-2 336 0,0 1 48 0,2-2 0 0,1-3 0 0,3-4 64 0,4 1 32 0,5-1 0 0,1-3 0 0,5 2-160 0,2-2-16 0,3 2-16 0,2-1 0 0,0 2-288 0,0-2 0 0,-1 3 0 16,1 2 0-16,-1 0 0 0,-3 2 0 15,-3 2 0-15,-1 0 0 0,-4 3 0 0,-2 3 0 0,-4-1 0 16,-2 2 0-16,-2-2 0 0,0 5 0 0,-5-1 0 0,-1 1 0 15,-1-1 0-15,-2 3 0 0,-2 1 0 0,-3 2 0 16,-2 1 0-16,-3 0 0 0,-1 0 128 0,-2-1-128 16,-3 4 0-16,-3 0 160 0,0 0-160 0,-3 0 128 15,0 0-128-15,0 2 0 0,1-2 0 0,-1 0 0 16,3-3 0-16,1 0 0 0,1 2 0 0,0-4 0 0,3 1 0 16,1-1 0-16,2-1 0 0,-1 0 0 0,2 2 0 15,0-2 0 1,3 0-160-16,2-1 160 0,2 1-208 0,3-4 48 0,2-4 16 0,1 5 0 0,3-4 144 15,2 3 0-15,0 1 0 0,3-4-128 0,0 4-144 16,3-1-32-16,2 1 0 0,0 2 0 16,5 1 304-16,1 0-160 0,1 2 160 0,3 0-128 0,2 3 128 0,-1-1-160 15,-4-4 160-15,1 2-160 0,2 3 160 16,-1 1-208-16,-2-2 80 0,-1 0 128 0,-2 5 0 16,-5-3 0-16,-2 3 0 0,-2 0 0 0,-4 1 0 0,-3 1 0 15,1 4 0-15,-6-3 0 0,0 0 256 0,-2-2 64 16,0 0 0-16,-1 1 16 0,-1-3-96 0,1-1-32 0,0 1 0 15,-1-2 0-15,-1 0-208 0,1-3 176 0,-3-1-176 16,-1 2 160-16,-2-6 16 0,3 2 0 16,3-6 0-16,-2 2 0 0,-5 0 32 0,-4 0 16 0,-3 1 0 0,0-4 0 31,-2 0-224-31,-1-2 0 0,2-2 0 0,-3-3-18704 16</inkml:trace>
  <inkml:trace contextRef="#ctx0" brushRef="#br0" timeOffset="14230.56">8895 9731 26719 0,'-4'-4'2368'15,"0"0"-1888"-15,3 0-480 0,0 2 0 0,-1 0 608 0,1 0 32 0,-1-4 0 0,-3-3 0 16,-3-3-1264-16,2 1-240 0,-1-4-48 0,1 2-16 0,1 1 416 0,1 0 96 0,0 1 16 0,2 0 0 0,-1 1 544 0,2 0 112 0,-1 0 32 0,0 0 0 0,0 2 784 0,-1-2 144 0,1 3 48 0,-2 1 0 16,0 3-32-16,-1-4 0 0,1 5 0 15,-5-1 0-15,0 2-464 0,-3 2-112 16,-2 4-16-16,-2 2 0 0,-1-4-448 0,-3 5-192 0,-3 3 128 0,-2-1-128 31,0 2-272-31,-2-2-144 0,0 2-32 0,-2 1 0 0,6-3 256 0,-2 2 32 0,-2 0 16 0,-2-1 0 16,3 2 144-16,2-2 0 0,0 3 128 0,1-5-128 15,0 4 384-15,2-1 0 0,-1-2 0 0,2 2 0 16,-1 2-48-16,4-2 0 0,1 1 0 0,2-1 0 0,4-3-336 0,3 1 128 16,2-3-128-16,4-1 0 0,0 3 320 0,2-3-16 15,1 0 0-15,2 1 0 0,2-1-304 0,0 0 0 16,3 0 128-16,1 1-128 0,1 0 0 0,0-1 0 16,2-2 0-16,0 0 0 0,1 1 0 0,2 2 0 15,0-2 0-15,1 1 0 16,3 1 256-16,0-1-48 0,0 3-16 0,1-3 0 15,0 4-64-15,-2 0-128 0,2 2 176 0,1 1-176 0,-3-1 0 0,0-1 0 16,-1 4 0-16,1-1 0 0,-1 3 0 0,0-3 0 16,-2 0 0-16,-1 2 0 0,0 1 0 0,-3-4 0 15,0 3 0-15,-2 2 0 0,0-2 0 0,-1 2 0 0,-2 2 0 16,-2 0 0-16,-1 1 0 0,-3 1 0 0,0-2 144 0,-2 1-144 16,-1-1 160-16,-2 1-160 15,-1-2 160-15,-3 1-160 0,1 1 128 0,-2-2-128 0,-2-2 0 0,1 0 144 16,-1-3-144-16,-2 1 0 0,-1 1 0 0,-2 0 0 15,0-2 0-15,0 0 128 0,1-4-128 0,1 3 0 16,2-6 0-16,-2 2 0 0,1-1 0 0,-1-3 0 16,1 0 0-16,-3-1 0 0,4-4 0 0,-1 0 0 15,0 0 0-15,0-2 0 16,-1 0 128-16,-1-4-128 0,2 2 0 0,-2-2 192 0,1-2-192 0,0 0 192 0,0 0-192 16,2-1 0-1,-1 1 144-15,1-1-144 0,2 2 0 0,0-4 0 0,3 4 0 0,0-6 0 0,2 4 128 16,3-4-128-16,2 1 128 0,0-2-128 0,4-1 192 0,1 2-16 15,1-5-16-15,3 2 0 0,-1 0-32 0,2-2 0 16,1-2 0-16,2 0 0 16,-1-2 64-16,0 1 16 0,2-4 0 0,1 2 0 15,0-2 64-15,1-1 16 0,0-1 0 0,2 1 0 16,3-3 80-16,4-3 16 0,3-1 0 0,2 1 0 16,1-3-80-16,1 0-16 0,2 3 0 0,-2-2 0 0,0 2-288 15,-2-3 0-15,0 1 128 0,-1 1-128 0,-2 5-128 0,-2-1-96 0,-2 4-16 0,0 0 0 31,-2 3-400-31,-3 0-96 0,-1 0-16 0,-2-4-18928 0</inkml:trace>
  <inkml:trace contextRef="#ctx0" brushRef="#br0" timeOffset="17962.11">14025 5744 19343 0,'-1'-1'1728'0,"-1"-2"-1392"0,1 3-336 0,0-2 0 0,0 2 1600 0,0-2 240 16,-1 0 48-16,-1-2 16 0,-2-2-1264 0,-2 0-240 0,0 0-48 0,-3-1-16 0,0 0-848 0,-1 2-160 0,-1 1-32 0,-3 1-16 15,-1 0-1584-15,-3 0-320 0,0 0-64 0,-2 3-16 16,-2 0 816-16,1 0 160 0,0 3 48 0,-1-2 0 0,4 4 1680 0,-1-2 304 16,0 1 80-16,2 1 0 0,1 2 960 0,3 0 192 15,0-1 48-15,2 0 0 0,1 0-288 0,2 2-48 16,1 0-16-16,4 0 0 0,1 0-384 0,2 1-80 16,2-3 0-16,2 2-16 0,1 0 224 0,3-2 48 15,3 4 16-15,1-3 0 0,2-1-192 0,3 0-32 0,2 1-16 16,0 0 0-16,0-1-256 0,1 0-48 0,2 0-16 0,2 0 0 15,-1 0-336-15,1 1-144 16,1 0 128-16,-2-1-128 0,-1 3 0 0,1 1 0 0,2-2 0 0,-1 6 0 16,0-2 0-16,-2 4 0 0,1-1 0 0,-1 3 0 15,-1 0-400-15,-3 1 32 0,-3-3 16 0,-3 0 0 16,-3 2 352-16,0 1-176 0,-2 1 176 0,-2 1-128 0,-2-1 128 16,1-2 0-16,-2 4 128 0,-1-3-128 0,-1 1 0 15,-3-1 144-15,1 3-144 0,-1-4 0 0,-3 2 288 16,0-4-48-16,-2 0-16 0,-1-1 0 0,1 1-224 0,-3-1 0 15,0-2 0-15,-3 0 0 0,0 0-160 0,-1 2-128 16,-1-2-32-16,-2-4 0 16,1 4-400-16,-2-1-96 0,-1-1-16 0,0 0 0 0,0-1 624 15,-2 0 208-15,-2 3-144 0,-1-5 144 0,1 2 0 0,0-2 0 16,2 0 0-16,1-4 0 0,1 0 160 0,2-2 16 16,3 1 0-16,1-3 0 0,2 0 480 0,1-4 112 0,2 1 0 15,3 0 16-15,2-4-208 0,1 1-32 0,2-2-16 16,2-2 0-16,2 0-240 0,3-3-48 0,2-1-16 15,1-2 0-15,3-1 128 0,2 1 32 0,3-6 0 16,2 0 0-16,5-7 32 0,0 1 16 16,3-3 0-16,2-1 0 0,1-3 144 0,1-2 16 0,-1 1 16 0,1-1 0 15,0-1-16-15,2-4 0 16,1-4 0-16,-1 0 0 0,-1-1-336 0,-4 3-64 0,-2-3 0 0,-3-4-16 16,-3 0-176-16,-3 1 0 0,0-1 0 0,-4 4 128 15,1 4-128-15,-2 1-272 0,-1 0 64 0,0 1 16 16,0 0-688-16,-3 3-128 15,2-2-16-15,-3 4-16016 0</inkml:trace>
  <inkml:trace contextRef="#ctx0" brushRef="#br0" timeOffset="23064.98">14351 14067 37775 0,'-12'-7'3360'0,"1"-2"-2688"15,5 2-544-15,2 1-128 0,0 3-912 0,-3-5-224 0,-7-6-32 0,-12-11-16 0,-6-3-1696 16,-4-4-320-16,-1 1-80 0,0 1-16 0,1 2 2192 0,-2 3 432 0,0 4 96 0,-4 1 0 0,-4 4-304 0,-4 0-64 15,-4 6-16-15,-4 4 0 16,-2 3-1088 0,-4 10-240-16,-4 5-32 0,0 4-16 0,4 4 288 15,1 4 48-15,5 2 16 0,3 8 0 0,5 4 2304 0,5 1 480 0,7 4 96 0,6 3 0 0,6 3 1344 16,7 2 256-16,4 6 48 0,5 2 16 0,7 5-448 16,3 6-64-16,5 2-32 0,1 4 0 15,1 4-2016-15,3 4-288 0,2 5-112 16,1-1-32-16,-2-9-64 0,1 7-16 0,2 3 0 0,1 5 0 0,2 5 320 0,4-5 192 15,5-8-208-15,5 2 80 16,6-3-624-16,4-9-112 0,5-10-32 0,1-12 0 0,3-16 592 16,6-8 112-16,4-6 32 0,5-3 0 0,5-7 2224 0,7-5 448 15,8-6 96-15,6-9 16 0,4-4-672 0,5-6-128 16,-2-6-32-16,8-11 0 0,4-6-464 0,3-9-112 16,0-3 0-16,-3-8-16 0,-3-4-656 0,-8 0-128 0,-3-1-32 15,-3-6 0 1,-2 1-896-16,-8-3-192 0,-7 4-48 0,-11-3 0 15,-4-2 240-15,-11 3 64 0,-5 1 0 0,-10 2 0 0,-9 4 1088 0,-12-6 208 0,-5-1 48 0,-13-3 16 16,-8 3-80-16,-13 4 0 0,-8-2-16 0,-12 3 0 16,-7 2-624-16,-6 3-192 0,-4 0 128 0,-3 3-128 15,-6 3 288-15,-8 1 0 0,-6 6 0 0,-2 2 0 16,9 7 16-16,-13-3 0 0,-14 3 0 0,-6-1 0 16,-2 6-304-16,-1 7-272 0,-1 4 48 0,-6 9 16 15,-3 7-1616-15,3 6-320 0</inkml:trace>
  <inkml:trace contextRef="#ctx0" brushRef="#br0" timeOffset="25228.55">14905 10257 17503 0,'-1'-3'1552'0,"1"3"-1232"0,0-3-320 0,0 3 0 0,1-2 704 0,1 1 96 16,0-2 16-16,1-3 0 0,2 0-816 0,1-2-192 0,0 0-32 0,1-1 0 0,2 2 224 0,0 0-144 0,-1-1 144 15,1 0-128-15,1 2 352 0,0-3 80 0,2 2 16 0,0-2 0 0,2 2 960 0,-2 1 192 0,3 0 32 16,0-1 16-16,1 1-448 0,0 2-96 0,0 0-16 0,2 2 0 15,-4 2-448-15,3 0-80 0,0 0-32 0,-1 4 0 16,-1-2-272-16,-2 2-128 0,1 0 128 0,0 2-128 16,-1 0 256-16,0 3-48 0,-2-2 0 0,0 2 0 15,-1 1 80-15,0 0 16 0,-2 2 0 0,0 1 0 16,0-1-304-16,-2 4 128 0,1 0-128 16,-1 0 0-16,-1 0 0 0,-1 1 0 0,-1 0 0 0,0-1 0 0,-1 0 0 15,-1-3 0-15,1 2 0 0,-2 1 0 0,0-1 0 16,-2 1 0-16,1 0 0 0,-1 0 0 0,-2-3 0 0,0 0 0 15,-1 2 0-15,-1-1-144 0,-3 2 144 0,0-1 0 16,-3 1 0-16,0-1-128 16,0-6 128-16,-3 1-160 0,-1-1 160 0,-3-3-160 15,-1 2-320-15,-2-2-64 0,-2 0-16 0,-1-2 0 16,0-2-336-16,-1-1-80 0,3 1-16 0,-1-2 0 0,4-2 1184 16,4 1 224-16,1-1 48 0,2-2 16 15,-3 0 384-15,1-2 80 0,-1-3 16 0,1 2 0 0,1-4-512 0,2 3-112 16,2-1-16-16,1 0 0 0,2 3-128 0,2 0-48 0,1 2 0 15,3 0 0-15,-1 2 80 0,2-2 16 0,1 1 0 16,1 0 0-16,5 0 400 0,0 0 64 16,4-1 32-16,4-1 0 0,5 4-128 0,4-2-32 15,6 3 0-15,4 3 0 0,5-2-304 0,3 1-64 16,-1 2-16-16,-1 0 0 0,2 1-64 0,1 1-128 0,0 0 176 0,-2 4-176 16,-3-4 128-16,-3 2-128 0,-2 1 0 0,-2 3 0 15,-4-2 0-15,-1 2 0 0,-1 1-192 0,-3 6 48 16,-1 0-400-1,-5 3-80-15,-1 3-16 0,-6 3-16512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6:11:40.8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6403 7457 8287 0,'-5'-9'736'0,"1"3"-592"0,0-1-144 0,2 3 0 0,2 1 3600 0,0-1 688 0,1 2 144 0,-1-2 32 15,0-6-3264-15,0-2-656 0,1 0-128 0,1-5-32 0,-2 1-528 0,1 4-112 0,-2-3-32 0,-1 3 0 0,0-1-928 0,-2 2-176 0,-2-1-32 0,-1 0-16 0,-1 3 432 0,0 2 96 0,-1-2 16 0,-1 1 0 16,-1 6 1184-16,-1-4 240 0,0 3 48 0,1 2 16 0,-1-1 144 0,1-1 32 16,-2 3 0-16,0 0 0 0,-1 0-320 0,-1 0-64 15,1 0-16-15,-1 3 0 0,-1-3 288 16,1 0 64-16,0 2 16 0,-1-1 0 0,0 2-96 0,0 1-32 16,1 0 0-16,-1 0 0 0,2 2-128 0,-2 4-32 15,3-1 0-15,-2 2 0 0,1 1-256 0,-1 3-48 16,0-1-16-16,2 2 0 0,0 1-336 0,4-3-80 15,-1 4-16-15,2-2 0 16,3-1-416-16,0 1-96 0,4 0-16 0,1 3 0 16,1-3 656-16,2 1 176 0,1 1 0 0,1-2 0 0,1 0 0 0,1 0 0 15,2 2 0-15,1-4 0 0,2 1 0 0,2-3 0 0,2 1 0 16,1-3 0-16,2-1 0 0,2 1 128 0,1 0 0 0,0-4 0 16,3-1-128-16,0 2 0 0,-2-4 144 0,1-2-144 15,0-1 0-15,1-1 0 0,0-1 0 0,-1-2 0 16,1-5 0-16,-3 2 0 0,1 1 0 0,-2-4 0 0,-1 1-144 15,-2-1 144-15,1 0-160 0,-2-2 160 0,0 2 0 16,-2-2 0-16,1-1 0 0,0 1 0 0,-3 0 256 16,0-1-16-16,0 0 0 0,-1-2 0 15,-2 1 256-15,-1 2 48 0,-1-3 16 0,0 2 0 0,-3-2-80 0,-2 1-16 16,1 2 0-16,-3-2 0 16,-1 3-48-16,0 1-16 0,-1 3 0 0,0 0 0 0,-1 1 32 0,1 0 0 15,0 1 0-15,0 0 0 0,1 3-192 0,-1-2-48 16,-1 2 0-16,2-1 0 0,-1 3-192 0,0 3 0 15,1-1 0-15,0 2 0 0,0-2 0 0,1 4 0 0,0 2 0 16,1 0 0-16,-1 2 0 0,1 0 128 0,1-1 0 16,-1 1 16-16,1 0 560 0,0 0 128 0,1 2 0 0,0 3 16 15,-1-3-304-15,0 4-64 0,1 4-16 16,-2-1 0-16,1-1-64 0,-1 2-16 16,2 5 0-16,0-3 0 0,-1 3-176 0,2 1-32 15,1-2-16-15,2-1 0 0,-1-1-160 0,1 0 0 0,0 0 0 0,0-3 0 16,0-2 0-16,0 1 0 15,-1-5 0-15,1 2 0 0,0-1 0 0,2-2 0 16,0-2 0-16,0 0 0 0,0-2-832 16,1 2-192-16,3-4-32 0,-1 1-16 0</inkml:trace>
  <inkml:trace contextRef="#ctx0" brushRef="#br0" timeOffset="4233.28">2190 12961 19343 0,'-7'-3'1728'0,"0"2"-1392"0,4 1-336 0,1 0 0 0,1 1 256 0,-3-1 0 0,-3 0-16 0,-5 0 0 0,-3 0 208 0,-2 0 64 0,0 3 0 0,4-3 0 16,0 0-512-16,4 0-240 0,0 2 32 0,1-2 0 0,4-2-16 0,-1 4 0 0,0-2 0 0,0 0 0 0,1 1 768 0,0-1 160 0,3 0 16 0,0 3 16 0,0-3 112 0,-2 2 32 0,2-2 0 0,0 1 0 0,-1 4-368 15,2-5-80-15,0 4-16 0,3-3 0 0,1 1-288 0,1 1-128 0,2-3 128 0,3 2-128 16,1 0 416-16,3-2 0 0,2 3 0 0,-2-2 0 0,3 1 32 16,0 1 0-16,1-2 0 0,1 4 0 15,1-1-192-15,0 2-48 0,1 0 0 0,-4 1 0 0,0 0-208 16,0 1 0-16,1 2 128 0,-2 2-128 0,-3-4 0 15,0 3 0-15,0 1 0 0,0 2 0 16,-1 1 0-16,-2 1 0 0,0 0 0 0,-3 0 0 16,1 3 0-16,-3-3 0 0,1 2-128 0,0 2 128 0,-1 2 0 0,-1-3 0 15,1 3-128-15,-2-3 128 0,2 0 192 16,-1 2 80-16,0-1 32 0,0 0 0 0,-1 1-64 16,1-2-16-16,-2 0 0 0,0-4 0 0,0 1-224 0,-2-3 0 15,0 0 0-15,-1 0 0 0,0-1-192 0,-3-2 192 16,0 0-192-16,-1 2 192 0,0-3-208 0,-2 1 64 0,-1 0 16 15,0-1 0-15,-1 0 128 0,-1 1-208 0,0-1 80 0,-1 1 128 16,-1-3-256-16,0 2 64 0,-2-1 0 0,-1-4 16 16,1 2 176-16,-2-2 0 0,0 0 0 0,0 1 0 15,-1-4 128-15,0 1 48 0,-1-2 16 0,0 3 0 16,-2-3-64-16,1 0-128 0,1 0 192 0,-1-3-64 16,1 3-640-1,-2 0-144-15,1 0-32 0,-2 0 0 16,2 0-672-16,-2 0-144 0,0 0-32 0,1 3 0 15,0-2-16-15,1 1-16 0,3 2 0 0,2 0 0 0,1-2-192 0,2 1-32 16,1 1-16-16,2-4 0 0</inkml:trace>
  <inkml:trace contextRef="#ctx0" brushRef="#br0" timeOffset="4787.39">2871 12591 43311 0,'-1'-4'3840'0,"0"4"-3072"0,1 0-608 0,0 0-160 0,1 0-1376 0,0 1-304 0,1 1-64 0,-1 1-16 15,0 1 624-15,1 5 128 0,0 1 32 0,-1 3 0 16,-1 6-96-16,0 2-16 0,-3 1 0 0,0 4 0 16,-1-1 96-16,-2 1 16 0,-3 0 0 0,1 1 0 15,-2-1 304-15,-3 0 64 0,1 1 16 0,-2-2 0 0,1 1 64 16,0-2 16-16,3-1 0 0,-1-1 0 0,0-2-48 16,1-2 0-16,2 1 0 0,-1-3-5648 0,0-4-1120 0</inkml:trace>
  <inkml:trace contextRef="#ctx0" brushRef="#br0" timeOffset="5228.67">2333 12834 27647 0,'-1'-3'1216'0,"-1"0"256"0,0 2-1168 0,1 1-304 0,1 0 0 0,0 0 0 16,0 0-368-16,-1 0-128 0,0-2-16 0,-1 2-16 15,0 0-112-15,-2 0 0 0,1 0-16 0,-1-3 0 16,-1 3-288-16,1-1-48 0,-1 1-16 0,-1 0 0 16,0 0 176-16,-2 0 48 15,1 1 0-15,0 2 0 0,-2-3 320 0,0 2 64 0,-2-1 16 0,0 4 0 0,0-1 576 0,-3 0 112 16,1 2 16-16,-2 0 16 0,-1 3 304 0,-1-3 64 15,-1 4 16-15,0-4 0 0,-1 4-336 0,-1-3-64 16,1 2 0-16,-2 1-6240 16,1-2-1248-16</inkml:trace>
  <inkml:trace contextRef="#ctx0" brushRef="#br0" timeOffset="6441.15">5880 13144 30399 0,'-3'-7'2704'16,"2"4"-2160"-16,0-2-544 0,1 4 0 0,0 1 0 0,-1 0 0 0,-2-7-160 0,-1 1 160 0,-2 0-576 0,-2-3 16 0,-2 6 0 0,-4 0 0 0,-1 2-768 0,-1 2-144 0,-2 2-48 0,-2 3 0 16,-1-2-240-16,0 2-48 0,0 0-16 0,-1 0 0 0,1 0 1568 0,1 3 256 15,0-3 192-15,1-1-48 0,3 1 1216 0,3-1 240 0,2 1 64 0,3 1 0 16,2-4-128-16,2 1 0 0,3 0-16 0,0 1 0 15,2 1-944-15,2 0-192 0,0 1-48 0,2 2 0 32,1-3-912-32,3 4-192 0,0 0-48 0,2-1 0 0,0 1 48 0,1-1 16 15,2 0 0-15,1-1 0 0,-2 0 528 0,1-2 224 0,2 2-192 0,-1 0 192 16,0-1 144-16,-2-1 160 0,1 0 16 0,-1 1 16 16,1 2 176-16,-3-2 48 0,0 3 0 0,-1 2 0 0,0-3-272 0,-2 0-48 15,0 5-16-15,0-2 0 0,-1 0-96 0,0 2 0 16,1 1-128-16,-1-3 192 0,1-1-48 0,-1 2-16 15,1-1 0-15,-1 3 0 0,-2-4-128 0,0 0-224 16,-1 2 48-16,-2 0 16 16,-1-3-304-16,-1 2-64 0,-1-2-16 0,-3 1 0 0,1-1 288 0,-2 0 48 15,-1-1 16-15,-2-2 0 0,-1-1 192 0,1 1 0 16,-2-1 0-16,-1-4 0 0,1 2-176 0,-1 0 16 0,0-2 0 16,1 2 0-1,0-4-368-15,-1 0-80 0,2 0-16 0,-1-4-9536 0</inkml:trace>
  <inkml:trace contextRef="#ctx0" brushRef="#br0" timeOffset="6797.65">6404 12748 22111 0,'3'-3'1968'16,"-2"0"-1584"-16,0 0-384 0,0 3 0 0,1 0 2192 0,-1 0 368 0,0 3 64 0,3-3 0 0,-1 6-1968 0,2 0-400 0,0 4-64 0,-1 2-32 15,-2 2-480-15,-3-2-80 16,0 4-32-16,-3 3 0 0,-1-1-192 0,-1 0-32 0,-1 3-16 0,-2-3 0 0,0 2 416 0,1 1 96 0,-1 1 16 0,-1-2 0 16,3 2 288-16,-2 1 64 0,1 1 16 0,-1 2 0 15,0 2-48-15,1 0-16 16,1 1 0-16,1-1 0 16,2 2-1184-16,1-2-224 0,2-1-48 0,-1-1-16 0</inkml:trace>
  <inkml:trace contextRef="#ctx0" brushRef="#br0" timeOffset="8109.13">9446 13001 11055 0,'-2'-3'976'0,"-1"0"-784"0,2 1-192 0,0 1 0 0,1 1 1888 0,-2-3 336 0,0-1 64 0,-2-1 16 0,-1 0-1008 15,-1-1-192-15,-1 0-32 0,-2 0-16 0,0 2-576 0,-1 2-112 0,-2-1-32 0,-2 2 0 0,0 1-336 0,-2 0 0 0,-2 4 0 0,-2-2 0 31,-1 2-640-31,-1 2-112 0,-1 1-16 0,-3 2 0 0,0-3 64 0,0 2 0 0,2-2 0 0,1 0 0 0,-2 0 448 0,2 0 112 16,3 1 16-16,1-1 0 0,2 0 480 0,3 0 96 16,2 0 32-16,2 1 0 15,1-1 288-15,2-1 64 0,3 1 16 0,2 0 0 0,1 0-464 0,1 3-112 0,1-2-16 16,3 2 0-16,0 3-480 0,3-2-96 0,1 3-32 16,2-1 0-16,3-2 128 0,0 2 32 0,2-2 0 15,1 2 0-15,0 1 192 0,1-1 160 0,2 2-32 0,-2-2 0 16,2 2 48-16,-1-2 0 0,1 3 0 0,-2-3 0 15,-1 1 16-15,-1-3 0 16,0 0 0-16,-1-2 0 0,-1 3 160 0,0-2 32 0,-2 3 16 0,-1-2 0 16,-1 3-160-16,0-1-48 0,-1 0 0 0,-2 2 0 15,-1-2-192-15,-2 1-240 16,1-1 48-16,-3-1 16 0,-1-2-240 16,0 1-48-16,-1-2-16 0,-1 2 0 0,-2-1 288 0,-1-3 48 0,0 2 16 0,-2-2 0 0,-3 0 288 15,-1-2 64-15,-2 1 16 0,0-1 0 0,-3 1 304 16,-3-3 64-16,0 0 16 0,-3-4 0 15,1 0-624-15,-4 0-208 0,-1-2 0 0,1-2 0 16,-1 0-1744-16,0 0-352 0</inkml:trace>
  <inkml:trace contextRef="#ctx0" brushRef="#br0" timeOffset="8377.94">9680 12416 43311 0,'-3'-2'3840'0,"1"1"-3072"0,-2 1-608 0,2 1-160 0,0 1 0 0,1 2-192 0,-1 2 32 0,-2 3 16 0,1 7-240 0,1 6-32 0,1 3-16 15,1 1 0-15,1 3-1200 0,0-1-240 0,2 4-48 16,0 0-16 0,2 2-1136-16,-1 0-208 0,0 2-48 0,3 14-4816 15,-3-10-960-15</inkml:trace>
  <inkml:trace contextRef="#ctx0" brushRef="#br0" timeOffset="9169.03">12165 13103 22111 0,'-4'0'1968'0,"1"-3"-1584"0,0 3-384 0,2 0 0 0,0 0 1584 0,-2 0 224 0,0 0 48 0,-6 0 16 0,-2 3-960 0,-3-3-192 0,-1 4-32 0,1 0-16 0,-2 3-1056 15,-2 0-192-15,-2 3-64 0,2 1 0 0,-2-1-752 0,0 2-144 0,2-2-48 16,-1 3 0-16,1-1 752 0,-1-2 128 0,3 2 48 0,0-1 0 15,4 0 784-15,0 2 176 0,3-3 16 0,1 0 16 0,3-2 560 0,3 2 96 16,2-2 32-16,0 0 0 16,2 2-224-16,2-1-32 0,3 1-16 0,1 0 0 15,4-2-752-15,0 3 0 0,5 1-240 0,1 0 64 16,3 1-288-16,1 2-64 0,2-1-16 0,-1 1 0 0,2-2 256 16,1 3 48-16,0-1 16 0,0-1 0 0,-1 2 224 0,-2-1 0 15,-1 1 0-15,0 0 0 0,-3 0 208 0,-1 0-16 16,-4-1 0-16,-1-1 0 0,-2 0 432 0,-4-1 80 0,1-6 0 15,-5 2 16-15,1-3-208 0,-3-2-64 0,1 2 0 16,-2-4 0-16,0 2-320 0,-3-1-128 0,1 0 0 0,-3 0 144 31,-3-2-544-31,-2 3-112 0,-3-2-32 0,-4 1 0 16,-4 0-992-16,-4 0-192 0,-4-2-32 0,0 2-16 16,-2-1-768-16,0 2-144 0,0-4-48 0,2 0-4304 0</inkml:trace>
  <inkml:trace contextRef="#ctx0" brushRef="#br0" timeOffset="9485.07">12249 12675 39615 0,'0'-5'1760'0,"-1"1"352"0,1 2-1680 0,0 2-432 16,0 0 0-16,0 0 0 0,1 0 320 0,2 0 0 0,-1 5-16 0,3-2 0 0,0 5-304 0,3 4-256 0,-1 4 64 0,0 5 0 0,1 4-256 0,-2 1-32 0,-1 2-16 0,-3 1 0 15,-2 2-64-15,-1 2-16 0,-3 1 0 0,-2 0 0 16,-1 1-736-16,-2-2-160 0,-1 4-16 0,-1 0-13088 0</inkml:trace>
  <inkml:trace contextRef="#ctx0" brushRef="#br0" timeOffset="21919.2">8933 4374 20271 0,'-20'1'1792'0,"2"1"-1424"0,4 1-368 0,5 1 0 0,2-1 864 15,-7 1 96-15,-10 5 32 0,-19 4 0 0,-12 6-576 0,-11 3-112 0,1 3-32 0,3 0 0 0,4 3-272 0,2 0 0 0,7 1 0 0,3-1 0 0,3 1 0 0,1 0 0 16,1 5 0-16,0 0 0 0,-2 2-144 0,1 1 144 16,1-2-128-16,3 0 128 0,2-3 0 0,-3 4 0 15,0 3 0-15,-2 6-128 0,0-1 128 0,-1 3 0 16,1 1 0-16,-3 6-128 0,-3 0 272 0,0 3 64 15,4-4 16-15,1-2 0 0,1 0 304 0,-3 5 64 16,1 9 16-16,-1 4 0 0,0 3-64 0,5 1-16 0,4-4 0 16,4-2 0-16,7-8 32 0,1 4 0 0,5-1 0 0,3 3 0 15,4 1-176-15,3-4-48 0,5-5 0 0,1-2 0 16,4-1-208-16,0 0-128 0,4-1 128 0,2 2-128 16,4 4 0-16,3-2 0 0,2 1 0 0,2-2 0 15,-1-6-192-15,3-2-16 0,2-1 0 0,3 4 0 31,6 6-192-31,1 0-48 0,4 1 0 0,2-2 0 0,0-6 112 0,4-3 16 0,7-1 0 0,2-5 0 16,1-6 128-16,-1-3 16 0,2-4 16 16,8 1 0-16,10-2 160 0,6-5 176 0,6-3-48 0,1-3 0 0,0-4 112 0,3-2 16 15,5-3 0-15,2-2 0 0,0-1-80 16,-2-2-16-16,-3-2 0 0,-1-2 0 16,0-2 352-16,-1-4 64 0,4-2 0 0,-7-3 16 0,-1 1-48 0,3-4-16 15,-1-4 0-15,2-5 0 16,-3-1-48-16,-3-4-16 0,-2 1 0 0,-4-6 0 0,-11 5-208 0,5-6-32 15,4-8-16-15,-2-1 0 0,-3-7-208 16,-7 0 0-16,-9 2 0 0,0-8 0 0,0-9 0 0,-5-4 0 16,-4 0 0-16,-5-1 0 0,-4-4 0 0,-8-3 0 15,-5 4 128-15,-4-1-128 0,-5-7 304 0,-4-2-48 16,-5-1 0-16,-7-3 0 0,-4 1 64 0,-6-1 0 0,-2 8 0 16,-4-1 0-16,-6 2-32 0,-1 6 0 15,0 7 0-15,-6 0 0 0,-5-2-96 0,-4 2 0 16,-5 4-16-16,-2 0 0 0,-5 0 0 0,-3 2 0 0,-1 4 0 0,-2 3 0 15,-4 3-176-15,-5 4-176 0,-6 0 48 0,-7 3 0 16,-3 5-512 0,-7 2-80-16,-6-1-32 0,-2 3 0 0,3 3-1360 0,-4 4-288 15,-5-1-48-15,0 7-16 16,1 5-416-16,-3 3-64 0,-3 2-32 0,1 3 0 0,2 4 1888 0,0 3 384 16,7 2 80-16,-1 3 16 0,2 2 608 0</inkml:trace>
  <inkml:trace contextRef="#ctx0" brushRef="#br0" timeOffset="37050.35">24935 7548 35935 0,'7'-4'3200'15,"2"2"-2560"-15,-3-1-512 0,-1 3-128 0,1 0-672 0,3 0-160 0,6 0-16 0,11-1-16 0,12 1 624 0,10-2 240 0,9 2-176 0,1 0 176 0,4 0-528 0,1 0-16 0,3-3 0 0,1 3 0 16,2 0-128-16,5 0-32 0,4 0 0 0,1 0 0 0,0-1 416 0,2 1 80 0,0 0 16 0,2 4 0 16,0-2 192-16,2-2 128 0,2 4 0 0,-2-2-128 15,-3 2 0-15,-1 0 0 0,1 2 0 0,-2-2 0 0,-3 1 0 0,-5 1 0 16,-3-1-176-16,-5 0 176 0,-3 1-320 0,-4 0 64 15,-5 0 0-15,-9-2 0 0,-7 0 256 0,-3 2 0 16,-1 0 0-16,-4-2 0 0,-7 1 0 0,-7-4 0 16,-5 1 0-16,-5 2 0 0,-7-4 208 0,-7 3 112 15,-3-3 0-15,-9-3 16 0,-6-1 816 0,-6 1 144 16,-9 0 48-16,-9-3 0 0,-4 4-448 0,-5-2-64 0,-2 0-32 16,-12-1 0-1,-9 0-672-15,-9-1-128 0,-3 0 0 0,0 1 0 16,15-1 0-16,-11 1 320 0,-9-1-64 0,-3-3 0 15,6 3 224-15,4-2 32 0,5 0 16 0,4 1 0 16,2 4-96-16,9-3-32 0,12-1 0 0,3 1 0 16,1 0-192-16,-1 2-32 0,4-1-16 0,3 2 0 15,7-1-160-15,7 1-176 0,5 2 48 0,5-4 0 16,7 4-576-16,7-1-128 0,5-1 0 0,4 2-16 0,6-3-896 16,4 3-176-16,5 0-48 0,10 1-12304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6:13:48.5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1940 5519 28559 0,'-31'-16'2544'0,"8"6"-2032"0,0 4-512 0,7 1 0 0,5 5-448 15,4 2-192-15,-3-2-48 0,-7 3 0 0,-13 0 144 0,-13 4 32 0,-8 0 0 0,-5 4 0 0,3 1 32 0,0 2 16 0,0 1 0 0,0 1 0 0,1 0 464 0,1 0 0 0,2-2 176 0,2-2-48 0,2 0 208 0,1-2 48 16,2 1 16-16,3-1 0 0,5-3 912 0,5 0 176 16,4 2 48-16,8-3 0 0,5-3-1088 0,4 1-224 15,5-1-32-15,4-1-16 0,4-1-176 0,6-2 192 16,9 1-192-16,8-6 192 0,10 0 576 0,9 0 128 16,9-4 32-16,6-3 0 0,7 3-352 0,16-4-80 0,18-2-16 15,7-4 0 1,-8 5-336-16,14-1-144 0,15-3 128 0,10 1-128 15,4-2-256-15,8 4-144 0,8 0-32 0,3 0 0 0,1 1 96 0,5-1 16 0,9 1 0 0,4 5 0 16,3 6 320 0,-1 1 0-16,0 3 0 0,-2 0 0 0,-4 3-144 0,4 4 144 0,2 2 0 0,1 5 0 15,1 3 0-15,-8-4 0 0,-7 3 0 0,-5-6 0 16,-4 2 0-16,5 2 0 0,3-2 0 0,-4-3 0 16,-14-3 208-16,3-5 48 15,3 2 16-15,-4-3 0 0,-4 0 384 0,-6 0 80 0,-4-3 16 0,-8 3 0 0,-3 0-480 16,-10 0-80-16,-8 0-32 0,0 0 0 15,1 3-1040-15,-3-3-208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A1846-15C1-4F35-AD6E-2FC96FAC81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726AB-1A0D-4E90-5044-DDB360616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81D0DF-F8DD-3070-0589-A2A3B74185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D421A8-B523-9CF9-7720-67D3E34115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9937BF-8360-1191-E8E5-8CDC7B24EE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439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739287-BF7B-4F04-882C-B3B23CA70729}" type="slidenum">
              <a:rPr lang="en-US" smtClean="0">
                <a:latin typeface="Arial" charset="0"/>
              </a:rPr>
              <a:pPr/>
              <a:t>6</a:t>
            </a:fld>
            <a:endParaRPr lang="en-US">
              <a:latin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Tinsley lost only 5 games to humans in 42 years; has been known to solve 60-ply problems</a:t>
            </a:r>
          </a:p>
        </p:txBody>
      </p:sp>
    </p:spTree>
    <p:extLst>
      <p:ext uri="{BB962C8B-B14F-4D97-AF65-F5344CB8AC3E}">
        <p14:creationId xmlns:p14="http://schemas.microsoft.com/office/powerpoint/2010/main" val="3031392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3205B-964C-AE69-AEA5-CB3A03B40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2D03E353-0C11-A1DA-DBBE-4FF5BF4755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739287-BF7B-4F04-882C-B3B23CA70729}" type="slidenum">
              <a:rPr lang="en-US" smtClean="0">
                <a:latin typeface="Arial" charset="0"/>
              </a:rPr>
              <a:pPr/>
              <a:t>7</a:t>
            </a:fld>
            <a:endParaRPr lang="en-US">
              <a:latin typeface="Arial" charset="0"/>
            </a:endParaRPr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0E1023A4-C936-C65D-D4B5-23EB065B71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259889CD-5D31-574C-C1E8-B56BF13500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Tinsley lost only 5 games to humans in 42 years; has been known to solve 60-ply problems</a:t>
            </a:r>
          </a:p>
        </p:txBody>
      </p:sp>
    </p:spTree>
    <p:extLst>
      <p:ext uri="{BB962C8B-B14F-4D97-AF65-F5344CB8AC3E}">
        <p14:creationId xmlns:p14="http://schemas.microsoft.com/office/powerpoint/2010/main" val="1993831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739287-BF7B-4F04-882C-B3B23CA70729}" type="slidenum">
              <a:rPr lang="en-US" smtClean="0">
                <a:latin typeface="Arial" charset="0"/>
              </a:rPr>
              <a:pPr/>
              <a:t>8</a:t>
            </a:fld>
            <a:endParaRPr lang="en-US">
              <a:latin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Tinsley lost only 5 games to humans in 42 years; has been known to solve 60-ply problems</a:t>
            </a:r>
          </a:p>
        </p:txBody>
      </p:sp>
    </p:spTree>
    <p:extLst>
      <p:ext uri="{BB962C8B-B14F-4D97-AF65-F5344CB8AC3E}">
        <p14:creationId xmlns:p14="http://schemas.microsoft.com/office/powerpoint/2010/main" val="255099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C31169-8967-4479-BD8E-A9DFFFA5AB03}" type="slidenum">
              <a:rPr lang="en-US" smtClean="0">
                <a:latin typeface="Arial" charset="0"/>
              </a:rPr>
              <a:pPr/>
              <a:t>11</a:t>
            </a:fld>
            <a:endParaRPr lang="en-US">
              <a:latin typeface="Arial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90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points for eating</a:t>
            </a:r>
            <a:r>
              <a:rPr lang="en-US" baseline="0" dirty="0"/>
              <a:t> dot; -1 for each time step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4042F3-6AC5-4F69-BFDB-D78DEF38750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582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8606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387B3-9669-F9A0-A68C-6A20AE841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C2B0DB73-29A3-4138-0BD3-D33DD92A7E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562BC8-C3F2-47A7-AF2C-13A94AF36327}" type="slidenum">
              <a:rPr lang="en-US" smtClean="0">
                <a:latin typeface="Arial" charset="0"/>
              </a:rPr>
              <a:pPr/>
              <a:t>17</a:t>
            </a:fld>
            <a:endParaRPr lang="en-US">
              <a:latin typeface="Arial" charset="0"/>
            </a:endParaRPr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C016646B-90D0-E251-18A9-EBBECBC8A2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56CA8817-183B-E843-988B-7C0241348C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Add values by hand if on tablet, or add by animation steps</a:t>
            </a:r>
          </a:p>
        </p:txBody>
      </p:sp>
    </p:spTree>
    <p:extLst>
      <p:ext uri="{BB962C8B-B14F-4D97-AF65-F5344CB8AC3E}">
        <p14:creationId xmlns:p14="http://schemas.microsoft.com/office/powerpoint/2010/main" val="27441996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18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8002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6832FB-2179-4C80-8AB1-E690711A109F}" type="slidenum">
              <a:rPr lang="en-US" smtClean="0">
                <a:latin typeface="Arial" charset="0"/>
              </a:rPr>
              <a:pPr/>
              <a:t>22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8551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6832FB-2179-4C80-8AB1-E690711A109F}" type="slidenum">
              <a:rPr lang="en-US" smtClean="0">
                <a:latin typeface="Arial" charset="0"/>
              </a:rPr>
              <a:pPr/>
              <a:t>23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3179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27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2488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28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2226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29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7229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Depth 2, one dot and two ghosts;</a:t>
            </a:r>
            <a:r>
              <a:rPr lang="en-US" baseline="0" dirty="0"/>
              <a:t> dot is about 8 steps away</a:t>
            </a:r>
            <a:r>
              <a:rPr lang="en-US" dirty="0"/>
              <a:t> – cannot see actual eating, so need to include distance to dots in </a:t>
            </a:r>
            <a:r>
              <a:rPr lang="en-US" dirty="0" err="1"/>
              <a:t>eval</a:t>
            </a:r>
            <a:r>
              <a:rPr lang="en-US" dirty="0"/>
              <a:t>; but limited depth means it goes into a dead end and cannot escape even a simple ghost strategy;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4042F3-6AC5-4F69-BFDB-D78DEF38750B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4406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both ghosts go the same way, </a:t>
            </a:r>
            <a:r>
              <a:rPr lang="en-US" dirty="0" err="1"/>
              <a:t>pacman</a:t>
            </a:r>
            <a:r>
              <a:rPr lang="en-US" dirty="0"/>
              <a:t> wins; if they go different ways, </a:t>
            </a:r>
            <a:r>
              <a:rPr lang="en-US" dirty="0" err="1"/>
              <a:t>pacman</a:t>
            </a:r>
            <a:r>
              <a:rPr lang="en-US" dirty="0"/>
              <a:t> loses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4042F3-6AC5-4F69-BFDB-D78DEF38750B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4208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562BC8-C3F2-47A7-AF2C-13A94AF36327}" type="slidenum">
              <a:rPr lang="en-US" smtClean="0">
                <a:latin typeface="Arial" charset="0"/>
              </a:rPr>
              <a:pPr/>
              <a:t>41</a:t>
            </a:fld>
            <a:endParaRPr lang="en-US">
              <a:latin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Add values by hand if on tablet, or add by animation steps</a:t>
            </a:r>
          </a:p>
        </p:txBody>
      </p:sp>
    </p:spTree>
    <p:extLst>
      <p:ext uri="{BB962C8B-B14F-4D97-AF65-F5344CB8AC3E}">
        <p14:creationId xmlns:p14="http://schemas.microsoft.com/office/powerpoint/2010/main" val="12967145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 is not evaluated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4042F3-6AC5-4F69-BFDB-D78DEF38750B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665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Pick an order for two reasons: sequential processor and pruning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45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1517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0F0E28-396E-4F98-845A-678F748F62CE}" type="slidenum">
              <a:rPr lang="en-US" smtClean="0">
                <a:latin typeface="Arial" charset="0"/>
              </a:rPr>
              <a:pPr/>
              <a:t>48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2808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51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4147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52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3148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FA9C23-4665-4838-ABA4-CC8DE95B3F24}" type="slidenum">
              <a:rPr lang="en-US" smtClean="0">
                <a:latin typeface="Arial" charset="0"/>
              </a:rPr>
              <a:pPr/>
              <a:t>56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7437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</a:t>
            </a:r>
            <a:r>
              <a:rPr lang="en-US" baseline="0" dirty="0"/>
              <a:t> least 10, or otherwise just rather dead; or just 100, or otherwise rather dead; that’s yet something different than minimax or </a:t>
            </a:r>
            <a:r>
              <a:rPr lang="en-US" baseline="0" dirty="0" err="1"/>
              <a:t>expectimax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625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060606"/>
            <a:ext cx="10515600" cy="373945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5837272"/>
            <a:ext cx="10515600" cy="6032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customXml" Target="../ink/ink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customXml" Target="../ink/ink3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customXml" Target="../ink/ink4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0.png"/><Relationship Id="rId3" Type="http://schemas.openxmlformats.org/officeDocument/2006/relationships/image" Target="../media/image26.png"/><Relationship Id="rId7" Type="http://schemas.openxmlformats.org/officeDocument/2006/relationships/image" Target="../media/image38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0.png"/><Relationship Id="rId5" Type="http://schemas.openxmlformats.org/officeDocument/2006/relationships/image" Target="../media/image25.png"/><Relationship Id="rId10" Type="http://schemas.openxmlformats.org/officeDocument/2006/relationships/image" Target="../media/image401.png"/><Relationship Id="rId4" Type="http://schemas.openxmlformats.org/officeDocument/2006/relationships/image" Target="../media/image24.png"/><Relationship Id="rId9" Type="http://schemas.openxmlformats.org/officeDocument/2006/relationships/customXml" Target="../ink/ink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.xml"/><Relationship Id="rId5" Type="http://schemas.openxmlformats.org/officeDocument/2006/relationships/image" Target="../media/image27.png"/><Relationship Id="rId4" Type="http://schemas.openxmlformats.org/officeDocument/2006/relationships/image" Target="../media/image2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.xml"/><Relationship Id="rId5" Type="http://schemas.openxmlformats.org/officeDocument/2006/relationships/image" Target="../media/image250.png"/><Relationship Id="rId4" Type="http://schemas.openxmlformats.org/officeDocument/2006/relationships/image" Target="../media/image19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customXml" Target="../ink/ink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customXml" Target="../ink/ink9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www.youtube.com/watch?v=HHVPutfveVs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customXml" Target="../ink/ink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customXml" Target="../ink/ink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0.png"/><Relationship Id="rId4" Type="http://schemas.openxmlformats.org/officeDocument/2006/relationships/customXml" Target="../ink/ink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hyperlink" Target="https://youtu.be/tzjgkMvTk5E?si=4twYU7UhYCkZqF73&amp;t=89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image" Target="../media/image4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2165" y="1824300"/>
            <a:ext cx="4645250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07-280 AI &amp; ML I</a:t>
            </a:r>
            <a:br>
              <a:rPr lang="en-US" sz="4600" dirty="0"/>
            </a:br>
            <a:r>
              <a:rPr lang="en-US" sz="4600" dirty="0"/>
              <a:t>Adversarial Search</a:t>
            </a:r>
            <a:br>
              <a:rPr lang="en-US" sz="4600" dirty="0"/>
            </a:br>
            <a:endParaRPr lang="en-US" sz="460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fence&#10;&#10;Description automatically generated">
            <a:extLst>
              <a:ext uri="{FF2B5EF4-FFF2-40B4-BE49-F238E27FC236}">
                <a16:creationId xmlns:a16="http://schemas.microsoft.com/office/drawing/2014/main" id="{C5CA68C4-AA78-43A9-A080-8998D602DE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955" r="252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2D9827-D4F9-4D52-8467-F545EC2752C1}"/>
              </a:ext>
            </a:extLst>
          </p:cNvPr>
          <p:cNvSpPr txBox="1">
            <a:spLocks/>
          </p:cNvSpPr>
          <p:nvPr/>
        </p:nvSpPr>
        <p:spPr>
          <a:xfrm>
            <a:off x="6562165" y="3112977"/>
            <a:ext cx="5354852" cy="34357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Instructors: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Pat Virtue &amp; Nihar Shah</a:t>
            </a:r>
          </a:p>
        </p:txBody>
      </p:sp>
    </p:spTree>
    <p:extLst>
      <p:ext uri="{BB962C8B-B14F-4D97-AF65-F5344CB8AC3E}">
        <p14:creationId xmlns:p14="http://schemas.microsoft.com/office/powerpoint/2010/main" val="168947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347AF-B28B-F42C-D897-38C908ED5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70DC6EB7-BE3E-887B-F9BE-78B8DDFDD6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Minimax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ACE3B12-142C-C8D9-EF55-64BAEF6E77D6}"/>
              </a:ext>
            </a:extLst>
          </p:cNvPr>
          <p:cNvGrpSpPr/>
          <p:nvPr/>
        </p:nvGrpSpPr>
        <p:grpSpPr>
          <a:xfrm>
            <a:off x="2494547" y="1919286"/>
            <a:ext cx="8085221" cy="4729164"/>
            <a:chOff x="939012" y="1428750"/>
            <a:chExt cx="7285826" cy="4133850"/>
          </a:xfrm>
        </p:grpSpPr>
        <p:pic>
          <p:nvPicPr>
            <p:cNvPr id="74" name="Picture 3">
              <a:extLst>
                <a:ext uri="{FF2B5EF4-FFF2-40B4-BE49-F238E27FC236}">
                  <a16:creationId xmlns:a16="http://schemas.microsoft.com/office/drawing/2014/main" id="{1238AF3C-96CB-AA3F-B2B6-0DEE7F1F59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52600" y="1600200"/>
              <a:ext cx="5472113" cy="396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" name="Picture 3">
              <a:extLst>
                <a:ext uri="{FF2B5EF4-FFF2-40B4-BE49-F238E27FC236}">
                  <a16:creationId xmlns:a16="http://schemas.microsoft.com/office/drawing/2014/main" id="{8008572D-284D-3E70-939E-199AE9AAF7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39012" y="1428750"/>
              <a:ext cx="784215" cy="775097"/>
            </a:xfrm>
            <a:prstGeom prst="rect">
              <a:avLst/>
            </a:prstGeom>
            <a:noFill/>
          </p:spPr>
        </p:pic>
        <p:pic>
          <p:nvPicPr>
            <p:cNvPr id="78" name="Picture 3">
              <a:extLst>
                <a:ext uri="{FF2B5EF4-FFF2-40B4-BE49-F238E27FC236}">
                  <a16:creationId xmlns:a16="http://schemas.microsoft.com/office/drawing/2014/main" id="{163A2F0D-C6AA-8C71-72D8-D2632E3929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7363" y="2115063"/>
              <a:ext cx="696663" cy="774070"/>
            </a:xfrm>
            <a:prstGeom prst="rect">
              <a:avLst/>
            </a:prstGeom>
            <a:noFill/>
          </p:spPr>
        </p:pic>
        <p:pic>
          <p:nvPicPr>
            <p:cNvPr id="81" name="Picture 3">
              <a:extLst>
                <a:ext uri="{FF2B5EF4-FFF2-40B4-BE49-F238E27FC236}">
                  <a16:creationId xmlns:a16="http://schemas.microsoft.com/office/drawing/2014/main" id="{3A92BC46-B31E-9416-34FA-0CB54C2AE3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39012" y="2800350"/>
              <a:ext cx="784215" cy="775097"/>
            </a:xfrm>
            <a:prstGeom prst="rect">
              <a:avLst/>
            </a:prstGeom>
            <a:noFill/>
          </p:spPr>
        </p:pic>
        <p:pic>
          <p:nvPicPr>
            <p:cNvPr id="83" name="Picture 3">
              <a:extLst>
                <a:ext uri="{FF2B5EF4-FFF2-40B4-BE49-F238E27FC236}">
                  <a16:creationId xmlns:a16="http://schemas.microsoft.com/office/drawing/2014/main" id="{C8EEF5B6-3413-392C-E62A-A8822B8BCC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7363" y="3486663"/>
              <a:ext cx="696663" cy="774070"/>
            </a:xfrm>
            <a:prstGeom prst="rect">
              <a:avLst/>
            </a:prstGeom>
            <a:noFill/>
          </p:spPr>
        </p:pic>
        <p:pic>
          <p:nvPicPr>
            <p:cNvPr id="84" name="Picture 3">
              <a:extLst>
                <a:ext uri="{FF2B5EF4-FFF2-40B4-BE49-F238E27FC236}">
                  <a16:creationId xmlns:a16="http://schemas.microsoft.com/office/drawing/2014/main" id="{BE7B1878-9D6B-76EA-3CF4-C16DAB785E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910138" y="3429128"/>
              <a:ext cx="3314700" cy="1624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5" name="Rounded Rectangle 1">
              <a:extLst>
                <a:ext uri="{FF2B5EF4-FFF2-40B4-BE49-F238E27FC236}">
                  <a16:creationId xmlns:a16="http://schemas.microsoft.com/office/drawing/2014/main" id="{BD183923-06CB-2D7B-9AC7-6DAD0E5872AD}"/>
                </a:ext>
              </a:extLst>
            </p:cNvPr>
            <p:cNvSpPr/>
            <p:nvPr/>
          </p:nvSpPr>
          <p:spPr>
            <a:xfrm>
              <a:off x="1738313" y="4743450"/>
              <a:ext cx="3086100" cy="742950"/>
            </a:xfrm>
            <a:prstGeom prst="roundRect">
              <a:avLst/>
            </a:prstGeom>
            <a:solidFill>
              <a:srgbClr val="C39BE1">
                <a:alpha val="30000"/>
              </a:srgb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2"/>
            </a:p>
          </p:txBody>
        </p:sp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C8669D9-6071-5C26-B349-77B70E6FE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4927600" cy="4729164"/>
          </a:xfrm>
        </p:spPr>
        <p:txBody>
          <a:bodyPr/>
          <a:lstStyle/>
          <a:p>
            <a:r>
              <a:rPr lang="en-US" dirty="0"/>
              <a:t>States</a:t>
            </a:r>
          </a:p>
          <a:p>
            <a:r>
              <a:rPr lang="en-US" dirty="0"/>
              <a:t>Actions</a:t>
            </a:r>
          </a:p>
          <a:p>
            <a:r>
              <a:rPr lang="en-US" dirty="0"/>
              <a:t>Values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279DCE-2DF1-73D6-2DE1-BE03A72E07A5}"/>
              </a:ext>
            </a:extLst>
          </p:cNvPr>
          <p:cNvSpPr txBox="1"/>
          <p:nvPr/>
        </p:nvSpPr>
        <p:spPr>
          <a:xfrm>
            <a:off x="3787760" y="219372"/>
            <a:ext cx="36881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Why not use A* search?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CAB1D7-CFA5-8344-A43F-D69F6B0F0C01}"/>
              </a:ext>
            </a:extLst>
          </p:cNvPr>
          <p:cNvSpPr txBox="1"/>
          <p:nvPr/>
        </p:nvSpPr>
        <p:spPr>
          <a:xfrm>
            <a:off x="3787760" y="779613"/>
            <a:ext cx="3919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Why the focus on games?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2456365-2E4C-C903-4909-BCB52A5911DD}"/>
                  </a:ext>
                </a:extLst>
              </p14:cNvPr>
              <p14:cNvContentPartPr/>
              <p14:nvPr/>
            </p14:nvContentPartPr>
            <p14:xfrm>
              <a:off x="6161760" y="2549880"/>
              <a:ext cx="726120" cy="5198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2456365-2E4C-C903-4909-BCB52A5911D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52400" y="2540520"/>
                <a:ext cx="744840" cy="53856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E048DBCB-FD8E-A436-8734-E524C0943F0E}"/>
              </a:ext>
            </a:extLst>
          </p:cNvPr>
          <p:cNvSpPr txBox="1"/>
          <p:nvPr/>
        </p:nvSpPr>
        <p:spPr>
          <a:xfrm>
            <a:off x="169327" y="6400595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82664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159F0-8485-FAFE-3990-FB3427624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4324A-F6B0-6928-B06D-9A23EA7BA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Intelligence and Uncertainty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637DA-5149-D4E9-B8B0-EB7E9CED1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12372" cy="5227110"/>
          </a:xfrm>
        </p:spPr>
        <p:txBody>
          <a:bodyPr/>
          <a:lstStyle/>
          <a:p>
            <a:r>
              <a:rPr lang="en-US" dirty="0"/>
              <a:t>Uncertainty can have lots of sources, including anything we attribute to random chance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Hidden information</a:t>
            </a:r>
          </a:p>
          <a:p>
            <a:pPr marL="917575" lvl="2" indent="-457200"/>
            <a:r>
              <a:rPr lang="en-US" sz="2800" dirty="0"/>
              <a:t>Cards in another player’s hand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Noise</a:t>
            </a:r>
          </a:p>
          <a:p>
            <a:pPr marL="917575" lvl="2" indent="-457200"/>
            <a:r>
              <a:rPr lang="en-US" sz="2800" dirty="0"/>
              <a:t>Sensor noise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Way to complicated to model</a:t>
            </a:r>
          </a:p>
          <a:p>
            <a:pPr marL="917575" lvl="2" indent="-457200"/>
            <a:r>
              <a:rPr lang="en-US" sz="2800" dirty="0"/>
              <a:t>Leaves blowing in the wind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Infinite number of possible configurations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More possibilities than any computer can compute in a reasonable time</a:t>
            </a:r>
          </a:p>
          <a:p>
            <a:pPr marL="917575" lvl="2" indent="-457200"/>
            <a:r>
              <a:rPr lang="en-US" sz="2800" dirty="0"/>
              <a:t>Tic-tac-toe </a:t>
            </a:r>
            <a:r>
              <a:rPr lang="en-US" sz="2800" dirty="0">
                <a:sym typeface="Wingdings" panose="05000000000000000000" pitchFamily="2" charset="2"/>
              </a:rPr>
              <a:t> Checkers  Chess</a:t>
            </a:r>
            <a:endParaRPr lang="en-US" sz="28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071D328-118C-5D09-FC8D-829123CAF00D}"/>
                  </a:ext>
                </a:extLst>
              </p14:cNvPr>
              <p14:cNvContentPartPr/>
              <p14:nvPr/>
            </p14:nvContentPartPr>
            <p14:xfrm>
              <a:off x="341280" y="1502640"/>
              <a:ext cx="2230920" cy="4648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071D328-118C-5D09-FC8D-829123CAF00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1920" y="1493280"/>
                <a:ext cx="2249640" cy="4667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83863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2600" y="2133600"/>
            <a:ext cx="5943600" cy="291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Outline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29126" y="1303420"/>
            <a:ext cx="4800600" cy="4576011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sz="2400" dirty="0">
                <a:latin typeface="Calibri"/>
                <a:cs typeface="Calibri"/>
              </a:rPr>
              <a:t>Pre-reading</a:t>
            </a:r>
          </a:p>
          <a:p>
            <a:pPr marL="342900" indent="-3429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History</a:t>
            </a:r>
          </a:p>
          <a:p>
            <a:pPr marL="342900" indent="-3429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Standard/Zero-Sum Games</a:t>
            </a:r>
          </a:p>
          <a:p>
            <a:pPr marL="342900" indent="-3429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Minimax</a:t>
            </a:r>
          </a:p>
          <a:p>
            <a:pPr marL="342900" indent="-3429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Expected Value</a:t>
            </a:r>
          </a:p>
          <a:p>
            <a:pPr marL="342900" indent="-3429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tx1"/>
                </a:solidFill>
                <a:latin typeface="Calibri"/>
                <a:cs typeface="Calibri"/>
              </a:rPr>
              <a:t>Expectimax</a:t>
            </a:r>
            <a:endParaRPr lang="en-US"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n-US" sz="2400" dirty="0">
                <a:latin typeface="Calibri"/>
                <a:cs typeface="Calibri"/>
              </a:rPr>
              <a:t>Evaluation Functions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Calibri"/>
                <a:cs typeface="Calibri"/>
              </a:rPr>
              <a:t>Pruning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Calibri"/>
                <a:cs typeface="Calibri"/>
              </a:rPr>
              <a:t>Modeling Assumptions</a:t>
            </a:r>
          </a:p>
          <a:p>
            <a:pPr>
              <a:lnSpc>
                <a:spcPct val="10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6" name="Picture 5" descr="PatsGame.png"/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9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222" b="-1701"/>
          <a:stretch/>
        </p:blipFill>
        <p:spPr>
          <a:xfrm>
            <a:off x="5044706" y="1752600"/>
            <a:ext cx="6613894" cy="4343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27A76F6-A0F6-621A-12D0-69EB9A3EA997}"/>
                  </a:ext>
                </a:extLst>
              </p14:cNvPr>
              <p14:cNvContentPartPr/>
              <p14:nvPr/>
            </p14:nvContentPartPr>
            <p14:xfrm>
              <a:off x="235800" y="1113120"/>
              <a:ext cx="671400" cy="2504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27A76F6-A0F6-621A-12D0-69EB9A3EA99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6440" y="1103760"/>
                <a:ext cx="690120" cy="252288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6324CE3-673D-045C-5569-67AB2BE6944F}"/>
              </a:ext>
            </a:extLst>
          </p:cNvPr>
          <p:cNvSpPr txBox="1"/>
          <p:nvPr/>
        </p:nvSpPr>
        <p:spPr>
          <a:xfrm>
            <a:off x="169327" y="6400595"/>
            <a:ext cx="50516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 and well, Pat Virtue</a:t>
            </a:r>
          </a:p>
        </p:txBody>
      </p:sp>
    </p:spTree>
    <p:extLst>
      <p:ext uri="{BB962C8B-B14F-4D97-AF65-F5344CB8AC3E}">
        <p14:creationId xmlns:p14="http://schemas.microsoft.com/office/powerpoint/2010/main" val="194820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7B57A-5421-DBA9-D089-E8B731445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CDF7A-FD9A-553A-5F08-647EDBD5D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81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Game Playing State-of-the-Art</a:t>
            </a:r>
          </a:p>
        </p:txBody>
      </p:sp>
      <p:sp>
        <p:nvSpPr>
          <p:cNvPr id="109875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143000"/>
            <a:ext cx="5791200" cy="49831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900" b="1" dirty="0"/>
              <a:t>Checkers: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1950: First computer player. 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1959: Samuel’s self-taught program.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1994: First computer world champion: Chinook ended 40-year-reign of human champion Marion Tinsley using complete 8-piece endgame.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2007: Checkers solved! Endgame database of 39 trillion states</a:t>
            </a:r>
          </a:p>
          <a:p>
            <a:pPr eaLnBrk="1" hangingPunct="1">
              <a:lnSpc>
                <a:spcPct val="80000"/>
              </a:lnSpc>
            </a:pPr>
            <a:endParaRPr lang="en-US" sz="600" b="1" dirty="0"/>
          </a:p>
          <a:p>
            <a:pPr eaLnBrk="1" hangingPunct="1">
              <a:lnSpc>
                <a:spcPct val="80000"/>
              </a:lnSpc>
            </a:pPr>
            <a:r>
              <a:rPr lang="en-US" sz="1900" b="1" dirty="0"/>
              <a:t>Chess: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1945-1960: </a:t>
            </a:r>
            <a:r>
              <a:rPr lang="en-US" sz="1500" dirty="0" err="1"/>
              <a:t>Zuse</a:t>
            </a:r>
            <a:r>
              <a:rPr lang="en-US" sz="1500" dirty="0"/>
              <a:t>, Wiener, Shannon, Turing, Newell &amp; Simon, McCarthy.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1960s onward: gradual improvement under “standard model”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1997: special-purpose chess machine Deep Blue defeats human champion Gary Kasparov in a six-game match.  Deep Blue examined 200M positions per second and extended some lines of search up to 40 ply.  Current programs running on a PC rate &gt; 3200 (</a:t>
            </a:r>
            <a:r>
              <a:rPr lang="en-US" sz="1500" dirty="0" err="1"/>
              <a:t>vs</a:t>
            </a:r>
            <a:r>
              <a:rPr lang="en-US" sz="1500" dirty="0"/>
              <a:t> 2870 for Magnus </a:t>
            </a:r>
            <a:r>
              <a:rPr lang="en-US" sz="1500" dirty="0" err="1"/>
              <a:t>Carlsen</a:t>
            </a:r>
            <a:r>
              <a:rPr lang="en-US" sz="1500" dirty="0"/>
              <a:t>).</a:t>
            </a:r>
          </a:p>
          <a:p>
            <a:pPr eaLnBrk="1" hangingPunct="1">
              <a:lnSpc>
                <a:spcPct val="80000"/>
              </a:lnSpc>
            </a:pPr>
            <a:endParaRPr lang="en-US" sz="600" b="1" dirty="0"/>
          </a:p>
          <a:p>
            <a:pPr eaLnBrk="1" hangingPunct="1">
              <a:lnSpc>
                <a:spcPct val="80000"/>
              </a:lnSpc>
            </a:pPr>
            <a:r>
              <a:rPr lang="en-US" sz="1900" b="1" dirty="0"/>
              <a:t>Go: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1968: </a:t>
            </a:r>
            <a:r>
              <a:rPr lang="en-US" sz="1500" dirty="0" err="1"/>
              <a:t>Zobrist’s</a:t>
            </a:r>
            <a:r>
              <a:rPr lang="en-US" sz="1500" dirty="0"/>
              <a:t> program plays legal Go, barely (b&gt;300!)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2005-2014: Monte Carlo tree search enables rapid advances: current programs beat strong amateurs, and professionals with a 3-4 stone handicap.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600" y="1360100"/>
            <a:ext cx="6248400" cy="48877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70104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2296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3726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930964" y="1371600"/>
            <a:ext cx="1261035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1B2410-FE2F-2AE2-93E1-50F991269D2E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B2659-D08F-1252-4CA6-A2A298154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4395F150-BA9B-1AEC-2D51-7E3F2D04FF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Game Playing State-of-the-Art</a:t>
            </a:r>
          </a:p>
        </p:txBody>
      </p:sp>
      <p:sp>
        <p:nvSpPr>
          <p:cNvPr id="1098755" name="Rectangle 3">
            <a:extLst>
              <a:ext uri="{FF2B5EF4-FFF2-40B4-BE49-F238E27FC236}">
                <a16:creationId xmlns:a16="http://schemas.microsoft.com/office/drawing/2014/main" id="{7071E6A4-BBF0-0650-8B58-6065039CC7F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" y="1143000"/>
            <a:ext cx="5791200" cy="49831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900" b="1" dirty="0"/>
              <a:t>Checkers: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1950: First computer player. 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1959: Samuel’s self-taught program.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1994: First computer world champion: Chinook ended 40-year-reign of human champion Marion Tinsley using complete 8-piece endgame.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2007: Checkers solved! Endgame database of 39 trillion states</a:t>
            </a:r>
          </a:p>
          <a:p>
            <a:pPr eaLnBrk="1" hangingPunct="1">
              <a:lnSpc>
                <a:spcPct val="80000"/>
              </a:lnSpc>
            </a:pPr>
            <a:endParaRPr lang="en-US" sz="600" b="1" dirty="0"/>
          </a:p>
          <a:p>
            <a:pPr eaLnBrk="1" hangingPunct="1">
              <a:lnSpc>
                <a:spcPct val="80000"/>
              </a:lnSpc>
            </a:pPr>
            <a:r>
              <a:rPr lang="en-US" sz="1900" b="1" dirty="0"/>
              <a:t>Chess: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1945-1960: </a:t>
            </a:r>
            <a:r>
              <a:rPr lang="en-US" sz="1500" dirty="0" err="1"/>
              <a:t>Zuse</a:t>
            </a:r>
            <a:r>
              <a:rPr lang="en-US" sz="1500" dirty="0"/>
              <a:t>, Wiener, Shannon, Turing, Newell &amp; Simon, McCarthy.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1960s onward: gradual improvement under “standard model”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1997: special-purpose chess machine Deep Blue defeats human champion Gary Kasparov in a six-game match.  Deep Blue examined 200M positions per second and extended some lines of search up to 40 ply.  Current programs running on a PC rate &gt; 3200 (</a:t>
            </a:r>
            <a:r>
              <a:rPr lang="en-US" sz="1500" dirty="0" err="1"/>
              <a:t>vs</a:t>
            </a:r>
            <a:r>
              <a:rPr lang="en-US" sz="1500" dirty="0"/>
              <a:t> 2870 for Magnus </a:t>
            </a:r>
            <a:r>
              <a:rPr lang="en-US" sz="1500" dirty="0" err="1"/>
              <a:t>Carlsen</a:t>
            </a:r>
            <a:r>
              <a:rPr lang="en-US" sz="1500" dirty="0"/>
              <a:t>).</a:t>
            </a:r>
          </a:p>
          <a:p>
            <a:pPr eaLnBrk="1" hangingPunct="1">
              <a:lnSpc>
                <a:spcPct val="80000"/>
              </a:lnSpc>
            </a:pPr>
            <a:endParaRPr lang="en-US" sz="600" b="1" dirty="0"/>
          </a:p>
          <a:p>
            <a:pPr eaLnBrk="1" hangingPunct="1">
              <a:lnSpc>
                <a:spcPct val="80000"/>
              </a:lnSpc>
            </a:pPr>
            <a:r>
              <a:rPr lang="en-US" sz="1900" b="1" dirty="0"/>
              <a:t>Go: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1968: </a:t>
            </a:r>
            <a:r>
              <a:rPr lang="en-US" sz="1500" dirty="0" err="1"/>
              <a:t>Zobrist’s</a:t>
            </a:r>
            <a:r>
              <a:rPr lang="en-US" sz="1500" dirty="0"/>
              <a:t> program plays legal Go, barely (b&gt;300!)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2005-2014: Monte Carlo tree search enables rapid advances: current programs beat strong amateurs, and professionals with a 3-4 stone handicap.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AFBCE5F-5E80-E323-7DB7-3DD23EE72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600" y="1360100"/>
            <a:ext cx="6248400" cy="4887716"/>
          </a:xfrm>
          <a:prstGeom prst="rect">
            <a:avLst/>
          </a:prstGeom>
          <a:noFill/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560AAC3-F284-3C53-55D9-875E87AAD04D}"/>
              </a:ext>
            </a:extLst>
          </p:cNvPr>
          <p:cNvSpPr/>
          <p:nvPr/>
        </p:nvSpPr>
        <p:spPr>
          <a:xfrm>
            <a:off x="10930964" y="1371600"/>
            <a:ext cx="1261035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AD5121-B2D5-9B78-CF9E-21398180E292}"/>
              </a:ext>
            </a:extLst>
          </p:cNvPr>
          <p:cNvSpPr txBox="1"/>
          <p:nvPr/>
        </p:nvSpPr>
        <p:spPr>
          <a:xfrm>
            <a:off x="169327" y="6400595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4232406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Game Playing State-of-the-Art</a:t>
            </a:r>
          </a:p>
        </p:txBody>
      </p:sp>
      <p:sp>
        <p:nvSpPr>
          <p:cNvPr id="109875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143000"/>
            <a:ext cx="5791200" cy="49831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900" b="1" dirty="0"/>
              <a:t>Checkers: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1950: First computer player. 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1959: Samuel’s self-taught program.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1994: First computer world champion: Chinook ended 40-year-reign of human champion Marion Tinsley using complete 8-piece endgame.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2007: Checkers solved! Endgame database of 39 trillion states</a:t>
            </a:r>
          </a:p>
          <a:p>
            <a:pPr eaLnBrk="1" hangingPunct="1">
              <a:lnSpc>
                <a:spcPct val="80000"/>
              </a:lnSpc>
            </a:pPr>
            <a:endParaRPr lang="en-US" sz="600" b="1" dirty="0"/>
          </a:p>
          <a:p>
            <a:pPr eaLnBrk="1" hangingPunct="1">
              <a:lnSpc>
                <a:spcPct val="80000"/>
              </a:lnSpc>
            </a:pPr>
            <a:r>
              <a:rPr lang="en-US" sz="1900" b="1" dirty="0"/>
              <a:t>Chess: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1945-1960: </a:t>
            </a:r>
            <a:r>
              <a:rPr lang="en-US" sz="1500" dirty="0" err="1"/>
              <a:t>Zuse</a:t>
            </a:r>
            <a:r>
              <a:rPr lang="en-US" sz="1500" dirty="0"/>
              <a:t>, Wiener, Shannon, Turing, Newell &amp; Simon, McCarthy.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1960s onward: gradual improvement under “standard model”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1997: special-purpose chess machine Deep Blue defeats human champion Gary Kasparov in a six-game match.  Deep Blue examined 200M positions per second and extended some lines of search up to 40 ply.  Current programs running on a PC rate &gt; 3200 (</a:t>
            </a:r>
            <a:r>
              <a:rPr lang="en-US" sz="1500" dirty="0" err="1"/>
              <a:t>vs</a:t>
            </a:r>
            <a:r>
              <a:rPr lang="en-US" sz="1500" dirty="0"/>
              <a:t> 2870 for Magnus </a:t>
            </a:r>
            <a:r>
              <a:rPr lang="en-US" sz="1500" dirty="0" err="1"/>
              <a:t>Carlsen</a:t>
            </a:r>
            <a:r>
              <a:rPr lang="en-US" sz="1500" dirty="0"/>
              <a:t>).</a:t>
            </a:r>
          </a:p>
          <a:p>
            <a:pPr eaLnBrk="1" hangingPunct="1">
              <a:lnSpc>
                <a:spcPct val="80000"/>
              </a:lnSpc>
            </a:pPr>
            <a:endParaRPr lang="en-US" sz="600" b="1" dirty="0"/>
          </a:p>
          <a:p>
            <a:pPr eaLnBrk="1" hangingPunct="1">
              <a:lnSpc>
                <a:spcPct val="80000"/>
              </a:lnSpc>
            </a:pPr>
            <a:r>
              <a:rPr lang="en-US" sz="1900" b="1" dirty="0"/>
              <a:t>Go: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1968: </a:t>
            </a:r>
            <a:r>
              <a:rPr lang="en-US" sz="1500" dirty="0" err="1"/>
              <a:t>Zobrist’s</a:t>
            </a:r>
            <a:r>
              <a:rPr lang="en-US" sz="1500" dirty="0"/>
              <a:t> program plays legal Go, barely (b&gt;300!)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2005-2014: Monte Carlo tree search enables rapid advances: current programs beat strong amateurs, and professionals with a 3-4 stone handicap.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2015: AlphaGo from DeepMind beats Lee Sedol</a:t>
            </a:r>
            <a:endParaRPr lang="en-US" sz="19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600" y="1360100"/>
            <a:ext cx="6248400" cy="48877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70104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2296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3726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746606" y="1371600"/>
            <a:ext cx="1445394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FB3FD968-B729-4D95-99A0-1AA0BADDBE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517" y="1360100"/>
            <a:ext cx="6254567" cy="488771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6703732-74A7-4A1A-8C16-F6D56C408D26}"/>
              </a:ext>
            </a:extLst>
          </p:cNvPr>
          <p:cNvSpPr/>
          <p:nvPr/>
        </p:nvSpPr>
        <p:spPr>
          <a:xfrm>
            <a:off x="10911544" y="1368616"/>
            <a:ext cx="108025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A83962B-5A5B-03AD-94F2-A6E20C9433FA}"/>
                  </a:ext>
                </a:extLst>
              </p14:cNvPr>
              <p14:cNvContentPartPr/>
              <p14:nvPr/>
            </p14:nvContentPartPr>
            <p14:xfrm>
              <a:off x="1281240" y="5787360"/>
              <a:ext cx="2084400" cy="302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A83962B-5A5B-03AD-94F2-A6E20C9433F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71880" y="5778000"/>
                <a:ext cx="2103120" cy="32112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D5776238-CB54-0F5B-AED9-D0345FE7CC18}"/>
              </a:ext>
            </a:extLst>
          </p:cNvPr>
          <p:cNvSpPr txBox="1"/>
          <p:nvPr/>
        </p:nvSpPr>
        <p:spPr>
          <a:xfrm>
            <a:off x="8182353" y="6464916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343177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746C0-DE51-C5D2-2F7A-A23B2367A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09C18-20BB-5AE4-DE01-5D64F5099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2015: AlphaGo from DeepMind beats Lee Sedol</a:t>
            </a:r>
            <a:endParaRPr lang="en-US" sz="3600" dirty="0"/>
          </a:p>
          <a:p>
            <a:endParaRPr lang="en-US" dirty="0"/>
          </a:p>
        </p:txBody>
      </p:sp>
      <p:pic>
        <p:nvPicPr>
          <p:cNvPr id="1026" name="Picture 2" descr="Artificial intelligence: Google's AlphaGo beats Go master Lee Se-dol - BBC  News">
            <a:extLst>
              <a:ext uri="{FF2B5EF4-FFF2-40B4-BE49-F238E27FC236}">
                <a16:creationId xmlns:a16="http://schemas.microsoft.com/office/drawing/2014/main" id="{0F8347DE-9980-8795-2989-12B92C7AD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17" y="1746459"/>
            <a:ext cx="7511716" cy="422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3F53F4DE-835B-8685-1237-4C3830BFA554}"/>
              </a:ext>
            </a:extLst>
          </p:cNvPr>
          <p:cNvGrpSpPr/>
          <p:nvPr/>
        </p:nvGrpSpPr>
        <p:grpSpPr>
          <a:xfrm>
            <a:off x="8670758" y="1835056"/>
            <a:ext cx="2672364" cy="4225340"/>
            <a:chOff x="8491640" y="1113178"/>
            <a:chExt cx="3545372" cy="524399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7E8C877-027E-E071-555B-6DD740FDF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29827"/>
            <a:stretch>
              <a:fillRect/>
            </a:stretch>
          </p:blipFill>
          <p:spPr>
            <a:xfrm>
              <a:off x="8491640" y="1113178"/>
              <a:ext cx="1149804" cy="509658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520EFCC-F3D1-3D22-2519-A262FA3F93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138"/>
            <a:stretch>
              <a:fillRect/>
            </a:stretch>
          </p:blipFill>
          <p:spPr>
            <a:xfrm>
              <a:off x="9644159" y="1128211"/>
              <a:ext cx="1264739" cy="522896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D5FEF6B-CD8F-A994-1B21-0F022F6B2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2578"/>
            <a:stretch>
              <a:fillRect/>
            </a:stretch>
          </p:blipFill>
          <p:spPr>
            <a:xfrm>
              <a:off x="10772273" y="1212581"/>
              <a:ext cx="1264739" cy="5096586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05541F9-4BE1-38FE-1026-63E12C8382D4}"/>
              </a:ext>
            </a:extLst>
          </p:cNvPr>
          <p:cNvSpPr txBox="1"/>
          <p:nvPr/>
        </p:nvSpPr>
        <p:spPr>
          <a:xfrm>
            <a:off x="8182353" y="6464916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544432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Behavior from Computation</a:t>
            </a: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2667000" y="1674072"/>
          <a:ext cx="6858000" cy="3736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4519052" imgH="2461473" progId="MSPhotoEd.3">
                  <p:embed/>
                </p:oleObj>
              </mc:Choice>
              <mc:Fallback>
                <p:oleObj name="Photo Editor Photo" r:id="rId2" imgW="4519052" imgH="2461473" progId="MSPhotoEd.3">
                  <p:embed/>
                  <p:pic>
                    <p:nvPicPr>
                      <p:cNvPr id="102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674072"/>
                        <a:ext cx="6858000" cy="37361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Text Box 6"/>
          <p:cNvSpPr txBox="1">
            <a:spLocks noChangeArrowheads="1"/>
          </p:cNvSpPr>
          <p:nvPr/>
        </p:nvSpPr>
        <p:spPr bwMode="auto">
          <a:xfrm>
            <a:off x="8305800" y="6477000"/>
            <a:ext cx="3886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mystery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pacman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(L6D1)]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0F2520-E911-DAF2-BAEF-6C898575F6C1}"/>
              </a:ext>
            </a:extLst>
          </p:cNvPr>
          <p:cNvSpPr txBox="1"/>
          <p:nvPr/>
        </p:nvSpPr>
        <p:spPr>
          <a:xfrm>
            <a:off x="169327" y="6400595"/>
            <a:ext cx="27610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UCB CS 188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7412" y="1548776"/>
            <a:ext cx="5148607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1"/>
            <a:ext cx="11379200" cy="4729164"/>
          </a:xfrm>
        </p:spPr>
        <p:txBody>
          <a:bodyPr/>
          <a:lstStyle/>
          <a:p>
            <a:pPr eaLnBrk="1" hangingPunct="1"/>
            <a:r>
              <a:rPr lang="en-US" sz="2800" dirty="0"/>
              <a:t>Many different kinds of games!</a:t>
            </a:r>
          </a:p>
          <a:p>
            <a:pPr lvl="1" eaLnBrk="1" hangingPunct="1"/>
            <a:endParaRPr lang="en-US" sz="2400" dirty="0"/>
          </a:p>
          <a:p>
            <a:pPr eaLnBrk="1" hangingPunct="1"/>
            <a:r>
              <a:rPr lang="en-US" sz="2800" dirty="0"/>
              <a:t>Axes:</a:t>
            </a:r>
          </a:p>
          <a:p>
            <a:pPr lvl="1" eaLnBrk="1" hangingPunct="1"/>
            <a:r>
              <a:rPr lang="en-US" sz="2400" dirty="0"/>
              <a:t>Deterministic or stochastic?</a:t>
            </a:r>
          </a:p>
          <a:p>
            <a:pPr lvl="1"/>
            <a:r>
              <a:rPr lang="en-US" sz="2400" dirty="0"/>
              <a:t>Perfect information (fully observable)?</a:t>
            </a:r>
          </a:p>
          <a:p>
            <a:pPr lvl="1" eaLnBrk="1" hangingPunct="1"/>
            <a:r>
              <a:rPr lang="en-US" sz="2400" dirty="0"/>
              <a:t>One, two, or more players?</a:t>
            </a:r>
          </a:p>
          <a:p>
            <a:pPr lvl="1" eaLnBrk="1" hangingPunct="1"/>
            <a:r>
              <a:rPr lang="en-US" sz="2400" dirty="0"/>
              <a:t>Turn-taking or simultaneous?</a:t>
            </a:r>
          </a:p>
          <a:p>
            <a:pPr lvl="1" eaLnBrk="1" hangingPunct="1"/>
            <a:r>
              <a:rPr lang="en-US" sz="2400" dirty="0"/>
              <a:t>Zero sum?</a:t>
            </a:r>
          </a:p>
          <a:p>
            <a:pPr lvl="1" eaLnBrk="1" hangingPunct="1"/>
            <a:endParaRPr lang="en-US" sz="2400" dirty="0"/>
          </a:p>
          <a:p>
            <a:r>
              <a:rPr lang="en-US" sz="2800" dirty="0"/>
              <a:t>Want algorithms for calculating a </a:t>
            </a:r>
            <a:r>
              <a:rPr lang="en-US" sz="2800" b="1" i="1" dirty="0"/>
              <a:t>contingent plan </a:t>
            </a:r>
            <a:r>
              <a:rPr lang="en-US" sz="2800" dirty="0"/>
              <a:t>(a.k.a. </a:t>
            </a:r>
            <a:r>
              <a:rPr lang="en-US" sz="2800" dirty="0">
                <a:solidFill>
                  <a:srgbClr val="CC0000"/>
                </a:solidFill>
              </a:rPr>
              <a:t>strategy </a:t>
            </a:r>
            <a:r>
              <a:rPr lang="en-US" sz="2800" dirty="0">
                <a:solidFill>
                  <a:srgbClr val="000090"/>
                </a:solidFill>
              </a:rPr>
              <a:t>or</a:t>
            </a:r>
            <a:r>
              <a:rPr lang="en-US" sz="2800" dirty="0">
                <a:solidFill>
                  <a:srgbClr val="CC0000"/>
                </a:solidFill>
              </a:rPr>
              <a:t> policy</a:t>
            </a:r>
            <a:r>
              <a:rPr lang="en-US" dirty="0">
                <a:solidFill>
                  <a:srgbClr val="000090"/>
                </a:solidFill>
              </a:rPr>
              <a:t>)</a:t>
            </a:r>
            <a:r>
              <a:rPr lang="en-US" sz="2800" dirty="0"/>
              <a:t> which recommends a move for every possible eventuality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Types of Games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6487DF-37F8-885E-A307-0081CAA556BA}"/>
              </a:ext>
            </a:extLst>
          </p:cNvPr>
          <p:cNvSpPr txBox="1"/>
          <p:nvPr/>
        </p:nvSpPr>
        <p:spPr>
          <a:xfrm>
            <a:off x="169327" y="6400595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8197" y="1357400"/>
            <a:ext cx="6583362" cy="2673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515" y="1388558"/>
            <a:ext cx="4108120" cy="260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Zero-Sum Games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199" y="4191000"/>
            <a:ext cx="5982869" cy="1706564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Zero-Sum Games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Agents have </a:t>
            </a:r>
            <a:r>
              <a:rPr lang="en-US" b="1" i="1" dirty="0">
                <a:solidFill>
                  <a:srgbClr val="0000FF"/>
                </a:solidFill>
              </a:rPr>
              <a:t>opposite</a:t>
            </a:r>
            <a:r>
              <a:rPr lang="en-US" dirty="0"/>
              <a:t> utilities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Pure competition: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400" dirty="0"/>
              <a:t>One</a:t>
            </a:r>
            <a:r>
              <a:rPr lang="en-US" sz="2400" b="1" i="1" dirty="0">
                <a:solidFill>
                  <a:srgbClr val="0000FF"/>
                </a:solidFill>
              </a:rPr>
              <a:t> maximizes</a:t>
            </a:r>
            <a:r>
              <a:rPr lang="en-US" sz="2400" dirty="0"/>
              <a:t>, the other </a:t>
            </a:r>
            <a:r>
              <a:rPr lang="en-US" sz="2400" b="1" i="1" dirty="0">
                <a:solidFill>
                  <a:srgbClr val="FF0000"/>
                </a:solidFill>
              </a:rPr>
              <a:t>minimizes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6172200" y="4191000"/>
            <a:ext cx="5562600" cy="1706564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General Games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Agents have </a:t>
            </a:r>
            <a:r>
              <a:rPr lang="en-US" b="1" i="1" dirty="0">
                <a:solidFill>
                  <a:srgbClr val="0000FF"/>
                </a:solidFill>
              </a:rPr>
              <a:t>independent</a:t>
            </a:r>
            <a:r>
              <a:rPr lang="en-US" dirty="0"/>
              <a:t> utilities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Cooperation, indifference, competition, shifting alliances, and more are all possible</a:t>
            </a:r>
          </a:p>
        </p:txBody>
      </p:sp>
      <p:cxnSp>
        <p:nvCxnSpPr>
          <p:cNvPr id="4" name="Straight Arrow Connector 3"/>
          <p:cNvCxnSpPr>
            <a:cxnSpLocks/>
          </p:cNvCxnSpPr>
          <p:nvPr/>
        </p:nvCxnSpPr>
        <p:spPr>
          <a:xfrm flipH="1" flipV="1">
            <a:off x="1828800" y="3429000"/>
            <a:ext cx="1032206" cy="1945204"/>
          </a:xfrm>
          <a:prstGeom prst="straightConnector1">
            <a:avLst/>
          </a:prstGeom>
          <a:ln w="19050">
            <a:solidFill>
              <a:srgbClr val="0000FF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cxnSpLocks/>
          </p:cNvCxnSpPr>
          <p:nvPr/>
        </p:nvCxnSpPr>
        <p:spPr>
          <a:xfrm flipH="1" flipV="1">
            <a:off x="3962401" y="3124200"/>
            <a:ext cx="1405796" cy="2250004"/>
          </a:xfrm>
          <a:prstGeom prst="straightConnector1">
            <a:avLst/>
          </a:prstGeom>
          <a:ln w="19050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32E698B-56D1-559F-E5FD-095ED5D48BBF}"/>
              </a:ext>
            </a:extLst>
          </p:cNvPr>
          <p:cNvSpPr txBox="1"/>
          <p:nvPr/>
        </p:nvSpPr>
        <p:spPr>
          <a:xfrm>
            <a:off x="169327" y="6400595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05035" y="1396999"/>
            <a:ext cx="4207019" cy="440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“Standard” Games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7366000" cy="4729164"/>
          </a:xfrm>
        </p:spPr>
        <p:txBody>
          <a:bodyPr/>
          <a:lstStyle/>
          <a:p>
            <a:r>
              <a:rPr lang="en-US" sz="2800" dirty="0"/>
              <a:t>Standard games are deterministic, observable, two-player, turn-taking, zero-sum</a:t>
            </a:r>
          </a:p>
          <a:p>
            <a:r>
              <a:rPr lang="en-US" sz="2800" dirty="0"/>
              <a:t>Game formulation:</a:t>
            </a:r>
          </a:p>
          <a:p>
            <a:pPr lvl="1"/>
            <a:r>
              <a:rPr lang="en-US" sz="2400" dirty="0"/>
              <a:t>Initial state: </a:t>
            </a:r>
            <a:r>
              <a:rPr lang="en-US" sz="2400" dirty="0">
                <a:solidFill>
                  <a:srgbClr val="BD00B0"/>
                </a:solidFill>
              </a:rPr>
              <a:t>s</a:t>
            </a:r>
            <a:r>
              <a:rPr lang="en-US" sz="2400" baseline="-25000" dirty="0">
                <a:solidFill>
                  <a:srgbClr val="BD00B0"/>
                </a:solidFill>
              </a:rPr>
              <a:t>0</a:t>
            </a:r>
            <a:endParaRPr lang="en-US" sz="2400" dirty="0">
              <a:solidFill>
                <a:srgbClr val="BD00B0"/>
              </a:solidFill>
            </a:endParaRPr>
          </a:p>
          <a:p>
            <a:pPr lvl="1"/>
            <a:r>
              <a:rPr lang="en-US" sz="2400" dirty="0"/>
              <a:t>Players: </a:t>
            </a:r>
            <a:r>
              <a:rPr lang="en-US" sz="2400" dirty="0">
                <a:solidFill>
                  <a:srgbClr val="BD00B0"/>
                </a:solidFill>
              </a:rPr>
              <a:t>Player(s) </a:t>
            </a:r>
            <a:r>
              <a:rPr lang="en-US" sz="2400" dirty="0"/>
              <a:t>indicates whose move it is</a:t>
            </a:r>
          </a:p>
          <a:p>
            <a:pPr lvl="1"/>
            <a:r>
              <a:rPr lang="en-US" sz="2400" dirty="0"/>
              <a:t>Actions: </a:t>
            </a:r>
            <a:r>
              <a:rPr lang="en-US" sz="2400" dirty="0">
                <a:solidFill>
                  <a:srgbClr val="BD00B0"/>
                </a:solidFill>
              </a:rPr>
              <a:t>Actions(s) </a:t>
            </a:r>
            <a:r>
              <a:rPr lang="en-US" sz="2400" dirty="0"/>
              <a:t>for player on move</a:t>
            </a:r>
          </a:p>
          <a:p>
            <a:pPr lvl="1"/>
            <a:r>
              <a:rPr lang="en-US" sz="2400" dirty="0"/>
              <a:t>Transition model: </a:t>
            </a:r>
            <a:r>
              <a:rPr lang="en-US" sz="2400" dirty="0">
                <a:solidFill>
                  <a:srgbClr val="BD00B0"/>
                </a:solidFill>
              </a:rPr>
              <a:t>Result(</a:t>
            </a:r>
            <a:r>
              <a:rPr lang="en-US" sz="2400" dirty="0" err="1">
                <a:solidFill>
                  <a:srgbClr val="BD00B0"/>
                </a:solidFill>
              </a:rPr>
              <a:t>s,a</a:t>
            </a:r>
            <a:r>
              <a:rPr lang="en-US" sz="2400" dirty="0">
                <a:solidFill>
                  <a:srgbClr val="BD00B0"/>
                </a:solidFill>
              </a:rPr>
              <a:t>)</a:t>
            </a:r>
            <a:endParaRPr lang="en-US" sz="2400" dirty="0">
              <a:solidFill>
                <a:srgbClr val="BD00B0"/>
              </a:solidFill>
              <a:sym typeface="Symbol" pitchFamily="18" charset="2"/>
            </a:endParaRPr>
          </a:p>
          <a:p>
            <a:pPr lvl="1"/>
            <a:r>
              <a:rPr lang="en-US" sz="2400" dirty="0">
                <a:sym typeface="Symbol" pitchFamily="18" charset="2"/>
              </a:rPr>
              <a:t>Terminal test: </a:t>
            </a:r>
            <a:r>
              <a:rPr lang="en-US" sz="2400" dirty="0">
                <a:solidFill>
                  <a:srgbClr val="BD00B0"/>
                </a:solidFill>
                <a:sym typeface="Symbol" pitchFamily="18" charset="2"/>
              </a:rPr>
              <a:t>Terminal-Test(s)</a:t>
            </a:r>
          </a:p>
          <a:p>
            <a:pPr lvl="1"/>
            <a:r>
              <a:rPr lang="en-US" sz="2400" dirty="0">
                <a:sym typeface="Symbol" pitchFamily="18" charset="2"/>
              </a:rPr>
              <a:t>Terminal values: </a:t>
            </a:r>
            <a:r>
              <a:rPr lang="en-US" sz="2400" dirty="0">
                <a:solidFill>
                  <a:srgbClr val="BD00B0"/>
                </a:solidFill>
                <a:sym typeface="Symbol" pitchFamily="18" charset="2"/>
              </a:rPr>
              <a:t>Utility(</a:t>
            </a:r>
            <a:r>
              <a:rPr lang="en-US" sz="2400" dirty="0" err="1">
                <a:solidFill>
                  <a:srgbClr val="BD00B0"/>
                </a:solidFill>
                <a:sym typeface="Symbol" pitchFamily="18" charset="2"/>
              </a:rPr>
              <a:t>s,p</a:t>
            </a:r>
            <a:r>
              <a:rPr lang="en-US" sz="2400" dirty="0">
                <a:solidFill>
                  <a:srgbClr val="BD00B0"/>
                </a:solidFill>
                <a:sym typeface="Symbol" pitchFamily="18" charset="2"/>
              </a:rPr>
              <a:t>) </a:t>
            </a:r>
            <a:r>
              <a:rPr lang="en-US" sz="2400" dirty="0">
                <a:sym typeface="Symbol" pitchFamily="18" charset="2"/>
              </a:rPr>
              <a:t>for player </a:t>
            </a:r>
            <a:r>
              <a:rPr lang="en-US" sz="2400" dirty="0">
                <a:solidFill>
                  <a:srgbClr val="BD00B0"/>
                </a:solidFill>
                <a:sym typeface="Symbol" pitchFamily="18" charset="2"/>
              </a:rPr>
              <a:t>p</a:t>
            </a:r>
          </a:p>
          <a:p>
            <a:pPr lvl="2"/>
            <a:r>
              <a:rPr lang="en-US" sz="2400" dirty="0">
                <a:sym typeface="Symbol" pitchFamily="18" charset="2"/>
              </a:rPr>
              <a:t>Or just </a:t>
            </a:r>
            <a:r>
              <a:rPr lang="en-US" sz="2400" dirty="0">
                <a:solidFill>
                  <a:srgbClr val="BD00B0"/>
                </a:solidFill>
                <a:sym typeface="Symbol" pitchFamily="18" charset="2"/>
              </a:rPr>
              <a:t>Utility(s) </a:t>
            </a:r>
            <a:r>
              <a:rPr lang="en-US" sz="2400" dirty="0">
                <a:solidFill>
                  <a:srgbClr val="000000"/>
                </a:solidFill>
                <a:sym typeface="Symbol" pitchFamily="18" charset="2"/>
              </a:rPr>
              <a:t>for player making the decision at root</a:t>
            </a:r>
            <a:endParaRPr lang="en-US" sz="2000" dirty="0">
              <a:solidFill>
                <a:srgbClr val="000000"/>
              </a:solidFill>
              <a:sym typeface="Symbol" pitchFamily="18" charset="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2EE79C-3B89-B256-743F-362E50221859}"/>
              </a:ext>
            </a:extLst>
          </p:cNvPr>
          <p:cNvSpPr txBox="1"/>
          <p:nvPr/>
        </p:nvSpPr>
        <p:spPr>
          <a:xfrm>
            <a:off x="169327" y="6400595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F729C-B32C-A295-B65C-328E644CC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C9ED88-6E77-43A7-0364-6C488071FE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Minimax Search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482432-1516-FB82-F190-BBA660B63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70181" y="384353"/>
            <a:ext cx="4584692" cy="424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943C46-550D-5B8C-A516-7263C6FBFF0C}"/>
              </a:ext>
            </a:extLst>
          </p:cNvPr>
          <p:cNvSpPr txBox="1"/>
          <p:nvPr/>
        </p:nvSpPr>
        <p:spPr>
          <a:xfrm>
            <a:off x="169327" y="6400595"/>
            <a:ext cx="34118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873919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Single-Agent Trees</a:t>
            </a:r>
          </a:p>
        </p:txBody>
      </p:sp>
      <p:sp>
        <p:nvSpPr>
          <p:cNvPr id="9" name="Rectangle 8"/>
          <p:cNvSpPr/>
          <p:nvPr/>
        </p:nvSpPr>
        <p:spPr>
          <a:xfrm>
            <a:off x="5257800" y="14478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0485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5867400" y="15128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val 11"/>
          <p:cNvSpPr/>
          <p:nvPr/>
        </p:nvSpPr>
        <p:spPr>
          <a:xfrm>
            <a:off x="6553200" y="16002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 rot="10800000" flipV="1">
            <a:off x="3657600" y="1905000"/>
            <a:ext cx="23622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019800" y="1905000"/>
            <a:ext cx="22860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0800000" flipV="1">
            <a:off x="7239000" y="2819400"/>
            <a:ext cx="10668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8305800" y="2819400"/>
            <a:ext cx="12192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0800000" flipV="1">
            <a:off x="2590801" y="2819400"/>
            <a:ext cx="10668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657601" y="2819400"/>
            <a:ext cx="12192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2895600" y="23622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0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>
            <a:off x="3200400" y="24272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Oval 41"/>
          <p:cNvSpPr/>
          <p:nvPr/>
        </p:nvSpPr>
        <p:spPr>
          <a:xfrm>
            <a:off x="4191000" y="25146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7543800" y="23622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5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8458200" y="24272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Oval 46"/>
          <p:cNvSpPr/>
          <p:nvPr/>
        </p:nvSpPr>
        <p:spPr>
          <a:xfrm>
            <a:off x="8839200" y="25146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6477000" y="32766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9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7086600" y="33416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Oval 49"/>
          <p:cNvSpPr/>
          <p:nvPr/>
        </p:nvSpPr>
        <p:spPr>
          <a:xfrm>
            <a:off x="7772400" y="34290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8763000" y="32766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2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9958137" y="33416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Rectangle 53"/>
          <p:cNvSpPr/>
          <p:nvPr/>
        </p:nvSpPr>
        <p:spPr>
          <a:xfrm>
            <a:off x="1828800" y="32766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5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>
            <a:off x="1828800" y="33416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Oval 55"/>
          <p:cNvSpPr/>
          <p:nvPr/>
        </p:nvSpPr>
        <p:spPr>
          <a:xfrm>
            <a:off x="3124200" y="34290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114800" y="32766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8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4724400" y="33416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" name="Oval 58"/>
          <p:cNvSpPr/>
          <p:nvPr/>
        </p:nvSpPr>
        <p:spPr>
          <a:xfrm>
            <a:off x="5410200" y="34290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0" name="Isosceles Triangle 59"/>
          <p:cNvSpPr/>
          <p:nvPr/>
        </p:nvSpPr>
        <p:spPr>
          <a:xfrm>
            <a:off x="1828800" y="3886200"/>
            <a:ext cx="1524000" cy="1752600"/>
          </a:xfrm>
          <a:prstGeom prst="triangle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Isosceles Triangle 60"/>
          <p:cNvSpPr/>
          <p:nvPr/>
        </p:nvSpPr>
        <p:spPr>
          <a:xfrm>
            <a:off x="4114800" y="3886200"/>
            <a:ext cx="1524000" cy="1752600"/>
          </a:xfrm>
          <a:prstGeom prst="triangle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Isosceles Triangle 61"/>
          <p:cNvSpPr/>
          <p:nvPr/>
        </p:nvSpPr>
        <p:spPr>
          <a:xfrm>
            <a:off x="6477000" y="3886200"/>
            <a:ext cx="1524000" cy="1752600"/>
          </a:xfrm>
          <a:prstGeom prst="triangle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9372600" y="3733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8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057400" y="57150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2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7432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0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419600" y="57150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0292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6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705600" y="57150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4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4676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6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5814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…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8674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…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6662FC-56FD-26FA-AAC0-6408E346A1CD}"/>
              </a:ext>
            </a:extLst>
          </p:cNvPr>
          <p:cNvSpPr txBox="1"/>
          <p:nvPr/>
        </p:nvSpPr>
        <p:spPr>
          <a:xfrm>
            <a:off x="169327" y="6400595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2" grpId="0" animBg="1"/>
      <p:bldP spid="43" grpId="0" animBg="1"/>
      <p:bldP spid="47" grpId="0" animBg="1"/>
      <p:bldP spid="48" grpId="0" animBg="1"/>
      <p:bldP spid="50" grpId="0" animBg="1"/>
      <p:bldP spid="51" grpId="0" animBg="1"/>
      <p:bldP spid="54" grpId="0" animBg="1"/>
      <p:bldP spid="56" grpId="0" animBg="1"/>
      <p:bldP spid="57" grpId="0" animBg="1"/>
      <p:bldP spid="59" grpId="0" animBg="1"/>
      <p:bldP spid="60" grpId="0" animBg="1"/>
      <p:bldP spid="61" grpId="0" animBg="1"/>
      <p:bldP spid="62" grpId="0" animBg="1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Minimax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7A78F2E-3AEF-400C-8B71-898D88C9EA93}"/>
              </a:ext>
            </a:extLst>
          </p:cNvPr>
          <p:cNvGrpSpPr/>
          <p:nvPr/>
        </p:nvGrpSpPr>
        <p:grpSpPr>
          <a:xfrm>
            <a:off x="2819400" y="1219200"/>
            <a:ext cx="9220200" cy="5429250"/>
            <a:chOff x="939012" y="1428750"/>
            <a:chExt cx="7285826" cy="4133850"/>
          </a:xfrm>
        </p:grpSpPr>
        <p:pic>
          <p:nvPicPr>
            <p:cNvPr id="74" name="Picture 3">
              <a:extLst>
                <a:ext uri="{FF2B5EF4-FFF2-40B4-BE49-F238E27FC236}">
                  <a16:creationId xmlns:a16="http://schemas.microsoft.com/office/drawing/2014/main" id="{54C69111-94F1-4613-8B48-C7ABEEB7A0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52600" y="1600200"/>
              <a:ext cx="5472113" cy="396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" name="Picture 3">
              <a:extLst>
                <a:ext uri="{FF2B5EF4-FFF2-40B4-BE49-F238E27FC236}">
                  <a16:creationId xmlns:a16="http://schemas.microsoft.com/office/drawing/2014/main" id="{A672B4FF-A012-405E-BFBD-6FBDD8A9A2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39012" y="1428750"/>
              <a:ext cx="784215" cy="775097"/>
            </a:xfrm>
            <a:prstGeom prst="rect">
              <a:avLst/>
            </a:prstGeom>
            <a:noFill/>
          </p:spPr>
        </p:pic>
        <p:pic>
          <p:nvPicPr>
            <p:cNvPr id="78" name="Picture 3">
              <a:extLst>
                <a:ext uri="{FF2B5EF4-FFF2-40B4-BE49-F238E27FC236}">
                  <a16:creationId xmlns:a16="http://schemas.microsoft.com/office/drawing/2014/main" id="{CB0449FA-0DA2-452F-B648-AE91EC99DE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7363" y="2115063"/>
              <a:ext cx="696663" cy="774070"/>
            </a:xfrm>
            <a:prstGeom prst="rect">
              <a:avLst/>
            </a:prstGeom>
            <a:noFill/>
          </p:spPr>
        </p:pic>
        <p:pic>
          <p:nvPicPr>
            <p:cNvPr id="81" name="Picture 3">
              <a:extLst>
                <a:ext uri="{FF2B5EF4-FFF2-40B4-BE49-F238E27FC236}">
                  <a16:creationId xmlns:a16="http://schemas.microsoft.com/office/drawing/2014/main" id="{6ED9AF04-BBA9-4AAC-9F1C-AE5ED97555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39012" y="2800350"/>
              <a:ext cx="784215" cy="775097"/>
            </a:xfrm>
            <a:prstGeom prst="rect">
              <a:avLst/>
            </a:prstGeom>
            <a:noFill/>
          </p:spPr>
        </p:pic>
        <p:pic>
          <p:nvPicPr>
            <p:cNvPr id="83" name="Picture 3">
              <a:extLst>
                <a:ext uri="{FF2B5EF4-FFF2-40B4-BE49-F238E27FC236}">
                  <a16:creationId xmlns:a16="http://schemas.microsoft.com/office/drawing/2014/main" id="{4E6BBFDE-1DDB-4EE2-9B62-896BDC2C2E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7363" y="3486663"/>
              <a:ext cx="696663" cy="774070"/>
            </a:xfrm>
            <a:prstGeom prst="rect">
              <a:avLst/>
            </a:prstGeom>
            <a:noFill/>
          </p:spPr>
        </p:pic>
        <p:pic>
          <p:nvPicPr>
            <p:cNvPr id="84" name="Picture 3">
              <a:extLst>
                <a:ext uri="{FF2B5EF4-FFF2-40B4-BE49-F238E27FC236}">
                  <a16:creationId xmlns:a16="http://schemas.microsoft.com/office/drawing/2014/main" id="{FD9AFF00-6FA6-4A0B-B70B-4AC9620CBB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910138" y="3429128"/>
              <a:ext cx="3314700" cy="1624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5" name="Rounded Rectangle 1">
              <a:extLst>
                <a:ext uri="{FF2B5EF4-FFF2-40B4-BE49-F238E27FC236}">
                  <a16:creationId xmlns:a16="http://schemas.microsoft.com/office/drawing/2014/main" id="{CAC12106-0156-4B71-B647-94C99C33E24F}"/>
                </a:ext>
              </a:extLst>
            </p:cNvPr>
            <p:cNvSpPr/>
            <p:nvPr/>
          </p:nvSpPr>
          <p:spPr>
            <a:xfrm>
              <a:off x="1738313" y="4743450"/>
              <a:ext cx="3086100" cy="742950"/>
            </a:xfrm>
            <a:prstGeom prst="roundRect">
              <a:avLst/>
            </a:prstGeom>
            <a:solidFill>
              <a:srgbClr val="C39BE1">
                <a:alpha val="30000"/>
              </a:srgb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2"/>
            </a:p>
          </p:txBody>
        </p:sp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681CB49-B360-471B-B9E1-11165670E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4927600" cy="4729164"/>
          </a:xfrm>
        </p:spPr>
        <p:txBody>
          <a:bodyPr/>
          <a:lstStyle/>
          <a:p>
            <a:r>
              <a:rPr lang="en-US" dirty="0"/>
              <a:t>States</a:t>
            </a:r>
          </a:p>
          <a:p>
            <a:r>
              <a:rPr lang="en-US" dirty="0"/>
              <a:t>Actions</a:t>
            </a:r>
          </a:p>
          <a:p>
            <a:r>
              <a:rPr lang="en-US" dirty="0"/>
              <a:t>Values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71C612-2F71-A9E0-2C1C-C35058DBB980}"/>
              </a:ext>
            </a:extLst>
          </p:cNvPr>
          <p:cNvSpPr txBox="1"/>
          <p:nvPr/>
        </p:nvSpPr>
        <p:spPr>
          <a:xfrm>
            <a:off x="169327" y="6400595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593063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99C57-02A5-CB1C-78A9-0FBC01611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76" name="AutoShape 37">
            <a:extLst>
              <a:ext uri="{FF2B5EF4-FFF2-40B4-BE49-F238E27FC236}">
                <a16:creationId xmlns:a16="http://schemas.microsoft.com/office/drawing/2014/main" id="{3AA63E53-2DC0-7699-63B2-B9F4C721B94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654949" y="3458952"/>
            <a:ext cx="1018116" cy="1025853"/>
          </a:xfrm>
          <a:prstGeom prst="straightConnector1">
            <a:avLst/>
          </a:prstGeom>
          <a:solidFill>
            <a:srgbClr val="C198E0"/>
          </a:solidFill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4377" name="Rectangle 7">
            <a:extLst>
              <a:ext uri="{FF2B5EF4-FFF2-40B4-BE49-F238E27FC236}">
                <a16:creationId xmlns:a16="http://schemas.microsoft.com/office/drawing/2014/main" id="{5EE1E5A9-C4D4-DBF7-C06A-E658E9DCA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14832" y="4521961"/>
            <a:ext cx="508000" cy="380239"/>
          </a:xfrm>
          <a:prstGeom prst="rect">
            <a:avLst/>
          </a:prstGeom>
          <a:solidFill>
            <a:srgbClr val="D4A7F8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2</a:t>
            </a:r>
          </a:p>
        </p:txBody>
      </p:sp>
      <p:sp>
        <p:nvSpPr>
          <p:cNvPr id="14374" name="AutoShape 6">
            <a:extLst>
              <a:ext uri="{FF2B5EF4-FFF2-40B4-BE49-F238E27FC236}">
                <a16:creationId xmlns:a16="http://schemas.microsoft.com/office/drawing/2014/main" id="{B3F235A5-581F-EEE9-B289-5F09D52E3BBA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024719" y="3066013"/>
            <a:ext cx="508000" cy="380239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375" name="AutoShape 7">
            <a:extLst>
              <a:ext uri="{FF2B5EF4-FFF2-40B4-BE49-F238E27FC236}">
                <a16:creationId xmlns:a16="http://schemas.microsoft.com/office/drawing/2014/main" id="{A309FB96-A832-B7CC-9F37-C387F9D8CC0D}"/>
              </a:ext>
            </a:extLst>
          </p:cNvPr>
          <p:cNvCxnSpPr>
            <a:cxnSpLocks noChangeShapeType="1"/>
            <a:stCxn id="14339" idx="3"/>
          </p:cNvCxnSpPr>
          <p:nvPr/>
        </p:nvCxnSpPr>
        <p:spPr bwMode="auto">
          <a:xfrm flipH="1">
            <a:off x="3276603" y="1822188"/>
            <a:ext cx="2671230" cy="116052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4372" name="AutoShape 20">
            <a:extLst>
              <a:ext uri="{FF2B5EF4-FFF2-40B4-BE49-F238E27FC236}">
                <a16:creationId xmlns:a16="http://schemas.microsoft.com/office/drawing/2014/main" id="{373409F3-7E73-9D2C-E2B2-351B066566DB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5693833" y="3046213"/>
            <a:ext cx="508000" cy="380239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373" name="AutoShape 21">
            <a:extLst>
              <a:ext uri="{FF2B5EF4-FFF2-40B4-BE49-F238E27FC236}">
                <a16:creationId xmlns:a16="http://schemas.microsoft.com/office/drawing/2014/main" id="{68F331DC-E76A-C35E-FD01-A96A170C6FB1}"/>
              </a:ext>
            </a:extLst>
          </p:cNvPr>
          <p:cNvCxnSpPr>
            <a:cxnSpLocks noChangeShapeType="1"/>
            <a:stCxn id="14339" idx="3"/>
          </p:cNvCxnSpPr>
          <p:nvPr/>
        </p:nvCxnSpPr>
        <p:spPr bwMode="auto">
          <a:xfrm flipH="1">
            <a:off x="5945717" y="1822192"/>
            <a:ext cx="2117" cy="116052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4366" name="AutoShape 26">
            <a:extLst>
              <a:ext uri="{FF2B5EF4-FFF2-40B4-BE49-F238E27FC236}">
                <a16:creationId xmlns:a16="http://schemas.microsoft.com/office/drawing/2014/main" id="{6498C5AF-D80F-139A-EBDA-5914BEE8D7E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8403063" y="3078713"/>
            <a:ext cx="508000" cy="380239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367" name="AutoShape 27">
            <a:extLst>
              <a:ext uri="{FF2B5EF4-FFF2-40B4-BE49-F238E27FC236}">
                <a16:creationId xmlns:a16="http://schemas.microsoft.com/office/drawing/2014/main" id="{A2288133-DED2-F7CC-6659-AE24C9E0AE59}"/>
              </a:ext>
            </a:extLst>
          </p:cNvPr>
          <p:cNvCxnSpPr>
            <a:cxnSpLocks noChangeShapeType="1"/>
            <a:stCxn id="14339" idx="3"/>
          </p:cNvCxnSpPr>
          <p:nvPr/>
        </p:nvCxnSpPr>
        <p:spPr bwMode="auto">
          <a:xfrm>
            <a:off x="5947833" y="1822188"/>
            <a:ext cx="2707116" cy="11803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4338" name="Rectangle 2">
            <a:extLst>
              <a:ext uri="{FF2B5EF4-FFF2-40B4-BE49-F238E27FC236}">
                <a16:creationId xmlns:a16="http://schemas.microsoft.com/office/drawing/2014/main" id="{D99B0E2A-4EAB-121F-0031-0E514352B1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ym typeface="Symbol" pitchFamily="18" charset="2"/>
              </a:rPr>
              <a:t>Minimax Example</a:t>
            </a:r>
          </a:p>
        </p:txBody>
      </p:sp>
      <p:sp>
        <p:nvSpPr>
          <p:cNvPr id="14339" name="AutoShape 4">
            <a:extLst>
              <a:ext uri="{FF2B5EF4-FFF2-40B4-BE49-F238E27FC236}">
                <a16:creationId xmlns:a16="http://schemas.microsoft.com/office/drawing/2014/main" id="{F3D8783A-296C-1033-D0A6-609A39453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3833" y="1441949"/>
            <a:ext cx="508000" cy="380239"/>
          </a:xfrm>
          <a:prstGeom prst="triangle">
            <a:avLst>
              <a:gd name="adj" fmla="val 50000"/>
            </a:avLst>
          </a:prstGeom>
          <a:solidFill>
            <a:schemeClr val="accent5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382" name="AutoShape 13">
            <a:extLst>
              <a:ext uri="{FF2B5EF4-FFF2-40B4-BE49-F238E27FC236}">
                <a16:creationId xmlns:a16="http://schemas.microsoft.com/office/drawing/2014/main" id="{FD73B759-C597-270E-B571-D08D2D8AD589}"/>
              </a:ext>
            </a:extLst>
          </p:cNvPr>
          <p:cNvCxnSpPr>
            <a:cxnSpLocks noChangeShapeType="1"/>
            <a:stCxn id="14374" idx="0"/>
          </p:cNvCxnSpPr>
          <p:nvPr/>
        </p:nvCxnSpPr>
        <p:spPr bwMode="auto">
          <a:xfrm>
            <a:off x="3276603" y="3446252"/>
            <a:ext cx="2117" cy="1006049"/>
          </a:xfrm>
          <a:prstGeom prst="straightConnector1">
            <a:avLst/>
          </a:prstGeom>
          <a:solidFill>
            <a:srgbClr val="C198E0"/>
          </a:solidFill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4383" name="Rectangle 7">
            <a:extLst>
              <a:ext uri="{FF2B5EF4-FFF2-40B4-BE49-F238E27FC236}">
                <a16:creationId xmlns:a16="http://schemas.microsoft.com/office/drawing/2014/main" id="{7CCEBE79-4F34-94DE-C22B-28E52177D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0486" y="4522905"/>
            <a:ext cx="508000" cy="380239"/>
          </a:xfrm>
          <a:prstGeom prst="rect">
            <a:avLst/>
          </a:prstGeom>
          <a:solidFill>
            <a:srgbClr val="D4A7F8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/>
              <a:t>12</a:t>
            </a:r>
          </a:p>
        </p:txBody>
      </p:sp>
      <p:cxnSp>
        <p:nvCxnSpPr>
          <p:cNvPr id="14378" name="AutoShape 33">
            <a:extLst>
              <a:ext uri="{FF2B5EF4-FFF2-40B4-BE49-F238E27FC236}">
                <a16:creationId xmlns:a16="http://schemas.microsoft.com/office/drawing/2014/main" id="{5A6E612E-2ED5-E71F-9AC6-C984C5CC0FE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654949" y="3458952"/>
            <a:ext cx="2117" cy="1006049"/>
          </a:xfrm>
          <a:prstGeom prst="straightConnector1">
            <a:avLst/>
          </a:prstGeom>
          <a:solidFill>
            <a:srgbClr val="C198E0"/>
          </a:solidFill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4379" name="Rectangle 7">
            <a:extLst>
              <a:ext uri="{FF2B5EF4-FFF2-40B4-BE49-F238E27FC236}">
                <a16:creationId xmlns:a16="http://schemas.microsoft.com/office/drawing/2014/main" id="{4B7F4975-5AC2-10A8-441E-A71DD2F10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8832" y="4535605"/>
            <a:ext cx="508000" cy="380239"/>
          </a:xfrm>
          <a:prstGeom prst="rect">
            <a:avLst/>
          </a:prstGeom>
          <a:solidFill>
            <a:srgbClr val="D4A7F8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/>
              <a:t>5</a:t>
            </a:r>
          </a:p>
        </p:txBody>
      </p:sp>
      <p:cxnSp>
        <p:nvCxnSpPr>
          <p:cNvPr id="28720" name="AutoShape 9">
            <a:extLst>
              <a:ext uri="{FF2B5EF4-FFF2-40B4-BE49-F238E27FC236}">
                <a16:creationId xmlns:a16="http://schemas.microsoft.com/office/drawing/2014/main" id="{3F59C065-FC56-A6FD-C125-866A286A1EDC}"/>
              </a:ext>
            </a:extLst>
          </p:cNvPr>
          <p:cNvCxnSpPr>
            <a:cxnSpLocks noChangeShapeType="1"/>
            <a:stCxn id="14374" idx="0"/>
          </p:cNvCxnSpPr>
          <p:nvPr/>
        </p:nvCxnSpPr>
        <p:spPr bwMode="auto">
          <a:xfrm flipH="1">
            <a:off x="2262721" y="3446256"/>
            <a:ext cx="1013884" cy="102585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51" name="Rectangle 7">
            <a:extLst>
              <a:ext uri="{FF2B5EF4-FFF2-40B4-BE49-F238E27FC236}">
                <a16:creationId xmlns:a16="http://schemas.microsoft.com/office/drawing/2014/main" id="{AEA44260-1D1D-60D9-0F81-2EE346CC1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4486" y="4522905"/>
            <a:ext cx="508000" cy="380239"/>
          </a:xfrm>
          <a:prstGeom prst="rect">
            <a:avLst/>
          </a:prstGeom>
          <a:solidFill>
            <a:srgbClr val="D4A7F8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/>
              <a:t>3</a:t>
            </a:r>
          </a:p>
        </p:txBody>
      </p:sp>
      <p:cxnSp>
        <p:nvCxnSpPr>
          <p:cNvPr id="14368" name="AutoShape 23">
            <a:extLst>
              <a:ext uri="{FF2B5EF4-FFF2-40B4-BE49-F238E27FC236}">
                <a16:creationId xmlns:a16="http://schemas.microsoft.com/office/drawing/2014/main" id="{B37C9DB2-479D-5590-6802-325251BE3DD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306486" y="3446252"/>
            <a:ext cx="639233" cy="1006049"/>
          </a:xfrm>
          <a:prstGeom prst="straightConnector1">
            <a:avLst/>
          </a:prstGeom>
          <a:solidFill>
            <a:srgbClr val="C198E0"/>
          </a:solidFill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4369" name="Rectangle 7">
            <a:extLst>
              <a:ext uri="{FF2B5EF4-FFF2-40B4-BE49-F238E27FC236}">
                <a16:creationId xmlns:a16="http://schemas.microsoft.com/office/drawing/2014/main" id="{934D4E8A-8C3C-0C5B-3148-7AE31B753A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2486" y="4535605"/>
            <a:ext cx="508000" cy="380239"/>
          </a:xfrm>
          <a:prstGeom prst="rect">
            <a:avLst/>
          </a:prstGeom>
          <a:solidFill>
            <a:srgbClr val="D4A7F8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2</a:t>
            </a:r>
          </a:p>
        </p:txBody>
      </p:sp>
      <p:cxnSp>
        <p:nvCxnSpPr>
          <p:cNvPr id="14358" name="AutoShape 37">
            <a:extLst>
              <a:ext uri="{FF2B5EF4-FFF2-40B4-BE49-F238E27FC236}">
                <a16:creationId xmlns:a16="http://schemas.microsoft.com/office/drawing/2014/main" id="{C66EFC3A-3951-867A-B009-C5EA3CFB6ED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945717" y="3446252"/>
            <a:ext cx="695326" cy="1006049"/>
          </a:xfrm>
          <a:prstGeom prst="straightConnector1">
            <a:avLst/>
          </a:prstGeom>
          <a:solidFill>
            <a:srgbClr val="C198E0"/>
          </a:solidFill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4359" name="Rectangle 7">
            <a:extLst>
              <a:ext uri="{FF2B5EF4-FFF2-40B4-BE49-F238E27FC236}">
                <a16:creationId xmlns:a16="http://schemas.microsoft.com/office/drawing/2014/main" id="{2F1482ED-3193-824C-A38C-724150BE0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7043" y="4535605"/>
            <a:ext cx="508000" cy="380239"/>
          </a:xfrm>
          <a:prstGeom prst="rect">
            <a:avLst/>
          </a:prstGeom>
          <a:solidFill>
            <a:srgbClr val="D4A7F8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CEA3F7-6C33-961E-43F0-EB6504D18335}"/>
              </a:ext>
            </a:extLst>
          </p:cNvPr>
          <p:cNvSpPr txBox="1"/>
          <p:nvPr/>
        </p:nvSpPr>
        <p:spPr>
          <a:xfrm>
            <a:off x="4715858" y="3651175"/>
            <a:ext cx="901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Jump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3BD240-86FF-C3BB-0856-075E96DB7E3E}"/>
              </a:ext>
            </a:extLst>
          </p:cNvPr>
          <p:cNvSpPr txBox="1"/>
          <p:nvPr/>
        </p:nvSpPr>
        <p:spPr>
          <a:xfrm>
            <a:off x="4870757" y="2381774"/>
            <a:ext cx="1137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Center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C6EB2F-5059-FC58-3DA5-99A1DF7E9DD9}"/>
              </a:ext>
            </a:extLst>
          </p:cNvPr>
          <p:cNvSpPr txBox="1"/>
          <p:nvPr/>
        </p:nvSpPr>
        <p:spPr>
          <a:xfrm>
            <a:off x="7213600" y="2002297"/>
            <a:ext cx="901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Right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0FA2F30-5E2B-E843-F674-86668BE29548}"/>
              </a:ext>
            </a:extLst>
          </p:cNvPr>
          <p:cNvSpPr txBox="1"/>
          <p:nvPr/>
        </p:nvSpPr>
        <p:spPr>
          <a:xfrm>
            <a:off x="1867749" y="3651173"/>
            <a:ext cx="901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Jump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C7B9AA-AD2C-5603-E717-2A6A17F6782A}"/>
              </a:ext>
            </a:extLst>
          </p:cNvPr>
          <p:cNvSpPr txBox="1"/>
          <p:nvPr/>
        </p:nvSpPr>
        <p:spPr>
          <a:xfrm>
            <a:off x="3222098" y="3651174"/>
            <a:ext cx="901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Hide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9522230-81D7-2CBF-EDBE-264E46318561}"/>
              </a:ext>
            </a:extLst>
          </p:cNvPr>
          <p:cNvSpPr txBox="1"/>
          <p:nvPr/>
        </p:nvSpPr>
        <p:spPr>
          <a:xfrm>
            <a:off x="7802289" y="3651173"/>
            <a:ext cx="901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Hide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C4477B7-599E-005A-B684-6B120B93B65F}"/>
              </a:ext>
            </a:extLst>
          </p:cNvPr>
          <p:cNvSpPr txBox="1"/>
          <p:nvPr/>
        </p:nvSpPr>
        <p:spPr>
          <a:xfrm>
            <a:off x="6226281" y="3665294"/>
            <a:ext cx="901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Run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E5925C0-EECC-9663-8946-C6AF35AFED87}"/>
              </a:ext>
            </a:extLst>
          </p:cNvPr>
          <p:cNvSpPr txBox="1"/>
          <p:nvPr/>
        </p:nvSpPr>
        <p:spPr>
          <a:xfrm>
            <a:off x="9142100" y="3651172"/>
            <a:ext cx="901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Run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17971CA-3B2A-FFA4-CD6C-DDDE047B003F}"/>
              </a:ext>
            </a:extLst>
          </p:cNvPr>
          <p:cNvSpPr txBox="1"/>
          <p:nvPr/>
        </p:nvSpPr>
        <p:spPr>
          <a:xfrm>
            <a:off x="3778038" y="2002297"/>
            <a:ext cx="901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Left</a:t>
            </a:r>
          </a:p>
        </p:txBody>
      </p:sp>
    </p:spTree>
    <p:extLst>
      <p:ext uri="{BB962C8B-B14F-4D97-AF65-F5344CB8AC3E}">
        <p14:creationId xmlns:p14="http://schemas.microsoft.com/office/powerpoint/2010/main" val="2896107307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Game Tree Pseudocode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6D92B6B1-665E-4CC4-9677-96D4B82ED62F}"/>
              </a:ext>
            </a:extLst>
          </p:cNvPr>
          <p:cNvSpPr txBox="1">
            <a:spLocks/>
          </p:cNvSpPr>
          <p:nvPr/>
        </p:nvSpPr>
        <p:spPr bwMode="auto">
          <a:xfrm>
            <a:off x="354306" y="1269996"/>
            <a:ext cx="8332494" cy="539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800" kern="0" dirty="0">
                <a:latin typeface="Calibri"/>
                <a:cs typeface="Calibri"/>
              </a:rPr>
              <a:t>function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cs typeface="Calibri"/>
              </a:rPr>
              <a:t>minimax_decision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cs typeface="Calibri"/>
              </a:rPr>
              <a:t>(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cs typeface="Calibri"/>
              </a:rPr>
              <a:t>state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cs typeface="Calibri"/>
              </a:rPr>
              <a:t>)</a:t>
            </a:r>
            <a:endParaRPr lang="en-US" sz="2800" kern="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342882" lvl="0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  <a:defRPr/>
            </a:pP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	</a:t>
            </a:r>
            <a:r>
              <a:rPr lang="en-US" sz="2800" kern="0" dirty="0">
                <a:latin typeface="Calibri"/>
                <a:cs typeface="Calibri"/>
              </a:rPr>
              <a:t> return</a:t>
            </a: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argmax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lang="en-US" sz="2800" kern="0" dirty="0">
              <a:solidFill>
                <a:srgbClr val="9B01FF"/>
              </a:solidFill>
              <a:latin typeface="Calibri"/>
              <a:cs typeface="Calibri"/>
            </a:endParaRPr>
          </a:p>
          <a:p>
            <a:pPr marL="342882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  <a:defRPr/>
            </a:pPr>
            <a:r>
              <a:rPr lang="en-US" sz="2800" kern="0" dirty="0">
                <a:latin typeface="Calibri" pitchFamily="34" charset="0"/>
              </a:rPr>
              <a:t>function</a:t>
            </a:r>
            <a:r>
              <a:rPr lang="en-US" sz="2800" kern="0" dirty="0">
                <a:solidFill>
                  <a:srgbClr val="C00000"/>
                </a:solidFill>
                <a:latin typeface="Calibri" pitchFamily="34" charset="0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>
                <a:latin typeface="Calibri"/>
                <a:cs typeface="Calibri"/>
              </a:rPr>
              <a:t>state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  <a:endParaRPr lang="en-US" sz="2800" kern="0" dirty="0">
              <a:solidFill>
                <a:srgbClr val="9B01FF"/>
              </a:solidFill>
              <a:latin typeface="Calibri" pitchFamily="34" charset="0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state.is_leaf</a:t>
            </a: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	 return </a:t>
            </a:r>
            <a:r>
              <a:rPr lang="en-US" sz="2800" kern="0" dirty="0" err="1">
                <a:latin typeface="Calibri"/>
                <a:cs typeface="Calibri"/>
              </a:rPr>
              <a:t>state.value</a:t>
            </a: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MAX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</a:t>
            </a: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max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MIN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min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1FB4E7-283F-5346-1E4C-36F53036A3B0}"/>
              </a:ext>
            </a:extLst>
          </p:cNvPr>
          <p:cNvSpPr txBox="1"/>
          <p:nvPr/>
        </p:nvSpPr>
        <p:spPr>
          <a:xfrm>
            <a:off x="169327" y="6400595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429237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0025" y="1470461"/>
            <a:ext cx="4918972" cy="4549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Efficiency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19236"/>
            <a:ext cx="5918200" cy="4729164"/>
          </a:xfrm>
        </p:spPr>
        <p:txBody>
          <a:bodyPr/>
          <a:lstStyle/>
          <a:p>
            <a:pPr lvl="0">
              <a:lnSpc>
                <a:spcPct val="90000"/>
              </a:lnSpc>
              <a:buClr>
                <a:srgbClr val="333399"/>
              </a:buClr>
            </a:pPr>
            <a:r>
              <a:rPr lang="en-US" sz="2800" dirty="0">
                <a:solidFill>
                  <a:srgbClr val="333399"/>
                </a:solidFill>
              </a:rPr>
              <a:t>How efficient is minimax?</a:t>
            </a:r>
          </a:p>
          <a:p>
            <a:pPr lvl="1">
              <a:lnSpc>
                <a:spcPct val="90000"/>
              </a:lnSpc>
              <a:buClr>
                <a:srgbClr val="333399"/>
              </a:buClr>
            </a:pPr>
            <a:r>
              <a:rPr lang="en-US" sz="2400" dirty="0"/>
              <a:t>Just like (exhaustive) DFS</a:t>
            </a:r>
          </a:p>
          <a:p>
            <a:pPr lvl="1">
              <a:lnSpc>
                <a:spcPct val="90000"/>
              </a:lnSpc>
              <a:buClr>
                <a:srgbClr val="000000"/>
              </a:buClr>
            </a:pP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Time: O(</a:t>
            </a:r>
            <a:r>
              <a:rPr lang="en-US" sz="2400" dirty="0" err="1">
                <a:solidFill>
                  <a:srgbClr val="000000"/>
                </a:solidFill>
                <a:ea typeface="+mn-ea"/>
                <a:cs typeface="+mn-cs"/>
              </a:rPr>
              <a:t>b</a:t>
            </a:r>
            <a:r>
              <a:rPr lang="en-US" sz="2400" baseline="30000" dirty="0" err="1">
                <a:solidFill>
                  <a:srgbClr val="000000"/>
                </a:solidFill>
                <a:ea typeface="+mn-ea"/>
                <a:cs typeface="+mn-cs"/>
              </a:rPr>
              <a:t>m</a:t>
            </a: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)</a:t>
            </a:r>
          </a:p>
          <a:p>
            <a:pPr lvl="1">
              <a:lnSpc>
                <a:spcPct val="90000"/>
              </a:lnSpc>
              <a:buClr>
                <a:srgbClr val="000000"/>
              </a:buClr>
            </a:pP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Space: O(</a:t>
            </a:r>
            <a:r>
              <a:rPr lang="en-US" sz="2400" dirty="0" err="1">
                <a:solidFill>
                  <a:srgbClr val="000000"/>
                </a:solidFill>
                <a:ea typeface="+mn-ea"/>
                <a:cs typeface="+mn-cs"/>
              </a:rPr>
              <a:t>bm</a:t>
            </a: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)</a:t>
            </a:r>
          </a:p>
          <a:p>
            <a:pPr lvl="0">
              <a:lnSpc>
                <a:spcPct val="90000"/>
              </a:lnSpc>
              <a:buClr>
                <a:srgbClr val="333399"/>
              </a:buClr>
            </a:pPr>
            <a:endParaRPr lang="en-US" sz="2800" dirty="0">
              <a:solidFill>
                <a:srgbClr val="333399"/>
              </a:solidFill>
            </a:endParaRPr>
          </a:p>
          <a:p>
            <a:pPr lvl="0">
              <a:lnSpc>
                <a:spcPct val="90000"/>
              </a:lnSpc>
              <a:buClr>
                <a:srgbClr val="333399"/>
              </a:buClr>
            </a:pPr>
            <a:r>
              <a:rPr lang="en-US" sz="2800" dirty="0">
                <a:solidFill>
                  <a:srgbClr val="333399"/>
                </a:solidFill>
              </a:rPr>
              <a:t>Example: For </a:t>
            </a:r>
            <a:r>
              <a:rPr lang="en-US" sz="2800" kern="1200" dirty="0">
                <a:solidFill>
                  <a:srgbClr val="333399"/>
                </a:solidFill>
              </a:rPr>
              <a:t>chess, b </a:t>
            </a:r>
            <a:r>
              <a:rPr lang="en-US" sz="2800" kern="1200" dirty="0">
                <a:solidFill>
                  <a:srgbClr val="333399"/>
                </a:solidFill>
                <a:sym typeface="Symbol" pitchFamily="18" charset="2"/>
              </a:rPr>
              <a:t> 35, m  100</a:t>
            </a:r>
            <a:endParaRPr lang="en-US" sz="2800" dirty="0">
              <a:solidFill>
                <a:srgbClr val="333399"/>
              </a:solidFill>
            </a:endParaRPr>
          </a:p>
          <a:p>
            <a:pPr marL="800082" lvl="1" indent="-342882">
              <a:lnSpc>
                <a:spcPct val="90000"/>
              </a:lnSpc>
              <a:buClrTx/>
            </a:pP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Exact solution is completely infeasible</a:t>
            </a:r>
          </a:p>
          <a:p>
            <a:pPr marL="800082" lvl="1" indent="-342882">
              <a:lnSpc>
                <a:spcPct val="90000"/>
              </a:lnSpc>
              <a:buClrTx/>
            </a:pP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Humans can’t do this either, so how do we play chess?</a:t>
            </a:r>
          </a:p>
          <a:p>
            <a:pPr marL="800082" lvl="1" indent="-342882">
              <a:lnSpc>
                <a:spcPct val="90000"/>
              </a:lnSpc>
              <a:buClrTx/>
            </a:pPr>
            <a:r>
              <a:rPr lang="en-US" dirty="0">
                <a:solidFill>
                  <a:srgbClr val="C00000"/>
                </a:solidFill>
              </a:rPr>
              <a:t>Bounded rationality </a:t>
            </a:r>
            <a:r>
              <a:rPr lang="en-US" dirty="0">
                <a:solidFill>
                  <a:srgbClr val="000000"/>
                </a:solidFill>
              </a:rPr>
              <a:t>– Herbert Simon</a:t>
            </a:r>
            <a:endParaRPr lang="en-US" sz="2400" dirty="0">
              <a:solidFill>
                <a:srgbClr val="000000"/>
              </a:solidFill>
              <a:ea typeface="+mn-ea"/>
              <a:cs typeface="+mn-cs"/>
            </a:endParaRPr>
          </a:p>
          <a:p>
            <a:endParaRPr lang="en-US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C1663A-F01B-986C-86D4-6707BE82D11F}"/>
              </a:ext>
            </a:extLst>
          </p:cNvPr>
          <p:cNvSpPr txBox="1"/>
          <p:nvPr/>
        </p:nvSpPr>
        <p:spPr>
          <a:xfrm>
            <a:off x="169327" y="6400595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58390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F85EE-5489-1CB5-427B-A2390B761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213F56-ED0F-B810-05A2-CDE4D8B027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Probability and Expected Value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35956A-E5D2-4B00-A22B-72F87C3C3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65738" y="395473"/>
            <a:ext cx="4065899" cy="465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E8A7A4-66FF-81E7-2D33-EE426030D95E}"/>
              </a:ext>
            </a:extLst>
          </p:cNvPr>
          <p:cNvSpPr txBox="1"/>
          <p:nvPr/>
        </p:nvSpPr>
        <p:spPr>
          <a:xfrm>
            <a:off x="169327" y="6400595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0338516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20200" y="2739656"/>
            <a:ext cx="1662739" cy="1568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6533" y="1047853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20518" y="4517859"/>
            <a:ext cx="1554162" cy="17696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Probabilities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06399" y="1397000"/>
            <a:ext cx="8204201" cy="523239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CC0000"/>
                </a:solidFill>
              </a:rPr>
              <a:t>random variable</a:t>
            </a:r>
            <a:r>
              <a:rPr lang="en-US" sz="2800" dirty="0"/>
              <a:t> represents an event whose outcome is unknown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CC0000"/>
                </a:solidFill>
              </a:rPr>
              <a:t>probability distribution</a:t>
            </a:r>
            <a:r>
              <a:rPr lang="en-US" sz="2800" dirty="0"/>
              <a:t> is an assignment of weights to outcomes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Example: Traffic on freeway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Random variable: T = whether there’s traffic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Outcomes: T in {none, light, heavy}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Distribution:</a:t>
            </a:r>
          </a:p>
          <a:p>
            <a:pPr marL="457176" lvl="1" indent="0">
              <a:lnSpc>
                <a:spcPct val="80000"/>
              </a:lnSpc>
              <a:buNone/>
            </a:pPr>
            <a:r>
              <a:rPr lang="en-US" sz="2400" dirty="0"/>
              <a:t>         P(T=none) = </a:t>
            </a:r>
            <a:r>
              <a:rPr lang="en-US" sz="2400" dirty="0">
                <a:solidFill>
                  <a:srgbClr val="00B050"/>
                </a:solidFill>
              </a:rPr>
              <a:t>0.25</a:t>
            </a:r>
            <a:r>
              <a:rPr lang="en-US" sz="2400" dirty="0"/>
              <a:t>,  P(T=light) = </a:t>
            </a:r>
            <a:r>
              <a:rPr lang="en-US" sz="2400" dirty="0">
                <a:solidFill>
                  <a:srgbClr val="00B050"/>
                </a:solidFill>
              </a:rPr>
              <a:t>0.50</a:t>
            </a:r>
            <a:r>
              <a:rPr lang="en-US" sz="2400" dirty="0"/>
              <a:t>,  P(T=heavy) = </a:t>
            </a:r>
            <a:r>
              <a:rPr lang="en-US" sz="2400" dirty="0">
                <a:solidFill>
                  <a:srgbClr val="00B050"/>
                </a:solidFill>
              </a:rPr>
              <a:t>0.25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Probabilities over all possible outcomes sum to one</a:t>
            </a:r>
          </a:p>
          <a:p>
            <a:pPr marL="0" indent="0">
              <a:lnSpc>
                <a:spcPct val="80000"/>
              </a:lnSpc>
              <a:buNone/>
            </a:pP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1125200" y="1596656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itchFamily="34" charset="0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25200" y="3349256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itchFamily="34" charset="0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25200" y="5202881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itchFamily="34" charset="0"/>
              </a:rPr>
              <a:t>0.25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FCD459-9AB5-5506-9E6A-7A8C98E25A3F}"/>
              </a:ext>
            </a:extLst>
          </p:cNvPr>
          <p:cNvSpPr txBox="1"/>
          <p:nvPr/>
        </p:nvSpPr>
        <p:spPr>
          <a:xfrm>
            <a:off x="8361713" y="6426581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4972063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1519" y="4826203"/>
            <a:ext cx="1554162" cy="17269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6800" y="4800600"/>
            <a:ext cx="1643063" cy="15498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9601200" cy="4449763"/>
          </a:xfrm>
        </p:spPr>
        <p:txBody>
          <a:bodyPr/>
          <a:lstStyle/>
          <a:p>
            <a:r>
              <a:rPr lang="en-US" sz="2600" dirty="0"/>
              <a:t>Expected value of a function of a random variable:</a:t>
            </a:r>
          </a:p>
          <a:p>
            <a:pPr marL="457176" lvl="1" indent="0">
              <a:lnSpc>
                <a:spcPct val="90000"/>
              </a:lnSpc>
              <a:buNone/>
            </a:pPr>
            <a:r>
              <a:rPr lang="en-US" sz="2600" dirty="0"/>
              <a:t>Average the </a:t>
            </a:r>
            <a:r>
              <a:rPr lang="en-US" sz="2600" dirty="0">
                <a:solidFill>
                  <a:srgbClr val="7030A0"/>
                </a:solidFill>
              </a:rPr>
              <a:t>values</a:t>
            </a:r>
            <a:r>
              <a:rPr lang="en-US" sz="2600" dirty="0"/>
              <a:t> of each outcome, </a:t>
            </a:r>
          </a:p>
          <a:p>
            <a:pPr marL="457176" lvl="1" indent="0">
              <a:lnSpc>
                <a:spcPct val="90000"/>
              </a:lnSpc>
              <a:buNone/>
            </a:pPr>
            <a:r>
              <a:rPr lang="en-US" sz="2600" dirty="0"/>
              <a:t>weighted by the </a:t>
            </a:r>
            <a:r>
              <a:rPr lang="en-US" sz="2600" dirty="0">
                <a:solidFill>
                  <a:srgbClr val="00B050"/>
                </a:solidFill>
              </a:rPr>
              <a:t>probability</a:t>
            </a:r>
            <a:r>
              <a:rPr lang="en-US" sz="2600" dirty="0"/>
              <a:t> of that outcome</a:t>
            </a:r>
          </a:p>
          <a:p>
            <a:pPr lvl="4"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2600" dirty="0"/>
              <a:t>Example: How long to get to the airport?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lvl="2">
              <a:lnSpc>
                <a:spcPct val="90000"/>
              </a:lnSpc>
            </a:pPr>
            <a:endParaRPr lang="en-US" sz="2000" dirty="0"/>
          </a:p>
        </p:txBody>
      </p:sp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0963" y="4813148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Value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97824" y="42298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3824" y="42298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69824" y="42298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1824" y="4229833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Probability: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97824" y="35440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20 min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83824" y="35440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30 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69824" y="35440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60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1824" y="3544033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Time: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8991600" y="3686253"/>
            <a:ext cx="838200" cy="914400"/>
          </a:xfrm>
          <a:prstGeom prst="rightArrow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210800" y="3848833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Calibri"/>
                <a:cs typeface="Calibri"/>
              </a:rPr>
              <a:t>35 min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76600" y="3914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62600" y="3914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48600" y="3914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19600" y="3762453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29399" y="3768436"/>
            <a:ext cx="1288473" cy="640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6935A4-745D-745E-0D63-DDB92AB26C90}"/>
              </a:ext>
            </a:extLst>
          </p:cNvPr>
          <p:cNvSpPr txBox="1"/>
          <p:nvPr/>
        </p:nvSpPr>
        <p:spPr>
          <a:xfrm>
            <a:off x="8361713" y="6426581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5384767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 animBg="1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07295" y="2577570"/>
            <a:ext cx="1554162" cy="17269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12576" y="2551967"/>
            <a:ext cx="1643063" cy="15498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6739" y="2564515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Value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33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19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05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8600" y="19812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Probability: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33600" y="1295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20 min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19600" y="1295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30 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05600" y="1295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60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600" y="12954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Time: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12376" y="16662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98376" y="16662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84376" y="16662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55376" y="151382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5175" y="1519803"/>
            <a:ext cx="1288473" cy="640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C0B219F-4F50-418A-9A5C-D5FEE67D01B3}"/>
              </a:ext>
            </a:extLst>
          </p:cNvPr>
          <p:cNvGrpSpPr/>
          <p:nvPr/>
        </p:nvGrpSpPr>
        <p:grpSpPr>
          <a:xfrm>
            <a:off x="8925407" y="1455014"/>
            <a:ext cx="3038478" cy="2617671"/>
            <a:chOff x="8925407" y="1455014"/>
            <a:chExt cx="3038478" cy="2617671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13D87A49-0B9C-451B-A48A-5F3F8E2A0D96}"/>
                </a:ext>
              </a:extLst>
            </p:cNvPr>
            <p:cNvCxnSpPr>
              <a:cxnSpLocks/>
              <a:stCxn id="40" idx="4"/>
              <a:endCxn id="38" idx="0"/>
            </p:cNvCxnSpPr>
            <p:nvPr/>
          </p:nvCxnSpPr>
          <p:spPr>
            <a:xfrm flipH="1">
              <a:off x="9291167" y="2021942"/>
              <a:ext cx="1143871" cy="152752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99CC6F95-312F-43BD-9559-25B894BC4A71}"/>
                </a:ext>
              </a:extLst>
            </p:cNvPr>
            <p:cNvCxnSpPr>
              <a:cxnSpLocks/>
              <a:stCxn id="40" idx="4"/>
              <a:endCxn id="39" idx="0"/>
            </p:cNvCxnSpPr>
            <p:nvPr/>
          </p:nvCxnSpPr>
          <p:spPr>
            <a:xfrm>
              <a:off x="10435038" y="2021942"/>
              <a:ext cx="16565" cy="152328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1A10E89-1A6A-460D-ADE9-98479111C0EC}"/>
                </a:ext>
              </a:extLst>
            </p:cNvPr>
            <p:cNvSpPr txBox="1"/>
            <p:nvPr/>
          </p:nvSpPr>
          <p:spPr>
            <a:xfrm>
              <a:off x="11232365" y="3542670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60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755E338-14A4-42A8-B678-D6DAD5EC2D27}"/>
                </a:ext>
              </a:extLst>
            </p:cNvPr>
            <p:cNvSpPr txBox="1"/>
            <p:nvPr/>
          </p:nvSpPr>
          <p:spPr>
            <a:xfrm>
              <a:off x="8925407" y="3549465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20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C205569-7996-4139-9C4B-5852AC82F399}"/>
                </a:ext>
              </a:extLst>
            </p:cNvPr>
            <p:cNvSpPr txBox="1"/>
            <p:nvPr/>
          </p:nvSpPr>
          <p:spPr>
            <a:xfrm>
              <a:off x="10085843" y="3545224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30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06C56C4-A116-4ADC-8CE9-1C65A242AE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52589" y="1455014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55684897-0F6F-41F5-85AF-16B4F00196B1}"/>
                </a:ext>
              </a:extLst>
            </p:cNvPr>
            <p:cNvCxnSpPr>
              <a:cxnSpLocks/>
              <a:stCxn id="40" idx="4"/>
              <a:endCxn id="37" idx="0"/>
            </p:cNvCxnSpPr>
            <p:nvPr/>
          </p:nvCxnSpPr>
          <p:spPr>
            <a:xfrm>
              <a:off x="10435038" y="2021942"/>
              <a:ext cx="1163087" cy="152072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58007AE-5A06-4792-A3C3-52E89B3215BB}"/>
              </a:ext>
            </a:extLst>
          </p:cNvPr>
          <p:cNvGrpSpPr/>
          <p:nvPr/>
        </p:nvGrpSpPr>
        <p:grpSpPr>
          <a:xfrm>
            <a:off x="9208007" y="2299667"/>
            <a:ext cx="2434028" cy="1028969"/>
            <a:chOff x="9208007" y="2299667"/>
            <a:chExt cx="2434028" cy="102896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33C8128-F4C3-4EE0-BC8C-AB20D80C2EED}"/>
                </a:ext>
              </a:extLst>
            </p:cNvPr>
            <p:cNvSpPr txBox="1"/>
            <p:nvPr/>
          </p:nvSpPr>
          <p:spPr>
            <a:xfrm>
              <a:off x="9208007" y="2333682"/>
              <a:ext cx="7534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0.25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1E84970-B68E-4190-846C-A34919022586}"/>
                </a:ext>
              </a:extLst>
            </p:cNvPr>
            <p:cNvSpPr txBox="1"/>
            <p:nvPr/>
          </p:nvSpPr>
          <p:spPr>
            <a:xfrm>
              <a:off x="9820073" y="2866971"/>
              <a:ext cx="6300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0.5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7E71DC3-91B0-4724-ACA2-BA36935E2C6B}"/>
                </a:ext>
              </a:extLst>
            </p:cNvPr>
            <p:cNvSpPr txBox="1"/>
            <p:nvPr/>
          </p:nvSpPr>
          <p:spPr>
            <a:xfrm>
              <a:off x="10888801" y="2299667"/>
              <a:ext cx="7532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0.25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C820C23-451D-4B87-8A2B-2684BE022EE2}"/>
                  </a:ext>
                </a:extLst>
              </p:cNvPr>
              <p:cNvSpPr txBox="1"/>
              <p:nvPr/>
            </p:nvSpPr>
            <p:spPr>
              <a:xfrm>
                <a:off x="448813" y="5542499"/>
                <a:ext cx="4588500" cy="10869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	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C820C23-451D-4B87-8A2B-2684BE022E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13" y="5542499"/>
                <a:ext cx="4588500" cy="1086901"/>
              </a:xfrm>
              <a:prstGeom prst="rect">
                <a:avLst/>
              </a:prstGeom>
              <a:blipFill>
                <a:blip r:embed="rId6"/>
                <a:stretch>
                  <a:fillRect t="-559" b="-10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7277F459-627C-4BF4-A492-FFD6B8956A25}"/>
              </a:ext>
            </a:extLst>
          </p:cNvPr>
          <p:cNvSpPr txBox="1"/>
          <p:nvPr/>
        </p:nvSpPr>
        <p:spPr>
          <a:xfrm>
            <a:off x="445464" y="4800600"/>
            <a:ext cx="3467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node notation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78B2438-B047-46A2-A6CD-9BD059772167}"/>
              </a:ext>
            </a:extLst>
          </p:cNvPr>
          <p:cNvSpPr txBox="1"/>
          <p:nvPr/>
        </p:nvSpPr>
        <p:spPr>
          <a:xfrm>
            <a:off x="6162050" y="4804716"/>
            <a:ext cx="5039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Chance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node notation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B04D368-697B-4960-9920-477F8BA00507}"/>
                  </a:ext>
                </a:extLst>
              </p:cNvPr>
              <p:cNvSpPr txBox="1"/>
              <p:nvPr/>
            </p:nvSpPr>
            <p:spPr>
              <a:xfrm>
                <a:off x="6162050" y="5513178"/>
                <a:ext cx="135787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B04D368-697B-4960-9920-477F8BA00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050" y="5513178"/>
                <a:ext cx="1357871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BBC95C2-03B7-4A49-BF00-5865B7E53BC6}"/>
                  </a:ext>
                </a:extLst>
              </p:cNvPr>
              <p:cNvSpPr txBox="1"/>
              <p:nvPr/>
            </p:nvSpPr>
            <p:spPr>
              <a:xfrm>
                <a:off x="7315200" y="5262924"/>
                <a:ext cx="2510111" cy="11378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′)</m:t>
                          </m:r>
                        </m:e>
                      </m:nary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BBC95C2-03B7-4A49-BF00-5865B7E53B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5262924"/>
                <a:ext cx="2510111" cy="11378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6CCDD45-3207-4A75-9E5A-B5B86F43567A}"/>
                  </a:ext>
                </a:extLst>
              </p14:cNvPr>
              <p14:cNvContentPartPr/>
              <p14:nvPr/>
            </p14:nvContentPartPr>
            <p14:xfrm>
              <a:off x="8718675" y="1520091"/>
              <a:ext cx="5940" cy="1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6CCDD45-3207-4A75-9E5A-B5B86F43567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14355" y="1515591"/>
                <a:ext cx="14760" cy="9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83C68A9-AB24-29E8-01FF-1EBBEEA34A3D}"/>
              </a:ext>
            </a:extLst>
          </p:cNvPr>
          <p:cNvSpPr txBox="1"/>
          <p:nvPr/>
        </p:nvSpPr>
        <p:spPr>
          <a:xfrm>
            <a:off x="8361713" y="6437213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685937822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1295400"/>
            <a:ext cx="45626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Expectimax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tree search</a:t>
            </a:r>
          </a:p>
        </p:txBody>
      </p:sp>
      <p:sp>
        <p:nvSpPr>
          <p:cNvPr id="26" name="Triangle 25">
            <a:extLst>
              <a:ext uri="{FF2B5EF4-FFF2-40B4-BE49-F238E27FC236}">
                <a16:creationId xmlns:a16="http://schemas.microsoft.com/office/drawing/2014/main" id="{DBA493AA-B626-475F-B93A-9D2E9933565D}"/>
              </a:ext>
            </a:extLst>
          </p:cNvPr>
          <p:cNvSpPr/>
          <p:nvPr/>
        </p:nvSpPr>
        <p:spPr>
          <a:xfrm>
            <a:off x="7277249" y="1480378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AB3CB9A-3253-4BDC-B74C-0D82C92F95BD}"/>
              </a:ext>
            </a:extLst>
          </p:cNvPr>
          <p:cNvCxnSpPr>
            <a:cxnSpLocks/>
            <a:stCxn id="26" idx="3"/>
            <a:endCxn id="40" idx="0"/>
          </p:cNvCxnSpPr>
          <p:nvPr/>
        </p:nvCxnSpPr>
        <p:spPr>
          <a:xfrm flipH="1">
            <a:off x="3959908" y="2034497"/>
            <a:ext cx="3646920" cy="139293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7AEF145-1F86-4BFE-A30C-1395B6B94E34}"/>
              </a:ext>
            </a:extLst>
          </p:cNvPr>
          <p:cNvCxnSpPr>
            <a:cxnSpLocks/>
            <a:stCxn id="26" idx="3"/>
            <a:endCxn id="41" idx="0"/>
          </p:cNvCxnSpPr>
          <p:nvPr/>
        </p:nvCxnSpPr>
        <p:spPr>
          <a:xfrm flipH="1">
            <a:off x="7597497" y="2034497"/>
            <a:ext cx="9331" cy="139293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E9A99EC-DACD-4956-BBDB-88A675528363}"/>
              </a:ext>
            </a:extLst>
          </p:cNvPr>
          <p:cNvCxnSpPr>
            <a:cxnSpLocks/>
            <a:stCxn id="40" idx="4"/>
            <a:endCxn id="66" idx="0"/>
          </p:cNvCxnSpPr>
          <p:nvPr/>
        </p:nvCxnSpPr>
        <p:spPr>
          <a:xfrm flipH="1">
            <a:off x="2512998" y="3994361"/>
            <a:ext cx="1446910" cy="2078985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AD6EC79-3B93-4495-AAEB-0E18AC77EF5A}"/>
              </a:ext>
            </a:extLst>
          </p:cNvPr>
          <p:cNvCxnSpPr>
            <a:cxnSpLocks/>
            <a:stCxn id="40" idx="4"/>
            <a:endCxn id="67" idx="0"/>
          </p:cNvCxnSpPr>
          <p:nvPr/>
        </p:nvCxnSpPr>
        <p:spPr>
          <a:xfrm>
            <a:off x="3959908" y="3994361"/>
            <a:ext cx="16565" cy="206991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CFEDE89-EB09-4172-A0BB-CFBDB0D49DBB}"/>
              </a:ext>
            </a:extLst>
          </p:cNvPr>
          <p:cNvCxnSpPr>
            <a:cxnSpLocks/>
            <a:stCxn id="41" idx="4"/>
            <a:endCxn id="68" idx="0"/>
          </p:cNvCxnSpPr>
          <p:nvPr/>
        </p:nvCxnSpPr>
        <p:spPr>
          <a:xfrm flipH="1">
            <a:off x="7001424" y="3994361"/>
            <a:ext cx="596073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989533B-2C8A-4416-BE4C-CAE8F73D95C8}"/>
              </a:ext>
            </a:extLst>
          </p:cNvPr>
          <p:cNvCxnSpPr>
            <a:cxnSpLocks/>
            <a:stCxn id="41" idx="4"/>
            <a:endCxn id="69" idx="0"/>
          </p:cNvCxnSpPr>
          <p:nvPr/>
        </p:nvCxnSpPr>
        <p:spPr>
          <a:xfrm>
            <a:off x="7597497" y="3994361"/>
            <a:ext cx="786995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3741514E-8ABC-4850-A8E7-C9088800D341}"/>
              </a:ext>
            </a:extLst>
          </p:cNvPr>
          <p:cNvSpPr txBox="1"/>
          <p:nvPr/>
        </p:nvSpPr>
        <p:spPr>
          <a:xfrm>
            <a:off x="5135880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66BE0FA-23BC-4DC1-9248-6A3EA3FF9E3E}"/>
              </a:ext>
            </a:extLst>
          </p:cNvPr>
          <p:cNvSpPr txBox="1"/>
          <p:nvPr/>
        </p:nvSpPr>
        <p:spPr>
          <a:xfrm>
            <a:off x="2147238" y="6073346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12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7880BBC-6008-4C3A-98BF-DE78CC971DBA}"/>
              </a:ext>
            </a:extLst>
          </p:cNvPr>
          <p:cNvSpPr txBox="1"/>
          <p:nvPr/>
        </p:nvSpPr>
        <p:spPr>
          <a:xfrm>
            <a:off x="3610713" y="6064273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70C9216-B4A2-4DA4-B272-410170BAC6F0}"/>
              </a:ext>
            </a:extLst>
          </p:cNvPr>
          <p:cNvSpPr txBox="1"/>
          <p:nvPr/>
        </p:nvSpPr>
        <p:spPr>
          <a:xfrm>
            <a:off x="6635664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87254E2-CC8A-433B-B554-23FBC564D55C}"/>
              </a:ext>
            </a:extLst>
          </p:cNvPr>
          <p:cNvSpPr txBox="1"/>
          <p:nvPr/>
        </p:nvSpPr>
        <p:spPr>
          <a:xfrm>
            <a:off x="8018732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6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1F050E6-C578-4B14-BD08-E6C6DC63C5DC}"/>
              </a:ext>
            </a:extLst>
          </p:cNvPr>
          <p:cNvSpPr txBox="1"/>
          <p:nvPr/>
        </p:nvSpPr>
        <p:spPr>
          <a:xfrm>
            <a:off x="9598458" y="6050692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3C84CF7-7D6F-4DA3-B4F3-B862A2C733CF}"/>
              </a:ext>
            </a:extLst>
          </p:cNvPr>
          <p:cNvSpPr txBox="1"/>
          <p:nvPr/>
        </p:nvSpPr>
        <p:spPr>
          <a:xfrm>
            <a:off x="10986439" y="6066327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6A50673-94BC-4AF5-96E7-6A62273421C6}"/>
              </a:ext>
            </a:extLst>
          </p:cNvPr>
          <p:cNvSpPr>
            <a:spLocks noChangeAspect="1"/>
          </p:cNvSpPr>
          <p:nvPr/>
        </p:nvSpPr>
        <p:spPr>
          <a:xfrm>
            <a:off x="3677459" y="3427433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A5DE607-2D8D-4DEB-BE06-7F4B564E51FA}"/>
              </a:ext>
            </a:extLst>
          </p:cNvPr>
          <p:cNvSpPr>
            <a:spLocks noChangeAspect="1"/>
          </p:cNvSpPr>
          <p:nvPr/>
        </p:nvSpPr>
        <p:spPr>
          <a:xfrm>
            <a:off x="7315048" y="3427433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288BC0AB-B1FA-4D40-8FDA-89F6D0A23042}"/>
              </a:ext>
            </a:extLst>
          </p:cNvPr>
          <p:cNvCxnSpPr>
            <a:cxnSpLocks/>
            <a:stCxn id="40" idx="4"/>
            <a:endCxn id="65" idx="0"/>
          </p:cNvCxnSpPr>
          <p:nvPr/>
        </p:nvCxnSpPr>
        <p:spPr>
          <a:xfrm>
            <a:off x="3959908" y="3994361"/>
            <a:ext cx="1541732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5462C99-B618-48B0-9252-60C4E9DD489C}"/>
              </a:ext>
            </a:extLst>
          </p:cNvPr>
          <p:cNvCxnSpPr>
            <a:cxnSpLocks/>
            <a:stCxn id="74" idx="4"/>
            <a:endCxn id="71" idx="0"/>
          </p:cNvCxnSpPr>
          <p:nvPr/>
        </p:nvCxnSpPr>
        <p:spPr>
          <a:xfrm flipH="1">
            <a:off x="9964218" y="4013029"/>
            <a:ext cx="591435" cy="2037663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36F8E3C-4B33-454B-A6E0-965E7BE70AF4}"/>
              </a:ext>
            </a:extLst>
          </p:cNvPr>
          <p:cNvCxnSpPr>
            <a:cxnSpLocks/>
            <a:stCxn id="74" idx="4"/>
            <a:endCxn id="88" idx="0"/>
          </p:cNvCxnSpPr>
          <p:nvPr/>
        </p:nvCxnSpPr>
        <p:spPr>
          <a:xfrm>
            <a:off x="10555653" y="4013029"/>
            <a:ext cx="796546" cy="205329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73">
            <a:extLst>
              <a:ext uri="{FF2B5EF4-FFF2-40B4-BE49-F238E27FC236}">
                <a16:creationId xmlns:a16="http://schemas.microsoft.com/office/drawing/2014/main" id="{39F11586-D8F6-4BA8-9525-D690697C8E67}"/>
              </a:ext>
            </a:extLst>
          </p:cNvPr>
          <p:cNvSpPr>
            <a:spLocks noChangeAspect="1"/>
          </p:cNvSpPr>
          <p:nvPr/>
        </p:nvSpPr>
        <p:spPr>
          <a:xfrm>
            <a:off x="10273204" y="3446101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A56AA2DB-AAC2-4A0D-BCA2-0D04DA43FE6F}"/>
              </a:ext>
            </a:extLst>
          </p:cNvPr>
          <p:cNvCxnSpPr>
            <a:cxnSpLocks/>
            <a:stCxn id="26" idx="3"/>
            <a:endCxn id="74" idx="0"/>
          </p:cNvCxnSpPr>
          <p:nvPr/>
        </p:nvCxnSpPr>
        <p:spPr>
          <a:xfrm>
            <a:off x="7606828" y="2034497"/>
            <a:ext cx="2948825" cy="1411604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E4015D73-284A-45FF-9C88-345773413582}"/>
              </a:ext>
            </a:extLst>
          </p:cNvPr>
          <p:cNvSpPr txBox="1"/>
          <p:nvPr/>
        </p:nvSpPr>
        <p:spPr>
          <a:xfrm>
            <a:off x="2309019" y="4487787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68E7106-2A7D-432E-B254-E060EA4249BC}"/>
              </a:ext>
            </a:extLst>
          </p:cNvPr>
          <p:cNvSpPr txBox="1"/>
          <p:nvPr/>
        </p:nvSpPr>
        <p:spPr>
          <a:xfrm>
            <a:off x="3181797" y="5124218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1/4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B49548D-AC1D-40EF-BA8D-3E483E3860F7}"/>
              </a:ext>
            </a:extLst>
          </p:cNvPr>
          <p:cNvSpPr txBox="1"/>
          <p:nvPr/>
        </p:nvSpPr>
        <p:spPr>
          <a:xfrm>
            <a:off x="4694825" y="4490390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22700EA-C9CB-4EC6-B06A-F612CEECE4EE}"/>
              </a:ext>
            </a:extLst>
          </p:cNvPr>
          <p:cNvSpPr txBox="1"/>
          <p:nvPr/>
        </p:nvSpPr>
        <p:spPr>
          <a:xfrm>
            <a:off x="6489513" y="4487787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36663E2-734C-4588-A0A9-82EF676DD60E}"/>
              </a:ext>
            </a:extLst>
          </p:cNvPr>
          <p:cNvSpPr txBox="1"/>
          <p:nvPr/>
        </p:nvSpPr>
        <p:spPr>
          <a:xfrm>
            <a:off x="8000890" y="4486039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753DAA9-94DF-44D1-9243-28BD971D201F}"/>
              </a:ext>
            </a:extLst>
          </p:cNvPr>
          <p:cNvSpPr txBox="1"/>
          <p:nvPr/>
        </p:nvSpPr>
        <p:spPr>
          <a:xfrm>
            <a:off x="9428105" y="4486039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1/3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AD75BAD-D7DA-473D-A612-F2E89D949E67}"/>
              </a:ext>
            </a:extLst>
          </p:cNvPr>
          <p:cNvSpPr txBox="1"/>
          <p:nvPr/>
        </p:nvSpPr>
        <p:spPr>
          <a:xfrm>
            <a:off x="10939482" y="4484291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2/3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B997918-0A76-4667-9775-7B8C2CF963AC}"/>
              </a:ext>
            </a:extLst>
          </p:cNvPr>
          <p:cNvSpPr txBox="1"/>
          <p:nvPr/>
        </p:nvSpPr>
        <p:spPr>
          <a:xfrm>
            <a:off x="4286248" y="2384831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Left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CC0754B-5FA3-4363-B58C-CFBA444D823D}"/>
              </a:ext>
            </a:extLst>
          </p:cNvPr>
          <p:cNvSpPr txBox="1"/>
          <p:nvPr/>
        </p:nvSpPr>
        <p:spPr>
          <a:xfrm>
            <a:off x="6127095" y="2726561"/>
            <a:ext cx="1501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Center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9740831-FA06-44D1-B9EA-1C6BAB50FD6A}"/>
              </a:ext>
            </a:extLst>
          </p:cNvPr>
          <p:cNvSpPr txBox="1"/>
          <p:nvPr/>
        </p:nvSpPr>
        <p:spPr>
          <a:xfrm>
            <a:off x="9598458" y="2428285"/>
            <a:ext cx="1501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Right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2669BE-500E-8268-C803-A86F18631512}"/>
              </a:ext>
            </a:extLst>
          </p:cNvPr>
          <p:cNvSpPr txBox="1"/>
          <p:nvPr/>
        </p:nvSpPr>
        <p:spPr>
          <a:xfrm>
            <a:off x="23128" y="6490869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3846564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F3DD6-6B29-774A-4D23-1D69D1510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54458-D6E4-E784-61FA-61CF6DA0F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Updated: Generic Game Tree Pseudocode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BE9847A-63A2-7037-4A46-AEEAC0270FCF}"/>
              </a:ext>
            </a:extLst>
          </p:cNvPr>
          <p:cNvSpPr txBox="1">
            <a:spLocks/>
          </p:cNvSpPr>
          <p:nvPr/>
        </p:nvSpPr>
        <p:spPr bwMode="auto">
          <a:xfrm>
            <a:off x="354306" y="1269996"/>
            <a:ext cx="10542294" cy="539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  <a:defRPr/>
            </a:pPr>
            <a:r>
              <a:rPr lang="en-US" sz="2800" kern="0" dirty="0">
                <a:latin typeface="Calibri" pitchFamily="34" charset="0"/>
              </a:rPr>
              <a:t>function </a:t>
            </a:r>
            <a:r>
              <a:rPr lang="en-US" sz="2800" kern="0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>
                <a:latin typeface="Calibri"/>
                <a:cs typeface="Calibri"/>
              </a:rPr>
              <a:t>state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  <a:endParaRPr lang="en-US" sz="2800" kern="0" dirty="0">
              <a:solidFill>
                <a:srgbClr val="9B01FF"/>
              </a:solidFill>
              <a:latin typeface="Calibri" pitchFamily="34" charset="0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state.is_leaf</a:t>
            </a: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 err="1">
                <a:latin typeface="Calibri"/>
                <a:cs typeface="Calibri"/>
              </a:rPr>
              <a:t>state.value</a:t>
            </a: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MAX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</a:t>
            </a: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max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MIN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min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lang="en-US" sz="2800" kern="0" dirty="0">
              <a:solidFill>
                <a:srgbClr val="9B01FF"/>
              </a:solidFill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CHANCE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sum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sz="3200" kern="0" baseline="-25000" dirty="0">
                <a:latin typeface="Calibri"/>
                <a:cs typeface="Calibri"/>
              </a:rPr>
              <a:t>s in </a:t>
            </a:r>
            <a:r>
              <a:rPr lang="en-US" sz="3200" kern="0" baseline="-25000" dirty="0" err="1">
                <a:latin typeface="Calibri"/>
                <a:cs typeface="Calibri"/>
              </a:rPr>
              <a:t>state.next_states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P( </a:t>
            </a:r>
            <a:r>
              <a:rPr lang="en-US" sz="2800" kern="0" dirty="0">
                <a:latin typeface="Calibri"/>
                <a:cs typeface="Calibri"/>
              </a:rPr>
              <a:t>s</a:t>
            </a:r>
            <a:r>
              <a:rPr lang="en-US" sz="2800" kern="0" dirty="0">
                <a:solidFill>
                  <a:srgbClr val="CC0099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)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latin typeface="Calibri"/>
                <a:cs typeface="Calibri"/>
              </a:rPr>
              <a:t>*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 value( </a:t>
            </a:r>
            <a:r>
              <a:rPr lang="en-US" sz="2800" kern="0" dirty="0">
                <a:latin typeface="Calibri"/>
                <a:cs typeface="Calibri"/>
              </a:rPr>
              <a:t>s</a:t>
            </a:r>
            <a:r>
              <a:rPr lang="en-US" sz="2800" kern="0" dirty="0">
                <a:solidFill>
                  <a:srgbClr val="CC0099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cs typeface="Calibri"/>
              </a:rPr>
              <a:t>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BE5C40-D10C-22BC-D00F-4BA93270CB77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4017159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6E9BB-B2C4-85B3-CDAD-960D5560F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D1462-A6B9-69B6-7A57-3A8451E4B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Adversarial 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33484-7D84-CEFF-957E-ECF8438752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159D5-A544-D69D-72A5-3D6567B62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49386" y="410935"/>
            <a:ext cx="4552793" cy="4210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001645-E278-647F-A8DC-85768FAED94B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1148894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E99BD261-D828-4418-8CE9-4CAC4BEB4CE2}"/>
              </a:ext>
            </a:extLst>
          </p:cNvPr>
          <p:cNvGrpSpPr/>
          <p:nvPr/>
        </p:nvGrpSpPr>
        <p:grpSpPr>
          <a:xfrm>
            <a:off x="3861421" y="1600200"/>
            <a:ext cx="4343399" cy="3754518"/>
            <a:chOff x="3861421" y="1600200"/>
            <a:chExt cx="4343399" cy="3754518"/>
          </a:xfrm>
        </p:grpSpPr>
        <p:sp>
          <p:nvSpPr>
            <p:cNvPr id="4" name="Triangle 25">
              <a:extLst>
                <a:ext uri="{FF2B5EF4-FFF2-40B4-BE49-F238E27FC236}">
                  <a16:creationId xmlns:a16="http://schemas.microsoft.com/office/drawing/2014/main" id="{1677E7F7-056C-4336-9841-C04E971F7A63}"/>
                </a:ext>
              </a:extLst>
            </p:cNvPr>
            <p:cNvSpPr/>
            <p:nvPr/>
          </p:nvSpPr>
          <p:spPr>
            <a:xfrm>
              <a:off x="5638800" y="1600200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233381F1-ED89-4280-BEC0-4F039582352D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 flipH="1">
              <a:off x="4773957" y="2154319"/>
              <a:ext cx="1194422" cy="1036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49D24440-9B47-49DA-B6D3-A0B864DA7066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>
              <a:off x="5968379" y="2154319"/>
              <a:ext cx="1194421" cy="1036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riangle 25">
              <a:extLst>
                <a:ext uri="{FF2B5EF4-FFF2-40B4-BE49-F238E27FC236}">
                  <a16:creationId xmlns:a16="http://schemas.microsoft.com/office/drawing/2014/main" id="{201DFBB2-AB8E-487E-A5A5-67C1FE5A7712}"/>
                </a:ext>
              </a:extLst>
            </p:cNvPr>
            <p:cNvSpPr/>
            <p:nvPr/>
          </p:nvSpPr>
          <p:spPr>
            <a:xfrm rot="10800000">
              <a:off x="4444378" y="3191038"/>
              <a:ext cx="659157" cy="554119"/>
            </a:xfrm>
            <a:prstGeom prst="triangle">
              <a:avLst/>
            </a:prstGeom>
            <a:solidFill>
              <a:srgbClr val="CA0008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riangle 25">
              <a:extLst>
                <a:ext uri="{FF2B5EF4-FFF2-40B4-BE49-F238E27FC236}">
                  <a16:creationId xmlns:a16="http://schemas.microsoft.com/office/drawing/2014/main" id="{05513B7E-6AFA-4751-8BF4-BD8D2E8CCE1A}"/>
                </a:ext>
              </a:extLst>
            </p:cNvPr>
            <p:cNvSpPr/>
            <p:nvPr/>
          </p:nvSpPr>
          <p:spPr>
            <a:xfrm rot="10800000">
              <a:off x="6833223" y="3191038"/>
              <a:ext cx="659157" cy="554119"/>
            </a:xfrm>
            <a:prstGeom prst="triangle">
              <a:avLst/>
            </a:prstGeom>
            <a:solidFill>
              <a:srgbClr val="CA0008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F09C9AE-4BCD-4828-9903-2D108F32D3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91000" y="3745158"/>
              <a:ext cx="582958" cy="1036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98F2289-F6E5-44BC-B36B-F58639DE2371}"/>
                </a:ext>
              </a:extLst>
            </p:cNvPr>
            <p:cNvCxnSpPr>
              <a:cxnSpLocks/>
            </p:cNvCxnSpPr>
            <p:nvPr/>
          </p:nvCxnSpPr>
          <p:spPr>
            <a:xfrm>
              <a:off x="4773958" y="3745158"/>
              <a:ext cx="712442" cy="105544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532997D-2687-4397-8C6C-FD3E6BA6EE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79842" y="3745157"/>
              <a:ext cx="582958" cy="1036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D3EA200A-7547-4EDD-82AC-6C9E919439DA}"/>
                </a:ext>
              </a:extLst>
            </p:cNvPr>
            <p:cNvCxnSpPr>
              <a:cxnSpLocks/>
            </p:cNvCxnSpPr>
            <p:nvPr/>
          </p:nvCxnSpPr>
          <p:spPr>
            <a:xfrm>
              <a:off x="7162800" y="3745157"/>
              <a:ext cx="712442" cy="105544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riangle 25">
              <a:extLst>
                <a:ext uri="{FF2B5EF4-FFF2-40B4-BE49-F238E27FC236}">
                  <a16:creationId xmlns:a16="http://schemas.microsoft.com/office/drawing/2014/main" id="{464C080B-EE98-4188-9CEB-58F153CBE5FD}"/>
                </a:ext>
              </a:extLst>
            </p:cNvPr>
            <p:cNvSpPr/>
            <p:nvPr/>
          </p:nvSpPr>
          <p:spPr>
            <a:xfrm>
              <a:off x="3861421" y="480059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riangle 25">
              <a:extLst>
                <a:ext uri="{FF2B5EF4-FFF2-40B4-BE49-F238E27FC236}">
                  <a16:creationId xmlns:a16="http://schemas.microsoft.com/office/drawing/2014/main" id="{40951932-42D3-4DA1-BB6F-922934E342B1}"/>
                </a:ext>
              </a:extLst>
            </p:cNvPr>
            <p:cNvSpPr/>
            <p:nvPr/>
          </p:nvSpPr>
          <p:spPr>
            <a:xfrm>
              <a:off x="5156820" y="480059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riangle 25">
              <a:extLst>
                <a:ext uri="{FF2B5EF4-FFF2-40B4-BE49-F238E27FC236}">
                  <a16:creationId xmlns:a16="http://schemas.microsoft.com/office/drawing/2014/main" id="{80727839-B2A6-4AF0-91AA-648D8C69D4AB}"/>
                </a:ext>
              </a:extLst>
            </p:cNvPr>
            <p:cNvSpPr/>
            <p:nvPr/>
          </p:nvSpPr>
          <p:spPr>
            <a:xfrm>
              <a:off x="6250263" y="480059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riangle 25">
              <a:extLst>
                <a:ext uri="{FF2B5EF4-FFF2-40B4-BE49-F238E27FC236}">
                  <a16:creationId xmlns:a16="http://schemas.microsoft.com/office/drawing/2014/main" id="{92B34653-DDF6-41ED-96CC-2C8B12711F97}"/>
                </a:ext>
              </a:extLst>
            </p:cNvPr>
            <p:cNvSpPr/>
            <p:nvPr/>
          </p:nvSpPr>
          <p:spPr>
            <a:xfrm>
              <a:off x="7545663" y="480059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E2029E32-50FF-4C38-AAD6-CE190DEF6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Code and Notation</a:t>
            </a:r>
          </a:p>
        </p:txBody>
      </p:sp>
    </p:spTree>
    <p:extLst>
      <p:ext uri="{BB962C8B-B14F-4D97-AF65-F5344CB8AC3E}">
        <p14:creationId xmlns:p14="http://schemas.microsoft.com/office/powerpoint/2010/main" val="26915760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Notation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A4857C9-F644-4DA0-86AA-E9D257ADEA8B}"/>
              </a:ext>
            </a:extLst>
          </p:cNvPr>
          <p:cNvGrpSpPr/>
          <p:nvPr/>
        </p:nvGrpSpPr>
        <p:grpSpPr>
          <a:xfrm>
            <a:off x="5715000" y="1447800"/>
            <a:ext cx="954505" cy="1119558"/>
            <a:chOff x="7128501" y="1326408"/>
            <a:chExt cx="954505" cy="1119558"/>
          </a:xfrm>
        </p:grpSpPr>
        <p:sp>
          <p:nvSpPr>
            <p:cNvPr id="11" name="Triangle 25">
              <a:extLst>
                <a:ext uri="{FF2B5EF4-FFF2-40B4-BE49-F238E27FC236}">
                  <a16:creationId xmlns:a16="http://schemas.microsoft.com/office/drawing/2014/main" id="{E2D4A0CE-00AE-468F-91E0-4EB5A51B84C0}"/>
                </a:ext>
              </a:extLst>
            </p:cNvPr>
            <p:cNvSpPr/>
            <p:nvPr/>
          </p:nvSpPr>
          <p:spPr>
            <a:xfrm>
              <a:off x="7315200" y="1326408"/>
              <a:ext cx="485695" cy="385427"/>
            </a:xfrm>
            <a:prstGeom prst="triangle">
              <a:avLst/>
            </a:prstGeom>
            <a:solidFill>
              <a:srgbClr val="0000E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9DF2F67-BF8B-4DC0-AC7A-0E9A6978C5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8501" y="1711836"/>
              <a:ext cx="429548" cy="7211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77C476F-9C40-405C-B0F1-5025E0CD71FE}"/>
                </a:ext>
              </a:extLst>
            </p:cNvPr>
            <p:cNvCxnSpPr>
              <a:cxnSpLocks/>
            </p:cNvCxnSpPr>
            <p:nvPr/>
          </p:nvCxnSpPr>
          <p:spPr>
            <a:xfrm>
              <a:off x="7558049" y="1711836"/>
              <a:ext cx="524957" cy="7341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3A00E-20BF-48CB-999D-1D0D7B4D7287}"/>
                  </a:ext>
                </a:extLst>
              </p:cNvPr>
              <p:cNvSpPr txBox="1"/>
              <p:nvPr/>
            </p:nvSpPr>
            <p:spPr>
              <a:xfrm>
                <a:off x="7190100" y="1437155"/>
                <a:ext cx="4588500" cy="145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	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3A00E-20BF-48CB-999D-1D0D7B4D72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0100" y="1437155"/>
                <a:ext cx="4588500" cy="1456232"/>
              </a:xfrm>
              <a:prstGeom prst="rect">
                <a:avLst/>
              </a:prstGeom>
              <a:blipFill>
                <a:blip r:embed="rId4"/>
                <a:stretch>
                  <a:fillRect t="-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5F375E6A-BAE5-4785-9893-073D4738AB7A}"/>
              </a:ext>
            </a:extLst>
          </p:cNvPr>
          <p:cNvGrpSpPr/>
          <p:nvPr/>
        </p:nvGrpSpPr>
        <p:grpSpPr>
          <a:xfrm>
            <a:off x="5715337" y="5459045"/>
            <a:ext cx="954505" cy="1119557"/>
            <a:chOff x="7184647" y="4953450"/>
            <a:chExt cx="954505" cy="1119557"/>
          </a:xfrm>
        </p:grpSpPr>
        <p:sp>
          <p:nvSpPr>
            <p:cNvPr id="19" name="Triangle 25">
              <a:extLst>
                <a:ext uri="{FF2B5EF4-FFF2-40B4-BE49-F238E27FC236}">
                  <a16:creationId xmlns:a16="http://schemas.microsoft.com/office/drawing/2014/main" id="{83D8D6FB-1EC9-47C7-A2C7-E23753411DC8}"/>
                </a:ext>
              </a:extLst>
            </p:cNvPr>
            <p:cNvSpPr/>
            <p:nvPr/>
          </p:nvSpPr>
          <p:spPr>
            <a:xfrm rot="10800000">
              <a:off x="7371348" y="4953450"/>
              <a:ext cx="485695" cy="385427"/>
            </a:xfrm>
            <a:prstGeom prst="triangle">
              <a:avLst/>
            </a:prstGeom>
            <a:solidFill>
              <a:srgbClr val="CA000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1AAD864-238F-4580-898B-A8A6C59683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84647" y="5338877"/>
              <a:ext cx="429548" cy="7211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90E3C16-9F60-4C5D-A4FD-BC20CAE67B97}"/>
                </a:ext>
              </a:extLst>
            </p:cNvPr>
            <p:cNvCxnSpPr>
              <a:cxnSpLocks/>
            </p:cNvCxnSpPr>
            <p:nvPr/>
          </p:nvCxnSpPr>
          <p:spPr>
            <a:xfrm>
              <a:off x="7614195" y="5338877"/>
              <a:ext cx="524957" cy="7341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3BA4AD45-E3E5-44B2-A411-46B44DDC14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1219200"/>
            <a:ext cx="5476459" cy="4953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61B5262-F7E2-FF75-18C0-10C570C15CEC}"/>
                  </a:ext>
                </a:extLst>
              </p14:cNvPr>
              <p14:cNvContentPartPr/>
              <p14:nvPr/>
            </p14:nvContentPartPr>
            <p14:xfrm>
              <a:off x="1112760" y="296280"/>
              <a:ext cx="8704080" cy="5418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61B5262-F7E2-FF75-18C0-10C570C15CE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03400" y="286920"/>
                <a:ext cx="8722800" cy="543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803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00BB84A-EC5A-4A3E-B39C-E504E23CA4E8}"/>
                  </a:ext>
                </a:extLst>
              </p:cNvPr>
              <p:cNvSpPr txBox="1"/>
              <p:nvPr/>
            </p:nvSpPr>
            <p:spPr>
              <a:xfrm>
                <a:off x="3351830" y="3666397"/>
                <a:ext cx="4344844" cy="1531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b="0" dirty="0"/>
                  <a:t>       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00BB84A-EC5A-4A3E-B39C-E504E23CA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830" y="3666397"/>
                <a:ext cx="4344844" cy="1531830"/>
              </a:xfrm>
              <a:prstGeom prst="rect">
                <a:avLst/>
              </a:prstGeom>
              <a:blipFill>
                <a:blip r:embed="rId3"/>
                <a:stretch>
                  <a:fillRect t="-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6F5263B-9871-4E86-900F-E6FBDEB712FE}"/>
                  </a:ext>
                </a:extLst>
              </p:cNvPr>
              <p:cNvSpPr txBox="1"/>
              <p:nvPr/>
            </p:nvSpPr>
            <p:spPr>
              <a:xfrm>
                <a:off x="3352799" y="3671002"/>
                <a:ext cx="4471137" cy="1531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        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6F5263B-9871-4E86-900F-E6FBDEB71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799" y="3671002"/>
                <a:ext cx="4471137" cy="1531830"/>
              </a:xfrm>
              <a:prstGeom prst="rect">
                <a:avLst/>
              </a:prstGeom>
              <a:blipFill>
                <a:blip r:embed="rId4"/>
                <a:stretch>
                  <a:fillRect t="-8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Notation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A4857C9-F644-4DA0-86AA-E9D257ADEA8B}"/>
              </a:ext>
            </a:extLst>
          </p:cNvPr>
          <p:cNvGrpSpPr/>
          <p:nvPr/>
        </p:nvGrpSpPr>
        <p:grpSpPr>
          <a:xfrm>
            <a:off x="658500" y="1630026"/>
            <a:ext cx="954505" cy="1119558"/>
            <a:chOff x="7128501" y="1326408"/>
            <a:chExt cx="954505" cy="1119558"/>
          </a:xfrm>
        </p:grpSpPr>
        <p:sp>
          <p:nvSpPr>
            <p:cNvPr id="11" name="Triangle 25">
              <a:extLst>
                <a:ext uri="{FF2B5EF4-FFF2-40B4-BE49-F238E27FC236}">
                  <a16:creationId xmlns:a16="http://schemas.microsoft.com/office/drawing/2014/main" id="{E2D4A0CE-00AE-468F-91E0-4EB5A51B84C0}"/>
                </a:ext>
              </a:extLst>
            </p:cNvPr>
            <p:cNvSpPr/>
            <p:nvPr/>
          </p:nvSpPr>
          <p:spPr>
            <a:xfrm>
              <a:off x="7315200" y="1326408"/>
              <a:ext cx="485695" cy="385427"/>
            </a:xfrm>
            <a:prstGeom prst="triangle">
              <a:avLst/>
            </a:prstGeom>
            <a:solidFill>
              <a:srgbClr val="0000E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9DF2F67-BF8B-4DC0-AC7A-0E9A6978C5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8501" y="1711836"/>
              <a:ext cx="429548" cy="7211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77C476F-9C40-405C-B0F1-5025E0CD71FE}"/>
                </a:ext>
              </a:extLst>
            </p:cNvPr>
            <p:cNvCxnSpPr>
              <a:cxnSpLocks/>
            </p:cNvCxnSpPr>
            <p:nvPr/>
          </p:nvCxnSpPr>
          <p:spPr>
            <a:xfrm>
              <a:off x="7558049" y="1711836"/>
              <a:ext cx="524957" cy="7341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3A00E-20BF-48CB-999D-1D0D7B4D7287}"/>
                  </a:ext>
                </a:extLst>
              </p:cNvPr>
              <p:cNvSpPr txBox="1"/>
              <p:nvPr/>
            </p:nvSpPr>
            <p:spPr>
              <a:xfrm>
                <a:off x="2895600" y="1600200"/>
                <a:ext cx="4928337" cy="145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	   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3A00E-20BF-48CB-999D-1D0D7B4D72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1600200"/>
                <a:ext cx="4928337" cy="1456232"/>
              </a:xfrm>
              <a:prstGeom prst="rect">
                <a:avLst/>
              </a:prstGeom>
              <a:blipFill>
                <a:blip r:embed="rId5"/>
                <a:stretch>
                  <a:fillRect t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09ED8412-BCDF-4756-BC63-98C2FA475C0C}"/>
              </a:ext>
            </a:extLst>
          </p:cNvPr>
          <p:cNvGrpSpPr/>
          <p:nvPr/>
        </p:nvGrpSpPr>
        <p:grpSpPr>
          <a:xfrm>
            <a:off x="181248" y="5144638"/>
            <a:ext cx="954504" cy="734130"/>
            <a:chOff x="7184648" y="5338877"/>
            <a:chExt cx="954504" cy="734130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2C56908-0232-413B-9184-3A70BFFBBDF7}"/>
                </a:ext>
              </a:extLst>
            </p:cNvPr>
            <p:cNvCxnSpPr>
              <a:cxnSpLocks/>
              <a:stCxn id="10" idx="4"/>
            </p:cNvCxnSpPr>
            <p:nvPr/>
          </p:nvCxnSpPr>
          <p:spPr>
            <a:xfrm flipH="1">
              <a:off x="7184648" y="5338877"/>
              <a:ext cx="429546" cy="7211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6B22754-C7B2-4CC6-AE13-772F63093230}"/>
                </a:ext>
              </a:extLst>
            </p:cNvPr>
            <p:cNvCxnSpPr>
              <a:cxnSpLocks/>
              <a:stCxn id="10" idx="4"/>
            </p:cNvCxnSpPr>
            <p:nvPr/>
          </p:nvCxnSpPr>
          <p:spPr>
            <a:xfrm>
              <a:off x="7614194" y="5338877"/>
              <a:ext cx="524958" cy="7341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DA2131C-0D76-410A-A4C6-664C05A29146}"/>
              </a:ext>
            </a:extLst>
          </p:cNvPr>
          <p:cNvGrpSpPr/>
          <p:nvPr/>
        </p:nvGrpSpPr>
        <p:grpSpPr>
          <a:xfrm>
            <a:off x="610794" y="3647438"/>
            <a:ext cx="1269270" cy="1111773"/>
            <a:chOff x="6972475" y="1326408"/>
            <a:chExt cx="1269270" cy="1111773"/>
          </a:xfrm>
        </p:grpSpPr>
        <p:sp>
          <p:nvSpPr>
            <p:cNvPr id="18" name="Triangle 25">
              <a:extLst>
                <a:ext uri="{FF2B5EF4-FFF2-40B4-BE49-F238E27FC236}">
                  <a16:creationId xmlns:a16="http://schemas.microsoft.com/office/drawing/2014/main" id="{0C9B5D50-2D93-4BC9-9AFF-AB953CB311C1}"/>
                </a:ext>
              </a:extLst>
            </p:cNvPr>
            <p:cNvSpPr/>
            <p:nvPr/>
          </p:nvSpPr>
          <p:spPr>
            <a:xfrm>
              <a:off x="7315200" y="1326408"/>
              <a:ext cx="485695" cy="385427"/>
            </a:xfrm>
            <a:prstGeom prst="triangle">
              <a:avLst/>
            </a:prstGeom>
            <a:solidFill>
              <a:srgbClr val="0000E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FE72108-4D1B-4201-AA24-27CB43B91A07}"/>
                </a:ext>
              </a:extLst>
            </p:cNvPr>
            <p:cNvCxnSpPr>
              <a:cxnSpLocks/>
              <a:endCxn id="10" idx="0"/>
            </p:cNvCxnSpPr>
            <p:nvPr/>
          </p:nvCxnSpPr>
          <p:spPr>
            <a:xfrm flipH="1">
              <a:off x="6972475" y="1711836"/>
              <a:ext cx="585576" cy="72634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A38EA4D-2262-4890-AC09-4DB3B3C91263}"/>
                </a:ext>
              </a:extLst>
            </p:cNvPr>
            <p:cNvCxnSpPr>
              <a:cxnSpLocks/>
              <a:endCxn id="40" idx="0"/>
            </p:cNvCxnSpPr>
            <p:nvPr/>
          </p:nvCxnSpPr>
          <p:spPr>
            <a:xfrm>
              <a:off x="7558049" y="1711836"/>
              <a:ext cx="683696" cy="72634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0E024CB-740B-4BB2-9841-79488E1DAE11}"/>
              </a:ext>
            </a:extLst>
          </p:cNvPr>
          <p:cNvGrpSpPr/>
          <p:nvPr/>
        </p:nvGrpSpPr>
        <p:grpSpPr>
          <a:xfrm>
            <a:off x="1447800" y="5144639"/>
            <a:ext cx="954505" cy="752009"/>
            <a:chOff x="7184647" y="5320998"/>
            <a:chExt cx="954505" cy="752009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D360E32-9B1D-4569-827A-1E308127F0F6}"/>
                </a:ext>
              </a:extLst>
            </p:cNvPr>
            <p:cNvCxnSpPr>
              <a:cxnSpLocks/>
              <a:stCxn id="40" idx="4"/>
            </p:cNvCxnSpPr>
            <p:nvPr/>
          </p:nvCxnSpPr>
          <p:spPr>
            <a:xfrm flipH="1">
              <a:off x="7184647" y="5320998"/>
              <a:ext cx="432264" cy="73898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8F516791-487D-43C9-8F01-BCEDEBCF2719}"/>
                </a:ext>
              </a:extLst>
            </p:cNvPr>
            <p:cNvCxnSpPr>
              <a:cxnSpLocks/>
              <a:stCxn id="40" idx="4"/>
            </p:cNvCxnSpPr>
            <p:nvPr/>
          </p:nvCxnSpPr>
          <p:spPr>
            <a:xfrm>
              <a:off x="7616911" y="5320998"/>
              <a:ext cx="522241" cy="75200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C8CECC54-C7BF-4CE4-B8FF-7D7FA54B16F7}"/>
              </a:ext>
            </a:extLst>
          </p:cNvPr>
          <p:cNvSpPr/>
          <p:nvPr/>
        </p:nvSpPr>
        <p:spPr>
          <a:xfrm>
            <a:off x="418770" y="4759210"/>
            <a:ext cx="384048" cy="38542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FDD6649-45D7-4633-BDDA-18E821223CF2}"/>
              </a:ext>
            </a:extLst>
          </p:cNvPr>
          <p:cNvSpPr/>
          <p:nvPr/>
        </p:nvSpPr>
        <p:spPr>
          <a:xfrm>
            <a:off x="1688040" y="4759211"/>
            <a:ext cx="384048" cy="38542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7135A04-01A3-A971-5CFE-F4B64EE2112F}"/>
                  </a:ext>
                </a:extLst>
              </p14:cNvPr>
              <p14:cNvContentPartPr/>
              <p14:nvPr/>
            </p14:nvContentPartPr>
            <p14:xfrm>
              <a:off x="7377480" y="3382560"/>
              <a:ext cx="4750200" cy="27421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7135A04-01A3-A971-5CFE-F4B64EE2112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68120" y="3373200"/>
                <a:ext cx="4768920" cy="276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0705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3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9CEB9-A00D-1E18-23FF-068DC787F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A7E71EDC-AF8F-B4B3-E8B1-BA071EFC7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0025" y="1470461"/>
            <a:ext cx="4918972" cy="4549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28546E-5446-263E-2E2F-8D61E8203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Efficiency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271A0-A1CD-C4CE-6AF7-04C59F439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519236"/>
            <a:ext cx="5918200" cy="4729164"/>
          </a:xfrm>
        </p:spPr>
        <p:txBody>
          <a:bodyPr/>
          <a:lstStyle/>
          <a:p>
            <a:pPr lvl="0">
              <a:lnSpc>
                <a:spcPct val="90000"/>
              </a:lnSpc>
              <a:buClr>
                <a:srgbClr val="333399"/>
              </a:buClr>
            </a:pPr>
            <a:r>
              <a:rPr lang="en-US" sz="2800" dirty="0">
                <a:solidFill>
                  <a:srgbClr val="333399"/>
                </a:solidFill>
              </a:rPr>
              <a:t>How efficient is minimax?</a:t>
            </a:r>
          </a:p>
          <a:p>
            <a:pPr lvl="1">
              <a:lnSpc>
                <a:spcPct val="90000"/>
              </a:lnSpc>
              <a:buClr>
                <a:srgbClr val="333399"/>
              </a:buClr>
            </a:pPr>
            <a:r>
              <a:rPr lang="en-US" sz="2400" dirty="0"/>
              <a:t>Just like (exhaustive) DFS</a:t>
            </a:r>
          </a:p>
          <a:p>
            <a:pPr lvl="1">
              <a:lnSpc>
                <a:spcPct val="90000"/>
              </a:lnSpc>
              <a:buClr>
                <a:srgbClr val="000000"/>
              </a:buClr>
            </a:pP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Time: O(</a:t>
            </a:r>
            <a:r>
              <a:rPr lang="en-US" sz="2400" dirty="0" err="1">
                <a:solidFill>
                  <a:srgbClr val="000000"/>
                </a:solidFill>
                <a:ea typeface="+mn-ea"/>
                <a:cs typeface="+mn-cs"/>
              </a:rPr>
              <a:t>b</a:t>
            </a:r>
            <a:r>
              <a:rPr lang="en-US" sz="2400" baseline="30000" dirty="0" err="1">
                <a:solidFill>
                  <a:srgbClr val="000000"/>
                </a:solidFill>
                <a:ea typeface="+mn-ea"/>
                <a:cs typeface="+mn-cs"/>
              </a:rPr>
              <a:t>m</a:t>
            </a: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)</a:t>
            </a:r>
          </a:p>
          <a:p>
            <a:pPr lvl="1">
              <a:lnSpc>
                <a:spcPct val="90000"/>
              </a:lnSpc>
              <a:buClr>
                <a:srgbClr val="000000"/>
              </a:buClr>
            </a:pP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Space: O(</a:t>
            </a:r>
            <a:r>
              <a:rPr lang="en-US" sz="2400" dirty="0" err="1">
                <a:solidFill>
                  <a:srgbClr val="000000"/>
                </a:solidFill>
                <a:ea typeface="+mn-ea"/>
                <a:cs typeface="+mn-cs"/>
              </a:rPr>
              <a:t>bm</a:t>
            </a: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)</a:t>
            </a:r>
          </a:p>
          <a:p>
            <a:pPr lvl="0">
              <a:lnSpc>
                <a:spcPct val="90000"/>
              </a:lnSpc>
              <a:buClr>
                <a:srgbClr val="333399"/>
              </a:buClr>
            </a:pPr>
            <a:endParaRPr lang="en-US" sz="2800" dirty="0">
              <a:solidFill>
                <a:srgbClr val="333399"/>
              </a:solidFill>
            </a:endParaRPr>
          </a:p>
          <a:p>
            <a:pPr lvl="0">
              <a:lnSpc>
                <a:spcPct val="90000"/>
              </a:lnSpc>
              <a:buClr>
                <a:srgbClr val="333399"/>
              </a:buClr>
            </a:pPr>
            <a:r>
              <a:rPr lang="en-US" sz="2800" dirty="0">
                <a:solidFill>
                  <a:srgbClr val="333399"/>
                </a:solidFill>
              </a:rPr>
              <a:t>Example: For </a:t>
            </a:r>
            <a:r>
              <a:rPr lang="en-US" sz="2800" kern="1200" dirty="0">
                <a:solidFill>
                  <a:srgbClr val="333399"/>
                </a:solidFill>
              </a:rPr>
              <a:t>chess, b </a:t>
            </a:r>
            <a:r>
              <a:rPr lang="en-US" sz="2800" kern="1200" dirty="0">
                <a:solidFill>
                  <a:srgbClr val="333399"/>
                </a:solidFill>
                <a:sym typeface="Symbol" pitchFamily="18" charset="2"/>
              </a:rPr>
              <a:t> 35, m  100</a:t>
            </a:r>
            <a:endParaRPr lang="en-US" sz="2800" dirty="0">
              <a:solidFill>
                <a:srgbClr val="333399"/>
              </a:solidFill>
            </a:endParaRPr>
          </a:p>
          <a:p>
            <a:pPr marL="800082" lvl="1" indent="-342882">
              <a:lnSpc>
                <a:spcPct val="90000"/>
              </a:lnSpc>
              <a:buClrTx/>
            </a:pP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Exact solution is completely infeasible</a:t>
            </a:r>
          </a:p>
          <a:p>
            <a:pPr marL="800082" lvl="1" indent="-342882">
              <a:lnSpc>
                <a:spcPct val="90000"/>
              </a:lnSpc>
              <a:buClrTx/>
            </a:pP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Humans can’t do this either, so how do we play chess?</a:t>
            </a:r>
          </a:p>
          <a:p>
            <a:pPr marL="800082" lvl="1" indent="-342882">
              <a:lnSpc>
                <a:spcPct val="90000"/>
              </a:lnSpc>
              <a:buClrTx/>
            </a:pPr>
            <a:r>
              <a:rPr lang="en-US" dirty="0">
                <a:solidFill>
                  <a:srgbClr val="C00000"/>
                </a:solidFill>
              </a:rPr>
              <a:t>Bounded rationality </a:t>
            </a:r>
            <a:r>
              <a:rPr lang="en-US" dirty="0">
                <a:solidFill>
                  <a:srgbClr val="000000"/>
                </a:solidFill>
              </a:rPr>
              <a:t>– Herbert Simon</a:t>
            </a:r>
            <a:endParaRPr lang="en-US" sz="2400" dirty="0">
              <a:solidFill>
                <a:srgbClr val="000000"/>
              </a:solidFill>
              <a:ea typeface="+mn-ea"/>
              <a:cs typeface="+mn-cs"/>
            </a:endParaRPr>
          </a:p>
          <a:p>
            <a:endParaRPr lang="en-US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5C2B8C-6613-C3A7-55C9-160D822553F1}"/>
              </a:ext>
            </a:extLst>
          </p:cNvPr>
          <p:cNvSpPr txBox="1"/>
          <p:nvPr/>
        </p:nvSpPr>
        <p:spPr>
          <a:xfrm>
            <a:off x="169327" y="6405911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410056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E5356-ECB7-7F09-33D2-75C6747DB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 Limits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D44034-6A06-3251-893C-578CC1BCB8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A0B310-DF29-8762-B972-F788F5CCF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7718" y="186071"/>
            <a:ext cx="6884511" cy="422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A93247-138B-2EA4-5D2F-BBF3544A8BD3}"/>
              </a:ext>
            </a:extLst>
          </p:cNvPr>
          <p:cNvSpPr txBox="1"/>
          <p:nvPr/>
        </p:nvSpPr>
        <p:spPr>
          <a:xfrm>
            <a:off x="169327" y="6405911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9202520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Resource Limits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7086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Problem: In realistic games, cannot search to leaves!</a:t>
            </a:r>
          </a:p>
          <a:p>
            <a:pPr lvl="1"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Solution 1: Bounded </a:t>
            </a:r>
            <a:r>
              <a:rPr lang="en-US" sz="2400" dirty="0" err="1"/>
              <a:t>lookahead</a:t>
            </a: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Search only to a preset </a:t>
            </a:r>
            <a:r>
              <a:rPr lang="en-US" sz="2000" b="1" i="1" dirty="0">
                <a:solidFill>
                  <a:srgbClr val="FF0000"/>
                </a:solidFill>
              </a:rPr>
              <a:t>depth limit</a:t>
            </a:r>
            <a:r>
              <a:rPr lang="en-US" sz="2000" dirty="0">
                <a:solidFill>
                  <a:srgbClr val="000090"/>
                </a:solidFill>
              </a:rPr>
              <a:t> or </a:t>
            </a:r>
            <a:r>
              <a:rPr lang="en-US" sz="2000" b="1" i="1" dirty="0">
                <a:solidFill>
                  <a:srgbClr val="FF0000"/>
                </a:solidFill>
              </a:rPr>
              <a:t>horizon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Use an </a:t>
            </a:r>
            <a:r>
              <a:rPr lang="en-US" sz="2000" b="1" i="1" dirty="0">
                <a:solidFill>
                  <a:srgbClr val="FF0000"/>
                </a:solidFill>
              </a:rPr>
              <a:t>evaluation function </a:t>
            </a:r>
            <a:r>
              <a:rPr lang="en-US" sz="2000" dirty="0"/>
              <a:t>for non-terminal positions</a:t>
            </a:r>
          </a:p>
          <a:p>
            <a:pPr lvl="1" eaLnBrk="1" hangingPunct="1">
              <a:lnSpc>
                <a:spcPct val="80000"/>
              </a:lnSpc>
            </a:pP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2400" dirty="0"/>
              <a:t>Guarantee of optimal play is gone</a:t>
            </a:r>
          </a:p>
          <a:p>
            <a:pPr lvl="1">
              <a:lnSpc>
                <a:spcPct val="80000"/>
              </a:lnSpc>
            </a:pP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2400" dirty="0"/>
              <a:t>More plies make a BIG difference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solidFill>
                  <a:schemeClr val="tx1"/>
                </a:solidFill>
              </a:rPr>
              <a:t>Example: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Suppose we have 100 seconds, can explore 10K nodes / sec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So can check 1M nodes per move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sym typeface="Symbol" pitchFamily="18" charset="2"/>
              </a:rPr>
              <a:t>For chess, b=~35 so reaches about depth 4 – not so good</a:t>
            </a:r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</p:txBody>
      </p:sp>
      <p:sp>
        <p:nvSpPr>
          <p:cNvPr id="17412" name="AutoShape 22"/>
          <p:cNvSpPr>
            <a:spLocks noChangeArrowheads="1"/>
          </p:cNvSpPr>
          <p:nvPr/>
        </p:nvSpPr>
        <p:spPr bwMode="auto">
          <a:xfrm>
            <a:off x="9296400" y="1524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17413" name="AutoShape 23"/>
          <p:cNvSpPr>
            <a:spLocks noChangeArrowheads="1"/>
          </p:cNvSpPr>
          <p:nvPr/>
        </p:nvSpPr>
        <p:spPr bwMode="auto">
          <a:xfrm rot="10800000">
            <a:off x="8458200" y="19812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14" name="AutoShape 24"/>
          <p:cNvSpPr>
            <a:spLocks noChangeArrowheads="1"/>
          </p:cNvSpPr>
          <p:nvPr/>
        </p:nvSpPr>
        <p:spPr bwMode="auto">
          <a:xfrm rot="10800000">
            <a:off x="10134600" y="19812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cxnSp>
        <p:nvCxnSpPr>
          <p:cNvPr id="17415" name="AutoShape 25"/>
          <p:cNvCxnSpPr>
            <a:cxnSpLocks noChangeShapeType="1"/>
            <a:stCxn id="17412" idx="3"/>
            <a:endCxn id="17413" idx="3"/>
          </p:cNvCxnSpPr>
          <p:nvPr/>
        </p:nvCxnSpPr>
        <p:spPr bwMode="auto">
          <a:xfrm flipH="1">
            <a:off x="8648700" y="1828800"/>
            <a:ext cx="8382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16" name="AutoShape 26"/>
          <p:cNvCxnSpPr>
            <a:cxnSpLocks noChangeShapeType="1"/>
            <a:stCxn id="17412" idx="3"/>
            <a:endCxn id="17414" idx="3"/>
          </p:cNvCxnSpPr>
          <p:nvPr/>
        </p:nvCxnSpPr>
        <p:spPr bwMode="auto">
          <a:xfrm>
            <a:off x="9486900" y="1828800"/>
            <a:ext cx="8382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17" name="AutoShape 27"/>
          <p:cNvCxnSpPr>
            <a:cxnSpLocks noChangeShapeType="1"/>
            <a:stCxn id="17413" idx="0"/>
            <a:endCxn id="1085499" idx="0"/>
          </p:cNvCxnSpPr>
          <p:nvPr/>
        </p:nvCxnSpPr>
        <p:spPr bwMode="auto">
          <a:xfrm flipH="1">
            <a:off x="8305800" y="2286000"/>
            <a:ext cx="3429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18" name="AutoShape 28"/>
          <p:cNvCxnSpPr>
            <a:cxnSpLocks noChangeShapeType="1"/>
            <a:stCxn id="17413" idx="0"/>
            <a:endCxn id="1085500" idx="0"/>
          </p:cNvCxnSpPr>
          <p:nvPr/>
        </p:nvCxnSpPr>
        <p:spPr bwMode="auto">
          <a:xfrm>
            <a:off x="8648700" y="2286000"/>
            <a:ext cx="3429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19" name="AutoShape 29"/>
          <p:cNvCxnSpPr>
            <a:cxnSpLocks noChangeShapeType="1"/>
            <a:stCxn id="17424" idx="3"/>
            <a:endCxn id="17427" idx="0"/>
          </p:cNvCxnSpPr>
          <p:nvPr/>
        </p:nvCxnSpPr>
        <p:spPr bwMode="auto">
          <a:xfrm flipH="1">
            <a:off x="10325100" y="27432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20" name="AutoShape 30"/>
          <p:cNvCxnSpPr>
            <a:cxnSpLocks noChangeShapeType="1"/>
            <a:stCxn id="17424" idx="3"/>
            <a:endCxn id="17428" idx="0"/>
          </p:cNvCxnSpPr>
          <p:nvPr/>
        </p:nvCxnSpPr>
        <p:spPr bwMode="auto">
          <a:xfrm>
            <a:off x="10629900" y="27432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7421" name="AutoShape 31"/>
          <p:cNvSpPr>
            <a:spLocks noChangeArrowheads="1"/>
          </p:cNvSpPr>
          <p:nvPr/>
        </p:nvSpPr>
        <p:spPr bwMode="auto">
          <a:xfrm>
            <a:off x="81534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2" name="AutoShape 32"/>
          <p:cNvSpPr>
            <a:spLocks noChangeArrowheads="1"/>
          </p:cNvSpPr>
          <p:nvPr/>
        </p:nvSpPr>
        <p:spPr bwMode="auto">
          <a:xfrm>
            <a:off x="87630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3" name="AutoShape 33"/>
          <p:cNvSpPr>
            <a:spLocks noChangeArrowheads="1"/>
          </p:cNvSpPr>
          <p:nvPr/>
        </p:nvSpPr>
        <p:spPr bwMode="auto">
          <a:xfrm>
            <a:off x="98298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4" name="AutoShape 34"/>
          <p:cNvSpPr>
            <a:spLocks noChangeArrowheads="1"/>
          </p:cNvSpPr>
          <p:nvPr/>
        </p:nvSpPr>
        <p:spPr bwMode="auto">
          <a:xfrm>
            <a:off x="104394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5" name="AutoShape 35"/>
          <p:cNvSpPr>
            <a:spLocks noChangeArrowheads="1"/>
          </p:cNvSpPr>
          <p:nvPr/>
        </p:nvSpPr>
        <p:spPr bwMode="auto">
          <a:xfrm>
            <a:off x="8458200" y="28956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6" name="AutoShape 36"/>
          <p:cNvSpPr>
            <a:spLocks noChangeArrowheads="1"/>
          </p:cNvSpPr>
          <p:nvPr/>
        </p:nvSpPr>
        <p:spPr bwMode="auto">
          <a:xfrm>
            <a:off x="8458200" y="3810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7" name="AutoShape 37"/>
          <p:cNvSpPr>
            <a:spLocks noChangeArrowheads="1"/>
          </p:cNvSpPr>
          <p:nvPr/>
        </p:nvSpPr>
        <p:spPr bwMode="auto">
          <a:xfrm>
            <a:off x="10134600" y="28956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8" name="AutoShape 38"/>
          <p:cNvSpPr>
            <a:spLocks noChangeArrowheads="1"/>
          </p:cNvSpPr>
          <p:nvPr/>
        </p:nvSpPr>
        <p:spPr bwMode="auto">
          <a:xfrm>
            <a:off x="10744200" y="28956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9" name="AutoShape 39"/>
          <p:cNvSpPr>
            <a:spLocks noChangeArrowheads="1"/>
          </p:cNvSpPr>
          <p:nvPr/>
        </p:nvSpPr>
        <p:spPr bwMode="auto">
          <a:xfrm>
            <a:off x="8153400" y="33528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30" name="AutoShape 40"/>
          <p:cNvSpPr>
            <a:spLocks noChangeArrowheads="1"/>
          </p:cNvSpPr>
          <p:nvPr/>
        </p:nvSpPr>
        <p:spPr bwMode="auto">
          <a:xfrm>
            <a:off x="8763000" y="33528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7431" name="AutoShape 41"/>
          <p:cNvCxnSpPr>
            <a:cxnSpLocks noChangeShapeType="1"/>
            <a:stCxn id="17414" idx="0"/>
            <a:endCxn id="17423" idx="0"/>
          </p:cNvCxnSpPr>
          <p:nvPr/>
        </p:nvCxnSpPr>
        <p:spPr bwMode="auto">
          <a:xfrm flipH="1">
            <a:off x="10020300" y="22860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2" name="AutoShape 42"/>
          <p:cNvCxnSpPr>
            <a:cxnSpLocks noChangeShapeType="1"/>
            <a:stCxn id="17414" idx="0"/>
            <a:endCxn id="17424" idx="0"/>
          </p:cNvCxnSpPr>
          <p:nvPr/>
        </p:nvCxnSpPr>
        <p:spPr bwMode="auto">
          <a:xfrm>
            <a:off x="10325100" y="22860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3" name="AutoShape 43"/>
          <p:cNvCxnSpPr>
            <a:cxnSpLocks noChangeShapeType="1"/>
            <a:stCxn id="17422" idx="3"/>
            <a:endCxn id="17425" idx="0"/>
          </p:cNvCxnSpPr>
          <p:nvPr/>
        </p:nvCxnSpPr>
        <p:spPr bwMode="auto">
          <a:xfrm flipH="1">
            <a:off x="8648700" y="27432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7434" name="AutoShape 44"/>
          <p:cNvSpPr>
            <a:spLocks noChangeArrowheads="1"/>
          </p:cNvSpPr>
          <p:nvPr/>
        </p:nvSpPr>
        <p:spPr bwMode="auto">
          <a:xfrm>
            <a:off x="9067800" y="3810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7435" name="AutoShape 45"/>
          <p:cNvCxnSpPr>
            <a:cxnSpLocks noChangeShapeType="1"/>
            <a:stCxn id="17425" idx="3"/>
            <a:endCxn id="17429" idx="0"/>
          </p:cNvCxnSpPr>
          <p:nvPr/>
        </p:nvCxnSpPr>
        <p:spPr bwMode="auto">
          <a:xfrm flipH="1">
            <a:off x="8343900" y="32004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6" name="AutoShape 46"/>
          <p:cNvCxnSpPr>
            <a:cxnSpLocks noChangeShapeType="1"/>
            <a:stCxn id="17425" idx="3"/>
            <a:endCxn id="17430" idx="0"/>
          </p:cNvCxnSpPr>
          <p:nvPr/>
        </p:nvCxnSpPr>
        <p:spPr bwMode="auto">
          <a:xfrm>
            <a:off x="8648700" y="32004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7" name="AutoShape 47"/>
          <p:cNvCxnSpPr>
            <a:cxnSpLocks noChangeShapeType="1"/>
            <a:stCxn id="17430" idx="3"/>
            <a:endCxn id="17426" idx="0"/>
          </p:cNvCxnSpPr>
          <p:nvPr/>
        </p:nvCxnSpPr>
        <p:spPr bwMode="auto">
          <a:xfrm flipH="1">
            <a:off x="8648700" y="36576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8" name="AutoShape 48"/>
          <p:cNvCxnSpPr>
            <a:cxnSpLocks noChangeShapeType="1"/>
            <a:stCxn id="17430" idx="3"/>
            <a:endCxn id="17434" idx="0"/>
          </p:cNvCxnSpPr>
          <p:nvPr/>
        </p:nvCxnSpPr>
        <p:spPr bwMode="auto">
          <a:xfrm>
            <a:off x="8953500" y="36576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7439" name="Rectangle 49"/>
          <p:cNvSpPr>
            <a:spLocks noChangeArrowheads="1"/>
          </p:cNvSpPr>
          <p:nvPr/>
        </p:nvSpPr>
        <p:spPr bwMode="auto">
          <a:xfrm>
            <a:off x="7924800" y="5791200"/>
            <a:ext cx="5334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?</a:t>
            </a:r>
          </a:p>
        </p:txBody>
      </p:sp>
      <p:sp>
        <p:nvSpPr>
          <p:cNvPr id="17440" name="Rectangle 50"/>
          <p:cNvSpPr>
            <a:spLocks noChangeArrowheads="1"/>
          </p:cNvSpPr>
          <p:nvPr/>
        </p:nvSpPr>
        <p:spPr bwMode="auto">
          <a:xfrm>
            <a:off x="8763000" y="5791200"/>
            <a:ext cx="5334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?</a:t>
            </a:r>
          </a:p>
        </p:txBody>
      </p:sp>
      <p:sp>
        <p:nvSpPr>
          <p:cNvPr id="17441" name="Rectangle 51"/>
          <p:cNvSpPr>
            <a:spLocks noChangeArrowheads="1"/>
          </p:cNvSpPr>
          <p:nvPr/>
        </p:nvSpPr>
        <p:spPr bwMode="auto">
          <a:xfrm>
            <a:off x="9753600" y="5791200"/>
            <a:ext cx="5334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?</a:t>
            </a:r>
          </a:p>
        </p:txBody>
      </p:sp>
      <p:sp>
        <p:nvSpPr>
          <p:cNvPr id="17442" name="Rectangle 52"/>
          <p:cNvSpPr>
            <a:spLocks noChangeArrowheads="1"/>
          </p:cNvSpPr>
          <p:nvPr/>
        </p:nvSpPr>
        <p:spPr bwMode="auto">
          <a:xfrm>
            <a:off x="10591800" y="5791200"/>
            <a:ext cx="5334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?</a:t>
            </a:r>
          </a:p>
        </p:txBody>
      </p:sp>
      <p:sp>
        <p:nvSpPr>
          <p:cNvPr id="17443" name="Freeform 53"/>
          <p:cNvSpPr>
            <a:spLocks/>
          </p:cNvSpPr>
          <p:nvPr/>
        </p:nvSpPr>
        <p:spPr bwMode="auto">
          <a:xfrm>
            <a:off x="8102600" y="4114800"/>
            <a:ext cx="508000" cy="1676400"/>
          </a:xfrm>
          <a:custGeom>
            <a:avLst/>
            <a:gdLst>
              <a:gd name="T0" fmla="*/ 2147483647 w 320"/>
              <a:gd name="T1" fmla="*/ 0 h 1440"/>
              <a:gd name="T2" fmla="*/ 2147483647 w 320"/>
              <a:gd name="T3" fmla="*/ 2147483647 h 1440"/>
              <a:gd name="T4" fmla="*/ 2147483647 w 320"/>
              <a:gd name="T5" fmla="*/ 2147483647 h 1440"/>
              <a:gd name="T6" fmla="*/ 2147483647 w 320"/>
              <a:gd name="T7" fmla="*/ 2147483647 h 1440"/>
              <a:gd name="T8" fmla="*/ 2147483647 w 320"/>
              <a:gd name="T9" fmla="*/ 2147483647 h 1440"/>
              <a:gd name="T10" fmla="*/ 2147483647 w 320"/>
              <a:gd name="T11" fmla="*/ 2147483647 h 14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0"/>
              <a:gd name="T19" fmla="*/ 0 h 1440"/>
              <a:gd name="T20" fmla="*/ 320 w 320"/>
              <a:gd name="T21" fmla="*/ 1440 h 14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0" h="1440">
                <a:moveTo>
                  <a:pt x="320" y="0"/>
                </a:moveTo>
                <a:cubicBezTo>
                  <a:pt x="232" y="72"/>
                  <a:pt x="144" y="144"/>
                  <a:pt x="128" y="240"/>
                </a:cubicBezTo>
                <a:cubicBezTo>
                  <a:pt x="112" y="336"/>
                  <a:pt x="240" y="480"/>
                  <a:pt x="224" y="576"/>
                </a:cubicBezTo>
                <a:cubicBezTo>
                  <a:pt x="208" y="672"/>
                  <a:pt x="64" y="736"/>
                  <a:pt x="32" y="816"/>
                </a:cubicBezTo>
                <a:cubicBezTo>
                  <a:pt x="0" y="896"/>
                  <a:pt x="32" y="952"/>
                  <a:pt x="32" y="1056"/>
                </a:cubicBezTo>
                <a:cubicBezTo>
                  <a:pt x="32" y="1160"/>
                  <a:pt x="32" y="1300"/>
                  <a:pt x="32" y="1440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44" name="Freeform 54"/>
          <p:cNvSpPr>
            <a:spLocks/>
          </p:cNvSpPr>
          <p:nvPr/>
        </p:nvSpPr>
        <p:spPr bwMode="auto">
          <a:xfrm>
            <a:off x="8890000" y="4114800"/>
            <a:ext cx="406400" cy="1676400"/>
          </a:xfrm>
          <a:custGeom>
            <a:avLst/>
            <a:gdLst>
              <a:gd name="T0" fmla="*/ 2147483647 w 256"/>
              <a:gd name="T1" fmla="*/ 0 h 1056"/>
              <a:gd name="T2" fmla="*/ 2147483647 w 256"/>
              <a:gd name="T3" fmla="*/ 2147483647 h 1056"/>
              <a:gd name="T4" fmla="*/ 2147483647 w 256"/>
              <a:gd name="T5" fmla="*/ 2147483647 h 1056"/>
              <a:gd name="T6" fmla="*/ 2147483647 w 256"/>
              <a:gd name="T7" fmla="*/ 2147483647 h 1056"/>
              <a:gd name="T8" fmla="*/ 2147483647 w 256"/>
              <a:gd name="T9" fmla="*/ 2147483647 h 10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6"/>
              <a:gd name="T16" fmla="*/ 0 h 1056"/>
              <a:gd name="T17" fmla="*/ 256 w 256"/>
              <a:gd name="T18" fmla="*/ 1056 h 10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6" h="1056">
                <a:moveTo>
                  <a:pt x="256" y="0"/>
                </a:moveTo>
                <a:cubicBezTo>
                  <a:pt x="140" y="148"/>
                  <a:pt x="24" y="296"/>
                  <a:pt x="16" y="384"/>
                </a:cubicBezTo>
                <a:cubicBezTo>
                  <a:pt x="8" y="472"/>
                  <a:pt x="208" y="456"/>
                  <a:pt x="208" y="528"/>
                </a:cubicBezTo>
                <a:cubicBezTo>
                  <a:pt x="208" y="600"/>
                  <a:pt x="32" y="728"/>
                  <a:pt x="16" y="816"/>
                </a:cubicBezTo>
                <a:cubicBezTo>
                  <a:pt x="0" y="904"/>
                  <a:pt x="56" y="980"/>
                  <a:pt x="112" y="1056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45" name="Freeform 55"/>
          <p:cNvSpPr>
            <a:spLocks/>
          </p:cNvSpPr>
          <p:nvPr/>
        </p:nvSpPr>
        <p:spPr bwMode="auto">
          <a:xfrm>
            <a:off x="10515600" y="3200400"/>
            <a:ext cx="457200" cy="2590800"/>
          </a:xfrm>
          <a:custGeom>
            <a:avLst/>
            <a:gdLst>
              <a:gd name="T0" fmla="*/ 2147483647 w 256"/>
              <a:gd name="T1" fmla="*/ 0 h 1056"/>
              <a:gd name="T2" fmla="*/ 2147483647 w 256"/>
              <a:gd name="T3" fmla="*/ 2147483647 h 1056"/>
              <a:gd name="T4" fmla="*/ 2147483647 w 256"/>
              <a:gd name="T5" fmla="*/ 2147483647 h 1056"/>
              <a:gd name="T6" fmla="*/ 2147483647 w 256"/>
              <a:gd name="T7" fmla="*/ 2147483647 h 1056"/>
              <a:gd name="T8" fmla="*/ 2147483647 w 256"/>
              <a:gd name="T9" fmla="*/ 2147483647 h 10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6"/>
              <a:gd name="T16" fmla="*/ 0 h 1056"/>
              <a:gd name="T17" fmla="*/ 256 w 256"/>
              <a:gd name="T18" fmla="*/ 1056 h 10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6" h="1056">
                <a:moveTo>
                  <a:pt x="256" y="0"/>
                </a:moveTo>
                <a:cubicBezTo>
                  <a:pt x="140" y="148"/>
                  <a:pt x="24" y="296"/>
                  <a:pt x="16" y="384"/>
                </a:cubicBezTo>
                <a:cubicBezTo>
                  <a:pt x="8" y="472"/>
                  <a:pt x="208" y="456"/>
                  <a:pt x="208" y="528"/>
                </a:cubicBezTo>
                <a:cubicBezTo>
                  <a:pt x="208" y="600"/>
                  <a:pt x="32" y="728"/>
                  <a:pt x="16" y="816"/>
                </a:cubicBezTo>
                <a:cubicBezTo>
                  <a:pt x="0" y="904"/>
                  <a:pt x="56" y="980"/>
                  <a:pt x="112" y="1056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46" name="Freeform 56"/>
          <p:cNvSpPr>
            <a:spLocks/>
          </p:cNvSpPr>
          <p:nvPr/>
        </p:nvSpPr>
        <p:spPr bwMode="auto">
          <a:xfrm>
            <a:off x="9944100" y="3200400"/>
            <a:ext cx="508000" cy="2590800"/>
          </a:xfrm>
          <a:custGeom>
            <a:avLst/>
            <a:gdLst>
              <a:gd name="T0" fmla="*/ 2147483647 w 320"/>
              <a:gd name="T1" fmla="*/ 0 h 1632"/>
              <a:gd name="T2" fmla="*/ 2147483647 w 320"/>
              <a:gd name="T3" fmla="*/ 2147483647 h 1632"/>
              <a:gd name="T4" fmla="*/ 2147483647 w 320"/>
              <a:gd name="T5" fmla="*/ 2147483647 h 1632"/>
              <a:gd name="T6" fmla="*/ 2147483647 w 320"/>
              <a:gd name="T7" fmla="*/ 2147483647 h 1632"/>
              <a:gd name="T8" fmla="*/ 2147483647 w 320"/>
              <a:gd name="T9" fmla="*/ 2147483647 h 1632"/>
              <a:gd name="T10" fmla="*/ 2147483647 w 320"/>
              <a:gd name="T11" fmla="*/ 2147483647 h 16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0"/>
              <a:gd name="T19" fmla="*/ 0 h 1632"/>
              <a:gd name="T20" fmla="*/ 320 w 320"/>
              <a:gd name="T21" fmla="*/ 1632 h 16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0" h="1632">
                <a:moveTo>
                  <a:pt x="216" y="0"/>
                </a:moveTo>
                <a:cubicBezTo>
                  <a:pt x="268" y="108"/>
                  <a:pt x="320" y="216"/>
                  <a:pt x="312" y="336"/>
                </a:cubicBezTo>
                <a:cubicBezTo>
                  <a:pt x="304" y="456"/>
                  <a:pt x="192" y="576"/>
                  <a:pt x="168" y="720"/>
                </a:cubicBezTo>
                <a:cubicBezTo>
                  <a:pt x="144" y="864"/>
                  <a:pt x="192" y="1104"/>
                  <a:pt x="168" y="1200"/>
                </a:cubicBezTo>
                <a:cubicBezTo>
                  <a:pt x="144" y="1296"/>
                  <a:pt x="48" y="1224"/>
                  <a:pt x="24" y="1296"/>
                </a:cubicBezTo>
                <a:cubicBezTo>
                  <a:pt x="0" y="1368"/>
                  <a:pt x="12" y="1500"/>
                  <a:pt x="24" y="1632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7447" name="AutoShape 57"/>
          <p:cNvCxnSpPr>
            <a:cxnSpLocks noChangeShapeType="1"/>
            <a:stCxn id="17422" idx="3"/>
            <a:endCxn id="17448" idx="0"/>
          </p:cNvCxnSpPr>
          <p:nvPr/>
        </p:nvCxnSpPr>
        <p:spPr bwMode="auto">
          <a:xfrm>
            <a:off x="8953500" y="27432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7448" name="AutoShape 58"/>
          <p:cNvSpPr>
            <a:spLocks noChangeArrowheads="1"/>
          </p:cNvSpPr>
          <p:nvPr/>
        </p:nvSpPr>
        <p:spPr bwMode="auto">
          <a:xfrm>
            <a:off x="9067800" y="28956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085499" name="Rectangle 59"/>
          <p:cNvSpPr>
            <a:spLocks noChangeArrowheads="1"/>
          </p:cNvSpPr>
          <p:nvPr/>
        </p:nvSpPr>
        <p:spPr bwMode="auto">
          <a:xfrm>
            <a:off x="8077200" y="2438400"/>
            <a:ext cx="457200" cy="304800"/>
          </a:xfrm>
          <a:prstGeom prst="rect">
            <a:avLst/>
          </a:prstGeom>
          <a:solidFill>
            <a:srgbClr val="0099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-1</a:t>
            </a:r>
          </a:p>
        </p:txBody>
      </p:sp>
      <p:sp>
        <p:nvSpPr>
          <p:cNvPr id="1085500" name="Rectangle 60"/>
          <p:cNvSpPr>
            <a:spLocks noChangeArrowheads="1"/>
          </p:cNvSpPr>
          <p:nvPr/>
        </p:nvSpPr>
        <p:spPr bwMode="auto">
          <a:xfrm>
            <a:off x="8763000" y="2438400"/>
            <a:ext cx="457200" cy="304800"/>
          </a:xfrm>
          <a:prstGeom prst="rect">
            <a:avLst/>
          </a:prstGeom>
          <a:solidFill>
            <a:srgbClr val="0099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-2</a:t>
            </a:r>
          </a:p>
        </p:txBody>
      </p:sp>
      <p:sp>
        <p:nvSpPr>
          <p:cNvPr id="1085501" name="Rectangle 61"/>
          <p:cNvSpPr>
            <a:spLocks noChangeArrowheads="1"/>
          </p:cNvSpPr>
          <p:nvPr/>
        </p:nvSpPr>
        <p:spPr bwMode="auto">
          <a:xfrm>
            <a:off x="9753600" y="2438400"/>
            <a:ext cx="457200" cy="304800"/>
          </a:xfrm>
          <a:prstGeom prst="rect">
            <a:avLst/>
          </a:prstGeom>
          <a:solidFill>
            <a:srgbClr val="0099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4</a:t>
            </a:r>
          </a:p>
        </p:txBody>
      </p:sp>
      <p:sp>
        <p:nvSpPr>
          <p:cNvPr id="1085502" name="Rectangle 62"/>
          <p:cNvSpPr>
            <a:spLocks noChangeArrowheads="1"/>
          </p:cNvSpPr>
          <p:nvPr/>
        </p:nvSpPr>
        <p:spPr bwMode="auto">
          <a:xfrm>
            <a:off x="10439400" y="2438400"/>
            <a:ext cx="457200" cy="304800"/>
          </a:xfrm>
          <a:prstGeom prst="rect">
            <a:avLst/>
          </a:prstGeom>
          <a:solidFill>
            <a:srgbClr val="0099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9</a:t>
            </a:r>
          </a:p>
        </p:txBody>
      </p:sp>
      <p:sp>
        <p:nvSpPr>
          <p:cNvPr id="1085505" name="AutoShape 65"/>
          <p:cNvSpPr>
            <a:spLocks noChangeArrowheads="1"/>
          </p:cNvSpPr>
          <p:nvPr/>
        </p:nvSpPr>
        <p:spPr bwMode="auto">
          <a:xfrm>
            <a:off x="9296400" y="1524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182880" anchor="b" anchorCtr="0"/>
          <a:lstStyle/>
          <a:p>
            <a:pPr algn="ctr"/>
            <a:r>
              <a:rPr lang="en-US" dirty="0">
                <a:latin typeface="Calibri" pitchFamily="34" charset="0"/>
              </a:rPr>
              <a:t>4</a:t>
            </a:r>
          </a:p>
        </p:txBody>
      </p:sp>
      <p:sp>
        <p:nvSpPr>
          <p:cNvPr id="1085507" name="Text Box 67"/>
          <p:cNvSpPr txBox="1">
            <a:spLocks noChangeArrowheads="1"/>
          </p:cNvSpPr>
          <p:nvPr/>
        </p:nvSpPr>
        <p:spPr bwMode="auto">
          <a:xfrm>
            <a:off x="11223625" y="1919288"/>
            <a:ext cx="6635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</a:rPr>
              <a:t>min</a:t>
            </a:r>
          </a:p>
        </p:txBody>
      </p:sp>
      <p:sp>
        <p:nvSpPr>
          <p:cNvPr id="1085508" name="Text Box 68"/>
          <p:cNvSpPr txBox="1">
            <a:spLocks noChangeArrowheads="1"/>
          </p:cNvSpPr>
          <p:nvPr/>
        </p:nvSpPr>
        <p:spPr bwMode="auto">
          <a:xfrm>
            <a:off x="11223625" y="1462088"/>
            <a:ext cx="6635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</a:rPr>
              <a:t>max</a:t>
            </a:r>
          </a:p>
        </p:txBody>
      </p:sp>
      <p:sp>
        <p:nvSpPr>
          <p:cNvPr id="1085509" name="AutoShape 69"/>
          <p:cNvSpPr>
            <a:spLocks noChangeArrowheads="1"/>
          </p:cNvSpPr>
          <p:nvPr/>
        </p:nvSpPr>
        <p:spPr bwMode="auto">
          <a:xfrm rot="10800000">
            <a:off x="8458200" y="19812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757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tIns="91440" anchor="ctr" anchorCtr="1"/>
          <a:lstStyle/>
          <a:p>
            <a:pPr algn="ctr"/>
            <a:r>
              <a:rPr lang="en-US" dirty="0">
                <a:latin typeface="Calibri" pitchFamily="34" charset="0"/>
              </a:rPr>
              <a:t>-2</a:t>
            </a:r>
          </a:p>
        </p:txBody>
      </p:sp>
      <p:sp>
        <p:nvSpPr>
          <p:cNvPr id="1085510" name="AutoShape 70"/>
          <p:cNvSpPr>
            <a:spLocks noChangeArrowheads="1"/>
          </p:cNvSpPr>
          <p:nvPr/>
        </p:nvSpPr>
        <p:spPr bwMode="auto">
          <a:xfrm rot="10800000">
            <a:off x="10134600" y="19812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757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tIns="91440" anchor="ctr" anchorCtr="1"/>
          <a:lstStyle/>
          <a:p>
            <a:pPr algn="ctr"/>
            <a:r>
              <a:rPr lang="en-US" dirty="0">
                <a:latin typeface="Calibri" pitchFamily="34" charset="0"/>
              </a:rPr>
              <a:t>4</a:t>
            </a:r>
          </a:p>
        </p:txBody>
      </p:sp>
      <p:sp>
        <p:nvSpPr>
          <p:cNvPr id="2" name="Cloud 1"/>
          <p:cNvSpPr/>
          <p:nvPr/>
        </p:nvSpPr>
        <p:spPr>
          <a:xfrm rot="505837">
            <a:off x="7504576" y="2743200"/>
            <a:ext cx="4191000" cy="3962400"/>
          </a:xfrm>
          <a:prstGeom prst="cloud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54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E9F3EF-489F-7210-2D18-A20A8DFC3F26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9" grpId="0" animBg="1" autoUpdateAnimBg="0"/>
      <p:bldP spid="1085500" grpId="0" animBg="1" autoUpdateAnimBg="0"/>
      <p:bldP spid="1085501" grpId="0" animBg="1" autoUpdateAnimBg="0"/>
      <p:bldP spid="1085502" grpId="0" animBg="1" autoUpdateAnimBg="0"/>
      <p:bldP spid="1085505" grpId="0" animBg="1" autoUpdateAnimBg="0"/>
      <p:bldP spid="1085509" grpId="0" animBg="1"/>
      <p:bldP spid="1085510" grpId="0" animBg="1"/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7500" y="1404536"/>
            <a:ext cx="4610100" cy="2267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7000" y="3886200"/>
            <a:ext cx="4686300" cy="215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5461000" cy="4729164"/>
          </a:xfrm>
        </p:spPr>
        <p:txBody>
          <a:bodyPr/>
          <a:lstStyle/>
          <a:p>
            <a:r>
              <a:rPr lang="en-US" sz="2800" dirty="0"/>
              <a:t>Evaluation functions are always imperfect</a:t>
            </a:r>
          </a:p>
          <a:p>
            <a:r>
              <a:rPr lang="en-US" sz="2800" dirty="0"/>
              <a:t>Deeper search =&gt; better play (usually)</a:t>
            </a:r>
          </a:p>
          <a:p>
            <a:r>
              <a:rPr lang="en-US" sz="2800" dirty="0"/>
              <a:t>Or, deeper search gives same quality of play with a less accurate evaluation function</a:t>
            </a:r>
          </a:p>
          <a:p>
            <a:r>
              <a:rPr lang="en-US" sz="2800" dirty="0"/>
              <a:t>An important example of the tradeoff between complexity of features and complexity of computation</a:t>
            </a:r>
          </a:p>
        </p:txBody>
      </p:sp>
      <p:sp>
        <p:nvSpPr>
          <p:cNvPr id="7" name="Text Box 76"/>
          <p:cNvSpPr txBox="1">
            <a:spLocks noChangeArrowheads="1"/>
          </p:cNvSpPr>
          <p:nvPr/>
        </p:nvSpPr>
        <p:spPr bwMode="auto">
          <a:xfrm>
            <a:off x="8382000" y="6488112"/>
            <a:ext cx="3810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depth limited (L6D4, L6D5)]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09FDFF-CE74-62B8-4714-E004E311A263}"/>
              </a:ext>
            </a:extLst>
          </p:cNvPr>
          <p:cNvSpPr txBox="1"/>
          <p:nvPr/>
        </p:nvSpPr>
        <p:spPr>
          <a:xfrm>
            <a:off x="169327" y="6405911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Limited Depth (2 vs 10)</a:t>
            </a:r>
          </a:p>
        </p:txBody>
      </p:sp>
      <p:sp>
        <p:nvSpPr>
          <p:cNvPr id="3" name="Text Box 76">
            <a:extLst>
              <a:ext uri="{FF2B5EF4-FFF2-40B4-BE49-F238E27FC236}">
                <a16:creationId xmlns:a16="http://schemas.microsoft.com/office/drawing/2014/main" id="{208AE3AC-F1B1-E43B-58AB-E9BE155E89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0" y="6488112"/>
            <a:ext cx="3810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depth limited (L6D4, L6D5)]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DC9532-4730-F8E7-D9DE-3703B07A2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9249" y="1210522"/>
            <a:ext cx="3136583" cy="506201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63F2E10-9774-755E-BB9A-7C87EDCB0844}"/>
                  </a:ext>
                </a:extLst>
              </p14:cNvPr>
              <p14:cNvContentPartPr/>
              <p14:nvPr/>
            </p14:nvContentPartPr>
            <p14:xfrm>
              <a:off x="3574080" y="5670360"/>
              <a:ext cx="3070800" cy="892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63F2E10-9774-755E-BB9A-7C87EDCB084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64720" y="5661000"/>
                <a:ext cx="3089520" cy="91116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89F2D93-910D-79C0-0448-3E9C47679D27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3813425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E3AE8-8A2E-198B-4B6F-677F58345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Functions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991136-C6CD-07A9-0D18-950C122F5E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3821B5-CC2E-0714-E4FF-A3CAECC65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5105" y="364320"/>
            <a:ext cx="5432241" cy="406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64A8EE-846E-16D8-60DA-DE284D61E8FF}"/>
              </a:ext>
            </a:extLst>
          </p:cNvPr>
          <p:cNvSpPr txBox="1"/>
          <p:nvPr/>
        </p:nvSpPr>
        <p:spPr>
          <a:xfrm>
            <a:off x="169327" y="6405911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0309489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Evaluation Functions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606611" y="1140011"/>
            <a:ext cx="11506200" cy="5529729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dirty="0"/>
              <a:t>Evaluation functions score non-terminals in depth-limited search</a:t>
            </a:r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r>
              <a:rPr lang="en-US" dirty="0"/>
              <a:t>Ideal function: returns the actual minimax value of the position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In practice: typically weighted linear sum of features: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EVAL(s) = </a:t>
            </a:r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baseline="-25000" dirty="0">
                <a:solidFill>
                  <a:srgbClr val="7030A0"/>
                </a:solidFill>
              </a:rPr>
              <a:t>1 </a:t>
            </a:r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solidFill>
                  <a:srgbClr val="7030A0"/>
                </a:solidFill>
              </a:rPr>
              <a:t>1</a:t>
            </a:r>
            <a:r>
              <a:rPr lang="en-US" dirty="0">
                <a:solidFill>
                  <a:srgbClr val="7030A0"/>
                </a:solidFill>
              </a:rPr>
              <a:t>(</a:t>
            </a:r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solidFill>
                  <a:srgbClr val="7030A0"/>
                </a:solidFill>
              </a:rPr>
              <a:t>) + </a:t>
            </a:r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baseline="-25000" dirty="0">
                <a:solidFill>
                  <a:srgbClr val="7030A0"/>
                </a:solidFill>
                <a:cs typeface="Times New Roman" pitchFamily="18" charset="0"/>
              </a:rPr>
              <a:t>2</a:t>
            </a:r>
            <a:r>
              <a:rPr lang="en-US" baseline="-25000" dirty="0">
                <a:solidFill>
                  <a:srgbClr val="7030A0"/>
                </a:solidFill>
              </a:rPr>
              <a:t> </a:t>
            </a:r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solidFill>
                  <a:srgbClr val="7030A0"/>
                </a:solidFill>
                <a:cs typeface="Times New Roman" pitchFamily="18" charset="0"/>
              </a:rPr>
              <a:t>2</a:t>
            </a:r>
            <a:r>
              <a:rPr lang="en-US" dirty="0">
                <a:solidFill>
                  <a:srgbClr val="7030A0"/>
                </a:solidFill>
              </a:rPr>
              <a:t>(</a:t>
            </a:r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solidFill>
                  <a:srgbClr val="7030A0"/>
                </a:solidFill>
              </a:rPr>
              <a:t>) + …. + </a:t>
            </a:r>
            <a:r>
              <a:rPr lang="en-US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i="1" baseline="-25000" dirty="0" err="1">
                <a:solidFill>
                  <a:srgbClr val="7030A0"/>
                </a:solidFill>
                <a:cs typeface="Times New Roman" pitchFamily="18" charset="0"/>
              </a:rPr>
              <a:t>n</a:t>
            </a:r>
            <a:r>
              <a:rPr lang="en-US" baseline="-25000" dirty="0">
                <a:solidFill>
                  <a:srgbClr val="7030A0"/>
                </a:solidFill>
                <a:cs typeface="Times New Roman" pitchFamily="18" charset="0"/>
              </a:rPr>
              <a:t>  </a:t>
            </a:r>
            <a:r>
              <a:rPr lang="en-US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solidFill>
                  <a:srgbClr val="7030A0"/>
                </a:solidFill>
                <a:cs typeface="Times New Roman" pitchFamily="18" charset="0"/>
              </a:rPr>
              <a:t>n</a:t>
            </a:r>
            <a:r>
              <a:rPr lang="en-US" dirty="0">
                <a:solidFill>
                  <a:srgbClr val="7030A0"/>
                </a:solidFill>
              </a:rPr>
              <a:t>(</a:t>
            </a:r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solidFill>
                  <a:srgbClr val="7030A0"/>
                </a:solidFill>
              </a:rPr>
              <a:t>)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E.g., </a:t>
            </a:r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baseline="-25000" dirty="0">
                <a:solidFill>
                  <a:srgbClr val="7030A0"/>
                </a:solidFill>
              </a:rPr>
              <a:t>1</a:t>
            </a:r>
            <a:r>
              <a:rPr lang="en-US" dirty="0">
                <a:solidFill>
                  <a:srgbClr val="7030A0"/>
                </a:solidFill>
              </a:rPr>
              <a:t> = 9,  </a:t>
            </a:r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solidFill>
                  <a:srgbClr val="7030A0"/>
                </a:solidFill>
              </a:rPr>
              <a:t>1</a:t>
            </a:r>
            <a:r>
              <a:rPr lang="en-US" dirty="0">
                <a:solidFill>
                  <a:srgbClr val="7030A0"/>
                </a:solidFill>
              </a:rPr>
              <a:t>(</a:t>
            </a:r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solidFill>
                  <a:srgbClr val="7030A0"/>
                </a:solidFill>
              </a:rPr>
              <a:t>) = (num white queens – num black queens)</a:t>
            </a:r>
            <a:r>
              <a:rPr lang="en-US" dirty="0"/>
              <a:t>, etc.</a:t>
            </a:r>
          </a:p>
        </p:txBody>
      </p:sp>
      <p:pic>
        <p:nvPicPr>
          <p:cNvPr id="19460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7576" y="1846730"/>
            <a:ext cx="2438400" cy="2734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68751" y="1846730"/>
            <a:ext cx="2519916" cy="27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AutoShape 27"/>
          <p:cNvSpPr>
            <a:spLocks noChangeArrowheads="1"/>
          </p:cNvSpPr>
          <p:nvPr/>
        </p:nvSpPr>
        <p:spPr bwMode="auto">
          <a:xfrm>
            <a:off x="5058989" y="2367430"/>
            <a:ext cx="166687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AutoShape 28"/>
          <p:cNvSpPr>
            <a:spLocks noChangeArrowheads="1"/>
          </p:cNvSpPr>
          <p:nvPr/>
        </p:nvSpPr>
        <p:spPr bwMode="auto">
          <a:xfrm rot="10800000">
            <a:off x="4471614" y="2761130"/>
            <a:ext cx="168275" cy="168275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AutoShape 29"/>
          <p:cNvSpPr>
            <a:spLocks noChangeArrowheads="1"/>
          </p:cNvSpPr>
          <p:nvPr/>
        </p:nvSpPr>
        <p:spPr bwMode="auto">
          <a:xfrm rot="10800000">
            <a:off x="5560639" y="2761130"/>
            <a:ext cx="168275" cy="168275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AutoShape 30"/>
          <p:cNvSpPr>
            <a:spLocks noChangeArrowheads="1"/>
          </p:cNvSpPr>
          <p:nvPr/>
        </p:nvSpPr>
        <p:spPr bwMode="auto">
          <a:xfrm>
            <a:off x="4181101" y="305005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AutoShape 31"/>
          <p:cNvSpPr>
            <a:spLocks noChangeArrowheads="1"/>
          </p:cNvSpPr>
          <p:nvPr/>
        </p:nvSpPr>
        <p:spPr bwMode="auto">
          <a:xfrm>
            <a:off x="4790701" y="305005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AutoShape 32"/>
          <p:cNvSpPr>
            <a:spLocks noChangeArrowheads="1"/>
          </p:cNvSpPr>
          <p:nvPr/>
        </p:nvSpPr>
        <p:spPr bwMode="auto">
          <a:xfrm>
            <a:off x="5247901" y="305005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9" name="AutoShape 33"/>
          <p:cNvSpPr>
            <a:spLocks noChangeArrowheads="1"/>
          </p:cNvSpPr>
          <p:nvPr/>
        </p:nvSpPr>
        <p:spPr bwMode="auto">
          <a:xfrm>
            <a:off x="5897189" y="305005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9470" name="AutoShape 34"/>
          <p:cNvCxnSpPr>
            <a:cxnSpLocks noChangeShapeType="1"/>
            <a:stCxn id="19463" idx="3"/>
            <a:endCxn id="19464" idx="3"/>
          </p:cNvCxnSpPr>
          <p:nvPr/>
        </p:nvCxnSpPr>
        <p:spPr bwMode="auto">
          <a:xfrm flipH="1">
            <a:off x="4554164" y="2535705"/>
            <a:ext cx="588962" cy="2238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1" name="AutoShape 35"/>
          <p:cNvCxnSpPr>
            <a:cxnSpLocks noChangeShapeType="1"/>
            <a:stCxn id="19463" idx="3"/>
            <a:endCxn id="19465" idx="3"/>
          </p:cNvCxnSpPr>
          <p:nvPr/>
        </p:nvCxnSpPr>
        <p:spPr bwMode="auto">
          <a:xfrm>
            <a:off x="5143126" y="2535705"/>
            <a:ext cx="500063" cy="2238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2" name="AutoShape 36"/>
          <p:cNvCxnSpPr>
            <a:cxnSpLocks noChangeShapeType="1"/>
            <a:stCxn id="19464" idx="0"/>
            <a:endCxn id="19466" idx="0"/>
          </p:cNvCxnSpPr>
          <p:nvPr/>
        </p:nvCxnSpPr>
        <p:spPr bwMode="auto">
          <a:xfrm flipH="1">
            <a:off x="4265239" y="2927818"/>
            <a:ext cx="290512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3" name="AutoShape 37"/>
          <p:cNvCxnSpPr>
            <a:cxnSpLocks noChangeShapeType="1"/>
            <a:stCxn id="19464" idx="0"/>
            <a:endCxn id="19467" idx="0"/>
          </p:cNvCxnSpPr>
          <p:nvPr/>
        </p:nvCxnSpPr>
        <p:spPr bwMode="auto">
          <a:xfrm>
            <a:off x="4555751" y="2927818"/>
            <a:ext cx="319088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4" name="AutoShape 38"/>
          <p:cNvCxnSpPr>
            <a:cxnSpLocks noChangeShapeType="1"/>
            <a:stCxn id="19465" idx="0"/>
            <a:endCxn id="19468" idx="0"/>
          </p:cNvCxnSpPr>
          <p:nvPr/>
        </p:nvCxnSpPr>
        <p:spPr bwMode="auto">
          <a:xfrm flipH="1">
            <a:off x="5332039" y="2927818"/>
            <a:ext cx="312737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5" name="AutoShape 39"/>
          <p:cNvCxnSpPr>
            <a:cxnSpLocks noChangeShapeType="1"/>
            <a:stCxn id="19465" idx="0"/>
            <a:endCxn id="19469" idx="0"/>
          </p:cNvCxnSpPr>
          <p:nvPr/>
        </p:nvCxnSpPr>
        <p:spPr bwMode="auto">
          <a:xfrm>
            <a:off x="5644776" y="2927818"/>
            <a:ext cx="336550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9476" name="AutoShape 40"/>
          <p:cNvSpPr>
            <a:spLocks noChangeArrowheads="1"/>
          </p:cNvSpPr>
          <p:nvPr/>
        </p:nvSpPr>
        <p:spPr bwMode="auto">
          <a:xfrm>
            <a:off x="5720976" y="3708868"/>
            <a:ext cx="609600" cy="27146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9477" name="AutoShape 41"/>
          <p:cNvCxnSpPr>
            <a:cxnSpLocks noChangeShapeType="1"/>
            <a:endCxn id="32" idx="3"/>
          </p:cNvCxnSpPr>
          <p:nvPr/>
        </p:nvCxnSpPr>
        <p:spPr bwMode="auto">
          <a:xfrm>
            <a:off x="3561976" y="3072280"/>
            <a:ext cx="1000125" cy="763587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cxnSp>
        <p:nvCxnSpPr>
          <p:cNvPr id="19478" name="AutoShape 42"/>
          <p:cNvCxnSpPr>
            <a:cxnSpLocks noChangeShapeType="1"/>
            <a:endCxn id="19482" idx="1"/>
          </p:cNvCxnSpPr>
          <p:nvPr/>
        </p:nvCxnSpPr>
        <p:spPr bwMode="auto">
          <a:xfrm flipH="1">
            <a:off x="6101976" y="3077043"/>
            <a:ext cx="866775" cy="530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19479" name="Rectangle 43"/>
          <p:cNvSpPr>
            <a:spLocks noChangeArrowheads="1"/>
          </p:cNvSpPr>
          <p:nvPr/>
        </p:nvSpPr>
        <p:spPr bwMode="auto">
          <a:xfrm rot="10800000">
            <a:off x="5247901" y="3507255"/>
            <a:ext cx="168275" cy="168275"/>
          </a:xfrm>
          <a:prstGeom prst="rect">
            <a:avLst/>
          </a:prstGeom>
          <a:solidFill>
            <a:srgbClr val="9B0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9480" name="AutoShape 44"/>
          <p:cNvCxnSpPr>
            <a:cxnSpLocks noChangeShapeType="1"/>
            <a:stCxn id="19468" idx="3"/>
            <a:endCxn id="19479" idx="2"/>
          </p:cNvCxnSpPr>
          <p:nvPr/>
        </p:nvCxnSpPr>
        <p:spPr bwMode="auto">
          <a:xfrm flipH="1">
            <a:off x="5330451" y="3218330"/>
            <a:ext cx="1588" cy="2873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81" name="AutoShape 45"/>
          <p:cNvCxnSpPr>
            <a:cxnSpLocks noChangeShapeType="1"/>
            <a:stCxn id="19468" idx="4"/>
            <a:endCxn id="19482" idx="2"/>
          </p:cNvCxnSpPr>
          <p:nvPr/>
        </p:nvCxnSpPr>
        <p:spPr bwMode="auto">
          <a:xfrm>
            <a:off x="5416176" y="3218330"/>
            <a:ext cx="600075" cy="3032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9482" name="Rectangle 46"/>
          <p:cNvSpPr>
            <a:spLocks noChangeArrowheads="1"/>
          </p:cNvSpPr>
          <p:nvPr/>
        </p:nvSpPr>
        <p:spPr bwMode="auto">
          <a:xfrm rot="10800000">
            <a:off x="5933701" y="3523130"/>
            <a:ext cx="168275" cy="168275"/>
          </a:xfrm>
          <a:prstGeom prst="rect">
            <a:avLst/>
          </a:prstGeom>
          <a:solidFill>
            <a:srgbClr val="9B0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3" name="AutoShape 47"/>
          <p:cNvSpPr>
            <a:spLocks noChangeArrowheads="1"/>
          </p:cNvSpPr>
          <p:nvPr/>
        </p:nvSpPr>
        <p:spPr bwMode="auto">
          <a:xfrm>
            <a:off x="5035176" y="3708868"/>
            <a:ext cx="609600" cy="27146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AutoShape 28"/>
          <p:cNvSpPr>
            <a:spLocks noChangeArrowheads="1"/>
          </p:cNvSpPr>
          <p:nvPr/>
        </p:nvSpPr>
        <p:spPr bwMode="auto">
          <a:xfrm rot="10800000">
            <a:off x="4196976" y="346280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0" name="AutoShape 34"/>
          <p:cNvCxnSpPr>
            <a:cxnSpLocks noChangeShapeType="1"/>
            <a:endCxn id="29" idx="3"/>
          </p:cNvCxnSpPr>
          <p:nvPr/>
        </p:nvCxnSpPr>
        <p:spPr bwMode="auto">
          <a:xfrm flipH="1">
            <a:off x="4279526" y="3237380"/>
            <a:ext cx="588962" cy="2238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" name="AutoShape 37"/>
          <p:cNvCxnSpPr>
            <a:cxnSpLocks noChangeShapeType="1"/>
            <a:stCxn id="29" idx="0"/>
          </p:cNvCxnSpPr>
          <p:nvPr/>
        </p:nvCxnSpPr>
        <p:spPr bwMode="auto">
          <a:xfrm>
            <a:off x="4281113" y="3629493"/>
            <a:ext cx="319088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2" name="Rectangle 43"/>
          <p:cNvSpPr>
            <a:spLocks noChangeArrowheads="1"/>
          </p:cNvSpPr>
          <p:nvPr/>
        </p:nvSpPr>
        <p:spPr bwMode="auto">
          <a:xfrm rot="10800000">
            <a:off x="4562101" y="3751730"/>
            <a:ext cx="168275" cy="168275"/>
          </a:xfrm>
          <a:prstGeom prst="rect">
            <a:avLst/>
          </a:prstGeom>
          <a:solidFill>
            <a:srgbClr val="9B0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AutoShape 47"/>
          <p:cNvSpPr>
            <a:spLocks noChangeArrowheads="1"/>
          </p:cNvSpPr>
          <p:nvPr/>
        </p:nvSpPr>
        <p:spPr bwMode="auto">
          <a:xfrm>
            <a:off x="4349376" y="3953343"/>
            <a:ext cx="609600" cy="27146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3F2AA13-D8FD-7947-12B7-19918B4DA4E6}"/>
                  </a:ext>
                </a:extLst>
              </p14:cNvPr>
              <p14:cNvContentPartPr/>
              <p14:nvPr/>
            </p14:nvContentPartPr>
            <p14:xfrm>
              <a:off x="259920" y="5690520"/>
              <a:ext cx="6789240" cy="448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3F2AA13-D8FD-7947-12B7-19918B4DA4E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0560" y="5681160"/>
                <a:ext cx="6807960" cy="46692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D468F12-2C24-9B25-DA15-2DD70BD2B77F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3" name="Group 37"/>
          <p:cNvGrpSpPr>
            <a:grpSpLocks/>
          </p:cNvGrpSpPr>
          <p:nvPr/>
        </p:nvGrpSpPr>
        <p:grpSpPr bwMode="auto">
          <a:xfrm>
            <a:off x="3862388" y="1447800"/>
            <a:ext cx="4519612" cy="2462213"/>
            <a:chOff x="1457" y="1425"/>
            <a:chExt cx="2847" cy="1551"/>
          </a:xfrm>
        </p:grpSpPr>
        <p:grpSp>
          <p:nvGrpSpPr>
            <p:cNvPr id="2079" name="Group 34"/>
            <p:cNvGrpSpPr>
              <a:grpSpLocks/>
            </p:cNvGrpSpPr>
            <p:nvPr/>
          </p:nvGrpSpPr>
          <p:grpSpPr bwMode="auto">
            <a:xfrm>
              <a:off x="1457" y="1425"/>
              <a:ext cx="2847" cy="1551"/>
              <a:chOff x="1457" y="1425"/>
              <a:chExt cx="2847" cy="1551"/>
            </a:xfrm>
          </p:grpSpPr>
          <p:pic>
            <p:nvPicPr>
              <p:cNvPr id="2080" name="Picture 2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457" y="1425"/>
                <a:ext cx="2847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051" name="Object 31"/>
              <p:cNvGraphicFramePr>
                <a:graphicFrameLocks noChangeAspect="1"/>
              </p:cNvGraphicFramePr>
              <p:nvPr/>
            </p:nvGraphicFramePr>
            <p:xfrm>
              <a:off x="2432" y="2400"/>
              <a:ext cx="174" cy="1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hoto Editor Photo" r:id="rId3" imgW="327619" imgH="343075" progId="MSPhotoEd.3">
                      <p:embed/>
                    </p:oleObj>
                  </mc:Choice>
                  <mc:Fallback>
                    <p:oleObj name="Photo Editor Photo" r:id="rId3" imgW="327619" imgH="343075" progId="MSPhotoEd.3">
                      <p:embed/>
                      <p:pic>
                        <p:nvPicPr>
                          <p:cNvPr id="2051" name="Object 3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32" y="2400"/>
                            <a:ext cx="174" cy="1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2" name="Object 33"/>
              <p:cNvGraphicFramePr>
                <a:graphicFrameLocks noChangeAspect="1"/>
              </p:cNvGraphicFramePr>
              <p:nvPr/>
            </p:nvGraphicFramePr>
            <p:xfrm>
              <a:off x="3264" y="2544"/>
              <a:ext cx="206" cy="1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hoto Editor Photo" r:id="rId3" imgW="327619" imgH="343075" progId="MSPhotoEd.3">
                      <p:embed/>
                    </p:oleObj>
                  </mc:Choice>
                  <mc:Fallback>
                    <p:oleObj name="Photo Editor Photo" r:id="rId3" imgW="327619" imgH="343075" progId="MSPhotoEd.3">
                      <p:embed/>
                      <p:pic>
                        <p:nvPicPr>
                          <p:cNvPr id="2052" name="Object 3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64" y="2544"/>
                            <a:ext cx="206" cy="1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050" name="Object 35"/>
            <p:cNvGraphicFramePr>
              <a:graphicFrameLocks noChangeAspect="1"/>
            </p:cNvGraphicFramePr>
            <p:nvPr/>
          </p:nvGraphicFramePr>
          <p:xfrm>
            <a:off x="2880" y="2400"/>
            <a:ext cx="192" cy="1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5" imgW="327619" imgH="343075" progId="MSPhotoEd.3">
                    <p:embed/>
                  </p:oleObj>
                </mc:Choice>
                <mc:Fallback>
                  <p:oleObj name="Photo Editor Photo" r:id="rId5" imgW="327619" imgH="343075" progId="MSPhotoEd.3">
                    <p:embed/>
                    <p:pic>
                      <p:nvPicPr>
                        <p:cNvPr id="205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2400"/>
                          <a:ext cx="192" cy="1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Evaluation for Pacman</a:t>
            </a:r>
          </a:p>
        </p:txBody>
      </p:sp>
      <p:grpSp>
        <p:nvGrpSpPr>
          <p:cNvPr id="4" name="Group 45"/>
          <p:cNvGrpSpPr>
            <a:grpSpLocks/>
          </p:cNvGrpSpPr>
          <p:nvPr/>
        </p:nvGrpSpPr>
        <p:grpSpPr bwMode="auto">
          <a:xfrm>
            <a:off x="5511800" y="3452813"/>
            <a:ext cx="1257300" cy="296862"/>
            <a:chOff x="2496" y="2688"/>
            <a:chExt cx="792" cy="187"/>
          </a:xfrm>
        </p:grpSpPr>
        <p:pic>
          <p:nvPicPr>
            <p:cNvPr id="2076" name="Picture 4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072" y="2688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7" name="Picture 4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496" y="2688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8" name="Picture 4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784" y="2688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52"/>
          <p:cNvGrpSpPr>
            <a:grpSpLocks/>
          </p:cNvGrpSpPr>
          <p:nvPr/>
        </p:nvGrpSpPr>
        <p:grpSpPr bwMode="auto">
          <a:xfrm>
            <a:off x="5207000" y="2538413"/>
            <a:ext cx="1866900" cy="754062"/>
            <a:chOff x="2304" y="2112"/>
            <a:chExt cx="1176" cy="475"/>
          </a:xfrm>
        </p:grpSpPr>
        <p:pic>
          <p:nvPicPr>
            <p:cNvPr id="2073" name="Picture 4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64" y="2256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4" name="Picture 5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592" y="2112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5" name="Picture 51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304" y="2400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59"/>
          <p:cNvGrpSpPr>
            <a:grpSpLocks/>
          </p:cNvGrpSpPr>
          <p:nvPr/>
        </p:nvGrpSpPr>
        <p:grpSpPr bwMode="auto">
          <a:xfrm>
            <a:off x="5207000" y="2971800"/>
            <a:ext cx="1104900" cy="296862"/>
            <a:chOff x="2304" y="2400"/>
            <a:chExt cx="696" cy="187"/>
          </a:xfrm>
        </p:grpSpPr>
        <p:pic>
          <p:nvPicPr>
            <p:cNvPr id="2070" name="Picture 5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784" y="2400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1" name="Picture 5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544" y="2400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2" name="Picture 58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304" y="2400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 66"/>
          <p:cNvGrpSpPr>
            <a:grpSpLocks/>
          </p:cNvGrpSpPr>
          <p:nvPr/>
        </p:nvGrpSpPr>
        <p:grpSpPr bwMode="auto">
          <a:xfrm>
            <a:off x="4445000" y="2995613"/>
            <a:ext cx="1104900" cy="296862"/>
            <a:chOff x="2304" y="2400"/>
            <a:chExt cx="696" cy="187"/>
          </a:xfrm>
        </p:grpSpPr>
        <p:pic>
          <p:nvPicPr>
            <p:cNvPr id="2067" name="Picture 6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784" y="2400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8" name="Picture 6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544" y="2400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9" name="Picture 6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304" y="2400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 75"/>
          <p:cNvGrpSpPr>
            <a:grpSpLocks/>
          </p:cNvGrpSpPr>
          <p:nvPr/>
        </p:nvGrpSpPr>
        <p:grpSpPr bwMode="auto">
          <a:xfrm>
            <a:off x="5732463" y="3429000"/>
            <a:ext cx="808037" cy="296863"/>
            <a:chOff x="2635" y="2837"/>
            <a:chExt cx="509" cy="187"/>
          </a:xfrm>
        </p:grpSpPr>
        <p:pic>
          <p:nvPicPr>
            <p:cNvPr id="2064" name="Picture 7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635" y="2846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5" name="Picture 7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28" y="2856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6" name="Picture 74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784" y="2837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85EF2B1-9D71-E448-81A3-32D988E9600E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1" y="4246885"/>
            <a:ext cx="3657600" cy="234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minimax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86106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What if the game is not zero-sum, or has multiple players?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/>
              <a:t>Generalization of minimax: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Terminals have </a:t>
            </a:r>
            <a:r>
              <a:rPr lang="en-US" sz="2000" b="1" i="1" dirty="0">
                <a:solidFill>
                  <a:srgbClr val="FF0000"/>
                </a:solidFill>
              </a:rPr>
              <a:t>utility </a:t>
            </a:r>
            <a:r>
              <a:rPr lang="en-US" sz="2000" b="1" i="1" dirty="0" err="1">
                <a:solidFill>
                  <a:srgbClr val="FF0000"/>
                </a:solidFill>
              </a:rPr>
              <a:t>tuples</a:t>
            </a:r>
            <a:endParaRPr lang="en-US" sz="2000" b="1" i="1" dirty="0">
              <a:solidFill>
                <a:srgbClr val="FF0000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2000" dirty="0"/>
              <a:t>Node values are also utility </a:t>
            </a:r>
            <a:r>
              <a:rPr lang="en-US" sz="2000" dirty="0" err="1"/>
              <a:t>tuples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b="1" i="1" dirty="0">
                <a:solidFill>
                  <a:srgbClr val="0000FF"/>
                </a:solidFill>
              </a:rPr>
              <a:t>Each player maximizes its own component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Can give rise to cooperation and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dirty="0"/>
              <a:t>	competition dynamically…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4572000" y="1972273"/>
            <a:ext cx="6934200" cy="3742727"/>
            <a:chOff x="3200400" y="2057400"/>
            <a:chExt cx="5638800" cy="3043536"/>
          </a:xfrm>
        </p:grpSpPr>
        <p:sp>
          <p:nvSpPr>
            <p:cNvPr id="18436" name="Text Box 25"/>
            <p:cNvSpPr txBox="1">
              <a:spLocks noChangeArrowheads="1"/>
            </p:cNvSpPr>
            <p:nvPr/>
          </p:nvSpPr>
          <p:spPr bwMode="auto">
            <a:xfrm>
              <a:off x="32004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1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1,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6</a:t>
              </a:r>
            </a:p>
          </p:txBody>
        </p:sp>
        <p:sp>
          <p:nvSpPr>
            <p:cNvPr id="18437" name="Text Box 26"/>
            <p:cNvSpPr txBox="1">
              <a:spLocks noChangeArrowheads="1"/>
            </p:cNvSpPr>
            <p:nvPr/>
          </p:nvSpPr>
          <p:spPr bwMode="auto">
            <a:xfrm>
              <a:off x="38862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0,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7</a:t>
              </a:r>
            </a:p>
          </p:txBody>
        </p:sp>
        <p:sp>
          <p:nvSpPr>
            <p:cNvPr id="18438" name="Text Box 27"/>
            <p:cNvSpPr txBox="1">
              <a:spLocks noChangeArrowheads="1"/>
            </p:cNvSpPr>
            <p:nvPr/>
          </p:nvSpPr>
          <p:spPr bwMode="auto">
            <a:xfrm>
              <a:off x="46482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9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9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18439" name="Text Box 28"/>
            <p:cNvSpPr txBox="1">
              <a:spLocks noChangeArrowheads="1"/>
            </p:cNvSpPr>
            <p:nvPr/>
          </p:nvSpPr>
          <p:spPr bwMode="auto">
            <a:xfrm>
              <a:off x="53340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8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8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1</a:t>
              </a:r>
            </a:p>
          </p:txBody>
        </p:sp>
        <p:sp>
          <p:nvSpPr>
            <p:cNvPr id="18440" name="Text Box 29"/>
            <p:cNvSpPr txBox="1">
              <a:spLocks noChangeArrowheads="1"/>
            </p:cNvSpPr>
            <p:nvPr/>
          </p:nvSpPr>
          <p:spPr bwMode="auto">
            <a:xfrm>
              <a:off x="60960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9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9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18441" name="Text Box 30"/>
            <p:cNvSpPr txBox="1">
              <a:spLocks noChangeArrowheads="1"/>
            </p:cNvSpPr>
            <p:nvPr/>
          </p:nvSpPr>
          <p:spPr bwMode="auto">
            <a:xfrm>
              <a:off x="67818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7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7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18442" name="Text Box 31"/>
            <p:cNvSpPr txBox="1">
              <a:spLocks noChangeArrowheads="1"/>
            </p:cNvSpPr>
            <p:nvPr/>
          </p:nvSpPr>
          <p:spPr bwMode="auto">
            <a:xfrm>
              <a:off x="75438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8</a:t>
              </a:r>
            </a:p>
          </p:txBody>
        </p:sp>
        <p:sp>
          <p:nvSpPr>
            <p:cNvPr id="18443" name="Text Box 32"/>
            <p:cNvSpPr txBox="1">
              <a:spLocks noChangeArrowheads="1"/>
            </p:cNvSpPr>
            <p:nvPr/>
          </p:nvSpPr>
          <p:spPr bwMode="auto">
            <a:xfrm>
              <a:off x="82296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7</a:t>
              </a:r>
            </a:p>
          </p:txBody>
        </p:sp>
        <p:cxnSp>
          <p:nvCxnSpPr>
            <p:cNvPr id="18445" name="AutoShape 11"/>
            <p:cNvCxnSpPr>
              <a:cxnSpLocks noChangeShapeType="1"/>
            </p:cNvCxnSpPr>
            <p:nvPr/>
          </p:nvCxnSpPr>
          <p:spPr bwMode="auto">
            <a:xfrm flipH="1">
              <a:off x="4686300" y="2362200"/>
              <a:ext cx="1295400" cy="457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6" name="AutoShape 12"/>
            <p:cNvCxnSpPr>
              <a:cxnSpLocks noChangeShapeType="1"/>
            </p:cNvCxnSpPr>
            <p:nvPr/>
          </p:nvCxnSpPr>
          <p:spPr bwMode="auto">
            <a:xfrm>
              <a:off x="5981700" y="2362200"/>
              <a:ext cx="1447800" cy="457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7" name="AutoShape 13"/>
            <p:cNvCxnSpPr>
              <a:cxnSpLocks noChangeShapeType="1"/>
            </p:cNvCxnSpPr>
            <p:nvPr/>
          </p:nvCxnSpPr>
          <p:spPr bwMode="auto">
            <a:xfrm flipH="1">
              <a:off x="4000500" y="3124200"/>
              <a:ext cx="6858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8" name="AutoShape 14"/>
            <p:cNvCxnSpPr>
              <a:cxnSpLocks noChangeShapeType="1"/>
            </p:cNvCxnSpPr>
            <p:nvPr/>
          </p:nvCxnSpPr>
          <p:spPr bwMode="auto">
            <a:xfrm>
              <a:off x="46863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9" name="AutoShape 15"/>
            <p:cNvCxnSpPr>
              <a:cxnSpLocks noChangeShapeType="1"/>
            </p:cNvCxnSpPr>
            <p:nvPr/>
          </p:nvCxnSpPr>
          <p:spPr bwMode="auto">
            <a:xfrm flipH="1">
              <a:off x="68199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0" name="AutoShape 16"/>
            <p:cNvCxnSpPr>
              <a:cxnSpLocks noChangeShapeType="1"/>
            </p:cNvCxnSpPr>
            <p:nvPr/>
          </p:nvCxnSpPr>
          <p:spPr bwMode="auto">
            <a:xfrm>
              <a:off x="74295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1" name="AutoShape 17"/>
            <p:cNvCxnSpPr>
              <a:cxnSpLocks noChangeShapeType="1"/>
            </p:cNvCxnSpPr>
            <p:nvPr/>
          </p:nvCxnSpPr>
          <p:spPr bwMode="auto">
            <a:xfrm flipH="1">
              <a:off x="37338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2" name="AutoShape 18"/>
            <p:cNvCxnSpPr>
              <a:cxnSpLocks noChangeShapeType="1"/>
            </p:cNvCxnSpPr>
            <p:nvPr/>
          </p:nvCxnSpPr>
          <p:spPr bwMode="auto">
            <a:xfrm>
              <a:off x="4000500" y="4038600"/>
              <a:ext cx="1905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3" name="AutoShape 19"/>
            <p:cNvCxnSpPr>
              <a:cxnSpLocks noChangeShapeType="1"/>
            </p:cNvCxnSpPr>
            <p:nvPr/>
          </p:nvCxnSpPr>
          <p:spPr bwMode="auto">
            <a:xfrm flipH="1">
              <a:off x="50292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4" name="AutoShape 20"/>
            <p:cNvCxnSpPr>
              <a:cxnSpLocks noChangeShapeType="1"/>
            </p:cNvCxnSpPr>
            <p:nvPr/>
          </p:nvCxnSpPr>
          <p:spPr bwMode="auto">
            <a:xfrm>
              <a:off x="52959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5" name="AutoShape 21"/>
            <p:cNvCxnSpPr>
              <a:cxnSpLocks noChangeShapeType="1"/>
            </p:cNvCxnSpPr>
            <p:nvPr/>
          </p:nvCxnSpPr>
          <p:spPr bwMode="auto">
            <a:xfrm flipH="1">
              <a:off x="65532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6" name="AutoShape 22"/>
            <p:cNvCxnSpPr>
              <a:cxnSpLocks noChangeShapeType="1"/>
            </p:cNvCxnSpPr>
            <p:nvPr/>
          </p:nvCxnSpPr>
          <p:spPr bwMode="auto">
            <a:xfrm>
              <a:off x="6819900" y="4038600"/>
              <a:ext cx="1905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7" name="AutoShape 23"/>
            <p:cNvCxnSpPr>
              <a:cxnSpLocks noChangeShapeType="1"/>
            </p:cNvCxnSpPr>
            <p:nvPr/>
          </p:nvCxnSpPr>
          <p:spPr bwMode="auto">
            <a:xfrm flipH="1">
              <a:off x="77724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8" name="AutoShape 24"/>
            <p:cNvCxnSpPr>
              <a:cxnSpLocks noChangeShapeType="1"/>
            </p:cNvCxnSpPr>
            <p:nvPr/>
          </p:nvCxnSpPr>
          <p:spPr bwMode="auto">
            <a:xfrm>
              <a:off x="80391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8459" name="AutoShape 27"/>
            <p:cNvSpPr>
              <a:spLocks noChangeArrowheads="1"/>
            </p:cNvSpPr>
            <p:nvPr/>
          </p:nvSpPr>
          <p:spPr bwMode="auto">
            <a:xfrm>
              <a:off x="5762625" y="2057400"/>
              <a:ext cx="436563" cy="304800"/>
            </a:xfrm>
            <a:prstGeom prst="triangle">
              <a:avLst>
                <a:gd name="adj" fmla="val 50000"/>
              </a:avLst>
            </a:prstGeom>
            <a:solidFill>
              <a:srgbClr val="CC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0" name="AutoShape 27"/>
            <p:cNvSpPr>
              <a:spLocks noChangeArrowheads="1"/>
            </p:cNvSpPr>
            <p:nvPr/>
          </p:nvSpPr>
          <p:spPr bwMode="auto">
            <a:xfrm>
              <a:off x="4481513" y="28194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3333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1" name="AutoShape 27"/>
            <p:cNvSpPr>
              <a:spLocks noChangeArrowheads="1"/>
            </p:cNvSpPr>
            <p:nvPr/>
          </p:nvSpPr>
          <p:spPr bwMode="auto">
            <a:xfrm>
              <a:off x="7799388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2" name="AutoShape 27"/>
            <p:cNvSpPr>
              <a:spLocks noChangeArrowheads="1"/>
            </p:cNvSpPr>
            <p:nvPr/>
          </p:nvSpPr>
          <p:spPr bwMode="auto">
            <a:xfrm>
              <a:off x="7210425" y="2819400"/>
              <a:ext cx="436563" cy="304800"/>
            </a:xfrm>
            <a:prstGeom prst="triangle">
              <a:avLst>
                <a:gd name="adj" fmla="val 50000"/>
              </a:avLst>
            </a:prstGeom>
            <a:solidFill>
              <a:srgbClr val="3333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3" name="AutoShape 27"/>
            <p:cNvSpPr>
              <a:spLocks noChangeArrowheads="1"/>
            </p:cNvSpPr>
            <p:nvPr/>
          </p:nvSpPr>
          <p:spPr bwMode="auto">
            <a:xfrm>
              <a:off x="66024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4" name="AutoShape 27"/>
            <p:cNvSpPr>
              <a:spLocks noChangeArrowheads="1"/>
            </p:cNvSpPr>
            <p:nvPr/>
          </p:nvSpPr>
          <p:spPr bwMode="auto">
            <a:xfrm>
              <a:off x="50911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5" name="AutoShape 27"/>
            <p:cNvSpPr>
              <a:spLocks noChangeArrowheads="1"/>
            </p:cNvSpPr>
            <p:nvPr/>
          </p:nvSpPr>
          <p:spPr bwMode="auto">
            <a:xfrm>
              <a:off x="37957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</p:grpSp>
      <p:sp>
        <p:nvSpPr>
          <p:cNvPr id="36" name="Text Box 26"/>
          <p:cNvSpPr txBox="1">
            <a:spLocks noChangeArrowheads="1"/>
          </p:cNvSpPr>
          <p:nvPr/>
        </p:nvSpPr>
        <p:spPr bwMode="auto">
          <a:xfrm>
            <a:off x="5803557" y="4038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0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0,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7</a:t>
            </a:r>
          </a:p>
        </p:txBody>
      </p:sp>
      <p:sp>
        <p:nvSpPr>
          <p:cNvPr id="37" name="Text Box 27"/>
          <p:cNvSpPr txBox="1">
            <a:spLocks noChangeArrowheads="1"/>
          </p:cNvSpPr>
          <p:nvPr/>
        </p:nvSpPr>
        <p:spPr bwMode="auto">
          <a:xfrm>
            <a:off x="7479957" y="4038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38" name="Text Box 29"/>
          <p:cNvSpPr txBox="1">
            <a:spLocks noChangeArrowheads="1"/>
          </p:cNvSpPr>
          <p:nvPr/>
        </p:nvSpPr>
        <p:spPr bwMode="auto">
          <a:xfrm>
            <a:off x="9308757" y="4038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7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7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39" name="Text Box 32"/>
          <p:cNvSpPr txBox="1">
            <a:spLocks noChangeArrowheads="1"/>
          </p:cNvSpPr>
          <p:nvPr/>
        </p:nvSpPr>
        <p:spPr bwMode="auto">
          <a:xfrm>
            <a:off x="10908957" y="4038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0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0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8</a:t>
            </a:r>
          </a:p>
        </p:txBody>
      </p:sp>
      <p:pic>
        <p:nvPicPr>
          <p:cNvPr id="40" name="Picture 7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2057400"/>
            <a:ext cx="312737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7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2971800"/>
            <a:ext cx="3429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"/>
          <p:cNvGrpSpPr/>
          <p:nvPr/>
        </p:nvGrpSpPr>
        <p:grpSpPr>
          <a:xfrm>
            <a:off x="4610100" y="4038600"/>
            <a:ext cx="342900" cy="304800"/>
            <a:chOff x="4610100" y="4038600"/>
            <a:chExt cx="342900" cy="304800"/>
          </a:xfrm>
        </p:grpSpPr>
        <p:sp>
          <p:nvSpPr>
            <p:cNvPr id="2" name="Rectangle 1"/>
            <p:cNvSpPr/>
            <p:nvPr/>
          </p:nvSpPr>
          <p:spPr>
            <a:xfrm>
              <a:off x="4629150" y="4038600"/>
              <a:ext cx="304800" cy="304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Picture 74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10100" y="4038600"/>
              <a:ext cx="342900" cy="296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3"/>
          <p:cNvGrpSpPr/>
          <p:nvPr/>
        </p:nvGrpSpPr>
        <p:grpSpPr>
          <a:xfrm>
            <a:off x="4572000" y="5943600"/>
            <a:ext cx="901700" cy="304800"/>
            <a:chOff x="4572000" y="5943600"/>
            <a:chExt cx="901700" cy="304800"/>
          </a:xfrm>
        </p:grpSpPr>
        <p:pic>
          <p:nvPicPr>
            <p:cNvPr id="43" name="Picture 7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72000" y="5965825"/>
              <a:ext cx="312737" cy="282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7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851400" y="5981700"/>
              <a:ext cx="34290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8" name="Group 47"/>
            <p:cNvGrpSpPr/>
            <p:nvPr/>
          </p:nvGrpSpPr>
          <p:grpSpPr>
            <a:xfrm>
              <a:off x="5130800" y="5943600"/>
              <a:ext cx="342900" cy="304800"/>
              <a:chOff x="4610100" y="4038600"/>
              <a:chExt cx="342900" cy="304800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4629150" y="4038600"/>
                <a:ext cx="304800" cy="3048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0" name="Picture 74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610100" y="4038600"/>
                <a:ext cx="342900" cy="296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51" name="Text Box 27"/>
          <p:cNvSpPr txBox="1">
            <a:spLocks noChangeArrowheads="1"/>
          </p:cNvSpPr>
          <p:nvPr/>
        </p:nvSpPr>
        <p:spPr bwMode="auto">
          <a:xfrm>
            <a:off x="6629400" y="2895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52" name="Text Box 29"/>
          <p:cNvSpPr txBox="1">
            <a:spLocks noChangeArrowheads="1"/>
          </p:cNvSpPr>
          <p:nvPr/>
        </p:nvSpPr>
        <p:spPr bwMode="auto">
          <a:xfrm>
            <a:off x="10070757" y="2895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7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7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53" name="Text Box 27"/>
          <p:cNvSpPr txBox="1">
            <a:spLocks noChangeArrowheads="1"/>
          </p:cNvSpPr>
          <p:nvPr/>
        </p:nvSpPr>
        <p:spPr bwMode="auto">
          <a:xfrm>
            <a:off x="8318157" y="19812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54" name="Right Arrow 53"/>
          <p:cNvSpPr/>
          <p:nvPr/>
        </p:nvSpPr>
        <p:spPr>
          <a:xfrm rot="9723016">
            <a:off x="6721758" y="2435881"/>
            <a:ext cx="1066800" cy="304800"/>
          </a:xfrm>
          <a:prstGeom prst="rightArrow">
            <a:avLst/>
          </a:prstGeom>
          <a:solidFill>
            <a:srgbClr val="FF0000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ight Arrow 54"/>
          <p:cNvSpPr/>
          <p:nvPr/>
        </p:nvSpPr>
        <p:spPr>
          <a:xfrm rot="2673699">
            <a:off x="6369971" y="3539009"/>
            <a:ext cx="876353" cy="313382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78A509-1273-A5B2-D2E1-B2842C9D3CF7}"/>
              </a:ext>
            </a:extLst>
          </p:cNvPr>
          <p:cNvSpPr txBox="1"/>
          <p:nvPr/>
        </p:nvSpPr>
        <p:spPr>
          <a:xfrm>
            <a:off x="169327" y="6405911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8867440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minimax</a:t>
            </a:r>
          </a:p>
        </p:txBody>
      </p:sp>
      <p:sp>
        <p:nvSpPr>
          <p:cNvPr id="6" name="Rectangle 5"/>
          <p:cNvSpPr/>
          <p:nvPr/>
        </p:nvSpPr>
        <p:spPr>
          <a:xfrm>
            <a:off x="2866334" y="5520526"/>
            <a:ext cx="64593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  <a:hlinkClick r:id="rId2"/>
              </a:rPr>
              <a:t>Three Person Chess</a:t>
            </a:r>
            <a:endParaRPr lang="en-US" sz="3600" dirty="0">
              <a:latin typeface="Calibri"/>
              <a:cs typeface="Calibri"/>
            </a:endParaRPr>
          </a:p>
          <a:p>
            <a:pPr algn="ctr"/>
            <a:r>
              <a:rPr lang="en-US" sz="2400" dirty="0">
                <a:latin typeface="Calibri"/>
                <a:cs typeface="Calibri"/>
              </a:rPr>
              <a:t>https://www.youtube.com/watch?v=HHVPutfveVs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0C4449-3127-4CE7-B945-1226C3F9226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2792" y="1147855"/>
            <a:ext cx="6786416" cy="421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0445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A61BA-AB6D-4939-4416-EFEE5434C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 Tree Pruning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F306E5-A85A-A63F-1685-798E585CFE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7174F7-D8AC-F57A-5449-DC81D425F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33736" y="76722"/>
            <a:ext cx="6723063" cy="4418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986720-99F7-A6D4-F6C8-6137F0810D9A}"/>
              </a:ext>
            </a:extLst>
          </p:cNvPr>
          <p:cNvSpPr txBox="1"/>
          <p:nvPr/>
        </p:nvSpPr>
        <p:spPr>
          <a:xfrm>
            <a:off x="169327" y="6411227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3396266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ym typeface="Symbol" pitchFamily="18" charset="2"/>
              </a:rPr>
              <a:t>Alpha-Beta Example</a:t>
            </a:r>
          </a:p>
        </p:txBody>
      </p:sp>
      <p:sp>
        <p:nvSpPr>
          <p:cNvPr id="14339" name="AutoShape 4"/>
          <p:cNvSpPr>
            <a:spLocks noChangeArrowheads="1"/>
          </p:cNvSpPr>
          <p:nvPr/>
        </p:nvSpPr>
        <p:spPr bwMode="auto">
          <a:xfrm>
            <a:off x="5693833" y="2209800"/>
            <a:ext cx="508000" cy="304800"/>
          </a:xfrm>
          <a:prstGeom prst="triangle">
            <a:avLst>
              <a:gd name="adj" fmla="val 50000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2641600" y="3765550"/>
            <a:ext cx="508000" cy="1187450"/>
            <a:chOff x="1981200" y="3765550"/>
            <a:chExt cx="381000" cy="1187450"/>
          </a:xfrm>
          <a:solidFill>
            <a:srgbClr val="C198E0"/>
          </a:solidFill>
        </p:grpSpPr>
        <p:cxnSp>
          <p:nvCxnSpPr>
            <p:cNvPr id="14382" name="AutoShape 13"/>
            <p:cNvCxnSpPr>
              <a:cxnSpLocks noChangeShapeType="1"/>
              <a:stCxn id="14374" idx="0"/>
            </p:cNvCxnSpPr>
            <p:nvPr/>
          </p:nvCxnSpPr>
          <p:spPr bwMode="auto">
            <a:xfrm>
              <a:off x="2173288" y="3765550"/>
              <a:ext cx="1588" cy="806450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83" name="Rectangle 7"/>
            <p:cNvSpPr>
              <a:spLocks noChangeArrowheads="1"/>
            </p:cNvSpPr>
            <p:nvPr/>
          </p:nvSpPr>
          <p:spPr bwMode="auto">
            <a:xfrm>
              <a:off x="1981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12</a:t>
              </a:r>
            </a:p>
          </p:txBody>
        </p:sp>
      </p:grp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2897717" y="3765550"/>
            <a:ext cx="1267883" cy="1187450"/>
            <a:chOff x="2173288" y="3765550"/>
            <a:chExt cx="950912" cy="1187450"/>
          </a:xfrm>
          <a:solidFill>
            <a:srgbClr val="C198E0"/>
          </a:solidFill>
        </p:grpSpPr>
        <p:cxnSp>
          <p:nvCxnSpPr>
            <p:cNvPr id="14380" name="AutoShape 17"/>
            <p:cNvCxnSpPr>
              <a:cxnSpLocks noChangeShapeType="1"/>
              <a:stCxn id="14374" idx="0"/>
            </p:cNvCxnSpPr>
            <p:nvPr/>
          </p:nvCxnSpPr>
          <p:spPr bwMode="auto">
            <a:xfrm>
              <a:off x="2173288" y="3765550"/>
              <a:ext cx="763586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81" name="Rectangle 7"/>
            <p:cNvSpPr>
              <a:spLocks noChangeArrowheads="1"/>
            </p:cNvSpPr>
            <p:nvPr/>
          </p:nvSpPr>
          <p:spPr bwMode="auto">
            <a:xfrm>
              <a:off x="2743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8</a:t>
              </a:r>
            </a:p>
          </p:txBody>
        </p:sp>
      </p:grpSp>
      <p:grpSp>
        <p:nvGrpSpPr>
          <p:cNvPr id="4" name="Group 64"/>
          <p:cNvGrpSpPr>
            <a:grpSpLocks/>
          </p:cNvGrpSpPr>
          <p:nvPr/>
        </p:nvGrpSpPr>
        <p:grpSpPr bwMode="auto">
          <a:xfrm>
            <a:off x="8737600" y="3765550"/>
            <a:ext cx="508000" cy="1187450"/>
            <a:chOff x="6553200" y="3765550"/>
            <a:chExt cx="381000" cy="1187450"/>
          </a:xfrm>
          <a:solidFill>
            <a:srgbClr val="C198E0"/>
          </a:solidFill>
        </p:grpSpPr>
        <p:cxnSp>
          <p:nvCxnSpPr>
            <p:cNvPr id="14378" name="AutoShape 33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1588" cy="806450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79" name="Rectangle 7"/>
            <p:cNvSpPr>
              <a:spLocks noChangeArrowheads="1"/>
            </p:cNvSpPr>
            <p:nvPr/>
          </p:nvSpPr>
          <p:spPr bwMode="auto">
            <a:xfrm>
              <a:off x="6553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5</a:t>
              </a:r>
            </a:p>
          </p:txBody>
        </p:sp>
      </p:grpSp>
      <p:grpSp>
        <p:nvGrpSpPr>
          <p:cNvPr id="5" name="Group 65"/>
          <p:cNvGrpSpPr>
            <a:grpSpLocks/>
          </p:cNvGrpSpPr>
          <p:nvPr/>
        </p:nvGrpSpPr>
        <p:grpSpPr bwMode="auto">
          <a:xfrm>
            <a:off x="8993717" y="3765550"/>
            <a:ext cx="1267883" cy="1187450"/>
            <a:chOff x="6745288" y="3765550"/>
            <a:chExt cx="950912" cy="1187450"/>
          </a:xfrm>
          <a:solidFill>
            <a:srgbClr val="C198E0"/>
          </a:solidFill>
        </p:grpSpPr>
        <p:cxnSp>
          <p:nvCxnSpPr>
            <p:cNvPr id="14376" name="AutoShape 37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763587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77" name="Rectangle 7"/>
            <p:cNvSpPr>
              <a:spLocks noChangeArrowheads="1"/>
            </p:cNvSpPr>
            <p:nvPr/>
          </p:nvSpPr>
          <p:spPr bwMode="auto">
            <a:xfrm>
              <a:off x="7315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645833" y="2514600"/>
            <a:ext cx="3302000" cy="1250950"/>
            <a:chOff x="2645833" y="2514600"/>
            <a:chExt cx="3302000" cy="1250950"/>
          </a:xfrm>
        </p:grpSpPr>
        <p:sp>
          <p:nvSpPr>
            <p:cNvPr id="14374" name="AutoShape 6"/>
            <p:cNvSpPr>
              <a:spLocks noChangeArrowheads="1"/>
            </p:cNvSpPr>
            <p:nvPr/>
          </p:nvSpPr>
          <p:spPr bwMode="auto">
            <a:xfrm flipV="1">
              <a:off x="2645833" y="3460750"/>
              <a:ext cx="508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75" name="AutoShape 7"/>
            <p:cNvCxnSpPr>
              <a:cxnSpLocks noChangeShapeType="1"/>
              <a:stCxn id="14339" idx="3"/>
              <a:endCxn id="14374" idx="3"/>
            </p:cNvCxnSpPr>
            <p:nvPr/>
          </p:nvCxnSpPr>
          <p:spPr bwMode="auto">
            <a:xfrm flipH="1">
              <a:off x="2897717" y="2514600"/>
              <a:ext cx="3050116" cy="94615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cxnSp>
        <p:nvCxnSpPr>
          <p:cNvPr id="28720" name="AutoShape 9"/>
          <p:cNvCxnSpPr>
            <a:cxnSpLocks noChangeShapeType="1"/>
            <a:stCxn id="14374" idx="0"/>
          </p:cNvCxnSpPr>
          <p:nvPr/>
        </p:nvCxnSpPr>
        <p:spPr bwMode="auto">
          <a:xfrm flipH="1">
            <a:off x="1883835" y="3765553"/>
            <a:ext cx="1013884" cy="822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51" name="Rectangle 7"/>
          <p:cNvSpPr>
            <a:spLocks noChangeArrowheads="1"/>
          </p:cNvSpPr>
          <p:nvPr/>
        </p:nvSpPr>
        <p:spPr bwMode="auto">
          <a:xfrm>
            <a:off x="1625600" y="4648200"/>
            <a:ext cx="508000" cy="304800"/>
          </a:xfrm>
          <a:prstGeom prst="rect">
            <a:avLst/>
          </a:prstGeom>
          <a:solidFill>
            <a:srgbClr val="C198E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</a:t>
            </a:r>
          </a:p>
        </p:txBody>
      </p:sp>
      <p:cxnSp>
        <p:nvCxnSpPr>
          <p:cNvPr id="67" name="AutoShape 21"/>
          <p:cNvCxnSpPr>
            <a:cxnSpLocks noChangeShapeType="1"/>
          </p:cNvCxnSpPr>
          <p:nvPr/>
        </p:nvCxnSpPr>
        <p:spPr bwMode="auto">
          <a:xfrm rot="5400000">
            <a:off x="5790143" y="2665943"/>
            <a:ext cx="304800" cy="211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0" name="AutoShape 21"/>
          <p:cNvCxnSpPr>
            <a:cxnSpLocks noChangeShapeType="1"/>
            <a:stCxn id="14339" idx="3"/>
          </p:cNvCxnSpPr>
          <p:nvPr/>
        </p:nvCxnSpPr>
        <p:spPr bwMode="auto">
          <a:xfrm rot="16200000" flipH="1">
            <a:off x="6212417" y="2250019"/>
            <a:ext cx="228600" cy="75776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4" name="AutoShape 21"/>
          <p:cNvCxnSpPr>
            <a:cxnSpLocks noChangeShapeType="1"/>
          </p:cNvCxnSpPr>
          <p:nvPr/>
        </p:nvCxnSpPr>
        <p:spPr bwMode="auto">
          <a:xfrm rot="5400000">
            <a:off x="2744259" y="3913717"/>
            <a:ext cx="304800" cy="211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5" name="AutoShape 21"/>
          <p:cNvCxnSpPr>
            <a:cxnSpLocks noChangeShapeType="1"/>
            <a:stCxn id="14374" idx="0"/>
          </p:cNvCxnSpPr>
          <p:nvPr/>
        </p:nvCxnSpPr>
        <p:spPr bwMode="auto">
          <a:xfrm rot="16200000" flipH="1">
            <a:off x="2926292" y="3739091"/>
            <a:ext cx="196850" cy="24976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4" name="Group 13"/>
          <p:cNvGrpSpPr/>
          <p:nvPr/>
        </p:nvGrpSpPr>
        <p:grpSpPr>
          <a:xfrm>
            <a:off x="5693833" y="2514603"/>
            <a:ext cx="508000" cy="1235075"/>
            <a:chOff x="5693833" y="2514603"/>
            <a:chExt cx="508000" cy="1235075"/>
          </a:xfrm>
        </p:grpSpPr>
        <p:sp>
          <p:nvSpPr>
            <p:cNvPr id="14372" name="AutoShape 20"/>
            <p:cNvSpPr>
              <a:spLocks noChangeArrowheads="1"/>
            </p:cNvSpPr>
            <p:nvPr/>
          </p:nvSpPr>
          <p:spPr bwMode="auto">
            <a:xfrm flipV="1">
              <a:off x="5693833" y="3444878"/>
              <a:ext cx="508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73" name="AutoShape 21"/>
            <p:cNvCxnSpPr>
              <a:cxnSpLocks noChangeShapeType="1"/>
              <a:stCxn id="14339" idx="3"/>
              <a:endCxn id="14372" idx="3"/>
            </p:cNvCxnSpPr>
            <p:nvPr/>
          </p:nvCxnSpPr>
          <p:spPr bwMode="auto">
            <a:xfrm flipH="1">
              <a:off x="5945717" y="2514603"/>
              <a:ext cx="2117" cy="93027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8" name="Group 58"/>
          <p:cNvGrpSpPr>
            <a:grpSpLocks/>
          </p:cNvGrpSpPr>
          <p:nvPr/>
        </p:nvGrpSpPr>
        <p:grpSpPr bwMode="auto">
          <a:xfrm>
            <a:off x="4673600" y="3762375"/>
            <a:ext cx="1524000" cy="1190625"/>
            <a:chOff x="3505200" y="3762375"/>
            <a:chExt cx="1142999" cy="1190625"/>
          </a:xfrm>
          <a:solidFill>
            <a:srgbClr val="C198E0"/>
          </a:solidFill>
        </p:grpSpPr>
        <p:cxnSp>
          <p:nvCxnSpPr>
            <p:cNvPr id="14368" name="AutoShape 23"/>
            <p:cNvCxnSpPr>
              <a:cxnSpLocks noChangeShapeType="1"/>
            </p:cNvCxnSpPr>
            <p:nvPr/>
          </p:nvCxnSpPr>
          <p:spPr bwMode="auto">
            <a:xfrm flipH="1">
              <a:off x="3698875" y="3765550"/>
              <a:ext cx="760413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69" name="Rectangle 7"/>
            <p:cNvSpPr>
              <a:spLocks noChangeArrowheads="1"/>
            </p:cNvSpPr>
            <p:nvPr/>
          </p:nvSpPr>
          <p:spPr bwMode="auto">
            <a:xfrm>
              <a:off x="3505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  <p:cxnSp>
          <p:nvCxnSpPr>
            <p:cNvPr id="14370" name="AutoShape 21"/>
            <p:cNvCxnSpPr>
              <a:cxnSpLocks noChangeShapeType="1"/>
            </p:cNvCxnSpPr>
            <p:nvPr/>
          </p:nvCxnSpPr>
          <p:spPr bwMode="auto">
            <a:xfrm rot="5400000">
              <a:off x="4306094" y="3913981"/>
              <a:ext cx="304800" cy="1588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4371" name="AutoShape 21"/>
            <p:cNvCxnSpPr>
              <a:cxnSpLocks noChangeShapeType="1"/>
            </p:cNvCxnSpPr>
            <p:nvPr/>
          </p:nvCxnSpPr>
          <p:spPr bwMode="auto">
            <a:xfrm rot="16200000" flipH="1">
              <a:off x="4456112" y="3770312"/>
              <a:ext cx="196850" cy="187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9" name="Group 61"/>
          <p:cNvGrpSpPr>
            <a:grpSpLocks/>
          </p:cNvGrpSpPr>
          <p:nvPr/>
        </p:nvGrpSpPr>
        <p:grpSpPr bwMode="auto">
          <a:xfrm>
            <a:off x="5947833" y="2514600"/>
            <a:ext cx="3301998" cy="1250950"/>
            <a:chOff x="4460876" y="2514600"/>
            <a:chExt cx="2476499" cy="1250950"/>
          </a:xfrm>
        </p:grpSpPr>
        <p:sp>
          <p:nvSpPr>
            <p:cNvPr id="14366" name="AutoShape 26"/>
            <p:cNvSpPr>
              <a:spLocks noChangeArrowheads="1"/>
            </p:cNvSpPr>
            <p:nvPr/>
          </p:nvSpPr>
          <p:spPr bwMode="auto">
            <a:xfrm flipV="1">
              <a:off x="6556375" y="346075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67" name="AutoShape 27"/>
            <p:cNvCxnSpPr>
              <a:cxnSpLocks noChangeShapeType="1"/>
              <a:stCxn id="14339" idx="3"/>
              <a:endCxn id="14366" idx="3"/>
            </p:cNvCxnSpPr>
            <p:nvPr/>
          </p:nvCxnSpPr>
          <p:spPr bwMode="auto">
            <a:xfrm>
              <a:off x="4460875" y="2514600"/>
              <a:ext cx="2284413" cy="94615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0" name="Group 60"/>
          <p:cNvGrpSpPr>
            <a:grpSpLocks/>
          </p:cNvGrpSpPr>
          <p:nvPr/>
        </p:nvGrpSpPr>
        <p:grpSpPr bwMode="auto">
          <a:xfrm>
            <a:off x="7721600" y="3762375"/>
            <a:ext cx="1524000" cy="1190625"/>
            <a:chOff x="5791200" y="3762375"/>
            <a:chExt cx="1142999" cy="1190625"/>
          </a:xfrm>
          <a:solidFill>
            <a:srgbClr val="C198E0"/>
          </a:solidFill>
        </p:grpSpPr>
        <p:cxnSp>
          <p:nvCxnSpPr>
            <p:cNvPr id="14362" name="AutoShape 29"/>
            <p:cNvCxnSpPr>
              <a:cxnSpLocks noChangeShapeType="1"/>
            </p:cNvCxnSpPr>
            <p:nvPr/>
          </p:nvCxnSpPr>
          <p:spPr bwMode="auto">
            <a:xfrm flipH="1">
              <a:off x="5984875" y="3765550"/>
              <a:ext cx="760413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63" name="Rectangle 7"/>
            <p:cNvSpPr>
              <a:spLocks noChangeArrowheads="1"/>
            </p:cNvSpPr>
            <p:nvPr/>
          </p:nvSpPr>
          <p:spPr bwMode="auto">
            <a:xfrm>
              <a:off x="5791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14</a:t>
              </a:r>
            </a:p>
          </p:txBody>
        </p:sp>
        <p:cxnSp>
          <p:nvCxnSpPr>
            <p:cNvPr id="14364" name="AutoShape 21"/>
            <p:cNvCxnSpPr>
              <a:cxnSpLocks noChangeShapeType="1"/>
            </p:cNvCxnSpPr>
            <p:nvPr/>
          </p:nvCxnSpPr>
          <p:spPr bwMode="auto">
            <a:xfrm rot="5400000">
              <a:off x="6592094" y="3913981"/>
              <a:ext cx="304800" cy="1588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4365" name="AutoShape 21"/>
            <p:cNvCxnSpPr>
              <a:cxnSpLocks noChangeShapeType="1"/>
            </p:cNvCxnSpPr>
            <p:nvPr/>
          </p:nvCxnSpPr>
          <p:spPr bwMode="auto">
            <a:xfrm rot="16200000" flipH="1">
              <a:off x="6742112" y="3770312"/>
              <a:ext cx="196850" cy="187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6" name="TextBox 5"/>
          <p:cNvSpPr txBox="1"/>
          <p:nvPr/>
        </p:nvSpPr>
        <p:spPr>
          <a:xfrm>
            <a:off x="5257800" y="2895600"/>
            <a:ext cx="719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itchFamily="18" charset="2"/>
              </a:rPr>
              <a:t> </a:t>
            </a:r>
            <a:r>
              <a:rPr lang="en-US" b="1" i="1" dirty="0">
                <a:solidFill>
                  <a:srgbClr val="0000FF"/>
                </a:solidFill>
                <a:sym typeface="Symbol" pitchFamily="18" charset="2"/>
              </a:rPr>
              <a:t>α</a:t>
            </a:r>
            <a:r>
              <a:rPr lang="en-US" dirty="0"/>
              <a:t> =3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748345" y="2895600"/>
            <a:ext cx="719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itchFamily="18" charset="2"/>
              </a:rPr>
              <a:t> </a:t>
            </a:r>
            <a:r>
              <a:rPr lang="en-US" b="1" i="1" dirty="0">
                <a:solidFill>
                  <a:srgbClr val="0000FF"/>
                </a:solidFill>
                <a:sym typeface="Symbol" pitchFamily="18" charset="2"/>
              </a:rPr>
              <a:t>α</a:t>
            </a:r>
            <a:r>
              <a:rPr lang="en-US" dirty="0"/>
              <a:t> =3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66800" y="1295400"/>
            <a:ext cx="33906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itchFamily="18" charset="2"/>
              </a:rPr>
              <a:t> </a:t>
            </a:r>
            <a:r>
              <a:rPr lang="en-US" b="1" i="1" dirty="0">
                <a:solidFill>
                  <a:srgbClr val="0000FF"/>
                </a:solidFill>
                <a:sym typeface="Symbol" pitchFamily="18" charset="2"/>
              </a:rPr>
              <a:t>α</a:t>
            </a:r>
            <a:r>
              <a:rPr lang="en-US" dirty="0"/>
              <a:t> = best option so far from any </a:t>
            </a:r>
          </a:p>
          <a:p>
            <a:r>
              <a:rPr lang="en-US" dirty="0"/>
              <a:t>MAX node on this path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34200" y="5486400"/>
            <a:ext cx="5161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0000FF"/>
                </a:solidFill>
              </a:rPr>
              <a:t>The order of generation matters</a:t>
            </a:r>
            <a:r>
              <a:rPr lang="en-US" dirty="0"/>
              <a:t>: more pruning</a:t>
            </a:r>
          </a:p>
          <a:p>
            <a:r>
              <a:rPr lang="en-US" dirty="0"/>
              <a:t>is possible if good moves come first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250142" y="3272135"/>
            <a:ext cx="340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334000" y="1976735"/>
            <a:ext cx="340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Calibri"/>
                <a:cs typeface="Calibri"/>
              </a:rPr>
              <a:t>3</a:t>
            </a:r>
          </a:p>
        </p:txBody>
      </p:sp>
      <p:pic>
        <p:nvPicPr>
          <p:cNvPr id="47" name="Picture 46" descr="BU00529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3429000"/>
            <a:ext cx="1230511" cy="129235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244BE1F-FF25-E7B6-F2EC-B81A6289035B}"/>
                  </a:ext>
                </a:extLst>
              </p14:cNvPr>
              <p14:cNvContentPartPr/>
              <p14:nvPr/>
            </p14:nvContentPartPr>
            <p14:xfrm>
              <a:off x="1682280" y="1798560"/>
              <a:ext cx="5691960" cy="44722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244BE1F-FF25-E7B6-F2EC-B81A6289035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72920" y="1789200"/>
                <a:ext cx="5710680" cy="449100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B44F2224-31E0-097B-E08F-80E795DBF9B1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38986325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6" grpId="0"/>
      <p:bldP spid="48" grpId="0"/>
      <p:bldP spid="48" grpId="1"/>
      <p:bldP spid="50" grpId="0"/>
      <p:bldP spid="15" grpId="0"/>
      <p:bldP spid="45" grpId="0"/>
      <p:bldP spid="4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  <a:endParaRPr lang="en-US" dirty="0"/>
          </a:p>
        </p:txBody>
      </p:sp>
      <p:pic>
        <p:nvPicPr>
          <p:cNvPr id="6" name="Picture 5" descr="alpha-beta-smal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371600"/>
            <a:ext cx="6502400" cy="482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7719578-04CC-42D6-99A2-0A83F1FD4396}"/>
              </a:ext>
            </a:extLst>
          </p:cNvPr>
          <p:cNvSpPr/>
          <p:nvPr/>
        </p:nvSpPr>
        <p:spPr>
          <a:xfrm>
            <a:off x="552099" y="994943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Which branches are pruned?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(Left to right traversal)</a:t>
            </a:r>
          </a:p>
          <a:p>
            <a:r>
              <a:rPr lang="en-US" sz="2800" dirty="0"/>
              <a:t>Select all that apply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F2F0F74-1F3F-2033-4774-ABBD6C439236}"/>
                  </a:ext>
                </a:extLst>
              </p14:cNvPr>
              <p14:cNvContentPartPr/>
              <p14:nvPr/>
            </p14:nvContentPartPr>
            <p14:xfrm>
              <a:off x="7962840" y="4380120"/>
              <a:ext cx="776520" cy="633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F2F0F74-1F3F-2033-4774-ABBD6C4392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53480" y="4370760"/>
                <a:ext cx="795240" cy="65268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C18B3D42-A733-4C5A-D682-B4E06CC49CBB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4059490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lpha-beta-lar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58" y="520995"/>
            <a:ext cx="9029700" cy="63370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377CEF-4065-1AEC-33C2-B4D8C24A6DE2}"/>
              </a:ext>
            </a:extLst>
          </p:cNvPr>
          <p:cNvSpPr/>
          <p:nvPr/>
        </p:nvSpPr>
        <p:spPr>
          <a:xfrm>
            <a:off x="552099" y="994943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Which branches are pruned?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(Left to right traversal)</a:t>
            </a:r>
          </a:p>
          <a:p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CB545E-35E9-E83D-71B6-C8D027F383AF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26330788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4C6B6-B594-CB2E-2A5B-DA419E3F8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lpha-beta-large.png">
            <a:extLst>
              <a:ext uri="{FF2B5EF4-FFF2-40B4-BE49-F238E27FC236}">
                <a16:creationId xmlns:a16="http://schemas.microsoft.com/office/drawing/2014/main" id="{D6C8CC27-9986-985B-A41E-60A77FE65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58" y="520995"/>
            <a:ext cx="9029700" cy="63370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5F1B8E-B744-EB2D-9794-B12E94AF7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5BDB57-7F3D-6F6E-153C-DC1F73FD8F0E}"/>
              </a:ext>
            </a:extLst>
          </p:cNvPr>
          <p:cNvSpPr/>
          <p:nvPr/>
        </p:nvSpPr>
        <p:spPr>
          <a:xfrm>
            <a:off x="552099" y="994943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Which branches are pruned?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(Left to right traversal)</a:t>
            </a:r>
          </a:p>
          <a:p>
            <a:r>
              <a:rPr lang="en-US" sz="2800" dirty="0"/>
              <a:t>Select all that apply</a:t>
            </a:r>
          </a:p>
          <a:p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677297-3734-4294-CBB7-91D4C88F7DF9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0300100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6324600" y="3048000"/>
            <a:ext cx="5410200" cy="3429000"/>
          </a:xfrm>
          <a:prstGeom prst="roundRect">
            <a:avLst/>
          </a:prstGeom>
          <a:solidFill>
            <a:srgbClr val="C00000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57200" y="3048000"/>
            <a:ext cx="5410200" cy="3429000"/>
          </a:xfrm>
          <a:prstGeom prst="roundRect">
            <a:avLst/>
          </a:prstGeom>
          <a:solidFill>
            <a:srgbClr val="0066CC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Implementation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6477000" y="3352800"/>
            <a:ext cx="533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lvl="0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min-value(state</a:t>
            </a:r>
            <a:r>
              <a:rPr lang="en-US" sz="2400" kern="0" dirty="0">
                <a:solidFill>
                  <a:srgbClr val="C00000"/>
                </a:solidFill>
                <a:latin typeface="Calibri" pitchFamily="34" charset="0"/>
              </a:rPr>
              <a:t> , </a:t>
            </a:r>
            <a:r>
              <a:rPr lang="el-GR" sz="2400" kern="0" dirty="0">
                <a:solidFill>
                  <a:srgbClr val="C0000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C0000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C0000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initialize v = </a:t>
            </a:r>
            <a:r>
              <a:rPr lang="en-US" sz="2400" kern="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∞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for each successor of state: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kern="0" dirty="0">
                <a:latin typeface="Calibri" pitchFamily="34" charset="0"/>
              </a:rPr>
              <a:t>v = min(v,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value(successor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)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)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kern="0" dirty="0">
                <a:latin typeface="Calibri" pitchFamily="34" charset="0"/>
              </a:rPr>
              <a:t>if v ≤ </a:t>
            </a:r>
            <a:r>
              <a:rPr lang="el-GR" sz="2400" kern="0" dirty="0">
                <a:latin typeface="Calibri" pitchFamily="34" charset="0"/>
              </a:rPr>
              <a:t>α</a:t>
            </a:r>
            <a:r>
              <a:rPr lang="en-US" sz="2400" kern="0" dirty="0">
                <a:latin typeface="Calibri" pitchFamily="34" charset="0"/>
              </a:rPr>
              <a:t> 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kern="0" dirty="0">
                <a:latin typeface="Calibri" pitchFamily="34" charset="0"/>
              </a:rPr>
              <a:t>        return v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l-GR" sz="2400" kern="0" dirty="0">
                <a:latin typeface="Calibri" pitchFamily="34" charset="0"/>
              </a:rPr>
              <a:t>β </a:t>
            </a:r>
            <a:r>
              <a:rPr lang="en-US" sz="2400" kern="0" dirty="0">
                <a:latin typeface="Calibri" pitchFamily="34" charset="0"/>
              </a:rPr>
              <a:t>= min(</a:t>
            </a:r>
            <a:r>
              <a:rPr lang="el-GR" sz="2400" kern="0" dirty="0">
                <a:latin typeface="Calibri" pitchFamily="34" charset="0"/>
              </a:rPr>
              <a:t>β</a:t>
            </a:r>
            <a:r>
              <a:rPr lang="en-US" sz="2400" kern="0" dirty="0">
                <a:latin typeface="Calibri" pitchFamily="34" charset="0"/>
              </a:rPr>
              <a:t>, v)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return v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09600" y="3048000"/>
            <a:ext cx="5410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lvl="0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max-value(state, </a:t>
            </a:r>
            <a:r>
              <a:rPr lang="el-GR" sz="2400" kern="0" dirty="0">
                <a:solidFill>
                  <a:srgbClr val="0066CC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0066CC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0066CC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initialize v =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-∞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for each successor of state: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v = </a:t>
            </a:r>
            <a:r>
              <a:rPr lang="en-US" sz="2400" kern="0" noProof="0" dirty="0">
                <a:latin typeface="Calibri" pitchFamily="34" charset="0"/>
              </a:rPr>
              <a:t>max(v,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value(successor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)</a:t>
            </a:r>
            <a:r>
              <a:rPr lang="en-US" sz="2400" kern="0" dirty="0">
                <a:latin typeface="Calibri" pitchFamily="34" charset="0"/>
              </a:rPr>
              <a:t>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itchFamily="34" charset="0"/>
            </a:endParaRPr>
          </a:p>
          <a:p>
            <a:pPr marL="1142942" marR="0" lvl="2" indent="-228589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400" kern="0" baseline="0" dirty="0">
                <a:latin typeface="Calibri" pitchFamily="34" charset="0"/>
              </a:rPr>
              <a:t>if</a:t>
            </a:r>
            <a:r>
              <a:rPr lang="en-US" sz="2400" kern="0" dirty="0">
                <a:latin typeface="Calibri" pitchFamily="34" charset="0"/>
              </a:rPr>
              <a:t> v ≥ </a:t>
            </a:r>
            <a:r>
              <a:rPr lang="el-GR" sz="2400" kern="0" dirty="0">
                <a:latin typeface="Calibri" pitchFamily="34" charset="0"/>
              </a:rPr>
              <a:t>β</a:t>
            </a:r>
            <a:r>
              <a:rPr lang="en-US" sz="2400" kern="0" dirty="0">
                <a:latin typeface="Calibri" pitchFamily="34" charset="0"/>
              </a:rPr>
              <a:t> </a:t>
            </a:r>
          </a:p>
          <a:p>
            <a:pPr marL="1142942" marR="0" lvl="2" indent="-228589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400" kern="0" dirty="0">
                <a:latin typeface="Calibri" pitchFamily="34" charset="0"/>
              </a:rPr>
              <a:t>        return v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l-GR" sz="2400" kern="0" dirty="0">
                <a:latin typeface="Calibri" pitchFamily="34" charset="0"/>
              </a:rPr>
              <a:t>α</a:t>
            </a:r>
            <a:r>
              <a:rPr lang="en-US" sz="2400" kern="0" dirty="0">
                <a:latin typeface="Calibri" pitchFamily="34" charset="0"/>
              </a:rPr>
              <a:t> = max(</a:t>
            </a:r>
            <a:r>
              <a:rPr lang="el-GR" sz="2400" kern="0" dirty="0">
                <a:latin typeface="Calibri" pitchFamily="34" charset="0"/>
              </a:rPr>
              <a:t>α</a:t>
            </a:r>
            <a:r>
              <a:rPr lang="en-US" sz="2400" kern="0" dirty="0">
                <a:latin typeface="Calibri" pitchFamily="34" charset="0"/>
              </a:rPr>
              <a:t>, v)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return v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505200" y="1524000"/>
            <a:ext cx="5105400" cy="1066800"/>
          </a:xfrm>
          <a:prstGeom prst="roundRect">
            <a:avLst/>
          </a:prstGeom>
          <a:solidFill>
            <a:srgbClr val="7030A0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0" y="1676400"/>
            <a:ext cx="11734800" cy="1447800"/>
          </a:xfrm>
        </p:spPr>
        <p:txBody>
          <a:bodyPr/>
          <a:lstStyle/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0066CC"/>
                </a:solidFill>
              </a:rPr>
              <a:t>α</a:t>
            </a:r>
            <a:r>
              <a:rPr lang="en-US" sz="2400" dirty="0">
                <a:solidFill>
                  <a:srgbClr val="0066CC"/>
                </a:solidFill>
              </a:rPr>
              <a:t>: </a:t>
            </a:r>
            <a:r>
              <a:rPr lang="en-US" sz="2400" dirty="0">
                <a:solidFill>
                  <a:srgbClr val="0070C0"/>
                </a:solidFill>
              </a:rPr>
              <a:t>MAX’s best option on path to root</a:t>
            </a:r>
          </a:p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C00000"/>
                </a:solidFill>
              </a:rPr>
              <a:t>β</a:t>
            </a:r>
            <a:r>
              <a:rPr lang="en-US" sz="2400" dirty="0">
                <a:solidFill>
                  <a:srgbClr val="C00000"/>
                </a:solidFill>
              </a:rPr>
              <a:t>:</a:t>
            </a:r>
            <a:r>
              <a:rPr lang="el-GR" sz="2400" dirty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rgbClr val="C00000"/>
                </a:solidFill>
              </a:rPr>
              <a:t>MIN’s best option on path to root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B25384-7E7C-210F-B073-7E0157F94612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lpha-beta-lar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78643"/>
            <a:ext cx="7543800" cy="47745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version of Poll 1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0" y="4572000"/>
            <a:ext cx="1295400" cy="1981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9B01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00600" y="2438400"/>
            <a:ext cx="2971800" cy="43073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9B01FF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61355" y="4572000"/>
            <a:ext cx="60064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10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621035" y="4572000"/>
            <a:ext cx="119836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v=100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48000" y="5410200"/>
            <a:ext cx="12954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9B01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1616" y="3072824"/>
            <a:ext cx="1208584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alibri"/>
                <a:cs typeface="Calibri"/>
              </a:rPr>
              <a:t>β = 10</a:t>
            </a:r>
          </a:p>
        </p:txBody>
      </p:sp>
      <p:pic>
        <p:nvPicPr>
          <p:cNvPr id="15" name="Picture 14" descr="BU00529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5029200"/>
            <a:ext cx="940296" cy="911352"/>
          </a:xfrm>
          <a:prstGeom prst="rect">
            <a:avLst/>
          </a:prstGeom>
        </p:spPr>
      </p:pic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6934200" y="1905000"/>
            <a:ext cx="5410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lvl="0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max-value(state, </a:t>
            </a:r>
            <a:r>
              <a:rPr lang="el-GR" sz="2400" kern="0" dirty="0">
                <a:solidFill>
                  <a:srgbClr val="0066CC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0066CC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0066CC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initialize v =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-∞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for each successor of state: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v = </a:t>
            </a:r>
            <a:r>
              <a:rPr lang="en-US" sz="2400" kern="0" noProof="0" dirty="0">
                <a:latin typeface="Calibri" pitchFamily="34" charset="0"/>
              </a:rPr>
              <a:t>max(v,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value(successor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)</a:t>
            </a:r>
            <a:r>
              <a:rPr lang="en-US" sz="2400" kern="0" dirty="0">
                <a:latin typeface="Calibri" pitchFamily="34" charset="0"/>
              </a:rPr>
              <a:t>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itchFamily="34" charset="0"/>
            </a:endParaRPr>
          </a:p>
          <a:p>
            <a:pPr marL="1142942" marR="0" lvl="2" indent="-228589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400" b="1" kern="0" baseline="0" dirty="0">
                <a:latin typeface="Calibri" pitchFamily="34" charset="0"/>
              </a:rPr>
              <a:t>if</a:t>
            </a:r>
            <a:r>
              <a:rPr lang="en-US" sz="2400" b="1" kern="0" dirty="0">
                <a:latin typeface="Calibri" pitchFamily="34" charset="0"/>
              </a:rPr>
              <a:t> v ≥ </a:t>
            </a:r>
            <a:r>
              <a:rPr lang="el-GR" sz="2400" b="1" kern="0" dirty="0">
                <a:latin typeface="Calibri" pitchFamily="34" charset="0"/>
              </a:rPr>
              <a:t>β</a:t>
            </a:r>
            <a:r>
              <a:rPr lang="en-US" sz="2400" b="1" kern="0" dirty="0">
                <a:latin typeface="Calibri" pitchFamily="34" charset="0"/>
              </a:rPr>
              <a:t> </a:t>
            </a:r>
          </a:p>
          <a:p>
            <a:pPr marL="1142942" marR="0" lvl="2" indent="-228589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400" b="1" kern="0" dirty="0">
                <a:latin typeface="Calibri" pitchFamily="34" charset="0"/>
              </a:rPr>
              <a:t>        return v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l-GR" sz="2400" kern="0" dirty="0">
                <a:latin typeface="Calibri" pitchFamily="34" charset="0"/>
              </a:rPr>
              <a:t>α</a:t>
            </a:r>
            <a:r>
              <a:rPr lang="en-US" sz="2400" kern="0" dirty="0">
                <a:latin typeface="Calibri" pitchFamily="34" charset="0"/>
              </a:rPr>
              <a:t> = max(</a:t>
            </a:r>
            <a:r>
              <a:rPr lang="el-GR" sz="2400" kern="0" dirty="0">
                <a:latin typeface="Calibri" pitchFamily="34" charset="0"/>
              </a:rPr>
              <a:t>α</a:t>
            </a:r>
            <a:r>
              <a:rPr lang="en-US" sz="2400" kern="0" dirty="0">
                <a:latin typeface="Calibri" pitchFamily="34" charset="0"/>
              </a:rPr>
              <a:t>, v)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return v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2971800" y="2514600"/>
            <a:ext cx="3962400" cy="2590800"/>
          </a:xfrm>
          <a:prstGeom prst="straightConnector1">
            <a:avLst/>
          </a:prstGeom>
          <a:ln w="38100">
            <a:solidFill>
              <a:srgbClr val="3366FF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6172200" y="1219200"/>
            <a:ext cx="5638800" cy="838200"/>
          </a:xfrm>
        </p:spPr>
        <p:txBody>
          <a:bodyPr/>
          <a:lstStyle/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0066CC"/>
                </a:solidFill>
              </a:rPr>
              <a:t>α</a:t>
            </a:r>
            <a:r>
              <a:rPr lang="en-US" sz="2400" dirty="0">
                <a:solidFill>
                  <a:srgbClr val="0066CC"/>
                </a:solidFill>
              </a:rPr>
              <a:t>: </a:t>
            </a:r>
            <a:r>
              <a:rPr lang="en-US" sz="2400" dirty="0">
                <a:solidFill>
                  <a:srgbClr val="0070C0"/>
                </a:solidFill>
              </a:rPr>
              <a:t>MAX’s best option on path to root</a:t>
            </a:r>
          </a:p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C00000"/>
                </a:solidFill>
              </a:rPr>
              <a:t>β</a:t>
            </a:r>
            <a:r>
              <a:rPr lang="en-US" sz="2400" dirty="0">
                <a:solidFill>
                  <a:srgbClr val="C00000"/>
                </a:solidFill>
              </a:rPr>
              <a:t>:</a:t>
            </a:r>
            <a:r>
              <a:rPr lang="el-GR" sz="2400" dirty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rgbClr val="C00000"/>
                </a:solidFill>
              </a:rPr>
              <a:t>MIN’s best option on path to root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84F938-B7A9-F3A8-279A-46CFCE930C4C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39496547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lpha-beta-lar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78643"/>
            <a:ext cx="7543800" cy="47745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version of Poll 1</a:t>
            </a:r>
          </a:p>
        </p:txBody>
      </p:sp>
      <p:sp>
        <p:nvSpPr>
          <p:cNvPr id="6" name="Rectangle 5"/>
          <p:cNvSpPr/>
          <p:nvPr/>
        </p:nvSpPr>
        <p:spPr>
          <a:xfrm>
            <a:off x="7239000" y="5486400"/>
            <a:ext cx="10668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9B01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0" y="3621505"/>
            <a:ext cx="1752600" cy="3200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9B01FF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66800" y="3072824"/>
            <a:ext cx="60064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alibri"/>
                <a:cs typeface="Calibri"/>
              </a:rPr>
              <a:t>10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61355" y="4572000"/>
            <a:ext cx="60064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10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905000" y="4572000"/>
            <a:ext cx="80863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100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505200" y="4572000"/>
            <a:ext cx="1143000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18467" y="3072824"/>
            <a:ext cx="967933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alibri"/>
                <a:cs typeface="Calibri"/>
              </a:rPr>
              <a:t>v = 2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662788" y="1701224"/>
            <a:ext cx="1223412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α = 10</a:t>
            </a:r>
          </a:p>
        </p:txBody>
      </p:sp>
      <p:sp>
        <p:nvSpPr>
          <p:cNvPr id="44" name="Content Placeholder 2"/>
          <p:cNvSpPr txBox="1">
            <a:spLocks/>
          </p:cNvSpPr>
          <p:nvPr/>
        </p:nvSpPr>
        <p:spPr bwMode="auto">
          <a:xfrm>
            <a:off x="6858000" y="2209800"/>
            <a:ext cx="5334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lvl="0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min-value(state</a:t>
            </a:r>
            <a:r>
              <a:rPr lang="en-US" sz="2400" kern="0" dirty="0">
                <a:solidFill>
                  <a:srgbClr val="C00000"/>
                </a:solidFill>
                <a:latin typeface="Calibri" pitchFamily="34" charset="0"/>
              </a:rPr>
              <a:t> , </a:t>
            </a:r>
            <a:r>
              <a:rPr lang="el-GR" sz="2400" kern="0" dirty="0">
                <a:solidFill>
                  <a:srgbClr val="C0000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C0000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C0000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initialize v = </a:t>
            </a:r>
            <a:r>
              <a:rPr lang="en-US" sz="2400" kern="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∞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for each successor of state: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kern="0" dirty="0">
                <a:latin typeface="Calibri" pitchFamily="34" charset="0"/>
              </a:rPr>
              <a:t>v = min(v,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value(successor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)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)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b="1" kern="0" dirty="0">
                <a:latin typeface="Calibri" pitchFamily="34" charset="0"/>
              </a:rPr>
              <a:t>if v ≤ </a:t>
            </a:r>
            <a:r>
              <a:rPr lang="el-GR" sz="2400" b="1" kern="0" dirty="0">
                <a:latin typeface="Calibri" pitchFamily="34" charset="0"/>
              </a:rPr>
              <a:t>α</a:t>
            </a:r>
            <a:r>
              <a:rPr lang="en-US" sz="2400" b="1" kern="0" dirty="0">
                <a:latin typeface="Calibri" pitchFamily="34" charset="0"/>
              </a:rPr>
              <a:t> 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b="1" kern="0" dirty="0">
                <a:latin typeface="Calibri" pitchFamily="34" charset="0"/>
              </a:rPr>
              <a:t>        return v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l-GR" sz="2400" kern="0" dirty="0">
                <a:latin typeface="Calibri" pitchFamily="34" charset="0"/>
              </a:rPr>
              <a:t>β </a:t>
            </a:r>
            <a:r>
              <a:rPr lang="en-US" sz="2400" kern="0" dirty="0">
                <a:latin typeface="Calibri" pitchFamily="34" charset="0"/>
              </a:rPr>
              <a:t>= min(</a:t>
            </a:r>
            <a:r>
              <a:rPr lang="el-GR" sz="2400" kern="0" dirty="0">
                <a:latin typeface="Calibri" pitchFamily="34" charset="0"/>
              </a:rPr>
              <a:t>β</a:t>
            </a:r>
            <a:r>
              <a:rPr lang="en-US" sz="2400" kern="0" dirty="0">
                <a:latin typeface="Calibri" pitchFamily="34" charset="0"/>
              </a:rPr>
              <a:t>, v)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return v</a:t>
            </a:r>
          </a:p>
        </p:txBody>
      </p:sp>
      <p:pic>
        <p:nvPicPr>
          <p:cNvPr id="46" name="Picture 45" descr="BU00529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429000"/>
            <a:ext cx="940296" cy="911352"/>
          </a:xfrm>
          <a:prstGeom prst="rect">
            <a:avLst/>
          </a:prstGeom>
        </p:spPr>
      </p:pic>
      <p:cxnSp>
        <p:nvCxnSpPr>
          <p:cNvPr id="47" name="Straight Arrow Connector 46"/>
          <p:cNvCxnSpPr/>
          <p:nvPr/>
        </p:nvCxnSpPr>
        <p:spPr>
          <a:xfrm flipH="1">
            <a:off x="5791200" y="2590800"/>
            <a:ext cx="1066800" cy="762000"/>
          </a:xfrm>
          <a:prstGeom prst="straightConnector1">
            <a:avLst/>
          </a:prstGeom>
          <a:ln w="38100">
            <a:solidFill>
              <a:srgbClr val="C00000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Content Placeholder 2"/>
          <p:cNvSpPr>
            <a:spLocks noGrp="1"/>
          </p:cNvSpPr>
          <p:nvPr>
            <p:ph idx="1"/>
          </p:nvPr>
        </p:nvSpPr>
        <p:spPr>
          <a:xfrm>
            <a:off x="6172200" y="1219200"/>
            <a:ext cx="5638800" cy="838200"/>
          </a:xfrm>
        </p:spPr>
        <p:txBody>
          <a:bodyPr/>
          <a:lstStyle/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0066CC"/>
                </a:solidFill>
              </a:rPr>
              <a:t>α</a:t>
            </a:r>
            <a:r>
              <a:rPr lang="en-US" sz="2400" dirty="0">
                <a:solidFill>
                  <a:srgbClr val="0066CC"/>
                </a:solidFill>
              </a:rPr>
              <a:t>: </a:t>
            </a:r>
            <a:r>
              <a:rPr lang="en-US" sz="2400" dirty="0">
                <a:solidFill>
                  <a:srgbClr val="0070C0"/>
                </a:solidFill>
              </a:rPr>
              <a:t>MAX’s best option on path to root</a:t>
            </a:r>
          </a:p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C00000"/>
                </a:solidFill>
              </a:rPr>
              <a:t>β</a:t>
            </a:r>
            <a:r>
              <a:rPr lang="en-US" sz="2400" dirty="0">
                <a:solidFill>
                  <a:srgbClr val="C00000"/>
                </a:solidFill>
              </a:rPr>
              <a:t>:</a:t>
            </a:r>
            <a:r>
              <a:rPr lang="el-GR" sz="2400" dirty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rgbClr val="C00000"/>
                </a:solidFill>
              </a:rPr>
              <a:t>MIN’s best option on path to root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F5A4BB-EB1A-5844-E991-94357880A51F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22250714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ym typeface="Symbol" pitchFamily="18" charset="2"/>
              </a:rPr>
              <a:t>Alpha-Beta Pruning Properties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Theorem: This pruning has </a:t>
            </a:r>
            <a:r>
              <a:rPr lang="en-US" sz="2400" b="1" i="1" dirty="0">
                <a:solidFill>
                  <a:srgbClr val="0000FF"/>
                </a:solidFill>
              </a:rPr>
              <a:t>no effect </a:t>
            </a:r>
            <a:r>
              <a:rPr lang="en-US" sz="2400" dirty="0"/>
              <a:t>on minimax value computed for the root!</a:t>
            </a:r>
          </a:p>
          <a:p>
            <a:pPr marL="457176" lvl="1" indent="0" eaLnBrk="1" hangingPunct="1">
              <a:lnSpc>
                <a:spcPct val="90000"/>
              </a:lnSpc>
              <a:buNone/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Good child ordering improves effectiveness of pruning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Iterative deepening helps with this</a:t>
            </a: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With “perfect ordering”: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Time complexity drops to O(</a:t>
            </a:r>
            <a:r>
              <a:rPr lang="en-US" dirty="0" err="1"/>
              <a:t>b</a:t>
            </a:r>
            <a:r>
              <a:rPr lang="en-US" baseline="30000" dirty="0" err="1"/>
              <a:t>m</a:t>
            </a:r>
            <a:r>
              <a:rPr lang="en-US" baseline="30000" dirty="0"/>
              <a:t>/2</a:t>
            </a:r>
            <a:r>
              <a:rPr lang="en-US" dirty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Doubles solvable depth!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1M nodes/move =&gt; depth=8, respectable</a:t>
            </a: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This is a simple example of </a:t>
            </a:r>
            <a:r>
              <a:rPr lang="en-US" sz="2400" dirty="0" err="1">
                <a:solidFill>
                  <a:srgbClr val="CC0000"/>
                </a:solidFill>
              </a:rPr>
              <a:t>metareasoning</a:t>
            </a:r>
            <a:r>
              <a:rPr lang="en-US" sz="2400" dirty="0">
                <a:solidFill>
                  <a:srgbClr val="CC0000"/>
                </a:solidFill>
              </a:rPr>
              <a:t> </a:t>
            </a:r>
            <a:r>
              <a:rPr lang="en-US" sz="2400" dirty="0"/>
              <a:t>(computing about what to compute)</a:t>
            </a: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95250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 rot="10800000">
            <a:off x="8763000" y="3429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 rot="10800000">
            <a:off x="10287000" y="3429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763000" y="4724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10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9906000" y="4724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10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0668000" y="4724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0</a:t>
            </a:r>
          </a:p>
        </p:txBody>
      </p:sp>
      <p:cxnSp>
        <p:nvCxnSpPr>
          <p:cNvPr id="13" name="AutoShape 12"/>
          <p:cNvCxnSpPr>
            <a:cxnSpLocks noChangeShapeType="1"/>
            <a:stCxn id="6" idx="3"/>
            <a:endCxn id="7" idx="3"/>
          </p:cNvCxnSpPr>
          <p:nvPr/>
        </p:nvCxnSpPr>
        <p:spPr bwMode="auto">
          <a:xfrm flipH="1">
            <a:off x="8953500" y="27432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" name="AutoShape 13"/>
          <p:cNvCxnSpPr>
            <a:cxnSpLocks noChangeShapeType="1"/>
            <a:stCxn id="6" idx="3"/>
            <a:endCxn id="8" idx="3"/>
          </p:cNvCxnSpPr>
          <p:nvPr/>
        </p:nvCxnSpPr>
        <p:spPr bwMode="auto">
          <a:xfrm>
            <a:off x="9715500" y="27432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5" name="AutoShape 14"/>
          <p:cNvCxnSpPr>
            <a:cxnSpLocks noChangeShapeType="1"/>
            <a:stCxn id="7" idx="0"/>
            <a:endCxn id="9" idx="0"/>
          </p:cNvCxnSpPr>
          <p:nvPr/>
        </p:nvCxnSpPr>
        <p:spPr bwMode="auto">
          <a:xfrm>
            <a:off x="8953500" y="3733800"/>
            <a:ext cx="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" name="AutoShape 16"/>
          <p:cNvCxnSpPr>
            <a:cxnSpLocks noChangeShapeType="1"/>
            <a:stCxn id="8" idx="0"/>
            <a:endCxn id="11" idx="0"/>
          </p:cNvCxnSpPr>
          <p:nvPr/>
        </p:nvCxnSpPr>
        <p:spPr bwMode="auto">
          <a:xfrm flipH="1">
            <a:off x="10096500" y="37338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8" name="AutoShape 17"/>
          <p:cNvCxnSpPr>
            <a:cxnSpLocks noChangeShapeType="1"/>
            <a:stCxn id="8" idx="0"/>
            <a:endCxn id="12" idx="0"/>
          </p:cNvCxnSpPr>
          <p:nvPr/>
        </p:nvCxnSpPr>
        <p:spPr bwMode="auto">
          <a:xfrm>
            <a:off x="10477500" y="37338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9928225" y="2438400"/>
            <a:ext cx="6635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max</a:t>
            </a: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10744200" y="3352800"/>
            <a:ext cx="6635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min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35CD29C-C38F-24A4-114A-EBEF78E87CC7}"/>
                  </a:ext>
                </a:extLst>
              </p14:cNvPr>
              <p14:cNvContentPartPr/>
              <p14:nvPr/>
            </p14:nvContentPartPr>
            <p14:xfrm>
              <a:off x="208440" y="1595880"/>
              <a:ext cx="6572160" cy="4664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35CD29C-C38F-24A4-114A-EBEF78E87CC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9080" y="1586520"/>
                <a:ext cx="6590880" cy="468288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45423EF-D7FF-B239-C99F-BEE98A23837B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E88D3-51D2-4A38-FA1B-95066B762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CA52C8-2A8C-7F5B-D313-E9A4CB546F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F8765F-BC07-980B-CDFE-4D6302E24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9293" y="2539930"/>
            <a:ext cx="4088157" cy="17781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77C828-2A5F-2903-2970-C60E1E3D5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2836" y="176033"/>
            <a:ext cx="3887314" cy="23864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EEBE8C-E701-2B72-42CC-34203DEA3DC8}"/>
              </a:ext>
            </a:extLst>
          </p:cNvPr>
          <p:cNvSpPr txBox="1"/>
          <p:nvPr/>
        </p:nvSpPr>
        <p:spPr>
          <a:xfrm>
            <a:off x="169327" y="6405911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37057138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EA1FB-84FB-73CA-0AD9-B8EEDA18C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11073A5-D1AB-A3C0-293C-A46C040B2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019" y="2330406"/>
            <a:ext cx="4088157" cy="17781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59211B-BDF9-8EB8-2C12-8F442BE4A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908" y="1905590"/>
            <a:ext cx="3887314" cy="23864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158678-486A-FE09-23A7-689A33F6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DBA34-CEA4-2F12-2413-6835F0D8A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5308600" cy="812799"/>
          </a:xfrm>
        </p:spPr>
        <p:txBody>
          <a:bodyPr/>
          <a:lstStyle/>
          <a:p>
            <a:r>
              <a:rPr lang="en-US" dirty="0"/>
              <a:t>Know your opponent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FFEAC3-9685-26B2-795D-F22C4610B643}"/>
              </a:ext>
            </a:extLst>
          </p:cNvPr>
          <p:cNvSpPr txBox="1"/>
          <p:nvPr/>
        </p:nvSpPr>
        <p:spPr>
          <a:xfrm>
            <a:off x="7534259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100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F8BCD4-0634-25FA-C0B4-875B6111985F}"/>
              </a:ext>
            </a:extLst>
          </p:cNvPr>
          <p:cNvSpPr txBox="1"/>
          <p:nvPr/>
        </p:nvSpPr>
        <p:spPr>
          <a:xfrm>
            <a:off x="6224606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9" name="Triangle 25">
            <a:extLst>
              <a:ext uri="{FF2B5EF4-FFF2-40B4-BE49-F238E27FC236}">
                <a16:creationId xmlns:a16="http://schemas.microsoft.com/office/drawing/2014/main" id="{B0223F4F-DEEE-A886-520D-8E860AB5354A}"/>
              </a:ext>
            </a:extLst>
          </p:cNvPr>
          <p:cNvSpPr/>
          <p:nvPr/>
        </p:nvSpPr>
        <p:spPr>
          <a:xfrm>
            <a:off x="5663577" y="2600162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090F46A-8006-9AC4-97DB-A813C95C61D0}"/>
              </a:ext>
            </a:extLst>
          </p:cNvPr>
          <p:cNvCxnSpPr>
            <a:cxnSpLocks/>
            <a:stCxn id="19" idx="3"/>
          </p:cNvCxnSpPr>
          <p:nvPr/>
        </p:nvCxnSpPr>
        <p:spPr>
          <a:xfrm flipH="1">
            <a:off x="4798734" y="3154281"/>
            <a:ext cx="1194422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87880AF-9460-377C-5EEC-A041CB684F2E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5993156" y="3154281"/>
            <a:ext cx="1194421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riangle 25">
            <a:extLst>
              <a:ext uri="{FF2B5EF4-FFF2-40B4-BE49-F238E27FC236}">
                <a16:creationId xmlns:a16="http://schemas.microsoft.com/office/drawing/2014/main" id="{F8D47081-9346-A320-BE24-8EBB07333F95}"/>
              </a:ext>
            </a:extLst>
          </p:cNvPr>
          <p:cNvSpPr/>
          <p:nvPr/>
        </p:nvSpPr>
        <p:spPr>
          <a:xfrm rot="10800000">
            <a:off x="4469155" y="4191000"/>
            <a:ext cx="659157" cy="554119"/>
          </a:xfrm>
          <a:prstGeom prst="triangle">
            <a:avLst/>
          </a:prstGeom>
          <a:solidFill>
            <a:srgbClr val="CA000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riangle 25">
            <a:extLst>
              <a:ext uri="{FF2B5EF4-FFF2-40B4-BE49-F238E27FC236}">
                <a16:creationId xmlns:a16="http://schemas.microsoft.com/office/drawing/2014/main" id="{943A1A53-2096-D689-F160-6A7EAD2E169D}"/>
              </a:ext>
            </a:extLst>
          </p:cNvPr>
          <p:cNvSpPr/>
          <p:nvPr/>
        </p:nvSpPr>
        <p:spPr>
          <a:xfrm rot="10800000">
            <a:off x="6858000" y="4191000"/>
            <a:ext cx="659157" cy="554119"/>
          </a:xfrm>
          <a:prstGeom prst="triangle">
            <a:avLst/>
          </a:prstGeom>
          <a:solidFill>
            <a:srgbClr val="CA000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861752E-C8E7-416F-92A4-5505934E2EB6}"/>
              </a:ext>
            </a:extLst>
          </p:cNvPr>
          <p:cNvCxnSpPr>
            <a:cxnSpLocks/>
          </p:cNvCxnSpPr>
          <p:nvPr/>
        </p:nvCxnSpPr>
        <p:spPr>
          <a:xfrm flipH="1">
            <a:off x="4215777" y="4745120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AC79543-B6C6-4496-73EA-A9CF51B9E6AB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4798735" y="4745120"/>
            <a:ext cx="672425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7D6F4F9-14CA-8A7A-BC3E-33525FF1074E}"/>
              </a:ext>
            </a:extLst>
          </p:cNvPr>
          <p:cNvCxnSpPr>
            <a:cxnSpLocks/>
          </p:cNvCxnSpPr>
          <p:nvPr/>
        </p:nvCxnSpPr>
        <p:spPr>
          <a:xfrm flipH="1">
            <a:off x="6604619" y="4745119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B2802E5-8CBC-BBD7-C8C2-3CB8E06A341D}"/>
              </a:ext>
            </a:extLst>
          </p:cNvPr>
          <p:cNvCxnSpPr>
            <a:cxnSpLocks/>
          </p:cNvCxnSpPr>
          <p:nvPr/>
        </p:nvCxnSpPr>
        <p:spPr>
          <a:xfrm>
            <a:off x="7187577" y="4745119"/>
            <a:ext cx="712442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5C01497-A239-9E61-0EDA-55E324ECD575}"/>
              </a:ext>
            </a:extLst>
          </p:cNvPr>
          <p:cNvSpPr txBox="1"/>
          <p:nvPr/>
        </p:nvSpPr>
        <p:spPr>
          <a:xfrm>
            <a:off x="5105400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A4D487E-1A40-3278-CF80-73922B44CE46}"/>
              </a:ext>
            </a:extLst>
          </p:cNvPr>
          <p:cNvSpPr txBox="1"/>
          <p:nvPr/>
        </p:nvSpPr>
        <p:spPr>
          <a:xfrm>
            <a:off x="3834339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10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1F1F0C-74B0-0D20-0BD7-6ECD94AAFB3A}"/>
              </a:ext>
            </a:extLst>
          </p:cNvPr>
          <p:cNvSpPr txBox="1"/>
          <p:nvPr/>
        </p:nvSpPr>
        <p:spPr>
          <a:xfrm>
            <a:off x="169327" y="6405911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3158748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128F5D7-A4CB-4A3A-B0E1-0D90A973D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Demo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0AEB2E8E-9717-4A98-BB0C-DFED53CB7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400" y="5073304"/>
            <a:ext cx="516538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Fine print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 pitchFamily="34" charset="0"/>
              </a:rPr>
              <a:t>Pacman: uses depth 4 minimax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 pitchFamily="34" charset="0"/>
              </a:rPr>
              <a:t>Ghost: uses depth 2 minimax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C860D5-7DFD-48F1-B28A-2105EAF025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295400"/>
            <a:ext cx="3498503" cy="3498503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EA98F80-113E-4E6E-AC33-992FD55CC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5308600" cy="8127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Points</a:t>
            </a:r>
          </a:p>
          <a:p>
            <a:r>
              <a:rPr lang="en-US" dirty="0"/>
              <a:t>+500 win</a:t>
            </a:r>
          </a:p>
          <a:p>
            <a:r>
              <a:rPr lang="en-US" dirty="0"/>
              <a:t>-500 lose</a:t>
            </a:r>
          </a:p>
          <a:p>
            <a:r>
              <a:rPr lang="en-US" dirty="0"/>
              <a:t>-1 each move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132C5E61-E269-44EF-B350-8BFE55E0C6E5}"/>
                  </a:ext>
                </a:extLst>
              </p14:cNvPr>
              <p14:cNvContentPartPr/>
              <p14:nvPr/>
            </p14:nvContentPartPr>
            <p14:xfrm>
              <a:off x="12637789" y="4892548"/>
              <a:ext cx="27540" cy="70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32C5E61-E269-44EF-B350-8BFE55E0C6E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628847" y="4883773"/>
                <a:ext cx="45065" cy="24219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 Box 76">
            <a:extLst>
              <a:ext uri="{FF2B5EF4-FFF2-40B4-BE49-F238E27FC236}">
                <a16:creationId xmlns:a16="http://schemas.microsoft.com/office/drawing/2014/main" id="{261B8D21-2688-6D89-DAA9-51BCC949D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0" y="6488112"/>
            <a:ext cx="3810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minimax, minimax L7D4)]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86438E-0CAD-B85D-5C06-033D67A2909F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5348913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52099" y="1128040"/>
            <a:ext cx="11353800" cy="5213194"/>
          </a:xfrm>
        </p:spPr>
        <p:txBody>
          <a:bodyPr>
            <a:normAutofit/>
          </a:bodyPr>
          <a:lstStyle/>
          <a:p>
            <a:pPr marL="0" indent="0" fontAlgn="ctr">
              <a:buNone/>
            </a:pPr>
            <a:r>
              <a:rPr lang="en-US" dirty="0">
                <a:solidFill>
                  <a:schemeClr val="tx1"/>
                </a:solidFill>
              </a:rPr>
              <a:t>How well would a </a:t>
            </a:r>
            <a:r>
              <a:rPr lang="en-US" dirty="0">
                <a:solidFill>
                  <a:srgbClr val="0000E8"/>
                </a:solidFill>
              </a:rPr>
              <a:t>minimax Pacman </a:t>
            </a:r>
            <a:r>
              <a:rPr lang="en-US" dirty="0">
                <a:solidFill>
                  <a:schemeClr val="tx1"/>
                </a:solidFill>
              </a:rPr>
              <a:t>perform against a</a:t>
            </a:r>
          </a:p>
          <a:p>
            <a:pPr marL="0" indent="0" fontAlgn="ctr">
              <a:buNone/>
            </a:pPr>
            <a:r>
              <a:rPr lang="en-US" dirty="0">
                <a:solidFill>
                  <a:srgbClr val="C00000"/>
                </a:solidFill>
              </a:rPr>
              <a:t>ghost that moves randomly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914377" lvl="1" indent="-457189" fontAlgn="ctr">
              <a:lnSpc>
                <a:spcPct val="150000"/>
              </a:lnSpc>
              <a:buFont typeface="+mj-lt"/>
              <a:buAutoNum type="alphaUcPeriod"/>
            </a:pPr>
            <a:r>
              <a:rPr lang="en-US" sz="3200" dirty="0"/>
              <a:t> </a:t>
            </a:r>
            <a:r>
              <a:rPr lang="en-US" sz="2800" dirty="0">
                <a:solidFill>
                  <a:srgbClr val="7030A0"/>
                </a:solidFill>
              </a:rPr>
              <a:t>Better</a:t>
            </a:r>
            <a:r>
              <a:rPr lang="en-US" sz="2800" dirty="0"/>
              <a:t> than against a minimax ghost</a:t>
            </a:r>
          </a:p>
          <a:p>
            <a:pPr marL="914377" lvl="1" indent="-457189" fontAlgn="ctr">
              <a:lnSpc>
                <a:spcPct val="150000"/>
              </a:lnSpc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>
                <a:solidFill>
                  <a:srgbClr val="7030A0"/>
                </a:solidFill>
              </a:rPr>
              <a:t>Worse</a:t>
            </a:r>
            <a:r>
              <a:rPr lang="en-US" sz="2800" dirty="0"/>
              <a:t> than against a minimax ghost</a:t>
            </a:r>
          </a:p>
          <a:p>
            <a:pPr marL="914377" lvl="1" indent="-457189" fontAlgn="ctr">
              <a:lnSpc>
                <a:spcPct val="150000"/>
              </a:lnSpc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>
                <a:solidFill>
                  <a:srgbClr val="7030A0"/>
                </a:solidFill>
              </a:rPr>
              <a:t>Same</a:t>
            </a:r>
            <a:r>
              <a:rPr lang="en-US" sz="2800" dirty="0"/>
              <a:t>   as     against a minimax ghost</a:t>
            </a:r>
            <a:endParaRPr lang="en-US" sz="3200" dirty="0"/>
          </a:p>
          <a:p>
            <a:pPr marL="0" indent="0" defTabSz="1219170" fontAlgn="ctr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endParaRPr lang="en-US" dirty="0"/>
          </a:p>
          <a:p>
            <a:pPr marL="0" indent="0" defTabSz="1219170" fontAlgn="ctr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69FB87-92DF-4847-81F1-2BF3898BD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C795133B-0F7E-4C4C-9272-D4E4E06FF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498" y="4721154"/>
            <a:ext cx="6651629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Fine print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Points: +500 win, -500 lose, -1 each move</a:t>
            </a:r>
            <a:endParaRPr lang="en-US" sz="2800" dirty="0">
              <a:latin typeface="Calibri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 pitchFamily="34" charset="0"/>
              </a:rPr>
              <a:t>Pacman:	uses depth 4 minimax as before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 pitchFamily="34" charset="0"/>
              </a:rPr>
              <a:t>Ghost:	moves randomly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654D61-D6A1-4EE9-BA85-6ED312B271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911" y="1903228"/>
            <a:ext cx="4150242" cy="41502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88969CD-A1DE-A9E2-F127-6E0A110BAB9C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4724343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0E505-9BE6-2204-26E5-D10691643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 vs. Reality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9E6C3-BA3F-7D57-795D-3E2980CBD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1028443"/>
          </a:xfrm>
        </p:spPr>
        <p:txBody>
          <a:bodyPr/>
          <a:lstStyle/>
          <a:p>
            <a:r>
              <a:rPr lang="en-US" dirty="0"/>
              <a:t>Which pair performs the worst (for Pacman)?</a:t>
            </a:r>
          </a:p>
          <a:p>
            <a:r>
              <a:rPr lang="en-US" dirty="0"/>
              <a:t>Which is the best?</a:t>
            </a:r>
          </a:p>
        </p:txBody>
      </p:sp>
      <p:sp>
        <p:nvSpPr>
          <p:cNvPr id="4" name="Text Box 76">
            <a:extLst>
              <a:ext uri="{FF2B5EF4-FFF2-40B4-BE49-F238E27FC236}">
                <a16:creationId xmlns:a16="http://schemas.microsoft.com/office/drawing/2014/main" id="{1566DDF2-76FA-824F-39AE-F8ABB6682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0" y="6488112"/>
            <a:ext cx="3810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random, minimax L7D6)]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E7D5DA3-142C-7E77-6D4C-F523A93A1A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645642"/>
              </p:ext>
            </p:extLst>
          </p:nvPr>
        </p:nvGraphicFramePr>
        <p:xfrm>
          <a:off x="5775158" y="2554706"/>
          <a:ext cx="5715000" cy="3098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Minimax </a:t>
                      </a:r>
                      <a:r>
                        <a:rPr lang="en-US" sz="2400" b="0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Ghost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Random</a:t>
                      </a:r>
                      <a:endParaRPr lang="en-US" sz="2400" b="0" baseline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400" b="0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Ghost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Calibri"/>
                          <a:cs typeface="Calibri"/>
                        </a:rPr>
                        <a:t>Minimax</a:t>
                      </a:r>
                      <a:r>
                        <a:rPr lang="en-US" sz="2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latin typeface="Calibri"/>
                          <a:cs typeface="Calibri"/>
                        </a:rPr>
                        <a:t>Pacman</a:t>
                      </a:r>
                      <a:endParaRPr lang="en-US" sz="24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10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sz="2000" baseline="0" dirty="0">
                          <a:latin typeface="Calibri"/>
                          <a:cs typeface="Calibri"/>
                        </a:rPr>
                        <a:t> Score: 493</a:t>
                      </a:r>
                      <a:endParaRPr lang="en-US" sz="18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10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sz="2000" baseline="0" dirty="0">
                          <a:latin typeface="Calibri"/>
                          <a:cs typeface="Calibri"/>
                        </a:rPr>
                        <a:t> Score: 464</a:t>
                      </a:r>
                      <a:endParaRPr lang="en-US" sz="20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76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Calibri"/>
                          <a:cs typeface="Calibri"/>
                        </a:rPr>
                        <a:t>Expectimax</a:t>
                      </a:r>
                      <a:r>
                        <a:rPr lang="en-US" sz="2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latin typeface="Calibri"/>
                          <a:cs typeface="Calibri"/>
                        </a:rPr>
                        <a:t>Pacman</a:t>
                      </a:r>
                      <a:endParaRPr lang="en-US" sz="24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Won 1/5</a:t>
                      </a:r>
                    </a:p>
                    <a:p>
                      <a:pPr algn="ctr"/>
                      <a:endParaRPr lang="en-US" sz="110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sz="2000" baseline="0" dirty="0">
                          <a:latin typeface="Calibri"/>
                          <a:cs typeface="Calibri"/>
                        </a:rPr>
                        <a:t> Score: -303</a:t>
                      </a:r>
                      <a:endParaRPr lang="en-US" sz="20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10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sz="2000" baseline="0" dirty="0">
                          <a:latin typeface="Calibri"/>
                          <a:cs typeface="Calibri"/>
                        </a:rPr>
                        <a:t> Score: 503</a:t>
                      </a:r>
                      <a:endParaRPr lang="en-US" sz="20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6">
            <a:extLst>
              <a:ext uri="{FF2B5EF4-FFF2-40B4-BE49-F238E27FC236}">
                <a16:creationId xmlns:a16="http://schemas.microsoft.com/office/drawing/2014/main" id="{752BE9E5-F81C-51D5-213C-27792E95C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6865" y="5670979"/>
            <a:ext cx="32106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Results from playing 5 games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5651AE-C204-87E5-93DB-4181621862FC}"/>
              </a:ext>
            </a:extLst>
          </p:cNvPr>
          <p:cNvSpPr/>
          <p:nvPr/>
        </p:nvSpPr>
        <p:spPr>
          <a:xfrm>
            <a:off x="9661358" y="4608159"/>
            <a:ext cx="1701962" cy="86590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8D7D98-6E55-426F-813D-E218A3AE4B5D}"/>
              </a:ext>
            </a:extLst>
          </p:cNvPr>
          <p:cNvSpPr/>
          <p:nvPr/>
        </p:nvSpPr>
        <p:spPr>
          <a:xfrm>
            <a:off x="7451558" y="4666995"/>
            <a:ext cx="1787060" cy="9525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ED7C4C-E83F-0134-5EEC-C2B9E155F7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58" y="2329454"/>
            <a:ext cx="3498503" cy="349850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013D776-7DAE-FFA5-B8A2-1D16812D9A95}"/>
              </a:ext>
            </a:extLst>
          </p:cNvPr>
          <p:cNvSpPr/>
          <p:nvPr/>
        </p:nvSpPr>
        <p:spPr>
          <a:xfrm>
            <a:off x="7536656" y="3490417"/>
            <a:ext cx="1701962" cy="86590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B34E03-E2FA-149B-50FB-FA006B74CAB6}"/>
              </a:ext>
            </a:extLst>
          </p:cNvPr>
          <p:cNvSpPr/>
          <p:nvPr/>
        </p:nvSpPr>
        <p:spPr>
          <a:xfrm>
            <a:off x="9576260" y="3476221"/>
            <a:ext cx="1787060" cy="9525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4F745A75-8AF3-0FA6-41C5-3D3FC91E2857}"/>
                  </a:ext>
                </a:extLst>
              </p14:cNvPr>
              <p14:cNvContentPartPr/>
              <p14:nvPr/>
            </p14:nvContentPartPr>
            <p14:xfrm>
              <a:off x="5072760" y="2213640"/>
              <a:ext cx="5261400" cy="31179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F745A75-8AF3-0FA6-41C5-3D3FC91E285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63400" y="2204280"/>
                <a:ext cx="5280120" cy="313668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1D5CD171-A9B2-2F50-D691-71C183BB7347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1556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0C6F0-8F32-4D96-B02A-4D8A9DA81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705DB-77B9-4390-8E42-774F17A98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Minimax autonomous vehicle?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7F598C-21BD-4873-B715-FDC0E65D3987}"/>
              </a:ext>
            </a:extLst>
          </p:cNvPr>
          <p:cNvSpPr/>
          <p:nvPr/>
        </p:nvSpPr>
        <p:spPr>
          <a:xfrm>
            <a:off x="279400" y="6437121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ourier New"/>
              </a:rPr>
              <a:t>Image: https://corporate.ford.com/innovation/autonomous-2021.html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E38C3E-F2AA-472C-B000-2548FF2C95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112"/>
          <a:stretch/>
        </p:blipFill>
        <p:spPr>
          <a:xfrm>
            <a:off x="2667000" y="2057399"/>
            <a:ext cx="7321139" cy="434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023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051474B-C5F5-4CD4-9D15-5FDB3A3E8007}"/>
              </a:ext>
            </a:extLst>
          </p:cNvPr>
          <p:cNvSpPr/>
          <p:nvPr/>
        </p:nvSpPr>
        <p:spPr>
          <a:xfrm>
            <a:off x="279400" y="6437121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ourier New"/>
              </a:rPr>
              <a:t>Clip: How I Met Your Mother, CBS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10C6F0-8F32-4D96-B02A-4D8A9DA81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Driver?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11EBA6-B991-4C7C-8887-5650AF68304C}"/>
              </a:ext>
            </a:extLst>
          </p:cNvPr>
          <p:cNvSpPr txBox="1"/>
          <p:nvPr/>
        </p:nvSpPr>
        <p:spPr>
          <a:xfrm>
            <a:off x="3838517" y="6067789"/>
            <a:ext cx="65867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hlinkClick r:id="rId2"/>
              </a:rPr>
              <a:t>https://youtu.be/tzjgkMvTk5E?si=4twYU7UhYCkZqF73&amp;t=89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079CCD-3DA9-40C2-ABED-1DBEDF5E1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480" y="1212733"/>
            <a:ext cx="8376556" cy="471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3589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94330" y="2726900"/>
            <a:ext cx="4710819" cy="371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3475" y="2899979"/>
            <a:ext cx="4323969" cy="322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1752600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Dangerous Optimism</a:t>
            </a:r>
          </a:p>
          <a:p>
            <a:pPr algn="ctr"/>
            <a:r>
              <a:rPr lang="en-US" sz="2000" dirty="0">
                <a:latin typeface="Calibri" pitchFamily="34" charset="0"/>
              </a:rPr>
              <a:t>Assuming chance when the world is adversarial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1771043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Dangerous Pessimism</a:t>
            </a:r>
          </a:p>
          <a:p>
            <a:pPr algn="ctr"/>
            <a:r>
              <a:rPr lang="en-US" sz="2000" dirty="0">
                <a:latin typeface="Calibri" pitchFamily="34" charset="0"/>
              </a:rPr>
              <a:t>Assuming the worst case when it’s not likely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D1C5B2-B3C5-F103-41FF-D82250CF20E9}"/>
              </a:ext>
            </a:extLst>
          </p:cNvPr>
          <p:cNvSpPr txBox="1"/>
          <p:nvPr/>
        </p:nvSpPr>
        <p:spPr>
          <a:xfrm>
            <a:off x="169327" y="6405911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355748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4">
            <a:extLst>
              <a:ext uri="{FF2B5EF4-FFF2-40B4-BE49-F238E27FC236}">
                <a16:creationId xmlns:a16="http://schemas.microsoft.com/office/drawing/2014/main" id="{0ED8328D-D518-450B-8730-143C7D9FE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2665" y="2565411"/>
            <a:ext cx="3088475" cy="218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1DF02D-8399-4B97-90D5-025199C38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562D9-0DF7-4386-88DE-1E4429B3E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5308600" cy="812799"/>
          </a:xfrm>
        </p:spPr>
        <p:txBody>
          <a:bodyPr/>
          <a:lstStyle/>
          <a:p>
            <a:r>
              <a:rPr lang="en-US" dirty="0"/>
              <a:t>Chance nodes: </a:t>
            </a:r>
            <a:r>
              <a:rPr lang="en-US" dirty="0" err="1"/>
              <a:t>Expectimax</a:t>
            </a:r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0729DC1-CC87-4860-A023-138034F88D52}"/>
              </a:ext>
            </a:extLst>
          </p:cNvPr>
          <p:cNvSpPr>
            <a:spLocks noChangeAspect="1"/>
          </p:cNvSpPr>
          <p:nvPr/>
        </p:nvSpPr>
        <p:spPr>
          <a:xfrm>
            <a:off x="6862722" y="4184595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4FC899-E30D-4B12-AD57-C4C0ED459165}"/>
              </a:ext>
            </a:extLst>
          </p:cNvPr>
          <p:cNvSpPr txBox="1"/>
          <p:nvPr/>
        </p:nvSpPr>
        <p:spPr>
          <a:xfrm>
            <a:off x="7534259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100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1F704B-458F-40DA-AA02-749806E2F1A7}"/>
              </a:ext>
            </a:extLst>
          </p:cNvPr>
          <p:cNvSpPr txBox="1"/>
          <p:nvPr/>
        </p:nvSpPr>
        <p:spPr>
          <a:xfrm>
            <a:off x="6224606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9" name="Triangle 25">
            <a:extLst>
              <a:ext uri="{FF2B5EF4-FFF2-40B4-BE49-F238E27FC236}">
                <a16:creationId xmlns:a16="http://schemas.microsoft.com/office/drawing/2014/main" id="{4BDA8516-C26F-473C-97E7-C88A6E7088BE}"/>
              </a:ext>
            </a:extLst>
          </p:cNvPr>
          <p:cNvSpPr/>
          <p:nvPr/>
        </p:nvSpPr>
        <p:spPr>
          <a:xfrm>
            <a:off x="5663577" y="2600162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DEFDA2D-1327-434F-B402-8AE8F1ED6A12}"/>
              </a:ext>
            </a:extLst>
          </p:cNvPr>
          <p:cNvCxnSpPr>
            <a:cxnSpLocks/>
            <a:stCxn id="19" idx="3"/>
            <a:endCxn id="28" idx="0"/>
          </p:cNvCxnSpPr>
          <p:nvPr/>
        </p:nvCxnSpPr>
        <p:spPr>
          <a:xfrm flipH="1">
            <a:off x="4798734" y="3154281"/>
            <a:ext cx="1194422" cy="102391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758D8D7-94A0-44E9-B8B3-AF906E2BB9F5}"/>
              </a:ext>
            </a:extLst>
          </p:cNvPr>
          <p:cNvCxnSpPr>
            <a:cxnSpLocks/>
            <a:stCxn id="19" idx="3"/>
            <a:endCxn id="14" idx="0"/>
          </p:cNvCxnSpPr>
          <p:nvPr/>
        </p:nvCxnSpPr>
        <p:spPr>
          <a:xfrm>
            <a:off x="5993156" y="3154281"/>
            <a:ext cx="1152015" cy="1030314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A48132F-3128-45E4-92A9-A40FEE2CBE9D}"/>
              </a:ext>
            </a:extLst>
          </p:cNvPr>
          <p:cNvCxnSpPr>
            <a:cxnSpLocks/>
            <a:stCxn id="28" idx="4"/>
          </p:cNvCxnSpPr>
          <p:nvPr/>
        </p:nvCxnSpPr>
        <p:spPr>
          <a:xfrm flipH="1">
            <a:off x="4215778" y="4745119"/>
            <a:ext cx="582956" cy="103672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67A00EE-898F-4A5B-96AB-8400BAB18009}"/>
              </a:ext>
            </a:extLst>
          </p:cNvPr>
          <p:cNvCxnSpPr>
            <a:cxnSpLocks/>
            <a:stCxn id="28" idx="4"/>
            <a:endCxn id="18" idx="0"/>
          </p:cNvCxnSpPr>
          <p:nvPr/>
        </p:nvCxnSpPr>
        <p:spPr>
          <a:xfrm>
            <a:off x="4798734" y="4745119"/>
            <a:ext cx="672426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5A1AAB7-5EAC-41A4-A4DE-5F186EFFBEB9}"/>
              </a:ext>
            </a:extLst>
          </p:cNvPr>
          <p:cNvCxnSpPr>
            <a:cxnSpLocks/>
            <a:stCxn id="14" idx="4"/>
          </p:cNvCxnSpPr>
          <p:nvPr/>
        </p:nvCxnSpPr>
        <p:spPr>
          <a:xfrm flipH="1">
            <a:off x="6604619" y="4751523"/>
            <a:ext cx="540552" cy="1030315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0B95EFB-13BA-416B-9141-74CBDA7A961F}"/>
              </a:ext>
            </a:extLst>
          </p:cNvPr>
          <p:cNvCxnSpPr>
            <a:cxnSpLocks/>
            <a:stCxn id="14" idx="4"/>
          </p:cNvCxnSpPr>
          <p:nvPr/>
        </p:nvCxnSpPr>
        <p:spPr>
          <a:xfrm>
            <a:off x="7145171" y="4751523"/>
            <a:ext cx="754848" cy="104903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7925B3F-0907-48AE-87B8-302DB9D955C1}"/>
              </a:ext>
            </a:extLst>
          </p:cNvPr>
          <p:cNvSpPr txBox="1"/>
          <p:nvPr/>
        </p:nvSpPr>
        <p:spPr>
          <a:xfrm>
            <a:off x="5105400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D287CE6-371D-4236-9200-F74DE1B91A8E}"/>
              </a:ext>
            </a:extLst>
          </p:cNvPr>
          <p:cNvSpPr txBox="1"/>
          <p:nvPr/>
        </p:nvSpPr>
        <p:spPr>
          <a:xfrm>
            <a:off x="3834339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10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075A731-8C1C-4C3B-9A0A-376F868DEF77}"/>
              </a:ext>
            </a:extLst>
          </p:cNvPr>
          <p:cNvSpPr>
            <a:spLocks noChangeAspect="1"/>
          </p:cNvSpPr>
          <p:nvPr/>
        </p:nvSpPr>
        <p:spPr>
          <a:xfrm>
            <a:off x="4516285" y="4178191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18A3B5-9B10-43FF-B2D4-4E2151D38CA6}"/>
              </a:ext>
            </a:extLst>
          </p:cNvPr>
          <p:cNvSpPr txBox="1"/>
          <p:nvPr/>
        </p:nvSpPr>
        <p:spPr>
          <a:xfrm>
            <a:off x="169327" y="6405911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0278780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6800" y="1146175"/>
            <a:ext cx="2362200" cy="167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143000"/>
            <a:ext cx="2789861" cy="14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Chance outcomes in trees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648200" y="2743200"/>
            <a:ext cx="2667000" cy="2391238"/>
            <a:chOff x="4648200" y="2743200"/>
            <a:chExt cx="2667000" cy="2391238"/>
          </a:xfrm>
        </p:grpSpPr>
        <p:grpSp>
          <p:nvGrpSpPr>
            <p:cNvPr id="46" name="Group 45"/>
            <p:cNvGrpSpPr/>
            <p:nvPr/>
          </p:nvGrpSpPr>
          <p:grpSpPr>
            <a:xfrm>
              <a:off x="4838701" y="4056742"/>
              <a:ext cx="763815" cy="774700"/>
              <a:chOff x="1865085" y="4038600"/>
              <a:chExt cx="763815" cy="774700"/>
            </a:xfrm>
          </p:grpSpPr>
          <p:cxnSp>
            <p:nvCxnSpPr>
              <p:cNvPr id="47" name="AutoShape 17"/>
              <p:cNvCxnSpPr>
                <a:cxnSpLocks noChangeShapeType="1"/>
              </p:cNvCxnSpPr>
              <p:nvPr/>
            </p:nvCxnSpPr>
            <p:spPr bwMode="auto">
              <a:xfrm>
                <a:off x="2247900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48" name="AutoShape 17"/>
              <p:cNvCxnSpPr>
                <a:cxnSpLocks noChangeShapeType="1"/>
              </p:cNvCxnSpPr>
              <p:nvPr/>
            </p:nvCxnSpPr>
            <p:spPr bwMode="auto">
              <a:xfrm flipH="1">
                <a:off x="1865085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8" name="AutoShape 5"/>
            <p:cNvSpPr>
              <a:spLocks noChangeArrowheads="1"/>
            </p:cNvSpPr>
            <p:nvPr/>
          </p:nvSpPr>
          <p:spPr bwMode="auto">
            <a:xfrm>
              <a:off x="5791200" y="27432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31" name="Rectangle 8"/>
            <p:cNvSpPr>
              <a:spLocks noChangeArrowheads="1"/>
            </p:cNvSpPr>
            <p:nvPr/>
          </p:nvSpPr>
          <p:spPr bwMode="auto">
            <a:xfrm>
              <a:off x="46482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32" name="Rectangle 9"/>
            <p:cNvSpPr>
              <a:spLocks noChangeArrowheads="1"/>
            </p:cNvSpPr>
            <p:nvPr/>
          </p:nvSpPr>
          <p:spPr bwMode="auto">
            <a:xfrm>
              <a:off x="5379355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10</a:t>
              </a:r>
            </a:p>
          </p:txBody>
        </p:sp>
        <p:sp>
          <p:nvSpPr>
            <p:cNvPr id="33" name="Rectangle 10"/>
            <p:cNvSpPr>
              <a:spLocks noChangeArrowheads="1"/>
            </p:cNvSpPr>
            <p:nvPr/>
          </p:nvSpPr>
          <p:spPr bwMode="auto">
            <a:xfrm>
              <a:off x="61722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9</a:t>
              </a:r>
            </a:p>
          </p:txBody>
        </p:sp>
        <p:sp>
          <p:nvSpPr>
            <p:cNvPr id="34" name="Rectangle 11"/>
            <p:cNvSpPr>
              <a:spLocks noChangeArrowheads="1"/>
            </p:cNvSpPr>
            <p:nvPr/>
          </p:nvSpPr>
          <p:spPr bwMode="auto">
            <a:xfrm>
              <a:off x="69342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100</a:t>
              </a:r>
            </a:p>
          </p:txBody>
        </p:sp>
        <p:cxnSp>
          <p:nvCxnSpPr>
            <p:cNvPr id="35" name="AutoShape 12"/>
            <p:cNvCxnSpPr>
              <a:cxnSpLocks noChangeShapeType="1"/>
              <a:stCxn id="28" idx="3"/>
            </p:cNvCxnSpPr>
            <p:nvPr/>
          </p:nvCxnSpPr>
          <p:spPr bwMode="auto">
            <a:xfrm flipH="1">
              <a:off x="5219700" y="3048000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6" name="AutoShape 13"/>
            <p:cNvCxnSpPr>
              <a:cxnSpLocks noChangeShapeType="1"/>
              <a:stCxn id="28" idx="3"/>
            </p:cNvCxnSpPr>
            <p:nvPr/>
          </p:nvCxnSpPr>
          <p:spPr bwMode="auto">
            <a:xfrm>
              <a:off x="5981700" y="3048000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24" name="Oval 15"/>
            <p:cNvSpPr>
              <a:spLocks noChangeAspect="1" noChangeArrowheads="1"/>
            </p:cNvSpPr>
            <p:nvPr/>
          </p:nvSpPr>
          <p:spPr bwMode="auto">
            <a:xfrm>
              <a:off x="5054600" y="3733800"/>
              <a:ext cx="323850" cy="3238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5" name="Oval 16"/>
            <p:cNvSpPr>
              <a:spLocks noChangeAspect="1" noChangeArrowheads="1"/>
            </p:cNvSpPr>
            <p:nvPr/>
          </p:nvSpPr>
          <p:spPr bwMode="auto">
            <a:xfrm>
              <a:off x="6578600" y="3733800"/>
              <a:ext cx="323850" cy="3238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6362701" y="4056742"/>
              <a:ext cx="763815" cy="774700"/>
              <a:chOff x="1865085" y="4038600"/>
              <a:chExt cx="763815" cy="774700"/>
            </a:xfrm>
          </p:grpSpPr>
          <p:cxnSp>
            <p:nvCxnSpPr>
              <p:cNvPr id="44" name="AutoShape 17"/>
              <p:cNvCxnSpPr>
                <a:cxnSpLocks noChangeShapeType="1"/>
              </p:cNvCxnSpPr>
              <p:nvPr/>
            </p:nvCxnSpPr>
            <p:spPr bwMode="auto">
              <a:xfrm>
                <a:off x="2247900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45" name="AutoShape 17"/>
              <p:cNvCxnSpPr>
                <a:cxnSpLocks noChangeShapeType="1"/>
              </p:cNvCxnSpPr>
              <p:nvPr/>
            </p:nvCxnSpPr>
            <p:spPr bwMode="auto">
              <a:xfrm flipH="1">
                <a:off x="1865085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</p:grpSp>
      <p:grpSp>
        <p:nvGrpSpPr>
          <p:cNvPr id="18" name="Group 17"/>
          <p:cNvGrpSpPr/>
          <p:nvPr/>
        </p:nvGrpSpPr>
        <p:grpSpPr>
          <a:xfrm>
            <a:off x="152400" y="2743200"/>
            <a:ext cx="2667000" cy="2391238"/>
            <a:chOff x="152400" y="2743200"/>
            <a:chExt cx="2667000" cy="2391238"/>
          </a:xfrm>
        </p:grpSpPr>
        <p:sp>
          <p:nvSpPr>
            <p:cNvPr id="16388" name="AutoShape 5"/>
            <p:cNvSpPr>
              <a:spLocks noChangeArrowheads="1"/>
            </p:cNvSpPr>
            <p:nvPr/>
          </p:nvSpPr>
          <p:spPr bwMode="auto">
            <a:xfrm>
              <a:off x="1295400" y="27432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389" name="AutoShape 6"/>
            <p:cNvSpPr>
              <a:spLocks noChangeArrowheads="1"/>
            </p:cNvSpPr>
            <p:nvPr/>
          </p:nvSpPr>
          <p:spPr bwMode="auto">
            <a:xfrm rot="10800000">
              <a:off x="533400" y="37338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390" name="AutoShape 7"/>
            <p:cNvSpPr>
              <a:spLocks noChangeArrowheads="1"/>
            </p:cNvSpPr>
            <p:nvPr/>
          </p:nvSpPr>
          <p:spPr bwMode="auto">
            <a:xfrm rot="10800000">
              <a:off x="2057400" y="37338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391" name="Rectangle 8"/>
            <p:cNvSpPr>
              <a:spLocks noChangeArrowheads="1"/>
            </p:cNvSpPr>
            <p:nvPr/>
          </p:nvSpPr>
          <p:spPr bwMode="auto">
            <a:xfrm>
              <a:off x="1524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16392" name="Rectangle 9"/>
            <p:cNvSpPr>
              <a:spLocks noChangeArrowheads="1"/>
            </p:cNvSpPr>
            <p:nvPr/>
          </p:nvSpPr>
          <p:spPr bwMode="auto">
            <a:xfrm>
              <a:off x="883555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16393" name="Rectangle 10"/>
            <p:cNvSpPr>
              <a:spLocks noChangeArrowheads="1"/>
            </p:cNvSpPr>
            <p:nvPr/>
          </p:nvSpPr>
          <p:spPr bwMode="auto">
            <a:xfrm>
              <a:off x="16764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9</a:t>
              </a:r>
            </a:p>
          </p:txBody>
        </p:sp>
        <p:sp>
          <p:nvSpPr>
            <p:cNvPr id="16394" name="Rectangle 11"/>
            <p:cNvSpPr>
              <a:spLocks noChangeArrowheads="1"/>
            </p:cNvSpPr>
            <p:nvPr/>
          </p:nvSpPr>
          <p:spPr bwMode="auto">
            <a:xfrm>
              <a:off x="24384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100</a:t>
              </a:r>
            </a:p>
          </p:txBody>
        </p:sp>
        <p:cxnSp>
          <p:nvCxnSpPr>
            <p:cNvPr id="16395" name="AutoShape 12"/>
            <p:cNvCxnSpPr>
              <a:cxnSpLocks noChangeShapeType="1"/>
              <a:stCxn id="16388" idx="3"/>
              <a:endCxn id="16389" idx="3"/>
            </p:cNvCxnSpPr>
            <p:nvPr/>
          </p:nvCxnSpPr>
          <p:spPr bwMode="auto">
            <a:xfrm flipH="1">
              <a:off x="723900" y="3048000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6396" name="AutoShape 13"/>
            <p:cNvCxnSpPr>
              <a:cxnSpLocks noChangeShapeType="1"/>
              <a:stCxn id="16388" idx="3"/>
              <a:endCxn id="16390" idx="3"/>
            </p:cNvCxnSpPr>
            <p:nvPr/>
          </p:nvCxnSpPr>
          <p:spPr bwMode="auto">
            <a:xfrm>
              <a:off x="1485900" y="3048000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grpSp>
          <p:nvGrpSpPr>
            <p:cNvPr id="5" name="Group 4"/>
            <p:cNvGrpSpPr/>
            <p:nvPr/>
          </p:nvGrpSpPr>
          <p:grpSpPr>
            <a:xfrm>
              <a:off x="1865085" y="4038600"/>
              <a:ext cx="763815" cy="774700"/>
              <a:chOff x="1865085" y="4038600"/>
              <a:chExt cx="763815" cy="774700"/>
            </a:xfrm>
          </p:grpSpPr>
          <p:cxnSp>
            <p:nvCxnSpPr>
              <p:cNvPr id="16400" name="AutoShape 17"/>
              <p:cNvCxnSpPr>
                <a:cxnSpLocks noChangeShapeType="1"/>
                <a:stCxn id="16390" idx="0"/>
              </p:cNvCxnSpPr>
              <p:nvPr/>
            </p:nvCxnSpPr>
            <p:spPr bwMode="auto">
              <a:xfrm>
                <a:off x="2247900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41" name="AutoShape 17"/>
              <p:cNvCxnSpPr>
                <a:cxnSpLocks noChangeShapeType="1"/>
              </p:cNvCxnSpPr>
              <p:nvPr/>
            </p:nvCxnSpPr>
            <p:spPr bwMode="auto">
              <a:xfrm flipH="1">
                <a:off x="1865085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grpSp>
          <p:nvGrpSpPr>
            <p:cNvPr id="49" name="Group 48"/>
            <p:cNvGrpSpPr/>
            <p:nvPr/>
          </p:nvGrpSpPr>
          <p:grpSpPr>
            <a:xfrm>
              <a:off x="341084" y="4038600"/>
              <a:ext cx="763815" cy="774700"/>
              <a:chOff x="1865085" y="4038600"/>
              <a:chExt cx="763815" cy="774700"/>
            </a:xfrm>
          </p:grpSpPr>
          <p:cxnSp>
            <p:nvCxnSpPr>
              <p:cNvPr id="50" name="AutoShape 17"/>
              <p:cNvCxnSpPr>
                <a:cxnSpLocks noChangeShapeType="1"/>
              </p:cNvCxnSpPr>
              <p:nvPr/>
            </p:nvCxnSpPr>
            <p:spPr bwMode="auto">
              <a:xfrm>
                <a:off x="2247900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51" name="AutoShape 17"/>
              <p:cNvCxnSpPr>
                <a:cxnSpLocks noChangeShapeType="1"/>
              </p:cNvCxnSpPr>
              <p:nvPr/>
            </p:nvCxnSpPr>
            <p:spPr bwMode="auto">
              <a:xfrm flipH="1">
                <a:off x="1865085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</p:grpSp>
      <p:grpSp>
        <p:nvGrpSpPr>
          <p:cNvPr id="16" name="Group 15"/>
          <p:cNvGrpSpPr/>
          <p:nvPr/>
        </p:nvGrpSpPr>
        <p:grpSpPr>
          <a:xfrm>
            <a:off x="8508988" y="2735184"/>
            <a:ext cx="3121553" cy="3318977"/>
            <a:chOff x="8508988" y="2735184"/>
            <a:chExt cx="3121553" cy="3318977"/>
          </a:xfrm>
        </p:grpSpPr>
        <p:cxnSp>
          <p:nvCxnSpPr>
            <p:cNvPr id="68" name="AutoShape 17"/>
            <p:cNvCxnSpPr>
              <a:cxnSpLocks noChangeShapeType="1"/>
            </p:cNvCxnSpPr>
            <p:nvPr/>
          </p:nvCxnSpPr>
          <p:spPr bwMode="auto">
            <a:xfrm>
              <a:off x="9317600" y="4048726"/>
              <a:ext cx="381000" cy="7747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69" name="AutoShape 17"/>
            <p:cNvCxnSpPr>
              <a:cxnSpLocks noChangeShapeType="1"/>
            </p:cNvCxnSpPr>
            <p:nvPr/>
          </p:nvCxnSpPr>
          <p:spPr bwMode="auto">
            <a:xfrm flipH="1">
              <a:off x="8934785" y="4048726"/>
              <a:ext cx="381000" cy="7747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56" name="AutoShape 5"/>
            <p:cNvSpPr>
              <a:spLocks noChangeArrowheads="1"/>
            </p:cNvSpPr>
            <p:nvPr/>
          </p:nvSpPr>
          <p:spPr bwMode="auto">
            <a:xfrm>
              <a:off x="9887284" y="2735184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57" name="Rectangle 8"/>
            <p:cNvSpPr>
              <a:spLocks noChangeArrowheads="1"/>
            </p:cNvSpPr>
            <p:nvPr/>
          </p:nvSpPr>
          <p:spPr bwMode="auto">
            <a:xfrm>
              <a:off x="8984908" y="5744014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9</a:t>
              </a:r>
            </a:p>
          </p:txBody>
        </p:sp>
        <p:sp>
          <p:nvSpPr>
            <p:cNvPr id="58" name="Rectangle 9"/>
            <p:cNvSpPr>
              <a:spLocks noChangeArrowheads="1"/>
            </p:cNvSpPr>
            <p:nvPr/>
          </p:nvSpPr>
          <p:spPr bwMode="auto">
            <a:xfrm>
              <a:off x="9515543" y="5744014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10</a:t>
              </a:r>
            </a:p>
          </p:txBody>
        </p:sp>
        <p:sp>
          <p:nvSpPr>
            <p:cNvPr id="59" name="Rectangle 10"/>
            <p:cNvSpPr>
              <a:spLocks noChangeArrowheads="1"/>
            </p:cNvSpPr>
            <p:nvPr/>
          </p:nvSpPr>
          <p:spPr bwMode="auto">
            <a:xfrm>
              <a:off x="10295020" y="5744014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9</a:t>
              </a:r>
            </a:p>
          </p:txBody>
        </p:sp>
        <p:sp>
          <p:nvSpPr>
            <p:cNvPr id="60" name="Rectangle 11"/>
            <p:cNvSpPr>
              <a:spLocks noChangeArrowheads="1"/>
            </p:cNvSpPr>
            <p:nvPr/>
          </p:nvSpPr>
          <p:spPr bwMode="auto">
            <a:xfrm>
              <a:off x="10789660" y="5744014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cxnSp>
          <p:nvCxnSpPr>
            <p:cNvPr id="61" name="AutoShape 12"/>
            <p:cNvCxnSpPr>
              <a:cxnSpLocks noChangeShapeType="1"/>
              <a:stCxn id="56" idx="3"/>
            </p:cNvCxnSpPr>
            <p:nvPr/>
          </p:nvCxnSpPr>
          <p:spPr bwMode="auto">
            <a:xfrm flipH="1">
              <a:off x="9315784" y="3039984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62" name="AutoShape 13"/>
            <p:cNvCxnSpPr>
              <a:cxnSpLocks noChangeShapeType="1"/>
              <a:stCxn id="56" idx="3"/>
            </p:cNvCxnSpPr>
            <p:nvPr/>
          </p:nvCxnSpPr>
          <p:spPr bwMode="auto">
            <a:xfrm>
              <a:off x="10077784" y="3039984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63" name="Oval 15"/>
            <p:cNvSpPr>
              <a:spLocks noChangeAspect="1" noChangeArrowheads="1"/>
            </p:cNvSpPr>
            <p:nvPr/>
          </p:nvSpPr>
          <p:spPr bwMode="auto">
            <a:xfrm>
              <a:off x="9150684" y="3725784"/>
              <a:ext cx="323850" cy="3238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4" name="Oval 16"/>
            <p:cNvSpPr>
              <a:spLocks noChangeAspect="1" noChangeArrowheads="1"/>
            </p:cNvSpPr>
            <p:nvPr/>
          </p:nvSpPr>
          <p:spPr bwMode="auto">
            <a:xfrm>
              <a:off x="10674684" y="3725784"/>
              <a:ext cx="323850" cy="3238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66" name="AutoShape 17"/>
            <p:cNvCxnSpPr>
              <a:cxnSpLocks noChangeShapeType="1"/>
            </p:cNvCxnSpPr>
            <p:nvPr/>
          </p:nvCxnSpPr>
          <p:spPr bwMode="auto">
            <a:xfrm>
              <a:off x="10841600" y="4048726"/>
              <a:ext cx="381000" cy="7747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67" name="AutoShape 17"/>
            <p:cNvCxnSpPr>
              <a:cxnSpLocks noChangeShapeType="1"/>
            </p:cNvCxnSpPr>
            <p:nvPr/>
          </p:nvCxnSpPr>
          <p:spPr bwMode="auto">
            <a:xfrm flipH="1">
              <a:off x="10458785" y="4048726"/>
              <a:ext cx="381000" cy="7747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70" name="AutoShape 6"/>
            <p:cNvSpPr>
              <a:spLocks noChangeArrowheads="1"/>
            </p:cNvSpPr>
            <p:nvPr/>
          </p:nvSpPr>
          <p:spPr bwMode="auto">
            <a:xfrm rot="10800000">
              <a:off x="8760326" y="4835358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1" name="AutoShape 7"/>
            <p:cNvSpPr>
              <a:spLocks noChangeArrowheads="1"/>
            </p:cNvSpPr>
            <p:nvPr/>
          </p:nvSpPr>
          <p:spPr bwMode="auto">
            <a:xfrm rot="10800000">
              <a:off x="10284326" y="4835358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2" name="AutoShape 6"/>
            <p:cNvSpPr>
              <a:spLocks noChangeArrowheads="1"/>
            </p:cNvSpPr>
            <p:nvPr/>
          </p:nvSpPr>
          <p:spPr bwMode="auto">
            <a:xfrm rot="10800000">
              <a:off x="9500937" y="4840706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3" name="AutoShape 7"/>
            <p:cNvSpPr>
              <a:spLocks noChangeArrowheads="1"/>
            </p:cNvSpPr>
            <p:nvPr/>
          </p:nvSpPr>
          <p:spPr bwMode="auto">
            <a:xfrm rot="10800000">
              <a:off x="11024937" y="4840706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6" name="Rectangle 8"/>
            <p:cNvSpPr>
              <a:spLocks noChangeArrowheads="1"/>
            </p:cNvSpPr>
            <p:nvPr/>
          </p:nvSpPr>
          <p:spPr bwMode="auto">
            <a:xfrm>
              <a:off x="8508988" y="573599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77" name="Rectangle 11"/>
            <p:cNvSpPr>
              <a:spLocks noChangeArrowheads="1"/>
            </p:cNvSpPr>
            <p:nvPr/>
          </p:nvSpPr>
          <p:spPr bwMode="auto">
            <a:xfrm>
              <a:off x="11249541" y="5749361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100</a:t>
              </a:r>
            </a:p>
          </p:txBody>
        </p:sp>
        <p:cxnSp>
          <p:nvCxnSpPr>
            <p:cNvPr id="79" name="AutoShape 17"/>
            <p:cNvCxnSpPr>
              <a:cxnSpLocks noChangeShapeType="1"/>
              <a:stCxn id="70" idx="0"/>
              <a:endCxn id="57" idx="0"/>
            </p:cNvCxnSpPr>
            <p:nvPr/>
          </p:nvCxnSpPr>
          <p:spPr bwMode="auto">
            <a:xfrm>
              <a:off x="8950826" y="5140158"/>
              <a:ext cx="224582" cy="60385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80" name="AutoShape 17"/>
            <p:cNvCxnSpPr>
              <a:cxnSpLocks noChangeShapeType="1"/>
              <a:stCxn id="70" idx="0"/>
              <a:endCxn id="76" idx="0"/>
            </p:cNvCxnSpPr>
            <p:nvPr/>
          </p:nvCxnSpPr>
          <p:spPr bwMode="auto">
            <a:xfrm flipH="1">
              <a:off x="8699488" y="5140158"/>
              <a:ext cx="251338" cy="5958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82" name="AutoShape 17"/>
            <p:cNvCxnSpPr>
              <a:cxnSpLocks noChangeShapeType="1"/>
              <a:stCxn id="72" idx="0"/>
              <a:endCxn id="58" idx="0"/>
            </p:cNvCxnSpPr>
            <p:nvPr/>
          </p:nvCxnSpPr>
          <p:spPr bwMode="auto">
            <a:xfrm>
              <a:off x="9691437" y="5145506"/>
              <a:ext cx="14606" cy="5985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88" name="AutoShape 17"/>
            <p:cNvCxnSpPr>
              <a:cxnSpLocks noChangeShapeType="1"/>
              <a:stCxn id="71" idx="0"/>
              <a:endCxn id="59" idx="0"/>
            </p:cNvCxnSpPr>
            <p:nvPr/>
          </p:nvCxnSpPr>
          <p:spPr bwMode="auto">
            <a:xfrm>
              <a:off x="10474826" y="5140158"/>
              <a:ext cx="10694" cy="60385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91" name="AutoShape 17"/>
            <p:cNvCxnSpPr>
              <a:cxnSpLocks noChangeShapeType="1"/>
            </p:cNvCxnSpPr>
            <p:nvPr/>
          </p:nvCxnSpPr>
          <p:spPr bwMode="auto">
            <a:xfrm>
              <a:off x="11215436" y="5145505"/>
              <a:ext cx="224582" cy="60385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92" name="AutoShape 17"/>
            <p:cNvCxnSpPr>
              <a:cxnSpLocks noChangeShapeType="1"/>
            </p:cNvCxnSpPr>
            <p:nvPr/>
          </p:nvCxnSpPr>
          <p:spPr bwMode="auto">
            <a:xfrm flipH="1">
              <a:off x="10964098" y="5145505"/>
              <a:ext cx="251338" cy="5958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pic>
        <p:nvPicPr>
          <p:cNvPr id="9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43480" y="1153695"/>
            <a:ext cx="2233863" cy="142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34737" y="5267157"/>
            <a:ext cx="24132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Tictactoe</a:t>
            </a:r>
            <a:r>
              <a:rPr lang="en-US" sz="2400" dirty="0"/>
              <a:t>, chess</a:t>
            </a:r>
          </a:p>
          <a:p>
            <a:r>
              <a:rPr lang="en-US" sz="2400" b="1" i="1" dirty="0">
                <a:solidFill>
                  <a:srgbClr val="FF0000"/>
                </a:solidFill>
              </a:rPr>
              <a:t>Minimax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825718" y="5257800"/>
            <a:ext cx="23220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Tetris, investing</a:t>
            </a:r>
          </a:p>
          <a:p>
            <a:r>
              <a:rPr lang="en-US" sz="2400" b="1" i="1" dirty="0" err="1">
                <a:solidFill>
                  <a:srgbClr val="FF0000"/>
                </a:solidFill>
              </a:rPr>
              <a:t>Expectimax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458200" y="6027003"/>
            <a:ext cx="35881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Backgammon, Monopoly</a:t>
            </a:r>
          </a:p>
          <a:p>
            <a:r>
              <a:rPr lang="en-US" sz="2400" b="1" i="1" dirty="0" err="1">
                <a:solidFill>
                  <a:srgbClr val="FF0000"/>
                </a:solidFill>
              </a:rPr>
              <a:t>Expectiminimax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3C7A76-A18A-139B-CC0E-E3B1CBDF11EF}"/>
              </a:ext>
            </a:extLst>
          </p:cNvPr>
          <p:cNvSpPr txBox="1"/>
          <p:nvPr/>
        </p:nvSpPr>
        <p:spPr>
          <a:xfrm>
            <a:off x="169327" y="6405911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23608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96802" y="2018618"/>
            <a:ext cx="4275137" cy="276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Expectimax Pruning?</a:t>
            </a:r>
          </a:p>
        </p:txBody>
      </p:sp>
      <p:sp>
        <p:nvSpPr>
          <p:cNvPr id="77" name="AutoShape 4"/>
          <p:cNvSpPr>
            <a:spLocks noChangeArrowheads="1"/>
          </p:cNvSpPr>
          <p:nvPr/>
        </p:nvSpPr>
        <p:spPr bwMode="auto">
          <a:xfrm>
            <a:off x="5638800" y="1539240"/>
            <a:ext cx="869951" cy="69596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8" name="Group 60"/>
          <p:cNvGrpSpPr>
            <a:grpSpLocks/>
          </p:cNvGrpSpPr>
          <p:nvPr/>
        </p:nvGrpSpPr>
        <p:grpSpPr bwMode="auto">
          <a:xfrm>
            <a:off x="2768600" y="3903133"/>
            <a:ext cx="508000" cy="1583267"/>
            <a:chOff x="1981200" y="3765550"/>
            <a:chExt cx="381000" cy="1187450"/>
          </a:xfrm>
        </p:grpSpPr>
        <p:cxnSp>
          <p:nvCxnSpPr>
            <p:cNvPr id="118" name="AutoShape 13"/>
            <p:cNvCxnSpPr>
              <a:cxnSpLocks noChangeShapeType="1"/>
              <a:stCxn id="110" idx="0"/>
            </p:cNvCxnSpPr>
            <p:nvPr/>
          </p:nvCxnSpPr>
          <p:spPr bwMode="auto">
            <a:xfrm>
              <a:off x="2173288" y="3765550"/>
              <a:ext cx="1588" cy="80645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19" name="Rectangle 7"/>
            <p:cNvSpPr>
              <a:spLocks noChangeArrowheads="1"/>
            </p:cNvSpPr>
            <p:nvPr/>
          </p:nvSpPr>
          <p:spPr bwMode="auto">
            <a:xfrm>
              <a:off x="1981200" y="4648200"/>
              <a:ext cx="381000" cy="304800"/>
            </a:xfrm>
            <a:prstGeom prst="rect">
              <a:avLst/>
            </a:prstGeom>
            <a:solidFill>
              <a:srgbClr val="C2C2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12</a:t>
              </a:r>
            </a:p>
          </p:txBody>
        </p:sp>
      </p:grpSp>
      <p:grpSp>
        <p:nvGrpSpPr>
          <p:cNvPr id="79" name="Group 61"/>
          <p:cNvGrpSpPr>
            <a:grpSpLocks/>
          </p:cNvGrpSpPr>
          <p:nvPr/>
        </p:nvGrpSpPr>
        <p:grpSpPr bwMode="auto">
          <a:xfrm>
            <a:off x="3024717" y="3903133"/>
            <a:ext cx="1267883" cy="1583267"/>
            <a:chOff x="2173288" y="3765550"/>
            <a:chExt cx="950912" cy="1187450"/>
          </a:xfrm>
        </p:grpSpPr>
        <p:cxnSp>
          <p:nvCxnSpPr>
            <p:cNvPr id="116" name="AutoShape 17"/>
            <p:cNvCxnSpPr>
              <a:cxnSpLocks noChangeShapeType="1"/>
              <a:stCxn id="110" idx="0"/>
            </p:cNvCxnSpPr>
            <p:nvPr/>
          </p:nvCxnSpPr>
          <p:spPr bwMode="auto">
            <a:xfrm>
              <a:off x="2173288" y="3765550"/>
              <a:ext cx="763587" cy="82232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17" name="Rectangle 7"/>
            <p:cNvSpPr>
              <a:spLocks noChangeArrowheads="1"/>
            </p:cNvSpPr>
            <p:nvPr/>
          </p:nvSpPr>
          <p:spPr bwMode="auto">
            <a:xfrm>
              <a:off x="2743200" y="4648200"/>
              <a:ext cx="381000" cy="304800"/>
            </a:xfrm>
            <a:prstGeom prst="rect">
              <a:avLst/>
            </a:prstGeom>
            <a:solidFill>
              <a:srgbClr val="C2C2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9</a:t>
              </a:r>
            </a:p>
          </p:txBody>
        </p:sp>
      </p:grpSp>
      <p:grpSp>
        <p:nvGrpSpPr>
          <p:cNvPr id="82" name="Group 51"/>
          <p:cNvGrpSpPr>
            <a:grpSpLocks/>
          </p:cNvGrpSpPr>
          <p:nvPr/>
        </p:nvGrpSpPr>
        <p:grpSpPr bwMode="auto">
          <a:xfrm>
            <a:off x="2772833" y="2235200"/>
            <a:ext cx="3300942" cy="1667933"/>
            <a:chOff x="1984375" y="2514601"/>
            <a:chExt cx="2475709" cy="1250949"/>
          </a:xfrm>
        </p:grpSpPr>
        <p:sp>
          <p:nvSpPr>
            <p:cNvPr id="110" name="AutoShape 6"/>
            <p:cNvSpPr>
              <a:spLocks noChangeArrowheads="1"/>
            </p:cNvSpPr>
            <p:nvPr/>
          </p:nvSpPr>
          <p:spPr bwMode="auto">
            <a:xfrm flipV="1">
              <a:off x="1984375" y="346075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CC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11" name="AutoShape 7"/>
            <p:cNvCxnSpPr>
              <a:cxnSpLocks noChangeShapeType="1"/>
              <a:stCxn id="77" idx="3"/>
              <a:endCxn id="95" idx="0"/>
            </p:cNvCxnSpPr>
            <p:nvPr/>
          </p:nvCxnSpPr>
          <p:spPr bwMode="auto">
            <a:xfrm flipH="1">
              <a:off x="2171700" y="2514601"/>
              <a:ext cx="2288384" cy="8381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cxnSp>
        <p:nvCxnSpPr>
          <p:cNvPr id="83" name="AutoShape 9"/>
          <p:cNvCxnSpPr>
            <a:cxnSpLocks noChangeShapeType="1"/>
            <a:stCxn id="110" idx="0"/>
          </p:cNvCxnSpPr>
          <p:nvPr/>
        </p:nvCxnSpPr>
        <p:spPr bwMode="auto">
          <a:xfrm flipH="1">
            <a:off x="2010833" y="3903133"/>
            <a:ext cx="1013884" cy="1096433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84" name="Rectangle 7"/>
          <p:cNvSpPr>
            <a:spLocks noChangeArrowheads="1"/>
          </p:cNvSpPr>
          <p:nvPr/>
        </p:nvSpPr>
        <p:spPr bwMode="auto">
          <a:xfrm>
            <a:off x="1752600" y="5080000"/>
            <a:ext cx="508000" cy="406400"/>
          </a:xfrm>
          <a:prstGeom prst="rect">
            <a:avLst/>
          </a:prstGeom>
          <a:solidFill>
            <a:srgbClr val="C2C2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3</a:t>
            </a:r>
          </a:p>
        </p:txBody>
      </p:sp>
      <p:cxnSp>
        <p:nvCxnSpPr>
          <p:cNvPr id="85" name="AutoShape 21"/>
          <p:cNvCxnSpPr>
            <a:cxnSpLocks noChangeShapeType="1"/>
          </p:cNvCxnSpPr>
          <p:nvPr/>
        </p:nvCxnSpPr>
        <p:spPr bwMode="auto">
          <a:xfrm rot="5400000">
            <a:off x="5866342" y="2437341"/>
            <a:ext cx="406400" cy="2116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86" name="AutoShape 21"/>
          <p:cNvCxnSpPr>
            <a:cxnSpLocks noChangeShapeType="1"/>
          </p:cNvCxnSpPr>
          <p:nvPr/>
        </p:nvCxnSpPr>
        <p:spPr bwMode="auto">
          <a:xfrm rot="5400000">
            <a:off x="2820459" y="4101041"/>
            <a:ext cx="406400" cy="211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87" name="Group 59"/>
          <p:cNvGrpSpPr>
            <a:grpSpLocks/>
          </p:cNvGrpSpPr>
          <p:nvPr/>
        </p:nvGrpSpPr>
        <p:grpSpPr bwMode="auto">
          <a:xfrm>
            <a:off x="5820833" y="2235200"/>
            <a:ext cx="508000" cy="1646767"/>
            <a:chOff x="4270375" y="2514601"/>
            <a:chExt cx="381000" cy="1235074"/>
          </a:xfrm>
        </p:grpSpPr>
        <p:sp>
          <p:nvSpPr>
            <p:cNvPr id="108" name="AutoShape 20"/>
            <p:cNvSpPr>
              <a:spLocks noChangeArrowheads="1"/>
            </p:cNvSpPr>
            <p:nvPr/>
          </p:nvSpPr>
          <p:spPr bwMode="auto">
            <a:xfrm flipV="1">
              <a:off x="4270375" y="3444875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CC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09" name="AutoShape 21"/>
            <p:cNvCxnSpPr>
              <a:cxnSpLocks noChangeShapeType="1"/>
              <a:stCxn id="77" idx="3"/>
              <a:endCxn id="93" idx="0"/>
            </p:cNvCxnSpPr>
            <p:nvPr/>
          </p:nvCxnSpPr>
          <p:spPr bwMode="auto">
            <a:xfrm flipH="1">
              <a:off x="4457700" y="2514601"/>
              <a:ext cx="2382" cy="7619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grpSp>
        <p:nvGrpSpPr>
          <p:cNvPr id="88" name="Group 58"/>
          <p:cNvGrpSpPr>
            <a:grpSpLocks/>
          </p:cNvGrpSpPr>
          <p:nvPr/>
        </p:nvGrpSpPr>
        <p:grpSpPr bwMode="auto">
          <a:xfrm>
            <a:off x="4800600" y="3898900"/>
            <a:ext cx="1272117" cy="1587500"/>
            <a:chOff x="3505200" y="3762375"/>
            <a:chExt cx="954088" cy="1190625"/>
          </a:xfrm>
        </p:grpSpPr>
        <p:cxnSp>
          <p:nvCxnSpPr>
            <p:cNvPr id="105" name="AutoShape 23"/>
            <p:cNvCxnSpPr>
              <a:cxnSpLocks noChangeShapeType="1"/>
            </p:cNvCxnSpPr>
            <p:nvPr/>
          </p:nvCxnSpPr>
          <p:spPr bwMode="auto">
            <a:xfrm flipH="1">
              <a:off x="3698875" y="3765550"/>
              <a:ext cx="760413" cy="82232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06" name="Rectangle 7"/>
            <p:cNvSpPr>
              <a:spLocks noChangeArrowheads="1"/>
            </p:cNvSpPr>
            <p:nvPr/>
          </p:nvSpPr>
          <p:spPr bwMode="auto">
            <a:xfrm>
              <a:off x="3505200" y="4648200"/>
              <a:ext cx="381000" cy="304800"/>
            </a:xfrm>
            <a:prstGeom prst="rect">
              <a:avLst/>
            </a:prstGeom>
            <a:solidFill>
              <a:srgbClr val="C2C2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  <p:cxnSp>
          <p:nvCxnSpPr>
            <p:cNvPr id="107" name="AutoShape 21"/>
            <p:cNvCxnSpPr>
              <a:cxnSpLocks noChangeShapeType="1"/>
            </p:cNvCxnSpPr>
            <p:nvPr/>
          </p:nvCxnSpPr>
          <p:spPr bwMode="auto">
            <a:xfrm rot="5400000">
              <a:off x="4306094" y="3913981"/>
              <a:ext cx="3048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123" name="Rectangle 122"/>
          <p:cNvSpPr/>
          <p:nvPr/>
        </p:nvSpPr>
        <p:spPr>
          <a:xfrm>
            <a:off x="6019800" y="4038600"/>
            <a:ext cx="20574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8" name="AutoShape 33"/>
          <p:cNvCxnSpPr>
            <a:cxnSpLocks noChangeShapeType="1"/>
          </p:cNvCxnSpPr>
          <p:nvPr/>
        </p:nvCxnSpPr>
        <p:spPr bwMode="auto">
          <a:xfrm flipH="1">
            <a:off x="6057298" y="3903133"/>
            <a:ext cx="15423" cy="1126067"/>
          </a:xfrm>
          <a:prstGeom prst="straightConnector1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sp>
        <p:nvSpPr>
          <p:cNvPr id="95" name="Oval 11"/>
          <p:cNvSpPr>
            <a:spLocks noChangeArrowheads="1"/>
          </p:cNvSpPr>
          <p:nvPr/>
        </p:nvSpPr>
        <p:spPr bwMode="auto">
          <a:xfrm>
            <a:off x="2667000" y="3352800"/>
            <a:ext cx="711200" cy="711200"/>
          </a:xfrm>
          <a:prstGeom prst="ellipse">
            <a:avLst/>
          </a:prstGeom>
          <a:solidFill>
            <a:srgbClr val="B5EDC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96" name="AutoShape 37"/>
          <p:cNvCxnSpPr>
            <a:cxnSpLocks noChangeShapeType="1"/>
          </p:cNvCxnSpPr>
          <p:nvPr/>
        </p:nvCxnSpPr>
        <p:spPr bwMode="auto">
          <a:xfrm>
            <a:off x="6072717" y="3903133"/>
            <a:ext cx="1018116" cy="1096435"/>
          </a:xfrm>
          <a:prstGeom prst="straightConnector1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sp>
        <p:nvSpPr>
          <p:cNvPr id="93" name="Oval 11"/>
          <p:cNvSpPr>
            <a:spLocks noChangeArrowheads="1"/>
          </p:cNvSpPr>
          <p:nvPr/>
        </p:nvSpPr>
        <p:spPr bwMode="auto">
          <a:xfrm>
            <a:off x="5715000" y="3251200"/>
            <a:ext cx="711200" cy="711200"/>
          </a:xfrm>
          <a:prstGeom prst="ellipse">
            <a:avLst/>
          </a:prstGeom>
          <a:solidFill>
            <a:srgbClr val="B5EDC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8D2BD2-9EDF-59DD-DD6E-D43A9B018304}"/>
              </a:ext>
            </a:extLst>
          </p:cNvPr>
          <p:cNvSpPr txBox="1"/>
          <p:nvPr/>
        </p:nvSpPr>
        <p:spPr>
          <a:xfrm>
            <a:off x="169327" y="6405911"/>
            <a:ext cx="3791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Image/slide credit: Ketrina Yim, UCB CS 188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C2F7905-6C68-8B44-2C19-EEFF9A1C319A}"/>
                  </a:ext>
                </a:extLst>
              </p14:cNvPr>
              <p14:cNvContentPartPr/>
              <p14:nvPr/>
            </p14:nvContentPartPr>
            <p14:xfrm>
              <a:off x="1290960" y="1901160"/>
              <a:ext cx="4377600" cy="38595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C2F7905-6C68-8B44-2C19-EEFF9A1C319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81600" y="1891800"/>
                <a:ext cx="4396320" cy="387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3851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Expectimax</a:t>
            </a:r>
            <a:r>
              <a:rPr lang="en-US" dirty="0"/>
              <a:t> Code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C9BBC11-1C3F-45A8-B9CF-2BFC2DD231A4}"/>
              </a:ext>
            </a:extLst>
          </p:cNvPr>
          <p:cNvSpPr txBox="1">
            <a:spLocks/>
          </p:cNvSpPr>
          <p:nvPr/>
        </p:nvSpPr>
        <p:spPr bwMode="auto">
          <a:xfrm>
            <a:off x="354306" y="1269996"/>
            <a:ext cx="10542294" cy="539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  <a:defRPr/>
            </a:pPr>
            <a:r>
              <a:rPr lang="en-US" sz="2800" kern="0" dirty="0">
                <a:latin typeface="Calibri" pitchFamily="34" charset="0"/>
              </a:rPr>
              <a:t>function </a:t>
            </a:r>
            <a:r>
              <a:rPr lang="en-US" sz="2800" kern="0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>
                <a:latin typeface="Calibri"/>
                <a:cs typeface="Calibri"/>
              </a:rPr>
              <a:t>state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  <a:endParaRPr lang="en-US" sz="2800" kern="0" dirty="0">
              <a:solidFill>
                <a:srgbClr val="9B01FF"/>
              </a:solidFill>
              <a:latin typeface="Calibri" pitchFamily="34" charset="0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state.is_leaf</a:t>
            </a: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 err="1">
                <a:latin typeface="Calibri"/>
                <a:cs typeface="Calibri"/>
              </a:rPr>
              <a:t>state.value</a:t>
            </a: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MAX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</a:t>
            </a: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max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MIN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min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lang="en-US" sz="2800" kern="0" dirty="0">
              <a:solidFill>
                <a:srgbClr val="9B01FF"/>
              </a:solidFill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CHANCE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sum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sz="3200" kern="0" baseline="-25000" dirty="0">
                <a:latin typeface="Calibri"/>
                <a:cs typeface="Calibri"/>
              </a:rPr>
              <a:t>s in </a:t>
            </a:r>
            <a:r>
              <a:rPr lang="en-US" sz="3200" kern="0" baseline="-25000" dirty="0" err="1">
                <a:latin typeface="Calibri"/>
                <a:cs typeface="Calibri"/>
              </a:rPr>
              <a:t>state.next_states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P( </a:t>
            </a:r>
            <a:r>
              <a:rPr lang="en-US" sz="2800" kern="0" dirty="0">
                <a:latin typeface="Calibri"/>
                <a:cs typeface="Calibri"/>
              </a:rPr>
              <a:t>s</a:t>
            </a:r>
            <a:r>
              <a:rPr lang="en-US" sz="2800" kern="0" dirty="0">
                <a:solidFill>
                  <a:srgbClr val="CC0099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)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latin typeface="Calibri"/>
                <a:cs typeface="Calibri"/>
              </a:rPr>
              <a:t>*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 value( </a:t>
            </a:r>
            <a:r>
              <a:rPr lang="en-US" sz="2800" kern="0" dirty="0">
                <a:latin typeface="Calibri"/>
                <a:cs typeface="Calibri"/>
              </a:rPr>
              <a:t>s</a:t>
            </a:r>
            <a:r>
              <a:rPr lang="en-US" sz="2800" kern="0" dirty="0">
                <a:solidFill>
                  <a:srgbClr val="CC0099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cs typeface="Calibri"/>
              </a:rPr>
              <a:t>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235809-C414-F954-8152-8B96487C96A2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5075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626F386-8E5E-437A-A0D7-F4154A931F82}"/>
              </a:ext>
            </a:extLst>
          </p:cNvPr>
          <p:cNvGrpSpPr/>
          <p:nvPr/>
        </p:nvGrpSpPr>
        <p:grpSpPr>
          <a:xfrm>
            <a:off x="1087731" y="1975631"/>
            <a:ext cx="3909114" cy="3318457"/>
            <a:chOff x="1087731" y="1975631"/>
            <a:chExt cx="3909114" cy="331845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70EF4B0-F0F0-448A-A0DC-7EF88211F0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33800" y="3276600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riangle 25">
              <a:extLst>
                <a:ext uri="{FF2B5EF4-FFF2-40B4-BE49-F238E27FC236}">
                  <a16:creationId xmlns:a16="http://schemas.microsoft.com/office/drawing/2014/main" id="{A9946AC6-9C96-48CA-92A8-0C04BB91927F}"/>
                </a:ext>
              </a:extLst>
            </p:cNvPr>
            <p:cNvSpPr/>
            <p:nvPr/>
          </p:nvSpPr>
          <p:spPr>
            <a:xfrm>
              <a:off x="2685504" y="1975631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508A63A-D035-4C6E-A237-803C91404207}"/>
                </a:ext>
              </a:extLst>
            </p:cNvPr>
            <p:cNvCxnSpPr>
              <a:cxnSpLocks/>
              <a:stCxn id="13" idx="3"/>
              <a:endCxn id="20" idx="0"/>
            </p:cNvCxnSpPr>
            <p:nvPr/>
          </p:nvCxnSpPr>
          <p:spPr>
            <a:xfrm flipH="1">
              <a:off x="2002132" y="2529750"/>
              <a:ext cx="1012951" cy="74044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BACA4C4-8346-48A2-ACE9-E330C9C02075}"/>
                </a:ext>
              </a:extLst>
            </p:cNvPr>
            <p:cNvCxnSpPr>
              <a:cxnSpLocks/>
              <a:stCxn id="13" idx="3"/>
              <a:endCxn id="11" idx="0"/>
            </p:cNvCxnSpPr>
            <p:nvPr/>
          </p:nvCxnSpPr>
          <p:spPr>
            <a:xfrm>
              <a:off x="3015083" y="2529750"/>
              <a:ext cx="1001166" cy="7468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4B61578-53ED-4564-BA3C-FF6C2CB65C3A}"/>
                </a:ext>
              </a:extLst>
            </p:cNvPr>
            <p:cNvCxnSpPr>
              <a:cxnSpLocks/>
              <a:stCxn id="20" idx="4"/>
              <a:endCxn id="21" idx="0"/>
            </p:cNvCxnSpPr>
            <p:nvPr/>
          </p:nvCxnSpPr>
          <p:spPr>
            <a:xfrm flipH="1">
              <a:off x="1417310" y="3837124"/>
              <a:ext cx="584822" cy="90242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CC3813C-98EC-4062-B027-54137621391B}"/>
                </a:ext>
              </a:extLst>
            </p:cNvPr>
            <p:cNvCxnSpPr>
              <a:cxnSpLocks/>
              <a:stCxn id="20" idx="4"/>
              <a:endCxn id="22" idx="0"/>
            </p:cNvCxnSpPr>
            <p:nvPr/>
          </p:nvCxnSpPr>
          <p:spPr>
            <a:xfrm>
              <a:off x="2002132" y="3837124"/>
              <a:ext cx="531535" cy="90242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414A1B16-D0DB-4F12-AE4D-B03470FAD04C}"/>
                </a:ext>
              </a:extLst>
            </p:cNvPr>
            <p:cNvCxnSpPr>
              <a:cxnSpLocks/>
              <a:stCxn id="11" idx="4"/>
              <a:endCxn id="23" idx="0"/>
            </p:cNvCxnSpPr>
            <p:nvPr/>
          </p:nvCxnSpPr>
          <p:spPr>
            <a:xfrm flipH="1">
              <a:off x="3600467" y="3843528"/>
              <a:ext cx="415782" cy="896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D119915-7A89-431F-B7B5-415677748D0D}"/>
                </a:ext>
              </a:extLst>
            </p:cNvPr>
            <p:cNvCxnSpPr>
              <a:cxnSpLocks/>
              <a:stCxn id="11" idx="4"/>
              <a:endCxn id="24" idx="0"/>
            </p:cNvCxnSpPr>
            <p:nvPr/>
          </p:nvCxnSpPr>
          <p:spPr>
            <a:xfrm>
              <a:off x="4016249" y="3843528"/>
              <a:ext cx="651018" cy="89644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8814C4F-7A2D-4FDF-9A3F-12B00D3FCB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19683" y="3270196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riangle 25">
              <a:extLst>
                <a:ext uri="{FF2B5EF4-FFF2-40B4-BE49-F238E27FC236}">
                  <a16:creationId xmlns:a16="http://schemas.microsoft.com/office/drawing/2014/main" id="{0F085875-48DA-48AD-8153-AEC58D8C1D96}"/>
                </a:ext>
              </a:extLst>
            </p:cNvPr>
            <p:cNvSpPr/>
            <p:nvPr/>
          </p:nvSpPr>
          <p:spPr>
            <a:xfrm>
              <a:off x="1087731" y="4739551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riangle 25">
              <a:extLst>
                <a:ext uri="{FF2B5EF4-FFF2-40B4-BE49-F238E27FC236}">
                  <a16:creationId xmlns:a16="http://schemas.microsoft.com/office/drawing/2014/main" id="{6E7F15FA-DD8E-48AE-8AF3-631B385DE55C}"/>
                </a:ext>
              </a:extLst>
            </p:cNvPr>
            <p:cNvSpPr/>
            <p:nvPr/>
          </p:nvSpPr>
          <p:spPr>
            <a:xfrm>
              <a:off x="2204088" y="4739550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riangle 25">
              <a:extLst>
                <a:ext uri="{FF2B5EF4-FFF2-40B4-BE49-F238E27FC236}">
                  <a16:creationId xmlns:a16="http://schemas.microsoft.com/office/drawing/2014/main" id="{510E75C6-3157-414C-A586-BA5C84609702}"/>
                </a:ext>
              </a:extLst>
            </p:cNvPr>
            <p:cNvSpPr/>
            <p:nvPr/>
          </p:nvSpPr>
          <p:spPr>
            <a:xfrm>
              <a:off x="3270888" y="4739550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riangle 25">
              <a:extLst>
                <a:ext uri="{FF2B5EF4-FFF2-40B4-BE49-F238E27FC236}">
                  <a16:creationId xmlns:a16="http://schemas.microsoft.com/office/drawing/2014/main" id="{61138CAB-270A-4771-928B-4708477D7D33}"/>
                </a:ext>
              </a:extLst>
            </p:cNvPr>
            <p:cNvSpPr/>
            <p:nvPr/>
          </p:nvSpPr>
          <p:spPr>
            <a:xfrm>
              <a:off x="4337688" y="473996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9C707C2-3E60-46C4-B42F-D119CA473DE8}"/>
                  </a:ext>
                </a:extLst>
              </p:cNvPr>
              <p:cNvSpPr/>
              <p:nvPr/>
            </p:nvSpPr>
            <p:spPr>
              <a:xfrm>
                <a:off x="5486400" y="1905000"/>
                <a:ext cx="4421531" cy="1137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8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80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80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r>
                                <a:rPr lang="en-US" sz="28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800" i="1" dirty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 dirty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i="1" dirty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8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sz="280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 </m:t>
                              </m:r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9C707C2-3E60-46C4-B42F-D119CA473D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1905000"/>
                <a:ext cx="4421531" cy="11378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itle 1">
            <a:extLst>
              <a:ext uri="{FF2B5EF4-FFF2-40B4-BE49-F238E27FC236}">
                <a16:creationId xmlns:a16="http://schemas.microsoft.com/office/drawing/2014/main" id="{9B44EE2B-11AB-439F-8536-93CB9684C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366713"/>
            <a:ext cx="10515600" cy="628650"/>
          </a:xfrm>
        </p:spPr>
        <p:txBody>
          <a:bodyPr/>
          <a:lstStyle/>
          <a:p>
            <a:r>
              <a:rPr lang="en-US" dirty="0"/>
              <a:t>Preview: MDP/Reinforcement Learning Notation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082699B-2CAD-01AA-3F55-B14257F0C4B1}"/>
                  </a:ext>
                </a:extLst>
              </p14:cNvPr>
              <p14:cNvContentPartPr/>
              <p14:nvPr/>
            </p14:nvContentPartPr>
            <p14:xfrm>
              <a:off x="669240" y="1574640"/>
              <a:ext cx="9208800" cy="33703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082699B-2CAD-01AA-3F55-B14257F0C4B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9880" y="1565280"/>
                <a:ext cx="9227520" cy="3389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806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Preview: MDP/Reinforcement Learning Notation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FF0B6D-0DBB-4B3C-B656-1F586DA7F21B}"/>
              </a:ext>
            </a:extLst>
          </p:cNvPr>
          <p:cNvSpPr txBox="1"/>
          <p:nvPr/>
        </p:nvSpPr>
        <p:spPr>
          <a:xfrm>
            <a:off x="381000" y="16002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Standard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expectimax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200400" y="1447800"/>
                <a:ext cx="6629400" cy="5074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1447800"/>
                <a:ext cx="6629400" cy="50745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405143" y="2267466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405143" y="291134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405143" y="3590151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381000" y="426895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7E7F8D-7642-46A3-AE9F-9942B9115FD8}"/>
              </a:ext>
            </a:extLst>
          </p:cNvPr>
          <p:cNvSpPr txBox="1"/>
          <p:nvPr/>
        </p:nvSpPr>
        <p:spPr>
          <a:xfrm>
            <a:off x="405143" y="493622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291BCF-7D74-4CA3-BA11-BD672E4D7FF4}"/>
              </a:ext>
            </a:extLst>
          </p:cNvPr>
          <p:cNvSpPr txBox="1"/>
          <p:nvPr/>
        </p:nvSpPr>
        <p:spPr>
          <a:xfrm>
            <a:off x="405143" y="557719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</p:spTree>
    <p:extLst>
      <p:ext uri="{BB962C8B-B14F-4D97-AF65-F5344CB8AC3E}">
        <p14:creationId xmlns:p14="http://schemas.microsoft.com/office/powerpoint/2010/main" val="72551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Preview: MDP/Reinforcement Learning Notation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FF0B6D-0DBB-4B3C-B656-1F586DA7F21B}"/>
              </a:ext>
            </a:extLst>
          </p:cNvPr>
          <p:cNvSpPr txBox="1"/>
          <p:nvPr/>
        </p:nvSpPr>
        <p:spPr>
          <a:xfrm>
            <a:off x="381000" y="16002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Standard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expectimax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200400" y="1447800"/>
                <a:ext cx="6629400" cy="5074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b="0" i="1" dirty="0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func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 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1447800"/>
                <a:ext cx="6629400" cy="50745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405143" y="2267466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405143" y="291134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405143" y="3590151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381000" y="426895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7E7F8D-7642-46A3-AE9F-9942B9115FD8}"/>
              </a:ext>
            </a:extLst>
          </p:cNvPr>
          <p:cNvSpPr txBox="1"/>
          <p:nvPr/>
        </p:nvSpPr>
        <p:spPr>
          <a:xfrm>
            <a:off x="405143" y="493622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405143" y="557719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</p:spTree>
    <p:extLst>
      <p:ext uri="{BB962C8B-B14F-4D97-AF65-F5344CB8AC3E}">
        <p14:creationId xmlns:p14="http://schemas.microsoft.com/office/powerpoint/2010/main" val="22509395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</a:t>
            </a:r>
            <a:r>
              <a:rPr lang="en-US" dirty="0" err="1"/>
              <a:t>Expectimax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0F6C3-0FB6-4ACC-9FE3-3A9FCAC92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11379200" cy="4729164"/>
          </a:xfrm>
        </p:spPr>
        <p:txBody>
          <a:bodyPr/>
          <a:lstStyle/>
          <a:p>
            <a:r>
              <a:rPr lang="en-US" dirty="0"/>
              <a:t>Pretty great model for an agent in the world</a:t>
            </a:r>
          </a:p>
          <a:p>
            <a:r>
              <a:rPr lang="en-US" dirty="0"/>
              <a:t>Choose the action that has the: </a:t>
            </a:r>
            <a:r>
              <a:rPr lang="en-US" dirty="0">
                <a:solidFill>
                  <a:srgbClr val="0000E8"/>
                </a:solidFill>
              </a:rPr>
              <a:t>highest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expected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value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A1503E0-29F1-468B-89C2-2B68F7655948}"/>
              </a:ext>
            </a:extLst>
          </p:cNvPr>
          <p:cNvSpPr>
            <a:spLocks noChangeAspect="1"/>
          </p:cNvSpPr>
          <p:nvPr/>
        </p:nvSpPr>
        <p:spPr>
          <a:xfrm>
            <a:off x="6586117" y="4252050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riangle 25">
            <a:extLst>
              <a:ext uri="{FF2B5EF4-FFF2-40B4-BE49-F238E27FC236}">
                <a16:creationId xmlns:a16="http://schemas.microsoft.com/office/drawing/2014/main" id="{A41ABF1E-4DB3-475F-8F12-2C2B93DF5AD6}"/>
              </a:ext>
            </a:extLst>
          </p:cNvPr>
          <p:cNvSpPr/>
          <p:nvPr/>
        </p:nvSpPr>
        <p:spPr>
          <a:xfrm>
            <a:off x="5537821" y="2951081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51C771E-C5F5-432A-9D6C-A2DD1C83BAA9}"/>
              </a:ext>
            </a:extLst>
          </p:cNvPr>
          <p:cNvCxnSpPr>
            <a:cxnSpLocks/>
            <a:stCxn id="5" idx="3"/>
            <a:endCxn id="12" idx="0"/>
          </p:cNvCxnSpPr>
          <p:nvPr/>
        </p:nvCxnSpPr>
        <p:spPr>
          <a:xfrm flipH="1">
            <a:off x="4854449" y="3505200"/>
            <a:ext cx="1012951" cy="74044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4C03B88-2FBF-46D1-B3A1-33BD6E755DEB}"/>
              </a:ext>
            </a:extLst>
          </p:cNvPr>
          <p:cNvCxnSpPr>
            <a:cxnSpLocks/>
            <a:stCxn id="5" idx="3"/>
            <a:endCxn id="4" idx="0"/>
          </p:cNvCxnSpPr>
          <p:nvPr/>
        </p:nvCxnSpPr>
        <p:spPr>
          <a:xfrm>
            <a:off x="5867400" y="3505200"/>
            <a:ext cx="1001166" cy="74685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EAF444F-9E1B-415C-A2E6-B138A5218E42}"/>
              </a:ext>
            </a:extLst>
          </p:cNvPr>
          <p:cNvCxnSpPr>
            <a:cxnSpLocks/>
            <a:stCxn id="12" idx="4"/>
            <a:endCxn id="17" idx="0"/>
          </p:cNvCxnSpPr>
          <p:nvPr/>
        </p:nvCxnSpPr>
        <p:spPr>
          <a:xfrm flipH="1">
            <a:off x="4269627" y="4812574"/>
            <a:ext cx="584822" cy="902427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F8343FE-42DB-490C-8D91-975950AB603D}"/>
              </a:ext>
            </a:extLst>
          </p:cNvPr>
          <p:cNvCxnSpPr>
            <a:cxnSpLocks/>
            <a:stCxn id="12" idx="4"/>
            <a:endCxn id="18" idx="0"/>
          </p:cNvCxnSpPr>
          <p:nvPr/>
        </p:nvCxnSpPr>
        <p:spPr>
          <a:xfrm>
            <a:off x="4854449" y="4812574"/>
            <a:ext cx="531535" cy="90242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FCC5CDF-2157-4143-9147-1A90D0601181}"/>
              </a:ext>
            </a:extLst>
          </p:cNvPr>
          <p:cNvCxnSpPr>
            <a:cxnSpLocks/>
            <a:stCxn id="4" idx="4"/>
            <a:endCxn id="19" idx="0"/>
          </p:cNvCxnSpPr>
          <p:nvPr/>
        </p:nvCxnSpPr>
        <p:spPr>
          <a:xfrm flipH="1">
            <a:off x="6452784" y="4818978"/>
            <a:ext cx="415782" cy="89602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F20E80B-1E1C-4BCA-8719-01EAD4594A1C}"/>
              </a:ext>
            </a:extLst>
          </p:cNvPr>
          <p:cNvCxnSpPr>
            <a:cxnSpLocks/>
            <a:stCxn id="4" idx="4"/>
            <a:endCxn id="20" idx="0"/>
          </p:cNvCxnSpPr>
          <p:nvPr/>
        </p:nvCxnSpPr>
        <p:spPr>
          <a:xfrm>
            <a:off x="6868566" y="4818978"/>
            <a:ext cx="651018" cy="896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296756A3-D552-4300-AE7D-C0EFF3ACDD26}"/>
              </a:ext>
            </a:extLst>
          </p:cNvPr>
          <p:cNvSpPr>
            <a:spLocks noChangeAspect="1"/>
          </p:cNvSpPr>
          <p:nvPr/>
        </p:nvSpPr>
        <p:spPr>
          <a:xfrm>
            <a:off x="4572000" y="4245646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riangle 25">
            <a:extLst>
              <a:ext uri="{FF2B5EF4-FFF2-40B4-BE49-F238E27FC236}">
                <a16:creationId xmlns:a16="http://schemas.microsoft.com/office/drawing/2014/main" id="{14A9FCE4-E5A2-4FB6-9369-558C7763890B}"/>
              </a:ext>
            </a:extLst>
          </p:cNvPr>
          <p:cNvSpPr/>
          <p:nvPr/>
        </p:nvSpPr>
        <p:spPr>
          <a:xfrm>
            <a:off x="3940048" y="5715001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riangle 25">
            <a:extLst>
              <a:ext uri="{FF2B5EF4-FFF2-40B4-BE49-F238E27FC236}">
                <a16:creationId xmlns:a16="http://schemas.microsoft.com/office/drawing/2014/main" id="{1B20DA3A-8E0A-4E8B-8DA9-896F3C8200D1}"/>
              </a:ext>
            </a:extLst>
          </p:cNvPr>
          <p:cNvSpPr/>
          <p:nvPr/>
        </p:nvSpPr>
        <p:spPr>
          <a:xfrm>
            <a:off x="5056405" y="5715000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riangle 25">
            <a:extLst>
              <a:ext uri="{FF2B5EF4-FFF2-40B4-BE49-F238E27FC236}">
                <a16:creationId xmlns:a16="http://schemas.microsoft.com/office/drawing/2014/main" id="{ECC14954-20E0-497B-804E-7EAA9C1C42C0}"/>
              </a:ext>
            </a:extLst>
          </p:cNvPr>
          <p:cNvSpPr/>
          <p:nvPr/>
        </p:nvSpPr>
        <p:spPr>
          <a:xfrm>
            <a:off x="6123205" y="5715000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riangle 25">
            <a:extLst>
              <a:ext uri="{FF2B5EF4-FFF2-40B4-BE49-F238E27FC236}">
                <a16:creationId xmlns:a16="http://schemas.microsoft.com/office/drawing/2014/main" id="{47FBC499-ADBB-4694-9F66-ED3AB0A22690}"/>
              </a:ext>
            </a:extLst>
          </p:cNvPr>
          <p:cNvSpPr/>
          <p:nvPr/>
        </p:nvSpPr>
        <p:spPr>
          <a:xfrm>
            <a:off x="7190005" y="5715419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15FCBEB-5D7E-428C-A3A9-2E3B0AE743DC}"/>
              </a:ext>
            </a:extLst>
          </p:cNvPr>
          <p:cNvCxnSpPr>
            <a:cxnSpLocks/>
          </p:cNvCxnSpPr>
          <p:nvPr/>
        </p:nvCxnSpPr>
        <p:spPr>
          <a:xfrm flipH="1">
            <a:off x="3733800" y="6281928"/>
            <a:ext cx="535827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16B0FDA-119D-45AB-9262-33C3FDD93078}"/>
              </a:ext>
            </a:extLst>
          </p:cNvPr>
          <p:cNvCxnSpPr>
            <a:cxnSpLocks/>
          </p:cNvCxnSpPr>
          <p:nvPr/>
        </p:nvCxnSpPr>
        <p:spPr>
          <a:xfrm>
            <a:off x="4269627" y="6281928"/>
            <a:ext cx="580530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DF09B1A-8762-4473-8520-72360C74EF4E}"/>
              </a:ext>
            </a:extLst>
          </p:cNvPr>
          <p:cNvCxnSpPr>
            <a:cxnSpLocks/>
          </p:cNvCxnSpPr>
          <p:nvPr/>
        </p:nvCxnSpPr>
        <p:spPr>
          <a:xfrm flipH="1">
            <a:off x="4850157" y="6259758"/>
            <a:ext cx="535827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44F7105-148A-47DE-AC72-61880F6BEDB9}"/>
              </a:ext>
            </a:extLst>
          </p:cNvPr>
          <p:cNvCxnSpPr>
            <a:cxnSpLocks/>
          </p:cNvCxnSpPr>
          <p:nvPr/>
        </p:nvCxnSpPr>
        <p:spPr>
          <a:xfrm>
            <a:off x="5385984" y="6259758"/>
            <a:ext cx="580530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0643DA8-244C-4F1D-9DA8-32C2742A82C9}"/>
              </a:ext>
            </a:extLst>
          </p:cNvPr>
          <p:cNvCxnSpPr>
            <a:cxnSpLocks/>
          </p:cNvCxnSpPr>
          <p:nvPr/>
        </p:nvCxnSpPr>
        <p:spPr>
          <a:xfrm flipH="1">
            <a:off x="5921248" y="6281928"/>
            <a:ext cx="535827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1AB34E1-2175-4776-BD8D-E8FF8B0847D1}"/>
              </a:ext>
            </a:extLst>
          </p:cNvPr>
          <p:cNvCxnSpPr>
            <a:cxnSpLocks/>
          </p:cNvCxnSpPr>
          <p:nvPr/>
        </p:nvCxnSpPr>
        <p:spPr>
          <a:xfrm>
            <a:off x="6457075" y="6281928"/>
            <a:ext cx="580530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7431AB1-F298-4089-8D7E-9A97229582CD}"/>
              </a:ext>
            </a:extLst>
          </p:cNvPr>
          <p:cNvCxnSpPr>
            <a:cxnSpLocks/>
          </p:cNvCxnSpPr>
          <p:nvPr/>
        </p:nvCxnSpPr>
        <p:spPr>
          <a:xfrm flipH="1">
            <a:off x="6992339" y="6281928"/>
            <a:ext cx="535827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E1ED207-5811-4DFD-BDC7-5595937EAECF}"/>
              </a:ext>
            </a:extLst>
          </p:cNvPr>
          <p:cNvCxnSpPr>
            <a:cxnSpLocks/>
          </p:cNvCxnSpPr>
          <p:nvPr/>
        </p:nvCxnSpPr>
        <p:spPr>
          <a:xfrm>
            <a:off x="7528166" y="6281928"/>
            <a:ext cx="580530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6887350-4E47-0999-518A-A7ABF5818005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E4FDB6F5-78FC-A8F2-F0D5-1E4CF7D26C14}"/>
                  </a:ext>
                </a:extLst>
              </p14:cNvPr>
              <p14:cNvContentPartPr/>
              <p14:nvPr/>
            </p14:nvContentPartPr>
            <p14:xfrm>
              <a:off x="328680" y="1949040"/>
              <a:ext cx="2585520" cy="10872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E4FDB6F5-78FC-A8F2-F0D5-1E4CF7D26C1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9320" y="1939680"/>
                <a:ext cx="2604240" cy="12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7712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0F6C3-0FB6-4ACC-9FE3-3A9FCAC92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say you know that your opponent is actually running a depth 1 minimax, using the result 80% of the time, and moving randomly otherwise</a:t>
            </a:r>
          </a:p>
          <a:p>
            <a:r>
              <a:rPr lang="en-US" dirty="0"/>
              <a:t>Question: What tree search should you use? 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A: Minimax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B: </a:t>
            </a:r>
            <a:r>
              <a:rPr lang="en-US" dirty="0" err="1">
                <a:solidFill>
                  <a:schemeClr val="tx1"/>
                </a:solidFill>
              </a:rPr>
              <a:t>Expectimax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C: Something completely different</a:t>
            </a:r>
          </a:p>
          <a:p>
            <a:pPr marL="0" indent="0">
              <a:buNone/>
            </a:pP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98CE3F-CD2E-F155-D9D8-FB4CF94DAD8D}"/>
              </a:ext>
            </a:extLst>
          </p:cNvPr>
          <p:cNvSpPr txBox="1"/>
          <p:nvPr/>
        </p:nvSpPr>
        <p:spPr>
          <a:xfrm>
            <a:off x="169327" y="6400595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33054337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472746"/>
          </a:xfrm>
        </p:spPr>
        <p:txBody>
          <a:bodyPr>
            <a:normAutofit/>
          </a:bodyPr>
          <a:lstStyle/>
          <a:p>
            <a:r>
              <a:rPr lang="en-US" sz="2800" dirty="0"/>
              <a:t>Games require decisions when optimality is impossible</a:t>
            </a:r>
          </a:p>
          <a:p>
            <a:pPr lvl="1"/>
            <a:r>
              <a:rPr lang="en-US" sz="2400" dirty="0"/>
              <a:t>Bounded-depth search and approximate evaluation functions</a:t>
            </a:r>
          </a:p>
          <a:p>
            <a:r>
              <a:rPr lang="en-US" sz="2800" dirty="0"/>
              <a:t>Games force efficient use of computation</a:t>
            </a:r>
          </a:p>
          <a:p>
            <a:pPr lvl="1"/>
            <a:r>
              <a:rPr lang="en-US" sz="2400" dirty="0"/>
              <a:t>Alpha-beta pruning</a:t>
            </a:r>
          </a:p>
          <a:p>
            <a:r>
              <a:rPr lang="en-US" sz="2800" dirty="0"/>
              <a:t>Game playing has produced important research ideas</a:t>
            </a:r>
          </a:p>
          <a:p>
            <a:pPr lvl="1"/>
            <a:r>
              <a:rPr lang="en-US" sz="2400" dirty="0"/>
              <a:t>Reinforcement learning (checkers)</a:t>
            </a:r>
          </a:p>
          <a:p>
            <a:pPr lvl="1"/>
            <a:r>
              <a:rPr lang="en-US" sz="2400" dirty="0"/>
              <a:t>Iterative deepening (chess)</a:t>
            </a:r>
          </a:p>
          <a:p>
            <a:pPr lvl="1"/>
            <a:r>
              <a:rPr lang="en-US" sz="2400" dirty="0"/>
              <a:t>Monte Carlo tree search (Go)</a:t>
            </a:r>
          </a:p>
          <a:p>
            <a:pPr lvl="1"/>
            <a:r>
              <a:rPr lang="en-US" sz="2400" dirty="0"/>
              <a:t>Solution methods for partial-information games in economics (poker)</a:t>
            </a:r>
          </a:p>
          <a:p>
            <a:r>
              <a:rPr lang="en-US" sz="2800" dirty="0"/>
              <a:t>Video games present much greater challenges – lots to do!</a:t>
            </a:r>
          </a:p>
          <a:p>
            <a:pPr lvl="1"/>
            <a:r>
              <a:rPr lang="en-US" sz="2400" dirty="0"/>
              <a:t>b = 10</a:t>
            </a:r>
            <a:r>
              <a:rPr lang="en-US" sz="2400" baseline="30000" dirty="0"/>
              <a:t>500</a:t>
            </a:r>
            <a:r>
              <a:rPr lang="en-US" sz="2400" dirty="0"/>
              <a:t>, |S| = 10</a:t>
            </a:r>
            <a:r>
              <a:rPr lang="en-US" sz="2400" baseline="30000" dirty="0"/>
              <a:t>4000</a:t>
            </a:r>
            <a:r>
              <a:rPr lang="en-US" sz="2400" dirty="0"/>
              <a:t>, m = 10,000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5E9C57-CF0A-C526-AB53-B9F944CCEBCC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3547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6768</TotalTime>
  <Words>3644</Words>
  <Application>Microsoft Office PowerPoint</Application>
  <PresentationFormat>Widescreen</PresentationFormat>
  <Paragraphs>707</Paragraphs>
  <Slides>66</Slides>
  <Notes>25</Notes>
  <HiddenSlides>4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5" baseType="lpstr">
      <vt:lpstr>Arial</vt:lpstr>
      <vt:lpstr>Calibri</vt:lpstr>
      <vt:lpstr>Calibri Light</vt:lpstr>
      <vt:lpstr>Cambria Math</vt:lpstr>
      <vt:lpstr>Symbol</vt:lpstr>
      <vt:lpstr>Times New Roman</vt:lpstr>
      <vt:lpstr>Wingdings</vt:lpstr>
      <vt:lpstr>Office Theme</vt:lpstr>
      <vt:lpstr>Photo Editor Photo</vt:lpstr>
      <vt:lpstr>  07-280 AI &amp; ML I Adversarial Search </vt:lpstr>
      <vt:lpstr>Minimax</vt:lpstr>
      <vt:lpstr>Intelligence and Uncertainty</vt:lpstr>
      <vt:lpstr>Outline</vt:lpstr>
      <vt:lpstr>Pre-reading</vt:lpstr>
      <vt:lpstr>Game Playing State-of-the-Art</vt:lpstr>
      <vt:lpstr>Game Playing State-of-the-Art</vt:lpstr>
      <vt:lpstr>Game Playing State-of-the-Art</vt:lpstr>
      <vt:lpstr>AlphaGo</vt:lpstr>
      <vt:lpstr>Behavior from Computation</vt:lpstr>
      <vt:lpstr>Types of Games</vt:lpstr>
      <vt:lpstr>Zero-Sum Games</vt:lpstr>
      <vt:lpstr>“Standard” Games</vt:lpstr>
      <vt:lpstr>Pre-reading</vt:lpstr>
      <vt:lpstr>Single-Agent Trees</vt:lpstr>
      <vt:lpstr>Minimax</vt:lpstr>
      <vt:lpstr>Minimax Example</vt:lpstr>
      <vt:lpstr>Generic Game Tree Pseudocode</vt:lpstr>
      <vt:lpstr>Minimax Efficiency</vt:lpstr>
      <vt:lpstr>Pre-reading</vt:lpstr>
      <vt:lpstr>Probabilities</vt:lpstr>
      <vt:lpstr>Expected Value</vt:lpstr>
      <vt:lpstr>Expected Value</vt:lpstr>
      <vt:lpstr>Example</vt:lpstr>
      <vt:lpstr>Updated: Generic Game Tree Pseudocode</vt:lpstr>
      <vt:lpstr>Adversarial Search</vt:lpstr>
      <vt:lpstr>Minimax Code and Notation</vt:lpstr>
      <vt:lpstr>Minimax Notation</vt:lpstr>
      <vt:lpstr>Minimax Notation</vt:lpstr>
      <vt:lpstr>Minimax Efficiency</vt:lpstr>
      <vt:lpstr>Resource Limits</vt:lpstr>
      <vt:lpstr>Resource Limits</vt:lpstr>
      <vt:lpstr>Depth Matters</vt:lpstr>
      <vt:lpstr>Demo Limited Depth (2 vs 10)</vt:lpstr>
      <vt:lpstr>Evaluation Functions</vt:lpstr>
      <vt:lpstr>Evaluation Functions</vt:lpstr>
      <vt:lpstr>Evaluation for Pacman</vt:lpstr>
      <vt:lpstr>Generalized minimax</vt:lpstr>
      <vt:lpstr>Generalized minimax</vt:lpstr>
      <vt:lpstr>Game Tree Pruning</vt:lpstr>
      <vt:lpstr>Alpha-Beta Example</vt:lpstr>
      <vt:lpstr>Poll 1</vt:lpstr>
      <vt:lpstr>Example</vt:lpstr>
      <vt:lpstr>Poll 2</vt:lpstr>
      <vt:lpstr>Alpha-Beta Implementation</vt:lpstr>
      <vt:lpstr>Alpha-Beta version of Poll 1</vt:lpstr>
      <vt:lpstr>Alpha-Beta version of Poll 1</vt:lpstr>
      <vt:lpstr>Alpha-Beta Pruning Properties</vt:lpstr>
      <vt:lpstr>Modeling Assumptions</vt:lpstr>
      <vt:lpstr>Modeling Assumptions</vt:lpstr>
      <vt:lpstr>Minimax Demo</vt:lpstr>
      <vt:lpstr>Poll 3</vt:lpstr>
      <vt:lpstr>Assumptions vs. Reality</vt:lpstr>
      <vt:lpstr>Modeling Assumptions</vt:lpstr>
      <vt:lpstr>Minimax Driver?</vt:lpstr>
      <vt:lpstr>Modeling Assumptions</vt:lpstr>
      <vt:lpstr>Modeling Assumptions</vt:lpstr>
      <vt:lpstr>Chance outcomes in trees</vt:lpstr>
      <vt:lpstr>Expectimax Pruning?</vt:lpstr>
      <vt:lpstr>Expectimax Code</vt:lpstr>
      <vt:lpstr>Preview: MDP/Reinforcement Learning Notation</vt:lpstr>
      <vt:lpstr>Preview: MDP/Reinforcement Learning Notation</vt:lpstr>
      <vt:lpstr>Preview: MDP/Reinforcement Learning Notation</vt:lpstr>
      <vt:lpstr>Why Expectimax?</vt:lpstr>
      <vt:lpstr>Bonus Question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Pat Virtue</dc:creator>
  <cp:lastModifiedBy>Pat Virtue</cp:lastModifiedBy>
  <cp:revision>644</cp:revision>
  <cp:lastPrinted>2019-08-29T15:41:16Z</cp:lastPrinted>
  <dcterms:created xsi:type="dcterms:W3CDTF">2018-10-11T11:39:27Z</dcterms:created>
  <dcterms:modified xsi:type="dcterms:W3CDTF">2026-01-22T18:00:41Z</dcterms:modified>
</cp:coreProperties>
</file>