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4.xml" ContentType="application/vnd.openxmlformats-officedocument.presentationml.notesSlide+xml"/>
  <Override PartName="/ppt/ink/ink16.xml" ContentType="application/inkml+xml"/>
  <Override PartName="/ppt/notesSlides/notesSlide5.xml" ContentType="application/vnd.openxmlformats-officedocument.presentationml.notesSlide+xml"/>
  <Override PartName="/ppt/ink/ink17.xml" ContentType="application/inkml+xml"/>
  <Override PartName="/ppt/notesSlides/notesSlide6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notesSlides/notesSlide7.xml" ContentType="application/vnd.openxmlformats-officedocument.presentationml.notesSlide+xml"/>
  <Override PartName="/ppt/ink/ink20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notesSlides/notesSlide14.xml" ContentType="application/vnd.openxmlformats-officedocument.presentationml.notesSlide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notesSlides/notesSlide15.xml" ContentType="application/vnd.openxmlformats-officedocument.presentationml.notesSlide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notesSlides/notesSlide16.xml" ContentType="application/vnd.openxmlformats-officedocument.presentationml.notesSlide+xml"/>
  <Override PartName="/ppt/ink/ink50.xml" ContentType="application/inkml+xml"/>
  <Override PartName="/ppt/ink/ink5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327" r:id="rId2"/>
    <p:sldId id="339" r:id="rId3"/>
    <p:sldId id="702" r:id="rId4"/>
    <p:sldId id="392" r:id="rId5"/>
    <p:sldId id="427" r:id="rId6"/>
    <p:sldId id="450" r:id="rId7"/>
    <p:sldId id="461" r:id="rId8"/>
    <p:sldId id="408" r:id="rId9"/>
    <p:sldId id="402" r:id="rId10"/>
    <p:sldId id="409" r:id="rId11"/>
    <p:sldId id="531" r:id="rId12"/>
    <p:sldId id="548" r:id="rId13"/>
    <p:sldId id="536" r:id="rId14"/>
    <p:sldId id="703" r:id="rId15"/>
    <p:sldId id="704" r:id="rId16"/>
    <p:sldId id="553" r:id="rId17"/>
    <p:sldId id="413" r:id="rId18"/>
    <p:sldId id="701" r:id="rId19"/>
    <p:sldId id="692" r:id="rId20"/>
    <p:sldId id="645" r:id="rId21"/>
    <p:sldId id="642" r:id="rId22"/>
    <p:sldId id="649" r:id="rId23"/>
    <p:sldId id="543" r:id="rId24"/>
    <p:sldId id="556" r:id="rId25"/>
    <p:sldId id="637" r:id="rId26"/>
    <p:sldId id="544" r:id="rId27"/>
    <p:sldId id="693" r:id="rId28"/>
    <p:sldId id="453" r:id="rId29"/>
    <p:sldId id="650" r:id="rId30"/>
    <p:sldId id="586" r:id="rId31"/>
    <p:sldId id="587" r:id="rId32"/>
    <p:sldId id="549" r:id="rId33"/>
    <p:sldId id="689" r:id="rId34"/>
    <p:sldId id="551" r:id="rId35"/>
    <p:sldId id="691" r:id="rId36"/>
    <p:sldId id="651" r:id="rId37"/>
    <p:sldId id="690" r:id="rId38"/>
    <p:sldId id="452" r:id="rId39"/>
    <p:sldId id="652" r:id="rId40"/>
    <p:sldId id="571" r:id="rId41"/>
    <p:sldId id="481" r:id="rId42"/>
    <p:sldId id="572" r:id="rId43"/>
    <p:sldId id="578" r:id="rId44"/>
    <p:sldId id="695" r:id="rId45"/>
    <p:sldId id="696" r:id="rId46"/>
    <p:sldId id="688" r:id="rId47"/>
    <p:sldId id="671" r:id="rId48"/>
    <p:sldId id="639" r:id="rId49"/>
    <p:sldId id="436" r:id="rId50"/>
    <p:sldId id="458" r:id="rId51"/>
    <p:sldId id="698" r:id="rId52"/>
    <p:sldId id="699" r:id="rId53"/>
    <p:sldId id="700" r:id="rId54"/>
    <p:sldId id="653" r:id="rId55"/>
    <p:sldId id="679" r:id="rId56"/>
    <p:sldId id="677" r:id="rId57"/>
    <p:sldId id="678" r:id="rId58"/>
    <p:sldId id="576" r:id="rId59"/>
    <p:sldId id="673" r:id="rId60"/>
    <p:sldId id="680" r:id="rId61"/>
    <p:sldId id="684" r:id="rId62"/>
    <p:sldId id="683" r:id="rId63"/>
    <p:sldId id="682" r:id="rId64"/>
    <p:sldId id="582" r:id="rId65"/>
    <p:sldId id="675" r:id="rId66"/>
    <p:sldId id="583" r:id="rId67"/>
    <p:sldId id="658" r:id="rId68"/>
    <p:sldId id="552" r:id="rId69"/>
    <p:sldId id="459" r:id="rId70"/>
    <p:sldId id="655" r:id="rId71"/>
    <p:sldId id="562" r:id="rId72"/>
    <p:sldId id="460" r:id="rId73"/>
    <p:sldId id="656" r:id="rId74"/>
    <p:sldId id="577" r:id="rId75"/>
    <p:sldId id="659" r:id="rId7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CBA9E5"/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6" autoAdjust="0"/>
    <p:restoredTop sz="79796" autoAdjust="0"/>
  </p:normalViewPr>
  <p:slideViewPr>
    <p:cSldViewPr snapToGrid="0">
      <p:cViewPr varScale="1">
        <p:scale>
          <a:sx n="74" d="100"/>
          <a:sy n="74" d="100"/>
        </p:scale>
        <p:origin x="44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10:11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981 3754 28559 0,'-8'-12'2544'0,"2"3"-2032"0,2 5-512 0,4 4 0 0,2 0 192 0,-2-3-48 0,-3-3-16 0,1-4 0 0,-1-2-592 0,1 0-128 0,2 2-32 0,0 3 0 0,2 4 384 0,2 6 80 0,0 1 16 0,2 5 0 0,1 6 144 0,1 8-160 0,1 2 160 0,1 6-160 0,0 2 160 0,0 1 144 0,1 1-16 0,2-1-128 0,-1 1 128 0,-1-5-128 0,-1-2 0 0,1 3 0 0,0-2 0 0,0-1 0 15,-1-3 0-15,0-3 0 0,0 0 0 0,-3-6 0 16,1-3 0-16,-2-3 0 16,3-2 384-16,1-3-16 0,1-2-16 0,2-3 0 0,2-3 608 15,2-2 128-15,5-3 32 0,1-6 0 0,5-5-464 0,7-3-80 16,7-9-32-16,9-3 0 0,12-11 128 0,6-6 32 16,7-6 0-16,-1-3 0 0,-1-3-176 0,0 1-16 15,-7 8-16-15,2-1 0 0,2 2-272 0,-2-4-48 16,0 3-16-16,-3-3 0 0,-3 4-160 0,-2-2 0 0,-2 2 0 0,-2 5-11472 31,-4 5-2256-31</inkml:trace>
  <inkml:trace contextRef="#ctx0" brushRef="#br0" timeOffset="4591.91">1128 5111 33167 0,'-9'12'2944'0,"4"-2"-2352"0,4-3-464 16,2-2-128-16,3-1 240 0,-2 0 16 0,0 11 16 0,0 3 0 0,5 11 208 0,0-6 32 15,1 2 16-15,1-7 0 0,0-4 48 0,-1-2 16 0,0 1 0 0,-2-5 0 0,1 2-128 0,-1-2-16 0,1 0-16 0,0 1 0 16,0 1-240-16,1 0-32 0,2 0-16 0,0 0 0 0,1-2 144 0,1 0 32 16,4 0 0-16,2-4 0 0,1-2-160 0,4-2-32 31,3-3 0-31,4-6 0 0,6-1 128 0,4-8 0 0,3-2 16 0,3-9 0 0,1-2-80 0,-1-4 0 15,-4 1-16-15,2-2 0 16,4-4-176-16,4-7 128 16,3-2-128-16,2-1 128 0,2-4-128 0,8-2 0 0,6-1 0 0,6-6 0 15,7 0 0-15,2 3 0 0,5 2 0 0,-1-2 0 0,-1 1 0 0,5 5 0 16,5 1 0-16,-6 2 0 0,-5 3 0 0,-7 1 0 0,-9 9 0 16,-6 3 0-1,-1 3-400-15,-3 7-112 16,-2 3-32-16,-1 8-18336 0</inkml:trace>
  <inkml:trace contextRef="#ctx0" brushRef="#br0" timeOffset="5214.21">1145 6062 39615 0,'-2'1'3520'0,"-1"5"-2816"0,3-2-560 0,0 1-144 0,1 1 0 0,1 0 160 0,0 8-160 0,2 5 160 0,3 15-160 0,4 4 0 16,4 7 0-16,2-1 0 0,2-1-400 0,3-2-64 0,1-2-16 15,-1-1 0-15,1-1 256 0,2-1 48 0,1 5 16 0,1 0 0 0,-1-1-64 0,-1-1-16 16,-3 1 0-16,-2-1 0 0,-4-3 240 0,-4-3 0 16,-2-1 0-16,-2-7 0 0,-2-3 448 0,-1-3 0 15,1-6-16-15,0-6 0 0,2-1 208 0,0-9 64 16,3 0 0-16,4-10 0 0,6-5-64 15,4-8 0-15,1-3 0 0,6-12 0 0,8-6-64 0,0-5-32 16,2-1 0-16,4-6 0 0,5-9-336 0,2-4-64 0,0-1-16 16,-2 0 0-16,-4-2-128 0,-6 8 0 0,-2 5 0 15,0 0 0-15,0 3 0 0,0 5 0 0,-5 4 0 0,0 6 0 16,-5 2-416-16,-3 2 32 0,-2 4 16 0,-4 2 0 31,-3 3-112-31,-4 5-32 0,-1 1 0 0,-3 5-12272 0,-1 4-2448 16</inkml:trace>
  <inkml:trace contextRef="#ctx0" brushRef="#br0" timeOffset="6433.45">6810 7238 26719 0,'-2'-9'2368'0,"2"3"-1888"0,2 2-480 16,-1 2 0-16,1 2 0 0,1-4 0 0,-1 0 0 0,5-4 0 0,1-5 144 0,5 0 96 0,1 1 16 0,5 1 0 0,-1 3 448 0,2 1 112 0,1 1 16 0,2 4 0 0,1 1-672 0,-3 2-160 0,-2 1 0 0,-2 4 0 16,0 1 128-16,-2-1-128 0,1 6 192 0,-2-2-64 15,-3 0 1104-15,-2 0 224 0,-1-1 32 0,0-1 16 16,1 0-160-16,-3-2-48 0,0 0 0 0,1-4 0 16,1 2-720-16,-1-4-160 0,2 0-32 0,-2 0 0 15,2-2-112-15,0-2-16 0,-1 2-16 0,2-2 0 16,1 0-240-16,2-1 128 15,-1 1-128-15,3-2 0 0,0 0 176 0,-1 0-176 0,1-2 192 0,1 2-192 0,3 0 0 16,-2 0 0-16,-1 0-192 0,0-2 48 0,0 2 144 16,-1 4 0-16,1-2 0 0,-1 1 0 15,-2 0 0-15,0 3 0 0,0-3 0 0,0 1 0 0,-1 1 0 0,1-2 0 16,3-1 0-16,0 2 0 0,1-2 224 0,1 0-32 16,3 0 0-16,-2-1 0 0,1 2-192 0,0-3 128 15,5 0-128-15,2 0 0 16,0-1 0-16,3 0 128 0,1 1-128 0,-2 1 0 0,0 1 0 0,-6 2 0 0,-3 2 0 15,-1 2 0-15,-2 1 0 0,-1 0 0 16,-2 1 0-16,-3 1 0 0,0 0 0 0,-1 0 0 0,-2 1 0 0,1 0 0 16,-1 2 0-16,0-2 0 0,0 0 0 0,-2-2 0 15,0 1 0-15,0-2 0 0,3 4 0 0,-1-4 0 16,2 1 0-16,0 2 0 0,3-1 0 0,-1 1 0 16,2-1 0-16,3 0 0 0,3 1 0 0,1-2 0 15,0 0 0-15,2 1 0 16,4-2 0-16,4 1 0 0,3-1 0 0,3 0 0 0,2 0 0 0,2-3 0 15,0 4 176-15,0-4-16 0,-2 0 0 0,0 2 0 16,-3-2-160-16,-2 1 160 0,0-1-160 0,-2 3 160 0,-1-3-160 16,-3 0 0-16,-1 2 0 0,-2-4 0 15,-3 2 0-15,3-3 0 0,2 2-192 0,2-1 192 16,-3-5-736-16,2-1-32 0</inkml:trace>
  <inkml:trace contextRef="#ctx0" brushRef="#br0" timeOffset="29176.33">12617 9363 28559 0,'-7'7'2544'0,"2"-5"-2032"0,2-4-512 0,1 0 0 0,2 2 0 0,-2 0 0 0,0 2 0 0,-6-2 0 0,-1 0-736 0,1-3-240 0,0 2-48 0,2-3-16 16,2-1 1040-16,1 1 0 0,2 1 0 0,-2-3 192 0,2 1 160 15,-2 1 32-15,1 0 0 0,-2 0 0 0,2 0 688 0,-2 0 144 16,-1-4 16-16,0 6 16 0,0-1-128 0,-1 3-32 16,1 0 0-16,-2 0 0 0,0-1-304 0,1-1-64 15,1 2-16-15,-1-4 0 0,0 2-256 0,-2-2-64 16,2 1-16-16,0 0 0 0,1 0-160 0,0 3-16 16,2 3-16-16,-1-3 0 0,0-3-176 0,0 2 0 15,1 1 0-15,-1 0 0 0,0 0 0 0,1 4 0 16,-1 2 0-16,0-2-176 0,-1 2 176 0,1 0 0 0,0 1 0 15,-3 2 0-15,2 0 0 0,-1 2 0 0,-1 4 0 16,-2 1-128-16,0 0 128 0,1 2 0 16,0-2 0-16,1 5 0 0,-3 2 0 0,0-1 0 15,3 0 0-15,-2 0 0 0,3 1 0 0,1-1 0 0,1 0 0 0,3-3 0 16,2 1 0-16,2-2 0 0,2-2 0 0,1 3 0 16,4-3 320-16,0-1 0 0,0 1 0 0,1-3 0 15,0 3-192-15,0-1-128 0,0-2 160 16,-1-1-160-16,0-1 0 0,-1 1 0 0,0 1 0 0,-1-3 0 0,-3-2 128 15,1 2-128-15,-1-1 0 0,1 1 144 0,0-2-144 0,0 2 0 16,1-2 0-16,-1-3 0 0,0-2 0 16,1-3 0-16,2 2 0 0,2-4 0 0,-2-1-192 0,3 0 192 15,2-3-160-15,1 0 160 16,1-3-800-16,0-1-64 0,1 3-16 0,-1-5-10576 16,2-1-2128-16</inkml:trace>
  <inkml:trace contextRef="#ctx0" brushRef="#br0" timeOffset="30016.37">12886 8718 26719 0,'0'-4'1184'0,"-1"2"240"0,0-2-1136 0,1 4-288 0,0-3 0 0,1 3 0 0,0 0 304 0,0 0 0 0,3 0 0 0,0 3 0 16,1 1-432-16,-5-4-96 0,0 0-16 15,16 18 0-15,-11-8 240 0,-2 0 0 0,0 5 0 0,-2 1 0 0,0 0 0 0,-1 0 0 0,-1 0 0 0,0 3 0 16,-3 3 368-16,0 6 64 0,0-3 16 0,-4 5 0 0,2 1 432 0,-1 1 80 0,0 2 32 0,0 5 0 16,-2 4-320-16,2 2-64 0,-1 2-16 0,1-3 0 31,1-1-160-31,0-1-48 0,1-4 0 0,-1-6 0 0,2 2-64 0,-1-4-32 0,0-2 0 0,0-3 0 15,0-4 128-15,1-3 32 16,1 0 0-16,-1-3 0 0,1-2 64 0,1 0 0 0,-2-3 16 0,2-2 0 16,-1 2-272-16,0-4-64 0,-1-2-16 0,0 2 0 31,-1-3-176-31,0 1 0 0,0-2 0 0,2-2 128 0,-2 0-128 0,0 0 0 0,0 0 0 16,1-2 0-16,2 2 192 0,-1-4-32 0,2 1-16 0,0 0 0 0,2-4 48 0,0 1 16 15,2 0 0-15,0-4 0 0,2 4-80 16,1-4-128-16,1 1 176 0,0 0-176 0,0-1 0 0,2-3 0 15,0 1 0-15,-1 0 0 0,0 2 0 0,0-3 0 16,2-3 0-16,-1 0 0 0,1 0 0 0,-1-1 0 31,0 1 0-31,0 2 0 0,0 4 0 0,-3-2 0 16,1 2 128-16,0-2-128 0,0 0 0 0,0 3 0 0,2 2 0 16,1 1 0-16,1 0 0 0,1 1 0 0,1 3 0 0,0-2 0 0,2-1 176 0,0 4-176 31,0-4 160-31,-1 4-160 0,-1 4 0 0,0 1 128 0,-4-2-128 15,1 5 0-15,1-1 0 0,-2 0 0 0,1 4 0 16,-1-1 0-16,-1-5 0 0,1 5 128 0,0 4-128 16,-3-1 0-16,-1-5 240 0,0 4-48 0,1 1-16 0,0 2 0 15,0 2 64-15,3-1 16 0,-2-4 0 0,2 4 0 16,1-5-64-16,2 3-16 0,3-4 0 0,0 4 0 16,1-3 48-16,1 2 16 0,1-2 0 0,-2 1 0 15,-2-1-240-15,0 0 0 0,-2 2 0 0,1-2 0 0,-2 0 128 16,-1 2-128-16,-3-2 0 0,1 1 0 15,-1 3 0-15,-1-2 0 0,-1 1 0 0,0-3 0 16,-1 0 0-16,0-2 0 0,-1-2 0 0,1-4 0 16,2-2-752-16,0-7-80 0</inkml:trace>
  <inkml:trace contextRef="#ctx0" brushRef="#br0" timeOffset="33160.68">1089 9512 4927 0</inkml:trace>
  <inkml:trace contextRef="#ctx0" brushRef="#br0" timeOffset="33874.05">794 9439 11967 0,'-19'-10'1072'0,"9"4"-864"0,7 3 512 0,3 2 112 0,0 1 0 15,-3-2 16-15,-5-2 528 0,-5-5 96 0,-2 0 32 16,-2 2 0-16,2-2-1024 0,0 3-208 0,6 1-32 0,-1 3-16 15,0-2 32-15,2-1 16 0,1 4 0 0,1 1 0 16,3-3 736-16,0 1 144 0,1 2 16 0,1 0 16 16,2 0 608-16,2-1 112 0,0 1 16 0,2 0 16 15,3 0-784-15,-1 1-176 0,2 1-16 0,1-2-16 16,2 0-624-16,1 0-112 0,1-2-16 0,2 1-16 16,2-2 32-16,0 0 16 0,2-2 0 0,5 0 0 0,4-2 32 15,5 1 0-15,4 0 0 0,3-3 0 0,2 2 48 16,3-2 16-16,2 2 0 0,2 1 0 0,-3 0-320 0,0-1 0 15,2-5 0-15,2 2 0 0,0-2 128 0,-1 6-128 16,2 6 0-16,-1 0 0 0,1-3 0 0,-3 2 0 16,0-2 0-16,-4-3 0 0,-3 3 0 0,-1 0 0 15,-1-1 0-15,-3 1 0 16,0 0 0-16,-4-3 160 0,-2 2-160 0,0-2 128 0,0 4 64 0,0-2 0 16,0 4 0-16,-1-4 0 0,-3 4-64 0,-3 0-128 15,-1 0 192-15,-1 0-64 0,-2 0-128 0,0 0 0 0,-4 0 0 16,-2 0 0-16,-2 1 0 0,-3-1 0 0,-2 3 0 15,-2-3 0-15,0-3 0 0,-3 2 0 16,-1 1 0-16,1-2 0 0,-2-2 0 0,0-2 0 0,-2 3 0 0,1-3 0 16,-1 0 0-16,-2 0 192 0,0 2-192 0,-1-5 192 15,-1 2-16-15,0-2 0 0,1 3 0 0,-1 0 0 16,-2 0-176-16,2 1 0 16,-3-1 0-16,1 0 0 0,-1-3 0 0,-1 3 0 15,-1-1 0-15,1 1 0 0,0 0 0 0,0-1 0 0,-2-3 0 0,-2-3 0 16,1-1 0-16,-1 0 0 0,2 2 0 0,-2-3 0 15,3 1 0-15,-1 2 0 0,1-1 0 0,0 1 0 16,-2-2 0-16,2 2 160 0,1-1-160 0,0 0 160 16,0 2-160-16,2 4 192 0,2 0-192 0,-1 4 192 15,1 0-192-15,2 1 160 0,1 2-160 0,0 2 160 0,3-2-160 0,0 3 0 16,0-2 0-16,3 1 0 0,0 2 0 0,2 1-176 16,3-1 48-16,0-1 0 15,2 4-32-15,3-4 0 0,-1 2 0 0,3 2 0 0,-1 0 160 0,0-3 0 16,5 1 0-16,1 1 0 0,2 0 0 0,1-2 0 15,-2-1 0-15,1 4 128 0,-1-1-128 0,-2 0 192 16,1 4-64-16,-3-2 0 16,-1 2-128-16,-2 4 0 0,0 2 0 0,-6 1 0 0,-1-7 0 0,-5 6 0 0,-1 7 0 15,-4 3 0 1,-5 4 0-16,-4 5 0 0,-4-3 0 0,-4 2 0 0,-2-2 0 0,-4-3 0 16,-2 2 0-16,-1-2 0 0,2-3 0 0,-2 1 0 15,-1-5 0-15,2 1 128 0,2-1-128 0,3-6 192 0,2 0-64 16,-2-1 0-16,2-2 0 0,-2 2 16 15,-2 1 0-15,0-3 0 0,-2 0-144 0,0 3 0 16,-2-1 0-16,0 1-19696 16</inkml:trace>
  <inkml:trace contextRef="#ctx0" brushRef="#br0" timeOffset="50103.28">3998 11652 16575 0,'1'-6'1472'0,"-2"2"-1168"0,1 1-304 0,0-1 0 0,0 1 2368 0,0 3 400 0,0-2 96 0,0 1 16 0,-1-5-2272 0,-1 1-448 0,0-2-160 0,-3 3 0 0,1-1 432 0,-3 1-32 16,1 0 0-16,-3 2 0 0,0-1 32 0,-1 2 0 0,0-1 0 0,-1-1 0 0,0 2-32 16,-1 1 0-16,-2 0 0 0,1 0 0 0,-2 1 480 0,-1-1 80 15,-4 3 32-15,0-3 0 16,-1 2 0-16,-2-1 0 0,-3 2 0 0,-2-1 0 0,0-1-608 0,0 2-128 16,-2-1-32-16,-1-2 0 0,-4 0 96 0,-2 0 0 15,-2 0 16-15,-1 2 0 0,6-2-112 0,-5 2-32 0,-3 1 0 0,-4-2 0 31,1 2-192-31,-4 2 144 0,1-1-144 0,0 2 128 0,1 0-128 0,2 1 0 0,3-1 144 0,3-2-144 16,2-2 176-16,0 2-48 0,2-2 0 0,0-2 0 31,2 0-128-31,1-2 192 0,0 2-192 0,0-4 192 0,1 2-192 0,-2-1 160 0,1 2-160 0,1-2 160 16,3 0-16 0,-2 0 0-16,1 2 0 0,0-4 0 0,3 4 48 0,-1-4 16 0,1 4 0 0,0-6 0 0,4 2-208 15,-2 1 0 1,2-1 0-16,1 1-160 0,4 0 160 0,-1-2 0 15,2 4 0-15,0-2 0 0,0 4 0 16,-1-4 176-16,0 4-48 0,1-2 0 0,1 2-128 16,-1 0 0-16,2-3 0 0,0 3 0 0,2 0 0 0,1 0 0 15,1 0 128-15,0-1-128 0,3 1 208 0,-1 0-32 16,1 0-16-16,-1 0 0 0,3 0 32 0,-1 0 0 16,0 0 0-16,0 0 0 0,1 0-192 0,-1 0 0 15,0 0 144-15,-1 0-144 0,0 0 0 0,0 0 0 16,-2 0 0-16,0 0 0 0,1 1 0 0,-3 2 0 15,1-3 0-15,-3 2 0 0,1-1 0 0,-2 2 0 16,2-3 0-16,0 1 0 0,0 2 0 0,1-3 0 0,0 2 0 16,0-2 0-16,0 0 0 0,-1 1 0 0,-1-1 0 0,0 3 0 15,0-3 0-15,0 2 0 0,-1-1 0 0,-1 2 0 16,3-1 0-16,-2 2 0 0,2-1 0 0,-1 0 0 16,1-2 0-16,-1 4 0 0,0-3 0 0,1 3 0 15,-1-2 192-15,1 0-48 0,-2 0 0 0,1 0 0 16,0 1-144-16,0-1 0 0,1 0 0 0,-1 1 0 15,2-1 128-15,1 0-128 0,0-1 192 0,2 2-64 0,-1-2-128 16,0-2 0-16,2 2 0 0,-1-2 0 16,2 2 0-16,-1-2 0 0,1 0 0 0,-1 0 0 0,3 0 128 15,-3 1 0-15,0 2 0 0,1-3 0 0,0 2-128 0,-2 0 0 16,2 0 0-16,-1 0 0 0,0 2 0 0,0-1 0 16,-1 0 0-16,1 1 0 0,0 0 0 0,-1 1 0 15,0-2 0-15,0 4 0 0,0-4 0 0,0 2 0 16,2-1 0-16,0 2 0 0,1-5 0 0,-1 4 0 15,1-1 0-15,-2-1 0 0,5-2 256 0,0 1-16 16,0 1-16-16,1-2 0 0,0 1-224 0,1-2 176 16,0 0-176-16,0 0 160 0,1 2-160 0,-1-2 0 15,0 2 0-15,0-2 0 0,1 0 0 0,-1 0 0 16,0 0 0-16,0 0 0 0,0 0 0 0,0 0 0 0,0 0 0 16,0 0 0-16,0 0 0 0,0 0 0 0,0 0 128 0,0 0-128 15,0 0 0-15,0 0 0 0,0 0 0 0,0 0 0 16,0 0-128-16,0 0-16 0,0 0 0 0</inkml:trace>
  <inkml:trace contextRef="#ctx0" brushRef="#br0" timeOffset="51981.52">1353 11658 14735 0,'0'-3'1312'0,"0"-1"-1056"0,0 4-256 16,0 0 0-16,-1 0 352 0,1-2 16 0,-2-1 0 0,1-1 0 0,-1 1 592 0,-1-4 128 0,-1 1 32 0,2 3 0 0,-1 0 32 0,0 3 0 0,-1-2 0 0,0 0 0 0,1 2 128 16,-1 0 16-16,-1 2 16 0,0 0 0 0,0 1 32 0,0 0 0 15,-1 1 0-15,0 1 0 0,1 0-16 0,0 0 0 16,0-1 0-16,1 2 0 0,1-4-448 0,0 4-96 15,2-2-16-15,-2 0 0 0,3-2-288 0,-1 2-64 0,2 0-16 16,-1 1 0-16,0-4-112 0,0 4-32 0,0-1 0 16,0-1 0-16,0 3-96 0,0-2-32 0,-1 5 0 15,0-3 0-15,0 0 64 0,-2 4 0 0,1-3 0 0,-1 5 0 16,-1 0 48-16,1-1 16 0,0 0 0 16,0 3 0-16,-1 2-64 0,0 0 0 0,2 1 0 0,-1-1 0 15,3 4-192-15,0 1 0 0,3 1 0 0,-1 2 0 16,3 3 0-16,0-1 192 0,0 5-16 0,1-1-16 15,0 1-32-15,1 0 0 0,-1 4 0 0,0 4 0 16,0 0-128-16,-2 0 0 0,0-1 0 0,-2-1 0 16,-1 5 0-16,-1-1 0 0,-1 6 0 0,-1 1 0 0,-2 5 0 15,-1 2 0-15,-1 2 0 0,-2-3 0 0,1-2 256 16,-2-4 0-16,2 0 16 0,1-1 0 16,2-3 80-16,3-6 16 0,1-6 0 0,1 5 0 0,4 2-128 0,1 1-32 15,1-1 0-15,2-1 0 0,0-1-208 0,-2-2 128 16,2-1-128-16,-2 1 0 0,2 1 0 0,-3-1 0 15,2 2 0-15,-1 5 0 0,-1 1 0 0,0-1 0 16,-2 1 0-16,-3-1 0 0,0-3 0 0,-2 1 0 16,-1 4 0-16,-3-5 0 0,-1 1 0 0,-2 2 0 15,-2 5 0-15,0 0 0 0,-1-3 0 0,0 3 0 16,1-5 0-16,2-1 0 0,0-5 192 0,3-1-48 0,0-2-16 16,3-1 0-16,-1-3 112 0,3 2 16 0,0-2 0 15,3 2 0-15,-1 0-256 0,1 1 0 0,2-2 0 16,-2 3 0-16,2 0 0 0,-1 1 0 0,1-5 0 0,-1 3 0 15,1 5 0-15,-2 4 0 16,2-2 0-16,-2 2 0 0,-1-6 0 0,1 5 0 0,-2 7 0 0,-1 2 0 16,1-2 0-16,-2-4 0 15,0 1 0-15,-2-3 0 0,0-2 0 0,0-5 0 0,-1 1 0 0,-1 1 0 16,2 1 0-16,0-3 0 0,2 1 0 0,1 0 0 16,1 1 0-16,2-2 0 0,-1 1 0 0,3-3 0 15,1 3 0-15,3-1 0 0,0 1 0 0,-1-3 0 16,2 0 0-16,-4-5 0 0,1-7-160 0,0 5 160 15,2 10 0-15,1 5 0 0,-1 5 0 16,1-1 0-16,-2 5 0 0,-2-4 0 0,0 4 0 16,-3-5 0-16,-2-1 0 0,-1 2 0 0,-1-3 0 0,-2 1-128 0,1-1 128 0,-1-1 0 15,1-4 0-15,-2 1 0 0,2 3 0 0,-1-5 0 16,2-2 0-16,1-6 0 0,0 0 0 0,2 1 0 16,2-3 0-16,1 0 0 0,0-1 0 0,1-1 0 15,1 5 0-15,1-3 0 0,-1 0 0 16,0 1 0-16,0 3 0 0,0 3 0 0,0-1 0 0,-4 3 0 15,2 1 0-15,-4 1 0 0,1 1 0 0,-2-1 0 0,-3 1 0 16,1-3 0-16,-3 0 0 0,0-6 0 0,0-1 0 16,-1 0 0-16,1-2 0 15,-1 0 0-15,-1-1 0 0,2-1 0 0,2-1 128 16,-1-4-128-16,2 0 128 0,0 0-128 0,1-3 0 16,1 2 0-16,0-2 0 0,0 0 0 0,0 3 0 0,0-3 0 15,1 2 0-15,1 1 0 0,-2-2 0 0,1 2 0 0,-1 2 0 0,0-1 0 16,0-1 0-16,0 3 0 0,0-6 0 15,-1 2 0-15,-2 4 0 0,1 1 0 0,-1-1 0 0,-1 0 0 16,1-1 0-16,-2-1 0 0,-1-1 0 0,1-3 0 16,-3 2 0-16,2-4 0 15,-1 1 0-15,0-3 0 0,0-1 0 0,1 0 0 0,0-1 0 0,-1 0 0 0,3 0 0 16,0-1 0-16,-1-2 0 0,2 2 0 0,0-3 0 16,0 1 0-1,1 2 0-15,-1-5 0 0,2 2 0 0,-1-3 0 0,2 2 0 0,-2-3 0 0,2 0 0 0,0 1 0 16,0 0 0-1,0 0 0-15,0-2 0 0,0 2 0 0,0-1 0 0,0-1 0 16,0 2 0-16,0-1 0 0,-1 2 0 16,1-3 0-16,-1 2 0 0,1-1 0 0,-1-1 0 0,1 2 0 15,0-1 0-15,0-2 0 0,0 1 0 0,0-1 0 16,0 0 0-16,0 0 0 0,1 3 0 0,-1-3 0 16,1 0 0-16,0 2 0 0,2 0 0 0,-3-2 0 0,0 0 0 15,0 0 0-15,6 21 0 0,-4-15 0 0,1 0 128 0,-1 1 16 16,2 0 0-16,-1-1 0 0,0 0 80 0,1-2 16 15,-2-1 0-15,1 2 0 0,1-3-240 0,-1 0 0 16,1 1 0-16,0-3-160 0,-2 1 160 0,2-1 0 0,-2 0 0 16,1-1 0-16,1 1 0 0,-2-3-128 0,2 3 128 15,-2-2 0-15,3 0 0 0,-1 2 0 0,1 0 0 0,-1 0 0 32,1-2 0-32,-1 2 0 0,1-3 0 0,0 2 0 0,0-1-384 15,0 2 0-15,1-4 0 0,-1 0 0 0,0-1-432 0,2-2-80 16,-3-4 0-16,3-5-21120 0</inkml:trace>
  <inkml:trace contextRef="#ctx0" brushRef="#br0" timeOffset="66587.07">11041 17128 23951 0,'-16'-1'2128'0,"4"-3"-1696"0,-2-2-432 0,5 3 0 0,3 3 960 0,3-2 128 0,-2 1 0 15,-5-4 16-15,-6-2-5456 0,-3 0-1088 0,1 1-208 0,0 0-48 0,5-2 3328 16,2 6 656-16,3-2 144 0,3 2 32 0,4-2 2624 0,1 4 544 0,2 0 96 0,3 0 32 16,4 1-96-16,1 2 0 0,2-1-16 0,3 2 0 0,2 2-688 0,4 0-128 15,4 0-16-15,5 1-16 0,4-4-800 0,6 1 0 16,6 0 0-16,2-2 0 0,3-2 0 0,1 0 0 16,3 0 0-16,0 0 0 0,0 0 1680 0,3-4 336 15,4 1 64-15,0 0 16 0,-1 1-560 0,-7 1-128 16,-1 1 0-16,-1 0-16 0,-1 3-832 0,-4-2-176 0,-4 4-16 0,-3-1-16 15,-1 0 96-15,-3 1 32 0,-5-1 0 16,-4 2 0-16,-2-3-96 0,-6 4 0 0,-3-5-16 16,-5 2 0-16,-3-1-176 0,-4 2-16 0,-1-3-16 15,-2 0 0-15,-2-1-160 0,-3 1 0 0,1-1 0 0,-2-1 128 16,-1 2-128-16,0-2 128 0,-1-2-128 0,-2-1 128 16,-1 3 192-16,-1-1 16 0,-1 1 16 0,-2 0 0 15,-1-2 32-15,0 2 16 0,1 0 0 0,-1 2 0 16,1 1-176-16,1 2-32 0,0 1-16 0,3 2 0 15,2-1 128-15,0 2 16 0,3 4 16 0,2-1 0 16,-1 1-208-16,3 3-128 0,1 3 160 0,0 4-160 16,1 1 0-16,-1 1 0 0,0 1-176 0,1 0 176 15,-1 5-128-15,0 0 128 0,0 1 0 0,1 3 0 16,1 3 0-16,0-1 0 0,3 1 0 0,-1 1 0 16,1-1 0-16,0-3 0 0,1-3 0 0,-1-1 0 15,1-5 0-15,-1 1 0 0,0-2 0 0,1 1 0 0,0 2 144 0,-1-3 0 16,1-2 0-16,-1 5 0 0,0 0 16 15,-1 0 0-15,1 1 0 0,-3-1 0 0,1-4-160 0,-2 1 0 16,0-3 0-16,0-2 0 0,1 1 144 0,-1-5 0 16,1 0 0-16,0-4 0 0,0 1-144 0,2-6 0 15,1 2 144-15,-2-3-144 0,1 0 0 0,-1-2 0 0,0-2 0 16,0-2 128-16,-2 1-128 0,-1-1 0 0,0-1 0 16,-1 1 0-16,1 0 192 0,-3 0-48 0,0 0 0 15,3 0 0-15,0 0 48 0,0 0 16 0,-26 0 0 16,16 1 0-16,-1-1-80 0,0 0 0 0,-1 3-128 0,-1-1 192 15,0 0-192-15,1 0 0 16,-2 4 0-16,-2-2 0 0,0 2 0 0,0-1 0 0,0 2 0 0,-2 0 0 16,-2-1 0-1,-4 4 0-15,1-2 0 0,-3-1 0 0,1 0 0 0,-1-1 0 16,-4 0 0-16,0-2 0 0,-1 1 208 0,-3-4 0 16,-2 2 0-16,-1-6 0 0,-1 2-16 0,0-1-16 0,-3-1 0 15,-4 2 0-15,-4-2-176 0,-6 0 0 0,-6 3 0 0,-15-3-19584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12:05.2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19118 14595 42383 0,'0'5'3776'0,"-1"0"-3024"0,-1 0-608 0,2-4-144 0,-2 2 720 0,1 1 112 0,-1 4 32 0,-1 5 0 0,3 3-1232 0,-1 0-240 0,1 4-48 0,1 1-16 15,3 1 160-15,0-4 16 0,1 6 16 0,0 1 0 0,2 2 480 0,0 1-144 0,0 6 144 0,0 3 0 16,-2-6 0-16,1 8 192 0,1 8 0 0,1 6-16 16,-2 4-176-16,-1 0 128 15,0 3-128-15,-4-4 128 0,0-4-128 0,-1-2 0 0,2-8 0 0,-4-1 0 16,0-3 0 0,1-5 0-16,-2-3 0 0,1-5 0 0,-1-3 0 0,3-6 0 0,0-3 144 0,2-7-144 15,-1-6 0-15,1-4 0 16,1-2-160-16,-1-9-18544 0</inkml:trace>
  <inkml:trace contextRef="#ctx0" brushRef="#br0" timeOffset="480.11">19061 14610 41471 0,'-11'0'3680'0,"1"0"-2944"0,1-3-592 16,1 0-144-16,4-1 896 0,4 2 128 0,-1-4 48 0,0-4 0 31,-2-6-1632-31,3-9-320 0,5-1-64 0,4-2-16 0,3 3-128 16,3-1-48-16,3 7 0 0,-1 3 0 0,1 1 1344 0,0 3 272 0,2 2 48 0,-1 0 16 15,2 4 224-15,-1-3 64 0,2 2 0 0,-1 1 0 16,3 0-416-16,-2-1-80 0,-1 4-16 0,0 0 0 15,0 3-320-15,-1 3 144 0,-1 0-144 0,-2 6 0 16,-1 2 0-16,0 4 0 0,3 4 0 0,-1 0-192 0,-1 6 192 16,1 0 0-16,-2-2 0 0,0 5 0 0,1-2-128 0,-1 2 128 15,-1 0-208-15,-1-3 80 0,-3 4 128 0,-1-3 0 16,-3-2 0-16,-1 0-128 0,-2-1 128 0,-1 3 0 16,-3-3 0-16,-3 1 0 0,-1-2 0 0,-1-2 0 15,-2 1 0-15,-3-1 0 0,-1 0 0 0,-4 1 0 16,0-3 0-16,-1-1 0 0,1-1 0 0,-3 0 0 0,-2-3 0 15,-3 2 128-15,-2-3-128 0,-1 1 176 0,-3-3-176 0,-2 0 192 16,2-4-192-16,-2 0 0 0,-1-4 0 0,1-2 0 16,0-2 0-16,1 0 0 15,2 0 0-15,2-3 0 0,1 2-304 0,4-1-32 16,1 0-16-16,4 2 0 16,3-1-400-16,1 2-80 0,4 1 0 0,0 1-11216 0,3 2-2240 0</inkml:trace>
  <inkml:trace contextRef="#ctx0" brushRef="#br0" timeOffset="1099.8">20042 15253 44223 0,'-11'0'3936'0,"0"-1"-3152"0,2-3-624 0,5-2-160 0,2 1-448 0,-4-1-112 0,-4-4-16 0,-7-6-16 16,-3-4-6080-16,-3-7-1216 0,5 4-240 0,1 0-64 16,1 6 6208-16,1 5 1216 0,0 4 256 0,0 2 64 0,-1 6 4096 0,-1 0 832 0,-1 2 176 0,0 5 16 15,0 3-1152-15,0-1-256 0,1 1-32 0,-1 5-16 16,1-2-2240-16,1 3-448 0,1 0-80 0,1 2-32 0,1 2-416 15,2 0 128 1,0 3-128-16,2 0 0 0,2-1 0 0,3 0 128 16,3 0-128-16,2 1 0 0,3-1 288 0,0-6-32 0,3 0 0 0,3 3 0 0,3-3-128 0,3 2-128 31,3-4 192-31,-1-3-192 0,1 0 0 0,1-2 0 16,-1-3 0-16,0-2 0 0,0-2 0 0,-2 1 0 15,0-6 0-15,-1 1 0 0,-2-2 0 0,3-2 0 0,0-3 0 0,3-1 0 16,0-2 0-16,1-2 0 0,0-1 0 0,-1-2 0 15,0-2 0-15,-1 1 0 0,-1-4 0 0,-2 2 0 0,0-2 0 0,-2 1 0 16,-1-2 0-16,-3-1 0 0,-1 0 0 0,-2-1 0 16,-2 1 0-16,0 1 0 15,-1 1 240-15,-2 6-64 0,1 4-16 0,-2 2 0 0,0 4-160 0,-1 3 0 0,0 6 0 16,-2-1 0-16,0 4 0 0,-1 4 0 0,0 3 0 0,1 3 0 16,-1 0 0-16,1 3 0 0,1 2 0 0,-1 2 0 15,1-1 0-15,0 0 0 0,2 1 0 0,2-1 128 16,-1-2 0-16,2 1 0 0,1-3 0 0,1 2 0 15,1-2-128-15,-1 1 160 0,3-3-160 0,0 0 160 16,1 0-160-16,1 0 0 0,2 0 0 0,1 0 0 31,0-1 0-31,0-1-224 0,0-2 32 0,1-1 0 16,0-1-304-16,0 0-48 0,1-1-16 16,-2-4 0-16,1 0-1552 0,0-2-320 0,-1-3-64 0,-3 0-13328 15</inkml:trace>
  <inkml:trace contextRef="#ctx0" brushRef="#br0" timeOffset="1444.06">20564 14598 45151 0,'-1'2'2000'0,"-2"-2"416"0,1 0-1936 0,0 0-480 0,2 2 0 0,2 0 0 0,0-1 0 15,2 4-288-15,2 1 32 0,4 4 16 0,4 9-208 0,2 3-64 0,1 8 0 0,-1 3 0 0,0 6 512 0,-2 1 0 0,-1 7-128 0,-3-1 128 16,-1 1 0-16,-4 1 192 0,-3 4-48 0,-2 0 0 0,0 1 288 15,-3 4 48-15,-1-2 16 0,-2-6 0 0,1-4-224 16,-1-7-32-16,-1-3-16 0,2-7 0 0,0-3-224 16,2 1 0-16,0-7-144 0,1 3 144 15,1-6-704-15,1-4-64 0,0-5 0 0,1-2-18560 16</inkml:trace>
  <inkml:trace contextRef="#ctx0" brushRef="#br0" timeOffset="1682.98">20576 15010 45151 0,'3'21'4016'0,"-5"-9"-3216"16,-1-2-640-16,0-4-160 0,2-2 2336 0,1-4 432 0,3 0 96 0,0 0 16 31,3 0-3312-31,8-3-656 0,6-3-128 0,7-1-16 15,4-3-32-15,4-3 0 0,-1 1 0 0,2 2 0 0,-1 2 688 0,-1 0 128 16,0 3 16-16,-1 1 16 0,-2 2 48 0,-3 1 16 0,0 1 0 0,-4 1 0 16,0 1-1008-16,-3-2-208 0</inkml:trace>
  <inkml:trace contextRef="#ctx0" brushRef="#br0" timeOffset="2235.33">21118 14196 46079 0,'-6'14'2048'0,"1"-5"400"0,0 3-1952 0,2-3-496 0,3-2 0 0,4-1 0 31,-2 4-944-31,5 6-272 0,4 9-64 0,4 13-16 16,4 6-1840-16,2 6-352 0,-1 1-80 0,-2 0-16 0,-2 5 3168 0,-3 1 624 0,0 1 128 0,-5 2 32 16,0-7 1808-16,-5 1 384 0,1-3 64 0,-4-4 0 15,0-3-1200-15,-1-2-240 0,-2 2-48 0,0-2-16 16,0-2-544-16,-1-2-96 0,3-6-32 0,-1-6 0 0,2-5-448 0,0-5 128 16,0-1-128-16,1-5 0 0,1-4 144 0,1-3-16 15,-2-3 0-15,0 0 0 0,1-2 48 0,-1-2 0 16,0 1 0-16,-1-7 0 0,0 1-176 0,-1-1 0 15,1-2 0-15,-1-3 128 0,-2 1 32 0,2-4 0 16,1 2 0-16,-1-3 0 16,1 3-160-16,1 0 0 0,1 1 0 0,2 2 128 0,0 0-128 0,2 0 0 15,0 0 0-15,2 2 0 0,-1 0 128 16,3 2-128-16,1 2 128 0,0 1-128 16,2 1 0-16,0 1 0 0,1 0 0 0,1-1 0 0,-1 4 0 0,2-1 0 0,1 4 176 0,0-2-176 15,1 4 0-15,1 0 0 16,-2 2 0-16,2 2 0 0,-1 2 0 15,1 5 0-15,-1 1 0 0,-1 3 0 0,0 3 0 0,-1 4 0 0,-1 2-144 0,-2-2 144 16,1 5 0-16,-2-2 0 16,-1-3 0-16,1 1 0 0,-1-1 0 0,-1-1 0 0,0-3-128 0,-1 0 128 15,1-3-144-15,0-2 16 0,0-2 0 0,0-2 0 16,0-1-192-16,-1-3-16 0,-2-1-16 0,0-3 0 16,0-1-352-1,-1-4-80-15,0-3-16 0,0-1-18528 0</inkml:trace>
  <inkml:trace contextRef="#ctx0" brushRef="#br0" timeOffset="3581.8">22868 14907 34095 0,'0'6'3024'0,"0"2"-2416"0,1-5-480 0,0 2-128 0,0-1-336 0,0 2-96 0,2 7-16 0,1 9 0 0,2 6-272 0,0 11-64 0,1 3-16 0,0 3 0 16,-2 4 800-16,0-2 0 0,-2 3 224 0,0 1-48 15,-2 0 912-15,-1 2 192 0,0 1 48 0,-3-1 0 0,1-1-112 0,-2-2 0 16,1-3-16-16,-1-3 0 0,-1-3-464 0,0-3-96 16,-1-3 0-16,0 0-16 0,-1-3-288 0,0-6-48 15,1 1-16-15,0-5 0 0,-1-3-272 0,3-8 0 16,0 0 128-16,0-5-128 0,2-4 0 0,-1-2 160 15,1-4-160-15,-1-2 128 16,2-7-128-16,-1 0 192 0,0-5-192 0,0-4 192 16,1-6-192-16,-1-6 0 0,0-3 0 0,-1-7 0 15,0-6 0-15,0-4 0 0,1-9 0 0,-1-4 128 0,2 0-128 0,1-5-224 0,1 3 48 0,2-1 16 16,0-3-80-16,4 4-16 16,-1 5 0-16,2 4 0 0,1 9 0 0,0 7-16 0,1 4 0 0,2 2 0 15,2 3-48-15,-1 5 0 0,3 2 0 0,3 1 0 16,1 5 448-16,1 5 64 15,3 3 32-15,-1 4 0 0,-2 4-80 0,1 2-16 0,0 4 0 0,0 0 0 0,1 4-128 16,-1 4 0-16,1 2 0 16,-2 5 0-16,0 7-224 0,-2 0 32 0,0 4 0 15,-5 3 0-15,1 2 16 0,-4-2 16 0,-2 2 0 0,-3 1 0 16,0 2 160-16,-2-4 0 16,-1-3 0-16,-1-1 0 0,-2-2 240 0,-1 2 128 15,-2-1 16-15,-2-1 16 0,0 0-144 0,-3 1-48 16,-1-3 0-16,-1 1 0 0,-2-4-80 0,-3 2 0 15,0-1-128-15,-2-1 192 0,-4-1-192 0,-1 1 0 16,-2-2 0-16,-2-2 0 0,-1-1 128 0,0-3-128 16,1-1 0-16,0-4 0 0,1-2 160 0,0-2-160 0,2-2 160 15,-1-5-160-15,3-2 0 0,0-6-128 0,2-2-16 0,1-2-12384 16,2-4-2464-16</inkml:trace>
  <inkml:trace contextRef="#ctx0" brushRef="#br0" timeOffset="3946.71">23471 14064 50687 0,'-2'22'2240'0,"-1"-4"464"0,-1 1-2160 0,2-3-544 0,1-2 0 0,1-2 0 0,1 3-624 0,0 13-224 0,3 17-48 0,1 15-16 15,3 7 208-15,2 2 64 0,3-3 0 0,-3-2 0 0,-1-1 336 0,1-3 80 16,-2-2 16-16,-2 4 0 0,0-2 208 0,-3 0 256 0,-2 4-48 0,-1-1-16 15,-1 0 176-15,-1-2 16 0,2-4 16 0,2-7 0 16,-1-5-400-16,0-6 0 0,2-7 0 0,-1-3 0 16,0-3-608-1,2-5-96-15,1-5-32 0,-1-6-12560 0,2-1-2512 0</inkml:trace>
  <inkml:trace contextRef="#ctx0" brushRef="#br0" timeOffset="4447.46">24251 15008 44223 0,'0'4'3936'0,"-1"-1"-3152"0,-1-3-624 0,-1-5-160 16,1 1 1088-16,-1-3 176 0,-1-2 32 0,-2-4 16 15,-1-9-2400-15,-2-4-496 0,2-2-80 0,-1 1-32 16,2 3 80-16,0 3 16 0,-1 5 0 0,-1 6 0 15,-2 4 544-15,-3 6 112 0,-3 6 32 0,-3 4 0 0,-3 5 2112 0,-4 7 416 0,-1 7 96 16,-1 3 16-16,1 4-976 0,1 3-192 0,0 6-48 0,3 2 0 16,3-3-384-16,3-5-128 15,3-1 0-15,2-7 0 0,4-3 368 0,1-2-48 0,2-5 0 0,1-1 0 16,3-1-192-16,1-7-128 0,1 1 160 0,2-4-160 16,0-1 0-16,4 0-320 0,1-2 64 0,2-2 0 15,4-1-64-15,1-3 0 0,1-3 0 0,3-3 0 0,1 0 320 16,0-2 0-1,1 0 0-15,0-6 0 0,2 2 0 0,0-7 144 0,0 3-16 0,-1-6 0 16,0 1-128-16,0-3 0 0,-1 0 0 0,-1-4 128 0,-1 2-128 0,0 0 0 16,-4 2 0-16,0 1 0 0,-3 4 0 0,-1 0 128 15,-3 3-128-15,-4 1 192 16,0 5-192-16,-3 4 128 0,1 2-128 0,-4 4 128 16,1 2 208-16,-3 3 48 0,2 2 0 0,-2 5 0 15,-1 1 64-15,3 3 32 0,-1 2 0 0,2 5 0 16,2 1-160-16,2 0-48 0,1 3 0 0,-1-3 0 15,1 0 208-15,1-1 32 0,0-2 16 0,0-4 0 0,0-2-272 0,-2-2-48 16,1-2-16-16,-3-1 0 16,2 0-720-16,-2-6-160 0,2 1-16 0,-2-4-13424 15,0-2-2672-15</inkml:trace>
  <inkml:trace contextRef="#ctx0" brushRef="#br0" timeOffset="4911.82">24612 14844 56207 0,'0'28'2496'0,"-2"-8"512"0,-3-1-2416 0,1-7-464 0,3-6-128 0,2 0 0 0,-1 2-1232 0,0 7-272 0,-1 7-48 0,2 10-16 0,0 5-832 15,3 2-160-15,0 1-48 0,-2 0 0 0,1 3 1840 0,-3-6 352 0,-1-1 80 0,-2-5 16 0,-1-1 1120 0,-1-3 224 16,0-5 64-16,2-2 0 0,-2-5-416 0,2-5-80 16,1-4-16-16,1-6 0 0,1-4-352 0,1-2-80 15,3-3-16-15,2-1 0 16,0-6-512-16,3 0-96 0,0-6-32 0,1-1 0 0,2-3 288 0,-1-5 48 0,1-5 16 16,-1-5 0-16,2-1-96 0,-1-5-32 0,3 2 0 15,-2-2 0-15,2 4 96 0,-1 7 0 0,-2 5 16 0,2 5 0 16,-1 4 32-16,0 4 0 0,-1 5 0 0,-2 1 0 15,0 4 432-15,0 4 96 0,0 2 0 0,1 2 16 16,0 2 176-16,1 2 16 0,2 3 16 0,1-1 0 16,1 4-160-16,0 0-48 0,0 2 0 0,1 4 0 15,2 4-208-15,-2 2-64 0,0 5 0 0,1 5 0 16,-1 3 48-16,-1 2 0 0,-1 2 0 0,-3 1 0 0,-1 5 128 16,-3-7 16-16,-1 3 16 0,-2-3 0 0,-1-1-32 15,-2-4-16-15,0-1 0 0,-1-4 0 0,-2-2-288 0,-1-2 0 16,0-8 0-16,-2-3 0 0,-1-3-208 0,2-5-160 15,0-4-16-15,-1-4-16 16,1-5-736-16,-1 0-144 0,0-7-16 0,-1-5-19120 16</inkml:trace>
  <inkml:trace contextRef="#ctx0" brushRef="#br0" timeOffset="5400.14">25343 14781 43311 0,'8'10'3840'0,"-5"-7"-3072"0,0 2-608 0,-2-1-160 0,0-3 768 0,0 2 128 0,1-3 32 0,0 2 0 0,1 4-1392 16,3 1-288-16,1 3-48 0,3 2-16 16,0 0 160-16,-3 4 16 0,1 4 16 0,-3 1 0 0,-2 5 1008 0,-1-1 192 0,-1 3 32 0,0 2 16 15,-2 1 112-15,1-3 32 0,0 1 0 0,0-4 0 16,-1-2-480-16,1-2-96 0,0 1 0 0,-2-6-16 0,2 0-176 0,2-3 0 15,-2-3 0-15,0-2 0 0,1-1-176 0,0-4 176 16,0 0-128-16,1-3 128 0,0-3 0 0,1 0 0 16,0-4 0-16,1 1 0 15,1-4 0-15,-1 2 0 0,1-5 0 0,1-3 0 0,0 0 0 0,3-2 0 16,-1-7 0-16,2 1 0 0,1-4 144 0,0-3 16 16,1-4 0-16,0 1 0 0,0-2-160 0,-1 1 0 15,1 4 0-15,-1 3 0 0,0 3-176 0,0 5 48 16,-1 2 0-16,1 2 0 0,-1 1 128 0,0 5 0 15,0 3 160-15,-2 2-160 0,2 1 192 0,0 3-64 16,1 1-128-16,-1 3 192 0,3 4-192 0,-1 0-192 16,1 5 48-16,1 3 0 0,1 3-16 15,-1 4 0-15,-1 5 0 0,-1 5 0 0,0 5 160 0,-1 2 0 0,-1-1 0 16,0 5 0-16,-2 2 0 0,0-1 224 16,-1 3-32-16,-2-5 0 0,-1-1 96 0,-1-6 16 15,1-1 0-15,-1-5 0 0,-2-3-304 0,0-5 0 16,-1-5-208-16,0-4 80 15,-1-4-704-15,1-5-128 0,0-4-16 0,1-4-19248 0</inkml:trace>
  <inkml:trace contextRef="#ctx0" brushRef="#br0" timeOffset="5616.81">26102 15043 46991 0,'3'22'4176'0,"-3"-8"-3344"0,-3-5-656 16,2-8-176-16,1-1 1920 0,0 5 336 0,1 7 80 0,1 10 16 15,1 7-3536-15,3 5-704 0,2 2-144 0,-1-4-16 0,1-1 128 0,-2 0 48 0,0-2 0 0,-3-1 0 0,-3-2 1312 0,-2-1 272 0,0-7 48 0,-2-2 16 16,-1-3 224-16,0-6 0 16,2-1 0-16,-4-9-17968 15</inkml:trace>
  <inkml:trace contextRef="#ctx0" brushRef="#br0" timeOffset="5797.83">26211 14488 55295 0,'0'15'4912'0,"-2"-5"-3936"15,-1-4-784-15,3-4-192 0,0-2 848 0,0 4 128 0,1 6 32 0,2 2 0 16,-1 2-3504-16,5 1-704 0,0-3-144 15,2-2-32 1,1-4-1552-16,-2 1-304 0,0 2-64 0,-5 1-16 0</inkml:trace>
  <inkml:trace contextRef="#ctx0" brushRef="#br0" timeOffset="6149.03">26446 15300 41471 0,'-2'5'3680'0,"0"-1"-2944"0,1-4-592 15,1-4-144 1,0 2 880-16,1-2 144 0,-1-1 16 0,2-1 16 16,-1-5-1696-16,1-4-320 0,2-1-80 0,-1-3-16 0,0 1 672 0,2-2 144 0,-1 1 32 0,1-3 0 31,-1 2 928-31,1-2 192 0,1-3 48 0,-1 1 0 16,1-1-64-16,0-1 0 0,0 0 0 0,2-1 0 15,-1 3-608-15,-1 2-128 0,2 3-32 0,-1 3 0 16,2 0-128-16,-2 4-176 0,2 0 48 0,2-1 0 15,-2 3-32-15,0 4 0 0,3-3 0 0,-1 6 0 16,1-1 32-16,0 5 0 0,2 4 0 0,0 1 0 0,2 8-64 16,1 1 0-16,3 11 0 0,0 2 0 0,1 4-64 0,-2 6-32 15,1-3 0-15,-2 4 0 0,-2 0 288 0,-2 2 0 16,0 1 0-16,-3 1 0 0,2-3 0 0,-4 0 320 16,0-2-32-16,0-3-16 0,-2-6-32 0,1 0-16 15,-1-5 0-15,-1-4 0 0,0-3-480 0,-1-5-112 16,0-4-16-16,0-5-13120 15,1-6-2624-15</inkml:trace>
  <inkml:trace contextRef="#ctx0" brushRef="#br0" timeOffset="6842.59">27460 14917 42383 0,'1'1'1872'0,"1"-2"400"0,-2 1-1824 0,0-4-448 0,0 2 0 0,0-1 0 16,0 2 0-16,0-5-320 0,-2 0 64 0,0-4 0 31,-2-3-1856-31,-1 2-352 0,-2 0-80 0,-2 5-16 0,-2 0 2400 0,-1 1 480 0,-3 4 80 0,0 1 32 16,-2 3 1120-16,-2 3 240 0,1 3 32 0,-2 5 16 16,-1 1-1024-16,0 1-208 0,1 6-32 0,0 0-16 15,2 7-176-15,-1 2-48 0,3 4 0 0,1 0 0 16,3 0-64-16,2-1-16 0,4-5 0 0,1 3 0 15,2-4-96-15,3-3-32 0,3 0 0 0,2-3 0 0,0 0-128 0,2-6 0 16,2-2 0-16,1 1 0 0,3-5 0 0,2-2 0 16,2-4 0-16,2-3 0 0,2-2 0 0,2-3-224 15,1-4 48-15,-1-2 16 16,1-3-336-16,1-3-64 0,-1-2-16 0,0-7 0 16,-1-1 64-16,-2-2 0 0,0-5 0 0,-5 0 0 15,1 1-128-15,-4 0 0 0,1-5-16 0,-3-2 0 0,-2 7 464 0,-3-6 192 16,-1-2-128-16,-2 2 128 0,-1 2 480 0,-1 3 176 15,-2 4 48-15,-2 7 0 0,1 8-416 0,-3 2-80 16,1 6-16-16,-1 6 0 0,0 0 80 0,-1 6 16 16,-1 1 0-16,-1 5 0 0,1-2 160 0,-2 6 16 15,2 0 16-15,-1 2 0 0,2 2-224 0,1 1-64 16,0-1 0-16,3 1 0 0,0-1-32 0,2-6-16 16,-1 0 0-16,2 2 0 0,2 5-144 0,1 1 160 15,1 4-160-15,1 3 160 0,-1-1-160 0,1 1 0 0,1-1 0 0,-1 4 128 16,1 2-128-16,-1-2 0 0,0 2 0 0,-1-1 0 15,0 1 0-15,-1-5 160 0,-1-1-160 0,1-2 160 0,-2-4-32 16,1 3 0-16,1 1 0 16,-2 1 0-16,2 2-128 0,0-5 0 0,-1 0 0 0,1 1 128 15,1 1-128-15,-1 1 0 0,-1 1 0 0,0-2 0 0,1 3 0 0,-2-1 0 16,-1 3 0-16,-1 1 0 0,-1-1 0 0,-1 1 0 16,-1-3 0-16,-2 3 0 15,-1 2 0-15,-1 1 0 0,-1 0 0 0,-2-4 0 0,0 1 208 0,0-4 64 0,-1-3 16 0,1 1 0 16,-1-4-32-16,-1-3-16 0,-2-3 0 0,2-3 0 31,0-1-112-31,-1-5 0 0,1-1-128 0,-1-3 192 0,2-3-192 0,0-7-128 0,-1 1 128 0,-1-4-208 31,0-6-304-31,-1-5-64 0,1-5-16 0,-3-2 0 0,0-7-48 16,-2-2 0-16,2-1 0 0,1 3 0 0,3 7-448 0,-3-8-112 16</inkml:trace>
  <inkml:trace contextRef="#ctx0" brushRef="#br0" timeOffset="8022.25">28674 13877 40543 0,'-1'1'3600'0,"0"0"-2880"0,1 1-576 0,1 0-144 0,0-1 320 0,1 2 16 0,-1 1 16 0,3 4 0 0,1 6 240 0,2 7 48 0,5 7 16 0,4 8 0 16,3 7-320-16,2 6-64 0,2 6-16 0,1 2 0 0,2 4-80 15,-3-1-32-15,-2 6 0 0,-1 1 0 0,-4-1-16 16,-2 4 0-16,-5 0 0 0,-5 2 0 0,-4-3-384 0,-4 0-64 16,-5-2-32-16,-1 0 0 15,-2-4-400-15,0-4-80 0,1-4 0 0,3-11-16 16,2-3 16-16,1-10 0 0,2-8 0 0,2-4 0 15,1-10 96-15,1-6 32 0</inkml:trace>
  <inkml:trace contextRef="#ctx0" brushRef="#br0" timeOffset="8565.7">28311 13848 41471 0,'-11'-6'1840'0,"3"3"368"0,2-2-1760 15,2 1-448-15,4 1 0 0,2 0 0 0,1-1 160 0,1-2-160 16,2-7 192-16,3-5-192 0,4-2 272 0,4-1-48 16,1 1-16-16,3 1 0 15,0 0-32-15,1 0-16 0,2 3 0 0,1-2 0 0,1 2 128 0,0 1 32 16,2 1 0-16,0 2 0 0,3 2-192 0,2 4-128 16,0 2 192-16,2 2-192 0,0 2 0 0,0 6 0 15,0 0 0-15,-1 6 0 0,1 1 0 0,0 7-144 16,0-1 16-16,2 9 0 0,3 4-96 0,-3 0-16 15,0 1 0-15,0 6 0 0,0 1 16 0,2 5 0 0,-2-1 0 0,-3 1 0 16,-3-4 16-16,-3 0 0 0,-6-3 0 0,-4-1 0 16,-3 1 208-16,-2-3 0 0,-3 0 0 0,-3-3 0 15,-1-1 0-15,-3-3 0 0,-2-2 0 0,-4-1 0 16,-2 1 128-16,-3-2-128 0,-2-1 192 16,-5-3-192-16,-1-2 176 0,-5-2-176 0,-1-3 160 0,-6-1-160 15,0-5 240-15,-4 2-48 0,0-5-16 0,-2-2 0 16,-2 1 0-16,-2-6 0 0,-1-3 0 0,-3 0 0 0,2-4-176 15,0 0 128-15,2-2-128 0,2 2 128 16,4 1-528-16,1-1-112 0,4 4-32 0,3-3 0 31,7 6-624-31,2 0-128 0,4 2-32 0,4 2-16016 0</inkml:trace>
  <inkml:trace contextRef="#ctx0" brushRef="#br0" timeOffset="8905.6">29395 15059 40543 0,'-1'19'1792'0,"0"-6"384"0,0-3-1744 0,1-4-432 16,1-2 0-16,0-3 0 0,2 3 128 0,0 0-128 0,2 2 0 0,0 0 128 0,3 1-128 0,-1 2-144 0,-1-5 144 0,-1 1-208 0,-1-5 208 0,-3 1 192 0,0-1-48 0,1-1 0 15,-2-2 352-15,0-3 64 0,-2 0 16 0,1-1 0 16,0-2 224-16,-2-5 48 0,2-1 16 0,-1-1 0 16,0-5-432-16,2-2-96 15,0-6-16-15,2-2 0 0,0-3-48 0,2-4-16 0,2-3 0 0,0-4 0 0,2 4-256 16,0-3 128-16,3-1-128 0,1 1 0 0,1 1 0 16,2 2 0-16,0 2 0 15,0 5 0-15,-1 2 0 0,1 3-144 0,0 4 144 0,-1 6-128 0,-1 0-112 16,1 3-16-16,-3 4 0 0,0-1 0 15,2 3-400-15,-1 1-96 0,3-1-16 0,1 1-12672 16,2-1-2560-16</inkml:trace>
  <inkml:trace contextRef="#ctx0" brushRef="#br0" timeOffset="9317.43">30387 14645 45151 0,'-4'12'2000'0,"-1"-6"416"0,2 2-1936 0,0-2-480 0,2-4 0 0,0 2 0 16,-1-1 0-16,-1 2-336 0,-5 6 48 0,-4 1 16 16,-4 2 112-16,-5 2 32 0,-3 2 0 0,-4 2 0 31,-4 5 128-31,-3 0 0 0,-1 3 0 0,-2 2 0 16,0 3 0-16,-1 2 176 0,3 3-48 0,3-3 0 15,3-1 288-15,6-4 48 0,3 1 16 0,5-3 0 0,4-2-288 16,5-3-48-16,3-2-16 0,4-3 0 0,3-4-352 0,4-2-80 15,2-2-16-15,4-1 0 16,5-3-256-16,2-2-48 16,3-2-16-16,4-1 0 0,3-1 288 0,3-1 48 0,3-1 16 0,2-2 0 0,5-2 64 0,1-4 16 15,3 1 0-15,-1-3 0 0,-4-2 208 0,-1-1 0 16,-1-1 144-16,-1 0-144 0,-7 0 272 0,-1-2-32 16,-1-4-16-16,-6 0 0 0,-4 0 256 0,-4 0 48 15,-5-1 16-15,-3-1 0 0,-5 0-48 0,-4-4-16 16,-4-4 0-16,-2 1 0 0,-6-1 160 0,-1-3 16 15,-6-2 16-15,-4-1 0 0,-2-6-192 0,2 5-32 16,-2-2-16-16,2 4 0 0,2 7-624 0,1 3-112 0,0 2-16 0,2 5-16 31,2 7-320-31,1 4-64 0,1 5-16 0,1 2 0 16,1 2-512-16,-1 2-96 0</inkml:trace>
  <inkml:trace contextRef="#ctx0" brushRef="#br0" timeOffset="9934.51">30914 13704 35007 0,'-1'16'3120'0,"-1"-1"-2496"0,1 1-496 0,2-1-128 0,1-2 1232 0,0-3 240 16,0 5 32-16,2 11 16 0,4 15-1072 0,0 16-224 0,2 12-32 0,3 10-16 0,-2 0 336 0,-3 0 64 0,1 0 0 0,-3-3 16 0,-1 3 144 0,0-4 32 15,0-2 0-15,-1-3 0 0,-2-2-208 0,-1-3-48 16,2-2 0-16,-2-6 0 0,0-4-304 0,1-2-64 16,-1-5-16-16,1-5 0 0,1-7 0 0,2-3 0 0,0-2 0 15,0-10 0-15,0-4 0 0,-2-5 0 0,2-4 0 0,-1-3 0 16,-2-6 112-16,1-3 16 0,1-4 0 0,-1-5 0 15,1-1-128-15,0-6 0 0,-1 2-128 0,1-7 192 16,0-3-192-16,1-7 0 0,0-4 0 0,1-1 0 16,0 2 192-16,3-4-64 0,3 2-128 0,2-1 192 15,2 3-192-15,2 3-208 0,0 5 32 0,1 1 16 0,0 3 160 16,1 6-192-16,1-1 192 0,0 7-192 0,0 1 48 16,0 3 0-16,-1 2 0 0,1 3 0 0,-3-2 144 15,2 3-160-15,-1 2 160 0,-2 0-160 0,0 4-32 16,-1 0-16-16,-1 4 0 0,0 2 0 0,-3 1-112 15,1 5-32-15,-1-1 0 0,-1 4 0 0,0 3 352 16,-1 1 0-16,0 3 0 0,-1 0 0 0,1 2-144 0,-3-2 144 16,0 2-192-16,0-1 192 15,-2-2-144-15,-2 3 144 0,0-3 0 0,-3 1-144 0,-1-3 144 0,-4 0 0 16,-2 0 0-16,-1-1 0 0,-2-1 256 0,-4-1 16 16,-2 0 16-16,-2 0 0 0,-2-1 176 0,-2-4 48 15,-2 0 0-15,1-1 0 0,-2-2-48 0,-1 0 0 16,1-2 0-16,-1-4 0 0,3 2-192 0,-2-1-32 15,1-3-16-15,1 0 0 0,1-3-224 0,-1-1 144 16,2-2-144-16,2 0 128 16,-1-4-672-16,0-5-144 0,2-3-16 0,-1-2-14400 0,0-6-2864 0</inkml:trace>
  <inkml:trace contextRef="#ctx0" brushRef="#br0" timeOffset="34016.83">3537 16834 24879 0,'3'-10'2208'15,"1"2"-1760"-15,-3 2-448 0,-1 4 0 0,0-1 400 0,0-1 0 0,1-5 0 0,-1-4 0 0,-2-3 128 0,-4 4 32 0,-4 2 0 0,-5 5 0 0,0 4 768 0,-2 1 144 16,-2 2 48-16,1 2 0 0,-2 2-448 0,-1 0-96 16,0 2-16-16,-1 0 0 0,1 2-16 0,-3-1-16 15,2 1 0-15,-3 3 0 0,-1 2-592 0,-2-1-112 0,1 2-32 0,-2 1 0 16,1-1-192-16,-1 0 0 16,1 3-192-16,1-3 192 0,4-2-224 0,5 0 64 0,1-4 16 0,3 3 0 15,4-1 144-15,4-1 0 0,2 2 0 0,4-2 128 16,3 0-128-16,2 1 0 0,3-1 0 0,5 3 0 0,0-4-224 15,3 2-16-15,4-2 0 0,2 1 0 16,3 0 240-16,0 0 0 0,2-1 0 0,0 0-144 0,2 0 144 0,-2 2 0 16,0 3 0-16,-2-4 0 0,-1 2 0 0,-1 2 0 15,-3-2 0-15,-2 2 0 0,-2-1 128 0,-2 1-128 16,-2 1 160-16,-1-4-160 0,-1 4 208 0,0-2-48 16,0 0-16-16,0 3 0 0,0-5 16 0,0 4 0 15,-1-1 0-15,0 1 0 16,0 0 16-16,-2-2 0 0,1 2 0 0,-3 1 0 0,-2-1-176 15,0 0 0-15,-3 0 0 0,-3 3 128 0,-2-1-128 0,-2 0 0 16,-3 0 0-16,-4 3 0 0,-2-1 0 0,-2-1 0 16,-2 0 128-16,-1 0-128 0,-1-1 0 0,-3 1 160 15,-1-5-160-15,1-1 160 0,1 2-32 0,-1-3 0 16,-2-2 0-16,-1 0 0 0,0-1 0 0,0-3 0 0,-2 0 0 0,1-2 0 16,0-2-128-16,-1-4-224 15,2 2 48-15,0-4 16 16,5-2-208-16,2 1-32 0,2-2-16 0,3 0 0 0,3 1-608 15,3-4-128-15,4 0-32 0,1 2-15888 0</inkml:trace>
  <inkml:trace contextRef="#ctx0" brushRef="#br0" timeOffset="34601.33">3681 17671 41471 0,'4'-4'3680'0,"0"-2"-2944"0,-1 2-592 0,1-1-144 0,2 2-2304 0,2-4-480 0,5-1-96 0,10-6-32 16,5-2-2592-16,3-3-528 0,-1 6-112 0,-3-2 0 0,-5 5 8528 0,-3 4 1712 0,-5 2 352 0,-4 2 64 16,-1 2-800-16,-4 0-144 0,-1 2-48 0,-1-2 0 15,0 1-1792-15,-1 2-384 0,3-3-64 0,0 0 0 16,4-3-768-16,1 0-160 0,2-1-32 0,4-2 0 0,3-3-320 16,2-1 0-16,1 0 0 0,3-2 128 15,-2 0-128-15,2-4-208 0,-2 1 48 0,1-3 16 16,-2 2-112-16,-5 2-32 0,1 0 0 0,-5 2 0 15,0 0 112-15,-6 1 32 0,1-4 0 0,-6 2 0 0,1 4 144 16,-5-1 176-16,-1 4-48 0,-6-2 0 0,-3 1 192 0,-6 1 48 16,-2-1 0-16,-2 1 0 0,0-1-368 0,-3 1 128 15,1 0-128-15,-1 5 0 0,0 1 0 0,2 0-208 16,-1 5 16-16,4 3 16 0,2 2 176 0,2 3 0 16,2 1 0-16,2 3-128 0,2 1 128 0,1 4-128 15,3 4 128-15,1 3-128 0,0 2 0 0,1 1 0 16,2-4 0-16,-2 2 0 0,2 7 128 0,-2 0-160 15,0 1 160-15,1-3-160 0,-2 1 160 0,1-3 0 16,1-3 0-16,2-2 128 0,1 0 80 0,1-6 32 16,6 0 0-16,0-2 0 0,4 1-64 0,4-5-16 15,1-2 0-15,4-2 0 0,3-2-160 0,2-4-176 0,5-2 48 16,-1-5 0 0,1-3-592-16,1-2-112 0,6-7-32 0,0 1-17296 0</inkml:trace>
  <inkml:trace contextRef="#ctx0" brushRef="#br0" timeOffset="35200.17">4980 17333 41471 0,'-3'3'1840'0,"-1"-6"368"0,-1 2-1760 0,2-2-448 0,2 0 0 0,-1-1 0 0,1 2-416 0,-3-5-160 0,-1-2-48 0,-1-6 0 0,0 2-1888 0,-1 0-384 0,-2 0-80 0,0 1-16 0,-2 2 2304 16,-2 4 464-16,-4 3 96 0,-1 3 128 0,-2 5 592 0,-3-1 240 16,-3 5 64-16,-2 2 0 0,3 4 368 0,-3-2 80 0,5 5 0 15,-1-1 16-15,3 4-192 0,-1-2-32 0,3 0-16 0,0 4 0 16,1-1-736-16,1-1-160 15,2 1-32-15,-1 2 0 0,1 4-192 0,0 3 0 0,2-3 0 0,2 1 0 16,3-1 224-16,3-2-48 0,7-1-16 0,1-3 0 16,5 0-32-16,2-3-128 0,2 0 192 0,2-7-64 15,3 2-128-15,0-6-144 0,2-2 144 0,-1-1-208 16,2 0 208-16,1-5 0 0,-1 0 0 0,1-5 0 16,0 2 160-16,0-4-160 0,0 1 128 0,0-4-128 15,1 0 0-15,1-2 0 0,-1-1 0 16,-1-2-176-16,0 1 176 0,0-4 0 0,0 1 0 0,-3-1 0 0,0-1 160 15,-1 0 16-15,-1-2 0 0,-1-2 0 0,0 1-176 0,-4-3 192 16,0 2-192-16,-1-2 192 0,-1-3-64 16,-2-1 0-16,-1 3 0 0,-2 4 0 0,1 3-128 0,-1 3 0 15,1 5 0-15,-2 4 0 0,-2 1 128 16,1 2-128-16,-2 1 0 0,-2 0 128 0,0 3 64 0,0 3 0 16,-2 4 0-16,0 2 0 0,0 4-192 0,-2 3 0 15,0 6 144-15,-1 5-144 0,0 3 144 16,0 1-144-16,2 4 192 0,0-1-192 0,3 1 432 0,3 1-32 15,3 1 0-15,3-3 0 0,2 1-144 0,3-3-48 16,2 0 0-16,2-6 0 0,0-1-208 0,2-4 0 0,0-1 0 16,-1-8 0-1,0 1-304-15,2-7-144 0,-2 0-48 0,0-6 0 16,0 0-528-16,0-2-96 0,-1-5-32 0,1-3-17712 0</inkml:trace>
  <inkml:trace contextRef="#ctx0" brushRef="#br0" timeOffset="35580.04">5415 17750 40543 0,'-5'12'3600'16,"0"-3"-2880"-1,1-5-576-15,3-3-144 0,1 1 432 0,0 1 48 0,-1 4 16 0,-2 8 0 0,2 1-2768 0,4-2-544 0,0 1-128 0,3-8 0 0,-1 2 2944 0,2-7 768 0,-1 2 64 0,0-4 0 0,0 0 720 0,-1-3 144 16,-1 2 32-16,-3-1 0 0,1-2-768 0,-2-1-160 16,0 0-32-16,-1-4 0 0,-1-4 64 0,-1 0 0 15,0-5 0 1,-2-1 0-16,2-5-512 0,1-2-112 0,0 0-16 0,2-1 0 0,0-2-192 0,2 3 0 16,0-2 0-16,1-4 0 0,2 1 0 15,2-2-160-15,0 0 32 0,2 3 0 16,1 2 0-16,0 2 0 0,0 1 0 0,0 3 0 0,0 3-32 0,-2 0 0 0,2 4 0 0,-1 1 0 15,-1 2 160-15,4-1 0 0,-1 1 0 0,2 0 128 32,3-4-272-32,4 1-48 0,5 1-16 0,0 1 0 0,1 1-272 15,3 3-48 1,5 0-16-16,-2 2 0 0,1 3-208 0,-2-1-32 16,-1 4-16-16,-4 2-17680 0</inkml:trace>
  <inkml:trace contextRef="#ctx0" brushRef="#br0" timeOffset="35958.78">6337 17294 21183 0,'5'0'1888'0,"-3"0"-1504"15,-1-3-384-15,-1-3 0 0,0 2 3616 0,0-2 656 16,1 0 128-16,-1-4 16 15,0-9-6064-15,1-3-1216 0,-1 0-240 0,0 0-48 16,-2 1 1600-16,-3 7 320 0,-1-1 64 0,-2 8 16 0,-2 2 2816 0,-2 4 560 0,-2 1 112 0,-2 1 32 16,-2 4-64-16,-2 1 0 0,-1 4 0 0,-3 2 0 15,1 4-1280-15,-1 0-256 0,0-2-48 0,0 3-16 16,-1 6-464-16,2-4-112 0,2 6 0 0,-1-1-128 16,2 0 0-16,3 4 0 0,2-3 0 0,0 8 0 15,0 7 0-15,1 1-144 0,1 4 144 0,3-4-128 16,1 3 128-16,6-3 176 0,1-3-48 0,7-3 0 15,5-3 48-15,4-1 0 0,2-5 0 0,4-1 0 16,1-3 0-16,3-7 0 0,4 1 0 0,0-9 0 0,1-1-176 16,-2-3-144-16,0-2 144 0,-1-5-208 0,1-3 64 15,-1-4 16-15,3-3 0 0,-2-2 0 16,0-5-1024-16,0-2-208 0</inkml:trace>
  <inkml:trace contextRef="#ctx0" brushRef="#br0" timeOffset="36479.68">6697 16615 45151 0,'-2'18'2000'0,"-2"-5"416"0,0-3-1936 0,3 2-480 0,0-2 0 0,2 0 0 31,0 5-592-31,2 7-224 0,0 19-32 0,2 11-16 16,3 7-32-16,-2-5 0 0,1-1 0 0,-2-2 0 0,2 4 896 0,-4-2 256 0,3 0 16 0,-2-2 0 15,0-1 128-15,-2 1 32 0,0 0 0 0,-4-3 0 16,1 1 176-16,-3-2 32 0,2-8 16 0,-2-1 0 16,0-6-96-16,0-3-32 0,-1-2 0 0,0-4 0 0,1 2-336 15,0-6-192-15,2-3 192 0,-1-4-192 0,2-4 0 16,0-4 0-16,2-2-192 0,-1 0 48 15,3-4 144-15,-1-2 0 0,2 0 0 0,-2-6 0 0,2-1 0 0,0-2 0 16,1-3 0-16,1-7 0 0,1-1 256 0,1-1 0 16,0-1-16-16,1 1 0 15,-2-3-96-15,1 2-16 0,0-3 0 0,1 7 0 0,-3 1-128 0,3 2-176 16,2 0 48-16,4-1 0 16,0 8-320-16,0-1-48 0,1 7-16 0,-3 0 0 0,1 6 512 0,2 0 256 15,0 6-16-15,4 4-16 0,1 5-80 0,0 1-16 16,-6-6 0-16,3 2 0 0,4 4-128 0,1 0 128 15,-1 3-128-15,-1-4 128 0,0 2-128 0,0 1 128 0,-2 1-128 0,-2 0 128 16,-1 0-128-16,-1 0 0 0,-3 1 144 0,1 1-144 16,-4-2 0-16,0 3 0 0,0-6-192 0,-3 1 64 31,-1-2-256-31,-1 1-32 0,-2-1-16 0,-1-4 0 16,2 1-368-16,-3-2-80 0,0 1-16 0,1-5-18016 0</inkml:trace>
  <inkml:trace contextRef="#ctx0" brushRef="#br0" timeOffset="37080.78">8733 16902 39615 0,'-2'0'3520'0,"2"-3"-2816"0,0-1-560 0,0 4-144 0,2-2-272 16,-1 0-96-16,-1 0-16 0,2-3 0 0,2 4-2032 0,1 1-400 0,1 1-96 0,-1 6-16 0,-1 1 4048 0,1 8 800 0,-2 3 176 0,0 6 16 0,1 3-512 0,-1 4-128 16,0 6 0-16,2 9-16 0,1 4-816 0,-1 6-144 15,2 0-48-15,-2 0 0 0,0 0-64 0,0 0-32 0,-1-1 0 0,0-5 0 16,-1-3 144-16,0-4 16 0,0-4 16 0,0-5 0 15,-1-2-400-15,1-4-128 0,-2-2 0 0,0-7 0 16,2 1 0-16,-3-5-304 0,3-2 48 0,0-5 0 31,-2 0-608-31,2-3-112 16,-2-6-32-16,0-2-17808 0</inkml:trace>
  <inkml:trace contextRef="#ctx0" brushRef="#br0" timeOffset="37332.47">8490 17289 51599 0,'-4'8'2288'0,"1"-6"464"0,-1 0-2192 0,2-4-560 15,0 0 0-15,4 2 0 16,0-2-912-16,3-2-304 0,5 0-48 0,8-2-16 15,8 0 64-15,10-4 16 0,8-2 0 0,3-1 0 0,4 4 960 0,4-3 240 16,3 5 0-16,1-3 0 0,2 1 0 0,-2 1-144 0,1-2 144 16,-3 3-128-1,-1 0-240-15,-4 4-32 0,-3 3-16 0,-6 0 0 16,-4-2-1504-16,-3 2-288 0</inkml:trace>
  <inkml:trace contextRef="#ctx0" brushRef="#br0" timeOffset="37743.28">9516 17373 44223 0,'-13'10'1968'0,"2"-4"400"0,1-2-1904 0,4-4-464 0,3 0 0 0,3-3 0 15,-1 2-640-15,0-2-208 0,1 0-48 0,2-4-16 16,7 1-3488-16,7-4-688 0,4 2-144 0,4-2-16 15,6-3 3632-15,2 0 720 0,2 1 160 0,-2-5 32 0,-4 3 1712 0,-2 0 336 16,-4 2 80-16,-2 2 16 0,-1-3 784 0,-6 5 144 16,1-2 48-16,-4 0 0 0,0 1-624 0,-3-1-112 15,-2 2-16-15,-1-2-16 0,0 0-848 0,-4-2-160 16,-3-1-48-16,-2 1 0 16,-2-2-864-16,-6-1-176 0,-1 4-48 0,-7 5 0 15,-3 0-784-15,-3 6-176 0,-4 4-16 0,-4 3-16 16,1 4 464-16,-2 5 112 0,1 3 16 0,1 7 0 0,1 5 1856 0,4 1 368 0,2 2 80 15,1-1 0-15,2 4-256 0,3-3-64 0,3 1-16 0,0 1 0 16,6-2-560-16,1 1-96 0,3-3-32 0,2 2 0 16,1 1-192-16,1-2-64 0,3 0 0 0,4-3 0 15,0 1-128-15,5-7 0 0,5 2 0 0,5-3 0 16,4-1 272-16,4-6-16 0,4 0-16 0,4-5 0 0,6-1-480 16,2-4-80-16,5-2-32 0,0-8 0 15,1-2-1328-15,0-4-272 0</inkml:trace>
  <inkml:trace contextRef="#ctx0" brushRef="#br0" timeOffset="38233.83">10580 17054 36863 0,'2'6'1632'0,"-2"-2"336"0,-1-2-1584 0,0-2-384 0,0 0 0 0,-2 0 0 0,1-2 928 0,-2-1 96 16,-1 2 32-16,-2-2 0 0,-3 0-1056 0,0-2 0 0,0 1 0 0,-2 2-192 0,-2 0 192 0,-2 0 0 0,0 4 0 0,-3 0 0 16,-2 4-432-16,-1 5-192 0,-1 5-32 0,-3 6-16 0,-3 8 448 0,-1 3 96 15,1 6 128-15,-3-1-208 0,2 5 880 0,0 2 176 16,6-3 48-16,-1 1 0 15,3-2-400-15,3-2-80 0,5 1-16 0,6-4 0 0,3 1 0 0,6-2 0 0,5-3 0 16,5 2 0-16,4-3-272 0,3-1-128 0,4-3 0 16,3-5 128-16,0-4-128 0,1-3-272 15,0-5 64-15,4-2 16 16,3-4-192-16,5-2-48 0,0-4 0 0,0-4 0 16,-2-2-400-16,-3-3-96 0,1-2-16 0,-2-4-10816 0,-1-4-2160 0</inkml:trace>
  <inkml:trace contextRef="#ctx0" brushRef="#br0" timeOffset="38739.96">10979 16434 44223 0,'-3'22'3936'0,"-2"-5"-3152"16,0-8-624-16,2-2-160 0,2-1 992 0,-1 6 160 16,-1 17 48-16,-2 18 0 31,1 17-2640-31,2 9-528 0,3 2-96 0,2-2-32 16,-1-6 736-16,1-1 144 0,-2-6 16 0,-2 2 16 0,-1-5 1184 0,-3 0 0 15,0 0 0-15,-2-3 224 0,0 3 320 0,-2-6 64 0,0-1 16 16,-1-3 0-16,2-6 384 0,-1-3 80 0,2-8 0 0,1-3 16 15,2-8-240-15,1-3-48 0,2-4-16 16,1-5 0-16,4-4-512 0,0-3-96 0,0 0-32 0,3-6 0 16,1 0-160-16,3-9-176 0,1-1 48 0,-1-1 0 15,1-8-176-15,0-2-16 0,2-3-16 0,0-7 0 16,0 1 336-16,0-4 160 0,1 2-16 0,-3 0 0 16,2-4-144-16,-1 5 0 0,2 5 144 0,0 3-144 15,0 4 0-15,0 7-128 0,1 5 0 0,0 6 0 16,1 5-240-16,2 5-32 0,3 6-16 15,0 3 0-15,2 4 544 0,1-1 128 0,-1 1 0 0,1 2 16 0,0 0 112 0,0 3 32 16,-1 1 0-16,-2 2 0 0,0-1-32 0,-3 3-16 16,0 0 0-16,-2 2 0 0,-1 0-128 0,-1 0-32 15,-1 1 0-15,-2-1 0 0,-1 1-208 0,-2-1 128 16,-2 1-128-16,-2 0 0 16,-1 2-256-16,-4-2-128 0,-1-1-48 0,-2-6 0 15,-1-3-464-15,-4 1-80 0,-5-5-32 0,-4-4-18960 0</inkml:trace>
  <inkml:trace contextRef="#ctx0" brushRef="#br0" timeOffset="39862.65">11826 17190 18431 0,'-1'3'1632'0,"0"-3"-1312"0,1 0-320 0,-1 0 0 0,1 0 2096 0,1 0 336 0,0 0 80 16,0 0 16-16,3 0-2528 0,0 3-704 0,2 1-32 0,0 2-16 0,0 4 1040 0,2 2 208 0,-2 0 32 0,-1 2 16 0,0 1 624 0,-1 3 128 15,-1-1 32-15,0 1 0 0,-1-1-560 0,-1 4-96 16,1-1-32-16,-4 1 0 0,1-1 256 0,-3 0 32 31,2 2 16-31,-2-1 0 0,1-5-304 0,-2 3-64 16,1-3-16-16,-1-1 0 0,1 1-176 0,-1-4-48 0,2-2 0 16,-1 0 0-16,1-4-208 0,1-2-128 0,1-2 128 0,1-2-128 0,-1 0 128 0,1 0-128 15,0-2 128-15,0-4-128 0,0-2 0 0,1-1 0 0,1-4 0 16,2-2-128-16,0-4 128 0,2 1-128 15,0-2 128-15,3-5-128 0,2-4 0 0,2-2 0 0,2-1 0 16,1-3 0-16,0 0 0 0,0 3 0 0,2 1 0 0,-1 0 0 31,2 5-320-31,-2 4-48 0,0 2-16 0,-1 2 0 0,0-1 256 0,-1 3 32 0,0 4 16 0,-1 2 0 16,-3 0 640-16,0 4 128 0,-1 1 16 0,-2 4 16 31,0 1-160-31,-1 1-48 0,2 5 0 0,-2 5 0 16,1 7-144-16,2 3-48 0,0 2 0 0,1 4 0 15,2 2-64-15,2 3 0 0,1-1-128 0,0 1 192 16,0-1 192-16,0 1 16 0,2 4 16 0,-2 1 0 0,-1-5 16 16,0 2 0-16,-1 1 0 0,0 0 0 0,0 0-176 15,-3-4-16-15,0-3-16 0,-1-2 0 0,-2-4-352 0,1-3-80 16,-2-1-16-16,1-4 0 16,-1-2-336-16,-2-3-64 0,0-2-16 0,-1-4 0 15,0-2-448-15,-2-2-112 0,1-5-16 0,-1-4 0 16</inkml:trace>
  <inkml:trace contextRef="#ctx0" brushRef="#br0" timeOffset="40085.11">12918 17222 42383 0,'4'31'3776'0,"-4"-14"-3024"0,-3-2-608 0,2-5-144 0,0-4 1744 16,1-2 320-16,-1 1 64 0,0 7 16 0,1 8-2832 0,1 5-560 0,2 3-112 0,4 0-32 0,0-2-432 15,3-1-96-15,0-3 0 0,-1-3-16 0,-1-5-880 0,0-6-160 0,-3 0-32 0,-1-3-10928 16</inkml:trace>
  <inkml:trace contextRef="#ctx0" brushRef="#br0" timeOffset="40274.48">12995 16668 40543 0,'1'4'1792'0,"-1"-2"384"0,-2 2-1744 0,0-4-432 16,1 0 0-16,0 1 0 0,0 2 512 0,-2-1 32 15,1 4 0-15,1-2 0 16,1 2-1360-16,6 0-272 0,6 2-48 0,8-3-16 15,5-2-2704-15,9 0-560 0,8 1-96 0,7 2-32 0</inkml:trace>
  <inkml:trace contextRef="#ctx0" brushRef="#br0" timeOffset="40862.51">14022 17222 37775 0,'5'2'3360'0,"-1"-2"-2688"0,-3-2-544 0,1-2-128 15,0-1 400-15,1 0 48 0,2-1 16 0,2-6 0 16,4-4-3696 0,-1-3-736-16,-3 1-160 0,-2-1-32 0,-3 0 2944 0,-5 2 576 15,-3-1 112-15,-4-1 16 0,-2 3 2112 0,-4 2 400 0,-4 2 96 0,-1 3 16 16,0 6-336-16,-2 3-64 0,-1 1-16 0,-3 5 0 0,-1 3-480 16,0 3-112-16,-3 2-16 0,0 4 0 0,0 1-496 15,1 3-96-15,2 3-32 0,0 3 0 0,2 4-256 16,1 4-48-16,3 4-16 0,2-4 0 0,1 1-144 0,3-3 0 15,1 1 144-15,2-3-144 0,0-1 192 0,4-2-16 16,2 0-16-16,4-2 0 0,3-4-160 0,1-4 0 16,4-2 0-16,1-5 0 0,3-2 0 0,2-2 0 15,4-4 0-15,1-4 128 0,5-2-128 0,2-3-176 16,4-4 48-16,2-1 0 0,3-6-96 0,-2 0-16 16,1-1 0-16,-3-3 0 0,-2-2 240 0,0-6-144 15,2-1 144-15,0-8-128 0,-1 1 128 16,-2-5 0-16,-2 3 0 0,1-3 0 0,-2 0 0 0,-2 3 0 15,1 1-176-15,-3 5 176 0,-1 1-192 0,0 2 48 0,-1 6 16 0,-4 0 0 16,0 5-64-16,-2 3 0 16,-2 5 0-16,-2 4 0 0,-1 2 192 0,-1 1 0 15,-2 3 0-15,-1 0 0 0,-2 0 0 0,-4 4 0 16,0 5 128-16,0 0-128 0,0-3 0 0,-2 5 0 0,-3 5 0 0,-2 8 0 16,-5 2-352-16,-2 6 16 0,-2 5 0 0,-4 5 0 15,-4 7 336-15,0 2 0 0,0 0 0 0,0-1 0 0,-2 1 400 16,-3 9 160-1,-3 3 16-15,0 3 16 0,-1-1-224 0,2-2-48 0,4 0-16 0,6-6 0 0,5-4-304 0,6-6-192 16,4-1 16-16,7-3 16 16,3-1 160-16,5-2 256 0,3-5-64 0,3-2-16 0,4 0 80 0,0-7 0 15,2-1 16-15,3-3 0 0,-2-6-496 0,3-4-96 16,4-2-32-16,-1-4 0 16,1-3-352-16,2-2-64 0,2-2 0 15,0-4-16 1,2-2-1056-16,-1-6-208 0</inkml:trace>
  <inkml:trace contextRef="#ctx0" brushRef="#br0" timeOffset="41389.43">14611 16921 41471 0,'-10'23'3680'0,"2"-11"-2944"0,0-2-592 0,3-4-144 0,0-3 1504 0,4 0 272 0,-1 1 48 0,-2 6 16 16,-1 7-2704-16,-3 7-544 0,2 9-96 0,0 5-32 16,1 4 96-16,-1 2 16 0,0 0 0 0,-3-2 0 0,-1 2 1120 0,-1-2 304 0,-1 1 0 0,-1-5 0 15,0-3 736-15,0-3 240 0,1-1 48 0,1-3 16 0,2-3-144 0,6-5-48 16,0-4 0-16,4-4 0 0,3-2-400 0,2-5-64 15,5 0-32-15,3-2 0 0,6-6-352 0,4-2 144 16,6-7-144-16,2-3 0 16,5-5-240-16,0-2-144 0,2-5-48 0,-3 1 0 0,-3 0 144 0,-1-5 32 15,-2 0 0-15,-3-1 0 0,-2 0 256 0,-2-3 0 0,0 0 0 16,-4 3 0 0,-1 1 128-16,-5 5 144 0,-2 4 32 0,-2 5 0 15,-3 6-304-15,-1 0 0 0,-2 3 0 0,-3 2 0 0,1 3 256 0,-2 6 32 0,-2-1 16 0,1 3 0 16,-2 4 144-16,-1 3 16 0,-1 7 16 0,1 3 0 31,1 4-288-31,0-1-48 0,3 0-16 0,0 3 0 16,2 4-128-16,0 0 0 0,1 1 0 0,0-3 0 15,1-4 240-15,-1 2 16 0,2-2 0 0,0-4 0 0,-2-1-256 16,1-1 0-16,-1-2 0 0,0-2 0 0,1-3-160 16,-1-6-80-16,2-1-16 0,-1-1 0 15,0-1-432-15,1-4-80 0,0 0-32 0,-1 0 0 16,2-4-672-16,0-1-128 0,0 2-16 0,3-7-16544 15</inkml:trace>
  <inkml:trace contextRef="#ctx0" brushRef="#br0" timeOffset="41865.61">15401 17401 43311 0,'3'4'3840'0,"-1"-4"-3072"0,-1-4-608 0,2-1-160 0,1 2 208 0,2-4 16 0,6-3 0 0,8-6 0 0,8-6-1248 0,9-9-256 0,4-3-64 0,1-1 0 15,-2 3-864-15,-2 0-176 0,-3 3-48 0,-5 5 0 16,-6 1 1408-16,-4 2 256 0,-5 5 64 0,-3 4 16 0,-3 1 1888 0,-3 2 368 16,-2 3 80-16,-2-2 16 15,-2 3 224-15,0 2 48 0,-1 0 16 0,-1 2 0 0,-3 1-1184 0,-3-2-224 0,-2 2-48 16,-3 0-16-16,-5 0-480 0,-4 2 0 16,-4 2 0-16,-5-1 0 15,-2 6-448-15,-2 1-144 0,1-1-32 0,-1 2 0 0,2 1 320 16,0 3 64-16,3-3 16 0,1 8 0 0,4 0 496 0,4 3 112 0,4 6 0 0,1-1 16 15,2 6-96-15,0-1-32 0,2 3 0 0,1 1 0 16,4-2-272-16,1-1 128 16,2 2-128-16,5 1 0 0,4-2 192 0,5-3-64 15,4-1 0-15,4-3-128 0,4 1 0 0,6-7 0 16,4 0 0-16,2 1 0 0,4-5-128 0,2-1-144 16,2-2-32-16,2-5 0 0,-1-4-656 0,-1-8-128 0,-1-3-16 15,-2-7-16256-15</inkml:trace>
  <inkml:trace contextRef="#ctx0" brushRef="#br0" timeOffset="42387.73">16430 16753 50687 0,'-6'11'2240'0,"0"-6"464"0,1-1-2160 0,1-1-544 0,2-3 0 0,-1 0 0 31,-1 0-1280-31,-2 0-384 0,-4 0-64 0,-3 0 0 16,-3 0 208-16,1 1 48 0,0 1 16 0,0-2 0 15,2 3 816-15,-1 0 144 0,0 0 48 0,-1 4 0 0,1 2 784 16,-1 1 176-16,2-3 16 0,1 4 16 0,1 2 16 0,1 0 0 16,0-4 0-16,0 5 0 0,3 4-160 0,1 1-16 15,1-3-16-15,3 0 0 0,1-3-176 0,1 0-16 16,1-2-16-16,1-4 0 0,-1 2-160 0,3-2 0 15,-1 2 0-15,2-5 0 0,1 2-128 0,3-2 128 0,0 1-160 0,3-4 160 0,3 3-192 16,2 1 192-16,4-2-208 0,0 0 80 16,2 0 128-16,0 1-160 15,2 1 160-15,0 0-160 0,-1 1 16 0,-1-1 0 16,-1 3 0-16,-1-2 0 0,-1 2 144 0,-1 2 192 16,0 3-32-16,-2 0-16 0,-2 2 16 0,-3 1 0 15,0 0 0-15,-4 0 0 0,-2 3 128 0,1 1 32 16,-4 1 0-16,1-1 0 0,-1 1-320 0,-1 1 160 15,2 6-160-15,-2-2 128 0,1 1-128 0,-1-1 0 0,1-1 0 16,-2-3 0-16,-1 2 0 0,-1 1 288 0,-1-3-48 16,-1 0-16-16,-2 0 128 0,-1 3 32 0,-2-3 0 0,-2-2 0 15,-1 4-128-15,-1-5 0 0,-2 1-16 0,-1-1 0 16,-1-3 48-16,1-1 16 0,-1-3 0 0,-1-1 0 16,0 0-144-16,-2-5-32 0,-1-2 0 0,2-1 0 15,2-6-304-15,-4-1-64 0,-1-8-16 0,-3-6 0 16,-2-8-784-1,-2-15-176-15</inkml:trace>
  <inkml:trace contextRef="#ctx0" brushRef="#br0" timeOffset="48120.58">18665 16068 34095 0,'-2'-2'3024'0,"2"0"-2416"0,2 2-480 0,0-2-128 0,2 2-432 0,-1-1-96 0,5-2-32 0,2 0 0 0,5 0-336 0,2-3-64 0,3 2 0 0,-2-1-16 0,0 4 832 0,-2-1 144 16,-3 0 0-16,-2 2 128 0,0 2 720 0,-2 0 160 15,-1-1 16-15,-1 2 16 0,-1-1 288 0,-1-1 48 16,1 2 16-16,0-1 0 16,2 2-464-16,-1-1-96 0,2-2 0 0,2 4-16 15,1-4-480-15,2 3-80 0,1-2-32 0,0 1 0 16,2 0-16-16,0 0 0 0,2 1 0 0,2-1 0 16,1 2-16-16,0-1-16 0,3 0 0 15,-1-2 0-15,2 4-48 0,-2-2-128 0,2 0 192 0,0 1-64 16,0-2 16-16,0 1 0 0,1-1 0 15,-2-2 0-15,-3 1 48 0,4-2 16 0,5 3 0 0,0-3 0 16,-1 0 0-16,1 0 0 0,1-3 0 0,1 6 0 16,2-3-16-16,1 3-16 0,1 0 0 0,-1 3 0 15,-2-1-176-15,1 1 0 0,2 3 0 0,3-3 128 16,2 1-128-16,2 0 0 0,3 1 0 0,1-5 0 0,3 0 176 16,2-1 0-16,3-1 0 0,-2-1 0 0,0 0-176 15,-3-1 0-15,3-1 0 0,-2-1 128 0,-2 0 64 16,2 0 0-16,1 0 0 0,-1-1 0 0,0 2-48 15,-2 2 0-15,-3-3 0 0,0 3 0 0,1 3 48 0,0-3 0 16,2 2 0-16,0-2 0 0,3 0-192 0,4 0 128 16,1-2-128-16,4 2 128 0,3-3-128 0,-1 2 0 15,0-2 0-15,-1-4 0 0,2 2 0 0,-1-1 0 16,0 0 0-16,-2 1 0 0,-4-1 0 0,0 0 0 16,3-3 0-16,-4 2 0 0,1-5 0 0,-4 3 0 15,-1-1 0-15,-3 4 0 0,-2-3 0 0,-3 1 0 0,-1 5 0 0,-1-2 0 16,-2 1 0-16,2 0 240 0,3 2-64 0,2-2-16 15,2 4-160-15,1-2 0 0,3-1 144 0,3 2-144 16,4 1 0-16,-1 0 144 0,-1 1-144 0,5-2 0 16,2 1 0-16,1 0 0 0,-1-2 0 0,-3 2 0 15,-3-2 0-15,1 2 0 0,1-5 0 0,-2 2 0 16,0-1 0-16,-3-1 0 0,-3 1 0 0,-7-2 0 16,-5 2 0-16,4-2 0 0,4 0 0 0,2 0 0 15,-7-2 176-15,3 3-32 0,6 2 0 0,0-3 0 0,-16 3-144 16,5-1 0-16,13 1 0 0,9-1 0 15,7 2 0-15,2 2 0 0,4 0 0 0,-2 2 128 0,-2 2-128 16,-1-2 0-16,-1 2 0 0,-2 2 0 16,-1 0 0-16,-1-2 0 0,-1 2 0 0,-8-2 0 15,-10-2-128-15,4 2 128 0,5-2-160 0,0 2 160 0,0-4 0 0,-1 0 0 16,-1 0 176-16,-1-2-48 0,-1 0-128 0,-1-2 0 16,0 0 0-16,4 1 0 0,2 2 144 0,3-3-144 15,2 2 192-15,2 2-192 0,1 0 128 0,-1 0-128 16,0 2 0-16,-4-2 0 0,-3 4 0 0,2-3 0 15,2 4 0-15,-1-1 0 0,-4 0 0 0,-3 1-176 0,-4-2 32 16,-7 1 0-16,0 0 144 0,-2-2 0 0,-3 1-144 16,0-2 144-16,-1 1 0 0,-2-2 0 15,-3-2 0-15,2 1 128 0,2-2 0 0,1 1-128 0,1 1 192 0,-2-2-64 16,-5 2-128-16,4-2 128 0,1 3-128 0,2-3 128 16,1 3-128-16,-2-3 160 0,-2 3-160 0,0 0 160 15,-3 3-160-15,-3-3 0 0,-5 0 0 0,1 0 0 16,1 1 0-16,1-1 0 0,-3 2-144 0,-1-2 144 15,-1 0 0-15,1 3 0 0,-2-3 128 0,1 0-128 16,2 0 0-16,0 0 128 0,0 0-128 0,-1 1 0 0,0-1 0 16,-2 0 176-16,-2 0-176 0,-2 3 160 0,-1-3-160 15,-3 0 160-15,1 0-160 0,-1-3 160 16,-2 3-160-16,-1-1 0 0,-2 1-160 0,-3-3 160 0,0 1-400 0,-1-2 16 16,-1 0 0-16,1 0 0 15,-4 0-704-15,-3-10-128 0</inkml:trace>
  <inkml:trace contextRef="#ctx0" brushRef="#br0" timeOffset="50758.92">3002 14196 28559 0,'-2'-6'2544'0,"1"0"-2032"0,1 2-512 0,-2 4 0 0,1-3 304 0,0 0-48 0,-3-2 0 16,-3-5 0-16,-3 0 144 0,-2-2 32 0,-5 4 0 0,-1 0 0 0,-1 1-624 0,-2 4-128 0,-2-2-32 0,-4 3 0 0,-4-1 144 0,-3 3 16 15,1 0 16-15,-2-3 0 0,4 6 464 0,-3-3 96 16,-6 1 0-16,-3 1 16 0,0 2 224 0,1 0 32 15,-2 1 16-15,0 1 0 0,-2 0-80 0,0 2-16 16,2-5 0-16,-1 2 0 0,0-1 32 0,-1 2 0 16,1 0 0-16,1 2 0 0,2 3-80 0,0-1-16 0,1 2 0 15,3-1 0-15,0 0-256 0,3 2-64 0,0 0-16 16,2 0 0-16,2 0-176 0,2 2 0 0,3-2 0 0,3-1 128 16,2 0 64-16,2 2 16 0,3-2 0 0,3 1 0 15,3 0-208-15,0 2 176 0,5-1-176 0,0 4 160 16,1 1-160-16,3-1 0 0,1-2 0 0,0 7 0 15,2 3 0-15,0 2 0 0,3 10 0 0,2 7 0 16,0 6 0-16,1 4 128 0,2 3-128 0,-2 5 0 16,1 3 128-16,0 3-128 0,-1 0 128 0,1 8-128 15,1 11 128-15,0 3-128 0,-2-2 0 0,2-2 128 16,0 1 0-16,1 7 0 0,2 6 0 0,-2 0 0 16,-1-2-128-16,0-3 128 0,1-1-128 0,0-2 128 0,-1 1 0 15,-2-3-128-15,0 5 192 0,-2-2-64 0,-1-2 0 16,-3 4 0-16,0-2 0 0,-2 1 0 0,-2-4-128 0,0-2 0 15,-1-1 0-15,1-11 0 0,1-5 0 0,1-6 0 16,0-3 0-16,2-6 0 0,-1-8 0 0,2-5 0 16,-1-4 0-16,0-2 0 0,-1-6 160 0,-1-1 0 15,-1 1 0-15,-1-6 0 0,0 1-160 0,-3 2 160 16,0-1-160-16,-1 1 160 0,0-3 16 0,-3-2 0 16,0-1 0-16,1-4 0 0,-2 2-32 0,0-1 0 15,-1-1 0-15,0 3 0 0,-3-3 48 0,0-1 16 0,2 2 0 16,2-5 0-16,0-2-208 0,3 0 128 0,1-3-128 0,2-4 0 15,0 0 176-15,3-2-176 0,1-1 192 0,0 0-192 16,1-1 352-16,-1-2-32 0,2 2-16 0,-1-2 0 16,1 0-176-16,2 0-128 0,1 2 192 0,1-2-192 15,3-2 240-15,2 0-64 0,2 0-16 0,5-1 0 16,3 0-160-16,1-1 0 0,3 0 0 0,1 2 0 16,0-2-128-16,2 2-128 0,3 2 0 0,1 0-16 15,0 2-336 1,3 4-64-16,1 0-16 0,3 1-19696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5:54:50.9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15475 946 16575 0,'-3'1'1472'0,"1"-1"-1168"0,2 3-304 0,0-3 0 0,1-3 528 15,-1 3 48-15,0 0 16 0,-1 0 0 0,1-1 688 0,0-1 128 0,0 0 16 16,0 2 16-16,0 0-560 0,0 0-112 0,9-21-32 0,-5 15 0 15,-2-1-384-15,0 0-80 0,0-1-16 0,-2 1 0 0,0 0-256 16,-1-1 160-16,-1 3-160 0,-1-2 128 0,0 1-128 0,-2-1 0 0,-1 3 0 0,-3-2 0 0,0 2 0 0,-4-2 0 0,-1 1-144 16,-3 1 144-16,-1 1 0 0,-2 1 0 62,-2 0 0-62,0 2 0 0,-1 2 0 0,1 0 0 0,-1 4 0 0,2-1 144 0,0 2 400 0,0 0 80 0,2 3 16 0,-1-3 0 0,4 3 416 0,-1-2 96 0,0 1 0 0,1-3 16 0,1 0-544 0,2 0-112 0,0-2-32 0,1 2 0 0,1-1 224 0,3 2 64 0,1-2 0 0,3 2 0 0,2-2-640 0,1 1-128 0,2 2 0 0,2 0 0 0,3 2 0 0,1-3 0 0,2 1 0 0,2 1 0 0,1-2 0 0,4 4 0 0,0-1 0 0,3-3 0 0,3 3 0 0,-1-1 0 16,3-1 0-16,0 2 0 0,0-1 0 0,-1 1 0 0,2 1 176 0,-2 0-176 0,0 2 256 0,-1-2-64 0,-2-1-16 0,-1 4 0 15,-3-2 160-15,-2-1 48 0,0 2 0 0,-4 0 0 0,0 1-384 0,-1 3 0 0,-4 1 0 0,0-1 0 0,-2 0 0 0,-1-2 0 16,-2-2 0-16,-1 0 0 0,-1-2 0 0,-1-2 0 0,-1 2 0 16,-1 1 0-16,-1-3 0 15,-2 1 0-15,0 1 0 0,-1-2 0 0,0 1 0 0,-3-1 0 0,0-1 0 0,-1 0 128 16,-2 0 160-16,-1-1 32 0,0-2 16 0,-2 2 0 16,0-2-336-16,-2-3 0 0,-1 2 0 0,0-1 128 0,-4-1-128 0,0-2 0 0,-3 0 0 15,1-1 0-15,2-1 0 0,-1-2 0 0,-1 0 0 16,6-3 0-16,0 1 0 0,3-1 0 0,1-2 0 0,3 0-128 15,2 2-64-15,3-2-16 0,2 3 0 0,3 1 0 16,3 1-640 0,1 0-128-16,2 3-32 0,1-2 0 0,1 3-272 15,2-3-48-15,2 3-16 0,2 0-14080 0</inkml:trace>
  <inkml:trace contextRef="#ctx0" brushRef="#br0" timeOffset="1042.83">15919 682 11967 0,'-9'2'1072'0,"1"-2"-864"0,5 0-208 0,2 0 0 0,2 0 0 0,-2 0-240 0,-2-2 48 0,-4 1 16 0,0 1 480 0,-1-2 80 0,0-1 32 15,2-2 0-15,2 4 624 0,0-4 128 0,3 3 32 0,-2-1 0 0,2 2 672 0,-1-1 144 0,1-1 32 16,0 3 0-16,1-1 160 0,0 1 32 0,0 1 16 0,1 0 0 0,1 1-464 16,0 3-80-16,1 0-32 0,0 4 0 0,1 2-1024 0,0 4-208 0,2 3-32 0,1 2-16 0,0 5-400 31,-1-2 0-15,2 2 128-16,0 4-128 0,0 0 0 0,-1 1 0 0,-1-3 0 0,1 7 0 0,0 3 0 0,0 2 0 0,2 1 0 0,0 1 0 15,-1-3 240-15,1-4 16 0,-1-5 0 0,1-2 0 0,-1-2 160 0,-1-3 32 0,2 0 16 0,-1 0 0 0,1-3-112 0,0-1-32 0,0-1 0 0,-1-4 0 0,1-1-192 0,-2-2-128 0,-1-3 128 0,-1-2-128 0,0 0 0 16,-2-3 0-16,0 0 0 0,-3-3-13024 0,1-2-2672 0</inkml:trace>
  <inkml:trace contextRef="#ctx0" brushRef="#br0" timeOffset="1573.3">15868 1203 38703 0,'-19'-4'1712'16,"7"1"352"-16,0 1-1648 0,5 1-416 0,4 1 0 0,2 0 0 0,0 0 192 0,-2 0-64 0,-1-2 0 16,-1 2 0-16,0-3 112 0,1 0 16 0,2 0 0 0,2-3 0 0,2 1-256 0,2 0 128 15,2 0-128-15,1-2 0 0,3 2 0 0,1-3 0 0,2 0 0 0,2 0 0 0,-1-2 0 0,1 2 0 0,1-1 0 0,1 1 0 0,0 0-144 0,2 2 144 0,-2 0 0 0,3-1-144 16,0 0-864-1,0 3-160-15,1 0-48 0,1 0 0 16,0 3-2576 0,1-1-528-16,0-1-96 0,-1 4-32 15,-2-2 384-15,1 1 80 0,3 1 16 16,1 1 0 0,0 0 2512-16,-2 0 512 15,-1 1 112-15,-3-1 0 0,-2 4 1472 0,0-4 272 0,-2 0 64 16,-5 3 16-16,1-2 1952 0,-3-1 400 0,-2 2 80 0,-3-1 16 0,1 2 32 15,-2-2 16-15,-2 0 0 0,0 1 0 0,-2-2-992 0,0 1-208 16,0 0-48-16,-2-2 0 0,1 0-1280 16,-1 2-272-16,-1-3-48 0,0 2-16 0,1 0-464 0,-2-2-160 0,-1 3 0 0,0-1 144 0,-1 1-144 0,0 0 0 0,-1 2 0 15,-4 1 0-15,1 2 0 0,-3 2 0 0,1 2 0 16,-1 2 0-16,0-1 0 0,3 2 0 0,0 0 0 16,0 0 0-16,3 4 0 15,1 1 0-15,3-3 0 0,1-2 0 16,3-2 256-16,1 0 32 15,1 3 0-15,2-4 0 16,2 0-128 0,2-3-32-16,-1-1 0 0,3-3 0 0,2 0-128 15,0-4 0-15,1-1 0 0,0-1 0 16,1-3 0-16,-1 0 0 0,2-4 0 0,1-2 0 0,0 0 0 0,-1-2 0 0,-2-1 0 0,1-1 0 16,-2 0 0-16,-1-3 0 0,0 1 0 0,-2 0 0 0,-2-1 0 0,-1 2 0 0,-1-2 0 0,-1 3 0 0,-3-2 0 0,0 5 0 0,0 0 0 0,-3 3 0 0,0 3 0 0,0 2 0 15,-1 2 0-15,0 1 0 0,2 2 512 0,-1 2 0 0,2 0 16 0,-1 2 0 0,2 0-352 0,0 2-176 0,3-3 160 0,0 2-160 16,0 1 368-16,2 1-32 0,3-2 0 15,-1 1 0-15,3 0-336 0,-2-2 128 16,2 2-128-16,1 2 0 16,1-2 0-16,-1 1 144 0,0 2-144 0,0-2 0 0,1 2 0 15,0 0 0 1,0 2 0-16,0-2 0 0,-2 0-192 0,-2-2-160 16,3-1-32-16,-4 0 0 0,0 1-576 0,1-5-128 15,-1 2-32-15,-1-1-11568 0,-1-3-2320 0</inkml:trace>
  <inkml:trace contextRef="#ctx0" brushRef="#br0" timeOffset="1893.26">16611 639 28559 0,'-1'-2'1264'0,"0"2"272"0,2 0-1232 15,0 2-304-15,3 1 0 0,-1 2 0 0,3 1 832 0,2 3 128 0,6 6 0 0,6 10 16 0,3 2 272 16,3 7 48-16,-1-2 16 0,-3-1 0 0,-1 0-352 0,-2 3-80 15,-4-6-16-15,-2 4 0 0,0 3-480 0,-2 3-112 0,-2-1-16 0,-2 2 0 0,-2-3 32 16,0-1 0-16,1-6 0 16,-1-1 0-16,-1-1-288 0,1-6 0 0,1 0-176 0,-1-2 176 0,-1 1 0 0,0-2 0 0,0-2 0 0,-3-3 0 15,0 1-512-15,-1-4 16 0,-2 0 0 0,-1 0-17472 0</inkml:trace>
  <inkml:trace contextRef="#ctx0" brushRef="#br0" timeOffset="2053.64">16506 1109 39615 0,'-6'-4'1760'0,"3"-1"352"0,0 2-1680 0,3 0-432 0,3 2 0 16,1 0 0-16,1-1 448 0,2-1 0 0,5-4 0 0,4 1 0 0,5-3-16 0,3 0 0 16,1-3 0-16,2 1 0 0,-1 2-176 0,-2-1-48 0,1-1 0 0,-2 2 0 15,0 1-208-15,-1-2 0 0,1 2 0 0,-1 0 0 0,1-1 0 0,-4 2-160 16,1 3 0-16,0 1-19056 0</inkml:trace>
  <inkml:trace contextRef="#ctx0" brushRef="#br0" timeOffset="2475.4">17197 1007 11055 0,'-8'5'976'0,"2"-1"-784"0,0 1-192 0,2-1 0 15,3-1 4448-15,1 0 848 16,0-3 160-16,-1 5 48 0,-2 0-4016 0,2 3-784 16,-1 1-176-16,0-2-16 0,2 1-512 0,1-4 0 0,1 1 0 0,0-2 0 0,2-1 128 15,-1 1-128-15,3-3 0 16,1 0 144-16,1 0 464 0,0 0 96 0,3-3 0 15,-1 1 16-15,3-1-16 0,-1-1 0 16,3 0 0-16,-2-2 0 0,1 1-544 16,-1-2-160-16,-1 1 0 0,0-1 0 0,0 0 448 31,-2-2 32-31,0 1 0 0,-3 0 0 0,0 0-96 0,-4 1-32 0,-1 0 0 0,-2-3 0 16,-2 3-32-16,-2-5 0 0,-4-1 0 0,-3 3 0 0,1-1 0 0,-3 1-16 0,-1 2 0 0,-3 1 0 15,1 1-304-15,-3 4 0 0,1 0 0 0,-2 4 0 0,1 6 0 16,-1-1 0-16,1 6-160 0,0 1 160 0,4 1 0 15,1 3 0 1,1 1 0 0,2 2 0-16,1 2 0 0,3-1 192 15,1 3 0 1,2 2 0 0,3-3 192-16,2 1 64 15,2-1 0-15,4-3 0 0,2-2-128 0,1 0 0 16,5 1-16-16,2-2 0 15,2-4 16-15,2 2 0 0,3-2 0 0,1-1 0 0,-1-2-192 0,3 0-128 0,4-2 144 16,6 1-144-16,5-4 0 0,3-2 0 0,5-2-176 0,4-4-20944 0</inkml:trace>
  <inkml:trace contextRef="#ctx0" brushRef="#br0" timeOffset="4101.29">18433 1117 2751 0,'-2'-5'256'0,"0"2"-256"0,2 1 0 0,2 0 0 0,-1-1 1280 0,-1 2 224 0,1 0 32 0,1-2 16 0,-1-2 1424 0,3 0 288 16,-2-2 48-16,2 0 16 0,-2 2-272 0,0 0-48 0,-1 0-16 0,0 3 0 15,-2 2-1712-15,-1-3-352 0,0 6-64 0,-1-3-16 0,0 2-384 0,-1 3-80 0,2 0 0 16,-1 1-16-16,0 4-368 0,0 3 128 0,0 0-128 0,1 4 0 0,0 5 720 0,2 0 80 15,0 3 16-15,1-1 0 16,1 4-144-16,0 0-32 0,0 1 0 0,-1 2 0 0,1 3-256 0,-2-1-64 0,0 0-16 0,-1-1 0 0,-2-1-112 0,0-2-32 0,0-4 0 0,0-4 0 16,2-3-160-16,-2-1 0 0,3-5 0 0,-3-2 0 0,2 0 160 0,1-5-160 0,0-2 192 15,0-1-192-15,0-4 288 0,0-1-48 0,0-5-16 0,0-1 0 0,-1-4-224 0,-1-1 0 0,2-7 0 16,-3 0 0-16,0-5 144 0,-1 0-16 0,0-2 0 16,-1-4 0-16,-1-4-128 0,-2-3 0 0,2-2 0 0,-1-2 0 15,3 1 0 1,0 1 0-16,2 2 0 0,3 5 0 15,3 6 0 1,1 1 0 0,2 5 0-16,3 2 0 15,1 0 0-15,1 0 0 0,1 3 0 16,2 0-176-16,0 1 176 0,0 2 0 0,0 1 0 16,-1 2-128-16,1-2 128 0,1 2 0 0,-2 1 0 0,0-2 0 0,0-1 0 15,1 3 0-15,-1-3 0 16,1 2 0-16,-2 1 0 0,-1 2 0 0,-1 3 0 0,-3 0 0 15,-1 3-128-15,-2 4 128 0,-1 0-128 0,-2 5 128 0,1 1-880 16,-2 0-80-16,1 1-32 0,-2 4-17376 0</inkml:trace>
  <inkml:trace contextRef="#ctx0" brushRef="#br0" timeOffset="4555.21">18818 1248 28559 0,'-4'1'2544'0,"4"-1"-2032"0,2 0-512 0,2 0 0 0,1 0 1536 0,-1-1 192 0,2 0 64 0,2-3 0 0,8 1-464 0,5-5-96 0,6 0-16 0,3-3 0 0,2-2-928 0,-4-3-288 0,0 1 128 0,-3 0-128 0,-4-3 0 0,-1 2 0 0,-4 1 0 0,-2 0 0 0,-3 1 0 0,-2 1 0 0,-2 0 0 0,-4 2 0 0,-3 0 0 0,-2-1 0 16,0 3 0-16,-4-2 0 0,0 2 0 0,-2 1 0 0,-1 1 0 15,-4 2 0-15,0 2 0 0,-4-1 0 16,-1 4 0-16,-1 2 0 0,0 3 0 0,-2 3 0 0,0 1 0 16,0 2 0-16,1 2 304 0,-1 3 32 15,-1 1 16-15,2 2 0 16,0 1-112-16,1 2-32 0,0 2 0 0,3-1 0 15,4-1 48-15,1 1 0 0,2-2 0 16,4-3 0-16,3 1-256 0,1 1 0 0,3-1 0 0,3-1 0 0,2 3 0 0,3-1 128 0,5 3-128 16,2-4 0-16,2 1 0 0,-1-2 0 0,1-4 0 0,3 1 0 15,1 0 0-15,2-1 0 0,2 1 0 0,-2-3 0 16,0-2-304-16,0-3 48 0,0-1 16 0,-2 1-12176 16,-1-5-2432-1</inkml:trace>
  <inkml:trace contextRef="#ctx0" brushRef="#br0" timeOffset="5162.22">19317 1264 20271 0,'-4'16'1792'0,"3"-2"-1424"0,3-2-368 0,0-5 0 15,1 1 1264-15,0 1 176 0,-1 11 32 16,4 15 16-16,1 12 48 0,0 6 0 16,1-1 0-16,-2-8 0 15,-1-3-1104-15,-1-5-224 0,-3-2-32 0,-1-2-16 0,0-3-160 94,-4-1 192-94,0 0-192 0,-2-3 192 0,0 0-192 0,0-1 160 0,-1-2-160 0,0-1 160 0,1-4 496 0,-1-2 112 0,1-2 0 0,1-4 16 0,1-1-64 0,1-4-16 0,0-3 0 0,0-1 0 16,2-2-112-16,-2-6-16 0,1-4-16 0,0-3 0 0,0-6-304 0,-2 0-64 15,1-6-16-15,0-3 0 0,-1-10-176 0,-1-6 0 16,1-6 0-16,0-5 0 0,1-3 0 0,1-2 0 0,3 5 0 16,3 1 0-16,3 4 0 15,2 3 128-15,2 0-128 16,2 5 0-16,-1 4 0 0,1 5 128 0,0 2-128 0,1 5 0 0,-1 4 0 0,0 3 0 15,2 5 0-15,-2 1 0 0,1 3 0 0,-2 3 0 16,2 1 0-16,-1-3 0 0,2 6 0 0,0 1 0 0,0-1 0 16,-1 3 0-16,0 4 0 0,0 1 0 0,0-1 0 15,0 7 0-15,0 0 0 16,0 4 0-16,-2 5 0 16,0 0 0-16,-1 8 0 15,-4 1 0-15,-1 3 0 16,-2 2 0-16,-3-3 0 0,-1-1 0 15,-4 1 128-15,1 0-128 16,-4 2 144-16,-3-1-144 0,1 1 160 0,-4-3-160 16,3-2 336-16,-4 0-16 0,-1-1-16 0,-2-2 0 15,0-1-304-15,-1-4 128 0,1 0-128 0,-1-3 0 16,-1-3 0-16,0-1 0 0,-3-4 0 0,1-3 0 0,0-1 0 0,-1-5 0 0,0-3 0 16,1-6-144-16,1-1-768 0,1-7-160 0</inkml:trace>
  <inkml:trace contextRef="#ctx0" brushRef="#br0" timeOffset="5878.57">19816 1493 31327 0,'-3'10'2784'0,"1"-2"-2224"0,2-3-560 0,1-3 0 0,-1 0 1280 0,0 3 128 0,0 2 48 0,0 3 0 0,0 4-336 0,0-1-64 0,0-2-16 0,1-5 0 0,0-3-672 0,1-1-144 0,0-4-32 16,0-2 0-16,0-4-192 0,0-2 0 0,0-1 0 0,-1-3 0 0,0-3 240 0,2 0-48 0,-2-4-16 0,1-4 0 0,2-6 0 0,-1-2 0 0,0 1 0 0,1-2 0 0,0-4-176 0,3-1 192 0,-1 0-192 15,0 3 192-15,-1 5 16 0,0 2 16 0,-1 6 0 0,-1 0 0 16,-1 7 144-16,0 2 16 0,-1 4 16 15,-1 3 0-15,-1 1-272 0,1 4-128 16,0 0 0-16,0 2 128 0,0 2-128 0,1 0 0 0,1 1 0 0,0 0 0 0,1 1 0 0,1-2-176 16,0 3 176-16,2 0-128 0,1 0-544 15,1-1-96-15,-1 4-32 0,2 0 0 0,0-2-1056 16,-1 5-224-16,2-2-32 0,0 2-16 0,-1 2-1088 0,-1 0-224 0,2-1-32 0,-3 2-16 16,1-2 480-16,-1-1 80 0,0 0 32 0,0-2 0 0,0 1 1952 0,0-2 400 15,0 0 80-15,0-1 16 0,0 0 2128 0,0 0 432 0,1 1 96 0,-1-4 16 16,-1 1 768-16,2 0 144 0,-1 1 48 0,1 0 0 15,0-1-1008-15,-1-2-192 16,0 2-32-16,1-2-16 0,2 0-720 0,-1 1-128 16,0-3-48-16,1 0 0 15,0-1-672-15,0 0-144 0,1 0-32 0,0 0 0 16,-1-1-192-16,2 0 0 0,0 1 0 0,-3-3 0 0,0 1 0 0,0 0 0 16,1-1 0-16,0-2 0 0,0 0 144 0,0-2-16 0,1 2 0 15,-3-3 0-15,2 1 112 0,-2-1 16 0,-2-1 0 16,0-2 0-16,-2 2 48 0,-1-3 16 15,-2 2 0-15,-2-3 0 16,-3-1-64-16,-3 1 0 0,-3-2 0 0,-2 3 0 0,-3 0-256 16,-3 2 160-16,-2 1-160 0,-2 1 128 0,-3 3-128 15,-3 5 0-15,0 1 0 0,0 5 0 0,2 5 0 0,0 2 0 16,4 3 0-16,2 4 0 0,4-3 0 0,4 1 0 0,0 1 0 16,4 2 0-1,1 2 0-15,4 0 0 16,1-3 0-16,1 1 0 0,1-1 0 15,3 2 0-15,0 1 0 16,4-1 0-16,2-1 0 0,2-4 0 0,3 1 0 16,1-3 0-16,2-4 0 0,3 0 0 15,2-4 0-15,2-2 0 0,0-2-272 0,0-2 16 0</inkml:trace>
  <inkml:trace contextRef="#ctx0" brushRef="#br0" timeOffset="6300.29">20737 962 22399 0,'4'-4'496'0,"-2"-2"96"0,1 1 32 0,1 2 0 0,-1 2-496 0,-1 0-128 0,1-1 0 0,0 0 0 0,2-1 1680 0,1 0 320 0,0-2 64 0,-2 4 16 0,-4 1-1072 0,-3 1-224 0,-4 4-32 0,-3 3-16 0,-5-1-272 0,-2 5-48 15,-5 1-16-15,-4-1 0 0,1 3 64 0,-4 0 16 0,-3 2 0 0,-1-3 0 0,1 2 224 0,3 0 32 0,2-3 16 0,4-1 0 0,5-2-448 0,3-2-96 0,5-2-16 16,3-1 0-16,3 0-192 15,5-2 0-15,3-2 0 0,2 1 0 0,3-1 0 0,3 1 0 16,2 0 0-16,4-2 0 0,3 0 0 0,3 0 0 0,3 0 0 0,2 0 0 0,3 2 0 0,-2-1 0 0,1 0 0 0,-3 5 0 16,0-2 0-16,-3 1 0 0,-4 0 0 0,-2 2 0 0,-2 0 0 0,-3 1 0 0,-1-1 0 0,-3 3 0 0,-4 0 192 0,0-2 64 0,-4 4 0 0,0-3 0 15,-2 4 192-15,-4-2 64 0,1 0 0 0,-2 2 0 0,-1-1-272 0,-2 3-48 0,-1-3-16 16,-3 2 0-16,0 1-176 0,-2-1 0 0,-1 2 0 16,-2-1 128-16,0-1-128 0,-2 0 0 0,-2 2 0 15,0-4 0-15,-2 2 0 0,1 0 0 0,1 0 0 0,1-4-12624 0,2 1-2480 0</inkml:trace>
  <inkml:trace contextRef="#ctx0" brushRef="#br0" timeOffset="6749.46">20903 1361 13823 0,'3'0'1216'0,"0"-4"-960"15,0 4-256-15,-1 0 0 0,-2-2 2864 0,3 2 528 0,1-2 96 0,3-3 32 0,3-2-128 0,2 2 0 0,3-5-16 0,-3 1 0 0,1 0-2288 0,-2 1-464 16,1-1-96-16,-2 1-16 0,2 0-512 0,-3-3 0 16,2 2 0-16,-2 2 0 15,0-1 0-15,0-3 0 0,-2 2 0 0,0 2 0 0,0 0 0 0,-4-3 0 16,1 2 0-16,-1-2 0 0,-1 1 0 0,-1-2 0 16,0 2 0-16,-1-4 0 0,0 2 384 0,-1-4-48 15,0 2 0-15,-1-2 0 0,1 3-176 16,-2 0-32-16,1 3-128 0,-2-1 192 0,-2 4-192 0,1 1 176 0,-2 2-176 15,-2 3 160 1,1 3-160-16,-2 2 160 16,-1 3-160-16,-1 1 160 15,-1 2-160-15,-2 2 0 16,-1 5 0-16,0 0 0 16,0 3 0-16,1-2 0 0,0 2 128 0,2-1-128 0,2-1 0 0,2-1 0 0,1 1 0 0,0-1 0 15,3 1 0-15,1 1 0 0,2 0 0 0,2-1 0 0,2 1 0 0,1-1 0 0,2 2 128 0,1 0-128 0,0-1 0 0,1 0 0 0,2 1 0 0,1 2 0 16,0-3 0-16,1 0 0 0,2-1 0 0,-1-1 0 15,3-6 0-15,1 0 0 0,1-3 0 0,0-3 0 16,1-1-384-16,0-4 64 0,3-1 0 16,0-1-18368-1</inkml:trace>
  <inkml:trace contextRef="#ctx0" brushRef="#br0" timeOffset="7233.75">21368 1215 7359 0,'-9'-4'656'0,"3"1"-528"0,1 1-128 0,2 2 0 0,2 0 3264 0,1 0 640 16,-1 0 112-16,-2 0 16 0,-1 4-1616 0,-2 1-336 0,-1 3-64 0,0 1-16 0,-1 6-720 0,2 0-160 0,-2 0-32 16,1 5 0-16,0-1-768 0,1 1-144 0,0-2-48 0,3 1 0 0,0-2 592 0,1 0 112 0,1-2 32 0,2-1 0 0,2-4-32 0,1 0-16 15,1-3 0-15,2-2 0 0,0-1-336 0,-1-2-64 0,2-2-16 0,0-2 0 0,0-1-144 0,0-3-48 0,1-1 0 0,-2-1 0 0,0 1 32 0,-2-4 0 0,2-4 0 0,-1-1 0 0,0-1-96 0,-1-4-16 0,-1-2 0 16,-2-2 0-16,1-4 0 0,-2 0-128 0,0-6 192 0,1 1-64 16,2 2-128-16,0 3 0 0,0 6 0 0,3 6 0 15,-2 6 0-15,0 2 0 16,1 4 0-16,-1 1 0 0,1 4 0 0,0 0 0 0,2 2 0 15,0 0 0-15,-1 3 0 16,3 3 0-16,-1-1 0 0,3 3 0 16,-1 1 0-16,1 0 128 0,0 2-128 0,2-2 128 0,0 2-128 0,0-1 0 15,0 1 0-15,0-2 0 16,-1 3 192-16,0 0 0 0,1 0 0 0,-2 4 0 16,-1-3 32-16,0 5 16 0,0-1 0 15,-1 3 0 1,0 0-240-16,-2 0 144 0,0 0-144 15,0-2 128-15,-3 0-128 0,2 0 0 0,-2-4 0 0,0 0 0 16,-1-6 0-16,0-1 0 0,-2-2 0 0,0-1 0 0,-2-6-384 0,0 0-16 0,0-3 0 16,-1-2-19376-16</inkml:trace>
  <inkml:trace contextRef="#ctx0" brushRef="#br0" timeOffset="7550.91">22016 622 43311 0,'-1'15'1920'0,"1"-3"384"0,1 6-1840 0,0-6-464 0,0-2 0 0,0-3 0 0,0 6-560 0,2 6-208 16,1 11-32-16,0 12-16 0,1 7 1072 0,2 0 224 0,-1 0 32 0,0-1 16 0,-1-4-272 0,2-3-48 16,1-4-16-16,0-5 0 0,-1-3 0 0,1-4 0 0,2-4 0 15,-2 2 0-15,0-3-192 0,0-4 0 0,-3 0 0 0,0-3 0 0,-1-1 0 0,-1-3 0 0,-2-1 0 0,-2 0-12944 0,-2-4-2560 0</inkml:trace>
  <inkml:trace contextRef="#ctx0" brushRef="#br0" timeOffset="7729.96">21544 1014 48831 0,'7'2'2176'0,"0"-1"432"0,4 1-2096 0,0 0-512 0,0-4 0 0,-2 2 0 15,5-2-576 1,8 1-240-16,14-1-32 0,13-1-16 0,9 0 1120 0,5-4 208 0,-3 2 48 16,-3-1 16-16,-2 2-528 15,-8-3 0-15,-3 3 0 0,-5-1 0 0,-4 0-368 16,-1 0-128-16</inkml:trace>
  <inkml:trace contextRef="#ctx0" brushRef="#br0" timeOffset="8257.51">22771 1011 14735 0,'2'8'1312'0,"-1"-6"-1056"16,0 4-256-16,-1-2 0 0,1-2 5568 0,-1-2 1072 16,-1 1 208-16,1 1 32 0,-2 3-5072 0,0-1-1008 0,-2 1-208 0,-3 1-32 15,-1-2-432-15,-2 1-128 0,0-2 0 0,-2-1 0 16,-1 1 0-16,-3 0-304 0,1 1 64 0,-1 0 16 15,-2 0-80-15,0 2-16 0,-1 1 0 0,-1 1 0 16,0 1 608-16,0 2 112 0,-1-1 32 0,1 0 0 16,0 2 144-16,2-2 48 0,1 1 0 15,2 0 0-15,0-4-128 0,2 3-32 16,2 0 0-16,4-3 0 16,0-1-272-16,3 3-64 0,2-2-128 0,2 1 192 0,2-1-192 15,2-2 0-15,0 2 0 0,3 0 0 0,1-3 0 16,1 1 0-16,1 0 0 0,2-3 0 0,2 0 0 0,0 1 0 15,3-2 0-15,1-1 0 16,-1 0 0-16,1-1 0 16,1-2 0-16,0 1 0 0,1 0 0 0,-1-3 0 15,-1 2 0-15,0-2 0 0,-2 1 0 0,1-1 0 0,-1-1 0 0,0 1 0 16,-2 0 0-16,-1 1 0 0,-1-4 0 0,0 1 0 0,-3 0 256 0,-2 0-64 16,-1-1 0-16,-2-2 0 0,-1 1 0 0,-3-2 0 0,0-3 0 0,-3 1 0 0,2-3-48 0,-2 0-16 15,-1 2 0-15,0 0 0 0,0 3-128 16,0 1 0-1,2 3 0 1,-2 2 0 0,1 2 0-16,-1 3 0 15,1 3 0-15,1 3 0 0,0 2 0 0,1 3 0 16,2 3 0-16,1 1 0 0,1 2 0 0,2 1 0 0,0-1 0 16,2-2 0-16,-2 2 0 0,3-3 160 0,0 3-32 15,-2-3-128-15,2-1 240 0,0-1-64 0,2 3-16 0,-2-2 0 0,1 0-32 16,0 0-128-16,0-2 192 0,-1 1-64 0,2-2-128 0,-2 0 0 15,1-4 0-15,-1 2 0 16,0-3-304-16,0-2 64 0,0-3 16 0,-1 0 0 16,2-2-784-16,-3-1-144 0,2-2-48 0,-1-1 0 15,0-2-336-15,-2-2-80 16</inkml:trace>
  <inkml:trace contextRef="#ctx0" brushRef="#br0" timeOffset="8646.89">23113 694 40543 0,'0'22'1792'0,"1"-4"384"0,-1 1-1744 0,2-4-432 0,-1-6 0 0,-1-1 0 0,3 4 480 0,-2 8 16 0,2 12 0 0,1 12 0 0,1 5 272 0,0 5 64 0,2-5 16 0,-1-4 0 0,1-8-224 0,1-3-48 0,-1-9-16 15,1-1 0-15,2-3-352 0,-1-3-64 0,2-2-16 0,0 0 0 0,1-2-128 0,0-1 0 0,-1 0 0 0,-1-1 0 16,-2-2-352-16,-2 0-96 0,0-2-32 0,-1-4 0 0,-4 1-736 0,-1-4-128 0,-1-1-48 0,-2-3-17728 0</inkml:trace>
  <inkml:trace contextRef="#ctx0" brushRef="#br0" timeOffset="8946.1">22776 959 14735 0,'-13'-4'1312'0,"6"3"-1056"0,0-1-256 0,4 1 0 0,4 1 6176 0,1 0 1184 0,2-1 224 0,-1 1 48 0,5 0-5456 0,3-3-1088 0,5 3-208 0,5 0-48 15,6 0-64-15,0 3-16 0,4-3 0 0,1 0 0 0,2 0-432 0,1-3-64 0,3 2-32 0,-1-2 0 0,0 0-64 0,0 0-16 0,0 1 0 0,-2-1 0 0,-2 1-144 16,-2 0-224-16,-3 1 48 15,-3-2 16-15,-3 2-128 0,-2 1-32 0,0-4 0 0,-3 3 0 16,2-1-1056 0,-1 1-224-16,0-1-32 0,0-1-16 15,0 1-2304-15,0-1-464 0,2 3-80 0,-1 0-32 0,-1 0 112 0,2 0 32 16,-3 3 0-16,-1-1 0 0,0 3 3504 16,-2-1 704-16,0 1 176 15,-4 1 0-15,0-1 1728 16,-2 0 384-16,0-1 80 0,-2 2 16 15,0 2 1280-15,-2-4 256 0,0 1 48 0,-2 0 16 0,0-1-848 16,-1 1-160-16,0 3-48 0,0-2 0 0,0 2-1664 0,-1 0-352 0,0 2-64 0,1 2-16 0,0-1-400 0,-1 3-96 0,3 1-16 0,-2-1 0 16,2 4-144-16,-3-1 0 0,1 0 0 0,0-2 0 0,-1 2 0 0,0-3 0 0,0 0 0 0,-1-2 0 15,0 0 0-15,0-3 0 16,-1 1 0-16,1-3 0 0,-2 1 0 16,0-3 0-16,0 0 0 15,-1-3 0-15,1-2-192 0,-1 0 0 0,1-2-16 16,-1-5-19104-16</inkml:trace>
  <inkml:trace contextRef="#ctx0" brushRef="#br0" timeOffset="9198.39">23669 667 41471 0,'-2'-5'3680'0,"1"0"-2944"0,2 3-592 16,-1 1-144-16,0 1 560 0,2-1 80 0,-2-3 0 0,1-3 16 0,-1 0 16 0,0-1 0 15,1-1 0-15,-1 1 0 0,0 1-544 0,-1 1-128 0,0 2 0 0,-1-1 0 0,0 0-512 0,-1 3-144 0</inkml:trace>
  <inkml:trace contextRef="#ctx0" brushRef="#br0" timeOffset="9633.69">24133 972 24879 0,'2'3'1088'0,"0"-3"256"0,0 1-1088 0,-1-1-256 0,-1 0 0 16,0 0 0-16,0-1 1632 0,-1 1 272 0,1 0 48 0,-2 0 16 0,-1-3-432 0,3 3-96 15,0 0-16-15,-19 4 0 0,9 1-432 16,-1 0-96-16,-2 3 0 0,0-1-16 0,-2 3-368 0,-2 0-64 15,0 2 0-15,0 0-16 0,0 3-32 0,2-1 0 0,0 0 0 16,4 3 0-16,1-2-400 0,1 2 0 16,4 3 0-16,2-3 0 0,2-3 288 0,3 1-32 15,2-2 0-15,1 2 0 0,3-1 80 0,1-2 16 0,2 0 0 16,0 2 0-16,2-2-160 0,2-1-16 0,2 2-16 0,3-3 0 16,1-1-160-16,1-3 0 0,1-1-160 0,0-1 160 15,2-2 0-15,-1-2 0 16,-1 0 0-16,0-2 0 15,1-2 0-15,0-2 0 16,1-1 0-16,-1-3 0 0,-3 1 128 0,0 0-128 16,0-2 0-16,-3-2 0 0,-1 1 256 0,-4-3 0 15,-1 0 0-15,-4 0 0 0,-2-2-64 0,-3 0-32 16,-3-1 0-16,-2-3 0 0,-4 0 96 16,-2-3 32-16,-2 0 0 15,-1-1 0 1,-1 1-48-16,-2 0-16 0,-4 1 0 0,1 1 0 15,0 5-96-15,-1 2-128 0,1 3 176 16,-1 5-176-16,2 4 0 0,-1 1 0 16,1 4 0-16,-1 1 0 0,2 2-176 15,3 0-32-15,0 1-16 0,4-1 0 0,2 1-720 0,2 1-144 0,4-2-16 0,0 2-16 0,4-2-816 16,2 0-176-16,2 2-16 0,2-2-15616 0</inkml:trace>
  <inkml:trace contextRef="#ctx0" brushRef="#br0" timeOffset="10199.26">24604 1193 13823 0,'0'1'1216'16,"0"-1"-960"-16,0 0-256 0,0 0 0 0,1 0 2176 15,-1 2 400-15,1-2 80 0,-1 0 16 0,2 2 1008 0,-1-2 208 0,0 2 32 0,-1-2 16 16,0 0-2256-16,0 0-448 0,0 0-80 0,-2 16-32 0,0-12-688 0,0 0-144 16,0 0-32-16,-1 1 0 0,1 0-256 0,0-1 0 0,1 1 0 0,0-4 0 0,1 0 0 0,1 2 0 15,1-3 0-15,0 0 0 0,1-1 256 0,0-1 0 0,-1 0 0 0,2-2 0 0,-1 1 336 0,1-5 64 0,-2 2 16 0,0-2 0 16,0-3 32-16,-1 0 0 0,0-2 0 0,0-3 0 0,-1-2-192 31,1 0-16-31,-1-1-16 0,1-1 0 0,1-2-288 0,1 1-48 16,1 3-16-16,0 1 0 0,2 2-128 0,2 2 0 0,-1-1 0 0,3 4 0 0,0 2 0 0,0-2 0 0,1 4 0 0,0 1 0 0,-1 2 0 0,1 0 0 0,-1 2 0 0,1 1 0 0,1 1 0 0,-2 2 0 0,2 2 0 0,1 0 0 0,1 2 0 0,0 4 0 0,0-2 0 0,1 3 0 0,0 1 0 0,0 2 0 0,1 2 0 0,0 0 0 0,0 2 0 0,-1-1 0 0,0 2 0 0,1 1 0 0,0-1 0 0,0-2 0 0,2-1 0 0,-3 0 0 0,0-2 0 0,-2-1 128 0,0-2-128 0,-1 1 0 0,0-1 128 15,-1 0-128-15,-1-1 128 0,-3 0-128 0,0-1 0 0,-2 2 0 0,0-1 128 0,-2 1-128 0,-2-5 0 0,0 0 0 0,-1 0 0 0,-1-3 0 0,1 0-144 0,-3-3 144 0,-1 1-192 0,-1-2 192 0,-1 0-1152 0,-2 0-128 0,-2-2-32 16,-2 1-19872-16</inkml:trace>
  <inkml:trace contextRef="#ctx0" brushRef="#br0" timeOffset="31681.04">17898 1953 14735 0,'-3'-2'1312'0,"1"2"-1056"0,1 0-256 0,1 0 0 0,0 0 1440 0,-1 0 224 0,0 0 64 0,-1-2 0 15,0 1 16-15,-1 1 16 0,2-2 0 0,-1 2 0 0,2-3-1056 0,2 0-192 0,-1 3-64 0,0-1 0 0,1-2-224 0,1 2-48 0,-1 1-16 0,0 0 0 0,-1 0 320 0,0 4 64 0,-2-4 16 0,0 3 0 16,-1 1 528-16,0-1 128 0,-1 2 0 0,0 0 16 0,-1 1-208 0,-1-1-32 0,0 0-16 0,0 1 0 16,-1 1-416-16,2-3-96 0,1-1-16 0,-2 2 0 0,0 0-224 0,-1-1-48 0,1 2-16 0,0-2 0 0,0 2-160 15,-1-1 128-15,1 2-128 16,-2-3 128-16,1 1-128 0,-1 1 0 0,-1 0 0 0,0 2 0 0,-2 0 192 0,0 2-64 0,-2-1 0 0,0 1 0 0,3 0 112 16,-2-1 16-16,2 2 0 0,-2-2 0 0,2 2 0 0,1 0 0 0,-1-1 0 0,2 0 0 0,1 0-128 0,0 2 0 0,0-3-128 0,2 2 192 0,-2-1-192 0,2 2 128 0,-2-2-128 15,1 2 0-15,0 1 0 0,0-2 0 0,-1 2 0 0,0 0 0 0,0-1 0 0,0-2 0 0,2 2 0 0,-2 0 0 0,1-1 0 16,0-1 128-16,0 1-128 0,1-1 0 0,1 1 256 0,-1 0 16 0,1-1 0 15,0 0 0-15,0 2-112 0,0-2-32 0,1 2 0 0,-2 0 0 16,1 1-128-16,2-1 0 0,-2 0 0 16,1 0 0-16,0 2 0 0,1 0 0 0,0-2 0 0,1 0 0 0,0-1 0 15,1 3 0-15,-1-2 0 0,1-1 0 16,1 1 0-16,-1-1 0 0,0 2 0 0,1 0 0 0,0-4 0 16,1 4 0-16,-2-4 128 0,2 1-128 0,-3 0 0 0,2 0 0 15,-1 0 0-15,1-1 0 0,-1 1 176 16,0 0-48-1,1 0-128-15,0 0 192 16,0 0 96-16,1-1 16 16,-1 0 0-16,1 2 0 0,0-1-304 15,-1 0 0-15,2-1 0 0,-1 0 0 0,2 2 0 0,-1 0 0 0,3 0 0 0,-2 2 0 0,2-3 0 0,0 0 0 16,0 2 0-16,2-2 0 0,0 2 176 0,0 1-176 0,-1-4 160 0,1 1-160 0,-1 0 0 0,0-1 0 16,1 3 0-16,-2-1-160 0,0 1 160 0,0-2 0 0,0 1 0 0,0 0 0 15,0-1 0-15,0 0 0 0,0-1 0 16,2-1 0-16,-1 2 0 0,-1-1 0 15,1 1 0-15,-1-3 0 16,1 4 0-16,-2-4 0 16,2 0 0-16,-1 1 0 15,-1 2 0-15,0-3 0 0,1 0 0 16,-1 1 0-16,1-3 0 0,-2 3 0 16,0-4 0-16,0 3 0 0,-1-1 0 0,-1-2 0 15,0 1 0-15,-2-2 0 0,0 1 0 0,1 1-160 0,-4-2 160 0,1-2 0 0,0 1-960 16,-2-1-96-16,2-1-16 0,-1-1-19104 0</inkml:trace>
  <inkml:trace contextRef="#ctx0" brushRef="#br0" timeOffset="32530.67">18602 2573 11055 0,'0'0'976'15,"0"0"-784"-15,1 0-192 0,-2 0 0 0,1 0 1312 0,-1 0 224 0,1 0 32 0,-1 0 16 0,0 0 816 0,0 0 160 0,-2 2 48 0,3-2 0 0,0 0-352 0,0 0-64 0,-13 8-16 0,8-3 0 0,1-3-832 0,-2 2-192 0,2 3-16 0,-2-1-16 0,-1 0-480 0,0 3-112 0,-1-1-16 16,0 1 0-16,-2-1-144 0,-1 2-48 0,0 1 0 0,-2-1 0 0,-1 0 0 0,-1 2-16 0,-2 1 0 0,0-1 0 0,-2 1-96 0,1-2-16 0,-1 2 0 0,-1 1 0 0,0 0 16 16,0 0 0-16,2 0 0 0,-1 1 0 0,2-2 16 0,1 1 0 0,0-1 0 0,3-3 0 0,2 0-224 0,-1-1 0 0,1 1 0 0,0 0 0 0,1-2 0 0,0-1 0 0,3 0 0 0,0 0 0 0,0-2 0 15,0 0 0-15,3 0 0 0,-2-2 0 0,2 0 0 0,-1 0 0 0,1 1-160 0,0-4 160 0,1 2-608 0,-1 0-32 0,1-1-16 0,0-1 0 0,0-1-624 0,1-1-112 0,1 0-16 0,-2-4-15712 0</inkml:trace>
  <inkml:trace contextRef="#ctx0" brushRef="#br0" timeOffset="32889.93">18053 2581 8287 0,'-3'-3'368'0,"2"2"80"15,0-1-448-15,1 0 0 0,1 2 0 0,-1 0 0 0,1 0 1728 0,0-3 256 0,1 2 48 0,0 0 16 0,1-1-128 16,1 2 0-16,0-2-16 0,0 0 0 0,0 4-368 0,1 0-64 15,-1 0 0-15,1-1-16 16,3 3-368-16,-1 3-64 0,1-1 0 16,1 2-16-16,-1 3-48 0,0-1 0 15,1 2 0-15,1 0 0 0,-1 0-48 0,1-1-16 0,0 1 0 0,-1 1 0 0,1-1-240 16,-1-1-48-16,3-1-16 0,1 2 0 0,-1-1-208 16,0-2-64-16,2 1 0 0,0 0 0 15,0 0-80-15,1 2-32 0,2-2 0 0,-1 2 0 16,0 1-208-16,0-3 128 0,-1 1-128 0,-1 0 0 0,-2 1 128 0,-1-3-128 0,-1 2 0 15,-1-2 0-15,-2 1 0 0,0 1 0 0,-2 0 0 16,-2-1 0-16,-1 1 0 0,-2-4 0 16,0 2 0-16,-1-1 0 0,-1 1 0 15,0-4 0-15,-1 2-160 0,1-2 160 0,-2-2-1184 0,1-1-160 16</inkml:trace>
  <inkml:trace contextRef="#ctx0" brushRef="#br0" timeOffset="33423.11">18718 3010 9215 0,'-5'3'400'0,"2"-3"96"0,2 0-496 0,0 0 0 0,2 0 0 16,0 0 0-16,-1 0 2144 0,3 0 336 0,-2 0 64 0,3 0 16 0,2 0-128 0,-6 0 0 0,0 0-16 0,22 3 0 0,-13 0-976 0,1 1-192 0,-1 1-32 0,2 0-16 16,-1 2-688-16,1 1-144 0,1 0-32 0,-2 1 0 0,1 0-16 0,0 1 0 0,-1 0 0 0,0 1 0 0,-1 0 192 0,0-2 16 15,2 2 16-15,-2-1 0 0,-1 0 48 0,0 2 16 0,1 0 0 0,-3 3 0 0,-3-1-288 0,0-2-64 0,-2 2-16 0,-2 0 0 0,0 1 208 0,-2-1 32 0,1 1 16 16,-2-3 0-16,0 2-496 0,-1 0 0 0,-1-2 0 0,-1-2 0 0,0 2 0 0,-2-4 0 0,0-1 0 0,1 0 0 0,-1-2 0 0,1 0 0 0,-2-1-176 0,1 0 176 0,0-3-1680 0,0 2-224 0,-1-3-32 0,3-1-13984 0</inkml:trace>
  <inkml:trace contextRef="#ctx0" brushRef="#br0" timeOffset="34272.03">19372 2695 16575 0,'3'-3'1472'0,"-3"2"-1168"15,1-2-304-15,0 3 0 0,-1-1 960 16,2 0 128-16,-1-2 16 0,2-1 16 0,0-1 944 0,0 1 192 15,1 0 48-15,-1 0 0 16,-2 3-96-16,2-1-16 0,-2 2 0 0,1 0 0 16,-1 3-880-16,0 2-176 0,1 2-48 15,-1 2 0-15,1 2-656 0,0 1-144 0,0 2-32 16,1-1 0-16,1 2-256 0,-1-3 128 0,3 0-128 0,1 0 0 0,0-2 144 0,-1 0-144 16,4 0 0-16,0 0 144 0,-1-3 48 0,3 3 16 15,-1-2 0-15,2 0 0 0,1 1-208 0,-2-1 0 16,1 0 128-16,-2 1-128 15,2 2 0-15,-4-1 0 0,0 0 0 0,0-2 0 16,-3 1 0-16,1 0 0 16,-2-1 0-16,0 0 0 0,-1-1-624 15,1-5-112-15,-1 1-32 0,0-3-17472 0</inkml:trace>
  <inkml:trace contextRef="#ctx0" brushRef="#br0" timeOffset="34589.65">20020 2477 17503 0,'-4'-2'1552'0,"1"2"-1232"0,1 0-320 0,1 0 0 0,0 0 2000 0,-1 0 352 0,1 2 64 0,-2 3 16 0,-2 0-896 0,-3 1-192 0,-1 7-16 0,-4 1-16 0,-3 3-608 0,-2 4-128 15,0-1-32-15,-1 4 0 0,1 1-272 0,-2 2-48 0,1 2-16 0,-1 1 0 0,2-2 1040 0,-2 0 208 16,1 0 32-16,1 1 16 0,2-2-544 0,-4 2-96 0,-1 1-32 0,1 2 0 0,1-3-416 31,-3 3-96-31,-2 3 0 0,0 2-16 0,-1-2-160 0,1 4-16 16,1-3-128-16,0 2 192 0,3-6-192 0,1 2 0 0,2 1 0 0,1-2 0 0,4 0 0 0,1-1 0 15,5 0-128-15,3-3 128 0,3 1-512 16,2-1-32-16,4-2-16 0,2-2-18160 0</inkml:trace>
  <inkml:trace contextRef="#ctx0" brushRef="#br0" timeOffset="35952.97">20423 2902 14735 0,'-2'5'1312'0,"0"-2"-1056"0,0 0-256 0,2-1 0 0,0-1 3200 16,1 1 576-16,0 0 112 0,1 1 16 0,0 1-2608 0,1 1-528 0,1 2-96 0,0 1-32 0,0 0 272 15,0 1 48-15,1-2 16 0,-1 3 0 0,1 0-448 0,0 4-80 0,0 0-32 0,1 4 0 0,1 2 224 0,0 2 64 0,0 4 0 0,-1-2 0 0,1-2-192 0,0 1-48 0,-1-1 0 0,1 0 0 0,-1-1-16 0,-2-3 0 0,2 1 0 16,-2-2 0-16,-1 3-96 0,0-3-32 0,-1 3 0 0,-1-3 0 0,-1 0-80 0,-2 1-32 0,0-1 0 0,-3 2 0 0,-1-1-208 0,-2-1 128 0,-2-2-128 0,-2 2 0 0,-1-2 0 0,-2-1 0 0,-1 1 0 0,-1-3 0 0,-2-2 0 0,-1 0-192 0,1-5 48 15,-1-2-19280-15</inkml:trace>
  <inkml:trace contextRef="#ctx0" brushRef="#br0" timeOffset="44809.47">21351 2250 1839 0,'0'-5'160'0,"-2"3"-160"0,1-1 0 15,0 2 0-15,1 1 2112 0,-2 0 400 0,2 0 80 16,-1 0 16-16,0 0-720 0,-1 0-144 0,0 0-16 0,0 0-16 0,2 1-496 0,-1-1-80 16,2 3-32-16,-1-3 0 0,3 2-192 0,1 1-32 15,0-1-16-15,1-1 0 0,2 4 480 0,-2-2 112 16,2 1 16-16,-1 1 0 0,0 3-224 0,0 1-32 0,-2 2-16 0,3 3 0 15,-3 0-576-15,0 4-112 16,0-1-32-16,-1 2 0 16,-2 1-272-1,0 4-48-15,-1 4-16 0,-2 4 0 16,0-3 176 0,-1 4 16-16,0 0 16 15,0 5 0-15,0-2 64 0,2-1 16 0,-2-3 0 0,2-1 0 16,1-4 16-16,-1-5 16 0,1 2 0 0,-2-2 0 0,4-3-320 0,-2-2-144 0,0-2 128 0,0 0-128 0,-2-1 320 0,1 1-32 0,-2-2 0 0,0 1 0 0,-1-1-288 0,1-1 128 15,-4 2-128-15,3-4 0 0,-1 0 128 0,0-3-128 0,1-1 0 0,0-2 0 16,2-1 240-16,0-3-64 0,0-3-16 0,1 1 0 16,1-5 32-16,0-1 16 0,0-3 0 0,1-3 0 15,2 0-32-15,-2-3-16 0,2-4 0 0,0-3 0 0,2 0-160 16,0 2 0-16,1-5 0 16,-1 5 0-16,0-3 0 15,1 5 0-15,1-2 0 0,0 3 0 0,0 1 0 0,1 3 0 16,1 1 0-16,-1 4 0 0,1 0 0 0,0 0 0 15,1 3 0-15,0-1 128 0,1 2-128 0,0 0 0 16,-1 4 0-16,2-3 0 0,0 2-128 0,0 1 128 0,0 0 0 16,1-1 0-1,-1 0 0-15,0 3 0 0,-3-1 0 0,2 1 0 0,-1 1 0 16,0 2 0-16,-2-3 0 0,2 3 0 0,-2 1 0 0,1 1 0 0,-2 0 0 0,2-1 0 16,-1 3 0-16,0-3 0 0,-1 3-144 0,0-1 144 0,-1 1 0 0,0 0 0 15,-1 0 0-15,-1 1 0 0,-2 1 0 0,-1-1 0 0,0-1 0 16,0 0 0-16,-1 1 0 0,0 0 0 0,-2-2 0 15,0 0 0-15,0 1 0 16,-2 0 0-16,0 1 0 16,-1 2 0-1,-1-3 0-15,1 3 0 0,-2 0 0 16,1-2 0-16,-1 3 0 0,-1 0 0 0,1-2 0 16,-2 2 0-16,1-1 0 0,3-1 0 15,-3 3 0-15,0-3 0 0,0 0 0 16,0 1 0-16,-1-1 0 0,1-1 0 0,-1 0 0 0,0-1 0 15,0-1 0-15,1-1 0 0,-1-2 0 0,1 0 0 16,-2 0 0-16,1-2 0 16,0-1 0-16,-1 3 0 0,0-6 0 0,0 0 0 15,-1 1 0-15,0-2 0 16,2-1 0-16,-2-1 0 16,1 0-176-16,-1 0-16 0,1-4-16 0,2 3 0 15,0 0-832-15,1 2-176 0,3 0-16 16,0 2-16800-16</inkml:trace>
  <inkml:trace contextRef="#ctx0" brushRef="#br0" timeOffset="45374.01">22020 2699 20271 0,'-1'-4'896'0,"0"3"192"0,0-2-880 0,1 3-208 15,0 0 0-15,0 0 0 0,-1 0 224 0,0-3 0 0,0 3 0 0,-1-2 0 0,-2 2 1568 16,0-2 320-16,0 2 64 0,-3 2 16 0,0-2-928 0,0 2-192 0,-1 1-48 0,-1 1 0 16,0 1-416-16,0 1-96 0,-1 1 0 0,2 0-16 0,-1 0-304 15,1 1-64-15,1 0-128 0,2-2 192 0,0 2-192 0,1 2 0 0,1-3 0 0,2 1 0 0,1 0 128 0,1 0 96 16,2 2 16-16,1-1 0 0,2 3 464 0,1-5 80 0,0 3 32 0,3-1 0 0,-1 0-448 0,3 0-96 0,-1 0-16 0,1-1 0 0,0 0-64 0,0-2-32 16,2 0 0-16,0-3 0 0,0 0-160 0,0 1 0 0,-1-2 0 0,1-4 0 0,-2 2 0 0,-1-4 0 0,0 3 0 15,-2-4 0-15,0 1 0 0,-1-2 0 0,0 1 0 0,-1-4 0 16,-1 1 0-16,-2 1 0 0,1-3 0 0,0-1 0 0,-1 2 0 15,0-3 128-15,-2-1-128 0,2-2 0 0,-3 3 240 16,1-4-48-16,0 3 0 0,-2 1 0 16,-1 0 0-16,0 1 0 0,-2 2 0 15,-1-2 0-15,2 2 0 16,-3 1 0-16,0 3 0 0,0 0 0 0,-2 1-64 0,0-2 0 16,-2 2-128-16,1 1 192 0,0-1-192 15,-2 1 0-15,1 1 0 0,-2 0 0 0,2 2 0 0,-1-4 0 0,1 3 0 16,0-1 0-16,0 1 0 0,0-2 0 0,3 1 0 0,-1-1 0 0,1 3 0 0,2-2 0 15,0 2 0-15,0 0 0 16,1 0-560-16,0 2 0 16,2-2 0-16,0 3 0 0,1-1-1808 15,0 1-384-15,0 0-64 0,1 2-12352 0</inkml:trace>
  <inkml:trace contextRef="#ctx0" brushRef="#br0" timeOffset="47071.01">22552 2745 6447 0,'3'-2'576'0,"-2"-1"-576"0,0 1 0 0,-1 0 0 0,0 2 848 0,0-1 64 0,2-2 16 0,-1-2 0 16,-1 1 784-16,-1-3 144 0,-2 2 48 0,-1 2 0 0,-2-2 496 15,-1 2 96-15,0 2 32 0,-2-2 0 0,0 2-656 0,-2 1-128 0,0 0-16 16,0 1-16-16,-2 2-288 0,0-2-48 0,1 4-16 0,-1 0 0 15,0 1-368-15,2 1-80 0,2-5-16 0,-2 5 0 0,0 1-512 16,-2 3-128-16,1 1 0 0,1 1-16 0,0 1-240 0,2-2 0 0,2 0 0 31,3-1 0-31,0 0 0 0,2-1 0 0,0 2-176 0,2-4 176 0,1 1 0 0,1 1 0 16,2-2 0-16,0 1 128 0,2-1-128 0,1-2 0 0,1 2 0 0,2 0-176 0,1-1 176 0,0-2 0 0,1 2 0 0,1-2 0 0,1 0 0 0,2 0 0 0,0-4 0 0,2 1 0 16,-2-2 128-16,1 0-128 0,-2-3 128 0,-1-1-128 0,2-1 208 0,-2-1-16 0,-2-1-16 0,2 0 0 0,-4 0-32 0,1-3 0 0,-1 0 0 0,0-1 0 0,-1-2-16 0,0 0 0 0,-1-2 0 0,-1 1 0 0,0-1-128 0,-1-3 128 0,-2 1-128 15,0 0 128-15,-1 2-128 0,-2-2 192 0,-1 0-192 16,-1 2 192-16,1 1-192 0,-4-1 0 0,0-1 0 15,-2 2 0-15,-1 2 0 0,0 2 0 0,0 0 128 0,-2 1-128 0,0 1 0 0,0 2 0 0,-2 0 0 0,0 1 0 16,0 2 0-16,1-1 0 0,-2 1 0 16,1 2 0-16,2-1-128 15,0 2-16-15,1 0 0 0,1 0 0 16,2 0-48-16,0 0-16 16,1 0 0-16,0 0 0 15,-2 2-432-15,3-2-64 16,0 0-32-16,-1 0-11248 15,1 0-2256-15</inkml:trace>
  <inkml:trace contextRef="#ctx0" brushRef="#br0" timeOffset="47878.01">22968 2157 11055 0,'3'-5'976'15,"0"0"-784"-15,-1 1-192 0,0 3 0 16,-1 1 592-16,0-3 80 0,2-1 16 0,2-1 0 0,2-4 1008 0,-1-2 208 0,0 4 32 16,-1-1 16-16,1 2 416 0,-3 1 96 0,0-1 16 0,-1 2 0 0,0 2-272 0,-1-2-48 0,0 4-16 15,-1-2 0-15,0 2-1040 0,0 2-208 0,-1-1-32 0,0 3-16 0,0 2-576 0,0 4-112 0,1 0-32 0,-1 4 0 16,1 3-128-16,1 5 0 0,0 5 0 0,0 1 128 16,1 5-128-16,-1 2 0 0,1 3 0 0,0 0 128 0,-1 0 48 0,-1-1 0 0,-1 0 0 0,0 3 0 0,1-2-32 0,-1 1 0 0,-1 0 0 0,-1-2 0 0,0-1-144 0,-1-3 128 0,-1-1-128 0,0-2 128 0,-1-1-128 15,0-1 0-15,2-5 0 0,-3 3 0 0,2-3 0 0,-1 0 0 0,3-6 0 0,-1 0-18784 0</inkml:trace>
  <inkml:trace contextRef="#ctx0" brushRef="#br0" timeOffset="50247.78">24081 2496 13823 0,'-1'0'1216'15,"-1"1"-960"-15,1 1-256 0,1-2 0 0,0 0 1328 0,-1 2 208 0,-1-2 64 0,-1 3 0 0,-2 2 144 16,-1-1 48-16,-2 3 0 0,-2 1 0 0,0 1-128 15,-2 0-32-15,0 4 0 0,-2 1 0 0,-1 1-272 0,-2 2-48 0,-3 3-16 0,0-2 0 16,-1 5-464-16,-2-1-80 0,2 0-32 0,-2 1 0 0,1-1-464 0,0 0-80 0,0-1-32 0,0-1 0 0,2-2-144 16,1-4 0-16,3-3 0 0,2-3-176 15,0-2-64-15,2-3-16 0,3-1 0 0,0-2-17024 0</inkml:trace>
  <inkml:trace contextRef="#ctx0" brushRef="#br0" timeOffset="50459.71">23670 2611 1839 0,'1'-6'160'0,"-1"3"-160"16,2 2 0-16,-1-1 0 0,-1 2 5120 15,1 2 1008-15,1-1 192 0,-1 2 32 0,3 2-2080 0,2 0-432 0,1 5-64 16,4-1-32-16,2 0-2272 0,-1-1-448 15,3 3-80-15,0-2-32 0,1 1-464 0,1 0-80 16,-1-1-32-16,2 1 0 0,-1 0-144 0,-1 0-48 16,0 1 0-16,-1 0 0 0,0 2-144 0,0-1 0 0,-3 3 0 15,0-1 0-15,-2 1 0 0,-1 0-176 0,-2 2 48 0,0-3 0 63,-1 1-1008-63,0-2-192 0,0-4-32 15,0-1-16288-15</inkml:trace>
  <inkml:trace contextRef="#ctx0" brushRef="#br0" timeOffset="51218.25">24611 2435 21183 0,'6'-7'1888'0,"-3"2"-1504"15,0 2-384-15,0-2 0 0,-1 4 2096 0,-1 0 336 0,1-1 80 16,0-1 16-16,2-2-1232 0,-2-3-240 0,4 0-48 0,-5-1-16 0,-1 0-544 16,-1-1-96-16,-3 0-32 0,-2-1 0 0,0 2-96 0,-3 0-32 0,-1-3 0 0,-1 2 0 0,-3 1 112 0,0 1 16 0,-2 3 0 0,0 4 0 0,-3 1 64 15,1 3 32-15,-1 4 0 0,-1 1 0 0,-1-1-144 0,-1 5-16 0,2-3-16 16,-1 2 0-16,4-1-112 0,1 2-128 15,3-1 176-15,1 1-176 0,1 2 320 0,2-1-64 0,0 3 0 0,1 0 0 0,3 3-48 0,0-2-16 0,2 0 0 0,2 0 0 0,3 1-192 0,2 2 144 0,1-3-144 16,3-3 128-16,3 1-128 0,1-6 128 0,2 2-128 0,1-4 128 0,2-2-128 0,1-2 0 0,2-3 0 0,0 0 0 0,0-6 0 0,2 2 0 0,-2-4 0 0,-1 0 0 0,-1-1 0 0,-2 2 0 0,-2-3 0 16,-2-1 0-16,-3 2 0 0,0 0 0 0,-2-2 0 0,-3-1 0 0,0 2 0 0,-2 0 0 0,-1-2 0 0,-1 0 0 0,-1-1 144 0,-1 1-144 0,1 0 160 0,-3 2-160 0,1 0 336 0,-1 3-16 0,2 2-16 0,-1 3 0 0,0 1-160 0,1 1-16 15,-2 3-128-15,1 2 192 0,-1 1-192 0,1 2 0 16,0 5 0-16,0-1 0 0,1 0 0 16,0 4 0-16,0 1 0 0,1 1 0 15,1 0 0-15,-1 2 128 0,2 2-128 0,-1 2 0 16,1 2 0-1,1 0 0-15,-1 2 128 16,1 1-128-16,0 1 256 0,0-1 16 0,1 1 0 0,-1 2 0 16,-1 0-144-16,2 2-128 0,-2 3 192 0,-1 2-192 15,-1 0 0-15,-2 0 0 0,2 1 0 16,-3-6 0 0,1-3 0-1,0-7 0-15,1-6 0 16,0-5 0-16,2-2-176 15,-1-8 16-15,1-1 0 0,1-6-13040 16,-1-5-2608-16</inkml:trace>
  <inkml:trace contextRef="#ctx0" brushRef="#br0" timeOffset="52233.32">24873 1803 4607 0,'-7'1'400'16,"3"1"-400"-16,0 0 0 0,1-1 0 0,2 0 5888 0,1-1 1088 0,1 3 208 0,-1 0 48 0,0-2-4176 16,-1 5-848-16,2-1-160 0,1 0-48 0,1 0-752 0,2 2-160 15,3 0-16-15,1 2-16 0,4 0-592 0,3 3-112 0,3 2-32 16,4 1 0-16,4 3-80 0,2 1-32 0,4 0 0 0,3 3 0 0,3 1-32 0,2 5-16 0,2 0 0 0,0 4 0 31,1 1-160-31,-4-2 0 0,-1 4-192 0,1-2 192 0,-3 3 0 0,-1-1 0 0,-1-1 0 0,-5 0 192 0,-2 1 128 0,-3 5 48 0,-2 3 0 0,-2 7 0 16,-3 1-48-16,-3 2-16 0,-2 4 0 0,-2-2 0 0,-5-2 80 0,-3 2 32 0,-1 6 0 0,-4 6 0 0,-3 10-176 0,-3-7-48 0,0-10 0 0,0-6 0 0,-3-5-192 0,-2-3 0 0,-2 1 0 0,-3-3 0 0,-3-2 128 0,0 0-128 0,-2-3 0 0,-3 3 144 0,-1-2-144 0,-2 1 128 0,-2 1-128 0,-1-2 128 0,-1 0-128 0,-3-4 0 0,2 1 0 0,-3-8 0 0,-2-7-176 0,0-7-16 0,-2-4 0 0,1-10-21472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13:57.45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6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6-01-15T16:21:59.708"/>
    </inkml:context>
  </inkml:definitions>
  <inkml:trace contextRef="#ctx0" brushRef="#br0">11709 10709 17503 0,'2'-3'1552'0,"0"3"-1232"0,-2-2-320 0,0 1 0 0,0 1 2512 0,1-3 448 0,-1 3 96 0,1-4 16 0,0-1-1680 16,-1 2-336-16,0-1-64 0,-2 0-16 0,-1-2-464 0,0 1-80 0,-1 1-32 0,-1-3 0 0,1 1-192 0,-1 0-32 16,2 0-16-16,-2-1 0 0,1-3-160 0,0 4 192 15,1-2-192-15,0-2 192 0,-1-3 512 0,2 3 96 16,1-2 32-16,-1 0 0 0,2-1-64 0,0 0 0 16,3-6 0-16,1-1 0 0,-1-1-288 0,2-5-64 0,0 2-16 15,-1-1 0-15,2 1-176 0,-1 0-32 0,0 3-16 0,-1 1 0 16,-2 0-176-16,-1 3 0 0,-2 3 0 0,-1-1 128 15,-1 4 48-15,-2 0 0 0,-2 0 0 0,-1 2 0 16,-1 1 0-16,-1 0 0 0,-1 0 0 0,-1 1 0 16,1 1-176-16,0 0 0 0,-1-1 0 0,-2 0 0 15,2-1 0-15,-1 3 0 0,2-1 0 0,1 3 0 16,1-1 0-16,0 2 0 0,0 2 0 0,1 2 0 0,-2 0 0 16,0 6 0-16,0 2 0 0,-2 5 0 0,-2 7 0 15,-2 4 0-15,-1 3 0 0,-3 3 0 0,0 3 0 16,-2 2 0-16,-1 1 0 0,0 0 0 0,1 1 0 15,-3 1 0-15,0 4 0 0,2-2 0 16,-1 1 0-16,2 2 0 0,-1-1 0 16,3 1 0-16,1 2 0 0,3-5 0 0,3-2 0 0,1 4 0 0,2-6 176 0,3 3-48 15,1 1-128-15,2 1 192 0,2-2-16 0,0 4-16 16,4 2 0-16,0-2 0 0,-1 0-160 0,1 1 0 16,0-4 0-16,-1-2 0 0,2 1 0 0,-2 0 0 15,2-5 0-15,-1 2 0 0,2-1 0 0,-1 0 0 16,2-1 0-16,2-1 0 0,0-3 0 0,0-1 0 0,3-5 0 15,-1-1 0-15,2-6 0 0,0 2 0 0,2-1 0 16,-1-1 0-16,3-1 0 0,1-2 0 0,0 1 0 0,-1-5 0 16,0 0 144-16,-1-2 0 0,1-4 0 0,0 0 0 15,0-3 48-15,0-2 0 0,1-1 0 0,0-1 0 16,1-4 48-16,3 1 16 0,1-2 0 0,0 0 0 16,1-1 16-16,-1-2 16 0,3-1 0 0,-3-2 0 15,0-1-288-15,-3 0 160 0,1-2-160 0,-3-4 128 16,0 1-128-16,-3-2 0 0,-1-2 0 0,-2-3 0 0,0-4 0 15,-4 0 0-15,0-6 0 0,-1 1 0 0,-3 1 0 0,0-4 0 32,-2-1 0-32,0-5 0 0,-2-3 0 0,1-4 0 0,1-3 0 0,-1-1 0 0,2-5 0 0,0 0 0 31,2 3 0-31,2 5 0 0,0 4 0 0,1 2 0 0,1 1 0 0,1 3 0 16,0 0 0-16,-1 4 0 0,-2 1 0 0,0 2 0 0,0 1 0 0,-2-1 0 15,2 3 0-15,-2 2 0 0,0 1 128 0,0 2-128 16,1-2 128-16,-1-3-128 0,0 0 256 0,0-1-48 15,1-1 0-15,-1-1 0 0,-1 2-208 0,-2 1 0 16,1-1 0-16,-2-2 0 0,0 2 0 0,-2 2 0 16,1 3 0-16,-2 2 0 0,-1 6-352 0,-3-1 32 0,-4-1 16 0,-5 1 0 31,-3 4-544-31,-12-5-112 0,-12 1-32 0,-18-5 0 0</inkml:trace>
  <inkml:trace contextRef="#ctx0" brushRef="#br0" timeOffset="77195.69">27526 4118 23039 0,'-3'0'2048'0,"1"0"-1648"0,2 0-400 0,1 0 0 0,-1 0 384 0,1 0-16 0,0-3 0 0,1 3 0 0,0-2 288 0,1-2 64 0,3 2 16 15,0-2 0-15,3 0-224 0,2-2-64 0,2-3 0 0,2 2 0 0,2-2 592 0,3-1 112 0,1 2 32 0,3-2 0 16,-1 0-320-16,1 0-64 0,-1 1-16 0,0 2 0 16,-1 1-496-16,-4 0-96 15,-2 2-32-15,-1 1 0 0,-2 1-160 0,-2 1 160 16,-3 2-160-16,-1 1 160 0,-2 1-32 0,-3 2 0 0,-1 3 0 0,-2-1 0 16,0 3 64-16,-3-1 0 0,-2 3 0 0,-3-1 0 15,-1 1-64-15,-3 3 0 0,-3 1 0 0,-4 0 0 16,-1-1-128-16,-1 1-176 0,-2 0 48 0,-1-2 0 0,3 0 128 15,-1 0 0-15,2-2 0 0,0 1-128 0,2-3 128 0,2 0 0 16,1 1 0 0,2-1 0-16,0-3-144 0,2 2 144 0,3-1-160 0,2-1 160 0,3-3-256 0,2 1 32 15,2 2 16-15,1-4 0 0,3 0 208 0,1-3 0 16,2 1 0-16,2 1 160 0,3-2-32 0,0 0 0 16,3 3 0-16,0-2 0 15,0 2 0-15,2 0-128 0,-1 0 192 0,0 1-64 0,2-2-128 16,-2 4 0-16,0-2 0 0,-4-2-176 0,2 3 176 0,-3 0-208 15,-1 1 80-15,-3 1 128 0,1-1 0 0,-3-1 0 0,0 3 0 16,0-1 0-16,-2 1-128 0,1 2 128 0,0 0 0 16,-3 0 0-16,1 2 0 15,0-2 0-15,-2 3 0 0,-2 1 0 0,1 0 0 0,-1 1 0 16,-3-4 176-16,0 4-176 0,-1 1 320 0,-2-1-16 0,0 1-16 0,-1 1 0 16,-2 0-96-16,0 0 0 0,1-1-16 0,-3 0 0 15,2-1-176-15,-1-2 192 16,0-3-192-16,-1 0 192 0,1 1-32 0,1-5 0 0,0 0 0 15,-1-1 0-15,1 0-160 0,1-3 0 0,2 0 0 0,-2-2-176 16,2-4-1360-16,1-1-256 0,2-2-64 16,3-2-13888-16</inkml:trace>
  <inkml:trace contextRef="#ctx0" brushRef="#br0" timeOffset="77477.98">28334 4249 31327 0,'-8'8'1392'0,"0"1"272"0,1-1-1328 0,1-2-336 0,2 0 0 0,1-4 0 0,0 5 272 0,-3 0-16 0,-7 8 0 0,-3 5 0 0,-1-1 304 0,-2 2 48 0,1-2 16 0,-1-2 0 0,2 1-496 0,-2-2-128 0,2-4 0 0,-2 2 0 15,1 0 0-15,-1 3 176 0,1-1-176 0,-1 0 192 0,2 0 400 0,0-1 96 16,1-2 16-16,1 2 0 0,1-3-416 0,3 0-80 0,0-4-16 16,2 0 0-1,3-2-1376-15,0-1-288 0</inkml:trace>
  <inkml:trace contextRef="#ctx0" brushRef="#br0" timeOffset="77678.45">27992 4317 24879 0,'-1'3'1088'0,"-1"1"256"0,4 2-1088 0,-1 1-256 15,3-1 0-15,-2 0 0 0,2 0 480 0,1 6 32 16,3 5 16-16,6 7 0 0,1 5 432 0,2 0 64 16,-1 2 32-16,0-2 0 0,-2-4-752 0,-2 0-160 15,-1 0-16-15,-1-3-128 0,-2 1 160 0,-2-5-160 16,-1 2 128-16,-2-1-128 0,0-3 0 0,-2-3 0 15,2 2 0-15,-3-3-9200 0,1-2-1872 16</inkml:trace>
  <inkml:trace contextRef="#ctx0" brushRef="#br0" timeOffset="78287.66">28449 4071 31327 0,'-2'0'1392'0,"1"-4"272"0,1 2-1328 0,2 2-336 15,2-3 0-15,0 2 0 0,2-4 320 0,1 1-16 16,7-6 0-16,4 0 0 0,6-2 208 0,4 0 64 15,1-1 0-15,0 3 0 0,0 4-272 0,-1 0-48 16,-1 2-16-16,-1 2 0 0,-2 4 160 0,-3-2 48 16,-1 4 0-16,-5 2 0 0,-2 0 0 0,-2 1 0 0,-3 0 0 0,-2 2 0 15,-1-3-256-15,-3 4-64 0,0-2 0 0,-4 2 0 16,1 0-128-16,-4-1-144 0,-1 3 144 0,-3-2-208 16,-1 0 64-16,-2 0 16 15,0 0 0-15,-2-2 0 0,0 1 128 0,1-2 0 16,-2 0 0-16,1-1 0 0,1-2 0 0,2 1 0 15,0-2 0-15,2 1 0 0,0 0 0 0,3 1 0 0,0-2-176 0,1 0 176 32,2 0-432-32,2 4 16 0,1-4 0 0,3 4 0 0,0-4 32 0,1 2 0 0,2 1 0 0,0 2 0 15,3-2 208-15,0 3 176 0,1-2-208 0,1 3 80 16,1 2 128-16,1 3 176 0,0-2-48 0,-1 3 0 0,1-4 48 0,0-1 0 16,2 4 0-16,0-3 0 0,1 1 272 0,-1-2 48 15,-1 0 16-15,-2-1 0 0,-1 2-192 0,-1-2-16 16,0 2-16-16,-1 1 0 0,-2-1-288 0,-1 2 128 15,-1-2-128-15,-2 1 0 0,-1-1 352 0,-2-1-32 16,-1 4-16-16,0-3 0 0,-3 4 0 0,-1 3 0 16,-1-2 0-16,-4 4 0 0,0 1-80 0,-2 1-16 15,-2 1 0-15,-1 0 0 0,-2-1-80 0,-2 1-128 0,0 1 176 16,-3-3-176-16,3-2 256 0,-1-3-48 0,0-1-16 16,2-4 0-16,-1-2 0 0,0-3-16 0,2-1 0 15,0 0 0-15,1-5-176 0,0-1 0 0,0-1 144 0,0-4-144 16,-1-1-208-16,1-5-112 15</inkml:trace>
  <inkml:trace contextRef="#ctx0" brushRef="#br0" timeOffset="139141.31">12573 1267 11055 0,'-10'-3'976'0,"2"-1"-784"0,3 1-192 0,1 3 0 0,3 0 1376 0,-3-3 224 0,-5-2 64 0,-3 0 0 0,-4-4 160 0,1-1 32 0,3 0 16 0,3 2 0 0,2-1-544 0,3-1-112 0,3 4-32 0,2-1 0 15,1 2-848-15,3-2-160 0,3 4-48 0,1-1 0 16,2 0-128-16,1 2 0 0,3 2 0 0,2 0 0 0,2 2 0 16,0 2 0-1,3 0 0-15,0 2 0 0,2 0 0 0,2 0 0 0,0 3 0 0,0-2 0 0,-1-3 0 16,1 2 0-16,3-1 0 0,1-1 0 16,3-2 320-16,1-2 64 0,2 0 32 0,1-2 0 15,2-2 400-15,3-1 80 16,1 2 0-16,1-4 16 0,0 4-272 0,0-4-48 0,2 5-16 0,-3-2 0 15,-2 1-416-15,-1 0-160 0,-1-1 0 0,1 2 144 16,-2-2-144-16,0 2 128 0,-2 1-128 0,-1-4 128 0,-1 1-128 0,-3 0 0 16,-1 2 0-16,0-2-176 0,-2-2 176 0,-1 2 0 15,-1-2 0-15,2-3 0 0,-1 3 0 0,-3-1 0 16,0-2 0-16,1 0-128 0,2 2 128 0,1-3 0 16,2-2 0-16,-4 3 0 0,-1 2 128 0,-3 0 0 15,-2-1 0-15,-3 2 0 16,-2-1-128-16,-1 1 0 0,-5 2 128 0,-1-3-128 15,-2 2 176-15,-1 1-48 0,-3 1 0 0,0-2 0 16,-4 1-128-16,0 0 128 0,-3-2-128 0,-1 2 128 16,-3-2-128-16,-2 4 128 0,-1-4-128 0,-2 2 128 15,-1-1-128-15,-1 0 0 0,-1 0 0 0,1 1 0 0,0 1 0 16,0-4 0-16,2 2 0 0,-1 2 0 0,3-1 0 0,-1 2 0 0,2 0 0 0,0 2 0 0,3 0 0 0,-2 0 128 31,1 0-128-31,0 0 128 0,2 4-128 0,-2-1 0 16,3-2 0-16,0 2 0 0,1 0-144 0,1-1 144 15,2 5 0-15,1-6 0 0,2 4-128 0,1-1 128 16,3-2 0-16,3-2 0 0,0 4 0 0,3-4 0 16,2 1 0-16,0 1 0 0,3 1 0 0,1-2 0 15,0 4 0-15,0-1 0 0,3 2-128 0,-3 0 128 16,1 0 0-16,-1 1 0 0,-1 0 0 0,-1-1 0 16,1 3 0-16,0-3 0 0,0 1 0 0,-2 2 0 0,-1-2 0 15,-2 2 0-15,0 0 0 0,-2-2 0 0,0 2 0 16,-2 1 0-16,-1-3 0 0,-1 4 0 0,0-1 0 15,-1 0 0-15,-2 0 0 0,1 1 0 0,-3-1 0 0,-1 2 144 16,-1-2 64-16,-1 3 16 0,-2-1 0 0,-3 2 0 16,1 0-96-16,-3 2 0 0,-2-2-128 0,-1 1 192 15,0 1-192-15,-1-2 0 0,-1 0 128 0,0 0-128 16,1 1 256-16,0-5 0 0,-1 2 0 0,3-2 0 16,1-1-256-16,0 1 144 0,-1-4-144 0,3 4-17424 15</inkml:trace>
  <inkml:trace contextRef="#ctx0" brushRef="#br0" timeOffset="141458.54">6262 5363 12895 0,'-5'-3'1152'0,"1"0"-928"0,1 0-224 0,0 1 0 0,1 2 1776 0,0-1 304 16,2 1 64-16,-2 0 16 0,-3-3-1344 0,-1-1-272 0,-2-1-48 0,1-1-16 0,-3 1-720 0,1-3-144 0,-1-1-16 0,-2-1-16 15,0 0-608-15,-4-3-112 0,-3 0-16 0,-2 1-16 16,-2-3 592-16,-3 3 128 0,-2 1 32 0,-1 2 0 0,0-1 944 0,-5 1 192 15,-5 2 48-15,-1-2 0 0,0 2 480 0,-1 1 96 16,-5 1 32-16,-1 3 0 0,-2 0-144 0,0 2-16 16,-1 0-16-16,2 2 0 0,-2 0-256 0,0 0-48 15,-1-2-16-15,-1 3 0 0,0-3-256 0,-1 0-48 0,0-3-16 16,1 3 0 0,0-2-48-16,1 0 0 0,-2 0 0 0,-3-2 0 15,-1 2-256-15,-2-1-48 0,-3 2-16 0,-1-3 0 16,0 4-192-16,1-2 0 0,1 2 0 0,0 0 0 0,3-3 0 15,-4 3 0-15,-1 0 0 0,0 0 0 0,1 3-256 0,-1-1 64 0,1 2 16 0,0 0 0 16,5-2 176-16,-1 2-128 0,-2-2 128 0,-2 2-128 16,0-1 128-16,0 3 0 0,4-2 160 0,-1-1-160 31,-2 3 256-31,1-3-32 0,0 1-16 0,2-2 0 16,1 2 16-16,0-2 0 0,3 2 0 0,1 0 0 0,1-1 0 15,1 0 0-15,2 1 0 0,-2-2 0 0,0 2-224 16,-1-2 144-16,0 4-144 0,2-2 128 0,0 5-128 15,3-2 0-15,1 3 0 0,1 2 0 0,1 1 0 0,2 2 0 16,2 1 0-16,-1 0 0 0,1 2 0 0,1 0 0 16,0-1 0-16,3 0-176 0,2 1 176 0,2-5 0 15,2 2 0-15,-1 1 0 0,0 0 0 0,5-2 0 16,3 1 0-16,0-2 0 0,0 6 0 0,1-3 224 16,-1 5-32-16,2-4 0 0,3 1-192 0,3-1 144 15,1 0-144-15,5 3 128 0,0-1 16 0,1 0 0 0,2 6 0 16,3 0 0-16,0 3-144 0,2 2 160 0,0 1-160 15,-1-3 160-15,1 4-160 0,1 1 128 0,0 1-128 16,1 0 128-16,2-5-128 0,2 2 0 0,2 1 0 0,3 3 0 16,3 2 0-16,3-5-272 0,3-1 32 0,5-2 16 15,3-1-48-15,5-6-16 0,4 0 0 0,4-2 0 16,3-1 288-16,4-1 0 0,7 2 0 0,2 1 144 16,1-5 144-16,2 0 32 0,6 0 0 0,0-2 0 15,2 3-128-15,7-1-32 0,8 2 0 0,0-1 0 16,-5-3-160-16,2 0 0 0,8 0 0 0,6-2 0 15,5 1 160-15,3-3-160 0,-1 0 192 0,2-1-192 0,5 0 224 0,0-3-64 16,0 1-16-16,-3-1 0 0,-1 0-144 0,0-2 0 16,2-4-192-16,-2 0 192 0,-8-3 0 0,5-1 0 15,7-3 0-15,0-2 0 0,-4-1 0 0,4-2 0 16,6 0 0-16,-3-4 0 0,-4 3 0 0,-6 0 0 16,-3-2 128-16,1 1-128 0,-1-1 0 0,-2-1 0 15,-3 1 0-15,-4 2 0 0,-3 0 192 0,-3 0-64 16,-2 2 0-16,-2 0 0 0,-6-4-128 0,-6 1 0 15,-2 2 0-15,-4-1-176 0,-1 1 352 0,-3 0 64 16,-5 2 16-16,-3 0 0 0,-1-2-256 0,-4-3 144 0,-1 1-144 16,-1-2 128-16,-2 4-128 0,-2-4 0 0,-3 0 0 15,-2 1 0-15,-1 1 0 0,-2-1 0 0,-1-1 0 16,-2 1 0-16,-5 2 0 0,-1-2-176 0,-3 1 16 0,-2 2 0 16,-1-2-128-16,-6 2-32 0,-1 2 0 0,-4-1 0 15,-2-1 64-15,-2 0 16 0,-2-2 0 0,-2 0 0 16,-3-1 384-16,0-1 80 0,-1 0 16 0,-1-3 0 15,1-3 48-15,1 2 16 0,0-1 0 0,0-1 0 16,0 0-176-16,0 2-128 0,-1-3 144 0,-1 0-144 16,0 4 144-16,-1 0-144 0,0 0 128 0,0 2-128 15,-2 1 0-15,0-1 0 0,-2-1 0 0,-2 0 0 16,-2-1 0-16,-1 1 0 0,-1 2 0 0,-2-4 0 0,-4 1 128 16,-4 1-128-16,-3-1 0 0,-3 2 128 0,-1 0-128 15,-4-1 0-15,-2 1 0 0,0 0 128 0,1-2-128 0,1-2 0 16,1 4 144-16,0 1-144 0,3-2 0 0,-1 2 0 15,3 3 0-15,-1-2 0 0,0 1 0 0,-4 2 0 16,-1 2 0-16,-3 1-192 16,0 6-400-16,-6-1-96 0,-5 4-16 0,-6 4-16832 0</inkml:trace>
  <inkml:trace contextRef="#ctx0" brushRef="#br0" timeOffset="145794.54">8451 5948 6447 0,'-2'0'576'0,"1"-3"-576"0,0 1 0 0,1 1 0 0,0-2 1296 16,-1 1 160-16,-1-2 16 0,1-2 16 0,-3-4-624 0,1-2-128 0,-2-2-32 0,0 3 0 0,0 0-432 0,-3 0-80 0,1 1-32 0,-2 1 0 0,1 2-160 0,-2 0 128 0,-1 1-128 0,-2 3 128 15,1-1 448-15,0 1 96 0,-2 3 16 0,0 0 0 0,-2 0 480 0,0 2 112 0,-1 0 0 0,-2 1 16 32,-2 0-640-32,0 1-128 0,3 1-16 0,-3-4-16 15,-1 4-288-15,-3-4-48 0,0 3-16 0,-2-1 0 0,-2 0 272 0,2 0 48 16,0-1 16-16,0 2 0 0,-2 2-176 15,-2-2-48-15,-1 4 0 0,-1-1 0 0,1 0-256 0,1 2 0 0,-1 1 0 0,3-2 0 16,3-2 0-16,3 2 0 0,3-2 0 0,3-2 0 16,2 1-128-16,3-4 128 0,3 1 0 0,3 1-144 15,1-3-704 1,2 0-144-16,5 0-32 0,0 0 0 0,2 0-752 0,3-3-144 0,5 3-48 16,5-2 0-16,1 1 1296 0,4-2 256 0,1-1 48 15,3 0 16-15,0 2 352 0,1-3 128 0,2 2 0 0,0-1 0 16,2 0-128-16,-2 2 160 15,0-1-160-15,1 2-4512 16,2-1-992-16</inkml:trace>
  <inkml:trace contextRef="#ctx0" brushRef="#br0" timeOffset="147542.71">9452 5192 1839 0,'4'-6'160'0,"-2"1"-160"0,1 1 0 0,-1 2 0 0,1 1 528 0,-2-2 80 0,0 3 16 0,2-2 0 0,-1 1 144 0,2-3 16 0,1-1 16 0,-3 4 0 0,2-2 544 0,-3 1 96 0,1 0 32 0,-1 2 0 0,-1 0-448 0,0 2-96 0,1-2-16 0,-1 0 0 16,1 0-256-16,-1 0-48 0,0 0-16 0,0 0 0 0,0 0 208 15,0 0 32-15,0 0 16 0,0 0 0 0,0 0 384 0,20-10 80 16,-18 7 16-16,1 2 0 0,-1-3-160 0,0 2-16 16,-1-2-16-16,0 4 0 0,0-2-176 0,-1-2-16 15,0 2-16-15,-1-2 0 0,-1 1-352 0,-2 3-80 16,0-2-16-16,-1 2 0 0,-1 0-352 0,0 2-128 15,-3 1 0-15,-1-2 144 0,-1 4-144 0,0-1-176 16,-1 2 48-16,-1 0 0 0,-1 0-96 0,0 0-16 16,0 1 0-16,2-1 0 0,0 1 240 15,-1-3 0-15,2 1 0 0,1 1 0 0,-1-2 0 0,0 2 0 0,0 0 160 0,0-2-160 16,0 2 320-16,-1 0 0 0,0 0-16 0,1 1 0 16,1-1-80-16,0-2-16 0,3 2 0 0,-1 0 0 15,3-2-208-15,2 2 0 0,0-3 0 0,3 2 0 16,0-1 0-16,1-1 0 0,2-2 0 0,1 1 0 15,1 5-192-15,1-4 192 0,1 3-192 0,1-2 192 16,-1 2-192-16,3 0 64 0,0 3 128 16,0-3-208-16,1 2 208 0,0 0 0 0,3 0 0 0,-1 0 0 15,1-1 0-15,-1 3 0 16,2-4 128-16,-4 0-128 0,-2 0 0 0,0 0 0 16,2 2 0-16,-1 0 0 0,1 2 0 0,-1 0 0 15,0 0 0-15,-3 1 0 0,2 2 448 0,-2-4-32 0,-1 5 0 0,0-2 0 16,-2 3-112-16,0-1-32 0,0 1 0 0,-2 1 0 15,-2 0-272-15,0-3 160 0,0 2-160 0,-2-2 128 16,-2 0-128-16,-1 2 0 0,1-3 0 0,-2-2 0 0,-1 0 0 0,-1 0 0 16,-2 0 0-16,-2-1 0 0,-2-1 240 0,-1 2 16 15,-1-2 0-15,-2 3 0 0,-2-4-48 0,-1 2 0 16,-2 1 0-16,-1-3 0 0,1-1-16 0,-2 1 0 16,1-3 0-16,0 3 0 0,3-6-192 0,0 1 0 0,0-2 0 15,2 0 0 1,2-2-240-16,1-2-144 0,1 0-16 0,2-2-11248 0,2-2-2240 0</inkml:trace>
  <inkml:trace contextRef="#ctx0" brushRef="#br0" timeOffset="147907.12">9897 5383 15663 0,'0'2'688'0,"0"-1"144"0,-1 2-656 0,1-2-176 0,0 2 0 0,1-1 0 16,-1-1 1760-16,2 4 320 0,0 1 64 0,1 4 16 0,-1 3-32 0,2-1 0 0,-1 4 0 0,1-2 0 0,0 2-176 0,0 0-32 0,-2 1-16 0,2 1 0 0,-1-1-944 0,0 0-176 0,1 2-32 0,-1-3-16 15,1 5-560-15,0-5-176 16,1 2 0-16,-2-1 0 0,0-1 0 0,-1-3 0 0,1 2 0 0,-3-3 0 16,1-2-816-1,-1-4-64-15,0 1-16 0,-1-6 0 0,1-1-1408 16,-1-1-304-16,-1-6-48 0,0-2-11232 0</inkml:trace>
  <inkml:trace contextRef="#ctx0" brushRef="#br0" timeOffset="148086.26">9836 4956 27647 0,'-3'-6'2448'0,"2"0"-1952"0,0 2-496 0,-1 0 0 15,2 2 2016-15,2 2 304 0,-1 0 64 0,1 0 16 16,2-3-2400-16,1 2-256 0,4-1-176 0,0-1-16 16,5 6-3360-16,0-3-672 0,1 3-128 0,-1 2-16 0</inkml:trace>
  <inkml:trace contextRef="#ctx0" brushRef="#br0" timeOffset="148846.7">10113 5273 30399 0,'-5'-4'2704'0,"2"0"-2160"0,2 2-544 0,2-1 0 0,2 2 992 0,0 1 96 0,2-2 0 0,4-2 16 0,6 1-976 0,6 0-128 15,6-3-144-15,4 2 144 0,1-1-368 0,1 1 48 0,3 0 16 0,0 2 0 0,1-2 160 0,3 1 144 16,1 0-208-16,1-3 80 0,1 2-208 0,-1 2-48 16,-4-2 0-16,-3 2 0 0,-4 0 384 0,-4 2 0 15,-5 2-144-15,-1 0 144 0,-3-2 272 0,-4 4 112 0,-1-2 32 16,-5-1 0-16,-1 2 0 0,-2-1 0 0,-3 2 0 0,-2-1 0 16,-1 0-48-16,-4 0-16 0,0 2 0 0,-4 0 0 15,-1 1-192-15,-3 1-32 0,-3 2-128 0,-3 1 192 16,-3 2-384-16,-3 1-64 0,-1 3-32 0,-2 0 0 15,-1 0-208 1,0 2-32-16,1-2-16 0,1 3 0 0,1-1 352 0,2 0 192 0,0-1-192 0,3 3 192 16,0-2 0-16,1 1 0 0,0 1 0 0,4-4 0 15,3-1 528-15,3-2 16 0,1 2 0 0,2-5 0 0,2 2 224 16,2-2 64-16,3-2 0 0,2 0 0 16,1-1-384-16,1 1-64 0,2-4 0 0,2 2-16 0,2 0-240 15,-1 0-128-15,3-2 160 0,1 0-160 16,1 0 176-16,-1 1-176 0,2-4 192 0,1 1-192 0,2 1 0 0,-1-2 0 15,1 1 0-15,2-2 0 0,-1 0 0 0,1 0 0 16,-1 0 0-16,2-3 0 16,0 0-512-16,2 0-176 0,0-2-16 0,1 0-16 15,-1-2-1968-15,1 2-400 0</inkml:trace>
  <inkml:trace contextRef="#ctx0" brushRef="#br0" timeOffset="149272.44">11083 5482 35935 0,'-2'0'3200'0,"1"-2"-2560"16,1 2-512-16,1 0-128 0,0 0 0 0,1 0 128 0,3 0-128 0,2-2 128 0,2 1-272 0,4-2-48 0,3 1-16 0,1-2 0 0,2 0-112 0,1-1-32 0,-1-1 0 15,1-1 0-15,0 1-272 0,0-4-48 0,1 0-16 16,0 1 0-16,0-3 192 16,-1 2 48-16,-1-2 0 0,-1 2 0 0,-2-3 448 0,-1 1 0 0,-3 2 0 0,-2-2 0 0,0-2 192 0,-4 2 48 15,-1-3 0-15,-1 1 0 0,-3 2 176 0,-1 0 32 16,0 2 16-16,-3 0 0 0,0 1-272 0,-2 0-64 16,-3 2-128-16,-2 1 192 0,-1 2-64 0,-4-2-128 15,1 6 176-15,-5-3-176 0,-1 6 0 0,0 1 0 16,-2-1-192-16,0 4 48 0,1 1-176 0,-1 2-48 15,1-1 0-15,2 1 0 0,2 2 368 0,1 2 0 0,2-2 0 16,4 4 128-16,3 3 320 0,1-1 64 0,1-1 16 16,1 4 0-16,1 2 240 0,2 1 32 0,0-1 16 0,0 3 0 15,2 0-576-15,0 1-112 0,2-4-128 16,0 5 176-16,4 1-176 0,0 0 0 0,3-2 0 0,1-1 0 16,1 1-320-16,2-5 16 0,1 1 0 0,1-4 0 31,0-3-1568-31,1-3-320 0,4-5-64 0,2-1-11424 0</inkml:trace>
  <inkml:trace contextRef="#ctx0" brushRef="#br0" timeOffset="149808.74">12280 5313 33167 0,'-5'0'2944'0,"0"0"-2352"16,2 0-464-16,0 0-128 0,2 0 992 0,-3-2 176 0,-2 2 48 0,-5 0 0 0,-3 0-2160 0,-4 2-416 0,-1 1-96 0,-2 1-16 15,0 2 224-15,0 0 32 0,0 1 16 0,1 2 0 0,2 1 688 0,2 0 144 0,0 2 32 0,1 1 0 16,1 1 336-16,1-1 0 16,1 0 0-16,1 2 0 0,1 1 256 0,2-2 0 15,-1 1 16-15,2 1 0 0,0-4 240 0,4 2 32 0,2-2 16 0,1 1 0 16,2-1 80-16,3 0 32 16,4-2 0-16,2 0 0 0,1-1-496 0,4-4-176 0,4 0 0 0,1-5 144 0,2 0-288 15,3-3-64 1,0-1-16-16,3-2 0 0,-1-4 224 0,0 2 0 0,-6-2 0 15,1-3 0-15,1 1 0 0,-2-2 240 0,-2-2-32 0,-3 2 0 0,-1-5 608 0,-3-1 112 16,-2 2 32-16,-3-2 0 16,0 1-240-16,-3-2-32 0,-2 2-16 0,-1-4 0 0,-2-1-352 0,-3 0-80 15,1 1-16-15,-3-1 0 0,0 3-80 16,-3 1-16-16,1-1 0 0,-3 4 0 0,0-2 128 0,-1 5 32 16,1 2 0-16,0 0 0 15,2 6-288-15,-2-3 0 0,0 6 0 16,0-4 0-16,0 4-944 0,0 0-80 0,-1 3-32 0,1 0-15808 0</inkml:trace>
  <inkml:trace contextRef="#ctx0" brushRef="#br0" timeOffset="150268.81">13153 4855 43311 0,'8'-13'1920'0,"-3"1"384"0,-2 0-1840 0,1 2-464 0,-2 2 0 0,1 2 0 0,-1-3-736 0,5-4-240 0,1-12-48 16,1-6-16-16,0-1-272 0,-5-3-48 0,-2 5-16 0,-5 0 0 15,-2 5 144-15,-5-1 16 0,-3 4 16 0,-4 0 0 16,-3 4 384-16,-1 5 80 0,0 0 16 0,-2 5 0 0,0 3 720 0,1 2 0 16,-1 6 128-16,0 4-128 0,1 3 1216 0,-1 5 128 0,0 5 16 15,1 1 16-15,3-2-208 0,1 4-32 0,0 1-16 16,2 1 0-16,1 1-272 0,2 3-48 0,0 2-16 0,3 2 0 16,3 6-384-16,1 0-80 0,2 3 0 0,0 1-16 15,3 2-176-15,0-2-128 0,2 1 192 0,0 1-192 16,3 0 0-16,1 1 0 0,0-1 0 0,2 0 0 15,1-5 0-15,-1-1 0 0,1-5 0 0,0-5 0 16,0-5 0-16,2 0 0 0,0 1 0 0,-1-6 0 16,4 3-208-16,-2-4 48 0,0-2 16 0,0-2 0 0,-2 1-144 15,0-3-32-15,-2 0 0 0,-1-2 0 16,-1-2-800-16,-2 0-160 0,-2 2-48 16,-1-1 0-16,-1 1-464 0,-3 0-80 0,-1-2-32 0,-3 0 0 15,0 0-1104-15,-3 0-240 0</inkml:trace>
  <inkml:trace contextRef="#ctx0" brushRef="#br0" timeOffset="150489.76">12474 5135 34095 0,'14'-5'3024'0,"-3"2"-2416"0,3 0-480 0,-2 2-128 15,0-1 1744-15,0 2 336 0,2 0 64 0,11-3 16 16,13 2-1296-16,16-4-256 0,11 4-48 0,4-2-16 16,-3 2-352-16,-4 1-192 0,-7 0 192 0,-3-2-192 31,-3 2-448-31,-5-3-208 0,-1 2-48 0,-3-4-18224 0</inkml:trace>
  <inkml:trace contextRef="#ctx1" brushRef="#br0">1635 17710 0</inkml:trace>
  <inkml:trace contextRef="#ctx0" brushRef="#br0" timeOffset="54044.52">14978 13609 34095 0,'0'0'3024'0,"-1"0"-2416"0,1 0-480 0,-1 0-128 0,1 0 848 0,-1 0 160 0,-1-3 16 0,-3 2 16 0,-1 1-1040 0,-2-3-272 0,-5 3-32 0,0 0 0 16,-3 3-96-16,-3 1-32 0,-3-1 0 0,-4 6 0 0,-1 1 240 0,-3 0 32 15,-3 1 16-15,-3 2 0 0,-4 2 144 0,2 1 0 16,-1-2 0-16,2 1 0 0,-2-2 544 0,2 0 96 16,0-3 0-16,-2-2 16 0,2 2 304 0,-2-4 64 0,0-2 16 15,-3 1 0-15,0-1-464 0,-2-1-112 0,-2 0-16 0,-2-3 0 16,-1 1-192-16,0 2-64 15,-2-1 0-15,-2 2 0 0,1-2-192 0,-3 3 0 0,-2 4 0 0,-1-3 0 16,2 0 0-16,-2 0 0 16,-3-2 0-16,1 2 0 15,0-3 0-15,-2 3 0 0,1 1 0 0,-2 0 0 0,4-4 0 0,1 2-192 16,0-3 192-16,0 0-160 0,0 0 160 16,2 2 0-16,2 2-144 0,2-3 144 0,1 1 0 0,5-4 0 15,7 0-144-15,-2 0 144 0,2-3 0 0,0 1 0 0,2 0 0 0,1 2 0 16,-1-2 0-16,1 1 0 0,2 1 0 0,0 0 0 15,3 0 0-15,3 0 0 0,1 0 0 0,2 0 0 0,3 0 0 0,2-3 0 16,1 1 0-16,3 0 0 16,1 0 0-16,-1-2 0 0,2 2 0 0,-3 2 0 15,4-4 0-15,-2 4-128 16,1 0 128-16,3 0 0 0,0 0-208 0,3 0 64 16,-1 0 16-16,4 0 0 0,1 0 128 0,2 0 176 15,-1 0-48-15,2 0 0 0,0 0 16 0,0 0 0 16,1 0 0-16,0 0 0 0,-2 0 48 0,2 0 0 15,0 0 0-15,0 0 0 0,0-2-192 0,0 2 128 16,0 0-128-16,0 0 128 0,0 0-128 0,0 0 0 0,-10-20 0 16,8 10 0-16,-2 1 0 0,-1-1 0 0,0-1 0 15,-1-2 0-15,-1-2 0 0,-1-1 0 0,0-2 0 0,-1 0 0 16,0-1 144-16,1 0 0 0,-1 0 0 0,3-2 0 16,0 1-16-16,1 0 0 0,1-1 0 0,0-1 0 15,3 0 0-15,0-3-128 0,1 3 192 0,1 2-64 16,0 4-128-16,2-1 0 0,-2 6 0 0,2 2 0 15,-2-1 0-15,0 4-176 0,-1 2 48 0,1-2 0 0,-1 3 128 16,1 0 176-16,-1 3-48 0,0-4 0 0,0 3-128 0,-1 0 0 16,2 1 0-16,-1-4 0 0,0 4 0 0,0-3 0 15,0 3 0-15,0 0 0 0,-1 0 0 0,1 0 0 16,0 3 0-16,1 1 0 0,-1-1 0 0,-1 3 0 16,0 4 0-16,0 2 0 0,-3 1-144 0,-2 2 144 15,0 2-192-15,-2 2 192 0,1-1-192 0,-4 1 192 16,-2 4-192-16,-1 2 192 0,-1-3-176 0,-1 1 176 15,1-2-160-15,-1-2 160 0,2 0 0 0,2-3 0 16,-1 0-128-16,2-3 128 0,1-4 0 0,0 1 0 16,3-1 0-16,0-5 0 0,2 1 0 0,0-2 0 15,1-1 0-15,0-2 0 0,2-2 144 0,-1-1-144 16,2-2 0-16,1-2 144 0,1-2-144 0,-1-1 0 16,3 0 0-16,-1-5 0 0,2 1 0 0,1-4 0 0,-1 2 0 0,1-3-176 15,0-1 176-15,1 3-192 0,0 0 192 16,1-1-192-16,0 5 192 0,-1-1 0 0,1 2 0 0,-1-4 0 15,0 3 0-15,2 1 0 0,-2 0 0 0,1-4 0 16,3 3 0-16,2-2 144 0,1 2 0 0,2-2 0 16,1 4-16-16,-1-1-128 0,2 3 192 0,2 1-64 0,-1 2-128 15,0 1 0-15,0 4 0 0,1-1 0 0,-1 2 160 16,1 0-160-16,2 0 192 0,-1 2-192 0,2-1 128 0,-1 4-128 16,0-1 0-16,-3 0 0 15,1 1 0-15,-2 0 0 0,-2 3-128 16,0 1 128-1,-1 1-784-15,-3 2-64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19:38.3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25002 3473 5519 0,'1'-9'496'0,"-1"0"-496"0,0 3 0 0,1 2 0 0,-1 4 4384 0,0 0 784 0,2-2 144 0,-2 0 48 0,1 0-2960 0,0-2-592 0,0 0-112 0,0-1-32 0,2 4-768 0,-1-4-144 15,0 4-48-15,0-1 0 0,-1 2-480 0,1 0-96 16,-1-3-128-16,-1 3 176 0,0 0 224 0,-1 3 48 0,1-1 16 0,0-2 0 16,0 0 256-16,-10 16 48 0,6-6 16 0,-2 2 0 15,0 4-208-15,-2 3-64 0,0 3 0 0,-1 3 0 16,-1 1-224-16,0 5-48 0,0-1-16 0,0 4 0 16,-1 1-224-16,0 2 128 0,0 1-128 0,0 1 0 15,2-5 192-15,1 1-64 0,-2-1-128 0,0-1 192 16,0-3-192-16,-1-1 0 0,2 3 0 0,0-3 0 0,1-1 0 15,0-2 0-15,2-1 128 0,-1-1-128 0,1-1 0 16,-2-1 0-16,2-4 0 0,1 2 0 0,0-4-320 16,1 0 0-16,2-1 0 0,-1-7 0 15,3 0-1680-15,2-5-352 0</inkml:trace>
  <inkml:trace contextRef="#ctx0" brushRef="#br0" timeOffset="587.91">25391 3635 35007 0,'-6'-3'1552'0,"0"-1"320"0,1 2-1488 0,1 0-384 0,2 2 0 15,1 0 0-15,-1 0 400 0,0 0 16 0,-2 0 0 0,-3 0 0 16,-1 2-416-16,-2 0 0 0,1 4 0 0,-3 0 0 0,1 2 0 0,0 4 0 0,-1 1 0 0,1 3 0 0,-2 2 0 0,2 4 0 0,0 4 0 15,1 2 0-15,2-2 0 0,-1 2 0 0,0 0 0 0,1 1 0 16,0 2 384-16,1-3 112 0,-1 4 16 0,2-6 0 16,1-1-192-16,1 1-48 0,2 1 0 15,0-3 0-15,2-2-112 0,1-1-32 0,2-1 0 0,2-2 0 0,2-3 96 0,0-1 16 16,2-2 0-16,1-3 0 16,1 1-96-16,1-3-16 0,3 2 0 0,1-7 0 0,1 2 0 15,2-4-128-15,1 0 192 0,1 0-64 16,2-4 0-16,1-1-128 0,0-1 192 0,2-1-64 0,-1 1-128 0,0-4 0 15,2-3 144-15,-1 1-144 0,-1-3 0 0,-1-1 128 0,2 0-128 0,-1-4 0 32,-1-1 128-32,-1-1-128 0,-1 0 128 0,-2-3-128 0,0-1 176 15,-3-3-48-15,-2 1 0 0,-4-4 0 0,-2 1 64 16,-5-1 0-16,-3-3 0 0,-4 1 0 0,-2-4-32 0,-3 4 0 16,-3 2 0-16,-4 2 0 0,-3 2-160 0,-1 3 0 15,-2 3 0-15,-3-1 128 0,1 5-128 0,-5 2 0 16,-1 1-192-16,-2 2 192 0,-3 4-256 0,-1 1 80 15,-1 6 16-15,-4-2 0 16,-3 4-288-16,-2 0-64 0,0 1-16 0,-4 2-18176 0</inkml:trace>
  <inkml:trace contextRef="#ctx0" brushRef="#br0" timeOffset="1701.72">19601 9625 23039 0,'3'4'2048'0,"1"1"-1648"0,-2-1-400 16,-2-2 0-16,0 0 256 0,2 3-48 0,0-1 0 0,1 8 0 0,0 4 960 0,1 2 192 0,-3 2 48 0,-1 2 0 0,-2 3 160 0,-1-3 32 0,0 4 16 15,-2 1 0-15,-1 2-400 0,1 3-96 0,-2 3-16 0,2 1 0 0,0 1-496 0,1 1-96 16,-1 5-32-16,0 2 0 0,0-1-336 0,0 3-144 16,0-2 128-16,0-1-128 0,0-3 0 0,0-3 0 15,1 3 0-15,-1 0 0 0,3 0 0 0,-2-3 0 16,0 3 0-16,2-8 0 15,-1-2-736-15,3-6-128 0,2-6-32 0,-1-6-16192 0</inkml:trace>
  <inkml:trace contextRef="#ctx0" brushRef="#br0" timeOffset="2285.48">19876 9900 42383 0,'-5'-10'3776'0,"2"4"-3024"15,0 0-608-15,3 0-144 16,3 2 224-16,-1 1 16 0,2 1 0 0,1-2 0 0,3-4-496 0,4-4-112 16,2 1-16-16,4-1 0 15,0 2 224-15,3 0 160 0,2 4-208 0,-1 2 80 0,3 1-128 0,-2 4 0 16,3 1-16-16,0-1 0 15,1 4-192-15,-1 2-48 0,1 3 0 0,-1-3 0 0,0 4 512 0,-2-4 0 16,-2 3 128-16,-2 2-128 0,0-3 368 0,-3 1-48 16,-1 3 0-16,-2-1 0 0,-2 2 32 0,0 2 0 0,1 5 0 0,-2 1 0 15,-1 6-160-15,-2 1-16 0,0-1-16 16,-2 1 0 0,-2 2-160-16,-3 1 0 0,-1 2 0 0,-3-1 0 0,0 1 0 15,-3-2-144-15,-1-1 144 0,0 0-208 0,0-2 80 0,-3-1 128 16,-3 1-208-16,0-4 80 0,-1 0 128 0,-4-1-208 15,-2-3 80-15,-1-1 128 0,-3-2-144 0,-1-2 144 0,0-3 0 0,-1-1 0 16,-4 0 0-16,1-6 0 0,0-1 0 0,-1 0 0 16,3-5 0-16,1-3 0 0,0-2 0 0,1-3 144 15,3 0-144-15,1-2 0 0,2-3-160 0,5 3 160 16,0 1 0-16,4 0 0 0,3-1-128 0,2 4 128 0,2 2 0 16,1-2 0-1,3 3 0-15,0 0 0 0,2 3 0 0,0-3 0 0,2 6 144 0,3-3-144 0,0 3 272 0,2 4-32 16,4-1-16-16,2 1 0 0,0 4 64 0,3-1 16 15,2 3 0-15,2-1 0 0,2-1 48 0,3 1 16 16,2 1 0-16,2-1 0 0,2 3 16 0,-1-1 16 16,0-1 0-16,-1 2 0 15,-1-3-240-15,0 1-160 0,-2-1 192 0,-2-1-192 0,-2-2 0 0,-4 0 0 16,0-2 0-16,-4-1 0 16,-2-2 0-16,-3-2-144 0,1 2-16 0,-5-1-13344 15,2-1-2688-15</inkml:trace>
  <inkml:trace contextRef="#ctx0" brushRef="#br0" timeOffset="5495.37">32808 8839 4607 0,'0'0'400'0,"-1"0"-400"0,0 2 0 0,-1-2 0 0,1 3 1776 0,-1-3 272 0,-1 1 48 0,-2 4 16 0,0-1 480 0,-2 5 96 0,0-2 32 0,-2 5 0 0,3 1-624 16,0 0-128 0,-1 3-32-16,1 3 0 0,1 2-112 0,2 1-32 0,-2 4 0 0,1 3 0 15,0 3-688-15,0 5-144 0,2 1-16 0,-2 3-16 16,2 6-448-16,-3 0-96 0,0-5 0 0,-1 0-16 15,-2 4-160-15,0-4-16 0,-2 1-16 0,-1 2 0 16,-2-1-176-16,0 3 0 0,2-2 0 0,-2-3 0 0,4-1 0 16,2-7 0-16,1-5 0 0,2-8 0 0,3-2 0 15,0-5 0-15,1-3 0 0,1-3-18144 16</inkml:trace>
  <inkml:trace contextRef="#ctx0" brushRef="#br0" timeOffset="6173.83">33070 9021 7359 0,'5'-9'656'0,"-1"3"-528"0,0 0-128 0,-1 2 0 15,1 0 4784-15,-1 2 912 0,0-1 192 0,2 0 48 0,3-6-4544 0,3-1-912 0,1-2-176 0,2-2-48 0,1-2 768 0,-1 4 160 0,1-3 32 0,0 4 0 0,0 2-192 0,1 0-16 16,0 5-16-16,0 1 0 0,0 1-224 0,-2 2-64 16,-2 2 0-16,1 4 0 0,-4 0-448 0,-1 2-112 0,-2 3-16 0,-1-1 0 15,-3 0-128-15,-2 2 0 0,-1 4 0 0,-2 0 0 16,-4 0 0-16,0 3 0 15,-2-3-176-15,-2 3 176 0,-1-1 0 0,-2 4-128 0,2 1 128 0,-2-1 0 16,-1 0 0-16,1 3 0 0,-1 1 0 0,-1 0-128 16,0 5 128-16,-2 0 0 0,1-3 0 0,-3 0 0 15,-1 1-144-15,-4-1-48 0,1-2-16 0,-1-1 0 16,4 1-368-16,1-5-80 16,2 1-16-16,2-4 0 0,2-4 480 0,3-1 192 0,1-1-176 0,0-4 176 0,1 0 0 15,1 2 128-15,2-4 16 0,-1 2 0 0,4 0-144 16,-1-1 0-16,3 2 0 0,-1 0 0 0,4-1 288 15,0 1 32-15,3 3 0 0,0-3 0 16,2-1 224-16,1 3 48 0,3-1 16 0,0 0 0 0,3 2-336 16,-1-3-64-16,2 2-16 0,1 0 0 15,0 0-192-15,2 0 128 0,0-1-128 0,3 0 0 0,0 0 192 16,1-1-64-16,1 1-128 0,-2-2 192 0,-1 2-320 0,-2-4-80 16,-1 1-16-16,-1-1 0 15,1 0-400-15,-4 0-80 0,0 1 0 0</inkml:trace>
  <inkml:trace contextRef="#ctx0" brushRef="#br0" timeOffset="6807.06">32948 10402 14735 0,'0'-2'1312'0,"0"-1"-1056"0,1 2-256 0,0 1 0 0,1-3 480 15,-2 3 32-15,2-3 16 0,1-2 0 0,-1-3 272 0,2 2 48 0,-1-4 16 0,1 2 0 0,-3 1 864 0,2 1 192 0,-2 3 16 0,-1-4 16 0,0 5 48 0,0 1 16 16,-1-2 0-16,-2 3 0 0,1 3-736 0,-1 0-160 16,-1 1-32-16,-1 5 0 0,-2 1-720 0,-1 4-160 15,-2 3-16-15,-1 1-16 0,-2 2-176 0,-1-2 0 16,-1 5 0-16,-3-1 0 0,2-4-432 0,-1 2 48 16,0-1 0-16,-2-1 0 0,2 0 64 0,-2-1 0 0,1-1 16 15,-1-4 0 1,1 2-1760-16,0-5-368 0</inkml:trace>
  <inkml:trace contextRef="#ctx0" brushRef="#br0" timeOffset="7013.46">32583 10355 34095 0,'-1'0'3024'0,"0"1"-2416"0,2 4-480 0,1-3-128 0,1 2 592 0,1-2 112 16,0 3 0-16,4 5 16 15,2-1-912-15,3 5-176 0,1 3-32 0,1 1-16 0,0 0 272 0,-2 1 144 16,1 1-160-16,-1 1 160 0,1-3 0 0,0 4 0 16,-1 1 0-16,1-1 0 0,1 0 176 0,1 0-32 15,0 1 0-15,1-1 0 16,1-2-1040-16,-2-2-224 0,-2 3-32 0</inkml:trace>
  <inkml:trace contextRef="#ctx0" brushRef="#br0" timeOffset="7709.88">33353 10643 31327 0,'-1'4'2784'0,"1"2"-2224"0,0 3-560 0,0-3 0 0,1 0 896 0,-1 2 80 0,-1 8 16 0,-1 8 0 0,-2 11-16 0,-3 10 0 0,-2 1 0 0,-3 1 0 0,-2 2-112 0,-1-2-32 0,0 0 0 0,-1 3 0 0,-1 1-368 0,1 0-80 16,0 2 0-16,-1-5-16 15,0 0-368-15,1 2 144 0,0-3-144 0</inkml:trace>
  <inkml:trace contextRef="#ctx0" brushRef="#br0" timeOffset="52341.88">2070 10207 23951 0,'2'-10'2128'0,"1"4"-1696"15,-2 3-432-15,-1 1 0 0,0 0 320 0,0-1 0 0,1-3-16 0,-1-7 0 0,-1-3 240 0,-1 1 48 0,-4 2 16 0,-3-2 0 0,-2 2-608 0,-3 1 0 0,-1 1-192 0,-1-1 64 0,0-1 128 0,-2 3 224 16,-1-1-48-16,-1 1-16 0,0 3 336 0,-1 1 64 16,-1 0 16-16,0 3 0 0,0 1-384 0,-1 4-64 15,-1 1 0-15,-2 0-128 0,1 1 0 0,-2 1 0 16,-2 2 0-16,0 2 0 0,-1-3 0 0,2 2 0 15,-1 0 0-15,1 2 0 0,0-1 128 0,1 1 0 0,1 2 16 16,3 2 0-16,2 0 304 0,2 3 64 0,2 1 16 0,0 2 0 16,1 5 176-16,-1 1 48 0,1 2 0 0,3 0 0 15,-1 3-112-15,2-2-32 0,2 3 0 0,1-1 0 16,1 1-384-16,-1 0-80 0,2 5-16 0,-1 2 0 16,1 5-128-16,-1 6 0 0,1 4 0 0,1 3 0 15,-1 1 0-15,1-1 0 0,-1 2-144 0,-1 1 144 16,0 3 0-16,-1 7-160 0,0 9 160 0,1 3-128 0,-3 1 128 15,1 1 0-15,-1-4 0 0,1 14 0 0,1 8 0 16,4-8 0-16,4-14 0 16,1-2 0-16,1-1 0 0,2-1 176 0,-1 5-48 0,2-2 0 0,0-6-128 15,-1-7 192-15,1-6-192 0,0-2 192 16,-2 5-192-16,-1 3 0 0,1 7 0 0,-4-4 128 0,0-6-128 0,-2-5 0 16,2-1 0-16,-2 6 0 15,2 6 0-15,-2 4 0 0,0 9 0 0,-1-7 128 0,0-2-128 0,-1 0 0 16,0 0 0-16,1 4 0 0,2 7 128 0,0 2 32 15,-1 2 16-15,0 1 0 0,2 6-48 0,-1 6 0 16,2 2 0-16,-1-10 0 0,-1-9-128 0,1-1-176 16,-1-4 48-16,-2 0 0 0,0-6 128 0,2-3 0 0,-1-7 128 15,0 0-128-15,1 0 320 0,-1 0 0 0,0 1 0 0,-1 2 0 16,3-3-320-16,-2-6-128 0,-1 1 0 0,0-1 0 16,-1-2 128-16,0 0 0 0,0 2 0 0,1 2 0 15,1-2 0-15,1 1 176 0,3-2-48 0,0-4 0 16,2 1-128-16,0 6-176 0,3 4 48 0,1 4 0 15,3 0 128-15,-2-4 0 0,3-4 0 0,-2-3 0 16,0-4 0-16,-2-2 0 0,2 1-144 0,-1 0 144 0,-1 0 0 16,1-3 0-16,-1 5 0 0,-1-2 0 0,-4-1-192 15,-1 1 48 1,0-4 0-16,-1-5 0 0,1 1-48 0,-3-2 0 0,0 1 0 16,-4-1 0-16,1-4 448 0,-1-1 64 15,1-4 32-15,1-1 0 0,2-6 16 0,0 0 0 0,0 0 0 0,2-2 0 0,1-1-176 0,0 0-48 16,1-2 0-16,-1-1 0 0,3 2-144 0,-1-4 0 15,2 4 0-15,-2-2 0 16,1-2 0-16,0 0 0 0,1 3 0 0,0-2 0 0,1-1 0 16,-2 1 0-16,1-2 0 0,0 0 0 0,-2-1-192 0,1-1 192 15,-1 1-160-15,1-6 160 16,-2 4-128-16,-1-3 128 0,0-3 0 0,0 2-144 0,0-2 144 0,-2 2 0 16,-1-3 0-16,1 0 128 0,-2 0 128 0,1 4 16 15,1-4 16-15,-2-2 0 0,-1 5-288 0,2-3 0 0,-2 0 0 0,0 0 0 16,1 1 208-16,-1-1-16 0,1 1 0 15,1 2 0 1,-1-2-192-16,0 2 0 0,0 1 0 0,1-2 0 16,0 6 0-16,1-5 0 0,-1-3-208 0,1 0 64 0,1-1-16 0,-2 0 0 0,2-1 0 0,0-2 0 15,1-2 320-15,0 0 64 0,0 1 16 0,2-1 0 32,3 0-32-32,1 3 0 0,5 1 0 0,4-1 0 0,5 2-208 15,6 1 176-15,6 2-176 0,8 2 160 0,7 5-160 16,7-2 192-16,8 4-192 0,5 0 192 0,1 1-192 0,3-2 0 15,2 0 0-15,-3-2 0 0,-4 1-320 0,-4-3 16 16,-4-2 0-16,-4 2-18832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9:48.9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26634 15473 17503 0,'-2'-8'1552'0,"-1"4"-1232"0,1 2-320 0,-1 0 0 0,-1 2 128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16:39.7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20182 969 15663 0,'0'-2'1392'16,"1"1"-1120"-16,0-1-272 0,0 2 0 0,1-1 320 0,0 1 16 0,2-2 0 0,1 0 0 0,1-3-336 0,0 2 144 0,3-1-144 0,-2 2 0 0,1-5 352 0,-1 4-32 15,-1-1-16-15,2 2 0 0,-1-2 768 0,1 1 144 16,-1 3 48-16,-1 0 0 0,0 0 144 0,1 0 48 16,-3 3 0-16,0 1 0 0,0 2-112 0,-3 0-32 15,-1 0 0-15,-1 4 0 0,-2 0-368 0,-2 2-80 16,-3 2-16-16,-3 3 0 0,-3-3-336 0,-1 2-80 0,-1-1-16 16,-4 3 0-16,-3 4-288 0,-6-2-128 0,-1 5 128 15,-5 1-128-15,-2 2 0 0,-3 1 0 0,4-1 0 16,1 1 0-16,-1-1 0 0,1-3 0 0,2 1 0 0,2-1 0 31,1-6-400-31,4 0-112 0,3-3-32 0,0-1 0 16,1-3-1824-16,4-4-352 0,1-2-80 0,3 0-10128 0</inkml:trace>
  <inkml:trace contextRef="#ctx0" brushRef="#br0" timeOffset="268.64">19790 945 35935 0,'-1'-8'1600'0,"1"6"320"0,1-2-1536 0,1 4-384 16,1 0 0-16,-1 1 0 15,1 2-944-15,2-2-256 0,3 4-48 0,3 2-16 0,3 4 1392 0,1 3 256 16,2 5 64-16,2-3 16 0,-7-2-256 0,4 3-48 0,4 6-16 0,5 4 0 15,1 2-144-15,5 0 0 0,2 5 0 0,3-2 0 16,2 3 0-16,3-1 0 0,1-2-192 0,-4-3 192 16,-6-4-160-16,2-3 160 0,0 0 0 0,1-2-9920 31,0 1-1856-31</inkml:trace>
  <inkml:trace contextRef="#ctx0" brushRef="#br0" timeOffset="1030.83">20853 1447 23951 0,'-8'1'2128'0,"3"1"-1696"16,1 2-432-16,3 1 0 0,1-1 784 0,1-2 80 0,1 2 16 0,2 2 0 0,0 4 304 0,2 0 64 0,0 2 16 0,4 3 0 0,1 2-736 15,2 2-144-15,-1-1-16 0,-1 2-16 0,0 3-352 0,-2-2 0 0,-2 1 0 0,-3 3 0 0,-2 1 0 0,-4 2 0 16,-4 3-128-16,-3 1 128 16,-2-4 0-16,-5 5-128 0,-3-2 128 0,-2-2 0 15,-1 2-672-15,-4 0-48 16,1-1-16-16,2-9 0 0,6-3-1088 0,-2-4-224 0,-1-2-32 0,-1-4-9120 0</inkml:trace>
  <inkml:trace contextRef="#ctx0" brushRef="#br0" timeOffset="1475.61">21643 1077 28559 0,'-12'-15'2544'0,"3"4"-2032"0,2 2-512 0,3 6 0 0,3 0 768 0,2 1 48 15,0 0 16-15,1 0 0 0,-1-2 704 0,3-2 160 0,1 2 32 16,4 4 0-16,4 2-1248 0,2 4-240 0,3 4-48 0,2 1-16 16,-4 0-176-16,3 4 0 15,2 1 0-15,2 4 0 0,3 1 0 0,-1 1-144 16,-2 3 144-16,-2-2 0 16,0 2-832-16,-2 0-64 0,-2 1-16 0,-1-2 0 0,-1 1-784 0,-2-5-160 15,-1-5-16-15,0 1-16 16,2-5-1248-16,1 0-256 0</inkml:trace>
  <inkml:trace contextRef="#ctx0" brushRef="#br0" timeOffset="1710.02">22499 872 28559 0,'-20'-7'2544'0,"5"5"-2032"16,1 2-512-16,5 2 0 0,4-2 1072 0,1 4 112 0,-1 1 32 0,-3 1 0 0,-6 5-816 0,-4 7-144 16,-7 8-48-16,-1 3 0 0,0 5-208 0,1 2 0 15,-3 7 0-15,0 1 0 0,1 5 0 0,0 4 0 16,0 6 0-16,1 2 0 0,1-4 0 0,-1 3 0 16,-1 10 0-16,-3 1 0 0,3 3-144 0,-3 2 144 0,2-1 0 15,1 1-144 16,1-3-1280-31,4-10-256 0,3-6-48 0,4-13-11360 0</inkml:trace>
  <inkml:trace contextRef="#ctx0" brushRef="#br0" timeOffset="2374.15">22948 1386 35935 0,'-8'-5'3200'0,"4"4"-2560"0,0 1-512 16,3 0-128-16,2 4-1104 0,0-1-240 0,2 1-64 0,-1 5 0 0,3 1 1216 0,1 6 192 0,3 5 144 0,1 2-16 0,1 2-128 0,1 2 0 0,2 5 0 0,1 0 0 16,2 5 0-16,0 2 0 15,2 5 0-15,-1 1 0 0,0 2 0 0,-5-3-128 0,0-3 128 0,-3 0 0 16,-4-3 0-16,-3-3-160 0,0-4 160 0,-3-1 0 15,-4 0 0-15,-3-1 0 0,-3 1 0 0,-2-3 0 0,-2-1-160 16,-2-4 160-16,0-3-128 0,-2-1-9008 16,0-6-1792-16</inkml:trace>
  <inkml:trace contextRef="#ctx0" brushRef="#br0" timeOffset="4656.57">24328 707 17503 0,'-1'-4'1552'15,"1"0"-1232"-15,0 2-320 0,1 0 0 0,0 2 960 0,2-4 128 0,-1-1 16 0,1-2 16 0,2-3 496 0,-1-1 112 0,1 0 0 0,-1-2 16 0,1 3-784 0,-1-2-176 0,-1 0-16 0,1-4-16 0,-3 1-304 0,1-1-64 0,-2 0-16 0,-3-1 0 0,1 3-48 0,-3-2-16 16,-3 2 0-16,0-2 0 0,-3-1-16 0,-4 0 0 15,0 1 0-15,-2-2 0 0,-2 2-128 0,-1-3-32 16,2 2 0-16,-2-2 0 0,3 3 96 0,-1 4 16 16,3 2 0-16,1 4 0 0,1 3-112 0,1 6 0 15,1 3-128-15,1 1 192 0,0 3-192 0,3 5 0 16,-1 1 0-16,1 3-160 0,1-1 160 0,-1 8 0 16,1 3 0-16,0-1-128 0,1 1 128 0,1 5 192 0,-1 5-32 15,0 9-16-15,0 11 192 0,-1 4 48 0,0 4 0 16,-1-1 0-16,1-3-384 0,-1-6 0 0,4-6 0 0,-2 3 0 15,2-7 0-15,2-3 0 0,0-3 0 0,1-6-128 16,-3-1 128-16,2-8 0 0,0 0 0 0,-2-5 0 16,2-2 0-16,0-3 128 0,-2-4-128 0,3-2 0 15,-1 0 0-15,1-4-128 0,0-2 0 0,0-2-16320 16</inkml:trace>
  <inkml:trace contextRef="#ctx0" brushRef="#br0" timeOffset="4879.02">23643 1055 24879 0,'-10'-5'1088'0,"5"3"256"16,1 2-1088-16,3 2-256 0,4-1 0 0,-1 0 0 16,2 2 912-16,1-2 128 0,3 4 32 0,7 1 0 0,4 0 608 15,4 2 128-15,4-2 32 0,4 0 0 0,5 0-816 0,3-2-144 16,0 0-48-16,1 1 0 0,-1-2-384 0,1-3-96 0,-3 0-16 0,1 0 0 15,1-2-336-15,-1 1-128 0,-1-2 0 0,-6 1 0 32,-6 0-912-32,-1-1-176 0,5 0-48 0,-1-3-9552 15,1 0-1920-15</inkml:trace>
  <inkml:trace contextRef="#ctx0" brushRef="#br0" timeOffset="6512.22">26572 603 27647 0,'-5'-16'2448'0,"2"3"-1952"16,-1 0-496-16,1 5 0 0,2 4 752 0,0 0 48 0,0-1 16 0,-1-2 0 0,0-6-112 0,-3-5 0 0,-1-4-16 0,-3-4 0 0,1-3-2176 0,-4 4-432 0,0 3-96 16,-2 0-16-16,1 6-768 0,-1 4-144 0,2 2-48 0,-3 3 0 15,0 5 1968-15,0 4 384 0,-1 2 64 0,-1 4 32 0,0 6 1248 0,-1 0 240 16,-1 5 48-16,1-1 16 0,2 1 512 0,-1 3 96 16,-2 4 32-16,2 5 0 0,2-2-128 15,-1 9-32-15,1 2 0 0,0 7 0 0,2 8-320 0,-1 2-64 16,2 6-16-16,2-3 0 0,1-4-688 0,3-5-144 15,0-1-16-15,0 1-16 0,1 6-224 0,1-6 0 16,0-3-144-16,1-5 144 0,0-4-304 0,0-9 48 16,0-1 0-16,1-7 0 15,0-2-960-15,0-5-176 0,1-4-32 0,-1-2-11120 0</inkml:trace>
  <inkml:trace contextRef="#ctx0" brushRef="#br0" timeOffset="6707.15">25790 1073 39615 0,'0'-2'1760'0,"2"-2"352"0,3 4-1680 0,2-2-432 0,3 2 0 0,-1-3 0 0,3 3 272 0,6-1-16 16,10 1-16-16,12 0 0 0,9 0-240 0,4 0 0 15,-2 1 0-15,-3 2 0 31,0-1-336-31,-1-2-176 0,-2 1-16 0,-3 2-11168 0,-3-3-2224 0</inkml:trace>
  <inkml:trace contextRef="#ctx0" brushRef="#br0" timeOffset="9454.75">24547 1264 30399 0,'2'-4'2704'0,"1"-1"-2160"0,0 4-544 0,0 1 0 0,-1 0 352 0,1-3-32 0,1 3-16 0,2-3 0 0,1 3 176 0,1 0 32 0,-2 3 16 0,-3 6 0 0,-3 2-272 0,-1 6-64 15,-4 6-16-15,-1-1 0 0,-1 6 80 0,-2-2 0 16,-1 0 16-16,0 1 0 16,-1 2-272-16,0-1 0 0,0 2 0 0,2-3 0 15,1-1-1216-15,-1-1-192 0,1 1-32 0,1-1-16 16,1-3-1040-16,1 0-224 0,0 0-32 0,1-1-16 0</inkml:trace>
  <inkml:trace contextRef="#ctx0" brushRef="#br0" timeOffset="10117.89">26633 1349 35935 0,'-3'-4'3200'0,"2"-1"-2560"0,1 4-512 0,1 1-128 0,2-2 560 0,-1 2 80 15,2-4 32-15,0-2 0 0,1-3-672 0,1 2-384 0,0-3 64 0,1 4 0 0,1-3 320 0,-1 3-144 0,3-2 144 0,0 2 0 16,4 1 0-16,-1 1-128 16,5 1 128-16,0 3 0 0,-1 0 0 0,2 0 0 0,0 3 0 0,-2 0 0 0,0 3 0 0,-2-2 128 15,-3 2-128-15,1 0 0 0,-3 4 0 16,-2-3 0-16,-2 6 0 0,-2-2 0 16,-1 3 0-16,-5-2 0 0,0 2 0 0,-3 0 0 0,-2 2-272 15,-5-1 48-15,-1 5 16 0,-3-4 0 31,-2 3-560-31,-1-3-96 0,-4 2-32 0,0-2 0 16,-3 1 192-16,0-3 48 0,3 2 0 0,-1-3 0 0,1 0 256 0,-1 0 48 16,1-1 16-16,0 2 0 0,2 1 336 0,0-3 0 15,3 2 0-15,2 0 0 0,2 0 0 0,3-2 0 16,2 1 0-16,4-6 0 0,3 2 448 0,1-3 0 0,3 0 0 16,2 0 0-16,2-2-128 0,3 0-32 0,-1 1 0 15,5-2 0-15,1 5-288 0,3-2 0 0,0 3 0 0,4-1 0 16,0 0 448-16,1 2-32 0,0-2 0 0,2 0 0 15,1 0-192-15,-2-1-32 0,1 1-16 0,-2-3 0 32,-4 0-1040-32,0-1-208 0,-3-2-32 0,-3 0-13104 0</inkml:trace>
  <inkml:trace contextRef="#ctx0" brushRef="#br0" timeOffset="10848.5">28772 569 7359 0,'-2'-2'656'0,"0"0"-528"0,1 2-128 0,0-3 0 0,1 2 784 0,-1 1 128 0,-2-2 32 0,1-2 0 0,-2-2 640 0,-1 0 128 16,1 0 16-16,-1-1 16 0,2-1-80 0,0 0 0 15,1 2-16-15,-1-3 0 0,2 2 208 0,0-2 32 0,0 2 16 16,-1-4 0-16,1 1-192 0,0 0-48 16,1 0 0-16,-1-2 0 0,-1-1-640 0,0 0-144 0,-1 0-32 0,0-1 0 15,-1-3-528-15,-1 1-128 0,-1 0 0 0,0 0-16 16,0 0-176-16,-3 1 0 0,0-1 0 0,1 4 0 16,-4 2 0-16,1 1 0 0,-1 6 0 0,1 0 0 15,-3 6 0-15,2 0 0 0,-2 6 0 0,-1 1 0 16,1 5 192-16,-4 5-64 0,0 2 0 0,0 4 0 15,2-2 0-15,0 5 0 0,-1 2 0 0,0 3 0 16,1 1-128-16,1 3 0 0,-1 3 144 0,-2 1-144 0,3 5 0 16,-1 4 0-16,-1 2 0 0,0 2 0 15,1-5 0-15,1-3 0 0,0 0 0 0,3-8 0 0,3-7 0 16,0 5 0-16,3-3 0 0,0 1 0 0,0-2 0 0,2 1 0 31,2-6 0-31,2-2 0 0,0-3 0 0,1-5 0 0,1-2 0 16,1-3 0-16,2-4-464 0,0 0-176 0,0-3-16 0,1-2-10992 15,-1-4-2176-15</inkml:trace>
  <inkml:trace contextRef="#ctx0" brushRef="#br0" timeOffset="11105.78">27848 942 40543 0,'-3'-1'3600'0,"0"2"-2880"0,3 4-576 0,4-4-144 0,1 2 320 0,1-1 16 0,3 2 16 0,3 2 0 0,8 0-48 0,7 1-16 0,8-1 0 16,4-3 0-16,5 4-32 0,2-6-16 0,5 1 0 0,1 1 0 0,0-3-112 0,-1-3-128 15,-2 0 176-15,-3-1-176 0,-3-2 128 0,-1 1-128 16,-3-1 0-16,-4 1 0 0,-1 2-192 0,-4-3-160 15,-2 2-32-15,-3-1 0 16,-3 2-736-16,-2 0-160 0</inkml:trace>
  <inkml:trace contextRef="#ctx0" brushRef="#br0" timeOffset="11467.65">29155 1418 43311 0,'-11'-6'3840'0,"3"2"-3072"0,0 2-608 15,6-1-160-15,2 6 384 0,1-3 32 0,0 0 16 0,0 2 0 0,1 0-912 0,0 2-176 0,1 1-48 0,0 4 0 0</inkml:trace>
  <inkml:trace contextRef="#ctx0" brushRef="#br0" timeOffset="11642.09">29573 1463 42383 0,'-2'0'1872'0,"1"2"400"0,1-2-1824 0,1 1-448 0,0-1 0 0,0 0 0 16,2 3-208-16,-2-3-144 0,3 0-32 0,-1 1-11936 15,4 2-2400-15</inkml:trace>
  <inkml:trace contextRef="#ctx0" brushRef="#br0" timeOffset="11831.52">30224 1497 31327 0,'1'-6'2784'0,"-1"0"-2224"0,-1 4-560 0,1 0 0 32,1 0 3008-32,0 2 512 0,2 0 80 0,-1-4 32 0,1 2-2960 0,0-2-672 15,2 0 0-15,2-2 0 16,-1 1-2048-16,0 1-400 0,1 2-80 0,3 1-16 0</inkml:trace>
  <inkml:trace contextRef="#ctx0" brushRef="#br0" timeOffset="12860.11">32194 561 20271 0,'1'-5'1792'0,"-1"2"-1424"15,1 0-368-15,0 2 0 0,-1 1 704 0,0-3 80 0,2 0 16 0,-2-3 0 0,0-3 64 0,-2-4 16 0,1 0 0 0,-3-3 0 0,-1 1 64 0,0-1 16 0,-1 2 0 0,-1-4 0 16,-2 2-592-16,-1-3-112 0,0 3-32 0,1 0 0 16,-1-3-32-16,0 3 0 0,-3-2 0 0,1 2 0 15,-2-3 16-15,-2 3 0 0,0 2 0 0,0 3 0 16,-1 4 128-16,0 1 32 0,-1 3 0 0,-2 6 0 15,1 0-176-15,-2 6-16 0,-2 3-16 0,0 8 0 0,-1 9-160 16,0 2 0-16,1 2 0 0,0 4 0 16,2 1 192-16,0 3-64 0,1 3 0 0,0 0 0 0,1 7 192 15,1 1 16-15,1 3 16 0,3-1 0 0,2 0-32 16,2-1-16-16,4-5 0 0,1-3 0 0,0-2-304 0,1 2 0 16,1 3 0-16,-1 1 0 15,0-4 256-15,-1-1 0 0,0-2 0 0,0-4 0 16,0-4-256-16,2-5 0 0,0-7 128 0,1-4-128 0,-1-4 0 0,2-4 0 15,1-1 0-15,-1-6 0 16,0 0-704-16,-1-3-208 0</inkml:trace>
  <inkml:trace contextRef="#ctx0" brushRef="#br0" timeOffset="13054.1">31307 936 40543 0,'-4'-5'3600'0,"3"3"-2880"0,1-1-576 0,3 3-144 16,0 3 544-16,2-3 80 0,3 0 16 0,3 2 0 15,7-1-336-15,7 2-64 16,7 3-16-16,5-2 0 0,4 2-224 0,1 0 0 16,1 0 0-16,2 2 0 15,1 3-848-15,1-1-272 0</inkml:trace>
  <inkml:trace contextRef="#ctx0" brushRef="#br0" timeOffset="13635.65">32363 1292 17503 0,'-5'-6'1552'0,"1"2"-1232"0,2 2-320 0,1 2 0 15,-1 0 2800-15,0-3 496 0,-3 0 96 0,-4-4 32 16,-3 0-384-16,-3 1-80 0,-2-3-16 0,0 5 0 16,-2-2-2080-16,2 4-416 0,-1 0-96 0,0 2-16 15,0 2-336-15,-1 3 0 16,0 1 0-16,1 1 0 0,-1 2 0 0,2 2 0 0,1 4 0 0,1-2 0 15,1 2 0-15,3-2 144 0,2 0-144 0,2 0 160 0,3 2-160 0,1-3 0 16,1 1 0-16,2 0-176 0,3-1 176 0,1-2 0 16,2 0 128-16,2-1-128 0,5-3 0 0,0 0-128 15,3 0 0-15,3-6 0 16,1 4-112-16,2-4-16 0,2-3 0 0,-2 2 0 16,3-4-16-16,-3 2-16 15,1-4 0-15,-2-3 0 0,0 2 288 0,-2-2 0 16,-2 0 0-16,-2-2 0 0,-3 2 128 0,-2-3-128 15,-1 1 176-15,-3-2-176 0,-1 3 192 0,-2-1-64 16,-3 2 0-16,-2 3-128 0,1 2 272 0,-3 1-48 16,1 4-16-16,-4 4 0 0,1 4-208 0,-2 5 144 15,0 3-144-15,0 0 128 0,-1 5 48 0,3 1 0 16,1 2 0-16,0 0 0 0,2 1-176 0,1 1 0 0,1-1 0 16,1 0 128-16,2 3-128 0,1 2 0 0,0 1 0 15,2 1 0-15,3 0 0 0,-2-1-144 0,1 0 144 0,1-3-160 16,-2 1 160-16,1-1-192 0,-1-2 192 0,-1-4-192 15,0-2 48-15,-1-1 0 0,-3-1 0 16,1 1 0-16,-2-3-80 0,-2-3-16 0,1 2 0 16,-1-5 0-16,-1-1-880 0,-1-3-176 15,2 0-48-15,-2-2-15072 0</inkml:trace>
  <inkml:trace contextRef="#ctx0" brushRef="#br0" timeOffset="14410.19">32744 255 19343 0,'4'-3'1728'0,"-2"-1"-1392"0,2 4-336 0,-1 0 0 0,1 2 3488 0,1 3 624 0,1 2 128 0,4 3 32 0,5 5-2512 0,6 9-496 0,6 2-112 0,3 9 0 0,1 3-640 0,-3-1-112 31,1 4-16-31,-3 1-16 0,-3 0-224 0,3 4-144 0,-1 0 192 0,0 3-192 0,-3 5 0 0,-2-4 0 15,-3 2 0-15,-1-2 0 0,-2 0 160 16,-3-5-160-16,-1 2 128 0,-2-1-128 0,0 6 128 0,-5 4-128 16,0 5 0-16,-3-3 128 0,-4-2-128 0,-2-2 0 0,-3-1 0 15,-4-2 0-15,-2 0 0 0,-4-4 0 0,0 0-160 16,-7 1 160 0,-4-1-912-16,-1-3-96 0,-2-3-16 0</inkml:trace>
  <inkml:trace contextRef="#ctx0" brushRef="#br0" timeOffset="61476.77">19678 2521 15663 0,'-7'-2'1392'0,"2"-1"-1120"0,4 2-272 0,2 1 0 16,0 0 304-16,1-2 0 0,-1 2 0 0,0-4 0 0,3-2 1088 0,1 2 208 0,5-2 64 0,3 0 0 0,3 3 80 0,3-1 32 0,1-1 0 0,2 4 0 0,1-1-144 0,2-2-32 15,1 2 0-15,1-2 0 0,0 0-464 0,2-1-112 0,1 0 0 0,-1 0-16 16,2-1-368-16,1 0-80 16,4 0-16-16,1 1 0 0,2 0-304 0,-4 1-64 0,-1 2-16 0,-3 0 0 15,-4 2-160-15,-2 0 160 0,-4 4-160 0,-5-1 160 16,-3 3-160-16,-4-1 0 0,-4 3 0 0,-3-1 0 0,0 1 0 15,-6 2 0-15,0 0-192 0,-3 2 192 0,-4 1-160 0,-3-2 160 16,-2 1 0-16,-2 3-144 0,-2-2 144 0,-4-1 0 16,0-1 0-16,-2 0 0 0,-2-1 0 0,2 0 0 15,3-1 0-15,2-3 0 0,1-1 0 0,3 0 0 16,3-2 0-16,3 0 0 0,2 1 0 0,3-4 0 16,1 2 0-16,3-1 0 0,1 2 0 0,1-3 0 15,1 0 0-15,2 2-128 0,1-2 128 0,1 0 0 16,3 1 0-16,1 2-128 0,3 1 128 0,0-1-128 15,2 2 128-15,0 1-128 0,0 1 128 0,2 0-208 16,0 2 80-16,0 1 128 0,-1 2-272 0,0 0 64 16,-1 2 16-16,-1 1 0 0,-1 1 192 0,0 0 0 15,-3 0 0-15,3-1-144 0,-1 2 144 0,-1-2 0 0,0 1 0 16,-1-4 0-16,0-2 128 0,1 0-128 16,-1 0 160-16,-1 1-160 0,1 0 192 0,-2 1-48 15,1-3-16-15,-3-1 0 0,0 0 0 0,-2 1 0 0,1-1 0 16,-1 0 0-16,-1 0 0 0,1 3 0 0,-1-1 0 0,0 0 0 15,1-1-128-15,-2 4 192 0,2 2-192 0,-2-2 192 16,0 0-32-16,-2-1 0 0,0 0 0 0,-2-1 0 16,1 1-160-16,-4 0 0 0,-1 2 0 0,-1-5 128 15,0 0-128-15,-2 1 160 0,-3 0-160 0,-5 2 160 0,-1 1-160 16,-4-5 0-16,0 2 0 0,-3-2 0 0,0 0 0 16,0-2 0-16,0-2 0 0,0-4 0 0,0 0 0 0,1 0 0 15,2-4 0-15,-1-2 0 16,2 0-304-16,2-3-80 0,2 2-32 0,2-2 0 15,1-1-1472-15,4 2-288 0,1 3-64 0,2-1-13632 16</inkml:trace>
  <inkml:trace contextRef="#ctx0" brushRef="#br0" timeOffset="62478.03">21729 2494 29487 0,'-7'-10'2624'0,"4"4"-2112"0,0 2-512 0,3 1 0 0,2 3 896 0,-1-3 64 0,2 3 0 0,1-2 16 0,2 0 176 0,3-3 48 0,3 2 0 0,2-3 0 0,3 2-688 0,1-2-128 16,-1 2-16-16,1-2-16 0,4 0-64 0,1 2-16 15,2-2 0-15,2 1 0 0,1 1-16 0,2-2 0 16,0 2 0-16,-2 0 0 0,3 2-48 0,-2-2-16 16,-3 2 0-16,-3 2 0 0,-1 0-192 0,-4 0 128 0,-2 2-128 15,-5-2 0-15,-3 4 0 0,-1 0 128 0,-5 2-128 16,-3 0 0-16,-3 3 0 0,-5 4 0 0,-3 0 0 16,-5 3 0-16,-2-1 0 0,-4 2 0 0,-2 1-192 15,0-2 192-15,7-3-192 0,-7 2 192 0,-2 4-192 0,-2-2 192 16,3-3 0-16,2 2 0 0,0-2 0 0,3-2 0 15,4 1 0-15,3-5 0 0,3 2 0 0,4-3 0 16,2-1 0-16,2-3 0 0,6 4 0 0,2-1 0 16,2 0 0-16,4 0-128 0,5 0 128 0,4 2 0 15,6-2 0-15,3-2 0 0,1 1-128 0,4-2 128 16,3 0 0-16,1-2 0 0,1 1 0 0,-2 1 0 16,0-2 0-16,-4 3 0 0,-3 1 0 0,-4-1 0 0,-3-1 0 15,-2 3 0-15,-1 3 0 0,-3-1 0 16,-2 3 0-16,-1-1 0 0,-2-1 0 0,-1 4 0 0,-1-3 144 0,-4 2-144 15,1 0 128-15,-4 2-128 0,0-2 192 0,-1 3-64 16,-2 1 0-16,0 3 0 0,-1-2-128 0,0 4 160 16,0 5-160-16,-2-1 160 0,1-5-160 0,-2-2 0 15,-1 5 0-15,-2-2 128 0,-1 2-128 0,-2 4 160 16,-2 2-160-16,-3-1 160 0,-2 1-160 0,-2-3 0 16,-1-2 144-16,1-1-144 0,0-6 0 0,-1-2 0 15,2-3 0-15,-1-5 128 0,1 0-128 0,-1-2 0 0,1-4 0 16,-1-1 0-16,2-1-240 0,1-6-16 0,1 1 0 15,0-4 0 1,4-1-1696-16,1 1-352 0</inkml:trace>
  <inkml:trace contextRef="#ctx0" brushRef="#br0" timeOffset="63545.27">23950 2608 24879 0,'-4'-4'2208'0,"3"0"-1760"16,1 2-448-16,0-1 0 0,1 2 1104 0,0-1 144 0,0-2 32 0,-1-6 0 0,3 1 0 0,-1-4 16 0,2 1 0 0,2-3 0 0,0 2-320 0,0 2-64 0,3 3-16 15,1-2 0-15,1 0-128 0,0 1-16 0,3 3-16 0,1-3 0 16,5 2-368-16,1 1-80 0,5-1-16 0,1-2 0 15,0 5-128-15,-1-2-16 0,0 1-128 0,-4 1 192 16,-2 4-192-16,-3-2 0 0,-1 0 0 0,-2 2 0 16,-1 2 0-16,-3 2 0 0,-2 3 0 0,-3-1 0 15,-2 1 0-15,-3 2 0 0,-3 3 0 0,-3 4 0 16,-2 0-176-16,-3 3 176 0,-4 3-160 0,-6 4 160 16,-4 3-192-16,-5 5 192 0,-1 1-208 15,-5 1 80-15,-1 5-176 0,0-3-16 0,4-3-16 16,4-2 0-16,-2-5 0 0,2 1 0 0,6-3 0 0,3-4 0 15,3-1 688-15,3 1 144 0,4-2 16 0,3-1 16 0,3-3-80 16,3 2 0-16,2-2-16 0,4 3 0 0,1-3-288 16,5 3-144-16,3-3 160 0,2-3-160 15,1 0 128-15,2-1-128 0,4 0 0 0,3-2 0 0,5 0 0 0,3-1 0 16,4 1 0-16,5-4 0 16,6 1-624-16,1 2-16 0,2-3 0 0,3 0-17280 0</inkml:trace>
  <inkml:trace contextRef="#ctx0" brushRef="#br0" timeOffset="64162.38">26053 2557 35935 0,'-3'-7'1600'0,"2"1"320"0,1-1-1536 0,1 4-384 0,2 0 0 0,-1 1 0 0,3 0-288 0,2 0-128 0,2-4-32 0,6-4 0 0,4 1 1152 0,3-1 208 0,3 2 48 0,0 0 16 0,2 2-528 0,0-3-96 0,4 3-32 16,1 1 0-16,0 3-32 0,0-1-16 0,-7 2 0 0,1 2 0 15,0 2-96-15,-1-1-32 0,-1 3 0 0,-3 0 0 16,0 3-144-16,-4 0 0 0,-3 0 144 0,-3 0-144 15,-1 5 128-15,-3-3-128 16,-4 2 160-16,-3 2-160 0,-1 0 0 0,-4 2 128 16,-4 1-128-16,-2 1 0 0,-1-2 0 0,-4 5 0 0,-3 1 0 0,-4 1 0 15,-3 3 0-15,-1 0 0 16,-3 5 0-16,0-3 0 0,2 0-160 0,-1 1 160 0,5-7-128 0,-1 3 128 0,0 0 0 16,2 1 0-16,2 0 0 0,3-2-128 0,6 1 128 0,3-5 0 31,4-2 0-31,3-2 0 0,3-3 128 0,3 0 0 0,3 0 0 0,3-1 0 15,4 3 64-15,2-4 0 0,4 0 16 0,1 0 0 0,3-2-208 0,2 0 144 16,3 1-144-16,1-1 128 0,0-2-128 0,1 1 0 16,1 0-192-16,-1-2 192 0,0 0-192 0,0 0 192 15,3 0-160-15,-2 1 160 16,0-1-880-16,-1 0-80 0,0-1 0 0,-2 1-10736 0,2 3-2128 16</inkml:trace>
  <inkml:trace contextRef="#ctx0" brushRef="#br0" timeOffset="64984.3">28300 2464 24879 0,'-8'-2'2208'0,"5"-1"-1760"0,1 2-448 0,4 1 0 0,0-2 832 0,1-2 96 0,1 0 16 0,3-4 0 0,4-2 896 0,6-5 176 0,7 1 32 0,3 2 16 0,5-3-768 0,4 4-144 16,2 0-48-16,3 3 0 0,1 2-592 0,0 0-128 16,3 2-32-16,-3 4 0 0,0 2-352 0,-3 0 128 15,-4 1-128-15,-4 0 0 0,-5 1 0 0,-5 2 0 0,-1 0 0 0,-6 3 0 16,-3 1 0-16,-3 2 0 16,-3 2 0-16,-4 2 0 0,-2 2-192 0,-5 5 0 0,-2 1 0 0,-4 0 0 15,-3 4 0-15,-4 3 0 0,-3 4 0 0,-4 2 0 16,-3 1-80-16,-5 3-32 0,-2 0 0 0,-1-3 0 15,0-2-176 1,1-2-32-16,3-6-16 0,2-2 0 0,1-4 528 0,2 3 0 0,1-2 0 0,2 1 0 16,5-4 736-16,3 0 48 0,3 1 16 0,2-2 0 15,4 2-368-15,5-1-80 16,3 2-16-16,3-3 0 0,5-1-176 0,3 2-32 0,4-4-128 0,3 3 192 0,3-3-32 16,4 0-16-16,1-1 0 0,3-2 0 0,-2 0-144 15,4-1-144-15,3 1 144 0,2-4-208 16,2 0-992-16,2 1-192 0,0-4-32 0,-1 0-16 15,0-2-1744-15,0-4-336 0,2-2-80 0,0-2-16 16</inkml:trace>
  <inkml:trace contextRef="#ctx0" brushRef="#br0" timeOffset="73960.98">12124 13808 40543 0,'-10'-9'3600'0,"3"3"-2880"0,2 1-576 0,1 2-144 16,2 0-512-16,-4-3-128 0,-7-3-16 0,-8-5-16 0,-7-2-1136 0,-7 4-240 0,1 1-32 0,-3 6-16 0,-1-1 1392 0,1 7 288 0,3 4 48 0,3 2 16 31,2 3-800-31,5 2-176 0,1 3-16 0,1 1-16 0,0 3 912 0,-2-3 176 0,2 1 32 0,2 1 16 0,4 1 976 0,3-4 192 16,3-1 32-16,1-2 16 0,4 2-112 0,3 1-32 15,0 1 0-15,5 0 0 0,1 0-528 16,2 0-128 0,3-1 0-16,0 1-16 0,5 2-368 0,2 2-80 0,4-1-16 0,1 2 0 15,1 1-16-15,2 1 0 0,-1 2 0 0,3 1 0 32,0 1-208-32,-1-1-64 0,1-1 0 0,-3-3 0 0,-2-2 240 0,-1 1 32 0,1-1 16 0,-1 5 0 15,-2-3 288-15,0 0 0 0,-1 3 0 0,-2-5 0 16,-2-2 368-16,-1-4 128 0,-2 1 16 0,-1-2 16 0,3 8 368 0,0 2 64 0,0 1 0 0,-3 0 16 15,-3-2-528-15,-2 0-96 16,-3 2-32-16,-3-2 0 0,-2 0-16 0,-4-4-16 16,2-1 0-16,-5-3 0 0,-4 0 352 0,-3-2 80 15,-1-1 16-15,1-1 0 16,0-3-256-16,-4 2-48 0,-4 3-16 0,-1-2 0 16,-2 0-288-16,2-2-128 0,-2 2 128 0,0-3-128 0,1-1 0 15,2-4 0-15,-1-1 0 0,2-2 0 0,-1 1 0 16,1-2-224-16,0-1 32 0,3 2 0 15,0-1-1344-15,3-1-256 0,2 2-48 0,2-2-12704 16</inkml:trace>
  <inkml:trace contextRef="#ctx0" brushRef="#br0" timeOffset="74261.17">12453 14348 43311 0,'2'7'3840'0,"-1"-2"-3072"0,1-3-608 0,-2 0-160 0,0 1 416 0,1 0 48 0,3 6 16 15,1 2 0-15,3 6-992 0,1 1-208 0,3 4-48 0,0-1 0 0,0 1 80 0,1 1 16 0,-1 1 0 16,2-1 0-16,-1-1-2224 0,0 0-448 0,-2 0-96 0,-1 1-16 16,-2-5-176-16,-2 1-32 0,-2 0-16 0,-3-2-2240 15,-2 4-448-15</inkml:trace>
  <inkml:trace contextRef="#ctx0" brushRef="#br0" timeOffset="74466.57">12573 13810 38703 0,'4'6'3440'0,"-3"-2"-2752"0,0-3-560 0,2 1-128 15,-1-4 992-15,0 2 160 0,-1 3 48 0,3-1 0 31,3-1-1744-31,5 2-352 0,3 1-64 0,4 2-7200 16,-2 2-1440-16,-2-1-304 0</inkml:trace>
  <inkml:trace contextRef="#ctx0" brushRef="#br0" timeOffset="74958.23">12976 14086 35935 0,'9'0'3200'0,"-3"0"-2560"16,0 0-512-16,-1 0-128 15,-1-3 944-15,1 2 160 0,2-1 48 0,5-2 0 0,6-2-960 0,12-3-192 16,6-1 0-16,6 0 0 16,0-2-880-16,0 0-144 0,-3 2-16 0,0 0-16 15,-5 4-720-15,-2-1-144 0,-1 5-16 0,-3 1-16 16,-5 4 576-16,-3 0 112 0,-5-2 32 0,-3 5 0 0,-1 4 1088 0,-2 1 144 0,-4 1 176 0,-4 0-48 15,-2 3 16-15,-2-2 0 16,-3 3 0-16,-1 2 0 0,-3-1 320 0,-4 2 64 0,1-3 16 0,-5 0 0 16,0 0-64-16,-2 1-16 0,-1-1 0 0,-3 0 0 0,2 0-464 15,-1-1-208-15,2-1 16 0,0-2 0 0,3 1-112 0,1-1-16 32,1-1 0-32,1 0 0 0,1 2 320 0,1 0 0 0,1-3 0 0,2 2 0 0,0 1 128 15,2 0-128-15,2 2 0 0,1 1 144 0,1-1 288 0,3 1 48 31,2 0 16-31,2 3 0 0,2 1 272 0,1-2 48 0,5 2 16 0,0-2 0 16,4-3-176-16,0 1-16 0,1-2-16 0,0 1 0 16,4-3 208-16,-1-1 64 15,2 0 0-15,-2-1 0 0,1-3-288 0,0-1-48 0,0-3-16 0,-1 0 0 0,2-3-144 0,-1 0-16 16,1-3-16-16,-1 0 0 0,1-2-192 0,-1-1-48 16,1 1 0-16,-1-2 0 15,-1-1-128-15,0 0-192 0,-2 2 32 0,1 0 16 16,-4 0-1072-16,1-3-224 0,1 2-32 0,0 1-15408 0</inkml:trace>
  <inkml:trace contextRef="#ctx0" brushRef="#br0" timeOffset="75544.17">14156 14339 30399 0,'-1'9'2704'15,"0"-6"-2160"-15,-1 0-544 0,2-3 0 0,2 0 2080 0,-1-2 304 0,3-2 64 0,0 0 16 0,5 2-3056 0,5-7-624 0,3 2-112 0,3-3-16 16,-2 1-224-16,1 1-32 0,1 0-16 0,-2-2 0 16,2 4 816-16,-1-3 160 0,-1 2 48 0,-2 1 0 0,2 3 960 0,-1-3 192 0,-1 2 32 0,1 1 16 15,1-2 1104-15,0 1 208 0,-1 0 64 0,2-2 0 16,-1-2-656-16,2-2-128 0,0 0-32 0,0-3 0 16,-2 1-688-16,3-2-144 0,-1 0-16 0,0-2-16 15,-4 1-176-15,0 1-128 0,-2-2 144 0,-3 1-144 16,-2 2 0-16,-3 0 0 0,-4-2 0 0,-1 2 0 15,-1 3-352-15,-3-3 32 0,-5-3 16 0,-3-2 0 16,-2-2-176-16,-5 3-32 16,1 3-16-16,-4-1 0 0,0 4 176 0,-1 3 32 0,-2 1 16 0,-2 4 0 0,1 0 304 15,1 6 0-15,3 0-128 0,-2 4 128 0,-1 5 0 16,-4 4 0-16,-1 6 0 0,-1 3 0 0,0 3 0 0,2 7 0 16,1 0 0-16,2 4 0 15,2 7 0-15,0 0 0 0,4 4 0 0,1 0 0 0,3-2 208 0,3-5-48 16,2-4-16-16,1-5 0 0,3-3 208 0,3-2 32 15,1-1 16-15,5-2 0 0,2-1 208 0,5-3 32 16,3-2 16-16,8-2 0 0,6-1-272 0,6 1-48 16,5-2-16-16,4-3 0 0,5-1-48 0,4-6-16 15,3-1 0-15,-1-2 0 0,-3-3-256 0,3-3 0 0,7-1 0 16,0-2-144 0,-1-1-432-16,-1-2-96 0,-5 2-16 0,4-6-17856 0</inkml:trace>
  <inkml:trace contextRef="#ctx0" brushRef="#br0" timeOffset="77323.92">19235 1156 33167 0,'-4'-4'2944'0,"0"2"-2352"0,2 2-464 0,0 0-128 0,1 0 848 0,0-3 160 0,-3 2 16 0,-2-1 16 0,-3-1-1040 0,-3-1 0 0,-3 1-288 0,-1-1 64 0,-2 2-32 0,-1-2-16 0,-3 4 0 0,-3 0 0 16,-2-3-16-16,-2 6 0 0,1-3 0 0,-4 1 0 15,-2 4 288-15,1-1-128 0,8-1 128 0,-3 4 0 16,-7 1 0-16,-7 3 0 0,-5 4 0 0,-2 1 0 0,-3 5 128 15,-4 2 96-15,-6 3 16 0,-4 2 0 32,-2 3 32-32,-3-3 16 0,-2 5 0 0,-1-1 0 0,5 0-288 0,2 1 128 0,3 2-128 0,-7 4 0 0,-4 7 0 15,-7 5 0 1,-2 6 0-16,1 0 0 0,3 0 128 16,1 3-128-16,1 4 0 0,1 0 0 0,4-3 0 0,-5 6 0 15,-2 6 0-15,-2 4 0 0,1 2 176 0,-2 3 16 16,0 2 16-16,0 1 0 0,1 5 0 0,3-2 0 15,6 0 0-15,-2 1 0 0,-2 6-16 0,-1 5-16 16,-1 12 0-16,4-9 0 0,12-11 256 0,-2 4 48 16,0 11 16-16,-1 4 0 0,5 5-320 0,2-11-176 0,12-13 192 15,2 2-192-15,-1 7 224 0,1 7-64 16,2 2-16-16,1 1 0 0,2 7-16 0,2-2-128 0,5-9 192 16,-2 7-64-16,1 1 0 0,-1 8-128 0,2 3 192 15,-2 1-64-15,0 5-128 0,2-3 192 0,2-11-192 0,-1 8 192 16,-2 10-48-16,1-6 0 0,6-20 0 0,-2 8 0 15,2 11 0-15,1-2 0 0,1-2 0 0,3-6 0 16,1 3-16-16,3-5 0 0,3-4 0 0,1-1 0 16,3 1-128-16,4-1 0 0,2-5 0 0,2 0 128 15,4-3-128-15,4 3 0 0,4 7 0 0,1-3 0 16,4-12 0-16,-1 5 0 0,2 6 0 0,0-2 0 16,1-5 0-16,0 3 0 0,1-3 0 0,-1 3 0 0,2 0 0 15,-3-8 0-15,-2-6 0 0,1 2 0 0,2 8 0 0,-3-1 0 16,0-3 0-16,-1 3 0 0,1-2 0 0,-4-2 0 15,1-2 0-15,0 0 0 0,-1-10 0 0,1 7 0 16,1 1 0-16,0-3 0 0,1-7 0 0,1-2 0 16,0 5 0-16,2-3 0 0,4 4 0 0,-2-1 0 15,2-7 0-15,-2-5 0 0,3 1 0 0,-1 3 0 16,1 5 0-16,0-4 0 0,0 3 0 0,-3-8 0 16,0 0 0-16,0-1 0 0,-1 0 0 0,-2-2 0 15,1-2 0-15,-1-3 0 0,-2-2 0 0,-1-9 0 0,-1-6 0 16,3 4 0-16,0 4 0 0,2 0 0 0,-1-3 0 15,-1-3 0-15,2-2 192 0,-1-3-64 16,-1-3 0-16,0-4 0 0,-3-8-128 0,2 3 0 0,4 11 0 16,0 2 0-16,1 1 0 0,-1-1 0 0,1-3 0 0,-3-3 0 15,1 0 0-15,-1-1 0 0,1-1 0 0,-2-4 0 16,-2-3 0-16,1-4 0 0,-1 5 0 0,0-3 0 16,-1-4 0-16,-2 0 0 0,2 2 0 0,-2-4 0 15,-1-1 0-15,-1-1 0 0,0-2 0 0,-1-2 0 16,-1-2 0-16,-1-3 0 0,-1-1 0 0,-1-5 0 15,1 0 0-15,-1-2 0 0,0-2 128 0,-1 1-128 0,0-2 0 16,-1 2 0-16,1-1 0 0,-1-3 0 0,-1 3 0 0,1-3 0 16,-1 0 0-16,-1 0 0 0,1-2 144 0,-2 1-144 15,-2-4 160-15,0 1-160 0,-2 0 128 0,1-1-128 16,-1 2 0-16,-2-4 0 0,-1 0 0 0,-13-14 0 16,11 11 0-1,1-4 0-15,-2 2 0 0,2-3 0 0,-1 2 0 0,-1-3 0 0,0-2 0 16,-1 1 0-16,2-2 0 0,0 3 0 0,0 0 0 15,-1-2 128-15,-2-3-128 0,0 1 176 0,0-2-16 16,1 2 0-16,-1-1 0 0,0-1 16 0,0-1 0 0,1 1 0 16,0 3 0-16,0-3-176 0,0 2 192 0,2 3-192 15,0 0 192-15,1-2-192 0,-2-3 0 16,2 0 0-16,0 1 128 0,2 1-128 0,1 1 0 16,3 1 0-16,1 4 0 0,3 4-256 0,2-1 32 0,0 4 0 0,2 1 0 15,2 2 32-15,3 1 0 0,1 1 0 0,-1 4 0 16,4 2 192-16,0 5-192 0,4 1 192 15,1 2-192-15,4 4 32 0,0 3 16 0,1 3 0 0,0 3 0 16,0-2 144-16,1 4 0 0,0 2 0 0,-1-1-128 16,-1 2 128-16,-1 1 0 0,0 0-144 0,-1-3 144 15,-2-2-192-15,-1 3 48 0,1-1 0 0,-1-3 0 0,-6-3 144 0,4-2-192 16,-1-2 192-16,3 1-192 0,-1-3 192 0,-1-4 0 16,1-2 0-16,-2-4 0 0,1-2 0 0,-2-1 0 15,0-3 0-15,-1-3 128 0,0-1 32 0,-2-2 16 16,1-2 0-16,-2-2 0 0,1-3 128 0,-1 0 16 15,-1-3 16-15,2-3 0 0,0-6 48 0,1-3 16 16,-3 2 0-16,2-2 0 0,2-7-80 0,-2-3-32 16,1-3 0-16,1 2 0 15,1-1-288-15,0-1 0 0,3 0 128 0,2-4-128 0,1 5 144 0,4-7-16 16,4-4-128-16,1-2 192 0,1 2-192 0,3 0 0 0,3-3 0 16,0 3 0-1,2 7-656-15,-2 3-80 0,1 3-16 0,3 1 0 16,0 1-592-16,3 1-128 0</inkml:trace>
  <inkml:trace contextRef="#ctx0" brushRef="#br0" timeOffset="78979.28">13649 16105 18431 0,'-2'-5'1632'0,"-1"2"-1312"0,3 0-320 15,0 2 0-15,1 1 1200 0,1-3 160 0,0 0 48 0,-1-6 0 0,3-1-1024 0,0 0-208 0,1 0-48 0,0-2 0 0,0 3 1232 0,1 2 240 0,1-2 64 0,1 2 0 16,0-2-64-16,1 3-16 16,1 0 0-16,0 0 0 0,1-1-752 0,1 4-160 0,2-3-32 0,-1 2 0 0,1-1-368 15,3 4-80-15,2-3 0 0,3-2-16 0,3 1-176 0,0-1 0 16,1 1 0-16,1-1 0 0,1-1 0 0,3 2 192 15,4 2-192-15,-1-1 192 0,3 4 48 0,-2 0 16 16,-7 0 0-16,2 4 0 0,-1 2-48 0,-2 0 0 31,-1 3 0-31,-5 1 0 0,-3 2-32 0,-4 2-16 16,-3-2 0-16,-2 0 0 0,-3 7-160 0,-4-2 128 16,-3 4-128-16,-3-2 128 0,-2 1-128 0,-4-4 0 15,-2 2 0-15,-3-2 0 0,-1-1-128 0,-1-1 128 16,-2-2 0-16,1-5 0 0,0 2 0 0,4-6 0 0,0 0 0 15,3-3 128-15,3-2-128 0,2 1 128 0,1-2-128 16,3 1 128-16,-1-2-128 0,2 1 0 0,1 2 0 0,1 1 128 16,1 0-128-16,0 0 0 0,3 1 0 0,0 4 0 15,4-1 0-15,-1 2 0 0,2 4 0 0,2 3-176 16,1-1 32-16,0 0 0 0,1 2 0 0,0-2 0 16,0 1 144-16,0-3 0 0,1-1 0 0,0 3 0 15,0-3 0-15,-1-1 0 0,0 1 144 0,-2-3-144 16,0 0 240-16,-1 1-64 0,2 4-16 0,0 1 0 15,-1 0 16-15,-3 0 0 0,-1-3 0 0,-3 3 0 0,0 2-176 16,-4 1 0-16,1-4 144 0,-4 1-144 0,-1 4 128 16,-3 2-128-16,-1-2 128 0,-3 3-128 0,-1 0 144 15,-3 1-144-15,-3-2 192 0,0 1-192 0,-1-1 160 16,-3 2-160-16,-2-1 128 0,0-1-128 0,2 0 128 0,-4 3-128 16,-2-3 128-16,-3 2-128 0,0-1 0 0,0 0 0 15,-1 2 0-15,-3-3 0 0,5 0 0 0,-4 1 0 16,1-3 0-16,4-1 0 0,4-3 0 0,3-2 0 15,2-4 0-15,0 0 0 16,3-4-320-16,2-4-128 0,6 0-48 0,0-4-18448 0</inkml:trace>
  <inkml:trace contextRef="#ctx0" brushRef="#br0" timeOffset="79312.06">15432 16219 39615 0,'-5'14'1760'0,"-1"-6"352"0,-1 2-1680 0,0-2-432 0,4-3 0 0,-1 1 0 0,-2 0 256 0,-4 6-16 0,-6 11-16 0,-6 5 0 0,-4 4-672 0,0 3-144 0,0-6-32 0,0 2 0 0,0-2 496 16,-1-1 128-16,-2-2 0 0,2-1 0 0,-2-3 0 0,2 3 0 15,0-3 0-15,-1 3 0 0,-2 1 288 0,-1 0 80 16,-1 1 16-16,1-5 0 0,0 2-208 0,3-1-48 16,4-3 0-16,1-1 0 15,2-3-448-15,2-6-80 0,5-4-32 0,3-9-16928 16</inkml:trace>
  <inkml:trace contextRef="#ctx0" brushRef="#br0" timeOffset="79549.05">14797 16330 36863 0,'8'3'3264'0,"-2"-3"-2608"0,1 4-528 0,-2-2-128 15,-1 2 1328-15,1-2 224 0,3 2 48 0,5 3 16 0,7 4-1392 16,6 5-224-16,5 4-160 0,-1 1 32 0,-2 2-48 0,-2-1 0 15,-2-2 0-15,-5 1 0 0,0 1-128 0,-2 0-16 16,1 0-16-16,-4 2 0 16,1 3-624-16,-1-1-112 0,0 3-16 0,-3-4-16 15,0-1 160-15,-1-4 48 0,0-2 0 0,-1-2 0 0,3-3 448 0,0-3 112 16,2-2 16-16,0-4 0 16,2 0-1504-16,2-4-288 0,0-4-64 0,1 0-9872 0</inkml:trace>
  <inkml:trace contextRef="#ctx0" brushRef="#br0" timeOffset="80290.89">16102 15695 43311 0,'4'0'1920'0,"-1"0"384"0,-1 2-1840 0,1-2-464 0,0 1 0 0,1-1 0 0,1 3-368 0,2-2-160 0,8 4-48 0,4-1 0 0,5 4 576 0,1 2 0 0,-1-2 0 0,0 3 0 0,-1-1-224 0,-1 2 64 0,-2 2 16 0,-2 1 0 31,-2-2-400-31,-2 2-80 0,-3 5-16 0,-4 0 0 0,-2-2 352 0,-2 3 64 0,-4-1 16 0,-3-1 0 16,-1 0 208-16,-5 0 208 0,-1 2-32 0,-5-1-16 31,-3-2-160-31,-2 1 0 0,-2-3 0 0,-2 0 128 0,0 0-128 0,-1-4 0 0,2-2 0 0,-1-4 0 31,5 1 0-31,0-5 160 0,4 2 16 0,1-4 0 16,3-3 256-16,1 2 48 0,2-1 16 0,2-5 0 16,2 4-304-16,1-2-64 0,3 4-128 0,1-2 192 15,0-1-192-15,2 4 0 0,1 0 0 0,3 0-160 0,2 0-96 16,1 4-32-16,4-1 0 0,0 0 0 0,3 3 112 15,2-2 32-15,2 2 0 0,1 3 0 0,2-3 144 16,1 4 0-16,-1 0 0 0,-1-1-128 0,3 4 128 16,-1 0 224-16,0 0-48 0,0 2-16 0,-3 0 160 0,-1-2 16 15,-2 0 16-15,-2 0 0 0,0-1-160 0,-2 1-48 16,-1 2 0-16,-1-1 0 0,-1 2-144 0,-3-2 0 16,-1 3 144-16,-4-1-144 0,0-3 128 0,-2 5-128 15,-1-2 160-15,-2 2-160 0,-2 2 224 0,-2 2-48 16,-2 0-16-16,-2 0 0 0,-2 0-160 0,-3 0 0 15,-2 2 0-15,-3-2 0 0,-1 0 0 0,0-1 160 0,0-1-160 16,-3-3 160-16,1-1-160 0,-2-2 0 0,0 1 0 16,1-2 0-16,-3 0 0 0,-1-1 128 0,1-2 0 15,0 0 0-15,-1-2-128 0,5-1 160 0,3-4-160 0,-3 1 160 16,-4 1-384-16,-2-4-80 0,1-1-16 0,2-1 0 31,4 1-1104-31,4-5-240 0,5-1-32 0,3 0-15392 0</inkml:trace>
  <inkml:trace contextRef="#ctx0" brushRef="#br0" timeOffset="80726.14">17517 16111 40543 0,'-4'17'1792'0,"-1"-5"384"0,0-2-1744 0,0-4-432 0,2-2 0 0,0-1 0 0,0 2 528 16,-5 2 32-16,-4 6 0 0,-4 6 0 0,-2 0-752 0,0 2-160 0,-2 2-32 0,1-1 0 0,1 0-816 0,-3 3-160 0,1 3-48 0,-5 1 0 16,-2 3-512-16,-4-2-96 0,-2 1-32 0,-2 0 0 15,-1-2 1296-15,1-2 256 0,-1-1 48 0,2-1 16 0,3-5 832 0,4-2 176 16,4-9 16-16,2-4 16 0,3-4-160 0,4-3-16 15,1-7-16-15,3-4-13888 0</inkml:trace>
  <inkml:trace contextRef="#ctx0" brushRef="#br0" timeOffset="80926.37">17047 16210 39615 0,'9'13'3520'0,"-4"-6"-2816"15,0 2-560-15,-2-5-144 0,1 0 1152 0,0-2 208 16,2 3 48-16,3 1 0 0,7 7-1168 0,5 6-240 16,3 1 0-16,4 2 0 0,-4 3-192 0,2-3 48 0,-2 4 0 0,-1-1 0 15,0-1 144-15,-4 1 0 0,1 1 0 0,-1-1-128 16,-2 1-384-16,-1-1-80 16,0-3-16-16,0 1 0 0,0 5-1056 0,2-6-192 0</inkml:trace>
  <inkml:trace contextRef="#ctx0" brushRef="#br0" timeOffset="81607.2">18159 15818 38703 0,'-1'0'3440'0,"-1"0"-2752"0,1-2-560 0,1-2-128 32,1 0 656-32,1 1 112 0,1-6 0 0,2-1 16 15,4-6-976-15,3 0-192 0,4-5-32 0,0 2-16 0,3 3 176 0,-2 3 48 0,1 0 0 0,-2 4 0 16,0 0 208-16,0 0 192 0,-1 4-48 0,-1 3 0 15,-1-2-144-15,0 4 0 0,0 0 0 0,-1 0 0 16,0 4 0 0,2 2 0-16,2 0 128 0,0 4-128 0,3-1 0 0,1 4 0 0,1 2 144 0,1 1-144 15,1 2 272-15,1 3-16 0,-1-2 0 0,-2 2 0 0,0 2 64 0,-2-1 0 16,-3 3 0-16,-2 1 0 0,-3 0-176 0,-3 1-16 16,0-1-128-16,-3-2 192 0,-2 5-192 0,-4-1-192 15,-1 5 48-15,-6 1 0 0,-2 2-96 0,-3 1-16 16,-3 4 0-16,-4-3 0 15,-2-1 256-15,-1-2 0 0,0-5-160 0,-2 1 160 0,-2 1 0 0,-1-4 160 16,-1 3-16-16,-2-5 0 0,0 2-144 0,-1-3 0 16,-1-3 0-16,1-3 0 0,-1-3 0 0,3-6 0 15,5-1 0-15,3-6 0 0,3 0 0 0,4-2 160 32,4-5-160-32,2-4 160 0,2-6 0 0,1-1 0 0,2 2 0 15,0-3 0-15,3 0-160 0,-1-2 0 0,2 1 0 16,0 0 0-16,1 3-320 0,0-2 64 0,0 4 16 0,2-1 0 31,-1 6-160-31,2 1-48 0,1 3 0 0,0 3 0 0,2 3 448 0,2-2 176 0,1 4-16 0,2 0 0 16,6 3-32-16,3-1 0 0,2 1 0 0,4 0 0 15,4 0 192-15,4-2 16 0,2 2 16 0,3 1 0 16,2-3 16-16,0 0 0 0,0 1 0 0,0 3 0 16,0 1-224-16,-3 3-144 0,0 4 192 0,-4 1-192 15,-1 3 0-15,-4 2 0 0,-3 3 0 0,-4 1 0 16,-3 1-224-16,-4-3 0 0,-2 2 0 0,-4-2 0 0,-3-2 16 0,-2-4 0 15,-1-4 0-15,-1-6 0 16,0-4-960-16,-2-1-192 0,0-8-48 0,1-1-15792 16</inkml:trace>
  <inkml:trace contextRef="#ctx0" brushRef="#br0" timeOffset="82390.59">19721 15157 39615 0,'-4'-6'3520'0,"0"1"-2816"0,2 0-560 0,0 2-144 15,1 0-256-15,-3-2-64 0,-2-5-32 0,-5-4 0 0,-6-4-1120 0,-2-3-240 0,-3 1-32 0,-3 0-16 16,1 5 720-16,-2 2 144 0,-3 4 16 0,3 5 16 15,6 4-944-15,-3 4-192 0,-4 5-48 0,-2 4 0 0,0 6 1696 0,1 0 352 0,5 6 0 0,1 0 0 16,2 1 2368-16,3 0 384 0,2 5 64 0,1 0 32 16,2 3-1616-16,3-2-320 0,2-2-64 0,3-1-16 15,3-2-320-15,3-4-80 0,3 1-16 0,1-4 0 0,-1-6-32 0,3 2 0 16,0-6 0-16,3 0 0 0,3-6-224 0,-2 1-160 16,2-5 192-16,0-3-192 0,2 0 192 15,0-3-64-15,2-4 0 0,0-3-128 0,-2 1 416 0,1-3-32 16,3-2 0-16,1-7 0 15,0 2-96-15,-1-1-32 0,-1 0 0 0,0-1 0 0,-2 1-256 0,-1 1 0 16,0-3 0-16,-1 3 0 16,0-3 128-16,-1 2-128 0,1 1 144 0,-3 3-144 0,0 4 192 0,-1 5-48 15,-1 3-16-15,-2 4 0 0,-2 5-128 0,-1 3 0 16,-1 7 0-16,-2 4 0 0,0 6 0 0,0 4 192 16,-2 11-64-16,0-1 0 0,0 1 0 0,0-1 0 15,1 1 0-15,0-5 0 0,3 2 320 0,-2-2 64 16,2-7 16-16,-1 1 0 0,-1 0 176 0,1-2 16 15,-1-1 16-15,-1-4 0 0,0 0-352 0,1-3-64 0,-1-1 0 0,1-5-16 16,2-2-304-16,-1-4 0 16,-1-1 0-16,2-3 0 15,-1-3-640-15,2-3-176 0,3-4-32 0,1-12-19712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09:43.03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2231 8436 11967 0,'1'-3'1072'0,"0"3"-864"0,-1 0-208 0,0 0 0 15,1 0 560-15,1 0 64 0,-1 0 16 0,1 0 0 0,1 0-640 0,2-3 0 16,-1 3-144-16,2-5 144 0,0 4 0 0,0-6 0 0,1 1 0 0,1 0 0 15,-1-3 0-15,1 2 0 0,-1-3 0 0,1 1 0 16,-2-1 496-16,-1 4 160 0,0-2 48 0,-2 1 0 16,1 4 64-16,-1-3 0 0,-2 2 16 0,-1 0 0 15,-1 4 192-15,-1-2 48 0,0-2 0 0,-2 4 0 16,0-3-112-16,-2 3-16 0,0-3 0 0,0-1 0 16,-2 2-112-16,1-2-16 0,-2-2-16 0,1 0 0 15,-1-1 96-15,0 1 32 0,2-4 0 0,0 2 0 16,0-1-368-16,0 2-80 0,0-2-16 0,-2 1 0 15,0 3-144-15,-1 4-16 0,-1-2-16 16,0 3 0-16,-3 3-240 0,0 0 128 0,-2 4-128 16,-3-1 0-16,-2 4 0 0,-1 3 0 0,-1-1 0 0,0-2 0 15,0 2 0-15,0-3 0 0,3 1 0 0,1-4 0 0,3 0 0 16,1 0 128-16,2 2-128 0,1-2 0 16,1 0 416-16,1 0 32 0,-1 2 16 0,1 3 0 15,1-1-32-15,1 0-16 0,1 2 0 0,1 0 0 0,0 1-240 16,0 0-48-16,1 3-128 0,0 0 192 0,3-1-192 15,-2 1 0-15,1 0 0 0,1 1 0 0,1-1 0 0,1-2 0 16,1 1 0-16,1-1 0 0,2-2 0 16,1-2 0-16,0 0 0 0,2-1 0 0,3-3 0 0,0 0 0 15,3 0 0-15,-1-5 0 0,3 2 576 0,1-3 32 16,0-3 0-16,2 2 0 0,1-1-608 0,-2-1 0 16,-1 2 0-16,0-1-128 0,1-1 128 0,-3 2 0 15,2-2 0-15,-1 1 0 0,0 1 0 16,-2-3 0-16,-1 4 0 0,-2-5 0 0,2 4 0 0,-1-5 0 0,2 3 0 15,-2-4 0-15,0 2 0 0,-1-3 0 0,2 0 0 16,-2-2 0-16,-3 1 0 0,1 2 0 0,-3-4 0 0,-1 1 128 16,-2 0-128-16,-2 0 0 15,-1 0 0-15,-2-1 0 0,0 0 0 0,-1 2 0 16,-1-3 0-16,1 2 0 0,-2 0 0 0,2-2 0 0,-1-1 0 16,2 3 0-16,1-2 0 0,1 2 0 0,0 1 0 0,0 2 0 15,-1 1 0-15,1 1 0 0,0 1 0 16,1 2 128-16,0 2-128 0,0 0 0 0,0 2 0 0,0-2 0 15,0 3 0-15,-1 0 0 0,1 0 0 0,0 1-128 16,0-4 128-16,0 0 0 0,0 0 0 0,0 0 0 16,0 0 0-16,0 0 0 0,0 22 0 0,1-18 0 0,1 0 0 15,2 0 0-15,1 2 0 0,-1 2 0 0,1-2 192 16,-1 3-16-16,0 0-16 0,0 0 0 0,1 4 16 0,0-4 0 16,-1 4 0-16,1-2 0 0,-2 0-176 0,1 3 0 15,0 0 0-15,0 3 0 16,-1 1 0-16,1-2 0 0,0 1 0 0,-1 1 0 0,1-1 0 0,0 0 0 15,1 3 0-15,0-1 0 0,2-1 0 0,1 2 0 16,1-1 0-16,1-1 0 0,3 4 0 16,-1-2 0-16,0-1 0 0,1 1 0 0,-2-2 128 0,1 4-128 15,1-1 0-15,-1 2 128 0,-2-4-128 0,0 6 0 16,0 1 0-16,-2 0 0 0,1 1 0 0,-2-3 160 16,0 3-16-16,0-2 0 0,-1 3 48 0,-2-2 16 15,0-1 0-15,-3-3 0 0,-1 2-208 0,-1-3 0 16,-2-3 0-16,1 2 0 0,-2-4 144 0,0 0-16 15,-1 3 0-15,0-4 0 0,2-2 16 0,-2 0 0 0,-1 3 0 16,-3-2 0-16,-1 3-144 0,-2-1 0 16,0 0 144-16,-2-3-144 0,-2 5 0 0,-3-2 0 0,-1 2 0 0,-3-4 0 15,-4 4 192-15,-3-4-16 0,-4 1-16 16,-3-2 0-16,0 0-160 16,-2-1 0-16,-2-3 0 0,0 1 0 0,2-4 0 15,-1-2 0-15,0-1 0 0,2 0 0 0,1-1 0 0,2-4 0 0,3-2 0 0,1-2 0 16,3-3-704-1,2 2-32-15,1-6 0 0,4 4-18336 0</inkml:trace>
  <inkml:trace contextRef="#ctx0" brushRef="#br0" timeOffset="743.52">3211 7747 2751 0,'5'-10'256'0,"-2"5"-256"0,-1 2 0 16,-1-1 0-16,1 4 1312 0,-2-3 224 0,0 3 32 0,0 0 16 0,1-2-752 0,-1 1-128 16,0-3-48-16,-1 4 0 0,-2-3-208 0,1 3-32 15,2 0-16-15,0 0 0 0,0 0 368 0,0 0 64 16,-20 3 0-16,13-3 16 0,-2 0 608 0,-1 1 112 16,-1 3 32-16,0 2 0 0,-2 0-240 0,0 3-32 15,-3 3-16-15,-2 1 0 0,1 0-672 0,-3 6-128 16,0-1-16-16,-2 0-16 0,1 0 352 0,0 3 64 15,-1 5 0-15,0-1 16 16,1 5-576-16,1 1-112 0,3 3-32 0,-1 4 0 0,1 6-192 16,1 2 0-16,1 3 0 0,4-1 0 0,1-1 560 0,4-2 16 0,3 2 0 0,5-3 0 15,0 0 16-15,4-2 16 0,3 0 0 16,3 1 0-16,4 0-480 0,3 2-128 0,2-1 0 0,0-3 0 16,1-3 0-16,0-3 0 0,3-3 0 0,0-1 0 15,2-3 0-15,0-5 0 0,-1-6 0 16,1-2 0-16,6-5-160 0,2-5 160 0</inkml:trace>
  <inkml:trace contextRef="#ctx0" brushRef="#br0" timeOffset="2187.33">3549 8289 18431 0,'-6'0'1632'0,"1"2"-1312"0,1 2-320 0,2 1 0 0,2-1 976 0,0-2 128 16,0 3 32-16,0 4 0 0,0 7-800 0,0 2-144 16,1 5-48-16,3 1 0 0,-2-4-144 0,3-1 0 0,1-1 0 0,0-4 0 15,-1 1-176-15,1-6 176 0,-1 1-128 0,-1-1 128 16,0-3 0-16,0 0 0 0,-2-2 0 0,-1 0 0 15,2-4 384-15,-2 0 128 0,0 0 0 0,-1-4 16 16,0 0 816-16,0 2 144 0,-1-4 48 0,0 0 0 16,-2-3-768-16,1 1-160 0,-1 2-32 0,2 0 0 15,-1-3-80-15,2 2-32 0,-2-3 0 0,2-2 0 16,2-1-288-16,-1 1-176 0,1-2 192 16,1 0-192-16,0-2 144 0,0-1-144 15,1 1 0-15,1 0 144 0,1-2 144 16,1-1 32-16,2-1 0 0,0-1 0 0,0 5 128 0,3-3 48 0,0 0 0 0,2 0 0 15,-1 3-288-15,-1 2-48 0,3 0-16 0,-1 2 0 0,1-2-144 16,0 5 0-16,-1-1 0 0,0 4 0 0,-2 3 0 16,2 3 0-16,0 0 0 0,-1 4 0 15,0 3 0-15,-1 4 0 0,0-1 0 0,2 6 0 0,-2-3-144 16,-1 5 144-16,3 4 0 0,-2 0 0 0,-1 4 0 0,1-1-128 16,-2 1 128-16,-1 0 0 0,0-1 0 0,1-1 0 15,-1 1 0-15,-1-5 0 0,0 0 0 0,-1-3 0 16,2-4 0-16,-2 2 0 0,1-4 0 0,-1 2 0 15,0-1 0-15,-2 1 0 0,0-5 0 0,-1 2 0 16,-1 0 0-16,0 2 0 0,0-2 0 16,-2-1 0-16,0-2-160 0,0 0 160 15,1-1-960-15,1-3-128 0,0 0 0 16,1-3-14400-16</inkml:trace>
  <inkml:trace contextRef="#ctx0" brushRef="#br0" timeOffset="3031.2">4501 8196 16575 0,'-4'-2'1472'0,"1"0"-1168"0,1 1-304 0,2 1 0 15,0 0 640-15,-1 0 64 0,0-1 0 0,-3-2 16 16,0 0-576-16,-2-1-144 0,0 1 0 0,0 0 0 15,-1 0 0-15,0 0 0 0,0 3 0 0,1-3-176 16,-2 3 176-16,1 3 0 0,-2 0 0 0,-1 1-128 0,0 2 128 0,-1 4 0 16,0 1 0-16,-2 5 0 0,-2 3 0 0,-3 3 0 15,1 2 0-15,0 3 128 0,-2 1-128 16,2-2 0-16,5-1 0 0,0 1 0 0,5 1 0 16,2-1 0-16,4-4-144 0,5-3 144 0,2-3 0 0,4-4 0 15,1 2 0-15,2-2 0 0,1-3 384 0,1-2 112 16,1 2 16-16,1-3 0 0,1 0-320 0,-1-2-48 15,4-4-16-15,-1 0 0 0,-1 0 64 16,2-4 16-16,0 2 0 0,0-4 0 0,1 2-208 0,-1-5 176 16,0 2-176-16,-2 1 160 0,1-4-160 0,-1 1 0 15,-4 3 0-15,-2-4 0 0,2 0 0 0,-4-2-144 16,-1-1 144-16,-3 1 0 0,-2 0 0 0,-2-2 0 16,-1 2 0-16,-3-3 0 0,0 1 0 0,-2-2 0 15,-2-2 0-15,0 2 0 0,-1 0 0 0,-1-3 144 16,-2 3-144-16,1-5 128 0,-4 1 176 0,1-1 16 0,1 1 16 15,-1 4 0-15,0 0 112 0,0 4 32 0,1 2 0 16,-1 1 0-16,0 3-480 0,1 2 0 16,0 4 0-16,1 0-11200 0</inkml:trace>
  <inkml:trace contextRef="#ctx0" brushRef="#br0" timeOffset="3661.09">5258 8283 16575 0,'-6'-8'1472'0,"-1"2"-1168"0,4 2-304 0,0 2 0 0,1 2 848 0,-2-4 112 16,-3-2 32-16,-6-4 0 0,-3-2-672 0,-2-1-144 16,0 3-32-16,1 4 0 0,1 1-144 0,0 4 0 0,0 5 0 0,-1-2 0 15,-1 2 0-15,0 2-272 16,0 1 64-16,-1 2 16 0,-1 4 192 0,-1-1 0 0,-2 0 0 0,1 2 0 15,0 2 1184-15,0 0 176 0,1 1 48 0,1-1 0 16,3 0-384-16,2 1-80 0,2-1-16 16,2 0 0-16,3 0-752 0,1-1-176 15,4-2 0-15,-1 5 0 0,3-5 0 0,0 3 0 16,-1 3 0-16,4-3 0 0,-1 2 0 0,0 1 0 16,3-2 0-16,-1 1 0 0,4 1 0 0,-1-5 192 0,2 1-16 0,2-5-16 15,1 0 0-15,2-2 0 0,0-2 0 0,4-3 0 16,0-3 32-16,0 0 16 0,0 0 0 0,1-5 0 0,2-2 128 15,1-2 32-15,0-1 0 0,0-2 0 0,0-1-160 16,0 0-16-16,-2 0-16 0,-1-3 0 16,-1 1 160-16,0-1 48 0,1-4 0 0,-2 2 0 0,1-4-128 15,-1-3-32-15,-1-1 0 0,-1 1 0 16,-3 3-224-16,0-4 176 0,-1-7-176 16,-2-2 160-16,0-1 224 0,-3 2 32 0,-2-1 16 0,-1 3 0 15,-2 1-240-15,-3 2-32 0,0 7-16 0,-1 0 0 0,-1 3 0 0,-3 1 0 16,0-2 0-16,-2-2 0 0,0 1 176 0,0 1 16 15,0 1 16-15,2 6 0 0,0-2-352 16,1 3 144-16,1 0-144 0,-2 1 0 0,2 1-176 16,0 3-144-16,1 2-16 0,1 1-10928 15,2-2-2192-15</inkml:trace>
  <inkml:trace contextRef="#ctx0" brushRef="#br0" timeOffset="4166.53">5463 8541 911 0,'-2'-2'0'0,"-1"0"0"0,1 0 0 0,2-1 0 0,1 2 7136 0,1 1 1344 0,2 0 272 0,2-4 48 16,3 2-6592-16,2-4-1312 0,5 0-272 0,3-4-48 16,2 1-1584-16,1-1-304 0,1-2-64 0,1-1-16 15,-1 0-560-15,0-3-112 0,0 0-32 0,-1-3 0 16,1 1 832-16,-5-1 176 0,1 3 16 0,-3-3 16 16,-3 2 1056-16,0 2 0 0,-3-1 256 0,-2-2-64 0,-1 2 1024 0,-4-1 192 15,0 3 32-15,-4 0 16 0,-2 4-704 0,-3-1-144 16,-3 1-32-16,-1 3 0 0,0 0-128 0,-4 1-16 15,-4 4-16-15,-2-2 0 0,2 4-416 16,-2 1 0-16,-1 4 0 0,-1 3 0 0,1 2-128 0,-1 4 128 16,-1 5 0-16,2 0 0 0,0 7 0 0,3-2 0 15,0 2 0-15,4-1 0 0,1-3 0 0,5-2 0 16,0-1 0-16,2-1 0 0,2 4 192 0,1-2-32 16,0 2-16-16,1 3 0 0,0 0-144 0,2-3 192 15,0 4-192-15,2 3 192 0,0 1-192 0,3-1 0 0,2 1 0 16,3-3 0-16,3-1 0 0,4-5 0 0,3-5 0 15,3-3 0-15,3 0 0 0,3-7 0 16,2-2 0-16,0-6-176 16,-1-2-560-16,1-4-112 0,0-1-32 0,4-4 0 0</inkml:trace>
  <inkml:trace contextRef="#ctx0" brushRef="#br0" timeOffset="4798.18">5656 7580 14735 0,'-12'-4'1312'0,"2"2"-1056"0,4 1-256 0,3 1 0 0,3-3 544 0,-2 3 48 0,-5-3 16 0,-1-2 0 15,-3-2 224-15,0 0 32 0,1 1 16 0,2 0 0 16,4-1-560-16,2 1-96 0,1 4-32 0,3 1 0 15,2-2-32-15,1 3-16 0,0 3 0 0,2-3 0 16,3 6 624-16,4 0 128 0,3 0 32 0,4 4 0 16,5 4 16-16,6 0 0 0,7 3 0 0,5 2 0 15,8 6-496-15,2 0-80 0,5 4-32 0,0 5 0 16,-2 2-336-16,-3 2 0 0,-4 2 0 0,-6-2 0 16,-3-2 0-16,-6 1 0 0,-5-2 0 0,1 5 0 0,-1 5 0 15,1 2 0-15,-3 1 0 0,-2 2 0 0,-2 0 0 0,-6 1 0 16,-3-5 160-16,-4-1-160 0,-3 0 560 0,-3-7 16 15,-2-1 0-15,-1-4 0 0,-1-5-16 16,-2 2 0-16,-1 3 0 0,-1-1 0 16,-2-1-384-16,-3-2-176 0,1-1 160 0,-2-6-160 0,-6 1 0 15,-3-10 0-15,-3-1-176 0,-8-3-14752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25:01.51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13350 6719 2751 0,'4'-4'256'0,"-2"2"-256"0,2 0 0 0,-1-2 0 0,2 4 2288 0,-1-2 400 0,1 0 96 0,4 0 16 15,4-2-3408-15,6-1-672 0,3-2-144 0,-1 1-32 0,0-3 1152 0,-2 2 304 0,-3 0 0 0,-3 1 0 32,-3 0-896-32,-1 0-96 0,-3 2-16 0,-2-2 48 0,-3 2 2192 0,-2 2 448 0,-2-2 96 0,0 2 48 15,0-2 2192-15,-2 1 432 0,-2 0 96 0,-1 0 48 16,0-3-1152-16,-1 2-240 0,2-2-32 0,0 0 32 15,1 0-1920-15,0-4-368 0,0 0-80 0,-2-2 32 16,1-1-448-16,0 1-96 0,-2-2 0 0,-1-1 16 16,0 2-176-16,2-2-32 0,-2 1-128 0,-3 0 240 15,1 1-240-15,-2 1 0 0,-1 1-144 0,-2-2 144 0,0 5 0 16,-3-2-128-16,-1 1 128 0,-1 3 0 16,0 2 0-16,-2 2 0 0,-1 2 128 0,-2 2 0 0,-1 1-128 0,-1 0 0 15,3 0 128-15,2 1-128 0,-4 2 0 0,1 0 0 16,2 0 0-16,-1 4 144 0,2 0-144 0,-1 2 0 15,1 3 144-15,2-1-144 0,1 2 272 0,0 2-16 16,1-2 0-16,2 3 0 0,1 0-256 0,-1 0 0 16,0 4 0-16,-2 1 0 0,-1 5 0 0,1-4 0 15,4 1 0-15,-1-1 0 0,1 6 0 0,0-2 0 16,3-4 0-16,2-2 0 0,0 4 0 0,2 2 0 0,1-6 0 16,3 2 0-16,1-4 0 0,3 1 0 0,1 0 0 15,3 1 0-15,2-1 0 0,4 1 0 0,1-1 0 16,1 0 0-16,1-2 128 0,3 2-128 0,3-1 0 0,0 1 0 15,2-2 0-15,1 1 0 0,1-1 0 0,3 1 0 16,-2-2 0-16,1 0 0 0,1-3 128 0,-2-2-128 16,1-3 0-16,0-1 160 0,2-3-160 0,0-1 128 15,-1-1-128-15,-2-1 0 0,0 2 0 0,-1-3 0 16,1-3 0-16,1 0 0 0,-2 0 0 16,-1-3 0-16,-1-1 0 0,0-2 0 0,1-4 0 0,0-1 0 15,0-2 0-15,-1-3 0 0,1-3 0 0,-2 0 0 16,0 1 0-16,0-2 128 0,-1-2-128 0,1-3 0 0,0-1 144 0,0-2-144 15,-2 1 160-15,-1-2-160 16,-1-1 224-16,0 0-48 0,-3 0-16 0,0 1 0 0,-5 5 48 0,-1-4 16 16,0 5 0-16,-3-2 0 0,-1 3-80 0,0 2-16 15,-1-1 0-15,-2 1 0 0,1 2 0 0,-2-1 0 16,2-1 0-16,0 2 0 0,0-1-128 0,2 1 0 16,-2 1 0-16,0-1 0 0,-2 1 0 0,1 1 0 15,-1 1 0-15,-1-1 0 0,-1 0 0 0,-1-3 0 16,-1 3 0-16,0 0 0 0,-3 1 0 0,1 2 0 15,-2 0 0-15,0-2 0 0,1 3 0 0,-2 1 0 0,1-4 0 16,-1 2 0-16,0-2 0 16,1 2 0-16,2 3 144 0,-1 1-144 0,0 0 0 0,-1 1 0 0,2 2 0 0,-3 0 128 15,-2 0-128-15,1 2 0 16,-2 2 0-16,-1 2 0 0,-2 0-256 0,-2 0 0 0,-2 2-16 0,-2 2 0 16,-2 2 80-16,-3-2 32 15,-1 2 0-15,0 0 0 0,1 0 160 0,1 1 0 0,0-1 0 0,-4 1-128 16,-2 4 128-16,-3 3 0 0,-1 1 0 0,1 5 0 15,1 2 0-15,2 0 0 0,0 3 0 0,0 0-128 16,5 0 128-16,1-2 0 0,2 1 0 0,0 5 0 16,1-1 0-16,1 5-128 0,5-1 128 0,3-1-128 0,4-3-128 15,2 0-32-15,4-3 0 0,0-1 0 16,4 7 160-16,1-3 128 0,2 0-192 0,2 1 192 0,2 3 0 0,3 3 0 16,2 2 0-16,2-5 0 0,-1-4 0 0,3-3 0 15,1 1 0-15,2-4 0 0,2-3-192 0,2-1 192 16,2-1-192-16,-1-1 192 0,3-3 0 0,2-2 0 15,0 0 0-15,-2 1 0 0,0-5 0 0,1 3 0 16,0-1 0-16,2-3 144 16,-2 0-144-16,1-2 0 0,2-1 0 0,-1 2 0 0,1-3 0 0,1 0 0 0,2-4 0 15,-1 0 0-15,1-3 0 0,-1-1 0 0,-6 1 0 16,3-3 0 0,0-2 128-16,1 0 0 0,0-5 0 0,-3 1 0 0,-1-1-128 0,0 2 0 0,-3-2 0 0,0-1 0 15,0-3 0-15,2 0 0 16,-3 0 0-16,0-3 0 0,-1 1 128 0,0-1-128 15,-1-2 0-15,-3-1 128 0,0 1-128 0,-3 0 0 16,-1-1 0-16,-3-1 0 0,-2 2 0 0,-3-1 0 0,-1-1 0 0,-3-1 128 16,-1-2 80-16,-4 1 16 0,-1-2 0 0,-1-1 0 15,-1 5 0-15,-2-2 0 0,-1 1 0 0,-2 3 0 16,-3 2-96-16,-1 1 0 0,-4 1-128 0,-2 2 192 16,-4-2-192-16,1 5 0 0,-1-1-144 0,-2 3 144 0,-8 4-128 0,-2-1 128 15,-4 4 0-15,-3-1-144 16,-1 4-288-16,-2 0-48 0,-1 3-16 0,-3 0 0 15,2 0-96-15,6 3-32 0,3-2 0 0,-5 3-18624 0</inkml:trace>
  <inkml:trace contextRef="#ctx0" brushRef="#br0" timeOffset="3248.27">24805 1324 5519 0,'-3'-16'496'0,"-1"6"-496"0,0 0 0 0,2 2 0 0,0 5 4976 0,1 2 896 0,0-3 176 0,-2-2 32 0,-2 0-4096 0,1-6-832 0,-1 2-176 0,-2-1-16 0,1 3-48 0,0-1 0 0,1 3 0 0,-2 3 0 0,0-1-192 0,-1 1-32 15,-1 1-16-15,-1 1 0 16,-1 1-144-16,-1 1-16 0,-1 1-16 15,-1 1 0-15,-4 1 0 0,-2 2 0 0,1 0 0 0,-4 0 0 16,0 2-192-16,-2 0-48 0,-1 5 0 0,-1-4 0 0,-1 1-112 0,-2 3-16 16,2-1-128-16,-2 2 192 15,3-2-192-15,-1 3 144 0,5-3-144 0,-1 2 128 0,2-2-128 0,2 1 160 16,2-1-160-16,2-2 160 16,2 2-160-16,2-2 0 0,2 0 0 0,1 2 128 15,2-2-128-15,3 0 0 0,2-1 0 0,0-1 0 0,4-1 0 0,0 0 0 0,3 2 0 0,1-2 0 16,2 2 0-16,0-2 0 15,1 2 144-15,1-3-144 0,-1 1 128 0,0 2-128 16,4-3 128-16,-1 4-128 0,3 0 0 0,0 1 144 0,0-1-144 0,1 2 0 16,0 1 128-16,1 0-128 15,2 0 0-15,-2 3 0 0,2-1 0 0,-1 5 160 0,-1-4-160 0,2 2 128 16,-2 2-128-16,-1-2 160 16,2 1-160-16,-2 0 160 0,-1 0-160 0,-1-4 0 0,-1 3 0 0,-2 0 0 15,0-2 0-15,-1 3 0 0,-1 0 0 0,-1 2 0 0,0-2 0 16,-1 1 0-16,-1 1 0 0,0 1 0 15,1 0 0-15,-2 1 0 0,1-4 0 0,-1 2 0 0,1 2 0 0,1-4 0 16,1 0 0-16,-1 1 0 0,1-2 192 0,-1 1-32 31,2-1-16-31,-3 0 0 0,1 0-144 0,-2-2 128 16,0 3-128-16,-1-4 128 0,0-2 0 0,-3 0 0 16,0-1 0-16,-1 0 0 0,-1-2 0 0,-2 0-128 15,1-1 192-15,-3 1-64 0,1-3-128 0,-3-1 0 0,-1 3 0 16,-2-5 128-16,1 1-128 0,-3-2 0 0,1 1 0 15,-4-1 0-15,1 0 0 0,-5-3 0 0,2 0 128 16,-3 0-128-16,1 0 0 0,-3 0 0 0,-3-3 0 0,-2 0 0 16,0 1 128-16,-1 0-128 0,0-1 0 0,1 0 128 15,0 0-128-15,0-2 0 0,1 1 0 0,0-2 128 16,2 2-128-16,0-2 0 0,-2 0 0 0,1-3 0 16,1 3 0-16,2 1 0 0,-1-1 0 0,0-1 0 15,2 1-128-15,2 1-16 0,1 0 0 0,1-1 0 16,2 0-256-16,0 1-48 0,3-1-16 15,2 1 0-15,1-1-352 0,2 0-64 0,3-1-16 16,1 2-17424-16</inkml:trace>
  <inkml:trace contextRef="#ctx0" brushRef="#br0" timeOffset="4881.53">13514 6748 911 0,'-17'0'0'0,"5"0"0"0,0 0 0 0,5 0 0 15,3 0 4576-15,2 0 832 0,-1 0 160 0,-3 1 48 0,-2-1-3808 0,-4 0-752 0,1 3-160 0,1-3-16 0,4 0-688 0,1 2-192 0,3-2 0 0,1-2 128 0,2 2-384 0,0-3-64 16,2 2 0-16,-1-2-16 16,0 0 336-16,2 0-144 0,1 0 144 0,0-1 0 0,1 1 912 0,-1 1 304 15,0 1 48-15,1-2 16 0,-1 3 320 0,1-2 80 16,-1 0 16-16,2 2 0 0,-2 0-576 0,1 0-112 15,0 2-32-15,0 0 0 16,1-2-560-16,0 3-112 0,-1 0-32 0,0 0 0 0,0-2-96 0,-1 2-32 0,-1 0 0 16,0 0 0-16,-2-3 64 0,1 1 16 15,-1 1 0-15,-1-2 0 0,0 0 32 0,-1 0 0 0,0-2 0 0,0 2 0 16,0 0-112-16,0-1-16 0,0-2 0 0,0 3 0 16,0-3-128-16,0 3 192 15,0 0-192-15,0 0 192 0,0 0-192 0,0 0 160 0,0 0-160 0,0 0 160 16,0 0-160-16,8-19 0 0,-6 17 0 0,2-2 0 15,0 1-1184-15,1 2-112 16,1-5-32-16,-1 3-15728 0</inkml:trace>
  <inkml:trace contextRef="#ctx0" brushRef="#br0" timeOffset="6184.95">13382 6723 11055 0,'-6'3'976'0,"1"-2"-784"0,4-1-192 0,1 0 0 0,0 0 800 0,-2 0 112 0,0 2 32 0,-4-2 0 0,1 3-432 0,0-3-64 0,0 0-32 0,2 0 0 0,1 0-64 0,1 0-16 16,-1 0 0-16,2 0 0 0,0 0 304 0,0 0 64 16,0 0 16-16,0 0 0 0,0-3 528 0,0 3 96 0,2 0 32 15,-1-2 0-15,-1 2 144 0,0 0 16 0,0 0 16 16,0 0 0-16,0 0-160 0,12-16-48 0,-9 13 0 0,0 0 0 15,0-1-416-15,-1 0-96 0,2 4 0 0,-1-2-16 16,0-2-368-16,1 2-80 0,0-1-16 0,-1 2 0 16,2-2-128-16,-1 2-32 0,0 0 0 0,0 0 0 15,0 1-48-15,0-4-16 0,1 2 0 0,1-1 0 16,0 2 0-16,2-2 0 0,-2 0 0 0,1-2 0 16,1 1 32-16,1 0 0 0,-1-2 0 0,1 0 0 15,-2 0 32-15,1 2 0 0,2-2 0 0,0 0 0 0,1-1-192 16,-1 1 192-16,1 3-192 0,0-2 192 15,1 0-64-15,2 2-128 0,2-1 192 0,-1 2-64 16,-2 2-128-16,0-4 128 0,3 2-128 0,1 2 128 16,3-4-128-16,1 0 0 0,0 2 144 0,1-2-144 0,-3 2 128 15,0-4-128-15,2 2 128 0,0-5-128 0,3 2 144 0,-2-2-144 16,-1 3 192-16,0-3-192 0,3 2 160 0,1-6-160 16,3 4 128-16,-1-1-128 0,2-1 160 15,-2 1-160-15,1 0 192 0,-1 0-192 0,3-2 192 0,-1 2-192 16,0-3 192-16,2 3-192 0,-1 2 144 0,1-2-144 15,2 4 0-15,1-1 144 0,0 1-144 0,0 0 0 16,-1 2 0-16,-2-2 0 0,-2 2 0 0,1-2 0 16,1 0 0-16,0-3 0 0,0 0 0 0,-1-1 0 0,-1 4 0 15,1-4 0-15,-2-3 0 0,1 1 0 0,1-2 144 0,-1 2-144 16,1-3 192-16,1 1-16 0,-2 2-16 16,1 0 0-16,-3-1-32 0,1 0-128 0,-1 2 192 0,-3 0-64 15,-1 2-128-15,-2 0 128 16,-1 2-128-16,-3 1 128 0,-4-1-128 0,0 1 0 15,0 3 0-15,0-4 0 0,2 1 0 0,-1 0 0 16,-1 2 0-16,-3-1 0 0,-3 2 0 0,1 0 0 0,-1 2 0 0,-2-3 0 16,-1 2 0-16,-2-1 0 0,-1 3 0 0,-1-1 0 15,-2 2 0-15,-2 2 0 0,-1-3 0 0,-1 2 0 0,-1-1 0 16,-1 2 0-16,-3 1 0 0,-1-2 0 0,-3 2 0 16,-1-1 0-16,-2 2 0 0,4-1 0 0,0-1 0 15,-3 2 0-15,-3 0 0 0,-2 1 0 16,-2 0 0-16,-3 1 0 0,0 2 0 0,-3 1 0 0,3-3 0 0,-4 4 0 15,-2-1 0-15,-3 3 0 0,0-3 0 0,-4 2 0 16,-4 0 0-16,-2 1 0 0,0 0 0 0,-1 3 0 16,0 0 0-16,-1 0 0 0,1-1 0 0,1 0 0 15,2 1 0-15,1-2 0 0,3 1 0 0,2-2 0 16,4 0 0-16,0 0 0 16,-2 2 0-16,2-3 0 0,1 1 0 0,0-3 0 0,0 2 0 0,1-2 0 0,3-1 0 15,0 1 0-15,2-3 0 0,-1 4 0 0,-3-1 0 16,1 0 0-16,0 2 0 0,2-2 0 15,3-1 0-15,0-2 0 0,1 2 0 0,-4-2 0 16,1 2 0-16,1-3 0 0,3 0 0 0,2-2 0 0,0-2 0 0,1 2 0 16,0-1 0-16,3-3 0 15,0 0 0-15,2 0 0 0,4 0 0 0,1 0 0 0,1-3 0 0,3 3 0 16,1-2 0-16,0 0 0 0,1 0 0 0,-1 0 0 16,2 0-144-16,0 2-112 15,1-2-32-15,0 2 0 0,1-3 288 0,2 2 0 0,1-3 0 0,0 2 0 0,3-1 0 16,-1 0 0-16,2-1 0 0,0 2 0 0,0-2-272 15,0-1 48-15,2 1 16 0,-2 0 0 16,2 1 48-16,0-2 16 0,1 1 0 0,-2 0 0 16,1 2-16-16,-1-1 0 15,-1 2 0-15,0-2 0 0,-1 0-16 0,2 3 0 0,-2-4 0 0,1 4 0 32,1 0-368-32,1 0-80 0,0-2-16 0,2 2-17792 0</inkml:trace>
  <inkml:trace contextRef="#ctx0" brushRef="#br0" timeOffset="7337.17">16018 6090 28559 0,'-5'0'2544'16,"2"-2"-2032"-16,1 2-512 0,2-3 0 0,0 3-352 0,0-1-160 0,-1-2-48 0,1 1 0 0,-1-2 560 0,2-2 0 0,3 2 0 0,2-2 0 0,0 2 0 0,2-1 0 0,3 2 0 15,2-1 144-15,5 2 208 0,0-2 32 0,2 4 16 0,0-3 0 16,-2 2 688-16,0 1 144 0,0 0 32 0,2 0 0 16,0 0-192-16,0 0-48 0,-1 0 0 0,1 0 0 15,-5-2-240-15,2 2-48 0,3-3-16 0,1 2 0 16,1-1-240-16,2-2-48 0,-2 1-16 0,0 0 0 16,4 0-160-16,0-1-16 0,3 2-16 0,-1 1 0 15,2 1-224-15,1-3 176 0,1 3-176 0,1 0 160 16,1 0-160-16,-2-3 0 0,2 3 144 15,-1-3-144-15,-2-1 0 0,1 2 0 0,2-2 0 0,2 4 128 16,3-2-128-16,-4 2 128 0,2 0-128 0,-1 2 128 16,0-1 16-16,0 2 16 0,-1-1 0 0,-2 0 0 15,-1 0-16-15,-1 1 0 0,-1-2 0 0,-3 1 0 0,0 1-144 16,0-2 192-16,-1 1-192 0,2 2 192 16,0-4-192-16,0 0 0 0,2 0 0 0,-1-2 128 0,-3 0 16 15,0-1 0-15,1-2 0 0,0-1 0 0,0-1-16 0,0 0 0 16,-1 1 0-16,-1-4 0 0,1 4-128 0,-1 0 192 15,-3 2-192-15,1 1 192 0,2 0-192 0,1 3 192 16,-2-3-192-16,-2 3 192 0,-1 0-16 0,-1 0 0 16,1 0 0-16,-1 0 0 15,1 0-176-15,-2 0 0 0,0-2 0 0,1 0 0 0,-2 2 0 0,1-2-144 0,3-2 144 16,0 2-208-16,2-2 208 0,-2 0 0 16,3-1 0-16,0 2 160 0,2-1 96 0,0-1 0 0,1 4 16 15,-2-4 0-15,0 4-80 0,-1-3-32 0,0-1 0 0,-2 1 0 16,0 2-160-16,-4 1 0 0,1-4 0 0,-3 3 0 15,-1-3 128-15,-1 2 0 16,0-1 0-16,-2 0 0 0,-1 2-128 0,0-4 0 0,-1 2 0 0,0 0 0 16,1 2 0-16,-2-4 0 0,-1 2 0 0,0-2 0 15,0 1 0-15,-2 0 0 0,1 0 0 0,-2-1 0 16,0 2 0-16,-2-2 0 0,-1-2 0 0,1 2 0 16,-1 0-288-16,-2 0-32 0,0 0-16 0,-1-1-13632 15,-2-2-2736 1</inkml:trace>
  <inkml:trace contextRef="#ctx0" brushRef="#br0" timeOffset="8085.69">25039 1934 26719 0,'-3'0'2368'0,"2"0"-1888"0,2 0-480 0,1 0 0 0,0 0 720 0,1-3 48 0,0 2 16 0,2-1 0 0,3-1 752 0,4 2 128 0,2-4 48 0,3 0 0 16,3 3-464-16,1-5-96 0,4 4 0 0,0 0-16 0,4 0-528 0,-1-4-96 0,2 4-32 16,0-2 0-16,2 1-256 0,-2-2-48 0,0 3-16 0,0 0 0 15,-1 0-160-15,-3 2 0 0,-2-3 0 0,-3 2 0 16,-1 2 0-16,-4-3-144 0,-1 3 144 0,-1-1-208 16,-2 1-592-1,-2 0-112-15,0-2-32 0,0 2 0 16,-2 0-1776-16,2 0-352 0,1 0-80 0,2 0-10704 0</inkml:trace>
  <inkml:trace contextRef="#ctx0" brushRef="#br0" timeOffset="8979.26">26466 2041 911 0,'2'-6'0'0,"0"3"0"0,-1-1 0 0,-1 1 0 0,1 0 4224 0,-1 3 768 0,1-3 160 15,1-1 32-15,-1 0-2688 0,1-3-512 0,1 0-128 0,-2-2 0 0,1 2-528 0,-2-2-112 0,0 2 0 0,-1 1-16 0,-1 1-816 0,-2-2-176 0,-1 3-16 16,-1 1-16-16,0-3 256 0,-4 2 48 0,-1-1 16 15,-4 4 0-15,-2-1 560 0,-3 2 112 0,-1 0 32 0,-3 0 0 16,2 3-496-16,-2 2-80 0,3 1-32 0,-3 4 0 16,-1 0-304-16,-1 0-64 0,0 5-16 0,3-3 0 15,3 2-208-15,4-6 0 0,3 2 0 0,1 3 0 16,-4 3 128-16,-1 6-128 16,1 3 176-16,1-2-176 0,2 2 0 0,3 0 0 0,3-2 0 0,3-2 0 0,3-1 0 15,4-1 0-15,0-3 0 0,2-1 0 0,4-2 0 31,1 0 0-31,1-5 0 0,1 2 0 0,1-4 208 0,1-2-64 16,3-2-16-16,1-2 0 0,2-2 96 0,1-1 16 16,0-1 0-16,2-3 0 0,1 1 64 0,-1-2 16 15,1-2 0-15,-1-3 0 0,-2 3-128 0,0-2 0 16,2-3-16-16,-4-1 0 0,1 2-48 0,-2 0 0 16,-1 0 0-16,-2-2 0 0,0 0-128 0,-2-3 192 15,1 3-192-15,-1-6 192 0,0 0 0 0,-2-3 0 0,-3 0 0 16,0 1 0-16,-2-2 128 0,-2-3 16 15,-2 1 16-15,0-3 0 0,-4-1-160 0,1-4-16 0,-3-1-16 16,2 2 0-16,-1 3 80 0,-2-3 16 0,-1-9 0 0,0-3 0 16,-3-1-256-16,3 1 0 0,-1 6 0 0,-1 4 0 15,1 4 0-15,-2 1 0 0,1 4 0 0,0-1 0 16,0 7 0-16,0 0 0 0,1 6 0 0,-2-3-160 16,0 4-32-16,0 3 0 0,1 1 0 0,-1 2 0 15,2 3-560 1,0 0-112-16,-2 6-32 0,0 0-12480 0,-1 6-2496 0</inkml:trace>
  <inkml:trace contextRef="#ctx0" brushRef="#br0" timeOffset="9447.44">27003 1862 28559 0,'-15'-7'2544'0,"4"3"-2032"0,1 2-512 0,4 2 0 15,2 0 768-15,3 0 48 0,-2 0 16 0,-1 0 0 0,-2 0 816 0,-1 2 160 0,1-2 48 0,1 4 0 0,2-4-960 0,3 2-192 0,4-1-48 0,2 2 0 0,3-3-288 0,4 1-64 16,3-1-16-16,4 3 0 0,5-3 128 0,3 0 32 15,7 0 0-15,2 2 0 0,6-2 0 0,3 0 0 16,1 0 0-16,1 0 0 0,-1-2-224 16,-1-2-32-16,2 0-16 0,-1 2 0 0,-2-1-176 0,-1 2 0 15,0 1 144-15,-1-2-144 0,-1 2 0 0,-4 2-320 0,1-2 64 16,-5 1 16 0,0 2-544-16,-5-1-112 0,0-2-32 0,-3 4-18064 0</inkml:trace>
  <inkml:trace contextRef="#ctx0" brushRef="#br0" timeOffset="10017.84">28366 1975 22111 0,'0'-4'1968'0,"0"-1"-1584"0,-1 4-384 0,1-2 0 0,1 3 3296 16,1-2 576-16,-1 1 112 0,1 1 32 0,3-5-2224 0,2 1-432 15,1-3-80-15,3 0-32 0,0 2-816 0,2-1-176 0,2 0-16 0,2 1-16 16,3-1-64-16,0 0-16 0,1-3 0 0,1 3 0 15,0 0 80-15,2-2 16 0,-1 2 0 0,2 0 0 16,0 0-112-16,-1 0 0 0,0-3-128 0,-1 1 192 31,1 2-192-31,-3 0 176 0,-3-3-176 0,0 2 160 0,-2 1-160 0,-4-4 0 0,0 1 0 0,-3 2 0 32,0-2 0-32,-4-1 0 0,-2 0 0 0,-3 2 0 0,-1-2 0 0,-3 1 0 0,-2 2 144 0,-4-4-144 15,-2 3 0-15,-5-2 0 16,-3 2 0-16,-4 0 0 0,0 2 0 0,-2 4 0 0,0 2 0 0,-1 2 0 0,-4 2 0 15,-3 6 0-15,-3 2 0 0,-1 2 128 0,0 4-128 16,2 3 0 0,2 3-128-16,3 3 128 0,5-1 0 0,3 2 0 0,6 3 0 0,3-1-128 0,4-2 128 15,4 3 0-15,2 1 0 0,4 2 0 0,3-6 144 0,0 1-144 16,4-2 192-16,1 1-192 0,6 3 192 0,1 0-64 16,3-1 0-16,2-3-128 0,2 2 208 0,0-7-64 31,2 0-16-31,1-2 0 0,-1-2 48 0,2 1 0 15,0-1 0-15,2-1 0 0,1-1-176 0,2-4 0 16,3 0 0-16,-1-2 0 0,0 0-320 0,4-1 48 16,3-3 16-16,2-5 0 15,4-1-656-15,1-1-128 0</inkml:trace>
  <inkml:trace contextRef="#ctx0" brushRef="#br0" timeOffset="18756.82">22641 1857 10127 0,'0'-2'896'16,"0"-1"-704"-16,1 2-192 0,1 1 0 0,-1-2 768 0,-1-1 112 0,2-1 16 0,1 1 16 0,-1-6 0 0,2 2 0 0,0-2 0 0,-2-1 0 0,2 4 160 0,-2-3 16 0,1 3 16 0,-1-1 0 16,0 0 112-16,0 1 0 0,-1 3 16 0,-1-4 0 15,2 1 32-15,-1 0 0 0,-1 0 0 0,1 2 0 0,-1-2-352 0,0 1-64 16,0 1-16-16,-1 1 0 0,-2-1-320 0,1-2-64 15,-3-1 0-15,0 2-16 0,-1 1-112 0,-2-3 0 32,1 1-16-32,-3 1 0 0,-1 0-32 0,-1 0 0 0,-3 2 0 0,1-4 0 0,2 4 112 0,-3-3 0 15,-2 2 16-15,-4-2 0 0,-2-1-144 0,0 1-16 16,-1 4-16-16,1-1 0 0,2 2-16 0,-1 2 0 16,-3 2 0-16,-1 3 0 0,2-2-208 0,1 4 0 15,2-1 128-15,0 0-128 16,-1 2 128-16,1 1-128 0,2 2 176 0,0-2-176 0,1 2 224 0,2 1-64 15,2-1-16-15,2 0 0 16,1 2-16-16,1-2-128 0,1 2 192 0,2 1-64 0,1-5-128 0,2 2 128 16,0-2-128-16,3 1 128 0,1 3-128 0,0-5 128 0,2 4-128 15,2-1 128-15,1 1-128 0,1-1 0 16,2 4 144-16,0-2-144 0,2 0 0 0,0 2 144 0,-1-3-144 0,1 0 0 16,-2 2 128-16,3-2-128 0,1 0 0 0,0 0 0 15,-1-1 0-15,1 0 0 16,1-2 0-16,-2 0 0 0,3 0 0 0,-2-1 0 0,0-3 0 0,-1 0 0 15,2 0 160-15,-2-2-160 0,0-2 128 0,0 0-128 16,0-2 128-16,2-2-128 0,-1 0 128 0,0-1-128 0,1 0 160 16,0-3-160-16,1-1 192 0,2 0-192 0,0-2 144 0,1-1-144 15,1 1 0-15,-2-4 144 0,1 3-144 16,-1-2 128-16,-1 0-128 0,0-3 128 0,-2 5-128 16,0-4 0-1,-2-1 0-15,0 3 0 0,-2-2 0 0,-1 2 0 16,-1 0 0-16,-2 2 0 0,-1-5 0 0,-1 1 0 15,-1 2 0-15,1-3 0 0,-3 2 0 0,0-1 0 16,-1-1 0-16,-2 0 0 0,1 2 0 0,-2-3 0 16,0 6 0-16,-1-3 0 0,2 5 0 0,-2 0 0 15,1 2 0-15,-1 0 0 0,0 1 0 0,1 1 0 16,1 3 0-16,-1-1 0 0,0 2 0 0,2 0 0 16,-2 0 0-16,2 2 0 0,-2-1 0 0,1 2 0 0,0 0 0 15,-1 4 0-15,0-4 0 0,1 3 0 0,-1 1 0 16,1 1 0-16,2 2 0 0,-1 0 0 0,2 2 0 15,-2-2 0-15,4 3 0 0,-2-1 0 0,1 2 0 0,1-2 0 16,2 0 0-16,-1 1 0 0,2-1 0 0,1 2 0 16,1 3 0-16,1-1 0 0,-1 1 0 0,2 2 0 15,1 0 0-15,-4-3 0 0,0-4 0 0,0 3 0 16,1 5 0-16,2 4 0 0,1 2 0 0,0 3 0 16,0 2 0-16,-2 1 0 0,1-1 0 0,0 1 128 0,-2 0-128 15,3 0 160-15,-3-1-160 0,-2-2 160 16,2-3-160-16,-4-2 160 0,1-3-160 0,0 2 160 0,-1 0-160 15,0 2 192-15,-1-5-192 0,0 1 192 0,-1 1-192 0,-1 0 0 16,1 0 0-16,-2 1 0 0,1 1 0 0,-3 1 0 16,0 1 0-16,-1-1 0 0,2 4 0 0,-1-1 0 15,1-2 128-15,-3-4-128 0,1 0 0 0,-1-3 0 16,-1-1 0-16,0 2 128 0,-2-4-128 0,1-1 160 16,-1-1-160-16,0-2 160 0,-1 0-160 0,-1-4 0 15,0 0 0-15,-2 1 0 0,2-3 0 0,-5-2 0 0,-1 0 0 16,-5-2 0-16,0-2 0 0,-1 0 0 0,0-4 0 15,-3 2 0 1,-1-4-432-16,-1-4-112 0,-3 0-32 0,0-2 0 16,-2-6-752-16,-3-2-144 0</inkml:trace>
  <inkml:trace contextRef="#ctx0" brushRef="#br0" timeOffset="23408.67">23720 707 19343 0,'-3'0'1728'15,"1"0"-1392"-15,2 0-336 0,0 0 0 0,0 0 208 16,0 0-16-16,-2 0-16 0,0 3 0 0,-1-3 784 0,0 3 144 0,-2-1 48 0,0 0 0 0,0 2-384 0,-1 1-80 0,-1-2-16 0,3 4 0 16,-3-4 48-16,0 3 16 0,2-2 0 0,-1 1 0 0,1 1-16 0,0 1 0 15,0 0 0-15,0-1 0 0,0 3 64 0,-1 1 16 16,0 2 0-16,-2 0 0 0,1 2-144 0,-2 1-16 16,1 2-16-16,-4 2 0 0,1-1-256 0,0 2-48 15,-2 1-16-15,0 1 0 0,1 1-80 0,-3 3-16 0,-2 6 0 16,-2 5 0-16,3 0 48 0,0 2 0 0,0 7 0 15,1 2 0 1,0 3 64-16,4-8 32 0,2-10 0 0,2 2 0 0,-2 9-144 16,2 4-16-16,1 3-16 0,2 2 0 0,2 1-176 0,0-1 192 0,2-2-192 0,0-1 192 0,3-6-192 15,-1-3 0 1,1 1 0-16,-1-7 128 0,2-1-128 0,1 3 192 16,1 5-192-16,0 2 192 0,3 4-192 0,2-1 160 15,1 1-160-15,2-5 160 0,0-4-160 0,-1-5 128 16,3 1-128-16,2-5 128 0,-1-2-128 0,4 0 192 15,2 1-192-15,3-1 192 0,4 0-192 16,2-2-224-16,4-2 48 0,4-1 16 16,2-1-240-16,3-4-48 0,2 0-16 0,2-1-11904 15,3 0-2384-15</inkml:trace>
  <inkml:trace contextRef="#ctx0" brushRef="#br0" timeOffset="24373.62">29052 802 22111 0,'-7'-3'1968'0,"2"-1"-1584"0,3 1-384 0,1 3 0 0,1-2 688 16,-2 1 48-16,1-2 16 0,-4 0 0 0,0-4 976 0,0 1 192 0,2 0 32 0,1 2 16 16,1 2-704-16,2-1-144 0,2 3-32 0,1 0 0 0,1 3-160 0,2-1-32 0,3 5-16 0,1-3 0 0,1 5-320 0,2 0-64 15,2 4-16-15,3 0 0 0,2 3-224 0,1 2-32 16,1 5-16-16,3 1 0 0,2 5-16 0,-2-1-16 16,-1 4 0-16,-1-3 0 0,-1-1 16 0,2 8 0 15,5 10 0-15,2 8 0 0,1 3-64 0,0 3 0 16,-3-4 0-16,0 1 0 0,-4 0 112 0,-2 0 16 15,-5-3 0-15,-3 3 0 0,-2 6-64 0,-3-4 0 16,-2 0 0-16,-5-6 0 0,-2-6 64 0,-1 1 0 16,-1 1 0-16,-2-2 0 0,-2-3-64 0,-2-1 0 15,-3 2 0-15,-1-1 0 0,-1 1 160 0,-1-2 32 16,1-2 0-16,-3-5 0 0,1 1-384 0,-5-1 0 0,-2 2 0 16,-2 2 0-16,-3-1 0 0,1 2 0 0,-5 2 0 15,1 2 0 1,-4-1-288-16,-2 0 32 0,-2-2 0 0,1-5 0 15,-4-3-320-15,2-5-48 0,0-3-16 0,0-6-12832 0,-1-2-2576 0</inkml:trace>
  <inkml:trace contextRef="#ctx0" brushRef="#br0" timeOffset="50921.38">3501 9031 23039 0,'-3'0'2048'0,"2"0"-1648"0,1 0-400 0,1 0 0 0,0 0 528 0,1 0 32 0,0-3 0 0,2 3 0 0,1-1 240 0,2 1 48 0,2 0 16 0,1-2 0 0,3 2-224 0,2 0-32 0,6 2-16 0,3-2 0 0,-2 4-256 0,3-2-48 0,2 3-16 0,3 0 0 16,-3 1-272-16,4 0 0 15,5 4 0-15,6-3 0 16,6-1 160-16,6 0-32 0,1-1 0 0,0-3 0 0,5 1 400 0,-2-3 80 0,-4 0 16 0,7-4 0 16,6 2 16-16,2-5 0 0,0 1 0 0,0 0 0 15,-1 2-256 1,5 1-64-16,8 0 0 0,-2-1 0 0,-9 4 16 0,4 2 0 15,6-4 0-15,-1 2 0 0,1 2-144 0,-3 0-48 16,-4 1 0-16,0 2 0 0,3 0-400 0,5-2-96 0,3 3-16 0,0 1 0 16,0 0-1040-16,-2 2-224 15,-1-3-32-15,-3 4-16 16,-2-2-352-16,-5 2-64 0,-1 3-16 0,-5-3-9904 0</inkml:trace>
  <inkml:trace contextRef="#ctx0" brushRef="#br1" timeOffset="69072.36">13832 6686 24879 0,'-2'3'2208'0,"0"-3"-1760"0,2 0-448 0,0 0 0 0,2 0 512 0,-2 0 32 0,1 2 0 0,0-2 0 0,0 0-1824 0,1 0-384 16,0 0-64-16,-2 0 0 0,0 0-560 0,0 0-96 0,0 0-32 0,0 0 0 16,0 0 736-16,0 0 144 0,0 0 16 0,0 0 16 0,0 0 2768 0,0 0 544 15,0 0 112-15,0 0 32 0,0 0 1040 0,0 0 208 16,0 0 32-1,0 0 16-15,0 0-1200 0,0 0-224 0,0 0-48 0,0 0-16 0,0 0-240 0,0 0-48 16,0 0-16-16,0 0 0 0,0 0-544 0,0 0-96 16,0 0-32-16,19-12 0 15,-17 8-416-15,1-2-96 0,-1 3-16 0,-1 0 0 0,0-4-256 0,-1 4 0 0,0-2 0 0,-1 1 0 32,0 0 0-32,0 2 0 0,-3-4 0 0,-1-2 0 0,-1 2 0 15,0 0 0-15,0-3 0 0,-1 2 0 0,1 1 208 0,0-3-64 0,0 0-16 0,0-1 0 16,-1 1 80-16,2-1 16 0,1-3 0 0,-3 1 0 15,2-2 32-15,0-1 0 0,1 2 0 0,-1 1 0 16,1-1-96-16,0 1-16 0,0-1 0 0,1 4 0 16,-2-1-144-16,0 0 0 0,1-1 144 0,0 3-144 0,-1-2 0 15,-1 2 0-15,0-2 0 0,-1 0 0 16,-1 1 0-16,0-1 0 16,-1-2 0-16,-1 2 128 0,0 0 0 0,-2 2 0 15,-2-2 0-15,-1 1 0 0,4 2 48 0,-1 0 16 0,-2 1 0 0,1 0 0 0,0 1-192 0,0 0 128 31,-3-1-128-31,1 3 128 0,1 0-128 0,-2-2 0 16,0 1 0-16,-3 2 0 0,2 2 0 0,-3 0 0 16,1 1 0-16,-1 0 0 0,0 2 0 0,0-2 0 15,-2 4 0-15,-1-4 0 0,-1 4 0 0,-1-1 0 16,1 2 0-16,-1-4 0 0,-1 3 0 0,1 0 0 0,2-1 0 16,2-2 0-16,1 2 0 0,0-1 0 0,3 0 176 0,-1-2-176 15,2 2 0-15,1-1 0 0,1 2 0 0,-1-1 0 16,1 0 0-16,1 1 0 0,-1-1 0 0,0 0 0 15,0 1 0-15,-3 1 0 0,1 2 0 0,-1-1 0 16,0 3 224-16,-2 1-48 0,2-1-16 0,1 1 0 16,1-3-160-16,-1 4 0 0,0-1 0 0,-1 4 0 15,-1 0 0-15,2 3 0 0,1-4 0 0,2 4 0 16,0 0 0-16,2-4 0 0,0 2 0 0,2-3 0 16,2-1 0-16,0 4 0 0,0-2 0 0,1 0 0 15,1 0 0-15,0-1 0 0,2 2 0 0,0-3 0 0,2-1 0 16,0 0 0-16,-1 2 0 0,2 0 0 0,2 1 0 15,-1-3 128-15,0 3 0 0,2-1 0 0,-1 3-128 0,2-2 0 16,0 0 0-16,-2 2 128 0,2 1-128 0,-1-2 0 16,1 1 0-16,-1 1 0 0,-1 2 0 0,1-2 0 15,-1-2 0-15,-1 2 0 0,2 1 0 0,-1 1 0 16,3-1 0-16,0-1 0 0,3 1 0 0,0 1 0 16,2-5 0-16,0 0 0 0,1-1 144 0,1-2 0 15,-3-4 0-15,1 3 0 0,4 1-144 0,-1 0 0 16,1-3 144-16,-2 4-144 0,-1-5 0 0,-1 4 128 15,1 0-128-15,2 0 0 0,-1 2 0 0,-1 1 0 0,2 0 0 16,-2 2 0-16,1-3 0 0,-1 1 0 16,2-1 0-16,-1-1 0 0,0 0 0 0,3-1 0 0,0 0 0 0,0-1 0 15,1-2 176-15,1 2-48 0,0-3 0 0,2 0 0 16,0 1 0-16,-1 0 0 0,1-1 0 0,-2-2 0 16,0 2-128-16,1-1 0 0,-2 2 0 0,0-3 0 15,0 2 0-15,0-1 0 0,-1 0 0 0,0 0 0 16,-1-4 0-16,3 2 0 0,-1-1 0 0,0-2 0 15,1 0 0-15,2 0 192 0,0-2-64 0,4-1 0 16,-1 2 16-16,1-3 0 0,1 2 0 0,1-1 0 16,-2 2-16-16,2-1 0 0,1-1 0 0,-2 2 0 15,0-1-128-15,-2-1 0 0,-1 2-192 0,0-2 192 0,-1 1 0 0,0-4 0 16,0 1 0-16,-3-1 0 16,0-1 128-16,1 1-128 0,-1-2 192 0,1-2-64 0,0 1 0 0,-2-1 0 15,1 0 0-15,0 0 0 0,1 0 64 0,-2-1 0 16,0 0 0-16,-3 3 0 0,0-5-192 0,-1 3 0 15,1-5 0-15,-1 2 0 0,-2 0 128 0,-1 0 0 16,2-6 0-16,-1 1 0 16,-1-4 0-16,0-1-128 0,-3 1 192 0,0-3-64 0,-1 3-128 0,-2 0 0 0,-2-1 0 15,-2 2 0-15,0 2 0 0,-2-4 0 0,-1 1 0 16,-2 1 0-16,3 1 128 0,-4 2-128 0,1-1 128 16,0 2-128-16,0 1 0 0,-2 1 0 0,1-1 128 15,0 0-128-15,-1 4 0 0,-1-1 0 0,1 0 0 0,-2-2 0 16,0 1 0-16,-2-1 0 15,-1 2 0-15,5 4 0 0,-1 0-208 0,0 2 16 0,-4-3 16 16,-5-2 0-16,-1 2-64 0,-1-1-16 0,-1 3 0 0,1 0 0 16,2 4-96-16,0 0-32 0,0 2 0 0,-2-2 0 15,1 1-96 1,2 3-32-16,2 0 0 0,0 0 0 0,3 3-192 0,0-3-64 16,0 1 0-16,1 2-12672 0,1-1-2560 0</inkml:trace>
  <inkml:trace contextRef="#ctx0" brushRef="#br1" timeOffset="71051.39">14015 6881 4607 0,'-2'-2'400'0,"0"1"-400"0,2-2 0 0,0 3 0 0,0 0 288 0,0 0-32 0,-1-1 0 0,-1-1 0 0,-1-2-512 0,1-2-128 0,-1 3 0 0,1 0-16 0,-1 0 880 0,2-3 176 32,0 2 48-32,-2 0 0 0,2-1 1376 0,-1 2 288 0,-2-1 48 0,1 2 16 15,0-1 224-15,-1 2 48 0,0-3 16 0,2 4 0 16,-2 0-800-16,3 0-144 0,-2 0-48 0,3 0 0 16,0 0-944-16,0 0-192 0,2 4-32 0,-1-3-16 15,0 2-352-15,0-1-64 0,2 2 0 0,-2-2-128 16,2 2 272-16,-1 2-48 0,2-2-16 0,-2 2 0 15,2 0 240-15,0-2 64 0,-1 1 0 0,2-1 0 0,-1-2-64 16,2 2 0-16,0-1 0 0,2 0 0 0,-1-2 192 0,2 2 48 16,1-3 0-16,0 0 0 0,1 2-368 0,0-2-64 15,3 0 0-15,-1 1-16 0,-2-1-64 0,2 0-16 16,3 0 0-16,1 0 0 0,2 3 0 0,-1-6 0 16,-1 3 0-16,-1 0 0 0,2-1-160 0,-1 1 128 15,-1 0-128-15,1 0 128 0,1-2-128 0,-2 2 0 16,1 0 0-16,-1-3 128 0,-1 3 112 0,1-1 16 15,0 1 0-15,0 0 0 0,0 0-112 0,-1-3-16 16,-4 3 0-16,3 0 0 0,2-2 0 0,1 1 0 16,1 1 0-16,-1 0 0 0,0-3-128 0,1 2 192 15,-2 1-192-15,0-2 192 0,0 2-64 0,0-3-128 0,0 3 192 16,0-1-64-16,0 1 0 0,0-3-128 0,-1 1 192 16,0 1-64-16,0-2 0 0,0 1 0 0,-4 1 0 0,2-2 0 15,3 3 32-15,2-2 0 0,-1 0 0 0,-1 2 0 16,1-2-160-16,2 1 0 0,1 1 0 0,-2-3 128 15,0 3-128-15,0-2 0 0,1 0 0 0,0 2 0 16,-1-2 0-16,0-1 0 0,1 2 0 0,-1 1 0 16,1-2 0-16,-1 2 0 0,0-3 0 0,0 2 0 15,2 1 0-15,0-2 0 0,0 2 0 0,-2-3 128 16,2 3 80-16,-1 0 16 0,-1 0 0 0,2 0 0 0,2 0-224 16,-1 0 128-16,-1 0-128 0,0 3 0 0,0-3 160 15,-2 0-160-15,1 0 160 0,-1-3-160 16,0 2 0-16,1 1 0 0,2-3 0 0,-1 2-160 15,0-1 160-15,0-1 0 0,-2 2 0 0,2-1 0 0,0-2 0 0,0 1 0 16,-2 3 0-16,1-2 0 16,-1 1 0-16,-2-2 224 0,2 3-48 0,-2-4-16 15,1 4-160-15,2-2 192 0,2 1-192 0,0-2 192 0,1 1-192 16,-1 1 0-16,1-2 0 0,0 1 0 0,1 0 0 0,-1 0 0 16,-1-2 0-16,0 2 0 0,1-2 0 0,-2 0 0 15,1 2 0-15,-1-2 0 0,-2-2 224 0,2 3-32 16,-3 0-16-16,1 0 0 0,0 0-48 0,0-1-128 15,-1 1 192-15,0 1-64 0,1 1 0 0,-1-2 0 0,1 1 0 0,1 0 0 16,-2 2-128-16,2 0 0 0,-1-2 0 0,1 2 128 16,1-2-128-16,-1 2 0 0,2-2 0 0,-1 2 0 15,0 0 0-15,0-2 0 0,1 2 0 0,-1-3 0 16,-2 2 0-16,1-1 0 0,-1-2 0 0,1 4 0 16,-2-3 0-16,-1 2 0 0,0-1 0 0,-1-1 0 0,-1 2 0 15,-1-1 0-15,1-1 0 0,1 2 0 0,0-2 0 0,2 1 0 16,-1 1 0-16,3 1 0 0,-3-4 0 0,2 4 160 15,0-2-160-15,0-1 160 0,-1 2-160 0,2-2 0 16,1 3-160-16,-2-2 160 16,0 1 0-16,-1-2 0 0,0-1 0 0,0 2 0 0,0-1 0 0,-4 2 0 15,2-2 0-15,-3-2 0 16,1 3 0-16,-1 0 0 0,-2-2 0 0,1-1 0 16,-1 2 0-16,-1 0 128 0,-3 2 16 0,3-3 0 15,-1 2-144-15,3-5 160 0,0 4-160 0,1 0 160 0,-3 0-160 0,1-2 0 16,1 0 0-16,1 0 0 0,-1 1 0 0,1 0 0 15,-1 2 0-15,2-2 0 0,-2-1 0 0,1 1 0 16,-2 3 0-16,0-1 128 0,1-2-128 16,-1 2 0-16,0-2 0 0,-2 1 0 0,2 1 0 0,-1 1 0 15,-2-3 0-15,2 1 0 0,0 0 0 0,-1-2 0 16,0 1 0-16,-1 0 0 0,2-1 0 0,-2 1 0 0,1-1 0 0,-1 1 128 16,1 0 0-16,-2-1-128 0,1 1 192 0,1 2-64 15,-2-2-128-15,1 1 0 0,1 0 0 0,-1-1 0 16,2 2 0-16,-1 1 0 0,2-2 0 0,-1 0 0 15,-2 0 0-15,1 3 0 0,-1-4 0 0,2 2 0 16,-1 1 0-16,0-2 0 0,1 1 0 0,-1 0 0 0,0 0 0 16,-1-1 0-16,2 0 0 0,-3 0 0 0,2 2 0 15,-1-1 0 1,-1-2 0-16,1 1 0 0,-1 2 0 0,2-1 0 16,1-2 0-16,-2 2 0 0,3 2 0 0,-1-3 0 15,-1 2 0-15,0-2 0 0,-1 0 0 0,0 0 0 0,2 3 0 0,0-4 0 16,-1 2 0-16,1-2 0 0,0 2 128 0,-1-2-128 15,1 0 0-15,-2 2 0 0,2-2 0 0,-1 2 0 0,0-1 0 0,0 0 0 16,-1 1 176-16,0 0-176 0,1-1 0 0,-1 2 128 16,1-1-128-16,-1 2 0 0,2 0 0 0,1-3 0 15,0 3 0-15,-1-1 0 16,3-2 0-16,-4 0 0 0,2 0 0 0,-1 3 0 0,2-3 0 16,-2 0 0-16,2 2 0 0,-1 1 0 15,1-3 0-15,0 1 0 0,0 1-192 0,0-2 192 0,0 1 0 0,0 0 0 0,2 0 0 0,-2-2 0 16,1 2 0-16,-1-2 0 0,2 2 0 0,-2 0 0 15,1-3 0-15,2 2 0 0,-2-1 0 0,1 2 0 16,-2-2 0-16,1-1 0 0,0 1 0 0,0 1 0 16,0-1 0-16,-2 1 0 0,1 1 0 0,-1-2 0 31,1 4 0-31,0-4 0 0,-1 1 0 0,0-2 0 16,0 4 0-16,-2-4 0 0,2 1 0 0,-1 0 0 0,1-1 0 0,-2 2 0 15,4 0 0-15,-2 2 0 0,-1-3 0 0,0 2 0 16,2-1 0-16,-1 2 0 0,1-2 0 0,-1 0 0 15,0 3 0-15,-1-3 0 0,-1 1 0 0,1 1 0 16,0-2 0-16,-1 2 0 0,0 0 0 0,-1-1 0 16,1 2 0-16,-1-2 0 0,-1 1 0 0,0-2 0 15,0 1 0-15,2 0 0 0,-2 2 0 0,0-2 0 16,2 0 0-16,-1 0 0 0,1 0 0 0,-2-2 320 16,0-2-32-16,0 3-16 0,-1 2-112 0,1-1-32 15,0-2 0-15,1 2 0 0,-1-1-128 0,-1 2 0 0,0-4 0 16,-2 4 0-16,1 1 0 0,-1-3 0 0,-2 3 0 15,-1 0 0-15,1 0 0 0,-1 0 0 0,-1 0 0 0,0 0 0 16,-2 3 0-16,1-3-144 0,-1 1 144 0,3-1-160 16,0 0-80-16,0 0-16 0,-18 9 0 0,11-7 0 15,0-2-416 1,1 1-96-16,-2 2 0 0,1-1-16 0,0-1-512 16,-2 2-112-16,0-3 0 0,-1 0-19168 0</inkml:trace>
  <inkml:trace contextRef="#ctx0" brushRef="#br1" timeOffset="71953.09">19446 5323 28559 0,'-6'-3'2544'0,"0"-1"-2032"0,3 1-512 0,2 1 0 16,0 2 752-16,-2-1 48 0,0-3 16 0,-5-2 0 0,-3 0-544 0,0-3-96 0,0-1-32 0,1 1 0 0,1 2-144 0,0 1 0 0,3-3 0 16,-1 2 0-16,1 1 0 0,0-3 0 0,-2 2 0 0,1 0 0 0,1 1 448 0,-2 0 64 15,-1 2 16-15,0-1 0 0,-1 4 528 0,-3-1 96 16,0 2 32-16,-3 0 0 0,-3 6-592 0,1-2-112 16,-2 4-32-16,-3 0 0 0,2 4-448 0,-2 0 0 15,-1 3 0-15,1-1 0 0,1 1 0 0,-2 1 0 16,2 0 0-16,0-4 0 0,-1 4 0 0,1-3 176 15,1-1-176-15,-2 2 160 0,-3 0-160 0,-3 2 0 16,2 1-160-16,-1-1 160 0,0 0 0 0,0-1 128 16,1-2 16-16,0 0 0 0,2-1 176 0,4-2 16 15,3 0 16-15,1 2 0 0,1-2-160 0,0 2-48 16,4 3 0-16,-1-1 0 0,5 2-16 0,-1 0-128 0,3 1 192 16,2-1-64-16,0 4-128 0,1-1 0 15,1-1 0-15,2 2 0 0,0 0 0 16,2 1 128-16,0 1-128 0,2-3 128 0,0 3-128 0,-1-2 0 0,2 1 0 0,0-2-176 15,0 0 176-15,1 1 0 0,0 1 0 0,3-3 0 16,1 5 0-16,2-4 0 0,4 4 0 0,2-2 128 16,2-4 64-16,-1-1 0 0,1-1 16 0,4-2 0 15,4 2 48-15,3-1 0 0,2 3 0 0,0-3 0 16,-4-2-96-16,0 1-16 0,0-4 0 16,-1 0 0-16,-1-3-144 0,-3 2 192 0,2-2-192 0,-1-4 192 0,-3 2 0 15,2-4 0-15,1 3 0 0,-1-3 0 0,0-3 16 0,-2-1 16 16,-1-1 0-16,-1 2 0 0,-3-5-96 0,-1 3-128 15,0-1 176-15,-2 0-176 0,1-1 192 0,-3-2-64 16,-1 1 0-16,0 0-128 0,2-2 224 0,-1-2-64 16,2-1-16-1,-3 3 0-15,-1 0-144 0,1-4 0 0,3-3 144 0,0-2-144 0,0-4 0 0,-2 2 0 16,-1-1 0 0,-2 0 0-16,1-3 128 0,-4 2-128 0,-1 0 128 15,-2-1-128-15,-2-1 0 0,-1 0 0 0,0 2-192 0,-1-2 64 16,-2-1 128-16,1 1 0 0,-1 3-144 0,0 0 144 0,-1 0 0 15,-1 3 0-15,1-1 0 0,-3 2 0 0,-1-1 0 0,0 1 0 16,-3 1 0-16,-2-2 0 0,1 1 0 16,-3 1 0-16,-1 1 0 0,-3 1 0 0,0 2 0 0,-4-2-176 0,-1 1 48 0,-4 2 0 15,-1-1-192-15,-5 1-48 0,1-2 0 0,-3 2 0 16,3 3-176 0,-1-1-32-16,2 2-16 0,1 0 0 0,2 2-160 0,0 0-16 0,3 2-16 15,3-4 0-15</inkml:trace>
  <inkml:trace contextRef="#ctx0" brushRef="#br1" timeOffset="75022.59">25556 4375 24879 0,'1'-4'2208'0,"0"0"-1760"0,1 4-448 0,-2-2 0 0,1 2 400 16,-1-2 0-16,1-2 0 0,1 0 0 0,0-5 752 0,-1 2 160 0,0-2 32 0,-2 3 0 0,-2 0-464 0,-1 0-96 0,-1 2-16 0,-4 0 0 0,-1 2-336 15,-2 2-80-15,-3-3-16 0,-2 6 0 16,-3-3 0-16,-3 2 0 0,1 0 0 0,-3 3 0 0,-2-2 48 16,3 3 0-16,1-2 0 0,-1 2 0 0,-2 3-32 0,1-2 0 15,-1 2 0-15,4-1 0 16,1-2 96-16,1 0 0 0,0 0 16 0,3 3 0 0,1-3-208 0,0 4-32 16,1-4-16-16,1 1 0 0,3 2-64 0,1 0-16 15,1-2 0-15,1-1 0 0,0 3-128 0,2-3 0 16,1 2-192-16,0-2 192 0,3 2 0 0,-1-3 0 15,2 4 0-15,1 0 0 0,0-2 0 0,1 2 0 16,1 1 0-16,0-2 0 0,2 2 0 0,2 0 0 16,0 2 0-16,3 1 0 0,1 0 0 0,1 0 128 0,2 2-128 15,2 1 0-15,1 0 0 0,2-3 128 16,0 3-128-16,2 3 0 0,1 0 0 0,0-1 0 0,3 1 0 16,-1 0 0-16,2 4 0 0,-1-2 0 0,2 1 128 0,-1-2-128 15,1 2 0-15,0-2 0 16,0 3 0-16,-1 0 0 0,2-1 0 0,-1 4 0 0,1-1 0 0,-1 3 0 15,0-2 0-15,0 0 0 0,-1 1 0 0,-2-2 0 16,-2 1 0-16,-3-1 0 0,-1 1 0 0,-6-2 0 16,-2 0 0-16,-3 0 0 0,-2-1 0 0,-4-2 0 15,-2-1 0-15,-1-2 0 0,-1 1 0 0,-2-2 0 16,-2-1 128-16,0-1-128 0,-2 0 0 0,-3-2 128 16,0-3-128-16,-1 0 160 0,-1-1-160 0,-2-1 160 0,-4 2 32 15,-2-2 0-15,3-2 0 0,-5 0 0 16,-3 0-64-16,-6 0 0 0,0-3 0 0,-6 1 0 0,0-1-128 0,1 0 0 15,2-1 0-15,0 0 0 0,2 0 0 0,2-1-144 16,2 2 144-16,0-3 0 16,2 0-448-16,3 0 0 0,3 0 16 0,2-4 0 15,2 0-1024-15,5-2-208 0</inkml:trace>
  <inkml:trace contextRef="#ctx0" brushRef="#br1" timeOffset="75402.36">26023 5013 43311 0,'-8'-4'1920'0,"3"-1"384"0,2 4-1840 0,3-3-464 0,1 4 0 0,3-1 0 0,0 1-368 0,2-1-160 0,4 1-48 0,3-4 0 0,6 2 576 0,3-2 0 0,2 2 0 0,1-1 0 0,0 2 0 0,1-2 0 15,3 1 0-15,-2 1 0 0,2-3 0 0,-1 1 0 16,-2 1 0-16,0 1 0 0,-3-2 0 0,0 1 0 0,-2 1 0 16,-2-2-12304-16,-1 1-2384 0</inkml:trace>
  <inkml:trace contextRef="#ctx0" brushRef="#br1" timeOffset="75924.86">27069 5054 24879 0,'8'-6'2208'0,"-3"2"-1760"16,0-1-448-16,0 1 0 16,0 2 2992-16,-2 1 512 0,3-3 96 0,3-1 32 0,3-3-2864 15,7-4-560-15,2-3-208 0,-1-1 144 0,-3 3 48 0,-2 0 0 16,-3-2 0-16,-3 2 0 16,0 0 48-16,-4 4 16 0,0-4 0 0,-2 3 0 0,0 2 16 0,-1-5 16 0,1 3 0 0,-2 0 0 15,-1-2-96-15,-1 0-32 0,-2-1 0 0,-1 1 0 16,0 1-160-16,-3-2 192 0,0 1-192 0,-2 0 192 15,1 2-192-15,-4 1 0 0,0 3 0 0,-1 2 0 16,-1 4 0-16,-3 0 128 0,-2 6-128 0,1 1 0 16,1-1 0-16,-2 6 0 0,-5 2 0 0,-2 4 0 15,0 1 0 1,-1 3 0-16,0 0 0 0,0 3 0 0,1-1 0 16,1 3 0-16,1-1 0 0,1 2 0 0,1 3 0 0,2-2 0 15,1-1 0-15,2-2 128 0,2 3 144 16,3-5 32-16,2 2 0 0,3-4 0 0,3 1-48 15,1-2-16-15,3-1 0 0,4-2 0 0,1 1-48 0,4-3 0 16,2 0 0-16,2-3 0 0,5 2-192 0,1-2 176 16,5-4-176-16,2 1 160 0,2-1-304 0,5-3-64 15,2-1-16-15,6 0 0 16,1-4-416-16,4 2-96 0,2-1-16 0,3 0-18112 0</inkml:trace>
  <inkml:trace contextRef="#ctx0" brushRef="#br1" timeOffset="76988.32">27095 5007 911 0,'3'-4'0'0,"-2"0"0"0,1 2 0 0,0-1 0 0,-1 2 1248 0,0 1 160 0,0 0 48 0,2-2 0 0,1-2-176 15,1 2-48-15,0-2 0 0,-1 1 0 0,3 0-336 0,-4 0-64 0,0 1 0 0,-2 0-16 0,-1 2 32 0,0 0 16 0,-1-2 0 0,0 2 0 16,-1-1 48-16,-1 1 16 0,-1 0 0 0,4 0 0 16,0 0 208-16,0 0 32 0,-22 3 16 0,13-1 0 15,2 0-224-15,-5 1-64 0,3-2 0 0,-4 4 0 0,3-4-80 0,-1 2-32 16,-1-1 0-16,-2 2 0 16,-1-2-160-16,-1 2-48 0,-1 0 0 0,0 2 0 0,-3-2-304 0,-1 2-64 15,0 0-16-15,0 0 0 0,1 3 32 0,-1-3 0 16,1 0 0-16,0 0 0 0,3 2-224 0,1-5-192 15,1 2 48-15,4-1-14768 16</inkml:trace>
  <inkml:trace contextRef="#ctx0" brushRef="#br0" timeOffset="83713.89">23217 5082 34095 0,'-7'-6'3024'16,"1"2"-2416"-16,3 2-480 0,3 2-128 0,2-3 416 0,-2 2 64 0,0-5 16 0,-3-4 0 0,2-2-144 0,0-4-32 0,1-3 0 0,0 1 0 0,-2 1-64 0,1-1-32 0,-1 2 0 0,-3 0 0 16,0 0-224-16,-4 1 0 0,-2-1 0 0,-1 2 0 15,-2-1 0-15,-1 2 0 16,-2 0 0-16,0 1 0 0,-1 3 384 0,1 3 0 0,-3 2-16 0,0 1 0 15,1 0 80-15,-1 1 32 0,-1 4 0 0,0 4 0 16,0 1-336-16,1 1-144 0,0 6 128 0,-1-2-128 16,3 7 0-16,-2-3 0 0,-1 4 0 0,-1 1 0 15,1 1 0-15,-3 0 0 0,-1 0 0 0,2 3 0 16,3-3-256-16,-1 1-48 0,1 0 0 0,3 1 0 16,2-2 128-16,3 0 32 0,3 0 0 0,3 1 0 0,3-3 144 15,5 1 0-15,0-2 0 0,4 0 0 16,3-1 0-16,3-1 0 0,4-1 0 0,3-3 0 0,3 0 0 0,3-5 0 15,3 0 0-15,3-6 0 0,3-2 0 16,-2 0 0-16,-1-4 0 0,0-1 0 0,0-2 128 0,-3 1-128 16,-1-4 160-16,-2 0-160 0,-3 1 176 0,-1-3-176 15,-1-2 192-15,-3 0-192 0,1-2 224 0,-2-1-64 16,-1 1-16-16,-2 0 0 16,0 1-16-16,-2-1-128 0,-1 0 192 0,-1 0-64 0,-2-1 0 0,-2 1-128 15,-2 2 192-15,-3-1-64 0,-1 2 0 0,-4 0-128 0,-1 0 192 16,-3 0-64-16,-2 5 0 0,0-1 0 15,0 4 0-15,-3 0 0 0,1 5 16 0,-2 3 0 0,1 0 0 16,2 2 0-16,1 3-144 0,1 0 0 16,-1 2 0-16,2 4 0 0,2 1 144 0,0-2-144 0,4 5 160 15,0-1-160-15,2 2 0 0,2 0 0 0,3 2 0 16,2-1 0-16,3 1 0 0,1 1 0 16,2 3-128-16,3 1 128 0,1 0 0 0,1 1 0 0,2 3 0 0,-1 1 0 15,2 0 0-15,0 2 0 0,0 4 0 0,0 0 0 16,-3 2 0-16,0-1 0 0,2 7 0 0,-4-1 0 15,-1 6 0-15,0-6-128 0,-4 3 128 0,-4-7 0 0,-3-3-320 16,-2-3 0-16,-4-3 0 0,0 1 0 16,-4 3 320-16,-2 1 0 0,-3 1-128 0,-2-2 128 0,-5-1 0 0,-2-2 0 15,-4-1 176-15,-1 2-176 0,-2-5 240 0,2-3-64 16,1-6-16-16,-3 0 0 16,-6 3-160-16,0-6-224 0,-3-1 48 0,0-5 16 31,1-4-1008-31,-1-2-208 0,1-8-32 0,0-4-15808 0</inkml:trace>
  <inkml:trace contextRef="#ctx0" brushRef="#br0" timeOffset="84140.53">24461 3941 33167 0,'-12'-6'1472'0,"3"-3"304"16,2 3-1424-16,2 2-352 0,3 4 0 0,0 0 0 0,1-2 320 0,-3 0-16 0,-1-4 0 0,-2 3 0 0,-2-6 80 0,-2 5 32 0,0-2 0 0,0 4 0 0,-3-1-96 15,0 6-32-15,-3-1 0 0,-2 5 0 0,-2 5 128 0,-3 1 32 0,1 2 0 0,-2 2 0 0,-1 6-96 0,0 4-16 16,1 1 0 0,2 2 0-16,-1 4-112 0,2 6-32 0,0 5 0 0,0 5 0 0,-2 11 0 0,2 4-16 15,1-4 0-15,1 9 0 0,0 12-176 0,0 6 0 16,3 3 0-16,2-2 0 0,0-3 0 0,1-5 0 16,0 2 0-16,0 4 0 15,1 7 0-15,0-5 0 0,2-1 0 0,3-12 0 16,1 0 0-16,6-11 0 0,5-7 0 0,7-1 0 15,5-4-192-15,6-11-64 0,6-4 0 0,4-10-16 16,4-3-432-16,7-2-96 0,9 1-16 0,7-4-16144 0</inkml:trace>
  <inkml:trace contextRef="#ctx0" brushRef="#br0" timeOffset="84883.32">27639 3971 11055 0,'-8'-4'976'0,"2"0"-784"0,1 2-192 0,2 2 0 0,2 0 1184 0,0-2 192 0,-4 2 32 16,-4-5 16-16,-2 2 0 0,0-1 0 0,1 2 0 0,2-2 0 0,2 4-144 0,4 0-16 0,2 1-16 0,1 2 0 0,2-1-320 0,1 2-64 15,4-1-16-15,2 4 0 0,1 1 432 0,4 5 64 16,3 0 32-16,3 6 0 0,0 1-304 0,4 8-64 0,5 5-16 0,4 6 0 15,3 5-304-15,4 3-64 0,4 8-16 16,1-2 0-16,2-1-80 0,-1 3-16 0,2 9 0 0,1 2 0 16,-1 4-512-16,2 6 0 0,-3 6 0 0,-3-1 0 15,-7-6 0-15,-2-1 0 0,-3 3 0 0,-3-5 0 16,-5 4 0-16,-3-7 0 0,-6-5 0 0,-6-7 0 16,-4-6 304-16,-6-2-48 0,-5 2-16 0,-6 0 0 15,-4-3 224-15,-3 2 48 0,-2-2 16 0,-5-4 0 0,-1 0-320 16,-2-4-64-16,-2 0-16 0,0-3 0 15,-2-2-128-15,0-1 0 0,-3-4 0 0,-1 1 0 0,-2 0-224 0,-1-3-80 16,-2-4-16-16,-1-2-19200 16</inkml:trace>
  <inkml:trace contextRef="#ctx0" brushRef="#br0" timeOffset="95287.82">4318 10288 35935 0,'3'-8'3200'0,"-1"-1"-2560"0,0 3-512 0,1 2-128 0,1 0-1536 0,-1-2-336 0,5-7-64 0,3-8-16 16,4-8 1120-16,1-3 240 0,2-5 32 0,-2 2 16 0,-2 3 1120 0,-3 0 208 0,-1 1 48 0,-3-1 16 15,0 3-16-15,-2 1-16 0,0 1 0 0,-2 0 0 0,1-1-16 16,-2 0 0-16,1 0 0 0,1-1 0 16,-1-1-224-16,1-1-32 0,0 7-16 0,1-2 0 0,1 1-368 15,0 0-160-15,-1 6 128 0,1-4-128 16,2 2 128-16,-2 1-128 0,0 1 0 0,-1 0 128 0,0 7-128 15,-3-1 0-15,0 6 0 0,-2 1 0 0,-2 3 0 0,1-3 0 16,-1 4 0-16,-1 0 0 0,-1 4-272 0,1 0 64 16,-2 1 16-16,0-2 0 15,1 1-256-15,-1 1-32 0,-2 1-16 0,-2 2 0 0,-1 0 176 0,-1 1 16 16,-1 4 16-16,-1-4 0 0,1 3 288 0,0-3 272 16,-1 3-48-16,-2 1-16 0,2 3-16 0,-1-2 0 15,3 0 0-15,-3 1 0 0,-2 3-192 0,0 0 0 0,2 0 0 16,-1 0 0-16,4-1 0 0,-1-2 0 0,5-1 0 15,2-3 0-15,3-2 0 0,0-1 0 0,4-5 0 16,-1-1 0-16,3 2 160 0,-2-2 32 0,3-3 16 16,0 0 0-16,1 0-208 0,-1-4 144 0,1-1-144 15,0 0 128-15,2-3-128 0,2 0-272 16,1-7 64-16,0 1 16 0,-2 5 192 0,2-6 0 0,2-2 0 0,5-5 0 16,0-2 160-16,1 3-160 0,-1 2 128 0,0 0-128 15,0 1 0-15,-2 5 0 0,-1 0 128 0,0 6-128 16,-3 4 240-16,2 1 16 0,1 3 0 0,2 2 0 15,-1 7 176-15,0 0 32 0,0 4 16 0,0 0 0 16,0 7-240-16,-1-2-48 0,0 3-16 0,1 2 0 16,-1-1-176-16,-1 0 0 0,-1-3 0 0,-2 1 0 0,3 0-288 15,-2-2 16-15,3-1 0 0,-1-3-17136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27:09.3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16961 9480 6447 0,'6'-4'576'16,"-4"-1"-576"-16,-2 4 0 0,0-2 0 15,0 1 2144-15,-1 1 320 0,0 1 64 0,-2-3 16 0,0-1-3696 0,-5-2-720 0,-1 2-160 0,0-2-16 0,-8-2 1600 0,1 1 448 0,-1 4-128 0,-1-3 128 0,-5-1 0 0,-3 4-160 0,-2 0 160 0,-5 1 0 16,-3 0-160-16,-3-4 160 15,0 0-160-15,0 0 160 0,0 0 1392 0,1-2 336 0,-2 2 80 0,-1 0 16 16,0 1 464-16,-2 1 80 16,0 4 32-16,1 3 32 0,6 0-1360 0,-5 4-288 0,-5-5-48 0,2 2 32 15,2-2-768-15,2 3 0 0,3 1-160 0,4 1 160 16,2 1-768-16,5-2-48 0,4 1-16 0,4-1 48 0,3 0 912 16,6-2 176-16,1-3 32 0,3 1 16 0,5 5 736 0,4-1 128 15,3 0 48-15,4 0 32 0,1 0 16 0,5-2 0 16,6 2 0-16,11 0 32 0,10 1-432 0,8-1-80 15,4 0-32-15,-3-2 32 0,-4 2-208 0,11-4-48 16,9 3-16-16,10 0 32 0,5-1-400 0,3 5-64 16,1-6-128-16,-4 0 176 15,-3-3 16-15,1 0 0 0,2 0 0 0,-2-3 32 0,-1 1 128 0,6-4 32 0,4-1 0 0,0 0 0 16,-6 1-96-16,0 0-16 0,2-1 0 0,-2 1 0 31,-3 0-112-31,-3 5-32 0,-2 1 0 0,-6 4 0 16,-4 2-128-16,-1-3 0 0,-2 4 0 0,-1-1 128 0,-4 0-128 0,-6 0-256 0,-6-2 64 0,0 5 16 47,-1-6-1232-47,-3 3-240 0</inkml:trace>
  <inkml:trace contextRef="#ctx0" brushRef="#br0" timeOffset="1588.26">21600 5390 18431 0,'6'-5'1632'0,"0"-1"-1312"0,-1 0-320 0,-1 3 0 0,0 1 1664 0,0-3 256 0,4-4 48 0,6-6 16 0,4-2 448 0,1-5 80 0,-3 0 32 16,-1 1 0-16,-5-2-1168 0,0 4-224 0,-1 0-64 0,-1 0 0 0,-1 0-768 0,-1 0-144 0,-1 1-48 0,-1-2 0 0,-1-2-128 0,-3 1 0 0,-2 1 0 0,0-1 0 0,-3 2 0 0,-2 2 128 0,-2 1-128 0,-3 1 192 16,-3 5 144-16,-3-2 48 0,0 3 0 0,-4 2 0 15,-1 3-64-15,0 1-16 0,-2 3 0 0,0 3 0 0,1 4-80 16,-1 3-16-16,0 5 0 0,0-1 0 0,4 2-208 16,0 5 0-16,3-1 0 0,1 7 0 0,-1 2 0 15,3 6 0-15,3 6 0 0,1 3 0 16,3 7 0-16,2 2 0 0,1 2 0 0,3 0 0 0,-1 0 128 0,3-1-128 15,0 2 0-15,2 1 0 0,0 3 0 0,2 1 128 16,2 1-128-16,-1-4 0 0,1-5 0 0,-2-2 0 16,1-3 0-16,0 1 0 0,-2 2 128 0,1 0-128 15,-1-1 0-15,-3-5 0 0,-2-2 0 0,0-7-160 16,-3-5 0-16,-2-3 0 0,-1-3-32 0,-1-3-16 16,0-4 0-16,-3-1 0 15,1-3-752-15,1-6-128 0,1 0-48 0,-1-2-16272 0</inkml:trace>
  <inkml:trace contextRef="#ctx0" brushRef="#br0" timeOffset="1817.16">20896 6059 23951 0,'-14'-2'2128'0,"5"0"-1696"0,2 2-432 0,4-2 0 16,3 2 1744-16,3-3 272 0,-1 2 48 0,3-1 16 0,2-4-128 0,7-4-32 15,6-3 0-15,6-3 0 16,6 0-976-16,6 0-208 0,9 1-32 0,8-1-16 16,4 4-368-16,3 2-80 0,1-2-16 0,0 2 0 15,1 4-224-15,-3-3 128 0,-3 5-128 0,-5 2 0 32,-3 2-320-32,-6 2-144 0,-1 2-48 0,-8-2-11568 0,-4 2-2320 0</inkml:trace>
  <inkml:trace contextRef="#ctx0" brushRef="#br0" timeOffset="2142.09">21792 6163 5519 0,'-1'14'240'0,"1"-4"64"0,2 1-304 0,0-4 0 0,1-1 0 0,1-2 0 15,2 1 1296-15,1 6 208 0,7 6 32 0,3 6 16 0,3 0 448 16,-2 2 96-16,1-4 16 0,-4-4 0 0,-2-1-688 0,-3-1-128 15,0-3-16-15,-2-2-16 0,-2-1 480 0,-2-2 112 16,-2 2 0-16,1-5 16 0,-2-2-208 0,0 2-32 0,-1-4-16 0,0-3 0 16,-1 0-352-16,-2-1-80 0,2-2-16 0,-3-4 0 0,1-2-624 0,-1-1-128 31,0-3-32-31,0-6 0 0,1 0-128 0,0-6-16 16,1-1-16-16,-1-2 0 0,1-1-48 15,2-5-16-15,-1-2 0 0,2 1 0 0,-1 7-32 0,2-5 0 16,2-5 0-16,1 1 0 0,2-1-128 0,1 4 0 15,2 2 0-15,0 5 0 0,1 3 128 0,1 4 0 16,3 2 0-16,0 3 0 0,0 3-320 0,2 2-64 16,0 1 0-16,3-1-16 15,2 4-592-15,2 2-112 0</inkml:trace>
  <inkml:trace contextRef="#ctx0" brushRef="#br0" timeOffset="2536.77">22509 5828 27647 0,'-12'6'2448'0,"3"0"-1952"0,0 2-496 0,4-5 0 16,3 2 1120-16,1-3 128 0,-2 3 32 0,-2 1 0 15,-2 5 256-15,-3 4 48 0,-2 3 16 0,-2 2 0 16,-2 2-736-16,0 1-144 0,0 1-16 0,-2-1-16 16,1 1-688-16,0 2 0 0,1-1 0 0,1 1 0 0,1 0 0 15,3-1 0-15,4-1 0 0,2-1 128 0,5-1-128 0,1-4 0 16,5 2 0-16,2-1 0 0,4-1 0 0,2-2 0 15,3 0 144-15,3-3-144 0,2-3 0 0,0-2 128 16,2-1-128-16,3-4 0 0,0 0 0 16,0-3 144-16,3 0-144 0,-2-3 0 0,2 0 0 0,-3-4 0 15,-1 1-192-15,-1-4 48 0,-2 4 144 0,-3-5 0 16,-1 0 128-16,-4-2-128 0,-3-1 208 0,-3 0-16 16,-3-2-16-16,-6-3 0 0,0 3 16 0,-4-2 16 15,-3-1 0-15,-4-3 0 0,-3 2 48 0,-1-1 16 16,-1 1 0-16,-2-1 0 0,-5-2-64 0,-1-4-16 15,-4 1 0-15,2 1 0 0,3 3-64 0,2 2 0 0,2 1-128 0,4 5 192 16,2 2-192-16,2 0 0 0,2 6 0 0,3 0-160 31,3 2-432-31,2 2-96 0,2 2-16 0,2 2-18112 0</inkml:trace>
  <inkml:trace contextRef="#ctx0" brushRef="#br0" timeOffset="2959.05">22892 6006 28559 0,'-8'15'1264'0,"1"-3"272"0,2-1-1232 0,3 0-304 0,2-4 0 0,0-2 0 0,0 1 848 0,1 5 112 15,-1 9 32-15,1 4 0 0,2 5-80 0,-1-3-16 0,2-4 0 0,0-1 0 0,1-5-688 0,-1-3-208 0,-2-4 0 0,2-2 128 0,-2-4-128 0,-1 1-160 16,2-1 160-16,-2-3-208 0,0-3 432 0,-1 2 96 15,-1-5 0-15,0-1 16 0,0-1 560 0,-1-2 128 16,0-2 0-16,-1-2 16 0,1-3-496 0,1-1-96 16,-2 2-32-16,2-5 0 0,-1-5-208 0,0-5-32 0,1-1-16 15,0 0 0-15,2 4-160 0,3-1 0 0,0 7 0 0,2 1 0 16,0 5 0 0,3 3 0-16,0 4 128 0,3-1-128 0,0 3 256 0,0 4 32 0,3 0 0 0,0 3 0 15,1 1 0-15,3 4 0 0,-1-1 0 0,1 2 0 16,0 1-128-16,2 0-32 0,-1 4 0 0,0-4 0 15,0 6-128-15,-3-1 0 0,0 1 0 0,1 3 128 16,-2 2 0-16,-1 1-128 0,-2 1 192 0,1 4-64 16,1 2 16-16,0 5 0 0,-2-1 0 0,1 1 0 15,-1 1-144-15,-1-1 0 0,0 0 0 0,0 1 128 16,1-4-304-16,-2-2-64 0,-1-1-16 0,0-6 0 16,-1 0-576-1,0 0-128-15,0-3-32 0,-3-2-11744 0,0 0-2336 16</inkml:trace>
  <inkml:trace contextRef="#ctx0" brushRef="#br0" timeOffset="3540.65">23691 5431 39615 0,'-5'-1'3520'0,"3"1"-2816"0,0 1-560 0,4 1-144 0,-2-2 256 15,1 3 32-15,-1 1 0 0,-1 2 0 0,1 4-144 0,0 6-16 0,3 9-128 0,2 3 192 0,2 7-192 0,1 5 0 0,3 9 0 0,3 4 0 16,1 1 0-16,0-1 0 0,1-2 0 0,1-3 0 0,-2-1 0 16,0-3 0-16,-2-5-192 0,1 1 192 15,-2-2-1440-15,1 3-176 0,-2-3-48 0,-1 1-14768 16</inkml:trace>
  <inkml:trace contextRef="#ctx0" brushRef="#br0" timeOffset="3756.36">23564 5889 40543 0,'-23'6'3600'0,"9"0"-2880"0,2 0-576 16,6-2-144-16,5-2 576 0,2-2 96 15,2 4 16-15,-1-2 0 0,2 3-272 0,5 2-48 0,4 1-16 0,6-4 0 16,6 1-352-16,4-5-192 0,5 0 32 0,3-3 0 15,5 0-800 1,0-4-144-16</inkml:trace>
  <inkml:trace contextRef="#ctx0" brushRef="#br0" timeOffset="3921.93">24266 5978 39615 0,'-6'12'1760'0,"1"-3"352"0,0 0-1680 0,3 1-432 0,2-3 0 0,0-1 0 0,0 0 704 15,0 6 48-15,0 8 16 0,0 5 0 0,0 1-80 0,1 0-16 16,1-3 0-16,2-7 0 0,0-3-672 0,-1-3 0 16,2-4 0-16,-1-5 0 15,0-1-736-15,-1-4-176 0</inkml:trace>
  <inkml:trace contextRef="#ctx0" brushRef="#br0" timeOffset="4070.46">24225 5446 41471 0,'-12'-10'1840'0,"4"4"368"0,2 1-1760 0,3 4-448 0,3-2 0 0,1 3 0 15,1 0 496-15,2 0 16 0,3-1 0 0,5 1 0 16,5 0-704-16,5 1-128 0,5 2-16 0,5 0-16 16</inkml:trace>
  <inkml:trace contextRef="#ctx0" brushRef="#br0" timeOffset="4434.38">24778 5911 42383 0,'-11'6'3776'0,"3"-2"-3024"0,6-1-608 0,3 0-144 0,2-3 320 0,-2 0 16 16,-1 4 16-16,-1 0 0 0,1 3-352 0,1-4 0 15,3 0 0-15,-1-3-128 0,4-3-176 0,0-3-16 16,2 0-16-16,-2 0 0 0,3-4 0 0,0 0 0 15,0-2 0-15,0-1 0 0,-1 0 144 0,1 0 48 16,-1 1 0-16,-2-3 0 0,0 2 336 0,-1-2 80 16,-1 1 16-16,0-1 0 0,-2-1 96 0,0 3 0 0,-1-2 16 0,0 1 0 15,-1 3-256-15,-2 0-144 0,-1 5 160 0,0 0-160 16,-2 6 0 0,-1 1-192-16,-2 5 16 0,-4 5 0 0,-2 3-64 0,-2 4-16 0,-1 4 0 0,-2 3 0 15,-3 4 256-15,0-1-192 0,0 1 192 0,1-3-192 16,1-1 192-16,2 0 0 0,4 0 192 0,1-3-192 15,5 0 464-15,0 1-16 0,3 1 0 0,3-1 0 16,-1-1-208-16,4 0-48 0,1 0-16 0,4-2 0 0,0-1-304 16,4-1-64-16,3-2-16 0,2-3 0 15,1-1-480-15,3-2-80 0,2 0-32 0,0-1 0 16,2-2-1600-16,2-2-320 0,1 0-64 0,1 0-12336 16</inkml:trace>
  <inkml:trace contextRef="#ctx0" brushRef="#br0" timeOffset="4830.18">25348 5829 27647 0,'-14'9'2448'0,"5"-3"-1952"0,0 0-496 0,4-2 0 0,4 2 2176 0,-1-3 320 0,1 3 80 0,0 4 16 0,-3 3-2592 0,-1 8-352 0,2 5-160 0,-1 3-16 0,1-3 528 0,2 1-128 0,0 1 128 0,0 1 0 16,1-1 0-16,0 1 0 0,0-3 0 0,1 0 0 16,-1-2 512-16,1-1 64 0,0-2 16 0,1-2 0 15,-1 0 240-15,1-3 32 0,0-4 16 0,-1-4 0 16,1-2-352-16,0-1-64 0,0-5-16 0,1 0 0 0,-1-5 16 0,2-1 0 16,-1-2 0-16,1-4 0 0,1-3-80 15,-1-2 0 1,2-4-16-16,0-1 0 0,0-1-192 0,1-3-48 15,0-7 0-15,0 0 0 0,2-2 32 0,0 0 0 16,2 1 0-16,1-1 0 0,3-2 80 0,0 5 16 16,1 1 0-16,1 7 0 0,1 2 0 0,0 4 0 15,1 3 0-15,0 2 0 0,2 6-256 0,3-2 0 16,1 6 0-16,2 0 0 16,3 6-480-16,2-1-144 0,2 2-16 0,3 2-16 15,2 4-368-15,0 0-80 0,1 2-16 0,-1 3-17984 0</inkml:trace>
  <inkml:trace contextRef="#ctx0" brushRef="#br0" timeOffset="5337.17">21170 6805 31327 0,'-15'-6'1392'0,"3"3"272"0,-2-1-1328 16,4 4-336-16,5 0 0 0,1 0 0 0,-2 4 1088 0,-4-1 160 0,-6 0 32 0,-4 1 0 0,3 5-224 0,4-3-32 0,5 4-16 0,4-2 0 0,8 2-816 16,6 0-192-16,7-1 0 0,12 2 0 0,10 1 240 0,16 0 0 0,14-5 0 0,10-3 0 15,10-2 128-15,22-4 16 0,23 0 16 0,16-6 0 16,9-2-240-16,14-6-160 0,14 1 192 0,12 1-192 15,8-2 0-15,11 0 0 0,12-2-240 0,7 2 80 16,3 1-240-16,-2 1-48 0,-2 5-16 16,-13 1 0-16,-17 3-752 0,-6-1-160 0,-8-1-32 0,-11-5 0 15,-10 0 976-15,-9-3 192 0,-8 1 48 0,-9-2 0 0,-10 1 752 0,-9-1 144 16,-6 0 48-16,-11 3-16752 16</inkml:trace>
  <inkml:trace contextRef="#ctx0" brushRef="#br0" timeOffset="6635.89">21880 7353 27647 0,'2'-3'2448'0,"0"2"-1952"0,0-2-496 0,-1 2 0 0,0 1 1872 0,0 0 288 0,2-2 48 0,2-1 16 0,1 2-656 0,0 1-128 0,0 4-32 16,-2 3 0-16,-1 6-960 0,-1 3-208 0,1 5-48 0,-3 3 0 0,1 5-192 0,-2 0 0 0,-1 6 0 0,1 2 0 16,-1 2 0-16,-1-1 0 0,1 0 0 0,-1-1 0 15,1-6 0-15,-1-2 0 0,1-6 0 0,-1-2 0 16,3-4 0-16,-1-2 0 0,1-5 0 0,-1-1 0 15,1-3 0-15,-1-2 176 0,1-2 0 0,0-2 0 16,0-2-16-16,-2-2 0 0,2-2 0 0,-1 0 0 0,0-7-32 16,-2 1 0-16,1-2 0 0,-2-3 0 0,2 0-128 0,-1-4 128 15,0-2-128-15,0 0 128 0,1-2 48 0,-1-6 0 16,2 2 0-16,0-2 0 0,3 2-48 16,1 3 0-16,2 2 0 0,2-1 0 0,2 5-128 0,-1-1 0 15,3 2 0-15,2 2 128 0,2-1 64 0,1 2 0 16,1 1 0-16,2 1 0 0,-1 4-48 0,1-1 0 15,2 4 0-15,-2 0 0 0,1 1-144 0,-1 3 128 16,-2 0-128-16,0 6 128 0,-1-2-128 0,1 5 0 16,0 4 0-16,-1 2-176 0,0 3 48 0,0 1 0 15,1 3 0-15,-1 3 0 0,1 0 128 0,-1 3 0 16,1 5 0-16,0 2 0 0,-1 2-160 0,0 4 160 0,0-1-192 0,-2 1 192 16,0 0-208-16,-3-3 64 0,-1-4 16 0,-2 1 0 15,1-2-128-15,-2-2 0 16,0-4-16-16,-2-2 0 15,0 0-192-15,-2-2-48 0,0-4 0 0,-1-1 0 16,1-5-560-16,-1 0-112 0,-1-2-32 0,2-2-15968 0</inkml:trace>
  <inkml:trace contextRef="#ctx0" brushRef="#br0" timeOffset="7030.63">22802 7491 41471 0,'-11'0'3680'0,"2"1"-2944"0,4 2-592 0,4-1-144 0,0 2 0 0,-2-2 0 0,-4 2 0 0,-5 2 0 0,-5 7 0 0,-2 0-256 16,-1 3 64-16,-1 3 16 0,1 2-624 0,2 1-128 0,-2 4-32 0,1 0 0 16,1 3 320-16,2-1 48 0,1 3 16 0,2-3 0 0,5 1 976 0,2-4 208 15,2-3 32-15,4-4 16 0,4 2 80 0,2-4 16 16,6 0 0-16,2-1 0 0,5-5-560 0,4-1-192 0,1-2 144 15,5-4-144 17,3-3-368-32,0-3-144 0,3-1-48 0,-2-4 0 0,-2 0 240 0,0-4 32 0,-1 0 16 0,-2-4 0 0,-1-1 544 0,-2 1 112 0,-1-2 32 0,-5-1 0 15,-3 1 160-15,-4-1 16 0,-5 2 16 0,-6-5 0 16,-3-1-160-16,-7 0-16 16,-2 1-16-16,-6-2 0 0,-7-1 0 0,-3-1 0 0,-3 2 0 0,-3 1 0 15,-2 1-64-15,-2 4-16 0,0 2 0 0,0 1 0 16,2 4-336-1,2 2 0-15,6 3 0 0,1 0 0 0,1 3 0 0,2 2-240 0,3 1 64 0,1 1 16 32,6 2-432-32,2-1-96 0,3 2-16 0,3-2 0 0,4 2-768 0,2 2-144 0,5 0-48 0,4 4 0 15</inkml:trace>
  <inkml:trace contextRef="#ctx0" brushRef="#br0" timeOffset="7600.03">23870 7641 38703 0,'-1'-8'1712'0,"0"0"352"0,0 2-1648 0,-1 2-416 0,2 0 0 0,0-1 0 0,0 0 640 0,-1-3 32 0,1-2 16 0,-2-11 0 16,-2-3-144-16,-1-1-32 0,-2-1 0 0,-2 2 0 0,-3-1-256 0,-3 5-48 0,-3 4-16 0,-1 1 0 0,-5 5-192 0,-2 2 144 0,-1 4-144 0,-4 4 128 15,-1 2 64-15,-1 5 16 0,-2 4 0 0,0 4 0 0,2 1-208 0,0 5 176 16,-1 2-176-16,2 4 160 15,2 2-160-15,3 1 0 0,4 2 0 0,2 1 0 0,3 2 0 16,2-3-176-16,5-1 176 0,2-3-192 0,3 1-64 0,3-3-32 16,3-2 0-16,2-4 0 0,4-1 128 0,2-3 32 15,0-4 0-15,3 0 0 0,4-2 128 0,1 0-128 16,2-1 128-16,0-5-128 0,3-1 128 0,0 0 0 16,1-3 0-16,3-3-128 0,4 0 128 0,2-6 192 15,-1-1-32-15,1-2-16 0,0-2 128 0,-1-2 32 0,-2-2 0 16,0-5 0-16,-2-1 256 0,-2-2 48 15,-3-3 16-15,-2 1 0 0,-3 0 0 0,-4 0 0 0,-2 0 0 0,-1-2 0 16,-4-2-160-16,-3-2-16 0,0-2-16 0,-5-1 0 16,-1-1-160-16,-3 0-16 0,-3-3-16 0,-2 0 0 15,-4-3-400-15,-2 3-80 0,2 2-16 0,0 7 0 16,1 4-384-16,2 4-96 16,-2 5-16-16,4 3 0 0,2 6 0 0,3 1 0 0,2 5 0 15,2 4 0-15,0 0-272 0,4 3-48 0,1 4-16 0,2-1-17792 16</inkml:trace>
  <inkml:trace contextRef="#ctx0" brushRef="#br0" timeOffset="8045.36">24130 7687 40543 0,'-7'0'1792'0,"2"0"384"0,1 1-1744 0,2-1-432 0,2 0 0 0,1 0 0 0,0-1 144 0,0 1-144 0,0-3 160 15,3 1-160-15,0-2 272 0,-4 4-32 0,0 0-16 0,23-19 0 0,-13 16-224 0,1-4 0 0,2 1 128 0,0 3-128 0,3-2 288 0,1 1 16 0,2 0 0 0,0-2 0 16,2 2 80-16,1-2 0 0,0 0 16 0,2-4 0 16,-1 1-32-16,2-1-16 0,-1-2 0 0,-2 0 0 15,-2 2-352-15,-1-3 0 0,0 0 0 0,-3 0 0 16,-1 1 0-16,-4 0 0 0,-1-1 0 15,-4 1 0-15,-1 2 0 0,-1-3 0 0,-3 1 0 0,-2 0 0 16,-2 1 0-16,-4 2 0 0,-2-1 0 0,-2 0 0 16,-1 4 0-16,-4 0 0 0,-4 0-192 0,-4 3 64 0,0 6-128 15,-5 3 0-15,-2 4-16 0,-3 9 0 0,-1-1-80 16,-2 8-16-16,0 3 0 0,1 1 0 0,4 0 368 16,0 5 0-16,0 3-144 0,2 3 144 0,3 2 0 15,4-2 256-15,2-3-64 0,5-2 0 0,4-1 64 0,2-4 0 16,4-3 0-16,3 1 0 0,2-5-256 0,4-1 144 15,2-1-144-15,2-2 128 0,2-6-128 0,2 3 0 16,5-5 0-16,4-1 0 0,2-2 0 16,3-3-320-16,4-4 48 0,2-2 16 0,3-5-96 0,4-2-16 15,6-3 0-15,5-5-18704 0</inkml:trace>
  <inkml:trace contextRef="#ctx0" brushRef="#br0" timeOffset="15450.38">22097 8939 18431 0,'1'-4'1632'0,"-1"2"-1312"0,0 0-320 0,2 0 0 0,-2 0 784 0,1-1 96 0,0 0 16 0,-1-4 0 0,3 0 64 0,-3-4 0 0,-2 3 16 0,-1-1 0 0,-2 0-336 0,-3 3-64 0,1 2 0 16,-4-2-16-16,-2 2 768 0,0-2 144 16,-3 3 48-16,-2 0 0 0,1 0 64 0,-3 3 16 0,-2 3 0 0,0 0 0 15,0 4-784-15,-2 1-160 0,-1 0-16 0,-1 2-16 16,2 4-432-16,-1 0-64 0,1 3-128 0,1-3 176 16,1 2-176-16,1-1 0 0,0 1 0 0,2-4 0 15,4 1 0-15,-1 0 0 0,2 0 0 0,3-1 0 16,1-2 0-16,3-1 0 0,1 2 0 0,2 0 0 15,2-1 0-15,2 0 0 0,2-2 0 0,3-3 0 16,0 1 0-16,2-1 0 0,2 2 0 0,1-4 0 16,1 1 0-16,2-2 0 15,1 2 128-15,5-4-128 0,-1 3 0 0,3 0 0 0,2 1 0 0,-1 1 0 0,0 2 0 16,-1 2 0 0,0-1 0-16,0 0 0 0,0-2 0 0,-1 4 0 0,0 5 0 0,-2 1 0 0,0 1 0 15,-1 1 0-15,0-2 0 0,-2 0 0 0,0-2 0 16,-3 0 0-16,2 2 0 0,-2-2 0 0,0 3 0 0,-1-1 0 15,0 1 0-15,1-1 0 16,-1 2 128-16,0 2-128 0,2 1 128 0,-1 1-128 0,1-2 128 0,-2 1-128 16,0-1 128-16,0 2-128 0,-1-3 0 15,0-1 0-15,-3 2 0 0,-1-2 0 0,-1 1 0 0,-1 1 0 16,0-2 0-16,-4-2 0 0,1 3 0 0,-4 0 0 16,1-3 0-16,-3-3 0 0,-1 2 160 0,-2-5-160 15,1 0 192-15,-3-1-192 0,-1 0 352 0,-3-2-32 0,1 0-16 0,-2 2 0 31,-1-3-64-31,-1 0-16 0,-2 0 0 0,-1-2 0 0,2 2-96 0,-2-2 0 0,-1 1-128 0,-1-2 192 16,-6 4-64-16,1-4-128 0,-1 0 176 0,1-3-176 16,-2 1 128-16,2-2-128 0,-2 1 0 0,1-5 0 15,-2 1 0-15,-1-3-144 0,2 1-16 0,2-1 0 32,1 1-448-32,5 1-96 0,1 0 0 0,4 3-16 15,2-2-608-15,3-1-112 0</inkml:trace>
  <inkml:trace contextRef="#ctx0" brushRef="#br0" timeOffset="16084.91">22370 9398 35935 0,'-3'2'3200'16,"0"-2"-2560"-16,3 0-512 0,2 0-128 0,-1 0 624 0,0 2 96 0,0 0 32 0,2-2 0 0,2 0-224 0,2 0-32 0,2 0-16 0,2 0 0 0,2 0-192 15,4-2-32-15,0-2-16 0,1 0 0 0,2 1 144 0,2-2 48 0,1 3 0 0,0-3 0 0,2 4-208 16,0-1-32-16,-1 4-16 0,0-2 0 16,1 0-176-16,-3 0 0 0,4 1 0 0,-4 2 0 15,-1-3-1024-15,-1 2-96 0</inkml:trace>
  <inkml:trace contextRef="#ctx0" brushRef="#br0" timeOffset="17252.59">23481 8992 17503 0,'-1'-11'1552'0,"1"4"-1232"0,0-2-320 16,0 5 0-16,1 1 1680 0,-1 0 288 0,1 3 48 0,0-6 16 0,1 2-240 0,0-4-64 0,1 2 0 0,-2 2 0 0,0 1-144 0,-1 6-48 0,-1 1 0 0,0 4 0 16,-2 8-672-16,-1 3-144 0,1 7-16 0,-4 5-16 15,3 5-368-15,-5 4-64 0,-1 10 0 0,-1 1-16 16,0 0-240-16,-3 5 0 0,-1 1 128 0,-1-3-128 16,-2 6 128-16,-2-6-128 0,1-3 176 0,-2 2-176 15,-2 1 0-15,1-3 0 0,2-4 0 16,0-6 0-16,3-5 0 0,2-7 0 0,2 1 0 0,4-9 0 15,1-1-1664 1,3-8-224-16</inkml:trace>
  <inkml:trace contextRef="#ctx0" brushRef="#br0" timeOffset="17505.48">23570 8799 41471 0,'-10'0'3680'0,"4"4"-2944"16,0-1-592-16,3 0-144 0,3 1 416 0,1 0 48 16,2 1 16-16,1 5 0 0,-1 2-480 0,6 10-192 15,1 3 16-15,3 5 0 0,1 1 176 0,0 3-160 16,0 2 160-16,1 7-160 0,-1 2 160 0,0 3 0 16,-2 3-144-16,-2-1 144 0,0 2 0 0,-2-3 128 15,0-2 0-15,-1-5 0 0,1 1 128 0,-1-7 32 16,-1-9 0-16,3 3 0 0,1 3-288 0,1-1 0 0,0-2 0 15,0-2 0 1,0 0-352-16,-2-6-128 0,0-4-32 0,-4-2 0 16,-2 1-752-16,0-9-144 0,-5 2-48 0,0-4-15648 0</inkml:trace>
  <inkml:trace contextRef="#ctx0" brushRef="#br0" timeOffset="17711.12">23384 9546 38703 0,'-9'-3'3440'0,"4"0"-2752"0,2-1-560 0,2 1-128 16,3 0 768-16,1 3 128 0,2-3 32 0,2-4 0 0,4-1-688 0,5-2-240 15,7-3 144-15,0 4-144 0,2-1 0 0,-2 1 0 16,2 3 0-16,0 2 0 0,0 4 0 0,-2 0 0 16,2 3 0-16,-2 0 0 15,1 1-320-15,-2 0 64 0,-1-2 16 0,0 1-12064 16,4 0-2416-16</inkml:trace>
  <inkml:trace contextRef="#ctx0" brushRef="#br0" timeOffset="17972.93">24045 9419 13823 0,'5'0'608'0,"-3"-2"128"0,2 2-592 0,-2 0-144 0,1 0 0 0,-2 0 0 0,2 0 2480 0,1 2 464 15,4-2 80-15,3 0 32 16,3 0 64-16,-1 0 16 0,2 0 0 16,-1 0 0-16,1 0-1952 0,-2 0-384 0,-1 0-80 0,2-2-16 0,-2 2-704 0,0-3-128 15,0 2-48-15,-1-2-16832 0</inkml:trace>
  <inkml:trace contextRef="#ctx0" brushRef="#br0" timeOffset="18474.74">24871 9028 39615 0,'0'-7'1760'0,"0"1"352"0,-1-1-1680 0,1 1-432 0,1 3 0 0,0 0 0 0,0-1 304 0,0-4-32 16,3-2 0-16,-1-6 0 31,-1-7-576-31,-1 2-112 0,-1 2-32 0,-2 0 0 15,-2-1-752-15,-2 5-144 0,-1-1-48 0,-2 2 0 0,-1 0 1392 0,0 2 240 0,-1-2 64 16,-1 3 16-16,1 0 752 0,-2 2 144 16,1 0 48-16,-1 2 0 0,1 1-624 0,1 2-128 0,1 2-32 0,1 2 0 15,1 0-304-15,-1 2-176 0,0 4 192 0,1 2-192 16,-3 0 0-16,1 6 0 0,-3 5 0 0,2-1 0 16,-1 2 0-16,-1 5 0 0,0 6 0 0,1 1 0 15,0 0 0-15,1 6 0 0,0 9 0 0,0 1 0 16,2-2 144-16,2 2-16 0,0 6-128 0,2-6 192 15,1-7 0-15,1-1 0 0,1 1 0 0,1 0 0 16,2-3 0-16,3 3 0 0,1-3 0 0,2 1 0 0,4-2 32 0,1-2 0 16,3-3 0-16,1-3 0 0,3 2-32 15,-1-6-16-15,2-3 0 0,1-3 0 0,0 1-176 0,0-6 160 16,4 3-160-16,0-8 160 16,0 4-160-16,-1-7 0 0,3-2 0 0,2-4 0 15,2 0-192-15,2-4 0 0,4-2-16 0,0-4 0 16,-1-1-496-16,1-3-112 0,-1-2-16 0,1-2-18064 15</inkml:trace>
  <inkml:trace contextRef="#ctx0" brushRef="#br0" timeOffset="22122.73">25182 10055 7359 0,'-1'-3'656'0,"-1"3"-528"0,-1 0-128 0,1 0 0 0,-1 0 3088 0,0 3 592 0,-4-3 112 0,-3 1 32 0,-3 1-1232 0,-6 1-240 0,-3 0-48 0,-1 0-16 16,-2 1-576-16,-1-3-112 0,-3 1-32 0,-2 2 0 15,1-1-480-15,-4-1-112 0,1 2-16 0,-3-2 0 0,0 2-384 16,-1-2-64-16,2 3-32 0,2 0 0 0,1-1-192 0,1 2-32 16,0-2-16-16,3 1 0 0,2 0-48 0,2 0-16 15,2-2 0-15,2 1 0 0,4 1-176 0,2-4 0 16,3 2 144-16,4-1-144 0,3 0 0 0,2 0 0 15,3-2 0-15,4-2 0 0,2 0 0 0,6 0 0 16,3-1 0-16,5 0 0 16,3-1 0-16,6-2 0 0,6 0 0 0,2-3-128 0,3 3-64 0,4-2-16 15,0 2 0-15,-1 0 0 16,-5 2-32-16,3-2 0 0,2 1 0 0,-1 1 0 16,-4 1 240-16,-1-1 0 0,-4 4 0 0,-3-3 0 0,-3 3 0 15,-3 0 0-15,-3 0 0 0,-4 0 0 0,-2 3 0 16,-3-3 160-16,-1 0-32 0,-3 0 0 0,-1 1 0 15,-3 2 0-15,-1-3 0 0,-4 1 0 0,-2 1-128 0,-1-2 0 0,-4 0 0 0,-2 3 128 16,-3-3-128-16,-1 0 0 0,-5 0 0 16,-1 0 0-16,-4 1-128 0,-3 2 128 0,-2-3 0 0,-4 2 0 15,-1-2 0-15,-5 4 0 0,-1-2 0 0,-4 2 128 16,-3 0-128-16,-1 2-144 0,-3 0 144 0,1 0-208 31,1 3-320-31,3-2-64 0,2 2-16 0,1 1 0 0,0 0 464 0,5-2 144 0,3-1 0 0,6-1 0 16,3-1-464-16,8-3 16 0</inkml:trace>
  <inkml:trace contextRef="#ctx0" brushRef="#br0" timeOffset="26105.82">29131 4889 28559 0,'-4'-3'2544'0,"0"0"-2032"0,2 3-512 0,1-2 0 0,1 2 896 0,0-2 64 0,-2 2 32 0,-1-5 0 0,-1 2-528 0,-2-3-96 0,1 2-32 0,-1 0 0 0,-2 2-336 15,0-2 128-15,-4 4-128 0,0-2 0 0,-2 2 0 0,-2-3 0 0,0 6 0 0,-1-3 0 0,0 2 224 16,-2-1 80-16,2 4 16 0,-2-4 0 0,1 6 416 16,-2-5 96-16,1 4 0 0,0 0 16 0,1 1-336 0,1-4-80 15,0 4-16-15,1-4 0 0,1 1-288 0,0 1-128 16,1-4 0-16,1 3 128 0,0-2 128 0,1 1 0 15,0-2 16-15,0 1 0 0,3 1-64 0,-1-2-16 16,1 4 0-16,2-4 0 0,-1 4-192 0,2 0 176 16,0 1-176-16,1 1 160 0,0 1-160 0,1 0 0 15,0 0 0-15,1 2 0 0,-2 1 0 0,1 3 0 0,0-4 0 16,1 2 0-16,0 3 0 0,1 1 0 0,-1 0 0 16,1 3 0-16,1 3 0 0,1-2 0 0,0 2 0 0,1 3 0 15,0 1 0-15,2 2 0 0,-1 3 0 16,0 1 0-16,0-3 0 0,0 3 128 0,-2 5-128 0,0 0 128 15,0-1-128-15,-1 5 0 0,-2 1-160 0,2 4 160 16,-1-4 0-16,-2 1 0 16,0-1 0-16,1-5 0 0,-1-5 0 0,-1 0 0 0,0-1 0 0,0-1 160 15,0-3-32-15,0-1 0 0,-1 1 0 0,0-1 0 16,0-3-128-16,-2-1 0 0,2 0 0 0,-1 0 0 0,-1-1 0 16,2-1 128-16,1-5-128 0,1-1 128 0,2-2-128 15,1-6 0-15,1 0 0 0,1-2 128 0,1-2 32 16,2 0 0-16,1 0 0 0,2-4 0 0,2 0 80 15,2 0 16-15,2-2 0 0,1 2 0 0,2-2-96 0,3-1-16 16,5 1 0-16,2 1 0 0,3-3-16 0,2-1-128 16,2 0 192-16,2 1-64 0,0 0-128 0,-1-1 0 15,1-1 0-15,2 0 0 0,1 0 0 0,1-1 0 16,0 2 0-16,0-2 0 0,0 2 0 0,0 0-192 16,-1 4 64-16,-2-2 128 15,-3 3-528-15,-4 0 16 0,-6-1 0 0,-1 3 0 16,-1-1 32-16,-1 2 16 0,-4-1 0 0,-3 3-11808 15,-6-3-2352-15</inkml:trace>
  <inkml:trace contextRef="#ctx0" brushRef="#br0" timeOffset="26377.52">28568 5911 32255 0,'-14'-6'2864'0,"7"-1"-2288"0,2 4-576 0,3 0 0 0,2 2 1472 0,0 1 192 0,1-2 48 0,1-1 0 0,2 2-704 0,2-4-144 0,4-1-32 0,5-1 0 0,3 0-592 16,4-2-240-16,3 2 176 0,3-2-176 0,1 2 192 0,4-2-64 15,1-1-128-15,3 0 192 0,0 2-192 0,4-2 144 16,1 0-144-16,3 1 128 0,-1 1-128 0,2 0-176 15,0 2 48-15,-1-3 0 32,4 2-1216-32,-4 1-256 0</inkml:trace>
  <inkml:trace contextRef="#ctx0" brushRef="#br0" timeOffset="26881.98">29770 5545 8287 0,'0'-4'368'0,"1"0"80"0,0 2-448 0,1-2 0 0,-1 4 0 0,0-2 0 16,2 0 0-16,-1 0 0 0,2-2-224 0,1-1 80 15,0-1 320-15,0 0 64 0,0 1 16 0,-2 0 0 16,0 1 1200-16,-1 1 240 0,-1 0 48 0,1 1 16 16,-2 0 1296-16,-2 2 256 0,1 0 48 0,0 0 16 15,0 4-816-15,-2-1-144 0,1 0-48 0,2-3 0 16,0 0-1072-16,-15 19-208 0,10-9-64 0,-1-2 0 0,-2 2-672 0,1 0-144 16,0 0-16-16,-3 5-16 0,-1 1-176 0,-3 0 0 15,2 3 0-15,-2 3 0 0,-1 4 0 0,-2 5 0 16,-2 1 0-16,0 3 0 15,0-1-496-15,0 1-16 0,2-6-16 0,0 0 0 16,3-2-1712-16,1-5-320 0,0-2-80 16,2-1-11632-16</inkml:trace>
  <inkml:trace contextRef="#ctx0" brushRef="#br0" timeOffset="30166.39">29414 5525 32255 0,'-6'0'2864'0,"2"0"-2288"0,4 0-576 0,1-3 0 0,2 3 576 0,-1-1 16 0,1 1 0 0,-1-2 0 0,4-1 176 0,2 2 48 0,4-1 0 0,3 4 0 15,3-1-176-15,5 5-48 0,3 4 0 0,2 1 0 0,2 3-144 0,2 2-16 0,4 3-16 0,-2 2 0 16,4-1-288-16,-4 2-128 0,0 0 128 0,-4-3-128 16,-4 3 0-16,-3-4 0 0,-4 2 0 0,-2 1 0 15,-5-3-1424-15,-3-2-176 0,-2 1-16 0,-5-3-14960 16</inkml:trace>
  <inkml:trace contextRef="#ctx0" brushRef="#br0" timeOffset="30910.28">30147 5626 43311 0,'-15'-10'1920'0,"5"4"384"0,3 3-1840 0,3 0-464 0,4 3 0 0,1 3 0 31,1-3-1344-31,-1 3-352 0,1 3-80 0,1 7-16 0,2 7 1328 0,0 6 256 0,1 7 48 0,0 8 16 0,2 3 144 0,-2 7 0 16,1 1 0-16,1 4 0 15,-2 2 0-15,-1 1 0 0,0 4 0 0,-3 0 0 0,1 0 0 0,-3-2 0 16,0-4 0-16,0-7 0 0,-2-3 0 16,1-6 0-1,0-2 0-15,-3-9 0 0,2 0 160 0,-2-5 112 0,0-5 32 16,1-3 0-16,-2-6 528 0,0 0 128 0,0-7 0 0,0-4 16 0,0 0-608 0,-1-6-128 0,1-3-32 15,-1-4 0-15,-2-6-208 0,-1-6 0 0,0-4 0 16,-3-6 0-16,0-3-128 0,0-7-32 0,-1-2 0 0,0-4 0 31,0-6 288-31,2-2 48 0,0 0 16 0,2-3 0 16,2-1 32-16,0-3 16 0,3 1 0 0,3 1 0 16,1-3-64-16,1 4-16 0,1 0 0 0,5 8 0 15,-1 6-160-15,2 7 0 0,4 11 0 0,0 2 128 16,0 10-128-16,2 1 0 0,2 5 0 0,1 4 0 0,3 2 0 15,2 4 0-15,3 6 0 0,0 0 0 0,2 3 0 16,3 3-192-16,-1 2 32 0,1 4 16 0,0-3-112 16,-4 5 0-16,-3-4-16 0,1 6 0 0,-2 3 64 15,-1 5 16-15,-3-1 0 0,-1 3 0 0,-1 1 192 0,-5 3-176 16,-1-2 176-16,-4-2-160 0,-2 2 160 16,-2-5 0-16,-2 0 0 0,-1-2 0 0,-2-2 0 0,0-2 0 15,-2-4 0-15,-3-2 128 0,1 3 0 0,-3-5 0 16,-2 0 0-16,-2-2 0 0,-2 0-128 0,-1-1 192 15,-3-4-64-15,-1 0 0 0,-3-4-128 0,0-1 144 16,-2-1-144-16,-2-6 160 0,5 1-160 0,-2-2 0 16,2-5 0-16,-1 0 0 0,3-6-208 0,1-1-80 0,3-4-16 15,1-5-18112-15</inkml:trace>
  <inkml:trace contextRef="#ctx0" brushRef="#br0" timeOffset="31163.72">30483 4595 32255 0,'-8'-15'2864'0,"3"8"-2288"0,2 2-576 0,2 4 0 15,2 4 928-15,2 0 80 0,1 2 16 0,2 3 0 0,4 8-224 0,4 7-32 0,6 8-16 0,5 9 0 0,1 7-496 0,1 2-112 0,2 4-16 0,-1 1 0 0,-1 3-128 0,0 2 0 16,-2 5 0-16,-1 0 0 0,-3 3 0 0,-4 1 0 15,-2 2 0-15,-5-3 0 0,-3-2 0 0,-2-4 0 16,-4 2 0-16,-2-4 0 16,0-2-640-16,-3-5-48 0,0-2-16 0,2-12 0 15,0-3-880-15,2-9-176 0,0-2-32 0,1-5-12608 0</inkml:trace>
  <inkml:trace contextRef="#ctx0" brushRef="#br0" timeOffset="31543.05">31150 5442 911 0,'-7'-5'0'0,"0"4"0"0,2 1 0 0,3 0 0 15,2 1 8352-15,1 2 1584 0,0-1 320 0,1 3 64 16,-1 1-8416-16,-1 5-1696 0,0 0-208 0,-1 4-288 16,-2 5-112-16,-2 1-32 0,-1 1 0 0,-1 3 0 15,-2 1-32-15,-1 3-16 0,-1-1 0 0,1 0 0 16,0 3 480-16,3-5 0 0,2 3 0 0,2-5 0 0,2-4 0 0,2-1 0 15,3-6 0-15,1 0 0 16,4-3-288-16,1-2-112 0,2-4-32 0,2 1 0 16,2-5-960-16,1 0-192 0,3 0-32 0,-1-5-16 0,2 4 1264 15,1-5 368-15,-1-1-144 0,0-2 144 0,-2 0 432 0,0-3 144 16,-3-1 48-16,-2 0 0 0,-2 0 336 0,-3-2 64 16,-2-2 0-16,-2 1 16 0,-1-3 496 0,-4 3 112 15,-2-1 16-15,-1 0 0 0,-3 1-656 0,-2-3-128 16,-1 3-32-16,0-3 0 0,-3 1-336 0,1-2-64 0,-1 3 0 15,1 1-16-15,-2 2-80 0,1-2-16 16,0 4 0-16,1-3 0 0,-1 2-208 0,3 2-128 0,-1 3 160 16,1 0-160-16,0 3 0 0,3 2-256 0,0 0 16 0,1 3 16 15,1 3-544 1,1-1-128-16,-1 3 0 0,3 1-17728 0</inkml:trace>
  <inkml:trace contextRef="#ctx0" brushRef="#br0" timeOffset="31890.94">31562 5787 23039 0,'1'8'1024'0,"-1"-2"192"0,1 2-960 0,0-1-256 0,1-4 0 0,-1 1 0 0,0 1 128 0,0 1 0 0,3 5-128 0,-1 4 192 0,0 1 560 0,0 0 96 0,-2 0 32 16,-1-1 0-16,-1-3 336 0,-2-2 64 0,1-3 0 0,-1-1 16 0,0-3 816 0,0-3 144 16,-1 0 48-16,1 0 0 0,0-3-1232 0,0-3-240 15,-1-3-64-15,1-1 0 0,1 0-256 0,1-6-48 16,-1 1-16-16,4-1 0 0,0-2-192 0,1-6-64 0,2-3 0 16,-1-5 0-16,4-3-64 0,-1-3-128 0,2-3 176 0,0 0-176 15,1-1 0-15,1-1 0 0,0 2 0 0,1 5 0 16,-1 2 0-16,0 5 0 0,1 4-128 0,-1 6 128 15,0 3-224-15,0 3 0 0,1 1 0 0,1 2 0 32,0 4-464-17,2 0-80-15,2 6-32 0,-2 3-17904 0</inkml:trace>
  <inkml:trace contextRef="#ctx0" brushRef="#br0" timeOffset="32224.17">31867 5663 35935 0,'-8'4'1600'0,"3"0"320"0,1-2-1536 0,3 2-384 16,2-4 0-16,1 0 0 0,2 3 384 0,1-3 16 16,1 0 0-16,4-3 0 0,2 1-400 0,4-2 0 15,3 0 0-15,1-2 0 16,1-4-768-16,1 0-48 0,2 2 0 0,-2-2 0 0,0-3 656 0,-1 3 160 0,0-1 0 16,-2 0 0-16,-2 2 576 0,-1-3 128 0,-1 2 48 15,-3 0 0-15,-2 0-176 0,-2-2-16 0,-2 3-16 0,-2 0 0 16,-3-1-160-16,-2 1-16 0,-2 2-16 0,-2-2 0 15,-1 3-96-15,-3-2-32 0,-2 6 0 0,-2-2 0 16,-2 5-80-16,-1 3-16 0,0 2 0 0,-3 3 0 16,-2 4-128-16,0 6 128 0,-1 2-128 0,1 3 128 15,0 3 80-15,0-1 16 0,2 2 0 0,3 1 0 16,2-3-224-16,3-2 0 0,4-1 128 0,2-1-128 16,2-1 0-16,1-1 0 0,2-4 0 0,1-1 0 15,3-2-320-15,0-2-48 0,2-1-16 0,0-2 0 16,3-3-1184-16,1-1-240 0,2-1-48 0,3-1-14560 15</inkml:trace>
  <inkml:trace contextRef="#ctx0" brushRef="#br0" timeOffset="32650.35">32785 5749 26719 0,'-3'-13'2368'0,"2"2"-1888"0,0 4-480 0,1 1 0 0,1-1 3584 0,0 4 640 15,2-3 112-15,-1-4 16 0,2-9-3040 0,1-3-608 0,-1-7-128 16,-1-1-32-16,-3 0-704 0,-2 1-144 0,-3 5-16 0,-4 1-16 16,-3 5 176-16,-3 3 160 0,-2 4-208 0,-3 2 80 15,-4 6 128-15,0 3 176 0,-5 3-48 0,0 6 0 16,-2 3-128-16,-2 6 128 0,1 3-128 0,0 2 128 16,0 8-128-16,0 0 0 0,2 1 0 0,2 5 0 15,4-1 0-15,6-1 0 0,2-1 0 0,6 1 0 16,2-7 0-16,6-3 0 0,3-3 0 0,3-4 0 15,2-3 0-15,3-3-192 0,1-2 64 0,2-2 128 16,0-3-192-16,4 0 192 0,2-5-192 0,3-2 192 0,0-2 0 16,2-2 192-16,4-4 0 0,1-2 0 0,0-3 112 0,-1 1 16 15,0-4 16-15,-2-1 0 0,-1-1 128 0,-2-2 32 16,-2-5 0-16,-2-2 0 0,1-3-64 0,-4 0-16 16,-2-6 0-16,0-3 0 0,-2-4-144 0,-1 1-16 15,-3-3-16-15,-1-4 0 0,-2-6-64 0,0-6-16 16,-1-2 0-16,-3 0 0 0,2 2-160 0,-4 0 0 15,1 3-160-15,-1 4 160 16,-1 4-464-16,2 5 0 0,-2 6 0 0,2 7 0 16,0 5-176-16,0 7-16 0,-1 4-16 0,0 4 0 15,1 8-352-15,-2 1-64 0</inkml:trace>
  <inkml:trace contextRef="#ctx0" brushRef="#br0" timeOffset="33204.91">27605 6663 32255 0,'-15'3'2864'0,"6"-3"-2288"0,8 0-576 0,4 0 0 0,0 0 256 16,1 0-48-16,0 0-16 0,4 0 0 0,10 3 240 0,13-2 32 0,19 4 16 0,18-5 0 0,20 1 432 0,21-2 96 0,21-4 16 15,22-2 0-15,17-3-144 0,15-3-32 0,16-3 0 0,6-1 0 31,2-3-624-31,1 0-224 0,-2 2 144 0,-5-3-144 0,-16 2 0 16,0 2-176-16,2 1 16 0,-4 1 0 0,-2 5 160 0,-5-2-128 16,-3-2 128-16,-4-3-128 0,-6 1 320 15,-4 0 80-15,-4 2 16 0,-11-1 0 0,-8 2 176 0,-8-2 48 16,-4 5 0-16,-6 0 0 0,-8 4-512 0,-2 2 0 16,-4 3 0-16,-6 1 0 15,-7 2-576-15,-11 2-128 0,-10-1 0 0</inkml:trace>
  <inkml:trace contextRef="#ctx0" brushRef="#br0" timeOffset="34311.78">29437 7254 30399 0,'-5'-6'2704'0,"2"-1"-2160"0,1 4-544 0,2 3 0 0,2-3 960 0,-2-1 96 0,-2-2 16 0,1-2 0 16,-1-5-768-16,-1 0-160 0,0 3-16 0,-1-1-128 0,-1 3-320 0,0 2-192 0,-2 4-16 0,-3 2-16 15,-1 2 272-15,-3 2 48 0,-3 4 16 0,-2 0 0 0,-3 4 416 0,-2 1 96 16,0-1 16-16,-1 4 0 0,3-4 320 0,-3 4 80 16,1-2 16-16,1 1 0 0,2-2-288 0,1 0-64 15,2-1-16-15,0 1 0 0,3-5-368 0,3 0 0 16,2 0 0-16,3-2 128 0,2 1-128 0,2-4 0 0,4 4 0 15,2-4 0-15,2 3-192 0,2-2 64 0,4 1 0 16,2 0 0 0,2 0-336-1,1-1-64-15,4-1-16 0,1 2 0 0,3 3 224 0,2 0 64 0,1 0 0 0,3 3 0 16,0-1-272 0,-1 2-48-16,1-2-16 0,-3 2 0 0,-1-2 144 0,-1 0 48 0,0 0 0 0,-2 3 0 0,-2 1 96 0,0-1 32 15,-2 3 0-15,-2 0 0 0,-2 0 272 0,-4 0-192 16,-1 3 192-16,-4-3-160 0,-2 0 160 0,-3 2-192 0,-2 1 192 0,-3-3-192 15,-2 0 192-15,-3 0 128 0,-2 0-128 0,-2-1 176 0,-2-3 352 16,0-2 80 0,-1 0 16-16,-1-1 0 0,-2-3-64 0,-2 1-16 0,-1 2 0 0,-2-3 0 0,-2 0-416 15,-1-2-128-15,-1-3 0 0,-1 1 0 16,2-2-816-16,1-3-272 0,4-1-48 0,0-4-12448 16</inkml:trace>
  <inkml:trace contextRef="#ctx0" brushRef="#br0" timeOffset="35040.68">29793 7036 13823 0,'-1'-6'1216'0,"0"0"-960"0,0 2-256 0,1 0 0 0,1 3 3312 0,0 0 608 0,2 1 128 0,-2-3 32 0,3 2-1840 0,1-1-352 0,0 2-80 0,1 2-16 0,0 2-448 0,0 6-112 16,-1 0-16-16,1 6 0 0,0 5-656 0,1 1-144 15,1 6-32-15,1 3 0 0,1 1-240 0,0 3-144 16,1 0 160-16,1 1-160 0,1 1 208 0,-1-3-48 15,2-2-16-15,-2 3 0 0,0-4-144 0,1 1 160 16,-1-2-160-16,-1-3 160 0,-1-1-416 0,0-1-96 0,-1 1-16 16,-1-2 0-1,0-1-1088-15,-3-1-208 0,1-1-64 0,-3-1-9216 0,0-4-1856 0</inkml:trace>
  <inkml:trace contextRef="#ctx0" brushRef="#br0" timeOffset="35293.51">29703 7447 25791 0,'0'-3'2304'0,"1"-1"-1856"0,2 4-448 0,-1 0 0 0,3-2 1664 0,0 1 256 16,3 1 32-16,4-3 16 0,7-3-112 0,4 0-32 15,3 0 0-15,1-2 0 0,2 2-1120 0,0 0-240 16,0 1-32-16,-1-1-16 0,2 1-224 0,-2 0-64 16,1 1 0-16,-1-2 0 15,-2 2-912-15,0-2-192 0,0 1-48 0,0 1-16352 0</inkml:trace>
  <inkml:trace contextRef="#ctx0" brushRef="#br0" timeOffset="35882.24">30806 7318 21183 0,'-7'-4'1888'0,"-1"1"-1504"15,3 3-384 1,2 0 0-16,0 0 2784 0,0-3 480 0,-5 3 112 0,-4-4 16 0,-4 2-1328 0,-2-1-256 16,1 3-48-16,1 3-16 0,1-1-1232 0,0 2-256 15,0 2-64-15,2 0 0 0,-2 4-320 0,0 0-80 32,-1 1-16-32,-2 5 0 0,0-2-48 0,0 2-16 15,-1 3 0-15,2-3 0 0,1 2 288 0,0 1 0 0,2 1 0 16,2 1 0-16,2-4 0 0,1 0 0 0,3 1 0 0,2 0 0 15,3-3 0-15,1-1 0 0,3 0 0 16,1-4 0 0,4 3-592-16,1-6-64 0,2 2-16 0,0-3 0 15,2-2-224-15,1-1-64 0,2 0 0 0,1-3 0 0,-1 0 576 0,2-4 128 0,-2 2 0 0,0-5 16 16,1 0 624-16,1-2 128 0,-2 1 32 0,-2-2 0 16,0 0 176-16,-2-2 48 0,0-1 0 0,-3 0 0 15,1 0 0-15,-2 1 16 0,-2-4 0 0,-1 1 0 16,0 1-304-16,0 0-64 0,-2 0-16 0,1-1 0 0,-1 2-224 15,-1-2-48-15,1 1-128 0,-1 4 192 0,-1-1-192 16,1 4 0-16,-4 0 0 0,2 4 0 0,-1 0 0 16,0 1 128-16,-2 4-128 0,1 1 0 0,1 3 0 0,-2 0 0 15,2 4 0-15,0 0 0 0,1 3 0 0,1 2 0 16,1 0 0-16,2 1 0 0,1 0 0 16,1 0 0-16,3 0 0 0,1 3 0 0,2 0 0 0,2-3 0 15,-1 2 128-15,2-2-128 0,0-2 0 0,0 1 128 16,0-3-128-16,0 2 0 0,-1-2 0 0,0-2 0 15,0 0-208-15,-2-2 64 16,0-1-1056-16,1-4-208 0,-3 0-32 0,-2-3-15392 0</inkml:trace>
  <inkml:trace contextRef="#ctx0" brushRef="#br0" timeOffset="36147.65">31228 6865 43311 0,'-4'-2'3840'0,"3"2"-3072"0,1 2-608 15,2 5-160-15,2-4-480 0,0 3-128 0,1 3-32 0,2 4 0 0,4 9 640 0,3 1 0 0,1 8 0 0,-2 4 192 0,1-1-192 0,-2 7 192 0,-2 1-192 0,0 2 192 0,-1 4 0 0,-2-1 16 16,1-3 0-16,-2-2 0 15,0-1-16-15,-1-3 0 0,0 0 0 0,0-4 0 0,-3 1-192 0,1-4 0 16,-2-3 0-16,-1 1 0 16,-1-1-352-16,0-4-112 0,-2-2-32 0,-2-1-18192 0</inkml:trace>
  <inkml:trace contextRef="#ctx0" brushRef="#br0" timeOffset="36369.41">30919 7416 41471 0,'-15'-10'3680'0,"7"4"-2944"0,5 2-592 0,3 1-144 16,2 0 432-16,4 3 48 0,2-3 16 0,3 0 0 16,9-2-496-16,4-3 0 0,9 2-208 0,2-4 64 0,1 0-128 0,-1 4-32 15,0-3 0-15,-2 3 0 0,0 0-64 0,1 0-16 16,0-2 0-16,1 0-17760 15</inkml:trace>
  <inkml:trace contextRef="#ctx0" brushRef="#br0" timeOffset="36796.01">31699 7469 35935 0,'-9'-4'3200'0,"6"3"-2560"0,0 0-512 0,3 1-128 15,5 0 832-15,-1-3 128 0,2 2 48 16,3-1 0 0,4-5-1600-16,7 1-320 0,6-4-64 0,2-2-16 15,1-2 144-15,1 2 16 0,-2-4 16 0,0 1 0 0,0 0 1360 0,-4 2 272 0,1-4 48 0,-3 3 16 16,1 0 32-16,-4-1 16 0,-1 2 0 0,-1 0 0 16,-2 0-544-16,0-2-96 0,-3 1-32 0,-2-1 0 15,0 2-256-15,-4-2 0 0,-1 1 0 0,-3-1 0 0,0 3-208 16,-4 0 0-1,-1 2 0-15,-5 2 0 0,0 2-192 0,-3 0-48 0,-3 4 0 16,-1-1 0-16,-5 6 160 16,-2-1 32-16,-1 5 0 0,-2 3 0 0,-2 5 256 0,-1 1 0 0,1 7 0 0,-1 4 0 0,-1 1 0 0,3 4 144 15,3 3-16-15,3-3 0 0,5 0 320 0,3-1 48 32,3-2 16-32,3-1 0 0,1 1 0 0,3-7 16 0,0 0 0 0,2 3 0 15,0 3-272-15,3 1-64 0,-1-1-16 0,3 1 0 16,3-6 0-16,0 2 0 0,3-4 0 0,3-1 0 0,3-2 16 0,1-2 16 15,2-2 0-15,3-2 0 0,4-1-208 0,4-3 0 16,4-2 0-16,2-4 0 16,2 2-192-16,5-1-128 0,4 1-16 0,3 1-16 15,3-3-1056-15,2-2-224 0,-1-2-32 0,0-4-15376 0</inkml:trace>
  <inkml:trace contextRef="#ctx0" brushRef="#br0" timeOffset="40907.8">6100 12961 4607 0,'-1'-4'400'0,"-1"0"-400"0,2 4 0 0,-1 0 0 0,1-2 992 0,-1 2 112 0,0-3 32 0,-2 0 0 0,-2-1-768 0,2 1-160 0,-2 3-16 0,1-2-16 0,0 1-176 0,2-2 160 15,-2 6-160-15,2-3 160 0,0-3 352 0,1 3 80 16,0 0 16-16,1 0 0 0,0 0 400 0,1 0 80 16,0 3 0-16,1-3 16 0,0 3 208 0,-2-3 32 0,0 0 16 15,0 0 0-15,0 0-384 0,0 0-80 0,0 0 0 0,19 13-16 16,-16-13-176-16,2 2-48 0,-1-2 0 0,0 1 0 16,-1-1-448-16,1 3-80 0,0-3-128 0,0 0 176 15,0 0-176-15,3 0 0 0,-1 0-192 0,1 0 192 16,2 0 0-16,0 0 320 0,-1-3-48 0,2 2 0 15,1 1 144-15,0-2 32 0,2 2 0 0,2-4 0 16,-1 4-208-16,1-2-48 0,1-1 0 0,0 2 0 16,-1 1-192-16,1 1 0 0,3 2 128 0,-2-1-128 15,0-1 0-15,0 2 0 0,0-1 0 0,0 2 0 0,0-4 0 16,2 1 0-16,0 2 0 0,-1-3 0 0,2 0 224 0,-3 0 0 16,3 0 0-16,0-3 0 0,-3 2 384 15,2 1 80-15,2-3 16 0,0 2 0 0,-2-1-176 0,1 2-16 16,1-3-16-16,-1 2 0 0,1 1-304 0,-1 0-48 15,0-2-16-15,-1 2 0 0,2 0-128 0,0-3 0 16,2 3 0-16,-1 0 0 0,2 0 0 0,-2 0 0 16,2 0-192-16,2 0 192 0,-1 0-192 0,1 0 192 15,0 0-192-15,-1-1 192 0,1 1 0 0,0-3 0 16,-1 3 0-16,-1-2 0 0,-3 1 0 0,-1 1 0 0,1 0 0 16,-2 0 0-16,-1 1 0 0,-1 1 0 0,0 1 0 15,0 1 0-15,-1-1 0 0,3 2 0 0,-1-1 0 0,-1 2 0 16,1 0 336-16,1 0-16 0,4-1 0 15,-2 2 0-15,-3-2 48 0,3-2 0 0,4 1 0 0,0 1 0 16,1-1-208-16,-2-2-32 0,2-1-128 0,-1 2 192 16,-1-2 16-16,-5-1 0 0,-2 2 0 0,0-2 0 15,1-2-64-15,1 1-16 0,-2 1 0 0,-1 0 0 16,-2 0-128-16,1-3 0 0,1 3 0 0,-1 0 128 0,0 0-128 16,1 0 192-16,1 3-192 0,-4-3 192 0,-4 1-32 15,2 1 0-15,2 1 0 0,3 1 0 0,0-2-160 16,1 4 0-16,-1-1 0 0,1 1 0 0,1 1 0 15,-2-2 0-15,0-2 0 0,-1 0 0 0,1 0 0 16,0-1 0-16,1-1 0 0,-1-1 0 0,2 0 0 0,-2 0 0 16,0-1 0-16,0-1 0 0,0 2 0 0,1 0 0 15,1-2 0-15,-1 1 0 0,-1 1 0 0,0-3 128 16,-1 3-128-16,1-2 0 0,-1 1 0 0,1 1 0 16,-1 0 0-16,0 0 0 15,-1 0 0-15,1 0 0 0,1 0 0 0,0 0 0 0,-3 0 0 0,2 0 0 16,3 1 0-16,4 1 0 0,2-2 0 0,-2 0 192 15,3 0-64-15,0 0 0 0,1 0-128 0,0-2 128 0,-3 2-128 16,-6-1 128-16,-2 1-128 0,0 0 0 0,4-3 0 0,-1 6 0 16,3-3 0-16,-2 0 0 15,0 0 0-15,1 0 0 0,0 0 0 0,1 0 0 0,-2 3 0 16,-1-3 0-16,-1 0 0 0,0-2 0 0,-1 4 0 0,-2-4 0 16,1 2 144-16,3 0-144 0,0 0 160 0,2 0-160 15,2 0 0-15,2 2-160 0,-3-2 0 0,0 3 0 16,1 0 160-16,-1-3-192 0,-2 2 192 0,-2-1-192 15,-2 0 192-15,-2 2 0 0,2-3 0 0,-1 1 0 16,-1 4-448-16,0-4-64 0,-3-1-16 16,-3-1 0-16,-1 1-384 0,-2-3-80 0,-2 3-16 15,-5-10 0-15</inkml:trace>
  <inkml:trace contextRef="#ctx0" brushRef="#br0" timeOffset="43822.73">25879 11677 11967 0,'-3'2'1072'0,"1"-2"-864"16,3-2-208-16,-1 2 0 0,0 0 880 0,0 0 128 0,-1 0 16 0,-1 0 16 0,0 0 336 0,-1-2 64 0,2 2 16 0,1 0 0 0,0 0-672 0,0 0-128 0,0 0-16 0,0 0-16 16,0 0-624-16,-23 4 0 0,18-2 0 0,0 0 0 0,-1-2 240 0,-2 3-32 15,1-3 0-15,-2 0 0 0,-1 3 240 0,0-3 32 16,-1 3 16-16,-2-2 0 0,-1 2 0 0,0-3 0 16,0 0 0-16,-1 1 0 0,-3 1-64 0,1-2-16 15,0 3 0-15,-2-3 0 0,1 3 176 0,-3 0 48 16,-3-2 0-16,-2 4 0 0,0-1-448 0,-3 2-192 15,-2 0 160-15,-3 4-160 0,0-1 0 0,-1 1 0 16,-1 0 0-16,0-3-160 0,0 4 160 0,1-5 192 16,2 0-32-16,3-2-16 0,1-3 480 0,3 1 80 15,4-1 32-15,1-1 0 0,4-1 32 0,2-1 0 16,1 1 0-16,2-3 0 0,2 2-320 0,0-2-64 16,2-2-16-16,1 0 0 0,1 0-208 0,0 0-32 0,1-3-128 0,1 1 192 15,0-1-192-15,2 0 144 0,-2 0-144 0,2 2 128 16,-1-3 192-16,0 1 48 0,0-3 0 15,1 0 0-15,-1 0-240 0,1 0-128 0,-1-4 128 0,2-3-128 16,-2 1 160-16,1-1-32 0,1 0-128 0,-2-4 192 16,2-1-192-16,1-2 128 0,-1-3-128 0,0-2 0 15,-1 0 0-15,1 2 128 0,-1-5-128 0,-1 2 0 16,1 0 0-16,-1-3 0 0,-1 3 128 0,2 1-128 16,1 5 0-16,-2-5 0 0,2 3 128 0,0-1-128 0,1 4 0 15,-1 0 128-15,2-1-128 0,0 4 0 0,2-1 128 0,-1 2-128 16,2 1 0-16,-1 2 0 0,2-1 0 15,-1 3 0-15,1 0 0 0,0 1 0 0,1 2 0 16,-2-3 0-16,1 1 0 0,0-1-160 0,0 2 32 0,1-3 0 16,-1 3 0-16,1-2 0 15,0 0 128-15,0 0 0 0,2-1 160 0,-3 3-160 0,0-2 0 0,0 4-160 16,-2-3 0-16,0 2 0 0,-1 2 0 0,-2 3 0 16,0-2 0-16,-1 0 0 0,0 4 160 0,0-4-128 15,-2 5 128-15,1 4-128 0,-1-2 0 0,1 1 0 16,0 2 0-16,-1 2 0 0,0 1 128 0,0 0 0 15,-1 5 0-15,-1 0 0 0,1 5-272 0,-1-1-32 16,2 4 0-16,-2 0 0 0,0 0-32 0,0 0-16 0,-1 3 0 0,1-3 0 16,-2 3 224-16,1-3 128 0,0 0-160 15,-1 0 160-15,2 1 0 0,-2-3 0 16,1-2 0-16,1 2 0 0,0-2 0 0,-1 1 0 16,1-5 0-16,-1 2 0 0,1-4 0 0,0 0 0 15,1-2 0-15,1-1 0 0,-1-3 0 0,0-3 0 16,1-1 0-16,-2-2 0 0,1-2-464 15,-1-2 0-15,1-4 0 0,-1-1 0 0,2-1-208 16,-1-2-32-16,0 2-16 0,2-3 0 0,-1 3 352 0,1 0 80 0,1 0 16 0,1 1 0 0,0 1 96 16,-2 2 32-16,4 0 0 0,-1 2 0 0,0 1 144 15,0 2 0-15,2-2 0 0,-1 3 0 0,1 2 160 0,0 0 16 16,1-1 0-16,0 4 0 0,0-1 320 0,1-2 64 16,1 0 16-16,0 2 0 15,1-2-144-15,1 2-32 0,0-2 0 0,1 1 0 16,1 1-240-16,0 1-160 0,1 1 192 0,-1 0-192 15,1 3 176-15,0 0-176 0,-1 1 160 0,2 2-160 0,-1 1 224 16,3 4-48-16,0-1-16 0,-2 0 0 16,0 3-160-16,1-1 128 0,-1 0-128 0,1-1 128 0,-1 2-128 0,0-1-176 15,1 0 48-15,-2 1 0 0,0-3 0 0,0 2 0 0,0-2 0 16,0 2 0 0,0 1-1360-16,1-1-272 0,-3 0-48 0,-2 5-16 0</inkml:trace>
  <inkml:trace contextRef="#ctx0" brushRef="#br0" timeOffset="45988.66">24970 10688 13823 0,'-7'-2'1216'0,"3"1"-960"0,0 0-256 0,3 1 0 0,1 0 592 0,0-2 80 0,-3 0 16 0,-2-4 0 0,-1 1 336 0,0-2 80 0,2 1 16 16,2-3 0-16,2 2-720 0,1 0-144 0,0-1-16 0,2 1-16 0,-2 1 640 0,0 3 128 0,2-5 32 0,-2 2 0 0,1 0-256 0,-1 1-32 15,1 1-16-15,-2-3 0 0,1 2 192 0,0-3 48 16,-1 2 0-16,0 0 0 0,0-3-192 0,1 3-16 16,-1-1-16-16,0 2 0 0,0 0-192 0,0 2-32 15,-1 0-16-15,1 0 0 0,0 3-352 0,0 0-144 16,-1 0 128-16,0 3-128 0,-1 0 0 0,0 1 128 15,-2 2-128-15,1 0 0 0,-2 3 128 0,0 1-128 16,-1 0 128-16,-1 0-128 0,1 2 0 0,-3-2 128 16,2 1-128-16,-2 3 0 0,2-4 352 0,-3 2-16 0,1 3 0 15,-2-4 0-15,1 1-32 0,1 3-16 0,-4-2 0 16,0 3 0-16,-2 0-160 0,-1-3-128 16,-2 2 192-16,2-2-192 0,1-1 176 0,2-2-176 0,-1-3 160 0,4 2-160 15,0-3 176-15,3-3-176 16,1 0 192-16,0-3-192 0,2 1 256 0,0-2-64 0,2 1-16 0,1-3 0 15,1 3-32-15,0-5 0 16,1 3 0-16,0-3 0 0,3 2-144 0,-2-1 0 0,2-1 0 0,1 0 0 16,0 0 0-16,0 1 0 0,0 1 0 15,0-3 0-15,0 3 0 0,0 1 0 0,-1 0 128 0,0 0-128 16,0 1 0-16,-2 1 0 16,2 1 0-16,-1 1 0 0,0 0 0 0,0 0 0 0,0 1 0 0,1-2 0 0,1 1 0 0,1-2 0 15,2 0 0-15,0-2 0 0,3 1 0 16,2-2 0-16,0 1 0 0,1-3 0 0,2 0 0 0,0 1 0 15,3 0 0-15,-1-2 0 0,2 1 0 0,2 0 0 16,1 0 0-16,-2-1 0 0,1 2 0 0,1 1 0 16,2-4 0-16,2 1 0 0,0 3 0 0,2-4 0 15,-1-1 0-15,0 2 0 0,-1-2 0 0,-1 2 0 16,0 1 0-16,-4 0 0 0,-2 3 0 0,-2-1 0 0,-2 2 0 16,-2-2 0-16,-3 3 0 0,-2 3 0 0,-1-3 0 15,-3 1 0 1,2 2 0-16,-5-2 0 0,1 4 0 0,-3-4 0 15,0 4 0-15,-2-1 0 0,-1-2 0 0,-1 2 0 0,-1-2 0 0,-1 2 0 0,0-4 0 0,-2 2 0 16,2-2 0-16,-3 2 0 0,1-2 0 16,-4-2 0-1,1 1 0-15,0 0 0 0,-1-1 0 0,0 0 0 0,-1 0 0 0,0-2 0 16,-1 2 0-16,-1-1 0 0,1-1 128 0,1 1 0 0,-1-1 0 0,2-1 0 31,-2 1-128-31,2 1 0 0,-2-2 144 0,1 1-144 16,0-2 0-16,2 0 0 0,1 2 0 0,-1-2 128 15,3-3-128-15,-1 2 0 0,3 1 0 0,-2-1 0 16,2 1 0-16,1-3 128 0,0 5-128 0,0-5 0 0,2 3 0 0,-1-3 0 16,1 4 0-16,2 0 0 0,0 1 0 0,0 1 0 15,-1-2 0-15,2 1 0 0,0 0 0 0,2 1 0 16,-1 0 0-16,-1-1 0 0,2 2 0 0,0 2 0 16,-1-2 0-16,0 2 0 0,0 0 0 0,-1 2 0 15,2-2 0-15,-1 2 0 0,0 5 0 0,2-1 0 16,0 1 0-16,1 6 0 0,1-3 0 0,0 2 0 0,2 1 0 15,1 0 0-15,0 2 0 0,1-3 0 0,1 0 0 16,0 0 0-16,1-1 0 0,-1 0 0 0,0 0 0 0,0-1 0 16,-1-2 0-16,-1 2 0 0,-2-2 0 0,0 0 0 15,-2 2 0-15,0-1 0 0,-2-3 0 16,-1 2 0-16,1-2 0 0,-2 0 0 0,-2 0 0 0,1 0 0 16,0 1 0-16,0-4 0 0,-2 1 0 0,1 1 0 15,-1-1 0-15,1-2 0 0,-2 2 0 0,2-3 0 16,-2 2 0-16,0-3 0 0,2 0 0 0,-2 0 0 15,0 0 0-15,-1-3 0 0,2 2 0 0,-4-2 0 16,3 0 0-16,-3-1 176 0,1-1-176 0,0-1 192 0,-1 0-48 16,0-2 0-16,0 0 0 0,1 0 0 0,0-2-16 0,-1-1-128 15,1 1 192-15,-1 0-64 0,1-2-128 16,-2 2 160-16,2-2-160 0,-1-1 160 0,0 3-160 16,1-2 0-16,0 2 0 0,1-2 0 0,-1 2 0 0,1 0 0 15,1 4 0-15,-1-3 0 0,2 3 0 0,-1 0 0 16,0 2 0-16,2 0 0 0,-1-1 0 0,1 2 0 15,1 0 0-15,-1 2 0 0,2-1 0 0,-1 0 0 16,2 2 0-16,1-1 0 0,-1 0 0 0,0 1 0 16,-1-3 0-16,2 3 0 0,0-1 0 0,0 1 0 15,-2-2 0-15,1 2 0 0,-1 0 0 0,0 0 0 0,0 0 0 16,0 0 0-16,0 0-128 0,0 0 128 16,0 0 0-16,0 0 0 0,0 0-160 0,-14 12 160 0,7-6-208 0,0 2 80 15,-2 1 128-15,-1 3-128 16,-1 0 128-16,0-1-128 0,-2 4 128 0,0-3 0 0,1 4 0 0,-1-3-128 15,1 0 128-15,0 0 0 0,-1 2 0 0,2-3 0 16,1 2 0-16,0-6 0 0,3 2 0 0,0-2 0 16,0 0 0-16,2-4 0 0,2 0 0 0,-1-2 0 15,2 1 0-15,-2-3 0 0,1 0 0 0,0-3 0 16,-1 3 0-16,0-2 0 0,-1 0 0 16,0-1 0-16,2 0 0 0,-2-1 0 0,0 2 0 0,0-2 0 15,2-1 0-15,1 4-128 0,3-1 128 0,2-2-192 16,2 4-768-16,3 0-176 0,7-3-16 0,5 3-16176 15</inkml:trace>
  <inkml:trace contextRef="#ctx0" brushRef="#br0" timeOffset="50954.65">25004 10473 11055 0,'-7'-3'976'0,"1"2"-784"0,2-2-192 0,2 3 0 16,0 0 912-16,0 0 144 0,-4-2 32 0,-6-2 0 0,1 0 416 0,-1 2 96 0,1-2 0 0,2 2 16 0,3 1-496 0,1 1-96 0,3-3-32 0,-1 3 0 16,2 3-288-16,1-3-48 0,0 0-16 0,0 1 0 0,0 1-368 0,1 1-80 15,-1 0 0-15,0 0-16 0,0 1 496 0,-1-1 96 16,1 4 32-16,-3-5 0 16,2 4 304-16,-3-2 64 0,2 2 16 0,-3 2 0 0,1-2-400 0,-2 2-80 15,1 0 0-15,-1 0-16 0,-1 2-448 0,0 0-96 16,1-1-16-16,0 1 0 0,0 0-128 0,0 1 0 0,1-1 0 15,-1 0 0-15,2-2 0 0,-1 2 0 0,1 0 0 0,1 0 0 16,-1 1 0-16,-1 0 0 16,0 0 0-16,0 0 0 0,1 1 0 0,-1-1 0 0,0 0 0 0,0-1 0 15,0 0 0-15,1 0 0 0,-3 1 0 16,2-1 0-16,-1-1 0 0,0 0 0 0,0-1 0 0,0-2 0 16,-1 0 0-16,1-2 0 0,0 1 128 0,1-2-128 15,0 1 0-15,0-2 0 0,0-2 0 0,0 2 128 16,2 0 144-16,-1-2 32 0,1 0 0 0,2-2 0 15,0 2-112-15,0-2 0 0,1 2-16 0,1 0 0 16,0-2-176-16,0 2 128 0,2 0-128 0,-1 0 128 0,-2 0-128 16,0 0 0-16,0 0 0 0,24 9 128 0,-14-6-128 15,2 0 0-15,2-3 0 0,2 1 0 0,0 1 0 0,1-2 0 16,3 0 0-16,0 0 0 0,-2 0 0 0,3 0 0 16,2 0 0-16,-1-3 0 15,1 0 0-15,1 0 0 0,1-2 0 0,-6 1 0 0,0 0 0 0,1 1 0 16,3-4 0-16,1 2 0 0,0-1 0 15,-1 3 0-15,-2-4 0 0,-1 4 0 16,-4 0 0-16,-2 2 0 0,0 1 128 0,-3-3-128 0,-1 3 0 0,-1 0 0 16,-2 0 0-16,1 0 128 0,-2 3-128 0,-1-3 0 15,0 0 0-15,-2 0 128 0,1 1-128 0,0-1 0 16,-2 0 0-16,1 0 0 0,-1-1 0 0,-1 1 0 16,1-3 0-16,-1 3 0 0,1-2 0 0,0 1 0 0,-2-2 0 15,1 0 0-15,-1-2 0 0,1 1 128 0,-1 0-128 0,-1 0 0 16,1-2 240-16,-1 1-48 0,1 2 0 0,-2-1 0 15,1-2-192-15,-1 2 0 0,0-1 0 0,0 1 0 16,-1 1 0-16,0-2 0 0,-1 1 0 0,-1 0 0 16,0-2 0-16,-1 2 0 0,-1-1 128 0,-1 0-128 0,-1 1 144 15,1-3-16-15,-1 4 0 0,1-4 0 16,0-1-128-16,-1 3 128 16,1-1-128-16,-1 0 128 0,0-1-128 0,1 1 0 15,0 0 0-15,-1 0 0 0,0 0 0 0,0-1 0 0,1 4 128 0,-1-3-128 0,0 2 0 0,-1-2 0 16,2 3 0-16,-1-1 0 0,0-1 0 15,1 4 0-15,0-2 128 0,1 0-128 16,1 1 0-16,0 0 0 16,-1 0 0-16,2-2 0 0,3 4 0 0,-2-2 0 0,3-1 0 15,-2 2 0-15,2 1 0 0,0-2 0 0,0 0 0 0,0 0 0 16,2 2 0-16,-1-4 160 0,1 4-160 0,0-2 160 0,0-2-304 0,1 1-64 16,0 3-16-16,1-2 0 0,-1 2 80 0,-1-1 16 15,2 1 0-15,-1 0 0 0,1 0 0 0,-2 0 0 16,2 1 0-16,-1 1 0 0,0-2-112 0,1 3-16 0,-1 1 0 0,0-4 0 15,0 3 256-15,-1 0-176 0,1 1 176 0,0-2-160 32,-1 2 160-32,1-2 0 0,0 2 0 0,-1-2 0 0,2 2 0 0,-2-1 0 0,1 1 0 0,1 1 0 15,-1 2 0-15,1-1 0 0,-1 0 0 0,2 1 0 32,-2 2 0-32,2 1 0 0,1 2 0 0,-1-2 0 0,1 0 0 15,-1 2 0-15,-1 1 0 0,1-3-128 0,0 2 128 0,-2-3 0 0,1 2 0 0,-2-2 0 16,-1-1 0-16,0 2 0 15,-3-2 0-15,1 0 0 0,-2-2 0 0,-1-2 0 16,0 2 0-16,-1-3 0 0,0 0 0 0,-2 0 0 0,0-3 0 0,-1 4 128 0,-1-4-128 16,-1 2 0-16,-1-2 0 0,-3 1 0 15,1 2 0-15,-2 1 0 0,1-2 0 0,-1-1 128 16,0 2-128-16,1 0 0 0,1 2 0 0,-1-3 0 16,1 4 0-16,2-3 0 0,-1 2 0 0,1 2 0 15,2-1 0-15,2-3 0 0,-1 4 0 0,1-4 0 16,2 1 0-16,3-1 0 15,0 0 0-15,2 0 0 0,1-3 0 0,0 0 0 16,2 2 0-16,2-4 0 0,0 2 0 0,1-4 0 16,1 2 0-16,1-1 0 0,1-1 0 0,-1 1 0 15,2-1 0-15,1-1 0 0,1 1 0 0,1-2 0 0,2 2 0 16,1-1 0-16,-1 1-256 0,5 1 0 0,1-1-16 0,2-1 0 31,2 4-1008-31,2-1-192 0,3-2-32 0,2 2-14048 0</inkml:trace>
  <inkml:trace contextRef="#ctx0" brushRef="#br0" timeOffset="51983.71">26303 11547 24879 0,'-2'-2'2208'0,"2"0"-1760"0,2 0-448 0,-2 2 0 0,1-2 544 16,0 0 32-16,0 0 0 0,2-2 0 0,-1-2 416 0,2 0 96 0,-1 2 0 0,-1 2 16 0,0-1 224 0,1 3 32 0,-2 3 16 0,0 0 0 16,2 3-576-16,-2 3-112 0,2 3-32 0,-1 0 0 0,2 5-384 0,-1 0-80 15,1 4 0-15,1 1-16 0,1 1-176 0,1 1 0 16,-3 2 144-16,1 3-144 0,0-4 0 0,-1-2 0 16,-1-1 0-1,-1-1 0-15,-1-2 0 0,0-3 0 0,-1 0 0 16,-1-2 128-16,1-2-128 0,-1-3 0 0,0-2 0 0,-2-2 0 0,3-1 0 0,-1-2 0 15,-1-2 128-15,-1 0-128 16,1-2 256-16,-1-4 0 0,-1-1-16 0,1 0 0 0,-1-2-240 16,2-3 128-16,-2-2-128 0,0 2 0 0,0-4 0 0,-1 0 128 0,2-3-128 15,-1-2 0-15,0-1 128 0,1-1-128 0,0-5 176 16,1 2-176-16,-1 2 128 0,0-1-128 16,0 3 0-16,1-1 0 0,2 4 128 0,0 0-128 0,1 3 0 0,0 1 0 15,3 4 0-15,-1-1 128 0,4 2-128 16,-1-1 0-16,2 3 0 0,1 0 0 0,1 1 0 0,1 1 0 31,0 5 128-31,0-2-128 0,2 3 0 0,-1 4 0 0,1 5 0 0,-1-2 0 16,0 6 0-16,-1 1 0 0,2 5-160 0,-2 3 160 0,1 2-160 0,-2 1 160 0,0-1 0 15,0 5-144 1,-1-5 144-16,-1 5 0 0,0-3 0 0,-1 2 0 0,0-3 0 0,1 1 0 0,-1-1 0 0,0-3 0 31,-1-2 0-31,0-2 0 16,0 1-432-16,-2-2 0 0,-1 0 0 0,0-3 0 15,1 1-1616-15,-3-4-336 0</inkml:trace>
  <inkml:trace contextRef="#ctx0" brushRef="#br0" timeOffset="52758.82">27056 11602 21183 0,'-3'-2'944'0,"1"2"192"15,-1-2-912-15,1 2-224 0,1-3 0 0,1 3 0 0,-2-1 640 0,1 1 64 0,-1-2 32 0,-1-2 0 0,2-2 624 0,-2 2 128 0,1-2 32 0,1 0 0 0,0 0-496 0,-1-1-80 0,1 1-32 0,-1 0 0 16,0 0-480-16,0-2-112 0,-2 3 0 0,0-1-16 0,1 3 16 0,-2-1 0 0,0 1 0 0,-3 1 0 16,1 2-128-16,-2 2-32 0,1 1 0 0,-2 1 0 15,0 2-160-15,-1 0 0 0,0 1 0 0,0 4 0 16,-2-1 0-16,1 3 0 0,1-1 0 0,0 4 0 16,-1 0 0-16,1 0 0 0,3 3 128 15,-2 1-128-15,2 1 0 0,1-2 0 0,2 4 0 0,0-5 0 16,3 1 0-16,0-2 0 0,1-2 0 0,2-1 0 15,1-3 0-15,0-1 0 0,2-1 0 0,1-2 0 16,-2-1-160-16,2 0-16 0,2 0 0 0,-1-2 0 16,1-2-256-16,1-2-48 0,0 0-16 0,2 0 0 0,0-2 496 15,1-2-144-15,3-2 144 0,-1 0 0 0,1-3 0 0,0 2 0 16,0-3 192-16,-1 1-64 0,-1-1 48 0,0 0 16 16,-2 2 0-16,0-1 0 0,-2 2 304 0,-2-2 64 15,0 2 16-15,-1-2 0 0,0 2 32 0,-1 0 16 16,-2 1 0-16,2 0 0 0,-2 0-32 0,0 0 0 15,0 2 0-15,-1-2 0 0,0 1-368 0,1-3-80 0,-1 5-16 0,0-4 0 16,-1 1-128-16,1 0 128 0,-1 0-128 16,0-3 128-16,0 2-128 0,0-3 128 0,0-2-128 15,-1 0 128-15,1 1-128 0,-1-1 0 0,0 0 144 16,-1-1-144 0,1 0 0-16,0 0 0 0,-1-2 0 0,-1 2 128 0,2 0-128 0,-2 1 0 0,2 0 0 0,-1 2 0 15,0 4 0-15,1-3-128 0,-1 4 128 0,0 3 0 16,2-1-384-16,-1 2 0 0,0 2 0 0,1 2 0 31,-1-2-1184-31,-1 4-224 0,2-2-64 0,0 4-14080 0</inkml:trace>
  <inkml:trace contextRef="#ctx0" brushRef="#br0" timeOffset="53518.41">27453 11607 2751 0,'3'-9'256'0,"-1"3"-256"0,0 0 0 0,-1 2 0 0,1 0 1360 0,-2 2 240 0,0-1 32 0,1-1 16 0,0-2 1264 0,-1-4 256 0,1 0 48 0,-2-2 16 0,0 3-160 16,-3 2-48-16,0 1 0 0,1 0 0 0,-4-1-1088 0,1 4-208 0,0-2-64 15,-3 4 0 1,1-2-896-16,-1 6-192 0,-1-2-48 0,0 4 0 15,-1 1-384-15,0 4-144 0,-1 2 0 0,-1 2 144 16,1 1-144-16,0 2 0 0,-2 4 0 0,2-2 0 16,-2 3-320-16,0 1 16 0,1 2 0 0,-1 0 0 15,3 1 32-15,0-5 0 0,2 1 0 0,2-6 0 16,1 0 272-16,2-3-192 0,3-4 192 0,0 1-160 16,2-1 160-16,1-3 0 0,2 0 0 0,0-2 0 15,1-3-256-15,1 1-32 0,1-2 0 0,2-2 0 16,0 1-32-16,3-5 0 0,0 0 0 0,3-3 0 15,1 2 320-15,3-6 0 0,-1-2 0 0,2-1 0 0,1-1 320 16,0 0 32-16,-1-1 0 0,1-3 0 0,-1 3 96 16,-2-2 32-16,0 0 0 0,-4-1 0 0,1 1 224 15,-4 2 64-15,-1-1 0 0,-2 1 0 0,-1-2-400 0,-2 0-80 16,-1-2-16-16,-3 1 0 0,0-1-48 0,-1 2-16 16,0-4 0-16,-2 1 0 0,-2 1-80 0,-1-3-128 15,0 0 176-15,-1-1-176 0,0 0 208 0,-3-2-64 16,1-1-16-16,0 1 0 0,1-3-128 0,-1 3 0 15,3-3 0-15,0 5-176 0,2 3-144 0,1 1-16 16,1 4-16-16,2 4 0 16,1 2-560-16,1 3-112 0,1 5-32 0,2 1-16352 0</inkml:trace>
  <inkml:trace contextRef="#ctx0" brushRef="#br0" timeOffset="53994.12">27606 11667 30399 0,'-5'0'2704'0,"1"0"-2160"0,3 0-544 0,2 0 0 16,2-2-1024-16,-1 0-320 0,1 0-64 0,2-1-16 0,1 0-1584 0,1-3-320 0,4-1-64 0,-1 0-16 0,1 2 4384 0,1-2 880 0,-1 0 192 0,1-2 16 0,0 0 1776 0,2-3 368 15,1-1 64-15,0 0 16 0,1 0-2400 0,0-3-480 16,1 1-80-16,-1-1-32 0,0 0-896 0,-1 0-176 16,0-3-32-16,-1 3-16 0,-2-2-176 0,0 2 128 15,-2 1-128-15,0 1 128 0,-1-1-128 0,-2 2 0 16,-1 3 0-16,-2-2 0 0,-1 3 0 16,-1 2 0-16,-2 0 0 0,-1 1 0 0,0 2 0 0,-2 4 0 15,-2 0-192-15,-1 4 192 0,-1-1-176 0,-2 3 176 0,-1 1-128 16,-1 2 128-16,2-3-320 0,-3 4 32 0,0 2 0 15,-3 4 0-15,0 1 288 0,0 1-192 0,1 1 192 0,0 0-160 16,1 4 160-16,0-1 0 16,1-2 0-16,1 3 0 0,1-1 0 0,1 2 176 15,1 1-176-15,-1-1 192 0,3 2 16 0,0-1 16 16,2 0 0-16,1-2 0 0,0 2-224 0,3-3 0 16,1 1 128-16,2-4-128 0,2 0 0 0,2-1 0 0,2-3 0 15,2-1 0-15,1-5-224 0,5-3 16 0,-1-1 0 0,2-3 0 16,3-2-64-16,1-2-16 0,3-2 0 0,2-2 0 15,2-2-992-15,-2 2-192 0,3-4-32 0,-2 2-14304 16</inkml:trace>
  <inkml:trace contextRef="#ctx0" brushRef="#br0" timeOffset="54974.91">26675 12379 25791 0,'0'-1'2304'0,"0"-1"-1856"0,1-1-448 0,-1 2 0 0,0 1 144 0,1 0-144 0,-1-2 128 16,2-1-128-16,-2-1 608 0,0 1 32 0,-2-1 16 0,0 4 0 0,-2-3 672 0,-1 3 128 0,-2 3 16 0,-3-3 16 0,0 4-528 0,-4-2-128 16,1 2 0-16,-3 0-16 0,0 2-256 0,0-3-48 0,-3 6-16 15,0-3 0-15,1 2-256 0,-1 3-48 0,2-4-16 16,1 3 0-16,1-1-176 0,2-1-144 0,0 0 144 0,2-2-208 15,2 0 208-15,1-2 0 0,2 1 0 0,2-4 0 16,1 2 0-16,1 0 0 0,3-3-128 0,0 3 128 31,3-2-448-31,0 1-32 0,3-2-16 0,1 3 0 0,2-3-224 16,-1 0-48-16,3 0-16 0,0 1 0 0,-1 2 480 0,3-3 112 0,1 2 0 0,1 2 16 16,0 0-32-16,0 2-16 0,2 2 0 0,2 2 0 15,1 3 224-15,0-1-176 0,4 2 176 0,-3 0-160 16,0 0-320-16,-2 1-64 0,-1 1-16 15,-3 0 0-15,-1 3 112 0,-3 0 0 0,-5 1 16 16,0 1 0-16,-5-2 432 0,-2 1 0 0,-2 1 0 0,-2-2 0 0,-2-3 1232 16,-3-1 240-16,-1 1 32 0,0-3 16 0,0-2-256 0,-2 0-48 15,-2 1-16-15,0-2 0 0,-3 0-688 0,0-1-144 16,-1-2-32-16,-2 2 0 0,-1-3-112 0,0-2-32 16,0-2 0-16,-2-2 0 0,1-2-192 0,1-2 0 15,0-5 0-15,3 1 0 16,2-2-1104-16,-1-3-272 0,3 0-48 0,1-2-15136 0</inkml:trace>
  <inkml:trace contextRef="#ctx0" brushRef="#br0" timeOffset="55305.59">26990 12264 12895 0,'1'4'1152'0,"-1"-4"-928"0,-1 3-224 0,1 0 0 0,0-3 4352 0,0 3 816 0,0-2 160 0,0 3 48 0,1 2-3104 0,-1 3-608 0,2 3-128 0,-1 0-32 0,-1 4-368 16,1 3-80-16,0-2-16 0,1 4 0 0,-1 1-544 0,0 3-112 0,3 1-32 0,-2-1 0 0,2 3-224 0,1 1-128 15,1-1 128-15,0 1-128 0,0-1 0 0,1-2 0 16,-1 0 0-16,1 1 0 0,-1-1-352 0,-1-3-32 16,2-1-16-16,-4-1 0 15,2-1-800-15,-2-2-144 0,-1-2-48 0,-1-2-15600 0</inkml:trace>
  <inkml:trace contextRef="#ctx0" brushRef="#br0" timeOffset="55495.18">26836 12629 42383 0,'-3'-4'1872'0,"2"2"400"0,1 1-1824 0,2-4-448 0,2 1 0 0,0 0 0 16,3 1 0-16,3-3-128 0,6-7-16 0,8-5 0 15,3-2-80-15,4 1-16 0,-2 1 0 0,1 2 0 16,0 3 80-16,0 1 16 0,-2 4 0 0,2 4 0 31,-1 2-576-31,2 4-112 0,1 0-32 0,2 0-16272 0</inkml:trace>
  <inkml:trace contextRef="#ctx0" brushRef="#br0" timeOffset="55969.49">27571 12543 16575 0,'-3'0'1472'0,"-2"0"-1168"16,0 0-304-16,0 0 0 0,2 0 4176 0,1 0 784 0,-1-3 160 0,-2 3 16 15,-2-2-3328-15,-4 0-656 0,-3-1-144 0,-1 0-32 16,1 3-272-16,-2-2-64 0,-2 4-16 0,0 1 0 16,0-2-288-1,0 5-48-15,1 0-16 0,0 3 0 0,3 2-144 0,0 0-128 16,2 2 144-16,2 3-144 0,1 0 0 0,3 0 0 16,0 2 0-16,2-2 0 0,2 3 0 15,0-3 0-15,2 3 0 0,2-3 0 0,0-3 0 0,2 2-192 0,-1-2 192 0,2-6-160 16,2 2 160-16,-1-3-128 15,0-3 128-15,1 0-128 0,2-3 128 0,0 0 0 0,-1 0-144 0,2-3 144 16,1-3-144-16,0 3 144 16,1-4-192-16,0-1 192 0,0-2-208 0,1 0 64 0,-2-2 16 0,0-1 0 0,0 1 128 0,-2 0 0 15,-1-2 0-15,0 2 0 16,-1-3 0-16,1 1 192 0,-2 1-64 0,0-2 0 0,-2 2 0 0,1 3 16 16,-2-2 0-16,2 2 0 0,-1 0 64 0,0 2 16 15,-1 0 0-15,1 2 0 0,0 4 32 0,-2-1 16 31,1 3 0-31,1 3 0 0,-2 0-272 0,0 2 0 0,1 3-128 0,-1-2 128 0,2 2 0 0,0 4 0 16,0 0 0-16,-1 3 0 0,3 1 0 0,-1 2 0 16,3 1 0-16,-1 3 0 0,2-2 128 0,0 0-128 15,0 1 0-15,1 1 0 0,1-2 0 0,2-2 0 0,-2 1 0 32,1-3 0-32,-1-1-352 0,1-2 32 0,-1-3 0 0,-1 0 0 31,0-1-320-31,-1-3-64 0,0-2-16 0,-2-2 0 15,0-4-1440-15,-1 1-272 0</inkml:trace>
  <inkml:trace contextRef="#ctx0" brushRef="#br0" timeOffset="56270.68">27822 12236 35007 0,'0'-3'1552'0,"0"3"320"0,0 0-1488 0,0 0-384 0,0 0 0 0,2 3 0 0,0 1 672 0,-1 2 64 0,3 0 16 0,0 6 0 0,-1 4-384 0,2 3-80 0,-1 1-16 16,0 2 0-16,-2 7 432 0,0-1 96 0,-1 0 16 0,0 3 0 0,0 4-224 0,2 0-32 15,-1 0-16-15,1 3 0 0,0 0-288 0,1-4-48 0,1-1-16 0,-1-2 0 16,1 1-192-16,0-6 0 0,1 1 0 0,-1-5 0 31,1 0-464-31,1-2-48 0,1-1 0 0,-2-4 0 16,0-2-608-16,-1 0-128 0,0-5-32 0,0-3-16256 0</inkml:trace>
  <inkml:trace contextRef="#ctx0" brushRef="#br0" timeOffset="56461.43">27672 12512 46079 0,'-9'3'2048'0,"4"-3"400"0,1 0-1952 0,2-1-496 0,3 1 0 0,3-2 0 0,1-1-224 0,2-2-144 16,4-1-16-16,5-3-16 16,5 0-464-16,3-4-96 0,-1 7 0 15,1 0-16-15,-3 3 544 0,-1 2 112 0,-2 2 32 0,2 2-11728 16,-2 3-2336-16</inkml:trace>
  <inkml:trace contextRef="#ctx0" brushRef="#br0" timeOffset="56887.65">28259 12616 2751 0,'-6'7'256'0,"0"-5"-256"0,1 1 0 0,2-3 0 16,3 0 8240-16,1 0 1600 0,2-3 320 0,2 1 64 15,2 1-10032-15,4-5-2016 16,5-3-400-16,2 2-80 0,1-2 496 0,0 1 80 0,1 2 32 0,0 0 0 0,-3 0 3248 0,1 0 656 16,0 0 128-16,-2-1 32 15,0 1-592-15,-1 0-112 0,0-1-32 0,-4 0 0 0,0 1-1056 0,-2 0-224 16,-2 0-32-16,-2 0-16 16,0-3-176-16,-3 2-128 0,1-3 144 0,-3 1-144 15,0-1 0-15,-3 0-320 0,1 2 64 0,-3-2 0 16,0 0-832-16,-4 1-144 0,-1 3-48 0,-2 2 0 15,0 2-688-15,-3 4-144 0,-1-1-16 0,-2 6-16 16,1 1 1040-16,-1 2 208 0,-1 5 32 0,0 1 16 0,2 3 1072 0,1 0 224 16,1 0 32-16,2 1 16 0,-1 5 1216 0,3-3 240 15,0 3 48-15,1 0 16 0,1 0-448 0,3-3-96 16,1 3 0-16,0-3-16 0,3 1-528 0,0-3-96 0,2 1-32 0,2-4 0 31,1-1-288-31,2-1-48 0,2-3-16 0,-1 0 0 0,2 1-160 0,1-3-32 16,1 0-16-16,0-4 0 0,0 1-240 15,3-2 0-15,1-1 0 0,2-2 0 0,3-2-496 16,0 0-32-16,6 0-16 0,1-2-12224 0,2-1-2448 0</inkml:trace>
  <inkml:trace contextRef="#ctx0" brushRef="#br0" timeOffset="69436.6">30851 8933 15663 0,'0'-4'1392'16,"1"2"-1120"-16,0-1-272 0,-1 2 0 0,1-1 1264 0,1 0 192 0,-1 2 32 0,1-6 16 0,1 0 416 0,1 0 96 0,-2 0 16 0,1-4 0 15,-1 4-448-15,0-1-96 0,0 1-16 0,0-2 0 0,-1 0-192 0,2-1-64 0,-1 2 0 16,1-2 0-16,-2 1-432 0,2 0-80 0,-1-2-32 0,0-2 0 16,0 0-336-16,-1-3-64 0,0 1-16 0,-1 2 0 15,0-2 64-15,-1 2 0 16,0 0 0-16,-2 2 0 0,1-3-112 0,-3 1-16 0,-1 2 0 0,-2-5 0 16,1 2 64-1,-2 0 0-15,0 1 0 0,0 0 0 0,-1 2 16 0,-1 0 16 16,1 0 0-16,1 4 0 0,2 3-288 0,-2-1 0 0,-2 4 0 0,-2 2 0 0,0 3 0 15,-2 2 0-15,0 5 0 0,-1 2 0 0,1 3 0 16,-1 3 0-16,3 1 0 0,-1 1 0 16,0 4 0-16,2 3 0 0,0 2 0 0,1 1 0 15,-1-2 0-15,1 3 256 0,-1 3-48 0,1 3-16 0,0 3 112 0,0-3 16 16,2-5 0-16,1 4 0 0,2 0-64 16,1 0 0-16,3-1 0 0,1-5 0 0,2-1-64 0,1-1 0 15,3 1-16-15,3-5 0 0,3-1 16 0,2-3 16 16,3 0 0-16,3-6 0 0,1 0-208 0,5-1 0 15,-1 1 0-15,3-3 0 0,2-1 0 0,-1-2 0 16,5-4 0-16,0 0-160 0,-2-2 160 0,3-4 0 0,2 0 0 16,4-3 0-1,3 2-352-15,0-4 16 0,3 0 0 0,1-1 0 16,-1 0-864-16,-2 0-160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29:47.9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3697 11949 20271 0,'0'-6'1792'0,"0"2"-1424"0,2 0-368 15,-2 4 0-15,0 0-448 0,0-2-176 0,0 2-16 0,-2-6-16 0,0 0 832 0,-3-2 160 16,-3 3 48-16,-3 2 0 0,-1 3-624 0,-7-3-112 0,0 6-32 0,-6-3 0 16,-1 2 576-16,-4-1 128 15,-2 2 0-15,-3-1 16 0,-2-2 288 0,0 4 48 0,1-4 16 0,-2 2 0 16,-3 0-176-16,-3 0-16 0,-3 2-16 0,-3-2 0 16,-2-2-48-16,-2 0-16 0,1 0 0 0,-3 0 0 15,1-2 176-15,-2 2 48 0,-3 0 0 0,-3 6 0 16,-2 0-144-16,-5 2-32 0,-1 0 0 0,-5 1 0 15,0 2 0-15,-6 4 0 0,-5 1 0 0,0 2 0 16,-2 1-464-16,1 1 0 0,2-2 0 0,2 5 0 0,0-4 0 16,0 4 0-16,0 1 0 0,1 2 0 0,-1 2 304 0,-1 0-48 0,0 0 0 0,0 1 0 15,4-4-64-15,5-2-32 0,6-1 0 0,4 3 0 16,5-3-160-16,4 1 0 0,4 1 144 16,4-4-144-16,7-1 544 0,4 3 32 0,6 3 16 0,1 3 0 15,1 2-128 1,4 3-16-16,5 2-16 0,1 3 0 0,2 3-432 0,3-3 0 15,3-3 0-15,2 0 0 16,4 3-272-16,2-1-144 16,1 3-32-16,3 5 0 0,5 6-512 0,3 0-128 0,4 6 0 0,4-7-16 15,3-3-112-15,8-5-32 0,8-5 0 0,3-3 0 0,5-4 992 16,8-5 256-16,7-2 0 0,6-3 0 0,7-2 320 0,10 1 176 16,16-3 16-16,7-4 16 0,6-2 192 0,6-1 48 15,6-3 0-15,8-3 0 0,8-3-384 0,3-2-64 16,-2 1 0-16,1-2-16 0,3 0-304 0,6-4 0 15,-1 1 0-15,1-2 0 16,-4 0-576-16,3 0 0 0,1 0-16 0,2-1 0 16,1 0 16-16,0-4 16 0,-2 3 0 0,6-5 0 0,3 2 352 0,2-3 64 0,-4-3 16 15,4 1 0-15,3 4-80 0,-7-3-16 0,-10-1 0 0,-4 4 0 32,-2-6-816-32,-2 1-176 0,0 1-16 0,-7-2-16 15,-3-2 560-15,-9-3 112 0,-5 0 32 0,-5 3 0 0,-5 2 672 0,-3-2 128 0,0 0 16 0,-4-3 16 16,-2-2 672-16,-4 1 128 0,-3 0 16 0,-4-3 16 15,-2 2 208-15,-5 1 32 0,-4-2 16 0,-4-1 0 16,0-2-160-16,-6-1-16 0,-5 0-16 0,-3-3 0 16,-3 1-416-16,-3-3-64 0,-1-2-32 0,-5 5 0 15,-5 4-352-15,2-5-64 0,2-2 0 0,-5 3-16 0,-4 2-240 16,-6 3 0-16,-4 3 0 0,-7 1 0 0,-4 6-320 16,-5 1 64-16,-4 2 0 0,-6 0 0 0,0 0 400 0,-6 0 96 15,-1 0 16-15,-6 0 0 0,-5-1-256 0,-7-1 144 16,-9 1-144-16,-11 0 128 0,-10-6-304 0,-10 7-64 15,-7-1-16-15,-4 1 0 16,-3 2-256-16,-16-2-48 0,-13-1-16 0,-7 0 0 0,-8-4 272 0,-9 1 48 16,-7 1 16-16,-10-3 0 0,-6 0 80 0,-11-1 16 15,-9 5 0-15,-9-2 0 16,-11 8-272-16,-5-1-48 0,-3 4-16 0,-3-1 0 16,-3 3-112-16,1 2-32 0,-1 5 0 0,3 3 0 15,2-1-64-15,-4 5-16 0,-4 3 0 0,-1-1 0 16,10 0-352-16,-7 7-80 0,2 1-16 0,4 1-5888 0,0-1-1200 15</inkml:trace>
  <inkml:trace contextRef="#ctx0" brushRef="#br0" timeOffset="18872.14">5007 13643 8287 0,'1'-4'736'0,"-2"0"-592"0,0 0-144 0,-1 0 0 0,0 0 4976 0,1 4 960 0,-2-2 192 0,-2-2 32 0,-3-2-5040 16,-4-5-1120-16,-4 1 0 0,-1-2 0 0,0 1-416 0,-3-2 32 0,1 1 16 0,2 2 0 15,-1-2-288-15,-1 2-64 0,0-3-16 0,0 3 0 0,0 2 512 0,-3 2 224 16,-2-1-192-16,-2 1 192 0,-1 5 800 0,-4 0 288 16,-2 2 48-16,-3 3 16 0,-2-1 48 0,-4 0 16 0,-2 3 0 0,-1-2 0 0,3 2-704 15,-4-4-144-15,-1 2-32 16,-4 0 0-16,-2-2-336 0,-3 2 0 0,-3-2 0 15,-3 2 0-15,5-1 0 0,-5 0 0 0,-4 0 0 0,-6 1 0 16,-5-1 0-16,-3 1 0 0,2 1 0 0,5-1 0 16,0 2 0-16,-1-2 0 0,-3 2 0 0,1-4-128 15,0 4 128-15,2 1 0 0,0-3 0 16,2 3 0-16,2-2 0 0,-1-2 0 0,1 0 0 0,-1-3 0 0,3 3 0 0,0-3 0 16,4 0 0-16,-1 0 0 0,2 0 0 0,2-2 0 15,-1 1 0-15,2-2 0 0,6 1 0 0,0 1 0 16,0-2 0-16,2 1 0 0,2 0 0 0,0 0 0 0,2-2 0 15,4 2-128-15,1 1 128 0,3 1 0 0,1-3 0 16,3 3 0-16,2 0 0 0,2-2 0 0,2 0 0 0,2 2 128 16,2 0-128-16,0-2 176 0,0 2-176 0,1 0 192 15,0 0 160 1,2 0 32-16,-2 2 16 0,2-2 0 0,0 0-16 0,1 4 0 16,2-4 0-16,3 3 0 0,2-2 16 0,1 1 0 15,3-1 0-15,3 2 0 0,0-1-256 0,3 2-144 16,0-1 160-16,2 0-160 0,0 0 128 0,1 0-128 15,0 4 0-15,1-4 144 0,1 4-144 0,0-1 0 16,-1 0 0-16,1 0 0 0,0 0 144 0,-1 2-144 0,0 0 160 16,-2 2-160-16,1-1 144 0,-3 1-144 0,0 0 128 0,-1 5-128 15,-1 2 160-15,-1 1-160 0,0 3 192 0,-2-1-192 16,2 2 0-16,-5 3 0 0,0 5 0 0,-2 7 0 16,1 1 0-16,1 7 0 0,-2 4 0 0,2 8 0 15,1 1 0-15,5 5 0 0,2 0 0 0,2-1 0 16,3-1 144-16,0-1-144 15,3 1 0-15,-1 5 144 0,1 0-144 0,-1 4 0 0,1-7 0 16,-3 0-176-16,0 0 176 0,0 0 0 0,0 4 128 0,-3-4-128 16,-1 0 0-16,0 0 0 0,-3-1 0 0,1-3-128 15,0-6 128-15,0-1 0 0,0 1 0 0,-1 1 0 16,0-1 240-16,1 1-32 0,0-1 0 0,1-2 0 16,1-4-208-16,0-3 0 0,2-5 0 0,-1-5 0 15,2-4 0-15,0 3 0 0,-2 2 0 0,0 0 0 16,0-2 0-16,1-2 0 0,-1-3 0 0,2-2 0 0,-1 2 0 15,-1-5 0-15,1 1 0 0,-2-5 0 16,0-2 0-16,0-3 0 0,2-1 0 0,-2-2 0 0,-1-2 0 16,0-2 0-16,-1-2 0 0,0-1 0 0,-1-2 224 15,-1-1-48-15,1-1-16 0,-2 0 0 0,2-1 96 16,-2 1 32-16,-1-2 0 0,0-2 0 0,0 4-144 0,2-4-16 16,0 2-128-16,3 2 192 0,0-4-192 0,3 2 128 15,1-2-128-15,1-1 0 0,3 1 320 0,4 0-48 16,2-2 0-16,4 0 0 0,3 0-272 0,4 0 160 15,3 0-160-15,2 2 128 0,0-2-128 0,4-1 0 16,10 1-160-16,3 0 160 0,3 2-192 0,9-2 192 16,5-2-208-16,5 0 80 0,7-1 128 0,5 0 0 15,5-1 0-15,7 0 0 0,6-3 0 0,2 4 0 16,4 0 0-16,0 3 128 0,1-1-128 0,1 1 0 0,2 3 0 16,-8-1 0-16,-5 1 0 0,-5 1 0 15,-2 1 0-15,-1 1 0 0,-1 1-240 0,-4 5 48 0,-3 4 0 0,-2 2-12992 16,1 4-2608-16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3:50.7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6190 10043 21183 0,'-2'-3'1888'0,"-1"-1"-1504"16,3 2-384-16,0 0 0 0,0 2 1584 0,-1-2 240 0,1-2 48 0,-2-5 16 0,-1 0-1328 0,-1-1-272 0,2 1-48 0,-1 2-16 0,1 0-224 0,1 1-192 0,-1 0 48 0,1-3 0 31,0 6-752-31,0-3-128 0,1-1-48 0,-2-1 0 0,2 3 144 0,-1-1 32 0,0-1 0 0,-1 1 0 0,-1 0 656 0,-1 0 240 16,-2 0-144-16,-2-1 144 16,-1 0 400-16,-2 1 176 0,0 0 16 0,-2 0 16 0,0-1 208 0,-2 1 32 15,0 0 16-15,0-3 0 0,-2 2 32 0,-2-2 0 16,1 3 0-16,-1 0 0 0,3 2-48 0,0 2 0 15,2 2 0-15,0 0 0 0,-1 2-592 0,0 2-128 16,0 1-128-16,-1 1 176 0,0-1-176 0,0 1 0 16,0 3 0-16,-2-1-176 15,2 2-240-15,-2 3-48 0,-1-2-16 0,1 1 0 0,0-1 336 0,0 3 144 0,1-5-128 16,-1 0 128 0,2 1 0-16,1-1 0 0,-1 1 0 0,1 0 0 0,2 2 0 0,0-2 0 0,4 2 0 15,0 1 0-15,1-3 528 0,1 5 96 0,-2 4 16 0,1 4 0 16,0-1-176-1,2 3-16-15,0-1-16 0,0 3 0 16,1 2-288-16,0-1-144 0,0 2 160 0,0-3-160 0,1 0 0 0,-2-2 0 0,1 1 0 0,0-1 0 0,-2 1-256 16,-1 0 16-1,1-1 0-15,-3 1 0 16,0 1-80-16,-2 1-32 0,-2 1 0 0,1-6 0 0,-1 2 224 16,2-4 128-16,-1-1-160 0,2-6 160 0,4 0 0 15,-1-2 0-15,3-2 0 0,0-1 160 0,4 1 288 16,1-3 48-16,3 2 16 0,2-3 0 0,3 4 64 0,2-1 32 15,3 1 0-15,3 0 0 0,1-1-368 0,4 3-80 16,1 4-16-16,3-4 0 0,1 2 0 0,0 0 0 16,2 2 0-16,-1-2 0 0,-1 1-144 0,-2-3 0 15,-1 2 0-15,-2-4 0 0,-1 2-368 0,-2-3 48 16,-4-2 16-16,0 2 0 0,-2-3 160 0,0-2 144 0,0-2-208 16,0-1 80-16,1 2 128 0,-1-1 144 15,2-4-16-15,-1 2-128 0,2-4 656 0,2-1 32 0,1-2 0 0,0-3 0 16,1 1-112-16,1-6 0 0,2 2-16 0,0-3 0 15,2 0-288-15,1 0-48 0,1-3-16 0,2 1 0 16,-1-2-80-16,0-2 0 0,-1-2-128 0,-1 1 192 16,-4-2-192-16,-3 0 0 0,-2 2 0 0,-2 0 0 15,-3-1 0-15,-1-1 0 0,-3-1 0 0,0-3 0 16,-2 1 256-16,-3-3-64 0,-1 1 0 0,-1-1 0 16,0-1 0-16,-1 1-16 0,0-1 0 0,-2 1 0 15,2-1-176-15,-1-1 128 0,0 1-128 0,0 2 128 16,1-1-128-16,-1-1 0 0,2 3 0 0,0-1 0 0,0 1 0 15,2 1 0-15,-1 2 0 0,0 3 0 0,-1 5 0 16,-1 2 0-16,0 1 0 0,-2 3 0 0,0 0 0 16,-2 4 0-16,-3-1 0 0,1 3 0 0,-3 0 0 0,0 1 0 15,-2 2 0-15,-3 3 0 0,-1 0-176 0,-3 0 48 16,-1 3 0-16,-2-2 0 0,-1 2 128 0,-2 0-208 16,-1 3 80-16,0-3 128 0,-1 3-160 0,-1-2 160 15,0 0 0-15,1 0-144 0,0 1 144 0,-1 0-128 16,1 2 128-16,1 0-128 0,2 2 128 0,-2 1 0 15,1-1 0-15,0 4-128 0,-1-1 128 0,3 2 0 16,-1 3 0-16,2-1 0 0,2 4-144 0,-2 1 0 0,1 5 0 0,-1 0 0 16,2 2 144-16,0 1-160 0,1-1 160 0,2 3-160 15,2-2 32-15,3-1 0 0,1-3 0 0,1 1 0 32,3-2-240-32,0-1-32 0,1 3-16 0,2 0 0 0,2 1 128 0,1-1 32 15,1-1 0-15,2-1 0 0,2 2 96 0,2-3 32 0,2-1 0 0,3 0 0 16,1 0 128-16,3-1 144 0,2-3-16 0,3 0-128 15,3 3 320-15,3-1-32 0,4-1-16 0,2-1 0 0,2 2-16 16,-2-4-16-16,1 0 0 0,-4 0 0 0,-3-4-240 16,-3 1 128-16,2-1-128 0,-2-2 0 0,-2 0 0 15,-1-1 0-15,-1-1 0 0,-2 0 0 0,0-2 0 0,-1-2 0 16,-1 1 0-16,0-5 0 0,0 3 0 0,-2-3 0 16,1-2 0-16,1 1 0 0,0-4 0 0,2 1 0 15,0-2 0-15,2-2 0 0,1 0 192 0,-1-5-64 16,1 0-128-16,1-2 192 0,0-1-64 0,-1-4 0 15,-1-1-128-15,-2-5 192 0,-1 1-32 0,-1-3-16 16,-3-1 0-16,-2-2 0 0,0 2 64 0,-1-6 16 16,-3 1 0-16,-2-4 0 0,-3 4-96 0,0-2-128 15,-1-1 176-15,-2-1-176 0,-3-1 0 0,-2-2 0 16,-1 4 0-16,-2-2 0 0,0 2-128 0,-2-2 128 0,-2 1-208 0,0-3 80 16,2 9 128-16,-2-5 0 0,0 2 0 0,-2 3-128 15,1-1 128-15,0 1 0 0,1 3 0 0,2 1-128 16,1 2 128-16,1-2-208 0,0 3 80 0,1 0 128 15,2 3-448 1,-3-1 16-16,1 3 16 0,-2-2-17728 0</inkml:trace>
  <inkml:trace contextRef="#ctx0" brushRef="#br0" timeOffset="15502.43">16980 8301 25743 0,'-2'-4'2288'0,"-2"-2"-1840"0,0 3-448 0,1 3 0 0,0-3 0 0,1 3 0 15,-1 0 0-15,-2 0 0 0,-1 0 1184 0,-2-2 144 0,-1 0 16 0,0 2 16 0,3-2 176 0,1 1 48 0,3-1 0 0,-1 1 0 0,1 1-352 0,2 0-64 0,0 0-16 0,1 0 0 0,0 0-640 16,4 0-144-16,1 1-32 0,4 1 0 0,3-1-16 0,3 1-16 0,5 2 0 0,3-1 0 0,6 0-48 0,3 0 0 0,3 0 0 0,4 1 0 16,2 2 0-16,2 0 0 0,1 1 0 0,-1-1 0 0,3-2-96 15,0 2-32-15,2-3 0 0,3 4 0 16,2 1-128-16,5 0 0 0,4-2 0 0,4-1 0 16,5-1 0-16,1-1 0 15,-1 0 0-15,9-1 0 0,7 2 0 0,3-3 240 16,-4-2-16-16,3 1 0 0,7 0 96 0,3-3 0 15,6 3 16-15,1-1 0 0,-5-4-144 0,6 4-16 16,4 2-16-16,1-2 0 0,-7 1 0 0,9 0 0 16,4 1 0-16,2 2 0 0,-3-1-160 0,3-1 0 15,4 6 0-15,0-5 0 0,-4 2 0 0,0 0 0 0,4 2 0 16,1-1 0-16,1 0 0 0,-1 0 0 0,-1 2 0 16,1 2 0-16,1-6 0 0,-1 3 0 0,2 1 0 0,0-4 0 15,-5 0 0-15,1-1 0 0,1 2 0 0,-1-1 0 16,-3-3 0-16,4 1 0 0,2 5 0 0,-3-4 0 15,-7 2 256-15,3-1-16 0,2 3-16 0,1 0 0 16,-7 1-80-16,2 2-16 0,2 1 0 0,3 0 0 16,2-2-128-16,1 2 0 0,2 3 0 0,-5-3 0 15,1-2 0-15,-3 2 0 0,0 0 0 0,-3-3 0 16,-2 2 0-16,0-3 0 0,2 3 0 0,-1-2 0 0,2 0 0 16,-2-1 0-16,2 0 0 0,-3-2 0 0,-1-1 0 15,-2 2 0-15,-9 2 0 0,0-4 0 0,1 3 0 0,-3-2 0 16,0 2 0-16,0 3 0 0,2 1 0 15,4 2 0-15,1 4 0 0,-2 0 0 0,-1-1 0 0,-4 3 0 16,-3 0 0-16,-3 1 0 0,-5-3 0 0,-4 0 0 16,-1 0 0-16,-6-1 0 0,-7 1 0 0,-10-3 0 15,-9 0 0-15,-5-5 0 0,-9 0 0 0,-2-3 0 16,-5-2 0-16,-5 1 128 0,0-1 48 0,-4-3 0 16,-3 0 0-16,-1 0 0 0,-1-3-48 0,-3 2 0 15,0-2 0-15,-4 1 0 0,-1-2 0 0,-2 1 0 16,-2-1 0-16,0-1 0 0,-2 1 0 0,-1-2-128 0,0 0 192 0,1 2-64 15,-2 0-128-15,0-1 0 0,0 2 0 0,-1-1 0 16,-1 2 0-16,-1-2 0 0,2 1 0 0,-2 0 0 16,1 0 0-16,-1 2 0 0,0-2 0 0,-1 1 0 15,-2 1-160-15,1-2 160 0,-1 1 0 0,1 1-144 16,-2-2 144-16,0-1-160 0,2 4 160 0,-2-2-160 16,2-1 160-16,-1 2 0 0,1 1 0 0,-1-2 0 15,2 1 0-15,-1 1 0 0,0 0 0 0,0 0 0 16,1 0 0-16,-1 0 0 0,-1 0 0 0,0 0 0 15,0 1-384-15,-2-1 16 0,-2 2 0 0,-2-1 0 16,-5 2-720-16,-6-3-128 0,-6 2-48 0,-10-8 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9:11:28.277"/>
    </inkml:context>
    <inkml:brush xml:id="br0">
      <inkml:brushProperty name="width" value="0.10583" units="cm"/>
      <inkml:brushProperty name="height" value="0.10583" units="cm"/>
      <inkml:brushProperty name="color" value="#7030A0"/>
    </inkml:brush>
  </inkml:definitions>
  <inkml:trace contextRef="#ctx0" brushRef="#br0">23896 4469 5519 0,'-1'0'496'0,"0"0"-496"0,1 0 0 0,0 1 0 0,0-1 608 0,-1 0 32 0,-1 3 0 0,0-3 0 16,-1 2 256-16,1 2 64 0,0-2 16 0,-1-1 0 15,1 2 208-15,0-3 32 0,1 0 16 0,0 2 0 16,1-4-368-16,0 2-80 0,1-3-16 0,0 2 0 16,1-1-128-16,0-2-48 0,-2 4 0 0,0 0 0 15,0 0-32-15,11-22-16 0,-7 16 0 0,-2-1 0 0,2 1-160 0,0-2-16 16,1 1-16-16,-2 0 0 0,4 1 128 0,-1-4 32 15,1 4 0-15,1-4 0 0,2 1-160 0,-2-1-32 16,3 0 0-16,0 2 0 0,2-5 0 0,0 1 0 16,1-2 0-16,2 0 0 0,0-2-32 15,1-1-16-15,2 3 0 0,1-4 0 0,1 2 192 16,0 1 48-16,1-1 0 16,2 0 0-16,-2 1-112 0,0 2-16 15,0 0 0-15,-1-1 0 0,0 2-208 0,0 0-48 0,2-3-128 0,-1 2 192 16,1-2-192-16,1 1 0 0,-1-1 0 0,0 3 0 0,-1 1 0 0,-2 2 0 15,-4 1 0-15,1 1 0 0,0 4 0 0,1 1 0 0,-1 0 0 16,0 4 0-16,-2 2 0 0,-1 0 0 0,-1-2 0 16,0 4 0-16,0-2 0 0,0 2-128 0,-1-2 128 0,-1 2 0 15,0 0 0-15,-1 1 0 0,0-1 0 16,-2 0 0-16,0 4 0 0,0-4 0 0,-3 3 0 16,0-2 0-16,-2 2 0 0,1 1 176 0,1 0-48 0,-1 2-128 15,-1 0 528-15,1 1 0 0,0-1 0 0,-2 2 0 16,1-1-528-16,-1 2 0 0,1-1 0 0,-1 1 0 15,1 1 240-15,-1-2-16 0,1 3 0 0,-1-1 0 16,0 0 96-16,1-1 0 0,-1 1 16 0,1 0 0 16,-2-4-48-16,0 2-16 0,1 0 0 0,-2-1 0 15,0 0-272-15,0 4 0 0,-3-1 0 0,1 2 0 16,-2-2 0-16,0 3 0 0,2-1 0 0,-2-2 0 16,0 3 0-16,3-2 0 0,-1 2 0 0,-1-1 0 15,1 1 0-15,0-1 0 0,1-1 0 0,0 1 0 0,0-1 128 16,0 2-128-16,-1-3 0 0,0 3 0 0,1-3 0 15,-1 2 0-15,0-2 0 16,-1 3 0-16,2-3 0 0,-1 0 0 0,-1 3 0 0,1-6 0 0,0 2 304 0,1-1 0 16,0 0 0-16,0-1 0 0,1-1-32 0,0 2 0 15,0 1 0-15,0-3 0 0,0 2-272 0,1-2 0 16,0 4 0-16,0-2 0 0,1 0 0 16,-1-1 0-16,0 0 0 0,0 2 0 0,2-2 0 15,-1-1 0-15,1 2 0 0,1-2 0 0,-1 2 0 0,1-2 0 16,1 0 0-16,0 1 0 0,1-5 0 0,0 2 0 15,0-2 0-15,1 0 0 0,-1-4 0 0,1 2 0 16,1-3 0-16,-1 0 0 0,0 0 288 0,2-3 0 16,0 1 0-16,-1-1 0 0,2 0-288 0,-1-1 0 0,2 1 0 15,-1-3 0-15,2 3 0 0,1-3 0 0,-2 0 0 0,1-1 0 16,2 1 0-16,-2-2 0 0,2-1 0 16,-1 2 0-16,1 0 0 0,0-2 0 0,0 2 0 0,0-2 0 15,1 1 0-15,0-1 0 0,0-1 0 0,-1 0 0 16,1-1 0-16,0-2 0 0,0 2 0 15,-1 0 0-15,0-5 0 0,2 4 0 0,-1-1 0 0,-1-2 0 16,-1 3 0-16,4-1 0 0,0-4 0 0,3-1 0 16,-2 2 0-16,2-2 0 0,2 1 0 0,-1-1 0 15,0 2 0-15,2 0 0 0,-2 1 0 0,0 2 0 0,-2 1 0 16,1 1 0-16,0 0 0 0,-2 2 0 0,2 0 0 16,-1 0 0-16,-1 0 0 0,0 4 0 0,-2 0 0 0,-1 2 0 15,-1-3 0-15,1 2 0 0,-1 2 0 16,-2-1 0-16,2 3 0 0,-3-3 0 0,0 2 0 0,-1 0 0 15,1 0 0-15,-1 1 0 16,0 0 0-16,0 1 0 0,-2 0 0 0,1 1 0 0,0 1 0 0,-2 1 0 16,2 2 0-16,-3-3 0 0,1 4 0 0,0-3 0 15,-2 2 0-15,1 1 0 0,-3 2 0 0,1-2 0 16,0 3 0-16,-2 1 0 0,2-4 0 16,-1 4 0-16,-2 1 0 0,0-2 0 0,-1 3 0 0,1 2 0 15,0-2 0-15,-1 0 0 0,-1 0 0 0,0-1 0 16,0 1 0-16,0-2 0 0,-2 0 0 0,-1 2 0 15,1 1 0-15,-1-1 0 0,-1-2 0 0,-1 3 0 16,1-1 0-16,-1 0 0 0,1-3 0 0,-1 2 0 16,-1 0 0-16,2-1 0 0,-1-1 0 0,0 2 0 0,0-1 0 15,-2 0 0-15,1 3 0 16,0-1 0-16,0-2 0 0,1 3 0 0,0-4 0 0,1 2 0 0,1-3 0 16,1 1 0-16,-1 3 0 0,0-4 0 0,2 2 0 0,1-2 0 15,-2 0 0-15,2-2 0 0,1 3 0 0,-1-3 0 16,2-2 0-16,-1 2 0 0,1-2 0 0,2 3 0 15,-1-4 0-15,-1 2 0 16,2 1 0-16,-1-2 0 0,2 2 0 16,-2-2 0-16,2 3 0 0,0-4 0 15,0 3 0-15,-1 1 0 0,2-1 0 0,0 0 0 0,0 2 0 0,0-2 0 0,0 3 0 16,0-5 0-16,0 2 0 0,0 0 0 16,0 0 0-16,-2 0 0 0,2-1 0 0,0 0 0 0,0-2 0 0,0 1 0 0,1-2 0 15,1 2 0-15,-1-2 0 0,0 0 0 16,0 3 0-16,0-4 0 0,1 1 0 0,-1 0 0 15,0 0 0-15,0 1 0 0,2-1 0 16,-1 0 0-16,0 0 0 0,2 0 0 0,0-2 0 0,-2 2 0 0,0-2 0 0,1 1 0 16,-1-1 0-16,1 2 0 0,-1-4 0 0,1 2 0 15,-2-3 0-15,1 2 0 0,2-1 0 16,3-2 0-16,2 0 0 0,1 0 0 0,-1 0 192 16,1-2 0-16,1-1-16 0,-1 2 0 0,1-3-176 0,0-2 128 15,2 1-128-15,-1-1 128 0,0 0-128 0,1 1 0 16,0-4 0-16,-2 3 0 0,2-3 0 0,-1 2 0 15,0-2 0-15,-1 2 0 0,0 1 0 0,0-3 0 16,2 1 0-16,-1 2 0 0,0 0 0 16,-1 0 0-16,1 0 0 0,-1 0 0 0,-3-1 0 0,1 4 0 15,-1-1 0-15,0 2 0 0,-1-1 0 16,0 2 0-16,0-2 0 0,-1 0 0 0,0 3 0 0,-1-3 0 0,1 3 0 0,-2-2 0 16,-1 0 0-16,1 2 0 0,-2-2 0 15,-1 1 0 1,1-2-432-16,-2 1-16 0,-2-2 0 0,0 0-17632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5:03.6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2819 10064 35935 0,'2'0'3200'0,"-1"-2"-2560"0,-1 2-512 0,0 0-128 0,1 0 0 0,0-1 0 15,2 1 0-15,-1-3 0 0,2 3 784 0,-2-3 192 0,2 0 48 16,-1-1 0-16,-2 2-608 0,0-2-112 0,-1 2-32 0,-1-2 0 0,-2 0-272 0,0 2-176 0,-1-1 32 0,-1 2 0 0,-1 1-48 0,1 0 0 16,0 0 0-16,0 4 0 0,-1-2 416 0,-2 6 80 15,1 0 16-15,-3 5 0 0,0 0-176 0,-1 2-16 0,0-1-128 16,-1 1 192-16,-2 2-64 0,-3 4 0 15,1-1-128-15,-3 1 192 0,-1 1-64 0,-1 2 0 0,-1 0-128 16,-2 1 192-16,0 0-32 0,-2-3-16 0,1 0 0 16,-2-2 0-16,0 1 48 0,-4 1 0 0,0 1 0 15,-1 0 0-15,1-1-192 0,-3 2 192 0,-2 2-192 0,-1-1 192 16,0-2-192-16,-1-2 0 0,0 1 0 0,1-3-176 31,2-3-208-31,3-4-64 0,1 2 0 0,4-5 0 0,2-3-512 16,3-3-96-16,4 0-32 0,2-3-10528 15,3-3-2112-15</inkml:trace>
  <inkml:trace contextRef="#ctx0" brushRef="#br0" timeOffset="285.33">1804 9947 50687 0,'-15'1'2240'0,"4"2"464"0,3 0-2160 15,4 4-544-15,4-1 0 0,5 0 0 0,2 4-1008 0,6 8-304 16,6 7-64-16,12 11-16 31,15 11 768-31,15 6 160 0,10-1 16 0,3-2 16 0,2-3 432 0,-3-5 224 0,-1-5-32 0,-3 1 0 0,0 3-192 0,-5-5 0 0,-2 1 0 0,-5-1-160 31,-5 3-544-31,-6-4-128 0,-7 3 0 0,-5-3-16 0,-7 1-240 0,-6-3-64 32,-4 0 0-32,-6 1-16144 0</inkml:trace>
  <inkml:trace contextRef="#ctx0" brushRef="#br0" timeOffset="7237.61">27951 1883 32255 0,'-11'4'2864'15,"1"-2"-2288"-15,1 2-576 0,2-1 0 0,1 3 0 0,1-3 0 0,0 4 0 0,-3 3 0 0,-5 2 0 0,-8 10 0 0,-3 3 0 0,-3 7 0 0,-1 5 0 0,-3 5 0 0,-1 3 0 0,-2 5 0 16,1 6 0-16,-2 1 0 15,1 0 0-15,-2 1 0 0,0 1 0 0,0-1 0 16,-1 4 0-16,0-1 0 0,0-2 0 0,0 2 0 16,0 2 0-16,1-3 0 0,1-6-128 0,2 0 128 0,-2 2 0 0,2 1-144 31,0-3-560-15,1 3-128-16,0 1 0 0,1-2-16 0,2-8-208 0,-1-1-32 15,0 1-16-15,2-5 0 0,2-2 640 0,0-5 128 0,0 1 16 0,2-2 16 0,1-3 304 0,2 0 0 16,1-1 0-16,3-6 0 0,2-1 0 0,0-1 0 15,3-6 176-15,1-2-176 0,-1-2 1024 0,4-1 80 16,-2-3 32-16,3-1 0 0,-1 0 16 0,2-4 16 16,1 2 0-16,0 1 0 0,-1-4-816 0,0 2-160 15,1-1-48-15,-1 0 0 0,-2-1-144 0,1 2 0 16,-1-3 0-16,0 0 0 0,-1-2 0 0,-1 0 0 16,-1 0 176-16,0-4-176 0,1 2 0 0,0-6 0 15,1 0 0-15,1-2 0 0,-1-6 128 0,0-2 128 16,3-1 16-16,-1-10 16 0,2 1 352 0,1-4 64 0,0-3 0 0,3-3 16 15,0 3-224-15,1-3-48 0,2-3-16 0,1-2 0 16,3 2-160-16,-1 3-16 0,2 3-16 16,1 5 0-16,-1 5-240 0,-1 3 128 0,1 6-128 15,-2 4 0-15,-3 2 128 0,1 4-128 0,-1 1 0 0,-1 4 0 16,-1 1 176-16,0 3-176 0,-1 3 192 0,1 1-192 16,-1 2-192-16,0 4-160 0,-1 3-32 0,1 2 0 15,0 5 32-15,0 5 0 0,-1 7 0 0,2-3 0 16,2-1 208-16,-1 5 144 0,1 5-192 0,1-3 192 15,2-5 0-15,-2-1 0 0,2-3 0 0,2-3 0 0,-1-1 0 16,0-6 0-16,1-1 0 0,0-5 0 0,-1 0 128 16,1-1 16-16,-1-5 16 0,2 0 0 0,0-2 512 15,1-1 96-15,1 3 32 0,1-2 0 0,3 1-432 0,2 0-96 16,0-1-16-16,2 0 0 0,3 1-256 0,2-2 0 16,3-2 0-16,5-2 0 0,3-2 0 0,6-7 0 15,5-5-192-15,9-11-17984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6:20.7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27574 16270 42383 0,'-19'-10'3776'0,"3"4"-3024"0,6 3-608 0,5 1-144 16,3 2 0-16,-4-2 0 0,-8 0 0 0,-8-7 0 0,-5 2 0 0,-2-2-272 0,5 6 64 0,4-4 16 0,6 5 192 0,4 1 0 0,3 1 0 0,4 0 0 16,3 0 0-16,4 0 128 0,2 1 0 0,4 1-128 15,4-2 256-15,2 3-64 0,5-3-16 0,2 0 0 0,7 1 176 0,2 2 32 16,5-3 16-16,5 2 0 16,3 2-32-16,4-2-16 0,6 2 0 0,2 0 0 15,-3-1-64-15,7 2-16 0,4-3 0 0,3 2 0 0,0 0 0 0,4 2 0 0,0 2 0 16,2-3 0-16,-1 1-272 0,0 0 0 15,0-1 128-15,-4 4-128 16,-2-1 128-16,-4 3-128 0,-1 1 192 0,-8-2-192 0,-2 2 128 16,-8-2-128-16,-3 2 0 0,-9-2 0 0,-7-1 0 15,-4-2 0-15,-4 5 128 0,-4-3-128 0,-5 1 128 0,-4-3-128 16,-3 5 144-16,-4-5-144 0,-2 2 128 0,-4 1-128 16,-2-1 0-16,-4 4 144 0,-2-1 32 0,-3 2 0 15,-1 1 0-15,-3 3 0 0,1 2-176 0,-1 0 160 16,0 3-160-16,0 6 160 0,2-1-160 0,0 5 0 15,2 7 144-15,1 5-144 0,1-1 0 0,2 9 0 16,1 4 0-16,1 6 0 0,2 5 0 0,1 4 0 0,1 3 0 16,1-4 0-16,3-6 0 0,2-2 0 0,2-2 0 0,2 2 0 15,2 0 0-15,2 0 0 0,1 4 0 0,2 2 0 16,2-2 0-16,1-3 0 0,0-2 0 0,0-5 0 16,1-5 0-16,0 0 0 0,1-4 0 0,1-1 0 15,0-6 0-15,1-3 0 0,0-2 0 0,0-2 0 16,1-2 0-16,0-4 0 0,0-2 0 0,1-1 0 15,0-7 192-15,0 1-16 0,0-3-16 0,-1-4 0 16,2 0 80-16,-1-4 16 0,1 1 0 0,-3-2 0 0,1-3 0 16,-1 1 0-16,-1-1 0 0,0-2 0 0,-1-2-128 15,-1 0 0-15,2 1-128 0,-2 2 192 0,0-3-192 16,-1 1 0-16,-2 0 128 0,0 3-128 0,-2-4 0 16,-1 1 0-16,-1 2 0 0,-2-1 0 0,1 2 128 0,-3-4 0 15,0 4-128-15,-3-2 192 0,1 2-48 0,-3 1-16 16,0-2 0-16,-4 4 0 0,1-1-128 0,-2-2 0 15,-3 2-160-15,-2-3 160 0,1 4 0 0,-2-5 0 16,-3 2 0-16,-2-2 0 0,0 2 160 0,-3 0-32 16,-3-1 0-16,-5 0 0 0,-5 1 32 0,-6-2 0 0,-4 2 0 15,-8-2 0-15,-3 1 48 0,-7 0 16 0,-10 0 0 16,-5 1 0-16,-5-2-32 0,-2 2-16 0,4-4 0 0,-4 0 0 16,-6-4 16-16,-6-1 0 0,-4-2 0 0,-3-6 0 31,1-5-576-31,-6-4-128 0,-8-7 0 0,-11-9-24064 0</inkml:trace>
  <inkml:trace contextRef="#ctx0" brushRef="#br0" timeOffset="7135.26">14188 3865 11967 0,'5'-2'1072'16,"0"1"-864"-16,0 1-208 0,0 0 0 0,-1 0 0 0,2-3 0 0,5 3-192 0,6-2 192 0,6 1-128 0,3-4 128 0,-1 1 0 0,1 0 0 0,-2 0 224 0,-2 2 160 0,-1-2 16 0,-1-2 16 16,-1 0 96-16,-1 0 0 0,-1 0 16 0,0-1 0 15,-3 1 528-15,1 0 96 0,0 0 32 0,1 0 0 16,1-1-592-16,3 3-112 0,0-3-32 0,2 1 0 15,0 0-688-15,2 0-144 16,-1 0-16-16,-1 2-16 16,-3-2-384-16,0 1-80 0,-3 1-16 0,-2 0 0 0,-1-1 720 0,-2 2 176 0,0-1 0 0,-2 1 0 0,-3 2 1328 15,-1-1 288-15,-1-1 64 0,-2 3 16 0,-2-1 272 16,0 1 48-16,-1-2 16 0,-3 2 0 0,1 0-512 16,-3 0-112-16,-2-3 0 0,-2 3-16 0,-2 0-752 0,-3 0-160 15,-1 0-32-15,-4 0 0 0,-1 0-176 0,-4 3-32 16,-1-3-16-16,-3 2 0 15,-2-2 48-15,-1 0 16 0,-2 1 0 0,-2 2 0 0,-1-3 48 0,-2 0 16 16,-3-4 0-16,-3 2 0 0,-1-2 0 0,-2 0 0 16,-1-1 0-16,-3 2 0 0,5-1-160 0,-3-1-16 15,-2 4-16-15,-1-4 0 0,-2 3-16 0,-1-1 0 16,-2 0 0-16,-1 1 0 0,-1 1 48 0,0 1 16 16,-2-3 0-16,1 3 0 0,3 0-64 0,-1 0-16 15,-3 0 0-15,-1-2 0 0,1 0 0 0,-2 0 0 0,1-1 0 16,-2 2 0-16,2-4 96 0,3 2 16 0,2-1 0 15,-2 0 0-15,3-1-240 0,-3 1 0 0,-1-2 0 0,1 3 0 16,0-1 0-16,-3-2 0 0,-2 3 0 0,-1-1 0 16,2 0 144-16,-1 0-144 0,1 0 128 0,-1 0-128 15,-1-1 160-15,0 2-160 0,0 0 192 0,0 2-192 16,6 1 0-16,-2 0 0 0,0 0 0 16,5 0 0-16,6 0 0 0,-4 1 0 0,-7 2 0 0,-2-1 0 15,-1 2 0-15,5-4 0 0,2 2 0 0,1-2 0 16,4 0 0-16,2 0 0 0,1 0 0 0,3 0 0 0,2-2 176 15,3 2-176-15,3 0 160 0,2 0-160 0,1-3 0 16,2 2 0-16,3-1 0 0,1-1 0 0,4 2 0 0,0-1 144 16,1-2 16-16,3-1 0 0,1 1-160 0,1 0 0 15,3 1 0-15,1 0 0 16,2 0 0-16,2 0 0 0,1-1 0 0,1 2 0 0,3-2-192 0,-1 1 0 16,2 0-16-16,1-1 0 15,1-1-304-15,1 2-64 0,1-1-16 0,1 2 0 16,2-1-432-16,2 2-64 0,1 1-32 0,-1 0 0 15,2 0-3168-15,1 0-640 0</inkml:trace>
  <inkml:trace contextRef="#ctx0" brushRef="#br0" timeOffset="9201.32">22621 2322 16575 0,'-3'-5'1472'15,"-1"2"-1168"-15,2-1-304 0,-1 1 0 0,2 2 512 0,1 1 32 0,0-2 16 0,-1-1 0 0,-2-1-560 0,-1 1 0 0,1-3 0 0,-3 1 0 0,2 0 592 0,-4 0 16 0,2 1 0 0,-2 0 0 0,0 2 416 16,-2-2 64-16,-1 2 32 0,-2-1 0 16,-1 2-80-16,-2-3-16 0,-3 2 0 0,-3-2 0 0,-1 2-96 0,-6-2-32 0,-3-1 0 0,-4 1 0 15,-1 0-368-15,-3 1-80 0,-4 0 0 0,-2 0-16 16,0 0-304-16,-2-1-128 0,0-1 128 0,-8 0-128 16,-4-1 0-16,-5 0 0 0,0-3 0 0,-3 6 0 15,0-3 176 1,-1-1-48-16,-2 4-128 0,-1-2 192 0,-1 1-192 0,-1 0 0 15,0-1 0-15,4 4 0 0,5 1 0 0,0 0 128 0,-3 1-128 0,1 2 0 0,5 1 0 0,-1 1 128 16,-1 1-128-16,-3 4 0 16,3-3 288-16,1 4-32 0,0-1-16 0,1 0 0 15,1 0-240-15,1 1 0 0,0 3 0 0,0-2 0 16,0 0 0-16,2 1 0 0,1-2 128 0,3 0-128 16,-1 3 0-16,4-5 0 0,0 3 0 0,1-3 0 0,3 1 320 0,2-1 112 15,3 1 16-15,6-4 16 0,4 1-256 0,-1 2-48 31,1 1-16-31,0 2 0 0,4-2 48 0,0 3 0 16,4 0 0-16,0 2 0 0,4-3-64 0,1 2-128 16,1 2 192-16,1-1-64 0,1 1 96 0,1 0 16 15,2 0 0-15,-2 3 0 0,0 2-240 0,-1-1 0 0,0 2 0 0,0 0 0 16,-3 3 0-16,-2 0 128 0,1 3-128 0,1-2 0 16,-1-4 128-16,0 0-128 0,1-2 0 0,2-1 144 15,1-1-144-15,0-2 0 0,2 0 0 0,1 3 0 16,-1-3 0-16,2 3-176 0,2-1 176 0,0 1-128 15,3 1 128-15,2-2 128 0,0 2-128 0,2-2 176 16,2-4 16-16,0 3 16 0,4 3 0 0,2 2 0 0,4 1-80 16,1 1 0-16,4-1-128 0,0-1 192 0,2 3-192 15,3-3 144-15,0 0-144 0,0 0 128 0,1-3-128 16,1 0 0-16,-2-2 0 0,-1-1 0 0,0-1 0 16,0 1 0-16,2 0 0 0,0-1 0 0,1 1 0 0,0-4 0 15,0 1 0-15,0-2 0 0,1 0 0 0,-1-4 0 16,0 2 0-16,3-3 0 0,0 1 0 0,3 2 0 15,-1-3 0-15,4 0 0 0,3 1 0 16,3 0 0-16,1 2 0 0,2-2 0 0,0 2 0 0,3 1 0 16,2-2 128-16,-1 2-128 0,1-2 0 0,1 0 0 15,-3 1 0-15,0 1 0 0,3-3 0 0,-2 2 0 16,0-3 0-16,2 2 0 0,0 0 0 0,1-2 0 16,1 1 0-16,-2 0 0 0,-2 2 0 0,0-3 0 15,1 1 0-15,0-1 0 0,1 1 0 0,-1-2 0 16,3-2 0-16,1 0 0 0,2-3 0 0,0 0 0 0,1 0 0 0,0 0 0 15,-2 0 144-15,2-3-144 0,0 3 160 0,-1 0-160 16,2 0 288-16,1-2-32 0,3 1-16 0,2 1 0 16,-2-3-240-16,0 3 144 0,2 0-144 0,-4-2 128 15,-3 0-128-15,3 0 128 0,4-1-128 0,-1 0 128 16,0-1-128-16,-5-2 0 0,-3 0 0 0,-2-3-176 16,-2 2 176-16,-2-2 0 0,-3 2 0 0,1-6 0 15,-2 3 0-15,0-2 0 0,-2-3 0 0,-3 3 0 0,-2-2 0 16,-1-1 0-16,-1 2 0 0,-3-3 0 0,0-1 208 15,1-1-16-15,-1-1-16 0,-1-3 0 0,0 0 64 0,-2 0 16 16,-1-1 0-16,-1-1 0 0,-1 1-112 16,-2 1-16-16,-2-3 0 0,-4 2 0 15,1-2-128-15,-4 0 0 0,-1 1 0 0,-2 0 0 0,-2 2 0 0,-1-3 240 16,-1 0-64-16,-1 2-16 0,-1-2-160 0,-1-2 192 16,-1-3-192-16,-2-2 192 0,-1-2-192 0,0-1 0 15,-1 0 144-15,0 2-144 0,-3 0 128 0,2-2-128 16,-1 0 128-16,-2 2-128 0,0 1 0 0,-1 2 0 15,0-1 0-15,-2-1 0 0,-3-3 0 0,-2 1 0 16,0 3 0-16,-4 0 0 0,0 1 0 0,-4 2-128 16,-1-1 128-16,-3 1-128 0,1-1-32 0,-2 1 0 0,-1-3 0 0,-1 1 0 15,3 2-112-15,-1 3-32 0,0 1 0 0,-1 0-12832 16,-2 3-2576-16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8:45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25749 10213 17503 0,'-16'-9'1552'0,"1"3"-1232"0,5 2-320 16,2 4 0-16,2 0-208 0,-5-2-112 0,-11-2 0 0,-16 0-16 15,-14-4 336-15,-10 2-144 0,-5 2 144 0,-2 1 0 0,1 6 624 0,0 3 224 0,0 0 48 0,0 4 16 0,0 0 688 0,-4 5 128 0,-1 1 16 0,-5 3 16 0,-3 0-592 0,-2 4-112 16,-1 1-32-16,1 2 0 0,2 5-384 0,2 0-64 15,0 5-32-15,4-1 0 0,3 2-352 16,3 5-192-16,-1 5 192 0,5 6-192 0,2 5 0 0,2 3 0 16,3 0-192-16,3 0 48 0,4-2 144 0,0 8 0 15,3 6-144-15,1 4 144 0,4 4 0 0,1 2-144 16,2-1 144-16,4 1 0 0,4-2-192 0,5 3 192 16,2 3-192-16,5-4 192 15,4-8-208-15,5 1 64 0,4-3 16 0,4-2 0 0,7 2 128 0,5-6 0 16,7-4-144-16,6-2 144 0,9-6 272 0,3-6 128 0,4-2 32 15,5-2 0-15,7 1 592 0,7-4 128 0,6-1 32 16,9-4 0-16,7-1-448 0,5-8-96 0,4-3 0 16,2-3-16-16,4-3-256 0,5-2-48 0,2-2-16 0,-1-6 0 15,0-4-304-15,1-5 0 0,2-2 0 0,-1-7 0 16,-1-6-192-16,0-5 192 0,0-5-208 0,2-3 80 16,1-3 128-16,0-4 0 0,-2-4 0 0,0-5 0 15,-1-3 160-15,-1-1 64 0,-2-5 16 0,-1-1 0 16,-2-6 144-16,-1 0 48 0,0-7 0 0,-6-2 0 0,-7-4-432 0,-4-3 0 15,-3-5 0-15,-5 0 0 0,-2 0 0 0,-5-4 0 16,-4-1 0-16,-6-2 0 0,-5 5-176 0,-4 0 176 16,-2-2-128-16,-6 1 128 0,-6-1-192 0,-4 2 64 15,-4 0 0-15,-6 8 0 16,-5 5-144-16,-8 5-32 0,-4 0 0 0,-7 5 0 0,-3 3 304 0,-8 1 0 16,-7 2 0-16,-7 1 0 0,-4 6 160 0,-8 2-16 15,-7 3 0-15,-10-1 0 16,-7 2-304-16,-7 3-64 0,-6 6-16 0,-8-1 0 15,-10 5-192-15,-7 3-32 0,-9 3-16 0,-9 6 0 16,-9 1 32-16,-6 3 16 0,-3 1 0 0,-6 4 0 16,-2 5-576-16,1 0-112 0,7 4-32 0,-14 0-13440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38:57.5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1175 7052 16575 0,'1'-4'1472'0,"-1"2"-1168"16,1-1-304-16,-1 2 0 0,1 1 464 0,1-3 48 0,-1 0 0 0,1-3 0 0,1-3 320 0,1 2 80 0,1-3 16 0,-2 1 0 0,2 3-96 0,0-1-32 0,-1 2 0 0,0 1 0 15,0 0-208-15,0 2-32 0,1-2-16 0,-1 4 0 16,1 0 352-16,-2 0 64 0,2 1 0 0,-1 2 16 15,0 3 48-15,0 0 16 0,-1 2 0 0,1 3 0 16,-2 1-288-16,1 2-64 0,1 1-16 0,-3-2 0 16,1 0-64-16,0 3-16 0,-1-2 0 0,0 4 0 15,0 0-64-15,1 3-16 0,0-1 0 16,-1 2 0-16,3 3-352 0,0-1-160 0,-1 0 128 0,1 1-128 16,1 0 0-16,-1-3 0 0,-2 0 0 0,-1 1 0 0,2 0 0 15,-2 1 0-15,2-2 0 0,-2-2 0 0,0-6 0 16,2-4 0-16,-1 0 0 0,1-4 0 0,-1-2 128 0,0-1-128 15,2-6 0-15,1-1 128 0,0-2 128 0,1-4 32 16,0-2 0-16,2-4 0 0,1 0-64 0,-1-2-16 16,5-1 0-16,3-6 0 0,2-1 48 0,6-6 0 15,0 1 0-15,6-4 0 0,5-3 64 0,1 1 32 16,-3 5 0-16,5-4 0 0,6-1-96 0,0-5 0 16,2 1-16-16,0 1 0 0,-2 4-240 0,-2 2 0 15,-1 2 0-15,0-3-160 0,-2 0 160 0,0 1 0 0,-3 2 0 16,-4 1 0-16,1 2 0 0,-3 5 0 0,-2 1 0 0,-1 4 0 15,3-4 0 1,2 1-128-16,3-3 128 0,-4 4-13440 16,-5 8-2624-16</inkml:trace>
  <inkml:trace contextRef="#ctx0" brushRef="#br0" timeOffset="5057.32">2558 12623 18431 0,'-1'-1'1632'0,"0"1"-1312"0,0 0-320 0,1 0 0 0,0-3 768 0,0 2 96 0,0-1 16 0,0-1 0 16,1 2-1088-16,0-2-224 0,0-3-32 0,2 3-16 0,1 0 1072 0,-1-1 224 0,1 2 32 0,0 1 16 16,-2-1-96-16,1 2-32 0,-1 2 0 0,2 1 0 15,0 1-240-15,-2 5-48 0,1 1-16 0,-3 2 0 16,0 5-144-16,0 4-32 16,-3 5 0-16,1 5 0 0,0 0-256 0,0 2-272 15,-2 2 48-15,-1 2 16 0,0-6 208 0,-1 4-144 0,2-2 144 0,1-4-128 16,0-2 128-16,2-7 0 15,0-2 0-15,1-4 0 0,0 1 384 0,1-6 96 0,0 1 32 0,0-1 0 0,2-3 432 16,-2-3 80-16,0-3 32 0,1 1 0 0,-1-1-304 16,0-1-64-16,4-2-16 0,1-3 0 15,2 2-672-15,2-4 0 0,-2 0 0 0,3 0 0 0,2-2-288 16,0-3 16-16,-2 7 0 0,3-4 0 31,1 2-320-31,-2 0-64 0,0 2-16 0,2 0 0 16,-1 0 416-16,4 2 96 0,-2-1 16 0,0 1 0 0,-1 4 144 0,-3-2 0 15,2 2 0-15,-3 2-128 0,0-2 128 0,0 3 0 16,-1 0-144-16,-1-3 144 0,-2 3-320 0,-1-3 16 16,0 1 0-16,1-1 0 0,-1 0 304 0,0-1 0 15,-1 1 0-15,1-3 0 0,-1 1 128 0,1-2 96 16,-1-2 16-16,0-4 0 0,0 4 208 0,0-4 32 0,-1 1 16 16,1 2 0-16,-2-5-48 0,2 2-16 0,-1-3 0 15,0 2 0-15,0 1-432 0,-1 0 0 0,1 1 128 0,-2-4-128 16,1 1 0-16,-1-2 0 0,1 3 0 0,-3 0 0 15,0-1 0-15,-1-1-144 0,-2 3 144 0,1-1 0 16,-1 1-176-16,-2 3 176 0,-1-2-160 0,-1-1 160 16,-1 4-192-16,1-2 48 0,-1 0 16 0,0-1 0 15,-1 2 128-15,2 1 0 0,-1 0-144 0,1 1 144 16,-1 0 0-16,1-1 0 0,0-3 0 0,-1 3 0 16,2 2 0-16,0 0 0 0,0 2 0 0,-1-2 128 15,1 4-128-15,-1 0 0 0,-1 0 0 0,1 4 0 0,-2-2 0 0,-1 3-144 16,-1 4 144-16,-1-3 0 0,-2 4-128 15,1 0 128-15,-2 1 0 0,0-1 0 0,0-3 0 0,0 2 0 16,2-3 0-16,-1 0 0 0,1 1 0 16,1-4 0-16,1 0 0 0,1-2 0 0,3 1 256 15,-2-4-64-15,2 1 0 0,1-2 0 0,1 3 32 0,0-6 0 16,1-4 0-16,0 0 0 16,2-1-848-16,-1 1-160 0,3 3-48 15,0-3-13568-15</inkml:trace>
  <inkml:trace contextRef="#ctx0" brushRef="#br0" timeOffset="5438.33">3478 12504 32255 0,'-6'0'2864'0,"0"4"-2288"0,1-3-576 0,3 2 0 0,0-1 528 0,0 2 0 0,-2 2 0 0,-4 4 0 0,-4 5-2192 0,0 5-448 0,1 2-96 0,0 4-16 16,2 4 784-16,0 3 160 0,1 4 16 0,0 0 16 0,2-1 1088 0,-1 2 160 15,1 3 144-15,-2 0-16 0,1 2 256 0,-2-3 48 0,2 1 16 0,1-3 0 16,-2 1-448-16,3-4 0 0,3-6 0 0,0-7 0 16,4-2-1424-1,1-2-272-15</inkml:trace>
  <inkml:trace contextRef="#ctx0" brushRef="#br0" timeOffset="5706.89">3227 12920 2751 0,'-5'5'256'0,"1"-2"-256"0,0-3 0 0,1 2 0 0,2-4 8896 0,1 2 1728 16,1-2 336-16,3 1 80 16,3-2-9504-16,6-3-1920 0,9-4-368 0,9 0-80 15,6-1-2000-15,8 1-416 0,3 0-80 0,6 0 0 16,6-4 2160-16,0 1 432 0,-3 3 96 0,-4-2 0 0,-2 5 368 0,-5 0 64 0,-3 1 16 16,-5 3 0-16,-3 0-112 0,-5-1-16 15,-3 2 0-15,-4-1 0 16,-2 2-1008-16,-3 1-208 0</inkml:trace>
  <inkml:trace contextRef="#ctx0" brushRef="#br0" timeOffset="6019.66">4046 12309 39615 0,'-9'4'1760'0,"2"-1"352"0,-2 2-1680 0,3 1-432 0,2-2 0 16,2 2 0-16,-1 4-240 0,0 6-128 16,-3 12-16-16,-2 7-16 15,4 9-2400-15,3 1-464 0,4 9-112 0,2 2-16 16,3-1 1888-16,-2 1 368 0,1 0 80 0,-2 3 16 0,-2 0 656 0,-3-6 144 15,0-6 32-15,-3 7 0 0,-5 3-80 0,-1 1-16 0,0-2 0 16,0-9 0-16,0-9 48 0,2-8 16 0,2-3 0 0,0-3 0 16,1-3 240-16,1-5 0 0,0-1 144 0,2-5-8896 15</inkml:trace>
  <inkml:trace contextRef="#ctx0" brushRef="#br0" timeOffset="6719.99">4209 12985 38703 0,'3'-3'3440'0,"-1"0"-2752"0,2 3-560 0,0-2-128 0,1 0-640 0,2 0-144 0,4-4-48 0,6 0 0 15,8-7-2800-15,4 1-560 0,1-2-112 0,-1-1-32 16,-2 2 2240-16,-2 0 448 0,-4 0 96 0,-3-2 16 16,-3 1 384-16,-4 0 96 0,-3 4 16 15,-3-3 0-15,-3 3 1888 0,-2-2 384 0,-2 2 80 0,-2 2 16 0,-2 0 720 0,-2 2 128 16,-1 1 48-16,-3 4 0 0,-1 2-1056 0,-3 4-208 15,-2 2-32-15,-3 3-16 0,0 5-720 0,-2 1-192 16,-2 0 0-16,-1 6 0 0,0 3-960 0,0 1-240 16,0 3-32-16,5-2-16 0,1 1 976 0,6-4 272 0,3 0 0 0,3 1-128 0,3-1 1856 15,4-1 368-15,2 3 80 0,3-1 0 0,2 1-1008 16,0-4-208-16,2 4-32 0,0-4-16 0,2-1-784 0,1-2-128 16,2-5 0-16,2-2-176 0,2-2-128 0,0-2-16 15,3-1-16-15,0-6 0 16,1 1-880-16,3-2-160 0,2-2-32 0,3-2-11392 0</inkml:trace>
  <inkml:trace contextRef="#ctx0" brushRef="#br0" timeOffset="7224.82">4923 12851 41471 0,'-8'12'1840'0,"1"-2"368"0,-2 1-1760 0,2-4-448 0,2 2 0 0,1-3 0 0,-2 2 0 16,-4 8-144-16,-4 8 0 0,-4 11 0 0,-1 2-2304 0,2-1-464 0,2-1-96 0,5-4 0 0,2-5 1696 0,4-5 352 0,3-2 64 0,3-3 0 0,4-1 1184 15,3-1 224-15,1-2 64 0,2-2 0 0,2 2 384 16,-2-2 64 0,2 3 32-16,-1-7 0 0,0 3-288 0,-1-6-64 0,1 3-16 0,-1-2 0 0,-1-4-256 0,0 0-48 15,2-2-16-15,-1-2 0 0,2 0-240 0,-1-4-128 16,2 0 128-16,-1-4-128 0,-1-4-192 0,1-3-128 16,-1-1 0-16,0-3-16 0,-3 3-32 0,-2-2 0 15,1 2 0 1,-3-3 0-16,2-1 48 0,-5 2 16 0,1-3 0 0,-2 3 0 15,0 0 752-15,-1-1 160 0,0 5 32 0,0-1 0 0,1 6-224 0,-2 3-32 0,1 4-16 32,-1 1 0-32,1 3-368 0,-2 4 0 0,0 3 0 15,-1 1 0-15,1 7 272 0,1 2-16 0,-1 1 0 16,2 4 0-16,3 5-16 0,0-2-16 0,1 4 0 0,2-2 0 16,0 1 352-16,1-1 64 0,0-3 0 0,2 0 16 15,0 1-400-15,-1-5-64 0,1-2-32 0,-2 0 0 16,1-2-160-16,-2-3 0 0,0-1-192 0,-2-3 192 15,0-2-720-15,0-1-32 16,-2 2 0-16,2-6-16784 0</inkml:trace>
  <inkml:trace contextRef="#ctx0" brushRef="#br0" timeOffset="7604.19">5405 13197 42383 0,'-5'10'1872'0,"0"-4"400"16,0 1-1824-16,3-1-448 0,0-1 0 0,4-3 0 0,-1 4-480 0,1 2-192 0,2 5-32 0,2 3-16 0,4-2-2464 0,1 0-480 0,2-6-112 0,0 0 0 15,0-4 1472-15,-1-1 288 0,0-3 64 0,-2 0 16 0,-2 0 1936 0,-2-3 320 0,-1-1 112 0,-3 1 16 16,-1-3 1856-16,-2-1 368 0,-1-1 80 0,-4-2 0 15,-2-3-864-15,-2 0-176 0,-1-4-48 0,1-1 0 16,-1 3-1088-16,0-3-208 0,2 1-48 0,-1-2-16 16,3-3-48-16,1-3 0 0,1-1 0 0,2-2 0 15,3-1 16-15,0 1 0 0,4-1 0 0,0 5 0 16,3 1-480-16,2 1-112 0,2 3 0 0,3 6-16 16,1 2 80-16,1 1 32 0,2 2 0 0,-1 3 0 0,3 4 576 15,0-1 112-15,1-2 32 0,-1 2 0 0,0-2-496 16,-3 1 128-16,1 0-128 0,-3-1 0 15,1 4-960-15,-2-5-256 0,-2 4-32 0,1-2-15072 16</inkml:trace>
  <inkml:trace contextRef="#ctx0" brushRef="#br0" timeOffset="7825.81">5982 13062 49759 0,'4'25'2208'0,"-4"-12"448"0,-2 2-2128 0,-2-6-528 0,-1-2 0 0,3-4 0 31,-1 4-512-31,-2 6-224 0,-2 5-32 0,-1 7-16 16,2 1-1856-16,4-2-368 0,3-1-80 0,3-7-16 0,2-4 2528 0,2 1 576 0,4-7 0 0,-1-3 0 15</inkml:trace>
  <inkml:trace contextRef="#ctx0" brushRef="#br0" timeOffset="7999.96">6005 12768 33167 0,'-3'0'2944'0,"0"0"-2352"16,-1-3-464-16,0 2-128 0,2 1 2080 0,0-2 400 15,0 2 80-15,-2-4 0 16,-1 0-2560-16,-1-2-560 0,0 0-80 16,2-5-32-16</inkml:trace>
  <inkml:trace contextRef="#ctx0" brushRef="#br0" timeOffset="8173.21">6513 12862 32255 0,'4'3'2864'0,"-3"0"-2288"0,-1 1-576 0,-1-4 0 16,-2 1 2688-16,1-1 416 15,-1 2 96-15,-1 1 0 0,-2-2-4288 0,-4 4-880 0,-1 1-160 0,-1 0-48 16,-3-2 1744-16,-1 0 432 0,-1-2 0 0,-3 2 0 0</inkml:trace>
  <inkml:trace contextRef="#ctx0" brushRef="#br0" timeOffset="8426.04">6316 12919 19343 0,'-42'9'848'0,"40"-9"192"0,2 0-832 0,0 0-208 0,-1 0 0 0,-1 0 0 0,0 0 1568 0,-2 2 272 0,-1 0 48 0,1 1 16 0,2-2-1040 0,2 4-208 16,4-1-32-16,2-1-16 0,4 2-448 0,3-1-160 16,3 2 0-16,3-2 144 15,3 4-544-15,2-1-112 0,-1 3-32 0,0-3 0 16,-1 3 64-16,-4 1 16 16,0-1 0-16,-1 0 0 0,-2 2 464 0,-3 2 0 0,1-2 0 0,-5 0 0 0,0 3 848 0,-2-5 224 0,-3 3 32 15,1-1 16-15,-3 2 480 0,1-2 112 0,-4-2 16 16,0 2 0-16,-1 0-896 0,0 1-192 0,-2-1-16 0,-1 2-16 15,-1-2-400-15,-2 2-80 0,-1-2 0 0,-1 1-128 16,-1-1 0-16,-1-2 0 0,-1 2 0 0,1-2 0 16,-1 1-224-16,-1-1 0 0,0-3 0 0,0 2 0 31,1-3-512-31,0-4-96 0,0 0-32 0,3-2-9536 0,0-4-1904 0</inkml:trace>
  <inkml:trace contextRef="#ctx0" brushRef="#br0" timeOffset="8686.44">6900 12514 43311 0,'4'19'1920'0,"-3"-6"384"0,-1 1-1840 0,-1-3-464 16,-1-1 0-16,1-1 0 0,1 4 320 0,-1 9-16 15,-2 13-16-15,3 12 0 16,2 8-880-16,0-5-176 0,2 1-48 0,0-4 0 16,-1-4-80-16,1-4-32 0,-1-1 0 0,-1-4 0 15,-1 2-224-15,0-1-32 0,-2 0-16 0,0-1 0 16,-1 1 16-16,-3-3 0 0,0 1 0 0,-3 0 0 16,1-5-1344-16,-2 0-272 0,2-5-48 0,-2-4-16 0,2-1-560 15,-1-7-112-15</inkml:trace>
  <inkml:trace contextRef="#ctx0" brushRef="#br0" timeOffset="8892.9">6710 12910 46991 0,'8'2'2080'0,"-2"2"432"0,1-4-2000 0,-3 3-512 0,0-3 0 0,1 0 0 15,1 0-640-15,5 0-208 0,8 1-48 0,8 1-16 16,7 1-496-16,1 0-112 0,4 1-16 0,-2-1 0 16,0 0-2736-16,-2 0-544 0,-1 1-112 0,-4-2-32 0</inkml:trace>
  <inkml:trace contextRef="#ctx0" brushRef="#br0" timeOffset="9060.41">7193 13089 38703 0,'4'16'1712'0,"-2"-3"352"0,-1-3-1648 0,1-3-416 0,-2-2 0 0,0-1 0 16,0 2 448-16,1 4 0 0,-1 6 0 0,1 5 0 15,-2 2-944-15,1-2-176 0,0-5-32 0,0-3-16 16,-1-1-2736-16,-1-6-560 0,1 2-96 0,0-5-32 0</inkml:trace>
  <inkml:trace contextRef="#ctx0" brushRef="#br0" timeOffset="9266.04">7195 12912 14735 0,'8'-24'640'0,"-3"4"160"0,-1 1-640 0,-1 7-160 0,0 2 0 0,-1 4 0 16,1-4-576-16,2-5-128 0,2-10-48 0,4-1 0 15,0 0 560 1,0 4 192-16,-1 4-144 0,-3 8 144 0,-1 1 0 0,-1 7-176 0,-2 4 176 0,0 1 0 0,-2 0-192 0,0 0 192 15,-1-2-160-15,2 4 160 0,-2 2 0 0,2 2-192 0,0-3 192 0,1 0 0 16</inkml:trace>
  <inkml:trace contextRef="#ctx0" brushRef="#br0" timeOffset="9566.44">7810 12881 43311 0,'-1'-2'3840'0,"0"1"-3072"0,-1-2-608 0,1 0-160 0,-1-1 384 0,0-1 64 15,-1-3 0-15,-2-6 0 16,-1-6-1712-16,-2-2-336 0,1-3-64 0,1 5 0 16,-2 5-3600-16,-1 3-720 0,0 4-144 0,-3 8-16 15,-1 2 2816-15,-3 4 576 0,-2 4 128 0,-1 7 0 0,-2 3 3632 0,-2 2 720 16,1 0 128-16,2 3 48 0,4-3 1184 0,-4 3 240 0,1 4 64 15,-2 0 0-15,1 2-704 0,4-1-144 0,5-5-32 0,3-3 0 16,2-1-1344-16,4 5-272 16,3 6-48-16,5 5-16 0,4-1-192 0,4 1-32 0,3-2-16 0,1-4 0 15,2 1-592-15,2-6-208 0,3-2 0 0,0-1 0 16,3-4-1344 0,0-1-272-16,0-5-48 0,2-4-16 0,-2-2-608 0,1-4-128 15</inkml:trace>
  <inkml:trace contextRef="#ctx0" brushRef="#br0" timeOffset="10055.04">8468 12583 44223 0,'-6'12'1968'0,"0"-4"400"0,-2-2-1904 0,1 1-464 16,1-6 0-16,1 1 0 0,-3 4 0 0,-5 3 0 15,-8 2 0-15,-7 7 0 16,-1 1-2000-16,-2 0-448 0,2 3-96 0,2-3-16 16,5-3-656-16,2-3-144 0,3-1-32 0,3-3 0 0,2-2 3392 0,2 0 736 0,0-1 112 0,1 0 32 15,3 1 1136-15,-3-1 224 0,2 2 64 0,1-4 0 16,1 0-1120-16,0 2-224 0,3-2-32 0,-2 1-16 15,1 1-544-15,2-1-112 0,0 1-32 0,2 3 0 16,-1-1-224-16,3 2-256 0,0 3 48 0,5-2 16 16,2 0-448-1,2 1-96-15,3-2-16 0,3 0 0 0,6 0 448 0,1-4 96 0,1 0 16 0,4 0 0 16,9 2 576-16,-1-2 112 0,-2 0 16 0,-4 0 16 16,0 3-272-16,-3-3-64 0,-1 4-16 0,-7-1 0 0,-2 4 0 15,-6 2 0-15,-2-1 0 0,-3 1 0 0,-2 4 304 0,-3 1 64 16,-2 5 16-16,-4-3 0 0,1 3-128 15,-3-3-32-15,-1 0 0 0,-3 1 0 0,-1-2-224 0,-2-1-48 16,-1 2-128-16,-1 0 192 0,-2-3-16 0,-4 3-16 16,0 0 0-16,-1-2 0 0,2-2-160 0,-4 1 0 15,-4 3 0-15,-7 1 0 0,-3 1 0 0,-6-2 0 16,-3 1-192-16,-2-1 192 0,-2 0-272 0,1-6 64 16,2-1 16-16,-7-5-18048 0</inkml:trace>
  <inkml:trace contextRef="#ctx0" brushRef="#br0" timeOffset="12085.44">2782 12703 11967 0,'-8'-2'1072'0,"1"-2"-864"16,2 2-208-16,2-4 0 0,2 2 1696 0,-1 1 288 0,1 3 64 0,-1-6 16 0,-1-1-1216 0,-1-6-240 0,2 1-48 0,-1-3-16 0,5 3 528 0,-1 1 96 0,1 0 32 0,1 1 0 16,-1 2 32-16,1 2 16 0,1-3 0 0,-2 2 0 0,2 2-224 0,-1-1-32 0,1 0-16 15,1 1 0-15,1 0-416 0,2 1-96 16,-1 0-16-16,0 2 0 0,3 2-128 0,0-3-16 0,0 6-16 0,1-1 0 15,-1 0-160-15,1 0-128 0,0 4 144 0,-1-2-144 16,-1 5 0-16,-3-6 0 0,-2 1 0 0,1 1 0 16,-1-1 0-16,-2 2 0 0,-1-2 0 0,-1-1 0 15,0 0 160-15,-2-1-160 0,-1 4 160 0,-3-1-160 16,0 0 544-16,-3 2 16 0,1-4 0 0,-3 3 0 0,-2-2-112 16,0 1 0-16,-2 0-16 0,-3 1 0 0,2 3-432 15,-1-5 128-15,1-1-128 0,0 2 0 16,-1-1 0-16,0 2 0 0,1-3 128 0,3 3-128 15,-1 0 0-15,4 1 0 0,2 2 0 0,1-2-176 0,3 2 176 0,0-5 0 16,1 0 0-16,3 2-128 16,0 4-64-16,3 1-16 0,1-4 0 0,2 2 0 0,1-5-64 15,3 2-16-15,0-3 0 0,2 2 0 16,2 2-32-16,1-4 0 0,0-3 0 0,1 4 0 16,-2-2-192-16,3 2-64 0,-1-1 0 0,0-2 0 0,0-1 144 0,0 2 32 15,1 1 0-15,-2-2 0 0,0 1 64 0,-3-2 16 0,1 3 0 0,-2-3 0 16,0 0 320-16,-3 1 0 0,1 2 0 0,-4-3 0 15,1 1 0-15,-3 1 256 0,-1 1 0 0,-2-3-16 16,-2 1 176-16,-2 2 32 16,-1-1 16-16,-4 2 0 0,0-2 48 0,-5 2 0 0,-1 0 0 0,-2 2 0 15,-1 0-48-15,-1-2 0 16,-4 2 0-16,1-1 0 0,1-1-288 0,0-1-176 0,0 0 192 0,1 0-192 16,2 0 144-16,0 1-144 0,4 2 0 0,0-4 144 15,3-2-144-15,1 0-176 0,4 2 48 0,1 0 0 0,2 2-208 16,3-4-48-1,2 0 0-15,0 0 0 16,2 0-240-16,1 0-48 0,3 2-16 0,1-2 0 0,2 1 384 0,0 2 80 0,2-3 16 0,-1 2 0 0,0 2 208 0,0-4 0 16,-1 3-160-16,0-2 160 0,-3 1 0 0,0 1 0 15,-2-2 0-15,-1 1 0 16,-1-2-272-16,-2 2 16 16,-2 0 0-16,0 1 0 0,-1-3 256 0,-3 1 0 0,1 1 0 0,-2-2 0 15,-3 3 448-15,1-2 80 0,-1 2 32 0,-2-3 0 16,2 2-80-16,-2-2-16 0,0 1 0 0,0 2 0 0,0-3-304 0,2 0-160 15,-1 0 160-15,1 0-160 0,1 2 128 0,0-2-128 16,0 0 0-16,1 0 0 0,1 0 208 0,0 0-48 16,3 0-16-16,-1 0 0 0,3 0-144 0,2 0 0 0,-1 0 0 0,4 0 0 15,2-2 0-15,3-1 0 0,4 2 0 0,1-1 0 16,2-2 0-16,1-2 0 16,5 3-128-16,0-4 128 0,2 4 0 0,1-3 240 15,0-3-48-15,-3 6 0 16,1-3-16-16,-4 2-16 0,-2-2 0 0,-2 2 0 0,-2-2 112 0,-3 0 32 0,-2-1 0 0,-3 1 0 15,-1-2-96-15,-4 1-16 0,0 2 0 0,-3-1 0 16,-3 4-48-16,-3-4-16 0,0 3 0 0,-3-1 0 31,-2-2-128-31,0 2 128 0,-1 1-128 0,-1-2 128 0,0 4-128 16,-1-2 0-16,1 3 0 0,2-4 0 0,1 2 0 16,-1-1 0-16,2 2 0 0,2-2 0 0,2-2 208 15,1-2-32-15,0 6-16 0,2-1 0 0,1-2-160 0,2-1 0 16,1 4 144-16,0-3-144 0,0 2 0 0,1-5 128 15,1 4-128-15,0 0 0 0,1 0 0 0,0 0 0 16,2 1 0-16,0 0 0 0,1 2 0 0,2-2 0 16,2 1 0-16,0-2-128 0,-1 1 128 0,3 0 0 15,0 2 0-15,2 4 0 0,-2-1-192 0,-1 0 64 16,-1-3 0-16,-1-2 0 0,-1 4 128 0,-2-4 0 16,1 1-144-16,-5 1 144 0,2 3 0 0,-3-1 0 0,-1 3 0 15,0-2 0-15,-1 3-288 0,-2-3 16 16,1-2 0-16,-6-2-17792 0</inkml:trace>
  <inkml:trace contextRef="#ctx0" brushRef="#br0" timeOffset="15134.92">711 8834 18431 0,'-14'-6'816'0,"6"3"160"16,-1 3-784-16,3-2-192 0,2 1 0 0,2 1 0 0,-1-3 1104 0,-2 3 176 0,-3-3 48 0,-3 0 0 0,-1-1 480 0,3 1 112 0,0-4 0 16,3 5 16-16,-1-2-784 0,4 2-176 0,0-1-16 0,1 2-16 0,1 1-480 0,1-2-80 0,0 2-32 0,2 0 0 15,1 0-144-15,0 0-16 16,3 0-16-16,1 0 0 0,0 0-16 0,4 0 0 0,2-3 0 0,1 2 0 15,4-3-160-15,0 2 160 16,1-2-160-16,4-2 160 0,6 1-32 0,0-1 0 0,2 1 0 0,-1 0 0 16,1 1 64-16,2-5 0 0,3 2 0 0,0-3 0 15,1 1-64-15,-1 1 0 0,1 0 0 16,-1 2 0-16,-1-2-128 0,-1 1 0 0,-2 2 0 0,0-1 128 0,1 0-128 16,-2 1 0-16,-1 0 0 0,3 0 0 0,1-1 0 15,1 2 0-15,-4-2 0 0,0 0 0 16,1 0 0-16,0-2 0 0,-4 2 0 0,0 0 0 0,-5 0 0 15,-2 0 128-15,-4 2-128 0,0-2 128 0,-4 1 256 0,-1 0 32 16,0 0 16-16,-1 1 0 0,-1-2-176 0,-2 0-16 16,0 0-16-1,-1-1 0-15,-2 4-96 0,-1-3 0 0,-2 2-128 0,1-1 192 0,0 0-192 0,0 0 0 16,-2 1 0-16,0 1 0 0,-1-2 128 0,-1 1-128 16,0 0 0-16,-3-2 144 15,0 2-144-15,-2-1 128 0,0 2-128 0,-3-1 128 16,-2-1-128-16,-2 0 192 0,-2-1-192 0,-1 1 192 15,-3-1-192-15,-1 0 0 0,-1 1 0 0,-2 0 128 0,1-1-128 0,-1 2 0 0,1-2 144 0,1 2-144 16,3 0 0 0,0-1 0-16,3 4 0 0,3-4 128 0,2 4-128 0,2-2 0 0,1 3 0 0,4-2 0 15,-1 2 0-15,1-1 0 16,3 1 0-16,0 0 0 0,2 0-176 0,-1 0 176 0,1 0-208 0,2 0 80 16,4 0-16-16,3 1 0 15,1-2 0-15,2 1 0 0,2 1 144 0,2 1 0 0,2-2 0 0,-1 3 0 16,-1-2 0-16,1 2 0 0,-3 0 0 15,-1 2 0-15,-1 3 0 0,1-2 0 0,1 6 0 0,-2-2 128 0,0 2-128 16,-3-2 0-16,0 5-176 0,0-1 176 16,0 4 0-16,0-2 0 15,-2-1 0-15,0-1 0 0,-1 1 0 0,0-2 0 16,-1 3 0-16,0-1 0 0,0 1 0 0,-2-2 0 16,0 1 0-16,-3-3 0 0,0 0 0 0,0 2 192 15,-2 1-48-15,0 1 0 0,-3 0 32 0,0 0 0 16,-1-2 0-16,-2 3 0 0,-3-1-176 0,-1 0 160 15,-1 3-160-15,-1-2 160 0,-1 0-160 0,-2 1 0 16,2-1 0-16,-3 3 0 0,-3 0 0 0,2 1-256 16,2-3 64-16,-4 4-18560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0:36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30794 15018 29487 0,'-3'-6'2624'0,"3"1"-2112"0,2 1-512 0,-1 2 0 16,1-1-704-16,2-1-256 0,0-1-64 0,2-7 0 15,1-3-816-15,1-1-160 0,-2 3-48 0,-1-2 0 0,-4 4 3072 16,-2 2 592-16,-3 3 128 0,-2-2 32 16,-4 5 928-16,-1-1 192 0,-3 3 48 0,-2 1 0 15,0 0-1472-15,-2 1-272 0,-5 3-64 0,-1-1-16 0,-5 5-544 0,0-2-128 16,-2 3 0-16,0 0-16 0,-1 3-304 0,1-1-128 16,0 2 0-16,1 1 128 0,2 1-128 0,0 1 0 15,4 1 0-15,-1 3 0 0,0 0 0 0,3 2 0 16,0 4 0-16,1-1 0 0,0 3 0 0,1 4 0 15,1 3 0-15,2 0 0 0,1-1 0 0,1 4 0 16,3 3 0-16,-1 4 0 0,3 1 0 0,2-1 0 0,3 1 0 16,1 0 0-16,3-2-192 0,2-3 16 15,4-3 16-15,4-7 0 0,2-2 160 0,4-3-208 0,2-4 80 0,5-2 128 16,3-3 0-16,3-2 0 0,5-6 0 16,-1-3 0-16,1-4 0 0,2-2 208 0,3-6-16 0,3-3-16 15,2-2 0-15,-1-1 0 0,2-4 0 0,-4-1 0 16,0-1 16-16,-2-2 16 0,1-4 0 0,-4-5 0 15,-2-3 48-15,-4-1 16 0,-5-2 0 0,-4-4 0 16,-4 0 32-16,-5-2 0 0,-4-4 0 0,-6-4 0 16,-3 1-304-16,-7-2 128 0,-4-2-128 0,-7 1 0 0,-4-4 144 15,-3 7-144-15,-2 2 0 0,-4 3 144 0,-1 4-144 16,0 4 0-16,1 3 144 0,1 2-144 0,1 5 0 16,2 1 0-16,4 3 0 0,0 0-128 15,3 2-496-15,0 2-80 16</inkml:trace>
  <inkml:trace contextRef="#ctx0" brushRef="#br0" timeOffset="1596.35">30880 15498 24879 0,'-11'2'2208'0,"3"-1"-1760"0,-1 1-448 0,4-2 0 0,3 1 1904 0,0-1 288 0,1 0 64 0,-1 0 16 16,-2 0-1008-16,-1 0-208 0,0 0-32 0,1-1-16 15,1-1 176-15,1 2 32 0,1-1 16 0,1 1 0 16,0 0-528-16,0 0-96 0,1 0-32 0,-1 0 0 0,2 3 0 16,-1-2-16-16,1 3 0 0,-2-1 0 0,0-3-64 0,0 0-16 15,0 0 0-15,0 0 0 0,2 25 0 0,-2-19 0 16,-2 0 0-16,1 3 0 0,0-3-112 0,-2-1-32 15,2 1 0-15,0-1 0 16,1-1-80-16,-1 0 0 0,-1-1-16 0,2-1 0 0,0 0 0 0,0 1 0 16,0-3 0-16,2 0 0 0,-1 1-48 0,0 0 0 15,0 0 0-15,1 2 0 0,0-3 64 0,1 2 0 16,0 1 0-16,1-2 0 0,0 1-64 0,-1 2 0 16,2 1 0-16,-1 0 0 0,1-3-64 0,0 3-128 15,-1 2 176-15,1-1-176 0,-2-1 128 0,2 1-128 16,0 0 0-16,1 3 0 0,1-3 144 0,-1-1-144 15,1 1 0-15,1 0 144 0,0 0-144 0,2 1 0 0,2 0 0 0,2 0 128 16,1 0-128-16,2-2 0 0,2 1 0 0,2 1 0 16,2 1 0-16,3 0 0 0,0 3 0 0,3-2 0 15,0 5 0-15,1-1 0 16,0 3 0-16,-1 2 0 0,-1-1 0 0,-5 0 0 16,1 2 0-16,-6 1 0 0,-1-2 0 0,-2 3 0 0,0 1 0 15,-1 1 0-15,-2 0 0 0,-1 1 0 0,0 0 0 16,2 1 0-16,-3-5 0 0,1-2 0 0,0-1 0 15,0-3 0-15,1-2 0 0,1-1 0 0,0-5 0 0,0 0 0 0,0-1 0 16,1-4 128-16,-2 0-128 0,1-1 128 16,-1 0 128-16,0-1 0 0,-1 0 16 0,-1 1 0 15,0-2-272-15,-2 0 0 0,-1 1 128 0,-1 1-128 16,-1 0 0-16,-1 0 0 0,0 1 128 0,-3-1-128 16,1 4 0-16,-2-3 0 0,0 0 0 0,-1 2 0 0,0-1 128 0,0 2-128 15,-1-3 0-15,0 3 0 0,2-3 0 0,-3 1 0 16,1-1 0-16,-2 1 0 15,2-2 0-15,-2-2 0 0,-1 1 0 0,0-1 0 0,-1-3 0 0,-1 0 0 16,-2-1 0-16,-1-1 0 0,0-3 0 16,-1-2 0-16,-3-2 0 0,1-1 0 0,-1 0 0 0,-2 2 0 0,1-3 0 0,0 3 0 15,1 0 0-15,-1 3 0 0,0-4 0 0,0 3 0 16,0 2 0-16,2-2 0 0,-2 1 0 0,1 0 0 16,1 2 0-16,0-2 0 15,2 0 0-15,-1 1 0 0,2-2 0 0,-1-1 0 0,2 1 0 0,0-3 0 16,0 2 0-1,0-1 0-15,0 1 0 0,1-4 0 0,-1 1 0 0,-1-2 0 0,-1 2-128 0,0-2 128 16,-2 1 0-16,-1-2 0 16,-3 1 0-16,0 2 0 0,-4 1 0 0,1 1 0 15,-1 2 0-15,-1 2-144 0,0-1 144 0,0 4 0 16,-1 0 0-16,1 0 0 0,2-1 0 0,0 4 0 0,2 0 0 0,-1-2-128 0,2 2 128 0,1 0 0 16,1-1 0-16,2 3 0 15,0-3 0-15,1 3 0 0,1 0 0 0,1-3-128 16,0 3 128-16,0 0 0 0,3-3-144 0,0 0 144 15,1 1 0-15,0-1 0 0,1 3-144 0,0-4 144 0,3 1 0 0,-1 2 0 16,2-2 0-16,1 1 0 0,1 0-352 0,0 0 32 16,2 1 16-16,1 1 0 15,1-1-720-15,1 2-128 0,2 2-48 0,4-1-14144 16,0 3-2832-16</inkml:trace>
  <inkml:trace contextRef="#ctx0" brushRef="#br0" timeOffset="3378.89">30616 5640 25791 0,'1'-7'2304'0,"-1"2"-1856"0,1 3-448 0,0-2 0 15,1 2 192-15,-2-1-48 0,1-3-16 0,0-4 0 16,0-2 320-16,1-2 64 0,-5-2 16 0,-1 1 0 0,0 3-160 0,-4 3-48 16,-3 1 0-16,-1 1 0 0,-2 6 1072 0,-1 0 208 15,-1 2 32-15,0 2 16 0,-1 2-512 0,1 1-112 16,1 2 0-16,0 4-16 0,0-1-496 0,0 2-80 16,-1 5-32-16,1 3 0 0,-1-2-224 0,-1 6-48 15,-2-1-128-15,1 5 192 16,-3 3-64-16,0 3-128 0,-1 0 176 0,-1 1-176 0,2-3 0 0,-1 3 0 0,-1 1 0 15,-1 3 0 1,1-1 0-16,3 1 0 0,4-1 0 0,2-4 0 0,4-2 0 0,5-4 0 0,4-1 0 16,4-6 0-16,1-3 0 0,6-1 0 0,3-1 0 15,4-1 0 1,2-5 0-16,3-3 0 0,1 1 0 0,3-4 0 0,1-1 0 0,3-4 0 16,0-2 0-16,0 0 0 0,-2-3 256 0,0-1-48 0,1-5-16 0,-2-2 0 15,-1 0 48-15,-2-3 0 0,-1-2 0 0,-1-1 0 16,-1-1 48-16,-2-1 16 0,-2-1 0 0,0-4 0 15,-2 2-144-15,-1-1-32 0,0-3 0 16,-2-1 0-16,-2-3-128 0,0 0 0 0,-3 0-192 0,-2-1 192 0,-1-2 0 16,-1-2 0-16,-3 0 0 0,-1-3 128 0,0 3 48 15,-3 0 0-15,-1 0 0 0,-1 1 0 0,-1-1-176 16,-2 6 128-16,0-1-128 0,-2 6 128 0,0 1-128 16,-1 5 0-16,-1 1-192 0,1 5 192 0,-2 3-432 0,0 5 48 15,-1 2 0-15,0 6-19072 16</inkml:trace>
  <inkml:trace contextRef="#ctx0" brushRef="#br0" timeOffset="4456.24">30777 6236 18431 0,'-13'-5'1632'15,"5"2"-1312"-15,-1 1-320 0,4 0 0 0,4 2 1568 0,1 0 240 16,-3 0 48-16,2 0 16 0,-2 2-1136 0,1-2-224 0,-2 0-64 0,2 0 0 0,2 2 352 15,-1-1 64-15,2 2 16 0,-1-1 0 0,1 1-208 16,0-1-32-16,1 1-16 0,0 2 0 0,-2-2 592 0,1 4 128 16,-1-5 32-16,1 3 0 0,-1 0-368 0,-1 0-80 15,1 0-16-15,-1-1 0 16,1-1-416-16,0 2-96 0,0 0-16 0,0-2 0 0,1 0-112 0,2 2-16 16,-1 1-16-16,3 1 0 0,0-1-240 0,1 0 144 15,3 4-144-15,1-4 128 0,1 5-128 0,1-2 0 16,2 2 144-16,2 3-144 0,1-1 144 0,3 5-144 15,4 3 192-15,2 1-192 0,4 6 128 0,6 3-128 16,1 6 0-16,4 0 0 0,0 5 0 0,1 0 160 16,1 8-160-16,-2-4 128 0,-1 2-128 0,-6 0 0 15,-3-2 0-15,-5-2 0 0,-1 0 0 0,-3 0 0 0,-2 1 0 0,-3-3 0 16,1 0 0-16,-2-6 0 0,0-2 0 0,-1-2 0 16,-1-1 0-16,1-5 128 0,0-3-128 0,-1-1 128 15,1-4 160 1,-2 0 32-16,2-1 0 0,0-1 0 0,0 0-96 15,-2-1-16-15,0 0 0 0,-1-2 0 0,-2 1-208 0,-1-3 144 0,-2 0-144 0,-2-3 128 16,-1 2-128-16,-2-4 0 16,-1 0 0-16,-1-4 0 0,-2 1-384 0,-1-2 0 0,0-2 0 0,-1-2-12992 15,0 0-2624-15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42:21.11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29351 658 30399 0,'-6'-2'2704'0,"1"0"-2160"0,1 1-544 0,1 1 0 0,2 1 480 16,0 1-16-16,0 2 0 0,-2 2 0 0,-2 4-464 0,-2 6 0 0,-2 9-128 0,-4 10 128 0,-2 8 0 0,-1 1-128 0,-3 5 128 0,-1 0 0 0,2-4 0 0,-4 5 0 0,-2 11 0 0,-3 2 0 15,-2 6 0-15,0 1 0 0,0-2 0 0,0 0 0 16,-1-5 0-16,2 3 0 0,-1-1 0 0,1 0 0 16,-2 5 0-16,-1-6-160 0,1-2 160 0,-2-2-192 15,0-2 704-15,-4 4 128 0,-2 2 16 0,-2 2 16 16,2-3 32-16,-2-2 0 0,3-8 0 0,0-2 0 0,1-4-368 15,3-3-64-15,1-6-16 0,3-3 0 0,5-5-48 16,-2-3-16-16,1-2 0 0,1-3 0 16,2-6-64-16,2-4-128 0,2-2 176 0,1-4-176 0,1-2 464 0,1-1-16 15,0-6 0-15,1 1 0 0,2-2-176 0,-1 0-32 16,0-6-16-16,1 2 0 0,-2-5-64 0,2 3-16 16,-2-4 0-16,2-2 0 0,-1-1 16 0,2 1 0 15,1-3 0-15,0-2 0 0,2-2 48 0,0 1 16 16,2-4 0-16,0 1 0 0,2-3-16 0,0 2 0 15,3-1 0-15,0-2 0 0,0 3-32 0,1-2-16 16,1-3 0-16,0 1 0 0,0 6-160 0,2-5 0 16,1 1 0-16,-1-1 0 0,2 3 0 0,0-1 0 0,0 4 0 15,1 4 0-15,1 3 0 0,-1 5 0 0,1 3 0 0,1 6 0 16,-1 4 0-16,2 6 0 0,-2 3 0 0,0 9 0 16,2 6 0-16,-1 11 0 0,0 6 144 0,-2 8-144 15,-1 3 0-15,-1-1 0 0,-3 2 0 16,1-5 128-16,-4 1-128 0,1 0 0 0,0 0 0 0,0-2 0 15,-1-3 0-15,2-3 0 0,2-2 0 0,-1-7 0 16,1-1 0-16,2-5 128 0,1-3-128 0,1-5 128 16,3-2 224-16,1-2 48 0,2-3 16 0,3-4 0 15,2 0-96-15,4-3-32 0,3-4 0 0,5-6 0 16,4 0-16-16,4-8 0 0,2-4 0 0,6-7 0 0,4-1-272 16,4-7 128-16,2-1-128 0,3-3 0 0,4-3 0 15,0-1-192-15,-3-1 0 0,-3-1 0 16,-3 2-512-16,-4-1-112 0,-3-1-16 0,-3-6-19392 15</inkml:trace>
  <inkml:trace contextRef="#ctx0" brushRef="#br0" timeOffset="19777.09">23007 4829 3679 0,'2'-3'320'0,"-1"3"-320"0,0-2 0 0,1 1 0 0,0 1 0 0,-1 0 144 0,1-3-144 0,2-1 0 0,1 2 320 0,0-4-64 0,-1 2 0 0,-1 0 0 15,1 2 64-15,-3-1 0 0,2 2 0 0,-2-1 0 16,-1 2 768-16,-1 0 144 0,0-3 48 0,-2 3 0 16,1 3 400-16,-3-3 96 0,0 2 16 0,-3-1 0 0,0 4-416 0,-2-1-80 15,-1 0-16-15,-2-1 0 0,1 2-640 0,-2-1-128 16,-1-1-16-16,1 0-16 0,-1 0 144 0,-1 0 16 15,0-3 16-15,-2 2 0 0,1 0 224 0,-3 1 32 16,2-3 16-16,-5 0 0 0,2 0-80 0,-3 0-16 16,-1-3 0-16,-2 3 0 0,1 0-208 0,-3-4-48 15,-2 4-16-15,-1-2 0 0,0 1-240 0,0 1-64 16,-3-3 0-16,0 3 0 0,-3 0 112 0,-1 0 16 16,-2 0 0-16,-1 0 0 0,0 0 0 0,0 0 0 0,2 0 0 15,3 0 0-15,1-3 0 0,1 3 16 0,2-3 0 16,2 3 0-16,5-4-16 0,-1 4-16 0,0-2 0 15,0-2 0-15,1 2-208 0,1-2-32 0,2 0-128 0,-1-1 192 16,-2 2-192-16,-1 0 144 0,-3 2-144 0,1-2 128 16,-1 3-128-16,0-2 0 0,1 2 0 0,0 2 0 15,3 1 0-15,-1-2 0 0,1 4 0 0,1-4 0 16,3 4 0-16,4-3 0 0,3 0 0 0,-1 2 0 16,0-2 0-16,-2 2 0 0,-2-2 0 0,2 2 0 15,2-1 0-15,-2-2 0 0,4 1 0 0,-1-2 0 16,1 0 192-16,1 0-64 0,-1 0 0 0,0 0 0 15,0-2-128-15,-1 1 0 0,0 1 0 0,0 0 0 16,-1-3 144-16,0 3-144 0,0 3 160 0,0-3-160 0,-2 1 0 16,0 1 0-16,1 2 0 0,-2 2 0 0,0-2 0 15,0 5 0-15,-1-3 0 0,0 1 0 0,2 2 0 0,-3-1 0 16,3 0 0-16,0 1 0 0,-1 0 0 0,1-2 0 16,0 2 0-16,2 0 0 0,0-3 0 0,0 1 0 15,2 0 0-15,1-3 0 0,1 1 0 0,-1-2 128 16,1 0-128-16,-1 0 0 0,2 0 192 0,0 1-48 0,0-1-16 15,1 0 0-15,1-2-128 0,1 4 0 0,-1-1 144 16,-1-1-144-16,0 4 128 0,0-1-128 0,1 2 160 0,-3 2-160 16,3-2 144-16,0 0-144 0,1-1 128 0,1 0-128 15,0 2 0-15,0-3 0 0,0 3 0 0,1 0 0 16,0-1 0-16,1 1 0 0,0 0 0 0,0 0 0 16,0-2 0-16,1 2 0 15,0 1 0-15,2-1 0 0,0 1 0 0,-1-1 0 0,2 0 0 0,0-1 0 16,1 0 0-16,-2-2 0 15,4 1 0-15,-1-1 0 0,0 1 0 0,2-1 0 0,-2 1 192 16,1-1-64-16,1-4-128 0,-1 6 0 0,1-2 0 0,2 0 0 16,-2 0 0-16,2 0 208 0,-2 1-48 0,2-1-16 0,0 0-144 15,0-2 0-15,0 2 0 0,-1-3 0 0,1 1 0 0,2 1 128 16,0-1-128-16,2 0 128 0,1-1-128 0,1 2 0 16,2-4 0-16,1 2 0 0,1-1 192 15,1 2-64-15,1-1 0 0,2-3 0 0,0 3-128 0,1-3 192 16,1 3-192-16,2-3 192 0,-1 0-192 0,0 0 128 15,0 0-128-15,1 1 128 0,-2 1-128 0,-2 0 0 16,0 0 0-16,-1 2 128 0,-1 1-128 0,-1-1 0 16,-2 2 0-16,3-3 0 15,-3 2 0-15,2-1 0 0,-1 2 0 0,1-2 128 0,-1 0-128 0,1 1 0 0,2-2 0 16,-1-1 0-16,1 3 0 0,2-4 0 0,0 4 0 0,0-4 0 16,1 4 0-16,1-4 0 0,0 4 0 15,-1-1 0-15,0-2 0 0,0 2 0 0,2 0 0 0,0-2 0 16,2 2 0-16,0-2 0 15,1 2 0-15,-2 0 0 0,2 1 0 0,0-2 0 16,0 4 0-16,3-4 0 0,-1 1 0 0,2 1 0 0,-1 0 0 0,0 0 0 16,-2-1 0-16,0-2 0 0,2 2 0 0,-1-4 0 15,2 2 128-15,0-2 112 16,-1 0 16-16,0 0 0 0,-1 0-256 0,2 0 128 0,3 0-128 0,1-2 0 0,-1 2 0 16,2 0 0-16,0 0 0 0,0 0 0 0,0 0 0 15,-1 0 0-15,0-4 0 0,-1 2 0 16,-1-1 0-16,2 2 0 15,0-4 0-15,2 4 0 0,1-2 0 0,0 2 0 0,0 1 0 0,-1-2 0 0,0 2 0 0,-3 0 0 16,1 2 0-16,-2-2 0 0,0 0 0 0,-1 0 0 16,0 0 0-16,-3-2 0 0,2 2 0 0,-1-4 0 15,-1 4 0-15,0-3 0 0,2 3 0 0,0 0 0 16,-1 0 0-16,1 0 0 0,1 0 0 0,-1-2 0 16,-1 2 0-16,0-1 0 15,-1 1 0-15,-1-3 0 0,1-1 0 16,-2 1 0-16,-2-2 0 0,2 1 0 0,0-2 0 15,0-3 0-15,-1 2 0 0,0 1 0 0,-2-1 0 0,1-1 0 16,-1 0 0-16,-1-2 0 0,0 2 0 0,-1-2 0 16,-2 1 0-16,1 2 0 0,-1-6 0 0,-2 4 0 15,-1-6 0-15,0-1 0 0,-1-4 0 0,-3 1 0 16,1 3 0-16,-2-2 0 0,-1-1 0 0,-2 3 0 16,-1 1 0-16,-4 2 0 0,0 0 0 0,-2 1 0 15,0 2 192-15,-2-2-48 0,-2 2-16 0,1-3 0 16,-3 0-128-16,-1 0 0 0,-2 1 144 0,0 0-144 15,-3-2 0-15,-2 2 128 0,-3-3-128 0,0 3 0 16,0 2 0-16,-4 0 0 0,-3-3 0 0,-3 0 0 0,-1 2 0 16,-2-2 144-16,-2 2-144 0,0-1 0 0,-2 2 0 15,-3-2 0-15,0 2 0 0,-1-2 0 0,1 5 0 0,0-3 0 16,1-1-128-16,0 4 128 0,0-3 0 0,1 1 0 16,-1 0 0-16,0 2 0 0,1 1 0 0,-1 2 0 15,2-1 128-15,-1 4-128 0,2-2 0 0,0 3 0 16,1 0 0-16,-1 3-192 0,2-2 192 0,-1 2-144 15,3-3 144-15,1 0-128 16,3 0-448-16,3-3-64 0,4 2-32 0,6-4-19472 0</inkml:trace>
  <inkml:trace contextRef="#ctx0" brushRef="#br1" timeOffset="51140.59">26003 14344 21183 0,'2'-6'1888'0,"-2"4"-1504"0,-2-2-384 0,2 4 0 0,0-2 0 0,0-2-256 0,0-2 32 16,0-4 16-16,0-3 1312 0,-1-3 272 0,-1 0 48 0,-1-2 16 0,0-1 912 0,-1-1 176 0,0 2 32 0,-1-3 16 0,0-2-864 0,2 0-176 15,-1-2-48-15,3-1 0 0,-1 2-832 0,1-1-160 31,2-1-48-31,1-3 0 0,-1 1-144 0,1 0-48 0,1-6 0 16,-1 1 0-16,3 2-256 0,-1-1 160 16,0-3-160-16,-2 4 128 0,1-1 64 0,-1 0 0 0,2-5 0 0,-2-7 0 15,1-1-192-15,-1-2 192 0,1 6-192 0,-1 3 192 16,2-1 16-16,0 0 16 0,-2-3 0 0,2-2 0 16,-2 5-224-16,1-1 144 0,-1 1-144 0,2-2 128 15,1-4-128-15,-2 5 0 0,0 1 0 0,-3 5 128 16,1 5-128-16,0 1 0 0,-1 3-192 0,2 4 192 15,-1 4 0-15,-1 1 0 0,1 1 0 0,0 1 0 16,-1 2 0-16,0 2 0 0,0 1 0 0,0 1 0 0,0-2 0 16,-1 2 0-16,0 2 0 0,-2 0 0 0,2 0 0 15,0 2 0-15,-2 1 0 0,1 0 0 0,1 0 0 16,-2 1 0-16,2 1 0 0,-1-2 0 0,2 1 0 16,-2 0 128-16,1 0-128 0,0-2 0 0,0-1 0 0,-1 2 0 15,1 1 0-15,-1 0 0 0,0-2 0 0,1 4 0 16,-1-2 0-16,1 2 0 0,-2-3 0 0,1 3 0 15,-1 3 0-15,-1-3 0 0,2 2 0 0,-2 2 0 16,0-2 0-16,0 3 0 0,-1 0 0 0,0-1 0 16,0 2 0-16,-1-2 0 0,1 2 0 0,-2 3 0 15,1-2 0-15,1 2 0 0,-1-3 0 0,0 0 0 16,1 0 0-16,-1 2 0 0,0 0 0 0,-2 2 0 16,1 3 0-16,-1-1 0 0,0 2 0 0,-1 0 0 15,0 2 0-15,-1 1 0 0,1-3 0 0,-1 2 0 0,1 1 0 16,0-4 0-16,2-2-128 0,0-1 128 0,3-4 0 15,-1-2 0-15,2 0 0 0,1-2 0 0,-1 1 0 0,2-2 0 16,0 1 0-16,1-2 0 0,-1 0 0 0,1-2 0 16,0 1 0-16,0-2 0 0,0-3 0 0,0 6 0 15,0 0 0-15,8-26 0 0,-1 9 0 0,0-1 0 16,0 2 0-16,2-2 0 0,2-1 0 0,0-3 0 16,0 0 0-16,2-3 0 0,2 3 0 0,0-3 0 15,-1 5 0-15,2-2 0 0,1 0 0 0,-5 3 0 0,-1 4 0 16,0 2 0-16,0-1 0 0,-1 3 0 0,-1 4 0 15,-4-2 0-15,0 5 0 0,-2 1 0 16,1 3 0-16,-3 0 0 0,2 1 0 0,-1 1 0 0,1 1 0 16,-2 0 128-16,3 4-128 0,-1-1 0 0,2 4 160 0,2 0-160 15,0 4 192-15,2 4-192 0,-1 3 128 0,3-3-128 16,2 2 0-16,-2 2 0 0,3-1 0 0,-2 2 0 16,0-1 0-16,1-2 0 0,-1 4 0 0,-1-5 0 15,1 1 0-15,0-2 0 0,-1-2 0 0,0 0 0 16,-1 3 0-16,0 0 0 15,-2-3-352-15,2-3-128 0,1 2-32 0,-1-3-19248 0</inkml:trace>
  <inkml:trace contextRef="#ctx0" brushRef="#br1" timeOffset="58272.34">28988 12457 16575 0,'-2'-5'1472'0,"1"0"-1168"0,0 3-304 15,-1-2 0-15,2 4 480 0,-1-2 32 0,-1-4 16 0,-3-1 0 0,-3-5 16 0,0 0 0 0,-2 1 0 0,-1-2 0 0,-1 5 640 0,1 0 128 0,-1 2 32 0,0 1 0 0,0 1-64 0,0 4-16 16,1-2 0-16,-1 1 0 0,0 1-80 0,0 3-16 16,-2 0 0-16,1 0 0 0,0 4-112 0,0-4-32 15,1 4 0-15,-1-1 0 0,1-3-320 0,1 2-64 16,2 2 0-16,2 0-16 0,2-3-336 0,2 1-64 0,2 1-16 0,3 0 0 16,5-1-208-16,2 4 128 0,6-3-128 0,5 0 0 15,4-2 128-15,4-1-128 16,7 2 0-16,7-5 0 0,6 0 192 0,9 0-48 0,7-2-16 0,9 2 0 15,7-3-128-15,6 2 0 16,3-5 0-16,1 0 0 0,-1 0 0 0,4-1-224 16,1 4 80-16,-1-1 16 0,-4-5-128 0,-4 3 0 15,-2 0-16-15,-3 2 0 0,-1 1 80 0,-5 0 32 0,-6 1 0 0,-4 2 0 16,-8-2 160-16,-5 4 224 0,-6 0-48 0,-7 1-16 16,-5 0 64-16,-7-2 16 0,-3 4 0 0,-9-1 0 15,-4-1-16-15,-5-3 0 0,-5 0 0 0,-2 0 0 0,-2 0 32 16,-5 0 16-16,-4 0 0 0,-7-3 0 0,-5-1 32 15,-4 2 0 1,-5-1 0-16,-4 0 0 0,-7-1-304 0,-3 0 0 16,-6-2 0-16,-6 0 0 0,1 0 0 0,-6-4 0 0,-2-1 0 0,-3 1 0 0,-2 2 0 0,-3 2 0 31,-1 0 0-31,-2 0 0 0,4 2 0 0,-6-1 0 0,-1 4 0 0,0 5 0 0,6 2 0 0,1 6 0 16,1-2 0-16,5 3 0 0,6 0-128 0,0 2 128 15,3 1-208-15,3 4 80 0,4 1-64 0,7 1-16 16,2-2 0-16,8 1 0 15,4-5-176-15,8 0-48 0,7-4 0 0,9-2-18000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0" timeString="2026-01-15T16:45:16.71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6-01-15T16:45:18.588"/>
    </inkml:context>
  </inkml:definitions>
  <inkml:trace contextRef="#ctx0" brushRef="#br0">29504 11348 0</inkml:trace>
  <inkml:trace contextRef="#ctx1" brushRef="#br0">13605 10064 19343 0,'-3'-3'1728'16,"1"0"-1392"-16,0 1-336 0,1 1 0 0,0 1 384 0,-2 0 16 0,1-5 0 0,-3 1 0 0,-2-3-544 0,-1-2-112 0,1 0-32 0,1 2 0 0,-1-3-32 0,1 4 0 0,2-3 0 0,1 2 0 0,0 0 832 16,1 3 144-16,-2 0 48 0,0 0 0 15,-1 2 896-15,1-2 176 0,-3 4 32 0,1 0 16 0,-3 4-768 0,2-2-160 16,-3 4-16-16,0 4-16 0,-1 0-864 0,0-1 0 15,0 3-128-15,0 2 0 0,1 1 128 0,0-2-128 16,1-1 128-16,2 2-128 0,-1 1 128 0,1 1 0 16,2-4 0-16,-1 2 0 0,1 1 0 0,0-3 0 15,1 1 0-15,2-2 0 0,-1 4 176 0,2-3-48 16,0 0 0-16,1-2 0 0,2 3 0 0,1-1 0 16,2-1 0-16,2 0 0 15,2 0 240-15,2 0 32 0,1-1 16 0,3-2 0 16,1 0-80-16,2-1-16 0,1-4 0 0,1 2 0 15,1-5-192-15,0 0-128 0,0 0 128 0,-2-2-128 0,1-1 128 0,-3 0-128 0,0-4 160 16,-1-1-160-16,-2-2 496 0,-3 0 0 0,-2-2 0 16,-3-2 0-16,-1-1-16 0,-3-1 0 15,-2 2 0-15,-2 0 0 0,-3 0-288 0,-1 2-64 0,-3-1-128 0,-1 1 192 16,-1 2-192-16,-3 1 0 0,1 2 0 0,-2 1 0 16,-2 0 0-16,-1 2 0 0,2 1-128 0,-2 1 128 15,-1 2 0-15,1 2 0 0,-1 1 0 0,2-2 0 16,-1 5-128-16,2 0 128 0,3 1 0 0,-1-1 0 0,3 1-128 15,2 2 128-15,2 0 0 0,2-5 0 16,1 5-368-16,3-3 48 0,1-2 0 0,1 2 0 16,2-1-496-16,2 0-80 0,1 0-32 0,3-1 0 15,0-2-304-15,5 2-64 0,1-4-16 0,3 0 0 16,1 0-192-16,1-4-32 0,2 2-16 0,0-2 0 31,-1 2-736-31,-1-1-144 0</inkml:trace>
  <inkml:trace contextRef="#ctx1" brushRef="#br0" timeOffset="1218.36">13529 10109 36863 0,'3'-6'1632'0,"-2"0"336"0,0 2-1584 0,0 0-384 16,1 4 0-16,-1 0 0 0,1 0-736 0,2-2-224 0,2-1-64 0,3 2 0 0,2-4-1616 0,1 1-336 0,1 2-64 0,-1 1-16 0,-1-2 528 0,-1 2 96 0,-1-2 32 0,-3 3 0 0,0 0 2224 0,-2 0 448 15,-1 3 96-15,-1-3 16 0,-2 4 1984 0,0-1 416 16,-2 1 80-16,0 1 16 0,1-1-256 0,0 2-32 16,1-2-16-16,-2-1 0 0,2 2-1248 0,2-1-256 15,-1-2-48-15,0 0-16 0,1 0-416 0,2 1-80 16,-1-3 0-16,-1 1-16 0,1 1-192 0,-1-2-48 0,2 3 0 0,-1-3 0 16,1 0-64-16,0 0 0 0,1 0-16 0,0-3 0 15,0 3 64-15,0-2 16 0,0 1 0 0,0-2 0 16,1-1-64-16,-3 2 0 0,1 2 0 0,-1-4 0 15,-1 2-64-15,1 2-128 0,-2-3 176 0,1 2-176 16,0 1 208-16,-1-2-64 0,0 0-16 0,0 0 0 16,1 2 32-16,-2-3 0 0,1 2 0 0,-1 1 0 15,1 0-16-15,-1-2 0 0,1 2 0 0,-1-3 0 16,0 2 16-16,-1 1 0 0,1 0 0 0,0 0 0 16,0 0-160-16,0 0 0 0,0 0 144 0,0 0-144 15,0 0 0-15,0 0 0 0,0 0 0 0,0 0 0 0,0 0-192 16,0 0-48-16,-17-12-16 0,14 12 0 15,2 0-128-15,-2 0-16 0,1 0-16 0,0 0 0 0,-1 0 240 0,1 1 176 16,-2 1-208-16,1-2 80 0,1 0 128 0,-1 3 0 16,1-3 0-16,1 0 0 0,0 1 0 0,-1-1 0 15,2 0 0-15,-1 0 0 0,1 0 0 0,0 0 144 16,0 0-144-16,0 0 160 0,0 0-160 0,0 0 0 16,0 0-160-16,0 0 160 0,0 0 0 0,0 0 0 0,0 0 0 15,0 0 0-15,0 0 0 0,0 0 0 0,0 0 0 0,0 0 160 16,0 0 48-16,0 0 16 0,0 0 0 0,0 0 0 15,0 0-32-15,0 0 0 0,0 0 0 0,0 0 0 16,0 0 16-16,0 0 0 0,0 0 0 0,0 0 0 16,0 0 32-16,19 6 0 0,-16-6 0 0,2-1 0 15,-1 1-48-15,0 0 0 0,2 0 0 0,-2 0 0 16,1 0-32-16,-2-2-16 0,1 2 0 0,-2 2 0 16,2-2-144-16,-1 0 0 0,-1 0 0 0,-1 0 128 0,2 1-128 15,-2-1 192-15,1 3-192 0,0-3 192 16,0 0-16-16,-1 0 0 0,1 0 0 0,-1 2 0 0,0-2-176 15,0 0 160-15,-1 0-160 0,2 1 160 0,-2 2-160 16,0-3 0-16,1 2 0 0,0 2 128 0,0-3-128 0,-1 2 0 16,2-1 144-16,-1-2-144 15,0 0 176-15,-1 0-48 0,1 0 0 0,-1 2 0 0,0-4 256 0,0 2 32 16,0 0 16-16,0 0 0 0,0 2-432 0,-1-2 0 16,0 2 0-16,1-2 0 0,0 0 0 0,0 0 0 15,0 0 0-15,0 0 0 0,0 0 0 0,-11 19 0 16,7-18 0-16,0 4 0 0,-1-2 176 0,-1 0-48 0,-3 1-128 15,0-1 192-15,-3 0 160 0,-2 1 32 0,-4-1 0 16,-2 2 0 0,-1-1 112-16,-3 2 16 0,-3 0 16 0,-6 0 0 0,-2 2-176 0,-5 1-32 0,-3-2-16 0,-3 2 0 15,-2-3-176-15,-3 2-128 0,2 0 192 0,0 1-192 16,5-3 320-16,1 0-32 0,3 0-16 0,0-2 0 16,3-1 144-16,3 0 32 0,-1 1 0 0,4-2 0 15,4-1-336-15,1 2-112 0,1-1 0 0,4 0 0 16,1 0 0-16,4-2 0 15,0 0 0-15,4 0 0 0,0 0 0 0,2-2 0 0,1 0 0 0,0 0 0 0,2-1 0 16,1 2 0-16,1-1 0 0,1-1 0 0,2 2 0 16,-2-4 0-16,1 4 0 0,1-4 0 0,1 4 0 15,-1-3 0-15,2 1 0 0,2 0 0 16,-1 0 0-16,1-3 0 0,2 2 0 0,0-2 0 0,1 2 0 0,0-2 0 16,1 1 0-16,1 2 0 15,1-1 0-15,-1-2 0 0,2 2 0 0,-1-1 0 0,1 1 0 0,0 1 0 16,1 0 0-16,-3-1 0 0,-1 1 0 0,0 0 0 15,-1 1 0-15,-1-2 0 0,-1 2 0 0,-2-2 0 16,0 0 0-16,-2-2 0 16,0-4-752-16,-4 1-144 0,-3-4-16 0,-4-6-24368 0</inkml:trace>
  <inkml:trace contextRef="#ctx1" brushRef="#br0" timeOffset="3245.13">13755 10036 14735 0,'4'-10'1312'0,"0"1"-1056"0,-2 6-256 0,0 0 0 0,0 2 0 0,-1-1 0 0,2-5-128 0,2-1 128 0,0-3-480 0,-2-2 0 0,0 5 0 0,-3 1 0 16,0 4-32-16,-1-1 0 0,-1 2 0 0,1-1 0 0,0 3 640 0,1 0 128 0,-1 0 32 15,1 0 0-15,0 0 800 0,1 0 176 0,0 0 16 16,0 0 16-16,-1 0 448 0,0 0 96 0,0 0 16 0,0 0 0 16,0 0-432-16,0 0-80 0,0 0 0 0,0 0-16 15,0 0-464-15,0 0-96 0,0 0 0 0,0 0-16 16,0 0-320-16,0 0-64 0,0 0-16 0,-16 11 0 16,9-7-160-16,-2 0-48 0,-1-2 0 0,0 2 0 15,-1 0 128-15,0 0 32 0,0 0 0 0,0 0 0 16,0 0-112-16,1 1 0 0,1-2-16 0,2 0 0 15,-1 0 192-15,3-3 32 0,-1 3 16 0,0-3 0 16,1 1 160-16,0-1 16 0,0 0 16 0,1 0 0 0,0 3-432 16,-1-3-176-16,1 0 128 0,-1 2-128 0,0 2-192 0,1-1-128 15,-1 4-32-15,2-1 0 16,-1 0-704-16,0 0-144 0,2 2-16 0,-2-2-16 16,3 0 240-16,0 0 48 0,1 0 16 0,-2-2 0 0,2 2 688 15,0-1 240-15,0 1-144 0,-1-2 144 0,1 2 320 0,-1-2 160 16,1 2 32-16,-1 0 0 0,1 1 384 0,0-1 64 15,1 0 32-15,-1 0 0 0,2-1-96 0,0 0 0 16,-1 2-16-16,1-2 0 0,-1 2-288 0,1-4-48 16,0 1-16-16,-1 0 0 0,-1 1-240 0,0 1-48 15,0-2-16-15,0 2 0 0,0 0-32 0,-1 0-16 0,1 0 0 16,-1 0 0-16,-2-1-176 0,2 2 192 0,-1-1-192 16,-1-1 192-16,1 1 32 0,-3 0 16 0,1 1 0 0,-1-4 0 15,-1 3 16-15,-1-5 0 0,-1 4 0 0,0-3 0 16,-1 1 112-16,-1 0 16 0,-1 0 16 15,0 0 0-15,-2-1-80 0,-1 2-32 0,-1-1 0 0,-3 0 0 16,0 1-32-16,-3 0 0 0,0 1 0 0,-1 1 0 16,1-2-128-16,-4 2-128 0,-2 0 144 0,-1 1-144 15,0 0 208-15,1-3-48 0,0 0-16 0,1-1 0 16,-2-2 48-16,2-1 16 0,-1 0 0 0,0-1 0 0,0-2-32 0,0 1-16 16,-1-2 0-16,1 2 0 0,0-2-160 0,1 0 0 15,0-1 144-15,-1 1-144 0,2 3 0 0,2-4 0 16,-1 4 0-16,3-1 0 0,-1 2 0 0,2-4 0 15,1 4 0-15,2-3 0 0,1 1 0 0,1 1 0 16,3-2 0-16,1 1 0 16,1 0-384-16,4-1-32 0,1 0-16 0,2 1 0 15,3-2-512-15,4 0-96 0,2 2-32 0,5-2 0 16,3 0-128-16,4 0-16 0,3 0-16 16,4 1-16720-16</inkml:trace>
  <inkml:trace contextRef="#ctx1" brushRef="#br0" timeOffset="6069.5">12840 10400 20271 0,'-12'2'1792'0,"1"-2"-1424"0,3 4-368 0,5-4 0 0,-1 1 0 0,-2 2-128 0,-7-1 0 0,-6 2 0 0,-5 2-256 0,-1 0-32 16,3-2-16-16,7-1 0 0,7 0 1424 0,3-3 288 0,4-3 48 0,2 2 16 0,2-1 640 0,1 1 128 16,4-2 16-16,0-1 16 0,2-2-624 0,1 1-128 15,0 2-32-15,1-1 0 0,-3-2-592 0,0 2-112 16,-1 1-16-16,-1-3-16 0,0 3-208 0,0 0-32 15,-1-3-16-15,-3 2 0 0,1 0-48 0,-1 0-16 16,-2 0 0-16,0-2 0 0,-2-1-112 0,0 0-32 16,-2 1 0-16,1 0 0 0,-1-1-160 0,-1-1 192 15,1 0-192-15,0-4 192 0,1 2-16 0,-2-2 0 16,3-1 0-16,0 1 0 0,-1-2 16 0,1 2 16 16,0-3 0-16,-2 2 0 0,1 0 80 0,0-2 16 15,-2 2 0-15,0-2 0 16,-1 1 16-16,0 2 0 0,-2-2 0 0,-1 2 0 0,0-3-64 0,-3 3 0 15,-1-2 0-15,0 2 0 0,1-1-112 0,-3 0-16 0,3 1-128 0,-2-1 192 16,-1-2-192-16,0 2 0 0,2-3 0 0,0 0 0 16,-1-1 0-16,0 3 128 0,2-1-128 0,-1 4 0 15,3-5 128-15,-3 1-128 0,1-1 176 0,0-3-176 16,1 3 368-16,2-2-48 16,1 1 0-16,0 1 0 0,2-2-48 0,0 4-16 0,1 2 0 0,1-1 0 15,-1-3-96-15,0 0-32 0,1 1 0 0,-1-1 0 16,0 0-128-16,-1 2 0 0,0 0 0 0,2 4 0 0,-1-1 0 15,-2 0 0-15,-1 0 0 0,0-2 0 0,0 2 128 16,-2-1 0-16,0-1 0 0,1 4 0 0,-1-3-128 16,2 1 0-16,-2-1 0 0,2 0 0 0,0-1 0 0,1 1 192 15,1 2-32-15,0-4 0 0,2 2 32 0,-1 0 16 16,0-1 0-16,2-2 0 0,-1 2-208 0,1-2 0 16,0 4 128-16,0-4-128 0,0 3 160 0,-2-2-16 15,1 2 0-15,-2-3 0 0,2 5 64 0,-2 0 16 16,0 0 0-16,0 1 0 0,-3 2-224 0,0-4 144 15,-1 1-144-15,-1 3 128 0,2-2-128 0,-1-1 0 16,-1 0 0-16,3-2 0 16,-1 2 208-16,3-1-32 0,0 0-16 0,2-1 0 0,0 3-160 0,1-1 0 0,2-3 0 0,0 0 0 15,1 0 0-15,0-1 0 0,2 0 0 0,-1 2 0 32,1-1 0-32,-1 3 0 0,-1-2 128 0,0 2-128 15,-1 1 0-15,0-3 0 0,-1 2 0 0,-2 0 128 0,-1 2-128 0,-1 0 0 0,-1-1 0 0,-2 2 0 16,2-2 0-16,-3 3 0 0,2-4 0 15,-2 2 0-15,-1-2 0 0,3 1 0 16,0 2 0-16,-2-2 0 0,2-1 0 0,-1 3 0 16,3-6 128-16,0 5-128 0,2-2 0 0,-1 0 0 0,1 0 0 0,2 1 0 0,0 0 0 15,0-3 0-15,-1 1 0 0,1 3 0 0,1-2 0 16,-2 0 0-16,0 1 0 0,1 0 0 0,-1 2 0 16,-1 1 160-16,1 0-160 15,-1-2 160-15,0 2-160 0,-1 1 0 16,0-1 0-16,0 2 0 0,1-2 0 0,0 0 0 15,1 2 0-15,-1-2 0 0,1 0 0 0,1 0 0 16,-1-1 0-16,2 0 0 0,0 1 0 0,0 0 0 16,0-1 0-16,2 1 128 0,-2 0-128 0,1 0 0 15,0-1 0-15,-1 0 128 0,1 1-128 0,-1 4 0 16,2-5 0-16,-2 4 0 0,0-1 0 0,0-2 0 16,-2 3 0-16,1 0 0 0,0-2 0 0,0 1 128 0,-1 0-128 15,0 1 0-15,1 0 0 0,-2 1 0 0,1-2 0 16,-2 0 0-16,0 2 0 0,1-4 0 0,-1 2 0 0,0-2 0 15,1 2 0-15,-1-2 0 0,0 3 0 0,0-3 0 16,2 2 0-16,-1-2 0 0,0 3 0 0,0-2 0 16,2 1 0-16,-1 0 0 0,-1 2 0 0,1-2 0 15,0 2 0-15,1-2 0 0,0 1 0 0,0 0 0 16,-1 0 0-16,2-1 0 0,0 1 0 0,0-1 0 16,0 2 0-16,0-2 0 0,0 1 0 0,0 0 0 15,2 0 0-15,-1 0 0 0,0 0 0 0,0 1 0 0,1 0 0 16,-2 0 0-16,0 1 0 0,0-1 0 0,0 2 0 15,0 0 0-15,0 0 0 0,-2 0 0 0,2 2 0 16,-1-1 0-16,1-1 0 0,0 0 0 0,0 0 0 16,0 0 0-16,0 0 0 0,0 0 0 0,0 0 0 0,0 0 0 15,0 0 0-15,0 0 0 0,0 0 0 0,0 0 0 16,0 0 0-16,0 0 0 0,0 0 0 0,0 0 0 16,0 0 0-16,0 0 0 0,0 0 0 0,-6 18 0 15,3-15 0-15,1-2 0 0,-2 2 0 0,2-3 0 16,-1 0 0-16,2 1 0 0,-1-1 0 0,-1 0 0 15,2 0 0-15,1 0 0 0,-1-1 0 0,-1-3 0 0,2 1 0 16,0 0 0 0,-1-3-368-16,0-3-48 0,-2-1-16 0,1-2-15344 0,0-1-3072 0</inkml:trace>
  <inkml:trace contextRef="#ctx1" brushRef="#br0" timeOffset="7968.7">11854 8785 17503 0,'3'0'1552'0,"1"0"-1232"0,0 0-320 15,-1 0 0-15,1 2-432 0,1-2-144 0,5-2-16 0,5-1-16 0,5-1-272 0,2 1-48 0,0-1-16 0,-3 2 0 0,-1 2 592 0,-3-4 112 0,0-1 32 0,-2 1 0 16,0 4 208-16,-3-4 0 15,1 1-160-15,-2 0 160 0,-1 3 480 0,0 0 160 0,-2 3 48 16,-1-3 0-16,-2 1 560 0,0 1 112 0,-3 0 32 0,0 0 0 0,0-2-16 0,-1 0 0 16,-2-2 0-16,-1 2 0 0,1-2 592 0,-2 2 112 15,1-2 32-15,0 1 0 16,1-4-160-16,-2 1-32 0,1 0 0 0,-2-1 0 0,2-1-896 0,-1 1-192 16,-1-1-48-16,-1 0 0 0,-2 0-384 0,0-4-80 15,-1 1 0-15,1-1-16 16,-1 0-32-16,-2 2 0 0,3-2 0 0,-1-2 0 15,0 2-144-15,1 0-128 0,3 1 192 0,-3-1-192 0,1-1 224 0,-1 0-64 0,0-1-16 0,1-1 0 16,-1 1 160-16,0 2 16 0,2 0 16 0,-2-2 0 31,1 3-48-31,0-1-16 0,0 4 0 0,-2-1 0 0,1 0 16 0,0 1 0 0,-2 0 0 0,0 0 0 16,2 2-128-16,0 2-32 16,-3-2 0-16,1-1 0 0,0 1 64 0,-1 1 16 15,1-4 0-15,0 4 0 0,1-4 80 0,0-1 16 16,1 2 0-16,0-4 0 0,2 4-48 0,-2-4-16 0,1 1 0 0,-2-1 0 0,-1 0-96 15,0 0-16 1,-1 2 0-16,1-2 0 0,-1 1-128 0,-2-1 160 0,1 2-160 0,-2 0 160 0,1-1-16 16,-1 3 0-16,-2-1 0 0,-3 1 0 0,1 0-144 0,-2-3 0 31,2 3 144-31,2-2-144 0,1 2 160 0,0-4-32 0,-1 0-128 0,3-1 192 16,0 1-48-16,2-2-16 0,1 2 0 0,1-2 0 15,0 2-128-15,-1-3 0 16,-2-3 0-16,1-2 0 0,1-1 128 0,1 2-128 0,0 0 0 0,1-1 128 15,1 2 0-15,1-1-128 16,0 3 192-16,1-2-64 0,0 4-128 0,-2-1 160 0,2 1-160 16,0 2 160-16,0 0-160 0,-2-2 128 0,2 2-128 15,-1-1 128-15,-1 1-128 0,2 0 0 0,-1 0 0 0,1 0 0 16,1 2 0-16,0-5 0 0,0 1 0 0,1 0 0 16,-1 0 0-16,1 0 0 0,1-3 0 0,-2 3 0 15,1 1 0-15,1-4 192 0,0 1-192 0,-1-1 192 16,0 3-192-16,1-1 160 0,-1 0-160 0,0-2 160 15,-1 4-160-15,2-1 0 0,-2-1 0 0,1 1 0 16,-2 0 0-16,1-1 0 0,-1 0 128 0,-2 0-128 16,1 1 0-16,-1 0 0 0,1 2 0 0,1 0 0 0,0 1 0 15,-2-1 0-15,2 0 0 0,0 1 0 0,0 0 0 16,-1-1 0-16,2 0 0 0,-1-2 0 0,1 2 128 0,-1-3-128 16,2 2 128-16,1 0-128 0,-1 3 176 0,0-5-48 15,1 3-128-15,-1-2 192 0,0 2-192 0,-1-2 144 16,2-2-144-16,-2 2 128 0,0 1-128 0,0-1 0 15,0 0 0-15,-1 0 0 0,-1-1 0 0,1-3 0 16,-1 1 0-16,1-1 0 0,-1 3 0 0,2 0 0 16,1-3 0-16,-1 0 0 0,0-2 0 0,0-3 0 15,0 1 0-15,1-5 0 0,0 3 0 0,2 2 0 0,-2 2 0 16,0-2 0-16,2 2 0 0,-2 1 0 0,1-1 0 16,-1-3 0-16,-1 3 0 0,0-3 0 15,0 1 128-15,-1-2-128 0,1 1 0 0,-1-1 0 0,1 2 0 0,0-5 0 16,0 6 144-16,0-2-144 0,0-3 160 0,1-1-160 15,1 3 128-15,-1-3-128 0,0-1 0 0,2-1 144 16,-1 10-144-16,1-4 0 0,0 2 0 0,1 0 0 16,0-4 0-16,-2 1 0 0,2-3 0 0,-1 3 0 0,2 0 0 15,-1-3 0-15,1 3 0 0,0-2 0 16,0 3 0-16,-2-1 0 0,2 2 0 0,0-1 0 16,-1-1 0-16,1-3 0 0,-1 2 0 0,1-2 0 15,0 0 0-15,0 2 0 0,0-1 0 0,1 1 0 0,0 0 0 0,2-1 0 16,-1 4 0-16,-1-4 0 0,2 5 0 0,-1 0 0 15,0 1 0-15,0 0 0 0,-1 0 0 0,2 2 0 16,-2 0 0-16,0-2 0 0,1 5 0 0,-1-1 0 16,0-1 0-16,-1 2 0 0,0 0 0 0,0-2 0 15,0 3 0-15,0-2 0 0,-1 5 0 0,1-4 0 0,0 3 0 16,0-1 0-16,0 4 0 0,0-3 0 16,0 4 0-16,0-3 0 0,0 3 0 15,1 0 0-15,0-1 0 0,1 4 0 0,0-1 0 0,0 2 0 0,1-2 0 16,-1 4 0-16,2-3 0 0,-1 3 0 0,0 0 0 15,0 0 0-15,0 3 0 0,0-2 0 0,-1 4 0 0,1-1 0 16,-2-2-128-16,0 2 128 0,1 2 0 0,-2 0 0 16,1 0 0-16,-1 1 0 0,-1-1 0 0,1 1 0 15,-2-1 0-15,2-2 0 0,-1 2 0 0,0-1 0 16,1 0 0-16,0 0 0 0,-1-1 0 0,1 2 0 0,0-3 0 16,1 0 0-16,0 0 0 0,0 0 0 15,1-1 0-15,0 0 0 0,1 1 0 0,-1-3 0 16,2 1 0-16,-1 1 0 0,1-2 0 0,0 0 0 0,0 0-128 15,-2 0 128-15,2-2 0 0,-2 1 0 0,1-2 0 0,-2 1 0 16,1 0 0-16,1-1 0 0,-2-2 0 0,2 1 0 16,-1 0 0-16,-1-2 0 0,2 1 0 0,0 0 0 15,1-1 0-15,1-3 0 0,0 0 0 0,0 0 0 16,6-7 0-16,-6 10 0 0,0-1 0 16,0 4 0-16,-1-3 0 0,-1 2 0 0,0-1 0 15,-1 4-144-15,0-2 144 0,-1 2 0 0,-1 1-128 16,0 0 128-16,-1 0 0 0,-1 1 0 0,0 2-128 15,-2-3 128-15,-1 3 0 0,0 0 0 0,-2 1 0 0,-2-2 0 16,-1 2 0-16,-1 2 0 0,-1-4 0 0,1 2 0 16,-2 0 0-16,1-2 0 0,-2 2 0 15,2-2 0-15,0 2 0 0,1-4 0 0,-1 3 0 0,1-2 0 0,0 1 0 16,2-2 0-16,0 3 0 16,0-3 0-16,0 0 0 0,4 0-176 0,0 1 32 15,3-1 0-15,-2 0 0 16,3 0-544-16,0 3-96 0,1-3-32 0,0 0 0 15,0 0 112-15,0 1 0 0,2 1 16 0,-2-2 0 0,1 3 240 0,2-3 64 0,-3 0 0 0,0 0 0 16,0 0 192-16,0 0 64 0,0 0 0 16,0 0-13984-16,0 0-2784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19:59:58.92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21666 4477 2751 0,'0'0'256'0,"0"0"-256"16,9-4 0-16,-1-1 0 0,-2-3 2896 0,1 1 544 0,-7 7 96 0,0 0 32 15,9-5-1616-15,-9 5-320 16,0 0-64-16,6-6-16 0,-6 6-208 0,0 0-32 15,0 0-16-15,0 0 0 0,0-9 48 0,0 9 16 0,-2-10 0 0,-4 4 0 16,0 1-240-16,-2 1-48 0,0-1-16 0,0 1 0 16,-1 2-368-16,-1 5-80 0,-2 4-16 0,0 0 0 15,-1-4-256-15,-2 5-48 0,-2 2-16 0,-3-1 0 16,-3 0 224-16,-2 2 32 0,1-1 16 0,1 3 0 16,-2 0-96-16,2-1-32 0,-1 0 0 0,2 1 0 15,3 0-160-15,0 0-16 0,0 0-16 0,2 3 0 16,0-2-96-16,1-1 0 0,2-3-128 0,1 2 192 15,1 1-192-15,2 0 0 0,1-2 0 0,1 0 0 16,1-3 0-16,2 3 0 0,2-1 0 0,3-10 0 16,0 0 0-16,0 12 128 0,3-2-128 0,-3-10 0 15,7 12 176-15,0-3-176 0,1-1 192 0,3-4-192 16,0 1 192-16,4-1-192 0,0-1 192 0,4 2-192 0,0 0 128 0,1 0-128 16,-1 0 0-16,3-1 0 0,3 2 0 0,0-1 0 15,-3-1 0-15,0 1 0 0,0 1 0 0,-1-2 0 16,-1-1 0-16,-2 1 0 0,-2 0 0 0,-2 1 0 15,-1 2 0-15,0-4 0 0,0 1 192 0,0 2-192 16,-1 0 192-16,0 1-192 0,-12-7 0 0,11 10 0 16,0 0 0-16,-3 1 0 0,0-1 0 0,-3 2-144 15,1-2 144-15,1 3 0 0,-3 1 0 0,0-3 0 16,-1 4 192-16,0 0-64 0,0 1-128 0,-2-3 0 16,-1-1 0-16,0 1-128 0,0 1 128 0,-1 0 0 15,-2 2 0-15,-1 0 128 0,0-2-128 0,-1 0 144 16,-1-2-144-16,0 0 160 0,0 0 16 0,1 1 0 0,-2-4 0 15,1 1 0-15,-1-2 96 0,-1 1 32 0,-1-2 0 0,1-1 0 16,-1 1-16-16,0 0 0 0,-1-1 0 0,-1-1 0 16,1 0-96-16,-1-2 0 0,0 2-16 0,-1-2 0 15,0-1-176-15,-1-1 160 0,-1-1-160 0,-1 0 160 16,1-1-160-16,-3 0 192 0,-4-2-192 0,3 1 192 16,0-2-192-16,-1 1 0 0,-1 3 0 0,-1 0 0 31,0-2-864-31,0 0-48 0,0 1-16 0,3 0 0 15,2-3-1952-15,3-3-400 0,2-3-80 0,1-2-7808 0,4-2-1568 0</inkml:trace>
  <inkml:trace contextRef="#ctx0" brushRef="#br0" timeOffset="668.93">21861 4257 21183 0,'-5'-15'944'0,"0"5"192"0,-3-7-912 0,1 3-224 16,2 2 0-16,1-1 0 0,2-2 2112 0,0 1 368 16,1 2 80-16,0 1 0 0,-2-1-896 0,2 0-192 15,-2 2-48-15,-1 1 0 16,0 1-1872-16,-1-3-368 0,-1 5-80 0,-4-1 0 0,0 1 1024 0,-2 2 192 0,-1 3 64 0,-1-1 0 15,-2 2 320-15,-2 2 64 0,0-1 0 0,-2 4 16 16,-1 3 0-16,1 4 0 0,-3-1 0 0,-1 4 0 16,-5 2-224-16,-2 2-48 0,-2 2-16 0,-5 1 0 15,-2 0-48-15,-2 2 0 0,0-1 0 0,2 1 0 16,0-1-64-16,2 1-32 0,1 3 0 0,3 2 0 16,2 1-32-16,0 0-16 0,0-2 0 0,2 6 0 15,2 4-304-15,1 1 0 0,-2 2 0 0,2 0 0 16,2 0 0-16,-1-1 0 0,-1-1 0 0,1 3 0 15,0 0 0-15,1 2 0 0,3 3 0 0,3 0 0 16,4 3 0-16,4-1 0 0,4 2 0 0,3 0 0 16,2 0 208-16,5-4-64 0,4-6-16 0,3 0 0 15,4-4 0-15,5 1-128 0,3-1 192 0,4-6-64 16,4 0-128-16,2-3 192 0,4-5-192 0,1-2 192 16,4-3-192-16,-2-2 0 0,0-6 0 0,4 0 128 0,3-5-128 15,3-5 0-15,5 0 144 0,4-5-144 0,6-2 0 0,0-1 0 16,-3-2 0-16,-1-1 128 0,-6 0-128 0,1-2 0 15,1-2 0-15,1-2 0 0,0 0 144 0,-2 0-144 16,-4 2 192-16,-4-5-192 0,-4-1 160 0,-4-2-160 16,-6-3 128-16,-6 0-128 0,-4-8 192 0,0-4-64 15,-3-5 0-15,-1-1 0 0,-4-6 0 0,0-3 0 16,-5-1 0-16,-2 2 0 0,-3-3-128 0,-4 2 128 16,-3-2-128-16,-5-2 128 0,-2-2-128 0,-3 0 0 15,-2 1 0-15,-3 0 0 0,-1 1 0 0,-4 6 0 16,-3 5 0-16,-2 3 0 0,-3 2 0 0,-3 0 0 15,-2 1 0-15,0 1 0 0,-2 4 0 0,2 3-224 0,0 6 80 0,2 5 16 32,2 6-336-32,3 2-64 0,4 5-16 0,2 5 0 15,1 6-1264-15,4 2-256 0,2 2-48 0,4 3-10240 0,-1 3-2048 0</inkml:trace>
  <inkml:trace contextRef="#ctx0" brushRef="#br0" timeOffset="1411.64">22270 5130 24127 0,'0'0'1072'0,"-7"-5"208"0,0 0-1024 0,2 2-256 0,0-2 0 0,5 5 0 16,-4-5 1600-16,4 5 272 0,-3-6 48 0,3 6 16 15,0 0-528-15,0 0-128 0,0 0 0 0,0 0-16 16,11 10-288-16,2 0-48 0,-2-4-16 0,4 5 0 16,2 2-352-16,1 0-80 0,0 1-16 0,3 2 0 0,0 1-208 0,2 0-64 15,1 1 0-15,1 0 0 16,1 1-48-16,0-2-16 0,0-3 0 0,1 0 0 15,3 2 16-15,0-3 0 0,1-1 0 0,5-2 0 0,3-1-16 0,4 2 0 16,4-2 0-16,4 2 0 0,5 1-128 0,-3 0 160 16,1 4-160-16,-6-3 160 0,-5 0-160 0,-3 0 0 15,-2 4 144-15,-1 2-144 0,-4 6 0 0,3-2 128 16,0-3-128-16,1-2 0 0,-2 1 160 0,0-3-32 16,-1-1-128-16,0-2 192 0,-3-1-16 0,-4-2-16 15,-3-1 0-15,-1 2 0 0,0-2-160 0,-1 0 128 16,-3-3-128-16,1 2 128 0,-3-3-128 0,0-1 160 15,0 0-160-15,-2 1 160 16,0 3-608-16,-1-1-128 0,2-1-32 0,-3-4 0 16,-2-2-1696-16,1 1-320 0,-12-1-80 0,9 0-16 15,-1 1-1104-15,-1 4-208 0,-2 2-64 0</inkml:trace>
  <inkml:trace contextRef="#ctx0" brushRef="#br0" timeOffset="4221.92">24900 5160 6447 0,'0'0'272'0,"1"-8"80"0,-1 2-352 0,-1-1 0 0,-2-1 0 0,1 2 0 16,2 6 2944-16,-3-7 512 0,-1 1 96 0,2-1 32 15,2 7-1536-15,-5-5-320 0,5 5-48 0,-6-5-16 16,6 5-896-16,-6-5-176 0,6 5-32 0,0 0-16 16,0 0-384-16,-8-3-160 0,8 3 128 0,0 0-128 15,-9-5 144-15,9 5-144 0,-7-4 160 0,7 4-160 16,-9-3 512-16,1 1 16 0,8 2 0 0,-9-3 0 15,1-1 288-15,-1 2 48 0,0-1 16 0,0 0 0 16,-1-1-144-16,-1 1-32 0,-1-1 0 0,2-2 0 16,0 3-128-16,-1 0-48 0,1 0 0 0,1 1 0 0,-1-1-192 15,1 2-32-15,0-2-16 0,1 3 0 0,2 0-288 0,-1-1 160 16,7 1-160-16,-9 2 128 0,9-2-128 0,-9 3 0 16,0-2 0-16,9-1 0 0,0 0 0 0,0 0 0 15,-9 2 0-15,9-2 0 0,0 0 0 0,0 0 0 16,-9 4 0-16,9-4 128 0,0 0 0 0,-9 4 0 15,1-2 0-15,8-2 0 0,-8 0 144 0,8 0 32 16,-9 4 0-16,9-4 0 0,-8 3 16 0,8-3 0 16,-10 4 0-16,2-3 0 0,8-1-128 0,-9 1 0 15,1 3-16-15,8-4 0 0,-8 0-176 0,8 0 160 16,-8 0-160-16,8 0 160 0,-9 0-32 0,9 0-128 16,-9 0 192-16,9 0-64 0,-9 3 16 0,9-3 0 0,-11 1 0 0,4 2 0 15,7-3-16-15,-11 3 0 0,2 0 0 0,0 1 0 16,1-1 48-16,-1 1 0 0,-2-1 0 0,2 3 0 15,0-1-16-15,0 0 0 0,0 0 0 0,1 1 0 16,0 0-32-16,8-6 0 0,-10 7 0 0,2-1 0 16,0-2 0-16,8-4-128 0,-9 5 192 0,9-5-64 15,-9 5 16-15,1-1 0 0,8-4 0 0,0 0 0 16,-10 4 0-16,10-4 0 0,-9 4 0 0,9-4 0 16,0 0 16-16,-9 4 0 0,9-4 0 0,0 0 0 15,-10 0-160-15,10 0 0 0,-9 0 144 0,9 0-144 16,0 0 0-16,0 0 0 0,-9 0 0 0,9 0 128 15,0 0-128-15,0 0 0 0,-9 0 128 0,9 0-128 16,-9 1 0-16,9-1 128 0,0 0-128 0,0 0 0 16,-9 6 0-16,9-6 0 0,0 0 0 0,0 0 0 0,-9 6 144 0,9-6-144 15,-8 3 192-15,8-3-192 0,0 0 160 0,0 0-160 16,0 0 128-16,0 0-128 0,0 0 128 0,0 0-128 16,0 0 0-16,0 0 128 0,0 0-128 0,0 0 0 15,0 0 144-15,0 0-144 0,0 0 0 0,0 0 128 16,0 0-128-16,0 0 0 0,0 0 0 0,0 0 0 15,-9 4 0-15,9-4 0 0,-8 7 0 0,3 3 0 16,-1-4 0-16,1 1 0 0,0 0 0 0,0 1 0 16,-2 1 0-16,2 3 0 0,0 0 0 0,0 2 0 15,-2 1 0-15,1-1 0 0,-2 0 0 0,-1 3 0 16,-2-4 0-16,3 4-128 0,2 0 128 0,-2 4 0 0,-4 2 0 0,2 2 0 16,-1 0 0-16,1 5 0 0,-3 5 0 0,1 3-128 15,1 2 128-15,-1 3 0 0,0 2 0 0,2-2 0 16,-1 1 0-16,3-2 192 0,-1-4-64 0,1-1 0 15,-1-1 0-15,1 1 0 0,2 4 0 0,2-2 0 16,1-1-128-16,1 1 144 0,-2 1-144 0,1-1 160 16,1-2-160-16,0-3 128 0,1 1-128 0,4-5 128 15,-1-4-128-15,0 1 192 0,-2-1-192 0,4-1 192 16,1-3-192-16,4-1 160 0,1 0-160 0,3 1 160 16,3-2-160-16,2 2 160 0,3-2-160 0,1 0 160 15,2 0-160-15,2 0 160 0,2 0-160 0,1 1 160 16,-1 0-160-16,0-4 160 0,3-1-160 0,-1-2 160 15,-2-4-160-15,-1 1 128 0,2-1-128 0,1 2 128 16,4-5-128-16,4-1 128 0,5 1-128 0,2 0 128 16,4-1-128-16,-1-2 128 0,-3-2-128 0,0-2 128 0,-4-1-128 15,0 0 128-15,-1-3-128 0,1-2 128 0,-1 3-128 0,6 0 0 16,3 6 0-16,2 0 128 0,-1-3-128 0,-1-2 0 16,-2-6 0-16,-1-1 0 0,-3-4 0 0,-3-1 0 15,-1 0 0-15,0-2 0 0,2-4 0 0,1 0 0 16,-1 1 144-16,0-2-144 0,-4 0 0 0,-1 0 144 15,-5 3-144-15,-2 0 0 0,-3 0 160 0,-4-1-160 16,-5 1 128-16,-3 0-128 0,-2-3 176 0,-2-3-48 16,-2 1-128-16,-1-6 192 0,-1 2-64 0,-1-7-128 15,-3-4 176-15,-2 0-176 0,-4-5 144 0,1-2-144 16,-2-2 0-16,-3 3 144 0,-1 2-144 0,-3 0 0 0,-2 0 0 16,-3-1 0-16,-3 2 0 0,1-2 0 15,-2-2 128-15,0-3-128 0,0 2 0 0,0 3 0 0,-1 0 0 0,0 4 0 16,-3-4 0-16,2 7 0 0,-3 1 0 0,0 5 0 15,0 3 0-15,0 5 0 0,-2 3-144 0,0 0 144 16,-1 1 0-16,-1 1-128 0,-1 2 128 0,-1 2 0 16,0-4 0-16,-2 5 0 0,-1 0 0 0,1 2 0 15,0 1-176-15,1-1 176 0,2 3-160 0,1 1 160 16,1 3-368-16,4 0 32 0,2 0 0 0,3 1 0 31,4-1-1280-31,1 1-256 0,2-2-48 0,3-3-16 16,1 1-1440-16,1-2-272 0</inkml:trace>
  <inkml:trace contextRef="#ctx0" brushRef="#br0" timeOffset="8629.76">24854 5573 23903 0,'0'0'1056'0,"0"0"224"0,0 0-1024 0,0 0-256 0,0 0 0 0,0 0 0 16,-6 8 1088-16,-1 3 160 0,0-1 32 0,-3 3 16 0,-1 3-640 0,-4 3-128 16,-3 1-16-16,-1 6-16 0,-4 4-80 0,-1 4-16 15,-6 2 0-15,0 1 0 0,0-3-96 0,1-2-32 16,0 0 0-16,3-1 0 0,0-1 176 0,3-3 48 16,1 1 0-16,3-1 0 0,1 0-224 0,4-3-32 15,1 2-16-15,1-3 0 0,2-2-96 0,2 1-128 16,1-5 176-16,2-1-176 15,2-2-240-15,1-5-144 0,2-9-48 0,0 0-9888 16,0 0-1984-16</inkml:trace>
  <inkml:trace contextRef="#ctx0" brushRef="#br0" timeOffset="8921.82">24794 5534 24879 0,'-7'-12'1088'0,"1"7"256"0,1 3-1088 0,-1-2-256 0,-2 1 0 0,8 3 0 16,-4-4 2496-16,4 4 448 0,0 0 96 0,0 0 16 15,9 13-2368-15,-1 0-480 0,-8-13-80 0,5 24-128 16,3 3 0-16,1 4 0 0,-2 5 0 0,-1 1 0 16,1 4 160-16,-1 2-160 0,1 0 160 0,-2 0-160 15,-1-4 160-15,0 0-160 0,-2 0 160 0,0-1-160 16,-2 0 176-16,-3 1-176 0,2 1 192 0,-1 1-192 15,2-1 144-15,-1 1-144 0,0-1 0 0,1-3 144 16,1-5-624-16,3-1-128 0,0-6-32 0,0-3 0 16,1-2-2688-16,2-3-528 0</inkml:trace>
  <inkml:trace contextRef="#ctx0" brushRef="#br0" timeOffset="9135.62">24470 6094 6447 0,'-12'-8'576'0,"4"4"-576"0,-3 0 0 0,3-3 0 16,4 3 7904-16,4 4 1472 0,0 0 288 0,10-2 64 16,6-5-7568-16,3 3-1520 0,6 0-320 0,4 2-48 15,2-1-272-15,4 2 0 0,5 0 0 0,0-1 0 16,2 1 0-16,-2 0-144 0,-2 1 144 0,1 0-128 31,1 0-1152-31,2 2-208 0,1 1-48 0,3 1-10016 0,2 1-2000 0</inkml:trace>
  <inkml:trace contextRef="#ctx0" brushRef="#br0" timeOffset="9817.01">25607 6774 11967 0,'0'0'1072'0,"-8"0"-864"0,0 1-208 0,8-1 0 16,0 0 3408-16,0 0 640 0,0 0 128 0,0 0 32 15,0 0-2560-15,0 0-512 0,0 0-112 0,0 0 0 16,0 0-480-16,1 12-96 0,-1-12 0 0,8 12-16 15,0 0-80-15,2-1-16 0,1 2 0 0,2 2 0 16,1-1 320-16,3 3 64 0,3 3 16 0,2 2 0 16,4 0 112-16,-1 3 32 0,0-1 0 0,1 2 0 15,-2-2-128-15,1-1-32 0,1 2 0 0,2 3 0 0,-2 0-240 0,2 1-48 16,2 0-16-16,2 1 0 0,-2 0-272 0,1 1-144 16,1 0 160-16,0 2-160 0,-2-2 128 0,-2 0-128 15,1-2 0-15,1-3 0 0,-1 0 128 0,-2 0-128 16,-1-2 0-16,-1-5 144 0,-3 1-144 0,0-5 0 15,0 2 144-15,1 2-144 0,-1 0 0 0,-1 3 0 16,-2-5 0-16,1 3 128 0,-1-1-336 0,1 1-64 16,-3 1-16-16,0-2 0 15,0-2-480-15,-3 3-80 0,-1 3-32 0,0-3 0 16,-1-3-1600-16,1 0-320 0,-3 0-64 0,-1-2-12048 0</inkml:trace>
  <inkml:trace contextRef="#ctx0" brushRef="#br0" timeOffset="10524.34">27102 8080 12895 0,'0'0'1152'0,"0"0"-928"0,0 0-224 0,0 0 0 16,0 0 2880-16,4 11 512 0,-4-11 128 0,0 0 0 15,0 0-1504-15,5 13-304 0,-1-1-64 0,0-1-16 16,-4-11-592-16,4 16-112 0,-1 1-32 0,-2 2 0 16,1 2-512-16,1 5-96 0,0 3-32 0,-2 5 0 15,2 1 32-15,-1 3 0 0,1 1 0 0,-1-1 0 0,2 0 64 0,0 0 16 16,0-1 0-16,1-4 0 0,1-4-176 0,-1-3-16 16,0-2-16-16,0-1 0 0,0-4-160 0,-1 1 192 15,0-1-192-15,0-2 192 0,-1-2-192 0,-1-2 192 16,0-3-192-16,-2-10 192 0,0 10-192 0,0-10 192 15,0 0-192-15,0 0 192 16,0 0-1616-16,-11-1-320 0,-1-5-64 0</inkml:trace>
  <inkml:trace contextRef="#ctx0" brushRef="#br0" timeOffset="11174.92">26993 8028 13823 0,'-6'-8'1216'0,"6"8"-960"0,-2-7-256 0,2 7 0 16,0-10 5312-16,2 4 1024 0,4-1 208 0,1 1 48 15,2-1-5088-15,5 1-1008 0,1 1-208 0,3 1-32 16,2 0 32-16,5 3 16 0,1-1 0 0,3 1 0 16,0 1-304-16,3 3 128 0,0-2-128 0,2 4 0 15,-1 3 0-15,-2 1 0 0,-3-1 0 0,-4 1 0 16,-2-1 0-16,-1 1 0 0,-1-1 0 0,-4 1 0 15,-6 1 0-15,-1 1 0 0,-2 0 0 0,-2 0 0 16,-3-2 0-16,-2-9 0 0,0 12 0 0,-2-1 0 16,2-11 192-16,-7 11-192 0,-1 1 192 0,-1-2-192 15,-2-2 176-15,-1 1-176 0,0-2 160 0,0 0-160 0,-1 0 128 16,-1-1-128-16,-3 1 0 0,3-1 144 0,1 0-144 0,0-2 0 16,-2-1 0-16,4 0 128 15,-1 1-128-15,0-3 0 0,-1 1 0 0,1 1 0 0,2 0 0 0,1 1 0 16,0 0 128-16,0 0-128 0,-2 0 0 0,2 1 0 15,0 1 0-15,9-6 0 0,-11 7 0 0,11-7 0 16,0 0-144-16,-5 10 144 0,5-10 0 0,0 0 0 16,0 0 0-16,5 13 0 0,-5-13 0 0,13 11-128 15,2-2 128-15,2-2 0 0,2-2-128 0,2 1 128 16,-1 1 0-16,3-2 0 0,3 2-128 0,2-1 128 16,-2 2 0-16,-1 1 0 0,-1 0 0 0,0 2-128 15,-3 0 128-15,-2 4 0 0,-1-2 0 0,-1 1 0 0,-2 2 0 16,-2 1 0-16,-2-3 0 0,0 3 0 15,-2 0 0-15,-1 1 0 0,-3-1 0 0,0 0 0 0,-1 1-128 0,-1-1 128 16,-1 0 0-16,-2-3 0 0,2-1 0 0,-4-1 0 16,1 1 144-16,-2-1-16 0,1-2 0 0,-2 0 0 15,-3-4 16-15,1 2 0 0,-2 0 0 0,-1 2 0 16,-1-1 80-16,-2 0 16 0,0 3 0 0,-1-4 0 16,-1 0 16-16,-3-2 0 0,-3 1 0 0,-1 1 0 15,-2-2-256-15,-3 1 0 0,-2-1 0 0,1-1 0 16,0 1 0-16,-1-1 0 0,1 3 0 0,0-2 0 15,-1-2 0-15,2 1 0 0,1 1 0 0,3-3 0 32,4 0-512-32,1 0-112 0,4-2-16 0,1-2 0 0,3-2-1568 0,9 3-320 0,-6-10-64 0,2-1-12768 15</inkml:trace>
  <inkml:trace contextRef="#ctx0" brushRef="#br0" timeOffset="12068.63">27586 7616 10127 0,'0'0'896'0,"-8"-8"-704"0,-1 3-192 0,1 1 0 15,8 4 4608-15,-10-4 896 0,0 3 192 0,10 1 16 16,-10-1-4464-16,0 1-896 0,-2-3-176 0,1 3-48 16,0 3 80-16,-1-2 16 0,-1 2 0 0,-1-1 0 15,-1-2-96-15,-2 0-128 0,-1 0 176 0,1 0-176 16,0 0 192-16,0 0-64 0,-2 2 0 0,-1-4-128 15,-1 2 576-15,0 0 16 0,-2 2 0 0,-1 3 0 16,0-3 224-16,-1 4 32 0,0-4 16 0,-1 3 0 16,0 3-160-16,1 1-16 0,0 1-16 0,2 3 0 15,-2-2-240-15,-1 6-48 0,-1 3-16 0,-1-2 0 16,1 7-240-16,-3-3-128 0,0 3 160 0,3 1-160 0,1 5 0 16,-2 0 0-16,-1-1 0 0,2 2 0 0,1-1 0 15,0 0 144-15,1 2-144 0,0 1 192 0,1 1 48 0,1 1 16 16,1 1 0-16,1 1 0 0,1 1 48 0,1 0 16 15,1-1 0-15,1 0 0 0,1 2 16 0,3-2 16 16,2 0 0-16,2-3 0 0,2-1-48 0,3 0-16 16,3-2 0-16,2 2 0 0,3-3-160 0,1 5-128 15,3-4 144-15,3 2-144 0,0 0 128 0,1 0-128 16,1 0 0-16,1-3 0 0,2-2 128 0,1-1-128 16,1 0 0-16,3-1 144 0,1-5-144 0,3-1 160 15,1-1-160-15,1-1 160 0,3 0-160 0,3-2 0 16,1-2 144-16,1-2-144 0,0 0 128 0,3-2-128 0,0-2 128 15,1 0-128-15,-1-1 128 0,0-4-128 16,-2 0 128-16,5-2-128 0,2-2 128 0,2-1-128 0,3 0 160 0,2-3-160 16,1 0 128-16,-2 0-128 0,-2-1 0 0,-2-3 144 15,-4 1-144-15,-1-3 128 0,-3 1-128 0,1-3 128 16,1 0-128-16,2 1 0 0,-1-2 0 0,2 1 128 16,-2-1-128-16,-1-2 0 0,-3 0 0 0,-4 2 128 15,-1-4-128-15,-2 1 0 0,-3 0 144 0,-2 0-144 16,-4-4 160-16,-1-1-32 0,-2-1-128 0,0-2 192 15,-2 0-48-15,0-1-16 0,-2-2 0 0,0-5 0 16,-2-2-128-16,1-1 192 0,0 0-192 0,0-2 192 16,-2-2-192-16,-1 0 160 0,0 0-160 0,-1 0 160 15,0 1-160-15,-2 3 0 0,-2-1 0 0,-1-1 128 16,-4 1 16-16,-1 2 0 0,-2 1 0 0,-1-1 0 16,-3 3 48-16,-1 1 16 0,-4 2 0 0,-1 1 0 0,-3 0-208 15,0 2 176-15,-1-1-176 0,-2 2 160 0,-2-3-160 16,-4 0 0-16,-3-3 0 0,-3 0 0 0,-5-2 0 0,-2 2 0 15,-4 0 0-15,0 0 0 0,0 0 0 0,0 3 0 16,0 1-128-16,1 4 128 0,3 0 0 0,4 2 0 16,4 2-144-16,2 1 144 0,0 1-256 0,3 1 16 15,0 0 0-15,3-2 0 16,2 0-2320-16,4 2-480 0,1 0-96 0</inkml:trace>
  <inkml:trace contextRef="#ctx0" brushRef="#br0" timeOffset="13624.91">28858 13162 11055 0,'0'-8'976'0,"0"-3"-784"0,-2 0-192 0,-1 1 0 16,2-1 3360-16,-2 2 624 0,-1-1 128 0,0-1 32 15,-1 0-2976-15,0 0-592 0,-3 0-112 0,0 1-16 16,-1-1 304-16,0 0 64 0,0 1 16 0,0 1 0 0,0 0 0 0,-1 2 16 15,1 1 0-15,0 0 0 0,0 2-144 0,-1 1-16 16,-1 1-16-16,1 4 0 0,-1 1-240 0,1 0-48 16,-2 4-16-16,0 3 0 0,-2 2-128 0,0 3-32 15,-2 5 0-15,0 3 0 0,-2 1-16 0,0 5 0 16,0 2 0-16,-2 3 0 0,1 4 16 0,-2-6 0 16,-1-1 0-16,2 2 0 0,3 0-32 0,0-1-16 15,-2-1 0-15,5 2 0 0,5 0 16 0,3 1 0 16,2-1 0-16,1 3 0 0,2-1 208 0,1 0 64 15,4 0 0-15,-1 2 0 0,-1-1-160 0,2-2-32 16,1-1 0-16,2-3 0 0,1 0-256 0,1-4 0 16,-1-3 0-16,2 1-144 0,3-5 144 0,3 2 176 15,1 0-48-15,1-1 0 0,3-1 64 0,0-2 16 0,-1-3 0 0,4 1 0 16,-3-5-16-16,1-1-16 0,1-2 0 16,2-1 0-16,1-2-32 0,2-4 0 0,0 0 0 0,4-4 0 15,-1-1 32-15,-1 0 0 0,0-3 0 0,-1 0 0 16,-2-3-176-16,-1 0 192 0,-1 1-192 0,-3-1 192 15,-1-2-192-15,-2 0 192 0,-2-2-192 0,0 0 192 16,-1 2-192-16,0 0 160 0,-2 0-160 0,-1-1 160 16,0-2-160-16,-1 2 0 0,-1-2 144 0,0 0-144 15,-1-1 0-15,2 3 0 0,0-4 0 0,-1 2 0 16,0-1 0-16,-1 2 144 0,-2-4-144 0,1 4 0 16,-2-1 128-16,-2 2-128 0,-4-1 0 0,1 2 0 15,-4 2 128-15,0 0-128 0,-2 2 144 0,-1 0-144 16,-2 2 256-16,-1 2-32 0,-1 0-16 0,-1 2 0 0,-1 2-208 15,0 1 176-15,-1 0-176 0,-1-2 160 0,-2 2-160 0,2 2 128 16,0 1-128-16,-1-1 128 0,-3 1-128 0,0 1 0 16,1-2 0-16,0 1 0 0,-1 0 0 0,0 1 128 15,2-4-128-15,1 2 0 0,0 0 0 0,1 0 128 16,1-2-128-16,-1 0 0 0,-2 3 0 0,2-2 0 16,2-1 0-16,0 0 0 0,2 0 0 0,0 3 0 15,0-3 0-15,9 0 0 0,-9 4-128 0,9-4-128 16,-8 3 0-16,8-3-16 15,0 0-1744-15,0 0-352 0,0 0-64 0,0 0-10384 16,0 0-2096-16</inkml:trace>
  <inkml:trace contextRef="#ctx0" brushRef="#br0" timeOffset="14278.07">28909 12865 19343 0,'-21'-8'1728'0,"6"2"-1392"0,-5-5-336 0,-1 3 0 16,-2 5 3456-16,2 0 608 0,0-1 128 0,0 1 32 15,0 1-3168-15,0 2-624 0,0 2-128 0,1 0-32 0,-3 0-96 0,1 2-32 16,-1 0 0-16,-2 1 0 0,-2-2-144 0,-3 2 0 16,-3 0 0-16,-1 2 128 0,-2-1 64 0,-1 2 0 15,-2 3 0-15,3 2 0 0,0 1 176 0,2 8 32 16,-2 4 16-16,2 7 0 0,1 7-96 0,0 7 0 16,-1 5-16-16,-3 4 0 0,-1 2-176 0,1 0-128 15,-3 0 144-15,4 3-144 0,2 6 128 0,5-1-128 16,7 1 0-16,4-4 144 0,5 0-144 0,6-7 0 15,7-2 0-15,6-2 128 0,4-5 0 0,6 0 0 16,3-1 0-16,6 0 0 0,5-3 160 0,4-1 32 16,2-4 0-16,1 1 0 0,-1-8-112 0,4-1-16 15,-1-5 0-15,5-3 0 0,4-1-48 0,8-5-16 0,6-1 0 0,4-3 0 16,3-4-128-16,-1-3 0 16,-3-6 144-16,3-1-144 0,1-4 0 0,5-2 0 0,3 0 0 0,-4-4 0 15,-2-2 0-15,-10-3 0 0,-8-5 0 0,-3 0-128 16,-2-7 128-16,-2 0 176 0,-2-3-48 0,-1-2 0 15,-1-3 96-15,-4-2 16 0,-3-4 0 0,-1 0 0 16,-3 0-16-16,-2 0 0 0,-3-6 0 0,-5-5 0 16,-4-4 32-16,-3-5 0 0,-4-3 0 0,-1 2 0 15,-5 1-256-15,-4 4 176 0,-1 6-176 0,-8-2 160 16,-7-2-16-16,-7 1 0 0,-7 1 0 0,-8 0 0 16,-5 7 112-16,-5 5 0 0,-4 1 16 0,-3 8 0 15,-2 8-272-15,-3 5 0 0,-4 6-208 0,-8 0 80 16,-6 0-128-16,-2 4-32 0,1 2 0 0,2 7 0 15,2 0-288-15,-4 1-48 0,-8 1-16 0,2 0 0 16,1-1-1488-16,7 2-304 0,8 2-64 0,-1-2-14480 16</inkml:trace>
  <inkml:trace contextRef="#ctx0" brushRef="#br1" timeOffset="24239.76">29055 7082 2751 0,'0'0'256'0,"0"0"-256"15,0 0 0-15,8-5 0 0,-8 5 2176 0,0 0 384 16,8-6 64-16,-8 6 32 0,0 0-944 0,0 0-192 16,0 0-48-16,0 0 0 0,0 0-32 0,0 0-16 15,0 0 0-15,0 0 0 0,0 0-240 0,-13 8-48 16,-4 1-16-16,-2 3 0 0,0 0-416 0,-6 5-64 15,-6 2-32-15,0 7 0 0,-5 4-96 0,1 0 0 0,-3 3-16 0,2 2 0 16,-1 0 80-16,2 0 32 0,0-1 0 0,2 2 0 16,2-1-128-16,0-5-32 15,-3-2 0-15,0 1 0 0,-1 0-64 0,-3-1 0 0,-4 4-16 0,2-4 0 16,-2 1 16-16,6-1 16 0,3-2 0 0,2 0 0 16,-2-3-80-16,4 2-32 0,6-2 0 0,3-2 0 15,3 1-96-15,3-3 0 0,0-5-16 0,2-1 0 16,2-1 0-16,3-1 0 0,4 3 0 0,-2-4 0 15,-5-10-48-15,10 0 0 0,0 0 0 0,0 0 0 16,0 0 48-16,0 0 0 0,0 0 0 0,0 0 0 16,0 0-48-16,10-9-128 0,2 2 192 0,1-3-64 15,-1-3-128-15,1-2 160 0,0-1-160 0,1 0 160 16,3-5-160-16,1 1 0 0,1 0 0 0,-1-4 128 16,4-1-128-16,2-1 0 0,-1 3 144 0,2-3-144 0,0 0 0 15,-5 2 0-15,-3 2 0 0,0 4 128 0,0-3-128 0,-2 5 0 16,-4 5 128-16,0-1-128 0,-2 1 0 0,-1 2 128 15,-2-2-128-15,1 0 0 0,-2 1 0 0,0 1 0 16,-1-1 0-16,-4 10 128 0,7-6-128 0,-7 6 0 16,6-9 0-16,5 7 0 0,7 8 0 0,-18-6 0 15,-4-11 0-15,0 2 0 0,4 9 0 0,0 0 0 16,0 0 0-16,0 0 0 0,0 0 0 0,0 0 128 16,0 0-128-16,0 0 0 0,0 0 0 0,0 0 128 15,0 0-128-15,0 0 0 0,0 0 0 0,0 0 128 16,0 0-128-16,0 0 0 0,-8 0 0 0,8 0 0 15,-9 3 0-15,9-3 128 0,-9 1-128 0,9-1 0 16,0 0 0-16,-9 5 0 0,0 0 0 0,1 1 0 0,-1-1 0 16,2 1 0-16,-1-2 0 0,-1 4 0 0,-1 1 0 0,-1 2 0 15,0-2 0-15,-2 3 0 0,-4-1 0 0,-3 2 0 16,1 2 0-16,-2 0 0 0,-3 5 0 0,3-1 0 16,0 0 0-16,3-1 0 0,0-2 0 0,1-2 0 15,1 2 0-15,3-1 0 0,3 0 0 0,1-2 0 16,1-2 0-16,1 0 0 0,1-3 0 0,1-1 0 15,-1 1 0-15,6-8 0 0,-7 9 0 0,3 3-128 16,2 6 128-16,1-7 0 0,1-11 0 0,-9 4 128 16,-1-4-128-16,0 0 128 0,10 0-128 0,-9 5 128 15,9-5-128-15,-10 1 144 0,-1-2-144 0,11 1 160 16,-7 0 96-16,7 0 0 0,0 0 16 0,0 0 0 16,0 0 0-16,0 0 0 0,-9 0 0 0,9 0 0 0,0 0-64 0,0 0-16 15,0 0 0-15,0 0 0 0,0 0-64 16,0 0 0-16,5 9-128 0,-5-9 192 0,-8-8-48 0,3 2-16 15,5 6 0-15,0 0 0 0,0 0-128 0,0 0 0 16,15 13 144-16,-3-2-144 0,-5-5 144 0,-1-1-144 16,2 1 192-16,0-3-192 0,0 0 288 0,1 1-48 15,1-3-16-15,3 0 0 0,0-1-96 0,4 1-128 16,1-1 176-16,5 0-176 0,1 0 176 0,5 2-176 16,5 0 160-16,1 1-160 0,0 1 128 0,-1 2-128 15,0 1 0-15,-5-2 0 0,-3 2 0 0,-4 0 128 16,-1 0-128-16,-4 1 0 0,-3-4 0 0,-1-2 128 15,0 1-128-15,-1 0 0 0,-2-1 160 0,1 1-160 16,-11-3 160-16,12 0-160 0,-12 0 128 0,9-2-128 0,-9 2 0 0,9-2 144 16,-9 2-144-16,0 0-144 0,0 0 144 0,9-4-208 15,-9 4 352-15,0 0 80 0,7-7 16 0,-7 7 0 16,0 0-240-16,0 0 128 0,5-9-128 0,-5 9 0 16,4-9 128-16,-4 9-128 0,0 0 0 0,1-9 144 15,-1 9-144-15,-1-8 0 0,1 8 144 0,0 0-144 16,0 0 0-16,-7-5 0 0,1 0 0 0,6 5 128 15,-10-3-128-15,1 2 0 0,-1 1 0 0,-1 1 0 16,0-2 0-16,-1 1 0 0,-2 2 0 0,-3 0 0 16,-2-2 0-16,-1 2 0 0,-6 0 0 0,-3 0 0 15,-4 2 0-15,-1 0 0 0,-3-1 0 0,1 2-128 16,2 0 128-16,6 0 0 0,2-2 0 0,4 2 0 16,2 2 0-16,2-1 0 0,2 1 0 0,3-2-128 0,3 0 128 15,0 0 0-15,10-5 0 0,-7 4 0 16,7-4 0-16,0 0-128 0,0 0 128 0,0 0 0 0,0 0 0 0,0 0-128 15,0 0 128-15,0 0 0 0,0 0 0 0,0 0-128 16,0 0 128-16,0 0 0 0,0 0 0 0,0 0 0 16,0 0 0-16,6-6-128 0,2-2 128 0,1-1 0 15,-1-2 0-15,2 0 0 0,1-2 0 0,-1-2 0 16,1-2 0-16,-1-2 0 0,2-6 0 0,1 0 0 16,-1-1 0-16,2-2 0 0,2-4 0 0,-2 2 0 15,0 3 0-15,2 1 0 0,-2 2 0 0,-1 2 0 16,2 3 0-16,-4 0 0 0,-1 2 0 0,-3 2 0 15,0 0 0-15,1 2 128 0,-3 3-128 0,1 1 0 16,0 0 0-16,0 1 0 0,-6 8 0 0,8-7 0 16,-8 7 0-16,8-5 0 0,-8 5 0 0,0 0 0 15,0 0 0-15,0 0 0 0,0 0 0 0,0 0 0 0,0 0 0 0,0 0-128 16,0 0 128-16,0 0 0 0,0 0 0 0,0 9 0 16,-4 2 0-16,-3 0-160 0,-3 4 160 0,-3 0 0 15,-3 4 0-15,-1 3-128 0,-1 1 128 0,-2 5 0 16,0 4 0-16,0 3 0 0,-1 3-128 0,4 1 128 15,2-2 0-15,0-3 0 0,1-2 0 0,2-6 0 16,2-2 0-16,1-6 0 0,1-2 0 0,1-2 0 16,1-2 0-16,2 1 0 0,4-13 0 0,-4 9 0 15,4-9 0-15,0 0 0 0,0 0 0 0,0 0 0 16,0 0 0-16,0 0 0 0,12 4 0 0,2-4 0 16,-2-4 144-16,3-1-144 0,2-3 128 0,3-1-128 15,2 0 0-15,4-2 0 0,5 1 0 0,-1-2 0 16,-1-1-1216-16,-2-5-288 0,-2-12-48 0,4 1-12208 15,4 1-2432-15</inkml:trace>
  <inkml:trace contextRef="#ctx0" brushRef="#br1" timeOffset="26764.42">22187 4073 23039 0,'-13'-3'2048'0,"13"3"-1648"16,0 0-400-16,-12-2 0 0,2 0 1408 0,10 2 208 15,0 0 48-15,-11-4 0 0,11 4-1072 0,0 0-208 16,0 0-32-16,0 0-16 0,0 0 608 0,0 0 112 16,-9-2 32-16,9 2 0 0,0 0-256 0,0 0-32 15,0 0-16-15,0 0 0 0,5-8-208 0,3 3-64 16,0-1 0-16,3 1 0 0,-2-1-64 0,1 1-32 0,-1-1 0 0,2 2 0 16,-1-1 16-16,1 3 0 0,0-1 0 0,2 2 0 15,0-1 0-15,0 1 0 0,2 1 0 0,0-1 0 16,1 2-112-16,1 0 0 0,1 2-16 0,-1 0 0 15,-1-1-48-15,-1 1 0 0,2-2 0 0,2 2 0 16,-1-1 144-16,1 2 32 0,1-1 0 0,-2 1 0 16,-1-3-176-16,1 4-16 0,-1-3-16 0,-1 0 0 15,0 2 32-15,-1-1 0 0,0 1 0 0,-1 0 0 16,-1 1 0-16,3 1 0 0,1 1 0 0,2-1 0 16,1 2-256-16,1-1 176 0,2-1-176 0,4 1 160 15,2-1 32-15,2-1 0 0,1 1 0 0,0-1 0 16,1 1-48-16,0 1 0 0,-5-1 0 0,-4-2 0 15,-7-4-144-15,0 2 160 0,2 0-160 0,2 1 160 16,1-2-160-16,3 0 160 0,0 1-160 0,1 0 160 16,0 0-160-16,0 0 160 0,-1 0-160 0,3 0 160 0,4 1-160 0,0-1 0 15,1 2 0-15,-1-1 128 0,1 2-128 0,-2 2 0 16,-2-2 0-16,-2 1 0 0,-1 2 0 0,2 4 0 16,1 1 128-16,-2-1-128 0,-6-3 0 0,0 0 0 15,-1-1 0-15,1-2 0 0,1 1 128 0,2-1-128 16,-1 1 0-16,6-1 128 0,2 1-128 0,3 1 160 15,3 1-160-15,-2 0 160 0,-1-1-160 0,-2 1 192 16,0 1-192-16,-4 3 192 0,-1-2-192 0,0 1 0 16,-2-1 0-16,-2-2 128 0,-1 0-128 0,2-1 0 15,1 0 0-15,2 0 0 0,2 2 0 0,2 0 128 16,3-1-128-16,2 2 0 0,5-1 0 0,-3 1 128 16,-2 1-128-16,-3 0 0 0,-2-2 0 0,-4 2 128 0,-1-3-128 0,-2 3 0 15,-2-2 160-15,-1 2-160 0,-2-4 192 0,1 2-192 16,0 1 192-16,0-1-192 0,1 0 192 0,1 2-192 15,1 0 176-15,0 1-176 0,3-4 160 0,1 3-160 16,2 0 128-16,1-1-128 0,1 2 0 0,-1-1 144 16,-1-2-144-16,-2 1 0 0,1-1 0 0,-3 1 0 15,-3 0 128-15,0-1-128 0,-2 0 0 0,0-2 128 16,0-2-128-16,-1 1 0 0,1-1 0 0,0 1 0 16,-1-1 0-16,2 1 0 0,0 1 128 0,0 1-128 15,-2-1 0-15,3 1 0 0,2 3 0 0,1-1 0 16,-1 1 0-16,1 2 128 0,0 1-128 0,-3 3 0 15,-2-1 0-15,-2 3 0 0,0-4 128 0,0 3-128 16,-1-1 0-16,-1 0 0 0,0 3 144 0,-3-1-144 16,0 3 0-16,0 1 0 0,-1-1 0 0,1-1 128 0,0-2-128 0,0 1 0 15,0-4 0-15,0 2 0 0,-2-2 0 0,3 0 0 16,0-1 0-16,0-3 0 0,1-2 0 0,1 4 0 16,3-1 0-16,0 2 128 0,0 1-128 0,3 0 0 15,2 0 0-15,3 2 0 0,0 2 0 0,0 1 0 16,-1 3 0-16,-1 0 0 0,-3 1 0 0,-1 1 0 15,0 1 0-15,-1 2 128 0,-2 0-128 0,-1-2 0 16,-3-2 0-16,0 0 128 0,1-1-128 0,-1-1 0 16,-1-6 0-16,2-1 0 0,-2-2 0 0,0 1 0 15,0 0 0-15,1-1 128 0,2 0-128 0,1 0 0 16,1 1 0-16,0 1 0 0,-2 1 0 0,5-1 0 16,2 3 0-16,1-1 128 0,0 1-128 0,2 1 0 0,2 3 0 15,-2 1 0-15,-3-1 0 0,2 0 0 0,0 1 0 0,-3 0 0 16,-2-2 0-16,-1 1 0 0,1-2 0 0,-3-1 0 15,-3-3 0-15,0 0 0 0,1-1 0 0,0-1 0 16,-2 1 0-16,0-1 0 0,0-1 0 0,0 1 0 16,0 0 0-16,2 2 0 0,-1 0 0 0,2 2 0 15,1 0 0-15,0 0 0 0,0 1 0 0,2 1 0 16,2 2 0-16,3-4 0 0,-2 3 0 0,2-3 128 16,1 4-128-16,-1-2 0 0,-3 0 0 0,-1 0 0 15,3-1 0-15,-4 0 0 0,-1 0 0 0,-1-3 0 16,-2-1 0-16,-2 0 0 0,-2-4 0 0,1 3 128 15,-1-2-128-15,-1 2 0 0,0 1 0 0,0 0 0 16,-1-4 0-16,1 4 0 0,-1-3 0 0,-1 2 0 16,0 1 0-16,1 0 0 0,0-1 0 0,0 0 128 15,2-2-128-15,-2 2 0 0,1 1 0 0,1-1 0 0,-1-2 0 0,2 2 144 16,-2-3-144-16,1 0 0 0,-1 1 128 0,1-2-128 16,0 0 0-16,2 1 0 0,-1 2 128 0,0-3-128 15,0 0 0-15,-1 1 0 0,0-2 0 0,0 0-144 16,-1-3-16-16,-1 1 0 0,0 0 288 0,0 0 64 15,-1 0 16-15,-2-1 0 0,-6-8-208 0,8 8 0 16,-1-2 128-16,-1 1-128 0,-6-7 0 0,0 0 0 16,7 9 128-16,-2-2-128 0,-5-7 0 0,0 0 0 15,5 7 128-15,0 0-128 0,-5-7 0 0,0 0 144 16,0 0-144-16,0 0 128 0,3 9-128 0,-3-9 0 16,0 0 144-16,0 0-144 0,0 0 128 0,0 0-128 15,0 0 128-15,0 0-128 0,0 9 0 0,0-9 144 0,0 0-144 0,0 0 0 16,0 0 0-16,0 0 0 0,0 0 0 0,0 0 0 31,9-1-1456-31,3-11-400 0,3-9-64 0,5-18-22032 0</inkml:trace>
  <inkml:trace contextRef="#ctx0" brushRef="#br1" timeOffset="33241.46">23728 1775 5519 0,'0'0'496'0,"0"0"-496"15,0 0 0-15,0 0 0 0,0 0 1984 0,0 0 320 16,0 0 48-16,0 0 16 0,0 0-1216 0,0 0-224 16,10-5-48-16,-2-2-16 0,0 2-544 0,1 1-96 15,-1-2-32-15,1 0 0 0,-1 2-192 0,-8 4 0 16,0 0 128-16,7-4-128 0,-7 4 0 0,0 0 144 0,0 0-144 15,0 0 128-15,6-10 704 0,-6 10 144 0,4-10 32 0,-4 10 0 16,0 0 256-16,0 0 48 0,0 0 16 0,0 0 0 16,-4-10-448-16,-2-1-96 0,0 0-16 0,-1 4 0 15,0 0 64-15,-1 0 16 0,0 1 0 0,0 1 0 16,-1 0-336-16,0 1-80 0,-3-2-16 0,0 2 0 16,1-2-288-16,-2-1-128 0,-2 4 0 0,1-1 128 15,-2 1-128-15,1 0 192 0,-2 3-192 0,0 3 192 16,1 1-192-16,0 2 0 0,1-2 0 0,-1 3 0 15,1 2 0-15,-1 0 0 0,-1-1 0 0,3 1 0 16,-1 3 0-16,1 1 0 0,0 0 0 0,2-1 0 16,0 2 0-16,3 0 0 0,1 1 0 0,3 0 0 15,2 4 0-15,1-4 128 0,-2 6 32 0,1-4 0 16,2-1 144-16,1 2 16 0,1 1 16 0,2 2 0 0,-1-1-64 0,1-1-16 16,1 0 0-16,1-2 0 0,2 0-80 15,2-3-32-15,3 0 0 0,-1 1 0 0,-2-5-144 0,3 0 192 16,0-2-192-16,2 0 192 0,1-4-64 0,0-1-128 15,1-2 192-15,1-1-64 0,0-1 32 0,1-2 0 16,0-1 0-16,0-2 0 0,1-1-32 0,-1 1 0 16,-2-4 0-16,-1 3 0 0,0-5-128 0,-1 0 192 15,-1-1-192-15,0 0 192 0,0 1-192 0,-1 1 160 16,-3-5-160-16,0 2 160 0,-1-3-160 0,0 2 0 16,-2 1 144-16,1 0-144 0,-2-2 0 0,0 0 128 15,-1 3-128-15,-3 2 0 0,-1 0 0 0,0 2 0 16,0-1 0-16,-1 2 128 0,-3 3-128 0,0-2 0 0,0 0 0 0,4 7 0 15,-6-6 0-15,6 6 0 0,-12-4 0 16,2 1 0-16,1-2 0 0,-1 4 0 0,10 1 0 0,-10 1 0 16,10-1 0-16,-9 0 0 0,9 0 0 0,0 0-128 15,0 0 128-15,0 0 0 0,0 0 0 0,-8 4 0 16,8-4 0-16,0 0 0 0,0 0 0 0,-6 8 0 16,6-8 0-16,0 0-128 0,0 0 128 0,-3 14 0 15,3 1 0-15,0-1 0 0,0-4 0 0,3 5-128 16,0-1 128-16,1 3 0 0,2-1 0 0,0 5-128 15,1-3 128-15,0 3 0 0,0-2 0 0,2 3 128 16,3 1-128-16,-2-3 0 0,-1 4-176 0,2-1 176 16,0 2 0-16,0-5 0 0,-1 1 0 0,1-1 0 15,-1 3 0-15,-1-1 0 0,0 1 0 0,-2 1 0 16,0-2 0-16,-2 3 0 0,-3 1 0 0,0 0 0 0,-2-1 0 16,0 1 0-16,-2 0 0 0,1 0 0 0,-3-3 0 0,0 2 0 15,-1 0 0-15,-2 0 0 0,0-2 0 16,-2 2 160-16,-1 1-160 0,0-3 192 0,-2-4-192 0,-1 0 192 15,-2 1-192-15,-2 2 192 0,-3-3-192 0,-2 1 160 16,-2 1-160-16,0-4 160 0,-2 1 16 0,-2-2 0 16,-2 1 0-16,2-2 0 0,0-2-176 0,1 0 160 15,-1 2-160-15,2-4 160 0,0-1-160 0,1-3 128 16,1 0-128-16,2-1 128 0,2-3-272 0,0 2-64 16,2-2-16-16,0-1 0 15,1-2-560-15,-3-1-112 0,-3 0-32 0,1-2 0 16,-2 2-1456-16,0-2-304 0,-3 1-48 0,1-4-11280 0</inkml:trace>
  <inkml:trace contextRef="#ctx0" brushRef="#br1" timeOffset="33960.25">24438 1088 8287 0,'0'0'736'0,"0"0"-592"0,0 0-144 0,4-9 0 15,-1 1 1728-15,-3 8 320 0,0 0 64 0,5-9 16 16,-1-2-768-16,-2 5-144 0,-2 6-48 0,0 0 0 16,0 0-528-16,0 0-128 0,0 0 0 0,0 0-16 15,0 0-224-15,0 0-32 0,0 0-16 0,0 0 0 16,0 0-64-16,0 0-16 0,0 0 0 0,-2 9 0 16,-2 1 160-16,4-10 16 0,-5 11 16 0,-2-5 0 15,1 2 128-15,6-8 32 0,-11 7 0 0,2-3 0 16,0-1 208-16,0 3 32 0,0-1 16 0,9-5 0 15,-11 5 16-15,2 2 16 0,3-1 0 0,-1 2 0 16,7-8-304-16,-8 8-64 0,2 0-16 0,-1 3 0 16,1 1-208-16,1 2-64 0,-1 2 0 0,1 2 0 15,-1-1-128-15,-1 4 0 0,1 7 144 0,-2 4-144 16,-3 6 128-16,0 4-128 0,-1-2 160 0,-1 2-160 16,0 1 128-16,-2-3-128 0,-2-5 0 0,1-2 144 0,-3-3 48 15,1-3 0-15,2-1 0 0,3 2 0 16,2 0 192-16,1-1 64 0,3 1 0 0,4 4 0 0,3-5 112 0,4 2 16 15,2 1 16-15,9 6 0 0,6 14-96 0,0-13-32 16,-3-13 0-16,5 7 0 0,6 7-144 0,-2-5-48 16,-5-13 0-16,2 1 0 0,2 4-272 0,-1 2 160 15,1 2-160-15,-1-1 128 0,-2 0-128 0,-1-2 0 16,-1 2 0-16,-3-1 0 0,-1-1 0 0,-2 1-304 16,0 2 48-16,-2 1 16 15,-2-4-2288-15,-2-4-464 0,-3-5-80 0</inkml:trace>
  <inkml:trace contextRef="#ctx0" brushRef="#br1" timeOffset="35697.46">25025 1333 4607 0,'0'0'400'0,"0"0"-400"0,4-8 0 0,-4 8 0 16,0 0 2624-16,0 0 448 0,2-9 96 0,-2 9 16 15,0 0-1968-15,0 0-400 0,0 0-80 0,0 0-16 16,0 0-496-16,0 0-96 0,-10-1-128 0,1 2 176 15,0 0-176-15,0 2 128 0,9-3-128 0,-12 6 128 16,1 0-128-16,1 0 0 0,-2 2 0 0,2 0-176 16,-2 1 448-16,2-1 96 0,-1 1 16 0,-2 1 0 15,-1 3 368-15,-1-1 80 0,2-2 0 0,-1 2 16 16,-3 1-208-16,0 3-64 0,-1-3 0 0,2 0 0 16,3 4-240-16,0-3-48 0,0 2-16 0,0-3 0 15,0 0-272-15,3 1 128 0,1-1-128 0,1-2 0 16,1-5 208-16,2 3-64 0,0-2-16 0,1 1 0 0,4-8-128 15,-3 10 0-15,2-2 144 0,1-8-144 0,3 10 192 0,-3-10-16 16,0 0-16-16,7 7 0 0,1 0-160 0,0-1 0 16,-8-6 0-16,10 7-176 0,-2-2 176 0,1 1 0 15,1-1 0-15,-1 2 0 0,-9-7 0 0,11 4 144 16,0 1-16-16,-1 0-128 0,-10-5 176 0,13 7-176 16,-2 2 160-16,0-2-160 0,3-4 128 0,-3 4-128 15,0 1 0-15,0 0 0 0,1-2 0 0,0 1 0 16,-3-1 0-16,0 2 0 0,-9-8 0 0,12 13 0 15,-3-4 0-15,-1 0 0 0,0 3 0 0,-3 1 0 16,1 0 0-16,-2-1 0 0,-2 2 0 0,-1-1 0 16,0 3 144-16,-1-2-144 0,0 0 272 0,-1 2-16 15,0 1-16-15,-1-3 0 0,2 2-16 0,-1-2 0 16,0 1 0-16,-1 0 0 0,2 1-224 0,2-2 144 0,-4-1-144 0,1 0 128 16,0-3-128-16,-1-1 160 0,1-1-160 0,1-8 160 15,-2 7-160-15,2-7 192 0,-6 8-192 0,1 3 192 16,0-5 0-16,0 2 0 0,5-8 0 0,-9 8 0 15,-2 0-32-15,-1-2 0 0,-1 2 0 0,0 0 0 16,-1 0-160-16,0-2 0 0,-1-1 144 0,0 1-144 16,0-3 0-16,0 0 0 0,-2 0 0 0,2-3 0 15,2 2 0-15,2-2-288 0,0-1 48 0,1 0 16 32,1 1-720-32,9 0-144 0,-11-4-16 0,2 1-7632 0,9 3-1520 0</inkml:trace>
  <inkml:trace contextRef="#ctx0" brushRef="#br1" timeOffset="36138.74">25100 1827 12895 0,'0'0'576'0,"0"0"112"0,0 0-560 0,0 0-128 0,10-6 0 0,-1-1 0 16,0 3 2496-16,0 0 480 0,1 2 96 0,1-1 0 16,1 0-2304-16,-1 2-448 0,1 0-112 0,1-1-16 15,1 2 64-15,5 0 0 0,0 0 0 0,1 0 0 16,-2 2-128-16,0-2-128 0,1-2 176 0,-1 1-176 16,0-1 144-16,0-1-144 0,-1 0 0 0,-1 2 144 15,-2-4-16-15,1 3 0 0,-2-1 0 0,-2 0 0 16,1 0-128-16,-2 2 0 0,1 1 144 0,-11 0-144 15,12-3 0-15,-2 2 0 0,-10 1 0 0,10 3 0 16,-10-3-768-16,11 1-112 0,-11-1-16 0</inkml:trace>
  <inkml:trace contextRef="#ctx0" brushRef="#br1" timeOffset="36634.21">26119 1470 20959 0,'0'0'928'0,"0"0"192"0,0 0-896 0,0 0-224 0,0 0 0 0,0 0 0 15,0 0 448-15,0 0 64 0,0 0 0 0,-11 2 0 16,2 2-192-16,3 2-16 0,-1-1-16 0,1 1 0 15,-2 3 112-15,1 2 32 0,-1 3 0 0,2 2 0 16,-2-1-16-16,2 1 0 0,-2 0 0 0,0 1 0 16,-1-3-80-16,1 2-16 0,-1-1 0 0,0 2 0 0,-2 0 80 0,0 3 16 15,-4-1 0-15,1 0 0 0,-1 0-112 0,1 2-32 16,-2 0 0-16,1 2 0 0,-2 3-48 0,0 2-16 16,0-1 0-16,1 1 0 0,2-4-208 0,1 1 0 15,1 0 128-15,3-3-128 0,1-1 0 0,3 0 144 16,1 1-144-16,0-1 128 15,2 0-432-15,-1-6-80 0,2 0-32 0,-1-5 0 16,2-3-2032-16,0-7-416 0,0 0-80 0</inkml:trace>
  <inkml:trace contextRef="#ctx0" brushRef="#br1" timeOffset="36993.81">26064 1487 29135 0,'0'0'1280'0,"0"0"288"0,0 0-1248 0,0 0-320 0,0 0 0 0,0 0 0 15,0 0 272-15,0 0 0 0,0 0 0 0,0 0 0 16,5 12-272-16,0-1 0 0,-1 2 0 0,0 3-144 15,1 3 144-15,1 0 0 0,-1 2 0 0,1-1 0 16,2-1 0-16,0 0 0 0,0 0 0 0,0 0 0 16,-1 1 0-16,1 0 0 0,-1 0 0 0,-1 1 0 0,1-2 0 0,-1 4 0 15,1-1 128-15,-1 0-128 0,0-1 0 0,-1-2 128 16,-1 2-128-16,0 0 0 0,0-4 128 16,-1 3-128-16,0-3 128 0,0 2-128 0,-2-5 0 0,0 1 0 15,-1-4 0-15,0 1 0 16,-1-1-544-16,0-4-176 0,-1 3-48 0,2-10-7792 15,0 0-1552-15</inkml:trace>
  <inkml:trace contextRef="#ctx0" brushRef="#br1" timeOffset="37221.51">25833 1986 13823 0,'0'0'608'0,"0"0"128"0,0 0-592 0,8-5-144 0,0 1 0 0,2 1 0 16,1 2 4224-16,2-3 800 0,1 2 160 0,4-2 48 16,2-2-4128-16,1 1-816 0,1 0-160 0,3 1-128 15,1-2 224-15,1-1-32 0,3-2-16 0,1 4 0 16,1-1-48-16,-1 3 0 0,-1-3 0 0,1 5 0 31,-1-3-608-31,-1 2-128 0,0-1-32 0,-3 0 0 16,-2 1-1504-16,-1-1-304 0,-1 0-64 0</inkml:trace>
  <inkml:trace contextRef="#ctx0" brushRef="#br1" timeOffset="37639.8">26535 1814 12895 0,'0'0'576'0,"0"0"112"0,0 0-560 0,0 0-128 0,0 0 0 0,0 0 0 15,0 0 3344-15,0 0 640 0,0 0 128 0,0 0 32 16,10 0-2880-16,0-3-576 0,-10 3-112 0,12 0-32 16,0 0-272-16,0 0-48 0,-1 0-16 0,2 0 0 15,2 0-208-15,-1 0 144 0,0 3-144 0,1-3 128 16,-1-3 640-16,0 2 112 0,2 0 16 0,-2-1 16 31,1 1-2016-31,-1 0-416 0,-1 0-80 0,-1-1 0 0,-2 2-608 0,1 0-112 0,-1 0-32 0</inkml:trace>
  <inkml:trace contextRef="#ctx0" brushRef="#br1" timeOffset="37978.65">27063 1534 29711 0,'0'0'1312'0,"0"0"288"0,0 0-1280 0,0 0-320 16,1 14 0-16,1 2 0 0,1 2 384 0,0-1 32 0,1 0 0 0,-1 1 0 15,1-1-416-15,0 1 0 0,0 2 0 0,0-1-176 16,-1 1 176-16,1 0 0 0,0-4 0 0,1 4 0 16,0-3 0-16,-1 3 0 0,1-1-144 0,-1 1 144 15,0-2-368-15,-1 1 0 0,-1 2 0 0,1 0 0 16,-2-3 80-16,-1 1 16 0,1-2 0 0,-2 0 0 16,0 0 16-16,-1 1 0 0,2-3 0 0,-1 0 0 31,0-5-512-31,1 1-80 0,0-11-32 0,0 0-10480 0</inkml:trace>
  <inkml:trace contextRef="#ctx0" brushRef="#br1" timeOffset="38689.3">27133 1393 19343 0,'0'0'1728'0,"0"-9"-1392"16,0 1-336-16,0 8 0 0,0 0 3584 0,0 0 656 15,0 0 128-15,0 0 32 0,0 0-3472 0,0 0-688 16,0 0-240-16,0 0 144 0,0 0-144 0,9-3 0 16,-9 3 0-16,0 0 0 0,10-1 0 0,-10 1 0 0,11 0 0 0,-11 0 0 15,12-1 0-15,-2-1 0 16,-10 2 0-16,13-1 0 15,-1 0-768-15,0-2-64 0,-3 3-32 0,1 2 0 0,-10-2 864 0,13 2 336 0,0 1-16 0,-1 1 0 16,-12-4-176-16,13 6-144 0,-1 2 192 0,-2 2-192 16,-2 1 0-16,-2-2 0 0,-6-9 0 0,7 13 0 15,-3 0 0-15,-1 1 0 0,-3-1 0 0,-2-1 0 16,0 1 0-16,-4 2 0 0,-1-2 0 0,-4 1-192 16,-2 2-64-16,-3 2-16 0,0-1 0 0,-3-3 0 15,1-3 976-15,1 0 192 0,-1-2 32 0,2-1 16 31,2-1-1552-31,1-1-304 0,2-1-64 0,2-2-16 0,9-3 832 0,0 0 160 0,-9 4 0 0,9-4 0 16,0 0 240-16,0 0-48 0,0 0 0 0,0 0 0 16,0 0-192-16,0 0 0 0,0 0 0 0,0 0 0 15,7 8 0-15,0-2 0 0,-7-6 0 0,12 4 0 16,0 0 0-16,1 0 0 0,0 0-208 0,0 0 64 0,1-2 144 0,-2 2 0 16,1 2 0-16,1 0 0 0,1-1 0 0,-1 4 0 15,2 1 0-15,-2 0 0 0,0-6 0 0,1 2 0 16,0 1 0-16,4 1 0 0,-1 0 0 0,-1-2 0 15,0-1 0-15,-1 2 0 0,-1-1 0 0,0 1 0 16,-4-1 0-16,0 0 0 0,-11-6 0 0,8 11 0 16,-3 1 0-16,-1 0 0 0,-4-12 0 0,1 17 0 15,-1-3 0-15,-1 0 0 0,-2 1 0 0,-1-2 176 16,0 0-48-16,-1 0 0 0,-2 0-128 0,1 1 128 16,-2 1-128-16,-1-2 128 0,-1 0 16 0,0-2 0 15,1 0 0-15,-1 1 0 0,-2-1 0 0,0 1 0 16,1-3 0-16,-2 0 0 0,0-1-144 0,-2 3 0 0,1-5 0 15,-2 1 0-15,-1 0 128 0,-1 3-128 0,0-3 0 0,0 0 128 16,1-2-128-16,2 2 0 0,0-5 0 0,0 3 128 16,2 1-128-16,4 0 0 0,-1-2 0 0,1-1 0 31,9-3-576-31,-10-2-32 0,10 2-16 0,-9 0-9248 0,9 0-1856 0</inkml:trace>
  <inkml:trace contextRef="#ctx0" brushRef="#br1" timeOffset="39288.35">27173 913 10127 0,'0'0'896'0,"0"0"-704"0,0 0-192 0,0 0 0 16,0 0 1760-16,0 0 320 0,0 0 64 0,0 0 16 16,7-6-1440-16,-7 6-272 0,0 0-64 0,0 0-16 15,9-6 848-15,-9 6 160 0,0 0 32 0,10-2 16 16,-10 2-576-16,11 2-112 0,-11-2-32 0,12 7 0 16,-3 1-144-16,0 0-48 0,0 2 0 0,1 2 0 15,1 1 160-15,-1 2 32 0,2 4 0 0,1 2 0 16,1 1-256-16,2 1-64 0,0 1 0 0,2 0 0 15,1 1-144-15,1 1-48 0,0 2 0 0,0 0 0 16,1 0-32-16,4 2-16 0,0 0 0 0,1 4 0 16,-1-1-16-16,-1 1-128 0,1-4 192 0,-1 0-64 15,-2 3-128-15,-1-2 192 0,0 0-192 0,-1-1 192 16,-1-2 64-16,-2 1 32 0,-3 1 0 0,-2-1 0 0,-3-2-64 16,-3 0-16-16,0 2 0 0,-3 1 0 0,-3 1 0 0,-1 5 0 15,0 7 0-15,-2 0 0 0,-1-1-208 0,-1-1 0 16,-3-10 0-16,0-1 0 0,-1-3 0 0,-1-2 0 15,-2-2 0-15,-1 1 0 0,-2 1-128 0,-1-1 128 16,-1-1 0-16,-1 0 0 16,-3 1-608-16,-4 2-16 0,-4 2 0 0,-3 0-15136 0</inkml:trace>
  <inkml:trace contextRef="#ctx0" brushRef="#br2" timeOffset="55550.32">27763 9186 6447 0,'0'0'576'0,"0"0"-576"0,-10 0 0 0,2 0 0 15,8 0 2816-15,0 0 464 0,-8-3 96 0,8 3 16 16,0 0-656-16,0 0-128 0,0 0-32 0,0 0 0 15,0 0-848-15,0 0-192 0,-3-4-16 0,3 4-16 16,0 0-160-16,0 0-48 0,0 0 0 0,0 0 0 16,0 0 96-16,0 0 16 0,0 0 0 0,0 0 0 15,0 0-272-15,0 0-48 0,0 0-16 0,0 0 0 16,0 0-528-16,0 0-96 0,0 0-32 0,0 0 0 16,3 15-48-16,-3-15-16 0,4 13 0 0,-4-13 0 0,8 12-96 0,-2 1 0 15,-2 0-16-15,1 0 0 0,-5-13 80 0,11 17 32 16,-1-3 0-16,1 2 0 0,-2-1 32 0,2 3 16 15,1 3 0-15,0-2 0 0,0 3-112 0,-1 1-32 16,1 2 0-16,-3 2 0 0,-2-2-64 0,-1 1-32 16,1-1 0-16,-1 0 0 0,-3-2 0 0,1 1 0 15,0 0 0-15,0-3 0 0,-3-2-160 0,0 1 160 16,1-1-160-16,0 0 160 0,0-2-32 0,1 1-128 16,0-3 192-16,0-2-64 0,-2 2-128 0,2-4 0 15,-3-11 0-15,1 10 0 0,-1-10 0 0,0 0 0 16,0 0 0-16,0 0 0 0,0 0 0 0,0 0 0 0,0 0-192 15,0 0 192-15,0 0-400 0,0 0 32 0,0 0 16 0,8-8 0 32,0 2-1184-32,-1-1-256 0,1 2-32 0,1 1-16 15,-2 0-1536-15,2 3-304 0,0-4-64 0,1 6-16 0</inkml:trace>
  <inkml:trace contextRef="#ctx0" brushRef="#br2" timeOffset="56064.59">28115 10391 30927 0,'0'0'1360'0,"0"0"304"0,0 0-1344 0,-8-2-320 16,8 2 0-16,-9-2 0 0,1-1 1376 0,0-1 208 15,8 4 32-15,0 0 16 0,-6 0 32 0,6 0 0 16,0 0 0-16,0 0 0 0,0 0-416 0,0 0-80 15,-5 7-16-15,5-7 0 0,-3 13-320 0,3 1-80 16,0-1-16-16,4 3 0 0,0 1-480 0,1-2-112 0,2 6-16 0,0-1 0 16,1-1 128-16,-1 3 0 0,-2-1 16 0,4 0 0 15,2-1-144-15,-1-1-128 0,-1 1 144 0,-1-1-144 16,-3 2 176-16,2-3-176 0,-1 1 192 0,2 0-192 16,0 2 192-16,0-1-64 0,-3-1 0 0,1-2-128 15,1-1 192-15,-1-2-192 0,0-1 192 0,0 0-192 16,1-4 144-16,-1 1-144 0,-6-10 0 0,7 11 144 15,-7-11-144-15,6 9 0 0,-6-9 0 0,5 11 0 16,-5-11-208-16,0 0-80 0,6 8-16 0,-6-8 0 16,8 7-1120-16,-8-7-240 15,9 8-32-15,-2-5-16 0,1 1-736 0,0-2-160 0,0 0-16 16,1 0-14896-16</inkml:trace>
  <inkml:trace contextRef="#ctx0" brushRef="#br2" timeOffset="56615.68">28300 11523 13823 0,'0'0'1216'0,"0"0"-960"0,0 0-256 0,0 0 0 15,0 0 3808-15,0 0 720 0,0 0 144 0,0 0 16 16,0 0-2176-16,0 0-432 0,0 0-96 0,0 0 0 16,0 0 16-16,0 0 16 0,0 0 0 0,0 0 0 15,0 0-496-15,7 12-112 0,-7-12 0 0,5 12-16 16,-5-12-496-16,5 14-80 0,-1 1-32 0,1-1 0 16,-1 2-400-16,0-1-64 0,0 0-32 0,-1 0 0 15,0 4 128-15,3-3 32 0,2 4 0 0,-5 0 0 16,-3-1-144-16,0 2-32 0,2 1 0 0,0 0 0 0,1-1-272 15,0 1 0-15,-3 1 0 0,1 0 0 16,3 2 0-16,-2-3 0 0,-2-1 0 0,3 0 0 0,0-2 160 0,-1 1 128 16,1-2 32-16,-1-1 0 0,1-1-320 0,0-2 0 15,-3 0 0-15,1-1-144 0,0 2 144 0,2-6 0 16,-3-9 0-16,5 10 128 0,-5-10-128 0,0 0-192 16,0 0 64-16,7 7 0 15,-7-7-736-15,0 0-144 0,11 2-16 0,0-3-16 16,0-2-1280-16,-3 1-256 0,0-5-48 0,0-1-11584 15,-4 1-2304-15</inkml:trace>
  <inkml:trace contextRef="#ctx0" brushRef="#br2" timeOffset="60237.43">28422 1287 19695 0,'0'0'864'0,"0"0"192"0,2-10-848 0,-2 1-208 16,0 9 0-16,0 0 0 0,-3-9 336 0,3 9 32 15,0 0 0-15,-4-10 0 0,4 10-368 0,0 0 0 16,0 0-192-16,0 0 64 0,-3-9 128 0,3 9 0 16,0 0 0-16,0 0-128 0,0 0 128 0,8-9 0 15,-8 9 0-15,9-4 0 0,1 4 160 0,-10 0 64 16,0 0 16-16,11 0 0 0,0 0 704 0,-11 0 144 16,0 0 16-16,0 0 16 0,0 0 112 0,0 0 32 15,0 0 0-15,6 13 0 0,-6-13-240 0,4 15-64 16,-4 3 0-16,-1 2 0 0,-2 3-352 0,1 4-80 15,-2 3-16-15,0 3 0 0,0 0-256 0,1 0-64 0,1-1-16 16,0 3 0-16,2-1-176 0,-1 0 160 0,-2-3-160 0,2 0 160 16,1-2-16-16,0-2 0 0,0-1 0 0,1 0 0 15,2-2-16-15,0-1 0 0,-2 1 0 0,2-5 0 16,-1 0-128-16,1-1 192 0,-1-1-192 0,2-1 192 16,0-3 0-16,0-3 0 0,1-1 0 0,-5-9 0 15,8 8-432-15,1-2-80 0,-9-6 0 0,0 0-16 31,0 0-1520-31,0 0-288 0,0 0-64 0</inkml:trace>
  <inkml:trace contextRef="#ctx0" brushRef="#br2" timeOffset="60528.45">28117 1792 26719 0,'0'0'1184'0,"-6"-5"240"0,-2-5-1136 0,3 0-288 16,-1 1 0-16,8 0 0 0,3 1 2816 0,4-4 496 15,3 2 96-15,3-2 32 0,5-1-2736 0,2 1-560 16,4-1-144-16,4 3 0 0,3 1 128 0,1 0-128 16,2-1 192-16,2-1-192 0,1 3 128 0,-1 1-128 15,-1 0 0-15,-2 1 0 0,-1 2 0 0,-3 1 0 16,-4-3 0-16,-1 5 0 0,-2 1 0 0,-3 4-304 0,-3-4 48 0,0 3 0 31,-2-2-368-31,-1 1-64 0,0 5-16 0,-1-4 0 16,-2-3-352-16,0 1-80 0,-1 0-16 0,2-1-8864 0,-1-1-1776 0</inkml:trace>
  <inkml:trace contextRef="#ctx0" brushRef="#br2" timeOffset="61490.54">29250 1063 8287 0,'0'0'736'0,"0"0"-592"0,-5-8-144 0,5 8 0 15,-4-6 4672-15,4 6 896 0,-1-7 176 0,1 7 32 16,0 0-4368-16,5-6-896 0,-5 6-160 0,6-4-32 16,1-3-112-16,-7 7-16 0,9-4 0 0,-9 4 0 15,11-2-48-15,-11 2-16 0,0 0 0 0,11 0 0 16,-11 0-128-16,0 0 128 0,12 6-128 0,-12-6 128 15,7 13 128-15,-1-2 32 0,-1 0 0 0,-2 1 0 16,-3 4 192-16,1-3 32 0,0 1 16 0,2 3 0 16,-3 3-16-16,3 2-16 0,-1 3 0 0,2 1 0 15,1 0-144-15,1 6-32 0,-2 5 0 0,1-1 0 16,1 1 48-16,2 2 0 0,0-1 0 0,0-2 0 16,0 0-112-16,1-3 0 0,-1-3-16 0,1-1 0 0,-2-2-48 0,1 0-16 15,-1-1 0-15,-1-2 0 0,0 0 96 0,-1-1 32 16,0-1 0-16,0-2 0 0,-1 1-32 0,0-2 0 15,-1-2 0-15,-1 0 0 0,1-1-16 0,-3 0 0 16,1-2 0-16,2 0 0 0,-2-2 96 0,-1-12 16 16,0 0 0-16,5 10 0 0,-5-10-112 0,0 0-32 15,0 0 0-15,9 7 0 0,4 0 112 0,-2-5 32 16,-11-2 0-16,0 0 0 0,5-16 96 0,-1 0 32 16,0-1 0-16,-1-6 0 0,-1 0-336 0,-1 1-160 15,1-2 160-15,-1 3-160 0,-1 5 144 0,1-4-144 16,1 3 128-16,-1 0-128 0,0 4 0 0,-1-3 0 15,0 5 128-15,0-1-128 0,0 12 0 0,2-14 0 16,-1 2 0-16,1 1 0 0,-2 11 0 0,7-10 0 0,-3-2 0 16,2 4 0-16,2 1-128 0,-3-6 128 0,-2-6-160 0,2 5 160 15,6 2 0-15,-1 2-144 0,2 1 144 0,2 3 0 16,-1 0 0-16,0 2 0 0,0 1 0 0,0 3-128 16,0 2 128-16,0-1-128 0,-1 3 128 0,0 2-128 15,-2 0 128-15,1 3-128 0,0 1 128 0,0 2-128 16,-2 1 128-16,-1 0 0 0,0 0 0 0,0 3 0 15,-1 2 0-15,2 0 0 0,1 2 0 0,1-2 0 16,1-1 0-16,0 0 0 0,-3 2 0 0,1 1 0 16,2 0 0-16,1-1 0 0,0 2 0 0,-1-5 128 15,0-1-128-15,-1 4 0 0,-2-5 0 0,2 3 0 16,-2-2 0-16,-1 0 144 0,0-2-144 0,-1-1 0 0,1-3 128 16,-1-1-128-16,-7-8 0 0,8 10 0 15,-1-1-400-15,3 2-144 0,-3-1-32 16,-7-10 0-16,0 0-2560 0,0 0-528 0,0 0-112 0,2-10 0 0</inkml:trace>
  <inkml:trace contextRef="#ctx0" brushRef="#br2" timeOffset="62238.41">30602 818 16575 0,'0'0'1472'0,"0"0"-1168"16,0 0-304-16,0 0 0 0,0 0 2176 0,0 0 368 15,0 0 80-15,0 0 0 0,0 0-1728 0,-8-1-368 16,8 1-64-16,-9-2-16 0,1 2-64 0,8 0-32 16,-9 2 0-16,9-2 0 0,-9 2-96 0,9-2 0 15,-10 3-16-15,10-3 0 0,-11 4 128 0,2 0 16 16,-1 2 16-16,1-2 0 0,-1 0 144 0,1 4 32 15,-1 1 0-15,-1 3 0 0,0 1 0 0,-2 1 0 16,0 3 0-16,0 1 0 0,-3 2-224 0,0 3-32 16,1 7-16-16,0-4 0 0,1 2 64 0,1 2 16 0,-1 2 0 0,2 2 0 15,0 3-64-15,2 2-16 0,1 0 0 0,1 3 0 16,0 2-16-16,3-1 0 0,1-4 0 0,1 2 0 16,2-1-48-16,1-2-16 0,3-3 0 0,-1-1 0 15,-1 0-96-15,2-2 0 0,0-2-128 0,-1 2 192 16,1-2-192-16,-1 0 176 0,1-2-176 0,2 5 160 15,2 3 0-15,1 0 0 0,-2-5 0 0,2 1 0 16,1-3-160-16,2-5 128 0,-1-10-128 0,4-1 128 16,6 0 0-16,-1-1 0 0,2 0 0 0,1-1 0 15,3-2-128-15,0-1 0 0,0-1 144 0,0-1-144 16,-1 2 0-16,1-1 0 0,-1 0 0 0,-2 0-128 16,-3-1-288-16,2 2-48 0,3-1-16 0,-5 1 0 15,-3-2-560-15,-2-1-112 0,-1-1-32 0,-1-4 0 16,-2 2-1632-16,-10-2-336 0,11-2-64 0</inkml:trace>
  <inkml:trace contextRef="#ctx0" brushRef="#br2" timeOffset="62654.46">30781 1286 26719 0,'0'0'2368'0,"-5"-7"-1888"0,5 7-480 0,0 0 0 15,0 0 1696-15,0 0 240 0,0 0 48 0,0 0 16 16,0 0-1680-16,0 0-320 0,0 0 0 0,0 0-160 16,0 0 160-16,0 0 0 0,0 0 160 0,10 23-160 15,0-1 288-15,0 4-32 0,-1 1-16 0,-2 3 0 16,1 0 144-16,1 2 16 0,-1 1 16 0,0-3 0 16,-1 0 176-16,-1 0 48 0,-1 0 0 0,1-1 0 15,-1-2-192-15,-1-1-16 0,-2 1-16 0,1-3 0 16,-1 0-192-16,0-3-32 0,0-3-16 0,1 0 0 0,0 3-48 0,-1-7 0 15,1-2 0-15,1-1 0 0,-4-11-128 16,5 10-272-16,1-1 64 0,-6-9 16 16,0 0-2448-16,0 0-496 0</inkml:trace>
  <inkml:trace contextRef="#ctx0" brushRef="#br2" timeOffset="63364.18">30669 1307 28559 0,'-12'-9'1264'0,"7"2"272"0,-2-1-1232 0,5 2-304 0,2 6 0 0,0 0 0 16,9-7 2560-16,2 1 464 0,2-1 96 0,0 2 16 15,2 1-2672-15,-1-1-464 0,2 0-208 0,2 1 16 16,2-3 192-16,-1 3 0 0,-1-1 0 0,3 1 0 15,3 0 128-15,-2 0-128 0,0 2 0 0,2-2 0 16,0 4 0-16,0 0 0 0,-1 4 0 0,-1-2 0 16,-1 1 0-16,-2 1 0 0,-4 1 0 0,0 0 0 15,-2 2 0-15,-2-1 0 0,0 1 0 0,-2 1 0 16,-9-8 0-16,8 13 0 0,-8-13 160 0,5 13-160 16,-5-13 192-16,1 14-32 0,-2-2-16 0,-2 1 0 15,1 0 32-15,-2 1 0 0,-3-1 0 0,-1-1 0 16,-1 2-176-16,-1 1 128 0,-2 0-128 0,0 0 128 0,-1-2 0 15,2-1 0-15,-2-2 0 0,1 0 0 0,0-2-128 0,0 0 0 16,2-1-160-16,1 0 160 0,2-3 0 0,7-4 0 16,0 0 0-16,-6 9 0 0,6-9 0 0,-5 7 0 15,5-7 0-15,0 0 0 0,-3 10 0 0,3-10 0 16,0 0 0-16,1 11 0 0,1-2 0 0,0-1 0 16,-2-8 0-16,5 10 0 0,1-3 0 0,1-2 0 15,-7-5 0-15,12 4-144 0,-1-2 144 0,0 2 0 16,1 0 0-16,1-1 0 0,0-1 0 0,1 1-128 15,1-2 128-15,0 2 0 0,2 1 0 0,0 0 0 16,2-2 0-16,-1 2-128 0,0 0 128 0,0 1 0 16,-2-1 0-16,-2 3-128 0,-2 3 128 0,0-1-128 15,-2-1 128-15,1 1-128 0,-4 2 128 0,1-1 0 16,-1-1 0-16,-1 2 0 0,1-1 0 0,-2 2 0 0,-2-3 0 0,-3-9 0 16,4 11 0-16,-2-1 0 0,-2-10 0 0,0 13 128 15,0-13-128-15,-1 10 144 0,-3 1-144 0,4-11 160 16,-7 10-32-16,1-1 0 0,-1-2 0 0,-2-1 0 15,0 2-128-15,0 0 0 0,0 0 0 0,-3 1 0 16,-1-1 208-16,-1 1-32 0,-2-1-16 0,-1 1 0 16,-2 1 32-16,-1 1 16 0,1 1 0 0,-1-3 0 15,2-2-208-15,0 3 0 0,-1-3 0 0,2 0 0 16,0-1 0-16,2 1 0 0,0-2 0 0,2-1 0 16,2-1-320-16,0-2-64 0,2 0-16 0,9-1 0 15,-12 2-1392-15,12-2-288 0,-9 4-48 0,9-4-16 16,0 0-976-16,-9-7-192 0</inkml:trace>
  <inkml:trace contextRef="#ctx0" brushRef="#br2" timeOffset="63989.33">31207 882 2751 0,'0'0'256'0,"-8"-1"-256"0,-1-3 0 0,1 2 0 16,8 2 2768-16,-10-1 512 0,-1 1 112 0,2 0 0 15,9 0-2080-15,-9 1-416 0,9-1-96 0,-9 2-16 16,9-2 240-16,0 0 32 0,0 0 16 0,0 0 0 15,0 0-224-15,0 0-32 0,0 0-16 0,0 0 0 0,0 0 16 0,0 0 0 16,0 0 0-16,10-4 0 0,0 0 144 16,0 1 16-16,0 1 16 0,1 0 0 0,1 1-352 0,-1 2-64 15,1 1 0-15,1 2-16 0,0 2-192 0,3 3-48 16,1 2 0-16,0 2 0 0,0 0-80 0,1 4-32 16,1 1 0-16,2 0 0 0,0 0-80 0,0 6 0 15,0 1-128-15,2-1 192 0,2 0-64 0,1 2 0 16,-1 3-128-16,0 1 192 0,0 1-32 0,-2-1-16 15,-1 2 0-15,2 2 0 0,-1-1 32 0,-1 2 0 16,-2 2 0-16,-3-3 0 0,-2-1 208 0,0-1 32 16,-2-4 16-16,-1 1 0 0,-3 1 144 0,-2 0 16 15,0-4 16-15,-2 2 0 0,0-1 16 0,-3 2 0 16,-4-3 0-16,-1-2 0 0,-3 1-112 0,0 1 0 16,-3 3-16-16,-2 1 0 0,-2 1-176 0,-1-2-16 0,-2 0-16 0,-1-5 0 15,-1 2-288-15,-2 3 0 0,2-2 0 0,-4 0 0 31,-3-1-2640-31,-2-4-544 0</inkml:trace>
  <inkml:trace contextRef="#ctx0" brushRef="#br3" timeOffset="78428.33">18630 1268 3679 0,'0'0'320'0,"0"0"-320"15,0 0 0-15,0 0 0 0,8-7 2352 0,-8 7 400 16,5-9 64-16,-5 9 32 0,0 0-1360 0,5-10-272 16,-5 10-48-16,4-11-16 0,-4 11-256 0,0 0-48 15,3-10-16-15,-3 10 0 0,4-9-272 0,-4 9-64 16,0 0-16-16,1-12 0 0,0 0-32 0,-1 12-16 15,-1-12 0-15,-2 2 0 0,1 0 16 0,2 10 16 0,-5-12 0 0,-2 1 0 16,-1 2 176-16,0-1 16 0,-1-1 16 0,0 2 0 16,-1 0 32-16,-1 0 16 0,0 1 0 0,-1 0 0 15,0 6-288-15,0-1-64 0,1-2-16 0,-1 2 0 16,0 2-144-16,1 2-16 0,-3 1-16 0,3 0 0 16,0 1-176-16,1 1 0 0,1 0 144 0,0 2-144 15,-2 1 128-15,2-1-128 0,0 2 128 0,0 1-128 16,1 2 0-16,0 2 0 0,-1 1 0 0,1 2 0 15,2 1 0-15,-1 0 0 0,1-2 0 0,-1 4 0 16,-2 1 0-16,1 1 0 0,2 1 0 0,0 6 0 16,1 4 0-16,0-2 0 0,0 6 0 0,0 1 0 15,1 2 0-15,0 2 0 0,0-1 0 0,1-1 0 16,2-1 0-16,2-1 0 0,1-3 0 0,-1 0 0 16,-2-5 0-16,2 4 0 0,1 2 0 0,1-1 128 15,-4-1-128-15,1-2 0 0,-2-1 128 0,2-4-128 0,-1 2 128 0,2-2-128 16,-1-2 160-16,0 1-160 0,-1-1 144 0,0-2-144 15,0-1 128-15,-2-2-128 0,-2 1 0 0,2-3 0 16,-2-3 0-16,1 2-176 16,-1-3-400-16,0-3-64 0,-1-1-32 0,1-1 0 15,0 0-416-15,5-8-64 0,0 0-32 0,0 0-7408 16,-8 4-1488-16</inkml:trace>
  <inkml:trace contextRef="#ctx0" brushRef="#br3" timeOffset="78760.86">18036 1854 25967 0,'0'0'1152'0,"0"0"240"0,0 0-1120 0,0 0-272 0,0 0 0 0,7-7 0 16,-7 7 704-16,11-8 64 0,-3 1 32 0,2 2 0 15,2-1 160-15,0 0 48 0,1 2 0 0,1-1 0 16,2 0-32-16,2 0 0 0,1 0 0 0,5-2 0 16,3-2-336-16,1 1-64 0,-1 0 0 0,2-1-16 15,-3 0-304-15,0 0-48 0,-3 0-16 0,-1 2 0 16,-1-1-192-16,0 2 0 0,-1-1 128 0,1 2-128 16,-2 1 0-16,1-1 0 0,-3-1 0 0,0 2 0 15,-2 2 0-15,0 2-240 0,-2 0 48 0,0 0 16 16,0 3-272-16,-2 0-48 0,0-2-16 0,-2 0 0 15,-9-1-1632 1,9 0-336-16,-9 0-64 0,0 0-16 0</inkml:trace>
  <inkml:trace contextRef="#ctx0" brushRef="#br3" timeOffset="79228.42">19196 1016 17503 0,'0'0'1552'0,"-9"-4"-1232"0,1 4-320 0,-1 0 0 15,0 0 1856-15,1 3 320 0,8-3 64 0,-11 6 16 16,1-2-1488-16,0 0-320 0,-1-1-48 0,1 3-16 16,-2 1 256-16,-1-1 64 0,-1 1 0 0,-1 3 0 15,0 1-224-15,0 3-32 0,1 0-16 0,1 3 0 16,-1-2-256-16,-2 2-48 0,-2 0-128 0,-1 3 192 16,0 4-192-16,-1-1 0 0,-2 5 128 0,-3 4-128 15,-1 4 192-15,2 4 0 0,0 4 0 0,3 2 0 16,3-2 64-16,2 1 0 0,3-5 0 0,3 0 0 0,-1 0 80 15,4-1 32-15,0-2 0 0,3 0 0 0,3-2-112 0,2 6-32 16,0-4 0-16,2 2 0 0,1 1-80 16,0-3-16-16,0 1 0 0,0 0 0 0,0-4-128 0,1 0 0 15,1 0 144-15,2-2-144 0,-1-2 0 0,3-1 0 16,2-3 0-16,5-1 128 0,2-3-432 0,2-1-80 16,0 0 0-16,1-6-16 15,0 1-528-15,1-2-96 0,0-3-32 0,1-2-8560 16,-1-1-1712-16</inkml:trace>
  <inkml:trace contextRef="#ctx0" brushRef="#br3" timeOffset="80681.85">19466 1343 7359 0,'0'0'656'0,"0"0"-528"0,0 0-128 0,0 0 0 16,-3-9 1760-16,3 9 320 0,0 0 64 0,-1-9 16 16,1 9-928-16,-3-5-176 0,3 5-32 0,0 0-16 15,0 0 0-15,-6-7 0 0,1 1 0 0,5 6 0 16,0 0-256-16,0 0-48 0,-8-3-16 0,8 3 0 15,-11-2-240-15,3 2-64 0,8 0 0 0,-9 5 0 16,9-5-208-16,-10 4-48 0,-1 1-128 0,2-1 192 0,-1-1-48 0,1 2-16 16,0 3 0-16,-3-1 0 0,-2 0 192 0,-1 2 48 15,-2 1 0-15,0 1 0 0,0-1 128 16,2 2 16-16,0-2 16 0,2 1 0 0,2-2-160 0,2 0-48 16,-1-2 0-16,5 0 0 0,1 4-96 0,0-1-32 15,2-1 0-15,0 1 0 0,2 0-192 0,0 0 128 16,-1 0-128-16,1 0 0 0,1 0 144 0,1 3-144 15,0-2 128-15,1 2-128 0,0-4 0 0,-1 1 0 16,1 0 128-16,-1 0-128 0,1 0 0 0,-3-10 0 16,0 0 0-16,7 8 0 0,-2 0 0 0,1 0 0 15,-6-8 0-15,9 4 0 0,-9-4 0 0,12 9 0 16,-1-6 0-16,0 3 0 0,1 1 0 0,0-1 0 0,-1 2 0 16,1-2 0-16,0 1 0 0,0-2 0 0,-1 2 0 15,2 1 0-15,0-1 0 0,1 3 0 0,-5-3 0 0,1 1 0 16,-10-8 0-16,11 9 0 0,-4 3 0 0,-7-12 0 15,8 12 0-15,-3-1 0 0,-5-11 0 0,2 16 0 16,-4-3 0-16,-2 2 0 0,-1 0 0 0,0-1 0 16,-1 1 0-16,0-1 0 0,0-1 0 0,-1-1 0 15,-3 0 0-15,1-2 0 0,0 1 0 0,-1-1 128 16,0 2-128-16,0-1 0 0,-1 1 0 0,1-1 0 16,-1-2 144-16,2 0-144 0,-1-1 160 0,1 2-160 15,-1-2 0-15,0 1 0 0,0 0 0 0,-1-1 0 16,-1 1 192-16,1-1-48 0,-2 0-16 0,0 1 0 15,0 3-128-15,1-3 0 0,-1 0 0 0,1 0 0 16,0 0 0-16,2-2 0 0,-2-2 0 0,3 7 0 16,3 7 0-16,-2-8 0 0,8-11 0 0,-9 2 0 0,1 1-176 0,8-3-64 15,0 0-16-15,0 0 0 16,0 0-2016-16,0 0-416 0,0 0-64 0</inkml:trace>
  <inkml:trace contextRef="#ctx0" brushRef="#br3" timeOffset="81063.28">19544 1800 8287 0,'0'0'736'0,"0"0"-592"0,0 0-144 0,0 0 0 15,0 0 2112-15,0 0 384 0,0 0 64 0,0 0 32 16,0 0-1248-16,0 0-240 0,0 0-48 0,0 0-16 16,0 0 112-16,0 0 32 0,0 0 0 0,0 0 0 15,0 0-112-15,0 0-32 0,0 0 0 0,0 0 0 16,0 0-336-16,0 0-64 0,10 0 0 0,-10 0-16 15,12-3-368-15,-1 2-80 0,-11 1-16 0,13-2 0 16,-2-1-160-16,1-1 0 0,0 1 144 0,0 0-144 0,-2 1 0 16,0 0 0-16,1 2 0 0,-1-2 0 15,1 1-560-15,-1 1-128 0,1 0-16 0,-11 0-8448 16,11-2-1664-16</inkml:trace>
  <inkml:trace contextRef="#ctx0" brushRef="#br3" timeOffset="81430.14">20129 1502 14735 0,'0'0'1312'0,"0"0"-1056"0,0 0-256 0,0 0 0 16,0 0 2304-16,0 0 416 0,0 0 80 0,-1 13 16 16,1-13-2320-16,-3 12-496 0,1 1 0 0,-3 5 0 15,-2 1 0-15,1 0 0 0,-1 0 0 0,-1 1 0 16,-1 1 0-16,-1-1 0 0,-2-2 0 0,-1-1 0 16,-1 0 272-16,-2 0 160 0,-2 1 16 0,-1 3 16 15,1-5-144-15,-1 5-16 0,-2 1-16 0,3 1 0 16,-1 5 288-16,2-4 64 0,0 4 16 0,0-1 0 15,0-1-320-15,4 2-64 0,3-1-16 0,1-1 0 16,1 0-256-16,2-5 160 0,0-3-160 0,1-2 128 16,1-2-128-16,0-3-224 0,2-4 48 0,0 1 16 15,2-8-1824-15,0 0-352 0,0 0-80 0</inkml:trace>
  <inkml:trace contextRef="#ctx0" brushRef="#br3" timeOffset="81741.82">20118 1502 14735 0,'0'0'1312'0,"0"0"-1056"15,0 0-256-15,0 0 0 0,0 0 2992 0,0 0 528 16,6-7 128-16,-6 7 0 0,0 0-2736 0,0 0-544 15,7 10-112-15,-2 3-32 0,-1 0-224 0,-2 4 0 16,-2 3 0-16,-1 0 0 0,0-1 0 0,-2 5 0 16,-1 0 0-16,0-2 0 0,0 0 0 0,1 3 0 15,-3 1 0-15,2 1 0 0,1-3 0 0,-1 3 0 16,0 2 0-16,0 1 0 0,0 0 0 0,0 0 0 16,0-1 0-16,0-2 0 0,-1 0 0 0,1-1 0 0,1-1 0 0,1-3 144 15,-2 1-144-15,3-3 0 16,-1-1-160-16,0-2-8352 15,-2-8-1680-15</inkml:trace>
  <inkml:trace contextRef="#ctx0" brushRef="#br3" timeOffset="81933.57">19883 2059 35007 0,'0'0'1552'0,"-1"-6"320"0,1 6-1488 0,0 0-384 0,0-10 0 0,0 10 0 16,7-7 592-16,4 0 48 0,2 1 16 0,3-1 0 0,3 1-656 0,3-5 0 16,-1 2-128-16,0-1 128 15,-1-2-688-15,2-1-16 0,0-2 0 0,1 2 0 16,0 2-2176-16,-1-1-448 0</inkml:trace>
  <inkml:trace contextRef="#ctx0" brushRef="#br3" timeOffset="82179.5">20279 1854 19343 0,'0'0'848'0,"0"0"192"0,0 0-832 0,0 0-208 0,0 0 0 0,12-1 0 15,0 1 2752-15,-1 1 496 0,0 2 96 0,1-3 32 16,1 1-2608-16,0-1-512 0,-2 0-96 0,1 2-32 16,0-1-128-16,0 2-176 0,-2-3 48 0,2 0 0 15,1 0-720-15,-1 1-144 0,-2-1-32 0,0 0-11952 16</inkml:trace>
  <inkml:trace contextRef="#ctx0" brushRef="#br3" timeOffset="82486.7">20686 1565 26719 0,'0'0'2368'0,"-4"10"-1888"0,3 3-480 0,-2 2 0 16,2 2 1392-16,1 2 176 0,0 1 32 0,0 1 16 16,1 0-1328-16,1 2-288 15,-1 1 0-15,-1 2 0 0,1 1 0 0,-1 2 0 16,0 5 0-16,1-2 0 0,-1 2 0 0,0-1 0 16,0 2-144-16,0-3 144 15,0 0-592-15,-1-4-32 0,0-2 0 0,1-3 0 16,-3-1-64-16,1-5-16 0,0-3 0 0,1-3 0 15,-2-2-128-15,3-9-48 0,0 0 0 0</inkml:trace>
  <inkml:trace contextRef="#ctx0" brushRef="#br3" timeOffset="83113.66">20515 1572 13823 0,'-2'-20'1216'0,"0"7"-960"0,0 0-256 0,2 0 0 0,2 0 4656 0,5 2 880 16,2 1 176-16,3 1 48 0,1-2-4416 0,2 1-896 15,1 0-160-15,1-2-32 0,-3 3-256 0,6 0 0 16,1-1 128-16,1 4-128 0,3-1 0 0,1 2 0 16,1 3-144-16,1 0 144 0,-1 1-128 0,0 4 128 15,-2 0 0-15,-4 3-144 0,-2-1 144 0,-2 1 0 16,-1 2 0-16,-4 3 0 0,-3 0 0 0,-4 0-160 15,-2 3 160-15,-3 2 0 0,-4 1 0 0,0 2 0 16,-1 3 0-16,-2-1 0 0,-1 0 0 0,-1-1 0 16,-1-3 0-16,-2 1 0 0,0 2 0 0,-1-2-160 15,-1-1 160-15,-2 1-192 0,-1-2 192 0,0-1 0 16,-2 0 0-16,-2 0 0 0,-2 0 0 0,-1-2 0 16,-1 1 0-16,4 0 128 0,3-1-128 0,1 2 128 0,2-1-128 0,2-5 128 15,1 2-128-15,3-2 0 0,1-1 0 16,8-8 0-16,0 0 0 0,0 0 0 15,0 0 0-15,0 0 0 0,0 0 0 0,0 0-240 0,9 6 64 0,-9-6 16 16,12 3 160-16,1-2 0 0,1-2 0 0,0-1-128 16,0 1 128-16,0 1 0 0,1 0 0 0,1 1 0 15,-2 2 0-15,1 0-160 0,0-1 160 0,1 3 0 16,1 1 0-16,1 0-128 0,2 1 128 0,-2 0 0 16,-1 3 0-16,0-4 0 0,0 2 0 0,-3 1 0 0,-1-1 0 0,-1 1 0 15,-2 1 0-15,1 1 0 16,-3 1 0-16,-2-2 0 0,-1 3-128 0,1 0 128 0,-2-2 0 0,-2 0 0 15,0 4 0-15,-1-1 0 0,-2 2 0 0,-2-3 0 16,-2 0 0-16,1-3 0 0,-1-3 160 0,-2-1-16 16,-2 1 0-16,1-2 0 0,0 1 48 0,0 4 0 15,-2 3 0-15,0-2 0 0,-1 1-192 0,1-3 0 16,-2-2 0-16,-1-7 0 0,-1-6 0 0,-1 5 0 16,0 1 0-16,2 0 0 0,0-2-320 0,0-2-64 15,-1 0 0-15,3 1 0 16,-1 0-2272-16,2-2-464 0</inkml:trace>
  <inkml:trace contextRef="#ctx0" brushRef="#br3" timeOffset="83598.39">20863 999 11967 0,'4'-13'1072'0,"-4"13"-864"0,3-10-208 0,1 1 0 15,0 1 2688-15,-4 8 480 0,8-5 96 0,-8 5 32 16,10-2-2448-16,-10 2-480 0,0 0-112 0,0 0 0 0,10 8 224 0,-2 2 48 15,-8-10 16-15,5 16 0 0,-1 1-240 0,2 4-48 16,-1 2-16-16,0 2 0 0,-1-1 128 0,2 0 16 16,2 1 16-16,3 0 0 0,-1 0 64 0,3 0 16 15,0-5 0-15,0 5 0 0,4 3 0 0,0 0 0 16,1 5 0-16,1-1 0 0,-1 5-128 0,0-6-32 16,-1 4 0-16,-1 2 0 0,-2-1-128 0,-1 0-16 15,-1 0-16-15,-3 1 0 0,-3-2-32 0,-3 4 0 16,-4 1 0-16,-2 6 0 0,-2 3-128 0,-2 1 160 15,-2-4-160-15,-1 2 160 0,-2 1-160 0,2 4 160 16,-3 3-160-16,1-9 160 0,0-10-160 0,2-3 128 16,-1-4-128-16,1-1 128 0,1-2 32 0,0 1 0 0,0-4 0 0,-1 3 0 15,0-5-160-15,0-1 0 16,2 1 0-16,-3-5 0 0,1 2 0 0,-2-2 128 16,-1 0-128-16,0 0 0 0,-1-1-208 0,-1-3-128 15,0-4-32-15,-2-5 0 16,0-4-1728-16,-1-3-336 0,1-5-80 0</inkml:trace>
  <inkml:trace contextRef="#ctx0" brushRef="#br3" timeOffset="84038.64">21910 1658 8287 0,'0'0'368'0,"0"0"80"0,0 0-448 0,0 0 0 16,-4-10 0-16,4 10 0 0,0-6 5136 0,0 6 944 16,0-8 192-16,0 8 48 0,4-5-4064 0,-4 5-800 0,0 0-176 0,12-1-16 15,1-1-240-15,1 1-64 16,3 1 0-16,4 4 0 0,3 9-432 0,0-3-80 0,2-4-32 0,1-3 0 16,-3-3-240-16,1-2-48 0,-1-2-128 0,0-1 192 15,1 1-192-15,1-1 0 0,0-3 0 0,0 4 0 31,2 1-496-31,-1 2 16 0,2 1 0 0,1-3 0 16,0 3-416-16,-2 3-64 0,0 3-32 0,-2-3 0 16,-1-3-384-16,-5 4-80 0,0 1-16 0,-4-1-8128 0,-3 0-1648 15</inkml:trace>
  <inkml:trace contextRef="#ctx0" brushRef="#br3" timeOffset="84304.61">22127 1887 36511 0,'0'0'1616'0,"0"0"336"0,-9-3-1568 0,9 3-384 15,0 0 0-15,0 0 0 0,0 0 832 0,0 0 96 16,0 0 16-16,0 0 0 0,0 0-272 0,14 7-48 15,-1-2-16-15,1-1 0 0,2-1-80 0,2 1-16 16,0-3 0-16,5 1 0 0,0 1-256 0,3 1-64 16,0-1-16-16,2 1 0 0,0-2-368 0,2 2-64 15,2 3 0-15,-2-1-16 16,-1 1-2384-16,0-1-480 0,0-1-80 0</inkml:trace>
  <inkml:trace contextRef="#ctx0" brushRef="#br3" timeOffset="98616.62">22535 16188 26031 0,'0'0'1152'0,"0"0"240"0,-7-8-1120 0,2 1-272 16,0-1 0-16,2 1 0 0,2-3 896 0,0 0 128 16,-2 0 32-16,2-3 0 0,-1-2-880 0,2-2-176 15,0-2 0-15,0-1 0 0,0 2-224 0,-2 0 32 16,-5-5 16-16,1 5 0 0,-1 1 176 0,-1 0 0 15,-1 2 0-15,-1 0 0 0,-2 2 192 0,-2-1 80 16,-1 1 16-16,1 2 0 0,-2 2 160 0,-1 0 16 16,1 5 16-16,-1-1 0 0,0 1-64 0,0 2-16 15,-2 3 0-15,1 3 0 0,-3-2-16 0,2 4-16 16,-1 3 0-16,1 2 0 0,-1 1 32 0,1 4 16 16,-2-2 0-16,1 3 0 0,1 4-48 0,0 2-16 15,2 5 0-15,2-1 0 0,-1 3-112 0,2 2-32 0,-1-1 0 16,2 4 0-16,-1 2 32 0,1 4 0 0,-3 5 0 15,2 6 0-15,0 8-48 0,-1 3-16 0,0 4 0 0,-1-1 0 16,0-4 64-16,2-1 16 0,0-2 0 0,2-3 0 16,2-1 304-16,0-4 64 0,3-3 16 0,1-4 0 15,2-2-256-15,2-4-32 0,-1-3-16 0,2-5 0 16,1-3-144-16,0-3-48 0,1-2 0 0,1-2 0 16,0-4-400-16,2 0-96 0,-1-3-16 0,-1-2 0 31,0-2-528-31,-2-9-128 0,0 0 0 0,0 0-16 15,0 0-1488-15,0 0-288 0,0 0-64 0,0 0-11776 0</inkml:trace>
  <inkml:trace contextRef="#ctx0" brushRef="#br3" timeOffset="98934.69">21449 16842 30399 0,'0'0'2704'0,"0"0"-2160"16,0 0-544-16,0 0 0 0,0 0 2384 0,0 0 368 16,5-7 80-16,8 1 16 0,5 1-2448 0,6 0-400 15,2-2-256-15,4-1 48 0,1 0 80 0,2 1 128 16,-1-1-208-16,3 1 80 0,3 2 128 0,1 1 0 0,2 4-144 0,-1-3 144 15,-1 2 0-15,-1 2-144 16,-3 2 144-16,-1 0 0 0,-2-3 0 0,-5 1 0 0,-2 2 0 0,-3-2 0 16,-3 2 0-16,-2-1 0 0,-2 1 0 0,-2-3 0 31,0 0-944-31,0 0-224 0,-1 4-48 0,-1-4-9712 0,-11 0-1936 0</inkml:trace>
  <inkml:trace contextRef="#ctx0" brushRef="#br3" timeOffset="99416.06">23111 15774 17503 0,'0'0'768'0,"0"0"176"0,0 0-752 0,0 0-192 16,0 0 0-16,-7-5 0 0,7 5 3600 0,-9-1 688 16,0 1 144-16,1 1 32 0,-1 2-3248 0,9-3-640 15,-10 4-128-15,-2 2-16 0,-2 2-224 0,-1 2-32 16,1-1-16-16,-3 6 0 0,-2 2-160 0,-2 4 0 0,-3 1 144 0,-2 4-144 15,-2 0 368-15,-1 5 0 0,-1 1 0 0,1 1 0 16,0 4 112-16,1-1 32 0,-3 1 0 0,1-1 0 16,1 1 96-16,3 3 32 0,-2 6 0 0,6 1 0 15,3 5-80-15,2 2-16 0,4-1 0 0,2-2 0 16,3-3-224-16,5 2-32 0,0-5-16 0,3 3 0 16,3 2-272-16,0 0 160 0,3 2-160 0,-1-5 128 15,-1 1-128-15,2-4 0 0,2-6 144 0,0-3-144 16,-2-2 128-16,1-3-128 0,1-4 160 0,0-3-160 15,-2-2 128-15,2-3-128 0,2-2 0 0,1 1 0 32,1-3-432-32,1-3-176 0,4-2-32 0,1-4-16 0,0-2-2352 0,4-5-480 0,2 1-96 0</inkml:trace>
  <inkml:trace contextRef="#ctx0" brushRef="#br3" timeOffset="99899.89">23390 16442 20607 0,'0'0'912'0,"0"0"192"0,0 0-880 0,0 0-224 0,0 0 0 0,0 0 0 16,0 0 608-16,0 0 80 0,0 0 16 0,0 0 0 15,0 0-64-15,0 0-16 0,0 0 0 0,0 0 0 16,0 12 352-16,-3 1 80 0,-2 1 16 0,-3 2 0 16,-2-3 128-16,-1 1 16 0,0 3 16 0,-2 1 0 15,-2 2 48-15,0 1 16 0,-2-1 0 0,0 3 0 16,0 0-336-16,-3 3-64 0,-2-2 0 0,0 2-16 16,0-2-320-16,0 4-64 0,-3 2-16 0,1 0 0 0,1 0-304 15,1-2-176-15,2-3 192 0,2 1-192 0,1 0 208 0,1-1-64 16,1-4-16-16,0-1 0 0,2-1-128 0,3-1 0 15,2-1 0-15,2-4 0 16,-1-5-416-16,3-1-112 0,4-7-32 0,0 0 0 16,0 0-2368-16,0 0-464 0,0 0-112 0</inkml:trace>
  <inkml:trace contextRef="#ctx0" brushRef="#br3" timeOffset="100223.38">22948 16593 18431 0,'0'0'816'0,"0"0"160"0,-9-4-784 0,1-1-192 0,-1 4 0 0,9 1 0 15,-8-3 5296-15,8 3 1008 0,0 0 208 0,0 0 32 16,0 0-5312-16,0 0-1056 0,0 0-176 0,0 0 0 16,13 12-208-16,0-1 80 0,0-1 128 0,2 3-208 15,-1-3 208-15,3 3 0 0,1 1 0 0,2 1 0 16,1 3 0-16,1 0 208 0,1 0-64 0,1 1-16 15,-3 2-128-15,1-4 0 0,-1 3 0 0,-1 4 0 16,0 1 0-16,-2-1 0 0,0 4 0 0,1-1 0 16,-1-2 128-16,0 0-128 0,0-1 0 0,1-1 128 31,-2-4-448-31,1-1-112 0,0 1-16 0,2-5 0 0,-2-1-1232 16,0-4-256-16,-1-2-48 0,1-5-16 15,1-2-1552-15,-2-2-304 0,2-10-64 0,-3-2-16 0</inkml:trace>
  <inkml:trace contextRef="#ctx0" brushRef="#br3" timeOffset="100816.67">23505 15624 6447 0,'0'0'576'0,"0"0"-576"0,0 0 0 0,0 0 0 16,0 0 2512-16,0 0 400 0,0 12 80 0,0-12 16 0,0 0-896 0,0 12-160 15,0-12-32-15,0 0-16 16,0 0 672-16,5 10 144 0,-5-10 32 0,6 11 0 0,-6-11-2176 0,10 11-448 15,1 1-128-15,1 4 0 0,1-3 320 0,3 2 0 16,1 4-16-16,2 4 0 0,1 7-112 0,2 3 0 16,1 3-16-16,3 5 0 0,2 2-176 0,-1 1 160 15,-1 0-160-15,2 1 160 0,0-4 32 0,1 4 0 16,1-2 0-16,0 1 0 0,0 0 96 0,-1-1 32 16,-3 2 0-16,0-1 0 0,-1-1 128 0,-1 0 16 15,-1-2 16-15,-3-4 0 0,-1 0-96 0,-5-2 0 16,-4-4-16-16,-3 1 0 0,-1-2-112 0,-2 1 0 15,-5 1-16-15,-4 2 0 0,-2 0 96 0,-2 1 32 16,-3 2 0-16,-2-2 0 0,-1-1-96 0,-2-1-16 0,-3 1 0 0,0-4 0 16,2-2-128-16,-3-2-128 0,-1 0 144 0,0-1-144 15,1-3 128-15,3 2-128 0,-2-7 0 0,2 0 144 32,0-2-2384-32,2-4-464 0</inkml:trace>
  <inkml:trace contextRef="#ctx0" brushRef="#br3" timeOffset="102384.18">24619 16482 3679 0,'0'0'160'0,"0"0"32"0,0 0-192 0,0 0 0 16,0 0 0-16,0 0 0 0,0 0 6480 0,0 0 1264 15,0 0 240-15,0 0 48 0,0 0-6240 0,0 0-1264 16,0 0-240-16,0 0-48 0,0 0 96 0,12-1 32 15,0-2 0-15,0 1 0 0,-1 0 160 0,4 0 48 16,-1-2 0-16,3 0 0 0,1 0 0 0,3-1 16 16,0 0 0-16,0 1 0 0,0-2-224 0,1 1-48 15,0 0-16-15,3 0 0 0,0-2-304 0,1 1 160 0,1-3-160 16,2 2 128-16,1 1-128 0,0 0 0 0,0 2 0 16,-2 1 128-16,1 0-128 0,-2 3 0 0,-2-3 0 0,0 3 0 31,-2 0-608-31,-2 3 0 0,-3-3 0 0,-2 3 0 15,-3 0-1728-15,-1 1-352 0,-2 0-64 0,-1 0-6848 0,1-1-1392 0</inkml:trace>
  <inkml:trace contextRef="#ctx0" brushRef="#br3" timeOffset="102753.63">24742 16769 33119 0,'0'0'1472'0,"0"0"288"0,-9 0-1408 0,1 3-352 16,8-3 0-16,0 0 0 0,0 0 400 0,0 0 16 15,0 0 0-15,0 0 0 0,0 0-208 0,0 0-32 16,0 0-16-16,0 0 0 0,0 0 400 0,0 0 80 16,0 0 0-16,12-3 16 0,1 0-16 0,1 2 0 15,-1 1 0-15,4-3 0 0,1 0-336 0,1-1-80 0,0 0-16 0,1-1 0 16,2-3-80-16,3 2 0 16,1 3-128-16,2-3 192 0,1 2-192 0,1 2 0 0,-3-1 0 0,5 1 0 15,-1-2 0-15,0 2 128 0,-2 2-128 0,0 0 0 31,-3 0-288-31,0-1-96 0,-3-1-32 0,-1 0 0 16,-1 1-2032-16,-1 0-416 0,-4-5-80 0</inkml:trace>
  <inkml:trace contextRef="#ctx0" brushRef="#br3" timeOffset="104302.11">26567 16404 5519 0,'0'-9'496'0,"1"-2"-496"16,1 1 0-16,-1-3 0 0,-1 0 3200 0,1 0 528 15,1 0 112-15,-1 1 32 0,0 3-1952 0,1-1-400 16,-2-2-80-16,-2 1-16 0,2 11 240 0,-4-10 32 15,4 10 16-15,-6-12 0 0,1 2-128 0,-3 2-32 16,-1 1 0-16,-2 2 0 0,0 1-448 0,0 0-80 16,1 0-32-16,-2 2 0 0,-2-1-464 0,-3 3-80 15,-2 0-32-15,-1 2 0 0,-3-1-176 0,0 4-48 16,-2 3 0-16,0 1 0 0,-1 1-192 0,-1 2 0 16,2 1 0-16,0 5 0 0,1 3 0 0,1 2 0 0,1 1 0 15,4 2 0-15,0 4 0 0,2 0 0 0,2-1 0 0,2 1 0 16,3-1 0-16,1-2 0 15,3-1 0-15,2-2 0 0,2-4 0 0,2 0 0 0,2-6 0 0,1-1 0 16,1-1 0-16,3-1 144 0,0-5-144 0,2-2 128 16,2-1-128-16,3-3 128 0,2 0-128 0,4-6 128 15,1 0-128-15,5-2 128 0,1-1-128 0,1-2 128 16,0-2-128-16,-1-2 128 0,1-3-128 0,-2-2 128 16,-1-1-128-16,-1-2 0 0,-4-2 144 0,-1 1-144 15,-4 1 0-15,-1 1 0 0,-3 1 0 0,-2 0 128 16,-2-1-128-16,-2 2 128 0,1 2-128 0,-3 2 128 15,-3 2-128-15,0 2 144 0,1 2-144 0,-2 3 160 16,0 7-160-16,0 0 0 0,-4-7 144 0,4 7-144 16,0 0 0-16,0 0 0 0,0 0 0 0,0 0 0 15,0 0 0-15,-7 9 0 0,2 2 0 0,1-1-128 0,2 1 0 16,0 5 0-16,1 0 0 0,-2 4 0 16,2 0 128-16,1 4-128 0,0-2 128 0,0 5-128 0,-1 3 128 0,1 1 0 15,1-1 0-15,0 2 0 0,2-1 0 0,0 0 0 16,-1 3 0-16,1-3 0 0,-1 3 0 0,2 4 0 15,1 2 0-15,1 2 0 0,-1 0 0 0,0 1 0 16,0-1 128-16,2-2-128 0,-1 0 128 0,1 0-128 16,-1-1 160-16,1-1-160 0,-1-3 128 0,-2-3-128 15,-2-2 0-15,-2 0 144 0,-3-5 64 0,-1 1 16 16,-1-1 0-16,-2 0 0 0,0-2 32 0,-3-1 0 16,1-2 0-16,-1-1 0 0,-2 1-64 0,-1-2-16 15,0-2 0-15,-3-4 0 0,-2 2-16 0,-1-2 0 0,-5-2 0 0,-2-2 0 16,-1-3-160-16,-5 0 160 0,-1-2-160 0,-4-3 160 15,-1-3-288-15,0-3-64 0,1-1-16 0,1-3 0 32,1-3-496-32,3-4-112 0,-1 4-16 0,4-5 0 15,5-2-1200-15,3 2-240 0,2-3-48 0,5 1-16 16,4 1-1616-16,2-3-320 0</inkml:trace>
  <inkml:trace contextRef="#ctx0" brushRef="#br3" timeOffset="104805.22">27451 15688 13823 0,'11'-9'608'0,"-11"9"128"0,6-10-592 0,-2 1-144 16,-1-1 0-16,-3 10 0 0,5-9 1712 0,-1-1 304 16,0-1 64-16,-4 11 16 0,3-7-704 0,-3 7-144 15,0 0-32-15,0 0 0 0,-3-7 592 0,3 7 112 16,-7-4 32-16,7 4 0 0,-10-4-320 0,-1-1-64 16,-1 1-16-16,-1 2 0 0,2-1-528 0,-2 6-128 15,-2 2 0-15,1 1-16 0,-2 1-80 0,-1 2-16 16,0 1 0-16,0 3 0 0,-1 3-304 0,0 2-64 0,-2 1-16 0,1 3 0 15,-2 0-128-15,0 5-16 0,-1 3-16 0,0 4 0 16,1 4-32-16,1 0 0 0,2 1 0 0,1 1 0 16,2 2-64-16,0-2-16 0,2-1 0 0,1 2 0 15,2-5-128-15,2 2 0 0,0 0 0 0,3 0 128 16,0 2-128-16,2 2 160 0,1-4-160 0,2 1 160 16,2 0-160-16,4-2 128 0,0-1-128 0,2-3 128 15,1-3-128-15,1-4 0 0,2 0 144 0,1 1-144 16,2-6 0-16,0 1 0 0,3-1 0 0,1 0 128 15,0 1-368-15,3-2-64 0,2-1-16 0,2 2 0 16,0 1-1040 0,1-1-224-16,0-3-32 0,0-3-16 15,0-2 800-15,2 0 176 0,0-4 16 0,1-3 16 0,-4 0-880 0,0-6-176 0,-1-4-48 0,-1-2-14080 16</inkml:trace>
  <inkml:trace contextRef="#ctx0" brushRef="#br3" timeOffset="111647.72">28079 16198 12895 0,'0'0'1152'0,"0"0"-928"16,0 0-224-16,0 0 0 0,0 0 1792 0,3-7 304 15,-3 7 64-15,0 0 16 0,0 0-1040 0,0 0-208 16,0 0-32-16,0 0-16 0,0 0 752 0,0 0 160 15,0 0 16-15,-10-2 16 0,1 2-16 0,3 2 0 16,0-2 0-16,-2 3 0 0,-1-2-480 0,0 3-112 0,-2 1 0 0,0 2-16 16,-4 0-672-16,-11 9-128 0,0 0-16 0,0 1-16 15,3 0-368-15,-4 1 144 0,-3 3-144 0,0 0 0 16,3 2 304-16,2 2-48 0,1 1-16 0,1-1 0 16,1 1-64-16,3-1-16 0,2-3 0 0,2-1 0 15,2-2-160-15,2 2 0 0,0 0 0 0,5 0 0 16,-2-5-192-16,1-1-112 0,2-3-16 0,1-4-16 31,4-8-1680-31,0 0-336 0,0 0-64 0,0 0-16 16,0 0-96-16,0 0-32 0,0 0 0 0,0 0-10128 0</inkml:trace>
  <inkml:trace contextRef="#ctx0" brushRef="#br3" timeOffset="111935">27510 16221 25103 0,'0'0'1104'0,"0"0"240"0,0 0-1072 0,0 0-272 0,0 0 0 0,0 0 0 0,5-9 1072 0,-5 9 144 16,0 0 48-16,0 0 0 0,10-1-416 0,-10 1-80 16,12 7 0-16,-1 0-16 0,-4 2 240 0,2 2 48 15,1 2 16-15,-3 0 0 0,1 4 16 0,0 2 0 16,-1 0 0-16,2 3 0 0,0 4-304 0,0 3-48 16,3-1-16-16,-1 4 0 0,1-1-416 0,0-4-96 15,2 1 0-15,3-1-16 0,1-1-176 0,2-2 192 16,1-5-192-16,0 1 192 0,0-2-192 0,-1-1 0 15,0-3 0-15,1 1 0 0,0-2-256 0,1-4 32 16,-1 2 0-16,-2-1 0 16,1-3-592-16,-1 0-112 0,0 1-32 0,-1-4 0 15,-2-2-1088-15,1 0-240 0,-2-4-32 0,0 0-16 16,0-5 864-16,-1 1 192 0,0-5 16 0</inkml:trace>
  <inkml:trace contextRef="#ctx0" brushRef="#br3" timeOffset="112421.22">28068 15825 7359 0,'0'0'656'0,"0"-13"-528"16,-2-4-128-16,1 1 0 0,0 2 1760 0,1 0 320 15,1 1 64-15,0 1 16 0,-1 12-2032 0,3-12-384 16,-3 1-96-16,0 11-16 0,0 0 1296 0,-4-10 256 16,4 10 48-16,0 0 16 0,0 0 720 0,0 0 144 15,0 0 16-15,0 0 16 0,0 0-112 0,0 0-32 16,0 0 0-16,0 0 0 0,-6-6-496 0,6 6-96 16,0 0-32-16,0 0 0 0,0 0-752 0,0 0-160 15,7-7-16-15,-7 7-16 0,11-1-432 0,1 2 0 16,-1 1 0-16,2 3 0 0,0 1 128 0,2 4-128 15,-2 1 0-15,4 4 128 0,1 2 64 0,2 3 0 16,-1 5 0-16,5 4 0 0,0 5-192 0,5 2 128 0,-2 3-128 16,2 2 128-16,-4-1-128 0,1-2 160 0,-3-1-160 0,1-6 160 15,-3-2 16-15,-2-2 0 0,-2-1 0 0,-2 1 0 16,-4-1-16-16,1 3 0 0,0 1 0 16,-1 7 0-16,0 4-32 0,-1 4 0 0,-1-4 0 0,-1-2 0 15,0-2-128-15,-3-3 0 0,-2-3 144 0,0-3-144 16,-2-2 208-16,-2-2-16 0,-2 2-16 0,-2 1 0 15,-2 0-48-15,-1 2-128 0,-1-1 192 0,-1 5-64 16,-3 5-128-16,0-1 160 0,-2 1-160 16,1 0 160-16,1 1-160 0,-4-2 0 0,-1-1 0 0,-2-8-176 31,1-2-1392-31,-5-7-288 0,-2-4-48 0</inkml:trace>
  <inkml:trace contextRef="#ctx0" brushRef="#br3" timeOffset="114571.29">29411 16065 2751 0,'0'-8'256'0,"2"-1"-256"0,1 0 0 0,1 2 0 16,-2-2 2976-16,-2 9 544 0,0 0 128 0,0 0 0 16,0 0-1776-16,0 0-352 0,0 0-80 0,0 0-16 0,0 0 1392 0,0 0 288 15,0 0 48-15,0 0 16 0,0 0-736 0,-1 16-128 16,0-4-48-16,1 6 0 0,4 0-928 0,-2 0-192 16,-2-18-48-16,4 17 0 0,0 4-656 0,3 0-144 15,-1 1-32-15,1 3 0 0,0 0-128 0,3 3-128 16,-3 2 192-16,1-1-192 0,-3 4 144 0,2-1-144 15,-2 0 0-15,-1 2 144 0,0-3-144 0,-1 0 160 16,-3-1-160-16,0 0 160 0,0-5-160 0,-2 0 0 16,1-5 144-16,-2 0-144 0,1 0 0 0,-2-3 0 15,0-2 0-15,0 2 0 16,0-4-560-16,-1-1-176 0,-2 0-32 0,0-6-16 16,-1 1-2560-16,8-7-512 0,0 0-112 0</inkml:trace>
  <inkml:trace contextRef="#ctx0" brushRef="#br3" timeOffset="114809.78">29222 16610 27647 0,'-14'0'2448'0,"0"0"-1952"0,0 3-496 0,-1-3 0 15,2 0 2416-15,3-4 384 0,1 0 80 0,2 1 0 16,7 3-1776-16,0 0-352 0,-5-5-80 0,5 5-16 16,-2-8-256-16,2 8-48 0,0 0-16 0,3-5 0 15,0-2 0-15,-3 7 0 0,10-4 0 0,1 2 0 16,-1 1 128-16,3-3 32 0,2 1 0 0,3 2 0 15,0-3-240-15,3 2-64 0,1 2 0 0,6-2 0 16,0 1-192-16,4-1 0 0,-1 1 0 0,1 1 0 16,1 0 0-16,2-1-240 0,2-2 32 0,-2 0 0 15,-1 0-1376-15,-3-7-272 0,-2 1-48 0,0-1-16 16,-1-4-1616-16,2-3-336 0</inkml:trace>
  <inkml:trace contextRef="#ctx0" brushRef="#br3" timeOffset="115351.82">30228 15748 36863 0,'-14'-6'1632'0,"14"6"336"0,-9 0-1584 0,9 0-384 0,-7 6 0 0,7-6 0 16,-1 13 144-16,3 4-144 0,2 3 160 0,0 6-160 15,1 5 0-15,1 6-192 0,-1 2 16 0,0 10 0 16,0 10 528-16,-1-10 96 0,-3-4 32 0,-1 0 0 16,0-2 400-16,-1 7 80 0,0 6 0 0,-2 1 16 15,1 6-80-15,-2-10-32 0,-3-7 0 0,1-7 0 16,-1-2-224-16,2-1-32 0,-2-2-16 0,2-4 0 16,0-4 0-16,1-1 0 0,0-3 0 0,2-2 0 15,-1-2-272-15,3-2-48 0,1-3-16 0,-1-13 0 16,3 10-32-16,-3-10-16 0,0 0 0 0,0 0 0 15,0 0 0-15,0 0 0 0,0 0 0 0,10-10 0 16,-2-5 48-16,0 0 0 0,-2-2 0 0,2-4 0 16,0-1-128-16,0-4 0 0,1-3-128 0,0-2 192 15,-1-2-192-15,1-1 0 0,2 0 128 0,-1 2-128 0,0 2 0 0,2 4 0 16,-1 3 0-16,-2 4 0 0,2 1-160 0,2 5 160 16,2-3-128-16,-1 5 128 0,-1 4 0 0,2 1-160 15,0 2 160-15,2 2 0 0,0 2-176 0,1 4 176 16,-1 1-160-16,5 5 160 0,4 5-144 0,-1 3 144 15,-1 2-128-15,-1 3 128 0,2 1 0 0,-3 0 0 16,-1 2 0-16,-1-1-128 0,-1-3 256 0,1 0 48 16,-3-2 16-16,0 0 0 0,-2-5-192 0,2 3-256 15,1-1 64-15,-2-2 16 0,-2-1 176 0,-1-3 0 16,-1-2 0-16,0-2 0 0,-2 0 0 0,-10-7 0 16,11 7 0-16,-2-1 0 15,-9-6-1504-15,10 0-320 0,-10 0-64 0,9-4-19296 0</inkml:trace>
  <inkml:trace contextRef="#ctx0" brushRef="#br3" timeOffset="119193.75">31334 15811 27647 0,'-6'-16'1216'0,"1"3"256"0,-1-4-1168 0,2 3-304 0,4-1 0 0,4 2 0 16,3-2 2192-16,6-5 384 0,3 3 80 0,1-4 16 16,-1 3-3104-16,-3 3-608 0,-3 3-128 0,-2-1-32 15,-8 13 1024-15,0 0 176 0,0-11 0 0,0 11 160 16,0 0 1104-16,-10 4 208 0,-2 0 64 0,0 1 0 15,-1-1-320-15,0 3-64 0,-1-1-16 0,-2 5 0 16,-2 2-496-16,0 0-80 0,-2 2-32 0,0 6 0 0,1 3-288 16,-2 7-64-16,-2 8-16 0,2 8 0 0,1 8 80 0,-1 2 16 15,0 2 0-15,2-7 0 0,1-4 0 0,-1 1 16 16,1-1 0-16,2 7 0 0,1 4-48 0,2 3-16 16,2 2 0-16,1-3 0 0,-1-8 48 0,2-3 0 15,0-4 0-15,1-3 0 0,2-3-32 0,1 0 0 16,1 2 0-16,2-1 0 0,5-2 32 0,1-2 0 15,1 0 0-15,6-3 0 0,3-7-128 0,6-3 0 16,3-5-128-16,6-2 192 0,3-2-192 0,5-5-288 16,1-2 64-16,1-2 16 15,0-2-432-15,1-8-96 0,-2-7-16 0,1 4 0 16,2 4-1680-16,2 0-320 0,1-5-80 0,-1-8-9552 0,0-2-1904 0</inkml:trace>
  <inkml:trace contextRef="#ctx0" brushRef="#br3" timeOffset="119509.03">31886 16255 40719 0,'-13'-4'1792'0,"4"3"384"0,1 1-1728 0,8 0-448 0,-9 1 0 0,9-1 0 0,-10 3 0 0,1 2 0 16,0 2 0-16,-2 3 0 0,-3 1 0 0,-2 9 0 15,-3 3 0-15,-1 8 0 0,-3 4 592 0,-2 7 96 16,-4 3 16-16,0 0 0 0,1-3-48 0,-1-7 0 16,0-3 0-16,3 0 0 0,2-2-144 0,1 0-48 15,1-4 0-15,3 0 0 0,0-1-288 0,4-3-176 16,0 1 192-16,4-3-192 0,2-3 0 0,2-3-144 15,2-4-16-15,5-10 0 16,0 0-2448-16,0 0-480 0,0 0-112 0</inkml:trace>
  <inkml:trace contextRef="#ctx0" brushRef="#br3" timeOffset="119750.31">31337 16357 32255 0,'0'0'1424'0,"-7"-1"304"0,7 1-1392 0,0 0-336 0,0 0 0 0,0 0 0 16,7 14 3344-16,5 0 608 0,3 2 112 0,3 2 32 16,4 3-3456-16,-1 3-640 0,0 0-192 0,2 1-16 15,2 3 208-15,1-2 240 0,0-3-48 0,0 1-16 16,0-4 160-16,-1 3 48 0,-3-5 0 0,-1 0 0 16,-1-1-224-16,-4 0-32 0,-2-1-128 0,-1-3 192 15,0-2-192-15,2 2 0 0,5 0 0 0,-2-1-160 31,-2-1-1856-31,1-4-368 0,-2-1-80 0,1-4-16592 0</inkml:trace>
  <inkml:trace contextRef="#ctx0" brushRef="#br3" timeOffset="120141.8">31774 15559 33167 0,'0'0'2944'0,"0"0"-2352"16,0 0-464-16,0 0-128 0,3 13 1920 0,3 3 352 16,6 1 80-16,2-2 16 0,2 4-1760 0,2 0-352 15,1 2-64-15,1 4 0 0,4 2 384 0,2 7 64 16,3 8 32-16,6 5 0 0,7 2 32 0,2 1 16 0,2-2 0 0,-3-2 0 15,-3-7-352-15,-2-4-80 0,-4-5-16 0,-3 0 0 16,-2-3-272-16,-3 3 0 0,-2 0-128 0,0 6 128 16,-2 4 160-16,0 0 128 0,-1 2 32 0,-4 0 0 15,-4 0-160-15,-2-5-32 0,-5-1 0 0,-2-4 0 16,-4-2 48-16,-3 0 0 0,-6-2 0 0,-3-1 0 16,-3-1 32-16,-2 3 16 0,-3-3 0 0,-2 2 0 15,-1 0 160-15,-3-1 48 0,-3-1 0 0,-1-2 0 16,-1-1-432-16,-2-5-192 0,-3 1 0 0,-4-5 16 15,0-2-448-15,1-1-80 0,1-4-32 0,2-6-21648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01.39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17181 3064 20271 0,'-36'3'1792'0,"9"1"-1424"0,11 0-368 16,12-3 0-16,5 0 656 0,-3 1 64 0,-12 1 16 0,-3 3 0 0,-1 3-160 0,11-3-48 31,16-2 0-31,19-2 0 0,20 0-272 0,18-4-64 0,14-4-16 0,17 1 0 16,18-5-16-16,16-1 0 0,11 0 0 0,12-1 0 16,12 1-160-16,4-2 160 0,-5 1-160 15,0-2 160-15,4 2-160 0,4 2 0 0,2 1-160 0,-5 1 160 16,-8-3 0-16,-4 2 0 0,-2 3 0 0,-10 1 0 15,-10 1 0-15,-8 2 0 0,-10 2 0 0,-10-3 0 16,-15 3 0-16,-9 0 0 0,-8 4 0 0,-11-3 0 16,-11 2 0-16,-11-2 160 0,-10-1-160 0,-11 0 192 15,-9 1 144-15,-9-1 48 0,-10 1 0 0,-9 2 0 16,-10-3 448-16,-12 1 80 0,-13 3 32 0,-16-4 0 0,-6-3-384 16,-18 3-80-16,-18 4-16 0,-14-4 0 0,-10-1-464 0,-15-2 128 15,-17 7-128-15,-5-4 0 0,2 0 0 0,-7-1 0 16,-12 2 128-16,-6 1-128 0,-4 7 0 0,-3-3-160 15,-3 4 32-15,-2-2-14464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52:01.2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22158 648 21183 0,'-4'-8'1888'0,"0"3"-1504"0,3 4-384 15,1 1 0-15,1-2 1264 0,-1 0 176 0,0 0 32 0,-1-4 16 0,0 0 112 0,-2-1 32 0,2 0 0 0,1 5 0 0,0 2-832 0,0 1-160 0,1 7-48 0,1 5 0 0,-1 3-16 0,0 9 0 16,2 3 0-16,-2 8 0 0,1 7-192 0,1 2-32 16,0 2-16-16,1 0 0 0,-1-3-336 0,0 1 0 15,1 2 0-15,-1 7 0 0,-1-1 0 0,-3 4 0 16,-3-5 0-16,-1 1 0 15,-2-4-640-15,-2-4-208 0,-1-3-48 0,-1-5 0 16,0-2-1792-16,-3 1-384 0</inkml:trace>
  <inkml:trace contextRef="#ctx0" brushRef="#br0" timeOffset="300.52">22042 441 35007 0,'-4'-2'3120'0,"3"2"-2496"16,2 2-496-16,3-2-128 0,-1 2 480 0,2 0 80 15,1-2 16-15,4 4 0 0,5 1 160 0,6 1 32 16,4 4 16-16,3 0 0 0,3 2-400 0,-1-2-96 15,1 2-16-15,-3 1 0 0,3-3-272 0,-2-3 128 16,0 2-128-16,0-3 0 0,-2-4 0 0,0 2 0 16,4-2 0-16,0-2 0 15,1 0-368-15,0 0-128 0,3 0-16 0,1 0-16 16,-2-2-2160-16,-2 2-448 0,-4-3-64 0,-1 2-10944 0</inkml:trace>
  <inkml:trace contextRef="#ctx0" brushRef="#br0" timeOffset="590.37">22046 937 28559 0,'-8'-2'2544'15,"4"2"-2032"-15,2 0-512 0,3 0 0 0,1 1 768 0,1-1 64 16,2 0 16-16,1 1 0 0,5 3 496 0,5-3 112 16,4 4 16-16,5-4 0 0,2 2-480 0,1-6-96 15,3 2 0-15,3-1-16 0,-1-2-496 0,0-1-112 16,3 0-16-16,0 0 0 16,0 1-256-16,0-2 0 0,1 2 0 0,-2 1 0 15,0 0-608 1,1 0-128-16,1 0-32 0,-1-1-10896 0,0 2-2192 0</inkml:trace>
  <inkml:trace contextRef="#ctx0" brushRef="#br0" timeOffset="1980.05">23002 1109 9215 0,'-2'-2'816'0,"-1"0"-656"0,1 0-160 0,1 2 0 16,1 0 1984-16,0 0 384 0,-3-1 64 0,1 1 0 0,-2-3 144 0,-2-1 32 0,0 2 0 0,-1 0 0 16,0 0-816-16,0 2-144 0,-1 0-48 0,0 0 0 0,-2 4-800 0,0-2-160 0,-1 2-48 0,-2 0 0 0,1 2-144 0,-3 0-16 15,0 3-16-15,-2 1 0 0,0 2-80 0,-1 1-16 16,1 0 0-16,0 2 0 0,1 1-32 0,-2 0-16 15,2 4 0-15,0 1 0 0,1 1-64 0,2-2-16 16,2 1 0-16,2-4 0 0,3 2-192 0,1-3 0 0,1 0 0 16,3 1 0-16,1-1 0 0,1 0 0 0,3 1 0 0,-1-5 0 15,4 2 128 1,1-2-128-16,2 0 0 0,3-3 0 0,1-2 0 0,2-3 128 0,3 1-128 0,0-7 0 16,2-1 0-16,0-2 128 0,0-4-128 0,1 0 0 15,-1-1 192-15,1-3-64 0,-2 1-128 0,1-3 192 16,-2 1-192-16,-1-2 0 0,-2-2 0 0,-3 2 0 15,-4 1 0-15,-1 1 0 0,-2-2 0 0,-3 0 0 16,-1 4 0-16,-2-6 0 0,0 5 0 16,-2-3 0-16,-1 3 0 0,-1 0 256 0,-1 0-64 0,0 1 0 0,0 2-192 15,1 2 0-15,-1 1 0 0,0 0 0 0,1 2 0 16,-1 1 0-16,1 1 0 0,2 0 0 0,-1 3 0 16,2-2 0-16,0 2 0 0,0 0 0 15,2 2-192-15,0-2 192 0,0 0-192 0,2 0 192 16,1 3-672-16,0-3-32 0,1 1 0 0,0 1-16576 15</inkml:trace>
  <inkml:trace contextRef="#ctx0" brushRef="#br0" timeOffset="2641.18">22432 1223 12895 0,'-7'0'1152'0,"1"-3"-928"0,2 2-224 0,1 1 0 0,2 0 832 0,-1 0 112 0,-2-2 16 0,-2 0 16 0,-4 0 112 16,1-2 32-16,2 2 0 0,2-2 0 0,4 4 176 0,1 4 48 0,2-2 0 0,2 2 0 16,2 2 48-16,2 2 16 0,-1 0 0 0,2 2 0 15,-1 0-464-15,2 2-96 0,0 3-16 0,-1-1 0 16,-1 2-400-16,-1-1-96 0,-1-2-16 0,-3 0 0 16,1-1-48-16,-3-2-16 0,1 1 0 0,-1-1 0 0,-2 0 32 15,1-4 0-15,-2 1 0 0,0 0 0 0,-1-5 112 16,1 2 32-16,-1-2 0 0,0-2 0 0,-1 0 80 0,-1-3 0 15,0 0 16-15,1-1 0 0,1-2-304 0,-1-2-64 16,0 0-16-16,1-3 0 0,-1 0 112 0,0-4 0 16,2-1 16-16,-1 0 0 0,0-5-272 0,1 1 0 15,1 0 0-15,0 2-144 0,0-1 144 0,1-3 0 16,0-4 0-16,-2 1 0 0,4 3 0 0,-1 0 0 16,-1 1 0-16,2 1 0 0,0-1 0 0,0 7 0 15,0 2 0-15,2 2 0 0,-1 4 0 0,0 0 0 16,2 2 0-16,3-1 0 0,-1 4 0 0,2 1-256 15,-1-3 64-15,4 3 0 16,-1 3-1312-16,0-3-272 0,1 3-48 0,2 0-16 16,1 3-1296-16,0-2-256 0</inkml:trace>
  <inkml:trace contextRef="#ctx0" brushRef="#br0" timeOffset="3171.24">23133 1225 3679 0,'-6'-10'320'0,"3"5"-320"0,-1 2 0 0,1-1 0 0,2 2 1888 0,0-1 304 0,1 2 64 0,-1-2 16 0,-1 0 96 0,0-4 32 0,1 1 0 0,-1 0 0 0,2 0 352 0,0 2 64 15,0 2 0-15,3 2 16 16,-2 2-1040-16,2 2-224 0,-1 2-32 0,2 0-16 0,0 7-560 0,-1 3-128 16,2 0 0-16,-1 0-16 0,0 6-368 15,-1-1-80-15,0 1-16 0,-1-2 0 0,-1 1-192 0,1-5-32 16,-1-2-128-16,-1 1 192 16,1-3-192-16,-1-2 0 0,0-3 128 0,0 0-128 0,1-2 0 15,-1-2 144-15,0-3-144 0,0-2 128 16,2-2-128-16,-1 0 0 0,0-4 0 0,2-2 0 0,-2-3 128 0,1 0-128 0,1-4 0 0,-1-1 128 15,2-4-128-15,1 1 0 16,-1-1 0-16,-1-1 0 0,4 1 0 0,-1-3 0 0,0 3 0 0,3 2 0 16,0-1 0-16,1 4 0 0,3 5 0 0,0-1 0 0,0 5 0 15,-1 4 0-15,3 0 0 0,2 4 0 0,2 2 160 16,2 0 0 0,1 4 0-16,0-2 0 0,1 2-160 0,-1 0 128 0,3 3-128 0,-2 1 128 0,0 0-128 0,0 0 0 15,-2 2 0-15,-1 0 0 16,-2 2 0-16,-2 3 0 0,-1-1 0 0,-1 3 0 0,-2 1 176 0,-1 4-48 15,-1 0-128-15,-1 1 192 0,-3-3-192 0,0 0 0 16,-2-1 0-16,-1-4 0 16,1 2 0-16,-1-3 0 15,-1 0 0-15,1-3 0 0,-1-1-288 0,1-3-96 0,-2-2-32 0,0-2-18112 0</inkml:trace>
  <inkml:trace contextRef="#ctx0" brushRef="#br0" timeOffset="3436.76">23951 653 42383 0,'-8'1'1872'0,"5"5"400"15,-1 4-1824-15,3 1-448 0,2-1 0 0,0-2 0 0,0 3-720 0,1 8-240 0,0 12-64 0,2 8 0 0,2 8 1328 0,0 3 256 0,3 2 48 0,-1-1 16 0,2-2-448 0,0 2-176 16,3 0 128-16,-1 0-128 0,2-7 0 0,0-1 0 16,1-4 128-16,0-5-128 0,1-4 0 0,-1-3 0 15,0-2 144-15,-2-2-144 0,2-2 0 16,-2-3 0-16,0-1-160 0,0-1 160 16,-1-2-1520-16,-2-2-192 0,0-2-32 0,-3-1-14752 0</inkml:trace>
  <inkml:trace contextRef="#ctx0" brushRef="#br0" timeOffset="3684.3">23412 1039 35007 0,'-4'-5'1552'0,"4"3"320"0,4 0-1488 0,1 2-384 0,2 0 0 0,0 0 0 16,3 0 704-16,6 0 80 0,10 2 16 0,15-2 0 15,14 0 288-15,13-2 64 0,6-2 16 0,9-2 0 0,6-3-672 16,3 3-144-16,4 2-32 0,-4-3 0 16,0 1-320-16,-3-3 144 0,-3 1-144 0,-3 1 0 15,-5 2-288-15,-5 3-160 16,-5-1-48-16,-7 2 0 0,-6 1-1296 0,-5 0-272 0,-4 1-48 0,-7 4-14272 16</inkml:trace>
  <inkml:trace contextRef="#ctx0" brushRef="#br0" timeOffset="4135.04">21661 1788 21183 0,'-24'0'1888'0,"7"0"-1504"0,7 0-384 0,6 1 0 0,2 2 912 16,-4-3 112-16,-8 2 32 0,-8-1 0 0,-5 2 736 0,3-1 128 0,4 2 48 0,10-3 0 0,10 2-848 0,9 3-160 15,8-2-48-15,13 4 0 16,15 0 48-16,15 3 16 0,16-4 0 0,13 2 0 0,11-5-288 0,18-2-64 0,20-2-16 0,10-2 0 16,5-6-304-16,4 0-64 0,3-2-16 15,1 0 0-15,2-3-224 0,-1 1 0 0,-7 0 128 0,-1-2-128 16,4 3 0-16,-3 1 0 0,-9 0 0 0,-3 4 0 31,-3 0-336-31,-9 0-112 0,-8 2-32 16,-7 4-11680-16,-1 0-2320 0</inkml:trace>
  <inkml:trace contextRef="#ctx0" brushRef="#br0" timeOffset="5050.82">27600 590 35935 0,'-3'-3'3200'0,"1"0"-2560"0,1 3-512 0,1-3-128 0,2 3-1056 0,-3 0-224 0,0-4-64 0,-2-1 0 0,-1 0 1920 0,-2-3 368 16,-1 2 80-16,-2-1 0 0,1 4-576 0,-6-1-128 0,-2-1-32 0,-4 4 0 0,-1 1-288 0,-5 1-256 15,-2 4 64-15,-7 1 0 0,-1 2 192 0,-5 0-192 16,-1 2 192-16,-2 0-192 0,1 0 192 0,-2 1 0 0,-1 3 0 16,-2-2 0-16,-3 4 0 0,1-2 160 0,-1 3-32 15,1-1 0-15,3 0 160 0,4 0 32 0,4-1 0 0,3 1 0 16,4 0-32-16,4 0 0 0,5-2 0 0,2 1 0 16,5-3 128-16,2 2 32 0,4 1 0 0,3-3 0 15,2 2-160-15,2 0-32 0,3 0 0 0,3 2 0 16,3 0-96-16,3 3-32 0,2 2 0 0,3-2 0 15,2 4-128-15,0-1 0 0,1 0 144 0,2-1-144 16,2 2 0-16,0-1 144 0,1-4-144 0,-1 2 0 0,0-1 128 0,-3-1-128 16,2-2 0-16,-2 0 0 0,-1 0 0 15,-2-2 0-15,1 1 0 0,-3 1 0 0,1-1 0 16,-2 1 0-16,1-3 0 0,-3 2 0 0,1-1 160 0,-4 1-32 16,1-3 0-16,-2-1 0 0,-1 4-128 15,-2-1 0-15,0 1 0 0,-1 1 128 0,0 0-128 0,-1 2 0 16,-2-3 0-16,1-4 0 0,0 0 0 0,-2-1 0 15,0 0 0-15,-1 0 0 0,1 0 0 0,1-1 0 16,-2-3 0-16,2-4 0 0,0 2 0 0,1-2 0 16,0-2 0-16,1 0 0 0,-1 2 0 0,1-2 0 15,2-2 128-15,0 2-128 0,1 0 0 0,1-2 0 16,1 2 144-16,-1 0-144 0,0 0 0 0,0 0 0 16,1 0 0-16,2 0 128 0,0 0-128 0,2 0 0 0,1 0 0 15,2-3 0-15,2 2 0 0,1-1 0 0,3-2 128 0,2 2-128 16,4-5 128-16,1 4-128 0,3-4 160 0,-1 1-160 15,2 3 144-15,-1-4-144 0,1 1 128 16,0 0-128-16,-2 0 0 0,3 0 0 0,0-4 0 0,0 4 0 16,-5-3-240-16,1 2-80 0,0-2 0 0,0 1-16 15,2 0-960 1,-1-2-192-16,0 4-48 0,-4-3-15248 0</inkml:trace>
  <inkml:trace contextRef="#ctx0" brushRef="#br0" timeOffset="5334.96">26606 1282 31327 0,'-2'-2'2784'15,"4"-1"-2224"-15,1 3-560 0,2 0 0 0,1 3 896 0,2-6 80 0,5 2 16 0,9-3 0 0,10 2 240 0,8-4 48 0,10-1 16 0,1 1 0 16,3-1-784-16,2 1-144 0,1-3-48 0,3 3 0 0,3-4-512 0,-2 4-96 0,-10 0-32 16,2 2 0-1,6-1-1472-15,0 4-288 0,0-2-64 0,-5 3-13280 0</inkml:trace>
  <inkml:trace contextRef="#ctx0" brushRef="#br0" timeOffset="5604.96">28289 957 27647 0,'-7'-4'1216'0,"2"2"256"0,2 2-1168 0,0 2-304 0,2-2 0 0,0 1 0 16,-2 2 256-16,0 1-16 0,-4 2 0 0,-1 4 0 0,-5 2-240 0,-1 3 0 16,-3 3 0-16,0 2 0 0,1 3 608 0,-1-1 80 0,-2 3 16 0,1 3 0 15,-3 2 592-15,-2 3 128 0,1 2 32 0,-1-3 0 16,-1 0-688-16,1 0-144 0,2-3-32 0,-2-1 0 16,1-1-592-16,0-3 0 0,0-1 0 0,-1-1 0 31,2-2-1136-31,0-4-240 0,4-1-48 0,0-5-14160 0</inkml:trace>
  <inkml:trace contextRef="#ctx0" brushRef="#br0" timeOffset="5795.2">27759 1115 35935 0,'2'6'1600'0,"0"1"320"0,2-1-1536 0,1 1-384 15,0 2 0-15,0-5 0 0,2 2 160 0,4 6-32 16,9 7-128-16,5 5 192 0,6 5-64 0,1-1-128 16,0 1 176-16,0-3-176 15,-2-2-1232-15,-3-4-368 0,-1-1-64 0,-1-1 0 16,-2-2-1072-16,-2 0-208 0</inkml:trace>
  <inkml:trace contextRef="#ctx0" brushRef="#br0" timeOffset="6379.33">28521 1152 26719 0,'3'14'1184'0,"-3"-4"240"0,0 5-1136 0,1-3-288 0,0-2 0 0,0-3 0 0,2 4 896 0,-1 7 112 15,2 13 16-15,0 6 16 0,1 7-80 0,-2 3-32 16,1-2 0-16,-3-4 0 0,0-2-480 0,-1-2-112 16,2 0-16-16,-4-1 0 0,1-1-144 0,1 0-48 15,-1-3 0-15,1-1 0 0,0-5-128 16,1-2 0-16,0-4 0 0,1-1-176 0,-1-7-16 0,-1 0 0 16,1-2 0-16,-1-6 0 0,1 1 192 0,-1-5 224 15,-1-3-48-15,1 0-16 0,-1-3 96 0,0-4 32 16,-1-3 0-16,0-3 0 0,-2-6-288 0,1-3 0 15,-1-6 0-15,0-1 0 0,0 0 0 0,2-5-224 0,-2-14 16 16,2-3 0 0,1-3-192-16,-1-2-48 0,4-2 0 0,1-2 0 15,2 1-112-15,1 4-16 0,3 4-16 0,0 2 0 0,1 10 784 0,-1-3 144 0,4 7 48 0,-1 3 0 16,2 7 640-16,-1 3 128 0,2 5 16 0,0 5 16 16,2 2-448-16,1 6-96 0,-2 1 0 0,2 4-16 15,3 2-496-15,-1 2-128 0,2 2 0 0,-1 2 0 16,0 3-128-16,2-2-64 0,-1 6 0 0,-2-1 0 15,-2 0-144-15,0 1-48 0,-2 4 0 0,-1 2 0 16,-3-1 192-16,-1 4 16 0,-2 1 16 0,-3 1 0 0,-1 2 160 16,-2 0 0-16,-1 2 0 0,-2-3 128 0,-2 1 336 15,0-1 80-15,0 0 16 0,-3-3 0 0,-2-2-144 16,0-1-32-16,-2-1 0 0,-2 1 0 0,-2-3-176 0,-2-4-32 16,-4 0-16-16,-2 0 0 0,-2-1 16 0,-4-4 0 15,-4-1 0-15,-4-2 0 16,-1-2-48-16,-2-2-128 0,-4-3 192 0,0-3-64 0,1-1-128 0,-2 1 128 15,-6-4-128-15,-1-2 128 16,0 0-816-16,1-4-160 0</inkml:trace>
  <inkml:trace contextRef="#ctx0" brushRef="#br0" timeOffset="8011.78">8998 8665 24879 0,'-3'2'2208'0,"-1"-2"-1760"0,3 0-448 0,2 0 0 0,0 0 0 0,-1 0-144 0,0 0 0 16,-1 0 0-16,0-2-688 0,1 0-128 0,-2-3-16 0,2 5-16 0,0 0 1488 0,0 0 288 0,4-23 64 0,-4 17 16 0,1 1 704 0,-1-1 144 15,-1-1 16-15,0 3 16 0,1 1 48 0,-1-1 16 16,-2-1 0-16,0 2 0 0,-2-3-464 0,-2-1-112 15,1 1-16-15,-1 0 0 0,-2 0-480 0,-2 0-96 16,1 1-32-16,-2-2 0 0,-2 1-288 0,-2 1-48 16,-4 0-16-16,-2 0 0 0,-4 2-64 0,-5-1-32 0,-2 2 0 15,-2 2 0-15,-1 2-160 0,3-1 160 0,0 4-160 16,-2-1 160-16,-1 2-160 0,-1 4 128 0,-3-1-128 16,-2 4 128-16,0 0-128 0,-2 0 0 0,-4 5 0 0,1-1 0 15,2 1 0-15,2 3 160 16,-1-1-32-16,1 2-128 0,-1 4 192 0,2 2-64 0,0-2 0 0,2 2-128 15,2-2 208-15,1 5-64 16,0 0-16-16,1 3 0 0,5-1 64 0,0 4 16 16,2 5 0-16,3 0 0 0,4 1-80 0,2 2-128 0,6-2 176 0,4-1-176 15,3 1 0-15,5-1 0 0,4-1 0 0,3-3 0 0,4 3 0 16,3 1 0-16,6 4 0 0,3 0 0 0,3 3 0 16,5-2 0-16,2 1 0 0,2-6 0 15,-2-2 0-15,4-5 0 0,3 1 0 0,0-2 0 16,2-3-144-16,1-2 16 0,3-1 0 0,3-2 0 0,0-1 128 15,4-3 0-15,1-4 0 0,2-1 0 0,3-8 0 16,3-2 0-16,4-1 0 0,3-6 0 0,1-4 0 0,-3-1 0 16,-5 1 0-16,-1-4 0 0,2 0 0 0,0 0 128 15,1-2-128-15,-1 0 176 0,-3 0-176 0,-5-2 0 16,-3 2 0-16,-6-3 0 0,-3 1 0 0,0 0 128 16,-1-2 0-16,0-1 0 0,-5 2 160 0,-3-5 32 15,-3 2 0-15,0 0 0 16,-6 0-320-16,-2-4 0 0,-2 2 0 0,-4-4 0 0,-4-3 0 0,-5-1 128 0,-1-3-128 0,-5-5 160 31,-2 3 16-31,-3-5 0 0,-3 1 0 0,-2-5 0 0,-3-5 48 0,-5-6 16 0,-1 1 0 0,-5-4 0 16,-2-2 16-16,-1-1 16 15,0 6 0-15,0-2 0 0,-1 2-96 0,-4-6-32 0,-1 3 0 0,-4 3 0 16,0 5-144-16,-2 4 0 0,1 5 0 0,-2 3 0 16,2 0 0-16,-2 3 0 0,5 5 0 0,-4 3 0 15,2 1 128-15,-4 2 0 0,1 4 0 0,0 0 0 0,2 3-128 16,2 3-176-16,1 4 48 0,-1 0 0 31,2 6-272-31,2 0-48 0,2 1-16 0,4 2 0 0,2 0-384 0,-3 6-80 0,-5-2-16 0,0 6-20496 16</inkml:trace>
  <inkml:trace contextRef="#ctx0" brushRef="#br0" timeOffset="9363.44">23208 2004 13823 0,'5'-5'1216'0,"1"3"-960"0,-1-1-256 0,-2 2 0 0,1 1 160 15,2-2-16-15,4-2 0 0,4-5 0 0,6 2 112 0,1-4 0 0,-2 1 16 0,0 3 0 0,-3-2 928 0,-2 3 176 0,-5 0 32 0,-1-1 16 0,-2 4 672 0,-3-1 128 0,-1 1 16 0,-2 3 16 16,-2-2 64-16,-5 2 16 0,0 2 0 0,-5 1 0 15,-2 1-1360-15,-5 2-272 0,0 1-48 0,-4 2-16 16,-1 0-480-16,-2-5-160 0,2 3 0 0,-3-1 0 16,-1 0 256-16,-2 0-64 0,1 0-16 0,3 1 0 15,3-4 144-15,2 2 48 0,1 1 0 0,2-1 0 16,3 0-176-16,0 1-16 0,3 1-16 0,-1-1 0 0,5 1-160 16,-1-1 0-16,4 1 0 0,0-4 0 0,4 2 0 15,1 0 0-15,1 0 0 0,4-1 0 0,1 2-256 0,3-3 64 16,1 0 0-16,2-2 16 0,3 4 176 0,1-3 0 15,1 0-144-15,2 2 144 0,1 1 0 0,2-1 0 16,-1 2 0-16,1 0 0 0,0 1 0 0,2 2 0 16,-1 3 128-16,0-2-128 0,-1 3 0 0,1-1 128 15,1 4-128-15,-2 0 0 0,-1-1 144 0,0 2-144 16,-1 2 160-16,-1-1-160 0,-1 1 160 0,-3 1-160 0,-1-2 160 16,-5-2-160-16,-1-2 160 0,-2 3-160 0,-1-1 160 15,-1-2-160-15,-2 1 144 0,1-2-144 0,-2 2 128 0,-1-2-128 16,1-4 128-16,-2 4-128 0,1-3 128 0,-3 0-128 15,2-1 208-15,-1 0-32 0,-1 1-16 0,-1-1 0 16,2 1-160-16,-2-4 128 0,1 1-128 0,-2-1 128 16,0 3-128-16,-3-3 128 0,3 4-128 0,-3-4 128 15,-1 2-128-15,-1-2 0 0,0 3 0 0,-1-3 0 16,-1-3 0-16,-1 2 0 0,1 0 0 16,-2 0 0-16,0-1 128 0,-1-2-128 0,-1-2 0 0,-2 0 128 15,1 0-128-15,-2-2 128 0,2 0-128 0,-3-2 128 16,3-2-128-16,0-2 0 0,-1 0 0 0,2-5 128 0,-1 1-320 15,0-5-80-15,-1-2-16 0,0-3-19104 16</inkml:trace>
  <inkml:trace contextRef="#ctx0" brushRef="#br0" timeOffset="10349.34">9368 8583 43311 0,'-7'0'3840'0,"1"3"-3072"16,2 0-608-16,3 2-160 0,-1 3 0 0,-1 0-192 0,-6 8 32 0,-8 13 16 0,-7 12-32 0,-8 9 0 0,-4 3 0 0,-3 2 0 0,-2-2 176 0,-5-1 0 0,-2 1 0 0,-7 4 0 0,-3 2 0 15,-7 4 0-15,-7 4 0 0,-3 0 0 0,-1-4 160 0,2 1 16 0,-3-1 0 0,-6 5 0 16,-1 7 400-16,-1 0 64 16,-2 1 32-16,6-10 0 0,10-9-64 0,1 0-16 0,1 2 0 0,7-4 0 15,6-2-784-15,8-8-176 0,8-5-16 0,11-10-20288 16</inkml:trace>
  <inkml:trace contextRef="#ctx0" brushRef="#br0" timeOffset="11303.69">26523 2066 30687 0,'-29'-10'672'0,"11"4"144"0,2-3 16 0,6 6 48 0,5 0-704 0,5 0-176 0,0 0 0 0,-1-3 0 0,-2-2-304 0,4-4-80 0,4-3-32 0,8 2 0 15,7-3 992-15,5 1 192 0,9 1 32 0,9 2 16 0,12-3 80 0,10 1 32 0,11 2 0 0,6-4 0 0,5 1-32 0,8 1-16 0,8 2 0 16,4-2 0-16,5 6-704 0,-2-5-176 0,1 4 0 0,2 0 0 0,4 2 0 0,0 0 0 15,2 1 0-15,1-3 0 0,1 2 0 0,-3-3 0 16,-3 4 0-16,-3-6 0 0,1 0 0 0,-7 1 0 16,-6 3 0-16,-1-2 0 0,-2-3 0 0,-3 1 0 15,-5 2 0-15,-10 0 0 16,-7 2-512-16,-3 1-16 0</inkml:trace>
  <inkml:trace contextRef="#ctx0" brushRef="#br0" timeOffset="12173.6">28594 1968 35935 0,'-5'-3'1600'0,"0"0"320"0,-1 3-1536 0,1 0-384 0,1 0 0 0,2 3 0 15,-1-3-1824-15,-3 3-432 0,-5 0-96 0,-4 4-16 0,-3 0 2224 0,-5-1 432 0,-3 2 96 0,-1 2 0 0,-1 0 208 0,-2-1 48 0,-3 4 0 0,-3 0 0 0,-1-3 160 0,0 2 32 0,1 0 16 16,2-2 0-16,1 3-16 0,2-1-16 0,5-2 0 16,1 2 0-16,2-2-400 0,3 3-80 0,4-6-16 0,4 4 0 15,1-1-320-15,3-3 0 0,3 5 0 0,4-3 0 16,2-1 176-16,3 1 16 0,2 0 0 0,4 1 0 15,4 1-16-15,2-1 0 0,3 3 0 0,4-3 0 16,1-3 64-16,6 4 16 0,2-3 0 0,3 0 0 31,3 2-128-31,2-1 0 0,2-3-128 0,-3 1 192 0,1 0-192 0,-4-4 0 16,-3 2 0-16,-4 1 0 0,-3-1 0 0,-2 4 0 16,1 0 0-16,-4 2 0 0,-2 4 0 0,-5 1 0 0,-2 0 0 0,-4 2 0 0,-2-2 0 0,-3 3 0 15,-2 1 0-15,-1-2 0 0,-2 1 0 0,-1-1 0 16,-2 2 0-16,-1-1 0 0,0-1 0 0,-3 2 0 31,2-1 0-31,-3-3 0 0,0 0 0 0,-2 0 0 0,-2 0-208 0,-1 1 64 0,-1-3 144 0,-1 1 0 31,0-2 0-31,-2 0 0 0,0-5-224 0,1 2-16 16,-1-4 0-16,1 1 0 0,-1-1 240 0,1-3-176 16,0-3 176-16,1 0-160 0,0-3 160 0,1 0 0 0,1 0 0 15,0-4 0-15,1 1 0 0,3 0 0 0,0 0 0 16,2 0 0-16,2-1 0 0,0 4 0 0,0 0 0 15,1 0 128-15,1-1-128 0,0 4 0 0,0-3 0 0,1 0 0 16,-1 3 0-16,0-3 0 0,1 1 0 0,0 0 128 16,2 2-128-16,-3-2 0 0,1 4 0 0,0-2 0 15,1 0 0-15,-1 0 0 0,0 0 0 0,2 0 0 16,-1 0 0-16,1-2 0 0,-1 2 0 0,1-4 0 16,1 2 0-16,-2-1 0 0,2 2 128 0,-2-3-128 15,2 2 240-15,-1 2-32 0,0-3 0 0,0 2 0 16,0 1-48-16,-1 0-16 0,-1 0 0 0,1 0 0 0,-1 0-144 15,0 0 160-15,-1 1-160 0,2 2 160 0,-2-3-160 16,0 2 0-16,0 0 0 0,1 0 0 0,-1-1 0 0,1 2 0 16,1-3 0-16,0 0 0 15,-1 2-880-15,2-2-48 0,1-2-16 0,-2 2-16416 0</inkml:trace>
  <inkml:trace contextRef="#ctx0" brushRef="#br0" timeOffset="16328.24">23794 1936 3679 0,'7'-5'320'0,"-2"4"-320"0,-1-1 0 0,-3 2 0 0,0-3 880 0,2 2 96 0,2-4 32 0,2 0 0 0,4-1 640 0,2 0 128 0,-2-3 16 0,-1 2 16 16,-2 2-704-16,0 1-144 0,-3 0-16 0,0-1-16 0,-3 4-96 0,1 1 0 0,-3 0-16 0,0 0 0 15,0 4 448-15,-4-2 80 0,0 4 32 0,-1 2 0 16,-2 1 640-16,-3 3 128 0,-4 2 32 0,-4 2 0 16,-6 2-448-16,-4 2-64 0,-7 3-32 0,-2-3 0 15,7-4-720-15,-5 3-144 0,-12 3-16 0,-13 9-16 16,-12 2-320-16,-9 11-64 0,-11 0-16 0,-3 6 0 16,1-5-96-16,4 0-32 0,5-2 0 0,4-1 0 15,6-1-208-15,12-8 144 0,10-3-144 0,-1 1-19264 16</inkml:trace>
  <inkml:trace contextRef="#ctx0" brushRef="#br0" timeOffset="19246.62">22499 3047 12895 0,'-1'0'1152'0,"1"0"-928"0,0 0-224 0,0 0 0 0,0 0 512 0,0 0 64 0,-1 0 16 0,1-3 0 0,-2 2 640 0,2 1 128 0,-1-4 32 0,1 4 0 0,0 0 208 0,0 0 64 0,0 0 0 15,0 0 0-15,4-18 160 0,-3 15 32 0,-1 3 16 0,0 0 0 16,0 0-272-16,-1 3-64 0,0 1-16 0,-3-2 0 16,1 4-720-16,-2 0-144 0,2 2-16 0,-2 0-16 15,-1-1-496-15,-1 3-128 16,0-1 0-16,-2 0 0 0,1 1 0 0,-3 2 0 0,1-1 0 0,-1 1 0 16,-2 0 0-16,1-1 0 15,-2 1 0-15,-1 3 0 0,-1-2 0 0,0 3-208 0,-1-3 80 0,-2 2 128 0,2 1 0 16,0 0 0-1,1-1 0-15,-2 1 0 0,4 0 0 0,0-3 0 0,0 0 0 0,3 0 0 0,1-3 128 16,3-2 32-16,-1 2 16 16,4-4 0-16,-1 0 0 0,2 1 0 0,2-1 0 0,1-2 0 0,1-1-176 0,2 2 0 15,0-1 0-15,2-4 0 0,3 2-144 0,-1 0 144 16,3 0 0-16,0-2 0 16,1 1 0-16,0 2-128 0,0-3 128 0,3 2 0 15,1 2 0-15,1-2 0 0,0 0 0 0,0 3 0 0,0-2 0 0,-1 0 0 16,-2 1 0-16,2 2 0 0,1 0 0 0,-2 0 0 15,0 2 0-15,-2-2 0 0,0 2 0 0,1 2 0 16,-2 3 0-16,-3-4 0 0,0 4 0 0,-2-1 0 16,0 2 0-16,-2 1 0 15,0 1 0-15,-3 2 0 0,0 0 0 0,-2 0 0 0,0 3 0 0,-1-5 0 0,0 2 0 0,-2-1 0 32,0-1 0-32,2 0 128 0,-3-2-128 0,1-2 144 0,1 0 32 0,-4 1 0 0,3-3 0 0,-3 2 0 15,0-2-48 1,-1 0-128-16,1 1 192 0,0-4-64 0,-1 3-128 0,0 1 192 15,-1-1-192-15,-1 0 192 0,0 0-192 0,0 0 128 16,2-1-128-16,-2-1 128 0,1 2-128 0,-1-2 0 16,0 0 144-16,-1 2-144 0,0-1 0 0,-3 1 0 15,2-2 0-15,-2 0 0 0,0 0 0 0,-1 2 0 16,-1-2 0-16,-2 0 128 0,2 1-128 0,-2-2 0 16,-2 2 0-16,0-2 0 0,2 2 0 0,0-3 0 0,1 1 0 0,1-4 0 15,0 0 0-15,2 0-192 0,2-3 64 0,1 0 0 16,1 0-304-1,1-3-48-15,1 0-16 0,0-3-11888 0,2 2-2384 0</inkml:trace>
  <inkml:trace contextRef="#ctx0" brushRef="#br0" timeOffset="21405.75">22720 3593 13823 0,'-2'0'1216'0,"1"0"-960"0,1 0-256 0,0 0 0 0,0 0 896 0,0 0 128 0,-2 0 16 0,1 0 16 0,0 0 592 0,0-2 112 0,-1 2 32 0,2 0 0 0,0 0-192 0,0 0-48 16,0 0 0-16,0 0 0 0,0 0-352 0,0 0-80 0,0 0-16 0,0 0 0 16,15 15-112-16,-8-12-32 0,0 1 0 0,3-1 0 15,1 0-240-15,3 0-48 0,2-3-16 0,1-3 0 0,5 2-224 16,3-5-48-16,2 0-16 0,2 0 0 15,0-3-144-15,2 1-32 0,0 0 0 0,2-2 0 0,2 0-192 0,1 4 128 16,-3-3-128-16,-2 2 0 0,0 1 0 0,-4-1-160 16,-4 5 0-16,-4-2-12080 15,-3 1-2416-15</inkml:trace>
  <inkml:trace contextRef="#ctx0" brushRef="#br0" timeOffset="23057.7">23747 3232 12895 0,'-3'-6'1152'0,"1"4"-928"0,1-2-224 0,-1 1 0 0,2 1 784 0,0 1 112 0,0 1 32 0,-1-3 0 0,1 0-464 0,0-1-80 0,-1-2-32 0,1-1 0 0,-1 3 112 15,-2 0 32-15,3 0 0 0,-1 0 0 0,1-1 48 0,-1 2 16 0,1 3 0 0,1-4 0 16,-1 4 560-16,-1 0 112 16,1 0 32-16,0 0 0 0,-2 1-64 0,1 2-16 0,0 3 0 0,-2 4 0 15,1 2-432-15,-3 4-96 0,0 5-16 16,-1 5 0-16,-1 3-192 0,-3 5-32 0,-3 1-16 0,-2 3 0 15,2-3-80-15,-6 6 0 0,-1 4-16 0,-1 2 0 0,2-3-304 16,-4 6 0-16,-3 7 0 0,-1 0 0 16,3-4-448-1,-1-4-192-15,4-5-32 0,1-7-16 0,3-5-144 0,3-3-16 0,3-9-16 0,1 1 0 0,3-5 544 16,0-4 128-16,4-5 0 0,1-2-8416 16,2-1-1696-16</inkml:trace>
  <inkml:trace contextRef="#ctx0" brushRef="#br0" timeOffset="23453.64">23665 3151 32255 0,'-7'-4'2864'0,"1"1"-2288"0,3 3-576 0,2 3 0 15,1-2 0-15,-1 2 0 0,-2-2 0 0,-2 1-144 0,-2 2-16 16,1 1 0-16,1 2 0 0,1 2 0 0,3 3 656 16,2-2 128-16,3 3 16 0,2-3 16 0,1 3 112 0,4 2 0 15,2 1 16-15,3-1 0 0,4 5 0 0,1-2 0 16,2 5 0-16,1-4 0 0,0 2-288 0,0 2-64 15,-2-1-16-15,0 0 0 0,2 4-256 0,-1 3-160 16,1 1 192-16,-1 3-192 0,2 5 0 0,0 3 0 16,-1 0 0-16,-2 2 0 0,-1 1 0 0,-4-3 0 15,0-1 0-15,-2-3 0 0,-3-6 0 0,1-3 0 16,-2-2 0-16,-1-1 0 0,-2-3 0 0,-1-6-224 16,-2 0 16-16,-2-1 0 0,-2-4-128 0,-2 0-32 0,0-1 0 15,-4-3-17264-15</inkml:trace>
  <inkml:trace contextRef="#ctx0" brushRef="#br0" timeOffset="23800.55">23440 3926 23951 0,'-10'0'2128'0,"3"0"-1696"0,2 2-432 0,4-2 0 0,1 3 1088 0,-2-3 144 16,-1 1 32-16,-4 2 0 0,0-2 96 0,1 1 32 0,1 1 0 0,4-2 0 0,2 2-80 0,3-3-16 0,2 2 0 0,2-2 0 0,4 0-528 0,1 0-96 0,4 0-32 15,5-2 0-15,0-1-304 0,4-1-64 0,3 1-16 16,4-1 0-16,2 1-256 0,1 0 0 0,3-2 128 0,0 1-128 16,0-2-128-16,-1 2-96 0,-1-2-16 0,0 0 0 31,0 0-1552-31,-1 2-320 0,1-2-64 0,0 2-13712 0</inkml:trace>
  <inkml:trace contextRef="#ctx0" brushRef="#br0" timeOffset="24846.2">22532 4424 14735 0,'-3'0'1312'0,"-1"0"-1056"0,2 0-256 0,2 0 0 0,0 0 1168 16,-2 0 176-16,0 0 48 0,-2 0 0 0,-2-2 112 0,-1 2 32 0,0 0 0 0,0 0 0 0,1 0-208 0,0 0-48 0,-2 0 0 0,1 0 0 16,-1 2-256-16,-2 0-48 0,1 3-16 0,-3-2 0 0,0 1-304 0,-3 2-64 15,0 0-16-15,-1 3 0 0,-1-3-192 0,-2 4-32 16,2 0-16-16,-1-1 0 0,1 1 32 0,3-3 0 15,-1 3 0-15,1-2 0 0,4-1-224 0,0 1-144 16,2-3 192-16,2 4-192 0,1-3 128 16,2 0-128-16,1-2 0 0,2 2 0 0,2 0 0 0,1-3 128 15,0 3-128-15,2-2 0 0,1 2 0 0,1-4 0 16,0 3 0-16,0 0 0 0,2 1 0 0,-1-2 0 16,0 2 0-16,1-3 0 0,-2 2 0 0,2 0 0 15,-2 1-128-15,1 0 128 0,-1-1-192 0,1 0 48 0,-2 1 16 16,1-2 0-16,1 2 128 0,-1-3 0 0,2 0 0 0,1 1 0 15,0 0 0-15,-1 1 0 0,4-2 0 0,-2 3 0 16,-1-2 0-16,2 2 128 0,3 1-128 0,0 1 0 16,0 0 0-16,1 0 144 0,-1 5-144 0,1-2 0 15,-2 4 0-15,3 1 0 0,0 2 0 0,-2-2 0 16,0 0 0-16,-2 3-144 0,1 0 144 0,-1-1 0 16,-2 2-192-16,-1-2 64 0,-1-4 0 0,-2 1 0 15,0-2 0-15,-2 0 0 0,0-1 0 0,-2 1 0 16,0-4 128-16,-2 1 0 0,0-1 0 0,-1-2 0 0,0 2 176 15,-2-3-48-15,-2 4 0 0,-1-1 0 0,-1-3 112 16,-2 4 16-16,1-4 0 0,-3 1 0 0,0 2-96 16,-2-3-16-16,0 2 0 0,-2 0 0 0,0-1-144 0,-2 2 0 15,1-5 0-15,-1 2 0 0,-2 1 0 0,-2 1 0 16,-1-2 0-16,-3 1 0 16,0-1-400-16,-2-1-64 0,0 0-16 0,0 1 0 15,1-2-816-15,0-2-176 0,2 2-16 0,-1-2-16 16,2-1-672-16,0 2-144 0,2 1-32 0,2-4-9376 0</inkml:trace>
  <inkml:trace contextRef="#ctx0" brushRef="#br0" timeOffset="25241.21">22844 4905 31327 0,'-12'-3'1392'0,"3"0"272"0,0 0-1328 0,4 3-336 0,4 0 0 0,1-3 0 16,1 3 640-16,-1-4 48 0,0 1 16 0,2-4 0 0,3 1 240 0,2-2 48 0,5 0 16 0,3 0 0 0,3 1-352 0,3 1-64 0,3 0-16 0,3 2 0 0,3 2-256 0,0 1-48 16,2 1-16-16,1 0 0 0,1 1-256 0,-2 1 160 0,1 2-160 0,-3-2 128 15,0 2-288-15,-4-1-64 0,-3 3-16 0,-2-5 0 31,-1 2-784-31,-5-1-144 0,0-1-48 0,-3 2 0 0,-1-1-960 16,-1-1-208-16</inkml:trace>
  <inkml:trace contextRef="#ctx0" brushRef="#br0" timeOffset="27298.25">24061 4544 21183 0,'-3'-5'1888'0,"2"2"-1504"0,1-1-384 0,0 1 0 0,0 1 880 0,-1 1 96 0,1-5 32 0,-3-4 0 16,1-3 528-16,-3 1 96 0,1-3 32 0,-2 4 0 0,0 0-576 0,0 1-128 0,0 3 0 0,-2 0-16 0,-1 2-240 0,0 2-64 16,-1 0 0-16,-1 2 0 0,-2 1 80 0,0 4 16 15,-1-2 0-15,-1 2 0 0,-1 2-320 0,-1 0-64 16,-1 4-16-16,1-1 0 15,0 3-144-15,-2-1-48 0,1 4 0 0,-1-2 0 0,1 3-144 0,-1 0 0 16,-1 2 144-16,2 1-144 16,-1 1 0-16,1 4 144 0,-1 0-144 0,2 3 0 0,-1-1 0 0,4 2 0 0,1-2 0 15,2 2 0-15,2-2 128 0,3-2-128 16,3 1 144-16,0-3-144 0,2 1 208 0,2-4-48 0,2 2-16 0,2 2 0 16,-1-4-16-16,5 1-128 15,1 1 192-15,1-1-64 0,2 1-128 0,0-2 0 0,2-2 144 0,1-1-144 16,3 1 0-16,-1-3 0 15,2 1 0-15,0-4 0 0,1 4 0 0,0-3 0 0,-1 0 0 0,-2-2 0 16,1-2 0-16,2 3 0 0,0-4 128 0,0 2-128 16,0-3 0-1,-1 0 0-15,2-2 0 0,-2-2 0 0,-3 0 0 0,3 0 128 0,1-2-128 0,-2-4 0 0,2-1 0 16,-1-1 0-16,-1 3 0 0,-1-5-128 0,0 0 128 16,-1-1 0-16,-2 1 0 0,0-1 0 0,-3-3 0 0,2 3 128 31,-2-1-128-31,0-3 128 0,-1 1-128 0,1 2 176 15,-4-4-176-15,1 2 192 0,0 0-192 0,-2-1 128 0,0 0-128 0,0 0 128 16,0-1-128-16,-1 0 0 0,-1-1 0 0,0 1 128 16,-1 0-128-16,0 0 0 0,-2 2 0 0,0-1 0 15,0 1 0-15,-2 2 0 0,1 0 0 0,-1-1 0 16,0 4-144-16,-1 0 144 0,1-1 0 0,-2 2 0 16,1 1-128-16,0 0 128 0,1 1 0 15,-1-2 0-15,0 2 0 0,-2 2-128 0,3-2 128 16,-1 0 0-16,0 2 0 0,-1-2-160 0,1 2 160 15,0-2-128-15,0 1 128 0,-1 3 0 0,1-3 0 0,-1 3 0 16,0-3 0-16,0 3 0 0,-2-2 0 0,1 0 128 16,-1 4-128-16,0-2 176 0,-1 2-176 0,0-2 192 15,0 3-192-15,0-2 0 0,0 1 0 0,-1 1 0 16,1 1 0-16,-1-2 0 0,0 2 0 0,0-2 0 16,-2 2 0-16,2-3 0 0,-1 4 0 0,-1-4 0 15,0 2 128-15,-1-3-128 0,0 2 192 0,1-2-64 16,-1 1 96-16,-1-1 16 0,0 3 0 0,-2-3 0 15,1 0 0-15,0 0 0 0,1 0 0 0,0-3 0 0,1 6-96 16,2-3-16-16,-1 0 0 0,3-3 0 0,0 2-128 0,0 1-224 16,3 0 48-16,1-2 16 0,0 2-112 0,1-3-32 15,0 2 0-15,1 1 0 16,0-2-304-16,0 2-64 0,2 0-16 0,-2 0 0 16,-1 0 16-16,0 2 0 0,0-2 0 0,-1 4 0 15,1-4 96-15,0 0 32 0,0 0 0 0,0 0 0 0,0 0 768 0,0 0 160 16,0 0 16-16,-18 12 16 0,16-12 80 0,-1 3 16 15,1-3 0-15,0 0 0 0,-1 0-256 0,2 0-64 0,0-3 0 16,-1 3 0-16,2-4-192 0,0 2 0 0,2-1 0 16,-2 3 0-16,0 0 0 0,0 0-320 0,0 0 64 0,0 0 0 31,0 0-720-31,0 0-144 0,8-17-32 0,-7 15-15744 0</inkml:trace>
  <inkml:trace contextRef="#ctx0" brushRef="#br0" timeOffset="34007.01">24628 3368 23039 0,'-1'0'2048'0,"0"0"-1648"0,1 0-400 0,0 0 0 16,0 0 992-16,0 0 112 0,0 0 32 0,0 0 0 0,-1-2 496 0,-1 2 96 0,2-3 32 0,0 3 0 0,0 0-272 0,0 0-48 0,0 0-16 0,0 0 0 0,0 0-608 15,0 0-128-15,2-19-32 0,-1 16 0 0,-1 2-448 16,1-2-80-16,-1 3-128 0,0 0 176 0,0 0-176 15,-1 0 0-15,2 3 0 0,-1 1-176 16,0-2-1088-16,0 3-208 0,0-5-64 0,0 0-15168 16</inkml:trace>
  <inkml:trace contextRef="#ctx0" brushRef="#br0" timeOffset="34302.6">24580 3833 20271 0,'-4'0'896'0,"3"-2"192"0,0 2-880 0,1-3-208 0,1 3 0 0,-1 0 0 16,1 0 352-16,2-1 32 0,-1 1 0 0,2-4 0 16,0 3 512-16,-4 1 96 0,0 0 32 0,0 0 0 15,0 0-1264-15,0 0-240 0,0 0-48 0,20-5-10192 16</inkml:trace>
  <inkml:trace contextRef="#ctx0" brushRef="#br0" timeOffset="34939.71">24971 3173 5519 0,'-11'-4'496'0,"2"2"-496"0,3 2 0 0,2-3 0 0,3 2 6352 15,1 1 1184-15,0 0 224 0,0-2 48 16,0-1-5056-16,1-1-1024 0,3 1-208 0,1-4-48 16,2-1-1072-16,3 0-208 0,1 2-64 0,2-4 0 0,-2 4 32 0,2-2 0 15,4 0 0-15,0 2 0 0,0 0-32 0,2 1-128 16,0 1 192-16,5 0-64 0,-1 2-128 0,5 1 128 15,0 1-128-15,1 0 128 16,-1 0-128-16,-3-3 0 0,-2 3 0 16,3 0 0-16,3-2 0 0,4 0 0 0,0 0 0 0,1 2 0 0,-1-2 0 0,-1 0 0 15,0 2 0-15,-2 0 0 16,-3 0 0-16,-2 2 0 0,-6-2 0 0,-2 2 0 0,-1 0 0 16,-1-2 0-16,-3 4 0 0,-1-1 0 0,-2 0 128 0,0 0-128 0,-4 4 128 15,-2-1-128-15,0 1 176 0,-3 0-48 0,-1 4-128 0,-2-1 192 16,1 0-192-16,-2 0 176 0,-1 2-176 0,0 1 160 15,-1 1-160-15,0 0 0 0,-3-2 144 0,0 2-144 32,1 1 0-32,-1 1 0 0,-1-1 0 0,-1 1 128 0,0 0-128 0,-2 0 128 0,1 3-128 0,0-3 128 15,-2 0-128-15,2-1 192 0,-1 1-64 0,1 0 0 0,0 0-128 16,1 0 192-16,1 0-64 0,0 0 0 0,0 0 64 0,2-1 32 31,1-3 0-31,1 1 0 0,0-1-224 0,0-2 0 16,-1 2 0-16,1-2 0 0,2 2 144 0,-2-2-16 0,1 0 0 0,0-1 0 15,2 1-128-15,-1 0 0 16,0-4 0-16,-1 3 0 0,3-2 0 0,-2-1 0 16,2 3 0-16,-2-3 0 0,0 4 0 0,2-3 0 15,-2 4 0-15,0-3 0 0,1 4-192 0,-1-3 0 16,0 2-16-16,2 1 0 16,-1 0-528-16,2-3-96 0,-1 1-32 0,2 0-17552 0</inkml:trace>
  <inkml:trace contextRef="#ctx0" brushRef="#br0" timeOffset="36506.11">24657 4602 21183 0,'-3'-1'1888'0,"1"-1"-1504"0,1 2-384 0,1 0 0 0,0 0 1472 0,0-3 208 0,-2 2 48 0,0-1 16 0,-1-2 64 0,2-2 16 0,-1 1 0 15,1 0 0-15,1 2-1008 0,0 0-208 16,1 0-32-16,0 1-16 0,1 0-560 0,0 2 0 0,0 0 0 0,-1 0 0 15,1 4-544-15,0-1-224 16,-1-2-32-16,1 4-16 0,-2 1-1776 0,1 1-352 0</inkml:trace>
  <inkml:trace contextRef="#ctx0" brushRef="#br0" timeOffset="36821.75">24850 5090 36863 0,'3'-11'1632'0,"0"4"336"0,-1 5-1584 0,0-2-384 0,0 2 0 0,-1 2 0 15,2 0 256-15,1-3-48 0,0 2 0 0,4-1 0 0,-1-1-208 16,2 2-256-16,-2-2 48 0,0 3-16320 16</inkml:trace>
  <inkml:trace contextRef="#ctx0" brushRef="#br0" timeOffset="46241.25">25613 4403 23039 0,'-3'-3'2048'0,"1"-1"-1648"0,2 1-400 0,0 1 0 0,-1 1 1040 0,1 1 128 0,-2-5 32 0,0 0 0 0,-1-4-112 0,0-1-32 0,0 4 0 0,-1-3 0 16,1 3-816-16,-1 3-240 0,0-1 0 0,-1 1 128 0,2 1 0 0,-1 2 0 16,0 2 0-16,1 1 0 0,-1 1 352 0,0-1 80 15,2 3 16-15,-2 1 0 0,3 1-240 0,-2-2-32 16,2 4-16-16,0-2 0 0,-1 0-288 0,2 1 0 16,2-3 0-16,-4 2 0 0,4 0 240 0,-2 0-64 0,1-2-16 0,0-2 0 15,2 1 160-15,-1-4 48 0,2 1 0 0,1 1 0 16,-1-3 48-16,0 0 16 0,3 0 0 0,-2 0 0 15,2-3-176-15,2 3-48 0,2 0 0 0,0-2 0 16,3 1-208-16,0 1-160 0,2 0 32 0,3 1 0 16,0 4 128-16,0-1-160 0,2-1 160 0,2 3-160 15,-1 1 160-15,-1-1-128 0,-1 2 128 0,-1-1-128 16,1 3 128-16,-1-1-192 0,-2 1 192 0,-1 0-192 16,-2 1 0-16,-3-1-16 0,-1 0 0 0,0 2 0 15,0-2 208-15,-3 0-144 16,2 3 144-16,-3-1-128 0,-1 0 128 0,-2 1 0 0,0 0 128 0,-2 2-128 15,-1-1 192-15,-1 1-48 0,-2 1 0 16,-1 0 0-16,-1 2-144 0,-2-2 192 0,-1 0-192 0,-1 3 192 0,-1-3-192 16,-1 0 0-16,0-1 0 0,-1-1 0 15,-1-2 192-15,1 2-64 0,-2-2 0 0,1 0 0 0,-2 3 160 0,0-4 32 16,0 4 0-16,-1-3 0 0,-1 1-128 0,-1-1 0 16,0-2-16-16,-1 0 0 0,2 0-176 0,-2-1 0 15,3-3 0-15,0-3 0 0,3 0-176 0,-2 1-64 16,0-4-16-16,-1-3 0 15,-1 2-672-15,-1-4-144 0,4 1-16 0,-1-2-16 16,-1-1-1808-16,0-2-352 0</inkml:trace>
  <inkml:trace contextRef="#ctx0" brushRef="#br0" timeOffset="46542.21">25538 4365 10127 0,'0'-4'896'0,"0"2"-704"0,2-1-192 0,-1 3 0 15,0 0 1232-15,0 0 224 0,2-1 32 0,2-1 16 0,2 0 752 0,3-3 160 0,1 2 16 0,4-3 16 0,1-1-336 0,3 1-64 0,2-1 0 0,2-6-16 0,3 4-640 0,1-6-128 16,1 1-32-16,0-1 0 15,-1 2-496-15,1-2-96 0,-4 1-32 0,1 2 0 0,-2 2-432 0,1 1-176 16,2-1 128-16,0 2-128 0,1 4 0 0,2-2 0 16,-1 0 0-16,0 2 0 15,3 1-1200-15,-1 3-112 0,1 0-32 0,2 0-14336 0</inkml:trace>
  <inkml:trace contextRef="#ctx0" brushRef="#br0" timeOffset="48575.51">8594 8667 18431 0,'-7'-9'1632'0,"0"3"-1312"0,4 3-320 0,1 0 0 0,1 2 976 0,-1-3 128 0,-3-2 32 0,-5-6 0 0,-2-1 528 16,-1 1 96-16,0 0 32 0,-1 2 0 0,3 0-704 0,0 1-144 0,0 2-32 0,-2-2 0 0,5 3-480 0,-1-2-112 0,2 0 0 0,0-1-16 0,2-1 112 16,2-2 32-16,0-1 0 0,4 0 0 15,3-3 256-15,4-3 48 0,1-3 16 0,5 0 0 0,5-3-240 0,0-1-32 16,4 0-16-16,0-1 0 0,1 1-224 16,2-3-32-16,1 1-16 0,-1 0 0 0,-5 7-48 0,0-2-16 15,4 0 0-15,-2 1 0 0,-3 0-16 0,1 3 0 16,1-6 0-16,4-1 0 15,3-2 0-15,1-3 0 0,3 0 0 0,1-1 0 0,2 1 48 0,2-3 0 16,2 0 0-16,1-3 0 0,-4 4-32 0,-1 2 0 16,0-1 0-16,1 1 0 0,3-1-144 0,5-2 128 15,4-5-128-15,2 1 128 0,0 5-128 0,0 0 0 16,1 5 0-16,-3-3 0 0,-1 1 0 0,-1 2 0 16,-2 3 0-16,-3-1 0 0,0 4 0 0,2-5 0 15,5 1 0-15,0 0 0 16,-4 4 0-16,-1-2 0 0,7 1 0 0,3-6 0 0,3 1 0 0,1-3 0 0,3 0 0 15,-1 1 0-15,2 2 0 0,0-3 0 0,4 1 0 0,-2-1 0 16,-1-1-128-16,-4 1 128 0,-6 5 0 0,3-2 0 16,3-1 0-16,1 1 0 0,-1 1 0 0,3-2 0 15,-1 3 0-15,-2-2 0 0,0-1 0 0,2 1 0 16,1 0 0-16,4-1 0 0,6 1 0 0,2-5 0 0,3-1 0 0,-2-1 0 16,1 1 0-16,-1-1 0 0,3 3 0 0,3-3 0 31,3 4 0-31,2 2 0 0,0-2 0 0,-1 5 0 15,-1 5 0-15,-4-4 0 0,-1 3 0 0,-4-2 0 16,-5 2-144-16,-1 1 144 0,-2 5 0 0,-1-3 0 0,2 3 0 0,-3-2 0 16,0 0 0-16,-2 0 0 0,-4 2 0 0,4-3 0 15,5-2 0-15,0 4 0 0,1-2 0 0,-2 3 0 0,-4 1 0 0,0 3 0 16,0 0 0-16,4 1 0 0,1 2 0 0,-1 0 0 16,-4 4 0-16,-3-1 0 0,-1 4 0 0,1-1 0 0,3 2 0 15,0 2 0-15,-2 4 0 0,-1-1 0 16,-1 0 0-16,-4 2 0 0,0 0 0 0,-3-2 0 0,0 1 0 0,-1-5 0 15,1 1 0-15,0-2 0 16,2-2 0-16,-4-3 0 0,1 0 0 0,-2-2 0 0,-3 0 0 0,-1-1 0 16,0-1 0-16,0 0 0 0,-2 0 0 0,0 2 0 15,0 0 0-15,-3 0 0 0,-3 1 0 0,-3 0 0 32,-6 1 0-32,-3 1 0 0,-5 1 0 0,-5 2 0 15,-3 0-560-15,-3 2-144 16,-4 0-48-16,-5 4-17520 0</inkml:trace>
  <inkml:trace contextRef="#ctx0" brushRef="#br0" timeOffset="49490.42">16853 4823 21183 0,'-3'-7'1888'0,"1"5"-1504"0,2 2-384 0,0 0 0 16,0 0 560-16,-1 0 32 0,-2 0 16 0,-2 0 0 0,-1 0-480 0,-2 2-128 0,-4 2 0 0,-1 2 0 0,-2 0 0 0,-2 4 128 0,-3-1-128 0,-2 1 0 16,-2 2 192-16,-2 1-48 0,-1 0 0 0,0 2 0 15,3-1-144-15,-3-1 0 0,-3 5-160 0,-1-1 160 0,2 1 320 0,-1 1 176 16,2 0 16-16,-1 0 16 0,1 2 432 0,-3-1 64 16,-3 2 32-16,2 1 0 0,0 1-352 0,0-1-80 15,0 1-16-15,-3 0 0 0,1 3-32 0,-1 2 0 16,2-6 0-16,-1 1 0 0,1 1 16 0,1 0 0 15,0 4 0-15,1-1 0 0,2 1-288 0,3 0-64 16,4 2-16-16,3-1 0 0,5 1 336 0,2 0 64 16,3 1 16-16,4-1 0 0,1 3-336 0,3-2-64 15,1 3-16-15,2 0 0 0,1-3-96 0,0-4 0 16,2 1-128-16,1-3 192 0,1 1-192 0,0 1 0 0,0 2 128 16,3 3-128-16,0 2 0 0,3 1 0 15,0 1 128-15,1-1-128 0,2 1 0 0,1-2 144 0,1-1-144 0,0-5 128 16,3-1-128-16,3 1 160 0,2-6-160 15,2-2 160-15,0-2-160 0,3-2 128 0,4 1-128 0,2-5 128 16,0 0 16-16,1-1 0 16,3-3 0-16,-2-2 0 0,-2-1-144 0,5-5 192 0,4 2-192 0,2-3 192 15,-1-3-64-15,1-1-128 0,1 1 192 0,2-6-64 16,0 2 48-16,-2-6 0 0,2-3 0 0,-2 1 0 16,1-1-48-16,2 0-128 0,3 0 192 0,0-2-64 15,-1 1-128-15,-1-1 0 0,-3-2 0 0,-3 2 0 0,-1-3 0 0,-4 1 0 16,0 0 160-16,-3-2-160 0,-2 1 0 0,-2 1 0 15,0-1 0-15,-1 1-192 0,0-2 192 0,-3 0 0 16,-1-1 0-16,-1 1 0 0,-4 1 0 0,-1-4 0 16,0 2 0-16,-2-6 160 0,-2 5 0 0,-3-2 0 15,-1 1 0-15,-2-3 0 0,-2 2-32 0,-3-3 0 16,-2 1 0-16,-3-1 0 0,-1 2 0 0,-3-1-128 16,-2-1 192-16,-1-1-64 0,-2-3-128 0,-3-2 0 15,0 3 0-15,-1-4 0 0,-2 6 0 0,-2-3 128 16,1 2-128-16,-3-1 0 0,0 1 0 0,-1-1 0 15,-1-1 0-15,-2 1 0 0,1 3 0 0,2 6 0 16,0 2 128-16,-3-2-128 0,-3-5 0 0,-3 3 128 16,2 6-128-16,-2-4 128 0,-5 1-128 0,-1 0 0 15,-1 1 0-15,-4 2 0 0,1 2 0 0,-4 1 0 0,2 1 0 0,-5 1 0 16,-5 2-256-16,-2 0 32 0,-3-1 0 0,0 0 0 16,0 1-208-1,0 3-32-15,-1-1-16 0,1 0 0 0,-1 4 64 0,-1-1 16 0,-1 4 0 0,-2 0 0 16,0 3-784-1,-2 0-160-15,-1 6-16 0,2 4-16 0</inkml:trace>
  <inkml:trace contextRef="#ctx0" brushRef="#br0" timeOffset="51230.88">8237 9987 41471 0,'-3'-16'3680'0,"1"6"-2944"0,0 0-592 16,4 6-144-16,1 4 416 0,2 0 48 0,4 0 16 0,2 1 0 0,5 2-1360 0,8 0-272 0,2 6-48 0,3 3-16 0,0 5 752 0,-2 1 144 0,0 2 16 0,-1 5 16 16,1 1 288-16,-3 4-192 0,-1 3 192 0,0 2-160 15,-1 9-16-15,-2-3 0 0,-1-1 0 0,-1 1 0 16,-3-2-64-16,-1-1-16 0,0-1 0 0,0-5 0 16,-2-2 256-16,2 3 192 0,2-1-48 0,1 3 0 15,3 0 656-15,0-3 128 0,2 2 32 0,1-1 0 16,5 0-464-16,-1-1-96 0,1-4-16 0,2 3 0 15,2 2-128-15,0-1-16 0,0-1-16 0,2 1 0 0,2 0-96 16,-1 1-128-16,1 2 176 0,1 1-176 0,2-2 128 0,-1 4-128 16,2 0 0-16,-1-2 0 0,-2-3 224 0,0 0-16 15,2 2 0-15,2 0 0 0,-1 2-208 0,0-1 0 16,-4-3 0-16,2-1 0 0,2 3 0 0,3-4 0 16,3 1 0-16,1-1 0 0,0-3 0 0,1-4 0 15,4-2 0-15,0-1 0 0,0-5 0 0,0 0 0 16,-2-3 128-16,0-4-128 0,-1 1 0 0,2 2 176 0,0 1-176 15,1-1 160-15,1 5-16 0,-1-3 0 0,0 4 0 16,-2-2 0-16,-3 1-144 0,-1-1 160 0,2 0-160 16,2 4 160-16,-2 1-160 0,1 1 0 0,3 1 0 0,-1-1 0 15,0 3 0-15,-3-3 0 0,0 0 0 16,0-2 0-16,2 2 0 0,-1-3 0 0,1-1 0 0,-1-2 0 16,2 0 0-16,-2-1 0 0,1-1 0 0,-1 1 0 15,-2-4 0-15,0 0 0 0,-3-1 144 0,3 0-144 16,2 2 256-16,1 0-32 0,-3 1 0 0,2 0 0 15,0 3-224-15,-2 1 0 0,0-3 128 0,0 2-128 16,2 1 144-16,-2-1-16 0,0 0 0 0,0-1 0 16,1 1-128-16,3-2 0 0,3 0 0 0,0 1 0 15,1-2 0-15,3 2 128 0,0-1 32 0,1 1 0 16,2-5-32-16,2 0-128 0,4-2 192 0,-2 2-64 0,1 2-128 0,1-2 0 16,1 3 0-16,-2-1 0 0,1-1 192 0,1 2-32 15,3 1-16-15,-2-1 0 0,-2 0-144 0,-3 0 0 16,2-1 0-16,2-2 0 0,2 2 128 0,1 1 0 15,-1 0 0-15,1 0 0 0,-1-5-128 0,-1 0 0 16,4 0 0-16,1 0 0 0,6 3 0 0,-3-4 0 16,1 0 0-16,-1-4 128 0,-2 0 16 0,8 0 0 15,6 2 0-15,-1-3 0 0,-1 0-144 0,0-2 160 0,2 0-160 16,3 1 160-16,1 4-160 0,-2-1 128 0,-3-4-128 16,-4 3 128-16,-4-2-128 0,10 4 128 0,5-2-128 15,1 0 128-15,-1 1-128 0,2-3 0 16,2 0 0-16,-2-1 128 0,-9-1-128 0,5 0 0 15,3-3 144-15,1 1-144 0,1 1 0 0,-3-2 0 16,0 1 0-16,0-2 128 0,0 0-128 0,-1 0 0 0,-1 1 0 0,-1 0 128 16,-3-4-128-16,0 0 0 0,3 2 0 0,-1-3 0 15,-3 6 0-15,-2-4 0 0,-1-2 0 0,2-3 0 16,2 5 0-16,0-2 0 0,-1 6 0 0,-3-4 0 16,-3-2 0-16,2-1 0 0,5-1 0 0,-1-1 0 15,-4 4 0-15,1-5 0 0,2 1 0 0,-1-2 0 0,2 5 0 16,-4-4 0-16,0 1 0 0,-1-1 0 0,-1 0 0 0,-2 0 0 15,3-1 0-15,-3 0 0 0,-1 2 0 0,-1-1 0 16,-1 1 0-16,1-4 0 0,2 1 0 0,-1 1 192 16,1-2-64-16,-4 1 0 0,-4 2-128 0,0 1 176 15,1-5-176-15,3 3 192 0,3 0-192 0,-1-1 192 16,-2-1-192-16,-1 0 192 0,1 0-192 0,-2 0 192 16,1 1-192-16,-2 1 192 0,-2-2-192 0,-2-2 0 15,0-4 0-15,2 1 0 0,-1 1 0 0,1-3 0 0,-2 2 0 16,-5-1 0-16,-3 2 0 0,1-2 0 0,4 0 0 15,70-23 0-15,-69 23 0 16,0 1 0-16,-3 1 0 0,-2 2 0 0,2-5 0 16,3 5 0-16,0-2 0 0,-3 4 0 0,-2-1 0 15,1 1 0-15,-4 0 0 0,-2 2 0 0,-1-5 0 0,0 3 0 0,-2 0 0 16,-1 1-160-16,-1-1 160 0,-1 4 0 0,-2-4-144 16,-1 0 144-16,-2-3 0 0,-2 0 0 0,-1 0 0 15,0 0 0-15,0 0 0 0,-2 0 0 0,1-3 0 16,1 0 0-16,-2-3 0 0,-2-1-128 0,-4 1 128 15,-1 0-192-15,-4 1 32 0,0 0 16 0,-4-1 0 16,0 1 144-16,-2 0 0 0,-2 2 0 0,-2-2 0 0,-2 2 0 0,0 0 192 16,-2 2-32-16,-1-2-16 0,0 1-144 0,-1 1 0 15,0-2 0-15,-2 0 0 0,1-1 0 0,-2 1 0 16,0-3 0-16,1-1 0 0,1 2 0 0,-1-2 128 16,2 1-128-16,-2-1 128 0,3 1-128 0,-2 3 0 15,1 0 0-15,-2 1 0 0,0 1 0 0,0 4 0 16,0-3 0-1,-1 3 0-15,1 1 0 0,-3 2 0 0,1 0 0 0,-1 1 0 16,0 0-128-16,-2 2 128 0,-1 0 0 0,0 0 0 16,1 1-128-16,-2 2 128 0,-2 1-160 0,1 0 160 15,0 1-144-15,-2 1 144 0,2 1-128 0,-2 0 128 16,1 0 0-16,1 2 0 0,-1-3 0 0,0 4 0 0,0-2 0 16,0-1 0-16,-1 3 0 0,1-1 0 0,-1 1 0 0,0 0 0 15,0 0 0-15,-1-2-128 16,0 2-448-16,1 0-64 0,-1-4-32 0,1 1-13760 0,-2 0-2752 0</inkml:trace>
  <inkml:trace contextRef="#ctx0" brushRef="#br0" timeOffset="51976.74">25375 8673 30399 0,'-20'-16'2704'0,"3"1"-2160"16,0 3-544-16,2 5 0 0,4 4 2352 0,1 3 352 0,-2 0 80 0,-12 0 16 0,-13-2-3440 0,-12 4-704 0,-8 1-128 0,-5 7-16 0,3-1 432 0,0 4 96 16,3 2 0-16,0 4 16 0,4 1 1680 0,2 5 336 0,2 0 64 0,2 3 16 15,3 1-464-15,1-1-96 0,8-2-16 0,-4 5 0 16,0 3-304-16,1 5-64 0,2-1-16 0,2 3 0 16,3 1 64-16,2 1 0 0,1 2 0 0,2-1 0 15,3 3 96-15,1-2 32 0,2-4 0 0,1 3 0 0,3-1-160 16,0-1-32-16,3 7 0 0,0 3 0 15,4 0 0-15,0 3-16 0,3 0 0 0,3-5 0 0,2 1-16 16,4-6 0-16,3 4 0 0,3-1 0 0,2-1 80 0,6 4 16 16,0 2 0-16,4-2 0 0,2 0-80 0,2-1-16 15,2-5 0-15,2-1 0 0,1-3-16 0,-1-5 0 16,-1-3 0-16,6 2 0 0,7 4 0 0,2 1 0 16,2-2 0-16,2-3 0 0,3 0-144 0,1-6 192 15,0 2-192-15,0-2 192 0,1-7-64 0,-2-4 0 16,2-1 0-16,1-3 0 0,3-2 80 0,1-1 16 15,2-1 0-15,-1-4 0 0,2-3-48 0,-1-3-16 0,5-3 0 16,0-3 0-16,1-4-160 0,-2 1 192 0,-2 0-192 16,-3-2 192-16,-3-1-192 0,-3-7 0 0,-2 1 0 15,-6-2 0-15,0-2 0 0,-3-5 0 0,-1 1 0 0,-5-7 0 16,-2 0 208-16,-3-3 16 16,-2-5 0-16,-6-1 0 0,-2-1 16 0,-2-2 0 0,-4 1 0 0,-4-5 0 15,-1-2-48-15,-3-4 0 0,-2-1 0 0,-3-5 0 16,-2 2-192-16,-1-5 128 0,-3 1-128 0,-1 3 0 15,-2-1 0-15,-4 2 128 0,-1-4-128 0,-2 6 0 16,-1 3 0-16,-3-2 0 0,-5 4 0 0,-4 1 0 16,-4 1 0-16,-5 3-128 0,-2 2 128 0,-4 2 0 15,1 4-208-15,-5-1 64 0,-4-1 16 0,-2 2 0 0,-1 1-112 0,-3 4-16 16,-5 1 0-16,-2 2 0 0,0 3 0 0,-2 2 0 16,-1 4 0-16,3 1 0 15,1 1-256-15,2-2-64 0,3-3-16 0,1 3 0 16,4-3-176-16,0 0-48 0,3 2 0 0,1-4-18704 0</inkml:trace>
  <inkml:trace contextRef="#ctx0" brushRef="#br0" timeOffset="55436.71">21423 5522 4607 0,'-12'-1'400'0,"3"-1"-400"0,2 2 0 0,3-3 0 0,2 3 672 0,0 0 48 0,1 0 16 0,-1-1 0 0,-1-1 448 0,-1-1 96 16,2-1 0-16,1 1 16 0,3-1-480 0,1-1-112 0,3 1 0 0,0-2-16 16,2 2 352-16,0-1 80 0,6 1 16 0,3-3 0 0,2 2 272 0,4 2 48 0,3-1 16 0,4-2 0 0,7 2-80 0,5-1-16 31,5 1 0-31,9-2 0 0,3-1-288 0,9-2-48 16,9-6-16-16,13 2 0 0,11-2-368 0,12-5-80 0,7-2 0 15,8-7-16-15,11-3-240 0,3-5-64 0,-3 5 0 16,4-5 0-16,5-1-256 0,17-3 0 0,12-1 0 0,3-2 0 15,-2 2 0-15,3 3 0 0,1 3 0 0,-1-2 0 16,1-1-176-16,-9 2 16 0,-6 0 0 0,-9 1 0 16,-3 4 160-16,-8 1-192 0,-7 0 192 0,1 2-192 15,1-2 0-15,-5 0-16 0,-3 5 0 0,-8 0 0 16,-6 1-512 0,-10 3-112-16,-10 0 0 0,-8 3-13248 0</inkml:trace>
  <inkml:trace contextRef="#ctx0" brushRef="#br0" timeOffset="64175.58">29227 6073 23039 0,'3'-8'2048'0,"-2"2"-1648"15,0 4-400-15,-1 0 0 0,1 2 1120 0,-1-2 144 0,2-2 16 0,-1-4 16 0,0-2 288 0,-1-3 48 0,-2 3 16 16,-3 1 0-16,-3 0-576 0,-2 3-112 0,-1 0-32 0,-4 2 0 0,-2 0-352 0,-4 4-80 0,-1-2-16 0,-4 4 0 0,0 2 32 0,-1 0 0 15,-1 4 0-15,-1 0 0 0,0 4-288 0,1 3-48 16,3-3-16-16,0 4 0 16,-1 0-160-16,-1 3 0 0,0 1 0 0,1 2 128 0,0-2-128 15,3 1 0-15,2-3 0 0,1 0 0 0,2-1 0 0,4 0 0 16,2-2 0-16,3 1 0 0,2-3 0 0,5-4 0 16,1 4 0-16,3-5 0 0,2 2 0 0,3 0 0 15,4-1 0-15,3 1 0 0,2-3 0 0,4 2 0 16,2 1 0-16,4-2 0 0,1 2-144 0,1 0 144 0,0-1 0 15,0-3 0-15,1 4 0 0,-1-3 0 0,1 2 0 16,-1 1 0-16,1 2-208 0,-3 1 64 16,1-1 16-16,-6 0 0 0,-1 2 128 0,1 1 0 0,2 5 0 15,-1-2 0-15,1 4 0 0,-5-2-192 0,1 1 192 0,-4 1-192 16,-2 1-32-16,-4-4-16 0,-1 4 0 0,-4-2 0 16,-1 1 240-16,-2 0 0 0,-2-3-160 0,-3 1 160 15,-2-2 0-15,-2 1 0 0,0-2 0 0,-3 0 0 0,-2-3 0 16,-3 1 160-16,-1-4-32 0,-3 0-128 0,-2 0 208 0,-3 0-64 15,-1 2-16-15,-1-3 0 0,-2 2-128 0,1-1 0 16,1 0 0-16,0-3 0 16,-1 0 0-16,1-2 0 0,0 1 0 0,2-4-176 31,2 0-1488-31,2-3-320 0,1-3-48 0,4 0-13600 0</inkml:trace>
  <inkml:trace contextRef="#ctx0" brushRef="#br0" timeOffset="64501.82">29659 6471 23951 0,'1'-7'1056'0,"-1"4"224"0,0-1-1024 0,1 2-256 0,0 2 0 0,1 0 0 0,0 0 640 0,2-1 64 0,1 1 0 16,3 0 16-16,4 0 640 0,1-3 128 0,2 3 32 0,1-2 0 0,1 2-640 0,1-2-128 0,0 2-32 0,1-2 0 0,1 2-48 0,-1-3-16 0,1 2 0 0,1-1 0 15,0-1-352-15,0 2-80 16,-1-1-16-16,1 2 0 0,-2-3-208 0,-1 3-256 15,-1 0 48-15,-1 3 16 16,1-3-1536-16,-4 2-320 0</inkml:trace>
  <inkml:trace contextRef="#ctx0" brushRef="#br0" timeOffset="65732.98">31050 6152 20271 0,'2'-5'1792'0,"1"2"-1424"0,0 0-368 16,0 0 0-16,-1 1 576 0,1-2 32 0,2 0 16 0,2-5 0 0,3-3 528 0,1-1 128 0,0-2 0 16,-1 3 16-16,-4-2-512 0,1 4-96 0,-4-2-32 0,-1 2 0 0,-2 1 736 0,-2 2 144 0,0-2 16 0,-2 0 16 15,-1 2-384-15,-1 1-80 0,-3-3-16 0,1 3 0 16,-3-1-512-16,-1 0-96 0,-2 4-32 0,-2-2 0 0,-2 3-240 0,1 0-48 15,-2 2-16-15,1 2 0 16,-2 2-144-16,0 2 0 0,-2 1 0 0,-1 2 0 0,-1 1 0 0,-1 3 0 16,2-1 0-16,-2 2 0 0,2 1 0 0,-1 1 0 15,2 2 0-15,0 1 0 0,-1 3 0 0,2 4 0 16,2 2 0-16,0 1 0 0,3 2 0 0,0-2 0 16,3 5 144-16,1-6-144 0,1 1 144 0,1-1-144 15,1 4 192-15,0-1-192 16,0-1 0-16,0 2 0 0,2 1 0 0,1 0 0 0,-1 1 0 0,2-2 0 0,-1 5 128 15,1-1-128 1,2 4 0-16,0-4 0 0,1-2 0 0,2-3-144 0,1-5 144 0,3-4 0 0,2 1 0 0,1-5 0 16,4 1 0-16,2-1 0 15,2 2 160-15,1-4-160 0,1 3 128 0,4-7-128 0,2 1 0 0,2-2 144 16,2 0-144-16,2-5 0 0,1 4 0 16,-1-6 0-16,1-1 0 0,0 0-176 15,-1-6 48-15,-2 2 0 0,1-1 128 0,-1-6 0 0,1 3 0 0,1-2 0 16,0-4 0-16,-1 0-192 0,-1-2 192 0,-1 1-192 15,-3-4 192-15,0 1-160 0,-2-1 160 0,-3 0-160 0,-2 0 160 16,0 0 0-16,-2-3 0 0,-2 3 0 16,-1 0 208-16,-1-3-16 0,-1 1-16 0,0-1 0 15,-1 1-176-15,-2 0 128 16,1-3-128-16,-2 3 128 0,-2 0-128 0,0 0 0 0,-1 3 0 0,-3 2 0 0,1-2 0 0,-3 4 0 16,0-2-144-16,-1 2 144 0,-1 4 0 0,1 0 0 31,-2 1 0-31,1 3 0 0,-1 0 0 0,-1 2 0 15,0 0 0-15,0 1 0 0,0 1 0 0,-3 3 0 16,0-3 0-16,-3 4 0 0,0 1 0 0,-3 0 0 16,0-1 0-16,-4 4 0 0,0-1 0 0,0 0 0 15,-1 0 0-15,-1-1 0 0,2 0 192 0,-1-1-64 0,3 0-128 16,0 1 192-16,4-4-192 0,0 2 128 0,3-4-128 0,1 2 0 16,3-1 0-16,0 0 0 0,1-4 0 0,1 0 0 15,3-2-144-15,-1 2-128 0,2-4-32 16,2-1 0-1,1 1-1360-15,1-1-256 0,2-2-64 0,3 0-14400 0</inkml:trace>
  <inkml:trace contextRef="#ctx0" brushRef="#br0" timeOffset="87246.09">32216 5965 16575 0,'4'-1'1472'0,"-2"1"-1168"0,-1 0-304 16,-1 0 0-16,0 0 1152 0,0 0 192 0,2 0 16 0,-1 0 16 0,-1 1 1184 0,-1 2 224 0,-2 0 48 0,3-3 16 0,0 0-992 0,-22 19-208 0,12-10-48 0,-2 0 0 0,0 4-720 0,-1-1-160 0,-1 2-16 16,1 1-16-16,-1 1-368 0,0 0-64 15,2 2 0-15,0 0-16 0,1 3-80 0,-1-5-16 0,3 0 0 16,0 0 0-16,0 0-144 0,2-1 0 0,1-3-192 0,1 2 192 16,1-2 0-16,0 1 0 0,2-5 224 15,-1 2-64-15,2-3-160 0,0 2 0 0,2-3 144 0,2-2-144 16,0 0 0-16,1-2 128 0,2-2-128 0,2 0 0 15,0-2 0-15,2 0 0 0,1 0 0 0,0-2 0 16,2-2 0-16,-1 2 0 0,4-2 0 0,-1-2 0 16,2 1 0-16,1 1 0 0,-1-1 0 0,1 1-128 0,0 1 128 15,0 1 0 1,0 1-144-16,-1 3 144 0,0 0-128 0,-2 5 128 16,0-1-160-16,-1 0 160 0,-1 2 0 0,-2 3 0 0,0-2 0 0,2 2 0 0,-5 1 0 0,0 2 0 15,-1 3 0-15,-1-2 0 0,-1 2 0 0,-2 1 0 16,-1 0-128-16,0 3 128 0,-4-2 0 0,1 4-176 31,-1 2 176-31,-2-1-160 0,0 0 160 0,-1 3 0 0,0-2 0 16,-1 2 0-16,-1 1 0 0,-1-1 0 0,1 2 0 0,-2-4-128 15,2 2 128-15,-2-3-128 0,2 1 128 0,-2-2-128 0,2-1 128 0,-2-2 0 16,2-2 0-16,-2-2 0 0,-1-2 0 0,1 0 0 16,-1-2 0-16,3-1 0 0,-3 1 0 0,0-4 0 0,-1 0 0 15,0-2 0-15,-1 0 0 0,-1-2 0 0,0 1 0 16,-1-3 0-1,0-4-720-15,1 1-64 0,-1 0-16 0,1-2-10704 16,-2-3-2128-16</inkml:trace>
  <inkml:trace contextRef="#ctx0" brushRef="#br0" timeOffset="87547.11">32159 6015 21183 0,'9'-10'1888'0,"-3"4"-1504"0,1 1-384 0,1 1 0 0,-1 0 768 0,-1 4 96 0,3-2 16 0,3-4 0 0,9-2 912 0,7-3 176 0,5 0 32 0,3-2 16 0,-3 1-96 0,-1 2-32 15,-1-1 0-15,-4 4 0 0,-3 3-848 0,-2-2-160 0,-2 3-48 16,0 3 0-16,0-2-448 0,-2 4-112 0,1-2-16 16,-1 3 0-16,1-2-80 0,-1 4-32 0,0-4 0 0,-1 3 0 15,-1-2-144-15,0 1 0 0,-1 1 0 0,1-4 0 32,1 0-608-32,1-3 0 0</inkml:trace>
  <inkml:trace contextRef="#ctx0" brushRef="#br1" timeOffset="95644.16">21889 6770 15663 0,'-9'-2'1392'0,"1"-2"-1120"0,4 0-272 0,3 2 0 16,1 2 448-16,-1-4 16 0,-3 2 16 0,-2-7 0 0,-3-1-1760 0,2 0-368 0,2 0-64 0,3 2-16 16,2 0-48-16,1 2-16 0,2 0 0 0,1 1 0 0,1 0 1344 0,1 0 272 0,2 1 176 0,-1 1-208 15,1 0 1760-15,-1-1 368 0,0 1 64 0,1 0 0 16,-1 0-592-16,1-2-128 0,-1 1-32 0,1 0 0 15,-2 2-416-15,0-1-96 0,0 2-16 0,-1-3-5840 16,0 2-1184-16</inkml:trace>
  <inkml:trace contextRef="#ctx0" brushRef="#br1" timeOffset="97000.92">21966 7302 11967 0,'-9'2'1072'0,"3"-2"-864"0,0 0-208 0,4 0 0 0,0 0 640 16,2 0 64-16,0 0 32 0,-1 0 0 0,1-2-736 0,0-1-128 0,0 2-48 0,1-2 0 0,1-2 1184 0,0 1 224 0,-1-2 48 0,2-1 16 0,-1 0 32 0,-1 1 0 15,2-3 0-15,-2 1 0 0,2 0 32 0,-1-2 16 16,2 2 0-16,0-2 0 0,-2 4-480 0,1-4-112 16,1-3-16-16,1-3 0 0,2 0-224 0,-1-1-48 15,0-1-16-15,0 0 0 0,0-2 96 0,2-1 32 0,-1-1 0 0,-1 0 0 16,2 1-80-16,-2 1-16 0,1-6 0 0,1 1 0 16,-1-1-128-16,-1 1-16 0,1-1-16 0,-2 2 0 15,-1-2-64-15,0-1-16 16,0 2 0-16,-2 3 0 0,0-1 0 0,-1 4 0 0,-1-3 0 0,1 3 0 15,-1 3-272-15,0-3 0 0,0 3 128 0,-1-4-128 0,1 2 0 16,-3-1 0-16,2 1 0 0,-3 1 0 0,2 4 160 0,-2-2-160 31,1 1 128-31,-2 3-128 0,0 1 176 0,1 1-48 16,-1-1-128-16,0 1 192 0,1 2-192 0,1 0 0 0,0 1 0 0,1 0 0 0,-1 0 0 0,1 2 0 16,0-2 0-16,1 1 0 0,1 1 0 0,-1 1 0 15,0-1 0-15,0 1 0 0,-2 1 0 0,2 1 0 16,0-2 0-16,-1-1 0 15,1 2 0-15,-1 0 0 0,0 0 0 0,1 0 0 0,-1-1 0 0,0 2 0 16,1-1 0-16,0 0 0 0,1 2 0 0,0 0 0 16,1-2 0-16,0 2 0 0,2 0 0 0,-1 0 0 15,2 0 0-15,-4 0 0 16,0 0 0-16,0 0-160 0,0 0 32 0,22 2 0 0,-17-2 128 0,0 0 0 0,1 0 0 16,-1 2 0-16,2 0 0 0,-2-2 0 15,-1 0 0-15,1 0-128 0,0 0 128 0,0 0 0 16,-1 0 0-16,0-4 0 0,-1 4 0 0,1-2 0 0,-1 2 0 0,0 0 0 15,1-3 0-15,0 2 0 0,-1 1 0 0,1-2 0 16,1-1 0-16,-1 2 0 0,1 1 0 0,-2-2 0 16,2-2 0-16,0 1 0 0,0 2 0 0,0-1 0 15,0-1 0-15,-1 2 128 0,2-1-128 0,-2-2 0 16,1 1 128 0,-2 0-128-16,1 0 160 0,0 1-160 0,0 0 160 0,-2 2-160 15,-1 0 160-15,1-2-160 0,-1 6 0 0,-2-4 0 16,1 0 0-16,-3 0 0 0,1 2 0 0,-2 1 0 15,-1 0 0-15,5-3 0 0,0 0 0 0,-24 14 0 16,15-8 0-16,-3 3 0 0,0-1 0 0,0 2 128 16,-1-4-128-16,0 4 0 0,-3 3 0 0,0-1 0 15,-3 2 0-15,0-2 0 0,2 2 128 0,0 1-128 16,-2-3 0-16,1 1 0 0,-3 2 0 0,0 1 0 16,0-2 0-16,0 1 0 0,0-3 0 0,1 1 128 15,3-4-128-15,0-1 0 0,4 1 128 0,1-6-128 16,2 2 176-16,2-1-176 0,2-4 176 0,1 0-176 15,1 0 160-15,2-3-160 0,2 2 0 0,0-1 0 0,1-4 0 16,2 2 0-16,2-5 0 0,2-1 0 0,3 0 0 16,1-1 0-16,3 0 0 0,0-1 0 0,2-1 0 15,1 1 0-15,0-2 0 0,1 2 0 0,-1 0 0 0,-1-1 0 16,0 0 0-16,-2 0 144 0,1 2-144 0,-1 0 128 16,0 0-128-16,-1 0 0 0,0 0 0 0,-2 1 0 15,0-3 0-15,-1 6 0 0,-2-5-144 0,1 3 144 16,0 2 0-16,-2 0 0 0,-1-1 0 0,0 4 0 15,-1 0 0-15,0 2 0 0,0-1 0 0,0 2 0 16,0 1 0-16,0 0-128 0,1 4 128 0,0-2 0 0,2 2 0 16,-2 0 0-16,3 2 0 0,-1 3 0 0,1-3 0 15,0 5 0-15,1 1 0 0,-2 3 0 0,2-1 0 0,-1 1 0 16,-2-3 176-16,2 4-176 0,-2 0 224 0,-1-2-64 16,-1 1-16-16,0-2 0 0,0 2 16 0,-1-1 0 15,0-2 0-15,-1 0 0 0,2 1-160 0,-1-1 128 16,0-2-128-16,-1-1 128 0,2 0-128 0,0-1 0 15,0 1 0-15,2-1 0 0,-3 2-256 0,3 0-64 16,-1-1-32-16,0 2-18672 0</inkml:trace>
  <inkml:trace contextRef="#ctx0" brushRef="#br1" timeOffset="97871.99">21557 7580 21183 0,'-4'-4'1888'0,"2"4"-1504"0,2-2-384 0,0 2 0 0,1 0 1200 0,-1 0 160 0,1-1 48 0,0-2 0 0,1 1-1120 0,0 1-288 0,3-4 0 0,1 3 0 0,3-3 0 0,-1 4 0 15,5-1 0-15,-1 2 0 0,1-3 400 0,1 2-16 0,1-1 0 0,1 0 0 16,0 2 768-16,2-2 128 0,-3 2 48 0,-1-4 0 16,4 4-400-16,-1-2-80 0,0 2-16 0,1-3 0 15,-1 3-352-15,0-1-80 0,-1 1-16 0,-2 0 0 0,-4 0-160 16,1 1-32-16,0 2-16 0,-1 3 0 0,-3-4-48 15,0 6-128-15,-4-5 192 0,0 4-64 0,-3 1 32 0,-1-2 0 16,-2 2 0-16,-1 1 0 0,-1-3-32 0,-1 4 0 16,-1-2 0-16,-2 0 0 0,-1 0-128 0,0 2 0 15,2-1-160-15,-2-2 160 0,-1 2 0 0,0-3-144 16,-1 0 144-16,3 1 0 16,0-4 0-16,0 3 0 0,2-2 0 0,1-1 0 0,1 0 0 0,1 0 0 15,1 0 0-15,1 0 0 0,0-3 0 0,2 1 0 0,0 2 0 16,1-3 0-16,0 3 0 0,1-3 0 0,2 4 0 15,0-1 0-15,1 0 0 0,1 2 0 0,1-1 0 16,1-2 0-16,2 3 0 0,-2 0 0 0,2 1 0 16,0-2 0-1,0 2 0-15,0 1 0 0,1-4 0 0,-2 3 0 0,1 1-208 0,-2-1 32 16,0 0 16-16,0 0 0 0,0 0 32 0,-2 2 0 0,0 0 0 0,-1 2 0 16,0-1 128-16,-2-2 0 15,0 2 0-15,0 1 0 0,-2-1 0 0,0 0 0 0,-1 1 0 0,0 0 0 16,0 3 0-16,-1-5 0 15,0 2 0-15,-2 3 0 0,1-7 0 0,-1 4 0 0,-2-3 0 0,0 4 0 16,-1-3 128-16,-1 0 48 16,1-2 16-16,-2 2 0 0,-2 1 16 0,2-3 16 0,1-3 0 0,-2 4 0 0,-4-1 80 0,-3 0 16 15,0 0 0-15,0 0 0 0,4-2-176 0,-1-1-16 32,-3 0-128-32,0-2 192 0,-1 2-192 0,1-3 128 0,-2 0-128 0,2 0 0 0,3-4 0 0,0 4 0 15,3-3 0-15,-1 0 0 31,-2-3-416-31,-1 0-128 0,1-1-32 0,-1 0 0 0,0 1-1600 0,2 0-320 0</inkml:trace>
  <inkml:trace contextRef="#ctx0" brushRef="#br1" timeOffset="100237.3">11753 5095 13823 0,'-2'-7'1216'0,"-1"2"-960"15,2 4-256-15,1-1 0 0,0 1 720 0,-1 1 112 0,0-5 0 0,-3-3 16 0,-1-2-656 0,-1-1-192 0,-3 1 0 0,-2 0 128 0,-1 0 128 0,-2 2 16 31,-2 0 16-31,-2 2 0 0,-2 1 0 0,-2 2 0 0,-3-1 0 0,-2 1 0 16,-2 3-32-16,-1 0-16 0,1 3 0 0,-3 1 0 16,1 2 80-16,-3 2 0 0,-2 2 16 0,-2 3 0 15,-4 3-176-15,-2 1-32 0,2 2-128 0,-1-1 192 16,1 4-192-16,-2 3 0 0,-1 4-144 0,0 3 144 16,0 5 0-16,2 4 256 0,1 1-16 0,3 0-16 15,2 1 320-15,3 4 64 0,3 0 16 0,4 1 0 16,3 3 0-16,4 3 0 0,3 8 0 0,5 1 0 0,3 0-272 15,5 4-48-15,6-3-16 0,4 6 0 16,5 1-1408-16,5 4-288 0,6 6-48 16,5-9-16-16,4-15 272 0,3-12 48 0,4-7 16 0,3-9 0 15,1-4-192-15,-4-4-32 0,-3-5-16 0,9-4 0 0,14 0 1104 16,12-6 272-16,5-4 0 0,-2-8 0 0,-7-1 864 0,-1-4 224 16,3-3 64-16,1-5 0 0,1 0 192 0,-5-4 64 15,-3-4 0-15,-3-3 0 0,-3-3-512 0,-2-3-80 16,0-1-32-16,-4-5 0 0,-3-7 96 0,-1-2 16 15,-5 0 0-15,-3 0 0 0,-3-3-336 0,-3-5-64 0,-4-6-16 16,-5-3 0 0,-8 0-832-16,-8 9-160 0,-3 5-48 0,-7-3 0 15,-4-9 48-15,-9 1 16 0,-5 0 0 0,-7-1 0 0,-5 0 496 0,-4 2 288 0,-3 8-32 0,-2 5-16 16,-3 3 656-16,-2 5 128 0,-3 2 16 0,-5 5 16 16,-5 4-192-16,-5 4-32 0,-6 4-16 0,-2 4 0 31,3 4-992-31,-1 4-192 0,3 3-32 0,3 4-16 0,2 5-1184 15,1 0-224-15,1 8-48 0,3-2-6640 0,5 0-1312 0</inkml:trace>
  <inkml:trace contextRef="#ctx0" brushRef="#br1" timeOffset="101138.19">22649 5436 35007 0,'-5'-11'3120'0,"0"3"-2496"0,2 5-496 0,2 3-128 0,1 0 576 0,0-3 112 0,-1-3 16 16,-3-3 0-16,-1-2-1056 0,-1 0-208 0,1-1-32 0,0 2-16 0,0 2 608 0,0-3 0 16,0 4 0-16,-1-6 0 0,-1 4 0 0,-1-4 0 0,-2 3 0 0,-1 0 0 15,-1-1 0-15,-3 1 0 0,-2 3 144 0,-4 1-16 16,0 1 128-16,-5 4 16 16,-4 1 16-16,-7 6 0 0,-5 4-288 0,-6 0 0 15,-4 4 0-15,-4 0 0 0,0 2 0 0,2 3 0 0,1-1 0 0,-3 2 0 0,-1 5 0 16,0 1 0-16,3 1-128 0,6-5 128 0,6-5 0 15,-3 2 0 1,1 3 0-16,-2 5 0 0,1-1 0 0,2 5 160 16,4 4-32-16,2 1 0 0,3 1 0 0,6 1 0 0,4 4 0 0,4-1 0 0,4-1 144 0,4-2 32 31,5 0 0-31,2 1 0 0,6-5-432 0,4 3-96 0,6-2-16 0,5-3 0 0,6 0-80 0,5-1-32 16,8-2 0-16,3-3 0 15,1-7 352-15,10 3 0 0,11-6-144 0,6 0 144 16,6-4 0-16,1-6-160 0,2-6 160 0,1 0-128 0,-3-6 128 0,1 0 0 15,-1-4 128-15,-1-2-128 0,-2-2 208 0,-2-5-16 16,-4-2-16-16,-7 2 0 0,-2-1 528 0,0-5 96 16,4-3 32-16,-5-4 0 0,-12 7-384 0,0-6-64 0,-1-4 0 15,-4-3-16-15,-6-3-176 0,-6 0-48 16,-8-1 0-16,-6-1 0 0,-5-2-16 0,-7 3-128 16,-6-2 192-16,-6 3-64 0,-2 0 0 0,-7 3-128 15,-8-5 192-15,-5 4-64 16,-7 1 0-16,-5 3-128 0,-5 1 192 0,-5 2-64 15,-6-2-256-15,-8 2-64 0,-4 1-16 0,-4 1-12416 16,4 6-2480-16</inkml:trace>
  <inkml:trace contextRef="#ctx0" brushRef="#br1" timeOffset="117491.42">25963 2749 3679 0,'-3'-3'320'0,"2"1"-320"0,1 1 0 0,0 1 0 0,1-3 432 0,-1 1 16 0,0 0 0 0,0-4 0 0,0 0 576 0,0-4 112 15,0 2 16-15,-1 0 16 0,1-1-624 0,0 3-128 0,-1 0-32 0,-1 2 0 0,1-2 128 0,-1 2 0 0,-1 0 16 0,1 2 0 0,-2 0-144 0,0-2-48 16,1 4 0-16,-2 0 0 0,0 0-336 0,0 0 0 16,-1 0 0-16,1 1 0 0,-1-1 304 0,1-1 80 15,0 1 32-15,0 0 0 0,0-4 800 0,0 3 176 16,1 0 16-16,-2-3 16 0,2 2-256 0,-2-2-48 15,0 2-16-15,-2-2 0 0,1 1-368 0,-2 0-80 16,-1-1-16-16,1 1 0 0,-3 0-320 0,0 0-64 0,-2 0 0 16,1 0-16-16,-1 1-240 0,-1 0 176 15,-2 0-176-15,0-1 160 0,-2 2 96 0,1-2 0 16,-1 0 16-16,-1 1 0 0,1 0 336 0,0 2 64 16,2-2 16-16,-2 2 0 0,-2 0-160 0,0 0-16 15,1 0-16-15,2 0 0 0,0 2-240 0,2-2-32 0,-1 2-16 0,1 0 0 16,1-2-208-16,3 1 0 0,-2 1 128 0,2-2-128 15,-1 3 0-15,1-3 0 0,2 1 0 0,-1 2 0 16,2-1 128-16,2 0-128 0,0 0 0 0,0 1 144 16,1-2-144-16,0 1 0 0,1 1 0 15,-1 0 0-15,0 0 0 0,-2 1 0 0,1 2 0 0,-1-2 128 16,1 2 0-16,-2 0 0 0,1 0 0 0,-2 2 0 16,0 0-128-16,-1 2 192 0,-2 0-192 0,2 1 192 0,-1 3-192 0,0-2 0 15,-2 2 0-15,0 0 0 0,2 0 0 16,0 1 0-16,-1-3 0 0,1 1 0 0,1 0 0 15,1 0 0-15,0-3 0 0,0 2 0 0,0 0 0 0,2 1 0 16,-1-3 0-16,0 2 0 0,1 0 0 0,-1-1 0 16,3 1 0-16,-2 0 0 0,1-1 0 0,-2 4 0 15,2-2 0-15,-2 2 0 0,2-1 0 0,-2 1 0 16,2-2 128-16,-2 2-128 0,0-1 0 0,1 3 0 16,-1-3 0-16,2 2 0 15,-1-1 0-15,1 1 0 0,1-3 128 0,-1 2-128 0,3 1 0 0,-1 0 0 0,2-1 0 16,1 1 0-16,-2 0 160 0,3 0 0 15,-2-1 0-15,1 1 0 0,-1 2-32 16,1-1 0-16,-2-1 0 0,2-2 0 0,-1 0-128 0,-1 0 0 0,-1 1 0 0,2 1 0 16,-1 2 0-16,-1-1 0 0,3-1 0 0,-2 0 0 15,3-1 0-15,1 1 0 16,0 0 0-16,1 0 0 0,0-3 0 0,0 2 0 0,2-1 0 0,1 3 0 16,-1-1 0-16,3 0 0 0,-1-2 0 0,2 3 0 15,-2-1 0-15,1 0 0 0,0 3 0 0,1-2 0 0,0 2 0 16,-1 2 0-16,0-1 0 0,-1-2 0 15,1-2 0-15,1 0 0 0,0-1 0 0,-1 1 0 0,1-3 0 0,-1-2 0 16,2 0 0-16,0 0 0 16,2 0 0-16,1-1 0 15,2 0 0-15,-1-2 0 0,2 2 192 0,-1-3-32 0,1-1-16 0,0 0 0 0,0-2 144 0,1-1 32 16,3 2 0-16,-1-3 0 0,3 0-176 0,1 2-16 16,0-4-128-16,0 2 192 0,1-2 0 0,-1-2 0 15,1 2 0-15,-1 0 0 0,2-3-32 0,0 2-16 16,1 1 0-1,-2-4 0-15,-1 4-144 0,0-2 0 0,0-2 0 0,-1-1 0 0,1 1 0 16,0 1 0-16,-1-3 0 0,1 2 0 0,1-2 0 0,0 1 0 0,2-1 176 0,-3-1-176 16,1 2 128-16,1-1-128 15,1 1 0-15,-2 2 0 16,-1-1 192-16,-1-2-64 0,0 2-128 0,-2-1 192 0,1-1-192 16,-2 2 0-16,0-2 0 0,-1 0 0 0,1 2 0 0,-1-2 128 0,0 0-128 0,0 0 0 15,0-2 128-15,1-1-128 16,-1 1 176-16,0 0-176 0,0-2 144 0,2-2-144 15,-1 0 0-15,0-1 144 0,1 1 0 0,-2-2 0 16,-1 0 0-16,2 0 0 0,0-5-144 0,-1 3 0 0,2-5 144 16,-1 2-144-16,-1-4 0 15,1 1 0-15,-1 0 0 0,0-5 128 0,0-2-128 16,1 1 0-16,-3-1 0 0,-1 0 128 0,-2 0-128 0,-2 1 0 16,-1-3 0-16,-2 1 0 0,-1-1 0 0,-3 0 0 15,-1 2 0-15,-1 0 0 0,-1 4 176 0,-3-1-48 16,0 2 0-16,-1-1 0 0,0 3 0 0,-2-3-128 15,-2 1 192-15,-1 0-64 0,-1-1-128 0,-2 0 0 16,0 2 0-16,0-4 128 0,-1 3-128 0,0-1 0 16,1 1 0-16,-1 0 0 0,-1 2 128 0,0 1-128 15,1 1 0-15,-2 1 128 0,-2 1-128 0,1 4 0 0,0 0 0 16,-1 0 0-16,-1 3 0 0,-2 0 0 0,-3-2 0 0,1 1 0 16,-1 3 0-16,1-1 0 0,-2 0 0 0,0 1 0 15,-1-3 0-15,0 3 0 0,1 1 0 16,-1-3 0-16,0 1-176 0,1 0-16 0,0-2 0 0,3-1 0 15,1 4-448 1,2-5-112-16</inkml:trace>
  <inkml:trace contextRef="#ctx0" brushRef="#br1" timeOffset="128693.93">17565 4704 7359 0,'-16'-8'656'0,"4"-1"-528"0,2 2-128 0,4 1 0 0,1 4 1664 0,1 2 288 0,-1-3 64 0,-4-2 16 0,-5 0-864 0,-6-2-160 0,-2 1-48 0,-3 1 0 0,-1 1-400 0,-1 2-96 0,-1 3-16 0,-2 0 0 0,-3 2-448 0,-2 0 0 16,-4 3 0-16,0-2 0 16,-3 2 144-16,-3-1 48 0,1 3 0 0,-3-2 0 0,-5 0 272 0,-5 4 64 15,-6-1 16-15,-5-3 0 0,-5 4-160 0,-3 0-16 0,0-1-16 16,-2 1 0-16,-1 1-224 0,-4-1-128 0,-4 0 160 0,2-1-160 16,2 1 0-16,3-4-128 0,3 0-16 0,2 0 0 15,2 2 144-15,2-3-208 0,6 0 80 0,3-3 128 16,2 2 192-16,6-2 176 0,6 1 16 0,4 3 16 15,7 0-144-15,5 2-16 0,4-2-16 0,3 0 0 16,5 3 16-16,4-2 0 0,4 2 0 0,4 1 0 16,6-3-432-16,2 2-96 0,4-3-16 0,7 1 0 15,5 2-816-15,7-3-160 16,8 0-48-16,8-6 0 16,3 0 368-16,5 0 64 0,6-3 0 0,7 0 16 0,8-1 496 0,7-2 112 0,2 0 16 0,3-3 0 0,1-1 48 15,1 1 16-15,2-1 0 0,4 1 0 0,3-1 192 16,1 0 128-16,2-2 0 15,-2 0-128-15,2 2 640 0,2 0 0 0,1-3 16 0,-1 5 0 0,-4-2 96 0,-5-3 16 16,-1 4 0-16,-3-1 0 0,-4 3-368 0,-2 1-64 16,-4 0-16-16,-7 0 0 0,-6 2-320 0,-2-1 0 15,-1 4 0-15,-6-1 0 16,-7 2-128-16,-5 0-112 0,-8 2-16 0,-8 2 0 16,-4-1-512-16,-7 2-96 0,-6 0-32 0,-6 4-4816 15,-4-3-976-15</inkml:trace>
  <inkml:trace contextRef="#ctx0" brushRef="#br1" timeOffset="130589.99">11156 4146 34095 0,'-6'-2'3024'16,"0"-1"-2416"-16,2 3-480 0,3 0-128 0,1 0 1408 0,0 0 256 0,-3 0 48 0,1 0 16 0,-2 0-1472 0,3 3-256 0,1-1-128 0,2 2 128 0,5 2-192 0,-1 4 192 0,1 2-192 0,2 4 192 15,0 3-144-15,0 6 144 16,1 1 0-16,-1 2 0 0,1-2 0 0,-3 1-128 0,2-3 128 0,-2 0 0 16,0-1 0-16,-3-2 0 0,1 1 0 0,-2-2 0 15,-1 0 0-15,0 1 144 0,-1-3-16 0,-1-2 0 16,-1 0 128-16,1-3 0 0,-2-3 16 0,2-2 0 16,0-3 96-16,0-2 16 0,0-3 0 0,3-2 0 15,-1 0 64-15,2-4 0 0,2-4 16 0,3-6 0 16,2-6 96-16,4-3 16 0,0-4 0 0,2-3 0 15,3-2-144-15,1-7-32 0,1-6 0 0,0-1 0 0,-2 1-192 0,1-4-32 16,3-2-16-16,0-8 0 0,5-4-160 0,-1-2 128 16,2 0-128-16,0-2 128 0,-1 3-128 0,1 8 0 15,0 1 0-15,3 2 0 0,3-4 0 0,2 6 0 16,2 3-128-16,1 1 128 0,1 2-320 0,1 3 0 16,-1 4 0-16,2 2 0 15,3 3-448-15,4 3-64 0,2 1-32 0,7 3-19088 0</inkml:trace>
  <inkml:trace contextRef="#ctx0" brushRef="#br1" timeOffset="133064.37">18164 3476 37775 0,'-21'-19'3360'15,"3"7"-2688"-15,1-3-544 0,5 8-128 0,3 1 832 0,4 2 144 0,-2-1 32 0,-9-5 0 0,-9-6-1008 0,-9-4-160 0,-4-5-48 0,1 3-16 16,1 0-208-16,0 0-32 0,3-1-16 0,0 1 0 0,0 0 48 0,1 3 16 0,0-2 0 0,-1 4 0 0,-2 0 208 0,0-1 32 0,0 4 16 0,-6-3 0 16,-4 3 160-16,-3 0 0 15,-3 4 128-15,-3 0-128 0,-2 4 560 0,-3 0 32 16,-2 0 16-16,0 6 0 0,-4 0-176 0,-4 3-48 16,-4 6 0-16,-1 2 0 0,6 2-384 0,-3 3 128 15,-5 5-128-15,-7 7 0 0,-4 3 0 0,-4 5 0 16,-3 5 0-16,-1 1 0 0,2 3 0 0,5 1 0 15,4 1 0-15,12-4 0 0,9-4 0 0,-4 8 0 16,1 3 0-16,-2 7 0 0,5 4 0 0,4-2 0 16,7-2 0-16,8-2 0 0,4 1 0 0,6-2 0 15,7-2 0-15,4 1 0 0,6 0-240 0,10 4 80 0,4 0 16 16,8 0 0-16,9-1-32 0,5-5 0 0,6-3 0 16,9-1 0-16,6-2 176 0,11 2 0 0,12-3 0 15,10 1-128-15,10-2 128 0,6-4 0 0,5 1-144 0,2-5 144 16,-2-5 0-16,11 1 0 0,9 1 0 0,2-5 0 15,-9-5-272-15,10 0 64 0,9-2 16 0,2-1 0 16,-8-3-80-16,3-6-16 0,6-2 0 0,-4-1 0 16,-11-4 288-16,7-3-160 0,5-3 160 0,-2-4-128 15,-16 1 368-15,5-6 80 0,4-2 0 0,1-3 16 0,-7-3 304 16,-3-2 64-16,-4-4 16 0,-7-2 0 0,-3-1-384 16,-8-6-80-16,-10-4 0 0,-9-6-16 0,-6-2 16 15,-11-1 0-15,-6-5 0 0,-10 1 0 0,-7-1-16 16,-9-4 0-16,-7-4 0 0,-7 0 0 0,-9-4 0 0,-6 0 0 15,-7 0 0-15,-6 6 0 0,-6-2-240 0,-11-2 128 16,-8 0-128-16,-11 0 0 0,-8 3 0 0,-8 0 0 16,-6 6-208-16,0 4 64 0,2 8-16 0,-14-2 0 15,-15 1 0-15,-6 2 0 0,-1 2 160 0,-2 7-160 16,0 4 160-16,-2 2-160 0,0-1-32 0,-3 7-16 16,-1 4 0-16,-11 3-18800 0</inkml:trace>
  <inkml:trace contextRef="#ctx0" brushRef="#br1" timeOffset="144940.01">7139 13997 39615 0,'-4'-10'3520'0,"1"1"-2816"0,2 6-560 0,1 3-144 0,1 0 0 15,-1-3 0-15,0-6 0 0,-1-2-176 0,-1-3-624 0,-2-3-128 0,0 4-32 0,-2 0 0 16,-1 5-400-16,-2-2-96 0,-5 0-16 0,-2 1 0 15,-6 2 336-15,-4 1 64 0,-2 1 16 0,-4 4 0 0,-1 1 704 0,-2 3 144 0,-5 1 16 0,-3 5 16 16,-3 1 720-16,-5 2 144 16,-4 2 16-16,-7-2 16 0,-3 0 64 15,-1 1 16-15,1-3 0 0,-1 2 0 0,-1-2-384 16,3 2-80-16,0-3-16 0,3-2 0 0,0-1 480 0,0 1 96 16,-2-5 0-16,2 2 16 0,-4-1-192 0,3 0-32 15,2-1-16-15,1 2 0 0,3-4-416 0,1 0-64 16,2 1-32-16,1-1 0 0,0 0-160 0,0 3 0 0,1-3 0 0,4 0 0 15,3 0 0-15,7 0 0 0,5 0 0 0,4 0 0 16,2 0 272-16,3 2 32 0,4-2 0 0,1 4 0 16,2-2-112-16,4 0-32 15,2 3 0-15,3-4 0 0,0 4-160 0,4-4 0 0,1 2 0 16,1 0 0-16,1 0 0 0,1 0 0 0,-1 0 0 0,2 3 0 16,0-2 0-16,1 3 0 0,2 4 0 0,-2-1 0 15,2 6 0-15,0 0 0 0,0 5 144 0,0 5-144 16,0 3 176-16,-1 3-48 0,-1 5 0 0,0 1 0 15,1 9-128-15,-2 4 192 0,0-3-192 0,1 12 192 16,1 10-192-16,-2 8 0 0,2 1 0 0,-2-2 0 16,2-5 0-16,0 1 0 0,-1-3 0 0,0 3 0 15,-1 2 0-15,0-3 0 0,-1-3 0 0,-1-5 0 16,1-3 0-16,-1 5 0 0,-1-1 0 0,0 2 0 16,-2-4 0-16,-1-2 0 0,2-4 0 0,0-7 0 0,0-3 0 0,0 2 0 15,-1 4 0-15,1 0 0 0,-2-2 0 0,0 1 0 16,-1-2 0-16,1 0 0 0,0-6 0 0,-1-3 0 15,1 0 0-15,0-5 128 0,0 2 32 0,-1-1 0 16,1-2 0-16,-1-1 0 0,1-3-160 0,1-1 128 16,-2 1-128-16,0-3 128 0,0 1-128 0,0-3 192 15,0 0-192-15,0-1 192 0,1-1-192 0,-1 1 128 16,3-3-128-16,-2 4 128 0,2-1-128 0,-1 1 0 16,2-4 0-16,0 3 0 0,-1 0 128 0,2 1 0 15,0 0 0-15,-1 1 0 0,1 1-128 0,-2 1 128 16,0-3-128-16,1-4 128 0,-1 3-128 0,-2-6 128 15,1 0-128-15,-1 1 128 0,-1-3-128 0,0 0 0 0,1-1 0 16,-1-1 0-16,1-2 0 0,-1-1 0 0,3-2 0 0,-2 0 0 16,0-2 0-16,1 2 0 0,-1 0 0 0,0-1 0 15,2-2 0-15,-2 2 0 0,-1 1 0 0,1 0 0 16,0 0 0-16,-1 1 0 0,0 0 0 0,0 1 0 16,-1 1 0-16,-1 2 0 0,2-3 0 0,0 4 0 15,0 0 0-15,1 0 0 0,-1 0 0 0,0-1 0 0,1-1 0 16,0-2 0-16,1 0 0 0,0-2 0 0,1-1 0 15,0-3 0-15,1 1 0 0,0 0 0 0,0-4 0 16,1 2 0-16,0-1 0 0,0-1 0 0,0 0 0 16,1-3 0-16,0 4 0 0,0-4 0 0,1 2 128 0,-1-2-128 15,3 4 192-15,-2-1-64 16,2-2-128-16,-1 1 0 0,4 2 144 0,-1-2-144 0,1 2 160 0,1 0-32 16,2 1-128-16,1-1 192 0,1 2-192 0,3-3 144 15,3 6-144-15,3-3 128 0,2 0-128 0,3 2 0 16,3-2 144-16,1 0-144 0,2 0 0 0,0-3 0 15,3 1 0-15,-2-2 0 0,-2-1 0 0,1-1 0 16,-2 0 0-16,0-1 0 0,-3 1-128 0,-1-2 128 16,-3 2-128-16,1 0 128 0,-1 0-352 0,0 2 16 0,-2-1 0 15,0 2 0 1,-2-1-208-16,1 3-32 0,0 1-16 0,0 6-18352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45:01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3909 6273 57 0,'-14'0'0'0,"10"-3"0"0,-6-3 0 0,3-1 0 0,3-2 0 0,4 0 0 15,0-1 39-15,0-2 2 0,4-7 1 0,3 9-110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56:46.62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4557 6550 21183 0,'-13'-12'1888'0,"3"4"-1504"0,1 0-384 0,1 1 0 0,3 6 2480 0,3-2 416 0,-2 0 96 0,-2-1 16 0,-5-2-1904 0,-2-3-368 0,0 0-80 16,0-1-16-16,3 1-640 0,2 2 0 0,0 0 0 0,3 2 0 16,2 2-688-16,1-3-112 0,1-1-32 0,2 4 0 15,3-1 256-15,0-1 64 0,2 4 0 0,3-4 0 0,1 4 512 0,1 1 192 0,2-3 0 0,2 3 0 16,4 0 672-16,2-2 128 0,4 2 32 0,0-2 0 15,8 2-240-15,4-3-32 16,5 0-16-16,6 1 0 0,6 1-288 0,6 1-48 16,5 0-16-16,7 0 0 0,0 3 32 0,3 0 0 15,9-2 0-15,9 1 0 0,8 2-288 0,4 5-128 0,2 1 0 16,-7 0 128-16,0-2-128 0,9 2 0 0,8 3 0 16,2-6 128-16,-4-2-128 0,-1 1 0 0,1 4-192 0,-4-4 192 15,-3 0 0-15,-2-1 0 0,-1 1 0 0,-1-1 0 16,0-1 0-16,-4-4 0 0,-5 3 0 0,-4-2 0 15,-4 4 208-15,1-4 64 0,-1 3 16 0,-7-2 0 16,-7 1 16-16,-1 0 0 0,-2 4 0 0,-7-4 0 16,-5 2-304-16,-6 1 0 0,-8-2 0 0,-6 2 0 15,-5-2 0-15,-4 0 0 0,-6 1 0 0,-5-4 0 16,-5 3 0-16,-5-2 0 0,-5 1 0 0,-3 0 0 16,-3 0 0-16,-5-2 0 0,-3 1 0 0,-6 1 0 15,-5-2-144-15,-7 2 144 0,-2-3-128 0,-2 0 128 0,-1 0 0 16,2 0-128-16,0-3 128 0,-4 2 0 0,-7-2 0 0,-6 0 0 15,-5 0 0-15,0 0 0 0,4-1 0 0,-4 1 0 16,-11-3 128-16,-2 2-128 0,9 0 144 0,-2 0-144 16,-5 0 192-16,-3 0-192 0,-1 2 160 0,-3-1-160 15,-5 2 128-15,-1-1-128 0,2-2 0 0,-1 2 0 16,-3-2 0-16,-5 1-176 0,-5 3 176 0,0-3 0 16,11-2 0-16,7 1 0 0,4 0-208 0,-14-2 32 15,-13 0 16-15,-10-1 0 16,-1 0-304-16,3-1-64 0,5 1-16 0,6 1 0 15,6 3-928-15,0-4-192 0</inkml:trace>
  <inkml:trace contextRef="#ctx0" brushRef="#br0" timeOffset="3112.48">7074 6277 17503 0,'-6'-3'1552'0,"1"1"-1232"0,4 2-320 15,1 0 0-15,1 2 1072 0,0-2 144 0,1-2 48 0,-1 1 0 0,3-2 192 0,2-1 32 0,4 2 16 0,2-1 0 0,2 2-464 0,0-1-80 0,4 1-32 0,0 1 0 0,2-3-400 16,1 3-80-16,0 0 0 0,0 3-16 0,1-2-224 0,2 1-32 0,-1-1-16 0,2 4 0 16,1-3 128-16,1 0 32 15,3 1 0-15,0-3 0 0,3 0 224 0,2 0 48 16,-1 0 16-16,3 0 0 0,3 1-64 0,0-1-16 16,2 0 0-16,0 0 0 0,1-1-128 0,4 1-16 15,4-3-16-15,2-1 0 0,5 1-80 0,2 0-16 0,5 0 0 16,-1 0 0-16,2 1-80 0,3 2-32 15,4 0 0-15,4 0 0 0,-2 2-160 0,2 1 160 16,-2-2-160-16,-1 2 160 0,-7 2-160 0,2-1 0 0,2 2 0 0,0 1 0 16,5-5 0-16,-1 2 0 0,3-2 0 0,-4 2 0 15,-3-3 0-15,7 2 0 0,8 3 0 16,0-4 0-16,-1 2 0 0,0 2 0 0,3 0 128 0,-1 0-128 16,-1 1 128-16,0-4-128 0,-4 0 192 15,-1 1-64-15,-2-1 0 0,-1 3 0 0,0 3 0 0,0-5 0 16,0 0-128-16,2-1 0 0,3 3-192 0,2 1 192 15,0 1 0-15,1-2 0 0,-1 1 0 0,-1-1 0 16,-1 1 0-16,0 3 0 0,0 1 0 0,0-1 0 16,-12-2 0-16,5 0 0 0,4 1 0 0,3 1 0 15,3 2 0-15,0-1 0 0,0 0 128 0,-2-1-128 0,-4-2 0 0,-1 3 0 16,1-1 0-16,3-3 0 0,3 2 0 0,-1-3 0 16,-4 3 0-16,0-3 0 0,0 1 0 0,-2-1 240 15,0-2-64-15,-2 1-16 16,1 0-160-16,-3 0 0 0,-2 1 0 0,-1-2 0 0,0-2 0 0,-3 2 0 15,-3 2 0-15,-6-3 0 0,-2 2 0 0,-4-3 0 16,-6 2 0-16,-4-2 0 0,-4 1 0 0,-6 1 0 16,-3-4 0-16,-5 2-176 0,-3-2 176 0,-4 0 0 15,-3 0 128-15,-2 0-128 0,-3 1 0 0,-3 2 0 16,-2-6 0-16,-4 3 0 0,-3-1 0 0,-1 1 0 16,-2 0 0-16,-4-2 0 0,0-2 0 0,-3 1-160 15,-1-3 16-15,-1 2 0 16,-3-2-384-16,-3 0-80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20:10:32.4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2112.25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12546.16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6:58:43.6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20846 9189 13823 0,'-15'-4'1216'0,"0"4"-960"0,3 0-256 0,3 0 0 16,2 0 384-16,-7 4 16 0,-12 0 16 0,-15 4 0 0,-11 2-416 0,-7 3 0 0,-2 3-224 0,2 0 80 0,2 5 304 0,-1 1 64 0,0 4 16 0,-3 5 0 15,0-3-80-15,-1 5-16 0,5-3 0 0,-4 5 0 16,-3 10 48-16,2-3 16 0,6 1 0 0,2 8 0 0,2 7-16 16,8 4 0-16,6-4 0 0,9-3 0 15,5 0 576-15,5 8 128 0,2 10 0 0,9 2 16 0,5 6-432 0,10-6-96 16,6-6 0-16,6-3-16 16,4-6-368-16,6-2-240 0,5 2 48 0,6-3 0 15,2-3 192-15,4-11 0 0,1-8 0 0,2-13-144 16,3-9 144-16,2-7 0 0,6-6 0 0,3-5-128 0,5-3 288 15,0-8 64-15,0-2 16 0,0-8 0 0,0-9 976 16,0-4 192-16,0-7 32 0,-1-1 16 0,-1-4-336 0,-4 1-64 16,-5-1-16-16,0-6 0 0,-1-2-464 15,-6-6-80-15,-1-6-32 0,-6 0 0 0,-6-3 208 0,-4-3 32 16,-2-4 16-16,-7-5 0 0,-4-3-80 0,-6 4-32 16,-4 8 0-16,-6 4 0 0,-3 2-176 0,-8 4-48 15,-4 6 0-15,-9 2 0 0,-4 0-208 0,0 10-48 16,0 6-128-16,-10 3 192 0,-13 0-192 0,-13 9 0 0,-5 11 128 0,-11 9-128 31,-9 10-448-31,-10 4-128 0,-10 3-16 0,-5 8-10768 16,7 3-2144-16</inkml:trace>
  <inkml:trace contextRef="#ctx0" brushRef="#br0" timeOffset="785.05">29504 10175 43311 0,'0'-7'3840'0,"-1"2"-3072"0,0 2-608 0,-2 0-160 0,1 2-480 0,-3-3-128 0,-3-2-32 0,-7-6 0 16,-7-4 64-16,-9-5 0 0,-11-2 0 0,-5-1 0 0,-5 4-80 0,-2 0-16 15,-3 5 0-15,-2 3 0 0,-3 4-400 0,-4 8-80 0,-2 4 0 16,0 4-16-1,4 6 48-15,0 5 16 0,1 7 0 0,1 6 0 0,1 8 976 0,1 4 128 0,-2 3 144 0,2 8-16 0,2 1 512 16,8-1 128-16,9-2 0 0,4 1 16 0,7 6-448 0,7-2-80 16,5 4-32-16,10-2 0 0,8 1 240 0,11-2 48 15,11 2 16-15,9-2 0 0,11-1 64 0,9-2 16 16,9-5 0-16,9-7 0 0,7-7 352 0,6-1 64 0,9-5 0 16,4-6 16-16,4-5-688 0,6-7-144 15,4-4-16-15,-1-5-16 0,0-6-176 0,-2-6 0 16,-4-6 0-16,-7-4 0 0,-10-5 0 0,-8-4 0 15,-9-8 0-15,-12-3 128 0,-11 0 96 0,-11-3 16 16,-8-4 0-16,-12-5 0 0,-9-5 48 0,-14-8 16 16,-12-6 0-16,-17-14 0 0,-14-8-304 0,-16-12-144 0,-11-5 16 0,-18-5-12512 15,-10-8-2496-15</inkml:trace>
  <inkml:trace contextRef="#ctx0" brushRef="#br0" timeOffset="7283.49">32247 3572 5519 0,'-4'-3'496'0,"2"1"-496"0,-1 0 0 0,2 2 0 0,0 0 192 0,-2 0-48 0,-1 0-16 0,-2-3 0 0,-2 2 416 0,-3-1 80 0,-2 2 16 15,1-3 0-15,-1 6-224 0,0-3-32 0,-1 2-16 0,1-1 0 0,-1 2-96 0,-1 1-16 0,2-1 0 0,-4 2 0 16,0-1 288-16,1 2 48 0,0-2 16 0,0 1 0 16,2 0 160-16,1 0 48 0,2 1 0 0,-1-2 0 0,3 4-352 15,-1 0-64 1,1 0-16-16,2 2 0 0,-2 0-384 0,2 5 0 0,-1 1 0 0,-1 0 0 15,2 3 0-15,1 3 0 0,1 1-144 0,0 5 144 16,1-4 0-16,2 4 0 0,2-4-128 0,0 4 128 16,1-6 0-16,0 0-192 0,3-2 192 0,-2-2-160 15,3 1-16-15,-1-3 0 0,2-4 0 0,0 1 0 16,2-2 176-16,1 0 0 0,0-4 0 0,4 2 0 0,-1-2 0 16,2 0 0-16,1-2 0 0,1 0 0 15,0 0 0-15,0-4 192 0,1 1-32 0,-1 1-16 16,-1-3 112-16,0-3 32 0,0 1 0 0,-3-2 0 0,2 0 288 0,-2-2 48 15,0 2 16-15,1-4 0 0,0 2 80 0,1-4 32 16,1 1 0-16,-2-1 0 16,2-2-192-16,0 2-48 0,-1-2 0 0,-1-1 0 15,0 3-288-15,-3-3-64 0,-1 0-16 0,-1-2 0 0,-2 2-144 16,-2-2 0-16,0-1 0 0,-3-4 0 16,-1-2 0-16,-3 0 0 0,0-2 0 0,-4-2 0 0,0 1 0 0,-2 2 0 15,-1 1 0-15,1 3 0 0,-1-3 0 0,-2 3 0 16,1 0 0-16,0 0 0 0,0 0 0 0,0 3 0 15,1 4 0-15,-1-2 0 0,1 2 0 0,0 1 0 16,0 1 0-16,2 3 128 16,0 0-432-16,1 5-80 0,1-2-32 0,-2 2 0 15,2 2-480-15,0 2-80 0,0-1-32 0,-2 2 0 16,1 3-720-16,-1-2-128 0</inkml:trace>
  <inkml:trace contextRef="#ctx0" brushRef="#br0" timeOffset="10744.01">27631 3837 4607 0,'1'-2'400'16,"0"0"-400"-16,0 2 0 0,1 0 0 0,-1 0 480 0,0 0 16 0,2 0 0 0,-1-2 0 0,4 2 208 0,0-3 64 0,1 2 0 0,-1-1 0 0,0 0-256 0,-1 1-32 0,0 0-16 0,0 1 0 16,0-3 208-16,0 2 32 0,0 1 16 0,0-2 0 15,0 2 144-15,1-3 32 0,0 3 0 0,0-1 0 16,2 1-352-16,-1-2-64 0,2 2-16 0,-1 0 0 16,1-3-304-16,1 2-160 0,1 1 160 0,0-3-160 15,1 3 176-15,1-2-176 0,-1 1 192 0,1 1-192 16,0-3 384-16,1 2-16 0,-1 0-16 0,1-1 0 15,1 0-112-15,0 1-32 0,-1-2 0 0,3 3 0 16,-1-2-16-16,0 1-16 0,1 1 0 0,-1-3 0 0,0 3-176 16,0-2 192-16,0 0-192 0,2 2 192 15,-2 0-192-15,1-2 160 0,0 2-160 0,1 0 160 0,0 0-160 0,-1 0 0 16,3 2 0-16,-1 0 0 0,1 0 0 0,-1 1 0 16,1-2 0-16,0 1 0 15,-1 1 0-15,-1 0 0 0,1-1 0 0,-1-1 0 0,2 0 0 16,0 2 0-16,-3-3 0 0,0 0 0 0,2 0 0 0,-2 0 0 15,1 0 192-15,-2 0-64 0,0 0-128 0,0 0 0 16,0 0 0-16,1 0 0 0,0 0 0 0,1 0 0 16,-1 0 0-16,0 1 0 0,1-1 0 0,-1 2 0 15,2-2 0-15,-2 3 0 0,3-3 0 0,-2 1 0 0,1-1 0 16,-3 3 0-16,0-3 0 0,-1 0 0 0,0 2 0 0,-1-2 0 16,1 0 272-16,0 0 80 0,-1 0 16 15,1-2 0-15,-2 2 144 0,1 0 16 16,1 0 16-16,-1-3 0 0,1 2-224 0,1-2-64 0,-1 3 0 15,0-2 0-15,0 1-256 0,0-2 160 16,1 2-160-16,0 0 128 0,0-1-128 0,1 2 0 16,-1-2 0-16,3 2 0 0,-2-1 0 0,0 1 0 15,2-3 0-15,-2 3 0 0,1 0 0 0,-1 0 0 0,2 0 0 16,-3 0 0-16,1 0 0 0,-1 0 0 0,1 0 0 0,-1-2 0 16,2 2 0-16,0 0 0 0,1 0 0 15,-1 0 0-15,1 0 144 0,-2 2 0 0,3-2 0 0,0 0 0 16,-2 0-144-16,2 3 0 0,0-3 0 0,-2 1 0 15,3 1 0-15,-1 0 0 0,1 0 0 0,-1 1 0 0,1 0 0 16,0-3 0-16,1 3 0 0,-1 1 128 16,0-4-128-16,0 2 0 0,-1-2 0 0,0 0 0 15,1 0 0-15,-1-2 0 0,0 2 0 0,-1-3 0 16,1 2 0-16,-1 1 0 0,0-3 0 0,1 0 0 0,-1 0 0 0,1 2 0 16,-1-2 0-16,1 1 0 0,2 1 464 15,-1-2 64 1,3 0 16-16,-1 0 0 0,2 1-288 0,0 0-64 0,0 2-16 0,-1 0 0 0,1 0-176 15,-1 0 0-15,-2 2 0 0,1 0 128 0,-2 1-128 0,2-3 0 16,-1 3 0-16,0-3 0 0,-1 3 0 16,0-3 0-16,0 1 0 0,0-1 0 0,0 0 0 0,-1 0 0 15,1 0 0-15,-1 0 0 0,0 0 0 0,-1 0 0 16,2 2 0-16,0-2 0 0,0 0 0 0,-1 0 0 0,1 2 0 16,0-1 0-16,-1 0 0 0,-1-1 0 15,-2 3 0-15,0-3 0 0,-1 0 0 0,0 1 0 0,-1-1 0 0,0 0 0 16,0-1 0-16,-2 1 0 0,2 0 0 0,-1-3 0 15,-2 3 0-15,2-2 0 16,-1 0 0-16,1 2 0 0,1-2 0 0,-1 1 0 16,-1 1 0-16,1-3 0 0,-1 3 0 0,2-2 0 0,1 1 0 15,0 1 0-15,2-3 0 0,-1 3 0 0,0 0 0 16,2 0 0-16,-1 3 0 0,1-3 0 0,-1 1 0 0,0 1 0 16,-1 1 0-16,-1-2 0 0,-1 1 0 0,0 0 0 15,-2-1 0-15,2-1 0 0,0 1 0 0,0-1 0 16,0 3 0-16,-2-6 0 0,2 3 0 0,-1-1 0 0,-1 1 0 15,1 0 0-15,0-1 0 0,-1 1 128 0,1-2 416 16,-2 2 80-16,-1 0 16 0,-1 0 0 0,0 0-464 0,-1 0-176 16,-2 0 128-16,-1 0-128 0,1-2 128 15,-2 1-128-15,-2 1 0 0,0 0 128 0,-1-3 80 0,-2 3 16 16,1 0 0-16,-2 0 0 16,0-2 112-16,-2 2 32 0,1-1 0 0,0 1 0 15,-1 0-208-15,-1-3-32 0,1 3-128 0,-1-2 192 0,0 2-192 16,0-2 0-16,2 2 0 0,-2-2 0 0,1-1 0 15,0 2 0-15,1-1 0 0,-1 1 0 0,1-1 0 0,0 1 0 16,0-1 0-16,1 0 0 0,1 0 0 0,-1 2 0 16,-1-4 0-16,1 4 0 0,0-2 0 0,0-2 0 15,-2 1 0-15,1 0 0 0,-1-1 0 0,-1 2 0 16,1-1 0-16,-2-1 0 0,0 1 240 0,-1 0-48 16,-2 0-16-16,2 0 0 0,-1-1-48 0,-1 1 0 15,1 0 0-15,-2-1 0 0,2 2-128 0,-1-2 0 16,1 2 0-16,-1-2 0 0,2 2 0 0,-1-2 0 15,-1 0 0-15,2 2 0 0,0-2 0 0,0-1 0 16,1 1 0-16,0 2 0 0,1-2 0 0,1 2 0 0,0 0 0 0,1 0 0 16,0 1 0-16,1-2 0 0,1 3 0 15,0-2 0-15,0 1-128 0,1 1 128 0,2 0 0 16,-1 0 0-16,2-3 0 0,1 3 0 0,0 0 0 0,1 0 0 16,2 0 0-16,0 0 0 0,1 0 0 0,1 3 0 15,-2-3 0-15,2 0 0 0,-1 0 0 0,1 0 0 16,1 1-144-16,-1 1 144 0,1-2 0 0,0 3 0 15,0-3 0-15,-1 3-128 0,1-1 128 0,-1 0 0 16,1 1 0-16,-1 0 0 0,0 0 0 0,-1-2 0 0,1 4 0 16,-2-4 0-16,1 2 0 0,0-1 0 15,-1 2 0-15,1 0 0 0,0-1 0 0,-1 2 0 16,0-1 0-16,-1 0 0 0,0-1 0 0,1 2 0 16,-2-1 0-16,0 0 0 0,-1 1 0 0,0-2 0 0,-1 4 0 0,0-5-128 15,-1 3 128-15,1 0 0 0,0-1 0 16,-2-1 0-16,1 2 0 0,-2-1 0 0,1 0 0 15,0 2 0-15,0-4 0 0,-1 2 0 0,1 2 0 0,-2-3 0 16,0 2 0-16,-2 0 0 0,1-2 0 0,-1 1 0 16,-1 1 0-16,-2-1 0 0,0 2 0 15,0-2 0-15,-2 2 0 0,-1-2 0 0,1 0 0 0,-3 3 0 0,0-4 0 16,-1 1 0-16,0 2 0 0,0-3 0 0,-2 3 0 16,1 0 0-16,0-2 0 0,-2 2 0 15,2 0 0-15,-2 0 0 0,1 1 0 0,-1 0 0 16,2 2 0-16,-2-3-160 15,2 0-736-15,-2 4-160 0,-1-3-32 0,-1 6-8944 16,1-1-1792-16</inkml:trace>
  <inkml:trace contextRef="#ctx0" brushRef="#br0" timeOffset="11919.61">29681 3033 11967 0,'1'-2'1072'0,"0"-2"-864"0,1 2-208 0,-2 2 0 0,0 0 640 0,0 0 64 0,0-3 32 0,0 2 0 15,1-4 80-15,-1 1 16 0,-1 2 0 0,1 0 0 0,-3 2-336 0,2 0-64 0,-2 0-16 0,0 2 0 0,-1 3 16 0,0-4 0 16,-2 4 0-16,1 1 0 0,-1 0 592 0,-1 0 128 16,-1 4 32-16,0 3 0 0,-2 0-176 0,0 2-48 15,-1 1 0-15,-1 0 0 0,1 0-560 0,1 3-112 16,-1-1-32-16,0 2 0 0,0-1-80 0,0-1-32 15,0 2 0-15,1 0 0 0,0-2-144 0,0 1 0 16,1 0 0-16,1-3 0 0,0 0 0 0,1-4 0 16,0 2 0-16,-1 0 0 15,1 0-576-15,1-3 16 0,-1 0 0 0,1 0 0 16,1-4-1296-16,0 0-256 0,2-1-48 0,-1-2-4720 0,3 1-944 0</inkml:trace>
  <inkml:trace contextRef="#ctx0" brushRef="#br0" timeOffset="12306.58">29693 3005 15663 0,'3'-6'1392'0,"0"3"-1120"16,1 1-272-16,-1 2 0 16,-1 0 416-16,2-2 32 0,3 0 0 0,4-2 0 15,4-2 144-15,1 2 48 0,2 2 0 0,-4-1 0 0,-1 6-16 0,-3-1 0 16,0 2 0-16,-4 2 0 0,0 4 80 0,-1 0 0 16,-1 2 16-16,-2 3 0 0,-1-1 416 0,-1 4 80 15,0-2 0-15,0 4 16 0,2 1-448 0,-1 4-80 16,0 1-32-16,2 0 0 0,0 2-144 0,1 1-16 15,0 2-16-15,-1-3 0 0,2 1-80 0,0-5-16 16,1 2 0-16,-1-3 0 0,0-4-400 0,0 0 128 0,0-1-128 16,0-1 0-16,0-3 0 0,0 0 0 15,-1 1 0-15,1-4 0 0,-2 0-272 0,2-1-96 16,-1 0-16-16,-1-2 0 16,0 0-1648-16,0-2-336 0,-1 0-64 0,1 0-9856 0</inkml:trace>
  <inkml:trace contextRef="#ctx0" brushRef="#br0" timeOffset="12657.96">29446 3372 11055 0,'-5'-2'976'0,"3"0"-784"0,0 2-192 15,4 0 0-15,-1 0 928 0,0 0 144 0,0 0 16 0,2-2 16 0,0 2 576 0,4-4 112 0,3 2 32 0,2-2 0 0,3 1-224 0,2-3-64 0,4 3 0 0,1-4 0 0,3 4-816 0,2-2-160 0,3 1-48 0,0-2 0 16,1 2-384-16,1 0-128 16,-1 2 0-16,-2-2 0 15,1 2-416-15,-4-1-144 0,-1 2-16 0,-1 1-11744 0</inkml:trace>
  <inkml:trace contextRef="#ctx0" brushRef="#br0" timeOffset="20475.09">27375 3372 15663 0,'-3'-2'1392'0,"2"2"-1120"0,1 0-272 0,0 0 0 0,1 0 384 0,-1 0 0 0,0-2 16 0,-1 2 0 0,2-2-160 0,-1-2-48 0,0-1 0 0,0-1 0 0,2 0 256 0,-1-2 32 16,1 0 16-16,1-3 0 0,0-2 336 0,1 1 80 15,1-3 16-15,-1 1 0 0,1 0-96 0,0 0-32 16,0-1 0-16,-2-1 0 0,1 0 96 0,0-6 32 0,-2-1 0 16,1-1 0-16,-1-5-432 0,1 0-96 0,-1-5-16 15,2-2 0-15,-2-1-112 0,2-1-16 0,0-3-16 16,-2-1 0-16,1-1 176 0,-2 1 32 0,1 1 16 15,-2 6 0-15,2 1-112 0,-2-5-32 0,1-4 0 0,0-1 0 16,-1-1-80-16,1 2-32 0,-1 3 0 0,0-1 0 16,0 3-208-16,-1 1 0 0,0 5 128 0,-2-2-128 15,2 2 0-15,-1 0 0 0,0 0 0 0,0 1 0 16,2 0 0-16,-1 3 0 0,-1 4 0 0,1-3 0 16,1 5 0-16,-1 0 176 0,0 3-176 0,1 2 160 15,0 2-160-15,0-1 0 0,0 3 144 0,0 0-144 16,1-2 0-16,-1 5 0 0,1 0 0 0,-2-1 0 0,1 4 0 15,0-3 0-15,0 4 0 0,0-1 0 0,0 1 0 0,-1 0 0 16,1 2 0-16,0-2-128 0,0 0 128 0,0 1 0 16,-1 1 0-16,1 1 0 15,0-1 0-15,0 1 0 0,0 1 0 0,-2 1 0 0,2-2 0 0,0-1 0 16,0 2 0-16,0-1 0 0,0 2 0 0,0-2 0 16,0 0 0-16,0-1-128 0,2 2 128 15,-2-2 0-15,1-1 0 0,0 2 0 0,0-1 0 0,2-2 0 16,-2 2 0-16,0 1 0 0,0 0 0 0,1 0 0 15,-2 0 0-15,1-1 0 0,0 4 0 0,-1 0 0 16,3-3 0-16,-2 3 0 0,0 0 0 0,2 3 0 16,0-3 0-16,1 4-128 0,1-1 128 0,0 0 0 15,1 0 0-15,1 0 0 0,2 1 0 0,1-2 0 16,2-1 0-16,1 2 0 0,-1-1 0 0,2-2 0 0,3 0 0 16,2 0 0-16,2 0 0 0,2 0 0 0,1 0 0 15,2-2 0-15,0 2 0 0,1 0 0 0,2 0 0 0,0 0 0 16,-1 2 0-16,2-2 0 0,1 0 0 0,0 0 0 15,0 0 0-15,0-2 0 0,0 2 0 16,-4-3 0-16,-4 2 0 0,4 1 0 0,3 0 0 16,2-2 0-16,2 2 0 0,-2 2 0 0,-1-2 0 0,-2 1 0 15,0 2 0-15,-3-1 0 0,0 0 0 0,1 0 0 16,4-1 0-16,-1 2 0 0,-1-3 0 0,2 2 0 16,-1-2 0-16,0 0 0 0,-1 1 0 0,1 2 0 0,-5-3 0 15,1 2 0-15,1 0 0 0,1 0 0 16,-1 2 0-16,-3-2 0 0,-2 2 0 0,-2 0 0 15,-1 1 0-15,-2-2 0 0,0 0 0 0,-1 1-128 0,-1-2 128 0,0 2 0 16,0-3 0-16,-3 0 0 0,0 0 0 0,1 2 0 16,0-3 0-16,1 0 0 0,2 0 0 0,0 0 0 15,1 1 0-15,-2-1 0 16,3 0 0-16,-2 3 0 0,0-3 0 0,1 0 0 0,0 0 0 16,1 0 0-16,-2 0 0 0,1 0 0 0,-1 0 0 0,-1 0 0 15,0 0 0-15,-3 0 0 0,1 0 0 0,-4 0 0 16,0 0 0-16,-1 0 0 0,-1 0 0 0,-2 0 0 15,0 2 0-15,0-2 0 0,-1 0 0 0,-2 0 0 16,2-2 0-16,-2 2 0 0,-1 0 0 0,2 0 0 16,-2 0 0-16,2-3 0 0,-2 2 0 0,0 1 0 0,-1-4 0 15,0 2 0-15,1-1 0 0,-1 2 144 0,-1-1-16 16,1-1-128-16,-1 2 512 0,1-2 0 0,-1 0 0 0,1 0 0 16,-2-1-288-16,2-1-64 15,0 2-16-15,0-1 0 0,0 0-144 0,2-1 0 16,-1 2 0-16,0-3 0 0,0 2 0 0,2-2 0 15,-1-1 0-15,-1 4 0 0,2-3 0 0,-1-3 0 0,2 1 0 0,0 0 0 16,0-2 0-16,-2 1 0 0,3-1 0 0,0 0 0 16,-1 1 0-16,1 0 192 0,0-3-192 0,1-1 192 15,0 2 48-15,0-1 16 0,0-4 0 0,0 3 0 16,-1-2-112-16,2 2-16 0,-4 0 0 0,2 1 0 16,-1 2 0-16,-2 0 0 0,2 2 0 0,-1-5 0 15,-1 3-128-15,1 1 0 0,-1-1 0 0,-1 1 0 16,0 0 0-16,-1 2 0 0,2-2 0 0,-4 3 128 0,2 2-128 15,0-2 0-15,-1 2 0 0,0-1 0 0,0 4 0 0,0-2 0 16,-2 0 0-16,2-1 0 0,-2 4 0 0,1-2 0 16,1-1 0-16,-2 2 0 15,2-1 0-15,0 2 0 0,-1-3-128 0,1 2 128 0,0 1 0 0,1-2 0 0,0 0 0 16,0 1 0-16,0 1 0 0,0-1 0 16,0 1 0-16,0-3 0 0,0 3 0 0,0 0 0 15,0 0 0-15,0 0 0 0,0 0 0 0,0 0 0 16,0 0 0-16,0 0 0 0,0 0 0 0,0 0 0 15,0 0 0-15,0 0 0 0,21-1 0 0,-17 1 0 16,1 0 0-16,1 0 0 0,0 0 0 0,1-2 0 16,3 2 0-16,-1 0 0 0,1 0 0 0,1 0 0 15,1 2 0-15,2-2 0 0,-2 1 0 0,2 2 0 16,2-3 0-16,1 1 128 0,3 2-128 0,1-1 0 16,3-2 0-16,0 0 0 0,4 1 0 0,-1-1 0 15,1 3 0-15,2-3-176 0,0 0 176 0,-1 2 0 0,2-2 0 0,4 4 0 16,1-2 0-16,1 2 0 15,1 2 0-15,0-2 0 0,1 2 0 0,3 0 0 16,4 1 0-16,1-1 176 0,2 1-176 0,0-2 0 0,1 1-192 0,-3-2 192 16,1-2-208-16,-3 0 80 0,0 0 128 15,1-1-208 1,1 2-240-16,-1-1-32 0,0-2-16 0,-4 0 0 0,-3 0 240 0,1 0 64 0,-2 0 0 16,1-2 0-16,0 2 192 0,-1 0 0 0,2 2 0 0,0-2 0 15,0 2 0-15,2 0 0 0,3 1 0 0,-2 0 0 16,-3 0 0-16,-1-3 0 0,0 1 0 0,-2 1 0 15,-3 2 0-15,0-1 0 0,-3 3 0 0,-2-3 0 0,0 4 0 0,-4-4 0 16,-2 2 0-16,2 1 0 16,2 2 0-16,4-2 0 0,-1 0 0 0,-2 0-144 15,-2-3-112-15,-1 1 0 0,-2-1-16 0,-1 0 0 0,-3 1 16 16,0-2 16-16,-2-2 0 0,-1 4 0 0,-1-4 240 16,0 0 0-16,-2 0 0 0,1 0 0 0,1 0 0 0,-3-3 0 15,-1 2 0-15,-1-1 0 0,-1 2 0 0,-2 0 0 16,1-3 128-16,-2 2-128 0,1 1 0 15,-1-3 0-15,0 3 0 0,-1-2 0 0,3 1 224 0,-2 1-64 16,0-3-16-16,2 2 0 0,-1 0-16 0,-2-1-128 0,1 2 192 16,0 0-64-16,-1 0-128 15,2 0 0-15,-3 0 0 0,1 0 0 0,2-2 0 0,-4 2 0 0,2 2 0 0,-2-2 0 16,0 0 0-16,1 0 0 16,-1 2 0-16,-1 0 0 0,1 1 144 0,-2-3 112 15,0 1 0-15,0 1 16 0,-1 1 144 0,-1-2 32 16,0 2 0-16,0-1 0 0,-1-1-128 0,0 4-32 15,-1-1 0-15,2-3 0 0,0 4-160 0,0-4-128 0,-1 2 192 0,2-1-192 16,0 2 0-16,-1-2 0 0,1 0 0 0,0 0 0 16,-1 1 0-16,1-2 0 0,0 1 0 0,0 2 0 15,0-1 128-15,0-2-128 0,-1 4 0 0,1-2 0 16,-2 0 0-16,2 1 0 0,-1 2 128 0,-1-2-128 0,1 2 224 0,-1 2-16 16,0 0 0-1,1 0 0-15,-1 2-208 0,1-1 0 0,0 2 128 0,1 4-128 16,-1-1 0-16,1 3 0 0,1 0 0 0,0 4 0 15,2 1 0-15,-1 4 0 0,1 5 0 0,0 1 0 16,1 3 0-16,0 0 0 0,-2 3 0 0,1-1 0 16,-2 4 0-16,0-1 0 0,0-3 0 0,1 3 0 15,-1 1 0-15,1-2 0 0,1 1 0 0,-1-5 0 0,3 1 0 0,0-4 0 16,0-1 0-16,0-3 0 0,0 1 0 0,0-4 0 16,-1-3 0-16,-1 3 0 0,2-3 0 0,-1-2 0 15,0 2 0-15,-2 0 0 0,1 3 0 16,-1 0 0-16,1 1 0 0,-3-2 0 0,0 2 0 0,-2 0 0 15,0 1 0-15,-2 2 0 0,0-1 0 0,-2 1 176 16,-1-1-48-16,-1-2-128 0,1-1 128 0,1-3-128 16,-2-3 0-16,3-2 0 0,0-2 128 0,2-2-128 15,-1 2 0-15,3-5 0 0,0 0 0 0,-1 1 0 16,1-3 0-16,1 0 0 0,0 0 192 0,-1 0-64 16,1-1 0-16,0 0-128 0,1 2 0 0,-1 1 0 0,0-2 0 15,0 2 0-15,0 0 128 0,0-1-128 0,1 0 0 0,1 1 0 16,-1 3 0-16,1-3 0 0,0 2 0 15,0-2 0-15,2 2 0 0,-2-2 0 0,1 1 0 0,-2-1 0 16,3 3 0-16,-2-4 0 0,1 4 0 0,-1-2 0 16,1 0 0-16,-1-1 0 0,0-4 0 15,0 0 0-15,-1 1 0 0,0-1 0 16,-1-3 0-16,0 0 0 0,0-2 0 0,0-1 0 0,0 3 0 0,0-6 0 16,-1 2 0-16,1-2 0 0,-1 1 0 0,2-2 0 15,-1 4-144-15,0 0-48 0,0 0 0 0,-3-25 0 16,3 18-1088-1,-1-5-208-15</inkml:trace>
  <inkml:trace contextRef="#ctx0" brushRef="#br0" timeOffset="21709.6">30381 1573 17503 0,'1'0'1552'0,"-1"0"-1232"0,1 0-320 0,1 0 0 0,-1 0 1008 0,-1 0 144 0,2-3 16 0,1 3 16 15,0 0 240-15,1-2 48 0,2 2 16 0,-1 0 0 0,0 2-448 0,1 1-80 0,-1-2-32 0,-1 4 0 0,1-1-32 0,-3 3-16 0,2 4 0 0,-1 3 0 16,-2 1-128-16,0 4-32 0,-1 4 0 0,0 3 0 16,-1 2-240-16,0 3-48 0,-3 4-16 0,0-1 0 15,1-5-416-15,0-1 0 0,-1-3 0 0,1 1 0 0,-1-1 0 16,1-2 0-16,0-1 0 0,0-1 0 16,2-2-656-1,-1-3-224-15,2 0-32 0,0-2-16 0,0 1-1040 0,0-6-208 0,-2 1-32 0,2-1-10848 16</inkml:trace>
  <inkml:trace contextRef="#ctx0" brushRef="#br0" timeOffset="22413.6">30432 1505 24879 0,'-3'-1'1088'0,"2"1"256"0,1 0-1088 0,-1-3-256 0,1 3 0 16,1 3 0-16,-1-3 576 0,1 0 48 15,0 0 16-15,1 1 0 0,1 1 672 0,-3-2 144 0,0 0 16 0,0 0 16 16,21 3-592-16,-13-3-112 0,0 0-16 0,1 0-16 15,1 0-64-15,1 0-16 0,3 0 0 0,-1-3 0 16,0 3-112-16,1 0-32 0,4-2 0 0,2 1 0 16,2 1-320-16,0 0-64 0,2 0-16 0,-2-3 0 15,1 6-128-15,0-3 0 0,-2 1-160 0,-3 1 160 16,-2 1 0-16,-1 0 0 0,-1 1 0 0,-2 2 0 0,-2 1 0 0,-4 1 0 16,0-2-128-16,-2 2 128 15,-3 2 0-15,-1 1-192 0,-2 0 192 0,-4 0-192 16,-1 1-208-16,-3 2-48 0,-2-2 0 0,-3 2 0 15,-2-2 256-15,0 1 32 0,-2-3 16 0,1 1 0 0,-1-1 144 16,-1 0 192-16,0-3-32 0,1 2-16 0,-1-3 304 16,1 0 48-16,2 0 16 0,0 0 0 0,1 1-368 0,0-4-144 15,2 1 128-15,2 1-128 0,0-1 0 0,4-3 0 16,3 1 0-16,1 1 0 0,3 0 0 0,1-3 0 16,1 3 0-16,3-3 0 0,2 0 0 0,1 1 0 15,2-1 0-15,0 0-176 0,2 0 176 0,-1 0-192 0,2 0 192 16,0 0-192-16,1 0 192 0,0 3 144 0,2-3-16 0,0 2-128 15,0-1 0-15,1 2 0 0,1 1-160 0,1-1 160 16,-2 2-144-16,0 1 144 0,-1 1 0 0,0 0 0 16,-3 2 0-16,0 1 0 15,-1-2 0-15,-2 0 0 0,0 2 0 0,-3-2 0 0,1 2 0 16,-3-1 0-16,1 1 0 0,-3 0 0 0,0-2 0 0,-4 2 0 16,1 2 0-16,-3-2 0 0,1 3 0 15,-3-3 0-15,1 2 0 0,-3-2 144 0,0 2-144 0,-1 1 192 16,1-4 0-16,0 1 0 0,-2 3 0 0,-1-5 0 15,-2 3-64-15,0 1 0 0,-2-2 0 0,0-3 0 0,0 4 0 16,-1-5 0-16,-1 2 0 0,-2-2 0 0,1 0-128 16,-2 0 0-16,3-3 0 0,-3-2 128 0,0 1-128 15,0-2-144-15,-1-2 144 0,2 1-12256 16,-2-4-2336-16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08.52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.0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.01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.01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.01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.01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.01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.01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.01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00:06.5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27665 3653 12895 0,'-3'0'1152'16,"0"0"-928"-16,2 0-224 0,0 0 0 0,1 0 448 0,0 0 32 0,-2 0 16 0,0 0 0 0,0 0 368 0,0 0 80 0,1 1 16 0,1-1 0 0,0 0-336 0,0 0-64 0,0 0-16 0,0 0 0 0,0 0 448 0,0 0 96 16,20-4 0-16,-15 4 16 0,-2 0 192 15,2 0 48-15,0 0 0 0,0 0 0 0,-1 0-416 0,1 0-80 16,0 0-16-16,0 0 0 0,0 3-272 0,1-6-64 16,0 3-16-16,0 0 0 15,1 0 96-15,-1-2 32 0,2 2 0 0,1-1 0 0,1 1 16 16,0 0 0-16,1-3 0 0,1 3 0 0,2-2-176 15,0 0-48-15,2 2 0 0,0-2 0 0,-1 2-128 16,2-3-16-16,0 2-16 0,0 1 0 0,1-2-112 0,0-1-128 16,2 2 176-16,-1-3-176 0,-1 4 176 0,1-2-176 15,-1-2 160-15,2 4-160 0,-1-2 128 0,0-1-128 16,1 2 0-16,-1-2 144 0,1 1-144 0,-1 1 0 16,1 1 0-16,0-3 128 0,0 1-128 0,-1 1 160 15,0 1-160-15,1-3 160 0,-2 3-160 0,1-1 160 0,1 1-160 16,-1-3 160-16,1 3-160 0,-1-2 0 15,-2 1 0-15,2 1 0 0,-2-3 0 0,0 1 128 0,1 0-128 0,-1 0 0 16,0 2 144-16,1-2-144 0,-1 2 160 0,-1 0-160 16,1 0 192-16,-1 0-48 15,0 2-16-15,-1-2 0 0,3 2-128 0,-2-2 0 16,-2 2 0-16,1 0 0 0,-1-2 0 0,1 3 0 0,-2-3 0 16,2 0 0-16,-1 0 0 0,1 0 0 0,-1 0 0 0,0 0 0 15,1 0 0-15,0 0 0 0,-2-3 0 0,2 1 0 16,1 0 0-16,-1 0 0 0,1 0 0 0,-1 0 0 15,0 0 128-15,-2 2 0 0,2-3 0 0,0 2 0 0,-1 1 0 16,-1-2 0-16,2 2 0 0,-2 0 0 0,0 0-128 16,-1 0 0-16,1 2 0 0,-1-2 0 0,-1 0 0 0,2 0 0 15,-2 1 0-15,0-1 0 0,1 0 0 0,1 3 0 16,-1-3 0-16,-1 0 0 0,2 0 0 0,-4 0 0 16,3 0 0-16,-1 0 0 15,0 0 0-15,-1 0-144 0,0 0 144 0,0 0-208 0,-1-3 208 16,1 2 0-16,0 1 0 0,0-2 0 0,-1 0 0 0,-1 0 0 15,2 2 0-15,0-4 0 0,-1 2 0 0,1 2 0 16,0-4 0-16,-2 2 0 0,1 2 0 0,0-4 0 16,-1 1 0-16,1 1 0 0,-2 1 0 0,-1 1 0 15,1-3 0-15,-4 2 0 0,1 1 0 0,-1-3 0 0,-1 3 0 16,-2 0 0-16,1 0 0 0,-2 0 0 0,0 0 0 0,0 0 0 16,-2 0 0-16,1 0 0 15,-1 0 0-15,-1 0 0 0,4 0-304 0,0 0 48 0,0 0 0 0,0 0 0 31,-19-3-416-31,14 3-80 0,0 0-16 0,1 0-17280 0</inkml:trace>
  <inkml:trace contextRef="#ctx0" brushRef="#br0" timeOffset="983.37">29463 3572 2751 0,'-1'-1'256'0,"0"1"-256"0,0-4 0 0,-1 4 0 0,2-2 384 0,0 2 48 0,0 0 0 0,0-3 0 0,0 2 864 0,-1-1 176 15,1-2 48-15,0-2 0 0,0 3-496 0,1 0-112 0,1-1-16 0,-1 1 0 0,1 0 96 0,1 0 16 0,0 0 0 0,1 0 0 16,0-1 528-16,0 2 96 0,-1-2 32 0,1 1 0 15,1 0-544-15,0-1-96 16,-1 2-32-16,-1-2 0 0,2 2-240 0,0-4-48 16,1 2-16-16,-1 0 0 0,0-1-96 0,-2 1-16 0,-2 1 0 0,-1 0 0 15,1 3 64-15,-2-3 0 0,-1 3 0 0,-2 0 0 16,0 0-112-16,-2 0-16 0,0 1 0 16,0 1 0-16,-2 1 0 0,0-3-16 0,-1 3 0 0,1-3 0 15,1 3-48-15,-2-3 0 0,2 0 0 0,0 0 0 16,-1 0 128-16,1-3 32 0,-1 1 0 0,1 1 0 15,-1-4-352-15,2 4-64 0,-1-4 0 0,-1 1-16 0,1 0-48 16,0-2-128-16,-1 2 192 0,2-2-64 0,0 0-128 16,0 0 0-16,-1 0 0 15,2-1 0-15,1 0 0 0,-1 1 0 0,0-3 0 0,-2 3 0 16,3-3 0-16,-3 4 0 0,1-1 0 0,0 0 0 16,-1 1 128-16,0 0-128 0,1 0 128 0,1 1-128 15,-1 1 128-15,1-2-128 0,0 4 128 0,1-2-128 16,1 1 0-16,-1 0 0 0,2 2 0 0,-1 0 0 15,2-2 0-15,1 1 0 0,-1 1 0 0,1 0 0 0,1 0 0 0,1-2 0 16,2 2 0-16,0 0 0 0,1 0 0 0,1 0 0 16,0 2 0-16,0-1 0 0,2 1 0 0,-1-2 0 15,0 4 0-15,2-1 0 0,0 0 0 0,-1 3 0 16,2-3 0-16,0 1 0 0,0 2 0 0,0-3 0 16,-1 0 0-16,-1 1 0 0,1-1 0 0,-2 2 0 0,2-1 0 0,-3 2 0 15,0-2 0-15,1 2 0 16,-1 0 0-16,-1 0 0 0,-2 1 0 0,2-1 0 15,-2 0 0-15,1 0 128 0,-1 0-128 0,0-1 0 16,-1 2 0-16,-1-3 0 0,1 3 0 0,-1-4 0 0,0 4 0 16,-1-4 0-16,1 1 0 0,-1 1 0 0,0-1 0 15,2-2 0-15,-2 2 0 0,0 0 0 0,0-2 0 0,-2 2 0 16,1-1 0-16,-1 2 0 0,0-1 0 0,0-1 0 16,-2 1 0-16,2 1 0 0,-2 2 0 0,2-1 0 0,-1-3 0 15,-1 4 0-15,1-1 0 16,0 0 0-16,0 0 0 0,0 0 0 0,1 2 0 0,-1-2 0 15,-1 0 0-15,2 0 0 0,-2 2 0 0,2-2 0 16,-3 3 0-16,1-3 0 0,0 0 0 0,-1 1 0 16,-1 0 0-16,0 1 0 0,0-2 0 0,0 1 0 15,-2-1 0-15,2 1 0 0,-1-1 0 0,-1 1 0 0,1-1 0 0,1-4 0 16,-2 4 0-16,2-2 0 16,1-1-464-16,0 0-32 0,0 4 0 0,2-4 0 15,-1 6-2192 1,1-3-432-16,0 4-80 0,1 0-11440 0</inkml:trace>
  <inkml:trace contextRef="#ctx0" brushRef="#br0" timeOffset="2596.82">29770 3616 17503 0,'4'-3'1552'0,"-2"2"-1232"0,1 1-320 16,-2-3 0-16,0 3 368 0,0-3 16 0,2 0 0 0,2 0 0 0,0-4 480 0,1 1 96 0,-1 0 32 0,-1 0 0 0,-2 2 176 16,-2 0 48-16,0 2 0 0,-2 2 0 0,-3 0 384 0,0 0 64 0,0 2 32 0,-3 0 0 0,1 1-800 0,-2 2-176 15,-1 1-16-15,0 1-16 0,1-1-240 0,-3-1-32 16,3 3-16-16,-4-1 0 0,2 1-16 0,0 0-16 16,-1 0 0-16,0 0 0 0,1 0-96 0,1 2-16 0,0-1 0 0,2-3 0 15,0 4 0-15,1-3 0 16,1 2 0-16,1-3 0 0,0 2-96 15,1 0-32-15,0-1 0 0,1-1 0 0,2 1 0 0,-1-1 0 16,1 1 0-16,2-1 0 0,2 0-128 0,-1-2 0 16,2 2 0-16,1-1 0 0,0-2 0 0,0 0 0 15,2 1 0-15,-1-3 0 0,2 1 0 0,-1-2 0 0,3 3 0 16,-1-3 0-16,1 0 0 0,-2 1 0 0,2-1 0 16,-1-1 0-16,1 1 0 0,-2 0 0 0,1 0 0 0,0-3 0 15,-2 1 0-15,-1 1 0 0,2-3 0 0,-2 1 0 16,0 0 0-16,0 0 0 0,1-3 0 15,-1 2 0-15,0-2 0 0,0 0 0 0,0-3 0 0,0 2 0 16,1 1 0-16,0-4 0 0,-1 4 0 0,2-3 128 0,-2-1-128 0,0 1 192 16,0 2-192-16,0-3 192 15,1 2-192-15,-3-2 0 0,0 0 0 0,0 1 0 16,0-1 0-16,-2 0 0 0,1 2 0 0,-2-2 0 16,-1 1 0-16,-1 2 0 0,-1-2 0 0,-1 3 0 15,0 2 0-15,-2 0 0 0,0 2 0 0,-2 2 0 16,-1 0 0-16,-1 2 0 0,-1 3 128 0,-2 2-128 0,1 1 0 15,-1 1 0-15,-2 2 0 0,1 1 0 0,-1 1 0 0,1 2 0 16,-1-2 0-16,2 0 0 0,2 0 0 0,0-1 0 16,0 1 0-16,3-1 0 0,-1-2 0 15,2 2 0-15,1-2 0 0,-1 0 0 0,2 1 0 0,0-3 0 0,3 0 0 16,-1-1 0-16,2 0 0 0,1-1 192 16,1 0-192-16,1-1 192 0,1 0-192 0,0 0 0 15,1-3-160-15,2 0 160 0,0 0 0 0,2-2 0 16,-1 0 0-16,1 0 0 0,1 0 0 0,0 0 0 15,2-2 128-15,-1 0-128 0,2 0 0 0,-1-3 0 16,0 2 0-16,1-1 0 0,-1-2 0 0,-1 2 0 16,-1-2 0-16,0 1 0 0,-1-1 0 0,-1-2 0 0,0 2 0 15,-2-4 0-15,-1 4 0 0,0 0 0 0,-3-3 0 0,1 2 0 16,-2 1 0-16,0-4 0 0,-1 4 0 0,-1-3 0 16,0 1 176-16,-3 0-176 0,-1-1 160 0,0 2-160 15,-2-2 192-15,-1 2-64 0,0 0-128 0,-2 1 192 16,0 3-192-16,-1-2 128 0,0 3-128 15,0 2 0-15,-2 0 0 0,1 4 0 0,-1 0 0 0,1 2 0 0,-2 0 0 0,1 3 0 16,0 3 0-16,0-2 0 0,2 2 0 0,0-2 0 16,-1 3 0-1,4-3 0-15,0 2 0 0,1-2 0 0,2 2 0 0,1-2 0 16,2-1 0-16,1-2 0 0,2 2 0 0,0-3 0 16,2 0 0-16,0-1 0 0,2-2 0 0,3-1 0 15,-2-1 0-15,0-1 0 0,1-1 0 0,2-1 0 0,0-1 0 16,-1 2 0-16,2-3 0 0,0-2 0 0,0 1 0 15,1 1-128-15,-1-3 128 0,0 1 0 0,0 0 0 0,0-3 0 16,-2 0 0-16,0 2 0 0,-1 1 0 0,-1-3 0 16,-1 2 0-16,0 0 0 0,-1 1 0 0,-1 0 0 15,-2-1 0-15,-1 0 0 0,-1 1 0 16,-2 0 0-16,1 0 0 0,-2 0 0 0,-1 2 0 16,0-2 0-16,0 3 0 0,-2 0 0 0,0 3 0 15,1 0 0-15,0 0 0 0,0 3 0 0,-2 0-144 0,2 3 144 16,-1 0 0-16,-1 2-144 0,2 1 144 0,0 1-208 15,-1 2 80-15,0 0 128 0,1 1-224 0,0-3 80 16,1 3 16-16,0-1 0 0,2-3 128 0,0-2 0 16,-1 2 0-16,3-3 0 0,-1 0 0 0,0-1 0 0,2 0 0 0,-1-4 0 15,2 2 0-15,1-3 0 16,-1 0 0-16,1 0 0 0,1 0 0 0,1-4 0 0,0 4 0 0,1-5 0 16,0 1 0-16,0 1 0 0,0-1 0 15,0-1 0-15,0 1-192 0,0-2 0 16,-1 0 0-16,1-1 0 0,-2 0 32 0,2-1 0 0,-1-2 0 15,0 0 0-15,-2 0 160 0,1 1-128 0,-1 0 128 0,-1-1-128 16,1 1 128-16,-1-1-128 0,-1 0 128 0,0 2-128 16,-1 1 128-16,1 1 0 0,-2 0 0 0,1 5 0 15,0-2 0-15,-1 3 0 0,-1 0 0 0,1 3 0 0,-2 0 0 16,0 4 0-16,0 0 0 0,1 2 0 16,-1 3 0-16,-1-2 0 0,1 2 0 0,2-2 128 0,-2 3-128 0,2-4 0 15,-1 1 0-15,1 0 0 0,1-1 0 16,-2 0 0-16,1-2 0 0,-1-1 0 0,1 0 0 0,-1-3 0 15,1 1 0-15,-1-2 0 16,2-2 0-16,0 0 0 0,1 0 0 0,0-2 0 0,0 2 0 16,-1-3 0-16,2 2-192 0,-1-2 64 15,0 3-736-15,0 0-144 0,0 0-16 0,0 0-16 16,0 0 128-16,0 0 16 0,11-19 16 16,-9 16 0-16,1 1 304 0,-2 0 48 0,2 2 16 0,-1-2 0 15,2-1-96-15,-2 2-16 0,1 1 0 0,-1 0-12432 0</inkml:trace>
  <inkml:trace contextRef="#ctx0" brushRef="#br0" timeOffset="8544.83">28253 3055 8287 0,'0'-4'736'0,"1"0"-592"0,0 0-144 0,-1 4 0 0,1-2 320 0,-2 0 16 0,2 0 16 16,1-4 0-16,0 0 768 0,1-1 160 0,-2-1 16 0,1 3 16 0,0 0 80 0,-1 4 16 0,0-2 0 0,0-1 0 0,1 4 240 0,-1-2 48 15,1 2 16-15,1 0 0 0,0 0-304 0,0-3-48 16,1 3-16-16,1 0 0 0,-1 0-320 0,1 0-80 15,0 3-16-15,0-3 0 0,1 2-320 0,-2 2-64 16,1 0-16-16,-1 1 0 0,-2 1-192 0,1 1-32 0,-3 2-16 16,0 1 0-16,-1 0-48 0,-1-2-16 15,0 4 0-15,-2-1 0 0,0 2-96 0,-1 0-128 0,1 2 176 0,-1-4-176 16,0 3 480-16,0-1-16 0,1-1 0 0,0 2 0 16,2 1-224-16,-1-4-48 0,1 1-16 15,1-1 0-15,1 0-176 0,-2-2 192 0,2 0-192 16,-1-2 192-16,1-1-48 0,0 1 0 0,-1-5 0 15,1-1 0-15,0 2-144 0,0-3 160 0,1 0-160 16,-1 0 160-16,1-4-160 0,1 2 192 0,0-2-192 16,2-2 192-16,-4 6-192 0,0 0 0 0,8-19 144 0,-4 10-144 15,0 2 0-15,0-3 0 0,1 1 0 0,-2 0 0 16,1-1 0-16,-2-1 0 0,3-1 0 0,-1 0 0 16,1 0 0-16,0-1 0 0,0-3 0 0,0 4 0 0,0 0 0 0,0-2 0 15,2-2 0-15,-1 1 0 16,2-1 0-16,-1 4 0 0,1-3 0 0,-1 1 0 15,2 2 0-15,-1 2 0 0,0 0 0 0,-1 1 0 0,2 2 0 0,-2-2 0 16,1 3 0-16,0-1 128 0,-1 2 0 0,0-2 16 16,-1 4 0-16,0-1 0 0,-1 2-144 15,0-1 0-15,-1 3 0 0,-2 3 0 0,2-3 0 0,-1 2 0 16,-1-1 0-16,2 2 0 0,-1 3 0 0,1-4 0 16,0 3 0-16,1 2 0 0,0-2 0 0,0 1 0 15,0 0 0-15,-2 1 0 0,2 2 0 16,0-2 0-16,0 2 0 0,0 1 0 0,1 2 0 0,-1-3 128 15,-1 5-128-15,1-5 192 0,-1 4-48 0,-1-1 0 16,1 1 0-16,-1-1 0 0,-1-1-144 0,1 1 192 16,0 0-192-16,0 1 192 0,0-4-64 0,-1 2-128 15,0 0 192-15,1 1-64 0,-1-2-128 0,1 0 0 16,-1 3 144-16,0-4-144 0,1 0 0 0,-1 1 144 0,1 0-144 16,-1 2 0-16,1-2 0 0,-1-1 0 0,1 1 0 0,-1-4 0 15,1 1 0-15,-1-2 0 0,-1 1 0 0,2-2 0 16,-1 0 0-16,0-2 0 0,-1 2 0 0,0-4 0 15,0 3 0-15,1-3 0 0,-2 0 0 0,0-3 0 16,0 3 0-16,0-4 0 0,0 4 0 0,0 0 0 0,0 0 0 16,0 0-224-16,-17-16 16 0,13 11 0 31,-3 4-1200-31,0-1-256 0</inkml:trace>
  <inkml:trace contextRef="#ctx0" brushRef="#br0" timeOffset="11764.62">27843 2879 16575 0,'3'0'1472'0,"-1"-3"-1168"0,1 3-304 0,-2-2 0 0,0 2 128 0,1-2-128 0,-1 2 144 0,3-2-144 0,-1 1 0 15,1-4 0-15,-3 1-208 0,-1 0 64 0,-2 2-32 0,-2-2 0 0,-3 2 0 0,-2-2 0 0,-2 2 0 0,-3-2 0 16,-3-2 0-16,-4-3 0 0,-3 3 176 0,-2 1 0 0,-1-4 0 15,-4 3-128-15,0 2 640 0,-2-4 128 0,-2 0 16 16,-2 2 16-16,-2-3-384 0,-2 2-80 16,-2-2-16-16,-4-1 0 0,0 2 32 0,-5-2 0 0,-3 0 0 0,2-2 0 15,5 3 80-15,-7-1 16 0,-4 0 0 16,-4-2 0-16,0 2-48 0,-3 0 0 0,-3-1 0 0,1 1 0 16,9 3-272-16,-5-2 0 0,-8 2 0 15,-4 0 0-15,1-1 0 0,0 1 0 0,-1 1 0 0,-1 0 0 16,0 2 0-16,0 2 0 0,0 2 0 0,3 0 0 31,2 0-224-31,2 2-160 0,-1-2-16 0,-4 3-16 16,-4 3-160-16,0 1-16 0,4 0-16 0,6-4 0 0,2 4 160 15,-1-1 16-15,-2 2 16 0,-3 2 0 0,0-1 256 0,0 2 160 0,0 1-192 0,-1 3 192 16,0 1 0-16,-4 0-128 0,-3 7 128 0,-5-1 0 0,-2 4 0 0,-1 1-160 16,1 2 160-16,0 0-128 15,4 2-512-15,4 0-112 0,1-2-16 0,0 3 0 0,2 0 768 16,2 2 0-16,2 5 0 0,3 0 0 0,5 1 208 0,2 3-64 15,1 4-16-15,4-1 0 0,5 0 208 0,1 2 48 0,2-1 0 16,2 1 0 0,4 2-1024-16,-7 0-208 0,-6 11-48 15,-1-2 0-15,0 4 112 0,3-5 16 0,8-8 0 0,2 2 0 0,-2-1 576 16,1 2 192-16,1-4 0 0,2 2 0 0,0 1 192 0,2 3 160 16,3 0 32-16,3-4 0 0,5-4-80 0,4-5-16 15,5-3 0-15,4 0 0 0,2 1 432 0,2 2 96 16,1-1 16-16,1 1 0 0,3 1-128 0,-2 2-32 0,0 2 0 15,0-2 0-15,0-1-208 0,-2 4-32 0,-1 8-16 16,1-3 0-16,2-13-416 0,1 3 0 16,0 1 0-16,0 0 0 0,3 0 0 0,-2 1 0 0,1-4 0 0,-1-3 0 15,2-6 0-15,1-1 0 16,-1-1 0-16,2-6 0 0,1-3 416 0,-1-1 0 0,2 0 0 16,-2 1 0-16,0-1 176 0,2-2 48 0,0 1 0 15,0-3 0-15,1 3-48 0,-1-3 0 0,2 0 0 0,-1-1 0 16,0 1 112-16,0 1 32 0,0 0 0 15,1 1 0-15,-2 3-416 0,0-5-96 0,3 0-16 0,0-4 0 16,1 0-208-16,-1 1 0 0,0 0 0 0,0-3 0 16,2 3 0-16,-2-3 0 0,0 1 0 0,0-1 144 0,-1-1-144 15,0 1 0-15,0-1 0 0,-1 1 0 0,1-4 0 0,0 0 0 16,-1 0 0-16,1 1 0 0,-1-1 176 0,1-2 0 16,-2 2 0-16,1 0 0 15,0-2 80-15,0-1 0 0,-2 2 16 0,1 1 0 0,1 1-272 16,-2 0 0-16,1-1 0 0,-1-2 0 0,2 1 192 0,0-1 0 15,-1-1-16-15,1 1 0 0,0-2 288 0,0 1 64 16,1-2 16-16,-3 2 0 0,2-1-160 0,0-2-48 16,-2 0 0-16,1 1 0 0,-2-1 48 0,0 3 0 15,1-3 0-15,-2-3 0 0,-1 2-160 0,-1 1-32 16,1-5 0-16,0 1 0 0,1 1 128 0,-1-3 0 16,0-1 16-16,-2-2 0 0,0-4 208 0,-1-2 32 15,-1-2 16-15,0-2 0 0,0-2-96 0,0-2-32 16,1-2 0-16,-1 0 0 0,1 0-208 0,0 2-32 0,3-1-16 15,-1 4 0-15,2 1-208 0,1 3 0 0,0 0 0 16,2 1 0-16,1 3 0 0,-1 2 0 0,1 1 0 16,1 2 0-16,0-2 0 0,-1 2 0 15,2 1 0-15,0-1 0 0,1 1 0 0,0 0 0 0,2 2 0 0,0 2 0 16,0 1 0-16,1 4 0 0,0 1 0 0,2 2 0 16,-3 3 0-16,3 1 0 0,-1 6-128 0,0 6 128 15,0 3 0-15,0 1 0 0,2 2 0 0,-2 3 0 16,0-2-144-16,0-1 144 0,1-2-208 0,-1 2 80 15,0-3 128-15,-1 1-208 0,1-4 80 0,0 3 128 16,2 0-384-16,-1-2 32 0,-1 0 16 0,0-6 0 16,1-1 144-16,-1-2 48 0,0-2 0 0,-1-3 0 0,0-3 144 15,-3 1 0-15,2-4 128 0,-1 0-128 0,-2 0 0 16,0 1 144-16,0-4-144 0,2-3 0 0,-1-1 448 16,2-2 0-16,1 0-16 0,1-1 0 0,3-2-48 0,1-1 0 15,-1-2 0-15,1-1 0 0,1 0-192 0,2-2-32 16,0-1-16-16,2 0 0 15,1 0-144-15,0-3 0 0,2 1 0 0,0-2-176 16,0 4-1104-16,1-3-208 0</inkml:trace>
  <inkml:trace contextRef="#ctx0" brushRef="#br0" timeOffset="57244.09">3015 9300 19343 0,'0'-10'1728'0,"0"0"-1392"0,0 7-336 0,0 0 0 0,1 3 272 0,0-3-16 0,0-6 0 0,2-5 0 0,1-3-784 16,-2 1-176-16,1 2-16 0,-3 4-16 0,-2 2 144 0,-1-1 16 0,-2 4 16 0,-2-1 0 0,-1 1 128 0,-2 1 32 0,-1-2 0 0,-3 2 0 16,-2 1 1312-16,-2 0 272 0,-5 0 48 0,0 0 16 15,-4 3-48-15,-6 0-16 0,-4 0 0 16,-6 0 0-16,-1 0-640 0,-5 3-128 0,2-2-32 0,0 1 0 0,0 1-384 0,0-2 0 15,-1 3 128-15,0 1-128 0,0-4 640 0,-2 4 112 16,0-1 16-16,-4-2 0 16,0 2 64-16,-2-1 32 0,2 4 0 15,-2-1 0-15,2 0-480 0,-1-2-80 0,-1 1-32 0,1-2 0 16,1 1-128-16,1-1-16 0,2 0-128 0,0 0 192 16,5-2 64-16,3 1 16 0,0 1 0 0,3 1 0 0,2-2 368 15,2-1 80-15,4 5 16 0,1-2 0 0,3 1-256 16,2 1-48-16,2 2-16 0,2 0 0 0,2-1 96 0,2 2 0 15,1 1 16-15,4-1 0 0,-1 3-112 16,3-2-32-16,2 0 0 0,1 3 0 0,2-4-192 16,1 4-64-16,1-1 0 0,0 1 0 0,2 0-128 0,1 0 0 15,1 5 0-15,0-1-176 0,0 2 176 0,0 2 0 0,1 1 0 16,0 4 0-16,2 3 0 0,-2 5 0 0,2 5 0 0,1 5 0 16,0 7 0-16,1 1 128 15,0 2-128-15,0 3 128 0,2 4-128 0,-1 4 128 16,1 4-128-16,-3 8 128 0,1 2-128 0,0 0 0 15,0-6 0-15,-1 0 0 0,2 3 0 0,-1 3 0 16,3 9 0-16,-1-2-128 0,0-4 128 0,2-3 0 0,1-4-144 16,0 5 144-16,1 7 0 0,-1-4 0 15,0-4 0-15,0 0 0 0,-2 3 0 0,2 7 0 16,1 5 0-16,-2-4 0 0,0-3 0 0,-2 0 0 0,0 2 0 0,-2 2 0 16,-1 3 0-16,0-9 0 0,-2-6 0 15,1-2 0-15,0 2 0 0,1-1 0 0,0 1 0 0,-3-6 0 0,2-7 0 16,-1 1 0-16,-1-1 0 0,1 0 0 15,-1-5 0-15,-1-1 0 0,1-1 0 0,-1-4 128 16,-1-8 64-16,-2-3 16 0,1 3 0 0,-2-6 0 16,2-2-208-16,0-7 0 0,0-4 0 0,1-2 0 15,1-1 176-15,-2-3-176 0,2-1 192 0,2-4-192 0,0-2 128 16,1-1-128-16,-1-3 0 0,2 0 0 0,0 0 0 0,-1-1 128 16,1-2-128-16,-2-2 0 0,2 2 192 0,-3-4-64 15,2 0 0-15,-2 1-128 16,0-2 192-16,1 0-192 0,-2 1 192 0,1-2-192 0,-2 2 320 0,1-2-64 15,0 3 0-15,-2 0 0 0,1-1-256 0,0 0 0 16,0 1 0-16,-1 1 0 0,1-3 0 16,-1 4 0-16,0-1 0 0,0-2 0 0,1-1 160 15,-2 2-32-15,2-1 0 0,0 0 0 0,0-1-128 16,-1 2 128-16,2 1-128 0,0-2 128 0,2 0-128 0,-2 1 0 16,0 2 144-16,0-3-144 0,0 5 0 0,-2-3 128 15,1 1-128-15,-1 2 0 0,-1 0 128 0,-2 0-128 16,0 1 128-16,0-1-128 0,-1-2 0 0,1 2 144 15,1-2-144-15,0-2 0 0,1 3 240 0,-1-4-64 0,2 4-16 16,-2-2 0-16,2 2 80 0,0-2 16 0,1 0 0 0,1-1 0 16,3-1-32-16,2-2 0 0,2 0 0 15,4-2 0-15,2-2 0 0,8 0 0 0,8-4 0 0,8-1 0 16,4-1 112-16,9 0 32 0,6-2 0 0,8 2 0 16,6-5-176-16,5 4-16 15,6-1-16-15,-3 0 0 0,-3 1-160 0,2 3 0 0,0-1 0 16,-2-2 0-1,-3 3-464-15,-12 3-128 0,-12 6-32 0,-17-1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40.64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27.53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0 24575,'0'358'0,"0"-666"-1365,0 286-5461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30.75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1 24575,'0'408'0,"1"-410"0,0-1 0,0 0 0,0 0 0,1 1 0,-1-1 0,1 1 0,-1-1 0,1 1 0,2-3 0,12-18 0,10-57 0,-22 62 0,2 0 0,0 0 0,1 0 0,16-30 0,-8 26 0,1 1 0,35-37 0,-51 57 0,1 1 0,-1-1 0,1 1 0,-1 0 0,1-1 0,-1 1 0,1-1 0,-1 1 0,1 0 0,-1 0 0,1-1 0,-1 1 0,1 0 0,-1 0 0,1 0 0,0 0 0,-1-1 0,1 1 0,0 0 0,-1 0 0,1 0 0,-1 0 0,1 0 0,0 1 0,-1-1 0,1 0 0,-1 0 0,1 0 0,-1 0 0,2 1 0,14 17 0,8 34 0,-21-44 0,9 22-119,9 23-504,25 93 0,-41-124-6203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02:00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5754 10489 28559 0,'-9'-2'2544'0,"3"0"-2032"0,3 2-512 0,2 0 0 0,0 2-224 0,-3-2-144 0,-2 0-16 0,-5-2-16 0,-5 2-368 0,-4-3-80 0,-1 2-16 0,0-1 0 16,0-1 160-16,1 0 48 0,-1-1 0 0,0-2 0 0,1-3 656 0,-2-1 320 16,-1 0-16-16,-2 0-16 0,0 2 1440 0,-1-2 272 15,0 0 64-15,-1 1 16 0,0-1-240 0,0 2-48 0,-2 0-16 16,-1 2 0-16,0 1-816 0,-4 4-144 15,0-2-48-15,-2 3 0 0,-1 3-496 0,-3-3-96 0,-1 4-32 0,-1-2 0 16,0 4-144-16,-2 0 0 0,0 1 144 0,-1 3-144 16,-2-1 0-16,0 4 0 15,-2-1 0-15,1 1-128 0,4-4 128 0,-2 1 0 16,-1 0 128-16,0 0-128 0,4 1 0 0,-4 3 0 0,0 1 0 16,-4 2 0-16,4 4 0 0,0 1 192 0,2 1 0 15,2 1-16-15,5 5-32 0,2-1 0 0,4 4 0 0,3 0 0 16,5 6-144-16,1-6 128 0,4 2-128 15,1-2 128-15,3 2-128 0,3 2 0 0,1-2 144 0,4 3-144 16,2 3 0-16,2 1-256 0,4 2 32 0,2-2 16 0,2 1-16 16,1-1 0-16,3 0 0 0,-1-1 0 0,3-1 16 15,2-1 0-15,3 3 0 0,2 0 0 0,0-5 16 0,4 3 0 16,5 3 0-16,5-1 0 0,7-6 192 0,5-1 0 16,6-2 0-16,3-7 160 15,2-3 48-15,4-3 16 0,-1-6 0 0,2 2 0 16,5-5-80-16,0-2-16 0,1-3 0 0,-1-5 0 15,-2-5 0-15,2-3-128 0,3-2 192 0,0-2-64 16,1 0 32-16,1-3 0 0,3-1 0 0,-1-4 0 0,-3-5-160 0,-1-3 0 16,0-1 0-16,-3-2 128 0,-5-2-128 0,-2-2 0 15,-5 1 0-15,-4-6 0 0,-2 1 0 16,-5-5 0-16,-2 0 0 0,-2-3 0 0,-3 0 224 0,-4-1 16 16,-5 3 0-16,-1-4 0 0,-4-3-48 0,-2-5 0 15,-5 1 0-15,-4 2 0 0,-6-1 96 0,-5-2 16 0,-3 1 0 16,-2 2 0-16,-1 1 16 0,-5 2 0 0,-1 3 0 0,-6-1 0 15,-3 1-192-15,-6-1-128 16,-7 4 144-16,-5 3-144 0,-5-2 0 0,-6 5 0 16,-5-2 0-16,-3 3 0 0,1 3 0 0,-4 6-336 0,-4-1 48 0,-4 5 16 15,-3 5 128-15,-2 4 144 16,-1 4-208-16,3 3 80 0,6 3-208 0,2 5-48 16,1 1 0-16,3 7 0 0,4 4 32 0,3 5 0 0,2 4 0 15,2 5 0 1,6 1-1088-16,2 5-224 0,5 1-32 0,3 5-14848 0</inkml:trace>
  <inkml:trace contextRef="#ctx0" brushRef="#br0" timeOffset="1157.44">8381 11811 10127 0,'2'-5'896'0,"-2"2"-704"0,0-1-192 0,-2 2 0 0,2 2 2368 16,-1-4 448-16,0-1 96 0,0-2 16 0,-2-2-1776 0,1-1-368 0,-2 0-64 0,2 2-16 0,-2 0-320 0,0 0-80 0,0 0-16 0,1 0 0 0,-2-2 224 0,0 1 64 0,-1 2 0 0,-1-2 0 15,0 3 0-15,-3-2 16 0,-1 0 0 0,-4 2 0 16,-3-1 48-16,-3 4 0 0,-3 0 0 0,-4 2 0 16,-3 1-432-16,-6 0-80 15,-2 0 0-15,1 4-128 0,0-3 160 0,-4 1-160 16,-3 2 128-16,-2-1-128 0,0 3 416 0,-2-4 0 0,-2 4 0 16,-2-2 0-16,1 2 176 0,-1 0 48 15,-1 4 0-15,4-2 0 0,2 0-64 0,2 1 0 0,1-1 0 0,3 0 0 16,3 2-192-16,-1-3-32 0,4 5-16 0,-1-2 0 15,1 2-336-15,0 0 144 0,1-1-144 0,-1 1 0 16,0 1 160-16,1 2-160 0,2 2 128 0,-1 4-128 16,2 2 336-16,0 5-16 0,0 0 0 0,1 5 0 0,4 0-144 15,0 3-48-15,1 1 0 16,1 4 0-16,3 3-128 0,1-2 0 0,1 8 0 0,1-6 0 16,2 1-144-16,2-4-16 0,3-1 0 0,2-1 0 15,0-1 16-15,3 0 0 0,0 7 0 0,1-2 0 0,1-1 16 16,2-2 0-16,1-1 0 0,2-2 0 15,2-4 0-15,1-2 0 0,2 1 0 0,3-4 0 0,0-2 128 0,6-1 0 16,2 0 160-16,5-6-160 0,4 2 256 0,6-2-32 16,7 1-16-16,9-2 0 0,6 0 0 15,7-1 0-15,6-3 0 0,10 0 0 16,8-4-16-16,4-2-16 0,4 0 0 0,2-5 0 0,0 0-176 0,0 0 128 16,3-6-128-16,-5 1 128 0,-1 1-128 0,-5-2 0 15,-2-3 0-15,-3 2 0 0,-5-5 0 16,-1 0 0-16,-6 0 0 0,-2-2 0 0,1-1 0 0,-5-4 0 15,-3-2 0-15,-5-1 0 0,-3-1 0 0,-4-4 192 0,-4 2-192 16,-3-4 192-16,-4-2 48 0,-2-3 16 0,-5-1 0 16,-4-4 0-16,-4 1 0 0,-6-2 0 0,-4-4 0 0,-6-1 0 15,-2-1 0-15,-5-3 16 0,-5-1 0 0,-8-4 0 16,-4-4-16-16,-7 0-16 16,-6 1 0-16,-7-3 0 0,-6 4-240 0,-5-2 0 15,-2 6 0-15,-2 4 0 0,0 1 0 0,-8 3 0 0,-3 0 0 16,-5 3 0-16,-2 6 0 0,-1 1 0 15,1 2 0-15,2 4 0 0,2 0 0 0,2 5 0 0,2 1 0 0,-1 5 0 32,0 4-816-32,-8 6-48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02:32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30167 318 11967 0,'10'-11'1072'0,"-4"3"-864"0,0 2-208 0,-2 2 0 0,0 2 2016 0,-2-1 352 0,2 2 80 15,1-1 16-15,3-5-1600 0,3 1-320 0,3 0-64 0,-2 0-16 0,0 2-464 0,-4 0 0 0,0-1 0 0,-3 4-160 0,-3-1 160 0,-1 2 0 0,-1 2 0 0,-3-2 0 0,-2 4 0 0,-4-2 0 0,-2 2 0 0,-3-1 0 0,-2 3 0 0,-4-3 128 0,-1 1-128 0,-1-1 128 0,-4 3-128 0,-1-2 128 16,0-1-128-16,-3 2 128 16,-1-1-128-16,-1 0 0 0,-1-1 0 0,-3 0 128 0,-3 1 112 0,-3-2 16 0,-2 2 16 15,-2-2 0-15,-1 1-128 16,0 0-16-16,-2-3-128 0,-1 2 192 0,1 0-192 0,-3-2 0 15,-3 3 128-15,0-3-128 0,-2-3 0 0,0 3 0 16,4-4 0-16,0 2 0 0,1-2 0 0,-3 2 0 16,0 0 0-16,-3-2 0 0,-3 0 400 0,-1 0 48 15,-1 2 0-15,1-2 0 0,5 1-192 0,-1 3-16 0,-1-1-16 16,-2 1 0-16,-1 0-224 0,-2 1 0 0,1-1 128 0,3 3-128 16,-1-3 0-16,3 1 0 0,1 2 0 0,-1 0 0 15,-2 0 0-15,0 1 0 16,-2-2 0-16,1 2 0 0,1 1 0 0,1-2 0 0,-1 1 0 0,1 2 0 15,2 0 0-15,-1-2 0 0,-2 2 0 0,1 0 0 16,1 1 0-16,4-5 0 0,2 2 0 16,0-2 0-16,0 2 0 0,-1 0 0 0,1-1 0 15,-3 0 0-15,2-1 0 0,0-2 0 0,2 0 0 16,1-2 0-16,0 2 272 0,-1 0 16 0,2-3 0 0,-1 3 0 16,1 0 208-16,-1 0 32 0,2-1 16 0,1 1 0 15,3-3-416-15,0 3-128 0,4 0 0 0,0-3 0 16,2 6 0-16,-1-3 0 0,0 3 0 0,-2-2 0 15,-1 4 0-15,1-3 0 0,2 0 0 0,0 1 0 0,-1-2 0 16,0 1 0-16,2-2 0 0,2 3 0 16,2-3 0-16,0 3 0 0,0-3-128 0,0 3 128 0,-1-2 0 0,0-1 0 15,2 3 0-15,-3-3 0 16,0 0 0-16,2 0 0 0,2 0 0 0,2 0 0 16,1 0 0-16,2 0 0 0,1 0 0 0,2 0 0 0,1 0 0 0,1-3 0 15,2 3 0-15,0-1 0 0,2 2 0 0,-1-1 0 16,2 0 0-16,1-1 0 0,-1 1 0 0,1 0 0 15,1 0 0-15,0 0 0 0,0 0 0 0,2 1 0 16,0-1 0-16,1-1 0 0,-1 1 0 0,1-3 0 16,1 1-128-16,0 1 128 0,1 1 0 0,0 0 0 0,0 0 0 15,1 0 0-15,1 0 0 0,-2 0 0 16,1 0 0-16,1 1 0 0,0 1 0 0,1 1 0 0,-1-2 0 16,2 2 0-16,0 0 0 0,0 1 0 0,0 1 0 0,-1 1-144 15,1 2 144-15,-1 0 0 0,1-2 0 16,-1 4 0-16,3-2 0 0,-1 3 0 15,-2 0 0-15,1 4 0 0,0 0 0 0,0 1 0 0,1 1 0 16,-3 4 0-16,2 1 0 0,-1 3 0 0,1-3 0 16,-2 1 0-16,0 5 0 0,-1 1 0 0,-1 3 0 0,0 0 0 15,0 1 0-15,2-4 0 0,-1-3 0 0,2 2 0 16,-1-3 0-16,1-2 0 0,-1 5 0 0,0-3-128 16,0-2 128-16,2-2 0 0,1 1 0 0,-2-2 0 0,0 2 0 15,1-1 144-15,0 1-144 0,0-2 0 0,1 2 576 0,0-1 16 16,0-1 0-16,-1 0 0 0,1 1-256 0,0-1-48 15,0 1-16-15,0-1 0 0,0-1-272 0,0 0 128 16,0-1-128-16,0-1 0 16,0 1 128-16,-1-3-128 0,1 2 0 0,0-2 0 0,0-1 0 15,0-2 0-15,2 0 0 0,-2 1 0 16,1-3 0-16,0-2 0 0,1 0 128 0,-2 0-128 16,1 2 144-16,-1 0-16 0,-1 0-128 0,1 1 192 0,0-1 16 15,1-2 0-15,1 0 0 0,-1-2 0 0,1 2-208 0,1-2 176 16,2 0-176-16,-1-1 160 0,2-1 32 0,1 0 0 15,1-1 0-15,2 0 0 0,0-1 192 0,1-1 64 16,0 2 0-16,2-3 0 0,1 0-144 0,1 2-32 16,3-2 0-16,-1 0 0 0,2 2-80 0,-1 0 0 15,2 1-16-15,0-3 0 0,-1 3 0 0,2-2 0 0,2 2 0 0,1 1 0 16,0 1-176-16,2-2 192 0,-1 4-192 0,1-1 192 16,-1 0-192-16,1-2 0 15,0 2 0-15,0-3 128 0,1 2-128 0,1-1 0 16,1-3 0-16,1 1 0 0,1-1 0 0,0-2 0 15,1 1 0-15,-2 0 0 0,1-2 0 0,0 2 0 0,2-1 0 16,0 1 0-16,-2 0 0 0,1 0 0 0,2 0 0 16,0 0 0-16,1 0 0 0,-1 0 0 0,-2 0 0 15,2 1 0-15,-1-1 0 0,1 2 0 0,0-2 0 0,0 0 0 16,-1 0 0-16,1 1 0 0,-1 1 0 0,2-2 0 16,-2 0 0-16,1 0 0 0,2 0 128 0,-2-2-128 15,2-1 0-15,1 0 192 0,2-1-192 0,3 0 192 16,1-2-64-16,2 0-128 0,2-3 192 0,0 3-64 15,-1 0-128-15,-2 0 0 0,2 1 0 0,-3 0 128 16,-1 1-128-16,2-2 0 0,0 2 0 0,0-1 0 16,0 2 0-16,0-1 0 0,-2 0 0 0,-4 2 0 15,-2 2 0-15,-1-3 0 0,2 2 0 0,-2 1 0 0,-3 0 0 16,1-3 0-16,2 3 0 0,0 0 0 0,-3 0 0 0,0-2 0 16,4 1 0-16,2-2 0 0,1 3 0 15,0-3 0-15,3 0 0 0,-1 2 0 0,0 1 0 0,0-3 0 16,-1 1 0-16,0 1 0 0,0-2 0 0,0 1 0 15,1 0 0-15,1 0 0 0,1-2 0 16,0 2 0-16,1-1 0 0,0 2 0 0,0-1 0 0,0 0 0 0,1 0 0 16,-3-2 0-16,0 2 0 0,-1-1 0 15,-3 2 0-15,-2-1 0 0,-3-1 0 0,2 2 0 16,4-2 0-16,-1 1 0 0,3 1 0 0,-2-2 0 16,1 2 0-16,0 1 0 0,0-3 0 0,0 3 0 15,1-2 0-15,-1 1 0 0,-7-2 0 0,0 3 128 16,3 0-128-16,0-2 192 0,-1 1-192 0,1 1 0 15,5 0-192-15,2-3 192 0,2 3 0 0,0 0 0 0,1-2 0 16,0 0 0-16,2 0 0 0,1-2 0 0,-6 2 0 16,0-2 0-16,3 2 0 0,-1-2 0 0,0 1 0 15,-1 2 0-15,-1 1 0 0,-3 0 0 0,-2 0 0 0,1 0 0 16,1 0 0-16,1 0 0 0,1 0 0 0,-1 0 0 16,1-2 0-16,-1 2 0 0,3-3 0 15,0 3 0-15,2 0 0 0,0 3 0 0,2-1 0 0,0 2 0 16,3 0 0-16,-1 1 0 0,2-4 0 0,-3 1 0 15,-6-1-128-15,3-1 128 0,1 3 0 0,0-3 0 16,-6 2 0-16,0 0 0 0,2 0 0 0,1 1 0 0,-4-3 0 16,1 3 0-16,0 0 0 0,-2-2 0 15,-6 1 0-15,0-2 0 0,2 3 0 0,1-3 0 16,-2 1 0-16,0 2 0 0,1-2 0 0,2 1 0 16,-1 1 0-16,2 1 0 0,1-2 0 0,2 2 0 0,-1-2 0 0,3-1 0 0,0 4 0 15,0-3 0 1,2 1 0-16,-4 0 0 0,-3 1 0 0,3 0 0 0,1 0 0 0,0 2 0 15,0-2 0-15,0 2 0 0,2 0 0 0,-4 1 0 16,3-1 0-16,-3 0 0 0,0 0 0 0,-3 0 0 16,-3 1 0-16,0-3 0 0,3 3 0 0,1-1 0 15,0-1 0-15,2 1 0 0,-2-2 0 0,4 2 0 0,1-2 0 0,2-2 0 16,1 2 0-16,-2-2 0 0,3 2 0 16,-1-2 0-16,-4 2 0 0,2 0 0 0,0 0 0 0,0 1 0 15,-1-2 0-15,-2 0 0 16,-2 0 0-16,1 0 0 0,-2 1 0 0,0-3 0 0,0 1 0 0,0 1 0 15,1-2 0-15,-2 1 0 16,0-2 0-16,1 3 0 0,0-3 0 0,1 0 0 0,2 0 0 16,1 0 0-16,1 0 0 0,1 0 0 0,-2-3 0 15,0 3 0-15,1 0 0 0,1 0 0 0,-2 0 0 0,-1-2 0 16,-4 2 0-16,0 0 0 0,-1-1 0 0,-2 1 0 16,0 0 0-16,1 0 0 0,-1-3 0 0,2 2 0 0,-2 0 0 15,-1 0 0-15,3 1 0 0,1-4 0 16,2 1 0-16,1 0 0 0,0 0 0 0,0 1 0 0,-3 1 0 0,0-2 0 15,0 3 0-15,-1-4 0 16,-1 2 0-16,-3-1 0 0,-1 0 0 0,-1-1 0 16,-3 1 0-16,-4 0 0 0,0-1 0 0,-5-1 0 15,0 1 0-15,-2 1 0 16,-1-3 0-16,-2-1 0 0,1 1 0 0,0 0 0 0,-1 0 0 0,2-2 0 0,-1 2 192 0,-2 0-64 16,2 0 0-16,0 0 0 0,0-1-128 0,4-1 0 15,0-2 0-15,1 0 128 0,1 0-128 0,-2-2 0 16,2-1 0-16,0 1 0 0,-1 2 0 15,-2-2 0-15,-1 2 0 0,0-5 0 0,3-1 0 0,0-1 0 16,-2-2 0-16,0 1 0 0,-1-2 0 0,-2 1 128 0,0-3-128 16,-3 0 128-16,0-3-128 15,-1-3 0-15,-1-1 0 0,-3 1 0 0,1 2-128 0,0-3 128 0,-2 4 0 0,0 0 0 16,0-4 0-16,0 1 0 16,0 0-144-16,0 2 144 0,-2 4 0 0,2 0 0 15,-1 0-128-15,0-1 128 0,1 2 0 0,-1 2 0 16,1 0 0-16,-1-1 0 0,-1 2 0 0,1-3 0 15,0 1 0-15,0-1 0 0,-2 4 0 0,2-2-128 0,0 3 128 16,-2 1 0-16,2-1 0 0,-2 0-128 0,1 1 128 16,0 2 0-16,0-2-144 0,0 1 144 0,-1 0 0 0,1 3-144 15,-1 1 16-15,1 1 0 0,-1-1 0 0,2 1 0 16,-1 0 0-16,-1 2 0 0,2-2 0 0,-1 2 0 16,-1 1 128-16,2 0 0 0,-2-1 0 0,2 1 0 0,-1 2 0 15,0 1-128-15,0 0 128 0,-1 0-128 0,1-2 128 0,0 1 0 16,-1 1 0-16,1 2 0 15,-2-1 0-15,0-2 0 0,-1 2 0 0,2-1 0 16,-4 2 0-16,2 1 0 0,-1-3 0 0,0 2 0 16,1-1 0-16,-1 2 0 0,0-4 0 0,0 4 0 0,-2-3 0 15,2 1 0-15,-2 1 0 0,0-2 0 0,0 0 0 16,0-1 0-16,-1 1 0 0,-1 0 0 0,0-2 0 0,0 1 0 16,1-2 0-16,-1 2 0 0,-1-2 0 0,-2 2 0 15,0-2 0-15,-2 1 0 0,0 1 0 16,0-3 0-16,-4 2 0 0,1 1 0 0,-2 1 0 0,-1-2 0 15,-1 1 0-15,0-2 0 0,-2 2 0 0,2 0 0 0,-3-1 0 16,-2 2 0-16,0-1 0 0,-2-1 0 16,0-2 0-16,-2 3 0 0,-1-2 0 0,-2 1 0 15,2 1 0-15,-1-2 0 0,-2 2 0 0,-1 0 0 16,-1 0 0-16,-1 2-128 0,-2 0 128 0,-2-2 0 16,-1 2 0-16,-3 2 0 0,-2-4 0 0,-2 4-208 15,2 0 16-15,1-3 16 0,-2 3-16 0,-1-1-16 16,1 1 0-16,-2 0 0 0,-2 0 208 0,-3 0 0 15,-1 0 0-15,0 0 0 0,4-2 0 0,-1 2 0 0,1-3 0 0,-2 2-144 16,3-1 144-16,-2-1 0 0,-2 2 0 0,1-2 0 16,3 0 0-16,0 3 0 15,-3-3 0-15,2-1 0 0,3 2 0 0,-2 1 0 0,0-2 0 0,0 0 0 16,-3 0 0-16,2-1 0 0,0 2 0 0,0-2 0 0,3 4 0 16,1-2 0-16,-1 2 0 15,1-2 0-15,2 1 128 0,-2 0-128 0,-1 1 128 0,2 0-128 16,1 0 0-16,1 1 0 0,0 0 0 0,4 3-192 15,3-3 192-15,-2 2 0 0,0-1 0 0,0 2 128 16,2 2-928-16,-1-2-176 16,-1 2-48-16,-2 0-14864 0</inkml:trace>
  <inkml:trace contextRef="#ctx0" brushRef="#br0" timeOffset="87803.48">1732 11123 2751 0,'-40'0'256'0,"7"0"-256"0,3 0 0 0,6 0 0 0,8 0 1984 0,4 1 368 0,-6 2 64 0,-13-1 16 0,-17-1-2832 0,-12 3-560 15,-5-1-128-15,6 0 0 0,7 0 800 0,7-3 288 0,7 0-192 0,3 0 192 0,5 0 896 0,1-3 256 16,3 2 64-16,4 2 16 0,2-1 1632 0,0 3 320 0,1-1 64 16,0 0 16-16,2 0-448 0,1 0-64 15,1 2-32-15,4 0 0 0,2 0-1488 0,3-2-288 0,3 1-64 0,3-2-16 16,4 1-336-16,2-4-64 0,5 2-16 16,5-1 0-16,4-2-160 0,5 1-32 15,5 0-16-15,5-1 0 0,4 3 64 0,4-3 16 16,3 3 0-16,1 0 0 0,2 0-144 0,1 0-32 15,-1 3 0-15,6-6 0 0,-1 1-144 0,5 0 0 0,3 0 0 16,-2-2 0-16,-5 4 0 0,3-2 0 0,4 2 0 16,-1-4 0-16,-1 2 0 0,-2-2 128 0,-1 0-128 0,-1 4 128 15,-4-2 16-15,-5 2 0 0,-5 0 0 0,-2 2 0 16,-1-2-16-16,-3 0 0 0,-3 0 0 0,0-2 0 16,-4-2-128-16,-2 2 0 0,-3-2 0 0,-2 1 128 15,-2-3-128-15,-4 2 0 0,-1-2 0 0,-5 0 0 16,-3 2 0-16,-1-2 0 0,-2 0 0 0,-1 0 0 0,-1-3 0 0,-1 2 0 15,0-2 0-15,1-1 0 16,-1 2 0-16,-1-2 128 0,1 0-128 0,-1-3 128 16,0 4-128-16,0-4 0 0,-1 3 144 0,-2-2-144 15,2 2 0-15,-2 0 144 0,0-2-144 0,-1 2 0 0,2 1 256 16,-3-1-64-16,1 0-16 0,0 2 0 0,0-2 0 0,-1 0 0 16,0 1 0-16,0 1 0 0,0 0 16 0,0-2 16 15,1 2 0-15,-1-2 0 0,3 0 16 0,-2 1 0 16,2-1 0-16,0 4 0 0,2 0-48 0,-1 2-16 15,0 4 0-15,-2 0 0 0,2 4-160 0,1 0 0 16,0 4 0-16,0 0 0 0,0 3 0 0,0 0 0 16,1 1-144-16,-2 0 144 0,0 1 0 0,0-4 0 0,-1 2 0 15,2 0 0-15,-1-1 0 0,1 2 0 16,-1-2 0-16,1 0 0 0,-1 2 0 0,-1-2 0 16,0 0 0-16,1 1 0 0,-2-1 0 0,1 3 0 15,-1-3 0-15,0 3 0 0,-2 2 0 0,1-3 0 16,-1 1 0-16,-1 3 0 0,-3 6 0 0,-3 3 0 15,-4 3 0-15,-4 1 0 0,0-1 0 0,-2-2 0 16,0-1 0-16,-3-2 0 0,0 0 0 0,0-2-128 0,3-5 128 0,1-4 0 16,1 0 0-16,3-2 0 0,1-4 0 0,0 1 0 15,1-1 0-15,1 0-128 0,1-2 128 0,-1 2 0 16,2-2-848 0,-3-2-64-16</inkml:trace>
  <inkml:trace contextRef="#ctx0" brushRef="#br0" timeOffset="104420.27">18326 15492 20271 0,'-8'-3'1792'0,"2"3"-1424"16,1 0-368-16,3 0 0 0,-1 0 1392 0,1 0 208 0,-4-2 32 0,-6 1 16 0,0-4-3248 0,0 0-640 0,1 2-128 0,2 0-16 15,3 0 192-15,0-1 32 0,1 2 16 0,1 2 0 0,0-4 2864 0,0 4 576 0,3-2 112 16,0 2 32-16,1 0 720 0,0 0 144 0,1 0 16 0,2 0 16 16,2 2-864-16,0-2-192 0,3 4-16 0,1-2-16 15,1 2-608-15,1-1-128 0,3 0-32 0,0 1 0 16,1-1 448-16,4 0 96 0,2 0 0 0,1-2 16 16,2 1-16-16,3 1-16 0,2-3 0 0,4 1 0 15,1-1-432-15,5-1-64 0,1 1-32 0,4-3 0 0,-1 3-192 16,1-3-32-16,3 3-16 0,-1-3 0 0,0 3-240 15,1-2 176-15,1 4-176 0,3-2 160 0,-1 6-160 0,1-2 0 16,0 2 0-16,0 1 0 0,-1-1 0 0,-1-4 0 16,-3 4 0-16,1-2 0 15,0-1 0-15,3-2 0 0,1 1 0 0,-2-2 0 0,-1 0 0 16,1-2 240-16,-2-2-48 0,-2 0 0 0,-3 2-32 0,0-2-16 16,-1 2 0-16,-1-2 0 0,-3-1-144 0,-4 1 0 15,-2 1 0-15,-4-1 0 0,-2 1 0 0,-4 1 0 16,-4 1 0-16,-2 1 0 0,-4 0 0 15,-2-3 0-15,-3 6 144 0,-2-3-144 0,0 0 176 0,-4 1-48 16,-2 1 0-16,-1 1 0 0,-3 1-128 0,-3-2 128 0,-1 2-128 16,-2-3 128-16,-1 2 0 0,-2-1-128 0,-3-1 192 15,-4 2-64-15,-3-3 0 0,-2 0 0 0,-1 0 0 16,-1 0 0-16,-5 0-128 0,-4 0 0 0,-4-3 0 0,-4 2 0 16,-2-1 0-16,-1 0 0 15,-1 0 0-15,1-2 0 0,-2 2 0 0,-5-1 0 16,-2-1 0-16,-2 1 0 0,-1 0 0 0,0 3 0 0,0 0 0 15,1-2 0-15,10 1 0 0,-1-2 0 16,-1 1 0-16,-3 0 0 0,0-1 0 0,3 0 0 0,2 1 0 0,5 0 0 16,1 0 0-16,4-2 240 0,3-1-64 15,1 2-16-15,1-1-160 0,3 0 0 0,1-1 0 0,1 4 0 16,1 1 0-16,0 0 0 0,3 4 0 0,5-2 0 16,4-1 0-16,-3 2 0 0,-2 3 0 0,-2 0 0 15,1 0 0-15,1 2-176 0,2 1 48 0,1-3 0 16,3-3 128-16,3 4 0 0,0-1 0 0,1 0 0 0,2 0 0 0,1-2-208 15,2 2 80-15,2-3 128 16,1 0-128-16,2-2 128 0,1 1 0 0,2-2 0 16,0-2 0-16,1 1 0 0,5-1 0 0,-1 1 0 0,0-2-384 15,4-1 0-15,3-2 0 0,4 1 0 16,0 0-528 0,3-1-112-16,2 0-32 0,3 1-16096 0</inkml:trace>
  <inkml:trace contextRef="#ctx0" brushRef="#br0" timeOffset="111661.53">21107 15559 24879 0,'-5'-4'2208'0,"1"2"-1760"0,3-1-448 0,0 2 0 0,1 1-928 0,0-3-272 0,-3 0-48 0,-1-2-16 16,-1-3-1728-16,-1 2-336 0,0 0-80 0,0 0-16 0,0 0 2576 0,-3 2 512 15,2 0 96-15,-3-1 32 0,1 4 2032 0,-2-2 416 16,0 3 64-16,-2 0 32 0,1 3 64 0,-2-2 16 15,1 4 0-15,-1-1 0 0,1-2-688 0,0 3-128 0,2 0-16 0,0-1-16 16,1-2 48-16,0 2 16 0,0-1 0 0,2 0 0 16,0 1-592-16,1-2-112 15,1 2-32-15,0-1 0 0,1 0-688 0,1 0-208 0,1-3 0 0,2 4 128 16,0-4-128-16,1 2 0 0,2-2 0 0,2 1 0 0,2 2 320 16,3-3-16-16,2 0 0 0,4 1 0 15,1-1-144-15,5 1-32 0,3 0 0 0,1-1 0 0,5 3-128 0,1-3 160 16,4-3-160-16,2 3 160 15,2 3-160-15,3-3 0 0,4 0 0 0,-1 1 0 16,-5 2 0-16,9-1 0 0,5 2 0 0,4-2 0 16,4 2 0-16,1 0 0 0,4-1 128 0,1 2-128 15,0-3 160-15,0 2 0 0,4 0 0 0,-1-1 0 16,0 0-160-16,-2 0 0 0,3-2 0 0,-4 3 0 0,-4 1 0 16,-1-2 0-16,0 0 0 0,-1 3 0 0,-3-2 0 0,-2 0 0 15,0-1 0-15,-5 2 0 0,-4 1 0 0,-2-2 128 16,-3 2-128-16,-4-2 0 0,-3 2 128 0,-4-2-128 15,-3 1 128-15,-4-1-128 0,-1-1 0 0,-5 2 0 16,-3-4 0-16,-3 3 0 0,-3-1 0 0,-4-1 0 16,-4 2 0-16,0-2 0 0,-4-1 0 15,-3 2 0-15,-1-1 128 0,-5-2-128 0,-1 2 128 0,-6-2-128 16,-3 2 0-16,-3-4 128 0,-2 0-128 0,-6 0 160 0,-4-1-160 0,-6 0 160 16,-5-1-160-16,-8 2 0 15,-4-2 0-15,-5-2-176 0,-3 2 176 0,-5 2 0 16,-3-5 0-16,-6 1-128 0,-2-1 128 0,-2 1 0 15,0 1-144-15,3-2 144 0,8 4 0 0,-6-5 0 0,-4 0 0 16,-1-1 0-16,4 2 0 0,3-3 0 0,4 1 0 0,5 0 0 16,2-1 192-16,4 1-64 0,5-1 0 0,2 0 0 15,5 4-128-15,4-1 128 0,1 2-128 0,0 1 128 16,-4 1 32-16,3-1 0 0,4-1 0 0,2 4 0 16,6 1-160-16,4-2 0 0,7 2 0 0,3 0 0 15,5 0 192-15,4 0-64 0,6 0 0 0,5 0 0 0,4-3 48 16,4 2 0-16,3 1 0 15,6 0 0-15,7 0-176 0,7 0 0 0,3 0 0 0,8 0 0 0,5 0 0 0,8 1-192 16,10 2 32-16,7 0 16 16,8 0-48-16,7 1-16 0,0 1 0 0,-4-2 0 15,-4 3-224 1,6 1-32-16,4-1-16 0,-6 4-12144 0,-2 0-2432 0</inkml:trace>
  <inkml:trace contextRef="#ctx0" brushRef="#br0" timeOffset="133602.29">24699 2911 12895 0,'-4'0'1152'0,"3"0"-928"16,1 0-224-16,0-3 0 0,0 6 544 0,1-3 64 0,-1 0 16 0,3-3 0 0,0 3 352 0,4-1 80 0,2-1 16 0,5-1 0 0,3-1-544 15,3 1-96-15,4-1-32 0,4-2 0 0,4 0-16 0,5-4-16 0,7 4 0 0,3-3 0 16,5 3-80-16,3-2-16 0,7 3 0 0,4 2 0 16,2-1-16-16,2 1-16 0,8 0 0 15,0-2 0-15,-4 4 80 0,8 1 0 0,10-4 16 16,9 1 0-16,-3 0 16 0,13 0 0 0,10 1 0 0,6 0 0 0,3-2 96 0,3 0 0 15,5 0 16-15,-2 0 0 16,-5 2-112-16,2-4-32 0,5 0 0 0,-6-1 0 16,-6 0-32-16,-4 2-16 0,0-2 0 0,-5 0 0 15,-4 2 0-15,0 1 0 0,4-3 0 0,-4 1 0 0,-9 4 48 16,0-2 0-16,2-1 0 0,-2 4 0 0,0 1-112 0,-5 0-16 16,-2 1 0-16,-2 4 0 0,-1-1-192 0,-4 2 144 15,-5 3-144-15,-4-2 128 0,-8 3-128 0,-4 1 0 16,-2-1-160-16,-9 2-9568 15,-7 2-1920-15</inkml:trace>
  <inkml:trace contextRef="#ctx0" brushRef="#br0" timeOffset="136597.1">31235 14970 11055 0,'-5'-2'976'0,"2"-1"-784"0,0 3-192 0,2 0 0 0,1 0 2624 0,0-1 496 0,-3 1 80 0,1-3 32 0,-2 0-512 0,2 0-96 0,1 0-32 0,1-2 0 16,3 1-1120-16,2 0-208 0,3 0-48 0,2-2-16 0,3 1-496 0,3-2-112 15,3 1-16-15,2-4 0 0,2 1-128 0,1-1-48 0,3 2 0 0,3 0 0 16,1-2-176-16,4 4-32 16,3 0-16-16,1 1 0 0,2 4-176 0,3 1 0 15,5 3 0-15,1 4 0 0,2 1 0 0,1 0 0 0,-1 0 0 16,2 0 0-16,-3 2-128 0,3 1-16 0,-2 1 0 0,0-2 0 16,-2 4 144-16,1-2 0 0,-3 3 0 15,-3-5 0-15,-5 0 0 0,1-2 256 0,-1-1-48 0,-3 0 0 16,-4-1 16-16,-2-2 0 0,-1 1 0 0,-4-2 0 15,-1-1-48-15,-4-1-16 0,-3-1 0 0,-2 0 0 16,-1-1 32-16,-3-1 0 0,1 0 0 0,-3 1 0 0,0-2-192 0,-3 0 0 16,0 0 0-16,1-3 0 15,-1 2 208-15,1-2-32 0,-1 0-16 0,1-4 0 16,0 0-160-16,1-2 160 0,1-1-160 0,-2-2 160 0,2-2-160 0,0-1-192 16,-1-5 32-16,0-1 16 0,-1-1-48 15,1-1 0-15,-1-5 0 0,0 1 0 16,1-1 192-16,-1-3 0 0,1-3 0 0,0-2 128 15,-1-1 144-15,1-5 48 0,1-3 0 0,0-3 0 0,-1-2-64 16,0-1 0-16,1-2 0 0,-1-2 0 0,1-8 0 16,-1-1-16-16,1 1 0 0,0-7 0 0,1-6-32 0,-1-3 0 15,0-7 0-15,-1-3 0 16,-3-3-208-16,0 1 0 0,-1-1 0 0,-1 6 0 0,0 1-208 0,-2 0-96 16,-1 3-16-16,1 2 0 0,-2 2 320 0,-2-2 0 15,-1-5 0-15,-2 1 0 0,-3-3 0 0,-2-3 128 0,-1-2 0 0,-1-1 16 16,-2 0-144-16,-1-1-176 0,1-2 48 0,-3-1 0 15,1 3 128-15,-1-3 176 0,0 1-48 16,-2-4 0-16,2 5-128 0,0-8 0 16,-1 3 0-16,3-7 0 0,1-1 0 0,1 0 0 15,2-5 0-15,2 1 0 0,3 1-288 0,3 0 64 0,0 7 16 16,3-1 0-16,3 1 208 0,2-3-176 0,1-2 176 16,2 2-160-16,1 5 160 0,2-2 144 0,0-4-16 15,0 0-128-15,2 4 0 0,-1-2 0 0,2 1 0 0,-2-1 0 16,0 2 128-16,0-1-128 15,-1 1 0-15,0-3 0 0,-1-3 0 0,0 1 0 0,-2 1 0 0,1-1 0 16,0 3 0-16,-2 2 0 0,2-1 0 16,-3 0 0-16,1 2 0 0,1 7 0 0,-2 5 0 15,1-5 0-15,2-8 0 0,-2-7 0 0,1 4-144 0,-1 2 144 0,1 4-144 0,0-1 144 16,-2 1-160-16,2 3 160 16,-2 9-128-16,-1 3 128 0,0 4 0 0,-1 0-144 15,1-1 144-15,-3 1 0 0,1 6-144 0,-2 0 144 16,0 3 0-16,-1 1 0 0,0-4 0 0,-1 2 0 0,1 8 0 15,-1 2 0-15,-1 4 0 0,1 0 0 0,0 0 0 0,1 0 0 16,-1 0 0-16,-1 2 0 0,2 4 0 0,2 0 0 16,-2 4 0-16,0 0 0 0,1 5 0 0,1-3 0 15,0-2 0-15,0 2 128 0,1 1-128 0,0 3 0 16,2 0 0-16,-1 5 0 0,1 1-128 0,-1 2 128 0,0 1 0 16,1 1 0-16,0-1 0 0,-1-1 0 15,-1-2 0-15,-1 1 0 0,0 1 0 16,0 5 0-16,-1-3 0 0,-1 4 0 0,0 3 0 0,1 0 0 15,-1-1 0-15,-1 0 0 0,0 4 0 0,-1 0 0 16,0-2 0-16,1 3 0 0,0-2 0 0,-1-3 0 0,1 2 0 0,1 3 0 16,0-1 0-16,-1 4 0 15,2 2 0-15,-1 1 0 0,3 1 0 0,-2 1 0 0,1 1 0 0,1-1 0 16,0 2 0-16,1 0-144 0,2 2 144 16,1-2 0-16,-3 2-176 0,3-1 176 0,-2 1-160 0,0 2 160 15,-2-1 0-15,2 1 0 0,-1 1 0 16,0-1 0-16,-2 0 0 0,1 1 0 0,-1 0 0 0,1 0 0 15,-2 0 0-15,1 0 0 0,-1 0 0 0,1 1 0 0,-1-3 0 16,0 3 0-16,0-3 0 0,-1 2 0 16,-1 1 176-16,-1 0-176 0,0 0 160 0,0 1-160 15,0 2 0-15,-1 1 128 0,1 0-128 0,-2-1 0 16,0 1 0-16,-2 0 0 0,0 2 128 0,-3-2-128 16,0 1 0-16,-2 2 0 0,-1-1 128 0,-2 0-128 0,-2 2 0 15,-2-2 176-15,-3 1-176 0,-4 0 160 0,-1 3-160 0,-5-3 0 16,-4 1 144-16,-2-2-144 15,-3 4 128-15,-4 0-128 0,0-2 160 0,-3 0-160 0,2 2 144 0,1-2-144 16,-4 1 128-16,-2-6-128 0,-1 5 336 0,-2-2-16 16,0-1 0-16,0 0 0 0,1 3-320 15,1-2 0-15,4 2 0 0,3-2 0 0,0 2 0 0,4-1 0 0,-1 2 0 16,3-2 0-16,0 1 0 16,3-2 0-16,0 3 0 0,4-2 0 0,4 1 0 15,1 1 0-15,-1-2 0 0,1 1 0 0,2 1 0 0,-1-2 0 16,1 3 0-16,-2 0 0 0,-1 0 0 0,-1 0 0 15,0-2 0-15,-1 2 0 0,0 0 0 0,-2 0 0 16,0 0 128-16,0 2-128 0,0-2 0 0,0 0 0 16,0 0 0-16,3 0-192 0,1-2 192 0,2 0-160 15,1 2 160-15,2-2-160 0,2-1 16 0,1 2 0 0,3 1 0 0,-1-2 0 16,3 1 144-16,0-1-192 16,0 1 192-16,2 1-192 0,0-2 64 0,1 0 0 0,1 2 0 0,1 0 0 15,3 0 128-15,0-2-192 0,-1 2 192 0,4 0-192 0,0 0 192 16,1-3 0-16,-1 3 0 15,2-1 0-15,1-1 0 0,0-1 0 0,1 2 0 0,2-2 0 16,1-4 0-16,2 5 0 0,1-5 0 0,3 1 0 16,0 3 0-16,2-4 0 0,2-1 0 0,2 1 0 15,2 0 0-15,2 1 0 0,3-3 0 0,0 2-128 16,2-2 128-16,1-1 0 0,0 0 0 0,-2 2 0 16,2-5 0-16,2 3 0 0,-1-2 0 0,0 2 0 0,0 0 0 15,-2 0 0-15,1-1 0 0,-3 4 0 16,2-2 0-16,-1 2 0 0,0 1 0 0,0-1 0 0,-1 1 0 0,1 0 0 15,-2 0 0-15,2 0 0 16,-1 0 0-16,1-2 0 0,-1 3 0 0,-2-1 0 0,-2 2 0 0,-2 1 0 16,-1-2 0-16,-1 0 0 0,-2 2 0 15,1-1 0-15,-2 2 0 0,-2 0 0 0,0 0 0 16,-2 2 0-16,-1 0 0 0,-2 0 0 0,-1 4 0 16,-2-4 0-16,-1 4 0 0,-1 1 0 0,-1 0 0 0,-3 1 0 15,-3 2 0-15,-2 1 0 0,-3-1 0 0,-3 1-192 16,-2 3 64-16,-4-1 0 0,-3 1 128 0,-3 0 0 15,-3 1 0-15,-2-5 0 0,1 2 0 0,-1-2 0 16,-2 0 0-16,-2-1 0 0,0-1 0 0,-1 1 176 0,-4 2-48 16,-1-2 0-16,-4 2-128 0,2 0 0 15,-1 0 0-15,2-1 0 0,1 1 0 0,1-3 0 0,0-4 0 0,3-1 0 16,2 2 0-16,1-2 0 0,2 2 0 0,2-3 0 16,3 2 0-16,2-1 0 0,2 2 0 15,4-1 0-15,3 2 0 0,2 2 0 0,4-2-160 0,3 2 160 16,1 3 0-16,2 1 0 15,4 2 0-15,1 0 0 0,3 4 0 0,0 3 0 0,5 3 192 0,2 0-192 16,1 1 144-16,4-1-144 0,-1 0 0 0,4 0 144 16,0 1-16-16,2-1 0 0,1-2 0 0,1-3 0 15,1 0-128-15,0-2 0 0,1 1 0 0,-2-3 0 16,1-3 160-16,1 2 0 0,2-3 0 16,0-2 0-16,2 2-160 0,1-3 0 0,2-1 144 0,0 1-144 15,1-1 0-15,4 1 0 0,6 0 0 0,3 4-192 16,2 0-560-16,5 2-112 0,9 5-32 0,4 2-18368 0</inkml:trace>
  <inkml:trace contextRef="#ctx0" brushRef="#br0" timeOffset="152280.76">20006 16846 21183 0,'0'-4'1888'16,"0"1"-1504"-16,1 0-384 0,-1 3 0 0,0 0-912 0,0-2-256 0,2 0-48 0,-1-3-16 0,0 2-592 0,0-1-112 0,1-2-32 0,-2 2 0 0,1-1 1664 0,-2 1 304 15,1 1 128-15,-3-3-128 0,1 2 1808 16,-2-1 256-16,0 1 48 0,-1 1 16 0,-2 0-848 0,-1 3-160 16,0-2-32-16,-2 2-16 0,1 2-800 0,-2-2-144 15,-1 0-128-15,-1 0 144 0,0 0-144 0,-2 3 0 16,0-3 0-16,-2 0 0 0,-2 0 0 0,-3 0 0 16,-2 0 0-16,-3 0 0 0,-1 0 0 0,-6 0 0 15,-3 0 0-15,-2-3 0 0,-2 3 0 0,-1-2 0 16,-1 2 0-16,-2 0 0 0,1 2 0 0,-3-2 0 0,0 3 0 15,-2-3 0-15,2 1 320 0,-1 1 96 0,0-2 16 0,2 0 0 16,0 0 144-16,3 0 16 0,0 0 16 0,2 0 0 16,2 0-352-16,-1 3-64 0,3-3 0 15,0 0-16-15,1-3-32 0,1 1 0 0,2 1 0 0,1-2 0 16,-2-1-16-16,2 1 0 0,0 0 0 0,0 1 0 16,0 2-128-16,1-2 0 0,0 0 0 15,0 2 0-15,3 0 0 0,-1 0 0 0,2 0 0 16,0 2 0-16,1-2 0 0,-1 2 0 0,2 0 0 0,1-1 0 15,2 2 240-15,1-1 16 0,3 0 0 0,1 0 0 16,3 1-256-16,1-2 128 0,2 1-128 0,2 1 0 16,2-3 320-16,2 0-16 0,1 1-16 0,3 1 0 15,0-2-160-15,1 3-128 0,1-3 192 0,2 0-192 0,3 0 176 16,5 0-176-16,5 0 160 0,3 0-160 0,4 0 256 16,5 0-32-16,5 0-16 0,2 1 0 0,4-1 144 0,0 0 32 15,3 0 0-15,-1 0 0 16,1 3-384-16,3-3 0 0,2 1 0 0,2-1 128 15,3 2-128-15,3-2 0 0,1 0 0 0,3-3 0 0,0-1 304 16,0-1 32-16,4 1 16 0,-1-2 0 0,1 4 176 0,0 0 48 16,3-1 0-16,-3 0 0 0,-2-1-368 0,-1-2-64 15,2 4-16-15,-1-4 0 0,-2 3-128 0,-1-1 0 16,1 2 0-16,-2-2 0 0,-4 3 128 0,-2-1-128 16,0-2 0-16,-3 1 128 0,-3 3-128 0,-5-2 0 15,0 1 0-15,-5 1 128 0,-3-3-128 0,-4 3 0 16,-2 0 0-16,-4-2-176 0,-2 2 176 0,-5-2 0 0,-1 2 0 15,-6 0 0-15,0 4 0 0,-3-4 192 16,-3 3-32-16,-1-2-16 0,1 1-144 0,-4-2 0 16,0 3 0-16,-2 1 128 0,-2-1-128 0,-3 2 0 15,-2 0 0-15,-4 0 0 0,-1-1-128 0,-2 2 128 0,-3-4 0 16,-2 2 0-16,-3-1 0 0,-2 0-144 0,-3-1 144 16,-4 0 0-16,-2 1-304 0,-3 0 48 0,-5 0 16 0,-3-2 0 31,-5 4-160-31,-3-1-48 0,-5-3 0 0,-2 1 0 0,0-2 128 0,-1 0 0 0,0 3 16 0,-2-3 0 15,-3 6 112-15,0-6 32 0,-1 4 0 0,2-4 0 16,0-3 160-16,3 3 0 0,1 3-144 0,-1-1 144 16,3 2-512-16,1-4-16 0,2 2-16 0,5-2 0 31,2 2-1248-31,1 0-256 0</inkml:trace>
  <inkml:trace contextRef="#ctx0" brushRef="#br0" timeOffset="213670.77">26252 16899 17503 0,'0'0'1552'0,"0"-2"-1232"0,0 0-320 0,1 2 0 0,-1 0 272 0,0-2 0 0,0 0 0 0,-1 0 0 0,1-3 640 0,-2 2 128 0,-1-1 32 0,-1 0 0 0,-1 2 48 0,-1-2 16 0,0 4 0 0,-3-2 0 16,1-1-544-16,-1 2-96 0,-1 1-32 0,-2 0 0 15,-1-3-144-15,1 3-48 0,-3 0 0 0,0-3 0 16,3 3-16-16,-4-3-16 16,-3-1 0-16,-3 1 0 0,-4 0 80 0,-1-3 0 0,-1 0 16 15,-1 2 0-15,-1-2-176 0,-2 2-32 0,0 2-128 16,-4-1 192-16,-2 2-192 0,-3-1 0 0,-2 2-144 16,0 0 144-16,-1 0 0 0,0 0-144 0,-4 0 144 0,1 0 0 15,3 2 192-15,1-2 128 0,1 1 32 0,-1-1 0 16,3 0 160-16,-1-1 16 0,3-1 16 0,0 2 0 0,3 2-544 15,-2-2 0-15,-1 4 0 0,-1 3 0 16,1 2 0-16,0 0 0 0,0-3-192 0,3 1 48 0,1-1-112 0,3-2-32 16,0 2 0-16,2-1 0 0,0-4 480 15,3 2 112-15,2-2 16 0,0 2 0 16,2-1 144-16,-2-1 48 0,1 2 0 0,-2 1 0 16,2-2-512-16,0 2 0 0,4-2 0 0,0 1 0 0,2-2 0 15,1 1 0-15,2-2-128 0,0 0 128 0,3 0 0 16,1 0 0-16,1-2 0 0,1 1 0 0,1 1 0 0,-1-3 0 15,3 3 0-15,0-2 0 0,2 0 0 0,-2 2 0 16,2-2 0-16,0 2 144 0,1-2 48 0,0 0 0 16,1 2 0-16,-2 2 0 0,2 0-192 15,0-2 160-15,1 2-160 0,-2 0 160 0,1 3-160 0,1-2 0 0,0 1 0 16,0 5 0-16,0-2 0 0,0 3 0 0,0 2 0 16,0 1 0-16,-1-3 192 0,1 4 0 15,-1 5 0-15,1 3 0 0,-2 2-32 0,2 3 0 16,-1 1 0-16,0 1 0 0,0 3 48 0,0-1 16 15,-1 1 0-15,0-1 0 0,-1-1 32 0,1 1 16 16,-2-3 0-16,0 0 0 0,1-2-48 0,-2-1-16 0,1-3 0 16,-1 1 0-16,1-4-80 0,-1 5-128 0,1-2 176 15,-1 1-176-15,-2-1 144 0,0 0-144 0,-2 3 0 0,2-3 144 16,-2 0-144-16,1 1 0 0,-2-1 0 0,1-2 0 16,0-2 0-16,1-2 192 0,-1-1-192 15,0-4 192-15,3 0-64 0,0-1 0 0,0-2 0 0,1 0 0 16,1-2-128-16,0 1 192 0,1-4-192 0,0 1 192 0,1 1-192 0,-1-1 0 15,2-2 144-15,1-1-144 16,-1 2 0-16,1-3 0 0,0 0 0 0,2 0 0 16,0 0 0-16,0 0 0 0,2 0 0 0,1 0 0 15,0-3 0-15,1 3 0 0,1 0 0 0,1 3 0 16,-1-1 0-16,2 0 0 0,1 0 0 0,1 4 0 0,0-3 0 16,1 4 0-16,2-1 0 0,2 1 0 15,0-1 0-15,1-3 0 0,1 4 0 0,0-4 0 0,2 0 0 16,1-1 0-16,1 2 0 0,2-2 0 0,1 0 0 15,0 0 0-15,3-1 0 0,0 4 0 0,-2-5 0 0,3 4 0 16,1-4 0-16,4 3 0 0,0 0 0 0,4-3 0 16,1 3 0-16,2-6 0 0,1 1-208 0,0-2-16 15,4 0 0-15,1-2 0 0,1 2 224 0,6 2 0 16,6 2 0-16,3 2-144 0,2 3 144 0,1 2-128 16,-9-1 128-16,2 2-128 0,3-1 128 0,-3 0 0 15,-2 2 128-15,-4-3-128 0,1 0 0 0,-5 0 0 16,0-2 0-16,-3-4-192 0,0 0 192 0,-2-3 0 15,6 0 0-15,-3-1 0 0,0-2 0 0,2 0 0 0,5-1 0 16,-4-1 0-16,1 0 0 0,-5-1 0 0,-3 0 0 16,-2 1 0-16,0 0 0 0,-3-2 0 15,-2 4 0-15,-2 0 128 0,-5 2-128 0,-1 1-128 0,-1 3 128 0,-2 0-192 16,-1 3 192-16,-2 1 0 0,-1-1 0 0,-2 3 0 16,-2 1-288-16,-4 1 32 0,0 0 0 15,-3 0 0-15,-2-1 256 0,0-1 0 0,-3 0 0 0,-2-2 0 16,1-2 0-16,-1 2 0 0,-2-1 0 0,0-3 0 15,0 3 0-15,-1-3 128 0,-1 1-128 0,0 2 192 16,-2-3-192-16,1 2 176 0,-2-2-176 0,-1 1 160 16,-1 2-160-16,0-1 0 0,-2 2 0 0,0-4 128 15,0 1-128-15,0 2 0 0,0-3 0 0,0 0 0 16,0-4 0-16,1 2 128 0,1-2-128 0,-1 0 128 0,1-2 64 16,0-4 0-16,-1-1 0 0,0-3 0 0,3-1 0 0,-3-3 0 15,2-2 0-15,0-2 0 0,2-3-192 0,-1-1 160 16,0 0-160-16,2-5 160 0,-1-1 0 15,2-1 0-15,-1 1 0 0,0-9 0 0,1-1-32 0,-1-3 0 16,0-1 0-16,1 1 0 0,-1 0-128 0,1-2 0 16,1 3 0-16,1-1 0 0,0-2 0 0,1 3 0 15,2-1 0-15,0 4 0 0,1 1 0 16,-1 1 0-16,-1 2 0 0,-1 2 0 0,0 3 0 0,-2-2 0 16,-1 5 0-16,-3 1 0 0,0-1 0 0,-2 3 0 15,0-1 0-15,-3 2-176 0,2 3-32 0,-2 2-16 16,2 1 0-16,-2 1 0 0,2 5 96 0,-2-2 128 15,2 4-208-15,-1-2 80 0,2 5 128 0,0 0 0 16,0 0-144-16,0 4 144 0,1-1 0 0,0 4-144 0,0-2 144 16,0 6 0-16,-1-2-160 0,-1 4 160 15,0-1-128-15,0 2 128 0,-3 0 0 0,0 4 0 0,0-1 0 16,-1 0-128-16,0 1 128 0,-2 3 0 0,1-3 0 0,-2 2 0 16,-1 0 0-16,-1-2 0 0,2 3 0 15,-4-1 0-15,2 0 128 0,-1-1 16 0,-2 1 0 0,1-2 0 0,-1-2 48 16,-1 2 16-16,-1 0 0 0,-1-3 0 0,1 5-80 15,-4-5 0-15,1 5-128 0,-4-3 192 16,2 1-192-16,2 0 0 0,-2 0 0 0,0-2 0 16,2-2 0-16,2 1 0 0,1-1 0 0,0-5 0 15,2-1-544-15,3-4-48 0,2-6-16 16,1-6-18016-16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0:10.5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24125 8509 5519 0,'0'-3'496'0,"0"0"-496"0,1-1 0 0,1 1 0 0,-1 3 464 0,0-3 0 0,2-2 0 0,0-3 0 0,3-1 288 0,2-6 48 0,-1 1 16 16,1-1 0-16,-2 2-432 0,0 0-96 0,-3 2-16 0,-2 0 0 0,-2-1-272 0,-3 2 0 0,-2-1 0 0,-4 1 0 0,-1-4 288 0,-5 2-48 16,-2-1-16-16,-3-1 0 15,-1 0-96-15,-2 2 0 0,3 2-128 0,-3-3 192 16,-6 0-16-16,-2 0-16 0,-2 2 0 0,-1 1 0 16,-1 0 208-16,-4 4 32 0,-1-2 16 0,1 3 0 15,0-2-160-15,-1 1-48 0,-2 4 0 0,0-2 0 0,2 5 64 16,1 2 16-16,-1 3 0 0,1 0 0 0,0 3-288 15,-1 4 0-15,0 0 0 0,1 3 0 0,-1 0 0 0,0 3 0 16,5-1 0-16,2 1 0 0,3 0 0 0,2 4 0 16,3 1 0-16,4 2 0 0,2 3 144 0,3 3-144 15,2 3 0-15,1 3 144 0,2 1-16 0,2 0-128 0,3-5 192 16,-1 11-64-16,3 6-128 0,0 3 0 16,4 5-192-16,1 4 192 0,1 2-144 0,3 3 144 0,2 6 0 15,2 4 0-15,2 5 0 0,1 0 0 16,0 1 0-16,3-1 0 0,2-2-160 0,2-8 32 15,3-4 0-15,3-11 0 0,0-4 128 0,5-7 0 16,3-3 0-16,1-7 0 0,0-2 0 0,7 0 176 16,9 0-176-16,5-4 192 0,3 1 144 0,1-7 48 15,1-3 0-15,3-5 0 0,1-5-128 0,4-6-32 0,3 0 0 0,-2-5 0 16,-2-1-224-16,1-3 0 0,-3-3 0 0,0-4 0 16,-3 0 0-16,0-5 0 0,0-1 0 15,-7 1 0-15,-9-1 0 0,2-1 0 0,3-6 0 0,-2-5 0 0,-2 1 448 16,-3-3 112-16,3-3 16 0,-3-3 0 0,-3 1 288 0,-3-3 64 15,-1-3 16-15,-5-6 0 16,-4 0-176-16,-5-1-48 0,-5-3 0 0,-3-2 0 16,-5 2-96-16,-5-3-32 0,-4-3 0 0,-4-5 0 15,-6-2 32-15,-8-5 0 0,-4 3 0 0,-5 2 0 16,-4-3-48-16,-5 1 0 0,-3 0 0 0,-4 3 0 0,3 3-320 0,-4 3-64 16,2 3 0-16,0 4-16 0,4 8-176 0,-8-2 0 15,-6-3 0-15,-3 0 0 0,-5 5-384 0,1 1 64 16,-2 0 0-16,1 5 0 15,0 6-736-15,0 1-144 0,2 7-16 0,-3 3-16 16,-3 3-512-16,-3 6-112 0,-2 4 0 0,0 1-8704 0</inkml:trace>
  <inkml:trace contextRef="#ctx0" brushRef="#br0" timeOffset="2392.62">22788 7539 11967 0,'-2'-16'1072'0,"-1"6"-864"0,1 0-208 0,1 4 0 0,1 3 1600 0,0 1 288 16,2 1 48-16,-2-5 16 0,1 0-576 0,1 0-112 0,-2-2-32 0,0 2 0 0,0 4-224 0,-2 2-48 0,0 2-16 0,-2 4 0 0,-1 4-576 0,-2 2-112 0,-2 6-32 15,1 0 0-15,0 1-64 0,0 6-16 0,-1 1 0 0,1 2 0 16,1 0 512-16,0 1 112 0,2 2 0 0,-2-2 16 16,1 4-48-16,-1-2-16 15,-1-1 0-15,0-1 0 0,-2-4-192 0,-1 2-32 16,-4 4-16-16,-2 3 0 0,-2 1 32 0,-3 2 16 0,-2 1 0 16,-2 3 0-16,0 4 112 0,0-4 0 0,-2 1 16 0,1-2 0 15,1-5-320-15,2 0-64 0,3-3-16 0,2-4 0 16,1-2-32-16,2 1-16 0,1 2 0 0,3-1 0 15,1 1-80-15,1-1 0 0,0-4-128 0,1-1 192 16,1-1-192-16,-1 2 0 0,0 1 0 0,-2-3 0 0,1 3 0 16,0-7 0-16,-1 2 0 0,-1-1-160 0,1-1 160 15,-2-2 0-15,0-2 0 0,-2 1 0 16,0-2 176-16,0 0-48 0,-1-1 0 0,1 0 0 0,2-2 80 0,-1 0 16 16,-1-1 0-16,2-3 0 15,2 0 32-15,0-1 0 0,1 0 0 0,0-1 0 16,1-1-80-16,0 2-16 0,2-1 0 0,0-1 0 15,-1 0 32-15,2 0 0 0,0 0 0 0,1-1 0 16,0 0-64-16,0 2 0 0,1-2 0 0,-1 1 0 0,2 1-128 0,0-2 0 16,-1-1 0-16,1 3 0 0,-1 2 128 15,0 0 0-15,2-1 0 0,-2 1 0 0,2-1-128 16,-1 2 0-16,2-1 0 0,0-1 0 0,-1 1 128 0,2-2 0 0,0 2 0 16,0-3 0-16,0 1-128 0,-1 1 128 15,1 1-128-15,0-1 128 0,-1 4-128 0,0-3 192 16,1 3-192-16,-1-2 192 0,1 2-64 0,0 1 0 15,0 0 0-15,1-2 0 0,1 2-128 0,-1 0 0 16,3-6 0-16,-1 1 0 0,0 1 0 0,1-2 192 16,0-1-64-16,-1 3 0 0,1 3 0 0,0-3 0 15,0-2 0-15,-2 2 0 0,3 7-128 0,0 0 160 0,0 2-160 16,1 1 160-16,2 0-160 0,-1 0 128 0,3 3-128 16,0 1 128-16,2-2-128 0,2 2 0 0,1 1 0 0,-1 1 0 15,0-3 128-15,1 3 0 0,1 3 0 0,0 1 0 16,-1 2 0-16,0-2 0 0,-1 5 0 0,1-3 0 15,-1 1-128-15,0-3-176 0,-1 2 48 0,1 0 0 0,1 0 128 16,-3-5 0-16,3 2 0 0,-3-3 128 16,1 1 80-16,-4-2 32 0,1-1 0 15,-1 2 0-15,0 3-48 0,-1 0 0 0,1 6 0 0,1-2 0 16,-2 3-192-16,1-1 128 0,2 4-128 0,-1-3 0 16,0 4 160-16,0 1-160 0,-1 0 160 0,-1-1-160 0,-2-2 128 15,1 5-128-15,-2 1 0 0,0 1 0 0,-1-5 0 16,0 5 0-16,0 2 0 0,0-2 0 0,-1-3 0 0,0-3 0 15,-1-7 0-15,-1 1 0 0,1-7 272 0,-4 0 64 16,2 1 16-16,-1-4 0 0,-1 5-96 0,1-2-32 16,-2 0 0-16,2 2 0 0,1 3-80 15,1-1-16-15,-1 2 0 0,3-3 0 0,-1 1-128 16,2-1 0-16,1-3 0 0,1 3 0 0,0-3 0 0,0 2 0 16,2 0 0-16,-1-1 0 0,2-2 0 0,-2-4 0 15,2 0 0-15,-2-1 0 0,1 0 0 0,-1 1 0 16,2-1 0-16,-2-2 0 0,-1-2 0 0,0 0 0 15,1-2 0-15,-4-2 0 0,1-1 0 0,-1-1 0 0,-2-4 0 0,1 0 0 16,-2 0 0-16,0-4 0 0,0 0 0 0,0 0 0 31,-1-4-1264-31,1-3-176 0,1-1-32 0,0-6-16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2:09.81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16805 10226 32255 0,'0'-3'2864'0,"0"-3"-2288"0,0 2-576 0,0 4 0 0,0 0 1472 0,0-3 176 0,0 0 32 15,-3-3 16-15,1-1-1472 0,-4 4-224 0,-3-2-192 0,-3 3 48 0,-4 0-368 0,-3 4-64 0,-5-2 0 0,-2 4-16 16,-2-1-1232-16,-3 0-240 0,-2 4-48 0,-4-1-16 16,-4-3 768-16,-5 4 144 0,-5-1 48 0,-3 0 0 0,-3 0 1424 0,-3 0 272 15,-2 1 64-15,-3-1 16 0,2-3 864 16,-2 1 192-16,-2 0 16 0,-2-3 16 15,0 3-272-15,-4-4-48 0,-2 0-16 0,-1 0 0 16,2 0-720-16,-6-3-160 0,0 3-32 0,-4 0 0 0,-1 3-256 0,1-6-48 16,-2 1-16-16,0 1 0 0,-2-3-128 15,-2 1 0-15,-3-3 0 0,3 3 0 0,2-4 0 16,-3 1 0-16,0 2 0 0,-4-2 0 0,0 4-192 0,-2-2 192 16,3 4-192-16,-6 0 192 0,-4 0 0 0,-7 4 0 15,-4-1 0-15,-4 2 0 0,-3 2 0 0,0 0 0 0,4-1 0 16,-1 3 0-16,-1-3-128 0,-4 1 128 15,2 2 0-15,2-3 0 0,6 0-224 0,-4 2 32 0,-4-2 0 16,-1 0 0-16,-1 3-160 0,0-2-32 0,1 0 0 0,2-1 0 31,3 0-48-31,1-2-16 0,-2 2 0 0,4 0 0 0,5 0 16 0,-3-2 0 16,1 2 0-16,2-3 0 0,5-2 208 0,-2 4 32 0,-1 1 16 0,0-2 0 16,4-2 176-16,1 2 0 0,1 2 0 0,0 0-128 15,4 0 128-15,-4-2 176 0,-2 2-48 0,-2 2 0 16,0 3 512-16,5-1 112 0,12-7 16 0,4 4 0 15,1-1-320-15,-1 0-48 0,-2-2-16 0,2 2 0 16,3-6-384-16,7 4 128 0,13-2-128 0,-4 2 0 0,-2 1 0 16,0-4 0-16,4 1 0 0,2-2 0 0,3 0 0 15,-2 3 0-15,2-3 0 0,0 1 0 0,2-1 0 16,1 3 0-16,2-6 0 0,0 3 0 0,6-1 0 0,-2 1 0 16,-2 0 0-16,0 0 0 15,0 0 0-15,1 0 0 0,3 0 0 0,1 0 0 16,1 0 288-16,2-3 32 0,6 3 0 0,1-2 0 15,0 1 112-15,1 1 16 0,1-3 16 0,0 3 0 16,2 0-272-16,0 0-48 0,5 3-16 0,1-3 0 0,-2 1-128 0,1-1-256 16,-2 2 64-16,3-2 16 0,5-2 32 0,2 1 0 15,3 1 0-15,-1 0 0 0,2-3 144 0,3 1 0 16,0 0 0-16,2 0 0 0,2 0 0 0,1 0 128 16,-1 0-128-16,2 2 176 0,-1-3-176 0,1 3 192 0,-1 0-192 15,1 0 192-15,0 0-64 0,0 0 0 0,1 3 0 0,0-3 0 16,1 0-128-16,-2 2 0 15,2-2 0-15,-1 2 0 0,-1 0 0 0,1-2 128 0,0 2-128 0,0 0 128 16,1 0-128-16,0 1 160 16,0-2-160-16,0 4 160 0,1-1-32 0,2-1-128 15,-2 3 192-15,3 1-64 0,0 0-128 0,1 4 192 0,0 3-192 16,2 2 192-16,3 6-192 0,0 5 0 0,1 5-160 16,2 7 160-16,-1 8 0 0,1 0 0 0,-1 3-128 0,-2 5 128 15,1 8 0-15,-2 9-192 0,-2 7 192 0,0 6-192 16,-4 0 16-16,-1-2 16 0,-1-7 0 15,-1 3 0-15,0 4-32 0,-1 5-16 0,0 1 0 0,-3-7 0 16,2-7-336-16,-2 7-64 0,-2 10-16 16,0 1 0-16,-1-3 432 0,0-3 192 0,2 0-160 0,2 2 160 15,3 5 128-15,1 2 112 0,3 1 16 0,2 1 16 0,1 5-48 0,5 3-16 16,0 3 0-16,0-13 0 16,0-13-16-16,2 12-16 0,4 13 0 0,-1-2 0 15,-1-9-48-15,0-3-128 0,2-3 192 0,-1 3-64 16,2-4-128-16,-4-5 0 0,1-6 0 0,-4-4 0 0,1 2 0 15,-3-4 0-15,-2 0 0 0,0-2 0 0,-2-1 192 0,-2-7-64 16,0-13 0-16,-3 7 0 0,-2 0-128 0,-3 0 0 16,0-5 0-16,-1-3 0 0,-1-8 0 15,0-7 0-15,1-3 0 0,0-9 0 16,1-1-704-16,0-8-160 0,1-3-32 0,2-3-16192 0</inkml:trace>
  <inkml:trace contextRef="#ctx0" brushRef="#br0" timeOffset="6083.87">16834 10203 9215 0,'2'1'816'0,"-1"-1"-656"0,-1 0-160 0,0 0 0 0,0 0 1392 0,0 0 240 0,1 0 48 0,0 0 16 0,1-1 160 0,-1-1 16 16,-1-2 16-16,0 4 0 0,0 0-192 0,0 0-32 0,-1-22-16 0,-1 15 0 15,1 1-624-15,0 0-112 0,0 0-16 0,-1 2-16 0,1-1-176 0,0 4-16 16,-2 1-16-16,1 0 0 0,0 1 96 0,-1 2 32 15,2-1 0-15,0-1 0 0,1 2-64 0,-2-1-16 0,2-2 0 0,0 0 0 16,0 0-144-16,0 0-48 16,-6 24 0-16,5-19 0 0,-2 2-240 0,1-3-48 15,-1 2-16-15,0 0 0 0,-1 0-96 0,0 3 0 16,-1-3-128-16,0 0 192 0,1 4-64 0,-1 0-128 16,0 0 176-16,0 2-176 0,0 1 128 0,0 3-128 15,1-4 0-15,0 4 0 0,2-1 144 0,-1 1-144 0,2 0 0 0,0 7 144 16,1-1-144-16,1 6 0 0,0-3 144 0,3 7-144 15,0 7 128-15,2 4-128 0,3 5 128 0,-1 1-128 16,2 6 0-16,0-4 128 0,-1-4-128 0,-1-2 0 16,1 2 0-16,-1-2 128 0,-2-4-128 15,-1 2 0-15,-2 3 128 0,0-1-128 0,-2 0 128 0,-2-4-128 0,-3-2 0 16,-1-2 0-16,-1-6 0 16,0-1 0-16,0-2 0 0,-2 1 0 0,1-2-144 0,-1-3 144 15,2-3 0-15,0 1 0 0,0 0 0 0,0-3 0 16,1-2 0-16,1-2 0 0,0-5 0 0,1-4 0 15,-1 0 0-15,0-6 0 0,0 4 0 0,-1-4 0 16,1-1 288-16,-4-2 32 0,1-1 0 0,-4-2 0 16,-2 0-112-16,-2 0-16 0,-2-3 0 0,-3 2 0 0,0-2-192 15,-2 2 128-15,-1-2-128 0,-4-1 0 0,-2-2 0 0,-4 2 128 16,-3 0-128-16,-2 1 0 0,-2-1 0 16,-2 4 0-16,1 0 0 0,-3 0 0 0,-5 2-192 0,-1-2 192 15,-1 2-192-15,0-1 192 0,2 4-208 16,1 1 64-16,1 0 16 0,0 0 0 0,1 0 0 0,1 1 0 15,7 2 0-15,-3-1 0 0,0-2 128 16,-1 2 0-16,2-2 0 0,-1 0 0 0,1 0 0 0,4 0 176 16,4 2-48-16,-2-2 0 0,-2 2-128 0,-3 2 0 15,1 0-160-15,0-2 160 0,2 2 0 0,-1-1 0 16,0-2 0-16,-2 1 0 0,2 1 0 0,1 0 0 0,2-1 0 16,-3 3-144-16,-3-2 144 0,-3 1-192 0,-2 1 192 15,1-1-192-15,-2 2 192 0,3-2-128 0,1 2 128 16,2-4-128-16,2 2 128 0,2 0 0 0,2 1 0 0,4-4 0 15,4 1 0-15,-2 0 0 0,2-2 0 0,0 2 0 16,4-2 0-16,1 0 176 16,4 0-48-16,2 0 0 0,3-2-128 0,3 2 0 0,2 0 0 15,0 0 0-15,4 2 0 0,0-2 0 0,2 3 0 16,1-2 0-16,0 4 0 0,1-2 0 0,0 4 0 0,1-1 0 16,1 4 0-16,0 0 0 0,1 4 0 0,1 0 0 15,1 2-144-15,0 1 144 0,1 6 0 0,1-4 0 16,-1 4 0-16,2 1 0 0,1 1 0 0,0 1 0 0,-2-4 0 15,2 4 0-15,0 2 0 0,1 1 0 0,3 6 0 0,-1 0 0 16,1-1 0-16,0 1 144 0,0-1-144 0,0 2 0 16,1 4 0-16,-3-2 0 15,-1-2 0-15,-1 1 0 0,-1-2 0 0,-2-1 0 0,-2 1 0 0,-1 0 0 16,-2-1 0-16,0-2 0 16,-2 3 0-16,-2-3 0 0,0 3 0 0,-2-1 0 0,1-3 0 15,-1-8 0-15,-1-4-160 0,-1-4 160 0,1-1 0 16,-1-4 160-16,-1 1 0 0,1-1 0 0,1-4-16 15,0 0 0-15,2 2 0 0,0-6 0 0,-1 2-144 0,2-2 0 16,-2-2 144-16,2 0-144 0,-2 0 128 16,0-2-128-16,1 2 128 0,-4-4-128 0,1 2 0 0,-2-2 0 15,-1 4 0-15,-1-4 0 0,1 2 128 0,-3-5-128 16,-2 1 128-16,0 3-128 0,-4-4 0 0,-1 4 128 16,-4-4-128-16,-1 5 0 0,-2-4 0 0,-4 2 0 15,-2-1 0-15,-2 4 0 0,2-3 0 0,0 4-240 16,-4-2 64-16,-1 2 16 0,-1-3 0 0,-2 2 0 15,-1-1 0-15,-1-1 0 0,2 2 160 0,-2-2 0 0,1 0 0 16,1 0 0-16,-1 2 0 0,2 0 128 0,-1-1-128 0,2-1 128 16,0 0-128-16,-1 1 176 0,1 1-176 15,1-4 192-15,2 1-192 0,-2 0 0 0,0 2 0 0,-1-2 0 16,3 4 0-16,0-4 0 0,2 4 0 0,1 0 0 16,1 0-208-16,1 0 80 15,1 0 128-15,0 0-208 0,3 0 208 0,0 0 0 0,0-2 0 0,1 2 0 0,3 0 0 16,1-3 0-16,1 2-128 15,2 1 128-15,2-2 0 0,2 2 0 0,3-3 0 0,1 2 0 0,4 1 0 0,0 0-144 16,1-3 144-16,0 3 0 16,1-2 0-16,2 2 0 0,-1 2 0 0,2-2 0 15,-1 0-192-15,0 3 32 0,1-2 16 0,-1 2 0 16,-1-3 0-16,-1 2 0 0,1-2 0 0,-3 1 0 0,-2-1 144 0,-2 0 0 16,0 0 0-16,-3 0 0 0,-3-1 0 0,-2-1 192 15,-3 2-64-15,0-3 0 0,-1 3-128 0,-3-1 176 16,-1 1-176-16,-2 0 192 0,-2 0-192 15,1 0 0-15,0-3 0 0,-2 3 128 0,-2 0-128 0,-2 0 0 16,2-2 0-16,-2 2-176 0,1 0 176 0,-1 0 0 16,2 2 0-16,2-2-128 0,5 3 128 15,1-2 0-15,4 2 0 0,1-3 0 0,4 2 0 0,0-2 128 0,2-2-128 16,3 2 176-16,0-3-176 0,1 2 192 16,0 1-192-16,2-3 192 0,-1 3-192 0,2 0 0 15,0 0 0-15,2 0 128 0,1 4-128 0,-1 1 0 16,1-1 0-16,0 3 0 0,2 4 0 0,-1 2 0 15,2 3 0-15,1 1 0 0,1 4 0 0,2-1 0 16,2 7 0-16,0-3 0 0,1 3 0 0,2 1 0 0,2 7 0 0,1 0 0 16,3 3 0-16,-2 3 0 0,1-2 0 15,0 7 0-15,1 0 0 0,-2 3 0 0,2-1 0 0,-2-1 0 16,-1-2 0-16,1-2 0 0,-1-2 0 0,-1 1 0 16,-2-5 0-16,0-1 0 0,-1-5 0 0,-2-1 0 15,0-2 192-15,-1-1 0 0,-1-3 0 0,1-1 0 16,0 0-192-16,-2-1 192 0,1-2-192 0,-1-2 192 15,1 1-192-15,-2-3 0 0,1-3 0 0,0 2 0 16,0-2 0-16,-1 0 0 0,2 0 0 0,-2-4 0 16,2 4 0-16,-1-5 0 0,0 2 0 0,0 0 0 15,-1 0 0-15,0-1 0 0,0 1 0 0,1-2 0 0,-2 0 0 16,0-2 0-16,0 3 0 0,-2-6 0 16,1 1 0-16,-1-2 0 0,0 1 0 0,-1-2 128 0,-1 2 64 0,-1-3 16 15,-1 0 0-15,2 0 0 0,2 0 16 16,-2 0 0-16,-3-3 0 0,-3-1 0 0,-4 2-224 0,-1-2 144 15,-2-2-144-15,0 2 128 0,-2-2-128 0,1 3 0 16,0-4 0-16,1 5 128 0,-2-2-128 0,0 2 0 16,-2-1 144-16,-4 2-144 0,-2-1 0 0,-6 2 0 15,0 0 0-15,-6 0 0 0,-7 2 0 0,-4 2 0 16,0-1 0-16,-2 4 0 0,-3 1 0 0,-2 2-160 16,1 2 160-16,-4 1-208 0,2-1 48 0,0 2 16 15,1 1 0-15,1-2 0 0,6 0 144 0,0-3 0 0,2 2 0 16,-1-3 0-16,-2 0 0 0,1-2 0 0,2 0 0 0,1-1 0 15,0 0 0-15,3 1 0 0,2-1 0 0,2-3 0 16,2 2 0-16,-1 2 0 0,5-6 0 0,2 5 0 16,2-3 0-16,4 0 0 15,2 0 0-15,3-2 0 0,3 1 0 0,1-2-160 16,1 0 160-16,2-2-208 0,2 1 208 0,-1-2 0 0,3 0 0 16,2-2 0-16,0 1 0 0,0 0 0 0,3 0 0 15,0-2 0-15,2 1 0 0,-1 2 0 0,2-4 0 0,-2 1 0 16,2 0 0-16,-1 0 0 0,1 0 0 0,-2 1 0 15,2 0 0-15,-3 1 0 0,1 0-128 0,-1-1 128 16,-1 2 0-16,0-1 0 0,-3 0 0 0,0-1 0 16,0 2 0-16,-1-1 0 0,-1-1 0 0,-2-1 0 0,1 1 0 0,-3-4 0 15,-1 3 0-15,0-4 0 0,1 4 0 0,-2-4 128 16,-2-1 0-16,-1 0-128 0,1 0 128 16,-1 1-128-16,0 0 0 0,0 0 0 0,-1 0 0 15,-2-2 0-15,-1 1 0 0,-1-1 0 16,-1 0 0-16,0 0 0 0,3 2 0 0,-2-3 0 15,1 4 0-15,-1 0-144 0,3-1 144 0,1 4 0 0,2 0 0 16,0 2-128-16,3-1 128 0,2 4 0 0,1-2 0 0,1 1 0 16,1 1 0-16,1-2 0 0,1 2 0 15,0-2 0-15,3 0 0 0,1 0 0 0,0 0 0 0,2 0 0 16,0 1 0-16,1 0 0 0,0 2 0 16,1 0-128-16,0 0 128 0,0 4 0 0,1 0 0 0,0 4 0 0,0 0 0 15,0 3 0-15,2 1 0 0,-1 4-240 0,3 7 64 16,0 3 16-16,1 1 160 0,0 5-208 0,1 6 80 0,-1 4 128 15,1 5 0-15,-1 4 0 0,-2 5 0 0,-1-2 0 16,-1-3 0-16,-2-2 0 16,1-3 0-16,-1-5 0 0,0-4 0 0,-1 1 0 0,1 3 0 15,0 1 0-15,0-1 0 0,1 0 0 0,0-4 0 0,1 1 0 16,-1-3 0-16,0 3 0 0,0 0 0 0,1 0 0 16,-1-9 0-16,0 5 0 0,0 4 0 0,0 0 0 15,0-2 0-15,0-1 0 0,-1-1 0 16,1 0 0-16,-1-5 0 0,1-4 0 0,-2 0 0 0,2-5 0 0,-1-2 0 15,-1-4 0-15,0 1 0 0,1-5 0 0,-1-2 0 16,0-2 0-16,-1 1 128 0,0-2-128 16,0 0 128-16,-1-4-128 0,1 1 0 0,1 2 128 15,-2-2-128-15,2 1 192 0,-2 1-192 0,0-4 192 16,2 2-192-16,-1-2 0 0,1 1 0 0,-1-1 128 16,2 0-128-16,0 3 0 0,0-2 0 0,1 1 0 0,-2 1 0 15,0-2 0-15,1 2 0 0,0-3 0 0,-2 0 0 0,1 2 0 16,-1-2 0-16,-1 0 0 0,-1-2 0 15,0 4 0-15,1-4 0 0,-4 2 0 0,1-4 0 0,-1 1 0 16,0 1 128-16,0 1-128 0,0-2 128 0,-1 0-128 16,0-1 128-16,-1-1-128 0,2 1 0 15,-2-2 0-15,-1 0 0 0,0 2 0 0,1-2 0 0,-3 0 0 16,2 2 0-16,-2-1 0 0,-2 0 0 0,1 3 0 16,-1-2 0-16,0 2 0 0,2-1 0 0,-2 2 0 15,-1-4 0-15,-3 4 0 0,1-4 0 0,-3 1 0 16,0 0 0-16,-1 1 0 0,-1 0 0 0,0-3 0 15,-1 2 0-15,0-2 0 0,0 2 0 0,-1-1 0 16,-1 4 0-16,2-4 128 0,-1 4-128 0,0-2 0 16,0 0-160-16,2 3 160 0,-1-3-144 0,2 0 144 0,2-1-128 0,2 1 128 15,2 1 0-15,1-2-160 0,1-2 160 0,3 2 0 16,3 2-160-16,-1-2 160 0,-1-2-128 0,4 2 128 16,0-2 0-16,-1 1-160 15,3 4 160-15,0-5 0 0,0 6 0 0,2-4-128 0,-2 4 128 16,1 0 0-16,1 0 0 0,-2 0 0 0,1 0 0 15,0 1 0-15,-1 2 0 0,2-3 0 0,-2 0 0 0,2 0 0 16,-2 0 0-16,2 0 0 0,-2 0 0 0,1-3 0 16,0 2 0-16,-1-1 0 0,-1-2 0 0,3-2 0 15,-2 1 0-15,1 0 224 0,0 0-64 0,0-3-16 16,-1 2-144-16,1 0 0 0,0 0 0 0,0-3 0 0,0 3 0 16,-1 2 0-16,2 1 0 0,-2-4 0 0,2 4 0 0,-1 0 0 15,1-1 0-15,-1 2 0 0,2 0 0 0,-1 0 0 16,-1 0 0-16,1 2 0 0,0-3 0 0,0 3 0 15,-1 0 0-15,2 0 0 16,-1 0 0-16,-1 3 0 0,2-3 0 0,-1 0 0 0,-1 2 0 16,1-2 0-16,0 0 0 0,1 2 0 0,-1 0 0 15,0-2 0-15,0 0 0 0,1 2 0 0,-2-2 0 0,1 2 0 16,-2 0 0-16,0 1 0 0,1 0 0 0,-2 1 0 16,1 0 0-16,-1 1 0 0,1-2 0 0,-1 4 0 15,0-4 0-15,0 4 0 0,1-1 0 0,-3 0 0 16,2 0 0-16,0 0 0 0,-1 0 0 0,0-2 0 0,1-1 0 0,0 0 0 15,-1 1 0-15,-1-1 0 16,-1 0 0-16,1 0 0 0,-2-2 176 0,0 1-48 0,1 1-128 0,-2-2 192 16,0 2-32-16,-1-3-16 15,0 2 0-15,-2-2 0 0,2 0-16 0,-1 1 0 16,1-1 0-16,-2 3 0 0,0-3-128 0,-3 0 160 16,0 0-160-16,-3 0 160 0,1 0-160 0,-3 0 0 0,0 0 0 0,-3-3 128 15,-1 2-128-15,-3-4 192 0,-2-1-192 0,-2 1 192 16,0 0-32-16,-3 1 0 0,-2-2 0 0,-1 2 0 15,-1 1-160-15,0 0 0 0,-2 1 0 0,2 1 0 16,-2-2 0-16,-1 1 0 0,-4 0 0 0,-1 0 0 16,-4-2 0-16,3 2-224 0,2-1 80 15,2 0 16-15,-3-1 128 0,-1 1-192 0,-1 2 192 0,4-1-192 0,0-2 192 0,1 4 0 16,0-3 0-16,0 0 0 16,-1 0 0-16,1 0 0 0,-1 0-176 0,1 2 176 0,3 1-192 15,0-1 192-15,3 1-208 0,1 0 80 16,0 0-64-16,1 1 0 0,0 3 0 0,0-3 0 15,4 1-96-15,1 1-32 0,1 0 0 0,2 0 0 16,1-2-208-16,-2 2-48 16,3 0-16-16,3 0-19184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2:29.16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22587 3999 12895 0,'-16'-4'1152'16,"2"4"-928"-16,4-2-224 0,4 2 0 0,0 2 0 0,-4-2-208 0,-9 0 32 0,-11 3 16 0,-12-3 480 0,-7 3 112 0,-1 4 16 0,0-4 0 0,4 4-128 0,6-1 0 0,11 0-16 0,-3 0 0 0,-4 0 400 15,-5 4 96-15,-3 5 16 0,-1-4 0 16,2 6-192-16,-2 0-48 0,2-1 0 0,-3 3 0 0,1 6-48 15,-1 4-16-15,-2 5 0 0,1 7 0 0,2 0-384 0,3 5-128 16,3 4 0-16,-2 6 0 16,0 8 0-16,0 9 0 0,0 11 0 0,2 9 0 15,2 3-176-15,3 3 176 0,3-3-192 0,5 5 192 16,5 9-800-16,7-4-48 0,4-10-16 16,5 5 0-16,6 3-864 0,4-1-160 0,6-6-32 0,5-8-16 15,5-8 320-15,6-8 64 0,3-5 16 0,3 0 0 0,3-4 1168 16,0-5 368-16,0-4-176 0,4 0 176 0,3 0 768 0,1-5 224 15,2-3 48-15,2-2 16 0,6-4-688 0,0-3-144 16,0-7-32-16,1-8 0 0,-2-8 704 0,-1-5 144 0,2-7 32 16,1-6 0-16,3-7 656 0,5-6 128 15,1-5 16-15,2-8 16 0,-4-5-544 0,-2-4-96 16,2-7-32-16,3-9 0 0,2-8 0 0,0-6-16 16,0-10 0-16,-7-5 0 0,-8-7-160 0,-6-3-16 15,-6-8-16-15,-7-7 0 0,-5-5-496 0,-5-5-112 0,-7-2-16 16,-8-5 0-16,-4 4-96 0,-8-5-32 0,-5-1 0 15,-6-2 0-15,-5 2 128 0,-4 0 0 0,0 10 16 16,-6-2 0-16,-5 4-208 0,-4 3-64 0,1 13 0 0,-9 1 0 31,-7 3-608-31,-4 0-128 0,-1 7-32 0,-10 0-15280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2:36.29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7925 5527 5519 0,'-5'-2'496'0,"1"-2"-496"0,2 2 0 0,1 2 0 0,1 0 1632 0,0 0 224 0,1-3 64 0,-1 3 0 0,1-1-1296 0,0 1-256 0,1-2-48 0,-2 2-16 0,0 0 320 0,0 0 64 0,0 0 16 0,0 0 0 0,0 0 160 16,0 0 32-16,0 0 16 0,0 0 0 0,21 3-16 0,-18-3-16 15,4 0 0-15,-1 0 0 0,1-1 208 0,1 1 64 16,1-2 0-16,1 2 0 0,0-4-96 0,1 4-16 16,2-3 0-16,0 0 0 15,0 3-336-15,-1-3-64 0,-1 2 0 0,4 1-16 16,4-2-48-16,3-2-16 0,0-1 0 0,3 1 0 16,1 0-160-16,0-1-16 0,0 4-16 0,1-2 0 0,0 0-208 15,0 3-32-15,1-2-128 0,-4 0 192 0,1 4 48 0,-1-2 0 16,-2 2 0-16,1-2 0 0,-2 0-240 15,-2 0 0-15,-3-2 0 0,-2 0 0 0,0 0 0 0,-1-2 0 16,-2-1 0-16,-2 2 0 0,-1-1 0 0,-2-2 0 16,-1-1 0-16,-1 1 0 15,-2 0-576-15,0 2-144 0,-2-2-48 0,0 2-15024 0</inkml:trace>
  <inkml:trace contextRef="#ctx0" brushRef="#br0" timeOffset="4171.34">8300 5506 11967 0,'-2'-2'1072'0,"1"1"-864"0,1 1-208 0,0 0 0 0,1 0 1408 0,-1 0 256 0,2-3 32 0,0 2 16 0,1 1-832 15,0-2-176-15,4-1-16 0,-1 3-16 0,1-1 32 0,2 1 16 0,-1 0 0 0,4 0 0 0,-1-3-448 0,0 3-80 16,2 0-32-16,2-2 0 0,0 2-160 0,0-1 0 0,1 1 0 0,1-3 0 16,-2 3 384-16,-1 0 80 0,1 0 32 0,-2 0 0 15,1 0 320-15,-2 0 64 0,-1 0 16 0,-1 0 0 16,1 0-192-16,-1-2-48 0,0 0 0 0,-1 2 0 15,-2-3-112-15,2 0-32 0,-2 0 0 0,-1 0 0 0,2-1-304 0,-3 2-64 16,0-2-16-16,-1 2 0 16,-2 2-128-16,-1-4 0 0,0 4 0 0,1-2 0 0,-2 0-288 0,1 2-32 15,-1 0-16-15,1 0 0 32,0 0-752-32,2 0-128 0,-1 2-48 0,1-2 0 0,-1 2 160 0,-2-2 16 0,0 0 16 0,0 0 0 15,0 0 368-15,0 0 80 0,14 19 16 0,-13-16 0 0,-1 3 464 16,0-2 144-16,1 0 0 0,-1 1 0 0,0 1 0 15,0-2 0-15,2-1 0 0,-2 1 0 0,0 1 0 0,0-4 0 16,0 4 0-16,1-4-160 16,-1 2-432-16,0-1-96 0,1 0-16 0,0 0 0 15,1-2-624-15,-2 1-128 0,0 2-16 0,0-3-16 0,0 0 960 0,0 2 192 0,-2-2 32 16,2 0 16-16,0 0 896 0,0 0 176 16,0 0 48-16,0-2 0 0,2 2 192 0,-2 0 64 15,0 0 0-15,0 0 0 0,0 0-576 0,0 0-128 16,0 0 0-16,0 0-16 0,17-16-368 0,-15 12-320 15,2-1 64-15,-1 4 16 16,-2-4-528-16,0 1-128 0,-1 3 0 0,0-1-16 0,-1-2 432 0,-2 1 96 0,1 3 0 16,-2-3 16-16,0 3 368 0,-1-3 256 0,1 3-32 15,0-2-16-15,0 0 512 0,2 0 112 16,-1 1 0-16,2-2 16 0,1 1 496 0,0 1 80 0,0-2 32 0,2 1 0 16,1 0 0-16,-1 2 0 0,3 0 0 0,1 0 0 15,1 0-96-15,1 0-16 0,1 2 0 16,2 0 0-16,0 2-256 0,0-1-48 0,2 2-16 0,-2 2 0 0,0-1-528 15,-1 0-112-15,0 1-32 16,-3 2 0-16,1 1 0 0,-2 0 0 0,-3 2 0 0,1 2 0 16,-3-2-96-16,-1 3 0 0,-1-1-16 0,-1 0 0 15,-2 5 128-15,-1-3 16 0,0 0 16 0,0 3 0 16,0-2-112-16,2 0-32 0,-1 3 0 0,3-4 0 0,-1 5-256 16,4-3 0-16,-1 3 0 0,1-2 0 0,1 0 0 0,-2-1 0 15,1 1 0-15,1 3 0 0,-2 0 0 0,-1-2 0 16,0 3 0-16,-1 1 0 15,-2 1 0-15,1-5 0 0,0 0 0 0,-2 1 0 0,-1 1 144 0,0 0-16 16,0-3-128-16,0-1 192 0,-1-2-192 0,0 0 0 16,1-2 0-16,-1-2 0 0,1-2 192 15,0 1-48-15,0-1-16 0,0-2 0 0,1 0 0 16,2-1-128-16,-1-1 192 0,2 1-64 0,0 2-128 16,-1-1 0-16,1 2 0 0,1 0 0 0,-1-1 0 0,0-2 0 15,-2 3 0-15,2-1 0 0,0-2 0 0,-2 2 0 16,1 0 0-16,-2-3 0 0,2 1 0 0,-1 2 0 15,-1-3 0-15,1 0 0 0,-2-2 0 0,1 0 0 16,-1-1 0-16,1 0 0 0,-1-1 208 0,0 2-32 0,3-4-16 16,-2 0 0-16,3 0 32 0,0 0 0 0,0 0 0 15,1 0 0-15,-2 0-192 0,2 0 0 0,0 0 144 0,0-3-144 16,0 3 0-16,0 0 128 16,0 0-128-16,0 0 0 0,0 0 0 0,0 0 0 15,0 0 0-15,0 0 0 0,0 0 0 0,0 0 0 0,0 0 0 16,10 19 0-16,-9-15 0 0,1 1 0 0,0-2 0 0,-1 4 0 15,1-1 0-15,-1-3 0 0,0 1 0 0,0 1 0 16,1-1 0-16,0-2 0 0,-1 2 128 0,2-3-128 16,-2 4 0-16,2-4 0 0,-2 2 0 0,1-1-128 15,-1 2 128-15,-1 0 0 0,2-2 0 0,-1 1 0 0,0 0 0 16,-1-1 0-16,1 0 0 0,-1 1 0 0,2 0 0 0,-1-3 0 16,0 3 0-16,0-3 0 15,1 1 0-15,-2-1 0 0,0 0 0 0,0 0 0 0,0 0 0 0,0 0 0 16,0 0 0-16,0 0 0 15,0 0 0-15,0 0 0 0,0 0 0 0,-21-6 128 16,16 5-128-16,-2 1 144 0,0-3-144 0,0 2 160 0,-1 0-160 0,0-1 160 16,-1 0-160-16,-2 1 160 0,0-2-160 0,-1 1 0 15,1 1 0-15,-1-4 0 0,1 3 0 0,0 0 0 16,-2-2 128-16,1 2-128 0,0-2 0 0,-1 2 0 16,1 0 0-16,0 0 0 0,-1-1 0 0,0 2 0 15,-1-1 0-15,2 2 0 0,2 0 0 0,0-3 0 16,0 6 0-16,0-3 0 0,-1 0 0 0,1 2 0 15,-2-1 0-15,1 2 0 0,1-1 0 0,0-2 0 0,1 2 0 0,2 0 0 16,-1-2 0-16,2 0 0 16,1 0 0-16,1 0 0 0,2 0 0 0,1-2 0 15,-1 2 0-15,2-2 0 0,0 2 0 0,0 0 0 16,0 0 0-16,0 0 0 0,0 0 0 0,0 0 0 16,2 0 0-16,-2 0 0 0,0 0 0 0,0 0 0 0,0 0 0 15,0 0 0-15,0 0 0 0,0 0 0 0,-5 23 0 0,2-20 0 16,1 1 0-16,-2 0 0 0,2 1 0 15,-2-2 0-15,1 1 0 0,1 1 0 0,-1-1 0 0,1-2 0 16,1 2 0-16,0-3 0 0,1 2 0 0,0-1 0 0,0 2 128 16,0-2 0-16,0 2 0 0,1-2 0 0,0 5-128 15,-1-4 0-15,0 4 144 0,0-4-144 0,0 3 0 0,0 1 0 16,-1-1 0-16,0 4 0 16,-1-4 0-16,1 4 0 0,-1 0 0 0,0 2 0 15,0 0 0-15,-1 3 0 0,2 3 0 0,-1-1 0 0,0 3 0 16,1-2 0-16,0 1 0 0,0 1 0 0,0 2 0 15,1-4 0-15,0 1 0 0,0-2 0 16,2 4 0-16,-1-2 0 0,2 3 0 0,-1 0 0 0,1 1 0 0,-1-1 0 16,3 4 0-16,-2 1 0 15,-1-7 0-15,-1 2 0 0,2 0 0 0,-3 3 0 0,1 3 0 0,-2 1 0 16,-1-3 0-16,-1 1 0 0,0-1 0 0,0-4 0 16,-1 3 192-16,0-5-64 0,0 0-128 15,2-2 144-15,1-3-144 0,-2 1 160 0,3 0-160 0,0-1 0 16,2 1 0-16,-1-2 0 0,0-2 0 0,1 0 128 15,2-2-128-15,0 3 0 0,0-5 0 0,-1 2 0 16,2 3 128-16,0-4-128 0,-1 1 0 0,1-1 0 16,-1 1 0-16,-1-4 0 0,0 0 0 0,-2-2 0 15,1 2 0-15,0 0 0 0,-2-2 0 0,0 0 0 0,0 1 0 16,-2 1 0-16,1-2 0 0,-1-2 128 0,-1 2-128 16,0-3 128-16,0 4 32 0,-1-4 0 15,-1 4 0-15,0-1 0 0,1-2 0 0,-1 5 0 0,0-4 0 16,0 1 0-16,1 0-160 0,2-2 0 0,-2 1 0 15,3-2 0-15,-1 1 0 0,1-2 0 0,1 0 0 0,0 3 0 0,0-3 0 16,0 0 0-16,0-3 0 0,1 1 0 0,-1 1 0 16,0 1 0-16,0 0 0 0,0 0 128 15,0 0-128-15,0 0 0 0,0 0 144 16,0 0-144-16,0 0 0 0,0 0 128 0,-16-16-128 0,11 16 0 16,2 0 0-16,-2 0 0 0,0 1 0 0,0-1 128 15,0 2-128-15,-1-2 0 0,-1 1 0 0,1 2 0 16,-1-3 0-16,-2 2 0 0,2 0 0 0,-2 0 0 15,-1-2 0-15,0 0 0 0,0 0 0 0,-1 0 0 16,1 0 0-16,-2 0 144 0,0 0-144 0,-3 0 160 0,0 0-160 16,-1 0 0-16,-3 0 144 0,1 3-144 0,1-2 0 15,-3 1 0-15,-3 1 0 0,-1 0 0 0,-2 0 0 0,-1-2 0 16,-3 3 0-16,0-2 0 0,-1 1 0 0,2-3 0 16,0 0 0-16,2-3 0 0,2 0 0 0,-1 3 0 15,-1-3 0-15,0 2 0 0,0 1 0 0,1-3 0 0,0 3 0 16,0 0 0-16,0 0 0 0,0 0 0 0,2 0 0 15,1 0 0-15,1 3 0 0,1-3 0 0,1 0 0 0,1 1 0 16,-1 2 0 0,4-2 0-16,0-1 0 0,3 2 0 0,0-4 0 0,2 1 0 15,0 1 0-15,1 0 0 0,3-3 0 0,-2 2 0 16,2-2 0-16,-1 3 0 0,1 0 0 0,-1 0 0 0,2 0 0 16,-1 3 0-16,1-3 0 0,1 0 0 0,1-3 0 15,-1 3 0-15,1 0 0 0,1-2 0 0,0 1 0 0,1 1 0 16,-1-3 0-16,2 3 0 15,0-2 0-15,1 1 0 0,0 1 0 0,0-3 0 0,0 1 0 0,1 0 0 16,0 2 0-16,2-2 0 0,-2 2 0 0,0 0 0 16,2-3 0-16,-2 3 0 0,1 0 0 0,1 3 0 15,-3-3 0-15,0 0 0 0,0 0 0 0,0 0 0 16,0 0 0-16,0 0 0 0,0 0 0 0,0 0 0 16,4 21 0-16,-7-17 0 0,2-1 0 0,0 1 0 15,-2 2 0-15,1 0 0 0,-1 3 0 0,1-3 0 16,-1 0 0-16,2 1 0 0,-2-1 0 0,2 4 0 15,0 0 0-15,0-2 0 0,0 3 0 0,-1-2 0 0,1 0 0 16,0 1 0-16,0 2 0 0,-1-2 0 0,1 0 0 16,0-2 0-16,0 6 0 0,-1-2 0 15,1-2 0-15,1 3 0 0,0 0 0 0,0 0 0 0,0-2 0 0,1 2 0 16,1 2 0-16,0 3 0 0,1 0 0 0,0-2 0 16,0 0 0-16,0-1 0 0,0-1 0 0,1 0 0 15,-1-1 0-15,0-1 0 0,1-2 0 0,-2 0 0 0,2-4 0 16,-3 0 128-16,0 1-128 0,-1-4 176 15,1 0-176-15,-2 0 192 0,1 0-48 0,-1-2 0 16,0 2 0-16,0-1 0 0,-1-2-144 0,1 1 0 16,0 2 0-16,-2-3 0 0,2 0 0 0,-1 0 0 15,-1 0 128-15,-1 0-128 0,2 0 0 0,-1 0 0 16,0 1 0-16,-1-1 0 0,0 0 0 0,1-1 0 16,-4 1 0-16,0-4 0 0,0 2 0 0,-2-2 0 15,2 1 0-15,-2 0 0 0,0 0 208 0,-1 0-32 0,0 0-16 0,-1-1 0 16,-1 2-160-16,0-2 128 0,-2 2-128 0,-2-2 128 15,0 0-128-15,-3-1 0 0,3 4 0 0,-1-3 128 16,-3 3-128-16,2 0 0 0,-1 1 0 0,-1-3 0 16,-4 2 0-16,-5 1 0 0,-2-2 0 15,1 2 0-15,9 0 0 0,-1 0 0 0,-1-3 0 0,-3 2 0 0,-1 1 0 0,-1-2 0 16,7 2 0-16,-2 0 0 16,-6-3 0-16,1 2 0 0,8-2 0 0,-2 3 0 15,-4-2 0-15,-3 1 0 0,2 1 0 0,-1 0 0 16,-1 0 0-16,1-3 0 0,0 3 0 0,2 0 0 15,3 0 0-15,-1 3 0 0,-4-3 0 0,1 1 0 0,2 1-144 16,1 1 144-16,0-2 0 0,-2 4 0 16,-3-4 0-16,-2 4-128 0,0-1 128 0,-3-2 0 0,1 2 0 0,1 0 0 15,2 0 0-15,4-2 0 0,3 0 0 0,-2-2 0 16,1 0 0-16,1 0 0 0,-2 0 0 0,0 0 0 16,3 0 0-16,0-2 0 0,2 2 0 15,0-2 0-15,-1 2 0 0,-1-2 0 0,0 2 0 16,-2 0 0-16,3 0 0 0,0 0 0 0,0 0 0 0,-1 0 0 15,0 0 0-15,0 0 0 0,2 0 0 16,0 0-128-16,-1 2 128 0,1-2 0 0,0 0 0 0,1 0 0 16,1 2 0-16,1-2 0 0,0 0 0 0,-1 0 0 15,1 0 0-15,0 0 0 0,2-2 0 0,0 0 0 0,0 0 0 16,-2-1 0-16,0 2 0 0,-1-3 0 0,5 2 0 0,-2 2 0 16,0-4 0-16,-2 4 0 0,-3-2 0 0,0 2 0 15,4 0 0-15,-1 0 0 0,-3 2 0 16,0-1 0-16,-1 3 0 0,1-1 0 0,1-1 0 15,-2 2 0-15,1 0 0 0,1-2 0 16,2 2 0-16,0-2 0 0,0-2-176 0,3 3 176 0,-4-3-160 0,2 0 160 16,1 0-128-16,-1 0 128 0,2 0 0 0,-3 0-144 15,1 0 144-15,-1 0 0 0,1 0 0 0,-1 0 0 16,-2 0 0-16,-1 0 0 0,2 0 0 0,0 0-128 16,0 0 128-16,-2-3-192 0,2 1 192 0,-2 0-192 0,0 2 192 15,-1 0 0-15,2 0 0 0,1 0 0 0,1 0 0 16,-2 2 0-16,2 0 0 0,-2 1-128 0,2-2 128 0,0 1 0 15,-2 5 0-15,0-4 0 0,2 1 0 0,-1 1 0 16,0-1 0-16,0-1 0 0,2 1 0 0,-2 1-128 16,1-4 128-16,0 2 0 15,2-1-144-15,-1-1 144 0,0 2-160 0,-2-3 160 0,2 2 0 0,-2-2 0 16,1 0 0-16,-3 0 0 0,2-2 0 0,0 2 0 16,-2 0-128-16,-1 0 128 0,1 0 0 15,-1 0 0-15,1 2 0 0,1-2-144 0,0 2 144 16,-1 0 0-16,1 1-144 0,-2-2 144 0,0 1-160 0,-1 1 160 15,3 0-208-15,-1-1 80 0,-1 0 128 0,0 1 0 16,-1 0 0-16,-2 0 0 0,2 1 0 0,0-4 0 16,-2 2 160-16,-1 2-160 0,2-4 0 0,-2 2 0 0,0-2 0 15,2 0 0-15,2 0 0 0,0 0 0 16,0-2 0-16,-1-1-160 0,1 2 160 0,-2-4 0 16,1 1 0-16,-1 1 0 0,0-2 0 0,0 1 0 0,1 1 0 0,1 2 0 15,2-2 0-15,-3 3 0 0,-4 0 160 0,-1 0-160 16,-1-3 0-16,2 3-160 15,-1 0 0-15,0-2 0 0,3 0 160 0,1 2 0 0,0 0 0 0,0-2 0 0,6 2 0 16,0 0 0 0,-1 0 0-16,-3 0 0 0,0 0 0 0,-1 0 0 0,0 2 0 15,-2-2 0-15,0 4-128 0,0-4 0 0,2 0 0 16,0-2 0-16,1 0 128 0,1 2 0 0,0-2 0 0,0-1 0 16,2 2 0-16,-2-4 0 0,0 2 0 0,-1-1-128 15,1 0 128-15,2-1 0 0,0 1 0 0,2 1 0 16,1 0 0-16,1 0 0 0,2 3 0 0,3-4 0 0,-1 3 0 15,-1-1 0-15,2 2 0 0,-1 0 0 0,3 0 0 16,-1 0 0-16,1 2 0 0,-1-1-128 0,2-1 128 16,0 1-160-16,1 2 160 0,-1 0-160 15,0 0 160-15,-1-2-208 0,3 4 80 0,-1-4 128 0,1 4-336 0,0-4 48 16,0 2 16-16,2-2 0 16,1 0-560-16,1 1-96 0,1-4-32 0,3 1-19264 15</inkml:trace>
  <inkml:trace contextRef="#ctx0" brushRef="#br0" timeOffset="47940.67">26546 5586 6447 0,'2'-2'576'0,"-2"0"-576"0,0 2 0 0,0 0 0 0,1 0-272 0,-1-3-176 0,0 2-16 0,0-1-16 0,0-1 1120 0,0 2 240 0,0-4 32 0,-1 4 16 0,-2-2 32 0,2 1 16 0,-3 1 0 15,2 1 0-15,-3-3 160 0,0 3 16 16,1 0 16-16,-1 0 0 0,0 3-352 0,0-3-80 0,-1 0-16 0,0 1 0 16,0 1-592-16,-1-2-128 0,0 3 0 0,0-2 0 15,-1 1 0-15,0-2 144 0,-1 3-144 0,-2-3 192 16,1 1 544-16,-1 2 112 0,-3-3 32 0,-2 2 0 16,0-2 64-16,-4 0 16 0,0 1 0 0,-1-1 0 15,-1 3-128-15,-3-3 0 0,-1 0-16 0,0 0 0 16,2-3-240-16,-3 2-32 0,-3-1-16 0,1-1 0 0,3 2 128 15,-3-2 32-15,-3 0 0 0,-1 3 0 16,1-3-240-16,1 3-32 0,-1 0-16 0,-1-2 0 16,-3 1 192-16,0 1 48 0,2-3 0 0,0 2 0 15,1-2-240-15,1 3-32 0,-2-3-16 0,-2 3 0 0,0-3 16 16,-2 3 0-16,1 0 0 0,-1-2 0 0,-2 4-80 0,4-2-16 16,0 0 0-16,2 0 0 0,2 0-80 0,0 0 0 15,-1 0-16-15,4 0 0 0,0 0-48 16,2 0-128-16,0 3 192 0,0-3-64 0,1 0-128 0,0 0 128 15,0 1-128-15,0-1 128 0,0 0 0 0,2 0-128 16,2 0 192-16,0-1-64 0,1 1-128 0,0-3 128 0,0 3-128 16,2-4 128-16,3 2-128 0,-1 2 0 15,1-4 0-15,-3 2 128 0,2-2-128 0,0 0 128 16,-1 2-128-16,3-2 128 0,4 2-128 0,-1-2 0 16,-2-1 0-16,1 1 128 0,-2 2-128 0,0-2 0 15,1 3 0-15,0 1 0 0,-1-2 0 0,0 2 0 0,-1 0 0 16,-1 0 0-16,0 2 0 0,0-1 0 0,0 2 0 0,0-2 0 15,0 4 0-15,0-5 0 0,1 4 0 0,0-4 0 16,0 2 0-16,1-2 192 0,0 0-192 0,2 1 192 16,-1-1-192-16,0-1 128 15,1 1-128-15,0 0 128 0,1 0-128 0,0 0 0 0,1 0 0 0,-2 0 0 16,2 0 0-16,0 0 0 0,1 0 0 16,-1 0 0-16,1 0 0 0,0 0 0 0,1 0 0 15,2 0 0-15,0 0 0 0,-1 0 0 0,3 0 0 0,-2 0 0 16,1-2 128-16,1 2-128 0,1 0 192 0,-1 0-64 15,0 0-128-15,0-3 0 0,-1 3 0 0,0 0 0 16,1-1 0-16,0 1 0 0,0 0 0 0,0 0 0 16,0 0 0-16,0 0 0 0,0 1 0 0,1-1-176 0,0 3 176 15,0-3 0-15,-1 0 0 0,1 2 0 0,0-2 0 0,1 0 0 16,-2 1 0-16,1-1-128 0,2 3 128 0,-2-3 0 16,0 2 0-16,2-2 0 0,-2 0 0 0,0 0 0 15,1 1 0-15,-1 2 0 0,0-3 0 0,2 2 0 16,-2-2 0-16,2 2-128 0,0 0 128 15,0-2 0-15,-2 1 0 0,2 2 0 0,-1-1 0 16,1-2 0-16,-1 2 0 0,1 0 0 0,-1 0 0 0,2 0 0 16,0 0 0-16,0 1 0 0,-2-3 0 0,2 3 0 15,0 0 0-15,-2-2 0 0,2 2 0 0,0 0 0 16,-1 0 0-16,1-2 0 0,0 4 0 0,0-1 0 16,1-2 0-16,-2 4 0 0,1-2 128 0,0 2 48 15,0 0 16-15,0-2 0 0,-1 2-192 0,1 0 192 16,0 1-192-16,0-1 192 0,1 0-192 0,-2 0 0 0,2 2 0 15,-1 0 0-15,1 0 0 0,0 0 0 0,0 0 0 0,0 0 128 16,0 1-128-16,0 1 0 0,0 0 0 0,0 2 0 16,1-2 0-16,-1 2 160 0,0 1-160 0,2-3 160 15,-2-2-32-15,0 2 0 0,0 0 0 16,1-1 0-16,-1-2-128 0,1 2 128 0,-1 1-128 0,0-3 128 16,0 2-128-16,0 0 0 0,0 0 0 0,0 1 0 15,0 0 0-15,0-1 0 0,-1 1 0 0,1 0 0 16,-1 2 0-16,1 0 0 0,0 1 0 0,1 0 0 15,-1 2 0-15,1-1 0 0,0 2 0 0,1-1-176 16,0 1 176-16,-1-4 0 0,0-2 128 0,1 0-128 16,0 5 0-16,1 1 0 0,-1 0 0 0,2 0 0 15,0-1 0-15,-1 1 0 0,1 0 0 0,0-1 0 0,-2 1 0 0,2-4 0 16,-2 4 0-16,2 0 0 0,-1-2 320 0,-1 1-16 16,0-2 0-16,1 2 0 0,-2-2-304 0,2-2 0 15,-2 4 0-15,-1-3 0 0,1 0 0 16,-2 1 0-16,1 0 0 0,-1 2 0 0,-1-1 0 0,1-2 0 15,0 2 0-15,0 1 0 0,-1 1 0 0,1-4 0 16,1 4 0-16,0-4 0 0,1 2 0 16,-1 1 0-16,2 1 0 0,0-2 0 0,1 4 0 0,-1-2 0 15,2-1 0-15,-3 1 0 0,2-1 0 0,-1-1 0 16,1 0 0-16,-2 2 0 0,0 1 0 0,0-1 0 16,0-3 0-16,-1 5 0 0,2-5 0 0,-2 3 0 15,0-1 0-15,0 1 0 0,0-2 0 0,0 1 0 16,0 1 0-16,0-1 0 0,0-2 0 0,0 2 0 15,0 1 0-15,1 0 0 0,-1-2 0 0,1 1 0 0,0-2 0 16,1-2 0-16,-1 0 0 0,0 1 0 0,0-3 0 0,1 1 0 16,-1 3 0-16,0-3 0 0,0 4 0 0,1-2 0 15,-1 0 0-15,-1 3 0 0,1-3 0 0,0 2 0 16,-1-2 0-16,0 0 0 0,0 1 0 0,-1-1 0 0,1-2 0 16,0 0 0-16,0 0 0 15,0 0 0-15,0 1 0 0,1-5 0 0,-1 1 0 0,0-3 0 16,0 1 0-16,1-1 0 0,-1-2 0 0,2 2 0 15,-1-1 0-15,-1-3 0 0,1 1 0 0,0 1 0 16,1-2 368-16,-2 0 16 0,1 0 0 0,0 0 0 16,2 0-384-16,-2 0 0 0,0 0 0 0,2-3 0 15,-1 3 0-15,0-3 0 0,1 1 0 0,-1 0 0 16,1 2 0-16,1-2 0 0,-1 2 0 0,1-3 0 16,0 2 0-16,-1 1 0 0,2-2 0 0,0-1 0 0,2 2 0 15,-1 1 0-15,1-3 0 0,-1 3 0 0,3-2 0 0,-2 1 0 16,2 1 0-16,0-3 0 0,-1 2 0 15,2 1 0-15,1 0 0 0,1 0 0 0,0-2 0 0,0 2 0 16,2 0 0-16,-2 0 0 0,1 0 0 0,0 0 0 16,1 0 0-16,-1 0 0 0,1-3 0 15,-2 2 0-15,2 1 0 0,-2 0 0 0,1-3 0 0,0 3 0 16,0 0 0-16,0 0 0 0,0 0 0 0,0 0 0 16,2 3 0-16,0-3 0 0,0 1 0 0,0-1 0 0,-1 3 0 15,2-1 0-15,1-2 0 0,-3 0 0 0,2 0 0 16,-1-2 0-16,-1 4 0 0,1-2 0 0,0 0 0 0,2 4 0 15,0 2 0-15,1-2 0 16,0 2 0-16,-1-2 0 0,2 1 0 0,-2-2 0 16,-1 1 0-16,0 0 0 0,0-2 0 0,-1 2 0 15,-1 1 0-15,1-4 0 0,-3 3 0 0,0 1 0 0,1-4 0 16,-2 4 0-16,0-4 0 0,1 2 0 0,0-1 0 0,-3-2 0 16,3 0 0-16,-4 0 0 0,2 0 0 0,0-2 0 15,0-1 0-15,-1 2 0 0,-2-2 0 0,2 0 0 16,-3-1 0-16,1 1 0 0,-1 0 0 0,-1 0 0 15,0 0 0-15,-1 0 0 0,1-1 0 0,-1 2 0 0,-1-4 0 16,1 2 0-16,-1 0 0 0,-1-2 0 0,-1 1 0 0,2 1 0 16,-2-2 0-16,2 3 0 0,-2-4 0 0,0 1 0 15,0 0 0-15,0 0 0 16,2 0 0-16,1-2 0 0,-2 2 0 0,2-3 0 16,-2 2 0-16,2 1 0 0,0-3 0 0,-2-1 0 15,1 2 0-15,-1-2 0 0,-1 0 0 0,2 0 0 0,-2-1 0 16,-1 0 0-16,1-2 0 0,-2-2 0 0,1 2 0 15,-1-3 0-15,0-5 0 0,-2 1 0 0,2 1 0 0,-2 0 0 16,1-10 0-16,-2 2 0 0,-1-1 0 0,0-1 0 16,2 1 0-16,-2 2 0 0,0 0 0 0,0 2 0 15,1 4 0-15,-1 1 0 0,3 4 0 0,-1-4 0 16,-1 6 0-16,3-3 0 0,0 3 0 0,1 1 0 0,0 0 0 16,0 2 0-16,0 1 0 0,1 2 0 15,0-2 0-15,2 1 0 0,-2 2 0 0,0 1 0 16,2 0 0-16,-3 3 0 0,2-2 0 0,0 2 0 15,-1 2 0-15,0-3 0 0,0 3 0 0,2 0 0 16,-1 0 0-16,1 3 0 0,0-3 0 0,2 2 0 16,2-1 0-16,-1 3 0 0,2-1 0 0,1 0 0 0,1 2 0 15,1-1 0-15,1-2 0 0,2 2 0 0,2 0 0 0,0 0 0 16,2 1 0-16,-1-4 0 16,3 4 0-16,1-4 0 0,0 1 0 0,0 1 0 0,2 1 0 0,1-4 0 15,-1 2 0-15,1-2 0 0,0 1 0 0,1-2 0 16,0 1 0-16,-2 0 0 0,-3 0 0 0,2 0 0 15,4-2 0-15,3 2 0 0,0 0 0 0,1 0 0 16,0 2 0-16,-2-2 0 0,1 4 0 0,-2-3 0 0,1 2 0 16,-2-1 0-16,2 2 0 0,-2-2 0 15,-1-1 0-15,3 2 0 0,-1-1 0 0,1-2 0 16,1 0 0-16,0 0 0 0,4 2 0 0,-1-4 0 16,-1 2 0-16,1-2 0 0,1 2 0 0,-1 0 0 0,2-3 0 15,-2 3 0-15,-1 0 0 0,-3 3 0 0,1-3 0 0,0 2 0 16,0 0 0-16,0 0 0 0,0 1 0 0,-2-2 0 15,2 1 0-15,-2 1 0 0,-3 0 0 0,0 1 0 16,2-1 0-16,-3-3 0 0,2 1 0 0,-3-1 0 16,2 0 0-16,1-1 0 0,-2-2 0 0,1 3 0 15,-1-4 0-15,-1 2 0 0,-1 1 0 0,-1-2 0 0,1 3 0 16,-1-2 0-16,0 2 0 0,-2 0 0 0,0 2 0 16,-1-2 0-16,2 0 0 0,-1 3 0 15,-1-2 0-15,1 1 0 0,-2 2 0 0,-1-1 0 16,-2-2 0-16,1 1 0 0,-2 1 0 0,-1 1 0 15,-1-4 0-15,-1 2 0 0,0-1 0 0,-2 2 0 16,0-3 0-16,-2 1 0 0,1 0 0 0,-2-1 0 16,0 1 0-16,0-1 0 0,-3 0 0 0,0 3 0 15,0-3 0-15,1 0 0 0,-2 1 0 0,0-1 0 0,0 3 0 16,0-3 0-16,0 2 0 0,0-2 0 0,0 0 0 0,0 0 0 16,0 0 0-16,0 0 0 0,0 0 0 15,0 0 0-15,0 0 0 0,0 0 0 0,-7 20 0 16,6-18 0-16,1 2 0 0,-1 0 0 0,0 1 0 15,-1-2 0-15,1 4 0 0,0-1 0 0,0 4 0 16,-2-2 0-16,2 0 0 0,0 2 0 0,-2 1 0 0,2-1 0 16,-1 2 0-16,0 2 0 0,0-2 0 0,1 4 0 15,-1-4 0-15,1 1 0 0,1 3 0 0,0 0 0 16,0 0 0-16,1 3 0 0,1-1 0 0,-1 1 0 16,1 3 0-16,1-2 0 0,-1-2 0 0,1 1 0 0,-1 3 0 15,1 2 0-15,-1 0 0 0,-1 1 0 0,2 3 0 0,-2 1 0 16,0 3 0-16,1-4 0 15,-1 3 0-15,0-2 0 0,0-3 0 0,2 2 0 0,-1-3 0 0,1-2 0 16,0-1 0-16,0 0 0 0,-1-2 0 0,1 1 0 16,-1 3 0-16,0-1 0 0,-1-4 0 15,-1 4 0-15,-1-5 0 0,1-2 0 0,-2 0 0 0,1-1 0 16,1-1 0-16,-1 1 0 0,1-3 0 0,-1 2 0 16,-1-5 0-16,1 4 0 0,0-1 288 0,-2-4 96 15,1 0 0-15,1 1 16 0,-2-5-208 0,1 2-32 16,-1-2-16-16,1-1 0 0,-1 0-144 0,1-1 0 15,-1 2 0-15,1-4 0 0,-1 0 0 0,1 2 0 16,0-2 0-16,-1 0 0 0,2 0 0 0,-2-2 0 0,1 2 0 16,1 0 0-16,-2-3 0 0,1 3 0 0,-1-1 128 0,1 1-128 15,-1 0 0-15,0-2 0 0,-1-1 0 0,0 2 0 16,0 1 0-16,-1-4 192 0,1 2-192 0,-1-1 192 16,0 2-192-16,-2-1 0 0,0-2 0 15,0 1 0-15,-2 1 0 0,0 1 0 16,-1-2 0-16,-1 0 0 0,-1 3 0 0,0 0 0 0,-2-3 0 15,-2 2 0-15,0 0 0 0,0-1 192 0,-2 2-192 0,0 0 192 16,-2-2-192-16,-2 1 0 0,0 1 0 0,-3-3 0 16,0 3 144-16,2-2 0 0,-2 2 0 0,0 0 0 15,-1 0-144-15,0-2 0 0,0 2 144 0,0 0-144 16,0 2 144-16,0 0-144 0,2-2 192 0,0 3-192 0,2-3 0 16,1 0 0-16,1 0 0 0,2 0 0 0,0-3 0 0,1 3 0 15,1-2 0-15,0-2 0 0,0 0 0 0,1 2 0 16,1-1 0-16,3 3 0 0,1 0 0 0,0-1 0 15,3 1 0-15,-1 0 0 0,2 0 0 0,1 0 0 16,2 0 0-16,0 0 0 16,1 0 0-16,2 0 0 0,0 4-128 0,0-4 128 0,0 2 0 15,1 0 0-15,0 0 0 0,2 0 0 0,-2 2 0 16,1 0 0-16,1 0 0 0,-1 2 0 0,2 0 0 16,-2 0 0-16,1 3 0 0,-1-3 0 0,0 1 0 0,-1 2 0 15,-1-2 0-15,0 0 0 0,0 1 0 0,-1-1 0 16,-2 0 0-16,2 2 0 0,-4-3 0 0,3 2 0 15,-2 2 0-15,1-2 0 0,0 3 0 0,0-6 0 0,2 3 0 0,-2 1 0 16,2 1 0-16,0-4 0 0,1 4 0 0,-1-1 0 16,0-2 0-16,1 2 0 15,-2 3 0-15,1-4 0 0,1 0 0 0,-2 0 0 16,0 2 0-16,0 1 0 0,-1-1 0 0,1-1 0 16,-1 0 0-16,0 1 0 0,0-3 0 0,0 0 0 0,0-2 0 15,1 1 0-15,-2 0 0 0,-1-2 0 0,1 2 0 0,-1 0 0 16,0-2 0-16,2-1 0 0,-1 1 0 15,-1 1 0-15,0-1 0 0,-1-2 0 0,0 2 0 0,-2 0 0 16,1 1 0-16,-2-2 0 0,-2 0 0 0,1 1 0 16,-1 2 0-16,-1-3 0 0,1 0 160 0,-2 1-160 15,1-1 0-15,-3 0 0 0,1 3 0 0,-2-2 0 16,0-2 176-16,-1 2-48 0,0-2-128 0,-1 0 192 16,2 0 48-16,-1-2 0 0,0 3 0 0,-2-3 0 0,0 1-240 0,1-1 0 15,-3 0 0-15,1 0 0 16,-1 0 0-16,-1 0 0 0,0 0 0 0,-2 0 0 15,-1 0 0-15,-1 0 0 0,-2 0 0 0,-2 0 0 16,1 0 0-16,-2 2 0 0,0-2 128 0,-1 0-128 0,-1 0 0 16,1 0 0-16,-1 0 0 0,0 0 0 0,-1 0 0 0,2 0 0 15,1 0 0-15,0 0 0 0,1 0 0 0,-2 0 0 16,0 0 0-16,0-2 0 0,0 1 0 0,-3-2 0 16,-1 1 0-16,-1-2 0 0,0 0 0 0,3-1 0 15,-1 0 0-15,0 0 0 0,-1-1 0 0,3 2 0 16,0 1 0-16,-3 0 0 0,0 0 0 0,-1 0 0 15,0 1 0-15,-2 0 0 0,-3 0 0 0,0 1 0 0,0-2 0 16,3 1 0-16,0 0 0 0,2 2-128 0,3 0 128 0,-1 0 0 16,0 0 0-16,-2 2 0 0,0 0 0 15,4-2 0-15,1 0 0 0,-2 0 0 16,0 0 0-16,-2 0 0 0,0 0 0 0,3 0 0 16,-1-2 0-16,3 0 0 0,3 2 0 0,-1 0 0 0,2 2 0 15,0 0 0-15,0-2 0 0,3 3 0 0,2-3 0 16,-1 0 0-16,-3 1 0 0,-2-1 0 15,2 2 0-15,-1-2 0 0,0 0 0 0,0 0 0 0,1 0 0 0,0 0 0 16,0 0 0-16,1-2 0 0,2 2 0 0,0-1 0 16,2 1 0-16,0-3 0 0,2 3 0 0,-2 0 0 15,1-2 0-15,-1 2 0 0,0 0 0 0,1 0 0 0,0 0 0 16,0 2 0-16,-1-2 0 0,0 3 0 0,0-3 0 16,0 1 0-16,2 1 0 0,0 1 0 0,0 1 0 0,1-4 0 15,-3 0 0-15,-1 0 0 0,1 1 0 0,0-1 0 16,3 2 0-16,1-2 0 15,-3 0 0-15,2 0 0 0,-3 0 0 0,1 0 0 16,2 0 0-16,-1-2 0 0,-1 1 0 0,0 1 0 0,5 0 0 16,-2-3 0-16,-3 2 0 0,-3 0 0 0,-1 1 0 15,-1 0 0-15,1 1 0 0,-1 0 0 0,0 2 0 16,1-3 0-16,0 1 0 0,1 1 0 0,-1 1 0 0,2-3 0 16,1 1 0-16,-1 1 0 0,2-2 0 0,-2 3 0 15,-1-2 0-15,1 2 0 0,1-1 0 0,-3-2 0 16,0 4 0-16,-2-3 0 0,1 2 0 0,3 0 0 15,0 0 0-15,-2-1 0 0,-1 2 0 0,1-2 0 0,-1 2 0 16,1-4 0-16,2 3 0 0,0-2 0 0,1 1 0 0,0-1 0 16,1 1 0-16,0-1 0 15,2 1 0-15,-1-2 0 0,3 2 0 0,0-2 0 16,0 2 0-16,1-2 0 0,-1 3 0 0,1-3 0 0,2 0 0 16,-1 0 0-16,0 1 0 0,-1 1 176 0,-1-2-48 15,0 3-128-15,0-3 128 0,0 4-128 0,1-2 0 0,1-2 0 16,1 4 0-16,0-4 0 0,-1 0 0 0,2 1 0 15,-1-1 0-15,1 0 0 0,1 1 0 0,0 0 0 16,-2-1 0-16,2 3 0 0,0-3 0 0,0 0 0 16,-2 0 0-16,1 0 0 0,1 0 0 15,1 0 0-15,0-3 0 0,2 3 0 0,-1 0 0 16,0 0 0-16,2 0 0 0,-1 0 0 0,1 0 0 0,-2 3 0 0,2-3 0 0,-1 0 0 16,2 0 0-16,1 0 0 15,2 0 0-15,0 0 0 0,-1-3 0 0,0 3 0 16,-1 0 0-16,0 0 0 0,0 3 0 0,-2-3 0 15,3 0 0-15,-1 1 0 0,1 2 0 0,0-3 0 0,-1 2 0 16,2-2 0-16,-2 0 0 0,1 0 0 0,0 0 0 16,0 0 0-16,1 1 0 0,-1-1 0 0,0 0 0 0,-1 0 0 15,2 0 0-15,-1 0 0 0,0 3 0 0,1-3 0 16,0 0 0-16,-2 0 0 0,4 0 0 16,0 0 0-16,-1 2 0 0,2-2 0 0,-1 0 0 15,1 0 0-15,0 0 0 0,0 0 0 16,1-2-848-16,-1 2-128 0,0 0-32 0,0 0-21392 15</inkml:trace>
  <inkml:trace contextRef="#ctx0" brushRef="#br0" timeOffset="146894.84">16778 13513 4607 0,'-8'-2'400'0,"2"-2"-400"15,1 0 0-15,1 2 0 0,2 2 4096 0,2-2 720 0,0 0 160 0,-1-3 16 0,-1-1-6272 0,2-1-1248 0,0-2-256 0,2-1-48 0,0 3 960 16,-1 1 192-16,1-1 32 0,-1 2 16 0,-1 2 2048 0,0 0 416 0,-1 2 64 0,-1 1 32 16,1 0 1312-16,-1 0 256 0,-1 1 48 0,2 1 16 15,1-1-192-15,0 1-16 0,2 2-16 0,1-2 0 0,-3-2-928 0,0 0-176 16,21 4-32-16,-10-4-16 15,1 0-496-15,3 0-112 0,0-2 0 0,2-2-16 0,3 0-384 0,1 1-176 16,3 0 160-16,0-3-160 16,-1 2 0-16,0 2 0 0,-2-1 0 0,3 2 0 15,0 1 0-15,1 1-128 0,-1 2 128 0,-1-1 0 16,1 2-192-16,-2-2 192 0,-1 2-192 0,0-3 192 0,-1 4 0 16,-3-4 0-16,1 2 0 0,-1-1 0 0,-3 2 0 15,0-1 0-15,1-2 0 0,-2 1 0 0,1 1 288 0,0 0 16 16,0-1 0-16,1 0 0 15,0 1 272-15,2-3 48 0,2-3 16 0,0 2 0 0,-1 0-48 0,2-1 0 16,0-1 0-16,-2 0 0 0,1 1-256 0,-3 1-48 16,-1-2-16-16,-3 3 0 0,-1 0-272 0,-3 0 0 15,-1 0 0-15,-3 3 0 0,-2-3 128 0,-1 3-128 16,-1 0 144-16,-1 0-144 0,0 1 176 0,-1 0-176 0,-2 2 192 16,0 0-192-16,-1 0 208 0,1 1-64 15,1-1-16-15,0 0 0 0,1-2-128 0,2 1 160 16,1-2-160-16,0 4 160 0,3-4-160 0,0 0 0 15,1 0 144-15,0 1-144 0,2 1 0 0,-1 1 128 0,2 2-128 0,-2 2 0 16,0 2 0-16,0 0 0 0,0 4 0 0,-1 0 0 16,0 5 0-16,-4-1 0 0,1 1 0 15,-2 2 0-15,0 0 0 0,-3 2 0 0,1 1 0 0,-1-2 0 16,0-2 0-16,-1 0 0 0,1 1 0 16,0-2 0-16,1-1 144 0,1 1-144 0,2-1 192 0,-1 0-192 0,3 1 176 15,-3-3-176-15,1 2 160 16,0-1-160-16,1 3 128 0,-2 3-128 0,0-2 0 0,0-1 0 15,-2 1 0-15,0 0 0 0,-1 1 0 0,1-2 0 16,-2 3 0-16,-1-6 0 0,2 2 0 0,-2-5 0 16,0 1 128-16,1-3 0 0,-2 2-128 0,1-3 192 15,-1 0-192-15,-2 2 0 0,1-4 0 0,-2 2 0 0,3-1 0 16,-3-2 0-16,2 1 0 0,0 0 0 16,-1 0 0-16,1-3 0 0,-1 0 0 0,2-1 0 0,0-1 0 15,1 0 0-15,0 0 0 0,0-1 0 0,0 0 144 0,1-1-16 16,1-2 0-16,-1-1 0 0,0 2-128 0,2-1 0 15,-2-2 0-15,2 2 0 0,-2-2 0 0,1-2 0 16,0 2 0-16,0 0 0 0,0-5 0 16,0 4 0-16,1 1 0 0,-2-2 0 0,-2-2 0 0,0 2 0 15,-2-1 0-15,1 2 0 0,-3-3 0 0,0 4 0 16,0-2 0-16,-1 2 0 0,-2 0 0 0,2 0 0 16,3 0 0-16,-2 2 0 0,-3-2 0 0,1 0 0 15,-2 1 0-15,1 2 0 0,-1-3 0 0,2 0 0 16,1 0 0-16,2 1 0 0,3-1 0 0,0 0 128 0,-3-1-128 15,0 1 0-15,1-3 0 0,-1 2 128 0,2-1-128 16,-1-1 0-16,2 2 0 0,-1 1 0 0,-1-2 0 0,0-2 0 16,-2 4 0-16,1-5 0 0,0 4 0 0,1 1 0 15,0 0 0-15,2 0 0 0,-1 0 0 0,-2 1 0 16,2 1 0-16,-1 1 0 0,3-2 0 0,-1 4 0 16,0-1 0-16,-1-2 0 0,0 3 0 15,2 0 0-15,0 1 0 0,2-2 0 0,0 2 0 0,3 2 0 16,3 0 0-16,0 1 0 0,5-2 0 15,-1 2 0-15,1-3 192 0,3 2 0 0,5 0 0 0,2 2 0 16,2-1-192-16,0 1 0 0,-1 0 0 0,-2-1 0 16,-1 1 0-16,-4 1 0 0,-1-1 0 0,-1 3 0 15,-1 0 0-15,-3 3 0 0,-1 2 0 0,-2-2 0 0,-1 0 0 0,-1 2 0 16,1 2 0-16,-4 0 0 0,0 2-128 16,-1-1 128-16,1 2 0 0,-1-5 0 0,1 1 0 0,-2 0 0 15,2-3 0-15,-2 3 0 16,2-3 0-16,-1 3 0 0,1-3 144 0,0 0-144 0,2-1 0 0,-1-2 0 15,1 2 0-15,0-1 0 0,0-2 0 0,-1 0 0 16,0 2 0-16,-1 1 0 0,0-2 0 0,0 2 0 16,-2-1 0-16,1 1 0 0,0-2 0 0,-2 3 0 15,1-1 0-15,-1 1 0 0,0-1 0 0,0-1 0 16,-1 1 0-16,1-2 0 0,-1 0 0 0,0 3 0 16,-1-1 0-16,1 1 0 0,-1-3 0 0,-1 2 0 15,1 1 0-15,-2 0 0 0,2-2 0 0,-2 1 0 16,1 1 0-16,-1-1 0 0,-1 1 0 0,1-3 0 0,1 0 0 15,-1 1 0-15,0-2 0 0,1-1 144 0,0 0-144 16,1-3 160-16,1-1-160 0,0-1 0 0,1-2 0 16,0-1-176-16,1 0 176 0,-1-1 0 15,0-1 0-15,-1-1 0 0,2 3 0 0,-2-6 0 0,0 3 0 0,0-1 128 16,-2-1-128-16,2-1 192 0,-3 2-64 16,1-3 0-16,-1 4-128 0,-2-2 144 0,1-1-144 0,-2 2 160 0,1 1-160 15,-3 0 0-15,0-2 0 16,1-1 0-16,-1 2 0 0,-1-2 0 0,2 0 0 15,-1 0 0-15,1 0 0 0,-1-1 0 0,0-1 0 0,1 1 0 16,-2 0 0-16,0 2 0 0,1-2 0 0,0-1 0 16,-2 4 0-16,-2-3 0 0,2 2 0 0,-1-2 0 15,-1 2 0-15,1-2 0 0,-3 2 0 0,2 2 0 16,-1 0 0-16,1 0 0 0,-1 0 0 0,3 0 0 0,1 0 0 16,0 0 0-16,-2 2 0 0,-1-1 0 0,2 2 0 0,-2-1 0 15,1-1 0-15,2 2 0 16,0-3 0-16,2 2 0 0,-1 0 0 0,3 0 0 0,0-2 0 0,1 0 0 15,1 0 0-15,1 0 0 0,1-2 0 0,2 0 0 16,-1 2 0-16,1-2 0 0,0-1 0 0,2 2 0 16,-1 1 0-16,1-2 0 0,0 2-144 15,-1-3 144-15,0 3-192 0,1 0 192 0,0 0 0 0,1 0-128 0,-2 3 128 0,0-3 0 16,1 2 0-16,-2-1 0 16,-2 2 0-16,2-1 0 0,1 2 0 0,0-3 0 15,0 2 0-15,0-1 0 0,2 2 0 0,-1-2 0 16,1 2 0-16,1-1 0 0,0 0 0 0,-1 1 0 15,2 0 0-15,0 1 0 0,0 1 0 0,0 0 0 0,2 2 0 16,-1 0 0-16,1 2 0 0,-1-1 0 0,1 1 0 16,-1 2 0-16,-1-1 0 0,1 4 0 0,-1-3 0 0,0 2 0 15,0 1 0-15,-2-3-128 0,-1 4 128 0,1-3 0 16,-2 0 0-16,0 2 0 0,1-3 0 0,-2 2 0 16,0-2 0-16,-1 1 0 0,2 0 0 15,-1 0 0-15,1-3 0 0,-1-1 0 0,3 0 0 0,-2 0 0 0,2-3 0 16,-1 0 0-16,2-1 0 0,-2 0 0 15,2-1 0-15,0-2 0 0,0-1 0 16,-1 2 0-16,1-1 0 0,-1 2 0 0,-2-3 0 0,2 2 0 16,-2-1 0-16,-1 0 0 0,1 0 0 0,-1-2 0 15,2 2 0-15,-2-2 128 0,0-2-128 0,0 2 0 16,0-2 192-16,0 0-64 0,-1 2-128 0,-2-2 192 0,1 2-192 16,-1 0 176-16,1-3-176 0,-2 2 160 15,-1 1-160-15,0-2 0 0,-1 0 0 0,0 2 128 0,-1-2-128 16,-2 2 0-16,2-3 0 0,-3 2 0 15,0 1 0-15,-1-2 0 0,0 2 0 0,-2 0 0 0,-1 0 0 0,2 0 0 16,1 0 0-16,-3 0 0 0,-3 0 0 16,-2 0-144-16,0 0 144 0,-1-3 0 0,-26 2-128 15,26-1 128-15,2 2 0 0,-1 0 0 0,-2 0-128 0,0 2 128 16,-1-2 0-16,-1 0 0 0,-1-2-128 16,1 2 128-16,0 0 0 0,5-3 0 0,0 3-128 15,-4-1 128-15,1-2 0 0,1 2 0 0,-1-1 0 16,-1-1 0-16,-2 0 0 0,0 0 0 0,0-1-128 15,1 2 128-15,-1-2 0 0,3 2 0 0,2 0 0 0,0-1 176 16,-3 0-176-16,1 3 0 0,-3-2 0 0,2 2 0 16,-1 0-192-16,-1 2 192 0,2-2 0 0,-1 0-160 0,0 0 160 15,1 3 0-15,-1-3-176 0,1 0 176 0,1-2-128 16,2 1 128-16,3-1 0 0,1 1 0 0,-2-2 0 16,-3 1 0-16,-2 0 0 15,4 0 160-15,-3-2-160 0,1 2 0 0,-2-2 0 16,1 2 0-16,1-1-160 0,0 2 160 0,1-2 0 0,1 3 0 0,-1-1 0 15,-2 1-144-15,-3 1 144 0,2-1-160 0,0 0 160 16,3-1 0-16,0-1 0 0,-2 2-128 0,0 2 128 16,-3-2 0-16,2 1 0 0,4 2 0 0,-3-3 0 15,-2 1 0-15,1 2 0 0,-1-1 0 0,1-1 0 16,2 2 0-16,0-1 0 0,0-2 0 0,-1 1 0 0,3-1 0 0,-1-1 0 16,1 1 0-16,-2 0 0 0,-1-2 0 0,1 2 0 15,-1 0 0-15,0 0-144 16,2 0 144-16,-1-3 0 0,-1 3 0 0,1 0-128 0,6 0 128 0,-2 0 0 15,-4 3 0-15,0-3-128 0,0 0 128 0,2 2 0 16,-1-2 0-16,3 1 0 0,2 2 0 0,-2-3 0 16,-3 0 0-16,-2 2 0 0,0-2 0 15,3 0 0-15,2 0 0 0,-2 0 0 0,0 2 0 16,-2 0 0-16,4-2 0 0,-1 3 0 0,-2 0 0 0,1 0 0 16,-2 0 0-16,-1 4 0 0,1-4 0 0,1 0 0 15,0 1 0-15,-1-2-128 0,3-1 128 0,-1 2-192 16,0-3 192-16,1 0-192 0,0 0 192 0,0 0 0 15,2 0 0-15,0-3 0 0,-1 3 0 0,0-1 0 16,0 1 0-16,-1 0 0 0,2 0 0 0,-1 0 0 16,-1 0 0-16,-1 0 0 0,1 0 0 0,0 1 0 0,-2 2 0 15,1-2 0-15,4 0 0 0,2 3 0 0,-1-3 0 0,-3 4 0 16,-4-1 0-16,-1-1 0 0,-1 2 0 16,2-1 0-16,4 0 0 0,1-2 0 0,2 0 0 0,-4 0 0 15,0 0 0-15,-1 2 0 0,-1-4 0 16,1 3 0-16,-1-3 0 0,1 0 0 0,-1 0 0 0,1 0 0 15,1-3 144-15,-1 3-144 0,2-2 192 0,0 0-192 16,1 0 128-16,1 0-128 0,-1 0 0 0,0 0 0 16,-1 2 0-16,1-3 0 0,0 2 128 0,-1-1-128 15,2 2 0-15,-1-2 0 0,1 4 0 0,1-2 0 0,0 2 128 16,2-2-128-16,2 1 0 0,-3 2 0 16,0 3 160-16,0-2-160 0,-3 1 128 0,2 1-128 0,3-2 0 0,-1 2 0 15,-2-3 0-15,3 0 0 16,1 1 0-16,0-1 0 0,0 0 128 0,2-1-128 0,1 0 0 0,0 0 0 15,0-1 0-15,0 2 0 16,1-3 0-16,0 2 0 0,1-2 0 0,-1 0 0 0,2 0 0 16,-2 1 0-16,1-1 0 0,2 0 0 0,0 0-144 15,0 0-16-15,1 0 0 0,0 0 0 16,1-1-224-16,1-1-64 0,0-1 0 0,2-2-18480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6:22.62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3715 2986 25791 0,'-7'-6'2304'0,"-1"0"-1856"0,-1 2-448 0,2 2 0 0,1-2 0 0,-1 4 0 16,-1-3 0-16,-7 0-160 0,-9-3 528 0,-9-3 96 0,-10-1 32 0,-8 0 0 0,0 1-240 0,-1 2-32 0,-2-2-16 0,-4 2 0 0,-4 1 304 0,-2 0 64 0,-4-1 16 0,0-1 0 0,0 0 304 0,0 2 48 0,1 0 16 0,-4 0 0 15,-7 3-384-15,1 0-64 0,-3-1 0 0,6 1-16 16,6 0-304-16,0-2-48 0,1 1-16 0,2-2 0 0,1 0 48 16,4-2 0-16,6 0 0 0,3 0 0 0,7 0 432 0,-1 1 96 15,3 0 0-15,1 1 16 0,3 1-368 0,1 4-80 16,0-2-16-16,2 3 0 0,2 0-256 0,2 3 0 16,2-2 0-16,3 4 0 0,3-2 0 15,3 4 0-15,2 0 0 0,2 2 0 0,1 1 0 0,2 0 0 16,2 1 0-16,1 0 0 0,3 0 0 0,1 1 0 15,1 2 0-15,0-2 0 0,1 2 0 0,2 1 0 16,-1 3 0-16,2-2 0 0,1 3 160 0,-1 3-32 16,1 4 0-16,-2 3 0 0,1 8-128 0,-1 8 160 15,-1 9-160-15,-2 9 160 0,-1 6-160 0,0 6 192 0,-1 0-192 16,-2 10 192-16,-1 13-192 0,-1 5 0 0,-2 7 0 16,-1 8 128-16,-2 3-128 0,-2 4 0 0,1 2 0 15,0-4 0-15,1-3 0 0,2-6 0 0,5-1 0 16,3-5-176-16,4-5-16 0,2-6-16 0,5-3 0 0,2-5 0 15,2-7 208-15,-1 1-144 0,2 2 144 0,-1 3-128 16,-2-2 128-16,-1-4-160 0,-2-9 160 0,-1-10-160 0,-3-9 160 16,-2 6 0-16,1 3 128 0,-4-3-128 15,0 6 240-15,-2-5-32 0,-1-5 0 0,-3-5 0 16,-1-1-208-16,-3-8 176 0,-1-2-176 0,-1 1 160 16,-2 0-160-16,1-5 0 0,0-4 0 0,2-1 128 15,1 0-128-15,1-5 0 0,2-6 144 0,3-5-144 16,0-3 240-16,1-5-32 0,4-2 0 0,1-4 0 0,2-1 160 15,1-1 16-15,1 1 16 0,2-5 0 0,0 4-96 16,3-1-32-16,4-2 0 0,1 1 0 0,3 2-128 0,3-1-16 16,4 2-128-16,5 0 192 0,0 0-192 0,6 2 0 15,9 2 128-15,7-3-128 0,7-1 0 16,9-1 144-16,10-3-144 0,6 2 128 0,5-2 48 0,3 2 0 16,-3-5 0-16,2 1 0 0,2 2-176 15,-3 2 0-15,2 4 144 0,-2 0-144 0,0-2-240 0,-3 2-112 0,-2 1-32 16,-2 0 0-1,-2 6-320-15,-3 1-64 0,-5-4 0 0,3 6-18304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6:40.34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17829 3644 31503 0,'-34'-2'688'0,"-4"-2"144"0,9 0 16 0,-3-2 48 0,4 2-704 0,7 2-192 0,4-1 0 0,-2 2 0 0,-9-1 1008 0,-19-2 160 0,-33-2 48 0,-9 1 0 0,-15 0-256 0,6 2-32 0,9 0-16 16,12 0 0-16,14 3-400 0,7 3-96 0,10 0-16 0,9 4 0 0,9-1-160 0,6 0-48 0,7 0 0 0,6 0 0 0,5 2-192 0,6-2 0 0,6 3 0 0,6-3 0 15,6 1 0-15,6-1-256 0,8 1 16 0,7-5 16 16,4-1 16-16,9-1 0 0,9-1 0 0,6 1 0 0,7-2 208 16,-1-2-176-16,4 4 176 0,0-3-160 0,3 0 160 15,2 0 0-15,3 1 0 0,-3 0 0 16,-5 2 0-16,-1 0 0 0,0 2 0 0,0 0 0 0,-2-2 336 0,-1 0 0 15,-5 3 0-15,-6-2 0 0,-8 1-112 16,-5-2-32-16,-6 3 0 0,-4-2 0 16,-6 2-16-16,-9-1-16 0,-6-1 0 0,-11 2 0 15,-4-1-160-15,-7 2 0 0,-8 0 144 0,-9 2-144 0,-5-3 208 0,-11 4-16 16,-11 1-16-16,-10-1 0 0,-14 0 144 0,-9 2 16 16,-9-3 16-16,-7 4 0 0,-4-2-352 0,-3-3 0 15,-4 1 0-15,0 1 0 0,-1-2 0 0,1-2 0 16,3 0 0-16,0-2 0 0,4-1 0 0,4-1 0 15,6-2 0-15,3-3 0 0,5 0 0 0,4-3 144 16,7 2-144-16,5-3 0 0,8-1 272 0,8 1-48 16,7 0-16-16,9 0 0 0,7-2-80 0,6-2 0 0,9 3-128 0,6-1 192 15,5 1-192-15,6-2 128 0,5 3-128 0,8-2 0 16,4 3 272-16,10-3-32 0,12 4-16 0,9 0 0 31,11 2-784-31,6 2-144 0,7 1-48 0,9 3-19152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6:43.08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17672 3648 6447 0,'-36'5'576'0,"10"-4"-576"0,1 1 0 0,6 2 0 0,10-1 608 0,1-3 16 0,-2 1 0 0,-8 4 0 0,-12-1 416 0,-10 2 96 0,-4 0 16 0,-3 0 0 0,2 0-400 0,2 0-80 15,5-2-16-15,1-1 0 0,3 0-240 0,3-3-48 0,2 0-16 0,2 0 0 16,1-2 448-16,2-1 96 0,2 2 0 16,-2-5 16-16,2 2 400 0,0 2 80 0,-2-2 16 15,2 4 0-15,4-2-336 0,-2 4-64 0,2-2-16 0,1 4 0 16,2-2-544-16,2 2-96 0,2-2-32 0,1 2 0 15,2-1 64-15,3-2 0 0,2 1 0 0,1-2 0 0,2 2 592 0,3-2 128 16,2 0 32-16,1 0 0 0,4 0-192 0,2-2-48 16,3 2 0-16,4 0 0 0,3-2-352 0,3 2-80 15,3-1-16-15,5-1 0 0,6 1-112 0,3 1-16 16,6 3-16-16,3 0 0 0,2 1-304 0,4-1 0 16,1 3 0-16,2-3 0 15,2 4 0-15,3 0 128 0,3-1-128 0,2 3 160 16,3 1-160-16,1-2 0 0,0 2 144 0,2-2-144 0,-1 0 0 15,1 1 0-15,2-3 0 0,1-2 128 0,1-2-128 0,4-3 0 16,2 0 0-16,3-2 128 0,3 0 0 0,2-3 0 16,1-1 0-16,2-3 0 0,3 4 64 0,2-4 32 15,0 1 0-15,1 0 0 0,-1 0-96 0,5 2-128 16,2 1 176-16,-2-1-176 0,-8 4 128 0,2-2-128 16,5 4 0-16,-4 1 0 0,0 0 208 0,-3 0-64 0,1 3-16 15,-3 0 0-15,0 0-128 0,-4 1 0 0,-3 2-192 16,-1 0 192-16,1 3 0 0,-1-3 0 15,3 2 0-15,-2-2 0 0,-1 0 0 0,2-3 0 16,1 0 0-16,-1-3 0 0,-1-3 0 0,-3-2 0 16,-1-2 0-16,-2 0 0 0,0-3 0 0,-3-1 0 15,0 0 0-15,-8-1 0 0,-5-1 0 0,1 1 0 0,3-2 0 16,-3-1 0-16,-6 2-160 0,-2 0 160 0,-3 1 0 0,-1 0-12928 16,-3 3-2464-16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17:18:48.7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2269 8079 38703 0,'-17'4'3440'0,"2"1"-2752"0,0 3-560 0,5 0-128 15,5 2 576-15,2 0 96 0,-2 6 16 0,-7 9 0 0,-7 16-2272 0,-11 16-448 0,-5 12-80 0,-2 0-32 0,-2 1 1392 0,-3 0 288 0,-5 5 48 0,-2 1 16 0,-1-8 400 0,-2 0 0 16,-3 0 0-16,1-3 0 0,-2-1 0 0,3-8 0 16,2-2 0-16,6-10 128 15,3 1 560-15,1-5 112 0,5-1 32 0,3-5 0 16,3-5 128-16,4-1 16 0,5 1 16 0,5-5 0 0,4-4-672 16,2 0-128-16,2 1-16 0,2 1-16 0,5 3-160 15,1-3 0-15,2 2 0 0,4-3 0 0,3-3 0 16,2-2-256-16,4-3 48 0,2-3 0 15,3-4-880-15,4-9-192 0,-1 0-16 0,6-7-16 16,2-9 400-16,3-3 80 0,6-9 0 0,3-4 16 0,2 0 640 0,5-15 176 16,6-4 0-16,3-7 0 0,2-1 1040 0,-2 4 288 15,1-1 48-15,5-7 16 0,9-2-560 0,0-5-96 0,-2 4-32 16,-8 7 0-16,-4 8-512 0,2-6-192 0,2 0 144 0,-2 5-144 16,-5 6 224-16,-3 4-32 0,-2 7-16 0,-6 1 0 15,-7 9-48-15,-5 5 0 0,-3 6 0 16,-8 6 0-16,-4 5-128 0,-6 4 0 0,-4 6 144 0,-3 2-144 15,-2 7 128-15,-4 3-128 16,-4 6 128-16,-1 0-128 0,-2 3 224 0,-6 6-32 0,-6 11 0 0,-9 12 0 16,-6 9 0-16,-6 7-16 0,-3 1 0 15,-3 0 0-15,3-4-48 0,-7 4-128 0,-4 6 192 0,-3 2-64 16,3 0 0-16,-2 1-128 0,3-3 192 0,0 3-64 16,2-1-128-16,3-3 0 0,3 0 0 0,6-11 128 15,7-7-128-15,4-7 0 0,7-8 0 0,8-4 0 16,4-5 0-16,7-9 0 0,2-5 0 0,6-8 0 15,5-3-624 1,6-8 0-16,5-5 0 0,7-5 0 0,1-6-1136 0,1-1-224 0,1-4-64 0,6-9 0 16,7-8 96-16,5-5 16 0,5-7 0 0,0-2 0 15,1 0 1312-15,1-2 272 0,3-1 48 0,1-1 16 0,0 5 432 0,-3-3 96 16,-1 2 16-16,-4 4 0 0,-4 4 1104 0,-2 1 240 16,0 1 32-16,-4 5 16 0,1-1-208 0,-3 2-32 15,-3 3-16-15,-4 4 0 0,-5 5-560 0,-4 7-96 16,-4 5-32-16,-5 6 0 0,-4 5-256 0,-3 4-48 15,-3 8-16-15,-5 4 0 0,-2 4-144 0,-6 9-48 16,-6 5 0-16,-5 9 0 0,-7 6 0 0,-7 4 0 16,-3 5 0-16,-3-1 0 0,-5 2-192 0,-9 7-160 0,-5 7 32 15,-5 1-18368-15</inkml:trace>
  <inkml:trace contextRef="#ctx0" brushRef="#br0" timeOffset="1382.02">3313 8504 12895 0,'-24'6'1152'0,"6"-3"-928"0,0 0-224 0,5 0 0 0,5-3 3728 0,3 2 704 0,-1-2 144 0,-4 0 32 0,-7 4-3344 0,-10-2-672 0,-7 2-128 0,-1 0-16 0,1 2-112 0,4-4-16 0,5 2 0 0,4 2 0 0,2 1-176 0,4-1-144 16,3 0 192-16,2 4-192 0,2 0 240 0,5 0-64 16,0-1-16-16,4 3 0 0,3-2 80 0,4-1 16 15,-1 0 0-15,5-3 0 0,4-2-256 0,7-2 144 0,4-2-144 16,4-2 128-16,5-4 240 0,3-4 32 0,1-2 16 0,8-5 0 15,8-4 432-15,6-2 96 16,7-6 16-16,4 1 0 0,7-3-448 0,3-1-64 0,-1-1-32 0,4-1 0 16,7 1-208-16,3-2-32 15,2 1-16-15,0-1 0 0,1-1 0 0,2-2 0 0,4-1 0 0,-7 2 0 16,-20 9-160-16,7-7 0 0,8 1 0 0,0 1-176 0,-7 5 176 16,-6 0 0-16,0-3 0 0,-5 2 0 15,-7 3 0-15,0 2 0 0,1 1 0 16,-2-3 0-16,-5 2 288 0,-6 1-16 0,-13 7 0 0,0 0 0 15,-1 0 0-15,-2 4 0 0,-4-1 0 0,-5 3 0 16,-7 2-272-16,-5 4 0 0,-4 2 0 0,-4-1 0 16,-5 3 0-16,-4 0-256 0,0 3 64 0,-5-1 0 15,-1 2-384-15,0-2-80 0,-1 2-16 0,-2-2-11680 16,2-2-2320-16</inkml:trace>
  <inkml:trace contextRef="#ctx0" brushRef="#br0" timeOffset="2285.88">6111 7160 37775 0,'-16'0'3360'0,"2"0"-2688"0,2 2-544 0,5-1-128 0,3 2 1328 16,4-1 224-16,0 2 48 0,-3 5 16 0,-2 1-1824 0,-1 6-368 0,1 4-80 0,0 2-16 0,4 2 320 0,0 1 64 0,1 0 16 16,1 1 0-16,2 0 272 0,-2 1-160 0,3 5 160 0,-3-2-128 15,1 5-64-15,1 2-16 0,-1 1 0 0,1 3 0 16,0 3 208-16,4 3 0 0,-1 0 0 0,4-2 0 15,1-4 256-15,1-7 80 0,3-2 32 0,1 1 0 16,4-1-128-16,2-1-32 0,-1-3 0 0,4 0 0 0,5 3 48 0,4-2 0 16,0-3 0-16,1-1 0 15,7-3 16-15,5-2 16 0,8-2 0 0,2-3 0 0,2-4-288 0,2-2 128 16,-2-1-128-16,3-4 0 16,0-1 176-16,1-3-176 0,0 0 160 0,0-3-160 15,1-1 0-15,-1-2 128 0,3 1-128 0,-4-1 0 0,-1 0 128 16,4-1 0-16,2-3-128 0,-3-2 192 0,-4 3 0 0,-1-4-16 15,-1 2 0-15,-6 0 0 0,-3 1-176 0,3 0 128 16,5-6-128-16,0-2 128 0,-2-2 0 0,-3-2 0 16,-3-2 0-16,-4 1 0 0,-1 0-128 0,-4-4 0 15,0 1 0-15,-4 0 0 0,0-2 192 0,-3-1-64 16,-2 1 0-16,1-3 0 0,-3-4 208 0,-2-3 48 16,-3 0 0-16,-2-7 0 0,-3-1-112 0,-3 1-16 15,-1-2 0-15,-5-3 0 0,-2-4-112 0,-6-1-16 16,-3-2-128-16,-4 1 192 0,-3 2-192 0,-4 4 0 15,-2-4-192-15,-4 3 192 0,-3-3-304 0,-4 5 48 16,-1 3 16-16,-2-1 0 0,-3 0 240 0,-3-1 0 0,1 1 0 16,1 0-144-16,5 9 144 0,-3-6 0 0,-2 2 0 0,0-1 0 15,0 5 0-15,-1 3-160 0,1 5 160 0,-1 2-160 16,-1 1 160-16,-1 1 0 0,-1 4 0 16,-3 0 0-16,0 5 0 0,-3 5 0 0,-3 2 144 0,-2 1-144 15,0 6 0-15,-1-1-176 0,0 1 0 0,-2 3 0 0,2 0 176 16,0 4-128-16,2 0 128 0,0 1-128 15,1 2 128-15,-4 2 0 0,-1 1 160 0,-1 0-160 0,-1 4 0 0,0 3-240 16,0-1 32-16,0 2 0 16,4-2 208-16,1 0 0 0,0 3 0 0,0-1 0 15,-1 5 0-15,1-1 0 0,2 3 128 0,2-3-128 16,-3 6 0-16,6-4 0 0,5 1 0 0,3-6-144 0,1 4 144 16,-1 0 144-16,2 1-16 0,0 0-128 0,3-1 208 15,1-1-64-15,1-1-16 0,3-1 0 0,2-4-128 0,2-1 0 16,2-2 0-16,3 0 0 0,4-4 0 15,0 0 128-15,3-3-128 0,0 2 128 0,1-2-128 0,2 0 0 16,2 0-192-16,0-2 192 16,-1 2-768-16,4 3-48 0,-1-3 0 0,0 0 0 15,3 2 80-15,0 0 16 0,-1 5 0 0,2-2 0 16,0 4-16-16,0 3 0 0,1 1 0 0,-1 3 0 16,-1-6-624-16,1 4-128 0,-1 1-32 0,1 1 0 15,-1 0-112-15,1 1-32 0</inkml:trace>
  <inkml:trace contextRef="#ctx0" brushRef="#br0" timeOffset="3719.85">3031 10055 34095 0,'-5'-7'3024'0,"1"1"-2416"16,4 3-480-16,3-4-128 0,-1 5-272 0,2-4-80 0,-1-3-16 0,5-5 0 0,2-4-1184 0,5-2-240 0,4 2-64 0,2-1 0 0,4 5 1552 0,1 2 304 15,1 2 0-15,1 1 128 0,0 3-128 0,3 3 0 16,1 3 0-16,1 1 0 0,0 4 0 0,0 1 160 0,2 1-160 0,-1 4 160 16,0 3 208-16,1 0 32 0,3 3 16 0,1-1 0 15,2 0-32-15,2 3-16 0,3-3 0 0,0 0 0 16,1 2 400-16,5-2 96 0,3 1 16 0,3-1 0 15,4-2 192-15,-2 0 32 0,-5-2 16 0,5 1 0 16,3-3-592-16,5-2-112 0,2-1-32 0,4-3 0 0,1-1-224 16,-2-1-160-16,1 2 192 0,1-4-192 15,1 0 464-15,0 0-16 0,3 0 0 0,-1 3 0 0,0 0-272 0,0 1-176 16,0 1 192-16,1 0-192 16,3 4 224-16,-1-3-64 0,0 6-16 0,-2-2 0 15,-1-1-144-15,1-3 0 0,3 4 0 0,-2-7 0 16,0 4 0-16,-2-5 0 0,1-2 0 0,-1 0 0 15,1 0 0-15,-1-2 0 0,4-2 0 0,-3-2 0 16,-2 0 160-16,-1-1-160 0,2 1 192 0,-2 0-192 0,0-3 272 0,-1 2-48 16,-4 1-16-16,1-3 0 0,0 2 0 0,-1-3 0 15,0-1 0-15,-4 1 0 0,-2 2-208 0,-2 0 128 16,-2-1-128-16,1 2 0 0,-2 0 160 0,0 1-160 0,-2-1 160 16,-4 1-160-16,-2 3 0 0,2-3 0 0,3 2 0 0,1 2 0 15,1-2 0-15,0 0 0 0,4-1 0 0,-2 2 0 16,0-1 0-16,-1-1 0 15,-3 1 0-15,1 1 0 0,5-4 0 0,0 1 0 16,0 0 0-16,-5 0 0 16,-1 2 0-16,-4-2 0 0,-1 0 0 0,0 2 0 0,0-2 160 0,0 3-16 0,-1 1 0 15,-2 1 0-15,1 1 0 0,-2 0 0 0,0 0 0 0,-4 0 0 16,-1 1-144-16,-3-2 0 0,1 1 144 0,-1 0-144 16,-3-3 0-16,4 2 0 0,2 1 0 0,3-2 0 15,1 2 0-15,-3-4 0 0,-2 4 0 16,-1-3 128-16,1 0-128 0,-4 0 128 0,-4 0-128 0,-3 0 128 0,0 3-128 15,-2-2 176-15,0 2-176 0,-5 2 192 0,0 1-192 0,-4-2 0 16,0 4 0-16,-6-4 0 0,1 4 0 0,-2-1 0 16,-2-2 0-16,0 2 0 15,-3-3 0-15,2 1 0 0,0-2 0 0,0 0 0 16,0 0 0-16,0-2 0 0,0 1 0 0,0-3 0 16,-3 2 0-16,1-5 0 0,0 4 0 0,-2-3 0 0,1-1 0 15,-2 4 0-15,-1-2 0 0,0 1 0 0,0 0-224 0,-2-1 80 16,1 2 16-16,-2-1 0 15,2 0-416-15,-3-1-80 0,1 2-16 0,-1-1-18448 0</inkml:trace>
  <inkml:trace contextRef="#ctx0" brushRef="#br0" timeOffset="4788.84">10663 9859 39615 0,'-1'3'1760'0,"-1"-2"352"0,2 4-1680 0,0-4-432 0,0 2 0 0,2-1 0 0,0 2 176 0,0 3-48 0,3 4-128 0,3 5 192 0,1 0-448 0,0 3-112 0,5 1-16 0,1-2 0 0,-2-2 384 0,5-2 240 0,3 5-48 0,4-1 0 15,0 1 112-15,3-1 16 0,1 2 0 0,1 0 0 16,0 1-192-16,-2-3-128 0,2-2 192 0,-2 3-192 16,2-2 208-16,0 1-64 0,-1-2-16 0,2 0 0 15,1 0 0-15,-1-4 0 0,3 2 0 0,-2-3 0 0,1-1 160 16,-1 0 32-16,1-3 0 0,1 4 0 0,3-3-80 15,2 0-16-15,0-1 0 0,3-1 0 16,3-3-32-16,2 0-16 0,1-3 0 0,4-3 0 0,2 1 16 0,2 1 16 16,2-2 0-16,0 0 0 0,1 0 0 0,-2-1 0 15,-2 1 0-15,-3-4 0 0,-4 1-208 16,-4 0 0-16,-2-4 0 0,1 2 0 0,-3-1 128 0,-1-1-128 16,-1 3 0-16,-1-6 0 0,-4 1 224 0,1-4-48 15,0-5-16-15,0 1 0 0,-1-2 96 0,-3-3 32 16,-2 3 0-16,0-4 0 0,1-1-80 0,0-3-16 15,-1-1 0-15,1-1 0 0,0-5-48 0,0-2-16 0,-2 2 0 16,-2 1 0-16,-3-1-304 0,-4 1-64 16,-3-1-16-16,-1 1 0 0,-4 2 48 0,-3-1 0 0,-3 1 0 15,-2-1 0-15,0 9 208 0,-5-2 0 16,-1-3 144-16,-3-1-144 0,-3-3 224 0,-2 0-48 0,-2 1-16 0,-1-1 0 16,3 7-160-16,-5-5 0 15,-6-4 0-15,-1 1 0 0,-1-3 0 0,-2-3 0 16,0-3 0-16,-1 1 0 0,1-1 0 0,1 2 0 15,1 2 0-15,1 3 0 0,-1 0 0 0,0-3 0 0,0 0 0 0,2 3 0 16,-1 5 0-16,2 3 0 0,0 5 0 0,-2-1 0 16,-1 5-144-16,-5 1 144 0,-4 0-192 0,-4 2 192 15,-3 2 0-15,-2 1 0 0,-3 2 128 0,-2 3-128 16,1 1 0-16,-1 2-128 0,-2-2-16 0,1 2 0 16,1-3-128-16,-4 2-32 0,-3 2 0 0,1-2 0 0,2 3 64 0,-1 4 16 15,1-1 0-15,1 2 0 0,2 0 224 0,1-3-176 16,1 2 176-16,1 1-160 15,4 0 160-15,-2 0 0 0,-1 6 0 0,0 0 0 0,6 2 0 0,-2 0 0 16,0 5 0-16,0 0 0 0,2 2 0 16,-1 1 128-16,-2 4-128 0,2 1 128 0,8-1-128 15,-1 4 0-15,-4 5 0 0,1 1 128 0,4 1-128 0,0-1-208 16,0 3 48-16,1 1 16 0,5 1 0 0,1-1 0 16,4-1 0-16,2-2 0 0,4-2 144 0,4 2 0 15,3 1 0-15,3 0 0 0,0-1 0 0,2 6 0 16,1 8 0-16,1-3 0 0,1 1 0 0,0-1 0 15,3 3 0-15,1 2 0 0,0-4 0 0,2-1 0 16,0-1 0-16,2-4 0 0,0 1 0 0,1 1 0 16,0-1 0-16,-1 3 0 0,2-4 0 0,1 1 0 15,-1 1 0-15,1-5 0 0,-1-4 0 0,1-2-128 16,2 1 128-16,0-2 0 0,1-5 0 0,1-2 0 0,-1 2 0 0,4 1 128 16,2 4-128-16,-1-2 0 0,1 0 0 0,0 4 0 15,0-4 176-15,-2 1-48 0,1-2 0 0,-2-1 0 16,0-1-128-16,-1-2 0 0,-1-2 0 15,1-3 0-15,0 1 0 0,1-5 0 0,0 0 0 16,1-4 0-16,0-1 128 0,0-3-128 0,2 0 192 0,1-3-64 16,0 0-128-16,0-3 0 0,0 1 0 0,0-2 0 15,3-2 0-15,-1 0 0 0,1-3 0 0,-1 2 0 16,1-2-320-16,-3 2-32 0,-2-3-16 0,1 1 0 31,-1-1-400-31,-3-2-96 0</inkml:trace>
  <inkml:trace contextRef="#ctx0" brushRef="#br0" timeOffset="10379.29">11933 8396 6447 0,'7'-6'576'0,"1"1"-576"16,-2 3 0-16,-1-1 0 0,-2 2-384 0,5-1-176 0,5-5-32 0,8-3-16 0,8-6 208 0,2 2 32 0,0 0 16 0,-5 2 0 0,-4 2 352 0,-4 1 0 0,-3 0 0 0,-2 4 128 31,-3-1-512-31,-3 4-112 0,0-2-16 0,-3 2 16 0,0 2 1584 0,-2 0 304 0,0 0 64 0,-4 2 16 16,1-1 560-16,-4 4 112 0,-1 1 32 0,-3 4 0 15,-1 3 48-15,-3 3 16 0,-2 0 0 0,-4 2 0 16,0 2-624-16,-4 5-112 0,0 0-32 0,-3-2 0 16,0 4-384-16,-1 2-64 0,0-1-32 0,-2 4 0 15,-1-2-160-15,-1 3-48 0,-2 0 0 0,-2-1 0 16,-3 5-176-16,-3-1-32 0,-3 7-16 0,-3-5 0 16,5-1 16-16,-5-1 0 0,-4 8 0 0,2-2 0 0,2 1-96 15,-5 4-16-15,-4-1 0 0,-1 3 0 0,4 5-256 0,4-7-48 16,3-2-16-16,6-8 0 15,7-5-144-15,6-3 0 0,4-7 0 0,4 0 128 0,1-2-128 0,5-3 0 16,2-3 0-16,1-2 128 0,2 1-128 0,2-6 0 16,0 2 0-16,2-6-176 15,2 1-240-15,-1-1-48 0,3-3-16 0,1-3 0 16,2 2-64-16,1-5-16 0,2 0 0 16,2-4 0-16,4-3 352 0,1-2 64 0,3-2 16 0,4-1 0 0,4-5 128 0,4-4 0 15,7-1 0-15,3-4-128 0,5-1 128 0,1-1 0 16,-1-3 0-16,-4 7 0 0,0 2 0 0,8-3 0 15,12-11 0-15,5-2 0 16,1 8-256-16,0-1-128 0,3 3-32 0,-1-1 0 16,-9 5-80-16,4-3-16 0,3 3 0 0,1-1 0 0,0 3 192 0,-3 0 16 15,-3 2 16-15,-4 1 0 0,-7 5 144 0,-3 3 144 0,-3 1-208 0,-3 2 80 16,-4 2 128-16,-5 2 0 0,-4 4 0 0,-1-3 0 16,0 3 224-16,-3 2-32 0,0 0 0 15,-6 2 0-15,-2 2 192 0,-5 2 16 0,-2 5 16 0,-4-1 0 16,-3 4-176-16,-2 0-48 0,-3 6 0 0,-4 0 0 15,-4 5 0-15,-4 5 0 0,-5 5 0 0,-5 1 0 16,-3 2 160-16,-6 5 32 0,-1-2 0 0,-7 5 0 16,-6 6-176-16,-8 4-16 0,-3 2-16 0,-6 3 0 15,-7 4-176-15,-2-1 192 0,5-4-192 0,-7 2 192 0,-6 4-192 16,2-5 0-16,3-3 0 0,4-3 0 0,6-1 208 16,5-6 16-16,7-3 0 0,8-3 0 0,3-3 336 15,4-1 64-15,4 1 16 0,5-5 0 0,5-2-384 0,5-6-80 16,2 1-16-16,4-2 0 15,3-5-160-15,4 0 0 0,1 0 0 0,2-4 0 16,2 1-304-16,3-3-32 0,0-2-16 0,3-4 0 16,2 0-288-16,2-2-48 0,0-1-16 0,5-2 0 15,6-3 400-15,5-7 80 0,4 1 16 0,5-6 0 0,6-3 208 0,6-9 160 16,5 0-32-16,4-4 0 0,9-7 64 0,4-1 16 16,6-5 0-16,2 1 0 0,1-3-208 0,-2 2 0 15,-9 8 0-15,-3 1 0 0,2-1 0 0,2 2 0 16,2-2-208-16,-2 4 64 15,3-2-272-15,-6 4-48 0,-8 5-16 0,-4 2 0 0,0 1 256 0,-2 1 48 16,-2 4 16-16,-1-2 0 0,-2 1 320 0,-5 3 64 0,-3 5 16 16,-4 1 0-16,-4 3 288 0,-6 2 64 0,-3 4 16 0,-3 1 0 15,-3 3-288-15,-4 3-48 0,-2 4-16 0,-2 3 0 16,-3-5-256-16,-3 6 160 0,-2 4-160 0,-5 2 128 16,-1 3 32-16,-5 4 0 0,-2 2 0 15,-7 5 0-15,-1 0 48 0,-5-1 16 16,-1 1 0-16,-4 2 0 0,-2 4-224 0,-6 2 0 0,-3 1 128 15,2-1-128-15,-1 0 0 0,4-5 0 0,6-2 128 16,1-1-128-16,2-1 0 0,1 1 176 0,3-3-176 0,3-2 160 16,4-6-160-16,4 1 128 0,0-2-128 15,5-5 128-15,2 0-128 0,2-5 0 0,4-1 0 0,1-8 0 16,3 1-144-16,2-1-16 0,3-6 0 0,3-1 0 16,2 1-80-16,5-6-16 0,2-5 0 0,5 0 0 15,3-6 96-15,5-2 16 0,3-6 0 0,3-1 0 0,-1 0 144 16,3-2 0-16,3-1 0 0,1 1 0 0,0 3 0 0,-1 2 224 15,1 1-48-15,-1 7-16 0,-4 1-160 0,-3 4 0 16,-3 4 0-16,-4 1-176 0,0 4 176 16,-5 0 128-16,-4 4-128 0,-2 0 176 15,-2 4-176-15,-4 2 192 0,-2-2-192 0,-4 4 192 0,-2-1-192 16,-2 2 0-16,-3 4 0 0,-4-1 0 0,-5 1 0 16,-4 3 0-16,-4 2 0 0,-5 2 0 0,-4-1 144 0,-2-2 112 15,-5 4 0-15,-1-3 16 0,-4 2-80 0,-3 1-32 16,-3 1 0-16,-4 2 0 0,-3 1-32 0,2-1-128 15,1-1 192-15,-1-5-64 0,0 4-128 0,1-2 160 16,8-1-160-16,3-3 160 0,2-3-160 0,2 0 0 0,3-2-192 16,3-4 192-1,6 2-832-15,0-3-64 0,3 2 0 0,2 2-16992 0</inkml:trace>
  <inkml:trace contextRef="#ctx0" brushRef="#br0" timeOffset="12252.98">11944 10407 34095 0,'-10'0'3024'0,"3"0"-2416"0,3 0-480 0,3 0-128 0,2 0-368 0,-4 3-80 0,-2-1-32 0,-3-1 0 0,-3 4-576 0,-1-1-112 0,0 2-32 16,1 0 0-16,1 0 1200 0,1 2 0 0,5-2 144 0,-1 0 16 0,1 3 656 16,1-5 128-16,2 2 16 0,2-3 16 0,1 2 528 0,1-1 96 15,2-3 32-15,1 2 0 0,1-3-672 0,1 2-128 16,3-2-16-16,1 2-16 0,0 0-480 0,-1 0-112 15,-2 2-16-15,-1-1 0 0,1 0-32 0,0 1-16 16,-1 5 0-16,0-2 0 0,-2 3-144 0,0 1 160 16,-1-1-160-16,0 2 160 0,-1 1 32 0,-1-1 0 15,0 2 0-15,-1-1 0 0,1 5 16 0,-1 1 16 16,2 0 0-16,-2 0 0 0,1 0-224 0,1 1 0 0,1 1 128 0,0 1-128 16,1 1 0-16,0 1 0 15,3 0 0-15,-1 1 0 0,1-1 0 0,0 2 0 16,0 8 0-16,3 2 0 0,-4-2 0 0,1 3 0 0,0 3 0 15,-3 3 0-15,0-2 0 0,-2 6 0 0,-1 1 0 0,-1-1 0 16,-1 0 0-16,-4-1 0 0,1-2 0 16,-2 6 0-16,-2 7 0 0,-1-3 0 0,-2 2 0 15,3-5 0-15,0-1 0 0,1-4 0 0,1-6 0 0,0 0 0 16,2 2 144-16,0-4-16 0,0-3 0 0,0 2 0 16,-1-1 96-16,-1 1 16 0,1-1 0 0,-2 4 0 15,2-1-240-15,1 2 144 0,-1 0-144 0,1-3 128 16,1-4-128-16,-2 4 0 0,1 7 0 0,0-1 0 0,0-1 0 0,1-1 0 15,-1 5 0-15,1 0 0 0,1-1 0 0,0 1 0 16,1 0 0-16,1-2 0 16,1-2 0-16,0-5 0 0,-1 1 0 0,1-7 0 15,-2-4 0-15,1-1 160 0,1 2-32 0,1-1-128 0,-1 1 192 16,1-1-64-16,-1 1 0 0,-1-3-128 0,-1 2 0 0,-1-3 0 16,-1 1 0-16,0-1 0 0,-3-2 160 0,0 1-160 15,1-1 128-15,-2 4-128 0,-1-3 0 0,-1 0 128 16,2 2-128-16,-1-1 0 0,1 0 0 0,-1 1 0 0,1 2 128 15,1-3-128-15,2 0 0 0,1 1 128 0,2-4-128 0,0 0 128 16,2 0-128-16,0-2 128 0,1-1-128 0,0-1 128 16,2 3-128-16,-1-1 0 15,0-1 0-15,0-3 0 0,-1 2 0 0,-1-2 0 16,0 0 0-16,-2-3 0 0,0 3 0 0,-1 0 0 16,0-1 0-16,-1 1 0 0,-2 0 0 0,1 0 0 15,-2 0 0-15,-1 0 0 0,2 0 0 0,-2 2 0 0,0-2 0 16,0-3 0-16,1 2 0 0,-1-2 0 0,3 0 0 0,-2-1 0 15,0-2 0-15,2-1 0 0,-1 1 0 0,1 0 0 16,-2-2 0-16,2-1 128 0,0 0-128 0,-1-1 128 16,0 3-128-16,1-3 0 0,-2 0 0 0,0 2 0 15,1-2 0-15,-1 0 0 0,-1 0 0 0,0 0 0 16,1 1 128-16,-2-4 0 0,2 1 0 0,-2 1 0 16,0-1-128-16,-1-1 0 0,2 0 0 0,-1-2 0 15,-1 2 144-15,2-3-144 0,-1-3 160 0,0 2-160 16,0-2 224-16,1 0-48 0,0-3-16 0,-1-1 0 15,1 1-160-15,-3-6 192 0,2 2-192 0,-2-4 192 0,-1 2-192 16,-1 0 0-16,-1-5 0 0,-1 1 128 0,-2-1 32 16,-1 0 0-16,-1-2 0 0,0 1 0 0,0-1-32 0,0 1-128 15,-2-2 192-15,2 1-64 0,2 3-128 0,-1 0 128 16,2 4-128-16,2-2 128 0,3 2-128 0,-2-1 0 16,1 1 0-16,0-2 128 0,1 2-128 15,0 0 0-15,2-1 144 0,-1 1-144 0,-1-2 0 16,0 0 0-16,-1 0 0 0,0-2 0 0,1 3-176 15,0-1 176-15,0 1-208 0,0 3 80 0,2 0 128 0,0 2 0 16,0 0 0-16,-1 3 0 0,4 1-128 0,-1 1 0 16,2 3 0-16,-1-2 0 0,3 0-96 0,-1 2-16 15,2 2 0-15,-1-2 0 0,3 2 240 0,-1-1 0 16,2 4 0-16,2 1-144 0,1 1 144 0,1 2-160 16,0-1 160-16,2 3-160 0,1 1-32 0,-1 2 0 0,-1-2 0 0,2 2 0 15,3 3 192-15,1 6-192 16,1-4 192-16,-3 1-192 0,2 1 192 0,-3-2 0 0,1-3 0 0,-2-3-128 15,-1 0 128-15,0-1 0 0,-2-2 0 0,0-1 0 16,-2 1 0-16,0-4 0 16,-1-3 0-16,-1 4 0 0,1-5 128 0,0 2-128 0,0-2 128 15,0 2-128-15,1 0 144 0,-1-2-144 0,0 1 192 0,0-2-192 16,1 1 176-16,0-2-176 0,0-2 160 16,0 1-160-16,0-2 192 0,1 3-48 0,0-4-16 0,1-1 0 15,0 2-128-15,1-1 160 0,-2-1-160 16,1 1 160-16,2 1 32 0,1-3 0 0,0-1 0 0,0 1 0 15,1 0-64-15,2-1 0 0,0-2 0 0,-1 3 0 16,2-4 0-16,-1 0 0 0,0 4 0 0,0-4 0 16,0-1 0-16,-2 1 0 0,0-3 0 0,1 1 0 15,-2-2 48-15,0 0 0 0,0-2 0 0,-1-3 0 16,-3 2 48-16,2-6 16 0,0 2 0 0,-2-3 0 16,2 0 16-16,-2-4 16 0,2-3 0 0,0-1 0 0,0 3 0 0,3-3 0 15,1 1 0-15,-2 5 0 0,0 4-272 0,3-3 0 16,2-2 128-16,3-1-128 0,-1 0 0 0,-2 1-224 15,0 5 32-15,0-3 16 16,0 3-416-16,-1 0-96 0,3-4-16 0,-4 1 0 16,3 0-240-16,-4 2-48 0,0-2-16 0,-4 5 0 15,0-1-416-15,-3 1-96 0,0-2-16 0,-3 0-18192 0</inkml:trace>
  <inkml:trace contextRef="#ctx0" brushRef="#br0" timeOffset="13793.84">12163 14177 39615 0,'-3'3'3520'0,"2"-3"-2816"0,0 1-560 0,1-1-144 0,0 0 368 0,0 3 32 0,0-3 16 0,-1 3 0 0,-1 0-672 0,2 0-144 0,-1 0-32 0,1-3 0 16,0 1-48-16,0-2-16 0,-1 1 0 0,-2 0 0 0,2-3 288 0,-3 3 48 15,2 0 16-15,-2 0 0 0,-1-2 560 0,-2 2 112 0,-2 0 32 0,-1 2 0 16,-2 1 16-16,-2-3 16 0,0 4 0 0,-5-2 0 16,0-1-160-16,-3 2-48 15,-4-1 0-15,-2 0 0 0,-4 3-96 0,-2-2-32 0,-2 3 0 0,-3-2 0 16,-2 0-64-16,-2 1-32 0,2 1 0 0,-1 1 0 16,0 2-160-16,1 1 0 0,1 0 144 15,1 0-144-15,2 0 208 0,0 2-16 0,-2 3-16 0,3 1 0 16,1 0 32-16,-4 6 16 0,0 5 0 0,-2-1 0 0,0 5-224 0,4-5 0 15,2 3 0-15,-5 2-160 16,-4 7 160-16,-1 3 0 0,-1 1 0 0,1 1 0 16,7-1 144-16,1-1 64 0,1 1 16 0,4-1 0 15,5-4 16-15,-1 4 0 0,2-3 0 0,2 3 0 16,-1 0-96-16,3-2-16 0,1 5 0 0,2 0 0 16,2-3-128-16,2-7 0 0,1-1 0 0,3 1 0 0,3 5 288 15,-1-5-32-15,3-3 0 0,0 4 0 0,1 7-96 0,1 1-32 16,0 2 0-16,3-3 0 0,1-2-128 15,0-2 0-15,2 0 0 0,0-7 0 0,-1-8 0 0,0 6 0 16,3 5 0-16,0 7 0 0,1 0 128 0,-1 0 0 0,3-3 0 0,-1-3 0 16,3-3 0-16,0-4-128 15,4 0 192-15,2-3-64 0,3-2 0 0,2-1-128 16,2-3 192-16,3-1-64 0,0-1 0 0,2-1-128 16,0 2 192-16,-1-5-64 0,2 3-128 0,-2-1 0 15,-2-2 0-15,4 3 0 0,3-3 0 0,3 2 0 16,0 1 128-16,-2-3-128 0,-1-1 0 0,0-2 0 0,1 0 0 15,2-4 0-15,-1 0 0 0,1 0 0 0,3 1 0 0,2-1 0 16,1-3 144-16,1 0 48 0,-2-2 16 0,1-2 0 16,1 1-64-16,6-5-16 0,2 1 0 15,0-2 0-15,0-1-128 0,-2-2 0 0,-3-1 0 0,0 1 0 16,-2 2 0-16,-2-2-176 0,2-1 176 0,4 2-128 16,4-2 128-16,3 0 0 0,0 1 0 0,-4 2 0 0,0-2 0 15,-4-1 0-15,0-2 0 0,-2 0 0 16,-7 2 0-16,2 0 0 0,3-5 0 0,-2 1 0 15,-2 2 0-15,-2 0 0 0,0-2 0 0,-2 2 0 16,1-4 128-16,-2 1 48 0,0-1 16 0,0-3 0 16,-2 3 32-16,0 0 16 0,1-3 0 0,0 1 0 0,-3 1-48 15,2-2-16-15,1-3 0 0,-3 0 0 0,-1 1-176 16,0-2 0-16,2-3 144 0,-3 2-144 0,-1-2 0 16,-3-3 0-16,0 1 0 0,-3 3 128 0,-2 0-128 0,1-3 0 15,2-2 128-15,0-1-128 0,-1 0 144 16,-2 2-144-16,0 0 192 0,-1 1-192 0,-1 3 192 0,-1-1-192 15,1-2 192-15,-2-1-192 0,0 1 192 0,-5-1-64 16,1 1 0-16,-3 3-128 0,-1-3 240 0,-3-1-64 0,0 1-16 16,-5-4 0-16,-1 1-160 0,-2-1 128 15,-2-1-128-15,-3-1 128 0,-4-3-128 0,-3 0 0 16,2 4 0-16,0 4 0 0,-1-2 0 0,-2-1 0 16,-3-3 128-16,-4-2-128 0,-1 1 0 0,-3 1 0 15,-2 2 0-15,0 0 128 0,2 4-128 0,-2 2 0 0,1 2 0 16,-1 2 0-16,2 4 0 0,1 0 0 0,-3 0 0 0,-4 0 0 15,-3 0 0-15,2 0 0 0,4 4 0 0,-2 2 0 16,-1 3 0-16,-2-3-144 0,1 1 144 0,-1 2 0 16,2 1-144-16,-3 0 144 0,0-1 0 0,-2 3-144 15,6 1 144-15,-4 0 0 0,-4 2 0 0,-2-1 0 16,3 2-128-16,0 0 128 0,2 2-128 0,0-1 128 16,0-2 0-16,-2-1 0 0,-1 4 0 15,-1 1-128-15,5 0 128 0,-4 3 0 0,-3 1 0 0,0 5-128 16,3-3 128-16,0 4-128 0,2-4 128 0,0 4-128 0,1 0 128 0,1 1 0 15,0 1 0-15,2 2-128 16,6-4 128-16,-2 2 0 0,-3 4 0 0,2 0 0 16,1-1 0-16,2 4 0 0,2-3 0 0,2 2-128 15,-1 2 128-15,2-1 0 0,2-1 0 0,-2 2 0 0,1-1 0 16,0-1 0-16,2 2 0 0,1-2-128 0,3-1 128 0,0 1 0 16,2 2 0-16,0 1-128 0,2 1 128 0,3-5-192 15,2 2 192-15,0 0-192 0,0 3 192 0,-1 0 0 16,2 3 0-16,-1-3-128 0,2 3 128 15,0-2 0-15,1 0-144 0,-1-2 144 0,2 1 0 0,0-4-144 16,1 0 144-16,0 0 0 0,0 3-128 0,-1-3 128 0,1-1 0 0,0-1 0 16,1 1-128-16,1-2 128 15,0-3 0-15,-1 1 0 0,2-3-384 0,-2-4 16 16,2 0 16-16,-1-2 0 16,1-2-512-16,-2-4-96 0,0-2-32 0,-2-5-14016 15,-1-4-2800-15</inkml:trace>
  <inkml:trace contextRef="#ctx0" brushRef="#br0" timeOffset="20830.43">6106 11271 24879 0,'-10'-8'2208'0,"3"2"-1760"0,3 2-448 0,4 4 0 0,0 0 800 0,-1 0 80 0,-3-5 16 0,-2 0 0 0,0-1-704 0,1 0-192 0,4 3 0 0,3 3 128 0,5 3-416 0,6-2-80 0,3 4-16 0,4-4 0 0,2 4 384 0,4-1 0 16,5-1 0-16,2 1 0 0,3 1 0 0,2-1 0 15,2-1 0-15,1 2 128 0,2 0-128 0,5 2 0 16,5 1 0-16,6-2 0 0,-3-3 0 0,4 1 0 0,3-4-144 15,2 1 144-15,5 1 0 0,3-2-128 0,1 0 128 0,5-2 0 16,1 1-256-16,-1-2 48 0,-1 2 16 0,2 1 0 16,1 4 192-16,2-3-176 15,1 4 176-15,-2-2-160 0,-8 1 160 0,4 2-208 0,2 3 80 0,2-2 128 16,1 2-720-16,-3 0-32 0,-5-2 0 16,2-1 0-1,3 3-480-15,2-5-112 0,1-1 0 0,-1 0-16 0,-5-3 864 0,3-3 176 0,1 3 48 16,3-1 0-16,3 1 272 0,-2-2 0 0,-3-2 0 15,1 2 0-15,-1-2-160 0,1 4 32 0,1 0 0 0,-8-5 0 16,-8 1-112-16,-6 0-16 0,1 4 0 0,-5 0 0 16,-1 0 0-16,-3 0-16 0,1 0 0 0,-6-2 0 15,-2-1 32-15,-4 0 16 0,-3 2 0 0,-3 1 0 16,-2 0 224-16,-3 0-176 0,-1 0 176 0,-2 0-160 0,1 0 160 16,-2-3 0-16,2 3 0 0,-3-4 128 15,1 4 256-15,-1-2 64 0,-4-2 16 0,1-1 0 16,-3 2 96-16,0-1 16 0,-1 0 0 0,-2 2 0 0,-3-2-336 0,0 1-64 15,-3 3-16-15,-1 0 0 0,-2 0-160 0,-2 0-192 16,-2 3 32-16,-2-3 16 0,-2 1 144 0,-2 2-128 16,0 0 128-16,-3 2-128 0,0 0 896 0,-1 1 176 15,-1 1 32-15,-1 1 16 0,0-2 160 0,-1 4 16 16,-1-1 16-16,-1 1 0 0,1 0-224 0,1 2-64 16,0 1 0-16,0 3 0 0,0 0-432 0,1 2-80 15,1 1-32-15,0 1 0 0,-1-1-352 0,0 9 0 16,-2 6 0-16,1 4 0 0,-1 5-304 0,0 2 32 0,1 6 0 15,-1 0 0 1,2-3-752-16,-1-5-160 0,3-1-32 0,0 3 0 16,2 10 416-16,1 0 80 0,4 3 16 0,1 1 0 0,5 4 544 0,-1-3 160 15,3 0 0-15,-1-3 0 0,2 0 0 0,-1 2 0 16,1 5 160-16,-3 2-160 0,0 4 192 0,-2-4-192 0,-1 1 192 16,-1-8-192-16,-2-4 128 0,1-1-128 0,-2-1 0 0,-1-4 0 15,0-4 160-15,-1-6-32 0,-2-3 0 0,0-9 0 16,0-4 800-16,-1-2 160 0,1-5 16 15,-1-2 16-15,3-3-64 0,-2-1-16 0,-1 0 0 0,0-4 0 0,1 0-304 16,-1-3-64-16,2 0-16 0,-1-1 0 16,0-1 112-16,-1-1 32 0,2 0 0 0,-2-1 0 0,0-1-368 0,0 0-80 15,1-2-16-15,-1 1 0 0,-1-2 48 0,0-3 16 16,0 0 0-16,-2-2 0 16,1 0-48-16,-3-3-16 0,-2-3 0 0,-2-2 0 15,-1-2-208-15,-3 1-128 0,1 1 160 0,-2 2-160 16,1-5 0-16,-3 3-192 0,0 0 16 0,0-1 0 15,0 3-16-15,2 0 0 0,-2-2 0 0,0-1 0 0,0 3-64 16,-1 2 0-16,2 0-16 0,-1 0 0 0,4 2 272 0,0 2-160 16,1-3 160-16,3 4-128 0,2 2 256 15,-1-1 48-15,-2-2 16 0,1 1 0 0,1 2 352 0,1 1 80 16,1 1 16-16,0 1 0 0,5 1-640 0,-1 2-128 16,3 1-32-16,1 0 0 15,4 3-592-15,2 4-112 0,3 3-32 0,5 5 0 16,1 3-896-16,6 8-192 0,5 9-48 0,3 6 0 15,2 4 512-15,-2 5 112 0,1-3 0 0,-3 1 16 16,-3-3 608-16,1 2 112 0,-1 0 32 0,0-7 0 16,-4-4-112-16,-1-7-16 0,-1-7 0 0,-3-3 0 0,-1-7 928 0,-2 0 176 15,0-4 48-15,-1-2 0 0,-1-1 1088 0,-2-4 208 16,1-2 48-16,1-2 16 0,-2 0 176 0,3-6 16 0,0-5 16 0,0-4 0 16,1-3-352-16,-3-3-80 0,1 2-16 0,0-6 0 15,1-6-784-15,-2-2-144 0,1-2-48 0,0-2 0 16,-1 2-528-16,1-4-256 0,0 1 32 15,-3-3-11744-15,1-2-2336 0</inkml:trace>
  <inkml:trace contextRef="#ctx0" brushRef="#br0" timeOffset="23800.94">7417 6350 27647 0,'-4'-10'2448'0,"0"-1"-1952"0,3 7-496 0,1 0 0 0,1-1 192 0,-1 0-64 16,-1-3-128-16,-1-8 192 0,-2-7 112 0,0-1 16 0,1-1 0 0,-1 1 0 0,1 2-160 0,1 4-32 0,-1-3 0 0,1 3 0 15,0-3-128-15,0 2-192 0,0 0 32 0,-2-1 16 0,0 3 336 0,-2 3 80 16,2-1 16-16,0 6 0 15,-3 1 704-15,-1-1 144 0,0 6 16 0,-2-2 16 0,0 4-304 0,-1 1-64 16,-1 3-16-16,-3 0 0 16,0 3-352-16,-2 1-80 0,-2 2-16 0,1 1 0 15,-2 5-144-15,4-5-48 0,2 0 0 0,-2 2 0 0,-3 4 0 16,-6 3 0-16,0 3 0 0,-1 1 0 0,-2 4-144 16,-1 2 160-16,0-1-160 0,-2 1 160 0,2-1-160 15,0 1 160-15,-2-1-160 0,0-2 160 0,1 1-160 0,0 2-144 16,1-1 144-16,-1 4-208 0,-1-2 208 15,1 1 0-15,0 1 0 0,1-1 0 0,2 0 0 0,0 4 0 16,-2-1 0-16,0 8 0 0,-4 3 256 0,0-2-16 16,1 2 0-16,2-5 0 0,3-1-16 0,1-1 0 15,0 4 0-15,0 1 0 0,5-2-224 0,0 0 0 16,4 0 0-16,1-3-160 0,2 3 160 0,4-3 0 0,3-3 0 0,1-3 0 16,2 5 0-16,1-1 0 15,2 2 0-15,1 2 0 0,0-1 0 0,1 2 176 16,3 3-176-16,1-4 192 0,1 2-192 0,3-1 0 15,2-2 0-15,3-2 0 0,2-3 0 0,3-2 128 0,5 1-128 16,3-1 0-16,-1-4 0 0,5-1 0 0,2-2 128 0,9 1-128 16,7 0 0-16,5-1 0 0,2-3 144 15,3-3-144-15,8-1 0 0,0-1 0 0,-8-2 0 0,-1-5 128 16,4-1-128-16,5-3 0 0,7-2 0 16,3-2 0-16,-4 2 0 0,-5-4 0 0,-5-3 0 0,-3 1 0 0,-2 1-160 15,-1-5 160-15,0-1-192 0,-3-3 192 0,-2 2 0 0,-2-2 0 16,1 0 0-16,-4-2 0 15,-2-4 0-15,2-1 0 0,2-1 0 0,-2-4 0 16,1-3 144-16,-2-1 48 0,1-5 0 0,-5-1 0 16,-8 3 128-16,0-3 16 0,0-5 16 0,-2-5 0 15,-1-1-32-15,-5-2-16 0,-5-2 0 0,-5 3 0 0,-1-1-64 16,-4-8-16-16,-2-10 0 0,-4-6 0 16,-1-2-48-16,-6 2-16 0,1-1 0 0,-1 4 0 15,-1 5-160-15,-3-5 128 0,-3-4-128 0,-1-1 128 0,-3 4-128 0,-1 1-144 16,-2 6 144-16,-1-1-208 0,-2 7 384 15,-2-2 80-15,-1-1 0 0,-1 3 16 0,-5 3-272 0,1 0 160 16,-3 1-160-16,0-1 128 0,-3 4-128 0,-1 3 128 0,-2-1-128 16,-2 5 128-16,2 5-128 0,-3 4 0 15,-4-4 0-15,-4 5 0 0,-2 2 0 0,-3 3 0 16,-1 4-144-16,-7 4 144 16,-2 1-512-16,-2 5-64 0,-1 5 0 0,-3 6 0 15,-4 8-448-15,-6 8-80 0,-4 9-32 0,-4 7-17776 0</inkml:trace>
  <inkml:trace contextRef="#ctx0" brushRef="#br0" timeOffset="28266.35">7809 6193 11967 0,'-14'-8'1072'0,"4"0"-864"0,4 4-208 0,4 4 0 0,0-3 544 0,-3 0 64 0,-4-3 16 15,-9-4 0-15,-4-6-624 0,-3 1 0 0,-1 1 0 0,3 2 0 0,1 3 144 0,2 2 64 0,0-2 16 16,1 2 0-16,2 0 176 0,2 1 48 0,-1-2 0 0,1 0 0 16,1 2 368-16,-1 0 80 0,1 0 0 0,-2-1 16 15,1 1-16-15,-2 3 0 0,1-2 0 0,-1 1 0 16,-3 0-304-16,0-1-64 0,-1 2-16 0,0 1 0 16,-1 2-320-16,-3 0-192 0,-1 2 192 0,-4 1-192 0,-1 3 0 15,-2 3 0-15,-2 0-160 0,-1 1 160 0,3 2 0 0,0 4 0 16,-2 0 0-16,-1 4 0 15,2 5 0-15,-4-1 160 0,1 2-32 0,0 5-128 0,1-2 0 0,1 3 0 16,0-1-192-16,0-2 48 0,2 5-192 0,1-6-48 16,2-2 0-16,0 3 0 15,1 2 192-15,-1 2 16 0,4-2 16 0,1 4 0 0,1 2 288 0,-2 7 64 16,0 7 16-16,0 6 0 0,2-3 576 0,4 3 112 16,3 0 32-16,4-3 0 0,3-2-480 0,3 3-80 15,7 2-32-15,3 3 0 16,2 1-768-16,1-4-144 0,0-4-48 0,2 0 0 15,-2 0-80-15,1 5 0 0,1 2-16 0,-2 3 0 16,0 3-176-16,1-1-16 0,1-2-16 0,2-6 0 16,1-2 128-16,3 0 32 0,3-5 0 0,5 0 0 0,3-4 768 15,3-5 0-15,3-1 0 0,4-5 0 0,2-4 992 0,0-1 160 0,1-3 16 0,-2-4 16 16,0-2-384-16,2-1-80 0,1-5-16 0,3 1 0 16,4-4-528-16,2 2-176 15,0-2 0-15,4-2 0 0,6 3 400 0,5-5-16 16,4-2-16-16,2-2 0 0,2 0 96 0,3-4 32 15,4-4 0-15,-2-1 0 0,-1-2-496 0,-5-6 0 0,-4 0 0 16,-6-5 0-16,-3 1 0 0,-4-1 0 0,-1-3-208 0,-5-2 64 16,-1 0 144-16,-4-2 144 0,-4-7-16 0,-4-3-128 15,-5-3 960-15,-4-2 64 0,-6 8 32 0,-5-6 0 16,1-3 432-16,-4-7 96 0,-1 1 16 0,-2-6 0 0,-1 2-400 16,-2-6-80-16,-1 0-16 0,-3-6 0 15,0 9-672-15,-1-7-144 0,-3-4-32 16,-4-2 0-16,-1 4-128 0,-6 2-128 0,-2 4 144 0,-5 0-144 0,-4 1 0 15,-3-1 128-15,-2 1-128 0,-4 4 0 16,-1 1 0-16,-2 4 0 0,-3 0 0 0,-1 0 0 0,1 3 0 0,-1 2 0 16,3 2 128-16,-2 4-128 0,-2 2-192 0,0 2-96 15,1 1-16-15,-1 5 0 16,0 4-784-16,-1 3-144 0,-1 4-48 0,-1 3 0 0</inkml:trace>
  <inkml:trace contextRef="#ctx0" brushRef="#br0" timeOffset="30958.09">12269 8399 27647 0,'-5'-4'2448'0,"0"-1"-1952"0,3 4-496 0,0-2 0 0,2 2 736 0,-2-1 48 0,-3-2 16 0,-4-5 0 0,-2-1-160 0,0 1-48 16,-1 2 0-16,1 1 0 0,0 1-160 0,-2 4-48 0,1-1 0 0,-3 2 0 0,0 2-384 0,-1-2 0 16,-3 4 0-16,0-4 0 0,-2 2-320 0,-3 2-32 0,4-2-16 0,-1 2 0 15,-1-1 368-15,2 0 0 16,-2 0 0-16,-1-2 0 0,-2 1 640 0,0-2 208 16,0 2 48-16,-1 0 0 0,0 1 16 0,-2 0 16 15,-2 0 0-15,-1 1 0 0,-2-2-352 0,-2 4-80 16,3-2-16-16,-1 0 0 0,-2-2-272 0,2 4-48 15,3-2-16-15,-2 2 0 0,-1 4-144 0,-1-1 0 0,0 3 0 16,1 2 0-16,0 1 0 0,1 1 0 16,0 3 0-16,1 0 0 0,4 1 0 0,2-2 0 15,0 3 0-15,0 2 0 0,1-1 0 0,-1 4 0 0,0 2 0 0,-1 1 0 16,3 2 0-16,2-2 0 0,1 0 0 0,1-2 0 16,3-1 0-16,0 2 160 0,1 3-160 0,1 1 160 15,-1 1-16-15,4-5 0 0,1-6 0 0,-1 7 0 0,-2 9 112 16,-2 9 32-16,1 6 0 0,0-5 0 15,3-7-288-15,1 2 0 0,0 2 0 0,4 0 0 16,2-1 0-16,5-3 0 0,2-7 0 0,3 1 0 16,5-3 160-16,4 3-32 0,4-3 0 0,4 1 0 15,3-4-128-15,4-1 0 0,1 1 0 0,3-3 0 16,2-4 0-16,4 3 0 0,2 1 0 0,1-2 0 0,-2 5 0 16,1-3 0-16,-1 2 0 0,-4-3 0 0,-3 1 0 15,1-1 0-15,1-1-192 0,-1 0 192 0,-2 1-144 16,2-3 144-16,-3-2 0 0,1-2 0 15,0-3 0-15,1-1 0 0,-1-2 0 0,1-2 0 0,0-1 0 0,0-3 0 16,1 0 0-16,1-6 0 0,0 0 0 0,1-3 128 16,4 3-128-16,1-3 192 0,3-1-48 0,-1 2-16 15,3-2 0-15,0 1 0 0,-2-3-128 0,2 3 0 16,0-4 0-16,1 1 0 0,-2 0 0 0,-2-3 0 16,-2 2 0-16,0 1 0 0,-2-4 0 0,-4 1 0 15,-2-1 0-15,0-2 0 0,-2-2 0 0,-3 2-144 16,-1-4 144-16,-2 1-208 0,-2-4 208 0,-3 3 0 0,-2-2 0 15,2-2 160-15,1-6 192 0,2-1 32 16,-2 1 16-16,0-6 0 0,3-3 112 0,-2-2 32 0,2-4 0 16,-1-1 0-16,-3 1-288 0,-1-2-48 0,-2 1-16 0,-2 1 0 15,-2 4-192-15,-2-2 144 0,-2-6-144 0,0 2 128 16,-4-2-128-16,-2 4 0 0,-3 4 0 0,-2 1 0 16,-3 2 0-16,-1-4 0 0,-2 0 0 15,-2 6 128-15,-1 0-128 0,-2-2 0 0,-3 0 0 0,-4-1 0 0,0 3 0 0,-4 0 160 16,-1 0-160-16,-2-3 160 15,1 4-160-15,-1-3 0 0,0 2 0 16,0-5 0-16,3 4 0 0,-3-4 0 0,0-2 0 0,3 5 0 16,7 8 0-16,-2-4 0 0,-1-3 0 0,1-2 0 15,-1 1 0-15,2 4 0 0,1 6 0 0,1 1 0 16,-1 2 0-16,0 4 0 0,-2 1 0 0,1 1 0 16,0 3-272-16,-2 2 64 0,-1 1 16 0,-1 2 0 15,-1 3-384-15,0 2-64 0,0-1 0 0,-2 3-16 16,-3 3 0-16,-3-1 0 0,-2 2 0 0,-3 2 0 15,-2 0-304-15,-3 4-48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07:41.8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17332 8586 8287 0,'-22'3'736'0,"6"-1"-592"16,2-1-144-16,2 2 0 0,5-1 1472 0,2-2 272 0,-2 2 48 0,-6 3 16 0,-8 0-1264 0,-6 1-256 0,0-1-48 0,3-3-16 0,7 2 736 0,3-7 128 0,7 2 48 0,2-1 0 15,4-3 224-15,3-4 48 0,5 2 16 0,2-1 0 0,5-2-656 0,2 3-144 0,4-3-32 0,3 4 0 0,3-3 192 16,5 1 48-16,6 1 0 0,2-1 0 0,-7 2-112 0,7 1-16 15,8 2 0-15,8 1 0 0,7 0-512 16,3 2-192-16,4 0 144 0,1-2-144 0,-9-3 0 16,10-1 0-16,7-4 0 0,7 0 0 0,9-2 0 15,-15 1 0-15,-16-1 0 0,16-4 0 0,27-3 640 0,17-7 112 16,6 0 16-16,-1-3 0 0,-1 2-192 16,2-1-48-16,4 2 0 0,-2 2 0 15,0 2-16-15,-5 0-16 0,0 2 0 0,2-1 0 0,1 2-96 0,4-1-16 16,1 2 0-16,0-2 0 0,-5 4-384 15,0-5 0-15,4 2 0 0,-1-2 0 0,-2 3 0 0,0-1 0 16,-4-1 0-16,-2 2 0 0,-2 2 0 0,-3 2 0 0,-4 3 0 0,0-2 0 16,0 4 192-16,-2-2-64 0,0 5 0 0,-5-4 0 15,-5 2-128-15,-4 0 0 0,-3 3 0 16,-7-2 0-16,-8 5 0 0,-5-4 0 0,-8 2 0 0,0-1 0 16,-2 3 0-16,-3-3 0 0,-3 1 0 0,-8-1 0 15,-5 1-224-15,-5-4 80 0,-5 0 16 0,-4 2 0 31,-4 2-1152-31,-6 2-240 0,-2-2-32 0,-5 1-16 16,-2 0-928-16,-3 2-192 0,0-2-48 0,-3 2-9936 0</inkml:trace>
  <inkml:trace contextRef="#ctx0" brushRef="#br0" timeOffset="2062.27">7578 6191 36863 0,'-8'0'3264'0,"2"0"-2608"0,1 2-528 16,3-2-128-16,0 0 320 0,0 0 48 0,-4 2 0 0,-4-2 0 15,-4 2-816-15,-2 1-176 0,1-1-16 0,2 2-16 0,0-2 832 0,2 3 160 0,0 4 48 0,0-3 0 0,1 3-384 0,0 2 144 0,0 1-144 16,-1 3 0-16,-1 1 208 0,-4 0-64 0,-2 2-16 0,-3-1 0 0,-2 3 496 0,-6 3 80 16,-3 4 32-16,-6 3 0 15,-2 2-416-15,-2 2-64 0,0-1-32 0,-5 2 0 16,-2 5-224-16,-6 4 176 0,1 1-176 0,0-3 160 0,0-1-160 0,2-2 0 31,5-4 0-31,3-2 0 0,2-4 0 0,6-3 160 0,5-2-160 0,4-3 160 0,3-4 0 0,2 2 0 16,1-2 0-16,4 0 0 0,3-2-160 0,3-2 160 15,4-5-160-15,-1 1 160 0,3-3-16 0,3-1 0 16,-1 0 0-16,1-5 0 0,2 1-144 0,0-2 0 0,1-2 0 16,2 0 0-16,2-5 0 0,2 0 0 0,3-8 0 15,7-3 0 1,5-3 0-16,8-5 0 0,10-3 0 0,9-5 0 15,9-2 0-15,8-2 0 0,4-3 0 0,7-2 0 0,0 3 0 0,4 1 0 0,7-1 0 0,-8 4 0 16,-5 6 0-16,5-1 0 16,4-2 0-16,-1 3-176 0,-4 5 176 15,-6 3 0-15,-5 2 0 0,-10 1 0 0,-10 3 0 16,-8 6 0-16,-8 2 0 0,-6 7-128 0,-6 2 128 0,-7 4 128 16,-5 3-128-16,-4-1 176 0,-4 5-176 0,-7 1 0 0,-1 6 0 15,-7 3 0-15,-4 2 0 0,-3 4 0 0,-5 2 0 0,-8 2 0 0,-3 6 336 31,-10 4 48-31,-9 4 0 0,-5 6 0 0,-2 1-80 0,-1-3-16 0,2-3 0 16,-7 7 0-16,-8 8-288 0,-4 2 128 16,-1 4-128-16,-2-3 0 0,1 3 0 0,6-4 0 0,10-11 0 0,-6 6 0 0,-4 5 0 0,1-1 0 31,6-4 0-31,6-8 0 0,9-7 0 0,7-7 0 16,10-4 0-16,9-9 0 0,9-5 0 0,9-6 0 15,5-2 128-15,7-8-128 0,4 1 0 0,6-6 0 16,5-3 0-16,6-1 0 0,7-6-224 0,7-6 0 0,6-4 0 15,5-1 0-15,3-5 48 0,10-4 16 0,9-6 0 16,0 2 0-16,-12 4-96 0,2-2 0 0,8-3-16 16,2-3 0-16,2 0 144 0,3-3 128 0,0 3-192 0,-1-3 192 15,-3 1 0-15,0 1 0 0,3 2 0 16,-3 0 0-16,-2 3 0 0,-6 5 0 0,-11 7 0 16,-1 0 0-16,-4 2 128 0,-3 2-128 0,-6 5 176 0,-5 2-176 15,-5 6 288-15,-4 1-48 0,-3 6-16 16,-5 2 0-16,-6 4-32 0,-4 1 0 0,-3 4 0 0,-6 6 0 15,-8 7-192-15,-10 6 0 0,-1 1 128 0,-10 5-128 16,-10 7 128-16,-14 7-128 0,-17 11 176 0,-4-2-176 0,6-9 176 16,-10 4-176-16,-9 5 160 0,3-2-160 0,13-6 384 15,7-5 0-15,6-3-16 0,8-7 0 16,11-4 80-16,8-6 32 0,9-4 0 0,7-5 0 0,8-5-320 16,6-5-160-16,4-1 160 0,5-4-160 0,3-2 0 0,4-4 128 15,6-1-128-15,4-5 0 16,4-3-368-16,7-3-112 0,6-3-32 0,6-4 0 15,5 0 64-15,-1-1 16 0,1 2 0 0,9-8 0 16,10-2 48-16,3-1 0 0,3-2 0 16,0 0 0-16,2 4 208 0,0 0 176 0,-1 3-208 0,-5-2 80 0,-1 3 128 0,-7 5 0 0,-6 4 0 15,-6 3 0-15,-7 5 0 0,-9 7 0 0,-7 3 0 16,-9 5 0-16,-6 3 0 0,-6 5 0 0,-6 4 0 16,-6 5 0-16,-7 2 128 0,-7 3-128 0,-7 5 128 15,-9 2-128-15,-7 2 256 0,1-3 0 16,0 1-16-16,-10 7 0 0,-9 4 128 0,-5 6 16 0,-1-2 16 15,2 0 0-15,6-2-32 0,3-4-16 0,6-5 0 0,5-5 0 16,8-1-208-16,2-2-144 0,7-1 192 0,3-5-192 16,7-2 0-16,4-6 0 0,4-1 0 0,5-7 0 0,5 0-272 15,4-4-64-15,7-3-16 0,9-3 0 16,3-2-128 0,8-4-32-16,7-2 0 0,6-5 0 0,5-2 352 0,7 1 160 15,4-4-160-15,3 1 160 0,1-2 0 0,-2 0 0 16,-2-2 0-16,-5 4 0 0,-2 3 0 0,-5 4 0 0,-5 3 0 0,-7 2 160 0,-7 5-160 15,-8 1 0-15,-6 2 0 0,-9 3 0 0,-7 2 160 16,-5 3-160-16,-7 2 192 0,-8 4-192 16,-5-2 560-16,-10 6 0 0,-8 3 0 0,-9 3 0 0,-9 6 144 0,-4 1 16 15,-1 4 16-15,-1-2 0 0,2 2-592 0,-5-2-144 16,1 3 0-16,-2-3-22272 16</inkml:trace>
  <inkml:trace contextRef="#ctx0" brushRef="#br0" timeOffset="5794.98">29932 13951 40543 0,'-28'-4'3600'0,"5"0"-2880"0,11-1-576 0,9 2-144 16,3 0 352-1,-5-2 32-15,-7-3 16 0,-6-6 0 0,0-2-80 0,7-3-32 0,11-2 0 0,10 4 0 0,9 3-288 0,5 3 0 0,7 0 0 0,5 2 0 0,4 7 0 0,0 1 0 0,1 2 0 0,0 1-144 0,-1 7 144 0,2 0-128 0,-3 2 128 0,0 2-128 16,-4 1-32-16,1 1 0 0,-4-1 0 0,1 0 0 16,-2 1 160-16,1 1 0 0,1 2 0 0,0-1-128 15,-2 0 128 1,1 1 0-16,3 1 0 0,1 4 0 0,4-1 128 0,0 1-128 0,5 6 128 0,-1-1-128 0,-2 2 0 16,-2 2 0-16,1 0 0 0,-5 0 128 0,-3-3-128 0,-2-4 0 15,-5-4 0 1,-3-4 0-16,0 0 0 0,-4-2 0 15,0-1 0-15,-4 0-128 0,-2-2 128 0,-1 1 0 0,-3-2 0 0,-1 0 0 0,-1-1 0 0,0 1 0 16,-1 1 160-16,1-1-160 16,-1 4 240-16,3 4-48 15,0 1-16-15,4 6 0 0,1 5-176 0,2 6 0 16,1 3 0-16,3 5 128 0,1 1-128 0,1 1-176 16,3 5 48-16,0 4 0 0,2 4-80 0,-2 0-16 0,2 0 0 15,-5-7 0-15,-5-4 224 0,-1-6 0 0,-3-1 0 16,-3-2 0-16,-4 0 0 0,-2 2 160 15,-2 4-32-15,-3 2 0 0,-2-2 112 0,-2 5 16 0,1 2 0 16,-1 1 0-16,-2 0 0 0,4 1 0 0,0 1 0 16,2 2 0-16,2 6 0 0,0 3 0 0,2 1 0 15,2-1 0-15,2-2-256 0,1 3 0 0,0-2 0 0,1-3 0 16,1-6 0-16,-3-5 0 0,1-1 0 0,-2-6 0 16,-2 1 0-16,-1-5 0 0,0-4 0 0,-2 0 0 15,0-3 0-15,1-1 0 0,-2 0 0 0,0 1 0 16,-2 0 0-16,1 0 0 0,0-3 0 0,0 1 0 0,1-3 0 0,-2 0 0 15,4-2 0-15,-2-2 0 0,1-3 0 0,0-1 0 16,0-4 0-16,1-1 0 0,-1-1 0 0,1-1 0 16,1-2 0-16,-2-1 0 0,1-2 0 0,0-2 0 15,0-4 0-15,-1 1 0 0,1-4 576 0,-1 0 32 16,0 0 0-16,0 0 0 0,2-5-128 0,-1 0-32 16,2 1 0-16,0 0 0 0,1-1-304 0,0 2-144 15,0 1 128-15,-1 1-128 0,0 2 0 0,0 1 0 16,0 1 0-16,-3 2-176 0,0-1-80 0,0 1 0 0,-1 1-16 15,-1 0 0-15,0 2 144 0,-2-4 128 16,1 3-192-16,-2-5 192 0,0 3 0 0,0 0 0 16,-1-3 192-16,-2 1-48 0,0-2 96 0,-2 2 16 0,-2-1 0 0,-2 0 0 15,-5 1-64-15,-2 0-16 16,-3 3 0-16,-3-1 0 0,-5 2-176 0,-4 1 0 16,-2 3 0-16,-3 1 128 0,-2-1 240 0,-3 3 32 0,2 1 16 0,-3-2 0 15,-2 5 96-15,-5-1 32 0,-6 3 0 0,-2-3 0 16,-4 1 0-16,1-2 0 0,0-2 0 0,1 0 0 15,7-5-160-15,-2-1-16 0,-1-1-16 16,2-3 0-16,1-2-224 0,4-2-128 0,4-2 128 0,2-1-128 16,3-2-576-16,2 0-192 15,1-3-48-15,3 1-15472 0,3-2-3104 0</inkml:trace>
  <inkml:trace contextRef="#ctx0" brushRef="#br0" timeOffset="8696.27">31514 7387 38703 0,'-3'0'3440'0,"-1"-3"-2752"0,2 3-560 0,1 3-128 0,-1-3 256 0,-1 0 0 0,-2 0 16 0,-6-3 0 0,-4 2-272 0,-7 1-272 0,-6 0 48 0,-4 1 16 0,-5 2-224 0,-5-3-32 0,-3 2-16 0,-6 3 0 31,-9 1-240-31,-7 6-48 0,-4 2-16 0,-7 4 0 0,-4 3 464 16,-2 0 80-16,6 0 32 0,-3 1 0 0,-5 2 544 0,0 3 112 0,-3-1 32 0,0 2 0 0,6-2 544 15,-1 0 128-15,-2 1 0 0,0 3 16 16,-1 1-592-16,2-3-112 0,5-4-16 0,0-2-16 16,6 0-176-16,4 1-48 0,1 0 0 0,5-1 0 15,6-2-208-15,5 0 0 0,4-3 128 0,2 1-128 0,3-2 0 0,4-3 128 16,1 2-128-16,0 2 0 0,-5-2 0 0,1 1 128 15,2-1-128 1,2-1 0-16,3 1 0 0,3-4 0 0,2 1 128 0,3 0-128 0,2 0 256 16,4-3 0-16,2-1 0 0,3-2 0 0,1-2-256 0,2-3 144 0,3-1-144 15,1-4 128-15,3 1 160 0,-2-6 32 0,3 0 0 16,-1-2 0-16,2-2 144 0,0-2 48 0,1-3 0 0,3 2 0 16,0-1-208-1,2-5-48-15,1-7 0 0,2-3 0 0,2-5-96 0,0-3-32 16,3-2 0-16,0-1 0 0,1-1 48 0,-3-2 0 15,0 0 0-15,1-3 0 0,-2-1 16 0,-1 1 16 0,0-4 0 0,-3 1 0 16,0 0-208-16,-4 5 0 16,1-2 0-16,-4 4 0 0,2 0 0 0,-4 2 0 0,2 3 0 0,-2-5 0 15,0-9 0-15,-3 5 0 16,0-2 0-16,0 5 0 0,0 4 0 0,0 5 0 16,3 5 0-16,-1 3 0 0,2 3 0 0,1 3-256 0,1 4 48 15,1 1 16-15,0 3 192 0,1 2 0 16,1 2 0-16,-2-1 0 0,1 3 0 0,0 1 0 0,0 2 0 0,1 1 0 15,-2 0 0-15,-1 1 0 0,2 3-128 0,-2 0 128 0,1 1 0 0,-2 0 0 16,0 1 0-16,-1 3 0 0,-1-3 0 0,0 4 0 16,-2 0-160-16,-1 1 160 0,0 3-192 0,-1 1 48 15,-1 5 0-15,-2-1 0 0,-2 7-96 0,-1 7-16 16,-2 5 0-16,-2 2 0 16,0 4 256-16,-1 2-192 0,-1 6 192 0,-2 2-192 0,0 2 192 0,0 5 0 15,-1 1 0-15,1 0 0 16,0-4 0-16,4-6 0 0,2-8 0 0,4-8 0 0,4-5 0 0,1-6-176 0,3-3 176 0,1-4-160 31,2-2 160-31,0-1 144 0,1-4-16 0,1-1-128 0,1-5 160 0,2-3-160 0,2-3 128 16,2-6-128-16,1-4 192 0,3-7-32 0,2-2-16 15,2-9 0-15,3-4 0 0,4-3 0 16,1-7 0-16,3-4 0 0,0-1-144 16,1 1 0-16,-1 7 0 0,2-1 0 0,2 1 0 0,-1 1 0 15,2 6 0-15,-3 1 0 0,1 2 0 0,-2 1-176 0,-1 3 48 0,0 5 0 16,1 4 128-16,-1-1 0 0,2 4 0 15,0 1 0-15,1 3 0 16,2 4 0-16,-1-2 0 0,2 2 0 0,3 1 0 16,2 0 0-16,1 4 0 0,2 2 0 0,-1 4 0 15,2 4 0-15,-3 2 0 0,-2 4 0 0,0 0 0 0,-4 6-128 16,3 3 128-16,-5 5-128 0,-1 2 128 0,-3 2 0 16,-3 4 128-16,-5 4-128 15,-4 0-336-15,-8 5-144 0,-4 0-32 0,-9 8-20032 0</inkml:trace>
  <inkml:trace contextRef="#ctx0" brushRef="#br0" timeOffset="16323.01">30477 4196 21183 0,'0'-1'1888'0,"0"0"-1504"0,0 1-384 0,0 0 0 0,2 0 768 0,-2 0 96 0,1-3 16 0,0 2 0 0,0 0-400 0,0 1-80 0,-1-2-16 0,0 2 0 0,0 0-384 16,0 0 0-16,0 0-224 0,0 0 80 0,0 0 144 0,0 0 0 0,0 0 0 0,0 0 0 16,-16-10 1328-16,11 7 288 0,-1 2 64 0,-1 0 16 0,-2 1 0 0,1 0 0 15,-2 0 0-15,0 0 0 0,0 0-928 0,-1 0-176 16,1 2-32-16,-1 2-16 0,-2-2-352 0,1 2-64 15,0 1 0-15,-1 0-128 0,0 1 0 0,-2 0 0 16,0 2 0-16,-1 0 0 0,1 0 0 0,-2 2 0 16,-1-2 0-16,1 2 0 0,2 0 0 0,-3 1 0 15,-1 0 0-15,-1-2 0 0,1 2 0 0,1-2 160 0,3 2-160 16,2-5 128-16,3 0 0 0,1-1 0 0,3 1 0 0,4-3 0 16,0-1-128-16,4 0 0 0,0-2 144 0,3 0-144 15,4 0 0-15,2 0 0 16,4-2 0-16,1 0 0 0,2 1 224 0,3-1-32 15,-1 2 0-15,1 0 0 0,0 0-32 16,0 2-16-16,-1-1 0 0,-3 3 0 0,-2 1-144 0,-1-3 0 0,-2 3 0 0,-1 0 0 0,-2 1 0 16,0 0 0-16,-2 0 0 15,-1 3 0-15,0-3 0 0,2 2 0 0,-2 2 0 0,1-4 0 0,0 4 0 16,-1-4 0-16,1 5 0 0,-1-4 0 16,2 3 0-16,-1-2 0 0,2 2 0 0,1-3 0 0,0 3 0 15,-1 1 0-15,3-2 0 0,0 2 0 0,-1-1 0 16,0 1 0-16,0 0 0 0,-1 0 0 0,0 2 0 0,-1-1 0 15,-2 3 0-15,-1-3 128 0,-1 3 80 0,-2-3 16 16,-2-1 0-16,0 2 0 16,-1 0-224-16,-1 1 0 0,0-3 0 0,-2 0 0 15,1 2 0-15,-3-2 0 0,0 0 0 0,-1-2 0 16,-2-1 0-16,1 1 0 0,0-2 0 0,-2-1 0 0,0 2 0 0,1-2 0 0,-4 3 0 16,1-3 0-1,0 0 0-15,0 2 0 0,-1-2 0 0,-2 2 0 0,0 0 0 0,1-1 0 0,-2 1 0 16,0 0 0-16,2-2 0 0,-3 3 0 0,1-3 0 15,0 0 0-15,0 1 0 16,0-2 0-16,2 0 0 0,0-3 0 0,1 2 0 0,-1-3 0 16,1 3 0-16,1-4 0 0,1 0 0 0,0 0 0 15,2-3 0-15,-1 2 0 0,0-2-240 0,2 1-32 0,-2 0-16 16,2-2 0 0,-1 1-464-16,2-2-80 0,0 0-32 0,1 1-10976 0,-1-3-2176 0</inkml:trace>
  <inkml:trace contextRef="#ctx0" brushRef="#br0" timeOffset="19032.84">30812 4582 19343 0,'-10'-1'1728'0,"3"1"-1392"0,2 1-336 0,1-1 0 0,4 0 416 0,0 0 16 0,0 1 0 0,0-1 0 16,2 0 416-16,-2 0 96 0,1 0 16 0,0 0 0 0,2-1 144 0,0 1 48 0,-3 0 0 0,0 0 0 0,0 0-464 0,26-5-96 0,-17 4-16 15,0 0 0-15,0 1 304 0,1 0 48 0,0 0 16 0,1-3 0 0,2 6-112 0,-1-3 0 0,2-3-16 0,-1 3 0 16,2 0-576-16,-1-1-112 15,1 1-128-15,-2-1 176 0,2 1-176 0,0-1-144 0,-3 1 144 16,2-3-208 0,-2 3-816-16,1-1-144 0,-2 1-48 15,-1 0 0-15,0 1-1440 0,-2 2-288 0,1-3-64 0,-1 1-8416 0</inkml:trace>
  <inkml:trace contextRef="#ctx0" brushRef="#br0" timeOffset="19853.96">31731 4355 8287 0,'0'-2'736'0,"0"-1"-592"0,0 0-144 0,0 3 0 16,1-2 2224-16,1 1 400 0,-1-1 96 0,1 0 16 0,2-2-2048 0,1-2-416 0,0-3-80 0,1-1 0 0,0 2 416 0,0-3 96 0,-1-1 0 0,0 0 16 0,0 1 96 15,-1 0 16-15,0-2 0 0,-2 2 0 0,1-2 336 0,-2 2 80 0,-1 0 16 0,0 1 0 0,0 0 272 0,0 1 64 0,-1 3 16 0,-2 0 0 32,-1-2-768-32,1 3-144 0,-3 0-48 0,1 3 0 0,-3-2-496 0,1 3-160 0,-1 1 0 0,0 1 0 31,-1 3 0-31,-1 0 0 0,-1 1 0 0,0 1 0 16,-1 2 0-16,-2 4 0 0,-1-1 0 0,-1 1 0 0,1 2 0 15,-2 2 0-15,0 3 0 0,-2-1 0 16,0 5 0-16,0-3 0 0,1 2 0 0,1-1 0 15,2 0 0-15,0-2 256 0,2 1-48 0,2-2-16 0,-2 2 352 0,3 1 64 16,-1-2 16-16,3 2 0 0,-1-2-304 16,3 2-64-16,0 2-16 0,2 0 0 0,1 2-240 0,3 0 128 15,3-3-128-15,-1 3 0 0,3-1 0 0,2 1 0 16,0 1 0-16,0 0 0 0,1-4 0 0,0 1 0 16,1-4 0-16,0 1 0 0,1-5 0 15,1-1 0-15,0-2 0 0,0 0 0 16,1-2-368-16,1-1-112 0,2 0-32 0,-1-5 0 15,1 3-576-15,0-5-128 0,1 2-32 0,-1-2-14880 0</inkml:trace>
  <inkml:trace contextRef="#ctx0" brushRef="#br0" timeOffset="20218.93">31865 4571 23951 0,'1'-1'1056'0,"0"0"224"0,0-2-1024 0,1 2-256 16,0 1 0-16,1 0 0 0,-1 0 1600 0,2-1 256 0,2 1 48 0,3 0 16 0,3 0-32 0,3-3 0 0,1 3 0 0,2-1 0 0,3 1-1232 0,0-1-240 0,2 1-48 0,-1-2-16 0,0 2-352 0,1 0 0 0,-1 0 0 0,0-2-192 15,-1 1-960-15,-1 0-192 0,-2-2-32 0,1 1-14416 0</inkml:trace>
  <inkml:trace contextRef="#ctx0" brushRef="#br0" timeOffset="21227.05">32927 4243 13823 0,'2'-3'1216'0,"0"-4"-960"16,0 5-256-16,-1 1 0 0,2 0 896 0,-2-3 128 0,3-1 16 0,1-4 16 15,1-2 1056-15,0-4 224 0,0 2 32 0,-1-1 16 0,0 4-208 16,-2-1-64-16,-2 4 0 0,-2-1 0 0,-1 2-896 0,0 1-176 15,-2 3-32-15,-1-1-16 0,-1 2-736 16,-1 1-256-16,-2 4 144 0,-2-3-144 0,0 4 0 0,-2-3 0 16,1 4 0-16,-2 3 0 0,1-1 0 0,-1 1 0 15,2 3 0-15,-1-1 0 0,4 0 0 0,-3 0 0 16,1 3 128-16,1-2-128 16,-1 1 656-16,1 1 48 0,-1 1 16 0,1-3 0 0,0 2-384 0,1 1-80 0,-3 1 0 15,3-1-16-15,-1 1-240 0,0 0 0 0,0 1 128 16,-1 2-128-1,0 0 0-15,-1 0 0 0,3 0 0 16,0 0 0-16,2-1 0 0,-1 1 0 0,2 1 0 0,0 2 0 16,2-4 0-16,2 0 0 0,-1 1 0 0,1 1 0 15,2-1 0-15,-2-1 0 0,4 2 0 0,-2-3 0 0,2 1 0 0,1 1 0 0,-1-2 128 16,0-2-128-16,2 1 128 0,0-2-128 16,-2 1 176-16,2-3-176 0,0-1 144 0,0 0-144 0,0-1 0 0,1 0 144 0,2 0-144 15,-1-1 160-15,0-2-160 0,1 3 160 0,3-3-160 16,-1 1 0-1,2 0 0-15,-1 0 0 0,2 0 0 0,-1-1 0 0,2-1 0 16,0-1 0-16,0-3 0 16,-1 2 0-16,0-2 128 0,1 1-128 0,-1-3 0 0,1-3 0 0,-2 1 0 0,0 0 0 0,0-2 0 0,-1-1 0 31,1-1 0-31,0-3 0 0,-1 0 0 0,0-2 0 16,0 1 0-16,0 0 0 0,0-1 0 0,-2-1 0 15,2 0 0-15,-1-1 0 0,-1-2 0 0,0 2 0 16,-1-2 0-16,1 1 0 0,-1-1 0 0,1 2 0 15,-1-3 0-15,0 1 0 0,2 1 0 0,-2 2 0 16,1-3 0-16,-2 3 0 0,0-1 0 16,-1 2 0-16,1-1 0 0,-1 2 0 0,-1 1 0 0,1 1 0 0,-1 2 0 15,-2-1 0-15,1 0 0 0,-1 1 0 0,-2 2 0 0,0 0 0 16,0 1 0-16,-2 0 0 0,-1 2 0 16,-1 1 0-16,1 0 0 0,-2 0 0 0,0 2 0 0,-1 2 0 15,1-1 0-15,-1 2 0 0,1 1 0 0,-2 0 0 16,2-1 0-16,1 0 0 0,-1 0 0 15,-2 0 0-15,2-3 0 0,0 2 0 0,-1-2 0 16,0 1 0-16,-1 1 0 0,-1-2 0 0,-2 3 128 0,-2-4-128 16,0 4 320-16,-3-4 0 0,-1 4-16 0,-2-3 0 0,1 1-160 15,0-2-16-15,0 1-128 0,0-1 192 16,3 1-192-16,-1-2 0 0,2 0 0 0,1-3 0 16,2 1 0-16,1-1 0 0,3 0 0 0,0-2 0 0,4 0-320 15,0-1-64-15,2 1-16 0,4-2 0 16,2 1-864-16,2-1-160 0</inkml:trace>
  <inkml:trace contextRef="#ctx0" brushRef="#br0" timeOffset="23419.66">31661 5416 13823 0,'2'-4'1216'0,"1"1"-960"0,-2 3-256 0,0 0 0 0,0 0 1248 0,-1-2 208 0,4 1 32 0,-2-3 16 0,2 0 704 0,1-1 144 0,0 0 16 0,0-1 16 0,-2 1-1136 0,-1 2-224 0,0-1-64 0,0 0 0 0,-1 3-256 0,-1 1-48 0,0 0-16 0,-1 0 0 15,-1 2 64-15,0 1 16 16,0 3 0-16,-3-3 0 0,1 3 48 0,-2 0 16 16,-2 3 0-16,0 0 0 0,-1 0-336 0,-1 2-80 0,-1 0-16 0,0 2 0 15,-2 0-96-15,-1 1 0 0,-1 2-16 16,-1 1 0-16,-2 2-16 0,1 1 0 0,0 3 0 0,-2-1 0 15,1 2-32-15,0 1-16 0,2 1 0 0,1-4 0 0,2 1-176 16,2 0 0 0,2-1 0-16,0-2 0 0,3 1 0 0,1-1 0 0,2-1 0 0,1 1 0 0,1-3 0 0,2 3 0 15,1-4 0-15,0 2 0 0,2-1 0 16,1-2 0-16,1 0 0 0,0 1 0 0,3 0 0 0,-2-3 0 31,2 2 128-31,-1-1-128 0,4 2 0 0,0 1 0 16,0-1 0-16,1 2 128 0,-2-6-128 0,1 2 0 0,1-3 0 15,-1 0 0-15,-1-3 128 0,0 0 0 0,0 0 0 0,2-4 0 16,-2 0 0-16,1 1 0 0,0-3 0 0,2 1 0 16,-2-2-128-16,2-1 0 0,1-1 0 15,0 1 0-15,1-3 0 0,-1 1 0 0,1-2 0 0,0-1 0 16,-1 3 0-16,-1-4 0 0,1-1 0 0,0 2 0 16,-2-1 0-16,-1 0 192 0,-1-1-192 15,-1-1 192-15,0 2-192 0,-2 0 128 0,0-3-128 16,-2 2 128-16,-1-1-128 0,0 0 128 0,-1-1-128 0,-1-1 128 15,0 0 0-15,1-1 0 0,-2 0 0 0,2-1 0 16,-2-1 16-16,1 2 0 0,-1-1 0 0,1 1 0 16,-2 1-144-16,0 2 0 0,-1 2 0 0,0-3 0 15,0 5 272-15,-1 1 32 0,-2-2 0 0,1 1 0 0,-2 2-64 16,-1 1-16-16,0 1 0 0,-2 0 0 0,-1 0-224 16,1 0 0-16,-2 1 0 0,1 1 0 0,-1 1 0 0,-1-3 0 15,0 2 0-15,-1 1 0 0,3-3 0 0,-2 1 0 16,1-1 0-16,0 0 0 0,1 0 0 0,-2 0 0 15,0 0 0-15,0 0 0 0,1 0 0 0,-2 1 0 16,1 3 0-16,-1-3 0 0,0 2 128 0,0 0 0 16,0 1-128-16,-2 2 192 0,1-1 96 0,0-1 16 0,1 2 0 15,-2 2 0-15,2-1-128 0,-1 0-32 0,-1 2 0 16,0-1 0-16,2 0-144 0,-2 0 160 0,2 1-160 0,0-2 160 16,-1 0-160-16,2 0 0 0,0 1 0 0,1-4 0 15,2 1 0-15,-1 0 0 0,2-1 0 0,0 1-176 16,0 2 176-16,1-2 0 0,0-1 0 0,0 0-128 15,1 0 128-15,1 0 0 0,1-3 0 16,0 1 0-16,1 1 0 0,1-2 0 0,0-1 0 0,0 0 0 16,0 0-128-16,0-1 0 0,1 1 0 0,-1-4 0 31,1 3-544-31,-1 1-96 0,0 0-32 0,0 0-20128 0</inkml:trace>
  <inkml:trace contextRef="#ctx0" brushRef="#br0" timeOffset="26266.96">20425 3822 18431 0,'3'-3'1632'15,"-2"-2"-1312"-15,0 4-320 0,2 1 0 0,-2 0 0 0,1-2 0 0,2 0 0 0,1-1-128 0,1-1-1328 0,1-1-256 0,-1 0-48 0,-3 0-16 0,0 3 1376 0,-1-2 272 0,-2 0 128 0,-1 0-128 16,1 1 896-16,-2-1 192 0,0 0 48 0,-1-1 0 15,0 2 608-15,0 0 128 16,-2-2 32-16,0 4 0 0,-2-1-64 0,1 2-16 16,-1 2 0-16,-2-2 0 0,1 4-608 0,-1 1-112 15,-1-2-16-15,0 2-16 0,0-1-720 0,-1 1-224 0,1 0 128 0,-2 0-128 16,1 1 128-16,-3 0-128 16,0 3 144-16,0-3-144 0,-1 2 0 0,-1 1 0 15,1 0 0-15,1 0 0 0,3-1 432 0,1 1-16 16,2 1 0-16,-1-3 0 0,2 3 288 0,0-2 64 0,2 2 16 15,0-4 0-15,2 1-240 0,-1 2-48 16,2-2-16-16,-1 1 0 0,1 0-352 0,2-2-128 0,0 4 0 16,0-3 0-16,1 1 0 0,3 1 0 0,-1 2 0 0,1-4 0 15,1 3 0-15,0-2 0 0,1-1 0 0,0 3 0 0,3-1 0 0,1 1 128 0,0-1-128 16,2 1 0 0,0 2 0-16,2-1 128 0,-2 0-128 0,-1-3 0 0,3 4 0 0,-2-1 128 31,2 1-128-31,-2 2 0 0,1-1 0 0,-2 2 0 0,1 0 0 15,-1 1 0-15,1 0 0 0,-3 1 0 0,3-1 0 16,-1 1 0-16,0 0 128 0,0-5-128 0,-2 2 0 0,1-3 0 16,-3 3 0-16,-1-3 0 0,-1-3 0 15,-2 2 0-15,-2 0 0 0,-1 1 0 0,-1-1 0 0,-2 1 0 16,-1-1 400-16,-1 0-16 0,-1 1 0 0,-1-3 0 16,-2 2-256-16,0-2-128 0,1 1 128 0,-2 2-128 15,1-4 0-15,1 2 0 0,1-5 0 0,0 1 0 0,0 0 0 16,-2-2 0-16,-2 1 0 0,0-1 0 0,0-1 0 0,-2 0 0 15,0 2 0-15,-2-1 0 0,1-3 0 0,-1 0 0 16,-1 1 0-16,0-1 0 16,-1 1-448-16,0-1-64 0,2 0 0 0,-3-1-16608 15</inkml:trace>
  <inkml:trace contextRef="#ctx0" brushRef="#br0" timeOffset="26625.58">20643 4161 35007 0,'0'-5'3120'0,"0"3"-2496"0,0 2-496 0,1 0-128 0,0 0 1008 0,2-2 176 0,1 1 32 0,2-1 16 0,2-1-1584 0,2 0-320 0,3-2-64 0,0 2-16 0,2 0 400 0,1-2 80 16,2 1 16-16,-1 2 0 0,0-3 256 0,2 1 0 15,-2 1 0-15,0 0 0 0,-2 1 0 0,0 2 0 16,-1-3 0-16,-3 3 0 0,-1 0 0 0,-3 3 0 15,-1-3 0-15,-1 0 0 16,-1 2-1568-16,0 1-208 0,-3-2-32 0,0 1-12272 0</inkml:trace>
  <inkml:trace contextRef="#ctx0" brushRef="#br0" timeOffset="27115.21">21411 3749 33167 0,'0'0'2944'0,"0"-1"-2352"0,0 1-464 0,0 1-128 0,1 1-304 0,0-2-80 0,-1 3 0 0,2 0-16 0,-1 2-1504 0,0 3-288 0,0-1-64 0,-1 4-16 0,-1-1 1632 0,-1 3 336 16,-1-1 64-16,1 2 16 0,-2-1 224 0,-2 2 0 15,0 4 0-15,-3-2 0 0,-1 4 848 0,-2-1 112 0,-1 6 32 0,-2-3 0 16,2 2 416-16,-4 6 64 0,-4 3 32 0,-2 7 0 16,0 2-848-16,-1 1-160 0,2 0-48 0,2-3 0 15,2-4-320-15,3-3-128 0,2-10 0 0,5-1 0 16,2-2 0-16,-1-4 0 0,4 0 0 0,2 1 0 31,-1-6-960-31,2-1-272 0</inkml:trace>
  <inkml:trace contextRef="#ctx0" brushRef="#br0" timeOffset="27826.1">21424 3798 16575 0,'-3'4'1472'0,"2"-4"-1168"0,1 1-304 0,1-1 0 0,0 0-480 0,0 1-160 0,0 1-16 0,2 0-16 0,-1 3 816 16,3-1 176-16,2-2 16 0,-1 4 16 0,1-1 1280 0,-1-1 256 0,2 3 48 0,0 0 16 0,0-1 288 0,0 5 64 16,0-2 16-16,-1 4 0 15,2 1-528-15,-2 1-96 0,1 0-32 0,-2 2 0 16,0 3-992-16,-1-1-208 0,-1 6-32 0,0 1-16 0,-3 5-192 15,0-1-32-15,-2 4-16 0,-2 2 0 0,1 1-176 16,-2 0 0-16,0 0 0 0,1-3 0 0,1-6 0 0,1-3 0 16,1-3 0-16,1-1 0 0,2-3-128 15,-2-1 128-15,0-1 0 0,2-2 0 0,-2-2-384 0,0-2-16 16,2-3 0-16,-2 1 0 16,0-5-1936-1,-1 0-384-15</inkml:trace>
  <inkml:trace contextRef="#ctx0" brushRef="#br0" timeOffset="28069.46">21197 4331 34095 0,'-4'0'3024'0,"3"0"-2416"0,0 0-480 0,2 0-128 15,0 0 1152-15,2 0 224 0,2 0 32 0,2 0 16 16,4-1-1104-16,5-4-320 0,5 1 144 0,4-1-144 16,2 0 0-16,2-1 0 0,3-1 0 0,-1-1 128 15,-2 0-320-15,0 0-48 0,-2-2-16 0,-1 3 0 16,-4 2-1200-16,-1-1-240 0,-2 0-48 0,-2-1-13616 16</inkml:trace>
  <inkml:trace contextRef="#ctx0" brushRef="#br0" timeOffset="28386.22">21690 4230 35007 0,'-1'-1'3120'0,"1"-4"-2496"0,1 3-496 0,3-1-128 15,1 1 896-15,0 2 144 0,1-3 48 0,3 0 0 16,6 0-1280-16,3-2-240 0,3 0-48 15,0 1-16-15,-2-1 496 0,-2 1 0 0,-1 2 0 0,-1 2 0 16,-1-3-480-16,-1 2-48 0,1 0-16 0,-1 1-15456 0</inkml:trace>
  <inkml:trace contextRef="#ctx0" brushRef="#br0" timeOffset="28934.57">22483 3942 27647 0,'-2'-7'1216'16,"-1"3"256"-16,1 0-1168 0,0 0-304 0,2 3 0 0,-1-3 0 0,1 2 320 0,-1-3 0 15,-2-1 0-15,1-6 0 0,-2-2-64 0,-1 0-16 0,0-1 0 0,2 2 0 16,-1-2-464-16,1 1-96 0,0 1 0 0,0-1-16 15,2 2 336-15,-1 0-144 0,-1 0 144 0,1 3 0 16,-3 3-240-16,0 1 64 0,0 3 16 0,-3 2 0 16,0 1 864-16,-2 3 192 0,-3-1 16 0,-1 4 16 15,-3 1 352-15,1 3 80 0,-1 3 16 0,-1 3 0 0,0 3-544 16,2-3-128-16,1 6 0 0,0-4-16 0,4 5-496 16,0-2-192-16,3 3 176 0,0-2-176 15,3 1 0-15,0 1 0 0,2 1 0 0,0-3 0 16,3 4 0-16,-1 2 192 0,0 0-48 0,-1 5-16 15,1-1 128-15,0-2 0 0,0 3 16 0,2-2 0 0,1-6-96 16,3 0-32-16,3-7 0 0,2 1 0 0,2-4-144 0,3-2 0 16,2-2 0-16,3-1 0 0,0-2 0 15,1-3 0-15,1-1 0 0,-2-2-176 16,-2 0-1104-16,1-3-208 0,-1 0-48 0,0 0-16 16,-1 0-1328-16,-1 0-256 0</inkml:trace>
  <inkml:trace contextRef="#ctx0" brushRef="#br0" timeOffset="29330.64">22583 4104 43311 0,'-2'-3'1920'0,"-1"1"384"0,1 0-1840 0,2 2-464 0,1 0 0 0,1 0 0 0,1-2-384 0,2 2-160 0,1-1-32 0,4 0-16 0,5 1 416 0,3-4 176 0,5 1-128 0,0 1 128 16,1 2-608-16,0-1-32 0,1 1-16 0,-1-2 0 15,0 2-1264-15,-1 0-240 0</inkml:trace>
  <inkml:trace contextRef="#ctx0" brushRef="#br0" timeOffset="30216.54">23449 3865 20271 0,'2'-11'1792'0,"-1"0"-1424"0,1 2-368 0,-1 3 0 0,-1 3 2624 0,0 0 448 0,1 0 80 0,-1-5 32 16,1-4-2672-16,-1-2-512 0,-1-2-160 0,0-4 0 16,-2 5 160-16,0 0 0 0,0 3 0 15,1 2 0-15,-2 1 0 0,0 4 176 0,1-1-48 0,-2 4 0 16,1 0 160-16,-1 2 32 0,0 4 0 0,-2-2 0 16,0 2-160-16,-1 2-32 0,-2 2 0 15,-1 0 0-15,-2 4-128 0,1-4 0 16,-3 5 0-16,0 0 0 0,-2 1-160 0,0 2 160 15,-1 1 0-15,0 4-144 0,-1-2 336 0,2-1 64 0,0 2 0 0,-1-1 16 0,2-1 352 0,3 0 64 32,-1 1 16-32,1 0 0 0,0 3-480 0,1 0-96 15,1 1 0-15,1-4-128 0,1 4 0 0,0-1 0 0,2 1 0 16,0 0 0-16,0 0 0 0,4-1 0 0,-1 1 0 0,0-4 0 0,4 1 128 0,0-1 0 31,3-1 16-31,-1 0 0 0,2-1 304 0,0-3 48 16,1 0 16-16,1 0 0 0,1 1-336 0,2-4-176 15,0 1 192-15,2 0-192 0,1-1 144 0,0 0-144 16,2-4 0-16,0 3 144 0,-1-4-144 0,1 2 0 0,-2-3 144 16,-1 0-144-16,2 0 0 0,-3-4 128 15,-1 0-128-15,0 1 0 0,2-4 128 0,2 1-128 0,-1 0 128 16,-1-3-128-16,3 1 256 0,-2 0 0 0,3 0-16 0,-1 1 0 16,0-1-240-16,1 1 144 0,0-2-144 0,-1 0 128 15,0 1 0-15,0-1-128 0,0-2 192 0,-2-2-64 16,-1 2-128-16,0-1 160 0,0-1-160 0,-2 0 160 15,0 0-32-15,-1-4 0 0,-1 2 0 0,-1-2 0 0,0 0 32 16,-1-1 0-16,0-1 0 0,0-2 0 0,1-1-32 16,-1 0 0-16,-1 0 0 0,-1 1 0 0,0 2-128 0,-2-3 0 15,2 3 0-15,-3 0 128 0,1 2-128 16,-1-2 128-16,0 2-128 0,-1 1 128 0,1 2-128 0,0-1 0 16,0 3 0-16,-2 2 0 0,2-2-192 0,-1 4 192 15,0 2-160-15,0 1 160 0,-1-2 0 16,0 4 0-16,-1-2 0 0,0 1 0 0,0 0 0 15,0 1 0-15,-2 0 0 0,1-1 0 0,-1 3 0 0,-1-3 0 16,0 3 0-16,-1-2 0 0,1 2 0 0,0-2 0 16,1 2 0-16,-1-2 0 0,1 2 0 0,-1-1 0 15,1-1 0-15,0 1 0 0,-1-1 0 0,1 1 0 0,-1 0 0 0,-1-3 0 16,1 1 0-16,1 1 0 16,-1 0 208-16,0-1-64 0,0-1-144 0,-1 2 0 0,1-1 0 15,0-1 0-15,1 2 0 0,0-2-176 0,2 0 176 0,-1 0-128 31,3 0-352-31,-1-3-64 0</inkml:trace>
  <inkml:trace contextRef="#ctx0" brushRef="#br0" timeOffset="32307.72">22185 4802 8287 0,'-3'-3'736'0,"0"0"-592"15,-1 1-144-15,3-1 0 0,0 3 5568 0,1 0 1088 0,0 0 224 0,-2-2 32 0,1 0-5952 0,-1 0-1184 0,-1 0-240 0,1-1-48 0,-1 3 352 0,2 0 160 0,0 1-128 0,0 3 128 16,-1-3 176-16,2 2 112 0,0 0 32 0,-1 1 0 31,1 2 432-31,-1 3 80 0,0 0 32 0,-2 2 0 0,1 0 32 0,-2 0 16 16,0 1 0-16,1 0 0 0,-2 0-528 0,0 3-96 15,0-2-32-15,-2 2 0 16,3-2-80-16,0-2-32 0,-1 0 0 16,1-5 0-16,2 1 80 0,-2 0 16 0,2-2 0 0,-1-2 0 0,2 0-48 0,1-2 0 15,0 1 0-15,0-2 0 16,2 2-192-16,3-4 144 0,0 2-144 0,1 0 128 0,4-3-128 0,0 0 0 16,3 1 0-16,0-1 0 0,1 0 0 0,-1 1 0 15,1 1 0-15,-2 1 0 0,-2 1 0 16,0 3 0-16,0 2 0 0,-1 0 0 0,-2 3 0 15,0 2 0-15,-2 0 0 0,0 0 0 0,0 2 0 0,-1 0 0 16,2 2 0-16,0 1 0 0,2 0 0 0,2 0 0 16,1 2 0-16,1-2 0 0,3 2 0 0,2 0 0 15,2-2 0-15,1 1 0 0,1 0 0 0,0 0 0 16,-2-1 0-16,1-3 0 0,-4 2 0 0,-1-4 0 0,-2-1 0 16,-5 0 0-16,0 1 0 0,-5 0 0 0,-1 0 0 15,-4 0 0-15,0 2 0 0,-3-1 0 0,-3 2 176 16,-1-2-176-16,-3 1 352 0,0-2-32 0,0 0 0 0,-2 0 0 15,1-4-320-15,-1 2 0 0,0-4 0 0,1-3-128 16,-2 2 128-16,0-3 0 0,0-1 0 0,-1-1 0 16,-1 1 0-16,-3-4-192 0,0 3 192 0,-2-4-192 0,0 4-96 15,-3-4-32-15,0 4 0 0,-1-4 0 16,2 1-320 0,-4 2-80-16,0-3-16 0,-1 0 0 0,1 4-1344 0,0-2-272 0</inkml:trace>
  <inkml:trace contextRef="#ctx0" brushRef="#br0" timeOffset="32664.26">22111 4900 35007 0,'-9'-1'1552'0,"4"-2"320"0,0 1-1488 0,3 1-384 0,3 1 0 0,0-3 0 0,2 3 144 0,-1-1-144 0,3-3 192 0,4-2-192 0,6 0 816 0,2-2 48 0,6 0 16 0,5 0 0 0,1 1 0 0,5-2 0 0,0 1 0 16,2 0 0-16,1 2-432 0,0 2-96 0,0-1-16 0,-1 2 0 0,-1 0-144 0,-4 3-16 0,-1 1-16 0,-3 2 0 0,-1 2-288 0,-4-1-64 16,0 0-16-16,-1 0-18928 15</inkml:trace>
  <inkml:trace contextRef="#ctx0" brushRef="#br0" timeOffset="41307.33">21906 1741 19343 0,'-3'-4'1728'16,"2"1"-1392"-16,1 3-336 0,0 0 0 0,0 0 384 0,-1 0 16 0,-1 0 0 0,0-2 0 0,-2 1-16 0,-1-2-16 0,-1 3 0 0,1-4 0 0,0 3 272 0,-1-1 64 0,1-1 16 0,-1 2 0 0,1-1 96 0,0 0 16 0,0 1 0 0,-1 1 0 0,0-1 240 0,-1 1 48 16,0 0 16-16,-2 0 0 0,1 0-32 0,-2 1 0 0,0-1 0 0,-2 0 0 15,0 1-240-15,0 1-48 16,-2 0-16-16,0-1 0 0,-1 2-224 0,-1-1-64 0,-2 3 0 16,0-2 0-1,-1 2-368-15,-1 0-144 0,1-1 0 0,-2 3 144 0,0-1-144 0,0 0 160 0,0 1-160 16,0 2 160-16,-2-1-160 0,1 0 0 0,1 2 0 15,0-3 0-15,1 5 0 0,0-5 0 16,3-1 0-16,1 2 0 0,1-1-128 0,3-1 128 0,1 0 0 0,1-1 0 16,2-2 0-16,2 1 0 0,1-2 0 0,2 0 0 0,0 2 0 15,1 0 0 1,2 0 0-16,-2-2 0 0,4 3 0 0,-1 0 0 0,1-4 0 0,2 3 0 0,1-3 0 0,0 0 0 16,2 3 0-16,2-4 0 0,1 0 0 15,0 0 0-15,1 1 0 0,3-1 0 0,0 0 0 0,1 2 160 16,1 0-32-16,0-1-128 0,0 2 144 0,1-1-144 15,1 4 0 1,-1-1 144-16,1 2 0 0,-3-1 0 0,-1 0 0 0,1 4 0 0,-1-2-144 0,-1 4-176 16,0-1 48-16,-1 0 0 15,-1 4 128-15,0-4 0 0,-1 1 0 16,0 1 0-16,1-1 0 0,0 3 0 0,2-3 0 0,-1 0 0 0,1 1 0 16,-1-2 0-16,0 3 0 0,-1-3 0 0,1-3 0 0,-3 2 0 15,1 1 0-15,-1 1 0 0,-2 0 0 0,0 0 0 16,-2 1 0-16,-1 0 0 0,0 2 192 0,0 1-16 0,0 0-16 0,-2 0 0 15,2 0-160-15,-2-1 0 16,2-1 0-16,-2-2 0 16,1-1 0-16,-1 0 0 0,1-4 0 0,-2 0 0 0,0-1 0 0,-1 0 0 0,0-1 0 0,-1 0 0 15,-1 0 0-15,-1 0 0 16,-1-2 0-16,-2 0 0 0,1 2 128 0,-3-2 0 0,-1 1 0 0,-2 0 0 16,0-2-128-16,-2 3 128 0,-1-4-128 0,-1 3 128 0,-1-1-128 15,-2 1 0 1,1 0 0-16,-4-2 0 0,-1 3 0 0,-2 0 0 0,1 0 0 0,-3 1 0 0,2 0 0 15,0 1 0 1,-1 0 0-16,1-1 0 0,2 2 0 0,2-5 0 0,3 0 0 0,1-1 0 0,4 1 0 31,2-3 0-31,2-3-192 0,1 2 192 16,2 0-480-16,-1-3 32 0,2 2 0 0,0-3 0 16,1 1-800-16,-1 1-160 0,1 0-16 0,1 2-15280 15</inkml:trace>
  <inkml:trace contextRef="#ctx0" brushRef="#br0" timeOffset="42085.28">21875 2116 24879 0,'-7'0'2208'0,"4"0"-1760"0,3 0-448 0,1 0 0 0,0 0 1456 16,0-1 208-16,1 1 32 0,-1 0 16 0,0-2 160 0,3-1 48 0,1 0 0 0,3-1 0 0,1-1-896 0,3-1-192 0,2 1-16 0,2-1-16 0,1 1-416 0,1 0-96 0,0 1-16 0,1 2 0 15,-1 0-272-15,1 2 0 0,-1 0 128 0,-1 0-128 0,0 3 0 0,-1 0 0 0,-1 0 0 0,-2 1 0 16,1-2-176-16,-2 2-32 0,-1 1-16 0,2-4 0 16,-1 3-1120-16,1-2-240 0,-1-1-32 15,0 2-15008-15</inkml:trace>
  <inkml:trace contextRef="#ctx0" brushRef="#br0" timeOffset="43146.27">22791 1859 2751 0,'2'-3'256'0,"1"0"-256"0,-2 1 0 0,-1 0 0 0,0 1 880 0,1 1 128 0,1-4 16 16,-1-2 16-16,2 0 224 0,0-1 32 0,-2-2 16 0,2 3 0 0,-2 0-416 0,0 1-64 15,0 0-32-15,-1 2 0 0,0 0-544 0,-1 0-128 0,1 3 0 0,-1 0-128 0,0 1 832 0,-1 1 48 0,1-1 16 0,-1 1 0 0,-2 3 1056 0,2-2 224 16,-2 3 32-16,0-1 16 0,0 2-384 0,-1 1-80 16,-1-1-16-16,0 3 0 15,-1-1-784-15,-1 0-176 0,0 1-16 0,-2-1-16 0,0 1-176 0,-1 1-16 16,-2 3-16-16,0 0 0 0,-2 3-208 0,-2 1-32 0,-4 4-16 16,1-1 0-16,0 0-288 0,-4 5 0 0,-3 5 0 0,-2 5 0 15,0-1 0-15,1-2 0 16,1 2 0-16,1-1 0 0,1 0 0 0,3-5 0 15,3 1 0-15,2-3 0 0,3-3 0 0,3-3 0 0,2-4 0 16,1-1 0-16,1-2-224 0,1-3-48 0,1-1-16 0,2-4-10704 16,0 0-2128-16</inkml:trace>
  <inkml:trace contextRef="#ctx0" brushRef="#br0" timeOffset="43545.86">22821 1742 11055 0,'-10'-8'976'0,"2"3"-784"0,2 0-192 16,2 4 0-16,3 1 5456 0,1 0 1056 0,0-2 208 0,-1 2 32 16,-2-2-4752-16,2 0-944 0,0 2-192 0,1 0-32 15,1 0-576-15,3 1-96 0,0 4-32 0,2-2 0 16,0 2-128-16,3 1 0 0,-1 2 0 0,1 4 0 16,1 0 0-16,0 2 0 0,1 3 0 0,-1 0 0 15,1 3 0-15,-2 0 0 0,-2-3 0 0,-1 3 0 0,-1-3 304 0,-1 5 16 16,-1 2 16-16,-1 1 0 0,-1-1-160 0,0 1-48 15,-2 0 0-15,0 1 0 0,-2 3-128 0,-2 4 0 16,2-2 0-16,-4 1 128 0,0 1-128 0,0-4 0 16,-2 1 0-16,0-2 0 0,1-4-256 0,-1-3-16 15,0 0-16-15,2-6 0 16,-2 1-1248-16,1-1-256 0,0-4-64 0,-2-2-8736 16,-1 1-1760-16</inkml:trace>
  <inkml:trace contextRef="#ctx0" brushRef="#br0" timeOffset="43878.7">22456 2172 27647 0,'-8'-5'1216'0,"3"1"256"0,3 2-1168 0,1 2-304 0,2 0 0 0,3 0 0 0,-1 0 1408 0,4 0 240 0,1 0 32 0,7 0 16 0,5 1-96 0,6 3 0 0,3-2-16 0,4 2 0 0,-1 1-880 0,0-2-192 0,1 1-16 0,-1 0-16 0,-2-1-352 0,-1 0-128 0,-5 0 0 16,0-2 144-16,-2 2-144 0,-2-3 0 15,-2 0 0-15,-2 0-176 16,-1-3-976-16,-1 2-208 0,1-2-48 0,-2 1 0 0</inkml:trace>
  <inkml:trace contextRef="#ctx0" brushRef="#br0" timeOffset="44495.7">23173 2145 28559 0,'-3'1'2544'0,"2"2"-2032"0,0-3-512 16,1 1 0-16,0 0 800 0,0 0 64 0,-1 2 16 0,0-1 0 0,-1 2 96 0,2 1 32 0,0-3 0 0,2 2 0 0,0-1-560 0,3-1-128 0,1-1 0 16,0 1-16-16,4-2-144 0,1-2-32 0,2 1 0 0,-1-3 0 0,3 1 352 0,0-1 64 0,-2 0 16 0,2 2 0 0,1-3-368 0,0-1-64 0,2 1 0 0,-2 1-128 31,1 1-432-31,-2 1-192 0,1 1-32 0,-2 1-16 15,0 0-1904-15,0 0-384 0,0 1-80 0,-2-1-6064 16,0 2-1216-16</inkml:trace>
  <inkml:trace contextRef="#ctx0" brushRef="#br0" timeOffset="45193.65">23807 2035 12895 0,'2'-5'1152'0,"0"0"-928"15,1 4-224-15,-2-2 0 0,1 2 896 0,1 0 128 0,2-5 16 0,3-1 16 0,3-4-192 0,3 0-32 0,2-2-16 0,0 1 0 0,-1 4-1360 16,0-3-272-16,-3 4-48 0,1 1-16 0,-4 1 288 0,0-1 48 0,-1 4 16 0,-2-1 0 0,-4 2 1552 0,1 1 304 16,-3-3 64-16,-2 3 16 15,0-1 1056-15,-2 1 224 0,1-1 32 0,-4 1 16 0,2-2-672 0,-1-1-128 16,-1 2-16-16,-1-4-16 0,1 1-624 0,0-1-128 15,-1-1-32-15,3 0 0 0,-1-2-704 0,-1 2-144 16,0-2-16-16,1 0-16 0,-1 2-240 0,1 1 128 16,-1 1-128-16,0 4 0 0,1 3 0 0,-3 3 0 15,1 0 0-15,-4 7 0 0,3-1 0 0,-4 5 0 0,0 4 0 16,-2 1 0-16,2 1 0 0,0 1 0 0,-1 2 0 0,1-1 0 16,0 1 0-16,1 3 0 15,1-5 0-15,-2 4 0 0,2 0 0 0,0-1 0 0,2 2 0 0,1-6 0 16,2-1 0-16,-1-2 0 0,2 0 128 0,2-2-128 15,0-1 304-15,0 0-48 0,0-4 0 0,2 2 0 16,0-2-112-16,-1-1-16 0,4 0-128 0,-1 0 192 16,3-1-192-16,2-3 0 0,0 3 0 0,1-3 0 15,4 2 0-15,2-4 0 16,2 4 0-16,1-4 0 0,2 0 0 0,3-1-256 16,5 1 48-16,3-4 16 0,0 1-672 0,6-3-128 0,3-2-32 0,7-1-16688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09:17.5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14069 5461 14735 0,'-7'0'1312'0,"1"0"-1056"0,1 0-256 0,2 0 0 0,2 0 1632 0,0 0 272 0,1 0 48 0,0 0 16 0,-1 0-2688 0,0-2-544 0,-1 2-96 0,1 0-32 15,1 0 592-15,-1 2 112 0,0-2 32 0,1 0 0 16,0 0 976-16,0 0 192 0,0 0 32 0,-20 2 16 0,14-1 1120 0,-2 1 240 15,2-2 32-15,-1 2 16 0,2-1-48 0,-2 3 0 16,0-3 0-16,1 1 0 0,0 1-688 0,1 2-144 16,-1-4-16-16,1 4-16 0,-2 0-656 0,1-1-128 15,0 0-16-15,0 1-16 0,0 0-240 0,-3 2 0 16,0 0-144-16,-2 2 144 0,1-2-240 0,-3 2 48 16,-1 2 16-16,-2-3 0 0,-1 4 176 0,-2 0-128 15,-1 2 128-15,-1-1-128 0,0 2 128 0,2 0 144 16,-2-2-16-16,1 0-128 0,0 0 512 0,1 1 0 15,1-2 0-15,-1 0 0 0,2-1-144 0,1 0-48 16,-1 0 0-16,1 0 0 0,-2-2-176 0,1 2-144 16,-2 0 192-16,0 0-192 0,0 0 192 0,-1 0-192 15,1 0 192-15,0-1-192 0,3-1 0 0,0 0 0 16,1-2 0-16,0-1-144 0,2 0 144 0,0-1 256 0,2 0-64 16,0 0-16-16,2 0 16 0,-1-2 0 0,2 2 0 0,-1 0 0 15,3 0-192-15,0-3 0 0,2 2 0 0,1-3 0 16,2 0 0-16,2-1 0 0,2 0 0 0,1 0 128 15,1-1 128-15,2 0 32 0,2-2 0 0,-1 2 0 16,3-1-96-16,1 2 0 0,1-4-16 0,1 3 0 16,-1 1-176-16,1-2 0 0,0 0 0 0,-2 1 0 0,3 1 0 15,0 0 0-15,2-2 0 0,3 2 0 16,1-2 0-16,1 2 0 0,5-1 0 0,0 0 0 0,1-1 0 0,0-1 0 16,2-1 0-16,1 0 0 0,1-2-256 0,0-3 80 15,-1 2 16-15,-3 1 0 0,-2-3 160 0,-1 3 0 16,0 0 0-16,-4-1 0 0,-1 4 0 0,-2 0 128 15,-2-2-128-15,-2 2 176 0,-1 1-176 0,-3 1 0 16,-1 1 0-16,-2 0 0 16,1 0-464-16,-2 1-128 0,0 1-32 0,2-4 0 15,0 2-416-15,3-1-96 0,3 1-16 0,0-1 0 16,2-2-64-16,0 2-32 0,2 0 0 0,0-3 0 16,-1 3-768-16,0 0-160 0</inkml:trace>
  <inkml:trace contextRef="#ctx0" brushRef="#br0" timeOffset="447.79">13456 6137 28559 0,'-10'1'2544'0,"2"-1"-2032"0,0 2-512 0,2-2 0 0,2 0 1728 0,2 0 240 0,1 0 48 0,-2-1 16 0,-1 1-4800 0,-1 0-960 0,3 0-192 0,2 0-48 15,1 0 1696-15,2 0 336 0,0 0 64 0,4 0 16 0,0 0 1216 0,2 1 240 0,1-1 48 0,2 3 16 16,3-3 928-16,2 0 192 16,5 0 48-16,1 0 0 0,-4 0 2160 0,5-3 432 15,6 2 96-15,5 0 0 0,2-3-1600 0,3 2-320 16,1-2-64-16,-3 1 0 0,-7 1-1216 0,3 0-320 0,1 2 128 0,-1-3-128 15,-2 2 0-15,-5 1-128 0,-3 0 128 0,-3 1-208 32,-2 2-1600-32,-3-1-320 0</inkml:trace>
  <inkml:trace contextRef="#ctx0" brushRef="#br0" timeOffset="1153.22">12589 5646 30399 0,'-3'-3'2704'0,"0"-2"-2160"0,2 4-544 0,1-1 0 0,0 2 448 0,0-2 0 0,-1-1-16 0,-1-4 0 0,1 0-1696 0,0 0-336 0,-2-2-64 0,1 3 0 0,-2 3 1344 0,-1 1 320 0,-1 4 0 16,-4 1 0 0,-1 2-384-16,-2 5-80 0,-5 1-32 0,0 1 0 0,-5 5 304 0,0 2 192 0,-2 2-208 0,-1 2 80 15,-2 5 416-15,-1 0 96 0,0 2 0 0,-1 2 16 16,3 0 272-16,-2 1 48 15,3 1 16-15,0-2 0 0,4-2 16 0,2-1 0 0,3 1 0 16,0 2 0-16,3 3-160 0,2-1-16 0,4-1-16 16,3 0 0-16,4 0-560 0,5-2 0 0,2 1 0 15,5-8 0-15,3-2-320 0,3-6 16 0,7-2 16 16,-1-4 0-16,-1-2 448 0,4-4 96 0,4-3 0 0,2-3 16 16,-1-2 320-16,0-3 64 0,1 1 16 0,0-6 0 15,3 1-288-15,0-2-48 0,-2-2-16 0,2-5 0 16,-1 2-32-16,1-5-16 0,-2 0 0 0,-1-1 0 0,-1 1 304 0,0-3 48 15,0-1 16-15,-2-3 0 0,-6 5-192 0,-1-2-48 16,2-1 0-16,-3-5 0 0,0 3-256 0,-4-5-144 16,-2 2 160-16,-4-2-160 0,-5 0 0 0,-4 2 0 15,-4-5 0-15,-3 3 0 0,-3 3 0 0,-5 0 0 16,-2 1 0-16,-3 1 0 0,-1 3 0 16,-2 3 128-16,-2 1 0 0,-4 2 16 0,-1 2 160 0,0 3 16 15,0 4 16-15,-3-1 0 0,3 2-336 0,1-1 0 16,3 1-160-16,1 0-12384 15,2 0-2464-15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10:32.05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1703 5455 40543 0,'2'-5'3600'0,"1"2"-2880"0,0 0-576 0,1 1-144 16,0-1-1472-16,1-1-336 0,2-3-64 16,6-5-16-16,4-8-368 0,3-5-80 0,1-7-16 0,-2-4 0 0,1-2 1328 0,-2 1 256 0,-1-3 48 0,-2 1 16 15,-2-1-1488-15,0-2-304 0,-1-1-48 16,-2-3-16-16,-3 0 3072 0,-3-1 624 0,-3 4 112 0,-3-2 32 0,-2 5 1376 0,-3 0 288 0,-2-3 48 0,-5 1 16 15,1-3-64-15,-4-1-16 16,-3-2 0-16,-3-1 0 0,-1-6-1664 0,-3 0-336 0,-1-5-64 16,1 0-16-16,0 0-176 0,-3-8-32 0,1 0-16 0,-4-10 0 15,1-3-128 1,-1-3-32-16,2-2 0 0,1 0 0 0,3-3-464 16,1-6 128-16,3-3-128 0,3-6 0 15,1-4-432-15,3-3-128 0,3 1-16 16,-1 4-16-16,3 18-16 0,0 0 0 0,0 3 0 15,-2 3 0-15,0 3 416 0,-2 5 192 0,1 6-192 0,-2 2 192 0,-4 1 0 16,-1 2 192-16,0 6 0 0,-2 0 0 0,-2 1-64 0,-1 4 0 16,1 2 0-16,2 5 0 0,1 6 32 0,-2 3 0 15,1-3 0-15,-1 5 0 0,3-1-160 0,0 0 160 16,3 2-160-16,0-4 160 0,3 0-416 0,3 0-96 16,2 0-16-16,3 0 0 15,2 1-160-15,1-1-48 0,3 0 0 0</inkml:trace>
  <inkml:trace contextRef="#ctx0" brushRef="#br0" timeOffset="1438.83">1342 459 35935 0,'-14'-14'3200'0,"2"0"-2560"16,3 8-512-16,5 5-128 0,2-1-1264 0,-3-1-272 0,-5-6-48 0,-6-7-16 0,-5-6 96 0,1-1 16 16,3 0 0-16,3 1 0 0,4 1 560 0,2 1 112 15,0-1 32-15,1 3 0 0,-1 2 544 0,-1 3 240 0,-1-1-192 0,-5 4 192 0,0 5 128 0,-5-1 160 16,-5 6 32-16,-3 0 0 0,-5 6 528 0,-6 3 112 0,-4 7 32 0,-5 6 0 31,-7 7-496-31,-2 7-112 0,-4 7 0 0,-4 1-16 0,6-2-368 16,1 2 0-16,-1 0 0 0,-1 6-128 15,5 5 128-15,-2 6-128 0,-4 1 128 0,5-2-128 0,7 5-32 0,6-8 0 0,3-3 0 0,8 2 0 32,27-45-448-32,5-11-96 0,0 0 0 0,0 0 704 15</inkml:trace>
  <inkml:trace contextRef="#ctx0" brushRef="#br0" timeOffset="1649.61">0 1736 29599 0,'22'21'480'0,"18"13"-480"0,-7-14 0 0,-6-9 992 0,-28-13 96 16,18 9 32-16,34 14 0 0,39 12-816 0,28 2-176 31,12-4-128-31,-5-11 192 0,-2-9-192 0,-4-15 0 15,-5-6 144-15,-10-12-144 0,-10-6 400 0,-8-8 16 0,-5-4 0 0,-7-4 0 16,-5-3 720-16,-6-4 144 0,-4-2 16 0,-5-3 16 16,-7-1-480-16,-4-1-112 0,-2-4-16 0,-8-3 0 15,-4-3-432-15,-6 0-80 0,-3-1-32 0,-8-2 0 16,-3-7-160-16,-8 3 128 0,-3 2-128 16,-7 3 128-16,-1 5-128 0,-6 1 0 15,-5-2 0-15,-5 3 128 0,-5 1-128 0,-4 4 0 0,-3 2 0 16,-5 5 0-16,1 4-368 0,-4 2-96 0,-3 4-32 0,-10 2-17424 0</inkml:trace>
  <inkml:trace contextRef="#ctx0" brushRef="#br1" timeOffset="17099.32">23373 10973 19343 0,'-5'-1'1728'0,"2"-3"-1392"15,0 3-336-15,3-2 0 0,0 2 528 0,-1-1 48 0,-2-2 0 0,-1-1 0 0,-1-2-48 0,-3-2 0 0,2 0 0 0,1 3 0 0,1 0-848 0,1 1-160 0,-1 2-32 16,3 2-16-16,-1 0-800 0,4 0-144 0,0-2-48 0,2 2 0 0,1 0 2032 0,0 1 416 16,2-3 80-16,-1 2 16 0,2 0 656 0,-2 1 144 15,0-1 32-15,-1 1 0 16,0 0 96-16,-4 0 32 0,3 0 0 0,-3 0 0 16,0 0-752-16,-1 0-144 0,0-3-16 0,0 3-16 0,0 0-800 0,-1 0-256 15,0-1 160-15,-2 0-160 16,1 1 192-16,0-2-64 0,2 2 0 0,0 0 0 0,0 0 160 0,0 0 32 15,0 0 0-15,-21-8 0 0,19 8-176 0,1-2-16 0,0 2-128 16,0 0 192-16,2 0-384 0,0 0-64 16,0 0-32-16,2 2 0 15,0 1-1056-15,1-3-192 0,1 2-64 0,0-1 0 16,0 1-496-16,0-2-96 0,0 3-32 0,0-2-10096 0</inkml:trace>
  <inkml:trace contextRef="#ctx0" brushRef="#br1" timeOffset="21228.97">23436 10907 3679 0,'-10'3'320'0,"3"-3"-320"0,1-3 0 0,2 3 0 0,2 0 4208 0,2 0 768 0,0 0 144 0,-2-1 48 0,2 0-4144 0,0 0-816 0,4-4-208 0,2 0 0 0,3 4 0 0,2-6 0 0,3 2 0 0,-1-1 0 0,3 1 160 0,0-1 32 0,3 0 16 0,-3-1 0 0,1 0 640 15,-1 2 128-15,2 2 32 0,0-2 0 16,1-1 448-16,-1 1 80 0,5 0 32 0,-1 0 0 16,1 0-224-16,3 1-64 0,3-1 0 0,-1-1 0 15,1 1-416-15,0-1-96 0,5 2 0 0,2-1-16 0,1 3-400 0,1-3-80 16,5 1-16-16,2 2 0 0,2-2-112 15,2-1-16-15,3 2-128 0,0-3 192 16,-1 0-192-16,-2 1 0 0,1-1 0 0,-1 1 0 0,1-1 0 0,0 0 224 16,0 1-64-16,1-2-16 0,-2 3 48 0,1-3 0 15,-3 5 0 1,2-1 0-16,0 2-16 0,2 1 0 16,1-4 0-16,-1 3 0 0,1-2-48 0,1 0-128 15,5-1 192-15,0 3-64 0,-1-1-128 0,1 0 0 0,-2 1 0 16,-1 0 0-16,2-2 0 0,-1 1 0 15,0 1 0-15,-2-2 0 0,-1 2 0 0,0 1 0 16,2 0 144-16,-1-1-144 0,2 1 0 0,-1 0 0 0,2-4 0 16,-1 3 0-16,2 0 0 0,-2-2 0 0,-3 6 0 0,1-3 0 15,2 0 0-15,0 1 0 0,-2 0 0 0,2 0 0 16,3 2 176-16,0-1-48 0,-1 2 0 0,-1 1 0 16,-2-1-128-16,-1 1 0 0,1 0 0 0,-2-2 0 15,0-2 0-15,-1 1 0 0,1 0 0 0,-1-2 0 0,-5 0 0 16,-1 0 0-16,-1 0 0 0,1 0 0 0,1 0 0 15,-2 0 0-15,-1-2 0 0,1 0 0 0,-2 2 0 0,-1-1 0 16,1 1 0-16,-3 0 0 0,-2 0 0 0,2 1 0 16,1 3 160-16,-1-3-160 0,2 2 176 0,1-1-176 15,0 2 160-15,0-1-160 0,2-1 0 0,-1 0 128 16,2 1-128-16,-2 1 0 0,0-2 0 0,-1 1 176 16,1 0-176-16,0 0 160 0,-2-1-160 0,1 2 0 15,-1-4 0-15,0 0-176 0,-1 0 176 0,1 1 0 0,-2 0 0 16,-3-1 128-16,-1 0-128 0,-1 0 0 0,2 0-128 0,-1 0 128 15,0-1 0-15,3 1 0 0,-1-1 0 16,3 1 0-16,-1 0 0 0,3 0 256 0,0 0-64 16,1 0-16-16,1 0-176 0,1 0 160 0,2 0-160 15,1 0 160-15,1 0-160 0,-1 0 0 0,-1-3 0 16,2 3 0-16,-2-1 0 0,0 0 0 0,-3 0 0 16,-3 1 0-16,-1 0 0 0,0 0 0 0,1 0 0 0,0 0 0 15,1 0 0-15,-1-3 0 0,0 3 0 0,1 0 0 16,1 0 0-16,-1 3 0 0,-1-3 0 0,0 1 0 15,0 0 0-15,4 3 0 0,2-4 0 0,3 1 0 16,-1 3 0-16,2-3 0 0,1 4 0 0,2-2 0 0,-4 0 0 16,0 2 0-16,4 0 0 0,-2-4 0 15,1 4 0-15,-2-2 0 0,-5 1 0 0,-1-3 0 0,1 0 0 0,-1 1 0 16,0-2 0-16,-3 0 0 0,-1 0 0 0,1-2 0 16,0 1 0-16,1 0 0 0,0-2 0 0,1 2 0 15,1 0 0-15,1-1 0 0,0 2 0 0,0 0 0 16,-2 0 0-16,-1-2 0 0,-4 2 0 0,2 0 0 0,2 0 0 15,-4 0 0-15,-1 2 0 0,-3-2 0 0,-2 0 0 16,0 2 0-16,-2-2 0 0,-4 1 0 0,2-1 128 16,-4 0-128-1,-1-1 0-15,-1 1 0 0,0 0 0 0,-2-2 0 0,3 2 0 0,-3 0 0 0,0 0 0 0,1 0 0 16,-4 2 0-16,1-2 0 0,0 2 0 0,0 1 0 16,-2-3 0-16,1 1 0 0,-1 0 0 0,-1 1 0 15,-1 0 0-15,0-1 0 0,-2 0 0 0,0 2 0 16,1-3 0-16,-4 0 0 0,0 0 0 0,-2 0 0 15,1 0 0-15,-2 0 0 0,1-3 0 0,0 2 0 16,-1 0 128-16,2-1 0 16,1 2 0-16,2-2 0 0,-1 1-128 0,2 0 160 0,2 1-160 0,0 0 160 15,1-3-160-15,2 3 0 0,-1 0 0 16,0 0 0-16,-1 3 0 0,0-3 0 0,-1 0 0 0,-2 1 0 0,-2 0-336 16,-3 1 48-16,-2-2 16 0,-2 2 0 0,-1-2 112 0,-3 1 32 15,0-1 0-15,-1 0 0 0,-1 0 128 0,-1-1-192 16,1 1 192-16,-2-2-192 0,2 0 192 0,1 2 0 15,0 0 0-15,0 0 0 0,0 0 0 0,0 0 0 16,0 0 0-16,0 0 0 0,0 0 0 0,25-5 0 16,-17 5 0-16,0 0 0 0,-1 3-192 0,0-3-64 0,0 0-16 15,-2 1 0 1,-2-1-240-16,-1 0-64 0,-1 1 0 0</inkml:trace>
  <inkml:trace contextRef="#ctx0" brushRef="#br2" timeOffset="29902.84">17393 9631 10127 0,'2'-2'896'0,"-1"-1"-704"0,0 0-192 0,-1 0 0 0,1 3 2896 16,1-4 560-16,-1 2 96 0,1-2 32 0,1-2-2208 0,0 0-432 0,1-4-96 0,-1 0-16 0,-2 3-832 0,-2-1 0 0,-3 2 0 0,-4-3 0 16,-3 7-1216-16,-2-3-144 0,-2 4-48 0,-5-2 0 15,-5 3 752-15,-4 3 144 0,-5-2 16 0,-2 1 16 0,-2 2 736 0,0-1 160 16,4-1 32-16,-1 1 0 16,-5-1 688-16,-1-2 144 0,-1 0 16 0,0 0 16 0,-1-2 480 15,1-1 80-15,-3 1 32 0,2-2 0 16,-2-1-480-16,0 0-80 0,-4 0-32 0,0 3 0 0,1-3-752 0,-3 0-160 0,-1 3-16 0,0 2-16 15,0 2-368-15,-5 0 0 0,-4 3 0 16,-4-1-128 0,1 1-368-16,-2-3-64 0,0 3-16 0,-2 1 0 15,-2 1-448-15,2-1-80 0,-1 1-32 16,6-3 0-16,5 1 480 0,-4 0 80 0,-5 0 32 0,1 0 0 0,1 0 544 0,2-3 0 16,1 3 0-16,3 0 0 0,1 0 0 0,1 1 144 15,3-1-144-15,-1-1 192 0,2-1 144 0,0 2 48 0,0 0 0 0,0 3 0 16,-1 2-160-16,4 1-32 0,1 0 0 0,1-1 0 15,1 3-192-15,-1 4 0 0,-1-3 0 0,-2 4 0 16,3-1 0-16,-2 3-128 0,3-3 128 0,1-1 0 16,2 1-176-16,2-3 176 15,2 5-160-15,-2-1 160 0,0 3-160 0,-1 0 160 16,0 1-160-16,-1-1 160 0,2-3-224 0,2-3 48 0,2 1 16 0,3-1 0 0,1-3 160 0,2 2 0 16,2 0 128-16,1 0-128 0,0 1 128 0,2 1-128 15,2 2 128-15,1 0-128 16,0 0 256-16,2 2-32 15,1 2 0-15,0 1 0 0,1 0-224 0,1 1 0 0,3-3-144 0,2 0 144 16,-1 3-304-16,1 0 48 0,2-1 0 0,1 1 0 16,2-2 48-16,1 0 16 0,4 2 0 0,-1-3 0 15,3 1-128-15,1-3 0 0,4-1-16 0,0-2 0 16,0-1 192-16,3-2 144 0,4-2-192 0,3 1 192 0,2 0 224 0,3 0 160 0,0-1 16 0,2 0 16 16,0 0-160-16,2 1-16 15,0 1-16-15,1-2 0 16,0 2-16-16,0-2 0 0,1 2 0 0,1-2 0 0,-1 0-208 0,5 0 0 15,1 2 0-15,3-1-160 16,2 0-544 0,4-2-128-16,3 1 0 0,3-3-16 0,0 0 464 0,2-5 112 0,5-1 16 0,0-2 0 0,0 0 384 0,4 0 64 15,2 0 32-15,4 0 0 16,3 0 544-16,-2 0 128 0,-3-3 0 0,-2 1 16 16,0 2-304-16,-1 3-64 0,0 1-16 0,0 3 0 0,-3 2-400 0,2-2-128 15,-1 3 0-15,2-4 0 0,-5-1 0 0,0 1 0 16,1-3 0-16,8 2 0 0,6 1 0 0,4-1 0 15,4-1 128-15,-2-4-128 0,1 0 560 0,-4-4 48 16,-4 4 16-16,8-1 0 0,10-1-192 0,3-3-48 16,-3 1 0-16,0 0 0 0,2 3-384 0,-3-1 0 15,-4 5 0-15,-3-1 0 0,-2 2 0 0,-2 0 0 16,-3 3 0-16,1 2 0 0,0 2 0 0,-4-4 0 0,0 3 0 16,-3-1 0-16,-2 0 0 0,-1-2 0 0,2 2 0 15,2-3 0-15,4-1 176 0,2 1-48 0,-1-2-128 0,0 1 192 16,4-2 176-16,0 0 16 15,1-1 16-15,7 1 0 0,3-1-160 0,1-2-48 0,0 6 0 16,-1-3 0-16,-3 1-192 0,2 0 0 0,2-2 0 16,-2 0 0-16,-5 2 0 0,0 0 0 0,-1-3 0 0,0 0 0 15,-1 0 0-15,-3 3 0 0,-5 1 0 0,0-3 0 16,2 3 0-16,1-1 0 0,-1-3 128 0,0 3-128 16,3-4 0-16,0 4 0 0,-1-1 0 0,-1 2 0 15,2-2 0-15,3-1 0 0,8-2 0 0,-1 0 0 16,-2 2 0-16,-4-2 0 0,1 0 0 0,0-2 0 15,-1 0 0-15,-3 1 0 0,-2-1-128 0,-3 2 128 0,-1 0 0 16,-4-1 0-16,-1-1-128 0,0-1 128 0,1 3 0 0,-4-3 0 16,-2 1 0-16,-3 1 0 0,-5-1 0 0,1-1 0 15,-3-1 0-15,4-1 0 0,3-1 0 0,2-1 0 16,2 1 0-16,0-1 0 0,-3 0 0 0,1-2 0 16,2 1 0-16,-1-1 0 0,0-2 0 0,-1 0 0 15,0 0 0-15,-6 1 0 0,-8 1 0 0,-1-2 0 16,3-3 0-16,-5 1 0 0,-1 0 0 0,-3-1 144 0,-3 0-144 15,-1-2 128-15,0 1-128 0,-1 0 0 16,-1-2 0-16,1-3 0 0,0 2 0 0,-2-5 0 0,0 1 0 0,-2-1 0 16,-2-1 0-16,-3 2 128 15,-3 0-128-15,-1-2 0 0,-1 1 0 0,-2 2 0 0,-4 3 0 0,-1 0 0 16,1-7 0-16,1-1 0 0,-3-5 0 0,1 1 0 16,-2 1 0-16,-2 0 0 15,-1 1 0-15,-3-1 0 0,2 1 0 0,-5-3 128 0,1-1 0 0,-4 1 0 16,0 1-128-16,-2 1 0 0,-1 0 0 0,-2 1 0 15,1-1 0-15,-2-2 192 0,-3 2-192 0,1-2 192 16,-2 2-192-16,1-2 128 0,-1 2-128 0,-1-1 128 16,2 2-128-16,0-1 0 0,1 2 0 0,-2-1 0 15,2-1 0-15,-2 2 0 0,1 1 0 0,-1-1 0 0,2 6-176 0,-4-2 48 16,0 4 0-16,-3-4 0 0,1 4-112 16,-3-1-16-16,-3-2 0 0,-2 1 0 15,0 1 128-15,-1 0 128 0,-2 3-208 0,2 3 80 0,1-2 128 0,0 4 0 16,-2-1 0-16,-1 3 0 0,-3 4 0 0,0 1 0 15,-2 0 0-15,-4 3-128 0,-1-2 128 0,-1 0 0 16,1 1 0-16,-3 0 0 0,1 1 0 0,-2 2 0 16,-4 0 0-16,1 1-128 0,0 0 128 0,-6 2 0 0,-8 0 0 15,-5 0 0-15,-2-6 0 0,-1 3 0 16,0 0 0-16,0 3 0 16,0-3 0-16,-2 1 0 0,-3 0 0 0,1-2 0 0,2 0-224 0,7 1 32 15,6-3 16-15,-6 2 0 0,-5 2-64 0,-5-2-16 16,-4 1 0-16,-2-1 0 0,1 2 256 0,-1 3 0 0,-3-2 0 0,-4 3 0 15,-3 1 0-15,-2-2 0 0,1 1 0 16,-3-1 0-16,3 4 0 0,-1 0 0 16,-3-3 0-16,-1 1 0 0,2 0 0 0,-6 3 0 0,-7 4 0 0,-2-3 0 31,2 0-736-31,0-2-48 0,4 5-16 0,-4 1 0 16,-3-3 160-16,5 1 16 0,5 2 16 0,2 0 0 0,1-2 464 0,0-1 144 0,0 0 0 0,2 0 0 15,2-2 0-15,-1 0 0 0,0-1 0 0,-2 2 144 16,-3-2-144-16,1-5 0 0,0-3 0 0,-1 2-14432 15</inkml:trace>
  <inkml:trace contextRef="#ctx0" brushRef="#br2" timeOffset="116352.67">3377 11417 42383 0,'-2'-8'3776'0,"-1"5"-3024"0,2 0-608 0,1 1-144 0,0 1 0 0,1 1-224 0,0 0 48 0,2 0 16 0,-1 1-512 0,2-1-96 0,-2 2-32 0,-2-2 0 15,0 0-256-15,0 0-48 16,0 0-16-16,-23 6 0 0,7-4-16 0,-6-1 0 0,-4 0 0 0,-8-1 0 0,-9 3 1136 0,-9-3 192 0,-7 0 48 0,-8-3 16 16,-2-1 880-16,-9 0 176 0,-5 0 32 0,-4 1 16 15,0 1-592-15,4-2-112 0,7-3-16 0,8-1-16 16,9 2-48-16,9-1 0 0,10 2 0 0,9-1 0 16,6 3-304-16,8 1-64 15,4-2-16-15,5 1 0 0,3 3-192 0,2-2-128 16,4 1 128-16,3 1-208 15,1 1-1168-15,5 1-224 0,4 0-64 0,4 3 0 0,3-4-768 0,5 4-176 0,8 0-16 0,5 1-16 0,7 4 1904 16,6-3 384 0,8 3 80-16,8 1 16 0,8-3 256 0,2 2 272 0,-3-4-48 0,6 2-16 15,4 4-208-15,4-1 0 16,2-1 0-16,-5-1 0 0,-7 3-1024 0,-4-5-160 0,-4 3-32 0,-8-3 0 31,-11 1 496-31,-10-2 80 0,-9-1 32 0,-11-1 0 0,-9-2 608 0,-12 1 0 0,-7-3 0 0,-10 1 0 0,-10-1 896 0,-3 0 128 0,2-1 48 16,-15 1 0-16,-18-3 1568 0,-21 1 320 0,-14 0 64 0,-14 0 16 31,-7 1-1216-31,-10 1-240 0,-8 1-48 0,-7-1-16 0,-5 2-1072 16,-7-2-192-16,-3-3-64 0,-1 1 0 0,8 2-320 0,-6-2-80 15</inkml:trace>
  <inkml:trace contextRef="#ctx0" brushRef="#br2" timeOffset="174552.65">13198 15055 23951 0,'-2'-3'2128'0,"0"2"-1696"0,0 1-432 0,-1 0 0 0,1 1-1680 0,-2 1-432 0,-4 1-64 16,-5-3-32-16,-7 2-1120 0,-7-2-240 0,-3 1-32 0,-3-1-16 0,-1 2 5056 0,-1-2 1008 0,-5-2 208 0,-1-1 32 0,2 0 1232 0,0-2 240 16,2-1 64-16,0-1 0 0,4 0-1328 0,-4 1-256 15,-1-3-48-15,-2 3-16 0,0 1-1616 16,-3 3-336-16,-5-3-64 0,-8 1-16 16,-5 3-1264-16,-3-1-256 0,-4 2-48 0,-2-1-16 15,-1-3-880-15,-6 1-160 0,-2-1-32 0,0-1-16 0,0 5 1952 16,-1-2 400-16,2 2 80 0,-1-2 16 0,2 1 768 0,4 1 144 15,2 0 48-15,3-1 0 0,3 1-352 0,6 0-64 0,7-5-16 16,-3 1 0-16,2 2-272 0,4-4-64 16,5 2-16-16,5 3 0 0,4 2-192 0,4 3-48 0,5-2 0 0,3 4 0 15,1 3-112-15,-1 2-16 0,1 1-128 0,1 2 192 16,4 6-192-16,-1-2-288 0,2 6 64 0,3 2 16 16,-2 2-160-16,2 1-16 0,4 2-16 0,-1-2 0 15,2 2 272-15,3-2 128 0,2-3-128 0,0 1 128 16,1 1 0-16,2 3 0 0,0 1 0 0,0 3 128 15,2-2 64-15,-1 7 0 0,3 3 16 0,2 8 0 0,2 6-80 16,0 5-128-16,5 7 176 0,-2-1-176 0,-1-10 0 16,2 22 0-16,2 25 0 15,-2 18 0-15,0 7 0 0,-2 5 0 0,-3 1-192 0,-5-12 192 32,-1-15-1328-32,-2-23-160 0,2-23-48 0,0-8 0 15,3-9 704-15,1 1 144 0,1 4 32 0,0-2 0 0,-1 2 2016 0,0-5 416 0,-1-3 80 16,-1-1 0-16,-2-6-1152 0,0 2-256 0,1-2-32 0,1 1-16 0,-2 0-560 0,2 2-112 15,0-1-32-15,-1-1 0 0,-1 0 32 0,-1-1 0 16,0-3 0-16,0 3 0 0,0 1 272 0,-3 0 0 16,2 5 0-16,0-1 0 0,-2 4 0 0,1-3 0 15,-1-3 0-15,1-9 0 0,-2-9 0 0,1-9 0 16,0-5 0-16,2-5 0 0,1 1 512 0,-1-3 16 0,1 1 0 16,0-1 0-16,-2 2 0 0,1 1 0 15,0 0 0-15,0 2 0 0,1 2-368 0,0 0-160 0,0 2 128 0,-2 2-128 16,2-1 0-16,0 3 0 0,-1 5 128 0,0 4-128 15,-1 0 128-15,-1 3-128 0,2 2 192 0,-3-1-64 16,2 5-128-16,-3-3 0 0,1 1 0 0,-1-3 0 16,1-1 0-16,-1-6 0 0,3-1 0 0,-1-7 0 15,2-3 0-15,1-3 128 16,1-2-128-16,1-3 128 0,1-1 96 0,1-1 16 0,1-1 0 0,2-1 0 0,2 0-240 0,2-1 176 31,3-1-176-31,2-5 160 0,2 1-32 0,5-1-128 16,4-1 192-16,3-1-64 0,4 2 48 0,1 0 0 15,-1 0 0-15,7-2 0 0,6 0-176 0,4 2 128 0,2 0-128 0,2 0 128 16,0 2-528 0,0 3-112-16,-2-1-32 0,-1 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14:52.7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2201 3155 29487 0,'-11'-8'2624'16,"2"1"-2112"-16,3 5-512 16,4-1 0-16,0 3 384 0,-1-2-16 0,-6-4-16 0,-6-4 0 0,-6-4-1344 0,-5-3-272 0,-3 1-48 0,-5-1-16 0,-3 0 432 0,-3 5 96 0,-4 1 16 0,-4 0 0 0,-5 2 128 15,-6 1 16-15,-1-1 16 0,-4 0 0 0,0-2 912 0,3 0 176 0,1-5 48 0,2 4 0 16,5-1 1136-16,4 2 224 0,0 0 48 0,2 2 16 15,4 1-1264 1,0-4-256-16,1 3-48 0,1-1-16 0,4-1-352 0,1 2 0 0,3 0 0 0,3 7 0 0,3-1 0 16,2 6 0-16,0 2 0 0,-1 1 0 0,2 1 432 15,1 3 64-15,5 3 16 16,2-1 0-16,3 3-224 0,2-2-32 0,4 3-16 0,1 2 0 16,1 0-240-16,2 2 0 0,2 0 0 0,0 1-160 0,2 0 160 15,0 2 0-15,2 6 0 0,-1 4 128 16,3 7-128-16,0 9 0 15,1 12 0-15,0 6-128 0,1-6 400 0,-3 3 96 0,3 0 16 0,-4 20 0 0,-1 22 64 0,-2 11 32 32,-4 2 0-32,0 10 0 0,-2 10-272 0,0 0-48 0,-2-3-16 0,1-8 0 0,-2-3-144 0,1-8 0 15,-1-4 0-15,-1-13 0 0,0-5 0 0,-1 5-176 16,-1 9 48-16,-1-1 0 0,3-3 128 0,1 8 128 16,1 11-128-16,2-13 176 0,2-12-176 0,4 4 192 0,3 8-192 0,3-11 192 15,1-7-192-15,6-12 0 0,2-12 0 0,1-9 0 16,1-8 128-16,-2-6-128 0,1-6 128 0,-4-11-128 15,-1-4 320-15,-1-5 0 0,-1-2-16 0,-4 0 0 16,-1-2 272-16,-2 0 48 0,-2 0 16 0,-1-2 0 16,-2 2-336-16,0 0-64 31,-2 1-16-31,-2 0 0 0,0 2-16 0,-3 2 0 0,2 1 0 0,-2 2 0 16,2-2-64-16,0 3-16 0,1 2 0 0,4 1 0 15,0 1-128-15,4-2 128 0,3-4-128 0,4-5 128 16,0-6-128-16,5-2 128 0,0-3-128 0,2-3 128 0,1 1 16 15,1-4 0-15,3-2 0 0,2-4 0 0,2 3 48 0,1-2 0 16,-2-1 0-16,2 1 0 0,5 2-64 0,0-3-128 16,5-5 192-16,3 0-64 0,6 1-128 0,3-2 160 15,6 1-160-15,-5 3 160 0,-1 1-160 0,6-3 0 16,7 2 0-16,-1 1-176 16,3 1-400-16,2 1-96 0</inkml:trace>
  <inkml:trace contextRef="#ctx0" brushRef="#br0" timeOffset="70537.14">12667 10969 29487 0,'-39'-2'2624'0,"3"-3"-2112"0,10 4-512 0,11 1 0 0,3 1-336 0,-8 0-176 0,-23-1-48 0,-32 0 0 0,-21 1-1104 0,-5-1-240 0,14 3-32 0,13-3-16 16,8 0 1024-16,12 1 208 0,8 0 32 0,8-1 16 0,7-1 960 15,9 0 192-15,7-2 32 0,6 1 16 0,5 1 1344 0,4-3 272 16,4 1 48-16,5-2 16 0,2 1-672 0,7-1-144 16,6 0-32-16,3 2 0 0,3-2-1360 0,11 0 0 0,13 2-224 15,10 0 16-15,6-1 208 0,4 2-144 0,7-4 144 16,8 1-128-16,8-1-16 0,5-1 0 0,5 4 0 16,-1-2 0-16,2-3-64 0,9 2-16 0,8 2 0 0,4 2 0 15,-4-3 224-15,-2 5 0 0,3 1 0 0,5 3 0 16,4-2 0-16,2 3 0 15,2 5 128-15,-4-4-128 0,-10-3 0 0,4 2 0 0,5 5 128 0,-7-5-128 16,-5-4 0-16,-5 4 0 0,1 0 0 0,-10-3 0 16,-10-2 320-16,-5 0 48 0,-7 4 16 0,-7 0 0 15,-4-2 400-15,-16-1 96 0,-8-2 16 0,-4 1 0 0,-3-4-224 16,-4 2-32-16,-7 0-16 0,-8-1 0 0,-8 2-304 16,-7-2-48-16,-5 3-16 0,-5 0 0 0,-4 0 0 15,-7 0-16-15,-7 3 0 0,-10-2 0 0,-9 4-48 0,-11-1-16 16,-12 3 0-16,-13-1 0 0,-10-1-176 0,-9-2-256 15,-2-2 64-15,-10 1 16 0,-3 1 176 0,-9-3-128 16,2 0 128-16,-10-1-128 0,-4 4 128 0,-5-3 144 16,0-2-16-16,-5 4-128 0,-3 0 128 0,-3-1-128 15,-6-2 0-15,3 2 0 0,4 3 192 0,4-2-192 16,8-2 192-16,-6 4-192 0,-3-2 0 0,2 1 0 16,8-1 0-16,4 2 0 0,2-4 0 0,-3 0 0 0,2 0 0 15,1-5 0 1,5 1-800-16,9-2-272 0,13 0-48 0,6 0-16 15,6 2-608-15,2-2-128 0</inkml:trace>
  <inkml:trace contextRef="#ctx0" brushRef="#br0" timeOffset="73989.4">7172 14685 39615 0,'14'-8'3520'0,"-5"1"-2816"0,-2 7-560 16,-6 0-144-16,1 0 256 0,2 0 0 0,5-5 16 0,4-1 0 0,3-2-848 0,-4-1-192 0,-7-2-16 0,-8 1-16 15,-8-2-800-15,-10-1-144 0,-9-3-48 0,-9-1 0 16,-8 1 528-16,-2 1 112 0,2 3 0 0,-8-1 16 0,-10-2 1392 0,2 7 256 0,5-1 64 0,-15 3 16 16,-17 1 1248-16,-13 1 240 0,-5 2 48 15,-10 2 16-15,-9 2-1232 0,-7 1-240 0,-4-2-48 0,-13 1-16 16,-14 3-256-16,-8-3-48 0,21-2-16 0,-33 0 0 15,-27-2 32-15,-10 0 0 0,0 2 0 0,-1 0 0 16,0 4 0-16,2 0 0 0,-1 0 0 0,12 1 0 16,17 4-112-16,3-4-16 0,3 2 0 0,8-1 0 0,7 2-192 15,10-1 0-15,12-1 128 0,18 1-128 0,21-3 128 16,10 0-128-16,10-1 176 0,9-3-176 0,9-3 0 0,10-1 0 16,10 0 0-16,7-3-192 0,9 1 192 0,8 1 0 15,5-1 192-15,8-1-192 16,4 3-288-16,6-2-160 0,4 1-48 0,4 2 0 15,0 2 32-15,3 1 0 0,4 4 0 0,2-2 0 16,4 7-464-16,-1-3-96 0,0-1 0 0,2 2-16 16,4 3-240-16,3 1-32 0,3 2-16 0,3-1 0 0,0 3 864 0,1-4 160 15,-5-3 48-15,5 1 0 0,5 4 256 0,7-2 0 0,3 0 0 16,2 0-9088-16,2 0-1904 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20:37.15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25362 12127 27647 0,'-2'-5'2448'0,"1"2"-1952"0,0 0-496 0,1 1 0 0,0 2 144 0,0-2-144 0,0-2 128 16,-1-1-128-16,-1-3 1088 0,1 0 128 0,-1 1 16 0,-1 2 16 0,2 0 48 0,-3 1 16 0,2 2 0 0,-1 0 0 0,0 2-336 0,-1-2-64 0,0 2-16 0,1-1 0 15,-1 2-464-15,0 1-112 0,0-2 0 0,1 2-16 16,0-1-96-16,0 0-16 0,0 2 0 0,-2 0 0 0,1 1 16 0,-1 0 0 31,-1 2 0-31,0-1 0 0,0 1 144 0,-3 0 32 16,2 0 0-16,-2 2 0 0,-1 0 144 0,0 0 48 15,-1 2 0-15,-1-3 0 0,0 3-160 0,-2-1-32 16,2 1 0-16,-3 0 0 0,0 1-192 0,-2 0-32 0,-3 1-16 16,-1 2 0-16,-3 2 16 0,-3 0 0 0,-1 1 0 15,-5 4 0-15,1-2-160 0,-2 4 128 0,-3 3-128 0,-4-1 128 16,0 2-128-16,-1 0 0 0,0-2 0 0,-3 0 0 16,1 2 320-16,-2-1 0 0,-1 2-16 0,-2 1 0 15,-1-3 144-15,1 1 48 0,3-1 0 0,0 2 0 16,1-2-240-16,-1 0-32 0,2-7-16 0,0 3 0 15,-3 5-48-15,-2-2-16 0,-1 2 0 0,-2 1 0 16,0 1-16-16,-1 1 0 0,0 2 0 0,-4-2 0 16,0 2-128-16,-4 3 0 0,0-1 0 0,-1 1 0 0,2-3 0 15,1-1 0-15,1 5 0 0,2-3 0 0,8-4 0 0,-4-1 0 16,-2 3 0-16,-1-3 0 0,1 7 192 16,2-5 16-16,4-1 0 0,2-1 0 0,4-1-208 0,1-3 176 15,3 0-176-15,1-2 160 0,0-1-160 0,1 0 0 16,1-2 0-16,-2-1 0 0,-1 2 0 0,-6 1 0 15,0 4 0-15,-2-2 0 0,-1 5 0 0,-3-2 0 16,-4 2 0-16,-5 3 0 0,0 1 144 0,-1 0-144 16,3 2 160-16,-4-1-160 0,-1 4 336 0,0-2-16 15,4 1-16-15,2-5 0 0,3 1-304 0,4-4 0 16,-1 1 0-16,2-5 0 0,6-1 0 0,0 0 0 16,-2 3 0-16,2-4 0 0,8-3 128 0,-3 2-128 0,-3-3 0 15,1 1 0-15,3-3 0 0,-1 3 0 0,-2 2 0 16,0 0 0-16,-1 0 160 0,2 0-32 0,-1 2 0 0,1-1 0 15,0 4-128-15,-2-1 128 0,2 2-128 16,0 2 128-16,-2-5-128 0,0 0 0 0,2 1 0 0,0-1 0 16,-1 1 0-16,2 1 0 0,1-2 0 0,3-1 0 15,1 1 0-15,1-3 0 0,4 0 0 0,0-3 128 16,1 1-128-16,-2 1 0 0,1-2 0 0,1 1 0 16,0 0 0-16,2 1 0 0,-2 1 0 0,0 0 0 15,2 0-128-15,2 0 128 0,0 0 0 0,-1-3 0 0,2-2 0 16,0 1 0-16,3 0 0 0,-1-3 128 15,2 1-128-15,0-2 0 0,3 0 0 0,-2 0-176 0,0 0 176 16,-1-2 0-16,2 0 0 0,0 0 0 16,0-2 0-16,0 1 0 0,0-3 0 0,1 0 0 15,0 0 176-15,-1-4-48 0,1 5 0 0,0-2 0 0,0-1-128 0,-1 1 0 16,2 2 0-16,0-1 0 0,0 0 0 16,0 2 0-16,1 0 0 0,1-2 0 0,1 1 0 0,0 0 0 15,1-2 0-15,1 2 0 0,-1-2 0 0,2 3 0 16,-2-3 0-16,0 4 0 0,2-3 0 0,-2 1 0 15,2 0 0-15,-1-3 0 0,0 4 0 16,-1-1 0-16,0-1 0 0,1-2 0 0,-1 1 0 16,-1-1 0-16,3-2 0 0,-2 2 0 0,2-1 0 0,-2-1 0 15,3-1 0-15,0-1 0 0,1 1 0 0,0-2 0 16,1-2 0-16,0 2 0 0,2 2 0 0,-1-2 0 16,1 0 0-16,1 0 0 0,-1 1 0 0,1-1 0 15,0 0 0-15,0 2 0 0,1-2 0 0,-1 0 0 0,1 0 0 16,0-2 0-16,0 2 0 0,0 0 0 0,0 0 0 15,0 0 0-15,0 0 0 0,0 0 0 16,0 0 0-16,0 0 0 0,0 0 0 0,0 0 0 0,0 0 0 0,0 0 0 16,0 0-128-16,0 0 128 0,0 0 0 0,0 0 0 15,0 0 0-15,0 0 0 16,0 0 0-16,0 0 0 0,0 0 0 0,0 0 0 0,0 0 0 16,0 0 0-16,0 0 0 0,0 0 0 0,0 0 0 0,0 0 0 15,0 0 0-15,22-1 0 0,-16-4 0 0,0-3 0 0,3 2 0 0,1-3 0 16,0 2 0-16,1-3 0 0,1 1 0 0,2-2 0 15,-1 1-144-15,3-1 144 16,4-2 0-16,0-2 0 0,3 1-128 0,2-3 128 0,-1 2-160 16,4-2 32-16,2-2 0 0,4-2 0 0,1 0 128 0,1 0-160 15,-1-1 160-15,-1-3-160 16,1 0 160-16,1-2 0 0,3 1 0 0,2-5 0 0,0 5 0 0,1-5 0 16,4 0 0-16,1-3 0 0,1-3 0 0,0 2 0 15,-1 0 0-15,0 2 0 0,-2 2 0 16,-13 9 0-16,-6 2 0 0,2 0 0 0,9-2-192 15,11-9 0-15,6 0 0 0,-1 2 0 16,-3 0-240-16,-1 3-48 0,-6 1-16 0,-1 3 0 16,-2 1 368-16,-2 1 128 0,1 1 0 0,-1 0-144 0,-4 0 144 0,5 0 0 0,3-4 0 0,-10 9 0 15,-10 0 0-15,4-1 0 16,9-6 0-16,12-7 0 0,4-6 0 0,3-2 0 0,-2 2 0 16,0 0 0-16,2-3 0 0,2 1 0 0,-1 1 0 0,0-4 0 0,0 1 0 15,-3 2 0-15,-2 1 0 16,-2 2 0-16,0 1 0 0,0-1 0 0,1 0 0 0,-1 2 0 15,1 2 0-15,0 2 0 16,-3 3 0-16,0-1 0 0,-2 3 0 0,-1-1 0 0,0 0 0 0,-1 1 0 0,-2 1 0 0,2 1 0 16,0-2 0-16,1 0 0 0,-1-2 0 0,0 0 0 31,-2 0 0-31,-2-1 0 0,-2 3 0 0,-1-1 0 0,-1-1 0 16,2-1 0-16,0-1 0 0,1 2 0 15,-2 0 0-15,2-1 0 0,0 2 0 0,2-4 0 16,1 3 0-16,1-2 0 0,0 0 0 0,-2 0 0 0,-1 2 0 0,0 1 0 0,0 0 0 0,-8 3 0 0,-6 6 0 15,5-3 0 1,7-5 0-16,7-5 0 0,3 2 0 0,-1-1 0 0,-1 1 0 0,-4 3 128 0,0 1-128 0,-4-1 128 31,-1 2-128-31,-2-1 0 0,-1 0 0 0,0 0 0 0,0 1 0 0,-1 1 0 0,0 1 0 0,-2 2 0 16,0-1 0 0,-2-1 0-16,1-2 0 0,-1-2 0 15,1-1 0-15,2-2 0 0,0-1 0 0,-1 1-128 16,-1 4 128-16,-1 1 0 0,0-2 0 0,-1 2 0 0,1 1 0 15,-1 1 0-15,-1 1 0 0,0 1 0 16,-1 4 0-16,-1-3 0 0,-1 2 0 0,-1 1 0 0,1 1 0 16,-1-2 0-16,1 5 0 0,-1-2 0 0,0 1 0 0,0-2 0 15,0 0 0-15,0-1 0 0,1 1 0 0,-3-2 0 16,0-2 0-16,-1 3 0 0,1 0 0 0,1-3 0 16,-2 1 0-16,1 1 0 0,-1 1 0 0,0 0 0 15,-1 1 0-15,-2 0 0 0,0 2 0 0,-2-2 0 16,1 2 0-16,-2 1 0 0,-1 0 0 0,1 0 0 15,-3 1 0-15,1-1 0 0,1 0 0 0,-1 2 0 16,1-2 0-16,2 0 0 0,-2 2 0 0,-1 0 0 16,0 1 0-16,0 0 0 0,2 0 0 0,0 0 0 15,1 1 0-15,-2-1 0 0,1 2 0 0,-2 0 0 0,1 1 0 0,-2-1 0 16,0 2 0-16,-2-3 0 0,0 3 0 0,1-3 0 16,-2 3 0-16,0 0 0 0,-1-2 0 0,0 1 0 15,1 2 0-15,2-5 0 0,-2 4 0 0,1-3 0 16,-1 1 0-16,2-1 0 0,-2 1 0 0,0-1 0 15,0 1 0-15,-2 1 0 0,0 0 0 16,0 1 0-16,-1-1 0 0,0 1 0 0,-1 1 0 0,-1 0 0 16,-1 0 0-16,0 0 0 0,0 0 0 0,-1 0 0 0,0 0 0 15,-2 1 0-15,3-1 0 0,0 0 0 0,0 0 0 0,0 0 0 16,0 0 0-16,-23 7 0 0,19-6 128 0,-1 1-128 16,0-2 160-1,2 0-160-15,0 0 128 0,-1 0-128 0,3 0 0 16,0 0 0-16,0 0 0 0,-2 0 0 0,2 0 0 15,0 0 0-15,0 2 0 0,-2-2 0 0,1 2 0 0,0 1 0 16,0-3 0-16,-1 2 0 0,1 2 0 0,-3 1 0 0,0 1 0 16,-1-1 0-16,0 2 0 0,-3 3 0 0,0-2 0 15,0 1 0-15,-3 4 0 0,0 0 0 0,-4 1 0 0,-1 1 0 16,-1 0 0-16,-3 1 0 0,0 1 0 16,-2-1 128-16,1 1-128 0,-4 1 144 0,0 0-16 15,-3 3-128-15,1-2 192 0,-3 2-64 0,-1-1-128 0,-2 2 0 16,1 1 0-16,-2 3 0 0,-1-3 0 0,-2-1 0 0,1 1 0 15,-3 0 0-15,1 0 0 0,-2 1 0 0,-1 0 0 0,0 2 0 0,0 2 0 0,0-5 0 16,1 1 0-16,3-2 0 0,-2 0 0 0,1-2 0 16,1 5 0-16,0-4 0 0,0 0 0 0,-2 1 0 15,-1 0 0-15,-4 2 0 0,-5 0 0 0,0 2 0 16,-1-1 0-16,0 0 0 0,2 0 0 0,-3-2 0 16,2 3 0-16,2-4 0 0,-1 2 176 0,-1-2-48 15,1 4-128-15,0 0 192 0,1-4-64 0,4 2 0 31,0-2-128-31,5 0 192 0,1 2-192 0,0-2 0 0,3-2 0 16,0 0 0-16,3-3 0 0,-2 0 0 0,1 1 0 0,0 0 0 16,2-1 0-16,0 3 0 0,1-3 0 15,-1 3 0-15,3 1 0 0,-2 2 0 0,2-1 0 0,-1-2 0 16,4-1 0-16,-2-1 0 0,-4 4 0 0,-2-1 0 16,-4 4 0-16,-3 1 0 0,1 0 0 0,-2-2 0 15,1 0 0-15,1 1 0 0,-1-1 0 0,1 2 0 16,-1-2 0-16,-1-1 0 0,2 1 0 0,0-3 0 15,1 1 0-15,1-2 0 0,1 1 0 0,-2 2 0 0,-1 1 0 16,4-2 0-16,2 0 0 0,0 1 0 0,1-1 0 0,-2 0 0 16,4 2 0-16,-4-2 0 0,1 1 0 0,-1 0 0 15,1 0 0-15,-2-1 0 0,2 1 0 0,0-1 0 16,-2-2 0-16,-1 1 0 0,3 1 0 0,-1-2 0 16,0 2 0-16,-1 2 0 0,2 0 0 0,-3 1 0 15,-1 0 0-15,0-1 0 0,2-1 0 16,-1 0 0-16,-1-1 0 0,1 2 0 0,2-2 0 0,0 0 0 15,2-2 0-15,2-2 0 0,2-1 0 0,2-2 0 16,1 1 0-16,2-1 0 0,1-1 0 0,-1 0 0 16,1 1 0-16,0-3 0 0,-1-1 0 0,1-1 0 0,-3 1 0 15,2 1 0-15,0-1 0 0,-1 1-128 0,1-1 128 0,-3 3 0 16,-2 2 0-16,1 1-128 0,-1 2 128 0,-3 1 0 16,2 2 0-16,1 0 0 0,1-1 0 0,2-1 0 15,0 0 0-15,1-1 0 0,-2 1 0 0,2 0 0 16,1 0 0-16,-1 0 0 0,2-3 0 0,1 1 0 15,1-2 0-15,1 1 0 0,2-5 0 0,0 0 0 16,2-1 0-16,0 1 0 0,-1 0 0 0,1 0 144 16,-1 2-144-16,0-3 0 0,1 0 144 0,-1 2-144 0,1-1 0 15,-1 1 0-15,0 2 0 0,-2 1 0 0,0 0 0 0,-1 2 0 16,-2 4 0-16,-1-3 0 0,1-1 0 0,-3 3 0 16,-3 1 0-16,-1 1 0 0,-1 0 0 0,-1-1 0 15,0 1 0-15,2-2 0 0,1-1 0 0,-2-3 0 16,1 0 0-16,1-1 0 0,2-5 128 0,1 0-128 15,3 1 160-15,2-6-160 0,1 0 144 0,0-1-144 16,4-3 128-16,-1 2-128 0,3-1 0 0,0-1 0 16,0-2 0-16,1 0 0 0,3-2 0 0,-2-1 0 15,2 3 0-15,0-4 0 16,1 3-640-16,1 2-144 0,3 1-48 0,-1 0 0 16,4-2-1088-16,2 5-208 0</inkml:trace>
  <inkml:trace contextRef="#ctx0" brushRef="#br0" timeOffset="99463.39">25553 11966 11967 0,'-5'-5'1072'0,"2"3"-864"0,0 0-208 0,2 1 0 0,1 0-304 0,0-2-96 0,-3 1-32 0,-1-7 0 0,-1 1-1520 0,-3-6-304 0,2 4-64 0,0 0-16 0,2 1 2848 16,-1 2 576-16,-1 2 128 0,1 3 32 0,-1-1-176 0,1 2-48 16,0 2 0-16,-1 2 0 0,0-1 1344 0,-1 2 272 0,0 2 48 15,0 1 16-15,-1 2-752 0,1-1-160 0,-1-1-16 0,1 0-16 16,-1 0 16-16,0-1 0 0,0 1 0 0,3-2 32 16,1 0-32-16,-1 0-16 0,-2-3 0 0,1 2 0 15,0 1-864-15,0 0-192 0,0-2-16 0,-1 0-16 16,0 1-304-16,0 0-64 0,-1-1-16 0,1 0 0 15,1 1-288-15,-1-2 160 0,0 2-160 0,1 1 176 16,1-3-176-16,0 2 0 0,1-2 0 0,1 2 0 0,0-1 0 16,1 0 0-16,0 1 0 0,2-3 0 0,-1 4 0 15,1-4 160-15,0 4-32 0,0-5-128 0,0 3 304 0,1-1-48 16,1-1-16-16,0 1 0 0,1-1 48 0,-1-1 16 16,0 0 0-16,2 0 0 0,1-1 0 0,0-2 0 15,1 3 0-15,0-5 0 0,2 3-16 0,2-1 0 16,0 2 0-16,2-3 0 0,2 3-96 0,2 1 0 15,1 3-16-15,4-1 0 0,2 4-176 0,3 0 0 16,4 2 0-16,1 1 0 0,4-1 0 0,4 1 0 16,5-4 128-16,4 1-128 0,0-5 320 0,3-1-32 15,-1 0 0-15,2-3 0 0,1 0 96 0,3-2 32 16,1-1 0-16,1 1 0 0,-1 0-224 0,-3 3-64 0,-2-2 0 16,-1 3 0-16,-4 1-128 0,-1 0 0 0,-2 2 0 15,-4 1 0-15,-6-1 0 0,-3 2 0 0,-1-2 0 0,-5 1 0 16,-3-1-208-16,-5-1-128 0,-2 2-32 0,-4-3 0 31,-2 0-256-31,-4 0-48 0,0-3-16 0,-3 1 0 16,0-2-112-16,-4-2-32 0,0 0 0 0,-2-2 0 15,-1-1 0-15,-1-3-16 0,-1-1 0 0,-1-1-17968 0</inkml:trace>
  <inkml:trace contextRef="#ctx0" brushRef="#br0" timeOffset="100160.02">26747 12051 34095 0,'-3'0'3024'0,"1"0"-2416"0,2 0-480 0,-2 1-128 16,2 1 752-16,-1-2 128 0,0 3 16 0,-2-1 16 0,0 4-512 0,-2 0-96 0,1 0-32 0,0 0 0 0,1 2 112 0,0-2 32 0,1-4 0 0,1 2 0 0,-1-1 80 0,2-1 16 0,0-2 0 0,2 1 0 0,-1-1 16 0,0 0 16 16,0 0 0-16,0 0 0 0,-1-1-96 0,2 1-32 15,-2 1 0-15,0-1 0 0,0 0 0 0,0 0 0 16,0 0 0-16,0 0 0 0,0 0-32 0,0 0 0 15,0 0 0-15,-13 18 0 0,11-13-176 0,-1 0-32 16,2-2-16-16,-1 2 0 16,0 1-160-16,1 2 0 0,1-2 0 0,0 1 0 0,1 3 0 0,-1-1 0 0,3 2 0 0,-2 3 0 15,2-2 0-15,-1 5 0 0,3 2 0 16,-1 2 0 0,1 1 0-16,0 3 160 0,0 5-160 0,0 1 160 0,-1 3-160 0,1 6 0 0,0 1 144 0,-1 8-144 15,1 3 0-15,-1 7 0 16,-1 7 0-16,0-4 0 0,-2 1 0 0,-1-6 0 0,1-2 0 0,-1-3 0 15,0 3 0-15,0-5 0 16,2-4 0-16,-2-1 0 0,0-5 0 0,1-2 0 16,0-5 0-16,0-7 0 0,1 0 0 0,0-4 0 0,-1 0 0 0,1-4 0 0,-1-1 0 15,0-3 0-15,0-3 0 0,-1-3 0 16,0 1 0 0,-1-4-192-16,1-1 64 0,-1-4 0 15,0 0-640-15,-1-7-112 0,-1 3-16 0,0-5-16 16,-1 0-256-16,2-2-48 0,-1-2-16 0,1 4-17664 0</inkml:trace>
  <inkml:trace contextRef="#ctx0" brushRef="#br0" timeOffset="101058.08">26863 13409 11967 0,'-3'0'1072'0,"2"0"-864"16,0 0-208-16,0 0 0 0,1 0 2352 0,0 0 416 0,-2 0 96 0,0-4 16 0,-1 3-1856 0,1-4-384 0,1 4-64 0,-2-4 0 0,2 4-384 0,-1-4-64 0,-1 2 0 0,1 2-128 0,-2 0 1120 0,0 0 112 16,-1 1 32-16,0-3 0 0,-1 1 624 0,-1-1 128 15,1 3 32-15,-3 0 0 0,0 0-640 0,-3-2-128 16,-2 0-32-16,-1-1 0 0,-1 2-736 0,-1-3-128 0,-2 1-48 15,-2-2 0-15,-1-1-80 0,-1 0 0 16,-3 1-16-16,0-1 0 0,0 0 128 0,-1 1 16 0,-1 2 16 0,2 1 0 16,0 1-80-16,2-3 0 0,-1 4-16 0,-1-1 0 15,1 2-80-15,-2 0-16 0,1-1 0 0,1 0 0 16,2 0-208-16,1 0 0 0,-1-1 128 0,1 1-128 16,1-1 0-16,0 1 144 0,0 0-144 0,1 0 128 15,2 5 16-15,0-5 0 0,4 0 0 0,1 0 0 16,2 2-144-16,0-1 0 15,4-1 0-15,0 3 0 0,4-2 0 0,0 0 0 0,1-2 0 16,2 1 0-16,0 0 240 0,1 0 16 0,0 0 0 0,2 1 0 0,-1 2-256 16,3-2 144-16,0 0-144 15,0 3 128-15,0-3-128 0,1 4 0 0,0-4 0 0,0 3 0 16,1 0 0-16,-1-1 0 0,-1 2 176 0,-2 0-176 0,1 0 0 0,-1-2 0 16,-1 2-176-16,-2 0 176 15,0-4 0-15,0 3 0 0,-2-3 0 0,-1 1 0 0,1 2 0 0,-1 1 0 16,0 0 0-16,-1 1 128 0,0 0 128 0,0 0 32 15,1 1 0-15,-1 0 0 0,0 0-32 0,1 1 0 16,-1 2 0-16,1-4 0 0,1 5-256 0,1-5 0 16,-1 0 0-16,2 4 0 0,0 1 256 0,2 3-16 15,-1 3 0-15,3 4 0 0,-1 2-80 0,4 3-16 16,-1 2 0-16,0 5 0 0,3 2-144 0,0 3 0 16,1 3 0-16,3 0 0 0,-3 2 0 0,1-1 0 0,-1 2 0 15,-2 1 0-15,2 1-128 0,-1-1 128 0,-2-3 0 16,-1-3 0-16,-1 1 0 0,-1-5 0 15,0-3 0-15,-1-3 0 0,0 0-160 0,-2-3 160 0,0 1 0 0,1-4-144 16,-2 0-48-16,0-5-16 16,0 3 0-16,0-8 0 0,0-2-144 0,0 0-32 0,0 0 0 0,-2-4 0 15,4 3 144-15,-2-3 32 16,0-3 0-16,0-2 0 0,0-1-96 0,0-1-16 0,0 0 0 0,1-1 0 16,-1-1-112-1,1 2-16-15,0-3-16 0,1 2 0 0,-1-3 80 0,-1 4 32 0,0 0 0 0,0 0 0 16,0 0-176-16,0 0-48 15,0 0 0-15,0 0-12288 0,0 0-2448 0</inkml:trace>
  <inkml:trace contextRef="#ctx0" brushRef="#br0" timeOffset="102419.43">26253 14421 23039 0,'-2'1'2048'0,"-2"0"-1648"0,2 0-400 15,-1 2 0-15,2-3 2560 0,1 2 416 0,-1 1 96 0,-1-1 0 0,1 3-2000 0,-1 5-416 0,-1-1-80 0,1 4 0 0,0 1 320 0,-1 1 64 0,-1 2 0 0,0 2 16 0,1 2-272 16,-4 0-64-16,1 1-16 0,-1-1 0 0,1 0-176 0,0-1-16 15,-1-1-16-15,2-1 0 0,2-5 32 0,-1 2 16 16,1-4 0-16,1 2 0 16,2-5-32-16,-1 0-16 0,1-1 0 0,0-1 0 0,0 1-272 0,0-1-144 15,0-1 160-15,0 1-160 0,0 0 0 0,-1 0 0 0,-1 2 0 0,4-2 0 32,-4 1 0-32,1-1 0 0,0 1 0 0,-2-1 0 0,2-1-160 0,-1 0 160 15,0 0-128-15,0 0 128 0,1 0 0 0,-2-3 0 16,2 2 0-16,0-3 176 0,0 0 128 0,1 2 16 15,-2-2 16-15,1 0 0 0,1-1-112 0,0 1-32 16,-1-1 0-16,1 3 0 0,-1-3-64 0,1 0-128 16,0 0 176-16,0 0-176 0,0 0 192 0,0 0-64 0,0 0 0 15,0 0-128-15,0 0 128 0,0 0-128 0,0 0 0 0,0 0 0 16,0 0 0-16,0 0 0 0,0 0 0 0,0 0 0 16,0 0 0-16,0 0 0 0,0 0 0 0,0 0 0 0,0 0 256 15,0 0-48-15,0 0-16 0,0 0 0 16,0 0-48-1,-19 6-16-15,17-6 0 0,-1-2 0 0,1-1-128 0,0 2 128 16,-1-3-128-16,0 3 128 0,-2-3 48 0,-1 2 0 16,-4-4 0-16,-1 1 0 0,-4-2 16 0,-2-1 16 15,-2 0 0-15,-3 2 0 0,-4-5-32 0,-4 2-16 16,-2 2 0-16,-2 1 0 0,2 0-160 0,-4-1 0 16,-3-1 144-16,0 2-144 0,-1 1 128 0,-1-2-128 0,3 5 128 15,0-4-128-15,1 3 160 0,1 1-32 0,2-2-128 16,3 2 192-16,3-2-192 0,0 0 144 0,3 1-144 15,1-1 128-15,3-1-128 0,3-1 0 0,2 1 0 16,2-1 0-16,3-1 0 0,1 2 0 0,1 1 0 0,2-3 0 16,1 5 0-16,1-2 0 0,0 2 0 0,0-1 0 15,2 1-256-15,0 0 80 0,-1 2 16 0,2 0 0 16,-2 0 160-16,1 2-208 0,0-1 80 0,-1 3 128 16,2-3-224-16,-3 1 80 0,1 2 16 0,0 0 0 15,0-2 128-15,2 0 0 0,0 0 0 0,-1-1-128 16,1-1 128-16,0 0 0 0,1 0 0 0,0 0 0 15,1 0 0-15,-1-1 0 0,1 1 0 0,-2 0 0 16,2 0 160-16,0 0-32 0,-1 0-128 0,0 0 192 0,1 0-192 16,-3 0 0-16,2 0 0 0,-1 0 0 0,-1 0 0 15,3 0 128-15,0 0-128 0,0 0 0 0,0 0 0 0,0 0 0 16,-21 2 0-16,16-2 0 0,0-1 0 0,-1 1 0 16,1-1 128-16,-1 1-128 0,1-2 0 0,-1-1 0 15,0 2 128-15,0-4-128 0,-1 2 0 0,1 0 0 16,-1-1 128-16,1 1-128 0,-1-1 0 0,1-1 0 15,-1 1 128-15,2 1-128 0,-1-2 144 0,1 2-16 16,1 0 0-16,-1 0 0 0,1 0-128 0,1 3 0 0,-1-2 0 16,0 2 128-16,0-2-128 0,0 2 0 0,0-1 0 15,-1 1 0-15,0 1 0 0,0-1 0 16,0 2 0-16,-1-2 0 0,1 0 0 0,0 0 0 16,0 0 0-16,0-2 0 0,0 1 0 0,1 1 160 15,-1-1-160-15,1 1 160 0,0 0-160 0,0 0 0 0,2 0 144 16,-1 0-144-16,1 1 0 0,-1 2 0 0,1-1 0 0,-1 1 0 15,2 0 0-15,0 2 0 16,0 3 0-16,1-1 0 0,0 3 0 0,0 2 0 0,2 3 0 16,1 1 0-16,0 4 0 0,2 1 0 0,0 3 0 0,0 3 0 15,1-1 0-15,-1 6 0 0,1 6 0 0,-1 4-128 16,0 6 128-16,-2 4 0 0,-1 5 0 0,-1 1 0 16,-2 1 0-16,-1-5 0 0,-3-2 0 0,-1-5 0 15,-2-4 0-15,0-1 0 0,0-3 0 0,-1-4 0 0,2-1 240 0,0-3 80 16,0-7 0-16,1-1 16 0,3-5-64 0,-1-2-16 15,0-3 0-15,3-2 0 0,0-1-256 0,-1-3 0 16,1-1 0-16,1-2 0 0,0-2 0 0,0 1 0 16,0-2-128-16,1-1 128 0,-1 0-384 0,0 0 0 15,0-1 16-15,0 1 0 16,0 0-176-16,0-3-32 0,0 3-16 0,0 0 0 16,0 0-32-16,0 0 0 0,0 0 0 0,0 0 0 15,0 0-208-15,0 0-64 0,0 0 0 0,0 0 0 16,0 0-352-16,-6 19-80 0,7-15-16 0,2-1-18176 0</inkml:trace>
  <inkml:trace contextRef="#ctx0" brushRef="#br0" timeOffset="103324.4">24900 15639 40543 0,'-9'11'3600'0,"0"-6"-2880"0,1-3-576 16,5 1-144-16,2-3 608 0,1-3 96 0,1 2 0 0,1-2 16 0,2-5-1040 0,2-1-192 0,5-4-64 0,3-2 0 16,1 4 16-16,-3-3 0 0,-1 5 0 15,-1 1 0-15,-4 3 1040 0,-1 1 208 0,-1 0 32 0,-3 3 16 16,-1 1 128-16,0-1 32 0,-2 2 0 0,-1-1 0 0,1 1-176 0,-2-1-16 0,0 2-16 0,-1 0 0 16,-1-2-240-16,-4 0-64 15,-2-2 0-15,-2-1 0 0,-2-1-176 0,-1-2-32 0,-2 0-16 0,-2-4 0 16,0 1-160-16,0 1 0 0,4 0 0 0,-3 1 0 15,-3-4 0-15,-4 0-256 0,1 0 48 0,-2-1 0 0,0 1-112 16,-1 5-32-16,0-3 0 0,-2 5 0 0,-2 1 176 16,-3 2 48-16,-1 2 0 0,-3 2 0 0,2-1 128 15,-3 3-192-15,-1 1 192 0,-1-1-192 16,2-2 192-16,-4 0 0 0,-1-2 0 0,-2-1 0 16,1 3 128-16,-1-1 48 0,-1-2 16 0,0 2 0 0,2-1-192 0,3-2 128 15,2-1-128-15,2-1 128 0,4 0-128 0,-3-2 192 16,-2-1-192-16,-4 0 192 0,2 1-192 0,0 1 0 15,0 2 0-15,-1 2 0 0,2-3-192 0,-1 2 48 0,0 0 0 0,-3 0 0 32,-1-4 144-32,-1 1-160 0,0 1 160 0,-3 3-160 15,0 0 160-15,-2 2 0 0,0 0 0 0,-2 1 0 16,1-1 0-16,1 1-128 0,0-3 128 0,-2 0-128 16,1 1 128-16,-3-1 0 0,1 2 128 0,2 2-128 15,1 1 0-15,0-5-160 0,-2 0 16 0,4 0 0 16,6 0 144-16,-6 0-208 0,-5 1 80 0,3 3 128 15,11-3-128-15,-4 4 128 0,-2-2 0 0,-1 0 0 16,2 0-128-16,0-1 128 0,2-2-160 0,1-2 160 16,0-1 0-16,0 2 0 0,1-4 0 0,-1 1 0 0,1-2 128 15,1 0-128-15,0 2 0 0,0-2 0 0,0-1 0 0,1 1 0 16,1-1 0-16,0 1-144 0,1 1 144 0,-1 2 0 16,-1 1 160-16,-1 4-160 0,-2 2 0 0,0 3 0 15,-2 3 0-15,-2 1 0 0,3 0-256 0,-2 0 48 16,0 1 16-16,0 1 0 0,4 1 32 0,-3-1 16 15,-1 0 0-15,-1 0 0 0,2-3 144 0,3 0 0 16,2-2 0-16,4 0-128 0,1-6 128 0,2 2 0 16,-1-4 128-16,2 0-128 0,1-3 192 0,-1 1-16 15,0-2-16-15,5 2 0 0,4-3-16 0,-3-1 0 16,-3-1 0-16,-3 1 0 0,2-1 32 0,1 3 0 0,-1-2 0 0,0 1 0 16,2 1-176-16,0 2 160 0,1 2-160 15,2 0 160-15,1 1-160 0,2 2 128 0,-2 1-128 0,0 3 128 16,-1 1-128-16,3 1 0 0,1 2 0 0,0 0 0 31,4 3-528-31,1-4-144 0,2 3-32 0,4 0-19456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24:17.13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14181 1721 37775 0,'2'-4'3360'0,"2"4"-2688"0,0 0-544 0,-1-2-128 0,0 2 0 0,1-2 0 0,2 1 0 0,1 1 0 0,3-4 0 0,-3 2 0 0,-2 2 0 0,-6 0 0 0,-5 0 352 0,-10 6 32 0,-8 0 16 0,-10 8 0 0,-9 3-96 0,-9 5-32 0,-8 4 0 0,-8 5 0 0,-6 3-48 0,-10 3-16 16,-8 4 0-16,7-3 0 0,6-3-208 0,-11 4 0 0,-13 4 0 0,-6 3 0 16,-6 1 0-16,1 0 0 0,-1-1 0 0,3-4 0 15,-1 0 0-15,6-6-128 0,9-3 128 0,-4 2 0 16,-2 1 0-16,0 0 0 0,6-4 0 0,-2 0 0 15,-1 4 0-15,-3 1 0 0,-1-1 128 0,1 1-128 16,4 2 208-16,1-4-48 0,3 1-16 0,5-4 0 0,4-4-144 16,7 1 0-1,3-1 0-15,8-3 128 0,6 1-128 0,2 0 0 0,5-2 0 0,6-3 128 0,6 0-128 0,6-3 160 16,5 1-160-16,6-2 160 0,5-2-160 0,3-2 160 16,4 1-160-16,2-5 160 0,3 1-160 0,0-3 0 15,4-1 0-15,-1-1 0 0,3-1 0 0,0-3 0 16,0-1 0-16,2-1 0 0,-1 0 0 0,-1 1 0 15,1-3 0 1,-2 1 0-16,0-1 0 0,-3-1 0 0,0 2 0 0,-1 0 128 0,0 0-128 0,0 0 0 16,1 2 0-16,1 0 0 0,-1 2 0 0,3-2 0 0,0 0 0 15,0 0 0-15,3 0 160 0,-2 0-160 0,3-2 192 0,0 2-192 16,-2-1 128-16,2-1-128 0,0 2 0 0,0-5 0 31,-2 2 0-31,2 0 0 0,-2-2 0 0,1-1 0 16,-1 0 0-16,2 0 0 0,-1-5 128 0,1-1-128 15,-1 1 0-15,2-5 0 0,2-1 0 0,0-4 0 16,4-5 0-16,3-7 0 0,2-5 0 0,4-1 0 16,2-3 128-16,2 1-128 0,-1-2 0 0,3 2 0 0,0 3 0 15,0 3 0-15,-1 4 0 0,-1 4 0 0,-2 3 0 16,-2 3 0-16,-2 5 0 0,0 4 160 0,-3 4-160 16,-2 4 0-16,0 1 0 0,-1 7-176 0,-2 2 176 0,0 4 0 15,-1 6 0-15,-3 5 0 0,-2 4 0 0,-3 8 0 16,-2 4-144-16,-3 4 144 0,-1 1 0 0,-2-2 0 15,0-1 0-15,-2 2 0 0,0 0 0 0,1-2 0 16,0-3 0-16,0 1 0 0,2-2 0 0,1-2 0 16,0 1 0-16,2-5 0 0,0 0 0 0,2-2 0 15,-2-3 0-15,2-2 0 0,0 1 0 0,-2 0 0 16,2 0 0-16,-1-1 0 0,-1 2 0 0,2-3 0 16,0 1 0-16,2-5 0 0,2 1 288 0,3-7-32 0,0-3 0 15,3-1 0-15,2-4-128 0,4 0-128 0,4-1 144 16,3-5-144-16,7 0 368 0,3-2-32 0,4-3 0 0,3 0 0 15,5 1-336-15,4-3 0 0,5 2 0 0,4-3 128 16,2 1-128-16,5-2 0 0,5-2 0 0,9 0 0 16,7 0 0-16,8 0 0 0,6 4 0 0,4-1-13552 15,-1 3-2592-15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27:28.00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19222 9529 36863 0,'4'-8'3264'0,"2"4"-2608"0,0 0-528 0,-1 4-128 0,0-3-336 0,4-1-112 0,4-1 0 0,11-3-16 16,8-1-112-16,6 0-32 0,8 3 0 0,0 5 0 0,2 2 608 0,3 5 0 0,3 3 0 0,4 0 192 15,-1-2 64-15,8 3 0 0,11 0 16 0,5 0 0 0,-16-3 720 0,12 2 144 0,17 2 16 16,7-4 16-16,1 1-464 16,-1-2-80-16,3 1-32 0,0-3 0 0,-7 0-432 0,5 1-160 15,2 0 0-15,7-1 144 0,10-1-144 0,4 1 0 16,2 2 0-16,3 0 0 0,3-1 288 0,0 1-32 0,1 6 0 0,-5-1 0 15,-2 1 0-15,7 0 0 0,7 4 0 0,2 2 0 16,-2 4-256-16,-2 3 0 0,0 6 128 0,-4-7-128 16,-2 4-320-1,-3-4-128 1,-2 2-32-16,-1-6-11936 0,-7-5-2368 0</inkml:trace>
  <inkml:trace contextRef="#ctx0" brushRef="#br0" timeOffset="11430.93">23762 6171 27647 0,'-20'-2'2448'0,"4"1"-1952"0,5 1-496 16,4-2 0-16,2 2 912 0,-3 0 96 0,-11 0 16 0,-9-1 0 0,-8-1-192 0,-1 0-16 0,0 1-16 0,5 1 0 0,3 0-480 0,6 0-80 0,0 0-32 0,4 0 0 0,0 0-208 0,2 1 0 0,-2 3 0 0,1-3 0 15,0 2 0-15,1 2 128 0,0 0-128 0,-1 2 144 16,1 3 400-16,0 2 80 0,-2 2 16 0,1 3 0 15,-2 2-192-15,0 2-48 0,-1 2 0 0,1 0 0 16,2-1-176-16,-2 1-32 0,1 2-16 0,0 4 0 0,0-1 48 16,1 5 16-16,-2 3 0 0,-1 4 0 0,0 3-240 15,0 5 0-15,-2 3 128 0,2 2-128 0,2-1 0 0,1-1 0 16,2-1 0-16,4-4 0 0,2-6 0 0,3 1 0 16,-1 3 0-16,6-1 0 0,0 1 0 0,5-2 0 15,2-3 0-15,2-2 0 0,4-3 0 0,3-3 0 16,3-4 0-16,2 0 0 0,2-2 176 0,1 1-176 15,2-1 192-15,-1 3-192 0,3 4 128 0,0-2-128 16,-1 3 0-16,1-2 0 0,0 0 0 0,0-1 0 16,2-1 0-16,1 4 0 0,0 0 0 0,1-5 0 15,2 2 0-15,-2-5 0 0,-1-4 0 0,1-4-144 0,0-3 16 16,-1-6 0-16,4-3-16 0,0-2 0 16,2 1 0-16,-1-4 0 0,3 0 144 0,2 0 0 0,3 1 0 0,1-1 0 15,3 1 0-15,0-3 0 0,-2-5 160 16,1 1-160-16,-2-5 240 0,-1-3-48 0,1 1-16 0,-2 0 0 15,-1-1-176-15,-2 0 0 0,-1-3 0 0,-2-3 0 16,-1-4 0-16,-3 0 0 0,-1-5 0 0,-4 1 0 16,-3-1-224-16,-2 1 80 0,-1-5 16 0,-1-2 0 0,-3-5 128 15,0-3-160-15,-3 1 160 0,0-4-160 16,-2 2 160-16,-2-7 0 0,-2 0 0 0,-2 1 0 0,-3 3 0 0,2-2 0 16,-1 2 0-16,-2 0 0 0,1 4 0 0,-2 4 0 15,-1 5 0-15,-1 2 0 0,-3 4 0 0,-4-1 176 16,-3 3-48-16,-3 1 0 0,-3 3-128 0,-3-1 128 15,-3 2-128-15,-2-3 128 0,-1 4-128 0,-3-1 0 16,-2-3 144-16,-2 0-144 0,2-1 128 0,-2-2-128 16,-4-2 128-16,3-2-128 15,2 1 128-15,1 0-128 0,4 3 160 0,-1 2-160 0,5-2 0 0,1 2 0 16,4 1 0-16,1 1 0 0,2 2 0 0,3 2-128 16,1 0 128-16,3 3-160 15,1 4-224-15,2-1-32 0,1 3-16 0,0-1 0 16,1 4-1216-16,1 2-240 0</inkml:trace>
  <inkml:trace contextRef="#ctx0" brushRef="#br0" timeOffset="14546.15">23686 6902 19343 0,'-5'0'1728'0,"1"0"-1392"0,3 3-336 0,1-3 0 0,0 0 720 0,-1 0 80 0,-1 0 16 0,-3 0 0 0,0 0 496 0,-2 0 96 0,3-3 32 0,0 3 0 0,0-1 128 0,3 1 32 0,-2-1 0 0,3-1 0 0,0 2-1008 0,0-3-192 15,3 1-32-15,-2-1-16 16,0 0-352-16,2 0 0 0,-2 0 0 0,0-4 0 0,1 3 624 16,-1-6 96-1,-1-1 32-15,0-1 0 0,-1-6 176 0,-1-4 32 16,1 0 16-16,-1-6 0 0,-1-2-432 0,1-9-96 15,-2-2 0-15,-1-9-16 0,-1-2-112 0,1-9-32 0,-1-2 0 16,-2-5 0-16,3-1-128 0,-1 1-32 0,1 5 0 16,1-4 0-16,1 4-128 0,-1 5 192 0,3 2-192 0,0 5 192 15,-1 6 64-15,1 1 0 0,0 5 16 0,1-1 0 16,0 3-64-16,0-1-16 0,0 3 0 0,1 2 0 16,0 3-32-16,2-3-16 0,-1-1 0 0,2 0 0 15,1 0-144-15,-1 0 0 0,1-1 0 0,-2 1 0 16,0 1 0-16,-1 2 0 0,-1-2 0 0,-1 5 128 15,-1 0 0-15,0 0-128 0,-1 3 192 0,-5-1-64 0,2 6 0 16,0 1-128-16,-1 5 192 0,0 3-64 0,1 5-128 0,-1 2 128 16,0 5-128-16,0 3 128 0,-2 3-128 0,2 2 0 15,0 3-160-15,0 2 160 0,1 1-384 16,0 1 0-16,1-1 16 0,3 0 0 16,0 1-144-16,-1-5-48 0,2 0 0 0,2-2 0 15,-1-3-304-15,1-1-64 0</inkml:trace>
  <inkml:trace contextRef="#ctx0" brushRef="#br0" timeOffset="15312.38">23753 5144 22111 0,'-4'1'1968'0,"2"3"-1584"0,0-4-384 0,2 0 0 0,0 1 320 0,0 0 0 0,-1 3-16 16,-1-3 0-16,-2 3 288 0,2-2 64 0,-2 2 16 0,1-2 0 0,3 1 352 0,-2-2 80 0,2 0 16 0,-1 1 0 0,1 0-352 0,-2-2-64 0,2 0 0 0,0-2-16 15,0 2 48-15,0-2 16 16,0 1 0-16,0 0 0 0,0-3-96 0,0 3-16 0,2-3 0 0,-2 4 0 16,0 0 128-16,0 0 32 0,0 0 0 0,0 0 0 15,0 0-352-15,0 0-80 0,0 0-16 0,-6-18 0 16,4 16-160-16,1 0-16 0,-1-1-16 0,0 0 0 16,1 0-160-16,1-2 0 0,1-1 144 0,1-3-144 15,0 2 0-15,2-3 0 0,-1 0 0 0,1 0 0 16,1-1 0-16,-1-2 0 0,0 2 0 0,-2-3 0 15,0-1 0-15,1 0 0 0,1 0 0 0,-2-2 0 0,-1-1 0 16,1-5 144-16,-1 0-144 0,0-3 160 16,0-5 32-16,-1-4 16 0,-1-3 0 0,0-3 0 0,0-2-16 15,-1-2 0-15,1 0 0 0,0-4 0 0,0 4-192 16,-1-9 176-16,1-2-176 0,0-4 160 0,1 1-160 0,-1-1 0 16,1 2 0-16,-2 3 0 15,4 3 0-15,-1 0 0 0,0 1 0 0,2 2 0 0,-1-1 0 0,-1 3-176 16,1 5 48-16,-1-1 0 0,-1 5-64 0,-1 3-16 15,-2 5 0-15,1 9 0 0,0 4-16 0,-1 3 0 16,-5-2 0-16,0 4 0 0,-3 1 224 0,-1 2 0 0,1 3 0 16,0 3 0-16,1 0 0 0,-1 1 0 0,1 1 0 15,2 1 0-15,-2 3 0 0,1 0 0 0,0 2 0 16,2-2 0-16,0 2-144 0,2 0 16 16,1 0 0-16,1-3 0 0,1 2-192 0,2-2-16 0,1 1-16 0,3-3 0 31,1 1-1104-31,2-2-208 0</inkml:trace>
  <inkml:trace contextRef="#ctx0" brushRef="#br0" timeOffset="16420.75">23802 3584 20271 0,'-1'-1'1792'0,"1"1"-1424"15,0 0-368-15,0 0 0 0,0 0 992 0,0 0 128 0,0-1 32 0,0 0 0 0,1 1-448 0,-1-4-96 0,2 3-16 0,-2 1 0 0,0 0-400 0,0 0-64 16,0 0-128-16,-10-18 176 0,4 15 656 16,-3 0 128-16,0-1 16 0,-2 3 16 0,-3-3 352 0,-2 2 80 0,-2 2 16 15,-3-4 0-15,-1 3-112 0,-6 0-32 0,-1-4 0 0,-3 2 0 16,-1 0-688-16,-5-2-144 15,-5 0-16-15,-4 0-16 0,2 0-192 0,-5-1-48 0,-9-2 0 16,-1 0 0-16,1-1-192 0,2 0 0 0,0 3 0 0,-4 1 0 16,-6 1 0-16,-3 2 0 15,3 0 0-15,2-1 0 0,4-1 128 0,3-3-128 0,1 0 176 0,3-1-176 16,-1 2 384-16,2-2-48 0,0 0 0 0,1-1 0 16,2 1-48-16,2-2-16 15,0-1 0-15,1-1 0 0,3 4-112 0,0-2-32 0,3 4 0 0,3-1 0 16,3 3-128-16,3 0 0 0,1 1 0 0,4 3 0 15,4 0 0-15,0 0 0 0,4 0 0 0,3 0 0 16,2 2 0-16,3 1 0 0,0 0 0 0,1 0 0 0,2 4 0 16,3-5 0-16,3 1 0 0,1 0 0 0,1 0 0 15,1-1 0-15,1 2 0 0,2-3 0 0,0 0 0 0,2 2 0 16,0-3 0-16,2-3 0 0,0 3 0 0,1-2 0 16,0 2 0-16,-1-4 0 0,1 3 0 0,-2 0 0 15,0-3 0-15,-3 3 0 16,0 0 0-16,-1-2 0 0,-2 3 0 0,-1 0 0 0,0 0 0 0,-3 3 0 15,1-3 0-15,-3 0 0 0,1 0 0 0,1 1 0 16,3-1 0-16,0 0 0 16,0 0 0-16,-21 10 0 0,16-9 0 0,1 0 0 0,1 0 0 0,0 2 0 15,2-3 0-15,-1 0 0 16,2 0 0-16,2-3 0 0,-2 3 0 0,1-1 0 0,1 0 0 0,-2 1 0 16,0 0 0-16,0 0 0 0,16-11-304 0,-10 10 16 15,1-3 0-15,1 4-19616 0</inkml:trace>
  <inkml:trace contextRef="#ctx0" brushRef="#br0" timeOffset="17308.3">6927 17703 41471 0,'1'0'3680'0,"-1"0"-2944"0,0 0-592 0,0 0-144 0,0-2-720 0,0 2-176 0,0 2-48 0,-1 0 0 0,-3-1-2192 16,-2 3-432-16,-4-3-80 0,-3 0-32 0,-2 1 3936 0,-5-2 800 0,-1-3 160 0,-4-1 16 0,-1 2-288 15,-1-2-64-15,-5 2-16 0,-1-3 0 0,3-1 416 0,-1 1 96 16,-2-1 16-16,-6-6 0 0,-3 1-384 0,-2-4-80 15,2 1-16-15,1-6 0 0,3 0-592 0,1-1-112 16,-1 0-16-16,3 1-16 0,1 3-176 0,0 0 0 16,-1 0 0-16,0 5 0 0,-1 1 0 0,3 2 0 0,2 4-192 15,3 3 192-15,2 2-288 0,3 1 64 0,6 3 16 0,5 2 0 32,2 0-240-32,5 2-64 0,5 0 0 0,2 0 0 15,6 2 64-15,3-3 0 0,6 3 0 0,4 0 0 16,-2-4-192-16,6 5-48 0,7-3 0 0,2 1-9808 0,3-2-1952 0</inkml:trace>
  <inkml:trace contextRef="#ctx0" brushRef="#br0" timeOffset="20095.6">21579 2151 4607 0,'7'-1'400'0,"0"0"-400"0,-2 1 0 0,-2-3 0 0,0 2 960 0,2 0 128 0,3-4 0 0,7 0 16 0,6-3-16 0,3-2-16 0,-2-1 0 0,0 4 0 0,-3-4-144 15,-2 5-32-15,-2-3 0 0,-1 2 0 0,-2 2-144 0,-3 0-48 0,-3 2 0 0,-4 1 0 0,-1 0 944 0,-1 4 176 16,-1 0 32-16,-1-2 16 15,-2 3-592-15,0-2-128 0,-2 1-32 0,-2 3 0 16,0-3-272-16,-2-1-48 0,-1 2-16 0,0-3 0 0,0 2-272 0,0-1-48 16,2-1-16-16,-1 0 0 0,-1-1-128 0,0 1-48 15,0-2 0-15,0 2 0 0,1 0-48 16,0 3-16-16,0 1 0 0,0-2 0 0,0 3-208 0,0 1 128 16,0 3-128-16,0 2 0 0,2 0 0 0,-1 0 0 15,2-1 0-15,1 1-160 0,2 3 160 0,1-3 0 16,5 0 0-16,0-1 0 0,4 1 0 0,3 0 0 15,3-1 0-15,3 0-128 0,5-2-64 0,1-4 0 0,4-1 0 16,1-4 0-16,1-2-16 0,0-3-16 0,-2-3 0 0,0-1 0 16,-1 1 224-16,1-6 0 15,-3 1 0-15,-2-1 0 0,-5 3 0 0,-2-4 0 0,2-3 144 0,-4 2-144 16,-3 2 160-16,-3-1-160 16,-4 1 160-16,-2-1-160 0,-3 4 320 0,-2 1-16 15,-2 0-16-15,-1 4 0 0,-1 0 160 0,-3 3 48 0,1 4 0 0,-3-2 0 16,0 4-288-16,-1 1-48 15,-1 0-16-15,0 4 0 0,-1-1-144 0,2 0 0 0,1 1 0 0,1 1 0 16,2-2 128-16,2 1-128 0,-1 1 0 0,3-1 128 0,0-1 16 16,2 1 0-16,1-2 0 0,3 1 0 15,0-1-144-15,1-3 0 0,1 2 0 0,1-3 0 0,2 3 0 0,-1-3-192 16,2-1 32-16,1 0 16 0,1 0-144 16,0-1-32-16,2-2 0 0,-1 1 0 0,1-1 176 0,0 1 144 15,0 1-208-15,-2-3 80 31,1 3-448-31,-2 1-96 0,0-3-16 0,-2 6 0 16,-1-3-1104-16,-1 2-208 0,-1 1-48 0,-1 0-16 16,-1 5 272-16,-3-4 48 0,-1 2 16 0,-1 1-4976 0,0-1-976 0</inkml:trace>
  <inkml:trace contextRef="#ctx0" brushRef="#br0" timeOffset="21674.65">21772 2146 9215 0,'-3'-2'816'0,"1"-2"-656"16,2 3-160-16,-1 1 0 0,1 0 544 0,-1-2 80 0,-1 2 16 0,-1-4 0 0,-1 2 896 0,-2-3 192 0,-2 2 48 0,2 0 0 0,0 3 160 0,0-2 48 0,-2 2 0 0,2-2 0 16,1 4-432-16,-1-2-80 0,2 0 0 0,-1 2-16 0,3-2-208 0,-2 0-32 0,2 1-16 0,-2 1 0 0,0-1-16 0,1-1 0 15,-1 2 0-15,0-2 0 0,2 0-480 0,-2 0-80 16,1 0-32-16,1-2 0 0,1 1-272 0,0-1-48 16,-1 1-16-16,1-1 0 0,1-1-96 0,0 1-32 0,0-1 0 15,0 0 0-15,0 0-128 0,1 2 160 0,2-3-160 0,-2 3 160 16,3-3-160-16,-1 2 160 0,1-2-160 0,1 3 160 15,0-2-160-15,0 2 192 0,0 0-192 0,1 0 192 16,0 1-64-16,0 0-128 0,2 0 192 0,1 0-64 16,0 1-128-16,0 0 192 0,2 3-192 0,2-3 192 15,-1 3-192-15,3-2 0 0,2 2 144 0,3-2-144 16,1 1 0-16,2-2 128 0,3-1-128 0,3 0 0 16,2 0 176-16,3 0-48 0,6-4 0 0,3 2 0 0,4-2-128 0,0 2 160 15,3 2-160-15,-1-3 160 16,-4 2-32-16,-3 1 0 0,-2 1 0 0,5 3 0 15,7 1-128-15,2 1 0 0,3 0 0 0,0 0-176 16,-3-1 176-16,1 0 0 0,-1 2 0 0,1-6 128 0,-1 2-128 0,1-3 0 0,1-3 0 16,0 2 0-16,-3-4 0 0,2 0 0 0,3-2 0 15,0 0-192-15,-4-3 192 0,1 3 0 0,0-4 0 16,0 1 0-16,-2-1 0 0,-5 3 0 0,-3-2 0 0,-8 3 0 16,-5-1 0-16,-6 2 0 0,-3 1 0 15,-5 2 0-15,-3-2 0 0,-4 1 128 0,-3 1-128 0,-2 1 128 16,-1 1-128-16,-1-2 0 0,-1 3 0 0,-1-3 0 15,-1 1 0-15,-1 0 0 0,0-1 0 0,0 2 0 16,2-3 0-16,-1 2 0 0,-1-1 0 0,1 2 0 16,0 0 0-16,1-1 0 0,-1 2 0 0,0-2 0 0,0 2 0 15,0 0 0-15,1 0-128 0,-2 0 128 0,1 2 0 16,-1 0 0 0,0-2 0-16,-1 1-128 0,1-1 128 0,0 0 0 0,0 0 0 0,0 0 0 0,0 0 0 0,0 0 0 15,-16 11 0-15,13-9 0 0,1-1 0 0,-1 1 0 16,2-2 0-16,1 0 176 0,-1 2-176 0,1-1 0 15,0-1 0-15,0 0 0 0,0 0 0 0,0 2 0 16,0-2-176-16,0 0 176 0,0 0 0 0,0 0 0 16,0 0 0-16,0 0 0 15,0 0 0-15,0 0 0 0,0 0 0 0,0 0 176 0,0 0-176 0,0 0 0 0,0 0 0 0,0 0-176 16,0 0 176-16,0 0 0 0,0 0 128 0,0 0-128 16,0 0 0-16,0 0 0 0,0 0 0 0,0 0-128 31,0 0 128-31,0 0 0 0,0 0 128 0,0 0-128 15,-19 8 0-15,18-7 0 0,0 1 0 0,1-2 0 16,-2 3 0-16,2-2 0 0,0-1-176 0,0 0 176 0,0 3 0 16,-1-6 0-16,1 2-128 0,-1-2 128 0,1 3 0 15,0 0 0-15,0 0 144 0,0 0-144 0,-2-26 0 16,0 19 0-16,2-3 0 0,-1 3 0 0,0-4 0 0,0 1 0 16,-1 2 0-16,1 2 144 0,-1-1-144 0,-1 3 0 15,-1 1 0-15,2 3-176 0,-2 3 176 0,-1-2 0 16,0 5 0-16,-2 2 0 0,1 2 0 0,0 1 0 15,-1 2 0-15,1 1-128 0,-1 3 128 0,1-1 0 16,1-1 0-16,0 1 0 0,1-1 0 0,0 0 0 16,1 2 0-16,0 2 0 0,2-2 0 0,0 0 0 0,2-2 0 15,0-1 0-15,0-3 0 0,2 0 0 0,-1-3 0 16,2-1 0-16,1-1 0 0,0-2 0 0,1 0 0 0,2-3 0 16,0-1 0-16,1-1 0 0,1 1 0 0,-2-5 0 15,2 0 0-15,-1-1 0 0,1-3 0 0,-2 0 0 16,0-1 0-16,1-1 0 0,-2-1 0 0,-1-1 0 15,2-1 0-15,-2 0 0 0,1-1 0 0,1-1 0 16,-1 1 0-16,-1 2 0 0,2-1 0 0,-3 4 0 0,0 0 0 0,-2 3 0 16,0 1 0-16,-2 1 0 0,-1 2 128 0,-1 1-128 15,-1 2 128-15,0 0-128 0,0 2 0 0,-2-1 0 16,0 2 0-16,-1 2-192 0,0 0 192 0,-1 0 0 16,0 1 0-16,0 1 0 0,-2 2 0 0,1 0 0 15,1-1 0-15,1 0 0 0,0 0 0 0,1-1 0 16,3-1 0-16,0 0 0 0,-1 0 0 0,4 0 0 15,0 1 0-15,0-1 0 0,3-1 0 0,0 0 0 16,4 0 0-16,0 0-128 0,-1-4 128 0,2 2 0 16,1-1 0-16,2-2 0 15,2 0 0-15,1-2 0 0,1 0 0 0,0-2 0 0,-1-1-176 0,-1-1 176 16,1-1-208-16,-2-1 80 0,-3 1 128 0,0-2 0 0,-1 1 0 16,-1-4 0-16,-3 1 0 0,-2-2 0 0,-2 0 0 15,-2 2 0-15,-1 0 0 0,-3 0 0 0,-3-1 0 0,-2-1 0 16,-1 2 0-16,0 1 144 15,-2 4-144-15,-2 0 160 0,2 3-160 0,-3 3 192 16,0 0-192-16,-2 4 192 0,-2 3-192 0,1 1 0 0,-2 3 0 0,0 3 0 16,0 0 0-16,1 3-192 15,1 0 64-15,2-4 128 0,4 2-192 0,1-2 192 16,-2 3-160-16,2 1 160 0,3-3 0 0,0-1 0 16,2 0-128-16,1-2 128 0,0 0 0 0,1-4 0 15,1 0 0-15,1-1 0 0,1-3 0 0,1 0 0 0,3-1 0 16,-1-2 0-16,2-2 0 0,0-2 0 0,1 0 0 0,0 0 160 15,-1-1-160-15,3-3 128 0,-1 2-128 0,1-3 128 0,-1 2-128 16,2-1 0-16,-1 2 0 0,2-4 128 0,0 4-128 0,-2-2 0 16,2 0 0-16,-1 1 0 0,0-1 0 0,-1 2 0 15,2 0 0 1,-2-1 0-16,2 0 0 0,0 1 0 0,-2-3 0 0,0 3 0 0,0 1 0 0,-4 0 0 16,1 2 0-16,-2-2 0 15,0 2 0-15,-1 1 0 0,-1-2 0 0,-1 0-20064 16</inkml:trace>
  <inkml:trace contextRef="#ctx0" brushRef="#br0" timeOffset="58246.73">32276 14202 7359 0,'-6'-2'656'0,"3"1"-528"0,-1-2-128 0,1 1 0 0,2 1 3776 0,1 1 704 0,0-2 160 0,-2 0 32 16,2-1-3232-16,-2-1-640 0,4-1-128 0,-2-1-32 0,2 0 736 0,1-2 144 0,0 4 16 0,4 0 16 0,-1-1-256 0,2 1-48 0,2 0-16 0,1 0 0 0,2 3-496 0,0-2-96 16,0 1-32-16,2 1 0 0,1 1-32 0,0 0 0 15,1 0 0-15,3 0 0 0,1 3-256 0,1 0-64 16,2 2-16-16,2-1 0 0,-3 2-112 0,3 1 0 16,2 0-128-16,1 1 192 0,1 2-192 0,0 1 0 0,0 2 0 15,1 2 0-15,-1 2 0 0,-3-4 0 0,0 2 0 0,-2-1 0 16,-2 1 0-16,0-2 0 31,-2 3 0-31,-2 2 0 0,-1 2 176 0,-1-2-176 0,2 4 192 0,-3 1-192 0,0 0 288 0,-1-1-48 0,-2 1-16 16,-2 0 0-16,-1-1-80 0,0-2-16 0,-2 2 0 15,-1-1 0-15,0-1-128 0,0 0 0 0,-1 0 0 0,-1 0 0 16,0-1 0-16,0 2 0 0,-2 0 0 0,1-1 0 0,-2 2 0 16,1 1 0-16,-2 0-192 15,-1 1 192-15,0 2 0 0,-2-3 0 0,-1 4 0 0,0-1 0 16,-2 2 0-16,1-1 0 0,-1 1 0 0,-1-1 0 0,1-2 0 0,0-1 0 15,-1-2 0-15,-1-1 192 0,3-3-192 0,-3-2 0 16,2 1 0-16,-2-5 0 0,0 0 0 0,-2-2 0 16,0 1 0-16,-2-4 0 15,1-1 0-15,-2 0 0 0,-1 0 0 0,0-1 0 0,-2 0 0 0,-1 0 0 16,-1-1 0-16,-2 1 0 0,-2 1 0 0,-1-1 0 16,-2 1 0-1,0-1 0-15,-1 0 0 0,1 0 0 0,2 0 0 0,1 0 0 0,0-3 0 0,1 3 0 0,1 0 0 16,0-3 0-16,2 2 0 0,1 1 0 0,1 0 0 15,1-2 0-15,2 0 0 0,-1-2 0 0,2 3 0 0,0-3 0 16,1-1 128-16,0 0 0 0,0 0 0 0,-1 0 0 16,1 0-128-16,1-1 0 0,-3 1 0 0,1-2 0 15,0 0 0-15,0 2 0 16,-1 0 0-16,1 2 0 0,-2 1-128 0,1-3 128 0,-1 3-160 0,0-1 160 16,0 1 0-16,1-2 0 0,1 2 0 15,0-3 0-15,1 1 0 0,0-1 0 0,1 0 0 0,2 0 0 31,0 0 0-31,0 0 0 0,2 0 0 0,-1 0 0 16,3 0 0-16,-1 0 0 0,0 0 192 0,0 0-192 16,2-1 192-16,-2-2-64 0,1 2 0 0,0-2-128 0,1-2 240 15,-2 0-64-15,1 1-16 0,1-4 0 0,-2 2-32 0,2-3 0 16,-1 1 0-16,1-4 0 0,-1 1 0 0,1-2 0 16,1-2 0-16,1-1 0 0,0 0 0 0,1-3-128 15,1 2 192-15,2 0-64 0,1-1-128 0,1-2 0 16,0 2 144-16,3 1-144 0,0-1 0 0,-1 3 0 15,3 2 0-15,1 2 0 0,0 0 0 0,-1 2 0 16,0 3 0-16,-1 2 0 0,-1 0 0 0,-1 3 0 16,0 1 0-16,-2 0 0 0,-1 5 0 0,-1-2 0 15,-1 3 0-15,-1 0 0 0,-2 0 0 0,0 3 0 16,0 2 0-16,-3 0-128 0,1 1 128 0,-2 4 0 0,-1-2 0 16,-1 1-128-16,0 2 128 0,-1-1 0 0,0 2 0 0,-2-4 0 15,1 4 0-15,-3 0 0 0,1-3 0 16,-1 0 0-16,1-4 0 0,0 1-160 0,-1-2 160 15,1 1 0-15,0-2 0 0,0 0-128 0,1-1 128 0,-1 1 0 16,3-3 0-16,0 2 0 0,0-2 0 0,0 3 0 16,2-5 0-16,-1 3 176 0,2-1-48 0,0-1-128 15,1-3 0-15,0 3 0 0,2 0 0 0,0 1 0 16,1 1 0-16,0-1 0 0,1 2 0 0,0 0 0 16,3 3 208-16,1 0-64 0,1 1-16 0,2 3 0 15,0 0-128-15,2 0 0 0,2 2 144 0,1 1-144 0,2 0 192 0,-1-1-16 16,3 3-16-16,0-4 0 15,-1-1-160-15,1-1 128 0,1-2-128 0,-2-3 128 0,0-1-128 0,1-1 0 16,-2-2 0-16,1-3 0 0,0 0-240 0,0-2-128 16,0 0-16-16,0-2-16 15,2 0-688-15,-1-1-144 0,3 1-32 0,-1 0-18160 0</inkml:trace>
  <inkml:trace contextRef="#ctx0" brushRef="#br0" timeOffset="60037.33">31541 15710 35935 0,'-3'-6'3200'0,"2"1"-2560"0,1 2-512 0,1 1-128 16,0 2-1296-16,1-1-288 0,0-3-48 0,-1-2-16 0,3 0 688 0,-1 0 144 0,2 1 32 0,-2 4 0 0,1-3 2048 0,1 5 400 0,0 2 96 0,1-1 16 16,1 3-192-16,2 1-48 0,1 0 0 0,1 3 0 15,0 2-768-15,2-1-176 0,0 4-16 0,0-2-16 16,-1 4-128-16,-1 1-32 0,0-1 0 0,-1 2 0 16,1 5-144-16,0 5-16 0,1 0-16 0,0 4 0 15,-1 6-32-15,0 6-16 0,-1 4 0 0,0 4 0 0,-3 4-176 0,0-1 128 16,-1 2-128-16,-4 0 128 0,-1-4-128 0,-1-3 0 15,-1-5 0-15,0-1 0 0,-2-4 0 0,1-5 0 16,0-2 0-16,0-2 0 0,0-2 0 0,1-2 0 16,-2 0 0-16,2-3 0 0,-2-2 0 0,1-2 0 15,-2 1 0 1,2-3 0-16,0-2 0 0,0-1 0 0,1-2 0 0,0-2 0 0,1 0 272 0,0 0-16 16,0-2-16-16,-2-2 0 15,2-1-48-15,0 0 0 0,-1-1 0 0,1-1 0 0,-1-1-32 0,0-2-16 0,-2 0 0 16,-1-1 0-16,-1-2-144 15,-1-3 0-15,-1 0 0 0,-3-5 0 0,-2-3 0 0,-3-4-144 0,-3-1 144 0,-1-5-160 16,-1 0 160-16,-2-3-208 0,-1-3 80 0,0 0 128 16,-3-3-224-16,1-1 80 15,2 1 16-15,2 3 0 0,3 1 128 0,2 6 0 16,4 4 0-16,1 1 0 0,2 5 0 0,2 1 0 0,1 2 144 0,2 2-144 16,0 3 192-16,0 2-192 0,3 3 192 0,-1 0-192 15,0 3 0-15,2 2 0 0,0 0 0 0,2 5 0 0,0 4-144 16,1 3-48-16,0-1 0 0,2 3 0 0,1-1 64 15,2 1 0-15,2 0 0 0,1-1 0 0,3-1 128 16,-2 2 0 0,3 0 0-16,0-1 0 0,1 4 0 0,-2-6 0 15,0 0 0-15,0-2 0 0,-2 1 176 0,0 2-48 0,2 1 0 0,-3 1 0 0,0 0 0 0,-1-2 0 32,-1 1 0-32,-1 1 0 0,0-3-128 0,-2-2 0 15,0 4 0-15,0-5 0 0,-1 1 240 0,0 1 16 0,2-3 0 0,-3-2 0 16,3-4 0-16,-1 2 0 15,0-3 0-15,0-2 0 0,0-2 64 0,1 1 32 0,0-3 0 16,-1-2 0-16,3 1 64 0,-2-5 16 0,3 0 0 0,0-5 0 16,1-4-32-16,0-1 0 0,2-3 0 0,0-2 0 15,2-1-48-15,0-6-16 0,3-5 0 0,2-3 0 16,1-2-144-16,0-5-16 0,0 1-16 0,0-3 0 16,-1 1-352-16,-1 3-64 0,-1-2 0 0,-3 2-15424 15,0 5-3072-15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29:10.75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8264 4654 16575 0,'0'-4'1472'0,"-1"1"-1168"0,-2 0-304 0,1 2 0 0,0 1 912 0,0-3 128 0,-2 1 32 0,-2-7 0 0,-4 1-4176 0,-1-2-832 0,-3-1-160 0,-2-1-48 0,0 3 3296 0,0 0 656 16,3 3 192-16,0-1 0 0,5 4 0 0,0 2-128 15,2-3 128-15,2 3 0 0,1 1 496 0,0 0 144 16,1 2 48-16,-1 1 16 0,2-1 1968 0,-2 3 400 16,0 0 64-16,-1 0 32 0,-1 1-960 0,0-1-192 0,-2 1-32 0,-2 2-16 15,-1 0-800-15,-1-2-144 0,0 1-48 0,-1-2 0 16,0-1-704-16,-1 0-144 0,-2 0-128 0,-1-3 192 15,1 0-192-15,0-2 0 0,-2 0 0 0,0-3 0 16,-1 0 192-16,1 1 96 0,0-1 32 0,-1 0 0 16,0 1 192-16,-3-1 64 15,0 1 0-15,-1 2 0 0,0 1 672 0,-3 0 144 0,-3 1 16 0,-5 2 16 16,-4 1-592-16,-6 1-128 0,-3 0-32 0,0 1 0 0,6-1-272 16,-8-2-48-16,-11 5-16 0,-3-4 0 0,0-1-128 15,5 1-16-15,5-3-16 0,2-1 0 0,0 0-176 16,1 0 0-16,3-1 144 0,3-2-144 0,4 1 0 0,5-2 0 15,2 2 0-15,3-3 0 0,5 1 0 0,4 2-160 16,6 2 160-16,4-3-208 16,4 6-176-16,2-3-48 0,3 1 0 15,2-1 0 1,4 1 16-16,1 0 0 0,6 2 0 0,2-3 0 0,6 1 160 0,5-1 16 0,0 0 16 0,3 0 0 16,7-1 224-16,6-2 0 0,7 1-160 0,5-2 160 0,1 2 0 0,0-2 0 15,-5 2 0-15,-3-3 0 0,-2 1 0 0,-3-2 0 16,-4 0 0-16,-5-1 0 0,-6 0 0 0,-5-2 0 15,-6 2 0-15,-4 1 0 0,-5-1 0 0,-3 3 0 0,-4 0 0 16,-7-1 0-16,-7 2-144 0,-7 2 144 0,-8 1-192 0,-4 1 192 31,-4 4-1600-31,-3 2-224 0</inkml:trace>
  <inkml:trace contextRef="#ctx0" brushRef="#br0" timeOffset="931.69">9000 4595 26719 0,'-8'-3'2368'0,"1"3"-1888"0,2 0-480 0,2 0 0 0,3 0 1504 0,-1 1 208 16,-3-1 32-16,-3 2 16 0,0-2-2240 0,0 2-448 0,2-2-96 0,3 0 0 0,3 0 256 0,3 0 64 0,3-2 16 0,2-1 0 0,3 1 384 0,3-2 80 15,0 1 16-15,5 1 0 0,5-2 208 0,4 2-192 16,5-3 192-16,1 0-192 0,3 1 192 0,0 2 0 16,0 0 0-16,-1 0 160 0,2 2 384 15,0 2 80-15,3-2 16 0,2 3 0 0,-1 1-64 0,-1-3 0 16,1 0 0-16,-2 3 0 0,-4-4 128 0,-1 1 32 16,0 0 0-16,-4 2 0 0,-1-3-112 0,-4 1-32 0,0-1 0 15,-2 1 0-15,0-1-304 0,-4-1-64 0,-4 0-16 0,-3-2 0 16,-3 1 112-16,-5-2 0 0,-1-1 16 0,-4 1 0 15,-3 0 112-15,-5-1 0 0,-4 0 16 0,-5-2 0 16,-3 1-80-16,-4 0-32 0,-3 0 0 0,-3 1 0 16,-4 0-96-16,-2 4 0 15,-4-3-16-15,-2 3 0 0,1 2-96 0,-5 0-16 0,-1-1 0 0,-3 3 0 16,-1-1-128-16,-1 3 0 0,-4 3 0 16,2 2 0-16,1 1 0 0,0 0 0 0,3 1 0 0,0-1 0 15,4 0-448 1,3-1-80-16,3 1-16 0,3-3-17264 0</inkml:trace>
  <inkml:trace contextRef="#ctx0" brushRef="#br0" timeOffset="12934.28">8273 5733 19743 0,'-10'0'432'0,"1"-2"80"15,0 2 32-15,3 0 32 0,4 0-576 0,-1 2 0 0,1-2 0 0,-3 2 0 0,-4 3 1760 0,-2 0 240 0,1 1 48 0,-1 0 16 0,1 3-16 0,0-1-16 0,0-2 0 0,-1 1 0 0,0-1-688 0,-3 0-144 0,-2 0-32 0,-1-1 0 16,-2 1-800-16,-2-2-176 0,-1 1-16 0,-4-4-16 16,-2 3-416-16,-4 0-96 15,-3-1-16-15,-5 0 0 16,-4 1-112 0,-3-1-32-16,-1-2 0 0,-3 1 0 0,-2-1 256 0,-2-1 64 0,1 2 0 0,1-2 0 0,5 0 336 0,-2 2 80 0,-1 1 16 0,3-3 0 15,1 2 528-15,2-1 128 0,0 0 0 0,3-1 16 16,2-1-512-16,3-2-96 15,4-2-32-15,1-1 0 0,3 1-272 0,5-1 0 16,4 0 0-16,5 1 0 0,6-1 0 0,4 1-224 0,8-1 64 0,3-3 16 16,6 4-112-16,8 3-32 0,6 0 0 0,9 4 0 15,6 3-352-15,8 2-64 0,8 4 0 0,5 1-16 16,3 3-784-16,0-2-160 0,0 0-16 0,1 1-16 16,-1 3-672-16,3-4-128 0,-1 1-16 0,-6-6-16 15,-11-2 32-15,-3-1 16 0,-5 0 0 0,-8 0 0 16,-7-3 1664-16,-10 2 336 0,-6-2 64 15,-8 0 16-15,-7-2 16 0,-5-2 0 0,-4 2 0 0,-9-2 0 16,-13 2 2160-16,-10-2 432 0,-9 0 96 16,-9 1 0-16,-8-5 1184 0,-3 1 224 0,-4-1 64 0,-2 0 0 15,-2 3-1088-15,-3 2-224 0,-1 0-32 16,-2-1-16-16,4 0-1472 0,-5 2-304 0,-3 5-48 16,-1 0-16-16,2 0-352 0,4 1-80 0,3-1-16 0,1 1 0 15,3 5-128-15,8-2 0 0,9 0 0 0,9-3-12672 16,6-1-2432-16</inkml:trace>
  <inkml:trace contextRef="#ctx0" brushRef="#br0" timeOffset="15887.68">13288 4435 5519 0,'-6'-7'496'0,"2"0"-496"0,2 1 0 0,0 1 0 0</inkml:trace>
  <inkml:trace contextRef="#ctx0" brushRef="#br0" timeOffset="16664.96">12851 4382 28559 0,'-19'-6'2544'0,"5"-2"-2032"0,3 2-512 0,5 4 0 0,5 2 1792 0,2-2 256 0,1 0 48 0,1 1 16 16,0-3-1680-16,5 0-432 16,4 2 0-16,4-1 128 0,5 1-128 0,2 2-160 0,3 2 160 0,3-2-208 15,5 5 208-15,1-1 0 0,4 3 0 0,2 0-144 16,3-1 144-16,3-1 0 0,3 1 0 15,0-1 0-15,0 1 0 0,4-2 0 0,5 3 0 0,8-1 0 16,6 1 0-16,3-3 0 0,2-2 0 0,1-1 0 16,4-2 0-16,4 2 0 0,6 3 0 0,1-4 128 0,-4 0-128 0,-1 0 0 15,-1 1 0-15,0 3 0 16,1 2 0-16,-4-1 0 0,-7-4 0 0,-4 4 0 0,-1-3 0 0,-1 3 0 16,-1 5 0-16,-5-4 0 0,-3 1 0 0,-7-2 0 15,-5-1 0-15,-6-2 0 0,0 0 0 0,-8 1 144 16,-6-2-144-16,-5-1 0 0,-5 0 208 0,-6 0-64 15,-5-1-16-15,-5-2 0 0,-4 2 496 0,-4-2 80 16,-4-1 32-16,-3-1 0 0,-2 1-144 0,-3 0-16 0,-2 0-16 16,-3 3 0-16,-1 1-288 0,-3 0-48 0,-3 3-16 0,0 3 0 31,-2 3-208-31,0-1 144 0,-1 6-144 0,0 1 128 16,6 3-128-16,0-1 0 0,2 5 0 0,0 3 0 0,-1 5 0 0,2 5 0 15,0 4 0-15,2 5 0 0,1 3 0 0,2 0 0 16,1 0 0-16,3-4 0 0,0 5 0 0,2-1 0 0,1 4 0 0,3-2 0 0,2 3-144 31,2-1 144-31,2-5 0 0,1-4 0 0,1-1 0 16,1-4 0-16,1-3 0 0,-1 1 0 0,2 3 0 15,-1-3 0-15,1-1 0 0,1-1 0 0,-1-4 0 0,1-4-128 16,-1-3 128-16,0-2 0 0,-1-3 0 0,-2-4 0 16,1-1 0-16,-3-2 0 0,0-3 0 0,-3 3 0 15,1-2 144-15,-2 0-144 0,-1 1 304 0,-2 0-32 16,-1-1 0-16,0 2 0 0,-3 0 16 0,-2 1 0 15,-2 0 0-15,-1 2 0 0,-3 3-288 0,-3-1 128 16,-1 2-128-16,-3 0 0 0,1 2 240 0,-4-1-64 16,-5 5-16-16,-2-1 0 0,-2-2-160 0,1-1 192 15,4-4-192-15,-7 3 192 0,-6 0 0 0,-3-1 0 0,-3 1 0 16,1-3 0-16,0-1-192 0,3 3 0 0,1-5 0 0,4 0 0 16,5-2 0-16,2-4-192 0,5 1 0 0,4-6-13328 15,2-2-2672-15</inkml:trace>
  <inkml:trace contextRef="#ctx0" brushRef="#br0" timeOffset="23133.3">25 9626 37775 0,'-13'-6'3360'0,"5"0"-2688"0,4 3-544 0,4 1-128 0,2 2 272 0,0-5 32 16,-6-1 0-16,4 6 0 0,0 0-496 0,0-35-112 0,10 24-16 0,5 0 0 0,2 6-464 0,3 4-112 0,1 2 0 0,4 3-16 16,4 2-32-16,3 0 0 0,-3 0 0 0,3 0 0 0,5 1 688 0,4 0 128 15,1 0 128-15,1 0-192 0,-2-2 768 0,4-2 128 16,3 0 48-16,0-2 0 0,0-1 496 16,-1-1 96-16,-1-2 32 0,5 1 0 0,7-3-624 0,2-1-128 15,2 0-32-15,1-1 0 0,-1-1-464 0,-6 0-128 16,-9 2 0-16,2 0 0 0,3 1 0 0,-1 0 0 0,-3 4 0 0,-5-2 0 15,-2 3 0-15,-6 0 0 0,-7 0 0 0,1 0 0 16,-3 0 0-16,-4 3 256 0,-4-3-64 0,-4 0-16 16,-4 0 80-16,-5 0 0 0,0 0 16 0,-4 0 0 15,0 0 48-15,-3-3 16 0,-2 1 0 0,0 1 0 16,1-8-48-16,-1 4-16 0,1-2 0 0,1-1 0 16,0 1-128-16,-2-1-16 0,0 1-128 0,0-3 192 15,1 3-352-15,-3-3-80 0,-2 2-16 0,-2 1 0 16,-1-1-96-16,-4 1-32 0,-1 2 0 0,-1-4 0 15,0 3 256-15,-3 0 128 0,-3 0-160 0,-2 0 160 16,-1-2 0-16,-2 0 240 0,5 1-32 0,1 1 0 0,1-1 48 0,0-1 0 16,2 0 0-16,2-1 0 0,4 0-16 0,1 0 0 15,1-4 0-15,1 1 0 0,3 1-112 0,2 0 0 16,0-3-128-16,1 4 192 16,1 0-384-16,2 4-64 0,0 0-32 0,1 1 0 15,0 0-128-15,0 4-32 0,1 1 0 0,2 1 0 0,-1 0 208 0,3 3 48 16,1-2 0-16,0 3 0 0,3 1 192 0,2 3 0 15,0-1 0-15,2 1 0 0,3 0 0 0,0 1 0 16,0 0 0-16,3 1 0 0,0-4 0 0,4 3 0 0,3 1 0 16,0-3 160-16,3 2-160 0,1-2 0 15,1 2-192-15,0 0 192 0,0 1-192 0,-2 0 192 0,0 1-160 0,-3 1 160 16,-2 2 0-16,-4 2 0 0,-4 1-128 0,-2-2 128 16,-3 4 0-16,-4 3 0 0,0 8 0 0,-4-3 0 15,-1 5 0-15,-4-3 0 0,-1-1 0 0,-2-3 0 16,-2-1 0-16,-1-3 240 0,0-2-48 0,-1 1-16 15,-1-3 128-15,-2 1 16 0,0-3 16 0,0 0 0 16,-2 0-208-16,-1-2-128 16,0 0 128-16,1-1-128 0,-4-2 0 0,1-1-192 15,-3-4 32-15,-1-1 0 16,0-5-544-16,-1-3-128 0</inkml:trace>
  <inkml:trace contextRef="#ctx0" brushRef="#br0" timeOffset="24105.88">304 8149 38703 0,'-2'-3'3440'0,"0"2"-2752"0,2 0-560 0,0 1-128 0,2 0 0 0,-1-2-144 0,0 0 144 0,2-1-208 0,2-2-944 15,3 2-176-15,1 0-32 0,2 0-16 0,1 0 288 0,0 1 48 0,1-1 16 0,1 2 0 32,-1-3 160-32,1 3 32 0,-2-1 16 0,3-1 0 0,1 3 960 0,3 0 192 0,3 1 48 0,3 1 0 0,1 0 784 0,0 0 176 15,-2 2 16-15,4 1 16 0,-1 0-608 0,1-1-112 16,3-1-16-16,0 2-16 0,5-2-240 0,0-1-64 15,1 0 0 1,1-2 0-16,3-2-144 0,-3 2-48 0,-1 0 0 0,-1-2 0 16,0 4-128-16,-2-2 0 0,0 0 0 0,0 2 0 15,-2-1 0-15,1 0 0 0,-2-1 0 0,-1 0 0 16,-3-1 400-16,-2 0 0 0,-3-1 0 0,-2 0 0 16,0 1-32-16,-3-3-16 0,0 0 0 0,0-2 0 15,0-3-144-15,-3 2-16 0,1-2-16 0,-1 1 0 16,-2-2-32-16,1 0 0 0,-2 1 0 0,0-2 0 15,1 0-144-15,-1-1 128 0,2 0-128 0,-2 1 128 0,1-2-128 16,-1 0 0-16,-1 1 0 0,-1 0 0 0,-1 2 0 0,-3-1 0 16,-1 1 0-16,-3 1 0 0,1 3 0 15,-4-3 0-15,-1 3 128 0,-5-1-128 0,-2 0 208 16,-4 1 16-16,-4-1 0 0,-4-1 0 0,-5 3-32 0,-3-1 0 16,-3 0 0-16,-2 0 0 0,0 1-192 0,1 1 0 15,3 1 128-15,0-4-128 0,1 5 0 0,3-1 144 16,1 0-144-16,3 0 128 0,2 3-128 0,3 0 0 15,2 0 0-15,4-2 128 0,1 4-128 0,1-2 0 16,2 3 0-16,3-2 0 0,1 1-128 0,2 0 128 16,1 1-160-16,2-1 160 0,2 0-320 0,2 2 48 15,1-2 0-15,4 1 0 0,1-1 80 0,3 1 32 16,0-1 0-16,4 2 0 0,1-3 160 0,2 0 0 0,3 2 0 16,2-1 128-16,1 2-128 0,2 0 0 15,0-1 0-15,1 2 0 0,2 3 0 0,0 0 0 0,0 1 0 0,1 2 0 16,-1 0 0-16,-1 4-160 0,0-2 160 0,-3 0 0 15,-2 1-352-15,-1-3 32 0,-2 3 16 0,-3-2 0 16,-3 1 16-16,1 0 0 0,-2 3 0 0,-3-1 0 16,-2 1 288-16,-2-1 0 0,0 2 0 0,-3-5 0 15,-2 2 192-15,-2-3 64 0,-1 3 0 0,-2-3 0 0,0 0 144 16,-3-1 48-16,-1 0 0 0,-2 0 0 0,-2 1 16 0,-2 0 16 16,-3-2 0-16,-2-1 0 0,0 1-288 0,-1 0-48 15,-3-1-16-15,0 1 0 0,2 1-128 0,-1 0 0 16,1-1 0-16,-2 1 0 0,1 3 0 0,-2 2 0 15,2-2 0-15,-1 2 0 16,-3 2-400-16,-2 3-112 16</inkml:trace>
  <inkml:trace contextRef="#ctx0" brushRef="#br0" timeOffset="27622.79">2066 11609 12895 0,'0'-7'1152'0,"-1"0"-928"0,1 3-224 0,-1 2 0 0,0-1 816 0,-1 0 112 0,0-5 32 0,-3-4 0 0,-1-4 192 0,-3-2 32 16,-2 2 16-16,-3 1 0 0,0 3-656 0,-4 3-128 0,-2 5-32 15,-1-3 0-15,-3 4-384 0,-4 1 0 0,0 4-224 0,-3 1 80 0,-4 4-224 0,-3-1-32 0,0 4-16 0,-4-2 0 0,-3 1 256 0,-2 2 160 0,-5-4-192 0,2 3 192 16,-1-2 352-16,0-1 176 0,4 2 48 0,-1-3 0 15,1-1 688-15,3 0 144 0,3-3 16 0,1 2 16 16,3-4-608 0,1 0-112-16,3 0-16 0,3 0-16 0,3 0-352 0,0 0-64 15,2 1-16-15,1 3 0 0,3-3-256 0,0-1 0 16,4-1 0-16,-3-1 0 0,3 2 0 0,0 2 0 16,2-1 0-16,4-1 0 0,1 3 0 15,1-1 0-15,3 1 0 0,0 0 0 0,1 2 448 16,0-1-32-16,1 4 0 0,2-2 0 0,-1 1-272 0,2 1-144 15,0 0 160-15,1-2-160 0,1 4 0 0,0-2 0 16,1 2 0-16,0-2 0 0,2 6 240 0,2-2-48 16,0 4-16-16,0 4 0 0,2 1-16 0,0 3 0 0,1-1 0 15,1 1 0-15,0-1-160 0,1 8 0 0,3 9 144 16,-1 8-144-16,-1 7 0 0,1 10 0 0,0 10 0 16,-1 1 0-16,-4-2 0 0,-2-1 0 0,-1-5 0 0,-2-3 0 0,-2 0 0 0,-1-5-128 15,-1 0 128-15,-2-10 0 0,0-6 0 0,-2-12 0 16,1-4 0-16,-2-7 0 0,1-2 336 0,0-6 48 0,-1 1 16 0,0-3 0 15,-1 0 656-15,1 0 128 0,0-2 32 0,0 3 0 16,-2 2-656-16,0-2-128 0,2 4-32 0,-1-1 0 31,1 5-400-31,0-1 128 0,0 4-128 0,0 4 0 16,1 5 0-16,0 3 0 0,0 7 0 0,1 1 0 16,3-1 0-16,0 2 128 0,1 0-128 0,0-5 0 15,0-4 0-15,0-6 0 0,1-6 0 0,-1-4 0 16,1-7 0-16,-2-3 0 0,1-4 0 0,-1-4 0 0,-1 0 432 15,1 1 0-15,0 0 0 0,-2-4 0 0,2 2-128 16,0 0-32-16,0 2 0 0,-2-1 0 0,2 3-112 0,0 2-32 16,0 5 0-16,-1 4 0 0,0 7-128 0,1 9 0 15,2 6 0-15,0 4 0 0,2 2 0 0,-1 2 0 16,-2-1 0-16,2 10 0 0,0 7 0 0,1 9 0 16,1 8-128-16,1-3 128 0,-1-3 0 0,1-9-176 15,0-6 176-15,0-9-128 0,-2-5 128 0,0-1-128 16,-1-2 128-16,0-1-128 0,-1 0 128 0,0 2 0 0,-1-1 0 15,1-1 0-15,-2 0 0 0,1 5 176 0,-1-1-48 0,1 5 0 16,0-2-128-16,1 6 0 16,3 11 0-16,1 9 0 0,3 3 128 0,1-6 0 15,2-2 0-15,1 17 0 0,5 24-128 0,-1 3 0 0,1 0 0 0,-1-1 0 16,-1 2 128-16,-2-5-128 0,0-3 0 0,-3-4 128 16,-2-11-128-16,-1-1 0 0,-4-1 144 0,-3-7-144 15,0-7 0-15,-3-9 0 0,-2-7 0 0,-3-4 0 16,0-4 0-16,-4 1 0 0,-1 2 0 0,-2 3-128 15,-2 2 128-15,-1-2 0 0,0 2 0 0,-1-4 0 0,1 3 0 16,-2 1 0-16,-1 6 0 0,0 0 0 16,2-1 0-16,1 0 0 0,2-3 0 0,-2-3 0 0,4-5 0 0,-1-2 0 15,2-6 0-15,1-3 0 0,-3-3 0 0,2-6 0 16,0-3 0-16,0-2 0 0,0-3 0 0,1 0 0 16,-1-1 160-16,4-3-160 0,0-3 256 0,1-3-32 15,5 2-16-15,-1-3 0 0,3 1-208 0,3-2 0 16,4 1 0-16,4-2 0 0,8 0 0 0,5-4 0 15,11-1 0-15,5 0 0 0,1-5 288 0,4 0 16 16,8 0 0-16,5 0 0 0,5-2-304 0,2 4-144 16,3 4 16-16,-2-3 0 15,-1 2-800-15,0 0-160 0,1 2-16 0,-10 2-16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30:43.60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6953 4231 35935 0,'-7'-6'3200'0,"3"3"-2560"0,4 3-512 0,2 0-128 0,1 4-656 0,1-1-160 0,1 1-16 0,4 3-16 0,10 1 848 0,9 7 128 0,12 2 64 0,8 1 0 0,8-1 384 0,5-1 96 15,3 0 16-15,6-3 0 16,7 0-528-16,3 1-160 0,6-4 0 0,-1-2 0 0,2 0 576 16,0-2 0-1,5 0 0-15,3-1 0 0,9 0-16 0,1-4 0 0,-11-1 0 0,15-2 0 0,17 1-256 0,4-4-48 31,1-4-16-31,7 3 0 0,10 3-48 0,1 1-16 0,2 2 0 0,1 2 0 0,-1-2 80 0,1 5 0 16,1 4 16-16,-2-3 0 0,-12 0 48 0,10 3 16 0,11 5 0 16,-4-1 0-1,-23-4-144-15,12 2-16 0,8 4-16 0,-2-2 0 0,-11 3-160 0,-8 1 0 0,0-4 0 0,-2 2 0 32,-4-1 0-32,-2 0 0 0,-3-1 0 0,-6-2 0 15,-5-4-128-15,-8 0 128 0,-7-4 0 0,-5 1 0 16,-11-3 0-16,-2-2 208 0,-2 1-16 0,-8-3-16 15,-9 2 256-15,-8 0 48 0,-8 1 16 0,-6 0 0 16,-5 0-80-16,-7-2-16 0,-3 2 0 0,-6 0 0 16,-1-2-176-16,-4 1-32 0,-3 0-16 0,-1-2 0 0,-1 2-176 15,-2 0 0-15,-1-3 0 0,-1 2 0 0,-1-1 0 16,0-1 0-16,-1 2 0 0,0 0 0 0,0-2 0 16,-2-1 0-16,2 2 0 0,-1-3 0 0,0 3 0 0,1-4 0 15,0 1-192-15,1 0 192 0,-1 1-128 0,1-1 128 16,0 0 0-16,1-1 0 0,0-1 0 0,2 0 0 15,0-1 0-15,0 1 0 16,-1-1-528-16,1 2 16 0,0 1 0 0,0 0 0 16,-1 1-512-16,0 1-112 0</inkml:trace>
  <inkml:trace contextRef="#ctx0" brushRef="#br0" timeOffset="1373.63">15997 4462 21183 0,'-5'-11'1888'0,"2"4"-1504"0,0 2-384 0,2 5 0 0,0-3-256 0,-1 1-112 0,-1-4-16 0,-3-5-16 0,-3-2 48 0,0 0 16 15,-1 4 0-15,2 3 0 0,0 1 1760 0,2 1 368 0,0 5 64 0,2 2 0 0,0-2-1056 0,2 3-224 0,2-1-32 0,1 1-16 0,3 0-528 16,2 2 0-16,3-2 0 0,2 3 0 0,4-1 0 0,3-1 0 15,6 3-128-15,5-2 128 0,7 0 0 0,9 0 256 16,8-2-48-16,4-4-16 0,-4-1 672 0,9-3 128 16,8-1 32-16,7 3 0 0,2-2-128 0,3 3 0 0,4 1-16 0,1-4 0 15,-2 3-496-15,8 2-112 0,6 5-16 0,4 0 0 16,-3 2 128 0,5-1 0-16,7 7 16 0,3 1 0 0,2 2-32 0,-4-1-16 0,4 0 0 15,14-1 0-15,16-2-224 0,9 0-128 0,1-8 128 0,11 1-128 16,12-4 144-16,10-2-144 15,6 0 192-15,3-1-192 0,-13 1 208 0,10-1-64 0,15-4-16 0,-2 1 0 16,-5 2-128-16,7-3 0 0,5 1 0 0,3 0 0 0,-6 1 0 16,-4-1 0-1,-3 3 0-15,-2 0 0 0,0 1 0 0,15 2 0 0,18 3 0 0,4 1 0 0,-3 3 0 0,-10 2 0 16,-11 0 0-16,-8 1 0 0,-6 5 0 0,-4-3 0 16,-1 1 0-16,-4 1 0 15,-1-3 0-15,-5-1 0 0,-5-1 0 0,-2 0 0 0,-4 0-240 0,-7-1 80 16,1-1 16-16,-8-2 0 15,-5-3-416-15,-6-1-80 0,-3 0 0 0,-4 0-16 16,-3-3-592-16,-6-3-112 0,-5 2-32 0,-3 0-13248 16</inkml:trace>
  <inkml:trace contextRef="#ctx0" brushRef="#br0" timeOffset="6039.78">9215 6708 23951 0,'-10'-9'2128'0,"2"1"-1696"0,6 5-432 0,2-1 0 0,1 3 944 0,-1-4 96 0,0-2 32 16,-1-9 0-16,2-2-1744 0,4-3-352 0,8 3-64 0,4 1 0 0,4 0-384 0,5 5-80 0,6-1-16 0,5 3 0 0,5-2 1776 0,6 8 368 16,7-1 64-16,5 3 0 0,5 2 1136 0,1 0 208 15,1 0 64-15,-1 2 0 0,-1 0-576 0,7 1-128 0,7 1 0 0,5-4-16 16,5 0-352-16,0 0-64 16,-6-4-16-16,4 0 0 0,8 1-144 0,-2-3-48 15,-15-1 0-15,4-1 0 0,9 1-112 0,6-2-16 0,6 4-16 0,1 2 0 16,2-2-384-16,-2 6-176 0,-1 4 160 0,-3 3-160 15,-2 2 0-15,-6 2 0 0,-4 2 0 0,-5 0 0 16,-1 7 0-16,-1-4 0 0,3 6 0 0,-6-6 0 16,-9-1 0-16,1-2 0 0,-1-2 0 0,-2-3 0 15,-4-2 0-15,-5-2-160 0,-5 0 160 0,-5 0-192 0,-2-3 192 16,-1 0 0-16,-2-2 0 0,0-3 0 0,-3-1 0 16,-1-1 0-16,2-1 0 0,-1 0 128 0,-5 0 64 0,0 1 0 15,-2 0 16-15,-3 1 0 0,-6 1-208 0,-3 1 0 16,-4-1 0-16,-2 3 0 0,-5-2 0 0,-3 4 0 15,-2-1 0-15,-2 3 0 0,-5 0 0 0,0 3-256 16,-3 0 16-16,-4 2 16 31,-1-1-896-31,-2 2-176 0,1 0-48 0,-2-2 0 0,4-2-512 0,4-2-96 0,1-2-32 0,3-2 0 16,-1 0 448-16,5-4 96 16,1 4 16-16,1-3-6176 0,1 1-1232 0</inkml:trace>
  <inkml:trace contextRef="#ctx0" brushRef="#br0" timeOffset="7387.15">15572 6506 24879 0,'-55'-5'2208'0,"8"2"-1760"16,14 3-448-16,12 2 0 0,0-1 128 0,-19-1-128 0,-32-1 128 0,-35-1-128 0,-20 2-512 0,-2 0-176 0,17 2-32 0,21-2-16 15,23 0-992-15,18-2-192 0,13 0-32 0,7 1-16 0,9-1 1472 0,4 1 304 16,5-1 48-16,3 2 16 0,2 0 256 0,4 0 48 0,0 0 16 16,3 0 0-16,1 2 0 0,2-2 0 0,2 0 0 15,2 1 0-15,4-1-192 0,4 2 0 0,4-2 0 0,7 1 0 16,5 3 608-16,7-4 144 0,8 1 16 0,7-2 16 15,6-1 432-15,6-1 96 16,4 3 16-16,6-3 0 0,9 3-176 0,9-2-16 0,9 1-16 0,4 1 0 16,3 0-576-16,4 0-112 0,6 0-32 0,-1 0 0 15,-2 0-400-15,-1 0 0 16,-1 3 0-16,-6 0 0 0,-2-3 0 0,5 1 0 0,4 4 0 0,-1-2 0 0,-3-1 0 16,-5 0 0-1,-2 3 0-15,-6-1 0 0,-2-1 272 0,-5-2-16 16,-6-2-16-16,-4 0 0 0,-3-1 176 0,-6 2 32 0,-4-3 16 0,-9-1 0 0,-4 0 112 0,-7-1 32 15,-2 0 0-15,-4 4 0 16,-3-2-400-16,-3 0-80 0,-5 3 0 0,-4-2-128 16,-4 4-160-16,-6-2-144 0,-3 0-16 0,-7 3-14656 15</inkml:trace>
  <inkml:trace contextRef="#ctx0" brushRef="#br0" timeOffset="10539.2">25718 8234 22111 0,'-4'-4'1968'0,"-1"2"-1584"0,1-1-384 0,2 2 0 16,1 1 320-16,-2-1-32 0,-2-3 0 0,-5-1 0 0,-1 1-656 0,-2-4-128 0,-2 2-16 0,0-1-16 0,0 2-432 15,2 0-64-15,-4 3-32 0,3-4 0 0,1 3 80 0,-2 2 16 0,-4 0 0 16,-4 1 0-16,-3-3 1744 0,-2 3 368 0,0 0 64 0,-5-1 0 16,-1 1 576-16,-3-1 96 0,-2 1 32 0,1 0 0 0,0 0-784 0,1 0-160 15,-1-1-16-15,5 1-16 0,3-3-368 16,0 1-64-16,-4 1 0 0,2-4-16 0,0 2 0 0,1-1 0 16,-1-1 0-16,0 2 0 0,-1 0-320 0,-1 0-176 15,-1 1 192-15,-1 2-192 0,3 0 0 0,-2 0 0 16,-4 0 0-16,-2 0 0 0,-1 2 0 0,-1-1 0 15,-3 1 0-15,-1-1 0 0,4 1 0 0,-2-2-176 16,-1 1 176-16,7 1-160 0,4-2 160 0,-2 0 0 16,-5 0-144-16,-5 0 144 0,0 0 0 0,0 0 0 15,1-2 0-15,5 1 128 0,7-1 80 0,0 1 16 16,-1 1 0-16,-1-2 0 0,-3 2 224 0,4-1 64 0,5 1 0 16,-1 1 0-16,-1 1-288 0,-2-2-48 0,1 1-16 0,0 4 0 15,2-2-160-15,-1 1 0 0,1 1 0 0,0 0 0 16,0-3 0-16,0 3 0 0,-1 0 0 0,0 0 0 15,-1 1-128-15,1 0 128 0,4-1 0 0,-2-1 0 16,-1 0 0-16,-1-1 0 0,0 1 0 0,-1-2 0 16,0-2 0-16,4-2 0 0,-2 1 0 0,4-2 0 15,1 1 0-15,1-1 0 0,0 0 0 0,3-2 0 16,1 2 0-16,2-3 160 0,0 1-160 0,3 0 160 16,1 1 96-16,1 1 0 0,2-1 16 0,1 3 0 0,1-3-272 0,1 3 0 15,3 0 0-15,0-2 0 0,1 1 0 16,1 0 0-16,0-1 0 0,2 1 0 0,1-3 160 15,1 1 32-15,0-1 0 0,1 2 0 0,0-3 80 0,2 1 32 16,2-1 0-16,2-4 0 0,3 2-304 0,2-1 160 16,3-1-160-16,4 1 128 15,4-2 32-15,6-3 0 0,5 1 0 0,2 0 0 0,2-3 32 0,3 0 0 16,1-1 0-16,0 1 0 0,-2 2-16 16,-1-2 0-16,1 4 0 0,-3 1 0 0,-1-2-176 0,-3 2 0 15,-1 4-192-15,-4-1 192 0,-2 2 0 0,-5 2 0 16,-2 1 0-16,-4 3 0 0,-4 0 0 0,-2 0 0 15,-2 0 0-15,-3 2 0 0,0-1 0 0,-2 2 0 16,-2-1 0-16,0 2 128 0,-1 1-128 0,-1 1 0 0,-3 2 0 0,-1 0 0 16,-2 2 0-16,-2 0 128 0,-2 2-128 0,-2 2 0 15,-1-3 144-15,-1 3-144 0,0 1 160 0,-1-1-160 16,1 1 176-16,2-1-176 0,4-3 192 0,-2 3-192 16,0 0 256-16,-3 6-48 0,-3 6-16 0,2 1 0 15,0-1-192-15,3 0 128 0,0 0-128 16,2-2 0-16,3 1 0 0,-1-1 0 0,3 0 0 0,2-6 0 15,2 1 128-15,2-2-128 0,2 2 0 0,3-6 0 0,0 2 0 16,2-2 128-16,4 0-128 0,4 2 0 0,3-3 0 16,3 2 0-1,1 0 0-15,5-2 0 0,3 2-384 0,3-1 0 0,-7-2-16 0,5 0-11856 16,9 2-2368-16</inkml:trace>
  <inkml:trace contextRef="#ctx0" brushRef="#br0" timeOffset="16268.27">2068 9841 32255 0,'1'-9'2864'0,"0"1"-2288"16,0 1-576-16,0 4 0 0,1 2-352 0,0-5-176 0,1-5-48 0,2-4 0 0,0-4-128 0,-2 2-48 0,1 3 0 0,-3 6 0 0,-1 2 896 0,-1 3 176 16,-2 3 48-16,1 3 0 0,1 3 480 0,0 1 112 0,-1 3 0 0,2 4 16 0,2-1 272 0,-1 5 48 0,0-1 16 0,0-2 0 15,0 0-400-15,-1 1-80 0,2-3 0 0,-2 2-16 16,2 2-432-16,-1 2-64 0,1 2-32 0,0-1 0 16,1 2-128-16,0 2-32 0,1 0 0 0,0 2 0 15,-1 1-128-15,1 6 0 0,-1-3 0 0,-1 4 128 16,1 0-128-16,-5 4 0 0,2 1 0 0,-2-4 0 15,2-4 0-15,-3 0 0 0,2-3 0 0,0 0 0 0,0 1 0 16,-1-6 0-16,1 0 0 0,-2-5 0 16,-1 3-640-1,-2-3-48-15,-1 0-16 0,0-2-17024 0</inkml:trace>
  <inkml:trace contextRef="#ctx0" brushRef="#br0" timeOffset="16866.09">1584 9853 7359 0,'-11'-3'656'0,"2"2"-528"0,2 0-128 0,2 1 0 0,2 0 6096 0,1-3 1200 0,1 3 224 0,-3-1 48 0,-2 0-5568 0,0-3-1104 0,2 0-240 0,3-1-32 0,3 0-368 0,4-1-80 0,4 0-16 0,5 0 0 16,4-4 128-16,5 0 32 0,4 1 0 0,5-2 0 16,4-4 256-16,4 3 64 15,0 0 16-15,4 2 0 16,5-3-400-16,1 2-64 0,-1 0-32 0,-2 0 0 16,-1 5-160-16,-3 0 0 0,-2 1 0 0,-4 0 0 15,-2 1 0-15,0 0 0 0,1 1 0 0,-4-1 0 0,-2 0-240 16,-2 2 32-16,-1-1 0 0,-1 0 0 15,-1 1-304-15,-3 1-48 0,-2 1-16 0,-4 1 0 16,-2 3-832-16,-3-1-192 0,-2 0-16 0,-5 3-13904 16</inkml:trace>
  <inkml:trace contextRef="#ctx0" brushRef="#br0" timeOffset="17239.12">1465 10768 11967 0,'-2'0'1072'0,"1"0"-864"0,-1-3-208 0,2 3 0 16,2-1 6160-16,0 0 1200 0,3-1 224 0,5-1 48 15,7-2-6944-15,9-3-1392 0,13-6-288 0,6 0-48 0,6-2 768 16,2 0 272-16,5-1-192 0,0-1 192 0,3 1-256 0,-2 0 64 16,-2 0 0-16,-2 4 0 15,-3-2-1344-15,-5 4-256 0,-4 0-48 0,-6 2-16 16,-4 0 976-16,-1 1 192 0,-2 0 48 0,-1 2 0 15,-6 0-64-15,-2 4-16 0,-2-3 0 0,-3 1 0 16,-4 1-624-16,-1 0-128 0,-2 0-32 0,-3-2-7280 0</inkml:trace>
  <inkml:trace contextRef="#ctx0" brushRef="#br0" timeOffset="17713.64">2539 10229 42383 0,'-8'-2'1872'0,"3"0"400"0,0 2-1824 0,3-1-448 0,3 1 0 0,2 1 0 16,0 1-1376-16,2 0-368 0,3-1-80 15,3 5-16-15,2 3-1088 0,1 3-208 0,1 7-64 0,-4 2 0 0,-2 1 2336 0,-3 3 464 16,-1 0 80-16,-3 4 32 15,-2-4 288-15,-1 2 0 0,0-1 176 0,-4-1-176 0,1-3 2064 0,-1-4 304 16,-1 1 64-16,1-4 16 16,1-7-544-16,-1 1-112 0,0-4-32 0,0-3 0 0,2-2-800 0,-1-2-176 15,0-7-16-15,3-3-16 16,0-5-416-16,0-6-80 0,2 0 0 0,-1-4-16 0,1-2-448 0,-2-4-96 16,0-3-16-16,-2-4 0 15,1 0-528-15,-3-4-112 0,0 2-32 0,0 3 0 16,0 4-48-16,-1 3-16 0,2 8 0 0,2 6 0 0,2 7 1312 0,1 2 256 0,4 7 48 15,0 2 16-15,3 2 544 0,3 7 112 0,4-2 32 0,3 7 0 16,0 1-752-16,6 3-128 0,0 4-48 0,4 2 0 16,1 2-336-16,1 1 144 0,0 2-144 0,-3-1 0 15,0-2 240-15,-1 0-64 0,-4-3-16 0,-2 1 0 16,-1-2-160-16,-3 2 0 16,-2-1-160-16,-2 2 160 0,-1-2 0 0,-1 1 0 0,-3-1-128 0,-2 0 128 0,0-6-256 15,-1-1 0-15,-2 0 0 0,1-3 0 16,-1-2-832-16,1-4-192 0,-1 2-16 15,3-6-15648-15</inkml:trace>
  <inkml:trace contextRef="#ctx0" brushRef="#br0" timeOffset="18298.49">3556 10336 26719 0,'7'-6'1184'0,"-5"1"240"0,0 1-1136 0,0 2-288 15,-2-1 0-15,0 2 0 0,0-1-336 0,0-2-128 0,0-2-32 0,-3-3 0 0,1-1-448 0,-3 0-80 0,-1 0-32 0,-2 2 0 0,-3-3 2784 0,-1 1 576 0,-2 2 96 0,-1 0 32 16,-1 0-384-16,-1 2-64 0,1 1 0 0,0 1-16 16,0 3-880-16,0 1-160 0,-1 4-32 0,3 0-16 15,-2 4-624-15,0 1-128 0,-2 4-128 0,1 5 176 16,0 0-176-16,-1 3 0 15,2 3 0-15,0-1 0 0,1-2-224 0,2 3-80 0,0-2-16 0,2-2 0 0,1 2 320 16,2-2 0-16,1 0-128 0,2-3 128 0,2-2 0 16,2-3 0-16,-1 2 0 0,4-1 0 0,0-4 0 0,3 0 0 31,4-3-128-31,2-1 128 0,1 0 0 0,3-4-128 16,1-1 128-16,1 1 0 0,2 1 0 0,-1 0 0 0,1-2 0 0,-2 1 0 15,1 2 0-15,-2-1 0 16,0-1 0-16,-1 1 0 0,-1-2 0 0,0 0 128 15,-2-3-128-15,0 1 0 0,-1-1 128 0,-1-2-128 16,-2 0 176-16,0-1-176 0,-1 0 256 0,0-1-64 16,1-5-16-16,1 1 0 0,-1-4 48 0,1 2 16 0,0-4 0 15,-2-1 0-15,2-2-48 0,-2 1 0 16,-1-4 0-16,-1 1 0 0,0 4-192 0,-1-3 128 0,-2 2-128 16,1 3 0-16,-2 4 0 0,-1 0 0 0,0 8 0 0,-1-1-160 15,-2 3 160-15,0 2 0 0,-1 2 0 0,0 0 0 16,-1 2 0-16,1 1 144 0,0 5 0 0,0-3 0 15,1 3-144-15,2 1 0 0,1 0 0 0,1 2 0 16,3-2 0-16,1 2 0 0,2 2 0 0,2 0 0 16,1 0 0-16,0 1 0 0,0-3 0 0,1 4 0 15,0-3 0-15,0 1 0 0,-1 0 0 0,0 1 0 16,-1-1-336-16,-1 0 48 0,0 1 16 0,-2-3 0 16,0 2-1008-16,-2-4-208 15,1 1-48-15,-3-4-15120 0</inkml:trace>
  <inkml:trace contextRef="#ctx0" brushRef="#br0" timeOffset="18858.7">4296 10446 35935 0,'0'-1'3200'0,"0"0"-2560"0,0-2-512 0,0 2-128 16,0-2-560-16,0 0-128 0,1-1-16 0,0-5-16 0,-1-2-2032 0,-1-4-416 0,-3-2-80 0,-2-1-16 0,-3-1 3536 0,-4 0 704 0,-4 1 144 0,-4 1 32 16,-3 3-416-16,-1 0-80 0,-1 6-16 0,0 3 0 15,0 4 752-15,-1 4 144 0,1 5 16 0,-1 2 16 16,2 3-48-16,1 1-16 0,1 1 0 0,0 2 0 0,-1 2-1104 0,0 2-208 15,-1 3-64-15,1 0 0 16,5 0-480 0,0 0-96-16,3-2-32 0,2-2 0 0,4 0-256 0,4-7-48 0,1 2-16 0,4-4 0 0,1-2 800 0,1 0 352 15,2-3-32-15,1 0 0 0,0-3 160 0,4 0 32 16,1 0 0-16,2-1 0 0,1 1-288 16,4-1-48-16,1 1-16 0,2-2 0 0,0-1-160 0,2 0 0 15,1-1-192-15,3-2 192 0,-1-2 0 0,2 0 0 16,0-1 0-16,-1-3 0 0,-2 1 0 0,0-2 208 15,-1-1-48-15,-4-2-16 0,0 1 368 0,-3-4 80 0,-2 0 16 16,0-3 0-16,-2 0-144 0,-3-5-16 0,1-1-16 16,-3-3 0-16,-2-2-96 0,-2-7-16 0,0-2 0 15,-5-6 0-15,1-2-48 16,-4-6-16-16,-2-9 0 0,-2 1 0 0,2 6-112 0,-4-5-16 16,0 2-128-16,-2 3 192 0,2 0-384 0,1 9-64 0,2 9-32 0,2 5 0 15,-1 7-64-15,2 3-16 0,1 5 0 0,2 1 0 16,-1 3 48-16,1 4 0 0,2 2 0 0,-1 2 0 15,2 4-1600 1,-2 1-320-16</inkml:trace>
  <inkml:trace contextRef="#ctx0" brushRef="#br0" timeOffset="19516.08">4329 10314 27647 0,'-6'2'2448'0,"1"1"-1952"0,0-2-496 0,3 0 0 0,0 0 1728 0,4 2 256 0,-1-1 64 0,0 1 0 0,0 3-5648 0,3 2-1136 0,1 1-208 0,0 3-48 16,0-1 3008-16,0 1 592 0,1 0 128 0,-1 3 32 0,0-2 3200 0,-1 0 640 0,-1 1 128 0,1 1 16 16,-2-2 704-16,0 1 144 0,-1-2 32 0,-1-2 0 15,1 0-1696-15,-1-3-336 0,0-2-64 0,1 0 0 16,1-3-1056-16,-1-2-208 16,1-2-32-16,1-3-16 0,-1 0-224 0,2-4 0 0,1-4 0 0,0-4 0 15,0-2-384-15,1-3 48 0,1-1 0 0,3-6 0 31,0 1-352-31,3-1-64 0,0 1-16 0,2 1 0 0,0 6 288 0,-1 3 48 0,-1 7 16 0,1 4 0 16,-3 2 272-16,0 5 144 0,0 5-160 0,0 2 160 0,2 7 0 0,-1 1 0 16,0 2 0-16,-1 3 0 15,-1-2 128-15,0 1-128 0,-1-2 0 0,0 2 0 0,-1-5 256 0,0 1 0 16,0-2 0-16,1-2 0 0,1-1 208 0,-3-4 48 16,2-1 0-16,-2-3 0 0,0 0 16 0,-1-4 16 15,0 0 0-15,0-3 0 0,0-1-352 0,0-5-64 0,1-1 0 16,0 0-128-16,2-4 128 0,-1-4-128 0,1 0 0 15,1-3 0 1,-1 1-128-16,-1-1-96 0,1 2-16 16,0 3 0-16,-1 3 240 0,0 6 0 0,-2 3 0 0,0 1 0 15,0 5-208-15,2 0 48 0,-2 5 16 0,2 1 0 16,1 5 384-16,0 1 80 0,2 1 0 0,-1 2 16 16,2 0-144-16,-1 0-16 0,-1-2-16 0,0-2 0 15,0-1-160-15,-1-2 0 0,-1-1 0 0,1-3 0 16,-2 2 0-16,1-1 0 0,-1 4 0 0,1-4 0 15,-1 1 0-15,0 0 0 0,2 5 0 0,-2 3 0 0,2 3 0 16,0 3-192-16,1 3 32 0,-2 2 16 16,2 2-368-16,0 0-64 15,0-2 0-15,-3-1-16 0,2-2-448 0,-2-1-96 0,2-2-16 16,-1-5-9728-16,-1-7-1968 0</inkml:trace>
  <inkml:trace contextRef="#ctx0" brushRef="#br0" timeOffset="19738.06">5430 10365 49759 0,'0'18'2208'0,"-3"-7"448"0,0-1-2128 0,-1-1-528 0,1-4 0 0,3-2 0 0,-1 2-512 16,0 6-224-16,1 3-32 0,2 3-16 0,2 2-2480 0,3-4-480 0,1-2-96 0,-1-3-32 0</inkml:trace>
  <inkml:trace contextRef="#ctx0" brushRef="#br0" timeOffset="19911.95">5263 10037 32255 0,'-3'0'1424'0,"1"0"304"0,-2 0-1392 0,3 0-336 16,0 1 0-16,1-1 0 16,0 3-1472-16,0-3-384 0,1 1-64 0,0 2 0 0</inkml:trace>
  <inkml:trace contextRef="#ctx0" brushRef="#br0" timeOffset="20386.07">5619 10148 4607 0,'9'3'400'0,"-5"-3"-400"0,0-2 0 0,0 1 0 16,-2 1 7488-16,1-2 1408 0,2-1 272 0,2 2 64 15,7-4-7440-15,2 0-1504 16,4 0-288-16,-3 1 0 0,-1 1-272 0,-5 3 0 0,-3-3 0 0,-5 3 16 16,-4 3 0-16,-4 3-16 0,-4-1 0 0,-2 1 32 15,-2 0-32-15,-3 2-16 0,-2 3 0 0,1-1 0 0,1-4 4128 16,-1 1 832-16,1 2 176 0,0-4 32 0,1-3-3232 0,0 2-656 15,-1-3-128-15,2 0 0 16,1 1-864-16,0 0-336 0,3-2 16 0,3 0 0 16,2 0-224-16,1 0-48 0,2 1-16 15,1-1 32-15,2 0-272 0,1 0-48 0,3 0-16 0,1 2 16 16,3-2-128-16,0 2-32 0,2-1 0 16,2 2 32-16,1-1 112 0,1 0 16 0,3 1 16 0,1-1 16 15,1 0 304-15,0 0 64 0,1 0 16 0,1 0 16 16,3 1 32-16,-2-1 16 0,-1 2 0 0,-1 1 32 15,-1 1-224-15,-1-1-32 0,-1 1-16 0,-2 2 16 16,-2 0 144-16,-2 0 48 0,-2 1 0 0,-1 3 16 0,-1-4 48 0,-1 2 16 16,-4 1 0-16,0 0 16 0,-2 1 352 0,-3-4 0 0,-1 3 0 0,-2 0 0 15,0-1 688-15,-3 1 144 0,-1-1 16 0,0 1 16 16,-1-2 80 0,0 0 16-16,1-2 0 0,-1 1 0 0,-1 0-464 0,-1-2-96 15,1 1-16-15,-1-1 0 0,1 0-384 0,0-1 0 0,0-1 0 0,-2 2 0 16,-2-4 0-16,0 3-224 0,-1-1 32 0,2 1 0 15,0-3-864-15,0 0-160 0,1 0-48 0,2-2 0 32,2 0-1104-32,2 0-240 0,3-5-32 0,1 1-16 0</inkml:trace>
  <inkml:trace contextRef="#ctx0" brushRef="#br0" timeOffset="20891.93">6344 10106 43311 0,'1'-2'1920'0,"-1"0"384"0,0-3-1840 16,0 3-464-16,0-1 0 0,1 2 0 15,0 1-2352-15,0-3-560 0,2-1-112 0,-2 0-32 0,0-1-464 0,1 1-80 0,-5 3-32 0,-1 2 0 0,-3 3 4688 0,-2 1 928 0,-4 3 192 0,-3 1 48 0,-2 3 208 0,-1-4 64 16,-2 6 0-16,-2-3 0 0,0-2-992 0,1-1-192 0,1 1-32 0,0 0-16 16,1-6-848-16,0 2-160 0,0-1-48 0,3-2 0 15,0 1-208-15,3-2-128 0,2 3 128 0,2-3-208 32,2 2-240-32,3-1-32 0,3-1-16 0,1 0 0 0,1 3 320 0,0-4 176 0,2 3-192 0,2-1 192 0,1 2 0 15,2 0 0-15,2 1 192 0,-1 1-48 0,4 0 16 31,0 4 0-31,3-2 0 0,2 4 0 0,0 1-32 0,2 0-128 16,1-1 192-16,0-1-64 0,1-1-128 0,0 1 0 16,1 1 0-16,-1-3 0 0,-1 1 0 0,-1 0 0 15,-1-1 0-15,-2-1 0 0,-4 2 0 0,-1-1 0 16,-1-1 0-16,-4 1 0 0,-2 0 0 0,-1-3 0 16,-2 3 0-16,-2-1 0 0,1 0 192 0,-3 1-64 15,-1 1 0-15,-1 3 0 0,2-2-128 0,-3 0 160 0,1 0-160 16,-2 3 160-16,1 1-160 0,-1-3 0 0,-2 2-160 15,2-1 160-15,-3 2-128 0,0-1 128 0,0-3 0 16,-1 1-144-16,-1-3-176 0,-2-1-48 0,0 1 0 16,0-2 0-16,-1-3-16 0,-3-1-16 0,1-3 0 0,-1 0 0 31,-1-5-656-31,0-1-128 0</inkml:trace>
  <inkml:trace contextRef="#ctx0" brushRef="#br0" timeOffset="24699.5">6876 10245 35007 0,'-3'-5'3120'0,"-1"1"-2496"0,2 1-496 0,0 3-128 0,1-2 0 0,0 1 0 0,-4-2 0 16,-3-4-128-16,-3 1-560 0,-2-1-96 0,-2 5-32 0,-4 2 0 0,-2 2-1040 0,-2 7-192 0,-3 2-64 0,-1 2 0 15,-2 4 176-15,1 3 16 0,-1 1 16 0,3 0 0 0,3 1 2480 0,1-2 480 16,3 3 96-16,1-2 32 0,3 0 848 0,1-1 160 0,3 0 48 15,4-3 0-15,0-3-1664 16,5-3-320-16,2 0-64 0,2-1 0 16,3-4-688-16,2-3-128 0,1-1-16 0,5-2-16 15,0-2 80-15,2-2 0 0,4-1 16 0,0-4 0 0,4 2 560 0,0-3 128 16,1-1 0-16,-2-1 16 0,0-1 256 0,-2 1 48 0,-2-2 16 0,-3 2 0 16,-1 1-240-16,-4 0-48 0,-2 2-16 0,-1 0 0 15,-2 2 784-15,-2 1 144 0,0 2 48 0,-2 1 0 16,0 3 64-16,0 0 16 0,2 3 0 0,-2 2 0 15,0 5-608-15,1 1-112 0,-1 3-32 0,1 3 0 0,1 4-336 16,0 1-128-16,1 0 0 0,0-2 144 0,2 1-144 0,0-5-272 16,0-1 64-16,2-1 16 15,-1-3-720-15,1-3-144 0,-3 1-32 16,0-5 0-16,-2 0-48 0,1-6-16 0,-2 2 0 0,0-6 0 16,-2 1 704-16,1-6 128 0,-1-1 16 0,1-3 16 15,0 1-944-15,1-3-192 0,1-5-48 0,5-3 0 0</inkml:trace>
  <inkml:trace contextRef="#ctx0" brushRef="#br0" timeOffset="25331.87">7225 9305 32255 0,'-4'-1'1424'0,"1"-1"304"0,0 2-1392 0,2-2-336 0,0 4 0 0,1-2 0 0,0 2 448 0,0 1 32 0,0 1 0 15,2 5 0-15,1 2-96 0,0 5 0 0,2 4-16 0,0 3 0 0,0 3 736 0,-1 5 160 0,0 4 16 0,-1 7 16 0,0 3-832 0,-1 6-160 16,0 6-48-16,-1 5 0 0,-1 1-400 0,-1 0-96 16,-2 5-16-16,1-5 0 15,-1-4-224-15,-1 2-48 0,1 2-16 16,-3-5 0-16,1-3 352 0,-3-8 64 0,2-5 128 0,-3-5-208 0,1 0 384 31,-3-6 80-31,1-3 0 0,0-2 16 0,0-2 240 0,1-6 32 16,1 1 16-16,-1-8 0 0,3-2-304 0,0-5-64 15,1-1-16-15,2-4 0 0,1-4-48 0,0-3 0 16,2-3 0-16,2-6 0 0,-1 0 64 0,3-6 0 16,-1-3 0-16,4-3 0 0,-1-1 48 0,1-5 16 0,3 0 0 15,0-1 0-15,2 1-128 0,1 3-128 0,1 2 176 0,1 5-176 16,-1 6-192-16,-2 4-128 0,2 4-48 0,-3 0 0 15,1 4 176-15,0 0 16 0,-3 3 16 0,1 1 0 16,1 1 160-16,1 2 0 0,0 0 0 0,2 2-128 16,0 1 128-16,2 1-160 0,3 1 160 0,2 0-160 15,1 1 160-15,3 0 0 0,1 0 0 0,0 2-128 16,0-2 128-16,-1 3-192 0,-1 2 192 0,-1 4-192 0,-1 1-48 16,-4 1-16-16,-3 2 0 0,-2 2 0 15,-5-4-128-15,-3 1-48 0,-2 3 0 16,-5 1 0-16,0-1 432 0,-4 2-160 0,-2-3 160 0,2-2 0 0,-2 1 144 0,-4-3 144 15,1-1 32-15,-1 0 0 0,0 0 128 0,-2-3 16 16,-1-1 16-16,-2-1 0 0,0-1-224 0,-2-1-64 16,0-2 0-16,-2-1 0 0,2 2-192 0,-1-3 128 15,0-1-128-15,-1 2 0 0,-1 0 0 0,-2 1 0 16,0 1 0-16,-1 2 0 0,-1-1-208 0,0 1-48 16,2 0 0-16,1 0 0 15,-1 2-736-15,3 0-160 0,4-2-16 0,3-2-16 16,5-3-1328-16,2-4-272 0,4-4-48 0,3-3-10624 0</inkml:trace>
  <inkml:trace contextRef="#ctx0" brushRef="#br0" timeOffset="25648.08">7984 9331 42383 0,'-3'0'1872'0,"-2"1"400"0,-1 0-1824 0,1 2-448 0,1-2 0 0,3 4 0 0,-2 0 384 0,-1 3 0 15,0 9-16-15,-1 6 0 0,2 9-1440 0,2 9-272 0,2 4-64 0,0 5-16 0,2 3 640 0,-2 6 128 0,3 2 16 0,-2 1 16 0,1-1 432 0,-2-4 192 16,0 0-160-16,-1-4 160 0,-1 1 512 0,-3-3 192 15,-2 1 32-15,-1-5 16 0,-3 0-64 0,-1-4-16 16,-2-2 0-16,1-2 0 0,-2 1-480 0,3-5-192 16,1-3 128-16,0 1-128 15,0 2-320-15,2-2-128 0,2-2-48 0,2-4-11472 0,3-3-2304 16</inkml:trace>
  <inkml:trace contextRef="#ctx0" brushRef="#br0" timeOffset="26028.38">8167 10497 39615 0,'3'1'1760'0,"-2"-1"352"0,0 0-1680 0,1-1-432 0,-1 1 0 0,1-1 0 15,2-1-560-15,1 2-192 0,2-3-32 0,5-1-16 16,2 0 272-16,1-1 48 0,1-1 16 0,0-3 0 0,0 1 1040 0,0-1 192 15,1 0 64-15,-1-2 0 0,0-2-240 0,-1-2-32 16,-2 1-16-16,0-1 0 0,-1 1-544 0,-3-2 0 16,-1-1 0-16,-3 3 0 0,-2-4 0 0,-3 1 0 15,-3 1 0-15,-1 1 0 0,-2 2-144 0,-2 1-96 16,-4 2-16-16,-2 3 0 16,-2 1 256-16,-4 2 0 0,-4 5 0 0,0 4 0 15,-2 4-432-15,0 0-80 0,0 6-32 0,0 2 0 0,1 5 320 0,4-2 64 0,5 2 16 16,3-1 0-16,6 1 848 0,5 1 192 0,0-1 16 15,5 3 16-15,2-1-576 16,1 1-112-16,3-3-32 0,1 2 0 0,3 4-208 0,2 1 0 0,1-1-192 0,3 3 192 16,-1 0-256-16,3 0 64 0,3-1 16 0,3-2 0 15,3-2-1024 1,5-4-208-16,5-3-32 0,3-3-14768 0</inkml:trace>
  <inkml:trace contextRef="#ctx0" brushRef="#br0" timeOffset="26779.97">10712 10172 35935 0,'0'-2'3200'0,"-1"-1"-2560"0,1 1-512 0,0-3-128 0,0 2 1072 0,1 0 192 0,2-5 32 15,0-1 16-15,4-7-3136 0,0 0-624 0,0 0-128 0,1 1-32 0,-3-1 560 0,-1 1 96 16,-2 4 32-16,-3-1 0 0,-2 0 2192 0,-2 5 448 0,-2-2 96 0,-2 6 16 15,-1-2 960-15,-2 5 192 0,0 0 32 0,-4 0 16 16,-2 2-704-16,-2 2-144 0,2 1-32 0,1 1 0 0,-2-1-768 0,-2 2-144 16,-4 3-48-16,-1 3 0 15,2 0-480-15,0 1-96 16,3 3-32-16,1 0 0 0,2 2 416 0,2 2 0 0,1 1 0 0,1 2 0 0,2-1 448 0,2 4 64 16,0 2 0-1,1-4 16-15,2 2-336 0,1 0-192 0,1-2 192 0,0 2-192 0,1-2 224 0,1 3-64 16,-1 2-16-16,1 1 0 0,2-3-144 0,1-1 0 15,3 2 0-15,-1-6 0 16,2 0 192-16,2-5-64 0,3 4 0 0,2-3 0 0,4-2-128 0,-1-2-272 16,4-6 64-16,2-1 16 0,1-3-144 0,2-2-32 0,3-3 0 15,1-3-11472 1,3-2-2304-16</inkml:trace>
  <inkml:trace contextRef="#ctx0" brushRef="#br0" timeOffset="27314.12">11171 10160 16575 0,'-7'5'1472'0,"-2"-3"-1168"0,4 1-304 0,0-1 0 0,1 0 2576 0,-2 3 464 0,-6 4 96 0,-9 6 0 16,-5 4-896-16,-3 4-176 0,3 0-32 0,4-1-16 0,4 1-752 0,4-5-160 0,2 3-16 0,2-4-16 0,2 3-784 0,3 0-160 0,0 0-128 0,4 1 192 15,0 1-336-15,2-3-64 0,2 2-16 0,0 1 0 16,2-1-16-16,3 1 0 16,2 2 0-16,-1-2 0 0,3 0 0 0,0-2 0 0,0-3 0 0,1-2 0 47,-1-1-592-47,0-6-112 0,1 1-16 0,-1-4-16 0,2-5 336 15,-1-2 64-15,3-3 0 0,1-3 16 0,1-2 960 0,1-2 192 0,0-2 48 0,0-2 0 0,1-2 368 16,-2-3 80-16,0 0 0 0,-1-3 16 0,-2-1-464 15,0-1-80-15,-2-4-32 0,-2-3 0 0,-1-2-208 0,-2 0-32 16,-3-3-16-16,-3 3 0 0,-1 0-16 0,-2 4 0 16,-3 5 0-16,1 4 0 0,-4 5-96 0,-1 2-32 15,-2 3 0-15,-1 1 0 0,-3 1 0 0,-2 2 0 16,-1 1 0-16,-1 2 0 0,1 2-272 0,-1 2-64 16,0 2-16-16,2 2 0 15,4-1-1008-15,1 2-208 0,2-1-32 0,2 1-15504 0</inkml:trace>
  <inkml:trace contextRef="#ctx0" brushRef="#br0" timeOffset="27979.1">11578 10200 35935 0,'-4'14'3200'0,"-1"-1"-2560"0,0-5-512 0,3-3-128 0,-1 0 1376 0,0 2 256 16,-4 12 48-16,-1 8 16 0,-1 7-1216 0,0 3-240 0,4-1-48 0,4-4-16 0,1-3-432 0,4-6-96 0,1 0-16 0,2-6 0 15,3 0-96-15,0-1-32 0,2-3 0 0,0-2 0 0,0 0 192 0,-1-4 48 16,1 0 0-16,0-2 0 0,1-4 256 0,0-1 0 0,1-1 0 0,1-4 0 16,-1 2 336-16,-1-4-16 0,4-2-16 15,-1 0 0-15,-2-2 0 0,2-2 0 0,2-3 0 0,-3-2 0 16,-1 0-112-16,0-3 0 0,-2 1-16 0,1-2 0 0,-1-4-16 16,-2 1 0-16,1 1 0 0,-1 2 0 0,1 5 96 0,-2 1 32 15,1 3 0-15,-3 4 0 0,1 1-288 0,-2 3 0 16,-2 0 0-16,-2 4-144 0,-1 1 144 0,-1 0 0 15,-1 1 0-15,-1 1 0 0,-1 2 0 0,-2 3-192 16,-1 0 192-16,0 2-192 0,0 1 192 0,-2 2 0 16,2 0 0-16,0 3 0 15,0 0 0-15,1 5 0 0,0 2 0 0,2 2 0 0,1-2 0 0,-1 1 0 16,3 0 0-16,1 1 0 0,2 2 176 0,1-2-48 0,1-4 0 16,1-1 0-16,0-1-128 0,3-2 0 0,-1-4 0 15,1-1-176-15,0-5-128 0,-1 1-16 0,0-5-16 0,0 1 0 31,0-3-544-31,-1-4-96 16,1 1-32-16,-2 0-16576 0</inkml:trace>
  <inkml:trace contextRef="#ctx0" brushRef="#br0" timeOffset="28294.49">12082 9417 41471 0,'-1'2'1840'0,"0"-2"368"0,0 2-1760 16,2-2-448-16,0 1 0 0,0 0 0 0,2 3 0 0,2 1 0 0,2 3-192 0,3 5 192 0,2 6-912 0,1 2-64 0,-1 5-16 0,-3 7 0 0,-1 7 992 0,-3 10 256 15,-2 7 32-15,-4 4 0 0,-2 3-96 0,-2-1 0 0,-1 0-16 0,0-3 0 16,1-1-176-16,0-1 0 0,0 5 0 0,4-2 128 16,1-4-128-16,1-7 0 0,3-4-160 0,2-6 160 31,1-4-832-31,3-4-80 0,3-8-16 0,-1 0-15472 0</inkml:trace>
  <inkml:trace contextRef="#ctx0" brushRef="#br0" timeOffset="28815.8">12750 10165 24879 0,'-20'-2'1088'0,"5"1"256"0,1 1-1088 0,2 1-256 0,5 1 0 16,2 5 0-16,-4-2 1664 0,-4 6 288 0,-9 6 48 0,-7 8 16 15,-2 4-800-15,3 4-176 0,3 0-16 0,5-3-16 31,3 2-1248-31,2-1-240 0,4 1-48 0,2-6-16 16,1-1-144-16,0-1-16 0,1 2-16 0,1-1 0 0,1-3 528 0,2 1 192 0,2-5 0 0,4-1-144 16,3-1 144-16,2-3-128 0,5-3 128 0,0-3-128 15,3-2 128-15,0-1 128 0,3-7-128 0,0 0 176 16,0-2-416-16,1-2-80 0,1-4 0 0,1 0-16 0,2-5 336 16,-2 0 0-16,-2 2 0 0,-2-3 0 0,4-3 1584 15,-4-2 336-15,-2-1 64 0,0-2 0 0,0-4-656 16,-2-1-144-16,-1-5-32 0,-1-2 0 0,-2-3-288 0,-2-4-64 15,-2-2-16-15,1 1 0 0,-4 5-16 0,1-9 0 16,0-5 0-16,-3-5 0 0,0 1-304 0,-1 4-64 16,-2 5-16-16,-3 4 0 0,-1 8-384 0,-2 4-224 15,-2 4 32-15,0 2 0 16,0 4-288-16,-1 3-48 0,-1 3-16 0,0 2 0 16,-1 1-224-16,1 2-64 0,2-1 0 0,0 4 0 15,4 0-1024-15,0 0-192 0</inkml:trace>
  <inkml:trace contextRef="#ctx0" brushRef="#br0" timeOffset="29732.6">14121 9447 39615 0,'-1'2'3520'0,"-1"0"-2816"0,0 0-560 0,2 2-144 15,0 0 576-15,0-1 64 0,0 6 32 0,0 7 0 0,2 8-512 0,-1 4-160 0,1 8 0 0,2 5 0 0,0 3 0 0,-2 4 0 0,1 4 0 0,-1-1 0 0,1 3 0 0,-3 0 0 0,1 0 0 0,-4 0 0 0,0-2 0 0,-3 5 0 16,-2 0 0-16,-2-1 0 0,2 1 0 0,0-9 0 16,2-4 0-16,1-5 0 0,0-5 0 0,1-5 0 0,-1-2 0 0,2-5 0 15,-1-3 128-15,0-3-128 0,2-3 192 0,-1-4-192 16,2-3 320-16,0-1-64 15,1-5 0-15,1-5 0 0,0-3-48 0,2-5-16 0,1-3 0 0,1-4 0 16,-1-6-48-16,4-4-16 0,-1-4 0 0,2-5 0 16,2-6 208-16,0-4 48 0,2-6 0 0,0-4 0 0,1 1-160 15,1 2-32-15,1 3 0 0,1 10 0 0,-1 10-416 16,1 6-96-16,-1 10 0 16,-2 5-16-16,-2 7 96 0,-2 2 32 15,0 7 0-15,0 6 0 0,0 1 208 0,-1 6 0 0,1 7 0 0,-1 3 0 0,0 1-192 0,0 3 0 31,1 3 0-31,0 2 0 0,-1-1-128 0,1 0-32 0,0-4 0 0,-2-1 0 16,-2-2 96-16,-1-3 32 0,-1 0 0 0,-2-4 0 16,-2-3 224-16,-1 1 160 0,-3-3-32 0,-2 0 0 0,-2 0-128 0,-3-3 0 15,-2 0 0-15,-3-2 0 0,-2-1 192 0,-1 0 0 16,-4-4 0-16,1-1 0 0,0-3-192 0,-5 1 128 16,-2-3-128-16,-2 0 128 0,-2 0-256 15,-1-3-64-15,4 2-16 0,1 0 0 16,4-2-256-16,3 0-48 0,4 3-16 0,4-4-11760 0,5 3-2336 15</inkml:trace>
  <inkml:trace contextRef="#ctx0" brushRef="#br0" timeOffset="30111.83">14777 10347 18431 0,'5'1'1632'0,"-2"-2"-1312"0,0-1-320 0,-1-2 0 0,1-1 4928 0,1 1 928 0,-1-1 176 0,5-3 48 0,4-6-5840 0,4-4-1168 0,3-3-224 0,-1 0-64 16,1-2 640-16,-2 4 112 0,-1-1 16 0,-1 0 16 0,0 1 784 0,-3 2 160 15,1 0 16-15,-2 2 16 0,0 1 464 0,-3 2 80 16,1 3 32-16,-3 2 0 0,-2 2-592 0,-1 2-112 15,-3-1-32-15,-3 4 0 0,-2-3-384 0,-2 3 0 16,-2 0 128-16,-3 3-128 0,-4-1 0 0,-4 3-272 16,-5 1 64-16,-3 3 16 0,-2 2-112 0,-3 3-16 15,-3 2 0-15,0 0 0 0,0 2 96 0,3 0 16 16,0 0 0-16,5 2 0 0,3 2 208 0,5 2 0 0,4-2 0 16,3 0 0-16,2-2 192 0,1 1 96 0,4 1 16 15,-1-2 0-15,2 2-16 0,3 1 0 0,0 2 0 0,2 0 0 16,1-1-448-16,2-2-96 0,4-1 0 0,0-1-16 15,3 0-592 1,2-7-112-16,1 0-32 0,3-5 0 0,0-2-1344 16,4-1-272-16</inkml:trace>
  <inkml:trace contextRef="#ctx0" brushRef="#br0" timeOffset="30413.25">15693 10102 21183 0,'-2'0'944'16,"-1"-2"192"-16,2 1-912 0</inkml:trace>
  <inkml:trace contextRef="#ctx0" brushRef="#br0" timeOffset="31108.23">15725 10132 17503 0,'-6'10'1552'0,"1"-9"-1232"0,0 0-320 0,3-1 0 0,0-1 6288 16,2 0 1200-16,2-3 256 0,-1 3 32 16,1-5-6832-16,1 1-1376 0,1-1-272 0,-1 1-48 15,0 2-896-15,-1 2-176 0,1 1-32 0,-2 0-16 32,-1 1 1152-32,0 2 224 0,-1-2 48 0,-2 3 16 0,2-2 1152 0,-3 2 240 0,1-2 32 0,-1 2 16 0,-1-1-112 0,-1-1-32 15,0 0 0-15,-2 1 0 0,1-2-368 0,-1-1-80 16,0 0-16-16,-2 0 0 0,2 1-96 15,1-1-32-15,-1 2 0 0,1 0 0 0,1-1-272 0,0 4 0 16,1-2 0-16,-1 2 0 0,-1 0 0 0,0 1-224 0,-2 1 16 16,1 1 0-16,-2 0 208 0,-1 2 0 0,-4 3-160 0,0-1 160 15,-1 2 0-15,0-1 128 0,-2 2 0 0,2 2 0 16,2-3 0-16,1 1 0 16,5-4 0-16,1 1 0 0,5 1 0 0,1-1 0 0,3-1 0 0,2 2 0 15,1-2 0-15,3-3-128 0,2 3 192 0,3-4-64 16,2 0-128-16,-1-1-144 15,2-1 144-15,1-1-208 0,0-2 64 0,1 1 16 0,1-3 0 0,-2-3 0 0,1 2 128 0,-4 0 0 16,1-4-144-16,-1-1 144 0,-2 0 0 0,-1-4 0 31,2 2 0-31,-2-3 0 0,0-2 176 0,0-1 0 16,0 2 0-16,0-5 0 0,-1 3-32 0,1-1 0 0,1-3 0 0,-3 1 0 0,1 1-144 0,-2-1 128 16,-1 2-128-16,-1-1 128 0,-1 3-128 0,-1 2 128 15,0 3-128-15,-1-1 128 0,-1 2-128 0,-1 2 0 16,0 1 0-16,-1 3 0 15,-1-1-128-15,-2 2 128 0,1 3 0 0,-1 1 0 0,-2 1 0 0,1 1-144 16,0 1 144-16,0 3 0 0,0 1-176 0,1 2 176 16,3-1-160-16,0 3 160 0,2 1-224 15,1 1 48-15,0 1 16 0,0 0 0 0,1-1 32 0,-1 4 0 16,0 2 0-16,-1-1 0 0,1-1 128 0,-1 4-160 0,2 3 160 16,1 2-160-16,1 4-32 0,1 2 0 0,3 0 0 0,0 1 0 15,0 0 192-15,-1-5 0 0,-2 2 128 0,-2-2-128 16,-5-1 0-16,-1-3 0 0,-4 0 0 0,-2 0 0 15,-1 0 0-15,-1 1 0 0,1-1 0 0,-2 1 0 16,1 2 0-16,2-3 128 16,-1 2-128-16,1-3 0 0,0-2 0 0,-2-2 128 0,0 0-128 0,-1-5 0 15,0 2 240-15,-2-4-32 0,-2-2 0 0,0-2 0 0,-1 3-80 16,-3-7-128 0,0 1 176-16,-1-2-176 0,0-2 0 0,0-1 0 0,-2-4 0 0,0-4-144 0,-1-1-32 15,0-3 0 1,0-3 0-16,4-4 0 0,2-4-80 0,2-3-32 15,2-5 0-15,1-4 0 0,2-2-704 0,2-7-144 0,3-3-16 16,5-8-16-16</inkml:trace>
  <inkml:trace contextRef="#ctx0" brushRef="#br0" timeOffset="31565.01">16410 10156 50687 0,'-13'3'2240'0,"2"-3"464"0,-1 0-2160 0,5 0-544 0,2 0 0 0,3 1 0 16,-2-1-1680-16,-5 0-448 0,-4 2-96 0,-6-1-16 0,-2 1 448 0,-1 0 64 0,1 3 32 0,-2 0 0 0,2 3 1360 0,0 3 336 0,0 7 0 0,0 1 0 0,4 7 128 0,0 0 80 15,3 2 32-15,3 0 0 0,2 0 464 16,3-2 80-16,4 2 32 0,1-1 0 0,2-1-560 16,2 0-128-16,5 1 0 0,-1-5-128 15,2-1-320-15,1-2-160 0,2-4-32 0,2 0-16 16,2-7-96-16,2 0-16 0,5-5 0 0,-1 0 0 16,3-3 112-16,-1-5 16 15,2 0 0-15,0-3 0 0,0 0-160 0,-1-5-32 0,-1 1 0 0,-3-5 0 16,-2 1-64-16,-3-3-32 0,-1-1 0 0,-5 1 0 0,-1-4 1568 15,-4-3 320-15,-3-2 64 0,-2-3 16 0,0-1 624 0,-3 1 128 16,-2 2 32-16,-2 1 0 0,-1 3-1104 0,-2 6-208 0,-1 1-64 16,-2 7 0-16,1 0-256 0,-2 2-48 15,0 3-16-15,-1 2 0 0,0 1-80 0,1 1-32 16,3 2 0-16,-1 0 0 0,2 0-352 0,0 2-80 0,1 3-16 0,2 0 0 31,-1-2-96-31,2 5-32 0,3-2 0 0,0 3-12016 0,4 2-2400 16</inkml:trace>
  <inkml:trace contextRef="#ctx0" brushRef="#br0" timeOffset="32023.15">16862 10240 43311 0,'2'-7'3840'0,"1"1"-3072"0,-2-1-608 0,0 3-160 0,2 2 224 15,-1-1 16-15,2-3 0 0,2-5 0 16,0-4-2192-16,0 1-432 0,-1 3-96 0,-5 1-16 16,-4 4 1104-16,-3 3 224 0,-4 1 32 0,-5 2 16 0,-4 5 816 0,-5 1 176 15,-3 7 128-15,-3 2-192 0,-1 2 1792 0,0 5 368 16,1 0 64-16,2 3 16 0,5 1-896 0,1-2-192 16,4-2-16-16,1-4-16 0,3 3-624 0,3 1-128 15,5-3-32-15,3-1 0 0,3-1-288 0,4-1-64 16,6 3-16-16,2-5 0 0,4-1-16 0,4-1 0 0,2-2 0 15,3-3 0 1,1-2-144-16,2-2-16 0,3-3-16 0,2-1 0 16,0-2-224-16,-2-2-64 0,0-3 0 0,-1 1 0 15,-2-1 64-15,-2-6 16 0,-1 2 0 0,-3-2 0 0,-2-2 752 0,-1-1 128 0,-2-3 48 0,-3-1 0 16,0-1 832-16,-5-2 160 16,0-3 48-16,-4 0 0 0,-3 0-576 0,-4 1-128 0,0 3 0 0,-2 1-16 15,-4 5-288-15,-2-1-48 0,0 4-16 0,-2 2 0 16,0 4-16-16,-1-1 0 0,-2 2 0 0,3 1 0 15,-5-1-80-15,3 4-32 0,1-1 0 0,-2 1 0 0,2 2-144 16,2 1-192-16,2 0 32 0,0 0 16 16,4 0-432-16,3 3-96 0,4 2-16 15,4 1-18256-15</inkml:trace>
  <inkml:trace contextRef="#ctx0" brushRef="#br0" timeOffset="32482.04">17597 10332 25791 0,'-2'-7'1152'0,"-2"-2"224"0,0 3-1104 0,2 1-272 0,0 3 0 0,-1 0 0 0,-1-2 992 0,-3-3 144 0,-4-4 16 0,-4-2 16 0,-4 0 160 0,0 1 16 0,-4 4 16 0,1 0 0 0,0 3-80 0,-3 2 0 0,0 2-16 16,-1 2 0-16,0 4-656 0,-2 2-128 0,0 4-32 0,-1 1 0 16,3 4-288-16,0 3-160 0,1 2 160 0,6-3-160 0,-1 3 144 15,6-2-144-15,3 2 128 0,3-3-128 0,1 3 0 0,1-2 0 32,4-1 0-32,-1 0-176 0,3-1-112 0,0-2-32 0,1-4 0 0,2 0 0 0,1-2 16 15,1-2 0-15,3-1 0 0,3-4 0 0,3 1 176 0,1-3 128 16,3-2-192-16,5-1 192 0,0-1 0 0,3-3 0 15,0-1 0-15,1-1 0 0,0-2 0 0,1-4 0 16,-4 3-160-16,-3-3 160 0,0 0 336 0,0-6 160 16,2-3 16-1,-4-3 16-15,1-4-16 0,-2-2 0 0,-2-7 0 0,-3 0 0 0,0-6 192 0,-1-5 16 16,-1-3 16-16,-1 1 0 16,-1-3-256-16,-3 3-48 0,-1 0-16 0,-3 4 0 0,-2 6 64 0,-2 1 16 0,-3 4 0 15,-3 3 0-15,1 5-48 0,-5-3-16 0,-2 0 0 0,-2 0 0 31,-3 3-688-31,0 1-144 0,-2 1-32 0,-2 0 0 16,-1 4-976-16,0-1-192 0</inkml:trace>
  <inkml:trace contextRef="#ctx0" brushRef="#br0" timeOffset="33625.49">18682 10170 14735 0,'-14'2'1312'15,"4"-2"-1056"-15,0 0-256 0,4 0 0 0,4 0 3040 0,1 0 544 0,-1-2 128 0,1 0 0 0,-3 1-1568 0,2-1-320 0,3-1-64 0,3 0-16 0,3 1-512 0,4 1-96 0,4 1-32 0,1 3 0 0,4 0-496 0,0 3-96 0,1 3-32 0,-1 2 0 16,-1 1-160-16,-1 2-48 0,-1 3 0 0,-2-1 0 15,-1 3-272-15,-3 0 160 0,-3 1-160 0,-2 0 128 16,-2-3-752-16,-3 3-144 16,-1 0-48-16,-2 0-10944 0,-2-1-2192 0</inkml:trace>
  <inkml:trace contextRef="#ctx0" brushRef="#br0" timeOffset="33884.99">18677 9717 33807 0,'-30'17'736'0,"9"-5"160"0,1 1 16 0,8-5 48 0,6-2-768 0,2-1-192 0,-2-1 0 16,-4 5 0-16,-4 4 1152 0,0 2 192 0,0 1 48 0,7-6 0 15,4-2-1120-15,6-5-272 0,4-3 0 0,4-3 0 32,3-2-1600-32,4-5-368 0,3-3-80 0,5-1-13136 0</inkml:trace>
  <inkml:trace contextRef="#ctx0" brushRef="#br0" timeOffset="34448.04">19624 9495 19343 0,'-4'-5'1728'0,"1"2"-1392"0,0 0-336 0,2 3 0 16,1 0 1072-16,-1-4 144 0,-2-1 16 0,-2-3 16 15,-1-2 288-15,1-4 64 0,0-1 16 0,1-1 0 16,3 3 240-16,1 0 64 0,1-1 0 0,2 1 0 15,-1-3-640-15,1 3-128 0,-1-2-32 0,1 2 0 16,-2-2-544-16,-1 3-128 0,-1 1 0 0,-2 4-16 0,-2-3-176 16,-1 2-48-1,-2 2 0-15,-2 1 0 0,-1 1-208 0,-2 3 128 0,0 0-128 0,-2 1 0 16,1-3 0-16,1 6 0 0,-2 6 0 0,-1 0 0 16,-2 3 0-16,0 1 128 0,2 3-128 0,0 2 144 15,1 1-144-15,1 0 0 0,2 3 0 0,2 2 0 0,0 3 0 0,0 1 0 16,3 6 0-16,-1 0-176 15,3 6 176-15,2 6 0 0,0 4 0 0,2 4 0 0,1 1 0 16,-1-3-128-16,-1-1 128 0,1-4 0 16,0-3 0-16,0 1 0 0,0-1 0 0,1 2-128 0,1-3 128 0,0 1 0 15,0 0 0-15,0-4 0 0,2-1-224 0,-1-4-16 0,2-7 0 16,0-4 0-16,0-2-96 0,-1-2-32 0,2-4 0 0,-1-4 0 31,1 0-848-31,0-5-192 0</inkml:trace>
  <inkml:trace contextRef="#ctx0" brushRef="#br0" timeOffset="34733.15">18920 10172 30399 0,'-14'-9'1344'0,"4"2"288"0,2-1-1312 0,5 3-320 0,3 0 0 0,0 0 0 0,0-1 880 0,1-5 96 0,0-5 32 15,3-4 0-15,1-2 16 0,3-4 16 0,1 4 0 0,2 2 0 0,2 4-160 0,0 3-48 0,3 1 0 0,3 1 0 0,1 1-368 0,4 4-80 0,6 1 0 0,5 1-16 0,4 4-176 0,4-1-48 32,3 2 0-32,1 2 0 0,0-3-144 0,1 0 0 0,-4-3 0 0,-4 2 0 0,0 0 0 0,3-1-192 31,2-1 32-31,1-1 16 0,-2 0-736 0,-3-2-144 0,-5-1-16 0,-7-1-16624 0</inkml:trace>
  <inkml:trace contextRef="#ctx0" brushRef="#br0" timeOffset="35762.75">21809 9626 39615 0,'-4'-5'3520'0,"3"4"-2816"16,0-1-560-16,1 0-144 0,1 1 464 0,-1 0 64 0,0-4 16 0,-1-1 0 0,0-4-352 0,-2-2-192 0,2-1 192 0,-2-2-192 0,1 2 0 0,-3-3 0 0,-1 0-240 16,-3-2 80-16,2 3 160 0,-2 1-128 0,-1-1 128 0,-1 1-128 0,-1-2 128 0,-1 4 0 15,1 2 0-15,-2 0 0 0,2 1 0 0,-2 4 128 16,1 5-128-16,2-2 176 0,0-1 32 0,-2 3 16 15,0 3 0-15,-2-1 0 0,1 3-80 0,1-4-16 16,-1 4 0-16,2 0 0 0,-1-1 48 0,2 2 0 0,-1 2 0 0,1-1 0 16,-2 3 16-16,1 2 16 0,-2 4 0 15,3 2 0-15,2-6-208 0,0 9 128 0,-4 8-128 0,1 6 0 16,-1 8 0-16,2 5 0 0,0 4 0 0,0 3 0 16,2 2 0-16,1 0 0 0,0 1 0 0,1 3 0 15,2-1-224-15,0 0 16 16,1-3 0-16,1-2 0 0,1-5-112 0,2-2 0 15,0-6-16-15,3-5 0 0,-1-2-32 0,2-6 0 0,1 0 0 0,-1-7 0 16,-1-1-400-16,0-6-96 0,1-1-16 0,-3-3-16416 16</inkml:trace>
  <inkml:trace contextRef="#ctx0" brushRef="#br0" timeOffset="35999.67">20775 10184 41471 0,'-3'0'1840'0,"1"-1"368"0,4 1-1760 0,1-3-448 0,2 2 0 0,3-1 0 16,2-1 208-16,7 1-32 0,14-7-16 0,12 0 0 15,14-1 0-15,8-1 0 16,5 4 0-16,4-3 0 15,8 3-160-15,0 0 0 0,-2 2 0 0,-6-1 0 16,-5 3 0-16,-6-1 0 0,-5 3 0 0,-7 1-12688 16,-7 1-2432-16</inkml:trace>
  <inkml:trace contextRef="#ctx0" brushRef="#br0" timeOffset="36474.71">22215 10274 34095 0,'-15'-5'1504'0,"5"0"320"0,2 3-1456 16,4-3-368-16,1 4 0 0,1-3 0 15,-1 3-368-15,-3-5-144 0,-3-2-16 0,-3 0-16 0,-3 1 384 0,-2 1 160 0,-1 4-128 0,1 4 128 16,-3 1 528-16,2 5 192 0,-2 0 48 0,1 4 0 15,2 3 320-15,-1 0 64 0,2 2 0 0,1 2 16 16,2-2-464-16,1 0-112 0,3 3-16 0,2 0 0 16,1 0-416-16,3-1-160 0,3 0 0 0,1-1 144 15,4 0-144-15,2-2-256 0,4-1 64 16,1-3 16-16,0-1-224 0,5-2-48 16,1-2-16-16,3-1 0 0,0-3 192 0,-1-1 32 0,0-2 16 0,-1-3 0 15,3-3-256-15,-3-1-48 0,-1-3-16 0,-4 1 0 16,0-3-208-16,-2-1-32 0,-3-2-16 0,-2 0 0 15,0-2 128-15,-4 1 32 0,-1-2 0 0,-4-1 0 0,-1-1 400 16,-4 0 96-16,1 0 16 0,-1 0 0 0,-1 2 1216 0,1 2 256 16,1 4 64-16,-2 4 0 0,4 3-176 0,-1 4-16 15,1 1-16-15,-1 2 0 0,0 3-640 16,1 3-128-16,2 2-32 0,1 1 0 0,1 4-272 0,3-2-128 0,2 2 0 16,3 2 128-16,0 1-128 0,2-3 0 0,3 3 0 15,1-1 0-15,2 1 0 0,2-3 0 0,-1 1 0 16,-2-2 0-16,0 1-208 0,-3-1-32 0,-1-2 0 15,-1-1 0 1,0 1-1552-16,0-1-304 0</inkml:trace>
  <inkml:trace contextRef="#ctx0" brushRef="#br0" timeOffset="36995.37">22966 10015 43311 0,'-4'-3'1920'0,"-1"1"384"0,1-1-1840 0,0 2-464 0,3 1 0 0,0-3 0 0,-1 3-336 0,-1-1-176 0,-1 0-16 0,-3-3-16 0,-3 2 368 0,-3 2 176 15,0 0-160-15,-3 1 160 0,0 2 0 0,-2 1-144 0,0 1 144 0,-1 2 0 16,3-2 0-16,-2-1 224 0,-2 4-32 0,-1 1 0 0,1-2 128 0,1 3 0 15,2-4 16-15,1 1 0 0,2 2-144 0,2-3-16 16,3 0-16-16,2 2 0 0,2-2-160 0,1 0-224 0,2 2 48 16,2-2 16-16,1 0-160 0,2 1-16 0,-1 2-16 15,1 0 0-15,0-1-32 0,1 1 0 16,0 0 0-16,-1-1 0 0,1 1 128 0,1 0 0 0,0-1 16 16,1 0 0-16,2-2 240 0,-1 3 192 0,2-4-48 15,1 1 0-15,-1-1 48 0,1 1 0 16,0-2 0-16,1 1 0 0,2 0-192 0,-1 1 0 15,2 0 0-15,-2 3 0 0,-1-3 0 0,0 4 0 0,0-2 0 0,-1 3 0 16,1 1 0-16,-2-1 0 0,-3 3 0 0,-1 0 0 16,0 2-128-16,-2 0-16 0,-1 2 0 0,-3-1 0 0,-2-1 144 15,0 1-128 1,-2-2 128-16,0 0-128 0,-1-3 384 0,1-1 64 0,-1-1 32 0,-1-1 0 0,2 0-32 0,0-3 0 16,0 0 0-16,-1-2 0 0,1-2-320 0,-1 2 128 15,1-4-128-15,-2 0 0 0,-2-3-192 0,-2 0-128 16,0-2 0-16,-3-1-16 15,-1-1-544-15,-2-2-96 0,0 0-32 0,0 0-16240 16</inkml:trace>
  <inkml:trace contextRef="#ctx0" brushRef="#br0" timeOffset="37580.14">23520 9568 4607 0,'-3'0'400'16,"-1"0"-400"-16,0 0 0 0,2 0 0 0,1 1 4848 0,1-1 880 0,-2 0 176 0,1 3 48 0,-1 1-3360 0,-1 1-672 0,-1 3-128 0,2 3-16 0,0 3-112 0,0 3-32 16,1 2 0-16,1 3 0 0,3 5-672 0,-1 2-128 0,3 5-16 0,2 3-16 0,2 2-464 15,1 0-80-15,1 5-32 0,0-1 0 0,0 5-224 0,-1 0 0 16,-2 3 0-16,-2 0 0 0,-4-1-256 0,-2 0-112 16,-2-2-16-16,-4-2 0 15,1-3-1376-15,-3-5-288 0,1-2-48 0,-1-7-16 16,1-4-1216-16,1-1-240 0</inkml:trace>
  <inkml:trace contextRef="#ctx0" brushRef="#br0" timeOffset="37816.53">23260 10069 46079 0,'-17'6'2048'0,"8"-3"400"0,1-1-1952 0,4-1-496 0,4-1 0 16,3 0 0-16,1-1 0 0,1 1-336 0,3-4 48 0,5 2 16 16,4-3-48-16,4-1 0 0,2 2 0 0,2-2 0 15,1 1 320-15,1 0 0 0,2 3 0 0,0-3 0 16,1 1 0-16,1 1 0 0,0 0-192 0,0 0 192 16,2 1-688-16,2 1-16 0,-2-2-16 15,2-1-18000-15</inkml:trace>
  <inkml:trace contextRef="#ctx0" brushRef="#br0" timeOffset="38219.44">23943 10138 34095 0,'-12'1'1504'0,"5"-1"320"0,0 0-1456 0,5 0-368 15,2 0 0-15,0 0 0 16,1-1-1024-16,2 0-288 0,-1 1-48 0,2-4-16 0,3 2 1376 0,2-2 240 15,2 0 64-15,1 1 16 0,3 0 1024 0,1 1 192 0,2-3 64 0,1 1 0 16,1 2-320-16,0 0-48 0,0-3-16 0,-2 3 0 16,1-2-640-16,-3 1-128 0,-1-1-16 0,-2 0-16 15,1-2-160-15,0-1-16 16,-2 0-16-16,0-1 0 0,-1-2-224 0,1 0 0 16,0 1 0-16,-1-4 0 15,0 0-416-15,-2 1-176 0,-2 1-48 0,-1-2 0 16,-1 1-1216-16,-3 1-240 0,-5 0-48 0,-2 5-16 15,-2-2-464-15,-4 4-112 0,0 4-16 0,-6 3 0 16,-1 6 1712-16,-4 2 336 0,-3 1 64 0,-1 5 0 0,4-1 2224 0,-2 2 432 0,1 0 96 0,0 3 0 0,7-3 16 16,0 4 0-16,1 1 0 0,2 3 0 15,3 2-896-15,3-2-176 0,3 0-32 0,3 0-16 0,2-2-592 0,3 0-112 16,3 0-32-16,0-5 0 0,2-2-272 0,3 1 0 16,4 3 0-16,2-3 0 15,2 1-304-15,1-3-16 0,0-1 0 0,0-4 0 16,0 0-1440-16,-2-5-288 15</inkml:trace>
  <inkml:trace contextRef="#ctx0" brushRef="#br0" timeOffset="38614.46">24610 10233 21183 0,'-5'23'1888'0,"1"-8"-1504"0,2 1-384 0,0-5 0 0,2-4 2576 0,0 1 448 0,2 0 96 0,-2 7 16 15,1 7-2096-15,0 7-400 0,2 0-96 0,-2-1-16 0,1-5 512 0,0-6 112 0,-1 0 0 0,-1-5 16 0,1-2-528 0,-1-2-128 0,0-3 0 0,0-1-16 0,1-1-96 0,-1-5-16 0,2 1 0 0,-1-4 0 16,0-1-64-16,0-5 0 0,0-3-16 0,2-4 0 16,-2-2-48-16,2-7 0 0,-1-3 0 0,2-3 0 15,1-2-64-15,1-2-32 0,3-1 0 0,1-3 0 16,1 4 128-16,2 0 32 0,3 6 0 0,0 2 0 16,2 5-320-16,-2 4 160 0,0 2-160 0,2 1 128 15,2 0-128-15,2-1 192 0,4 2-192 0,2 0 192 16,4 4-192-16,2-4-144 0,5 4 144 0,4 0-208 31,2 1-304-31,5 1-48 0,7 3-16 0,1 1 0 0,3 0-192 0,-2 1-32 0,2 5-16 0,-4 0-11600 16,-4 5-2336-16</inkml:trace>
  <inkml:trace contextRef="#ctx0" brushRef="#br0" timeOffset="40655.47">7527 11683 26719 0,'-16'7'2368'0,"1"-1"-1888"0,0 1-480 0,3-4 0 16,3 2 3280-16,2-4 560 0,-2 3 128 0,-7 2 0 0,-9 5-4480 0,-4 2-896 0,-1 3-176 0,4-3-32 15,5 0-256-15,5-2-48 0,5 3-16 0,0-2 0 0,3 4 64 0,2-1 16 0,0 5 0 0,-2 2 0 16,2 1 800-16,-2 1 160 0,-1 3 48 0,-1 2 0 0,0-3 672 16,0-1 176-16,2 3 0 0,-2-5 0 0,2 2 944 0,2-3 208 15,1-1 64-15,4-2 0 0,3-1-64 0,3-3-16 16,3-1 0-16,0-4 0 0,5 0-80 15,0-8-16-15,3 0 0 0,4-2 0 0,2-4-480 0,4-5-112 16,3 0 0-16,2-4-16 16,2-1-912-16,2-3-176 0,-1-2-48 0,2-3 0 15,-1 0-528-15,-3-2-112 0,-1-1-32 0,-5 4 0 16,-1-1-224 0,-7 2-32-16,-3 2-16 0,-5 0 0 0,-4 0 1440 0,-2 2 208 0,-5 0 192 0,-3 1-48 0,-2 1 1280 0,-4 2 256 0,-3 0 48 15,-1-2 16-15,-4 0 688 0,0 2 128 0,-1 1 16 16,1 0 16-16,-1 0-1056 0,2 0-224 0,1-2-32 0,0 2-16 15,1 0-880-15,2 0-160 16,2 0-32-16,0-2-16 16,0 3-736-16,1 2-144 0,1 0-16 0,1 3-16 0,0 3-1792 15,0 2-352-15,0 0-80 0,1 2-10736 0</inkml:trace>
  <inkml:trace contextRef="#ctx0" brushRef="#br0" timeOffset="41032.01">7890 11270 20671 0,'4'-14'448'0,"-1"3"112"0,0 1 16 0,0 4 0 0,-2 5-576 0,0-2 0 15,2 3 0-15,0-2 0 0,5 0 1216 0,-1-1 144 0,3 4 32 0,-1 5 0 0,-1 4 128 0,-1 6 16 0,-2 6 16 0,-3 1 0 0,-2 3 96 0,-1 1 16 0,-3 5 0 0,0 0 0 0,1 4-960 0,-1 0-176 0,2 6-32 0,-2 2-16 0,3 2 80 16,-1 4 16-16,2 0 0 0,-1 1 0 15,2-3-240-15,-1 2-32 0,3 0-16 0,-2 2 0 0,0 0-288 16,-1 0 0-16,-1-1 0 0,0-3 0 0,0-7-224 0,1-3-48 16,-2-3-16-16,1-7 0 0,1-4 112 0,-2-3 32 15,0-4 0-15,0-6 0 16,1-3-544-16,-2-3-96 0,1-3-32 0,-1-4-16368 16</inkml:trace>
  <inkml:trace contextRef="#ctx0" brushRef="#br0" timeOffset="41505.28">8195 11764 23951 0,'0'4'2128'0,"-2"-3"-1696"0,2 3-432 0,0-2 0 15,0 2 912-15,0-1 112 0,2 3 0 0,-2 3 16 16,1 2-3984-16,0 2-784 16,-1 0-176-16,0 0-16 0,-2 0 3312 0,-3-1 608 0,-2 0 240 0,-1 2-16 15,-2-2 2768-15,-2 1 544 0,-4 1 112 0,-3 0 32 16,-1 1-624-16,-1-3-128 0,0 1-32 0,0-3 0 0,3-2-1648 0,-3 1-336 16,-2 0-64-16,1-1-16 0,0 1-640 15,1-2-192-15,0 1 0 0,1-5 128 16,3 1-352-16,3-1-64 0,2-2-16 0,3 0 0 15,3 0-528-15,2-1-128 0,0 0 0 0,3-1-16 16,1 1 720-16,0 0 256 0,3-1-192 0,0 1 192 0,4 1 544 0,-1 0 208 16,2 2 32-16,2-2 16 0,3 3-336 0,1-2-64 15,4 2-16-15,0 1 0 0,3 1-224 0,3 1-160 16,3 1 192-16,-1 1-192 0,1 2 0 0,0 0 0 16,1 1 0-16,-4 2 0 0,1 4 0 0,-3 0 0 15,-2 5 0-15,-1 1 0 0,-4 0 0 0,-2-1 0 0,-1-4 0 16,1-5 0-16,-2-2 128 0,0 2-128 0,1-2 0 15,0-4 0-15,0 0 256 0,-2 0-48 16,0-1-16-16,-2-1 0 0,2-1-192 0,-2 2 0 0,-1-5 0 16,-2 0-160-1,1-2-1216-15,-1 0-240 0</inkml:trace>
  <inkml:trace contextRef="#ctx0" brushRef="#br0" timeOffset="41981.71">9249 12072 46991 0,'0'4'4176'0,"0"-3"-3344"0,0 2-656 0,0-3-176 0,0 0 320 0,2 0 16 0,0 3 16 0,3 2 0 0,0 4-1808 16,2 3-352-16,1 4-80 0,0 2-16 0,-1 0-1008 0,-1 5-208 0,0 0-32 0,0 3-16 15,-1 0 848-15,0 0 160 0,-1 0 48 0,0-1 0 0,-2-3 1792 0,-1-2 320 16,0 0 176-16,-1-6-6896 15,0 1-1392-15</inkml:trace>
  <inkml:trace contextRef="#ctx0" brushRef="#br0" timeOffset="42156.1">9267 11575 39615 0,'5'5'3520'0,"-4"-2"-2816"0,-1-1-560 0,0-1-144 16,0-1 1760-16,0-1 320 0,1 1 64 0,0-2 16 15,3 2-2992-15,1 0-608 0,1 2-112 0,3-2-32 16</inkml:trace>
  <inkml:trace contextRef="#ctx0" brushRef="#br0" timeOffset="42600.74">10326 11411 16575 0,'2'-8'1472'0,"-4"0"-1168"0,1 0-304 0,-1 2 0 16,-1 1 5376-16,1 1 1008 0,-1-1 208 0,-2-3 32 15,-2-5-5600-15,-4-6-1024 0,0-1-416 0,0-1 32 16,1 2-336-16,0 3-64 16,1 1-16-16,-1 2 0 0,2 3 592 0,-4 2 208 0,3 0-144 0,-4 5 144 0,1 3 0 15,-3 5 144-15,-1 4 0 0,-3 4 0 0,1 5 480 0,-1 5 80 16,1 1 32-16,-2 4 0 0,1 1-352 0,2 4-80 15,1-2-16-15,0 6 0 0,-1 3-288 16,1 0 128-16,1 7-128 0,1 2 0 0,3 1 176 0,2-3-176 16,6 0 160-16,3-3-160 0,2 0 320 15,3-6-48-15,2 5 0 0,1-3 0 0,2 2-64 0,0 0-16 16,0 0 0-16,-2-2 0 0,1-3-192 0,-1-1 144 16,1-1-144-16,-3-3 128 0,2-6-128 0,-3-2 0 15,0-2 0-15,-3-3 0 0,-1-3 0 0,1-3 0 16,-1-2 0-16,-2-5 0 15,1-1-320-15,-3-3-80 0,2-2-32 0,-3-2-11920 0,0-4-2368 0</inkml:trace>
  <inkml:trace contextRef="#ctx0" brushRef="#br0" timeOffset="42814.81">9655 11933 25791 0,'4'6'2304'0,"-3"-1"-1856"0,0-4-448 0,0 0 0 15,1-1 4896-15,1-1 880 0,1 0 176 0,5-3 48 0,7-1-4208 0,6-2-832 16,9-2-160-16,6-1-32 16,5-4-1328-16,4 2-256 0,3 0-48 0,0 1-16 15,-1 3-112-15,-2 1-32 0,-6 3 0 0,-3 0 0 32,-4 3 288-32,-6-1 48 0,-4 4 16 0,-4-2 0 0,-4 5-656 0,-3-1-128 15,-2 3-16-15,-4-1-15200 0</inkml:trace>
  <inkml:trace contextRef="#ctx0" brushRef="#br0" timeOffset="43328.58">11002 11876 39615 0,'5'2'1760'0,"-3"1"352"0,0-2-1680 0,1 1-432 0,-1 1 0 0,0-2 0 0,0 4 624 0,2 0 32 32,1 6 16-32,2 4 0 0,2 5-512 0,0 2-160 0,-2 1 0 15,-2 3 0-15,-1 2 0 0,-3 1 0 0,-1 0-160 0,-1-1 160 16,-3-1 0-16,-2-1 0 0,1-1 0 0,-1-4 0 0,-1-1 384 0,1-4 112 15,0-1 16-15,1-7 0 0,3 1-64 0,-1-4 0 16,3-5 0-16,0 0 0 16,3-4-96-16,-1-1-32 0,4-2 0 0,0-8 0 0,3-1-320 0,0-4-128 0,2-3 0 15,0-4 0 1,-1 2-208-16,0-7-48 0,1 0 0 0,-2-1 0 0,-1 0 96 0,1 0 16 0,-2-2 0 0,1 0 0 31,0 4 272-31,1 7 0 0,1 3 0 0,-1 7 0 16,0 3 224-16,1 2 0 0,2 6 0 0,0-1 0 0,0 3 128 0,3 1 32 0,1 2 0 0,1 2 0 15,1 2-192-15,0 1-48 16,1 3 0-16,-1 1 0 16,3 6-144-16,0-1-176 0,-1-2 48 0,0 6 0 15,1 2 0-15,0 2 0 0,-1-1 0 0,-2 5 0 16,-2-4 304-16,-2 2 64 0,-3-2 16 0,-2 1 0 0,0-2-64 16,-5-2 0-16,1 0 0 0,-2-1 0 0,-2 0-400 0,-2-3-96 15,0 2-16-15,-2-2 0 16,-1-1-672-16,1-2-144 0,-1-2-16 0,2-5-18144 15</inkml:trace>
  <inkml:trace contextRef="#ctx0" brushRef="#br0" timeOffset="43755.25">11679 11850 33167 0,'-1'8'2944'0,"-1"-4"-2352"0,-1 0-464 0,2-1-128 0,0-3 2320 16,1 0 448-16,0 2 96 0,0-1 16 0,0 3-2880 0,0 1-352 0,1 3-176 0,3 5-48 0,-1 3-4048 0,1 1-816 0,-2 5-176 0,-2 4-16 16,-1 0 1376-16,-3 5 288 0,-2 1 48 0,-1 4 16 0,-2 1 6048 0,-1 0 1216 0,2 3 240 0,-1-4 48 15,3-4 768-15,1-7 160 0,1-4 32 0,4-4 0 16,3-3-2768-16,2-6-560 0,2 0-96 0,3-5-32 15,3-3-880-15,2-5-272 0,4-1 128 0,2-4-128 16,0-1-432-16,1-1-144 16,0-3-48-16,-1-1 0 0,-1-1-304 0,-1-2-64 0,-2 1-16 0,-1-5 0 15,-1 2 752-15,-1 1 256 0,-2-2-144 0,-1-1 144 16,-1-2 624-16,-3 0 208 0,0-2 32 0,-5 2 16 0,1 2-80 0,-5-3-16 16,-1-1 0-16,-4 1 0 0,-1-3-336 0,-3 7-80 15,-2 2-16-15,1 5 0 0,0 4-176 0,-1 1-48 16,3 3 0-16,0 2 0 0,2 4-128 15,-1-3 128-15,2 4-128 0,-1 0 128 0,2 0-128 0,-1 0-272 16,0 1 64-16,1 2 16 16,0-2-592-16,1 4-112 0,0 1-32 0,0 0-11056 15,0 2-2224-15</inkml:trace>
  <inkml:trace contextRef="#ctx0" brushRef="#br0" timeOffset="44072.31">12301 11563 33167 0,'3'2'2944'0,"-2"2"-2352"16,-1-4-464-16,0 0-128 0,0 1 1888 0,0 0 352 15,1 2 80-15,2 3 16 0,0 0-1968 0,2 3-368 16,1 1-128-16,2 1 0 0,1 1-144 0,-1 3-32 15,2 2 0-15,1 6 0 0,0-1 560 0,2 6 96 16,-2 3 32-16,0 2 0 0,0 1-144 0,-2 2-32 16,1 2 0-16,-3 2 0 0,-2-2-208 0,0 4 0 15,-1 3 0-15,-3-3 0 0,-2 0-160 16,-1-5-128-16,0-4-32 0,-2-3 0 16,3-5-1120-16,-3-3-224 0,3-5-64 0,-1-2 0 15,-2 0-960-15,0-5-192 0,2-6-32 0,-3-2-9648 16</inkml:trace>
  <inkml:trace contextRef="#ctx0" brushRef="#br0" timeOffset="44261.39">12056 11762 23951 0,'5'11'2128'0,"-2"-5"-1696"0,1 0-432 0,-2-1 0 0,2-5 4768 0,1 0 864 15,1 2 192-15,7-1 16 0,10-1-3776 0,13-3-752 31,9-3-160-31,10-4-16 0,3-1-1680 0,1-1-336 0,1 1-64 0,-4-4-16 16,0 2-288-16,-6 2-64 0,-5 1-16 0,-3 7 0 16,2-1-2048-16,-5 4-400 0,-3 4-96 0,-5-1-10400 0</inkml:trace>
  <inkml:trace contextRef="#ctx0" brushRef="#br0" timeOffset="44858.89">13870 11820 43311 0,'0'1'1920'0,"-1"-2"384"0,1 0-1840 0,-1-3-464 15,1 2 0-15,0-1 0 0,0 1-320 0,0-5-176 0,-1 1-16 16,-2-4-16-1,1 0-2896-15,-3 3-576 0,-1 3-112 0,-3 3-32 16,-2 5 1648-16,-4 2 320 0,-2 1 64 0,-6 8 0 0,-1 0 3520 0,-4 5 704 0,0 0 144 0,0 2 32 16,2 1 112-16,2 1 32 0,3 1 0 0,3-3 0 15,3-1-1168-15,2 1-240 0,3 0-32 16,3 1-16-16,1-1-528 0,3-1-128 0,5-1 0 0,0 0-16 0,4-3-464 0,2-2-96 16,2-2 0-16,2-2-16 15,2 1-512-15,0-6-112 0,4 0 0 0,-1-1-16 0,2-5 560 0,0 0 112 16,0-3 32-16,1-3 0 15,-1-1 752-15,1 1 160 0,0-3 16 0,-1 0 16 0,-1-1-208 0,-2-1-32 0,0 0-16 16,-1-2 0 0,-1-1-160-16,-2-1-16 0,-1-1-16 0,0 0 0 0,-1-3-160 0,-1-2-128 0,-2 0 144 0,-2-2-144 15,-1 3 128-15,-2-2-128 0,0-2 0 0,-2-2 144 16,-2 3-16 0,0 1 0-16,-2 1 0 0,1 2 0 0,-1 2 0 15,-1 3 0-15,0 1 0 0,-1 0 0 0,1 2-128 0,-1 0-256 0,1 0 64 0,-1 2 16 31,-1 2-224-31,1-1-48 0,0 3-16 0,0 3 0 16,0-2-816-16,-2 2-176 0,2 2-16 0,0-4-14848 16</inkml:trace>
  <inkml:trace contextRef="#ctx0" brushRef="#br0" timeOffset="45698.59">14129 11767 16575 0,'8'6'1472'0,"-3"-4"-1168"0,0 3-304 0,-2-1 0 0,-2 0 3344 0,0-2 624 15,2 5 112-15,2-1 16 0,1 7-2352 0,1 8-464 0,2 7-112 0,-2 0-16 0,0 5-944 0,-4 2-208 0,0-2 0 0,-3 3 0 0,-1 3 144 0,-3 0 64 16,-1 1 16-16,-1 1 0 0,-2 1 416 0,0 0 96 16,0-2 16-16,-2 1 0 0,0-2-224 0,1-4-32 15,-3 4-16-15,1-6 0 0,0 2-304 0,0-2-176 0,0 2 192 16,0-2-192-16,0-3 176 0,2 0-176 0,3-2 160 15,1-2-160-15,1-3 0 0,-2-5 0 0,3-6 0 0,0-2 0 16,2-1 0-16,1-6 0 0,0-1 0 0,1-4 0 16,0 1 160-16,0-4-160 0,2-3 160 0,-2-5-160 15,0-3 0-15,0-5 0 0,1-5 0 0,-1-4 0 16,0 2 0-16,0-7-128 0,-1-4-16 16,2-7 0-16,-2 3 144 0,0-8 0 0,0-2 0 15,-2-4 0-15,2-4 224 0,0 3-32 0,0 0 0 0,2 3 0 0,0-2-192 16,1 1 0-16,2 3 0 0,-1 0 0 0,6 6 0 15,1 1 0-15,3 5 128 0,2 3-128 0,1 3 0 16,2 5 144-16,-3 8-144 0,0 1 128 16,0 5-128-16,0 5-256 0,3 2 64 0,-1 3 16 15,-2 4 16-15,1 4 0 0,-1 1 0 0,-3 2 0 16,1 2-224-16,-2 3-64 0,2 5 0 0,-2 2 0 16,1 0 16-16,-1 2 0 15,-1-1 0-15,0 2 0 0,2 4 432 0,-1 0 0 0,2 2 0 0,-2 2 128 0,0-5-128 0,-1 3 144 16,0 1-144-16,-2-1 160 0,0 0-160 0,-3-1 0 15,0-2 0-15,-3 0 0 0,-1 0 208 0,-3-3-32 16,-2 0-16-16,0-2 0 0,-3 1 304 0,-2-3 64 0,1-1 16 16,-2-4 0-16,0-4-192 0,-1-2-32 15,1 0-16-15,-3-5 0 0,1-4-80 0,0 0-16 0,0 0 0 0,-1-6 0 16,1 1-480-16,-2-3-112 0,0 0 0 0,-2-1-16 31,0 1-608-31,-2 1-112 0,1 0-32 0,-2 1-16064 0</inkml:trace>
  <inkml:trace contextRef="#ctx0" brushRef="#br0" timeOffset="46945.11">14755 11189 42383 0,'-2'10'3776'0,"2"-1"-3024"0,3 0-608 0,-1-5-144 0,3 3 192 0,1 0 0 0,4 10 0 0,6 11 0 16,8 6-496-16,3 8-80 0,3 2-32 0,-2 1 0 0,-2 0-160 0,-2 2-16 16,-5 2-16-16,-4 2 0 0,-2 0 160 0,-7-1 48 0,-4-1 0 0,-4-2 0 15,-4-3 400-15,-4 2 0 0,-1 0 0 0,-4-2 128 16,1-3 96-16,-1-3 32 0,0-3 0 0,3-4 0 16,2-6-128-16,3-7 0 0,4-1-128 0,3-7 192 15,2-3-768-15,1-7-144 0</inkml:trace>
  <inkml:trace contextRef="#ctx0" brushRef="#br0" timeOffset="47181.25">14642 11769 40543 0,'-1'2'3600'0,"-2"-2"-2880"0,2 0-576 16,0-2-144-16,1 2 1024 0,0-1 192 15,0 1 16-15,1-4 16 16,4-1-1568-16,1 2-304 0,5-2-64 0,0-1-16 0,3-1 384 16,1-1 64-16,3 0 0 0,3 0 16 0,4 1 240 0,5 1 128 15,3 0 0-15,4-1-128 0,2 2 144 0,1-1-144 0,5-1 0 0,-2 2 144 16,-1 0-144-16,-2 4-176 0,-2-1 48 0,-4 4 0 16,-5-2-896-1,-2 3-192-15,-1 0-16 0,-3 2-16080 0</inkml:trace>
  <inkml:trace contextRef="#ctx0" brushRef="#br0" timeOffset="47410.13">15558 11876 49759 0,'-1'23'2208'0,"-1"-6"448"16,-1 0-2128-16,3-6-528 0,0-4 0 0,3-2 0 15,-1 2-256-15,1 5-144 0,3 7-48 0,1 6 0 16,4 2-864-16,-1-1-176 0,-1-1-48 0,-2-3 0 16,-2-3-256-16,-4-1-64 0,-1-2-16 0,-5 1 0 15,1-6-560-15,-4 0-96 0,-1-5-32 0,2-1-6528 16,-2-4-1328-16</inkml:trace>
  <inkml:trace contextRef="#ctx0" brushRef="#br0" timeOffset="47583.34">15577 11507 52527 0,'0'5'2320'0,"-3"0"496"0,0-2-2256 0,0 0-560 0,2-3 0 0,2 0 0 15,2 1-352-15,-1 2-176 0,6-1-48 0,3 0 0 0,5-1-1600 0,4 1-320 0,1-2-64 0,1 0 0 16,4 0 1968-16</inkml:trace>
  <inkml:trace contextRef="#ctx0" brushRef="#br0" timeOffset="48271.98">16257 11905 43311 0,'-7'8'3840'0,"-1"-2"-3072"0,3-1-608 0,1-1-160 16,3-2 656-16,-3 5 112 0,-2 5 0 0,-5 2 16 15,-2 9-1920-15,-1 3-384 0,2-3-80 0,-1-1 0 16,3-3 352-16,0-2 80 15,3-2 16-15,1-4 0 0,0-1 1632 0,1-2 336 0,2-2 64 0,1-4 16 16,2 1 0-16,0-7 0 0,0 3 0 0,1-8 0 0,2 0-464 0,0-5-96 16,1 0-16-16,0-6 0 0,2-3-320 0,-1-2 0 15,1-6 0-15,-1 0 0 0,2-2-176 16,-1-2-48-16,2 1-16 0,-2-1 0 0,4 3 240 16,0 5-144-16,1 3 144 0,1 8-128 0,1 9-16 0,-2 2 0 15,-1 6 0-15,0 1 0 0,2 6 144 0,0 3 192 16,3 4-32-16,3 0-16 0,0 4-16 0,1-1-128 15,-1-1 192-15,1-1-64 0,-1 3 64 0,-2-2 0 16,0-1 0-16,-2 0 0 0,-2-1 32 0,-2-2 16 0,0 0 0 16,-2-2 0-16,-3 0-80 0,-1-5-16 0,-1 2 0 15,-2-3 0-15,0 0-144 0,-1 0 160 0,0-4-160 16,0 3 160-16,2-3 0 0,-2-1 0 16,1 0 0-16,1-4 0 0,3 2-32 0,2-5-128 0,-1 0 192 15,2-2-64-15,2-1 32 0,1-3 0 0,4-5 0 0,1-1 0 16,2-1-32-16,-2-6 0 0,3 1 0 0,-1-2 0 15,-1 4-128-15,-1-3 0 0,1 1 0 0,-2 4 0 16,-1 2-192-16,-2 7 192 0,1 1-160 0,-2 5 160 16,-1 2-144-16,-2 3 144 0,1 2-128 0,-2 3 128 0,1-1 0 15,0 5 0-15,1-2 0 0,0 1 128 0,1 3-128 16,1 3 0-16,2 1 0 0,1 1 0 0,2 3 0 16,1 1 0-16,1-1 0 0,1 4 0 0,1 1 0 0,-1 5 176 15,-2-5-16-15,2 6 0 16,-2 0-32-16,-1 3-128 0,-1 1 192 0,-4-3-64 0,-1-1 0 0,-3-3 0 15,0-1 0-15,-4-2 0 0,2-3 0 0,-4-4-128 16,2-1 192-16,-3-4-64 0,-1-4-128 0,1-2-272 16,-2-2 64-16,2-3 16 15,0 0-736-15,2-4-144 0,1-3-16 0,1-2-19136 0</inkml:trace>
  <inkml:trace contextRef="#ctx0" brushRef="#br0" timeOffset="48842.28">17636 11904 24879 0,'6'-9'1088'0,"-1"2"256"0,0 1-1088 0,-2 1-256 0,0 1 0 0,-1 2 0 0,1-2-480 0,1-2-160 0,2-3-16 0,1-2-16 0,-2 0 1024 0,-2 1 208 0,-3 3 32 0,-5 2 16 0,-2 2 2800 0,-2 2 560 0,-4-2 128 0,-2 3 0 16,-2 0-2320-16,-4 3-480 0,-1 1-80 0,-3-2-32 15,-1 2-800-15,0 2-144 0,0 4-48 0,0-3 0 32,3 4-512-32,0 3-96 0,5 1-32 0,-1 3 0 0,3 3 0 0,0 3 0 15,1 2 0-15,1-3 0 0,0 6 208 0,2-4 48 0,0 1 0 0,4-3 0 16,0-1 192-16,2 1 0 0,1-6 0 0,3 0 0 0,1-6 352 0,1 0-32 0,2-3-16 15,2-3 0-15,1 0-144 0,3-5-32 0,2 0 0 0,4-4 0 16,4-1-128-16,3-2 0 16,4-3 0-16,2-1 0 0,2-2-240 0,0-3-16 0,2-1-16 0,-1-2 0 15,-2 1-48-15,-2-2-16 0,-2 0 0 0,-3-2 0 16,-1 0 80-16,-4-1 32 0,-3 2 0 0,-1 2 0 16,-4-1 560-16,-2 5 112 0,-3-1 32 0,-2 6 0 15,0 3 0-15,-2 2 0 0,0 3 0 0,-2 4 0 16,2 0 32-16,-1 1 0 0,-2 3 0 0,3 0 0 15,-1 1-32-15,4 2 0 0,-1 2 0 0,3 0 0 0,1 0-480 16,1 2 128-16,1-1-128 0,2 3 0 0,0-3 0 0,-1 6-208 31,3 0 32-31,0 3 16 0,1 3 160 0,0 1-160 0,-1 1 160 0,0 1-160 0,0-3 160 0,-1 4 0 32,0-5 0-32,0 2 0 0,0-3 0 0,-1-2-128 0,-1-3 128 0,1-3-128 0,-2-2-224 0,2-2-32 31,-2 0-16-31,2-8 0 15,-2 1-704-15,0-3-144 0</inkml:trace>
  <inkml:trace contextRef="#ctx0" brushRef="#br0" timeOffset="49266.38">18114 11125 24879 0,'-3'3'2208'0,"-1"-2"-1760"0,1 1-448 0,3-2 0 0,2 0 3616 0,0 0 640 0,2 1 128 0,2 1 32 0,4 0-4416 0,6 1-1088 0,2 3-128 16,3 2 0-16,2 1-768 0,-5 2-160 0,1 4-32 0,-6 4 0 0,-1 3 3040 0,-4 5 608 16,-3 4 112-16,-4 2 16 0,-2 6 208 0,-3 0 48 15,0 7 0-15,-4 1 0 0,2-1-1024 0,-2 3-192 0,0 0-32 16,0-1-16-16,1-1-240 0,1-4-48 0,2-6-16 15,3-2 0-15,2-2-288 0,3 1 0 0,3-2 128 0,1-3-128 16,2 0 0-16,-1-4 0 0,4-1-208 0,-2 0 80 31,1-2-528-31,-2 0-112 0,1-2 0 0,-3 0-17968 0</inkml:trace>
  <inkml:trace contextRef="#ctx0" brushRef="#br0" timeOffset="50931.24">18269 10606 28559 0,'-10'3'2544'0,"2"2"-2032"0,4-3-512 0,2-2 0 0,2 1 1920 0,-1 1 304 0,-4 0 48 0,-1 0 16 16,0 3-1808-16,2-1-352 0,4-2-128 0,3-2 0 0,3 0 160 0,0-1-32 0,4-3-128 0,-2 2 192 0,2 0 192 0,-1-2 16 15,0 4 16-15,-1-4 0 0,0 3 96 0,-2 1 32 16,-1 0 0-16,-1 1 0 0,-1-1-16 0,-1 2 0 15,0 0 0-15,-2-1 0 0,0 0 48 0,0 1 0 16,0 2 0-16,-1-1 0 0,0 2-80 0,-1-4-16 0,2 1 0 16,-1 1 0-16,2-3-176 0,1 1-48 0,0 3 0 0,0-4 0 15,3 0-128-15,2 0-128 0,-1-3 144 0,0 3-144 16,0 0 224-16,0 0-48 0,0 0-16 0,-2 0 0 16,0 3-160-16,-3-3 0 0,0 0 0 0,-2 0 0 15,1 1 0-15,-2 0 128 0,-1 3-128 0,1-3 0 16,-2 2 320-16,2-1-32 0,-1 3 0 0,2-4 0 15,0 2 112-15,-1-1 32 0,2 3 0 0,2-4 0 0,0 4-128 0,2-2-32 16,1 1 0-16,0 0 0 0,1 0-272 16,3 4 0-16,2-2 0 15,2 1 0-15,6 3 144 0,2 2-16 0,5 2-128 0,3 6 192 0,4-2 0 0,1 8-16 16,2 3 0-16,1 0 0 16,-1 10-176-16,-1 0 160 0,-1 3-160 0,0 9 160 15,-1 7-160-15,-2 4 0 0,-1 5-192 0,-6 1 192 16,-4-4-240-16,-3 8 80 0,-4 8 16 0,-4 6 0 0,-3 4-112 0,-4-5 0 15,-1-4-16-15,-1-2 0 0,2 0 272 16,-2-5-160-16,-2-3 160 0,1-8-128 0,-1-8 128 0,-3 1 0 16,-1 0 160-16,-4-3-160 0,-1 2 208 0,-4 1-48 15,0-4-16-15,-5-1 0 0,-1-8-144 0,-2-1 0 16,-5-2 0-16,0-7 0 0,-2-7-128 0,-1-6-128 0,-1-5 0 16,-5-12-15040-16,-2-6-2992 15</inkml:trace>
  <inkml:trace contextRef="#ctx0" brushRef="#br0" timeOffset="55281.07">5726 11798 29487 0,'5'-3'2624'0,"0"-2"-2112"0,-1 5-512 0,-1 0 0 0,-1 0 896 15,2 0 80-15,3 0 16 0,6 0 0 0,0 0-784 0,1 5-208 0,-2 1 0 0,-4 3 0 0,-2 5 432 0,-3 1 0 0,-1 2 0 0,-4 4 0 0,0 2-240 0,-2 3-32 16,-2 3-16-16,0 2 0 0,-2-2-16 0,1 2-128 16,0-2 192-16,-2-1-64 0,2 1 32 0,0-2 0 15,0-4 0-15,2 0 0 16,1-4-976-16,2-3-192 0</inkml:trace>
  <inkml:trace contextRef="#ctx0" brushRef="#br0" timeOffset="55491.21">5943 11320 46079 0,'-3'0'2048'0,"0"-1"400"0,-2 1-1952 0,1-2-496 0,3 2 0 0,1 0 0 16,0 0-320-16,0 0-176 0,0 0-16 0,2 0-16 15,3 0-1840-15,-5 0-352 0,0 0-80 0,22 5-16 0,-12-2 2208 0,-1 2 432 16,-3 0 176-16,-1 1 0 0</inkml:trace>
  <inkml:trace contextRef="#ctx0" brushRef="#br0" timeOffset="56030.71">6749 11214 43311 0,'-1'-9'1920'0,"-2"0"384"0,1 1-1840 0,-1 2-464 16,2 1 0-16,0 1 0 15,0 2-304-15,-2-8-144 0,0-1-48 0,-1-2 0 16,-1-1-576-16,0 1-112 15,-1 6-32-15,0 1 0 0,-2 6-640 0,0 0-128 0,-2 0-16 0,-3 3-16 16,0 1 112-16,-2 2 32 0,0 2 0 0,0-1 0 16,2 5 1008-16,-1 1 208 0,2 3 32 0,0 6 16 0,1 2 1952 0,0 5 400 15,0 3 80-15,-1 2 16 0,1 0 256 0,-1 1 48 0,0 5 16 16,1-4 0-16,1 2-1216 0,-1 6-240 0,-1 2-64 0,-1 5 0 16,2-2-208-16,2 2-48 0,1 0-16 15,0-2 0-15,3-4-368 0,0 0 0 0,2 2 0 0,-2 0 128 16,1 3 0-16,0-1 16 0,2 0 0 0,-1-1 0 0,-2 0-144 15,1-6 128-15,-3-1-128 0,1-5 128 16,0-3-128-16,-3-1-176 0,2-2 48 0,-2-3 0 16,1-3-864-16,-1-6-160 0,1-2-48 0,0-3 0 15,2-3-704-15,1-3-144 0,0-3-16 0,1-7-11424 32</inkml:trace>
  <inkml:trace contextRef="#ctx0" brushRef="#br0" timeOffset="56281.18">6074 11919 42383 0,'0'7'1872'0,"0"-4"400"0,1 1-1824 0,2-2-448 0,2 0 0 0,0-2 0 16,3 2-512-16,6-1-192 0,8 0-32 0,9-2-16 0,7-2-1056 0,4-1-224 0,0-8-32 0,0 1-16 0,-2-1 1568 0,-3-2 320 0,-1 1 192 0,-3 0-208 15,-3 0 208-15,-3 4-192 0,-1-2 192 0,-4 5-9472 16,-1 0-1760-16</inkml:trace>
  <inkml:trace contextRef="#ctx0" brushRef="#br0" timeOffset="56832">5410 10815 40543 0,'-19'10'3600'0,"2"-3"-2880"0,0 3-576 0,2-1-144 0,5-1 480 0,3 0 64 0,-3 4 16 0,-8 9 0 0,-9 11-960 0,-6 8-192 16,-2 9-48-16,2 2 0 0,4 0-320 0,3-1-80 0,3 2-16 0,1-1 0 0,2-2 688 0,1 1 144 0,3-1 32 16,0 4 0-16,1 4 816 0,0 9 160 0,1 6 48 15,0 2 0-15,2-1 96 0,1 1 32 0,2 0 0 16,3 3 0-16,1 1-448 0,4-3-64 16,4-3-32-16,6-4 0 0,2-5-288 0,8 0-128 0,5 3 128 0,7-10-128 15,6 1-192-15,9-3-112 0,8-3-16 0,10-5-18880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3500" cy="2894012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000625" y="401638"/>
            <a:ext cx="3570288" cy="20081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18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6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06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50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85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49D97-3088-46C0-A5CF-C692DC268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6.png"/><Relationship Id="rId5" Type="http://schemas.openxmlformats.org/officeDocument/2006/relationships/image" Target="../media/image7.png"/><Relationship Id="rId10" Type="http://schemas.openxmlformats.org/officeDocument/2006/relationships/customXml" Target="../ink/ink3.xml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customXml" Target="../ink/ink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customXml" Target="../ink/ink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ustomXml" Target="../ink/ink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customXml" Target="../ink/ink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customXml" Target="../ink/ink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customXml" Target="../ink/ink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customXml" Target="../ink/ink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9.png"/><Relationship Id="rId7" Type="http://schemas.openxmlformats.org/officeDocument/2006/relationships/customXml" Target="../ink/ink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image" Target="../media/image45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3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B0ZKRurC5Y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customXml" Target="../ink/ink25.xml"/><Relationship Id="rId4" Type="http://schemas.openxmlformats.org/officeDocument/2006/relationships/image" Target="../media/image21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customXml" Target="../ink/ink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customXml" Target="../ink/ink2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3.xml"/><Relationship Id="rId3" Type="http://schemas.openxmlformats.org/officeDocument/2006/relationships/image" Target="../media/image310.png"/><Relationship Id="rId7" Type="http://schemas.openxmlformats.org/officeDocument/2006/relationships/image" Target="../media/image330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.xml"/><Relationship Id="rId5" Type="http://schemas.openxmlformats.org/officeDocument/2006/relationships/image" Target="../media/image320.png"/><Relationship Id="rId4" Type="http://schemas.openxmlformats.org/officeDocument/2006/relationships/customXml" Target="../ink/ink31.xml"/><Relationship Id="rId9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4.xml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7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customXml" Target="../ink/ink38.xml"/><Relationship Id="rId4" Type="http://schemas.openxmlformats.org/officeDocument/2006/relationships/image" Target="../media/image57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customXml" Target="../ink/ink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customXml" Target="../ink/ink4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customXml" Target="../ink/ink48.xml"/><Relationship Id="rId4" Type="http://schemas.openxmlformats.org/officeDocument/2006/relationships/image" Target="../media/image7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9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1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 err="1"/>
              <a:t>Heurisitc</a:t>
            </a:r>
            <a:r>
              <a:rPr lang="en-US" sz="4600" dirty="0"/>
              <a:t> Search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Pre-reading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Tree search vs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BFS, DFS, UCS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few notes about sear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UCS – one important modification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Heuristics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Greedy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A* search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Optimality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[More on heuristics]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80DA9A-730D-20E7-EF71-51C23293CCB9}"/>
                  </a:ext>
                </a:extLst>
              </p14:cNvPr>
              <p14:cNvContentPartPr/>
              <p14:nvPr/>
            </p14:nvContentPartPr>
            <p14:xfrm>
              <a:off x="222120" y="1137960"/>
              <a:ext cx="4622760" cy="5500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80DA9A-730D-20E7-EF71-51C23293CC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760" y="1128600"/>
                <a:ext cx="4641480" cy="551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696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16BF-BA20-2EFC-895C-491B0BE8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95"/>
            <a:ext cx="10515600" cy="3359411"/>
          </a:xfrm>
        </p:spPr>
        <p:txBody>
          <a:bodyPr/>
          <a:lstStyle/>
          <a:p>
            <a:r>
              <a:rPr lang="en-US" sz="4800" dirty="0"/>
              <a:t>Search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24E2-F885-144C-B9A3-749FFFED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414732"/>
            <a:ext cx="10515600" cy="1198701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29FF374-D8ED-532D-DD3C-5C199A34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7151" y="244567"/>
            <a:ext cx="7259741" cy="4451191"/>
          </a:xfrm>
          <a:prstGeom prst="rect">
            <a:avLst/>
          </a:prstGeom>
          <a:noFill/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C064A8EE-846E-16D8-60DA-DE284D61E8FF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C46F8F8-EC2B-EA58-58AE-DAE48AC74562}"/>
                  </a:ext>
                </a:extLst>
              </p14:cNvPr>
              <p14:cNvContentPartPr/>
              <p14:nvPr/>
            </p14:nvContentPartPr>
            <p14:xfrm>
              <a:off x="541800" y="4878720"/>
              <a:ext cx="10852920" cy="1730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C46F8F8-EC2B-EA58-58AE-DAE48AC745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2440" y="4869360"/>
                <a:ext cx="10871640" cy="174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1460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52914"/>
            <a:ext cx="93726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search problem </a:t>
            </a:r>
            <a:r>
              <a:rPr lang="en-US" sz="2800" dirty="0"/>
              <a:t>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each state, a set </a:t>
            </a:r>
          </a:p>
          <a:p>
            <a:pPr marL="457093" lvl="1" indent="0">
              <a:lnSpc>
                <a:spcPct val="80000"/>
              </a:lnSpc>
              <a:buNone/>
            </a:pPr>
            <a:r>
              <a:rPr lang="en-US" sz="2400" dirty="0"/>
              <a:t>    Actions(s) of allowable actions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transition model Result(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step cost function c(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05401" y="1828801"/>
            <a:ext cx="4659313" cy="568327"/>
            <a:chOff x="5181609" y="2174875"/>
            <a:chExt cx="4659313" cy="568326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3" y="21748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19949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964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3201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591549" y="2174877"/>
              <a:ext cx="552451" cy="55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97813" y="2174875"/>
              <a:ext cx="560387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816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5788976" y="3390341"/>
            <a:ext cx="2152649" cy="1322387"/>
            <a:chOff x="6457951" y="3325813"/>
            <a:chExt cx="2152649" cy="1322387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57951" y="3671888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4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39101" y="3325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5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58149" y="4087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6" name="Line 14"/>
            <p:cNvSpPr>
              <a:spLocks noChangeShapeType="1"/>
            </p:cNvSpPr>
            <p:nvPr/>
          </p:nvSpPr>
          <p:spPr bwMode="auto">
            <a:xfrm flipV="1">
              <a:off x="7162800" y="3581400"/>
              <a:ext cx="762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>
              <a:off x="7162800" y="4114800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7143751" y="34290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N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7143751" y="4191000"/>
              <a:ext cx="11430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2743200"/>
            <a:ext cx="1752600" cy="568325"/>
            <a:chOff x="6781800" y="3124200"/>
            <a:chExt cx="1752600" cy="568325"/>
          </a:xfrm>
        </p:grpSpPr>
        <p:pic>
          <p:nvPicPr>
            <p:cNvPr id="19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1800" y="3124200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{N, E}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5767" y="3264927"/>
            <a:ext cx="313044" cy="1431668"/>
            <a:chOff x="8153400" y="3048000"/>
            <a:chExt cx="313044" cy="1431667"/>
          </a:xfrm>
        </p:grpSpPr>
        <p:sp>
          <p:nvSpPr>
            <p:cNvPr id="5" name="TextBox 4"/>
            <p:cNvSpPr txBox="1"/>
            <p:nvPr/>
          </p:nvSpPr>
          <p:spPr>
            <a:xfrm>
              <a:off x="8153400" y="3048000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53400" y="4110335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186058-9C9C-D591-2820-0FA27711F39B}"/>
                  </a:ext>
                </a:extLst>
              </p14:cNvPr>
              <p14:cNvContentPartPr/>
              <p14:nvPr/>
            </p14:nvContentPartPr>
            <p14:xfrm>
              <a:off x="5312874" y="246273"/>
              <a:ext cx="3885901" cy="1215762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186058-9C9C-D591-2820-0FA27711F39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3514" y="236913"/>
                <a:ext cx="3904621" cy="1234483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 Box 16">
            <a:extLst>
              <a:ext uri="{FF2B5EF4-FFF2-40B4-BE49-F238E27FC236}">
                <a16:creationId xmlns:a16="http://schemas.microsoft.com/office/drawing/2014/main" id="{15AB1A02-89FC-4769-8E67-BBD3B86AA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3625" y="1742134"/>
            <a:ext cx="990600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8" rIns="9142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 pitchFamily="34" charset="0"/>
              </a:rPr>
              <a:t>...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D58C039-4BF2-7640-6194-F1EC320259C2}"/>
                  </a:ext>
                </a:extLst>
              </p14:cNvPr>
              <p14:cNvContentPartPr/>
              <p14:nvPr/>
            </p14:nvContentPartPr>
            <p14:xfrm>
              <a:off x="581760" y="322560"/>
              <a:ext cx="9834840" cy="6053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D58C039-4BF2-7640-6194-F1EC320259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2400" y="313200"/>
                <a:ext cx="9853560" cy="60721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4">
            <a:extLst>
              <a:ext uri="{FF2B5EF4-FFF2-40B4-BE49-F238E27FC236}">
                <a16:creationId xmlns:a16="http://schemas.microsoft.com/office/drawing/2014/main" id="{56A98E36-4A58-E2D3-ADB7-9F8D5A49C2F6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Representation and Size?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</p:spPr>
            <p:txBody>
              <a:bodyPr/>
              <a:lstStyle/>
              <a:p>
                <a:r>
                  <a:rPr lang="en-US" dirty="0"/>
                  <a:t>World state:</a:t>
                </a:r>
              </a:p>
              <a:p>
                <a:pPr lvl="1"/>
                <a:r>
                  <a:rPr lang="en-US" dirty="0"/>
                  <a:t>Agent positions: 120</a:t>
                </a:r>
              </a:p>
              <a:p>
                <a:pPr lvl="1"/>
                <a:r>
                  <a:rPr lang="en-US" dirty="0"/>
                  <a:t>Food count: 30</a:t>
                </a:r>
              </a:p>
              <a:p>
                <a:pPr lvl="1"/>
                <a:r>
                  <a:rPr lang="en-US" dirty="0"/>
                  <a:t>Ghost positions: 12</a:t>
                </a:r>
              </a:p>
              <a:p>
                <a:pPr lvl="1"/>
                <a:r>
                  <a:rPr lang="en-US" dirty="0"/>
                  <a:t>Agent facing: NSEW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State representation</a:t>
                </a:r>
              </a:p>
              <a:p>
                <a:pPr lvl="1"/>
                <a:r>
                  <a:rPr lang="en-US" dirty="0"/>
                  <a:t>World states?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Eat top left dot?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States for eat-all-dots?</a:t>
                </a:r>
              </a:p>
              <a:p>
                <a:pPr lvl="1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2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  <a:blipFill>
                <a:blip r:embed="rId3"/>
                <a:stretch>
                  <a:fillRect l="-1803" t="-2153" b="-17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1734" y="169879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F8B8-F93D-8EEB-0537-17379555216B}"/>
              </a:ext>
            </a:extLst>
          </p:cNvPr>
          <p:cNvSpPr txBox="1">
            <a:spLocks/>
          </p:cNvSpPr>
          <p:nvPr/>
        </p:nvSpPr>
        <p:spPr>
          <a:xfrm>
            <a:off x="4270443" y="3678400"/>
            <a:ext cx="6761744" cy="45259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space size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)x(12</a:t>
            </a:r>
            <a:r>
              <a:rPr lang="en-US" baseline="30000" dirty="0"/>
              <a:t>2</a:t>
            </a:r>
            <a:r>
              <a:rPr lang="en-US" dirty="0"/>
              <a:t>)x4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7708DD-5B35-7744-106D-09B8FDE8C66D}"/>
                  </a:ext>
                </a:extLst>
              </p14:cNvPr>
              <p14:cNvContentPartPr/>
              <p14:nvPr/>
            </p14:nvContentPartPr>
            <p14:xfrm>
              <a:off x="333720" y="1229040"/>
              <a:ext cx="11673720" cy="532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7708DD-5B35-7744-106D-09B8FDE8C6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4360" y="1219680"/>
                <a:ext cx="11692440" cy="5342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7B61CEF4-9BBE-D5F6-305D-B83C810278B4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9922" y="1074783"/>
            <a:ext cx="6925277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dirty="0"/>
              <a:t>Vertices are (abstracted) world configurations</a:t>
            </a:r>
          </a:p>
          <a:p>
            <a:pPr lvl="1" eaLnBrk="1" hangingPunct="1"/>
            <a:r>
              <a:rPr lang="en-US" dirty="0"/>
              <a:t>Edges represent transitions resulting from actions</a:t>
            </a:r>
          </a:p>
          <a:p>
            <a:pPr lvl="1" eaLnBrk="1" hangingPunct="1"/>
            <a:r>
              <a:rPr lang="en-US" dirty="0"/>
              <a:t>The goal test is a set of goal nodes (maybe only one)</a:t>
            </a:r>
            <a:endParaRPr lang="en-US" sz="19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227376" y="831742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14:cNvPr>
              <p14:cNvContentPartPr/>
              <p14:nvPr/>
            </p14:nvContentPartPr>
            <p14:xfrm>
              <a:off x="9583200" y="5564520"/>
              <a:ext cx="540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3840" y="5555160"/>
                <a:ext cx="2412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644960-86D6-9BC7-F9C8-1E9C6F4E035C}"/>
                  </a:ext>
                </a:extLst>
              </p14:cNvPr>
              <p14:cNvContentPartPr/>
              <p14:nvPr/>
            </p14:nvContentPartPr>
            <p14:xfrm>
              <a:off x="4140360" y="75960"/>
              <a:ext cx="7819200" cy="6027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644960-86D6-9BC7-F9C8-1E9C6F4E035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31000" y="66600"/>
                <a:ext cx="7837920" cy="60465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CA47CCA0-7463-B46F-04F8-E4FAE90C7D6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68" y="5316834"/>
            <a:ext cx="10515600" cy="1325563"/>
          </a:xfrm>
        </p:spPr>
        <p:txBody>
          <a:bodyPr/>
          <a:lstStyle/>
          <a:p>
            <a:r>
              <a:rPr lang="en-US" sz="4800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0537" y="-706723"/>
            <a:ext cx="7802880" cy="5852160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13A05889-B16B-E124-A58C-A0E63C47D477}"/>
              </a:ext>
            </a:extLst>
          </p:cNvPr>
          <p:cNvSpPr txBox="1"/>
          <p:nvPr/>
        </p:nvSpPr>
        <p:spPr>
          <a:xfrm>
            <a:off x="240196" y="6446042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Finding a Least-Cost Path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9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57EF5A14-15A3-91D4-9F0B-FB36EA6907AF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(Tree)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3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8" y="3532199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8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3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84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33" y="4505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61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83" y="3978286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8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7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3"/>
            <a:ext cx="25193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FIFO queue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8B5E366F-5FEA-D5FD-DA7F-622E4ABC3A09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5" y="3408372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(Tree)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8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6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5" y="3870331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5" y="1447800"/>
            <a:ext cx="3276595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CC0000"/>
                </a:solidFill>
              </a:rPr>
              <a:t>Frontier is a priority queue (priority: cumulative cost</a:t>
            </a:r>
            <a:r>
              <a:rPr lang="en-US" i="1" dirty="0"/>
              <a:t>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61" y="43815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61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12" y="439103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6" y="4927608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61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8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5" y="59817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6" y="596265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61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5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92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69C611-4258-5406-5B66-CEED2720410A}"/>
                  </a:ext>
                </a:extLst>
              </p14:cNvPr>
              <p14:cNvContentPartPr/>
              <p14:nvPr/>
            </p14:nvContentPartPr>
            <p14:xfrm>
              <a:off x="583560" y="2706120"/>
              <a:ext cx="1776600" cy="785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69C611-4258-5406-5B66-CEED272041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4200" y="2380320"/>
                <a:ext cx="8638560" cy="29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D067E70-1802-5107-9EC0-1E0B5DF841CF}"/>
                  </a:ext>
                </a:extLst>
              </p14:cNvPr>
              <p14:cNvContentPartPr/>
              <p14:nvPr/>
            </p14:nvContentPartPr>
            <p14:xfrm>
              <a:off x="1258920" y="254520"/>
              <a:ext cx="9423360" cy="3449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D067E70-1802-5107-9EC0-1E0B5DF841C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9560" y="245160"/>
                <a:ext cx="9442080" cy="34682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7707FE4-6130-3505-8A0D-21F188C47D6C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4883AA-CE4D-0462-90E8-39A30690A148}"/>
                  </a:ext>
                </a:extLst>
              </p14:cNvPr>
              <p14:cNvContentPartPr/>
              <p14:nvPr/>
            </p14:nvContentPartPr>
            <p14:xfrm>
              <a:off x="2180880" y="1644120"/>
              <a:ext cx="9729360" cy="306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4883AA-CE4D-0462-90E8-39A30690A14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1520" y="1634760"/>
                <a:ext cx="9748080" cy="3083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C3DA53EF-CF2B-1082-CDA6-5D8094DB0DD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4960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62" y="1173491"/>
            <a:ext cx="7620000" cy="144779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Nodes have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parent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path-cost</a:t>
            </a:r>
            <a:endParaRPr lang="en-US" sz="2400" dirty="0">
              <a:solidFill>
                <a:srgbClr val="008000"/>
              </a:solidFill>
            </a:endParaRPr>
          </a:p>
        </p:txBody>
      </p:sp>
      <p:pic>
        <p:nvPicPr>
          <p:cNvPr id="5" name="Picture 4" descr="state-vs-nod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59" y="416226"/>
            <a:ext cx="5470518" cy="330609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765" y="1787827"/>
            <a:ext cx="1558780" cy="15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11962" y="2743202"/>
            <a:ext cx="7966736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A child of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by action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has: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state</a:t>
            </a:r>
            <a:r>
              <a:rPr lang="en-US" sz="2800" dirty="0"/>
              <a:t>  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FF0000"/>
                </a:solidFill>
              </a:rPr>
              <a:t>result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 err="1">
                <a:solidFill>
                  <a:schemeClr val="tx1"/>
                </a:solidFill>
              </a:rPr>
              <a:t>,</a:t>
            </a:r>
            <a:r>
              <a:rPr lang="en-US" sz="2800" i="1" dirty="0" err="1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parent</a:t>
            </a:r>
            <a:r>
              <a:rPr lang="en-US" sz="2800" dirty="0"/>
              <a:t>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action</a:t>
            </a:r>
            <a:r>
              <a:rPr lang="en-US" sz="2800" dirty="0"/>
              <a:t>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path-cost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path_cost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+</a:t>
            </a:r>
            <a:r>
              <a:rPr lang="en-US" sz="2800" dirty="0"/>
              <a:t>      	</a:t>
            </a:r>
            <a:r>
              <a:rPr lang="en-US" sz="2800" dirty="0" err="1">
                <a:solidFill>
                  <a:srgbClr val="FF0000"/>
                </a:solidFill>
              </a:rPr>
              <a:t>step_cost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rgbClr val="0000FF"/>
                </a:solidFill>
              </a:rPr>
              <a:t>parent_ </a:t>
            </a:r>
            <a:r>
              <a:rPr lang="en-US" sz="2800" dirty="0" err="1">
                <a:solidFill>
                  <a:srgbClr val="0000FF"/>
                </a:solidFill>
              </a:rPr>
              <a:t>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/>
              <a:t>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self.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33400" y="6263620"/>
            <a:ext cx="9751636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Extract solution by tracing back parent pointers, collecting actions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37546D-F7BA-E25A-187B-ECB38CC8053D}"/>
                  </a:ext>
                </a:extLst>
              </p14:cNvPr>
              <p14:cNvContentPartPr/>
              <p14:nvPr/>
            </p14:nvContentPartPr>
            <p14:xfrm>
              <a:off x="85320" y="4245840"/>
              <a:ext cx="2750400" cy="1642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37546D-F7BA-E25A-187B-ECB38CC805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960" y="4236480"/>
                <a:ext cx="2769120" cy="1661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4">
            <a:extLst>
              <a:ext uri="{FF2B5EF4-FFF2-40B4-BE49-F238E27FC236}">
                <a16:creationId xmlns:a16="http://schemas.microsoft.com/office/drawing/2014/main" id="{0DC8973E-DB96-F852-4029-3E8F17D1521B}"/>
              </a:ext>
            </a:extLst>
          </p:cNvPr>
          <p:cNvSpPr txBox="1"/>
          <p:nvPr/>
        </p:nvSpPr>
        <p:spPr>
          <a:xfrm>
            <a:off x="10011584" y="6441774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621370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220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21928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6325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13513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0FC22C-C0CE-332B-F513-9F403393FF51}"/>
                  </a:ext>
                </a:extLst>
              </p14:cNvPr>
              <p14:cNvContentPartPr/>
              <p14:nvPr/>
            </p14:nvContentPartPr>
            <p14:xfrm>
              <a:off x="1897200" y="2979000"/>
              <a:ext cx="8257680" cy="98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0FC22C-C0CE-332B-F513-9F403393FF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7840" y="2969640"/>
                <a:ext cx="8276400" cy="100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19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S-B-D-G: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8B60FC-2AF5-E496-8E77-E4F9CFB40D37}"/>
              </a:ext>
            </a:extLst>
          </p:cNvPr>
          <p:cNvSpPr/>
          <p:nvPr/>
        </p:nvSpPr>
        <p:spPr>
          <a:xfrm>
            <a:off x="964553" y="3589101"/>
            <a:ext cx="1719864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D5138-12BD-9050-2432-F030DE35EB43}"/>
              </a:ext>
            </a:extLst>
          </p:cNvPr>
          <p:cNvSpPr txBox="1"/>
          <p:nvPr/>
        </p:nvSpPr>
        <p:spPr>
          <a:xfrm>
            <a:off x="3901683" y="4450875"/>
            <a:ext cx="2800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Replaced by better path to D!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40CED67-3EA8-14E5-FAB1-352B045C00E6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2684417" y="3771421"/>
            <a:ext cx="1125600" cy="9834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B157B6-8F77-E89D-D593-BBB6849BEF89}"/>
              </a:ext>
            </a:extLst>
          </p:cNvPr>
          <p:cNvCxnSpPr>
            <a:cxnSpLocks/>
          </p:cNvCxnSpPr>
          <p:nvPr/>
        </p:nvCxnSpPr>
        <p:spPr>
          <a:xfrm flipH="1">
            <a:off x="964553" y="4102272"/>
            <a:ext cx="1419003" cy="18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A2D31-0190-7DF0-6217-66677B670599}"/>
              </a:ext>
            </a:extLst>
          </p:cNvPr>
          <p:cNvCxnSpPr>
            <a:cxnSpLocks/>
          </p:cNvCxnSpPr>
          <p:nvPr/>
        </p:nvCxnSpPr>
        <p:spPr>
          <a:xfrm flipH="1">
            <a:off x="994568" y="4529626"/>
            <a:ext cx="1598183" cy="14325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5E5BD1A-EA16-F8E3-0DF2-C3FB18C3A9E4}"/>
              </a:ext>
            </a:extLst>
          </p:cNvPr>
          <p:cNvSpPr txBox="1"/>
          <p:nvPr/>
        </p:nvSpPr>
        <p:spPr>
          <a:xfrm>
            <a:off x="950086" y="5754124"/>
            <a:ext cx="448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Result: S-B-D-G (path cost 8)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F707324C-3BCB-95EA-F5C9-507B0560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6841" y="122519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7" name="AutoShape 26">
            <a:extLst>
              <a:ext uri="{FF2B5EF4-FFF2-40B4-BE49-F238E27FC236}">
                <a16:creationId xmlns:a16="http://schemas.microsoft.com/office/drawing/2014/main" id="{3CA0D999-A856-A68C-DABC-BF7A4A36CBFA}"/>
              </a:ext>
            </a:extLst>
          </p:cNvPr>
          <p:cNvCxnSpPr>
            <a:cxnSpLocks noChangeShapeType="1"/>
            <a:stCxn id="30" idx="6"/>
            <a:endCxn id="32" idx="2"/>
          </p:cNvCxnSpPr>
          <p:nvPr/>
        </p:nvCxnSpPr>
        <p:spPr bwMode="auto">
          <a:xfrm>
            <a:off x="8889669" y="2573436"/>
            <a:ext cx="835591" cy="5970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8" name="AutoShape 26">
            <a:extLst>
              <a:ext uri="{FF2B5EF4-FFF2-40B4-BE49-F238E27FC236}">
                <a16:creationId xmlns:a16="http://schemas.microsoft.com/office/drawing/2014/main" id="{D3DB06AF-1ABD-D18E-68F2-26F873AC4F79}"/>
              </a:ext>
            </a:extLst>
          </p:cNvPr>
          <p:cNvCxnSpPr>
            <a:cxnSpLocks noChangeShapeType="1"/>
            <a:stCxn id="32" idx="7"/>
            <a:endCxn id="33" idx="3"/>
          </p:cNvCxnSpPr>
          <p:nvPr/>
        </p:nvCxnSpPr>
        <p:spPr bwMode="auto">
          <a:xfrm flipV="1">
            <a:off x="10166512" y="1674933"/>
            <a:ext cx="896035" cy="71818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14:cNvPr>
              <p14:cNvContentPartPr/>
              <p14:nvPr/>
            </p14:nvContentPartPr>
            <p14:xfrm>
              <a:off x="8606554" y="1424520"/>
              <a:ext cx="1012680" cy="751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7474" y="1405440"/>
                <a:ext cx="1050480" cy="78912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57281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09986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0754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0" name="AutoShape 6">
            <a:extLst>
              <a:ext uri="{FF2B5EF4-FFF2-40B4-BE49-F238E27FC236}">
                <a16:creationId xmlns:a16="http://schemas.microsoft.com/office/drawing/2014/main" id="{F4B07ABF-C96E-6682-C67F-E3C97CE1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16" y="2315955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E8C8789-58C6-470B-E0EB-D9B9AC89AD08}"/>
                  </a:ext>
                </a:extLst>
              </p14:cNvPr>
              <p14:cNvContentPartPr/>
              <p14:nvPr/>
            </p14:nvContentPartPr>
            <p14:xfrm>
              <a:off x="635760" y="677880"/>
              <a:ext cx="9426960" cy="3232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E8C8789-58C6-470B-E0EB-D9B9AC89AD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6400" y="668520"/>
                <a:ext cx="9445680" cy="325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818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 animBg="1"/>
      <p:bldP spid="7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524F-B77E-E358-A180-B2D100F7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B00BFC6-A6BC-5D8D-BE99-F71B6DE0874A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path_cost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path_cost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F46DEB-63A5-0DD9-EE22-0BFDF7E4C182}"/>
              </a:ext>
            </a:extLst>
          </p:cNvPr>
          <p:cNvGrpSpPr/>
          <p:nvPr/>
        </p:nvGrpSpPr>
        <p:grpSpPr>
          <a:xfrm>
            <a:off x="7576515" y="1409529"/>
            <a:ext cx="4232040" cy="1635384"/>
            <a:chOff x="7345606" y="1634084"/>
            <a:chExt cx="4232040" cy="1635384"/>
          </a:xfrm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2D730BB3-8F67-98BB-CBF6-3E5221E9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4" name="AutoShape 26">
              <a:extLst>
                <a:ext uri="{FF2B5EF4-FFF2-40B4-BE49-F238E27FC236}">
                  <a16:creationId xmlns:a16="http://schemas.microsoft.com/office/drawing/2014/main" id="{DB9C9211-E9B6-AE37-F96B-DBE9306A4EA0}"/>
                </a:ext>
              </a:extLst>
            </p:cNvPr>
            <p:cNvCxnSpPr>
              <a:cxnSpLocks noChangeShapeType="1"/>
              <a:stCxn id="3" idx="7"/>
              <a:endCxn id="9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616DEF22-8774-8247-6A7A-6FA4E9D42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D0F242B0-E4D5-9D4A-A191-B490F47D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958B980E-36DE-1450-EAAC-BFE233F53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F111BE34-EC72-66BB-F3DC-9D5AF3C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E9DE7DAD-2C2D-D167-5442-32AEB666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9" name="AutoShape 26">
              <a:extLst>
                <a:ext uri="{FF2B5EF4-FFF2-40B4-BE49-F238E27FC236}">
                  <a16:creationId xmlns:a16="http://schemas.microsoft.com/office/drawing/2014/main" id="{D0B8E39E-64B1-4D20-390F-B1EF5ECD73C6}"/>
                </a:ext>
              </a:extLst>
            </p:cNvPr>
            <p:cNvCxnSpPr>
              <a:cxnSpLocks noChangeShapeType="1"/>
              <a:stCxn id="3" idx="6"/>
              <a:endCxn id="13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id="{653D7B20-6984-036A-6F48-332A40DBFE04}"/>
                </a:ext>
              </a:extLst>
            </p:cNvPr>
            <p:cNvCxnSpPr>
              <a:cxnSpLocks noChangeShapeType="1"/>
              <a:endCxn id="14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1" name="AutoShape 26">
              <a:extLst>
                <a:ext uri="{FF2B5EF4-FFF2-40B4-BE49-F238E27FC236}">
                  <a16:creationId xmlns:a16="http://schemas.microsoft.com/office/drawing/2014/main" id="{113635B0-238C-2AAA-54BF-1E3569D80280}"/>
                </a:ext>
              </a:extLst>
            </p:cNvPr>
            <p:cNvCxnSpPr>
              <a:cxnSpLocks noChangeShapeType="1"/>
              <a:stCxn id="14" idx="5"/>
              <a:endCxn id="15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2" name="AutoShape 26">
              <a:extLst>
                <a:ext uri="{FF2B5EF4-FFF2-40B4-BE49-F238E27FC236}">
                  <a16:creationId xmlns:a16="http://schemas.microsoft.com/office/drawing/2014/main" id="{AE079CD3-2C0F-8967-4FB3-635EF31536F6}"/>
                </a:ext>
              </a:extLst>
            </p:cNvPr>
            <p:cNvCxnSpPr>
              <a:cxnSpLocks noChangeShapeType="1"/>
              <a:stCxn id="13" idx="6"/>
              <a:endCxn id="15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3" name="AutoShape 26">
              <a:extLst>
                <a:ext uri="{FF2B5EF4-FFF2-40B4-BE49-F238E27FC236}">
                  <a16:creationId xmlns:a16="http://schemas.microsoft.com/office/drawing/2014/main" id="{7111EF6F-7339-9AA1-D68C-35B4AC48446B}"/>
                </a:ext>
              </a:extLst>
            </p:cNvPr>
            <p:cNvCxnSpPr>
              <a:cxnSpLocks noChangeShapeType="1"/>
              <a:stCxn id="15" idx="7"/>
              <a:endCxn id="16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58647CA-771D-67ED-430C-BD6A6A29CF80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F1A607-7823-0F6E-9E1F-95DD75ACA77B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6C60C1-98F6-B05C-7BF0-66B0DDB04A08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F3F9CC-CC9E-42BB-E738-F3AB9F0AD39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1834B6-B7FE-9CAC-80BF-C75320BB262C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B2B590-CBC8-4F65-B3C3-234D1527F292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12515E7-3F6A-67C9-4EC9-0DCA04521FAE}"/>
                  </a:ext>
                </a:extLst>
              </p14:cNvPr>
              <p14:cNvContentPartPr/>
              <p14:nvPr/>
            </p14:nvContentPartPr>
            <p14:xfrm>
              <a:off x="3703680" y="770040"/>
              <a:ext cx="6808320" cy="5983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12515E7-3F6A-67C9-4EC9-0DCA04521F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4320" y="760680"/>
                <a:ext cx="6827040" cy="6001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0E2D9C3-015E-CB97-885C-AA1E85477811}"/>
              </a:ext>
            </a:extLst>
          </p:cNvPr>
          <p:cNvSpPr txBox="1"/>
          <p:nvPr/>
        </p:nvSpPr>
        <p:spPr>
          <a:xfrm>
            <a:off x="0" y="647264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83660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Remember: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explores increasing cost contours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3D2EED1F-6C93-AAEB-BF9B-7A2BE52F5C8C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EB56-4903-7795-BF27-41182E19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A9CF5-1AF6-F3A4-8E11-AFD9EC3F6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63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ERGEL ORCHARDS &amp; GARDEN CENTER - Updated August 2024 - 338 Photos &amp; 172  Reviews - 2573 Brandt School Rd, Wexford, Pennsylvania - Fruits &amp; Veggies -  Phone Number - Yelp">
            <a:extLst>
              <a:ext uri="{FF2B5EF4-FFF2-40B4-BE49-F238E27FC236}">
                <a16:creationId xmlns:a16="http://schemas.microsoft.com/office/drawing/2014/main" id="{4269EC2E-ABEE-79A1-DF90-47415D75C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111" y="1392754"/>
            <a:ext cx="4616879" cy="46168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5EE866-6BCD-DA97-A24D-BAB02DF1F8B3}"/>
              </a:ext>
            </a:extLst>
          </p:cNvPr>
          <p:cNvSpPr txBox="1"/>
          <p:nvPr/>
        </p:nvSpPr>
        <p:spPr>
          <a:xfrm>
            <a:off x="296189" y="6407443"/>
            <a:ext cx="377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Images: Yelp "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Soergel's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", Google Maps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667FA6-FFA5-4DA5-B947-0EA26B6970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910" t="15967" r="18505" b="7950"/>
          <a:stretch/>
        </p:blipFill>
        <p:spPr>
          <a:xfrm>
            <a:off x="6597144" y="1509041"/>
            <a:ext cx="3994190" cy="4044678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1B5D8-C77F-4D80-3A9D-FD6192FE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446" t="28630" r="30880" b="28950"/>
          <a:stretch/>
        </p:blipFill>
        <p:spPr>
          <a:xfrm>
            <a:off x="7466665" y="2182217"/>
            <a:ext cx="2266366" cy="2255147"/>
          </a:xfrm>
          <a:prstGeom prst="rect">
            <a:avLst/>
          </a:prstGeom>
          <a:effectLst>
            <a:softEdge rad="393700"/>
          </a:effectLst>
        </p:spPr>
      </p:pic>
    </p:spTree>
    <p:extLst>
      <p:ext uri="{BB962C8B-B14F-4D97-AF65-F5344CB8AC3E}">
        <p14:creationId xmlns:p14="http://schemas.microsoft.com/office/powerpoint/2010/main" val="299679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vs 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612" y="711808"/>
            <a:ext cx="6019344" cy="451450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F1B02-1A00-4854-B36A-EF6C512F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49" y="859749"/>
            <a:ext cx="7813155" cy="488712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A1162CA-91AF-9B7C-4F2D-9ACB789C3CA9}"/>
                  </a:ext>
                </a:extLst>
              </p14:cNvPr>
              <p14:cNvContentPartPr/>
              <p14:nvPr/>
            </p14:nvContentPartPr>
            <p14:xfrm>
              <a:off x="8335080" y="3589560"/>
              <a:ext cx="1430640" cy="1065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A1162CA-91AF-9B7C-4F2D-9ACB789C3C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25720" y="3580200"/>
                <a:ext cx="1449360" cy="10843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BF501A7-7B9D-31AE-101A-4CACC972CB5B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71683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 Heuristics</a:t>
            </a:r>
          </a:p>
          <a:p>
            <a:pPr lvl="1"/>
            <a:r>
              <a:rPr lang="en-US" sz="3200" dirty="0"/>
              <a:t> Greedy Search</a:t>
            </a:r>
          </a:p>
          <a:p>
            <a:pPr lvl="1"/>
            <a:r>
              <a:rPr lang="en-US" sz="3200" dirty="0"/>
              <a:t> A* Search</a:t>
            </a:r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226A6A4-8F94-8EB4-AA9B-462C4A595846}"/>
                  </a:ext>
                </a:extLst>
              </p14:cNvPr>
              <p14:cNvContentPartPr/>
              <p14:nvPr/>
            </p14:nvContentPartPr>
            <p14:xfrm>
              <a:off x="212040" y="2338560"/>
              <a:ext cx="2874240" cy="259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226A6A4-8F94-8EB4-AA9B-462C4A5958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680" y="2329200"/>
                <a:ext cx="2892960" cy="2612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F13DD48D-3315-0CEE-123B-D4389B2FFA67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4894370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197346C5-E855-61B6-0798-6040C4D0812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22540512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2099" y="1059263"/>
            <a:ext cx="8122829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4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4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Examples: Manhattan distance, Euclidean distance for pathing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387" y="870786"/>
            <a:ext cx="4094591" cy="2763849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5804" y="3778061"/>
            <a:ext cx="4176658" cy="285270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14:cNvPr>
              <p14:cNvContentPartPr/>
              <p14:nvPr/>
            </p14:nvContentPartPr>
            <p14:xfrm>
              <a:off x="10822680" y="1946520"/>
              <a:ext cx="593640" cy="389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3320" y="1937160"/>
                <a:ext cx="612360" cy="39142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9A3E396-7DF5-2070-D8CA-6D38A1B403E7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Euclidean distance to Bucharest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770" y="1447800"/>
            <a:ext cx="7834132" cy="4724400"/>
            <a:chOff x="44770" y="1447800"/>
            <a:chExt cx="7834132" cy="4724400"/>
          </a:xfrm>
        </p:grpSpPr>
        <p:pic>
          <p:nvPicPr>
            <p:cNvPr id="9" name="Picture 8" descr="romania-distance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0" y="1447800"/>
              <a:ext cx="7834132" cy="47244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4957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8930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46255" y="1226841"/>
            <a:ext cx="4745745" cy="3274317"/>
            <a:chOff x="7446255" y="2195421"/>
            <a:chExt cx="4745745" cy="327431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255" y="2441923"/>
              <a:ext cx="4745745" cy="2121109"/>
            </a:xfrm>
            <a:prstGeom prst="rect">
              <a:avLst/>
            </a:prstGeom>
          </p:spPr>
        </p:pic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8620047" y="4946520"/>
              <a:ext cx="2830808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B050"/>
                  </a:solidFill>
                </a:rPr>
                <a:t>h(state) </a:t>
              </a:r>
              <a:r>
                <a:rPr lang="en-US" sz="2800" dirty="0">
                  <a:solidFill>
                    <a:srgbClr val="00B050"/>
                  </a:solidFill>
                  <a:sym typeface="Wingdings" panose="05000000000000000000" pitchFamily="2" charset="2"/>
                </a:rPr>
                <a:t> value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448125" y="2195421"/>
              <a:ext cx="4743875" cy="262589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1730D89-3285-9A2C-7FDA-34BA224242EF}"/>
                  </a:ext>
                </a:extLst>
              </p14:cNvPr>
              <p14:cNvContentPartPr/>
              <p14:nvPr/>
            </p14:nvContentPartPr>
            <p14:xfrm>
              <a:off x="7353000" y="235080"/>
              <a:ext cx="3718800" cy="4929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1730D89-3285-9A2C-7FDA-34BA224242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43640" y="225720"/>
                <a:ext cx="3737520" cy="49478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4">
            <a:extLst>
              <a:ext uri="{FF2B5EF4-FFF2-40B4-BE49-F238E27FC236}">
                <a16:creationId xmlns:a16="http://schemas.microsoft.com/office/drawing/2014/main" id="{0898ECD6-012A-28C9-0F5C-DD692F4350D2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9706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 search </a:t>
            </a:r>
            <a:r>
              <a:rPr lang="en-US" b="1" i="1" dirty="0">
                <a:solidFill>
                  <a:srgbClr val="C00000"/>
                </a:solidFill>
              </a:rPr>
              <a:t>towards the goal </a:t>
            </a:r>
            <a:r>
              <a:rPr lang="en-US" dirty="0"/>
              <a:t>instead of </a:t>
            </a:r>
            <a:r>
              <a:rPr lang="en-US" b="1" i="1" dirty="0">
                <a:solidFill>
                  <a:srgbClr val="C00000"/>
                </a:solidFill>
              </a:rPr>
              <a:t>all over the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6512" y="2443721"/>
            <a:ext cx="2805113" cy="1771651"/>
            <a:chOff x="8396287" y="1828800"/>
            <a:chExt cx="2805113" cy="1771651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94833" y="2864149"/>
            <a:ext cx="2754312" cy="842661"/>
            <a:chOff x="8382000" y="5029202"/>
            <a:chExt cx="2754312" cy="842661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7602615" y="4962717"/>
            <a:ext cx="245827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Uninformed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09834" y="4917989"/>
            <a:ext cx="192988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Informed</a:t>
            </a: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939AA9E2-9A5B-B5DB-6E45-24332C021589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74512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EC18FB16-2BAF-6568-69B0-DDEC55F4FA7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3995-0A03-4BE9-6BC5-FBD56BD61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BC33B-1237-3C8E-F66C-ABFD5646C1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23" t="28630" r="44710" b="51515"/>
          <a:stretch/>
        </p:blipFill>
        <p:spPr>
          <a:xfrm>
            <a:off x="8415345" y="2182218"/>
            <a:ext cx="358407" cy="10555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00204-09A6-1A4E-38C0-BA6BCE3F9E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115" t="-150" r="47707" b="68658"/>
          <a:stretch/>
        </p:blipFill>
        <p:spPr>
          <a:xfrm>
            <a:off x="7859806" y="652182"/>
            <a:ext cx="705970" cy="1674160"/>
          </a:xfrm>
          <a:prstGeom prst="rect">
            <a:avLst/>
          </a:prstGeom>
          <a:effectLst>
            <a:softEdge rad="1270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EB56E2D-B0C1-8C11-7EAB-5518DFBC746F}"/>
                  </a:ext>
                </a:extLst>
              </p14:cNvPr>
              <p14:cNvContentPartPr/>
              <p14:nvPr/>
            </p14:nvContentPartPr>
            <p14:xfrm>
              <a:off x="3816000" y="1979640"/>
              <a:ext cx="6805800" cy="2106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EB56E2D-B0C1-8C11-7EAB-5518DFBC746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6640" y="1970280"/>
                <a:ext cx="6824520" cy="21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63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seems</a:t>
            </a:r>
            <a:r>
              <a:rPr lang="en-US" sz="2800" dirty="0"/>
              <a:t> closest to a goal state, according to h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1: it chooses a node even if it’s at the end of a very long and winding road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2: it takes h literally even if it’s completely wrong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BAF10533-7DEE-D5AE-DC8C-1EAFDC799FBE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47417" y="2616200"/>
            <a:ext cx="5829683" cy="3851716"/>
            <a:chOff x="1447417" y="2616200"/>
            <a:chExt cx="5829683" cy="3851716"/>
          </a:xfrm>
        </p:grpSpPr>
        <p:pic>
          <p:nvPicPr>
            <p:cNvPr id="2" name="Picture 1" descr="romania-subgraph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6004" y="2616200"/>
              <a:ext cx="5641096" cy="38517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447417" y="2695752"/>
              <a:ext cx="597590" cy="59759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893409" y="5682267"/>
              <a:ext cx="512217" cy="51221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2"/>
            <a:ext cx="10342178" cy="10784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closest…(order frontier by h)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possibly go wrong?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8575" y="2783492"/>
            <a:ext cx="5716598" cy="3728521"/>
            <a:chOff x="308575" y="2783492"/>
            <a:chExt cx="5716598" cy="3728521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1528364" y="413255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h=193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08575" y="2821338"/>
              <a:ext cx="1183333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 253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619852" y="5104587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h=100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86999" y="5988795"/>
              <a:ext cx="738174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4398233" y="278349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h=176</a:t>
              </a: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18" y="4113066"/>
            <a:ext cx="3238498" cy="24288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925483" y="2317291"/>
            <a:ext cx="7025670" cy="181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Fagaras</a:t>
            </a:r>
            <a:r>
              <a:rPr lang="en-US" sz="2800" dirty="0">
                <a:latin typeface="Calibri"/>
                <a:cs typeface="Calibri"/>
              </a:rPr>
              <a:t>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99+211 = </a:t>
            </a:r>
            <a:r>
              <a:rPr lang="en-US" sz="2800" b="1" dirty="0">
                <a:latin typeface="Calibri"/>
                <a:cs typeface="Calibri"/>
              </a:rPr>
              <a:t>310</a:t>
            </a:r>
          </a:p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Rimnicu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Vilcea</a:t>
            </a:r>
            <a:r>
              <a:rPr lang="en-US" sz="2800" dirty="0">
                <a:latin typeface="Calibri"/>
                <a:cs typeface="Calibri"/>
              </a:rPr>
              <a:t>-Pitesti-Bucharest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80+97+101 = </a:t>
            </a:r>
            <a:r>
              <a:rPr lang="en-US" sz="2800" b="1" dirty="0">
                <a:latin typeface="Calibri"/>
                <a:cs typeface="Calibri"/>
              </a:rPr>
              <a:t>278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8085" y="4569418"/>
            <a:ext cx="511065" cy="1549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5342951" y="4615879"/>
            <a:ext cx="100362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1000000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CEE6CD-C980-4552-B0FF-BB12E980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94BAB39-C000-4161-095E-E24784198B6A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63626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Greedy (Empty)</a:t>
            </a:r>
          </a:p>
        </p:txBody>
      </p:sp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Contours Greedy (Pacman Small Maze)</a:t>
            </a:r>
          </a:p>
        </p:txBody>
      </p:sp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E436591-A01C-7231-B6D9-8196866AC74A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297A1395-2BF3-2988-4E8E-A5037F090B32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90100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14:cNvPr>
              <p14:cNvContentPartPr/>
              <p14:nvPr/>
            </p14:nvContentPartPr>
            <p14:xfrm>
              <a:off x="6492600" y="293040"/>
              <a:ext cx="5219280" cy="605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3240" y="283680"/>
                <a:ext cx="5238000" cy="60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14:cNvPr>
              <p14:cNvContentPartPr/>
              <p14:nvPr/>
            </p14:nvContentPartPr>
            <p14:xfrm>
              <a:off x="6134760" y="1053000"/>
              <a:ext cx="1376280" cy="6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5400" y="1043640"/>
                <a:ext cx="1395000" cy="86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79BD081B-A629-C474-61FE-CC032864B641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0FD1E2-C9A6-4F59-A74E-999A0302EB04}"/>
              </a:ext>
            </a:extLst>
          </p:cNvPr>
          <p:cNvGrpSpPr/>
          <p:nvPr/>
        </p:nvGrpSpPr>
        <p:grpSpPr>
          <a:xfrm>
            <a:off x="2209800" y="4038600"/>
            <a:ext cx="4191000" cy="0"/>
            <a:chOff x="2209800" y="4038600"/>
            <a:chExt cx="4191000" cy="0"/>
          </a:xfrm>
        </p:grpSpPr>
        <p:cxnSp>
          <p:nvCxnSpPr>
            <p:cNvPr id="4" name="AutoShape 35">
              <a:extLst>
                <a:ext uri="{FF2B5EF4-FFF2-40B4-BE49-F238E27FC236}">
                  <a16:creationId xmlns:a16="http://schemas.microsoft.com/office/drawing/2014/main" id="{484F95C4-4ED1-0134-86E1-11A8F7B133EB}"/>
                </a:ext>
              </a:extLst>
            </p:cNvPr>
            <p:cNvCxnSpPr>
              <a:cxnSpLocks noChangeShapeType="1"/>
              <a:endCxn id="14344" idx="2"/>
            </p:cNvCxnSpPr>
            <p:nvPr/>
          </p:nvCxnSpPr>
          <p:spPr bwMode="auto">
            <a:xfrm>
              <a:off x="2209800" y="4038600"/>
              <a:ext cx="23622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6" name="AutoShape 35">
              <a:extLst>
                <a:ext uri="{FF2B5EF4-FFF2-40B4-BE49-F238E27FC236}">
                  <a16:creationId xmlns:a16="http://schemas.microsoft.com/office/drawing/2014/main" id="{320434E1-EAC8-2F41-96CF-14092A2BE229}"/>
                </a:ext>
              </a:extLst>
            </p:cNvPr>
            <p:cNvCxnSpPr>
              <a:cxnSpLocks noChangeShapeType="1"/>
              <a:endCxn id="14346" idx="2"/>
            </p:cNvCxnSpPr>
            <p:nvPr/>
          </p:nvCxnSpPr>
          <p:spPr bwMode="auto">
            <a:xfrm>
              <a:off x="5029200" y="4038600"/>
              <a:ext cx="13716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</p:spTree>
    <p:extLst>
      <p:ext uri="{BB962C8B-B14F-4D97-AF65-F5344CB8AC3E}">
        <p14:creationId xmlns:p14="http://schemas.microsoft.com/office/powerpoint/2010/main" val="38772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uiExpand="1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4375" name="AutoShape 39"/>
          <p:cNvCxnSpPr>
            <a:cxnSpLocks noChangeShapeType="1"/>
          </p:cNvCxnSpPr>
          <p:nvPr/>
        </p:nvCxnSpPr>
        <p:spPr bwMode="auto">
          <a:xfrm>
            <a:off x="5029200" y="4038601"/>
            <a:ext cx="13716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6" name="AutoShape 40"/>
          <p:cNvCxnSpPr>
            <a:cxnSpLocks noChangeShapeType="1"/>
          </p:cNvCxnSpPr>
          <p:nvPr/>
        </p:nvCxnSpPr>
        <p:spPr bwMode="auto">
          <a:xfrm flipH="1">
            <a:off x="4800600" y="3352801"/>
            <a:ext cx="685800" cy="45720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7" name="AutoShape 41"/>
          <p:cNvCxnSpPr>
            <a:cxnSpLocks noChangeShapeType="1"/>
          </p:cNvCxnSpPr>
          <p:nvPr/>
        </p:nvCxnSpPr>
        <p:spPr bwMode="auto">
          <a:xfrm>
            <a:off x="914400" y="4038601"/>
            <a:ext cx="8382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8" name="AutoShape 42"/>
          <p:cNvCxnSpPr>
            <a:cxnSpLocks noChangeShapeType="1"/>
          </p:cNvCxnSpPr>
          <p:nvPr/>
        </p:nvCxnSpPr>
        <p:spPr bwMode="auto">
          <a:xfrm rot="16200000">
            <a:off x="3228975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3BF78-8F2E-E876-F45A-434675C4B90A}"/>
              </a:ext>
            </a:extLst>
          </p:cNvPr>
          <p:cNvGrpSpPr/>
          <p:nvPr/>
        </p:nvGrpSpPr>
        <p:grpSpPr>
          <a:xfrm>
            <a:off x="1128288" y="2362162"/>
            <a:ext cx="4867348" cy="2546390"/>
            <a:chOff x="1128288" y="2362162"/>
            <a:chExt cx="4867348" cy="254639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79EC258-E76E-5121-6C49-D1148DE51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2524" y="3673475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01031FC-B5AF-43BC-12D5-5B248CD2B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600" y="2362162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6C38259-8272-A9C0-2B2C-86C034BB9B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399" y="3703637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A71B08-B95A-493B-7F1E-55C996065D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125" y="3266819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C3BA05F-1A66-2B67-FE20-B507C165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1252" y="434696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58D0F74-1D8F-1AF6-753D-A3B7538A60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8288" y="463550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826BEB-0E7C-45FB-A990-4A77CD00E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4161" y="3727451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A* Search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the sum: 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f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 =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  <p:extLst>
      <p:ext uri="{BB962C8B-B14F-4D97-AF65-F5344CB8AC3E}">
        <p14:creationId xmlns:p14="http://schemas.microsoft.com/office/powerpoint/2010/main" val="27745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Estimated</a:t>
            </a:r>
            <a:r>
              <a:rPr lang="en-US" sz="2800" dirty="0">
                <a:latin typeface="Calibri"/>
                <a:cs typeface="Calibri"/>
              </a:rPr>
              <a:t> good goal cost &gt; </a:t>
            </a:r>
            <a:r>
              <a:rPr lang="en-US" b="1" i="1" dirty="0">
                <a:solidFill>
                  <a:srgbClr val="C00000"/>
                </a:solidFill>
                <a:cs typeface="Calibri"/>
              </a:rPr>
              <a:t>Actual</a:t>
            </a:r>
            <a:r>
              <a:rPr lang="en-US" dirty="0">
                <a:cs typeface="Calibri"/>
              </a:rPr>
              <a:t> future cost!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4999" y="129539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799" y="328826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199" y="3200399"/>
            <a:ext cx="1040921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 = </a:t>
            </a: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F3294CE-4EB5-43C3-B211-A3BD6A158388}"/>
                  </a:ext>
                </a:extLst>
              </p14:cNvPr>
              <p14:cNvContentPartPr/>
              <p14:nvPr/>
            </p14:nvContentPartPr>
            <p14:xfrm>
              <a:off x="1683720" y="158040"/>
              <a:ext cx="10122840" cy="627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F3294CE-4EB5-43C3-B211-A3BD6A1583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74360" y="148680"/>
                <a:ext cx="10141560" cy="6297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300E6F9C-E7F2-A191-3FA7-97916D1F8E25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Price is Wrong…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2500" r="40258" b="33750"/>
          <a:stretch/>
        </p:blipFill>
        <p:spPr bwMode="auto">
          <a:xfrm>
            <a:off x="2598248" y="1905000"/>
            <a:ext cx="69233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4413" y="6172200"/>
            <a:ext cx="492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https://www.youtube.com/watch?v=9B0ZKRurC5Y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145631" y="1320227"/>
            <a:ext cx="782854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Closest bid without going over…</a:t>
            </a:r>
          </a:p>
        </p:txBody>
      </p:sp>
    </p:spTree>
    <p:extLst>
      <p:ext uri="{BB962C8B-B14F-4D97-AF65-F5344CB8AC3E}">
        <p14:creationId xmlns:p14="http://schemas.microsoft.com/office/powerpoint/2010/main" val="22880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E2D69FAF-B929-523A-E95D-A675D20248D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9075557" cy="4876800"/>
          </a:xfrm>
        </p:spPr>
        <p:txBody>
          <a:bodyPr/>
          <a:lstStyle/>
          <a:p>
            <a:pPr eaLnBrk="1" hangingPunct="1"/>
            <a:r>
              <a:rPr lang="en-US" sz="3200" dirty="0"/>
              <a:t>A heuristic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dirty="0"/>
              <a:t> is </a:t>
            </a:r>
            <a:r>
              <a:rPr lang="en-US" sz="3200" i="1" dirty="0">
                <a:solidFill>
                  <a:srgbClr val="C00000"/>
                </a:solidFill>
              </a:rPr>
              <a:t>admissible</a:t>
            </a:r>
            <a:r>
              <a:rPr lang="en-US" sz="3200" i="1" dirty="0"/>
              <a:t> </a:t>
            </a:r>
            <a:r>
              <a:rPr lang="en-US" sz="3200" dirty="0"/>
              <a:t>(optimistic) if:</a:t>
            </a:r>
          </a:p>
          <a:p>
            <a:pPr marL="457176" lvl="1" indent="0">
              <a:buNone/>
            </a:pPr>
            <a:r>
              <a:rPr lang="en-US" sz="2800" dirty="0"/>
              <a:t>       </a:t>
            </a:r>
            <a:r>
              <a:rPr lang="en-US" sz="4000" dirty="0">
                <a:solidFill>
                  <a:srgbClr val="7030A0"/>
                </a:solidFill>
              </a:rPr>
              <a:t>0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*(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sz="3200" dirty="0"/>
              <a:t>	where </a:t>
            </a:r>
            <a:r>
              <a:rPr lang="en-US" sz="3200" i="1" dirty="0">
                <a:solidFill>
                  <a:srgbClr val="7030A0"/>
                </a:solidFill>
              </a:rPr>
              <a:t>h</a:t>
            </a:r>
            <a:r>
              <a:rPr lang="en-US" sz="3200" dirty="0">
                <a:solidFill>
                  <a:srgbClr val="7030A0"/>
                </a:solidFill>
              </a:rPr>
              <a:t>*(</a:t>
            </a:r>
            <a:r>
              <a:rPr lang="en-US" sz="3200" i="1" dirty="0">
                <a:solidFill>
                  <a:srgbClr val="7030A0"/>
                </a:solidFill>
              </a:rPr>
              <a:t>n</a:t>
            </a:r>
            <a:r>
              <a:rPr lang="en-US" sz="3200" dirty="0">
                <a:solidFill>
                  <a:srgbClr val="7030A0"/>
                </a:solidFill>
              </a:rPr>
              <a:t>)  </a:t>
            </a:r>
            <a:r>
              <a:rPr lang="en-US" sz="3200" dirty="0"/>
              <a:t>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3200" dirty="0"/>
              <a:t>Example:</a:t>
            </a:r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Coming up with admissible heuristics is most of what’s involved in using A* in practice.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935660" y="3218483"/>
            <a:ext cx="4319311" cy="212555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14:cNvPr>
              <p14:cNvContentPartPr/>
              <p14:nvPr/>
            </p14:nvContentPartPr>
            <p14:xfrm>
              <a:off x="1393200" y="2227680"/>
              <a:ext cx="1440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3840" y="2218320"/>
                <a:ext cx="331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5F42A3-A01C-CC11-BC68-E32D4BEED9D6}"/>
                  </a:ext>
                </a:extLst>
              </p14:cNvPr>
              <p14:cNvContentPartPr/>
              <p14:nvPr/>
            </p14:nvContentPartPr>
            <p14:xfrm>
              <a:off x="1588680" y="2250000"/>
              <a:ext cx="3558960" cy="154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5F42A3-A01C-CC11-BC68-E32D4BEED9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9320" y="2240640"/>
                <a:ext cx="3577680" cy="1735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E466287-CA4D-5247-9A70-D92C7E5603F8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F6CAEB1-A7DD-30B0-E2EF-CFD87B46100F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42900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594832" y="1166018"/>
            <a:ext cx="1132931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>
                <a:latin typeface="Calibri"/>
                <a:cs typeface="Calibri"/>
              </a:rPr>
              <a:t>Assume: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32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32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dirty="0">
                <a:latin typeface="Calibri"/>
                <a:cs typeface="Calibri"/>
              </a:rPr>
              <a:t>Claim: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will be chosen for exploration (popped off the frontier) before </a:t>
            </a:r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7384889" y="1789113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507250" y="214471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8983501" y="2135187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637425" y="1995486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9989976" y="38322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703976" y="35274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8739026" y="171926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284613" y="328818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88570" y="359453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560" cy="1470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BEC3A0B-8CBA-50BD-38FB-BF0DCC462AAE}"/>
                  </a:ext>
                </a:extLst>
              </p14:cNvPr>
              <p14:cNvContentPartPr/>
              <p14:nvPr/>
            </p14:nvContentPartPr>
            <p14:xfrm>
              <a:off x="7031160" y="455040"/>
              <a:ext cx="4604400" cy="3629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BEC3A0B-8CBA-50BD-38FB-BF0DCC462A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21800" y="445680"/>
                <a:ext cx="4623120" cy="3648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2E6D0CD-8F58-992A-C7B7-6217D9594D06}"/>
              </a:ext>
            </a:extLst>
          </p:cNvPr>
          <p:cNvSpPr txBox="1"/>
          <p:nvPr/>
        </p:nvSpPr>
        <p:spPr>
          <a:xfrm>
            <a:off x="240196" y="643960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2961525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68378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23611" y="1538287"/>
            <a:ext cx="1909240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5C09A78-FD28-079F-43E3-72CCBB67D01A}"/>
                  </a:ext>
                </a:extLst>
              </p14:cNvPr>
              <p14:cNvContentPartPr/>
              <p14:nvPr/>
            </p14:nvContentPartPr>
            <p14:xfrm>
              <a:off x="353160" y="918360"/>
              <a:ext cx="10404360" cy="4148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5C09A78-FD28-079F-43E3-72CCBB67D01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3800" y="909000"/>
                <a:ext cx="10423080" cy="41673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240DB67-B8DC-666E-DFC4-3ECAF27642CA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546809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1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8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</a:t>
            </a:r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&lt;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dirty="0">
                <a:cs typeface="Calibri"/>
                <a:sym typeface="Wingdings" panose="05000000000000000000" pitchFamily="2" charset="2"/>
              </a:rPr>
              <a:t>  </a:t>
            </a:r>
            <a:r>
              <a:rPr lang="en-US" sz="2800" dirty="0">
                <a:solidFill>
                  <a:srgbClr val="7030A0"/>
                </a:solidFill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17F870-2361-1D92-EE83-59DB1834E173}"/>
              </a:ext>
            </a:extLst>
          </p:cNvPr>
          <p:cNvGrpSpPr/>
          <p:nvPr/>
        </p:nvGrpSpPr>
        <p:grpSpPr>
          <a:xfrm>
            <a:off x="7279140" y="1447800"/>
            <a:ext cx="3311437" cy="2624138"/>
            <a:chOff x="7279140" y="1447800"/>
            <a:chExt cx="3311437" cy="2624138"/>
          </a:xfrm>
        </p:grpSpPr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Oval 14"/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7279140" y="3057097"/>
              <a:ext cx="421906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0183097" y="3363448"/>
              <a:ext cx="407480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B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744729" y="2239488"/>
              <a:ext cx="519635" cy="584773"/>
              <a:chOff x="7744729" y="2239488"/>
              <a:chExt cx="519635" cy="584773"/>
            </a:xfrm>
          </p:grpSpPr>
          <p:sp>
            <p:nvSpPr>
              <p:cNvPr id="40" name="Oval 27"/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 bwMode="auto">
              <a:xfrm>
                <a:off x="7744729" y="2239488"/>
                <a:ext cx="396258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14:cNvPr>
              <p14:cNvContentPartPr/>
              <p14:nvPr/>
            </p14:nvContentPartPr>
            <p14:xfrm>
              <a:off x="10400116" y="1274564"/>
              <a:ext cx="360" cy="129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3996" y="1268444"/>
                <a:ext cx="126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14:cNvPr>
              <p14:cNvContentPartPr/>
              <p14:nvPr/>
            </p14:nvContentPartPr>
            <p14:xfrm>
              <a:off x="10316956" y="1071164"/>
              <a:ext cx="119160" cy="14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0836" y="1065044"/>
                <a:ext cx="1314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4002ADF-F491-F51A-A753-1BEF9D08A416}"/>
                  </a:ext>
                </a:extLst>
              </p14:cNvPr>
              <p14:cNvContentPartPr/>
              <p14:nvPr/>
            </p14:nvContentPartPr>
            <p14:xfrm>
              <a:off x="1353240" y="3597120"/>
              <a:ext cx="1852200" cy="1156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4002ADF-F491-F51A-A753-1BEF9D08A41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3880" y="3587760"/>
                <a:ext cx="1870920" cy="11750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4">
            <a:extLst>
              <a:ext uri="{FF2B5EF4-FFF2-40B4-BE49-F238E27FC236}">
                <a16:creationId xmlns:a16="http://schemas.microsoft.com/office/drawing/2014/main" id="{4E9C6E46-1C0C-58D2-1D07-E6E7600B2F20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85505668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55289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Oval 45"/>
          <p:cNvSpPr/>
          <p:nvPr/>
        </p:nvSpPr>
        <p:spPr>
          <a:xfrm rot="1800000">
            <a:off x="7335252" y="2272604"/>
            <a:ext cx="954869" cy="1555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95564" y="3007818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99521" y="3314169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5680" y="2228533"/>
            <a:ext cx="508684" cy="584773"/>
            <a:chOff x="7755680" y="2228533"/>
            <a:chExt cx="508684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55680" y="2228533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B571864-1EA8-E681-45D5-084A7087D0CE}"/>
              </a:ext>
            </a:extLst>
          </p:cNvPr>
          <p:cNvSpPr/>
          <p:nvPr/>
        </p:nvSpPr>
        <p:spPr>
          <a:xfrm>
            <a:off x="228600" y="4193309"/>
            <a:ext cx="8278650" cy="255428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/>
          <p:cNvSpPr/>
          <p:nvPr/>
        </p:nvSpPr>
        <p:spPr>
          <a:xfrm>
            <a:off x="5410200" y="4609824"/>
            <a:ext cx="6553200" cy="1954194"/>
          </a:xfrm>
          <a:prstGeom prst="wedgeRoundRectCallout">
            <a:avLst>
              <a:gd name="adj1" fmla="val -85091"/>
              <a:gd name="adj2" fmla="val -81183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7050" y="4638468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</a:t>
            </a:r>
            <a:r>
              <a:rPr lang="en-US" sz="2600" dirty="0">
                <a:latin typeface="Calibri"/>
                <a:cs typeface="Calibri"/>
              </a:rPr>
              <a:t>Definition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600" dirty="0">
                <a:latin typeface="Calibri"/>
                <a:cs typeface="Calibri"/>
              </a:rPr>
              <a:t>-cost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050" y="5100133"/>
            <a:ext cx="592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h*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</a:t>
            </a:r>
            <a:r>
              <a:rPr lang="en-US" sz="2600" dirty="0">
                <a:latin typeface="Calibri"/>
                <a:cs typeface="Calibri"/>
              </a:rPr>
              <a:t>Admissibility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57050" y="555733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              n</a:t>
            </a:r>
            <a:r>
              <a:rPr lang="en-US" sz="2600" dirty="0">
                <a:cs typeface="Calibri"/>
              </a:rPr>
              <a:t> on optimal path to 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A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D118E-7D26-2D3C-78BC-D5829B7FABB8}"/>
              </a:ext>
            </a:extLst>
          </p:cNvPr>
          <p:cNvSpPr txBox="1"/>
          <p:nvPr/>
        </p:nvSpPr>
        <p:spPr>
          <a:xfrm>
            <a:off x="5644589" y="6012126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BD1D8DA-75C7-75EF-4CA8-B2A9C85BE842}"/>
                  </a:ext>
                </a:extLst>
              </p14:cNvPr>
              <p14:cNvContentPartPr/>
              <p14:nvPr/>
            </p14:nvContentPartPr>
            <p14:xfrm>
              <a:off x="311040" y="84960"/>
              <a:ext cx="11755440" cy="6397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BD1D8DA-75C7-75EF-4CA8-B2A9C85BE8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1680" y="75600"/>
                <a:ext cx="11774160" cy="641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1061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48" grpId="0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8071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F32AEFD-C03A-4F0E-9569-C799147137C1}"/>
              </a:ext>
            </a:extLst>
          </p:cNvPr>
          <p:cNvSpPr/>
          <p:nvPr/>
        </p:nvSpPr>
        <p:spPr>
          <a:xfrm rot="359986">
            <a:off x="7040951" y="3019060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07972D5-BBD2-912C-A85C-4771535D1B2F}"/>
              </a:ext>
            </a:extLst>
          </p:cNvPr>
          <p:cNvSpPr/>
          <p:nvPr/>
        </p:nvSpPr>
        <p:spPr>
          <a:xfrm>
            <a:off x="228600" y="4686300"/>
            <a:ext cx="8278650" cy="20612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063C0F88-B436-4E48-9D6F-4DE43F8F13EF}"/>
              </a:ext>
            </a:extLst>
          </p:cNvPr>
          <p:cNvSpPr/>
          <p:nvPr/>
        </p:nvSpPr>
        <p:spPr>
          <a:xfrm>
            <a:off x="5562600" y="4368240"/>
            <a:ext cx="6400800" cy="2351648"/>
          </a:xfrm>
          <a:prstGeom prst="wedgeRoundRectCallout">
            <a:avLst>
              <a:gd name="adj1" fmla="val -89151"/>
              <a:gd name="adj2" fmla="val -46066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161E4-7D56-49CA-BCCE-15083A4D8126}"/>
              </a:ext>
            </a:extLst>
          </p:cNvPr>
          <p:cNvSpPr txBox="1"/>
          <p:nvPr/>
        </p:nvSpPr>
        <p:spPr>
          <a:xfrm>
            <a:off x="5645742" y="5660464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&lt;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</a:t>
            </a:r>
            <a:r>
              <a:rPr lang="en-US" sz="2600" dirty="0">
                <a:latin typeface="Calibri"/>
                <a:cs typeface="Calibri"/>
              </a:rPr>
              <a:t>Suboptimality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EC717-5AA2-4694-BDE0-A908E046F192}"/>
              </a:ext>
            </a:extLst>
          </p:cNvPr>
          <p:cNvSpPr txBox="1"/>
          <p:nvPr/>
        </p:nvSpPr>
        <p:spPr>
          <a:xfrm>
            <a:off x="5645742" y="4391762"/>
            <a:ext cx="6089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f(A)  = g(A) + h(A)        </a:t>
            </a:r>
            <a:r>
              <a:rPr lang="en-US" sz="2800" dirty="0">
                <a:latin typeface="Calibri"/>
                <a:cs typeface="Calibri"/>
              </a:rPr>
              <a:t>Def. of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f(x)</a:t>
            </a:r>
          </a:p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= g(A)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E9F755-B0C3-4405-3D06-F021502599FB}"/>
              </a:ext>
            </a:extLst>
          </p:cNvPr>
          <p:cNvSpPr txBox="1"/>
          <p:nvPr/>
        </p:nvSpPr>
        <p:spPr>
          <a:xfrm>
            <a:off x="5709242" y="6162979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62FFF-62DB-285A-24D0-5AA0AC4F6B9B}"/>
              </a:ext>
            </a:extLst>
          </p:cNvPr>
          <p:cNvSpPr txBox="1"/>
          <p:nvPr/>
        </p:nvSpPr>
        <p:spPr>
          <a:xfrm>
            <a:off x="5644589" y="5227190"/>
            <a:ext cx="6214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f(B)  = g(B)                    </a:t>
            </a:r>
            <a:r>
              <a:rPr lang="en-US" sz="2600" dirty="0">
                <a:latin typeface="Calibri"/>
                <a:cs typeface="Calibri"/>
              </a:rPr>
              <a:t>Similarly for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B</a:t>
            </a:r>
            <a:endParaRPr lang="en-US"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0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  <p:bldP spid="4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0BE23C78-3FDA-4FD1-A13E-B0791254B994}"/>
              </a:ext>
            </a:extLst>
          </p:cNvPr>
          <p:cNvSpPr/>
          <p:nvPr/>
        </p:nvSpPr>
        <p:spPr>
          <a:xfrm>
            <a:off x="3418920" y="5140260"/>
            <a:ext cx="91440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01EDCCF-0B69-497D-875C-4A0B5B3BF631}"/>
              </a:ext>
            </a:extLst>
          </p:cNvPr>
          <p:cNvSpPr/>
          <p:nvPr/>
        </p:nvSpPr>
        <p:spPr>
          <a:xfrm>
            <a:off x="1341720" y="5131440"/>
            <a:ext cx="73152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5C8193FB-F749-BAE4-D14B-30033E703074}"/>
              </a:ext>
            </a:extLst>
          </p:cNvPr>
          <p:cNvSpPr txBox="1"/>
          <p:nvPr/>
        </p:nvSpPr>
        <p:spPr>
          <a:xfrm>
            <a:off x="9828517" y="645223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08196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vs A* Contours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608629" y="1676400"/>
            <a:ext cx="288693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7890485" y="1681492"/>
            <a:ext cx="769848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EAD344-C1BD-508B-D7BA-07AE4730E36D}"/>
                  </a:ext>
                </a:extLst>
              </p14:cNvPr>
              <p14:cNvContentPartPr/>
              <p14:nvPr/>
            </p14:nvContentPartPr>
            <p14:xfrm>
              <a:off x="7852320" y="2684520"/>
              <a:ext cx="1110240" cy="144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EAD344-C1BD-508B-D7BA-07AE4730E3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42960" y="2675160"/>
                <a:ext cx="1128960" cy="146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1019" y="1964906"/>
            <a:ext cx="6705600" cy="4525963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3200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96287" y="1828800"/>
            <a:ext cx="2805113" cy="1771651"/>
            <a:chOff x="8396287" y="1828800"/>
            <a:chExt cx="2805113" cy="1771651"/>
          </a:xfrm>
        </p:grpSpPr>
        <p:sp>
          <p:nvSpPr>
            <p:cNvPr id="21507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0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3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4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0" y="5029202"/>
            <a:ext cx="2754312" cy="842661"/>
            <a:chOff x="8382000" y="5029202"/>
            <a:chExt cx="2754312" cy="842661"/>
          </a:xfrm>
        </p:grpSpPr>
        <p:sp>
          <p:nvSpPr>
            <p:cNvPr id="21506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5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7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8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" name="TextBox 4">
            <a:extLst>
              <a:ext uri="{FF2B5EF4-FFF2-40B4-BE49-F238E27FC236}">
                <a16:creationId xmlns:a16="http://schemas.microsoft.com/office/drawing/2014/main" id="{4804CE49-A4A5-E94E-722B-48915302841B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D11B-13FD-51EB-F2AE-3EEA0D954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8A81-4D45-6E93-10C8-8A9B9894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7DC8B-CF75-08A1-8634-AE84159A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DF15E0-8E45-E813-A6F7-86EEF92A01B0}"/>
                  </a:ext>
                </a:extLst>
              </p14:cNvPr>
              <p14:cNvContentPartPr/>
              <p14:nvPr/>
            </p14:nvContentPartPr>
            <p14:xfrm>
              <a:off x="2171160" y="3650400"/>
              <a:ext cx="3892680" cy="1888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DF15E0-8E45-E813-A6F7-86EEF92A01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61800" y="3641040"/>
                <a:ext cx="3911400" cy="19076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4">
            <a:extLst>
              <a:ext uri="{FF2B5EF4-FFF2-40B4-BE49-F238E27FC236}">
                <a16:creationId xmlns:a16="http://schemas.microsoft.com/office/drawing/2014/main" id="{82477617-4038-68F4-B213-006A8D18760C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956615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8B5E-72E6-5267-DC8E-43728B32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B4C9-F2A2-AADD-092E-227F4F4B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CB703C-2AB9-2DBA-FEDF-6046B5360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8ABDBA7-5B16-F4C8-81E8-5F46EAAD1EFD}"/>
                  </a:ext>
                </a:extLst>
              </p14:cNvPr>
              <p14:cNvContentPartPr/>
              <p14:nvPr/>
            </p14:nvContentPartPr>
            <p14:xfrm>
              <a:off x="7596720" y="1321200"/>
              <a:ext cx="689760" cy="1149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8ABDBA7-5B16-F4C8-81E8-5F46EAAD1EF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87360" y="1311840"/>
                <a:ext cx="708480" cy="11682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5BAAF2E-1AFA-672B-18CE-9F0CB5FE0967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1070279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21ED-2722-3007-6BC8-72BFC4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dy_pacman.jpg">
            <a:extLst>
              <a:ext uri="{FF2B5EF4-FFF2-40B4-BE49-F238E27FC236}">
                <a16:creationId xmlns:a16="http://schemas.microsoft.com/office/drawing/2014/main" id="{8906C4CC-8320-EE0F-A0B9-A5E9BE39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97" y="1051398"/>
            <a:ext cx="4747851" cy="26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>
            <a:extLst>
              <a:ext uri="{FF2B5EF4-FFF2-40B4-BE49-F238E27FC236}">
                <a16:creationId xmlns:a16="http://schemas.microsoft.com/office/drawing/2014/main" id="{F048E37C-F11E-5A10-8B31-0171C3CD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52" y="994943"/>
            <a:ext cx="4701485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>
            <a:extLst>
              <a:ext uri="{FF2B5EF4-FFF2-40B4-BE49-F238E27FC236}">
                <a16:creationId xmlns:a16="http://schemas.microsoft.com/office/drawing/2014/main" id="{EEE5B488-6B08-7A5D-E0AD-D6719CA06174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00" y="3875792"/>
            <a:ext cx="4564698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2A682C-5579-8CD9-0642-F92341BE10AC}"/>
              </a:ext>
            </a:extLst>
          </p:cNvPr>
          <p:cNvSpPr txBox="1"/>
          <p:nvPr/>
        </p:nvSpPr>
        <p:spPr>
          <a:xfrm>
            <a:off x="8886397" y="3647090"/>
            <a:ext cx="183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BC1F5-0A27-0701-F8AE-842B9DA2174D}"/>
              </a:ext>
            </a:extLst>
          </p:cNvPr>
          <p:cNvSpPr txBox="1"/>
          <p:nvPr/>
        </p:nvSpPr>
        <p:spPr>
          <a:xfrm>
            <a:off x="881803" y="3647090"/>
            <a:ext cx="316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UCS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4FFB9-8DFE-38CF-97FB-7281E9503888}"/>
              </a:ext>
            </a:extLst>
          </p:cNvPr>
          <p:cNvSpPr txBox="1"/>
          <p:nvPr/>
        </p:nvSpPr>
        <p:spPr>
          <a:xfrm>
            <a:off x="5654928" y="3323924"/>
            <a:ext cx="81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59F33B3-9ABD-0728-3D8A-FEE927F7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89297E-B355-9B32-6B35-499C21DEB51B}"/>
                  </a:ext>
                </a:extLst>
              </p14:cNvPr>
              <p14:cNvContentPartPr/>
              <p14:nvPr/>
            </p14:nvContentPartPr>
            <p14:xfrm>
              <a:off x="703440" y="1946520"/>
              <a:ext cx="9084240" cy="382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89297E-B355-9B32-6B35-499C21DEB5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4080" y="1937160"/>
                <a:ext cx="9102960" cy="38480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E106F265-7EDA-3477-11D6-0BACCF5C1EF3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66090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Demo Empty Water Shallow/Deep – Guess Algorithm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7B940AAD-B274-4570-29F4-1E8FBC6DBD09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1141-EC0A-45E1-971B-3CA959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A802B-3251-4632-9C72-D2F4C6B4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A* Tree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dirty="0">
                <a:solidFill>
                  <a:srgbClr val="C00000"/>
                </a:solidFill>
              </a:rPr>
              <a:t>tree search </a:t>
            </a:r>
            <a:r>
              <a:rPr lang="en-US" dirty="0">
                <a:solidFill>
                  <a:schemeClr val="tx1"/>
                </a:solidFill>
              </a:rPr>
              <a:t>algorithm as before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 </a:t>
            </a:r>
            <a:r>
              <a:rPr lang="en-US" dirty="0">
                <a:solidFill>
                  <a:schemeClr val="tx1"/>
                </a:solidFill>
              </a:rPr>
              <a:t>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A*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b="1" dirty="0">
                <a:solidFill>
                  <a:srgbClr val="C00000"/>
                </a:solidFill>
              </a:rPr>
              <a:t>UCS</a:t>
            </a:r>
            <a:r>
              <a:rPr lang="en-US" dirty="0">
                <a:solidFill>
                  <a:srgbClr val="C00000"/>
                </a:solidFill>
              </a:rPr>
              <a:t> graph search </a:t>
            </a:r>
            <a:r>
              <a:rPr lang="en-US" dirty="0">
                <a:solidFill>
                  <a:schemeClr val="tx1"/>
                </a:solidFill>
              </a:rPr>
              <a:t>algorithm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</a:t>
            </a:r>
            <a:r>
              <a:rPr lang="en-US" dirty="0">
                <a:solidFill>
                  <a:schemeClr val="tx1"/>
                </a:solidFill>
              </a:rPr>
              <a:t>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19E33CD-7106-6851-5964-50A607FCA794}"/>
                  </a:ext>
                </a:extLst>
              </p14:cNvPr>
              <p14:cNvContentPartPr/>
              <p14:nvPr/>
            </p14:nvContentPartPr>
            <p14:xfrm>
              <a:off x="345960" y="986400"/>
              <a:ext cx="991800" cy="1476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19E33CD-7106-6851-5964-50A607FCA7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600" y="977040"/>
                <a:ext cx="1010520" cy="14947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6D96690-6739-71E9-55EC-BD44401EC333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7285763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g(n)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g(S) = 0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g(n)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52C49CD-9DDF-F322-54F8-2E26E172566F}"/>
                  </a:ext>
                </a:extLst>
              </p14:cNvPr>
              <p14:cNvContentPartPr/>
              <p14:nvPr/>
            </p14:nvContentPartPr>
            <p14:xfrm>
              <a:off x="5891760" y="1282320"/>
              <a:ext cx="814320" cy="8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52C49CD-9DDF-F322-54F8-2E26E17256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2400" y="1272960"/>
                <a:ext cx="833040" cy="1011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778320EF-3CCA-9A40-6D8E-0909F054A4DE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2009160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A-STAR-SEARCH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</a:t>
            </a:r>
            <a:r>
              <a:rPr lang="en-US" sz="2300" b="1" dirty="0"/>
              <a:t>f(n) = g(n) + h(n) </a:t>
            </a:r>
            <a:r>
              <a:rPr lang="en-US" sz="2300" dirty="0"/>
              <a:t>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</a:t>
            </a:r>
            <a:r>
              <a:rPr lang="en-US" sz="2300" b="1" dirty="0"/>
              <a:t>f(S) = 0 + h(S)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</a:t>
            </a:r>
            <a:r>
              <a:rPr lang="en-US" sz="2300" b="1" dirty="0"/>
              <a:t>f(n)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98CA1E-F659-F9E1-9EE3-0B11F525EFFD}"/>
                  </a:ext>
                </a:extLst>
              </p14:cNvPr>
              <p14:cNvContentPartPr/>
              <p14:nvPr/>
            </p14:nvContentPartPr>
            <p14:xfrm>
              <a:off x="6030000" y="1298520"/>
              <a:ext cx="2211120" cy="78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98CA1E-F659-F9E1-9EE3-0B11F525EF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20640" y="1289160"/>
                <a:ext cx="2229840" cy="968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51C7E3DC-4BB5-984C-43E6-D1A9C0294FC9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7399179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FB4019C8-D06E-9A31-FFE1-3B86C1EA53E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Tree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6600172" y="1903273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5680151" y="2488046"/>
            <a:ext cx="2531500" cy="1144039"/>
            <a:chOff x="4980811" y="1807357"/>
            <a:chExt cx="2531501" cy="1143586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4980811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6570245" y="1807357"/>
              <a:ext cx="942067" cy="56299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5674270" y="1807357"/>
              <a:ext cx="895974" cy="5590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5475105" y="3632086"/>
            <a:ext cx="1788967" cy="951061"/>
            <a:chOff x="3999562" y="3274876"/>
            <a:chExt cx="1788115" cy="477259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3999562" y="3458686"/>
              <a:ext cx="1788115" cy="29344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C (2+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cxnSpLocks/>
              <a:stCxn id="33827" idx="2"/>
              <a:endCxn id="33825" idx="0"/>
            </p:cNvCxnSpPr>
            <p:nvPr/>
          </p:nvCxnSpPr>
          <p:spPr>
            <a:xfrm flipH="1">
              <a:off x="4893620" y="3274876"/>
              <a:ext cx="4019" cy="18381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5680151" y="4583147"/>
            <a:ext cx="1409360" cy="969611"/>
            <a:chOff x="4204326" y="3892235"/>
            <a:chExt cx="1408875" cy="969955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4204326" y="4277208"/>
              <a:ext cx="1408875" cy="584982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(5+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cxnSpLocks/>
              <a:stCxn id="33825" idx="2"/>
              <a:endCxn id="33823" idx="0"/>
            </p:cNvCxnSpPr>
            <p:nvPr/>
          </p:nvCxnSpPr>
          <p:spPr>
            <a:xfrm>
              <a:off x="4893527" y="3892235"/>
              <a:ext cx="15237" cy="384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7434664" y="3051266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7506968" y="3636041"/>
            <a:ext cx="1409360" cy="973835"/>
            <a:chOff x="5954683" y="2945483"/>
            <a:chExt cx="1408875" cy="973838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5954683" y="3334544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6659120" y="2945483"/>
              <a:ext cx="1" cy="38906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3131815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6135636" y="1086106"/>
            <a:ext cx="207601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26" name="TextBox 42">
            <a:extLst>
              <a:ext uri="{FF2B5EF4-FFF2-40B4-BE49-F238E27FC236}">
                <a16:creationId xmlns:a16="http://schemas.microsoft.com/office/drawing/2014/main" id="{F204E06F-088C-4DF6-2F05-C76CCADC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383" y="1076388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E50508-27D6-12C6-6694-CFF6EEDE5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768" y="1637245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2C4DCBA-988E-365C-C23A-C1BA285A5F41}"/>
              </a:ext>
            </a:extLst>
          </p:cNvPr>
          <p:cNvCxnSpPr>
            <a:cxnSpLocks/>
          </p:cNvCxnSpPr>
          <p:nvPr/>
        </p:nvCxnSpPr>
        <p:spPr>
          <a:xfrm flipH="1">
            <a:off x="9557770" y="1815082"/>
            <a:ext cx="1229636" cy="25301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54">
            <a:extLst>
              <a:ext uri="{FF2B5EF4-FFF2-40B4-BE49-F238E27FC236}">
                <a16:creationId xmlns:a16="http://schemas.microsoft.com/office/drawing/2014/main" id="{8C6759AA-A583-1404-0031-75840011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1534" y="2155194"/>
            <a:ext cx="17011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 (1+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4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sp>
        <p:nvSpPr>
          <p:cNvPr id="48" name="TextBox 56">
            <a:extLst>
              <a:ext uri="{FF2B5EF4-FFF2-40B4-BE49-F238E27FC236}">
                <a16:creationId xmlns:a16="http://schemas.microsoft.com/office/drawing/2014/main" id="{4EB85AF5-49B8-999F-7590-F5338F859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70" y="2632986"/>
            <a:ext cx="2532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3B2CF75-7A6C-C822-EC93-5B7CEA67E6B8}"/>
              </a:ext>
            </a:extLst>
          </p:cNvPr>
          <p:cNvCxnSpPr>
            <a:cxnSpLocks/>
          </p:cNvCxnSpPr>
          <p:nvPr/>
        </p:nvCxnSpPr>
        <p:spPr>
          <a:xfrm flipH="1">
            <a:off x="9531533" y="2859456"/>
            <a:ext cx="1546038" cy="1537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7">
            <a:extLst>
              <a:ext uri="{FF2B5EF4-FFF2-40B4-BE49-F238E27FC236}">
                <a16:creationId xmlns:a16="http://schemas.microsoft.com/office/drawing/2014/main" id="{30040700-0325-980C-D6AC-D1655E57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110778"/>
            <a:ext cx="2068195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S-C-G (6+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26CDB27-20A0-B9EC-F774-321D7A31B899}"/>
              </a:ext>
            </a:extLst>
          </p:cNvPr>
          <p:cNvCxnSpPr>
            <a:cxnSpLocks/>
          </p:cNvCxnSpPr>
          <p:nvPr/>
        </p:nvCxnSpPr>
        <p:spPr>
          <a:xfrm flipH="1">
            <a:off x="9531533" y="2351551"/>
            <a:ext cx="1546038" cy="17542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8">
            <a:extLst>
              <a:ext uri="{FF2B5EF4-FFF2-40B4-BE49-F238E27FC236}">
                <a16:creationId xmlns:a16="http://schemas.microsoft.com/office/drawing/2014/main" id="{5F29B1B2-FA92-BBE7-BA60-452AEF130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588570"/>
            <a:ext cx="2532631" cy="5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 (2+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33EBBE-6A53-9B5C-DCAF-41A34EB65BD2}"/>
              </a:ext>
            </a:extLst>
          </p:cNvPr>
          <p:cNvCxnSpPr>
            <a:cxnSpLocks/>
          </p:cNvCxnSpPr>
          <p:nvPr/>
        </p:nvCxnSpPr>
        <p:spPr>
          <a:xfrm flipH="1">
            <a:off x="9609068" y="3793112"/>
            <a:ext cx="1862496" cy="174684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TextBox 59">
            <a:extLst>
              <a:ext uri="{FF2B5EF4-FFF2-40B4-BE49-F238E27FC236}">
                <a16:creationId xmlns:a16="http://schemas.microsoft.com/office/drawing/2014/main" id="{BD300979-B1BB-69D2-1202-F1A344C2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618" y="4066362"/>
            <a:ext cx="2430474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S-A-C-G (5+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4851974-6544-6EE1-6AE0-915A7C75DA1F}"/>
              </a:ext>
            </a:extLst>
          </p:cNvPr>
          <p:cNvCxnSpPr>
            <a:cxnSpLocks/>
          </p:cNvCxnSpPr>
          <p:nvPr/>
        </p:nvCxnSpPr>
        <p:spPr>
          <a:xfrm flipH="1">
            <a:off x="9556618" y="4270904"/>
            <a:ext cx="2330582" cy="14133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6" name="TextBox 59">
            <a:extLst>
              <a:ext uri="{FF2B5EF4-FFF2-40B4-BE49-F238E27FC236}">
                <a16:creationId xmlns:a16="http://schemas.microsoft.com/office/drawing/2014/main" id="{86421143-1EFA-037B-93CB-92E113698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613" y="5584960"/>
            <a:ext cx="3771353" cy="1077218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Result: S-A-C-G cost 5</a:t>
            </a:r>
          </a:p>
          <a:p>
            <a:r>
              <a:rPr lang="en-US" sz="3200" dirty="0">
                <a:latin typeface="Calibri"/>
                <a:cs typeface="Calibri"/>
              </a:rPr>
              <a:t>Correct!</a:t>
            </a:r>
          </a:p>
        </p:txBody>
      </p:sp>
    </p:spTree>
    <p:extLst>
      <p:ext uri="{BB962C8B-B14F-4D97-AF65-F5344CB8AC3E}">
        <p14:creationId xmlns:p14="http://schemas.microsoft.com/office/powerpoint/2010/main" val="55750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821" grpId="0"/>
      <p:bldP spid="87" grpId="0"/>
      <p:bldP spid="30" grpId="0"/>
      <p:bldP spid="35" grpId="0"/>
      <p:bldP spid="48" grpId="0"/>
      <p:bldP spid="51" grpId="0"/>
      <p:bldP spid="58" grpId="0"/>
      <p:bldP spid="61" grpId="0"/>
      <p:bldP spid="6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023537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7361938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619109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84CE9FB-B8E1-4B24-B810-85CFA9AF3A07}"/>
              </a:ext>
            </a:extLst>
          </p:cNvPr>
          <p:cNvSpPr/>
          <p:nvPr/>
        </p:nvSpPr>
        <p:spPr>
          <a:xfrm>
            <a:off x="5958693" y="2699396"/>
            <a:ext cx="5704014" cy="233254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1264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690164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does the resulting graph tree look like?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E982E2-00C6-4E6C-8868-69FE7461445A}"/>
              </a:ext>
            </a:extLst>
          </p:cNvPr>
          <p:cNvGrpSpPr/>
          <p:nvPr/>
        </p:nvGrpSpPr>
        <p:grpSpPr>
          <a:xfrm>
            <a:off x="8237747" y="99433"/>
            <a:ext cx="2356989" cy="2168190"/>
            <a:chOff x="8211620" y="102454"/>
            <a:chExt cx="2356989" cy="216819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2B7141F-4165-4F61-B17A-E29D9284D342}"/>
                </a:ext>
              </a:extLst>
            </p:cNvPr>
            <p:cNvCxnSpPr>
              <a:cxnSpLocks/>
              <a:stCxn id="40" idx="6"/>
              <a:endCxn id="41" idx="1"/>
            </p:cNvCxnSpPr>
            <p:nvPr/>
          </p:nvCxnSpPr>
          <p:spPr>
            <a:xfrm>
              <a:off x="9625813" y="323698"/>
              <a:ext cx="577012" cy="28604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639E8A-1956-433A-B030-9EF4105C8401}"/>
                </a:ext>
              </a:extLst>
            </p:cNvPr>
            <p:cNvSpPr/>
            <p:nvPr/>
          </p:nvSpPr>
          <p:spPr>
            <a:xfrm>
              <a:off x="8211620" y="52930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05CB69-A771-47E3-B872-533EA0115410}"/>
                </a:ext>
              </a:extLst>
            </p:cNvPr>
            <p:cNvSpPr/>
            <p:nvPr/>
          </p:nvSpPr>
          <p:spPr>
            <a:xfrm>
              <a:off x="9197270" y="102454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EA4A9F-B372-489A-9CEC-E24F02CCB223}"/>
                </a:ext>
              </a:extLst>
            </p:cNvPr>
            <p:cNvSpPr/>
            <p:nvPr/>
          </p:nvSpPr>
          <p:spPr>
            <a:xfrm>
              <a:off x="10140066" y="544942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014CB31-C064-4EE3-B21B-160C3E6A9C7D}"/>
                </a:ext>
              </a:extLst>
            </p:cNvPr>
            <p:cNvSpPr/>
            <p:nvPr/>
          </p:nvSpPr>
          <p:spPr>
            <a:xfrm>
              <a:off x="10140066" y="1828156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30FA8F0-DA48-41D8-B14C-1C369967B3AA}"/>
                </a:ext>
              </a:extLst>
            </p:cNvPr>
            <p:cNvCxnSpPr>
              <a:cxnSpLocks/>
              <a:stCxn id="39" idx="7"/>
              <a:endCxn id="40" idx="2"/>
            </p:cNvCxnSpPr>
            <p:nvPr/>
          </p:nvCxnSpPr>
          <p:spPr>
            <a:xfrm flipV="1">
              <a:off x="8577405" y="323698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5C38CB3-FB77-4108-B2E8-6622209BB391}"/>
                </a:ext>
              </a:extLst>
            </p:cNvPr>
            <p:cNvCxnSpPr>
              <a:cxnSpLocks/>
              <a:stCxn id="39" idx="5"/>
              <a:endCxn id="41" idx="3"/>
            </p:cNvCxnSpPr>
            <p:nvPr/>
          </p:nvCxnSpPr>
          <p:spPr>
            <a:xfrm>
              <a:off x="8577405" y="906994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5C31FB1-F941-4DC4-80EA-8374F5B46010}"/>
                </a:ext>
              </a:extLst>
            </p:cNvPr>
            <p:cNvCxnSpPr>
              <a:stCxn id="41" idx="4"/>
              <a:endCxn id="42" idx="0"/>
            </p:cNvCxnSpPr>
            <p:nvPr/>
          </p:nvCxnSpPr>
          <p:spPr>
            <a:xfrm>
              <a:off x="10354337" y="987430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8A803-F197-4CC4-AF2C-136617A4A7D3}"/>
              </a:ext>
            </a:extLst>
          </p:cNvPr>
          <p:cNvGrpSpPr/>
          <p:nvPr/>
        </p:nvGrpSpPr>
        <p:grpSpPr>
          <a:xfrm>
            <a:off x="8237748" y="4494124"/>
            <a:ext cx="2356989" cy="2168190"/>
            <a:chOff x="8233046" y="2351315"/>
            <a:chExt cx="2356989" cy="216819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7F1154-B099-4CDA-9186-FE5CCED6032F}"/>
                </a:ext>
              </a:extLst>
            </p:cNvPr>
            <p:cNvCxnSpPr>
              <a:cxnSpLocks/>
              <a:stCxn id="53" idx="5"/>
              <a:endCxn id="56" idx="3"/>
            </p:cNvCxnSpPr>
            <p:nvPr/>
          </p:nvCxnSpPr>
          <p:spPr>
            <a:xfrm>
              <a:off x="8598830" y="3155855"/>
              <a:ext cx="1625421" cy="1563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1AF0846-5391-4A12-9EE5-46572ED46905}"/>
                </a:ext>
              </a:extLst>
            </p:cNvPr>
            <p:cNvSpPr/>
            <p:nvPr/>
          </p:nvSpPr>
          <p:spPr>
            <a:xfrm>
              <a:off x="8233046" y="277816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5D859DE-56F1-4442-BACB-697483F4C5A3}"/>
                </a:ext>
              </a:extLst>
            </p:cNvPr>
            <p:cNvSpPr/>
            <p:nvPr/>
          </p:nvSpPr>
          <p:spPr>
            <a:xfrm>
              <a:off x="9218696" y="235131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EEE737A-6DC9-40C3-A2E9-67C422F44D10}"/>
                </a:ext>
              </a:extLst>
            </p:cNvPr>
            <p:cNvSpPr/>
            <p:nvPr/>
          </p:nvSpPr>
          <p:spPr>
            <a:xfrm>
              <a:off x="10161492" y="279380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CD09C1B-5974-4E77-AB2E-B7BA848BFDA2}"/>
                </a:ext>
              </a:extLst>
            </p:cNvPr>
            <p:cNvSpPr/>
            <p:nvPr/>
          </p:nvSpPr>
          <p:spPr>
            <a:xfrm>
              <a:off x="10161492" y="407701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E7BAA48-8F2B-49A6-91CE-6D3D14B5549D}"/>
                </a:ext>
              </a:extLst>
            </p:cNvPr>
            <p:cNvCxnSpPr>
              <a:stCxn id="53" idx="7"/>
              <a:endCxn id="55" idx="2"/>
            </p:cNvCxnSpPr>
            <p:nvPr/>
          </p:nvCxnSpPr>
          <p:spPr>
            <a:xfrm flipV="1">
              <a:off x="8598831" y="257255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93F0C71-AB1B-4CC2-9F9C-0860D579D730}"/>
                </a:ext>
              </a:extLst>
            </p:cNvPr>
            <p:cNvCxnSpPr>
              <a:stCxn id="55" idx="6"/>
              <a:endCxn id="56" idx="1"/>
            </p:cNvCxnSpPr>
            <p:nvPr/>
          </p:nvCxnSpPr>
          <p:spPr>
            <a:xfrm>
              <a:off x="9647239" y="2572559"/>
              <a:ext cx="577011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0323404-50EB-458B-884A-A633160F3A7A}"/>
                </a:ext>
              </a:extLst>
            </p:cNvPr>
            <p:cNvCxnSpPr>
              <a:stCxn id="56" idx="4"/>
              <a:endCxn id="57" idx="0"/>
            </p:cNvCxnSpPr>
            <p:nvPr/>
          </p:nvCxnSpPr>
          <p:spPr>
            <a:xfrm>
              <a:off x="10375763" y="323629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6" name="TextBox 42">
            <a:extLst>
              <a:ext uri="{FF2B5EF4-FFF2-40B4-BE49-F238E27FC236}">
                <a16:creationId xmlns:a16="http://schemas.microsoft.com/office/drawing/2014/main" id="{EE7E0AB6-AF9A-4240-8072-59D3ED8C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6128" y="206141"/>
            <a:ext cx="5918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A)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7" name="TextBox 42">
            <a:extLst>
              <a:ext uri="{FF2B5EF4-FFF2-40B4-BE49-F238E27FC236}">
                <a16:creationId xmlns:a16="http://schemas.microsoft.com/office/drawing/2014/main" id="{1C90FF2D-DC85-46C3-B628-4D29718E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170" y="2420573"/>
            <a:ext cx="5757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B)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8" name="TextBox 42">
            <a:extLst>
              <a:ext uri="{FF2B5EF4-FFF2-40B4-BE49-F238E27FC236}">
                <a16:creationId xmlns:a16="http://schemas.microsoft.com/office/drawing/2014/main" id="{D5E70809-6D1A-4391-A7BA-DFB0B34D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478" y="4613446"/>
            <a:ext cx="1377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C &amp; D)</a:t>
            </a:r>
            <a:endParaRPr lang="en-US" sz="2800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2337DB-59E8-4766-B1EB-8CB2C7684EFE}"/>
              </a:ext>
            </a:extLst>
          </p:cNvPr>
          <p:cNvGrpSpPr/>
          <p:nvPr/>
        </p:nvGrpSpPr>
        <p:grpSpPr>
          <a:xfrm>
            <a:off x="8237748" y="2261133"/>
            <a:ext cx="2356989" cy="2168190"/>
            <a:chOff x="8265175" y="4500255"/>
            <a:chExt cx="2356989" cy="216819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4785DDB-0529-4672-A094-EBBCC483B95E}"/>
                </a:ext>
              </a:extLst>
            </p:cNvPr>
            <p:cNvSpPr/>
            <p:nvPr/>
          </p:nvSpPr>
          <p:spPr>
            <a:xfrm>
              <a:off x="8265175" y="492710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1E9FC1-3C7E-435D-92BE-562857FC0D24}"/>
                </a:ext>
              </a:extLst>
            </p:cNvPr>
            <p:cNvSpPr/>
            <p:nvPr/>
          </p:nvSpPr>
          <p:spPr>
            <a:xfrm>
              <a:off x="9250825" y="450025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7C0E76-2455-4C39-B665-CDA3AD050625}"/>
                </a:ext>
              </a:extLst>
            </p:cNvPr>
            <p:cNvSpPr/>
            <p:nvPr/>
          </p:nvSpPr>
          <p:spPr>
            <a:xfrm>
              <a:off x="10193621" y="494274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7E75400-F237-4738-931A-82322EE5BA7A}"/>
                </a:ext>
              </a:extLst>
            </p:cNvPr>
            <p:cNvSpPr/>
            <p:nvPr/>
          </p:nvSpPr>
          <p:spPr>
            <a:xfrm>
              <a:off x="10193621" y="622595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93AD1B4-FDD0-42D7-83DB-F37AC44C9986}"/>
                </a:ext>
              </a:extLst>
            </p:cNvPr>
            <p:cNvCxnSpPr>
              <a:stCxn id="64" idx="7"/>
              <a:endCxn id="66" idx="2"/>
            </p:cNvCxnSpPr>
            <p:nvPr/>
          </p:nvCxnSpPr>
          <p:spPr>
            <a:xfrm flipV="1">
              <a:off x="8630960" y="472149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DE02D69-83A0-4CE4-BBF2-F9830B917167}"/>
                </a:ext>
              </a:extLst>
            </p:cNvPr>
            <p:cNvCxnSpPr>
              <a:cxnSpLocks/>
              <a:stCxn id="64" idx="5"/>
              <a:endCxn id="67" idx="3"/>
            </p:cNvCxnSpPr>
            <p:nvPr/>
          </p:nvCxnSpPr>
          <p:spPr>
            <a:xfrm>
              <a:off x="8630960" y="5304795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6316DAE-4D84-4118-9DC1-B87B5DC8AC65}"/>
                </a:ext>
              </a:extLst>
            </p:cNvPr>
            <p:cNvCxnSpPr>
              <a:stCxn id="67" idx="4"/>
              <a:endCxn id="69" idx="0"/>
            </p:cNvCxnSpPr>
            <p:nvPr/>
          </p:nvCxnSpPr>
          <p:spPr>
            <a:xfrm>
              <a:off x="10407892" y="538523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1E4940-9FF5-4BEB-B690-6FCA4BC3BBEA}"/>
                </a:ext>
              </a:extLst>
            </p:cNvPr>
            <p:cNvCxnSpPr>
              <a:cxnSpLocks/>
              <a:stCxn id="66" idx="6"/>
              <a:endCxn id="67" idx="1"/>
            </p:cNvCxnSpPr>
            <p:nvPr/>
          </p:nvCxnSpPr>
          <p:spPr>
            <a:xfrm>
              <a:off x="9679368" y="4721499"/>
              <a:ext cx="577012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4149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330599" y="5061742"/>
            <a:ext cx="6311984" cy="138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C (specifically S-C) is no longer on the frontier, so it can't be replaced with the better S-A-C option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8B9FF0-676F-3977-D57F-72067F0D9B6B}"/>
              </a:ext>
            </a:extLst>
          </p:cNvPr>
          <p:cNvGrpSpPr/>
          <p:nvPr/>
        </p:nvGrpSpPr>
        <p:grpSpPr>
          <a:xfrm>
            <a:off x="8688859" y="138460"/>
            <a:ext cx="2145985" cy="1900630"/>
            <a:chOff x="7384889" y="1447800"/>
            <a:chExt cx="2927351" cy="2624138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23354827-334D-9AA2-9832-8E451B2E7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9595388-A17C-7390-6DDA-5A99DCA6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1BB7AE4-2204-926A-216B-82F3725F9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A74B597E-1161-29E3-24EA-56F29D4F7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EB0374E8-6FD4-1B03-0BB7-624EEECE1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3F0AECFA-DC85-BF1F-7DD2-9221D34E8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1E19BC87-30A6-7A72-C3C2-36A8F6E30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86F83106-8C9D-25D3-2F28-5BF1CBE73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574EF6-4368-378B-9AE7-2FDC03DD1CD9}"/>
                </a:ext>
              </a:extLst>
            </p:cNvPr>
            <p:cNvGrpSpPr/>
            <p:nvPr/>
          </p:nvGrpSpPr>
          <p:grpSpPr>
            <a:xfrm>
              <a:off x="7518265" y="2073629"/>
              <a:ext cx="746099" cy="675921"/>
              <a:chOff x="7518265" y="2073629"/>
              <a:chExt cx="746099" cy="675921"/>
            </a:xfrm>
          </p:grpSpPr>
          <p:sp>
            <p:nvSpPr>
              <p:cNvPr id="23" name="Oval 27">
                <a:extLst>
                  <a:ext uri="{FF2B5EF4-FFF2-40B4-BE49-F238E27FC236}">
                    <a16:creationId xmlns:a16="http://schemas.microsoft.com/office/drawing/2014/main" id="{F77F66D4-61FA-3FC3-9B5C-A31E42AF5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74BD3B-263C-98BE-15A3-6E2CA953A27B}"/>
                  </a:ext>
                </a:extLst>
              </p:cNvPr>
              <p:cNvSpPr txBox="1"/>
              <p:nvPr/>
            </p:nvSpPr>
            <p:spPr bwMode="auto">
              <a:xfrm>
                <a:off x="7518265" y="2073629"/>
                <a:ext cx="396259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p:sp>
        <p:nvSpPr>
          <p:cNvPr id="4" name="TextBox 42">
            <a:extLst>
              <a:ext uri="{FF2B5EF4-FFF2-40B4-BE49-F238E27FC236}">
                <a16:creationId xmlns:a16="http://schemas.microsoft.com/office/drawing/2014/main" id="{7B9F608E-A8DC-2A3D-4AC5-89C689342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797" y="2169580"/>
            <a:ext cx="26212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S: 0+2 = 2</a:t>
            </a:r>
          </a:p>
          <a:p>
            <a:r>
              <a:rPr lang="en-US" sz="3200" dirty="0">
                <a:latin typeface="Calibri"/>
                <a:cs typeface="Calibri"/>
              </a:rPr>
              <a:t>S-A: 1+4 = 5</a:t>
            </a:r>
          </a:p>
          <a:p>
            <a:r>
              <a:rPr lang="en-US" sz="3200" dirty="0">
                <a:latin typeface="Calibri"/>
                <a:cs typeface="Calibri"/>
              </a:rPr>
              <a:t>S-C: 2+1 = 3</a:t>
            </a:r>
          </a:p>
          <a:p>
            <a:r>
              <a:rPr lang="en-US" sz="3200" dirty="0">
                <a:latin typeface="Calibri"/>
                <a:cs typeface="Calibri"/>
              </a:rPr>
              <a:t>S-C-G: 6+0 = 6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7DB306-5D39-36FD-3A17-A858DDDC47C3}"/>
              </a:ext>
            </a:extLst>
          </p:cNvPr>
          <p:cNvCxnSpPr>
            <a:cxnSpLocks/>
          </p:cNvCxnSpPr>
          <p:nvPr/>
        </p:nvCxnSpPr>
        <p:spPr>
          <a:xfrm flipH="1">
            <a:off x="6283461" y="2351551"/>
            <a:ext cx="1868501" cy="247952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6FD667B-04E4-4994-02E9-B0B146197AD4}"/>
              </a:ext>
            </a:extLst>
          </p:cNvPr>
          <p:cNvCxnSpPr>
            <a:cxnSpLocks/>
          </p:cNvCxnSpPr>
          <p:nvPr/>
        </p:nvCxnSpPr>
        <p:spPr>
          <a:xfrm flipH="1">
            <a:off x="6323761" y="3303473"/>
            <a:ext cx="1966224" cy="240690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0AD8D4-3BA0-CDFA-3167-509ABB68E10B}"/>
                  </a:ext>
                </a:extLst>
              </p14:cNvPr>
              <p14:cNvContentPartPr/>
              <p14:nvPr/>
            </p14:nvContentPartPr>
            <p14:xfrm>
              <a:off x="428760" y="2086200"/>
              <a:ext cx="4390560" cy="3866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0AD8D4-3BA0-CDFA-3167-509ABB68E1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400" y="2076840"/>
                <a:ext cx="4409280" cy="38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6F9FAE-D64E-13B2-026C-F5786C196821}"/>
                  </a:ext>
                </a:extLst>
              </p14:cNvPr>
              <p14:cNvContentPartPr/>
              <p14:nvPr/>
            </p14:nvContentPartPr>
            <p14:xfrm>
              <a:off x="2226960" y="615960"/>
              <a:ext cx="9685800" cy="5750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6F9FAE-D64E-13B2-026C-F5786C1968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17600" y="606600"/>
                <a:ext cx="9704520" cy="576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8448163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Admissibility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67269" y="928469"/>
            <a:ext cx="7944782" cy="3048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values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value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cxnSpLocks/>
            <a:stCxn id="7" idx="6"/>
            <a:endCxn id="8" idx="1"/>
          </p:cNvCxnSpPr>
          <p:nvPr/>
        </p:nvCxnSpPr>
        <p:spPr>
          <a:xfrm>
            <a:off x="1254792" y="2281239"/>
            <a:ext cx="1124511" cy="43871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854992" y="3886200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780272" y="3504044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3566" y="1760253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79E8EF-2DD1-0B5E-2DB1-C5F5CB39BBD6}"/>
                  </a:ext>
                </a:extLst>
              </p14:cNvPr>
              <p14:cNvContentPartPr/>
              <p14:nvPr/>
            </p14:nvContentPartPr>
            <p14:xfrm>
              <a:off x="4338000" y="1945800"/>
              <a:ext cx="753120" cy="362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79E8EF-2DD1-0B5E-2DB1-C5F5CB39BB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8640" y="1936440"/>
                <a:ext cx="771840" cy="38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8" grpId="0" animBg="1"/>
      <p:bldP spid="3482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52275" y="928470"/>
            <a:ext cx="7982263" cy="57614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cost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Consistency: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“heuristic step cost” ≤ actual cost for each step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–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 h(C) </a:t>
            </a:r>
            <a:r>
              <a:rPr lang="en-US" sz="2800" dirty="0">
                <a:latin typeface="Calibri"/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cost(A to C)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		</a:t>
            </a:r>
            <a:r>
              <a:rPr lang="en-US" sz="2800" dirty="0">
                <a:latin typeface="Calibri"/>
                <a:cs typeface="Calibri"/>
              </a:rPr>
              <a:t>triangle inequality (kind of)</a:t>
            </a:r>
            <a:endParaRPr lang="en-US" sz="2800" dirty="0">
              <a:cs typeface="Calibri"/>
            </a:endParaRP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h(A) </a:t>
            </a:r>
            <a:r>
              <a:rPr lang="en-US" sz="2800" dirty="0"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cs typeface="Calibri"/>
              </a:rPr>
              <a:t>cost(A to C) </a:t>
            </a:r>
            <a:r>
              <a:rPr lang="en-US" sz="2800" dirty="0">
                <a:cs typeface="Calibri"/>
              </a:rPr>
              <a:t>+</a:t>
            </a:r>
            <a:r>
              <a:rPr lang="en-US" sz="2800" dirty="0">
                <a:solidFill>
                  <a:srgbClr val="008000"/>
                </a:solidFill>
                <a:cs typeface="Calibri"/>
              </a:rPr>
              <a:t> 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h(C)</a:t>
            </a:r>
          </a:p>
          <a:p>
            <a:pPr>
              <a:lnSpc>
                <a:spcPct val="100000"/>
              </a:lnSpc>
              <a:buClr>
                <a:srgbClr val="333399"/>
              </a:buClr>
            </a:pPr>
            <a:r>
              <a:rPr lang="en-US" dirty="0"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A* graph search is optimal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254793" y="2281240"/>
            <a:ext cx="1124510" cy="43871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37084" y="3488645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2829597" y="3763002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1700" y="1771574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30957" y="3893166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37084" y="3748630"/>
            <a:ext cx="838200" cy="638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81405-EA50-4854-8E1B-ED1A0E49E919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2AEC201-7902-7E00-F414-D5A1CAD071ED}"/>
                  </a:ext>
                </a:extLst>
              </p14:cNvPr>
              <p14:cNvContentPartPr/>
              <p14:nvPr/>
            </p14:nvContentPartPr>
            <p14:xfrm>
              <a:off x="0" y="41760"/>
              <a:ext cx="11932920" cy="6676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2AEC201-7902-7E00-F414-D5A1CAD071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32400"/>
                <a:ext cx="11951640" cy="66952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7F7A7994-4E8C-7ED6-018B-66A751043618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68641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606452" y="1184276"/>
            <a:ext cx="7224685" cy="4419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1: In tree search, A* expands nodes in increasing total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3200" dirty="0">
                <a:latin typeface="Calibri"/>
                <a:cs typeface="Calibri"/>
              </a:rPr>
              <a:t> value (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f-contours</a:t>
            </a:r>
            <a:r>
              <a:rPr lang="en-US" sz="3200" dirty="0">
                <a:latin typeface="Calibri"/>
                <a:cs typeface="Calibri"/>
              </a:rPr>
              <a:t>)</a:t>
            </a:r>
            <a:br>
              <a:rPr lang="en-US" sz="3200" dirty="0">
                <a:latin typeface="Calibri"/>
                <a:cs typeface="Calibri"/>
              </a:rPr>
            </a:br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2: For every state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,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optimally are explored before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suboptimally</a:t>
            </a:r>
            <a:endParaRPr lang="en-US" sz="3200" dirty="0">
              <a:latin typeface="Calibri"/>
              <a:cs typeface="Calibri"/>
            </a:endParaRP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28198" y="3386563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01198" y="2991275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01172" y="2613451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1F24063B-5F5F-0D94-71E9-4F49C000F4EF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8656" y="1183458"/>
            <a:ext cx="9766984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Tree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Graph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optimal if heuristic is consistent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 general, most natural admissible heuristics tend to be consistent, especially if from relaxed problems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0BC98A-AB6B-ECED-7088-43B388105CD1}"/>
                  </a:ext>
                </a:extLst>
              </p14:cNvPr>
              <p14:cNvContentPartPr/>
              <p14:nvPr/>
            </p14:nvContentPartPr>
            <p14:xfrm>
              <a:off x="198000" y="1008000"/>
              <a:ext cx="5576040" cy="4278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0BC98A-AB6B-ECED-7088-43B388105CD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640" y="998640"/>
                <a:ext cx="5594760" cy="42976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D790F047-B61E-A94A-7665-89FE672E2541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D54C7211-C97D-91BD-9D64-CB9E858AD5ED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389459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b="1" i="1" dirty="0">
                <a:solidFill>
                  <a:srgbClr val="C00000"/>
                </a:solidFill>
              </a:rPr>
              <a:t>relaxed problems</a:t>
            </a:r>
            <a:r>
              <a:rPr lang="en-US" sz="2800" i="1" dirty="0"/>
              <a:t>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199" y="3428999"/>
            <a:ext cx="4967145" cy="2604945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>
              <a:cxnSpLocks/>
            </p:cNvCxnSpPr>
            <p:nvPr/>
          </p:nvCxnSpPr>
          <p:spPr bwMode="auto">
            <a:xfrm flipH="1" flipV="1">
              <a:off x="5224951" y="4457919"/>
              <a:ext cx="1127005" cy="706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256027" y="4456138"/>
              <a:ext cx="295008" cy="24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 bwMode="auto">
            <a:xfrm>
              <a:off x="5235273" y="4457919"/>
              <a:ext cx="0" cy="636101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22176" y="3353607"/>
            <a:ext cx="4187938" cy="295411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4984" y="416682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366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BDB75C-4BA6-7E41-F9CB-E6DA283A6017}"/>
                  </a:ext>
                </a:extLst>
              </p14:cNvPr>
              <p14:cNvContentPartPr/>
              <p14:nvPr/>
            </p14:nvContentPartPr>
            <p14:xfrm>
              <a:off x="6898680" y="4273920"/>
              <a:ext cx="2772360" cy="1402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BDB75C-4BA6-7E41-F9CB-E6DA283A60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89320" y="4264560"/>
                <a:ext cx="2791080" cy="14216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4">
            <a:extLst>
              <a:ext uri="{FF2B5EF4-FFF2-40B4-BE49-F238E27FC236}">
                <a16:creationId xmlns:a16="http://schemas.microsoft.com/office/drawing/2014/main" id="{6ACCAEAD-DCBB-C8A2-AD68-8519FFE03C64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0829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495800"/>
            <a:ext cx="6781800" cy="1630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actions from the start state?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should the step costs be?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220185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0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78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219462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226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57498B6-598A-BBEE-E68C-B11445236EB6}"/>
                  </a:ext>
                </a:extLst>
              </p14:cNvPr>
              <p14:cNvContentPartPr/>
              <p14:nvPr/>
            </p14:nvContentPartPr>
            <p14:xfrm>
              <a:off x="3672000" y="614160"/>
              <a:ext cx="1453320" cy="667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57498B6-598A-BBEE-E68C-B11445236E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2640" y="604800"/>
                <a:ext cx="1472040" cy="6858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1DB0FF24-2EE0-7880-EE54-AB26F4CA4B1D}"/>
              </a:ext>
            </a:extLst>
          </p:cNvPr>
          <p:cNvSpPr txBox="1"/>
          <p:nvPr/>
        </p:nvSpPr>
        <p:spPr>
          <a:xfrm>
            <a:off x="8218658" y="6466526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4344602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</a:t>
            </a:r>
            <a:r>
              <a:rPr lang="en-US" sz="2800" dirty="0">
                <a:solidFill>
                  <a:srgbClr val="00B050"/>
                </a:solidFill>
              </a:rPr>
              <a:t>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1974812" y="2247672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489471"/>
            <a:ext cx="5510086" cy="313819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p:graphicFrame>
        <p:nvGraphicFramePr>
          <p:cNvPr id="4" name="Group 94">
            <a:extLst>
              <a:ext uri="{FF2B5EF4-FFF2-40B4-BE49-F238E27FC236}">
                <a16:creationId xmlns:a16="http://schemas.microsoft.com/office/drawing/2014/main" id="{EC40116E-A242-F692-583B-0D3CE101578C}"/>
              </a:ext>
            </a:extLst>
          </p:cNvPr>
          <p:cNvGraphicFramePr>
            <a:graphicFrameLocks noGrp="1"/>
          </p:cNvGraphicFramePr>
          <p:nvPr/>
        </p:nvGraphicFramePr>
        <p:xfrm>
          <a:off x="6432289" y="3637914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9C42D23-EC79-CEBE-EE16-9C91CAD5CC95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D8D316D-7744-62E5-6248-962536055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39F38A-B1B7-B273-2C46-5EA9F9127233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6E4DDD-C42A-585E-820C-B58B098F8E03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354614D4-E7A9-E5E2-2F9E-6E07F6C7116C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930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94">
            <a:extLst>
              <a:ext uri="{FF2B5EF4-FFF2-40B4-BE49-F238E27FC236}">
                <a16:creationId xmlns:a16="http://schemas.microsoft.com/office/drawing/2014/main" id="{725BA601-E2C2-5A1F-E9B9-D68B4F28AD84}"/>
              </a:ext>
            </a:extLst>
          </p:cNvPr>
          <p:cNvGraphicFramePr>
            <a:graphicFrameLocks noGrp="1"/>
          </p:cNvGraphicFramePr>
          <p:nvPr/>
        </p:nvGraphicFramePr>
        <p:xfrm>
          <a:off x="5576012" y="3637914"/>
          <a:ext cx="6168982" cy="2686686"/>
        </p:xfrm>
        <a:graphic>
          <a:graphicData uri="http://schemas.openxmlformats.org/drawingml/2006/table">
            <a:tbl>
              <a:tblPr/>
              <a:tblGrid>
                <a:gridCol w="190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201723"/>
                  </a:ext>
                </a:extLst>
              </a:tr>
            </a:tbl>
          </a:graphicData>
        </a:graphic>
      </p:graphicFrame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112623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00B050"/>
                </a:solidFill>
              </a:rPr>
              <a:t>Total </a:t>
            </a:r>
            <a:r>
              <a:rPr lang="en-US" sz="3200" i="1" dirty="0">
                <a:solidFill>
                  <a:srgbClr val="00B050"/>
                </a:solidFill>
              </a:rPr>
              <a:t>Manhattan </a:t>
            </a:r>
            <a:r>
              <a:rPr lang="en-US" sz="3200" dirty="0">
                <a:solidFill>
                  <a:srgbClr val="00B050"/>
                </a:solidFill>
              </a:rPr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10688" y="5786742"/>
            <a:ext cx="3464568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+ 1 + 2 + … = 18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6C0062-3B55-2034-2BA7-D2A923EA0458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CB0BB512-027C-D47F-02D4-B407EC1C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9742AF-CEA3-0597-6170-F3247EDE5C04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B6B2BD-B0B2-6011-4287-BDE87F03F6EA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B2E66E-C596-80D0-B4CF-B13E4F5321C6}"/>
              </a:ext>
            </a:extLst>
          </p:cNvPr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FCF52C-040F-4EC7-8459-EE47B1266358}"/>
                  </a:ext>
                </a:extLst>
              </p14:cNvPr>
              <p14:cNvContentPartPr/>
              <p14:nvPr/>
            </p14:nvContentPartPr>
            <p14:xfrm>
              <a:off x="2118960" y="686520"/>
              <a:ext cx="9816480" cy="5690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FCF52C-040F-4EC7-8459-EE47B12663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09600" y="677160"/>
                <a:ext cx="9835200" cy="5709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B7477D6-5078-B5FD-3B70-62F29ED8DA52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2989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Combining heuristics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41356" y="1104900"/>
            <a:ext cx="11326825" cy="4953000"/>
          </a:xfrm>
        </p:spPr>
        <p:txBody>
          <a:bodyPr/>
          <a:lstStyle/>
          <a:p>
            <a:r>
              <a:rPr lang="en-US" sz="3200" dirty="0"/>
              <a:t>Dominance: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cs typeface="Arial" charset="0"/>
              </a:rPr>
              <a:t>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if  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D303CA"/>
                </a:solidFill>
                <a:sym typeface="Symbol"/>
              </a:rPr>
              <a:t>                    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</a:t>
            </a:r>
            <a:r>
              <a:rPr lang="en-US" sz="3200" i="1" dirty="0">
                <a:solidFill>
                  <a:schemeClr val="tx1"/>
                </a:solidFill>
              </a:rPr>
              <a:t>n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Roughly speaking, larger is better as long as both are admissible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zero heuristic </a:t>
            </a:r>
            <a:r>
              <a:rPr lang="en-US" sz="3200" dirty="0"/>
              <a:t>is pretty bad (what does A* do with h=0?)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exact heuristic </a:t>
            </a:r>
            <a:r>
              <a:rPr lang="en-US" sz="3200" dirty="0"/>
              <a:t>is pretty good, but usually too expensive!</a:t>
            </a:r>
          </a:p>
          <a:p>
            <a:pPr lvl="1"/>
            <a:endParaRPr lang="en-US" sz="2800" dirty="0"/>
          </a:p>
          <a:p>
            <a:pPr eaLnBrk="1" hangingPunct="1"/>
            <a:r>
              <a:rPr lang="en-US" sz="3200" dirty="0"/>
              <a:t>What if we have two heuristics, neither dominates the other?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Form a new heuristic by taking the max of both:</a:t>
            </a:r>
          </a:p>
          <a:p>
            <a:pPr marL="457176" lvl="1" indent="0">
              <a:buNone/>
            </a:pPr>
            <a:r>
              <a:rPr lang="en-US" sz="2800" dirty="0"/>
              <a:t>                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/>
              <a:t>= max(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/>
              <a:t>,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b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)</a:t>
            </a:r>
            <a:endParaRPr lang="en-US" sz="2800" dirty="0"/>
          </a:p>
          <a:p>
            <a:pPr lvl="1" eaLnBrk="1" hangingPunct="1"/>
            <a:r>
              <a:rPr lang="en-US" sz="2800" dirty="0"/>
              <a:t> </a:t>
            </a:r>
            <a:r>
              <a:rPr lang="en-US" sz="3200" dirty="0"/>
              <a:t>Max of admissible heuristics is admissible and dominates both!</a:t>
            </a:r>
          </a:p>
          <a:p>
            <a:pPr marL="230187" lvl="2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56EFE3-70B2-3F71-37E1-DDE21B336B58}"/>
                  </a:ext>
                </a:extLst>
              </p14:cNvPr>
              <p14:cNvContentPartPr/>
              <p14:nvPr/>
            </p14:nvContentPartPr>
            <p14:xfrm>
              <a:off x="0" y="1562400"/>
              <a:ext cx="5596920" cy="506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56EFE3-70B2-3F71-37E1-DDE21B336B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360" y="1553040"/>
                <a:ext cx="5615640" cy="50860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6B025BDB-D360-FB18-DC76-FF40CEFCE1B4}"/>
              </a:ext>
            </a:extLst>
          </p:cNvPr>
          <p:cNvSpPr txBox="1"/>
          <p:nvPr/>
        </p:nvSpPr>
        <p:spPr>
          <a:xfrm>
            <a:off x="20799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4279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590" y="1553037"/>
            <a:ext cx="4865218" cy="453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E109A063-7E33-6F66-FB28-6D5585E09125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173552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A* uses both backward costs and (estimates of) forward costs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A* is optimal with admissible / consistent heuristics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3886363"/>
            <a:ext cx="8077197" cy="24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083FD4A-F8E2-DD07-86A2-2AEEAD69EBF2}"/>
                  </a:ext>
                </a:extLst>
              </p14:cNvPr>
              <p14:cNvContentPartPr/>
              <p14:nvPr/>
            </p14:nvContentPartPr>
            <p14:xfrm>
              <a:off x="525600" y="1519920"/>
              <a:ext cx="9242280" cy="311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083FD4A-F8E2-DD07-86A2-2AEEAD69EB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240" y="1510560"/>
                <a:ext cx="9261000" cy="31366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4">
            <a:extLst>
              <a:ext uri="{FF2B5EF4-FFF2-40B4-BE49-F238E27FC236}">
                <a16:creationId xmlns:a16="http://schemas.microsoft.com/office/drawing/2014/main" id="{CBA3A655-1156-D647-30EB-7DB67C5D8283}"/>
              </a:ext>
            </a:extLst>
          </p:cNvPr>
          <p:cNvSpPr txBox="1"/>
          <p:nvPr/>
        </p:nvSpPr>
        <p:spPr>
          <a:xfrm>
            <a:off x="240196" y="6439603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5081</TotalTime>
  <Words>4615</Words>
  <Application>Microsoft Office PowerPoint</Application>
  <PresentationFormat>Widescreen</PresentationFormat>
  <Paragraphs>1121</Paragraphs>
  <Slides>75</Slides>
  <Notes>16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  07-280 AI &amp; ML I Heurisitc Search </vt:lpstr>
      <vt:lpstr>Plan</vt:lpstr>
      <vt:lpstr>Search Problems</vt:lpstr>
      <vt:lpstr>Search Problems</vt:lpstr>
      <vt:lpstr>State Space Representation and Size?</vt:lpstr>
      <vt:lpstr>State Space Graphs</vt:lpstr>
      <vt:lpstr>Uniform Cost Search</vt:lpstr>
      <vt:lpstr>Finding a Least-Cost Path</vt:lpstr>
      <vt:lpstr>Breadth-First (Tree) Search</vt:lpstr>
      <vt:lpstr>Uniform Cost (Tree) Search</vt:lpstr>
      <vt:lpstr>PowerPoint Presentation</vt:lpstr>
      <vt:lpstr>A Note on Implementation</vt:lpstr>
      <vt:lpstr>Walk-through UCS</vt:lpstr>
      <vt:lpstr>Walk-through UCS</vt:lpstr>
      <vt:lpstr>Walk-through UCS</vt:lpstr>
      <vt:lpstr>PowerPoint Presentation</vt:lpstr>
      <vt:lpstr>Uniform Cost Issues</vt:lpstr>
      <vt:lpstr>Informed Search</vt:lpstr>
      <vt:lpstr>Donuts ASAP!</vt:lpstr>
      <vt:lpstr>Uninformed vs Informed Search</vt:lpstr>
      <vt:lpstr>Today</vt:lpstr>
      <vt:lpstr>Informed Search</vt:lpstr>
      <vt:lpstr>Search Heuristics</vt:lpstr>
      <vt:lpstr>Example: Euclidean distance to Bucharest</vt:lpstr>
      <vt:lpstr>Effect of heuristics</vt:lpstr>
      <vt:lpstr>Greedy Search</vt:lpstr>
      <vt:lpstr>Donuts ASAP!</vt:lpstr>
      <vt:lpstr>Greedy Search</vt:lpstr>
      <vt:lpstr>Greedy Search</vt:lpstr>
      <vt:lpstr>Demo Contours Greedy (Empty)</vt:lpstr>
      <vt:lpstr>Demo Contours Greedy (Pacman Small Maze)</vt:lpstr>
      <vt:lpstr>A* Search</vt:lpstr>
      <vt:lpstr>A* Search</vt:lpstr>
      <vt:lpstr>A* Search</vt:lpstr>
      <vt:lpstr>Combining UCS and Greedy</vt:lpstr>
      <vt:lpstr>Combining UCS and Greedy</vt:lpstr>
      <vt:lpstr>Combining UCS and Greedy</vt:lpstr>
      <vt:lpstr>Is A* Optimal?</vt:lpstr>
      <vt:lpstr>The Price is Wrong…</vt:lpstr>
      <vt:lpstr>Admissible Heuristics</vt:lpstr>
      <vt:lpstr>Admissible Heuristics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UCS vs A* Contours</vt:lpstr>
      <vt:lpstr>UCS vs A* Contours</vt:lpstr>
      <vt:lpstr>Demo Contours UCS Empty</vt:lpstr>
      <vt:lpstr>Demo Contours UCS Pacman Small Maze</vt:lpstr>
      <vt:lpstr>Comparison</vt:lpstr>
      <vt:lpstr>Demo Empty Water Shallow/Deep – Guess Algorithm</vt:lpstr>
      <vt:lpstr>A* Search Algorithms</vt:lpstr>
      <vt:lpstr>PowerPoint Presentation</vt:lpstr>
      <vt:lpstr>PowerPoint Presentation</vt:lpstr>
      <vt:lpstr>Optimality of A* Graph Search</vt:lpstr>
      <vt:lpstr>A* Tree Search</vt:lpstr>
      <vt:lpstr>Poll 1: A* Graph Search</vt:lpstr>
      <vt:lpstr>Poll 1: A* Graph Search</vt:lpstr>
      <vt:lpstr>A* Graph Search</vt:lpstr>
      <vt:lpstr>A* Graph Search Gone Wrong?</vt:lpstr>
      <vt:lpstr>Admissibility of Heuristics</vt:lpstr>
      <vt:lpstr>Consistency of Heuristics</vt:lpstr>
      <vt:lpstr>Optimality of A* Graph Search</vt:lpstr>
      <vt:lpstr>Optimality</vt:lpstr>
      <vt:lpstr>Creating Heuristics</vt:lpstr>
      <vt:lpstr>Creating Admissible Heuristics</vt:lpstr>
      <vt:lpstr>Example: 8 Puzzle</vt:lpstr>
      <vt:lpstr>8 Puzzle I</vt:lpstr>
      <vt:lpstr>8 Puzzle II</vt:lpstr>
      <vt:lpstr>Combining heuristics</vt:lpstr>
      <vt:lpstr>A*: Summary</vt:lpstr>
      <vt:lpstr>A*: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138</cp:revision>
  <dcterms:created xsi:type="dcterms:W3CDTF">2020-05-18T13:01:09Z</dcterms:created>
  <dcterms:modified xsi:type="dcterms:W3CDTF">2026-01-21T15:34:40Z</dcterms:modified>
</cp:coreProperties>
</file>