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4.xml" ContentType="application/inkml+xml"/>
  <Override PartName="/ppt/notesSlides/notesSlide7.xml" ContentType="application/vnd.openxmlformats-officedocument.presentationml.notesSlide+xml"/>
  <Override PartName="/ppt/ink/ink5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14.xml" ContentType="application/vnd.openxmlformats-officedocument.presentationml.notesSlide+xml"/>
  <Override PartName="/ppt/ink/ink15.xml" ContentType="application/inkml+xml"/>
  <Override PartName="/ppt/notesSlides/notesSlide15.xml" ContentType="application/vnd.openxmlformats-officedocument.presentationml.notesSlide+xml"/>
  <Override PartName="/ppt/ink/ink16.xml" ContentType="application/inkml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327" r:id="rId2"/>
    <p:sldId id="339" r:id="rId3"/>
    <p:sldId id="702" r:id="rId4"/>
    <p:sldId id="392" r:id="rId5"/>
    <p:sldId id="427" r:id="rId6"/>
    <p:sldId id="450" r:id="rId7"/>
    <p:sldId id="461" r:id="rId8"/>
    <p:sldId id="408" r:id="rId9"/>
    <p:sldId id="402" r:id="rId10"/>
    <p:sldId id="409" r:id="rId11"/>
    <p:sldId id="531" r:id="rId12"/>
    <p:sldId id="548" r:id="rId13"/>
    <p:sldId id="536" r:id="rId14"/>
    <p:sldId id="703" r:id="rId15"/>
    <p:sldId id="704" r:id="rId16"/>
    <p:sldId id="553" r:id="rId17"/>
    <p:sldId id="413" r:id="rId18"/>
    <p:sldId id="701" r:id="rId19"/>
    <p:sldId id="692" r:id="rId20"/>
    <p:sldId id="645" r:id="rId21"/>
    <p:sldId id="642" r:id="rId22"/>
    <p:sldId id="649" r:id="rId23"/>
    <p:sldId id="543" r:id="rId24"/>
    <p:sldId id="556" r:id="rId25"/>
    <p:sldId id="637" r:id="rId26"/>
    <p:sldId id="544" r:id="rId27"/>
    <p:sldId id="693" r:id="rId28"/>
    <p:sldId id="453" r:id="rId29"/>
    <p:sldId id="650" r:id="rId30"/>
    <p:sldId id="586" r:id="rId31"/>
    <p:sldId id="587" r:id="rId32"/>
    <p:sldId id="549" r:id="rId33"/>
    <p:sldId id="689" r:id="rId34"/>
    <p:sldId id="551" r:id="rId35"/>
    <p:sldId id="691" r:id="rId36"/>
    <p:sldId id="651" r:id="rId37"/>
    <p:sldId id="690" r:id="rId38"/>
    <p:sldId id="452" r:id="rId39"/>
    <p:sldId id="652" r:id="rId40"/>
    <p:sldId id="571" r:id="rId41"/>
    <p:sldId id="481" r:id="rId42"/>
    <p:sldId id="572" r:id="rId43"/>
    <p:sldId id="578" r:id="rId44"/>
    <p:sldId id="695" r:id="rId45"/>
    <p:sldId id="696" r:id="rId46"/>
    <p:sldId id="688" r:id="rId47"/>
    <p:sldId id="671" r:id="rId48"/>
    <p:sldId id="639" r:id="rId49"/>
    <p:sldId id="436" r:id="rId50"/>
    <p:sldId id="458" r:id="rId51"/>
    <p:sldId id="698" r:id="rId52"/>
    <p:sldId id="699" r:id="rId53"/>
    <p:sldId id="700" r:id="rId54"/>
    <p:sldId id="653" r:id="rId55"/>
    <p:sldId id="679" r:id="rId56"/>
    <p:sldId id="677" r:id="rId57"/>
    <p:sldId id="678" r:id="rId58"/>
    <p:sldId id="576" r:id="rId59"/>
    <p:sldId id="673" r:id="rId60"/>
    <p:sldId id="680" r:id="rId61"/>
    <p:sldId id="684" r:id="rId62"/>
    <p:sldId id="683" r:id="rId63"/>
    <p:sldId id="682" r:id="rId64"/>
    <p:sldId id="582" r:id="rId65"/>
    <p:sldId id="675" r:id="rId66"/>
    <p:sldId id="583" r:id="rId67"/>
    <p:sldId id="658" r:id="rId68"/>
    <p:sldId id="552" r:id="rId69"/>
    <p:sldId id="459" r:id="rId70"/>
    <p:sldId id="655" r:id="rId71"/>
    <p:sldId id="562" r:id="rId72"/>
    <p:sldId id="460" r:id="rId73"/>
    <p:sldId id="656" r:id="rId74"/>
    <p:sldId id="577" r:id="rId75"/>
    <p:sldId id="659" r:id="rId76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FF5"/>
    <a:srgbClr val="CBA9E5"/>
    <a:srgbClr val="FF66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6" autoAdjust="0"/>
    <p:restoredTop sz="79796" autoAdjust="0"/>
  </p:normalViewPr>
  <p:slideViewPr>
    <p:cSldViewPr snapToGrid="0">
      <p:cViewPr varScale="1">
        <p:scale>
          <a:sx n="74" d="100"/>
          <a:sy n="74" d="100"/>
        </p:scale>
        <p:origin x="447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commentAuthors" Target="commentAuthors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29T16:09:48.96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26634 15473 17503 0,'-2'-8'1552'0,"-1"4"-1232"0,1 2-320 0,-1 0 0 0,-1 2 128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9:11:28.277"/>
    </inkml:context>
    <inkml:brush xml:id="br0">
      <inkml:brushProperty name="width" value="0.10583" units="cm"/>
      <inkml:brushProperty name="height" value="0.10583" units="cm"/>
      <inkml:brushProperty name="color" value="#7030A0"/>
    </inkml:brush>
  </inkml:definitions>
  <inkml:trace contextRef="#ctx0" brushRef="#br0">23896 4469 5519 0,'-1'0'496'0,"0"0"-496"0,1 0 0 0,0 1 0 0,0-1 608 0,-1 0 32 0,-1 3 0 0,0-3 0 16,-1 2 256-16,1 2 64 0,0-2 16 0,-1-1 0 15,1 2 208-15,0-3 32 0,1 0 16 0,0 2 0 16,1-4-368-16,0 2-80 0,1-3-16 0,0 2 0 16,1-1-128-16,0-2-48 0,-2 4 0 0,0 0 0 15,0 0-32-15,11-22-16 0,-7 16 0 0,-2-1 0 0,2 1-160 0,0-2-16 16,1 1-16-16,-2 0 0 0,4 1 128 0,-1-4 32 15,1 4 0-15,1-4 0 0,2 1-160 0,-2-1-32 16,3 0 0-16,0 2 0 0,2-5 0 0,0 1 0 16,1-2 0-16,2 0 0 0,0-2-32 15,1-1-16-15,2 3 0 0,1-4 0 0,1 2 192 16,0 1 48-16,1-1 0 16,2 0 0-16,-2 1-112 0,0 2-16 15,0 0 0-15,-1-1 0 0,0 2-208 0,0 0-48 0,2-3-128 0,-1 2 192 16,1-2-192-16,1 1 0 0,-1-1 0 0,0 3 0 0,-1 1 0 0,-2 2 0 15,-4 1 0-15,1 1 0 0,0 4 0 0,1 1 0 0,-1 0 0 16,0 4 0-16,-2 2 0 0,-1 0 0 0,-1-2 0 16,0 4 0-16,0-2 0 0,0 2-128 0,-1-2 128 0,-1 2 0 15,0 0 0-15,-1 1 0 0,0-1 0 16,-2 0 0-16,0 4 0 0,0-4 0 0,-3 3 0 16,0-2 0-16,-2 2 0 0,1 1 176 0,1 0-48 0,-1 2-128 15,-1 0 528-15,1 1 0 0,0-1 0 0,-2 2 0 16,1-1-528-16,-1 2 0 0,1-1 0 0,-1 1 0 15,1 1 240-15,-1-2-16 0,1 3 0 0,-1-1 0 16,0 0 96-16,1-1 0 0,-1 1 16 0,1 0 0 16,-2-4-48-16,0 2-16 0,1 0 0 0,-2-1 0 15,0 0-272-15,0 4 0 0,-3-1 0 0,1 2 0 16,-2-2 0-16,0 3 0 0,2-1 0 0,-2-2 0 16,0 3 0-16,3-2 0 0,-1 2 0 0,-1-1 0 15,1 1 0-15,0-1 0 0,1-1 0 0,0 1 0 0,0-1 128 16,0 2-128-16,-1-3 0 0,0 3 0 0,1-3 0 15,-1 2 0-15,0-2 0 16,-1 3 0-16,2-3 0 0,-1 0 0 0,-1 3 0 0,1-6 0 0,0 2 304 0,1-1 0 16,0 0 0-16,0-1 0 0,1-1-32 0,0 2 0 15,0 1 0-15,0-3 0 0,0 2-272 0,1-2 0 16,0 4 0-16,0-2 0 0,1 0 0 16,-1-1 0-16,0 0 0 0,0 2 0 0,2-2 0 15,-1-1 0-15,1 2 0 0,1-2 0 0,-1 2 0 0,1-2 0 16,1 0 0-16,0 1 0 0,1-5 0 0,0 2 0 15,0-2 0-15,1 0 0 0,-1-4 0 0,1 2 0 16,1-3 0-16,-1 0 0 0,0 0 288 0,2-3 0 16,0 1 0-16,-1-1 0 0,2 0-288 0,-1-1 0 0,2 1 0 15,-1-3 0-15,2 3 0 0,1-3 0 0,-2 0 0 0,1-1 0 16,2 1 0-16,-2-2 0 0,2-1 0 16,-1 2 0-16,1 0 0 0,0-2 0 0,0 2 0 0,0-2 0 15,1 1 0-15,0-1 0 0,0-1 0 0,-1 0 0 16,1-1 0-16,0-2 0 0,0 2 0 15,-1 0 0-15,0-5 0 0,2 4 0 0,-1-1 0 0,-1-2 0 16,-1 3 0-16,4-1 0 0,0-4 0 0,3-1 0 16,-2 2 0-16,2-2 0 0,2 1 0 0,-1-1 0 15,0 2 0-15,2 0 0 0,-2 1 0 0,0 2 0 0,-2 1 0 16,1 1 0-16,0 0 0 0,-2 2 0 0,2 0 0 16,-1 0 0-16,-1 0 0 0,0 4 0 0,-2 0 0 0,-1 2 0 15,-1-3 0-15,1 2 0 0,-1 2 0 16,-2-1 0-16,2 3 0 0,-3-3 0 0,0 2 0 0,-1 0 0 15,1 0 0-15,-1 1 0 16,0 0 0-16,0 1 0 0,-2 0 0 0,1 1 0 0,0 1 0 0,-2 1 0 16,2 2 0-16,-3-3 0 0,1 4 0 0,0-3 0 15,-2 2 0-15,1 1 0 0,-3 2 0 0,1-2 0 16,0 3 0-16,-2 1 0 0,2-4 0 16,-1 4 0-16,-2 1 0 0,0-2 0 0,-1 3 0 0,1 2 0 15,0-2 0-15,-1 0 0 0,-1 0 0 0,0-1 0 16,0 1 0-16,0-2 0 0,-2 0 0 0,-1 2 0 15,1 1 0-15,-1-1 0 0,-1-2 0 0,-1 3 0 16,1-1 0-16,-1 0 0 0,1-3 0 0,-1 2 0 16,-1 0 0-16,2-1 0 0,-1-1 0 0,0 2 0 0,0-1 0 15,-2 0 0-15,1 3 0 16,0-1 0-16,0-2 0 0,1 3 0 0,0-4 0 0,1 2 0 0,1-3 0 16,1 1 0-16,-1 3 0 0,0-4 0 0,2 2 0 0,1-2 0 15,-2 0 0-15,2-2 0 0,1 3 0 0,-1-3 0 16,2-2 0-16,-1 2 0 0,1-2 0 0,2 3 0 15,-1-4 0-15,-1 2 0 16,2 1 0-16,-1-2 0 0,2 2 0 16,-2-2 0-16,2 3 0 0,0-4 0 15,0 3 0-15,-1 1 0 0,2-1 0 0,0 0 0 0,0 2 0 0,0-2 0 0,0 3 0 16,0-5 0-16,0 2 0 0,0 0 0 16,0 0 0-16,-2 0 0 0,2-1 0 0,0 0 0 0,0-2 0 0,0 1 0 0,1-2 0 15,1 2 0-15,-1-2 0 0,0 0 0 16,0 3 0-16,0-4 0 0,1 1 0 0,-1 0 0 15,0 0 0-15,0 1 0 0,2-1 0 16,-1 0 0-16,0 0 0 0,2 0 0 0,0-2 0 0,-2 2 0 0,0-2 0 0,1 1 0 16,-1-1 0-16,1 2 0 0,-1-4 0 0,1 2 0 15,-2-3 0-15,1 2 0 0,2-1 0 16,3-2 0-16,2 0 0 0,1 0 0 0,-1 0 192 16,1-2 0-16,1-1-16 0,-1 2 0 0,1-3-176 0,0-2 128 15,2 1-128-15,-1-1 128 0,0 0-128 0,1 1 0 16,0-4 0-16,-2 3 0 0,2-3 0 0,-1 2 0 15,0-2 0-15,-1 2 0 0,0 1 0 0,0-3 0 16,2 1 0-16,-1 2 0 0,0 0 0 16,-1 0 0-16,1 0 0 0,-1 0 0 0,-3-1 0 0,1 4 0 15,-1-1 0-15,0 2 0 0,-1-1 0 16,0 2 0-16,0-2 0 0,-1 0 0 0,0 3 0 0,-1-3 0 0,1 3 0 0,-2-2 0 16,-1 0 0-16,1 2 0 0,-2-2 0 15,-1 1 0 1,1-2-432-16,-2 1-16 0,-2-2 0 0,0 0-17632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38:45.1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25749 10213 17503 0,'-16'-9'1552'0,"1"3"-1232"0,5 2-320 16,2 4 0-16,2 0-208 0,-5-2-112 0,-11-2 0 0,-16 0-16 15,-14-4 336-15,-10 2-144 0,-5 2 144 0,-2 1 0 0,1 6 624 0,0 3 224 0,0 0 48 0,0 4 16 0,0 0 688 0,-4 5 128 0,-1 1 16 0,-5 3 16 0,-3 0-592 0,-2 4-112 16,-1 1-32-16,1 2 0 0,2 5-384 0,2 0-64 15,0 5-32-15,4-1 0 0,3 2-352 16,3 5-192-16,-1 5 192 0,5 6-192 0,2 5 0 0,2 3 0 16,3 0-192-16,3 0 48 0,4-2 144 0,0 8 0 15,3 6-144-15,1 4 144 0,4 4 0 0,1 2-144 16,2-1 144-16,4 1 0 0,4-2-192 0,5 3 192 16,2 3-192-16,5-4 192 15,4-8-208-15,5 1 64 0,4-3 16 0,4-2 0 0,7 2 128 0,5-6 0 16,7-4-144-16,6-2 144 0,9-6 272 0,3-6 128 0,4-2 32 15,5-2 0-15,7 1 592 0,7-4 128 0,6-1 32 16,9-4 0-16,7-1-448 0,5-8-96 0,4-3 0 16,2-3-16-16,4-3-256 0,5-2-48 0,2-2-16 0,-1-6 0 15,0-4-304-15,1-5 0 0,2-2 0 0,-1-7 0 16,-1-6-192-16,0-5 192 0,0-5-208 0,2-3 80 16,1-3 128-16,0-4 0 0,-2-4 0 0,0-5 0 15,-1-3 160-15,-1-1 64 0,-2-5 16 0,-1-1 0 16,-2-6 144-16,-1 0 48 0,0-7 0 0,-6-2 0 0,-7-4-432 0,-4-3 0 15,-3-5 0-15,-5 0 0 0,-2 0 0 0,-5-4 0 16,-4-1 0-16,-6-2 0 0,-5 5-176 0,-4 0 176 16,-2-2-128-16,-6 1 128 0,-6-1-192 0,-4 2 64 15,-4 0 0-15,-6 8 0 16,-5 5-144-16,-8 5-32 0,-4 0 0 0,-7 5 0 0,-3 3 304 0,-8 1 0 16,-7 2 0-16,-7 1 0 0,-4 6 160 0,-8 2-16 15,-7 3 0-15,-10-1 0 16,-7 2-304-16,-7 3-64 0,-6 6-16 0,-8-1 0 15,-10 5-192-15,-7 3-32 0,-9 3-16 0,-9 6 0 16,-9 1 32-16,-6 3 16 0,-3 1 0 0,-6 4 0 16,-2 5-576-16,1 0-112 0,7 4-32 0,-14 0-13440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20:36.1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30794 15018 29487 0,'-3'-6'2624'0,"3"1"-2112"0,2 1-512 0,-1 2 0 16,1-1-704-16,2-1-256 0,0-1-64 0,2-7 0 15,1-3-816-15,1-1-160 0,-2 3-48 0,-1-2 0 0,-4 4 3072 16,-2 2 592-16,-3 3 128 0,-2-2 32 16,-4 5 928-16,-1-1 192 0,-3 3 48 0,-2 1 0 15,0 0-1472-15,-2 1-272 0,-5 3-64 0,-1-1-16 0,-5 5-544 0,0-2-128 16,-2 3 0-16,0 0-16 0,-1 3-304 0,1-1-128 16,0 2 0-16,1 1 128 0,2 1-128 0,0 1 0 15,4 1 0-15,-1 3 0 0,0 0 0 0,3 2 0 16,0 4 0-16,1-1 0 0,0 3 0 0,1 4 0 15,1 3 0-15,2 0 0 0,1-1 0 0,1 4 0 16,3 3 0-16,-1 4 0 0,3 1 0 0,2-1 0 0,3 1 0 16,1 0 0-16,3-2-192 0,2-3 16 15,4-3 16-15,4-7 0 0,2-2 160 0,4-3-208 0,2-4 80 0,5-2 128 16,3-3 0-16,3-2 0 0,5-6 0 16,-1-3 0-16,1-4 0 0,2-2 208 0,3-6-16 0,3-3-16 15,2-2 0-15,-1-1 0 0,2-4 0 0,-4-1 0 16,0-1 16-16,-2-2 16 0,1-4 0 0,-4-5 0 15,-2-3 48-15,-4-1 16 0,-5-2 0 0,-4-4 0 16,-4 0 32-16,-5-2 0 0,-4-4 0 0,-6-4 0 16,-3 1-304-16,-7-2 128 0,-4-2-128 0,-7 1 0 0,-4-4 144 15,-3 7-144-15,-2 2 0 0,-4 3 144 0,-1 4-144 16,0 4 0-16,1 3 144 0,1 2-144 0,1 5 0 16,2 1 0-16,4 3 0 0,0 0-128 15,3 2-496-15,0 2-80 16</inkml:trace>
  <inkml:trace contextRef="#ctx0" brushRef="#br0" timeOffset="1596.35">30880 15498 24879 0,'-11'2'2208'0,"3"-1"-1760"0,-1 1-448 0,4-2 0 0,3 1 1904 0,0-1 288 0,1 0 64 0,-1 0 16 16,-2 0-1008-16,-1 0-208 0,0 0-32 0,1-1-16 15,1-1 176-15,1 2 32 0,1-1 16 0,1 1 0 16,0 0-528-16,0 0-96 0,1 0-32 0,-1 0 0 0,2 3 0 16,-1-2-16-16,1 3 0 0,-2-1 0 0,0-3-64 0,0 0-16 15,0 0 0-15,0 0 0 0,2 25 0 0,-2-19 0 16,-2 0 0-16,1 3 0 0,0-3-112 0,-2-1-32 15,2 1 0-15,0-1 0 16,1-1-80-16,-1 0 0 0,-1-1-16 0,2-1 0 0,0 0 0 0,0 1 0 16,0-3 0-16,2 0 0 0,-1 1-48 0,0 0 0 15,0 0 0-15,1 2 0 0,0-3 64 0,1 2 0 16,0 1 0-16,1-2 0 0,0 1-64 0,-1 2 0 16,2 1 0-16,-1 0 0 0,1-3-64 0,0 3-128 15,-1 2 176-15,1-1-176 0,-2-1 128 0,2 1-128 16,0 0 0-16,1 3 0 0,1-3 144 0,-1-1-144 15,1 1 0-15,1 0 144 0,0 0-144 0,2 1 0 0,2 0 0 0,2 0 128 16,1 0-128-16,2-2 0 0,2 1 0 0,2 1 0 16,2 1 0-16,3 0 0 0,0 3 0 0,3-2 0 15,0 5 0-15,1-1 0 16,0 3 0-16,-1 2 0 0,-1-1 0 0,-5 0 0 16,1 2 0-16,-6 1 0 0,-1-2 0 0,-2 3 0 0,0 1 0 15,-1 1 0-15,-2 0 0 0,-1 1 0 0,0 0 0 16,2 1 0-16,-3-5 0 0,1-2 0 0,0-1 0 15,0-3 0-15,1-2 0 0,1-1 0 0,0-5 0 0,0 0 0 0,0-1 0 16,1-4 128-16,-2 0-128 0,1-1 128 16,-1 0 128-16,0-1 0 0,-1 0 16 0,-1 1 0 15,0-2-272-15,-2 0 0 0,-1 1 128 0,-1 1-128 16,-1 0 0-16,-1 0 0 0,0 1 128 0,-3-1-128 16,1 4 0-16,-2-3 0 0,0 0 0 0,-1 2 0 0,0-1 128 0,0 2-128 15,-1-3 0-15,0 3 0 0,2-3 0 0,-3 1 0 16,1-1 0-16,-2 1 0 15,2-2 0-15,-2-2 0 0,-1 1 0 0,0-1 0 0,-1-3 0 0,-1 0 0 16,-2-1 0-16,-1-1 0 0,0-3 0 16,-1-2 0-16,-3-2 0 0,1-1 0 0,-1 0 0 0,-2 2 0 0,1-3 0 0,0 3 0 15,1 0 0-15,-1 3 0 0,0-4 0 0,0 3 0 16,0 2 0-16,2-2 0 0,-2 1 0 0,1 0 0 16,1 2 0-16,0-2 0 15,2 0 0-15,-1 1 0 0,2-2 0 0,-1-1 0 0,2 1 0 0,0-3 0 16,0 2 0-1,0-1 0-15,0 1 0 0,1-4 0 0,-1 1 0 0,-1-2 0 0,-1 2-128 0,0-2 128 16,-2 1 0-16,-1-2 0 16,-3 1 0-16,0 2 0 0,-4 1 0 0,1 1 0 15,-1 2 0-15,-1 2-144 0,0-1 144 0,0 4 0 16,-1 0 0-16,1 0 0 0,2-1 0 0,0 4 0 0,2 0 0 0,-1-2-128 0,2 2 128 0,1 0 0 16,1-1 0-16,2 3 0 15,0-3 0-15,1 3 0 0,1 0 0 0,1-3-128 16,0 3 128-16,0 0 0 0,3-3-144 0,0 0 144 15,1 1 0-15,0-1 0 0,1 3-144 0,0-4 144 0,3 1 0 0,-1 2 0 16,2-2 0-16,1 1 0 0,1 0-352 0,0 0 32 16,2 1 16-16,1 1 0 15,1-1-720-15,1 2-128 0,2 2-48 0,4-1-14144 16,0 3-2832-16</inkml:trace>
  <inkml:trace contextRef="#ctx0" brushRef="#br0" timeOffset="3378.89">30616 5640 25791 0,'1'-7'2304'0,"-1"2"-1856"0,1 3-448 0,0-2 0 15,1 2 192-15,-2-1-48 0,1-3-16 0,0-4 0 16,0-2 320-16,1-2 64 0,-5-2 16 0,-1 1 0 0,0 3-160 0,-4 3-48 16,-3 1 0-16,-1 1 0 0,-2 6 1072 0,-1 0 208 15,-1 2 32-15,0 2 16 0,-1 2-512 0,1 1-112 16,1 2 0-16,0 4-16 0,0-1-496 0,0 2-80 16,-1 5-32-16,1 3 0 0,-1-2-224 0,-1 6-48 15,-2-1-128-15,1 5 192 16,-3 3-64-16,0 3-128 0,-1 0 176 0,-1 1-176 0,2-3 0 0,-1 3 0 0,-1 1 0 15,-1 3 0 1,1-1 0-16,3 1 0 0,4-1 0 0,2-4 0 0,4-2 0 0,5-4 0 0,4-1 0 16,4-6 0-16,1-3 0 0,6-1 0 0,3-1 0 15,4-1 0 1,2-5 0-16,3-3 0 0,1 1 0 0,3-4 0 0,1-1 0 0,3-4 0 16,0-2 0-16,0 0 0 0,-2-3 256 0,0-1-48 0,1-5-16 0,-2-2 0 15,-1 0 48-15,-2-3 0 0,-1-2 0 0,-1-1 0 16,-1-1 48-16,-2-1 16 0,-2-1 0 0,0-4 0 15,-2 2-144-15,-1-1-32 0,0-3 0 16,-2-1 0-16,-2-3-128 0,0 0 0 0,-3 0-192 0,-2-1 192 0,-1-2 0 16,-1-2 0-16,-3 0 0 0,-1-3 128 0,0 3 48 15,-3 0 0-15,-1 0 0 0,-1 1 0 0,-1-1-176 16,-2 6 128-16,0-1-128 0,-2 6 128 0,0 1-128 16,-1 5 0-16,-1 1-192 0,1 5 192 0,-2 3-432 0,0 5 48 15,-1 2 0-15,0 6-19072 16</inkml:trace>
  <inkml:trace contextRef="#ctx0" brushRef="#br0" timeOffset="4456.24">30777 6236 18431 0,'-13'-5'1632'15,"5"2"-1312"-15,-1 1-320 0,4 0 0 0,4 2 1568 0,1 0 240 16,-3 0 48-16,2 0 16 0,-2 2-1136 0,1-2-224 0,-2 0-64 0,2 0 0 0,2 2 352 15,-1-1 64-15,2 2 16 0,-1-1 0 0,1 1-208 16,0-1-32-16,1 1-16 0,0 2 0 0,-2-2 592 0,1 4 128 16,-1-5 32-16,1 3 0 0,-1 0-368 0,-1 0-80 15,1 0-16-15,-1-1 0 16,1-1-416-16,0 2-96 0,0 0-16 0,0-2 0 0,1 0-112 0,2 2-16 16,-1 1-16-16,3 1 0 0,0-1-240 0,1 0 144 15,3 4-144-15,1-4 128 0,1 5-128 0,1-2 0 16,2 2 144-16,2 3-144 0,1-1 144 0,3 5-144 15,4 3 192-15,2 1-192 0,4 6 128 0,6 3-128 16,1 6 0-16,4 0 0 0,0 5 0 0,1 0 160 16,1 8-160-16,-2-4 128 0,-1 2-128 0,-6 0 0 15,-3-2 0-15,-5-2 0 0,-1 0 0 0,-3 0 0 0,-2 1 0 0,-3-3 0 16,1 0 0-16,-2-6 0 0,0-2 0 0,-1-2 0 16,-1-1 0-16,1-5 128 0,0-3-128 0,-1-1 128 15,1-4 160 1,-2 0 32-16,2-1 0 0,0-1 0 0,0 0-96 15,-2-1-16-15,0 0 0 0,-1-2 0 0,-2 1-208 0,-1-3 144 0,-2 0-144 0,-2-3 128 16,-1 2-128-16,-2-4 0 16,-1 0 0-16,-1-4 0 0,-2 1-384 0,-1-2 0 0,0-2 0 0,-1-2-12992 15,0 0-2624-15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880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105.10949" units="1/cm"/>
          <inkml:channelProperty channel="Y" name="resolution" value="104.91803" units="1/cm"/>
          <inkml:channelProperty channel="T" name="resolution" value="1" units="1/dev"/>
        </inkml:channelProperties>
      </inkml:inkSource>
      <inkml:timestamp xml:id="ts0" timeString="2026-01-15T16:45:16.717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context xml:id="ctx1">
      <inkml:inkSource xml:id="inkSrc1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6-01-15T16:45:18.588"/>
    </inkml:context>
  </inkml:definitions>
  <inkml:trace contextRef="#ctx0" brushRef="#br0">29504 11348 0</inkml:trace>
  <inkml:trace contextRef="#ctx1" brushRef="#br0">13605 10064 19343 0,'-3'-3'1728'16,"1"0"-1392"-16,0 1-336 0,1 1 0 0,0 1 384 0,-2 0 16 0,1-5 0 0,-3 1 0 0,-2-3-544 0,-1-2-112 0,1 0-32 0,1 2 0 0,-1-3-32 0,1 4 0 0,2-3 0 0,1 2 0 0,0 0 832 16,1 3 144-16,-2 0 48 0,0 0 0 15,-1 2 896-15,1-2 176 0,-3 4 32 0,1 0 16 0,-3 4-768 0,2-2-160 16,-3 4-16-16,0 4-16 0,-1 0-864 0,0-1 0 15,0 3-128-15,0 2 0 0,1 1 128 0,0-2-128 16,1-1 128-16,2 2-128 0,-1 1 128 0,1 1 0 16,2-4 0-16,-1 2 0 0,1 1 0 0,0-3 0 15,1 1 0-15,2-2 0 0,-1 4 176 0,2-3-48 16,0 0 0-16,1-2 0 0,2 3 0 0,1-1 0 16,2-1 0-16,2 0 0 15,2 0 240-15,2 0 32 0,1-1 16 0,3-2 0 16,1 0-80-16,2-1-16 0,1-4 0 0,1 2 0 15,1-5-192-15,0 0-128 0,0 0 128 0,-2-2-128 0,1-1 128 0,-3 0-128 0,0-4 160 16,-1-1-160-16,-2-2 496 0,-3 0 0 0,-2-2 0 16,-3-2 0-16,-1-1-16 0,-3-1 0 15,-2 2 0-15,-2 0 0 0,-3 0-288 0,-1 2-64 0,-3-1-128 0,-1 1 192 16,-1 2-192-16,-3 1 0 0,1 2 0 0,-2 1 0 16,-2 0 0-16,-1 2 0 0,2 1-128 0,-2 1 128 15,-1 2 0-15,1 2 0 0,-1 1 0 0,2-2 0 16,-1 5-128-16,2 0 128 0,3 1 0 0,-1-1 0 0,3 1-128 15,2 2 128-15,2 0 0 0,2-5 0 16,1 5-368-16,3-3 48 0,1-2 0 0,1 2 0 16,2-1-496-16,2 0-80 0,1 0-32 0,3-1 0 15,0-2-304-15,5 2-64 0,1-4-16 0,3 0 0 16,1 0-192-16,1-4-32 0,2 2-16 0,0-2 0 31,-1 2-736-31,-1-1-144 0</inkml:trace>
  <inkml:trace contextRef="#ctx1" brushRef="#br0" timeOffset="1218.36">13529 10109 36863 0,'3'-6'1632'0,"-2"0"336"0,0 2-1584 0,0 0-384 16,1 4 0-16,-1 0 0 0,1 0-736 0,2-2-224 0,2-1-64 0,3 2 0 0,2-4-1616 0,1 1-336 0,1 2-64 0,-1 1-16 0,-1-2 528 0,-1 2 96 0,-1-2 32 0,-3 3 0 0,0 0 2224 0,-2 0 448 15,-1 3 96-15,-1-3 16 0,-2 4 1984 0,0-1 416 16,-2 1 80-16,0 1 16 0,1-1-256 0,0 2-32 16,1-2-16-16,-2-1 0 0,2 2-1248 0,2-1-256 15,-1-2-48-15,0 0-16 0,1 0-416 0,2 1-80 16,-1-3 0-16,-1 1-16 0,1 1-192 0,-1-2-48 0,2 3 0 0,-1-3 0 16,1 0-64-16,0 0 0 0,1 0-16 0,0-3 0 15,0 3 64-15,0-2 16 0,0 1 0 0,0-2 0 16,1-1-64-16,-3 2 0 0,1 2 0 0,-1-4 0 15,-1 2-64-15,1 2-128 0,-2-3 176 0,1 2-176 16,0 1 208-16,-1-2-64 0,0 0-16 0,0 0 0 16,1 2 32-16,-2-3 0 0,1 2 0 0,-1 1 0 15,1 0-16-15,-1-2 0 0,1 2 0 0,-1-3 0 16,0 2 16-16,-1 1 0 0,1 0 0 0,0 0 0 16,0 0-160-16,0 0 0 0,0 0 144 0,0 0-144 15,0 0 0-15,0 0 0 0,0 0 0 0,0 0 0 0,0 0-192 16,0 0-48-16,-17-12-16 0,14 12 0 15,2 0-128-15,-2 0-16 0,1 0-16 0,0 0 0 0,-1 0 240 0,1 1 176 16,-2 1-208-16,1-2 80 0,1 0 128 0,-1 3 0 16,1-3 0-16,1 0 0 0,0 1 0 0,-1-1 0 15,2 0 0-15,-1 0 0 0,1 0 0 0,0 0 144 16,0 0-144-16,0 0 160 0,0 0-160 0,0 0 0 16,0 0-160-16,0 0 160 0,0 0 0 0,0 0 0 0,0 0 0 15,0 0 0-15,0 0 0 0,0 0 0 0,0 0 0 0,0 0 160 16,0 0 48-16,0 0 16 0,0 0 0 0,0 0 0 15,0 0-32-15,0 0 0 0,0 0 0 0,0 0 0 16,0 0 16-16,0 0 0 0,0 0 0 0,0 0 0 16,0 0 32-16,19 6 0 0,-16-6 0 0,2-1 0 15,-1 1-48-15,0 0 0 0,2 0 0 0,-2 0 0 16,1 0-32-16,-2-2-16 0,1 2 0 0,-2 2 0 16,2-2-144-16,-1 0 0 0,-1 0 0 0,-1 0 128 0,2 1-128 15,-2-1 192-15,1 3-192 0,0-3 192 16,0 0-16-16,-1 0 0 0,1 0 0 0,-1 2 0 0,0-2-176 15,0 0 160-15,-1 0-160 0,2 1 160 0,-2 2-160 16,0-3 0-16,1 2 0 0,0 2 128 0,0-3-128 0,-1 2 0 16,2-1 144-16,-1-2-144 15,0 0 176-15,-1 0-48 0,1 0 0 0,-1 2 0 0,0-4 256 0,0 2 32 16,0 0 16-16,0 0 0 0,0 2-432 0,-1-2 0 16,0 2 0-16,1-2 0 0,0 0 0 0,0 0 0 15,0 0 0-15,0 0 0 0,0 0 0 0,-11 19 0 16,7-18 0-16,0 4 0 0,-1-2 176 0,-1 0-48 0,-3 1-128 15,0-1 192-15,-3 0 160 0,-2 1 32 0,-4-1 0 16,-2 2 0 0,-1-1 112-16,-3 2 16 0,-3 0 16 0,-6 0 0 0,-2 2-176 0,-5 1-32 0,-3-2-16 0,-3 2 0 15,-2-3-176-15,-3 2-128 0,2 0 192 0,0 1-192 16,5-3 320-16,1 0-32 0,3 0-16 0,0-2 0 16,3-1 144-16,3 0 32 0,-1 1 0 0,4-2 0 15,4-1-336-15,1 2-112 0,1-1 0 0,4 0 0 16,1 0 0-16,4-2 0 15,0 0 0-15,4 0 0 0,0 0 0 0,2-2 0 0,1 0 0 0,0 0 0 0,2-1 0 16,1 2 0-16,1-1 0 0,1-1 0 0,2 2 0 16,-2-4 0-16,1 4 0 0,1-4 0 0,1 4 0 15,-1-3 0-15,2 1 0 0,2 0 0 16,-1 0 0-16,1-3 0 0,2 2 0 0,0-2 0 0,1 2 0 0,0-2 0 16,1 1 0-16,1 2 0 15,1-1 0-15,-1-2 0 0,2 2 0 0,-1-1 0 0,1 1 0 0,0 1 0 16,1 0 0-16,-3-1 0 0,-1 1 0 0,0 0 0 15,-1 1 0-15,-1-2 0 0,-1 2 0 0,-2-2 0 16,0 0 0-16,-2-2 0 16,0-4-752-16,-4 1-144 0,-3-4-16 0,-4-6-24368 0</inkml:trace>
  <inkml:trace contextRef="#ctx1" brushRef="#br0" timeOffset="3245.13">13755 10036 14735 0,'4'-10'1312'0,"0"1"-1056"0,-2 6-256 0,0 0 0 0,0 2 0 0,-1-1 0 0,2-5-128 0,2-1 128 0,0-3-480 0,-2-2 0 0,0 5 0 0,-3 1 0 16,0 4-32-16,-1-1 0 0,-1 2 0 0,1-1 0 0,0 3 640 0,1 0 128 0,-1 0 32 15,1 0 0-15,0 0 800 0,1 0 176 0,0 0 16 16,0 0 16-16,-1 0 448 0,0 0 96 0,0 0 16 0,0 0 0 16,0 0-432-16,0 0-80 0,0 0 0 0,0 0-16 15,0 0-464-15,0 0-96 0,0 0 0 0,0 0-16 16,0 0-320-16,0 0-64 0,0 0-16 0,-16 11 0 16,9-7-160-16,-2 0-48 0,-1-2 0 0,0 2 0 15,-1 0 128-15,0 0 32 0,0 0 0 0,0 0 0 16,0 0-112-16,1 1 0 0,1-2-16 0,2 0 0 15,-1 0 192-15,3-3 32 0,-1 3 16 0,0-3 0 16,1 1 160-16,0-1 16 0,0 0 16 0,1 0 0 0,0 3-432 16,-1-3-176-16,1 0 128 0,-1 2-128 0,0 2-192 0,1-1-128 15,-1 4-32-15,2-1 0 16,-1 0-704-16,0 0-144 0,2 2-16 0,-2-2-16 16,3 0 240-16,0 0 48 0,1 0 16 0,-2-2 0 0,2 2 688 15,0-1 240-15,0 1-144 0,-1-2 144 0,1 2 320 0,-1-2 160 16,1 2 32-16,-1 0 0 0,1 1 384 0,0-1 64 15,1 0 32-15,-1 0 0 0,2-1-96 0,0 0 0 16,-1 2-16-16,1-2 0 0,-1 2-288 0,1-4-48 16,0 1-16-16,-1 0 0 0,-1 1-240 0,0 1-48 15,0-2-16-15,0 2 0 0,0 0-32 0,-1 0-16 0,1 0 0 16,-1 0 0-16,-2-1-176 0,2 2 192 0,-1-1-192 16,-1-1 192-16,1 1 32 0,-3 0 16 0,1 1 0 0,-1-4 0 15,-1 3 16-15,-1-5 0 0,-1 4 0 0,0-3 0 16,-1 1 112-16,-1 0 16 0,-1 0 16 15,0 0 0-15,-2-1-80 0,-1 2-32 0,-1-1 0 0,-3 0 0 16,0 1-32-16,-3 0 0 0,0 1 0 0,-1 1 0 16,1-2-128-16,-4 2-128 0,-2 0 144 0,-1 1-144 15,0 0 208-15,1-3-48 0,0 0-16 0,1-1 0 16,-2-2 48-16,2-1 16 0,-1 0 0 0,0-1 0 0,0-2-32 0,0 1-16 16,-1-2 0-16,1 2 0 0,0-2-160 0,1 0 0 15,0-1 144-15,-1 1-144 0,2 3 0 0,2-4 0 16,-1 4 0-16,3-1 0 0,-1 2 0 0,2-4 0 15,1 4 0-15,2-3 0 0,1 1 0 0,1 1 0 16,3-2 0-16,1 1 0 16,1 0-384-16,4-1-32 0,1 0-16 0,2 1 0 15,3-2-512-15,4 0-96 0,2 2-32 0,5-2 0 16,3 0-128-16,4 0-16 0,3 0-16 16,4 1-16720-16</inkml:trace>
  <inkml:trace contextRef="#ctx1" brushRef="#br0" timeOffset="6069.5">12840 10400 20271 0,'-12'2'1792'0,"1"-2"-1424"0,3 4-368 0,5-4 0 0,-1 1 0 0,-2 2-128 0,-7-1 0 0,-6 2 0 0,-5 2-256 0,-1 0-32 16,3-2-16-16,7-1 0 0,7 0 1424 0,3-3 288 0,4-3 48 0,2 2 16 0,2-1 640 0,1 1 128 16,4-2 16-16,0-1 16 0,2-2-624 0,1 1-128 15,0 2-32-15,1-1 0 0,-3-2-592 0,0 2-112 16,-1 1-16-16,-1-3-16 0,0 3-208 0,0 0-32 15,-1-3-16-15,-3 2 0 0,1 0-48 0,-1 0-16 16,-2 0 0-16,0-2 0 0,-2-1-112 0,0 0-32 16,-2 1 0-16,1 0 0 0,-1-1-160 0,-1-1 192 15,1 0-192-15,0-4 192 0,1 2-16 0,-2-2 0 16,3-1 0-16,0 1 0 0,-1-2 16 0,1 2 16 16,0-3 0-16,-2 2 0 0,1 0 80 0,0-2 16 15,-2 2 0-15,0-2 0 16,-1 1 16-16,0 2 0 0,-2-2 0 0,-1 2 0 0,0-3-64 0,-3 3 0 15,-1-2 0-15,0 2 0 0,1-1-112 0,-3 0-16 0,3 1-128 0,-2-1 192 16,-1-2-192-16,0 2 0 0,2-3 0 0,0 0 0 16,-1-1 0-16,0 3 128 0,2-1-128 0,-1 4 0 15,3-5 128-15,-3 1-128 0,1-1 176 0,0-3-176 16,1 3 368-16,2-2-48 16,1 1 0-16,0 1 0 0,2-2-48 0,0 4-16 0,1 2 0 0,1-1 0 15,-1-3-96-15,0 0-32 0,1 1 0 0,-1-1 0 16,0 0-128-16,-1 2 0 0,0 0 0 0,2 4 0 0,-1-1 0 15,-2 0 0-15,-1 0 0 0,0-2 0 0,0 2 128 16,-2-1 0-16,0-1 0 0,1 4 0 0,-1-3-128 16,2 1 0-16,-2-1 0 0,2 0 0 0,0-1 0 0,1 1 192 15,1 2-32-15,0-4 0 0,2 2 32 0,-1 0 16 16,0-1 0-16,2-2 0 0,-1 2-208 0,1-2 0 16,0 4 128-16,0-4-128 0,0 3 160 0,-2-2-16 15,1 2 0-15,-2-3 0 0,2 5 64 0,-2 0 16 16,0 0 0-16,0 1 0 0,-3 2-224 0,0-4 144 15,-1 1-144-15,-1 3 128 0,2-2-128 0,-1-1 0 16,-1 0 0-16,3-2 0 16,-1 2 208-16,3-1-32 0,0 0-16 0,2-1 0 0,0 3-160 0,1-1 0 0,2-3 0 0,0 0 0 15,1 0 0-15,0-1 0 0,2 0 0 0,-1 2 0 32,1-1 0-32,-1 3 0 0,-1-2 128 0,0 2-128 15,-1 1 0-15,0-3 0 0,-1 2 0 0,-2 0 128 0,-1 2-128 0,-1 0 0 0,-1-1 0 0,-2 2 0 16,2-2 0-16,-3 3 0 0,2-4 0 15,-2 2 0-15,-1-2 0 0,3 1 0 16,0 2 0-16,-2-2 0 0,2-1 0 0,-1 3 0 16,3-6 128-16,0 5-128 0,2-2 0 0,-1 0 0 0,1 0 0 0,2 1 0 0,0 0 0 15,0-3 0-15,-1 1 0 0,1 3 0 0,1-2 0 16,-2 0 0-16,0 1 0 0,1 0 0 0,-1 2 0 16,-1 1 160-16,1 0-160 15,-1-2 160-15,0 2-160 0,-1 1 0 16,0-1 0-16,0 2 0 0,1-2 0 0,0 0 0 15,1 2 0-15,-1-2 0 0,1 0 0 0,1 0 0 16,-1-1 0-16,2 0 0 0,0 1 0 0,0 0 0 16,0-1 0-16,2 1 128 0,-2 0-128 0,1 0 0 15,0-1 0-15,-1 0 128 0,1 1-128 0,-1 4 0 16,2-5 0-16,-2 4 0 0,0-1 0 0,0-2 0 16,-2 3 0-16,1 0 0 0,0-2 0 0,0 1 128 0,-1 0-128 15,0 1 0-15,1 0 0 0,-2 1 0 0,1-2 0 16,-2 0 0-16,0 2 0 0,1-4 0 0,-1 2 0 0,0-2 0 15,1 2 0-15,-1-2 0 0,0 3 0 0,0-3 0 16,2 2 0-16,-1-2 0 0,0 3 0 0,0-2 0 16,2 1 0-16,-1 0 0 0,-1 2 0 0,1-2 0 15,0 2 0-15,1-2 0 0,0 1 0 0,0 0 0 16,-1 0 0-16,2-1 0 0,0 1 0 0,0-1 0 16,0 2 0-16,0-2 0 0,0 1 0 0,0 0 0 15,2 0 0-15,-1 0 0 0,0 0 0 0,0 1 0 0,1 0 0 16,-2 0 0-16,0 1 0 0,0-1 0 0,0 2 0 15,0 0 0-15,0 0 0 0,-2 0 0 0,2 2 0 16,-1-1 0-16,1-1 0 0,0 0 0 0,0 0 0 16,0 0 0-16,0 0 0 0,0 0 0 0,0 0 0 0,0 0 0 15,0 0 0-15,0 0 0 0,0 0 0 0,0 0 0 16,0 0 0-16,0 0 0 0,0 0 0 0,0 0 0 16,0 0 0-16,0 0 0 0,0 0 0 0,-6 18 0 15,3-15 0-15,1-2 0 0,-2 2 0 0,2-3 0 16,-1 0 0-16,2 1 0 0,-1-1 0 0,-1 0 0 15,2 0 0-15,1 0 0 0,-1-1 0 0,-1-3 0 0,2 1 0 16,0 0 0 0,-1-3-368-16,0-3-48 0,-2-1-16 0,1-2-15344 0,0-1-3072 0</inkml:trace>
  <inkml:trace contextRef="#ctx1" brushRef="#br0" timeOffset="7968.7">11854 8785 17503 0,'3'0'1552'0,"1"0"-1232"0,0 0-320 15,-1 0 0-15,1 2-432 0,1-2-144 0,5-2-16 0,5-1-16 0,5-1-272 0,2 1-48 0,0-1-16 0,-3 2 0 0,-1 2 592 0,-3-4 112 0,0-1 32 0,-2 1 0 16,0 4 208-16,-3-4 0 15,1 1-160-15,-2 0 160 0,-1 3 480 0,0 0 160 0,-2 3 48 16,-1-3 0-16,-2 1 560 0,0 1 112 0,-3 0 32 0,0 0 0 0,0-2-16 0,-1 0 0 16,-2-2 0-16,-1 2 0 0,1-2 592 0,-2 2 112 15,1-2 32-15,0 1 0 16,1-4-160-16,-2 1-32 0,1 0 0 0,-2-1 0 0,2-1-896 0,-1 1-192 16,-1-1-48-16,-1 0 0 0,-2 0-384 0,0-4-80 15,-1 1 0-15,1-1-16 16,-1 0-32-16,-2 2 0 0,3-2 0 0,-1-2 0 15,0 2-144-15,1 0-128 0,3 1 192 0,-3-1-192 0,1-1 224 0,-1 0-64 0,0-1-16 0,1-1 0 16,-1 1 160-16,0 2 16 0,2 0 16 0,-2-2 0 31,1 3-48-31,0-1-16 0,0 4 0 0,-2-1 0 0,1 0 16 0,0 1 0 0,-2 0 0 0,0 0 0 16,2 2-128-16,0 2-32 16,-3-2 0-16,1-1 0 0,0 1 64 0,-1 1 16 15,1-4 0-15,0 4 0 0,1-4 80 0,0-1 16 16,1 2 0-16,0-4 0 0,2 4-48 0,-2-4-16 0,1 1 0 0,-2-1 0 0,-1 0-96 15,0 0-16 1,-1 2 0-16,1-2 0 0,-1 1-128 0,-2-1 160 0,1 2-160 0,-2 0 160 0,1-1-16 16,-1 3 0-16,-2-1 0 0,-3 1 0 0,1 0-144 0,-2-3 0 31,2 3 144-31,2-2-144 0,1 2 160 0,0-4-32 0,-1 0-128 0,3-1 192 16,0 1-48-16,2-2-16 0,1 2 0 0,1-2 0 15,0 2-128-15,-1-3 0 16,-2-3 0-16,1-2 0 0,1-1 128 0,1 2-128 0,0 0 0 0,1-1 128 15,1 2 0-15,1-1-128 16,0 3 192-16,1-2-64 0,0 4-128 0,-2-1 160 0,2 1-160 16,0 2 160-16,0 0-160 0,-2-2 128 0,2 2-128 15,-1-1 128-15,-1 1-128 0,2 0 0 0,-1 0 0 0,1 0 0 16,1 2 0-16,0-5 0 0,0 1 0 0,1 0 0 16,-1 0 0-16,1 0 0 0,1-3 0 0,-2 3 0 15,1 1 0-15,1-4 192 0,0 1-192 0,-1-1 192 16,0 3-192-16,1-1 160 0,-1 0-160 0,0-2 160 15,-1 4-160-15,2-1 0 0,-2-1 0 0,1 1 0 16,-2 0 0-16,1-1 0 0,-1 0 128 0,-2 0-128 16,1 1 0-16,-1 0 0 0,1 2 0 0,1 0 0 0,0 1 0 15,-2-1 0-15,2 0 0 0,0 1 0 0,0 0 0 16,-1-1 0-16,2 0 0 0,-1-2 0 0,1 2 128 0,-1-3-128 16,2 2 128-16,1 0-128 0,-1 3 176 0,0-5-48 15,1 3-128-15,-1-2 192 0,0 2-192 0,-1-2 144 16,2-2-144-16,-2 2 128 0,0 1-128 0,0-1 0 15,0 0 0-15,-1 0 0 0,-1-1 0 0,1-3 0 16,-1 1 0-16,1-1 0 0,-1 3 0 0,2 0 0 16,1-3 0-16,-1 0 0 0,0-2 0 0,0-3 0 15,0 1 0-15,1-5 0 0,0 3 0 0,2 2 0 0,-2 2 0 16,0-2 0-16,2 2 0 0,-2 1 0 0,1-1 0 16,-1-3 0-16,-1 3 0 0,0-3 0 15,0 1 128-15,-1-2-128 0,1 1 0 0,-1-1 0 0,1 2 0 0,0-5 0 16,0 6 144-16,0-2-144 0,0-3 160 0,1-1-160 15,1 3 128-15,-1-3-128 0,0-1 0 0,2-1 144 16,-1 10-144-16,1-4 0 0,0 2 0 0,1 0 0 16,0-4 0-16,-2 1 0 0,2-3 0 0,-1 3 0 0,2 0 0 15,-1-3 0-15,1 3 0 0,0-2 0 16,0 3 0-16,-2-1 0 0,2 2 0 0,0-1 0 16,-1-1 0-16,1-3 0 0,-1 2 0 0,1-2 0 15,0 0 0-15,0 2 0 0,0-1 0 0,1 1 0 0,0 0 0 0,2-1 0 16,-1 4 0-16,-1-4 0 0,2 5 0 0,-1 0 0 15,0 1 0-15,0 0 0 0,-1 0 0 0,2 2 0 16,-2 0 0-16,0-2 0 0,1 5 0 0,-1-1 0 16,0-1 0-16,-1 2 0 0,0 0 0 0,0-2 0 15,0 3 0-15,0-2 0 0,-1 5 0 0,1-4 0 0,0 3 0 16,0-1 0-16,0 4 0 0,0-3 0 16,0 4 0-16,0-3 0 0,0 3 0 15,1 0 0-15,0-1 0 0,1 4 0 0,0-1 0 0,0 2 0 0,1-2 0 16,-1 4 0-16,2-3 0 0,-1 3 0 0,0 0 0 15,0 0 0-15,0 3 0 0,0-2 0 0,-1 4 0 0,1-1 0 16,-2-2-128-16,0 2 128 0,1 2 0 0,-2 0 0 16,1 0 0-16,-1 1 0 0,-1-1 0 0,1 1 0 15,-2-1 0-15,2-2 0 0,-1 2 0 0,0-1 0 16,1 0 0-16,0 0 0 0,-1-1 0 0,1 2 0 0,0-3 0 16,1 0 0-16,0 0 0 0,0 0 0 15,1-1 0-15,0 0 0 0,1 1 0 0,-1-3 0 16,2 1 0-16,-1 1 0 0,1-2 0 0,0 0 0 0,0 0-128 15,-2 0 128-15,2-2 0 0,-2 1 0 0,1-2 0 0,-2 1 0 16,1 0 0-16,1-1 0 0,-2-2 0 0,2 1 0 16,-1 0 0-16,-1-2 0 0,2 1 0 0,0 0 0 15,1-1 0-15,1-3 0 0,0 0 0 0,0 0 0 16,6-7 0-16,-6 10 0 0,0-1 0 16,0 4 0-16,-1-3 0 0,-1 2 0 0,0-1 0 15,-1 4-144-15,0-2 144 0,-1 2 0 0,-1 1-128 16,0 0 128-16,-1 0 0 0,-1 1 0 0,0 2-128 15,-2-3 128-15,-1 3 0 0,0 0 0 0,-2 1 0 0,-2-2 0 16,-1 2 0-16,-1 2 0 0,-1-4 0 0,1 2 0 16,-2 0 0-16,1-2 0 0,-2 2 0 15,2-2 0-15,0 2 0 0,1-4 0 0,-1 3 0 0,1-2 0 0,0 1 0 16,2-2 0-16,0 3 0 16,0-3 0-16,0 0 0 0,4 0-176 0,0 1 32 15,3-1 0-15,-2 0 0 16,3 0-544-16,0 3-96 0,1-3-32 0,0 0 0 15,0 0 112-15,0 1 0 0,2 1 16 0,-2-2 0 0,1 3 240 0,2-3 64 0,-3 0 0 0,0 0 0 16,0 0 192-16,0 0 64 0,0 0 0 16,0 0-13984-16,0 0-2784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2-08T19:59:58.92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21666 4477 2751 0,'0'0'256'0,"0"0"-256"16,9-4 0-16,-1-1 0 0,-2-3 2896 0,1 1 544 0,-7 7 96 0,0 0 32 15,9-5-1616-15,-9 5-320 16,0 0-64-16,6-6-16 0,-6 6-208 0,0 0-32 15,0 0-16-15,0 0 0 0,0-9 48 0,0 9 16 0,-2-10 0 0,-4 4 0 16,0 1-240-16,-2 1-48 0,0-1-16 0,0 1 0 16,-1 2-368-16,-1 5-80 0,-2 4-16 0,0 0 0 15,-1-4-256-15,-2 5-48 0,-2 2-16 0,-3-1 0 16,-3 0 224-16,-2 2 32 0,1-1 16 0,1 3 0 16,-2 0-96-16,2-1-32 0,-1 0 0 0,2 1 0 15,3 0-160-15,0 0-16 0,0 0-16 0,2 3 0 16,0-2-96-16,1-1 0 0,2-3-128 0,1 2 192 15,1 1-192-15,2 0 0 0,1-2 0 0,1 0 0 16,1-3 0-16,2 3 0 0,2-1 0 0,3-10 0 16,0 0 0-16,0 12 128 0,3-2-128 0,-3-10 0 15,7 12 176-15,0-3-176 0,1-1 192 0,3-4-192 16,0 1 192-16,4-1-192 0,0-1 192 0,4 2-192 0,0 0 128 0,1 0-128 16,-1 0 0-16,3-1 0 0,3 2 0 0,0-1 0 15,-3-1 0-15,0 1 0 0,0 1 0 0,-1-2 0 16,-1-1 0-16,-2 1 0 0,-2 0 0 0,-2 1 0 15,-1 2 0-15,0-4 0 0,0 1 192 0,0 2-192 16,-1 0 192-16,0 1-192 0,-12-7 0 0,11 10 0 16,0 0 0-16,-3 1 0 0,0-1 0 0,-3 2-144 15,1-2 144-15,1 3 0 0,-3 1 0 0,0-3 0 16,-1 4 192-16,0 0-64 0,0 1-128 0,-2-3 0 16,-1-1 0-16,0 1-128 0,0 1 128 0,-1 0 0 15,-2 2 0-15,-1 0 128 0,0-2-128 0,-1 0 144 16,-1-2-144-16,0 0 160 0,0 0 16 0,1 1 0 0,-2-4 0 15,1 1 0-15,-1-2 96 0,-1 1 32 0,-1-2 0 0,1-1 0 16,-1 1-16-16,0 0 0 0,-1-1 0 0,-1-1 0 16,1 0-96-16,-1-2 0 0,0 2-16 0,-1-2 0 15,0-1-176-15,-1-1 160 0,-1-1-160 0,-1 0 160 16,1-1-160-16,-3 0 192 0,-4-2-192 0,3 1 192 16,0-2-192-16,-1 1 0 0,-1 3 0 0,-1 0 0 31,0-2-864-31,0 0-48 0,0 1-16 0,3 0 0 15,2-3-1952-15,3-3-400 0,2-3-80 0,1-2-7808 0,4-2-1568 0</inkml:trace>
  <inkml:trace contextRef="#ctx0" brushRef="#br0" timeOffset="668.93">21861 4257 21183 0,'-5'-15'944'0,"0"5"192"0,-3-7-912 0,1 3-224 16,2 2 0-16,1-1 0 0,2-2 2112 0,0 1 368 16,1 2 80-16,0 1 0 0,-2-1-896 0,2 0-192 15,-2 2-48-15,-1 1 0 16,0 1-1872-16,-1-3-368 0,-1 5-80 0,-4-1 0 0,0 1 1024 0,-2 2 192 0,-1 3 64 0,-1-1 0 15,-2 2 320-15,-2 2 64 0,0-1 0 0,-2 4 16 16,-1 3 0-16,1 4 0 0,-3-1 0 0,-1 4 0 16,-5 2-224-16,-2 2-48 0,-2 2-16 0,-5 1 0 15,-2 0-48-15,-2 2 0 0,0-1 0 0,2 1 0 16,0-1-64-16,2 1-32 0,1 3 0 0,3 2 0 16,2 1-32-16,0 0-16 0,0-2 0 0,2 6 0 15,2 4-304-15,1 1 0 0,-2 2 0 0,2 0 0 16,2 0 0-16,-1-1 0 0,-1-1 0 0,1 3 0 15,0 0 0-15,1 2 0 0,3 3 0 0,3 0 0 16,4 3 0-16,4-1 0 0,4 2 0 0,3 0 0 16,2 0 208-16,5-4-64 0,4-6-16 0,3 0 0 15,4-4 0-15,5 1-128 0,3-1 192 0,4-6-64 16,4 0-128-16,2-3 192 0,4-5-192 0,1-2 192 16,4-3-192-16,-2-2 0 0,0-6 0 0,4 0 128 0,3-5-128 15,3-5 0-15,5 0 144 0,4-5-144 0,6-2 0 0,0-1 0 16,-3-2 0-16,-1-1 128 0,-6 0-128 0,1-2 0 15,1-2 0-15,1-2 0 0,0 0 144 0,-2 0-144 16,-4 2 192-16,-4-5-192 0,-4-1 160 0,-4-2-160 16,-6-3 128-16,-6 0-128 0,-4-8 192 0,0-4-64 15,-3-5 0-15,-1-1 0 0,-4-6 0 0,0-3 0 16,-5-1 0-16,-2 2 0 0,-3-3-128 0,-4 2 128 16,-3-2-128-16,-5-2 128 0,-2-2-128 0,-3 0 0 15,-2 1 0-15,-3 0 0 0,-1 1 0 0,-4 6 0 16,-3 5 0-16,-2 3 0 0,-3 2 0 0,-3 0 0 15,-2 1 0-15,0 1 0 0,-2 4 0 0,2 3-224 0,0 6 80 0,2 5 16 32,2 6-336-32,3 2-64 0,4 5-16 0,2 5 0 15,1 6-1264-15,4 2-256 0,2 2-48 0,4 3-10240 0,-1 3-2048 0</inkml:trace>
  <inkml:trace contextRef="#ctx0" brushRef="#br0" timeOffset="1411.64">22270 5130 24127 0,'0'0'1072'0,"-7"-5"208"0,0 0-1024 0,2 2-256 0,0-2 0 0,5 5 0 16,-4-5 1600-16,4 5 272 0,-3-6 48 0,3 6 16 15,0 0-528-15,0 0-128 0,0 0 0 0,0 0-16 16,11 10-288-16,2 0-48 0,-2-4-16 0,4 5 0 16,2 2-352-16,1 0-80 0,0 1-16 0,3 2 0 0,0 1-208 0,2 0-64 15,1 1 0-15,1 0 0 16,1 1-48-16,0-2-16 0,0-3 0 0,1 0 0 15,3 2 16-15,0-3 0 0,1-1 0 0,5-2 0 0,3-1-16 0,4 2 0 16,4-2 0-16,4 2 0 0,5 1-128 0,-3 0 160 16,1 4-160-16,-6-3 160 0,-5 0-160 0,-3 0 0 15,-2 4 144-15,-1 2-144 0,-4 6 0 0,3-2 128 16,0-3-128-16,1-2 0 0,-2 1 160 0,0-3-32 16,-1-1-128-16,0-2 192 0,-3-1-16 0,-4-2-16 15,-3-1 0-15,-1 2 0 0,0-2-160 0,-1 0 128 16,-3-3-128-16,1 2 128 0,-3-3-128 0,0-1 160 15,0 0-160-15,-2 1 160 16,0 3-608-16,-1-1-128 0,2-1-32 0,-3-4 0 16,-2-2-1696-16,1 1-320 0,-12-1-80 0,9 0-16 15,-1 1-1104-15,-1 4-208 0,-2 2-64 0</inkml:trace>
  <inkml:trace contextRef="#ctx0" brushRef="#br0" timeOffset="4221.92">24900 5160 6447 0,'0'0'272'0,"1"-8"80"0,-1 2-352 0,-1-1 0 0,-2-1 0 0,1 2 0 16,2 6 2944-16,-3-7 512 0,-1 1 96 0,2-1 32 15,2 7-1536-15,-5-5-320 0,5 5-48 0,-6-5-16 16,6 5-896-16,-6-5-176 0,6 5-32 0,0 0-16 16,0 0-384-16,-8-3-160 0,8 3 128 0,0 0-128 15,-9-5 144-15,9 5-144 0,-7-4 160 0,7 4-160 16,-9-3 512-16,1 1 16 0,8 2 0 0,-9-3 0 15,1-1 288-15,-1 2 48 0,0-1 16 0,0 0 0 16,-1-1-144-16,-1 1-32 0,-1-1 0 0,2-2 0 16,0 3-128-16,-1 0-48 0,1 0 0 0,1 1 0 0,-1-1-192 15,1 2-32-15,0-2-16 0,1 3 0 0,2 0-288 0,-1-1 160 16,7 1-160-16,-9 2 128 0,9-2-128 0,-9 3 0 16,0-2 0-16,9-1 0 0,0 0 0 0,0 0 0 15,-9 2 0-15,9-2 0 0,0 0 0 0,0 0 0 16,-9 4 0-16,9-4 128 0,0 0 0 0,-9 4 0 15,1-2 0-15,8-2 0 0,-8 0 144 0,8 0 32 16,-9 4 0-16,9-4 0 0,-8 3 16 0,8-3 0 16,-10 4 0-16,2-3 0 0,8-1-128 0,-9 1 0 15,1 3-16-15,8-4 0 0,-8 0-176 0,8 0 160 16,-8 0-160-16,8 0 160 0,-9 0-32 0,9 0-128 16,-9 0 192-16,9 0-64 0,-9 3 16 0,9-3 0 0,-11 1 0 0,4 2 0 15,7-3-16-15,-11 3 0 0,2 0 0 0,0 1 0 16,1-1 48-16,-1 1 0 0,-2-1 0 0,2 3 0 15,0-1-16-15,0 0 0 0,0 0 0 0,1 1 0 16,0 0-32-16,8-6 0 0,-10 7 0 0,2-1 0 16,0-2 0-16,8-4-128 0,-9 5 192 0,9-5-64 15,-9 5 16-15,1-1 0 0,8-4 0 0,0 0 0 16,-10 4 0-16,10-4 0 0,-9 4 0 0,9-4 0 16,0 0 16-16,-9 4 0 0,9-4 0 0,0 0 0 15,-10 0-160-15,10 0 0 0,-9 0 144 0,9 0-144 16,0 0 0-16,0 0 0 0,-9 0 0 0,9 0 128 15,0 0-128-15,0 0 0 0,-9 0 128 0,9 0-128 16,-9 1 0-16,9-1 128 0,0 0-128 0,0 0 0 16,-9 6 0-16,9-6 0 0,0 0 0 0,0 0 0 0,-9 6 144 0,9-6-144 15,-8 3 192-15,8-3-192 0,0 0 160 0,0 0-160 16,0 0 128-16,0 0-128 0,0 0 128 0,0 0-128 16,0 0 0-16,0 0 128 0,0 0-128 0,0 0 0 15,0 0 144-15,0 0-144 0,0 0 0 0,0 0 128 16,0 0-128-16,0 0 0 0,0 0 0 0,0 0 0 15,-9 4 0-15,9-4 0 0,-8 7 0 0,3 3 0 16,-1-4 0-16,1 1 0 0,0 0 0 0,0 1 0 16,-2 1 0-16,2 3 0 0,0 0 0 0,0 2 0 15,-2 1 0-15,1-1 0 0,-2 0 0 0,-1 3 0 16,-2-4 0-16,3 4-128 0,2 0 128 0,-2 4 0 0,-4 2 0 0,2 2 0 16,-1 0 0-16,1 5 0 0,-3 5 0 0,1 3-128 15,1 2 128-15,-1 3 0 0,0 2 0 0,2-2 0 16,-1 1 0-16,3-2 192 0,-1-4-64 0,1-1 0 15,-1-1 0-15,1 1 0 0,2 4 0 0,2-2 0 16,1-1-128-16,1 1 144 0,-2 1-144 0,1-1 160 16,1-2-160-16,0-3 128 0,1 1-128 0,4-5 128 15,-1-4-128-15,0 1 192 0,-2-1-192 0,4-1 192 16,1-3-192-16,4-1 160 0,1 0-160 0,3 1 160 16,3-2-160-16,2 2 160 0,3-2-160 0,1 0 160 15,2 0-160-15,2 0 160 0,2 0-160 0,1 1 160 16,-1 0-160-16,0-4 160 0,3-1-160 0,-1-2 160 15,-2-4-160-15,-1 1 128 0,2-1-128 0,1 2 128 16,4-5-128-16,4-1 128 0,5 1-128 0,2 0 128 16,4-1-128-16,-1-2 128 0,-3-2-128 0,0-2 128 0,-4-1-128 15,0 0 128-15,-1-3-128 0,1-2 128 0,-1 3-128 0,6 0 0 16,3 6 0-16,2 0 128 0,-1-3-128 0,-1-2 0 16,-2-6 0-16,-1-1 0 0,-3-4 0 0,-3-1 0 15,-1 0 0-15,0-2 0 0,2-4 0 0,1 0 0 16,-1 1 144-16,0-2-144 0,-4 0 0 0,-1 0 144 15,-5 3-144-15,-2 0 0 0,-3 0 160 0,-4-1-160 16,-5 1 128-16,-3 0-128 0,-2-3 176 0,-2-3-48 16,-2 1-128-16,-1-6 192 0,-1 2-64 0,-1-7-128 15,-3-4 176-15,-2 0-176 0,-4-5 144 0,1-2-144 16,-2-2 0-16,-3 3 144 0,-1 2-144 0,-3 0 0 0,-2 0 0 16,-3-1 0-16,-3 2 0 0,1-2 0 15,-2-2 128-15,0-3-128 0,0 2 0 0,0 3 0 0,-1 0 0 0,0 4 0 16,-3-4 0-16,2 7 0 0,-3 1 0 0,0 5 0 15,0 3 0-15,0 5 0 0,-2 3-144 0,0 0 144 16,-1 1 0-16,-1 1-128 0,-1 2 128 0,-1 2 0 16,0-4 0-16,-2 5 0 0,-1 0 0 0,1 2 0 15,0 1-176-15,1-1 176 0,2 3-160 0,1 1 160 16,1 3-368-16,4 0 32 0,2 0 0 0,3 1 0 31,4-1-1280-31,1 1-256 0,2-2-48 0,3-3-16 16,1 1-1440-16,1-2-272 0</inkml:trace>
  <inkml:trace contextRef="#ctx0" brushRef="#br0" timeOffset="8629.76">24854 5573 23903 0,'0'0'1056'0,"0"0"224"0,0 0-1024 0,0 0-256 0,0 0 0 0,0 0 0 16,-6 8 1088-16,-1 3 160 0,0-1 32 0,-3 3 16 0,-1 3-640 0,-4 3-128 16,-3 1-16-16,-1 6-16 0,-4 4-80 0,-1 4-16 15,-6 2 0-15,0 1 0 0,0-3-96 0,1-2-32 16,0 0 0-16,3-1 0 0,0-1 176 0,3-3 48 16,1 1 0-16,3-1 0 0,1 0-224 0,4-3-32 15,1 2-16-15,1-3 0 0,2-2-96 0,2 1-128 16,1-5 176-16,2-1-176 15,2-2-240-15,1-5-144 0,2-9-48 0,0 0-9888 16,0 0-1984-16</inkml:trace>
  <inkml:trace contextRef="#ctx0" brushRef="#br0" timeOffset="8921.82">24794 5534 24879 0,'-7'-12'1088'0,"1"7"256"0,1 3-1088 0,-1-2-256 0,-2 1 0 0,8 3 0 16,-4-4 2496-16,4 4 448 0,0 0 96 0,0 0 16 15,9 13-2368-15,-1 0-480 0,-8-13-80 0,5 24-128 16,3 3 0-16,1 4 0 0,-2 5 0 0,-1 1 0 16,1 4 160-16,-1 2-160 0,1 0 160 0,-2 0-160 15,-1-4 160-15,0 0-160 0,-2 0 160 0,0-1-160 16,-2 0 176-16,-3 1-176 0,2 1 192 0,-1 1-192 15,2-1 144-15,-1 1-144 0,0-1 0 0,1-3 144 16,1-5-624-16,3-1-128 0,0-6-32 0,0-3 0 16,1-2-2688-16,2-3-528 0</inkml:trace>
  <inkml:trace contextRef="#ctx0" brushRef="#br0" timeOffset="9135.62">24470 6094 6447 0,'-12'-8'576'0,"4"4"-576"0,-3 0 0 0,3-3 0 16,4 3 7904-16,4 4 1472 0,0 0 288 0,10-2 64 16,6-5-7568-16,3 3-1520 0,6 0-320 0,4 2-48 15,2-1-272-15,4 2 0 0,5 0 0 0,0-1 0 16,2 1 0-16,-2 0-144 0,-2 1 144 0,1 0-128 31,1 0-1152-31,2 2-208 0,1 1-48 0,3 1-10016 0,2 1-2000 0</inkml:trace>
  <inkml:trace contextRef="#ctx0" brushRef="#br0" timeOffset="9817.01">25607 6774 11967 0,'0'0'1072'0,"-8"0"-864"0,0 1-208 0,8-1 0 16,0 0 3408-16,0 0 640 0,0 0 128 0,0 0 32 15,0 0-2560-15,0 0-512 0,0 0-112 0,0 0 0 16,0 0-480-16,1 12-96 0,-1-12 0 0,8 12-16 15,0 0-80-15,2-1-16 0,1 2 0 0,2 2 0 16,1-1 320-16,3 3 64 0,3 3 16 0,2 2 0 16,4 0 112-16,-1 3 32 0,0-1 0 0,1 2 0 15,-2-2-128-15,1-1-32 0,1 2 0 0,2 3 0 0,-2 0-240 0,2 1-48 16,2 0-16-16,2 1 0 0,-2 0-272 0,1 1-144 16,1 0 160-16,0 2-160 0,-2-2 128 0,-2 0-128 15,1-2 0-15,1-3 0 0,-1 0 128 0,-2 0-128 16,-1-2 0-16,-1-5 144 0,-3 1-144 0,0-5 0 15,0 2 144-15,1 2-144 0,-1 0 0 0,-1 3 0 16,-2-5 0-16,1 3 128 0,-1-1-336 0,1 1-64 16,-3 1-16-16,0-2 0 15,0-2-480-15,-3 3-80 0,-1 3-32 0,0-3 0 16,-1-3-1600-16,1 0-320 0,-3 0-64 0,-1-2-12048 0</inkml:trace>
  <inkml:trace contextRef="#ctx0" brushRef="#br0" timeOffset="10524.34">27102 8080 12895 0,'0'0'1152'0,"0"0"-928"0,0 0-224 0,0 0 0 16,0 0 2880-16,4 11 512 0,-4-11 128 0,0 0 0 15,0 0-1504-15,5 13-304 0,-1-1-64 0,0-1-16 16,-4-11-592-16,4 16-112 0,-1 1-32 0,-2 2 0 16,1 2-512-16,1 5-96 0,0 3-32 0,-2 5 0 15,2 1 32-15,-1 3 0 0,1 1 0 0,-1-1 0 0,2 0 64 0,0 0 16 16,0-1 0-16,1-4 0 0,1-4-176 0,-1-3-16 16,0-2-16-16,0-1 0 0,0-4-160 0,-1 1 192 15,0-1-192-15,0-2 192 0,-1-2-192 0,-1-2 192 16,0-3-192-16,-2-10 192 0,0 10-192 0,0-10 192 15,0 0-192-15,0 0 192 16,0 0-1616-16,-11-1-320 0,-1-5-64 0</inkml:trace>
  <inkml:trace contextRef="#ctx0" brushRef="#br0" timeOffset="11174.92">26993 8028 13823 0,'-6'-8'1216'0,"6"8"-960"0,-2-7-256 0,2 7 0 16,0-10 5312-16,2 4 1024 0,4-1 208 0,1 1 48 15,2-1-5088-15,5 1-1008 0,1 1-208 0,3 1-32 16,2 0 32-16,5 3 16 0,1-1 0 0,3 1 0 16,0 1-304-16,3 3 128 0,0-2-128 0,2 4 0 15,-1 3 0-15,-2 1 0 0,-3-1 0 0,-4 1 0 16,-2-1 0-16,-1 1 0 0,-1-1 0 0,-4 1 0 15,-6 1 0-15,-1 1 0 0,-2 0 0 0,-2 0 0 16,-3-2 0-16,-2-9 0 0,0 12 0 0,-2-1 0 16,2-11 192-16,-7 11-192 0,-1 1 192 0,-1-2-192 15,-2-2 176-15,-1 1-176 0,0-2 160 0,0 0-160 0,-1 0 128 16,-1-1-128-16,-3 1 0 0,3-1 144 0,1 0-144 0,0-2 0 16,-2-1 0-16,4 0 128 15,-1 1-128-15,0-3 0 0,-1 1 0 0,1 1 0 0,2 0 0 0,1 1 0 16,0 0 128-16,0 0-128 0,-2 0 0 0,2 1 0 15,0 1 0-15,9-6 0 0,-11 7 0 0,11-7 0 16,0 0-144-16,-5 10 144 0,5-10 0 0,0 0 0 16,0 0 0-16,5 13 0 0,-5-13 0 0,13 11-128 15,2-2 128-15,2-2 0 0,2-2-128 0,2 1 128 16,-1 1 0-16,3-2 0 0,3 2-128 0,2-1 128 16,-2 2 0-16,-1 1 0 0,-1 0 0 0,0 2-128 15,-3 0 128-15,-2 4 0 0,-1-2 0 0,-1 1 0 0,-2 2 0 16,-2 1 0-16,-2-3 0 0,0 3 0 15,-2 0 0-15,-1 1 0 0,-3-1 0 0,0 0 0 0,-1 1-128 0,-1-1 128 16,-1 0 0-16,-2-3 0 0,2-1 0 0,-4-1 0 16,1 1 144-16,-2-1-16 0,1-2 0 0,-2 0 0 15,-3-4 16-15,1 2 0 0,-2 0 0 0,-1 2 0 16,-1-1 80-16,-2 0 16 0,0 3 0 0,-1-4 0 16,-1 0 16-16,-3-2 0 0,-3 1 0 0,-1 1 0 15,-2-2-256-15,-3 1 0 0,-2-1 0 0,1-1 0 16,0 1 0-16,-1-1 0 0,1 3 0 0,0-2 0 15,-1-2 0-15,2 1 0 0,1 1 0 0,3-3 0 32,4 0-512-32,1 0-112 0,4-2-16 0,1-2 0 0,3-2-1568 0,9 3-320 0,-6-10-64 0,2-1-12768 15</inkml:trace>
  <inkml:trace contextRef="#ctx0" brushRef="#br0" timeOffset="12068.63">27586 7616 10127 0,'0'0'896'0,"-8"-8"-704"0,-1 3-192 0,1 1 0 15,8 4 4608-15,-10-4 896 0,0 3 192 0,10 1 16 16,-10-1-4464-16,0 1-896 0,-2-3-176 0,1 3-48 16,0 3 80-16,-1-2 16 0,-1 2 0 0,-1-1 0 15,-1-2-96-15,-2 0-128 0,-1 0 176 0,1 0-176 16,0 0 192-16,0 0-64 0,-2 2 0 0,-1-4-128 15,-1 2 576-15,0 0 16 0,-2 2 0 0,-1 3 0 16,0-3 224-16,-1 4 32 0,0-4 16 0,-1 3 0 16,0 3-160-16,1 1-16 0,0 1-16 0,2 3 0 15,-2-2-240-15,-1 6-48 0,-1 3-16 0,-1-2 0 16,1 7-240-16,-3-3-128 0,0 3 160 0,3 1-160 0,1 5 0 16,-2 0 0-16,-1-1 0 0,2 2 0 0,1-1 0 15,0 0 144-15,1 2-144 0,0 1 192 0,1 1 48 0,1 1 16 16,1 1 0-16,1 1 0 0,1 1 48 0,1 0 16 15,1-1 0-15,1 0 0 0,1 2 16 0,3-2 16 16,2 0 0-16,2-3 0 0,2-1-48 0,3 0-16 16,3-2 0-16,2 2 0 0,3-3-160 0,1 5-128 15,3-4 144-15,3 2-144 0,0 0 128 0,1 0-128 16,1 0 0-16,1-3 0 0,2-2 128 0,1-1-128 16,1 0 0-16,3-1 144 0,1-5-144 0,3-1 160 15,1-1-160-15,1-1 160 0,3 0-160 0,3-2 0 16,1-2 144-16,1-2-144 0,0 0 128 0,3-2-128 0,0-2 128 15,1 0-128-15,-1-1 128 0,0-4-128 16,-2 0 128-16,5-2-128 0,2-2 128 0,2-1-128 0,3 0 160 0,2-3-160 16,1 0 128-16,-2 0-128 0,-2-1 0 0,-2-3 144 15,-4 1-144-15,-1-3 128 0,-3 1-128 0,1-3 128 16,1 0-128-16,2 1 0 0,-1-2 0 0,2 1 128 16,-2-1-128-16,-1-2 0 0,-3 0 0 0,-4 2 128 15,-1-4-128-15,-2 1 0 0,-3 0 144 0,-2 0-144 16,-4-4 160-16,-1-1-32 0,-2-1-128 0,0-2 192 15,-2 0-48-15,0-1-16 0,-2-2 0 0,0-5 0 16,-2-2-128-16,1-1 192 0,0 0-192 0,0-2 192 16,-2-2-192-16,-1 0 160 0,0 0-160 0,-1 0 160 15,0 1-160-15,-2 3 0 0,-2-1 0 0,-1-1 128 16,-4 1 16-16,-1 2 0 0,-2 1 0 0,-1-1 0 16,-3 3 48-16,-1 1 16 0,-4 2 0 0,-1 1 0 0,-3 0-208 15,0 2 176-15,-1-1-176 0,-2 2 160 0,-2-3-160 16,-4 0 0-16,-3-3 0 0,-3 0 0 0,-5-2 0 0,-2 2 0 15,-4 0 0-15,0 0 0 0,0 0 0 0,0 3 0 16,0 1-128-16,1 4 128 0,3 0 0 0,4 2 0 16,4 2-144-16,2 1 144 0,0 1-256 0,3 1 16 15,0 0 0-15,3-2 0 16,2 0-2320-16,4 2-480 0,1 0-96 0</inkml:trace>
  <inkml:trace contextRef="#ctx0" brushRef="#br0" timeOffset="13624.91">28858 13162 11055 0,'0'-8'976'0,"0"-3"-784"0,-2 0-192 0,-1 1 0 16,2-1 3360-16,-2 2 624 0,-1-1 128 0,0-1 32 15,-1 0-2976-15,0 0-592 0,-3 0-112 0,0 1-16 16,-1-1 304-16,0 0 64 0,0 1 16 0,0 1 0 0,0 0 0 0,-1 2 16 15,1 1 0-15,0 0 0 0,0 2-144 0,-1 1-16 16,-1 1-16-16,1 4 0 0,-1 1-240 0,1 0-48 16,-2 4-16-16,0 3 0 0,-2 2-128 0,0 3-32 15,-2 5 0-15,0 3 0 0,-2 1-16 0,0 5 0 16,0 2 0-16,-2 3 0 0,1 4 16 0,-2-6 0 16,-1-1 0-16,2 2 0 0,3 0-32 0,0-1-16 15,-2-1 0-15,5 2 0 0,5 0 16 0,3 1 0 16,2-1 0-16,1 3 0 0,2-1 208 0,1 0 64 15,4 0 0-15,-1 2 0 0,-1-1-160 0,2-2-32 16,1-1 0-16,2-3 0 0,1 0-256 0,1-4 0 16,-1-3 0-16,2 1-144 0,3-5 144 0,3 2 176 15,1 0-48-15,1-1 0 0,3-1 64 0,0-2 16 0,-1-3 0 0,4 1 0 16,-3-5-16-16,1-1-16 0,1-2 0 16,2-1 0-16,1-2-32 0,2-4 0 0,0 0 0 0,4-4 0 15,-1-1 32-15,-1 0 0 0,0-3 0 0,-1 0 0 16,-2-3-176-16,-1 0 192 0,-1 1-192 0,-3-1 192 15,-1-2-192-15,-2 0 192 0,-2-2-192 0,0 0 192 16,-1 2-192-16,0 0 160 0,-2 0-160 0,-1-1 160 16,0-2-160-16,-1 2 0 0,-1-2 144 0,0 0-144 15,-1-1 0-15,2 3 0 0,0-4 0 0,-1 2 0 16,0-1 0-16,-1 2 144 0,-2-4-144 0,1 4 0 16,-2-1 128-16,-2 2-128 0,-4-1 0 0,1 2 0 15,-4 2 128-15,0 0-128 0,-2 2 144 0,-1 0-144 16,-2 2 256-16,-1 2-32 0,-1 0-16 0,-1 2 0 0,-1 2-208 15,0 1 176-15,-1 0-176 0,-1-2 160 0,-2 2-160 0,2 2 128 16,0 1-128-16,-1-1 128 0,-3 1-128 0,0 1 0 16,1-2 0-16,0 1 0 0,-1 0 0 0,0 1 128 15,2-4-128-15,1 2 0 0,0 0 0 0,1 0 128 16,1-2-128-16,-1 0 0 0,-2 3 0 0,2-2 0 16,2-1 0-16,0 0 0 0,2 0 0 0,0 3 0 15,0-3 0-15,9 0 0 0,-9 4-128 0,9-4-128 16,-8 3 0-16,8-3-16 15,0 0-1744-15,0 0-352 0,0 0-64 0,0 0-10384 16,0 0-2096-16</inkml:trace>
  <inkml:trace contextRef="#ctx0" brushRef="#br0" timeOffset="14278.07">28909 12865 19343 0,'-21'-8'1728'0,"6"2"-1392"0,-5-5-336 0,-1 3 0 16,-2 5 3456-16,2 0 608 0,0-1 128 0,0 1 32 15,0 1-3168-15,0 2-624 0,0 2-128 0,1 0-32 0,-3 0-96 0,1 2-32 16,-1 0 0-16,-2 1 0 0,-2-2-144 0,-3 2 0 16,-3 0 0-16,-1 2 128 0,-2-1 64 0,-1 2 0 15,-2 3 0-15,3 2 0 0,0 1 176 0,2 8 32 16,-2 4 16-16,2 7 0 0,1 7-96 0,0 7 0 16,-1 5-16-16,-3 4 0 0,-1 2-176 0,1 0-128 15,-3 0 144-15,4 3-144 0,2 6 128 0,5-1-128 16,7 1 0-16,4-4 144 0,5 0-144 0,6-7 0 15,7-2 0-15,6-2 128 0,4-5 0 0,6 0 0 16,3-1 0-16,6 0 0 0,5-3 160 0,4-1 32 16,2-4 0-16,1 1 0 0,-1-8-112 0,4-1-16 15,-1-5 0-15,5-3 0 0,4-1-48 0,8-5-16 0,6-1 0 0,4-3 0 16,3-4-128-16,-1-3 0 16,-3-6 144-16,3-1-144 0,1-4 0 0,5-2 0 0,3 0 0 0,-4-4 0 15,-2-2 0-15,-10-3 0 0,-8-5 0 0,-3 0-128 16,-2-7 128-16,-2 0 176 0,-2-3-48 0,-1-2 0 15,-1-3 96-15,-4-2 16 0,-3-4 0 0,-1 0 0 16,-3 0-16-16,-2 0 0 0,-3-6 0 0,-5-5 0 16,-4-4 32-16,-3-5 0 0,-4-3 0 0,-1 2 0 15,-5 1-256-15,-4 4 176 0,-1 6-176 0,-8-2 160 16,-7-2-16-16,-7 1 0 0,-7 1 0 0,-8 0 0 16,-5 7 112-16,-5 5 0 0,-4 1 16 0,-3 8 0 15,-2 8-272-15,-3 5 0 0,-4 6-208 0,-8 0 80 16,-6 0-128-16,-2 4-32 0,1 2 0 0,2 7 0 15,2 0-288-15,-4 1-48 0,-8 1-16 0,2 0 0 16,1-1-1488-16,7 2-304 0,8 2-64 0,-1-2-14480 16</inkml:trace>
  <inkml:trace contextRef="#ctx0" brushRef="#br1" timeOffset="24239.76">29055 7082 2751 0,'0'0'256'0,"0"0"-256"15,0 0 0-15,8-5 0 0,-8 5 2176 0,0 0 384 16,8-6 64-16,-8 6 32 0,0 0-944 0,0 0-192 16,0 0-48-16,0 0 0 0,0 0-32 0,0 0-16 15,0 0 0-15,0 0 0 0,0 0-240 0,-13 8-48 16,-4 1-16-16,-2 3 0 0,0 0-416 0,-6 5-64 15,-6 2-32-15,0 7 0 0,-5 4-96 0,1 0 0 0,-3 3-16 0,2 2 0 16,-1 0 80-16,2 0 32 0,0-1 0 0,2 2 0 16,2-1-128-16,0-5-32 15,-3-2 0-15,0 1 0 0,-1 0-64 0,-3-1 0 0,-4 4-16 0,2-4 0 16,-2 1 16-16,6-1 16 0,3-2 0 0,2 0 0 16,-2-3-80-16,4 2-32 0,6-2 0 0,3-2 0 15,3 1-96-15,3-3 0 0,0-5-16 0,2-1 0 16,2-1 0-16,3-1 0 0,4 3 0 0,-2-4 0 15,-5-10-48-15,10 0 0 0,0 0 0 0,0 0 0 16,0 0 48-16,0 0 0 0,0 0 0 0,0 0 0 16,0 0-48-16,10-9-128 0,2 2 192 0,1-3-64 15,-1-3-128-15,1-2 160 0,0-1-160 0,1 0 160 16,3-5-160-16,1 1 0 0,1 0 0 0,-1-4 128 16,4-1-128-16,2-1 0 0,-1 3 144 0,2-3-144 0,0 0 0 15,-5 2 0-15,-3 2 0 0,0 4 128 0,0-3-128 0,-2 5 0 16,-4 5 128-16,0-1-128 0,-2 1 0 0,-1 2 128 15,-2-2-128-15,1 0 0 0,-2 1 0 0,0 1 0 16,-1-1 0-16,-4 10 128 0,7-6-128 0,-7 6 0 16,6-9 0-16,5 7 0 0,7 8 0 0,-18-6 0 15,-4-11 0-15,0 2 0 0,4 9 0 0,0 0 0 16,0 0 0-16,0 0 0 0,0 0 0 0,0 0 128 16,0 0-128-16,0 0 0 0,0 0 0 0,0 0 128 15,0 0-128-15,0 0 0 0,0 0 0 0,0 0 128 16,0 0-128-16,0 0 0 0,-8 0 0 0,8 0 0 15,-9 3 0-15,9-3 128 0,-9 1-128 0,9-1 0 16,0 0 0-16,-9 5 0 0,0 0 0 0,1 1 0 0,-1-1 0 16,2 1 0-16,-1-2 0 0,-1 4 0 0,-1 1 0 0,-1 2 0 15,0-2 0-15,-2 3 0 0,-4-1 0 0,-3 2 0 16,1 2 0-16,-2 0 0 0,-3 5 0 0,3-1 0 16,0 0 0-16,3-1 0 0,0-2 0 0,1-2 0 15,1 2 0-15,3-1 0 0,3 0 0 0,1-2 0 16,1-2 0-16,1 0 0 0,1-3 0 0,1-1 0 15,-1 1 0-15,6-8 0 0,-7 9 0 0,3 3-128 16,2 6 128-16,1-7 0 0,1-11 0 0,-9 4 128 16,-1-4-128-16,0 0 128 0,10 0-128 0,-9 5 128 15,9-5-128-15,-10 1 144 0,-1-2-144 0,11 1 160 16,-7 0 96-16,7 0 0 0,0 0 16 0,0 0 0 16,0 0 0-16,0 0 0 0,-9 0 0 0,9 0 0 0,0 0-64 0,0 0-16 15,0 0 0-15,0 0 0 0,0 0-64 16,0 0 0-16,5 9-128 0,-5-9 192 0,-8-8-48 0,3 2-16 15,5 6 0-15,0 0 0 0,0 0-128 0,0 0 0 16,15 13 144-16,-3-2-144 0,-5-5 144 0,-1-1-144 16,2 1 192-16,0-3-192 0,0 0 288 0,1 1-48 15,1-3-16-15,3 0 0 0,0-1-96 0,4 1-128 16,1-1 176-16,5 0-176 0,1 0 176 0,5 2-176 16,5 0 160-16,1 1-160 0,0 1 128 0,-1 2-128 15,0 1 0-15,-5-2 0 0,-3 2 0 0,-4 0 128 16,-1 0-128-16,-4 1 0 0,-3-4 0 0,-1-2 128 15,0 1-128-15,-1 0 0 0,-2-1 160 0,1 1-160 16,-11-3 160-16,12 0-160 0,-12 0 128 0,9-2-128 0,-9 2 0 0,9-2 144 16,-9 2-144-16,0 0-144 0,0 0 144 0,9-4-208 15,-9 4 352-15,0 0 80 0,7-7 16 0,-7 7 0 16,0 0-240-16,0 0 128 0,5-9-128 0,-5 9 0 16,4-9 128-16,-4 9-128 0,0 0 0 0,1-9 144 15,-1 9-144-15,-1-8 0 0,1 8 144 0,0 0-144 16,0 0 0-16,-7-5 0 0,1 0 0 0,6 5 128 15,-10-3-128-15,1 2 0 0,-1 1 0 0,-1 1 0 16,0-2 0-16,-1 1 0 0,-2 2 0 0,-3 0 0 16,-2-2 0-16,-1 2 0 0,-6 0 0 0,-3 0 0 15,-4 2 0-15,-1 0 0 0,-3-1 0 0,1 2-128 16,2 0 128-16,6 0 0 0,2-2 0 0,4 2 0 16,2 2 0-16,2-1 0 0,2 1 0 0,3-2-128 0,3 0 128 15,0 0 0-15,10-5 0 0,-7 4 0 16,7-4 0-16,0 0-128 0,0 0 128 0,0 0 0 0,0 0 0 0,0 0-128 15,0 0 128-15,0 0 0 0,0 0 0 0,0 0-128 16,0 0 128-16,0 0 0 0,0 0 0 0,0 0 0 16,0 0 0-16,6-6-128 0,2-2 128 0,1-1 0 15,-1-2 0-15,2 0 0 0,1-2 0 0,-1-2 0 16,1-2 0-16,-1-2 0 0,2-6 0 0,1 0 0 16,-1-1 0-16,2-2 0 0,2-4 0 0,-2 2 0 15,0 3 0-15,2 1 0 0,-2 2 0 0,-1 2 0 16,2 3 0-16,-4 0 0 0,-1 2 0 0,-3 2 0 15,0 0 0-15,1 2 128 0,-3 3-128 0,1 1 0 16,0 0 0-16,0 1 0 0,-6 8 0 0,8-7 0 16,-8 7 0-16,8-5 0 0,-8 5 0 0,0 0 0 15,0 0 0-15,0 0 0 0,0 0 0 0,0 0 0 0,0 0 0 0,0 0-128 16,0 0 128-16,0 0 0 0,0 0 0 0,0 9 0 16,-4 2 0-16,-3 0-160 0,-3 4 160 0,-3 0 0 15,-3 4 0-15,-1 3-128 0,-1 1 128 0,-2 5 0 16,0 4 0-16,0 3 0 0,-1 3-128 0,4 1 128 15,2-2 0-15,0-3 0 0,1-2 0 0,2-6 0 16,2-2 0-16,1-6 0 0,1-2 0 0,1-2 0 16,1-2 0-16,2 1 0 0,4-13 0 0,-4 9 0 15,4-9 0-15,0 0 0 0,0 0 0 0,0 0 0 16,0 0 0-16,0 0 0 0,12 4 0 0,2-4 0 16,-2-4 144-16,3-1-144 0,2-3 128 0,3-1-128 15,2 0 0-15,4-2 0 0,5 1 0 0,-1-2 0 16,-1-1-1216-16,-2-5-288 0,-2-12-48 0,4 1-12208 15,4 1-2432-15</inkml:trace>
  <inkml:trace contextRef="#ctx0" brushRef="#br1" timeOffset="26764.42">22187 4073 23039 0,'-13'-3'2048'0,"13"3"-1648"16,0 0-400-16,-12-2 0 0,2 0 1408 0,10 2 208 15,0 0 48-15,-11-4 0 0,11 4-1072 0,0 0-208 16,0 0-32-16,0 0-16 0,0 0 608 0,0 0 112 16,-9-2 32-16,9 2 0 0,0 0-256 0,0 0-32 15,0 0-16-15,0 0 0 0,5-8-208 0,3 3-64 16,0-1 0-16,3 1 0 0,-2-1-64 0,1 1-32 0,-1-1 0 0,2 2 0 16,-1-1 16-16,1 3 0 0,0-1 0 0,2 2 0 15,0-1 0-15,0 1 0 0,2 1 0 0,0-1 0 16,1 2-112-16,1 0 0 0,1 2-16 0,-1 0 0 15,-1-1-48-15,-1 1 0 0,2-2 0 0,2 2 0 16,-1-1 144-16,1 2 32 0,1-1 0 0,-2 1 0 16,-1-3-176-16,1 4-16 0,-1-3-16 0,-1 0 0 15,0 2 32-15,-1-1 0 0,0 1 0 0,-1 0 0 16,-1 1 0-16,3 1 0 0,1 1 0 0,2-1 0 16,1 2-256-16,1-1 176 0,2-1-176 0,4 1 160 15,2-1 32-15,2-1 0 0,1 1 0 0,0-1 0 16,1 1-48-16,0 1 0 0,-5-1 0 0,-4-2 0 15,-7-4-144-15,0 2 160 0,2 0-160 0,2 1 160 16,1-2-160-16,3 0 160 0,0 1-160 0,1 0 160 16,0 0-160-16,0 0 160 0,-1 0-160 0,3 0 160 0,4 1-160 0,0-1 0 15,1 2 0-15,-1-1 128 0,1 2-128 0,-2 2 0 16,-2-2 0-16,-2 1 0 0,-1 2 0 0,2 4 0 16,1 1 128-16,-2-1-128 0,-6-3 0 0,0 0 0 15,-1-1 0-15,1-2 0 0,1 1 128 0,2-1-128 16,-1 1 0-16,6-1 128 0,2 1-128 0,3 1 160 15,3 1-160-15,-2 0 160 0,-1-1-160 0,-2 1 192 16,0 1-192-16,-4 3 192 0,-1-2-192 0,0 1 0 16,-2-1 0-16,-2-2 128 0,-1 0-128 0,2-1 0 15,1 0 0-15,2 0 0 0,2 2 0 0,2 0 128 16,3-1-128-16,2 2 0 0,5-1 0 0,-3 1 128 16,-2 1-128-16,-3 0 0 0,-2-2 0 0,-4 2 128 0,-1-3-128 0,-2 3 0 15,-2-2 160-15,-1 2-160 0,-2-4 192 0,1 2-192 16,0 1 192-16,0-1-192 0,1 0 192 0,1 2-192 15,1 0 176-15,0 1-176 0,3-4 160 0,1 3-160 16,2 0 128-16,1-1-128 0,1 2 0 0,-1-1 144 16,-1-2-144-16,-2 1 0 0,1-1 0 0,-3 1 0 15,-3 0 128-15,0-1-128 0,-2 0 0 0,0-2 128 16,0-2-128-16,-1 1 0 0,1-1 0 0,0 1 0 16,-1-1 0-16,2 1 0 0,0 1 128 0,0 1-128 15,-2-1 0-15,3 1 0 0,2 3 0 0,1-1 0 16,-1 1 0-16,1 2 128 0,0 1-128 0,-3 3 0 15,-2-1 0-15,-2 3 0 0,0-4 128 0,0 3-128 16,-1-1 0-16,-1 0 0 0,0 3 144 0,-3-1-144 16,0 3 0-16,0 1 0 0,-1-1 0 0,1-1 128 0,0-2-128 0,0 1 0 15,0-4 0-15,0 2 0 0,-2-2 0 0,3 0 0 16,0-1 0-16,0-3 0 0,1-2 0 0,1 4 0 16,3-1 0-16,0 2 128 0,0 1-128 0,3 0 0 15,2 0 0-15,3 2 0 0,0 2 0 0,0 1 0 16,-1 3 0-16,-1 0 0 0,-3 1 0 0,-1 1 0 15,0 1 0-15,-1 2 128 0,-2 0-128 0,-1-2 0 16,-3-2 0-16,0 0 128 0,1-1-128 0,-1-1 0 16,-1-6 0-16,2-1 0 0,-2-2 0 0,0 1 0 15,0 0 0-15,1-1 128 0,2 0-128 0,1 0 0 16,1 1 0-16,0 1 0 0,-2 1 0 0,5-1 0 16,2 3 0-16,1-1 128 0,0 1-128 0,2 1 0 0,2 3 0 15,-2 1 0-15,-3-1 0 0,2 0 0 0,0 1 0 0,-3 0 0 16,-2-2 0-16,-1 1 0 0,1-2 0 0,-3-1 0 15,-3-3 0-15,0 0 0 0,1-1 0 0,0-1 0 16,-2 1 0-16,0-1 0 0,0-1 0 0,0 1 0 16,0 0 0-16,2 2 0 0,-1 0 0 0,2 2 0 15,1 0 0-15,0 0 0 0,0 1 0 0,2 1 0 16,2 2 0-16,3-4 0 0,-2 3 0 0,2-3 128 16,1 4-128-16,-1-2 0 0,-3 0 0 0,-1 0 0 15,3-1 0-15,-4 0 0 0,-1 0 0 0,-1-3 0 16,-2-1 0-16,-2 0 0 0,-2-4 0 0,1 3 128 15,-1-2-128-15,-1 2 0 0,0 1 0 0,0 0 0 16,-1-4 0-16,1 4 0 0,-1-3 0 0,-1 2 0 16,0 1 0-16,1 0 0 0,0-1 0 0,0 0 128 15,2-2-128-15,-2 2 0 0,1 1 0 0,1-1 0 0,-1-2 0 0,2 2 144 16,-2-3-144-16,1 0 0 0,-1 1 128 0,1-2-128 16,0 0 0-16,2 1 0 0,-1 2 128 0,0-3-128 15,0 0 0-15,-1 1 0 0,0-2 0 0,0 0-144 16,-1-3-16-16,-1 1 0 0,0 0 288 0,0 0 64 15,-1 0 16-15,-2-1 0 0,-6-8-208 0,8 8 0 16,-1-2 128-16,-1 1-128 0,-6-7 0 0,0 0 0 16,7 9 128-16,-2-2-128 0,-5-7 0 0,0 0 0 15,5 7 128-15,0 0-128 0,-5-7 0 0,0 0 144 16,0 0-144-16,0 0 128 0,3 9-128 0,-3-9 0 16,0 0 144-16,0 0-144 0,0 0 128 0,0 0-128 15,0 0 128-15,0 0-128 0,0 9 0 0,0-9 144 0,0 0-144 0,0 0 0 16,0 0 0-16,0 0 0 0,0 0 0 0,0 0 0 31,9-1-1456-31,3-11-400 0,3-9-64 0,5-18-22032 0</inkml:trace>
  <inkml:trace contextRef="#ctx0" brushRef="#br1" timeOffset="33241.46">23728 1775 5519 0,'0'0'496'0,"0"0"-496"15,0 0 0-15,0 0 0 0,0 0 1984 0,0 0 320 16,0 0 48-16,0 0 16 0,0 0-1216 0,0 0-224 16,10-5-48-16,-2-2-16 0,0 2-544 0,1 1-96 15,-1-2-32-15,1 0 0 0,-1 2-192 0,-8 4 0 16,0 0 128-16,7-4-128 0,-7 4 0 0,0 0 144 0,0 0-144 15,0 0 128-15,6-10 704 0,-6 10 144 0,4-10 32 0,-4 10 0 16,0 0 256-16,0 0 48 0,0 0 16 0,0 0 0 16,-4-10-448-16,-2-1-96 0,0 0-16 0,-1 4 0 15,0 0 64-15,-1 0 16 0,0 1 0 0,0 1 0 16,-1 0-336-16,0 1-80 0,-3-2-16 0,0 2 0 16,1-2-288-16,-2-1-128 0,-2 4 0 0,1-1 128 15,-2 1-128-15,1 0 192 0,-2 3-192 0,0 3 192 16,1 1-192-16,0 2 0 0,1-2 0 0,-1 3 0 15,1 2 0-15,-1 0 0 0,-1-1 0 0,3 1 0 16,-1 3 0-16,1 1 0 0,0 0 0 0,2-1 0 16,0 2 0-16,3 0 0 0,1 1 0 0,3 0 0 15,2 4 0-15,1-4 128 0,-2 6 32 0,1-4 0 16,2-1 144-16,1 2 16 0,1 1 16 0,2 2 0 0,-1-1-64 0,1-1-16 16,1 0 0-16,1-2 0 0,2 0-80 15,2-3-32-15,3 0 0 0,-1 1 0 0,-2-5-144 0,3 0 192 16,0-2-192-16,2 0 192 0,1-4-64 0,0-1-128 15,1-2 192-15,1-1-64 0,0-1 32 0,1-2 0 16,0-1 0-16,0-2 0 0,1-1-32 0,-1 1 0 16,-2-4 0-16,-1 3 0 0,0-5-128 0,-1 0 192 15,-1-1-192-15,0 0 192 0,0 1-192 0,-1 1 160 16,-3-5-160-16,0 2 160 0,-1-3-160 0,0 2 0 16,-2 1 144-16,1 0-144 0,-2-2 0 0,0 0 128 15,-1 3-128-15,-3 2 0 0,-1 0 0 0,0 2 0 16,0-1 0-16,-1 2 128 0,-3 3-128 0,0-2 0 0,0 0 0 0,4 7 0 15,-6-6 0-15,6 6 0 0,-12-4 0 16,2 1 0-16,1-2 0 0,-1 4 0 0,10 1 0 0,-10 1 0 16,10-1 0-16,-9 0 0 0,9 0 0 0,0 0-128 15,0 0 128-15,0 0 0 0,0 0 0 0,-8 4 0 16,8-4 0-16,0 0 0 0,0 0 0 0,-6 8 0 16,6-8 0-16,0 0-128 0,0 0 128 0,-3 14 0 15,3 1 0-15,0-1 0 0,0-4 0 0,3 5-128 16,0-1 128-16,1 3 0 0,2-1 0 0,0 5-128 15,1-3 128-15,0 3 0 0,0-2 0 0,2 3 128 16,3 1-128-16,-2-3 0 0,-1 4-176 0,2-1 176 16,0 2 0-16,0-5 0 0,-1 1 0 0,1-1 0 15,-1 3 0-15,-1-1 0 0,0 1 0 0,-2 1 0 16,0-2 0-16,-2 3 0 0,-3 1 0 0,0 0 0 0,-2-1 0 16,0 1 0-16,-2 0 0 0,1 0 0 0,-3-3 0 0,0 2 0 15,-1 0 0-15,-2 0 0 0,0-2 0 16,-2 2 160-16,-1 1-160 0,0-3 192 0,-2-4-192 0,-1 0 192 15,-2 1-192-15,-2 2 192 0,-3-3-192 0,-2 1 160 16,-2 1-160-16,0-4 160 0,-2 1 16 0,-2-2 0 16,-2 1 0-16,2-2 0 0,0-2-176 0,1 0 160 15,-1 2-160-15,2-4 160 0,0-1-160 0,1-3 128 16,1 0-128-16,2-1 128 0,2-3-272 0,0 2-64 16,2-2-16-16,0-1 0 15,1-2-560-15,-3-1-112 0,-3 0-32 0,1-2 0 16,-2 2-1456-16,0-2-304 0,-3 1-48 0,1-4-11280 0</inkml:trace>
  <inkml:trace contextRef="#ctx0" brushRef="#br1" timeOffset="33960.25">24438 1088 8287 0,'0'0'736'0,"0"0"-592"0,0 0-144 0,4-9 0 15,-1 1 1728-15,-3 8 320 0,0 0 64 0,5-9 16 16,-1-2-768-16,-2 5-144 0,-2 6-48 0,0 0 0 16,0 0-528-16,0 0-128 0,0 0 0 0,0 0-16 15,0 0-224-15,0 0-32 0,0 0-16 0,0 0 0 16,0 0-64-16,0 0-16 0,0 0 0 0,-2 9 0 16,-2 1 160-16,4-10 16 0,-5 11 16 0,-2-5 0 15,1 2 128-15,6-8 32 0,-11 7 0 0,2-3 0 16,0-1 208-16,0 3 32 0,0-1 16 0,9-5 0 15,-11 5 16-15,2 2 16 0,3-1 0 0,-1 2 0 16,7-8-304-16,-8 8-64 0,2 0-16 0,-1 3 0 16,1 1-208-16,1 2-64 0,-1 2 0 0,1 2 0 15,-1-1-128-15,-1 4 0 0,1 7 144 0,-2 4-144 16,-3 6 128-16,0 4-128 0,-1-2 160 0,-1 2-160 16,0 1 128-16,-2-3-128 0,-2-5 0 0,1-2 144 0,-3-3 48 15,1-3 0-15,2-1 0 0,3 2 0 16,2 0 192-16,1-1 64 0,3 1 0 0,4 4 0 0,3-5 112 0,4 2 16 15,2 1 16-15,9 6 0 0,6 14-96 0,0-13-32 16,-3-13 0-16,5 7 0 0,6 7-144 0,-2-5-48 16,-5-13 0-16,2 1 0 0,2 4-272 0,-1 2 160 15,1 2-160-15,-1-1 128 0,-2 0-128 0,-1-2 0 16,-1 2 0-16,-3-1 0 0,-1-1 0 0,-2 1-304 16,0 2 48-16,-2 1 16 15,-2-4-2288-15,-2-4-464 0,-3-5-80 0</inkml:trace>
  <inkml:trace contextRef="#ctx0" brushRef="#br1" timeOffset="35697.46">25025 1333 4607 0,'0'0'400'0,"0"0"-400"0,4-8 0 0,-4 8 0 16,0 0 2624-16,0 0 448 0,2-9 96 0,-2 9 16 15,0 0-1968-15,0 0-400 0,0 0-80 0,0 0-16 16,0 0-496-16,0 0-96 0,-10-1-128 0,1 2 176 15,0 0-176-15,0 2 128 0,9-3-128 0,-12 6 128 16,1 0-128-16,1 0 0 0,-2 2 0 0,2 0-176 16,-2 1 448-16,2-1 96 0,-1 1 16 0,-2 1 0 15,-1 3 368-15,-1-1 80 0,2-2 0 0,-1 2 16 16,-3 1-208-16,0 3-64 0,-1-3 0 0,2 0 0 16,3 4-240-16,0-3-48 0,0 2-16 0,0-3 0 15,0 0-272-15,3 1 128 0,1-1-128 0,1-2 0 16,1-5 208-16,2 3-64 0,0-2-16 0,1 1 0 0,4-8-128 15,-3 10 0-15,2-2 144 0,1-8-144 0,3 10 192 0,-3-10-16 16,0 0-16-16,7 7 0 0,1 0-160 0,0-1 0 16,-8-6 0-16,10 7-176 0,-2-2 176 0,1 1 0 15,1-1 0-15,-1 2 0 0,-9-7 0 0,11 4 144 16,0 1-16-16,-1 0-128 0,-10-5 176 0,13 7-176 16,-2 2 160-16,0-2-160 0,3-4 128 0,-3 4-128 15,0 1 0-15,0 0 0 0,1-2 0 0,0 1 0 16,-3-1 0-16,0 2 0 0,-9-8 0 0,12 13 0 15,-3-4 0-15,-1 0 0 0,0 3 0 0,-3 1 0 16,1 0 0-16,-2-1 0 0,-2 2 0 0,-1-1 0 16,0 3 144-16,-1-2-144 0,0 0 272 0,-1 2-16 15,0 1-16-15,-1-3 0 0,2 2-16 0,-1-2 0 16,0 1 0-16,-1 0 0 0,2 1-224 0,2-2 144 0,-4-1-144 0,1 0 128 16,0-3-128-16,-1-1 160 0,1-1-160 0,1-8 160 15,-2 7-160-15,2-7 192 0,-6 8-192 0,1 3 192 16,0-5 0-16,0 2 0 0,5-8 0 0,-9 8 0 15,-2 0-32-15,-1-2 0 0,-1 2 0 0,0 0 0 16,-1 0-160-16,0-2 0 0,-1-1 144 0,0 1-144 16,0-3 0-16,0 0 0 0,-2 0 0 0,2-3 0 15,2 2 0-15,2-2-288 0,0-1 48 0,1 0 16 32,1 1-720-32,9 0-144 0,-11-4-16 0,2 1-7632 0,9 3-1520 0</inkml:trace>
  <inkml:trace contextRef="#ctx0" brushRef="#br1" timeOffset="36138.74">25100 1827 12895 0,'0'0'576'0,"0"0"112"0,0 0-560 0,0 0-128 0,10-6 0 0,-1-1 0 16,0 3 2496-16,0 0 480 0,1 2 96 0,1-1 0 16,1 0-2304-16,-1 2-448 0,1 0-112 0,1-1-16 15,1 2 64-15,5 0 0 0,0 0 0 0,1 0 0 16,-2 2-128-16,0-2-128 0,1-2 176 0,-1 1-176 16,0-1 144-16,0-1-144 0,-1 0 0 0,-1 2 144 15,-2-4-16-15,1 3 0 0,-2-1 0 0,-2 0 0 16,1 0-128-16,-2 2 0 0,1 1 144 0,-11 0-144 15,12-3 0-15,-2 2 0 0,-10 1 0 0,10 3 0 16,-10-3-768-16,11 1-112 0,-11-1-16 0</inkml:trace>
  <inkml:trace contextRef="#ctx0" brushRef="#br1" timeOffset="36634.21">26119 1470 20959 0,'0'0'928'0,"0"0"192"0,0 0-896 0,0 0-224 0,0 0 0 0,0 0 0 15,0 0 448-15,0 0 64 0,0 0 0 0,-11 2 0 16,2 2-192-16,3 2-16 0,-1-1-16 0,1 1 0 15,-2 3 112-15,1 2 32 0,-1 3 0 0,2 2 0 16,-2-1-16-16,2 1 0 0,-2 0 0 0,0 1 0 16,-1-3-80-16,1 2-16 0,-1-1 0 0,0 2 0 0,-2 0 80 0,0 3 16 15,-4-1 0-15,1 0 0 0,-1 0-112 0,1 2-32 16,-2 0 0-16,1 2 0 0,-2 3-48 0,0 2-16 16,0-1 0-16,1 1 0 0,2-4-208 0,1 1 0 15,1 0 128-15,3-3-128 0,1-1 0 0,3 0 144 16,1 1-144-16,0-1 128 15,2 0-432-15,-1-6-80 0,2 0-32 0,-1-5 0 16,2-3-2032-16,0-7-416 0,0 0-80 0</inkml:trace>
  <inkml:trace contextRef="#ctx0" brushRef="#br1" timeOffset="36993.81">26064 1487 29135 0,'0'0'1280'0,"0"0"288"0,0 0-1248 0,0 0-320 0,0 0 0 0,0 0 0 15,0 0 272-15,0 0 0 0,0 0 0 0,0 0 0 16,5 12-272-16,0-1 0 0,-1 2 0 0,0 3-144 15,1 3 144-15,1 0 0 0,-1 2 0 0,1-1 0 16,2-1 0-16,0 0 0 0,0 0 0 0,0 0 0 16,-1 1 0-16,1 0 0 0,-1 0 0 0,-1 1 0 0,1-2 0 0,-1 4 0 15,1-1 128-15,-1 0-128 0,0-1 0 0,-1-2 128 16,-1 2-128-16,0 0 0 0,0-4 128 16,-1 3-128-16,0-3 128 0,0 2-128 0,-2-5 0 0,0 1 0 15,-1-4 0-15,0 1 0 16,-1-1-544-16,0-4-176 0,-1 3-48 0,2-10-7792 15,0 0-1552-15</inkml:trace>
  <inkml:trace contextRef="#ctx0" brushRef="#br1" timeOffset="37221.51">25833 1986 13823 0,'0'0'608'0,"0"0"128"0,0 0-592 0,8-5-144 0,0 1 0 0,2 1 0 16,1 2 4224-16,2-3 800 0,1 2 160 0,4-2 48 16,2-2-4128-16,1 1-816 0,1 0-160 0,3 1-128 15,1-2 224-15,1-1-32 0,3-2-16 0,1 4 0 16,1-1-48-16,-1 3 0 0,-1-3 0 0,1 5 0 31,-1-3-608-31,-1 2-128 0,0-1-32 0,-3 0 0 16,-2 1-1504-16,-1-1-304 0,-1 0-64 0</inkml:trace>
  <inkml:trace contextRef="#ctx0" brushRef="#br1" timeOffset="37639.8">26535 1814 12895 0,'0'0'576'0,"0"0"112"0,0 0-560 0,0 0-128 0,0 0 0 0,0 0 0 15,0 0 3344-15,0 0 640 0,0 0 128 0,0 0 32 16,10 0-2880-16,0-3-576 0,-10 3-112 0,12 0-32 16,0 0-272-16,0 0-48 0,-1 0-16 0,2 0 0 15,2 0-208-15,-1 0 144 0,0 3-144 0,1-3 128 16,-1-3 640-16,0 2 112 0,2 0 16 0,-2-1 16 31,1 1-2016-31,-1 0-416 0,-1 0-80 0,-1-1 0 0,-2 2-608 0,1 0-112 0,-1 0-32 0</inkml:trace>
  <inkml:trace contextRef="#ctx0" brushRef="#br1" timeOffset="37978.65">27063 1534 29711 0,'0'0'1312'0,"0"0"288"0,0 0-1280 0,0 0-320 16,1 14 0-16,1 2 0 0,1 2 384 0,0-1 32 0,1 0 0 0,-1 1 0 15,1-1-416-15,0 1 0 0,0 2 0 0,0-1-176 16,-1 1 176-16,1 0 0 0,0-4 0 0,1 4 0 16,0-3 0-16,-1 3 0 0,1-1-144 0,-1 1 144 15,0-2-368-15,-1 1 0 0,-1 2 0 0,1 0 0 16,-2-3 80-16,-1 1 16 0,1-2 0 0,-2 0 0 16,0 0 16-16,-1 1 0 0,2-3 0 0,-1 0 0 31,0-5-512-31,1 1-80 0,0-11-32 0,0 0-10480 0</inkml:trace>
  <inkml:trace contextRef="#ctx0" brushRef="#br1" timeOffset="38689.3">27133 1393 19343 0,'0'0'1728'0,"0"-9"-1392"16,0 1-336-16,0 8 0 0,0 0 3584 0,0 0 656 15,0 0 128-15,0 0 32 0,0 0-3472 0,0 0-688 16,0 0-240-16,0 0 144 0,0 0-144 0,9-3 0 16,-9 3 0-16,0 0 0 0,10-1 0 0,-10 1 0 0,11 0 0 0,-11 0 0 15,12-1 0-15,-2-1 0 16,-10 2 0-16,13-1 0 15,-1 0-768-15,0-2-64 0,-3 3-32 0,1 2 0 0,-10-2 864 0,13 2 336 0,0 1-16 0,-1 1 0 16,-12-4-176-16,13 6-144 0,-1 2 192 0,-2 2-192 16,-2 1 0-16,-2-2 0 0,-6-9 0 0,7 13 0 15,-3 0 0-15,-1 1 0 0,-3-1 0 0,-2-1 0 16,0 1 0-16,-4 2 0 0,-1-2 0 0,-4 1-192 16,-2 2-64-16,-3 2-16 0,0-1 0 0,-3-3 0 15,1-3 976-15,1 0 192 0,-1-2 32 0,2-1 16 31,2-1-1552-31,1-1-304 0,2-1-64 0,2-2-16 0,9-3 832 0,0 0 160 0,-9 4 0 0,9-4 0 16,0 0 240-16,0 0-48 0,0 0 0 0,0 0 0 16,0 0-192-16,0 0 0 0,0 0 0 0,0 0 0 15,7 8 0-15,0-2 0 0,-7-6 0 0,12 4 0 16,0 0 0-16,1 0 0 0,0 0-208 0,0 0 64 0,1-2 144 0,-2 2 0 16,1 2 0-16,1 0 0 0,1-1 0 0,-1 4 0 15,2 1 0-15,-2 0 0 0,0-6 0 0,1 2 0 16,0 1 0-16,4 1 0 0,-1 0 0 0,-1-2 0 15,0-1 0-15,-1 2 0 0,-1-1 0 0,0 1 0 16,-4-1 0-16,0 0 0 0,-11-6 0 0,8 11 0 16,-3 1 0-16,-1 0 0 0,-4-12 0 0,1 17 0 15,-1-3 0-15,-1 0 0 0,-2 1 0 0,-1-2 176 16,0 0-48-16,-1 0 0 0,-2 0-128 0,1 1 128 16,-2 1-128-16,-1-2 128 0,-1 0 16 0,0-2 0 15,1 0 0-15,-1 1 0 0,-2-1 0 0,0 1 0 16,1-3 0-16,-2 0 0 0,0-1-144 0,-2 3 0 0,1-5 0 15,-2 1 0-15,-1 0 128 0,-1 3-128 0,0-3 0 0,0 0 128 16,1-2-128-16,2 2 0 0,0-5 0 0,0 3 128 16,2 1-128-16,4 0 0 0,-1-2 0 0,1-1 0 31,9-3-576-31,-10-2-32 0,10 2-16 0,-9 0-9248 0,9 0-1856 0</inkml:trace>
  <inkml:trace contextRef="#ctx0" brushRef="#br1" timeOffset="39288.35">27173 913 10127 0,'0'0'896'0,"0"0"-704"0,0 0-192 0,0 0 0 16,0 0 1760-16,0 0 320 0,0 0 64 0,0 0 16 16,7-6-1440-16,-7 6-272 0,0 0-64 0,0 0-16 15,9-6 848-15,-9 6 160 0,0 0 32 0,10-2 16 16,-10 2-576-16,11 2-112 0,-11-2-32 0,12 7 0 16,-3 1-144-16,0 0-48 0,0 2 0 0,1 2 0 15,1 1 160-15,-1 2 32 0,2 4 0 0,1 2 0 16,1 1-256-16,2 1-64 0,0 1 0 0,2 0 0 15,1 1-144-15,1 1-48 0,0 2 0 0,0 0 0 16,1 0-32-16,4 2-16 0,0 0 0 0,1 4 0 16,-1-1-16-16,-1 1-128 0,1-4 192 0,-1 0-64 15,-2 3-128-15,-1-2 192 0,0 0-192 0,-1-1 192 16,-1-2 64-16,-2 1 32 0,-3 1 0 0,-2-1 0 0,-3-2-64 16,-3 0-16-16,0 2 0 0,-3 1 0 0,-3 1 0 0,-1 5 0 15,0 7 0-15,-2 0 0 0,-1-1-208 0,-1-1 0 16,-3-10 0-16,0-1 0 0,-1-3 0 0,-1-2 0 15,-2-2 0-15,-1 1 0 0,-2 1-128 0,-1-1 128 16,-1-1 0-16,-1 0 0 16,-3 1-608-16,-4 2-16 0,-4 2 0 0,-3 0-15136 0</inkml:trace>
  <inkml:trace contextRef="#ctx0" brushRef="#br2" timeOffset="55550.32">27763 9186 6447 0,'0'0'576'0,"0"0"-576"0,-10 0 0 0,2 0 0 15,8 0 2816-15,0 0 464 0,-8-3 96 0,8 3 16 16,0 0-656-16,0 0-128 0,0 0-32 0,0 0 0 15,0 0-848-15,0 0-192 0,-3-4-16 0,3 4-16 16,0 0-160-16,0 0-48 0,0 0 0 0,0 0 0 16,0 0 96-16,0 0 16 0,0 0 0 0,0 0 0 15,0 0-272-15,0 0-48 0,0 0-16 0,0 0 0 16,0 0-528-16,0 0-96 0,0 0-32 0,0 0 0 16,3 15-48-16,-3-15-16 0,4 13 0 0,-4-13 0 0,8 12-96 0,-2 1 0 15,-2 0-16-15,1 0 0 0,-5-13 80 0,11 17 32 16,-1-3 0-16,1 2 0 0,-2-1 32 0,2 3 16 15,1 3 0-15,0-2 0 0,0 3-112 0,-1 1-32 16,1 2 0-16,-3 2 0 0,-2-2-64 0,-1 1-32 16,1-1 0-16,-1 0 0 0,-3-2 0 0,1 1 0 15,0 0 0-15,0-3 0 0,-3-2-160 0,0 1 160 16,1-1-160-16,0 0 160 0,0-2-32 0,1 1-128 16,0-3 192-16,0-2-64 0,-2 2-128 0,2-4 0 15,-3-11 0-15,1 10 0 0,-1-10 0 0,0 0 0 16,0 0 0-16,0 0 0 0,0 0 0 0,0 0 0 0,0 0-192 15,0 0 192-15,0 0-400 0,0 0 32 0,0 0 16 0,8-8 0 32,0 2-1184-32,-1-1-256 0,1 2-32 0,1 1-16 15,-2 0-1536-15,2 3-304 0,0-4-64 0,1 6-16 0</inkml:trace>
  <inkml:trace contextRef="#ctx0" brushRef="#br2" timeOffset="56064.59">28115 10391 30927 0,'0'0'1360'0,"0"0"304"0,0 0-1344 0,-8-2-320 16,8 2 0-16,-9-2 0 0,1-1 1376 0,0-1 208 15,8 4 32-15,0 0 16 0,-6 0 32 0,6 0 0 16,0 0 0-16,0 0 0 0,0 0-416 0,0 0-80 15,-5 7-16-15,5-7 0 0,-3 13-320 0,3 1-80 16,0-1-16-16,4 3 0 0,0 1-480 0,1-2-112 0,2 6-16 0,0-1 0 16,1-1 128-16,-1 3 0 0,-2-1 16 0,4 0 0 15,2-1-144-15,-1-1-128 0,-1 1 144 0,-1-1-144 16,-3 2 176-16,2-3-176 0,-1 1 192 0,2 0-192 16,0 2 192-16,0-1-64 0,-3-1 0 0,1-2-128 15,1-1 192-15,-1-2-192 0,0-1 192 0,0 0-192 16,1-4 144-16,-1 1-144 0,-6-10 0 0,7 11 144 15,-7-11-144-15,6 9 0 0,-6-9 0 0,5 11 0 16,-5-11-208-16,0 0-80 0,6 8-16 0,-6-8 0 16,8 7-1120-16,-8-7-240 15,9 8-32-15,-2-5-16 0,1 1-736 0,0-2-160 0,0 0-16 16,1 0-14896-16</inkml:trace>
  <inkml:trace contextRef="#ctx0" brushRef="#br2" timeOffset="56615.68">28300 11523 13823 0,'0'0'1216'0,"0"0"-960"0,0 0-256 0,0 0 0 15,0 0 3808-15,0 0 720 0,0 0 144 0,0 0 16 16,0 0-2176-16,0 0-432 0,0 0-96 0,0 0 0 16,0 0 16-16,0 0 16 0,0 0 0 0,0 0 0 15,0 0-496-15,7 12-112 0,-7-12 0 0,5 12-16 16,-5-12-496-16,5 14-80 0,-1 1-32 0,1-1 0 16,-1 2-400-16,0-1-64 0,0 0-32 0,-1 0 0 15,0 4 128-15,3-3 32 0,2 4 0 0,-5 0 0 16,-3-1-144-16,0 2-32 0,2 1 0 0,0 0 0 0,1-1-272 15,0 1 0-15,-3 1 0 0,1 0 0 16,3 2 0-16,-2-3 0 0,-2-1 0 0,3 0 0 0,0-2 160 0,-1 1 128 16,1-2 32-16,-1-1 0 0,1-1-320 0,0-2 0 15,-3 0 0-15,1-1-144 0,0 2 144 0,2-6 0 16,-3-9 0-16,5 10 128 0,-5-10-128 0,0 0-192 16,0 0 64-16,7 7 0 15,-7-7-736-15,0 0-144 0,11 2-16 0,0-3-16 16,0-2-1280-16,-3 1-256 0,0-5-48 0,0-1-11584 15,-4 1-2304-15</inkml:trace>
  <inkml:trace contextRef="#ctx0" brushRef="#br2" timeOffset="60237.43">28422 1287 19695 0,'0'0'864'0,"0"0"192"0,2-10-848 0,-2 1-208 16,0 9 0-16,0 0 0 0,-3-9 336 0,3 9 32 15,0 0 0-15,-4-10 0 0,4 10-368 0,0 0 0 16,0 0-192-16,0 0 64 0,-3-9 128 0,3 9 0 16,0 0 0-16,0 0-128 0,0 0 128 0,8-9 0 15,-8 9 0-15,9-4 0 0,1 4 160 0,-10 0 64 16,0 0 16-16,11 0 0 0,0 0 704 0,-11 0 144 16,0 0 16-16,0 0 16 0,0 0 112 0,0 0 32 15,0 0 0-15,6 13 0 0,-6-13-240 0,4 15-64 16,-4 3 0-16,-1 2 0 0,-2 3-352 0,1 4-80 15,-2 3-16-15,0 3 0 0,0 0-256 0,1 0-64 0,1-1-16 16,0 3 0-16,2-1-176 0,-1 0 160 0,-2-3-160 0,2 0 160 16,1-2-16-16,0-2 0 0,0-1 0 0,1 0 0 15,2-2-16-15,0-1 0 0,-2 1 0 0,2-5 0 16,-1 0-128-16,1-1 192 0,-1-1-192 0,2-1 192 16,0-3 0-16,0-3 0 0,1-1 0 0,-5-9 0 15,8 8-432-15,1-2-80 0,-9-6 0 0,0 0-16 31,0 0-1520-31,0 0-288 0,0 0-64 0</inkml:trace>
  <inkml:trace contextRef="#ctx0" brushRef="#br2" timeOffset="60528.45">28117 1792 26719 0,'0'0'1184'0,"-6"-5"240"0,-2-5-1136 0,3 0-288 16,-1 1 0-16,8 0 0 0,3 1 2816 0,4-4 496 15,3 2 96-15,3-2 32 0,5-1-2736 0,2 1-560 16,4-1-144-16,4 3 0 0,3 1 128 0,1 0-128 16,2-1 192-16,2-1-192 0,1 3 128 0,-1 1-128 15,-1 0 0-15,-2 1 0 0,-1 2 0 0,-3 1 0 16,-4-3 0-16,-1 5 0 0,-2 1 0 0,-3 4-304 0,-3-4 48 0,0 3 0 31,-2-2-368-31,-1 1-64 0,0 5-16 0,-1-4 0 16,-2-3-352-16,0 1-80 0,-1 0-16 0,2-1-8864 0,-1-1-1776 0</inkml:trace>
  <inkml:trace contextRef="#ctx0" brushRef="#br2" timeOffset="61490.54">29250 1063 8287 0,'0'0'736'0,"0"0"-592"0,-5-8-144 0,5 8 0 15,-4-6 4672-15,4 6 896 0,-1-7 176 0,1 7 32 16,0 0-4368-16,5-6-896 0,-5 6-160 0,6-4-32 16,1-3-112-16,-7 7-16 0,9-4 0 0,-9 4 0 15,11-2-48-15,-11 2-16 0,0 0 0 0,11 0 0 16,-11 0-128-16,0 0 128 0,12 6-128 0,-12-6 128 15,7 13 128-15,-1-2 32 0,-1 0 0 0,-2 1 0 16,-3 4 192-16,1-3 32 0,0 1 16 0,2 3 0 16,-3 3-16-16,3 2-16 0,-1 3 0 0,2 1 0 15,1 0-144-15,1 6-32 0,-2 5 0 0,1-1 0 16,1 1 48-16,2 2 0 0,0-1 0 0,0-2 0 16,0 0-112-16,1-3 0 0,-1-3-16 0,1-1 0 0,-2-2-48 0,1 0-16 15,-1-1 0-15,-1-2 0 0,0 0 96 0,-1-1 32 16,0-1 0-16,0-2 0 0,-1 1-32 0,0-2 0 15,-1-2 0-15,-1 0 0 0,1-1-16 0,-3 0 0 16,1-2 0-16,2 0 0 0,-2-2 96 0,-1-12 16 16,0 0 0-16,5 10 0 0,-5-10-112 0,0 0-32 15,0 0 0-15,9 7 0 0,4 0 112 0,-2-5 32 16,-11-2 0-16,0 0 0 0,5-16 96 0,-1 0 32 16,0-1 0-16,-1-6 0 0,-1 0-336 0,-1 1-160 15,1-2 160-15,-1 3-160 0,-1 5 144 0,1-4-144 16,1 3 128-16,-1 0-128 0,0 4 0 0,-1-3 0 15,0 5 128-15,0-1-128 0,0 12 0 0,2-14 0 16,-1 2 0-16,1 1 0 0,-2 11 0 0,7-10 0 0,-3-2 0 16,2 4 0-16,2 1-128 0,-3-6 128 0,-2-6-160 0,2 5 160 15,6 2 0-15,-1 2-144 0,2 1 144 0,2 3 0 16,-1 0 0-16,0 2 0 0,0 1 0 0,0 3-128 16,0 2 128-16,0-1-128 0,-1 3 128 0,0 2-128 15,-2 0 128-15,1 3-128 0,0 1 128 0,0 2-128 16,-2 1 128-16,-1 0 0 0,0 0 0 0,0 3 0 15,-1 2 0-15,2 0 0 0,1 2 0 0,1-2 0 16,1-1 0-16,0 0 0 0,-3 2 0 0,1 1 0 16,2 0 0-16,1-1 0 0,0 2 0 0,-1-5 128 15,0-1-128-15,-1 4 0 0,-2-5 0 0,2 3 0 16,-2-2 0-16,-1 0 144 0,0-2-144 0,-1-1 0 0,1-3 128 16,-1-1-128-16,-7-8 0 0,8 10 0 15,-1-1-400-15,3 2-144 0,-3-1-32 16,-7-10 0-16,0 0-2560 0,0 0-528 0,0 0-112 0,2-10 0 0</inkml:trace>
  <inkml:trace contextRef="#ctx0" brushRef="#br2" timeOffset="62238.41">30602 818 16575 0,'0'0'1472'0,"0"0"-1168"16,0 0-304-16,0 0 0 0,0 0 2176 0,0 0 368 15,0 0 80-15,0 0 0 0,0 0-1728 0,-8-1-368 16,8 1-64-16,-9-2-16 0,1 2-64 0,8 0-32 16,-9 2 0-16,9-2 0 0,-9 2-96 0,9-2 0 15,-10 3-16-15,10-3 0 0,-11 4 128 0,2 0 16 16,-1 2 16-16,1-2 0 0,-1 0 144 0,1 4 32 15,-1 1 0-15,-1 3 0 0,0 1 0 0,-2 1 0 16,0 3 0-16,0 1 0 0,-3 2-224 0,0 3-32 16,1 7-16-16,0-4 0 0,1 2 64 0,1 2 16 0,-1 2 0 0,2 2 0 15,0 3-64-15,2 2-16 0,1 0 0 0,1 3 0 16,0 2-16-16,3-1 0 0,1-4 0 0,1 2 0 16,2-1-48-16,1-2-16 0,3-3 0 0,-1-1 0 15,-1 0-96-15,2-2 0 0,0-2-128 0,-1 2 192 16,1-2-192-16,-1 0 176 0,1-2-176 0,2 5 160 15,2 3 0-15,1 0 0 0,-2-5 0 0,2 1 0 16,1-3-160-16,2-5 128 0,-1-10-128 0,4-1 128 16,6 0 0-16,-1-1 0 0,2 0 0 0,1-1 0 15,3-2-128-15,0-1 0 0,0-1 144 0,0-1-144 16,-1 2 0-16,1-1 0 0,-1 0 0 0,-2 0-128 16,-3-1-288-16,2 2-48 0,3-1-16 0,-5 1 0 15,-3-2-560-15,-2-1-112 0,-1-1-32 0,-1-4 0 16,-2 2-1632-16,-10-2-336 0,11-2-64 0</inkml:trace>
  <inkml:trace contextRef="#ctx0" brushRef="#br2" timeOffset="62654.46">30781 1286 26719 0,'0'0'2368'0,"-5"-7"-1888"0,5 7-480 0,0 0 0 15,0 0 1696-15,0 0 240 0,0 0 48 0,0 0 16 16,0 0-1680-16,0 0-320 0,0 0 0 0,0 0-160 16,0 0 160-16,0 0 0 0,0 0 160 0,10 23-160 15,0-1 288-15,0 4-32 0,-1 1-16 0,-2 3 0 16,1 0 144-16,1 2 16 0,-1 1 16 0,0-3 0 16,-1 0 176-16,-1 0 48 0,-1 0 0 0,1-1 0 15,-1-2-192-15,-1-1-16 0,-2 1-16 0,1-3 0 16,-1 0-192-16,0-3-32 0,0-3-16 0,1 0 0 0,0 3-48 0,-1-7 0 15,1-2 0-15,1-1 0 0,-4-11-128 16,5 10-272-16,1-1 64 0,-6-9 16 16,0 0-2448-16,0 0-496 0</inkml:trace>
  <inkml:trace contextRef="#ctx0" brushRef="#br2" timeOffset="63364.18">30669 1307 28559 0,'-12'-9'1264'0,"7"2"272"0,-2-1-1232 0,5 2-304 0,2 6 0 0,0 0 0 16,9-7 2560-16,2 1 464 0,2-1 96 0,0 2 16 15,2 1-2672-15,-1-1-464 0,2 0-208 0,2 1 16 16,2-3 192-16,-1 3 0 0,-1-1 0 0,3 1 0 15,3 0 128-15,-2 0-128 0,0 2 0 0,2-2 0 16,0 4 0-16,0 0 0 0,-1 4 0 0,-1-2 0 16,-1 1 0-16,-2 1 0 0,-4 1 0 0,0 0 0 15,-2 2 0-15,-2-1 0 0,0 1 0 0,-2 1 0 16,-9-8 0-16,8 13 0 0,-8-13 160 0,5 13-160 16,-5-13 192-16,1 14-32 0,-2-2-16 0,-2 1 0 15,1 0 32-15,-2 1 0 0,-3-1 0 0,-1-1 0 16,-1 2-176-16,-1 1 128 0,-2 0-128 0,0 0 128 0,-1-2 0 15,2-1 0-15,-2-2 0 0,1 0 0 0,0-2-128 0,0 0 0 16,2-1-160-16,1 0 160 0,2-3 0 0,7-4 0 16,0 0 0-16,-6 9 0 0,6-9 0 0,-5 7 0 15,5-7 0-15,0 0 0 0,-3 10 0 0,3-10 0 16,0 0 0-16,1 11 0 0,1-2 0 0,0-1 0 16,-2-8 0-16,5 10 0 0,1-3 0 0,1-2 0 15,-7-5 0-15,12 4-144 0,-1-2 144 0,0 2 0 16,1 0 0-16,1-1 0 0,0-1 0 0,1 1-128 15,1-2 128-15,0 2 0 0,2 1 0 0,0 0 0 16,2-2 0-16,-1 2-128 0,0 0 128 0,0 1 0 16,-2-1 0-16,-2 3-128 0,-2 3 128 0,0-1-128 15,-2-1 128-15,1 1-128 0,-4 2 128 0,1-1 0 16,-1-1 0-16,-1 2 0 0,1-1 0 0,-2 2 0 0,-2-3 0 0,-3-9 0 16,4 11 0-16,-2-1 0 0,-2-10 0 0,0 13 128 15,0-13-128-15,-1 10 144 0,-3 1-144 0,4-11 160 16,-7 10-32-16,1-1 0 0,-1-2 0 0,-2-1 0 15,0 2-128-15,0 0 0 0,0 0 0 0,-3 1 0 16,-1-1 208-16,-1 1-32 0,-2-1-16 0,-1 1 0 16,-2 1 32-16,-1 1 16 0,1 1 0 0,-1-3 0 15,2-2-208-15,0 3 0 0,-1-3 0 0,2 0 0 16,0-1 0-16,2 1 0 0,0-2 0 0,2-1 0 16,2-1-320-16,0-2-64 0,2 0-16 0,9-1 0 15,-12 2-1392-15,12-2-288 0,-9 4-48 0,9-4-16 16,0 0-976-16,-9-7-192 0</inkml:trace>
  <inkml:trace contextRef="#ctx0" brushRef="#br2" timeOffset="63989.33">31207 882 2751 0,'0'0'256'0,"-8"-1"-256"0,-1-3 0 0,1 2 0 16,8 2 2768-16,-10-1 512 0,-1 1 112 0,2 0 0 15,9 0-2080-15,-9 1-416 0,9-1-96 0,-9 2-16 16,9-2 240-16,0 0 32 0,0 0 16 0,0 0 0 15,0 0-224-15,0 0-32 0,0 0-16 0,0 0 0 0,0 0 16 0,0 0 0 16,0 0 0-16,10-4 0 0,0 0 144 16,0 1 16-16,0 1 16 0,1 0 0 0,1 1-352 0,-1 2-64 15,1 1 0-15,1 2-16 0,0 2-192 0,3 3-48 16,1 2 0-16,0 2 0 0,0 0-80 0,1 4-32 16,1 1 0-16,2 0 0 0,0 0-80 0,0 6 0 15,0 1-128-15,2-1 192 0,2 0-64 0,1 2 0 16,-1 3-128-16,0 1 192 0,0 1-32 0,-2-1-16 15,-1 2 0-15,2 2 0 0,-1-1 32 0,-1 2 0 16,-2 2 0-16,-3-3 0 0,-2-1 208 0,0-1 32 16,-2-4 16-16,-1 1 0 0,-3 1 144 0,-2 0 16 15,0-4 16-15,-2 2 0 0,0-1 16 0,-3 2 0 16,-4-3 0-16,-1-2 0 0,-3 1-112 0,0 1 0 16,-3 3-16-16,-2 1 0 0,-2 1-176 0,-1-2-16 0,-2 0-16 0,-1-5 0 15,-1 2-288-15,-2 3 0 0,2-2 0 0,-4 0 0 31,-3-1-2640-31,-2-4-544 0</inkml:trace>
  <inkml:trace contextRef="#ctx0" brushRef="#br3" timeOffset="78428.33">18630 1268 3679 0,'0'0'320'0,"0"0"-320"15,0 0 0-15,0 0 0 0,8-7 2352 0,-8 7 400 16,5-9 64-16,-5 9 32 0,0 0-1360 0,5-10-272 16,-5 10-48-16,4-11-16 0,-4 11-256 0,0 0-48 15,3-10-16-15,-3 10 0 0,4-9-272 0,-4 9-64 16,0 0-16-16,1-12 0 0,0 0-32 0,-1 12-16 15,-1-12 0-15,-2 2 0 0,1 0 16 0,2 10 16 0,-5-12 0 0,-2 1 0 16,-1 2 176-16,0-1 16 0,-1-1 16 0,0 2 0 16,-1 0 32-16,-1 0 16 0,0 1 0 0,-1 0 0 15,0 6-288-15,0-1-64 0,1-2-16 0,-1 2 0 16,0 2-144-16,1 2-16 0,-3 1-16 0,3 0 0 16,0 1-176-16,1 1 0 0,1 0 144 0,0 2-144 15,-2 1 128-15,2-1-128 0,0 2 128 0,0 1-128 16,1 2 0-16,0 2 0 0,-1 1 0 0,1 2 0 15,2 1 0-15,-1 0 0 0,1-2 0 0,-1 4 0 16,-2 1 0-16,1 1 0 0,2 1 0 0,0 6 0 16,1 4 0-16,0-2 0 0,0 6 0 0,0 1 0 15,1 2 0-15,0 2 0 0,0-1 0 0,1-1 0 16,2-1 0-16,2-1 0 0,1-3 0 0,-1 0 0 16,-2-5 0-16,2 4 0 0,1 2 0 0,1-1 128 15,-4-1-128-15,1-2 0 0,-2-1 128 0,2-4-128 0,-1 2 128 0,2-2-128 16,-1-2 160-16,0 1-160 0,-1-1 144 0,0-2-144 15,0-1 128-15,-2-2-128 0,-2 1 0 0,2-3 0 16,-2-3 0-16,1 2-176 16,-1-3-400-16,0-3-64 0,-1-1-32 0,1-1 0 15,0 0-416-15,5-8-64 0,0 0-32 0,0 0-7408 16,-8 4-1488-16</inkml:trace>
  <inkml:trace contextRef="#ctx0" brushRef="#br3" timeOffset="78760.86">18036 1854 25967 0,'0'0'1152'0,"0"0"240"0,0 0-1120 0,0 0-272 0,0 0 0 0,7-7 0 16,-7 7 704-16,11-8 64 0,-3 1 32 0,2 2 0 15,2-1 160-15,0 0 48 0,1 2 0 0,1-1 0 16,2 0-32-16,2 0 0 0,1 0 0 0,5-2 0 16,3-2-336-16,1 1-64 0,-1 0 0 0,2-1-16 15,-3 0-304-15,0 0-48 0,-3 0-16 0,-1 2 0 16,-1-1-192-16,0 2 0 0,-1-1 128 0,1 2-128 16,-2 1 0-16,1-1 0 0,-3-1 0 0,0 2 0 15,-2 2 0-15,0 2-240 0,-2 0 48 0,0 0 16 16,0 3-272-16,-2 0-48 0,0-2-16 0,-2 0 0 15,-9-1-1632 1,9 0-336-16,-9 0-64 0,0 0-16 0</inkml:trace>
  <inkml:trace contextRef="#ctx0" brushRef="#br3" timeOffset="79228.42">19196 1016 17503 0,'0'0'1552'0,"-9"-4"-1232"0,1 4-320 0,-1 0 0 15,0 0 1856-15,1 3 320 0,8-3 64 0,-11 6 16 16,1-2-1488-16,0 0-320 0,-1-1-48 0,1 3-16 16,-2 1 256-16,-1-1 64 0,-1 1 0 0,-1 3 0 15,0 1-224-15,0 3-32 0,1 0-16 0,1 3 0 16,-1-2-256-16,-2 2-48 0,-2 0-128 0,-1 3 192 16,0 4-192-16,-1-1 0 0,-2 5 128 0,-3 4-128 15,-1 4 192-15,2 4 0 0,0 4 0 0,3 2 0 16,3-2 64-16,2 1 0 0,3-5 0 0,3 0 0 0,-1 0 80 15,4-1 32-15,0-2 0 0,3 0 0 0,3-2-112 0,2 6-32 16,0-4 0-16,2 2 0 0,1 1-80 16,0-3-16-16,0 1 0 0,0 0 0 0,0-4-128 0,1 0 0 15,1 0 144-15,2-2-144 0,-1-2 0 0,3-1 0 16,2-3 0-16,5-1 128 0,2-3-432 0,2-1-80 16,0 0 0-16,1-6-16 15,0 1-528-15,1-2-96 0,0-3-32 0,1-2-8560 16,-1-1-1712-16</inkml:trace>
  <inkml:trace contextRef="#ctx0" brushRef="#br3" timeOffset="80681.85">19466 1343 7359 0,'0'0'656'0,"0"0"-528"0,0 0-128 0,0 0 0 16,-3-9 1760-16,3 9 320 0,0 0 64 0,-1-9 16 16,1 9-928-16,-3-5-176 0,3 5-32 0,0 0-16 15,0 0 0-15,-6-7 0 0,1 1 0 0,5 6 0 16,0 0-256-16,0 0-48 0,-8-3-16 0,8 3 0 15,-11-2-240-15,3 2-64 0,8 0 0 0,-9 5 0 16,9-5-208-16,-10 4-48 0,-1 1-128 0,2-1 192 0,-1-1-48 0,1 2-16 16,0 3 0-16,-3-1 0 0,-2 0 192 0,-1 2 48 15,-2 1 0-15,0 1 0 0,0-1 128 16,2 2 16-16,0-2 16 0,2 1 0 0,2-2-160 0,2 0-48 16,-1-2 0-16,5 0 0 0,1 4-96 0,0-1-32 15,2-1 0-15,0 1 0 0,2 0-192 0,0 0 128 16,-1 0-128-16,1 0 0 0,1 0 144 0,1 3-144 15,0-2 128-15,1 2-128 0,0-4 0 0,-1 1 0 16,1 0 128-16,-1 0-128 0,1 0 0 0,-3-10 0 16,0 0 0-16,7 8 0 0,-2 0 0 0,1 0 0 15,-6-8 0-15,9 4 0 0,-9-4 0 0,12 9 0 16,-1-6 0-16,0 3 0 0,1 1 0 0,0-1 0 0,-1 2 0 16,1-2 0-16,0 1 0 0,0-2 0 0,-1 2 0 15,2 1 0-15,0-1 0 0,1 3 0 0,-5-3 0 0,1 1 0 16,-10-8 0-16,11 9 0 0,-4 3 0 0,-7-12 0 15,8 12 0-15,-3-1 0 0,-5-11 0 0,2 16 0 16,-4-3 0-16,-2 2 0 0,-1 0 0 0,0-1 0 16,-1 1 0-16,0-1 0 0,0-1 0 0,-1-1 0 15,-3 0 0-15,1-2 0 0,0 1 0 0,-1-1 128 16,0 2-128-16,0-1 0 0,-1 1 0 0,1-1 0 16,-1-2 144-16,2 0-144 0,-1-1 160 0,1 2-160 15,-1-2 0-15,0 1 0 0,0 0 0 0,-1-1 0 16,-1 1 192-16,1-1-48 0,-2 0-16 0,0 1 0 15,0 3-128-15,1-3 0 0,-1 0 0 0,1 0 0 16,0 0 0-16,2-2 0 0,-2-2 0 0,3 7 0 16,3 7 0-16,-2-8 0 0,8-11 0 0,-9 2 0 0,1 1-176 0,8-3-64 15,0 0-16-15,0 0 0 16,0 0-2016-16,0 0-416 0,0 0-64 0</inkml:trace>
  <inkml:trace contextRef="#ctx0" brushRef="#br3" timeOffset="81063.28">19544 1800 8287 0,'0'0'736'0,"0"0"-592"0,0 0-144 0,0 0 0 15,0 0 2112-15,0 0 384 0,0 0 64 0,0 0 32 16,0 0-1248-16,0 0-240 0,0 0-48 0,0 0-16 16,0 0 112-16,0 0 32 0,0 0 0 0,0 0 0 15,0 0-112-15,0 0-32 0,0 0 0 0,0 0 0 16,0 0-336-16,0 0-64 0,10 0 0 0,-10 0-16 15,12-3-368-15,-1 2-80 0,-11 1-16 0,13-2 0 16,-2-1-160-16,1-1 0 0,0 1 144 0,0 0-144 0,-2 1 0 16,0 0 0-16,1 2 0 0,-1-2 0 15,1 1-560-15,-1 1-128 0,1 0-16 0,-11 0-8448 16,11-2-1664-16</inkml:trace>
  <inkml:trace contextRef="#ctx0" brushRef="#br3" timeOffset="81430.14">20129 1502 14735 0,'0'0'1312'0,"0"0"-1056"0,0 0-256 0,0 0 0 16,0 0 2304-16,0 0 416 0,0 0 80 0,-1 13 16 16,1-13-2320-16,-3 12-496 0,1 1 0 0,-3 5 0 15,-2 1 0-15,1 0 0 0,-1 0 0 0,-1 1 0 16,-1 1 0-16,-1-1 0 0,-2-2 0 0,-1-1 0 16,-1 0 272-16,-2 0 160 0,-2 1 16 0,-1 3 16 15,1-5-144-15,-1 5-16 0,-2 1-16 0,3 1 0 16,-1 5 288-16,2-4 64 0,0 4 16 0,0-1 0 15,0-1-320-15,4 2-64 0,3-1-16 0,1-1 0 16,1 0-256-16,2-5 160 0,0-3-160 0,1-2 128 16,1-2-128-16,0-3-224 0,2-4 48 0,0 1 16 15,2-8-1824-15,0 0-352 0,0 0-80 0</inkml:trace>
  <inkml:trace contextRef="#ctx0" brushRef="#br3" timeOffset="81741.82">20118 1502 14735 0,'0'0'1312'0,"0"0"-1056"15,0 0-256-15,0 0 0 0,0 0 2992 0,0 0 528 16,6-7 128-16,-6 7 0 0,0 0-2736 0,0 0-544 15,7 10-112-15,-2 3-32 0,-1 0-224 0,-2 4 0 16,-2 3 0-16,-1 0 0 0,0-1 0 0,-2 5 0 16,-1 0 0-16,0-2 0 0,0 0 0 0,1 3 0 15,-3 1 0-15,2 1 0 0,1-3 0 0,-1 3 0 16,0 2 0-16,0 1 0 0,0 0 0 0,0 0 0 16,0-1 0-16,0-2 0 0,-1 0 0 0,1-1 0 0,1-1 0 0,1-3 144 15,-2 1-144-15,3-3 0 16,-1-1-160-16,0-2-8352 15,-2-8-1680-15</inkml:trace>
  <inkml:trace contextRef="#ctx0" brushRef="#br3" timeOffset="81933.57">19883 2059 35007 0,'0'0'1552'0,"-1"-6"320"0,1 6-1488 0,0 0-384 0,0-10 0 0,0 10 0 16,7-7 592-16,4 0 48 0,2 1 16 0,3-1 0 0,3 1-656 0,3-5 0 16,-1 2-128-16,0-1 128 15,-1-2-688-15,2-1-16 0,0-2 0 0,1 2 0 16,0 2-2176-16,-1-1-448 0</inkml:trace>
  <inkml:trace contextRef="#ctx0" brushRef="#br3" timeOffset="82179.5">20279 1854 19343 0,'0'0'848'0,"0"0"192"0,0 0-832 0,0 0-208 0,0 0 0 0,12-1 0 15,0 1 2752-15,-1 1 496 0,0 2 96 0,1-3 32 16,1 1-2608-16,0-1-512 0,-2 0-96 0,1 2-32 16,0-1-128-16,0 2-176 0,-2-3 48 0,2 0 0 15,1 0-720-15,-1 1-144 0,-2-1-32 0,0 0-11952 16</inkml:trace>
  <inkml:trace contextRef="#ctx0" brushRef="#br3" timeOffset="82486.7">20686 1565 26719 0,'0'0'2368'0,"-4"10"-1888"0,3 3-480 0,-2 2 0 16,2 2 1392-16,1 2 176 0,0 1 32 0,0 1 16 16,1 0-1328-16,1 2-288 15,-1 1 0-15,-1 2 0 0,1 1 0 0,-1 2 0 16,0 5 0-16,1-2 0 0,-1 2 0 0,0-1 0 16,0 2-144-16,0-3 144 15,0 0-592-15,-1-4-32 0,0-2 0 0,1-3 0 16,-3-1-64-16,1-5-16 0,0-3 0 0,1-3 0 15,-2-2-128-15,3-9-48 0,0 0 0 0</inkml:trace>
  <inkml:trace contextRef="#ctx0" brushRef="#br3" timeOffset="83113.66">20515 1572 13823 0,'-2'-20'1216'0,"0"7"-960"0,0 0-256 0,2 0 0 0,2 0 4656 0,5 2 880 16,2 1 176-16,3 1 48 0,1-2-4416 0,2 1-896 15,1 0-160-15,1-2-32 0,-3 3-256 0,6 0 0 16,1-1 128-16,1 4-128 0,3-1 0 0,1 2 0 16,1 3-144-16,1 0 144 0,-1 1-128 0,0 4 128 15,-2 0 0-15,-4 3-144 0,-2-1 144 0,-2 1 0 16,-1 2 0-16,-4 3 0 0,-3 0 0 0,-4 0-160 15,-2 3 160-15,-3 2 0 0,-4 1 0 0,0 2 0 16,-1 3 0-16,-2-1 0 0,-1 0 0 0,-1-1 0 16,-1-3 0-16,-2 1 0 0,0 2 0 0,-1-2-160 15,-1-1 160-15,-2 1-192 0,-1-2 192 0,0-1 0 16,-2 0 0-16,-2 0 0 0,-2 0 0 0,-1-2 0 16,-1 1 0-16,4 0 128 0,3-1-128 0,1 2 128 0,2-1-128 0,2-5 128 15,1 2-128-15,3-2 0 0,1-1 0 16,8-8 0-16,0 0 0 0,0 0 0 15,0 0 0-15,0 0 0 0,0 0 0 0,0 0-240 0,9 6 64 0,-9-6 16 16,12 3 160-16,1-2 0 0,1-2 0 0,0-1-128 16,0 1 128-16,0 1 0 0,1 0 0 0,1 1 0 15,-2 2 0-15,1 0-160 0,0-1 160 0,1 3 0 16,1 1 0-16,1 0-128 0,2 1 128 0,-2 0 0 16,-1 3 0-16,0-4 0 0,0 2 0 0,-3 1 0 0,-1-1 0 0,-1 1 0 15,-2 1 0-15,1 1 0 16,-3 1 0-16,-2-2 0 0,-1 3-128 0,1 0 128 0,-2-2 0 0,-2 0 0 15,0 4 0-15,-1-1 0 0,-2 2 0 0,-2-3 0 16,-2 0 0-16,1-3 0 0,-1-3 160 0,-2-1-16 16,-2 1 0-16,1-2 0 0,0 1 48 0,0 4 0 15,-2 3 0-15,0-2 0 0,-1 1-192 0,1-3 0 16,-2-2 0-16,-1-7 0 0,-1-6 0 0,-1 5 0 16,0 1 0-16,2 0 0 0,0-2-320 0,0-2-64 15,-1 0 0-15,3 1 0 16,-1 0-2272-16,2-2-464 0</inkml:trace>
  <inkml:trace contextRef="#ctx0" brushRef="#br3" timeOffset="83598.39">20863 999 11967 0,'4'-13'1072'0,"-4"13"-864"0,3-10-208 0,1 1 0 15,0 1 2688-15,-4 8 480 0,8-5 96 0,-8 5 32 16,10-2-2448-16,-10 2-480 0,0 0-112 0,0 0 0 0,10 8 224 0,-2 2 48 15,-8-10 16-15,5 16 0 0,-1 1-240 0,2 4-48 16,-1 2-16-16,0 2 0 0,-1-1 128 0,2 0 16 16,2 1 16-16,3 0 0 0,-1 0 64 0,3 0 16 15,0-5 0-15,0 5 0 0,4 3 0 0,0 0 0 16,1 5 0-16,1-1 0 0,-1 5-128 0,0-6-32 16,-1 4 0-16,-1 2 0 0,-2-1-128 0,-1 0-16 15,-1 0-16-15,-3 1 0 0,-3-2-32 0,-3 4 0 16,-4 1 0-16,-2 6 0 0,-2 3-128 0,-2 1 160 15,-2-4-160-15,-1 2 160 0,-2 1-160 0,2 4 160 16,-3 3-160-16,1-9 160 0,0-10-160 0,2-3 128 16,-1-4-128-16,1-1 128 0,1-2 32 0,0 1 0 0,0-4 0 0,-1 3 0 15,0-5-160-15,0-1 0 16,2 1 0-16,-3-5 0 0,1 2 0 0,-2-2 128 16,-1 0-128-16,0 0 0 0,-1-1-208 0,-1-3-128 15,0-4-32-15,-2-5 0 16,0-4-1728-16,-1-3-336 0,1-5-80 0</inkml:trace>
  <inkml:trace contextRef="#ctx0" brushRef="#br3" timeOffset="84038.64">21910 1658 8287 0,'0'0'368'0,"0"0"80"0,0 0-448 0,0 0 0 16,-4-10 0-16,4 10 0 0,0-6 5136 0,0 6 944 16,0-8 192-16,0 8 48 0,4-5-4064 0,-4 5-800 0,0 0-176 0,12-1-16 15,1-1-240-15,1 1-64 16,3 1 0-16,4 4 0 0,3 9-432 0,0-3-80 0,2-4-32 0,1-3 0 16,-3-3-240-16,1-2-48 0,-1-2-128 0,0-1 192 15,1 1-192-15,1-1 0 0,0-3 0 0,0 4 0 31,2 1-496-31,-1 2 16 0,2 1 0 0,1-3 0 16,0 3-416-16,-2 3-64 0,0 3-32 0,-2-3 0 16,-1-3-384-16,-5 4-80 0,0 1-16 0,-4-1-8128 0,-3 0-1648 15</inkml:trace>
  <inkml:trace contextRef="#ctx0" brushRef="#br3" timeOffset="84304.61">22127 1887 36511 0,'0'0'1616'0,"0"0"336"0,-9-3-1568 0,9 3-384 15,0 0 0-15,0 0 0 0,0 0 832 0,0 0 96 16,0 0 16-16,0 0 0 0,0 0-272 0,14 7-48 15,-1-2-16-15,1-1 0 0,2-1-80 0,2 1-16 16,0-3 0-16,5 1 0 0,0 1-256 0,3 1-64 16,0-1-16-16,2 1 0 0,0-2-368 0,2 2-64 15,2 3 0-15,-2-1-16 16,-1 1-2384-16,0-1-480 0,0-1-80 0</inkml:trace>
  <inkml:trace contextRef="#ctx0" brushRef="#br3" timeOffset="98616.62">22535 16188 26031 0,'0'0'1152'0,"0"0"240"0,-7-8-1120 0,2 1-272 16,0-1 0-16,2 1 0 0,2-3 896 0,0 0 128 16,-2 0 32-16,2-3 0 0,-1-2-880 0,2-2-176 15,0-2 0-15,0-1 0 0,0 2-224 0,-2 0 32 16,-5-5 16-16,1 5 0 0,-1 1 176 0,-1 0 0 15,-1 2 0-15,-1 0 0 0,-2 2 192 0,-2-1 80 16,-1 1 16-16,1 2 0 0,-2 2 160 0,-1 0 16 16,1 5 16-16,-1-1 0 0,0 1-64 0,0 2-16 15,-2 3 0-15,1 3 0 0,-3-2-16 0,2 4-16 16,-1 3 0-16,1 2 0 0,-1 1 32 0,1 4 16 16,-2-2 0-16,1 3 0 0,1 4-48 0,0 2-16 15,2 5 0-15,2-1 0 0,-1 3-112 0,2 2-32 0,-1-1 0 16,2 4 0-16,-1 2 32 0,1 4 0 0,-3 5 0 15,2 6 0-15,0 8-48 0,-1 3-16 0,0 4 0 0,-1-1 0 16,0-4 64-16,2-1 16 0,0-2 0 0,2-3 0 16,2-1 304-16,0-4 64 0,3-3 16 0,1-4 0 15,2-2-256-15,2-4-32 0,-1-3-16 0,2-5 0 16,1-3-144-16,0-3-48 0,1-2 0 0,1-2 0 16,0-4-400-16,2 0-96 0,-1-3-16 0,-1-2 0 31,0-2-528-31,-2-9-128 0,0 0 0 0,0 0-16 15,0 0-1488-15,0 0-288 0,0 0-64 0,0 0-11776 0</inkml:trace>
  <inkml:trace contextRef="#ctx0" brushRef="#br3" timeOffset="98934.69">21449 16842 30399 0,'0'0'2704'0,"0"0"-2160"16,0 0-544-16,0 0 0 0,0 0 2384 0,0 0 368 16,5-7 80-16,8 1 16 0,5 1-2448 0,6 0-400 15,2-2-256-15,4-1 48 0,1 0 80 0,2 1 128 16,-1-1-208-16,3 1 80 0,3 2 128 0,1 1 0 0,2 4-144 0,-1-3 144 15,-1 2 0-15,-1 2-144 16,-3 2 144-16,-1 0 0 0,-2-3 0 0,-5 1 0 0,-2 2 0 0,-3-2 0 16,-3 2 0-16,-2-1 0 0,-2 1 0 0,-2-3 0 31,0 0-944-31,0 0-224 0,-1 4-48 0,-1-4-9712 0,-11 0-1936 0</inkml:trace>
  <inkml:trace contextRef="#ctx0" brushRef="#br3" timeOffset="99416.06">23111 15774 17503 0,'0'0'768'0,"0"0"176"0,0 0-752 0,0 0-192 16,0 0 0-16,-7-5 0 0,7 5 3600 0,-9-1 688 16,0 1 144-16,1 1 32 0,-1 2-3248 0,9-3-640 15,-10 4-128-15,-2 2-16 0,-2 2-224 0,-1 2-32 16,1-1-16-16,-3 6 0 0,-2 2-160 0,-2 4 0 0,-3 1 144 0,-2 4-144 15,-2 0 368-15,-1 5 0 0,-1 1 0 0,1 1 0 16,0 4 112-16,1-1 32 0,-3 1 0 0,1-1 0 16,1 1 96-16,3 3 32 0,-2 6 0 0,6 1 0 15,3 5-80-15,2 2-16 0,4-1 0 0,2-2 0 16,3-3-224-16,5 2-32 0,0-5-16 0,3 3 0 16,3 2-272-16,0 0 160 0,3 2-160 0,-1-5 128 15,-1 1-128-15,2-4 0 0,2-6 144 0,0-3-144 16,-2-2 128-16,1-3-128 0,1-4 160 0,0-3-160 15,-2-2 128-15,2-3-128 0,2-2 0 0,1 1 0 32,1-3-432-32,1-3-176 0,4-2-32 0,1-4-16 0,0-2-2352 0,4-5-480 0,2 1-96 0</inkml:trace>
  <inkml:trace contextRef="#ctx0" brushRef="#br3" timeOffset="99899.89">23390 16442 20607 0,'0'0'912'0,"0"0"192"0,0 0-880 0,0 0-224 0,0 0 0 0,0 0 0 16,0 0 608-16,0 0 80 0,0 0 16 0,0 0 0 15,0 0-64-15,0 0-16 0,0 0 0 0,0 0 0 16,0 12 352-16,-3 1 80 0,-2 1 16 0,-3 2 0 16,-2-3 128-16,-1 1 16 0,0 3 16 0,-2 1 0 15,-2 2 48-15,0 1 16 0,-2-1 0 0,0 3 0 16,0 0-336-16,-3 3-64 0,-2-2 0 0,0 2-16 16,0-2-320-16,0 4-64 0,-3 2-16 0,1 0 0 0,1 0-304 15,1-2-176-15,2-3 192 0,2 1-192 0,1 0 208 0,1-1-64 16,1-4-16-16,0-1 0 0,2-1-128 0,3-1 0 15,2-1 0-15,2-4 0 16,-1-5-416-16,3-1-112 0,4-7-32 0,0 0 0 16,0 0-2368-16,0 0-464 0,0 0-112 0</inkml:trace>
  <inkml:trace contextRef="#ctx0" brushRef="#br3" timeOffset="100223.38">22948 16593 18431 0,'0'0'816'0,"0"0"160"0,-9-4-784 0,1-1-192 0,-1 4 0 0,9 1 0 15,-8-3 5296-15,8 3 1008 0,0 0 208 0,0 0 32 16,0 0-5312-16,0 0-1056 0,0 0-176 0,0 0 0 16,13 12-208-16,0-1 80 0,0-1 128 0,2 3-208 15,-1-3 208-15,3 3 0 0,1 1 0 0,2 1 0 16,1 3 0-16,1 0 208 0,1 0-64 0,1 1-16 15,-3 2-128-15,1-4 0 0,-1 3 0 0,-1 4 0 16,0 1 0-16,-2-1 0 0,0 4 0 0,1-1 0 16,-1-2 128-16,0 0-128 0,0-1 0 0,1-1 128 31,-2-4-448-31,1-1-112 0,0 1-16 0,2-5 0 0,-2-1-1232 16,0-4-256-16,-1-2-48 0,1-5-16 15,1-2-1552-15,-2-2-304 0,2-10-64 0,-3-2-16 0</inkml:trace>
  <inkml:trace contextRef="#ctx0" brushRef="#br3" timeOffset="100816.67">23505 15624 6447 0,'0'0'576'0,"0"0"-576"0,0 0 0 0,0 0 0 16,0 0 2512-16,0 0 400 0,0 12 80 0,0-12 16 0,0 0-896 0,0 12-160 15,0-12-32-15,0 0-16 16,0 0 672-16,5 10 144 0,-5-10 32 0,6 11 0 0,-6-11-2176 0,10 11-448 15,1 1-128-15,1 4 0 0,1-3 320 0,3 2 0 16,1 4-16-16,2 4 0 0,1 7-112 0,2 3 0 16,1 3-16-16,3 5 0 0,2 2-176 0,-1 1 160 15,-1 0-160-15,2 1 160 0,0-4 32 0,1 4 0 16,1-2 0-16,0 1 0 0,0 0 96 0,-1-1 32 16,-3 2 0-16,0-1 0 0,-1-1 128 0,-1 0 16 15,-1-2 16-15,-3-4 0 0,-1 0-96 0,-5-2 0 16,-4-4-16-16,-3 1 0 0,-1-2-112 0,-2 1 0 15,-5 1-16-15,-4 2 0 0,-2 0 96 0,-2 1 32 16,-3 2 0-16,-2-2 0 0,-1-1-96 0,-2-1-16 0,-3 1 0 0,0-4 0 16,2-2-128-16,-3-2-128 0,-1 0 144 0,0-1-144 15,1-3 128-15,3 2-128 0,-2-7 0 0,2 0 144 32,0-2-2384-32,2-4-464 0</inkml:trace>
  <inkml:trace contextRef="#ctx0" brushRef="#br3" timeOffset="102384.18">24619 16482 3679 0,'0'0'160'0,"0"0"32"0,0 0-192 0,0 0 0 16,0 0 0-16,0 0 0 0,0 0 6480 0,0 0 1264 15,0 0 240-15,0 0 48 0,0 0-6240 0,0 0-1264 16,0 0-240-16,0 0-48 0,0 0 96 0,12-1 32 15,0-2 0-15,0 1 0 0,-1 0 160 0,4 0 48 16,-1-2 0-16,3 0 0 0,1 0 0 0,3-1 16 16,0 0 0-16,0 1 0 0,0-2-224 0,1 1-48 15,0 0-16-15,3 0 0 0,0-2-304 0,1 1 160 0,1-3-160 16,2 2 128-16,1 1-128 0,0 0 0 0,0 2 0 16,-2 1 128-16,1 0-128 0,-2 3 0 0,-2-3 0 0,0 3 0 31,-2 0-608-31,-2 3 0 0,-3-3 0 0,-2 3 0 15,-3 0-1728-15,-1 1-352 0,-2 0-64 0,-1 0-6848 0,1-1-1392 0</inkml:trace>
  <inkml:trace contextRef="#ctx0" brushRef="#br3" timeOffset="102753.63">24742 16769 33119 0,'0'0'1472'0,"0"0"288"0,-9 0-1408 0,1 3-352 16,8-3 0-16,0 0 0 0,0 0 400 0,0 0 16 15,0 0 0-15,0 0 0 0,0 0-208 0,0 0-32 16,0 0-16-16,0 0 0 0,0 0 400 0,0 0 80 16,0 0 0-16,12-3 16 0,1 0-16 0,1 2 0 15,-1 1 0-15,4-3 0 0,1 0-336 0,1-1-80 0,0 0-16 0,1-1 0 16,2-3-80-16,3 2 0 16,1 3-128-16,2-3 192 0,1 2-192 0,1 2 0 0,-3-1 0 0,5 1 0 15,-1-2 0-15,0 2 128 0,-2 2-128 0,0 0 0 31,-3 0-288-31,0-1-96 0,-3-1-32 0,-1 0 0 16,-1 1-2032-16,-1 0-416 0,-4-5-80 0</inkml:trace>
  <inkml:trace contextRef="#ctx0" brushRef="#br3" timeOffset="104302.11">26567 16404 5519 0,'0'-9'496'0,"1"-2"-496"16,1 1 0-16,-1-3 0 0,-1 0 3200 0,1 0 528 15,1 0 112-15,-1 1 32 0,0 3-1952 0,1-1-400 16,-2-2-80-16,-2 1-16 0,2 11 240 0,-4-10 32 15,4 10 16-15,-6-12 0 0,1 2-128 0,-3 2-32 16,-1 1 0-16,-2 2 0 0,0 1-448 0,0 0-80 16,1 0-32-16,-2 2 0 0,-2-1-464 0,-3 3-80 15,-2 0-32-15,-1 2 0 0,-3-1-176 0,0 4-48 16,-2 3 0-16,0 1 0 0,-1 1-192 0,-1 2 0 16,2 1 0-16,0 5 0 0,1 3 0 0,1 2 0 0,1 1 0 15,4 2 0-15,0 4 0 0,2 0 0 0,2-1 0 0,2 1 0 16,3-1 0-16,1-2 0 15,3-1 0-15,2-2 0 0,2-4 0 0,2 0 0 0,2-6 0 0,1-1 0 16,1-1 0-16,3-1 144 0,0-5-144 0,2-2 128 16,2-1-128-16,3-3 128 0,2 0-128 0,4-6 128 15,1 0-128-15,5-2 128 0,1-1-128 0,1-2 128 16,0-2-128-16,-1-2 128 0,1-3-128 0,-2-2 128 16,-1-1-128-16,-1-2 0 0,-4-2 144 0,-1 1-144 15,-4 1 0-15,-1 1 0 0,-3 1 0 0,-2 0 128 16,-2-1-128-16,-2 2 128 0,1 2-128 0,-3 2 128 15,-3 2-128-15,0 2 144 0,1 2-144 0,-2 3 160 16,0 7-160-16,0 0 0 0,-4-7 144 0,4 7-144 16,0 0 0-16,0 0 0 0,0 0 0 0,0 0 0 15,0 0 0-15,-7 9 0 0,2 2 0 0,1-1-128 0,2 1 0 16,0 5 0-16,1 0 0 0,-2 4 0 16,2 0 128-16,1 4-128 0,0-2 128 0,0 5-128 0,-1 3 128 0,1 1 0 15,1-1 0-15,0 2 0 0,2-1 0 0,0 0 0 16,-1 3 0-16,1-3 0 0,-1 3 0 0,2 4 0 15,1 2 0-15,1 2 0 0,-1 0 0 0,0 1 0 16,0-1 128-16,2-2-128 0,-1 0 128 0,1 0-128 16,-1-1 160-16,1-1-160 0,-1-3 128 0,-2-3-128 15,-2-2 0-15,-2 0 144 0,-3-5 64 0,-1 1 16 16,-1-1 0-16,-2 0 0 0,0-2 32 0,-3-1 0 16,1-2 0-16,-1-1 0 0,-2 1-64 0,-1-2-16 15,0-2 0-15,-3-4 0 0,-2 2-16 0,-1-2 0 0,-5-2 0 0,-2-2 0 16,-1-3-160-16,-5 0 160 0,-1-2-160 0,-4-3 160 15,-1-3-288-15,0-3-64 0,1-1-16 0,1-3 0 32,1-3-496-32,3-4-112 0,-1 4-16 0,4-5 0 15,5-2-1200-15,3 2-240 0,2-3-48 0,5 1-16 16,4 1-1616-16,2-3-320 0</inkml:trace>
  <inkml:trace contextRef="#ctx0" brushRef="#br3" timeOffset="104805.22">27451 15688 13823 0,'11'-9'608'0,"-11"9"128"0,6-10-592 0,-2 1-144 16,-1-1 0-16,-3 10 0 0,5-9 1712 0,-1-1 304 16,0-1 64-16,-4 11 16 0,3-7-704 0,-3 7-144 15,0 0-32-15,0 0 0 0,-3-7 592 0,3 7 112 16,-7-4 32-16,7 4 0 0,-10-4-320 0,-1-1-64 16,-1 1-16-16,-1 2 0 0,2-1-528 0,-2 6-128 15,-2 2 0-15,1 1-16 0,-2 1-80 0,-1 2-16 16,0 1 0-16,0 3 0 0,-1 3-304 0,0 2-64 0,-2 1-16 0,1 3 0 15,-2 0-128-15,0 5-16 0,-1 3-16 0,0 4 0 16,1 4-32-16,1 0 0 0,2 1 0 0,1 1 0 16,2 2-64-16,0-2-16 0,2-1 0 0,1 2 0 15,2-5-128-15,2 2 0 0,0 0 0 0,3 0 128 16,0 2-128-16,2 2 160 0,1-4-160 0,2 1 160 16,2 0-160-16,4-2 128 0,0-1-128 0,2-3 128 15,1-3-128-15,1-4 0 0,2 0 144 0,1 1-144 16,2-6 0-16,0 1 0 0,3-1 0 0,1 0 128 15,0 1-368-15,3-2-64 0,2-1-16 0,2 2 0 16,0 1-1040 0,1-1-224-16,0-3-32 0,0-3-16 15,0-2 800-15,2 0 176 0,0-4 16 0,1-3 16 0,-4 0-880 0,0-6-176 0,-1-4-48 0,-1-2-14080 16</inkml:trace>
  <inkml:trace contextRef="#ctx0" brushRef="#br3" timeOffset="111647.72">28079 16198 12895 0,'0'0'1152'0,"0"0"-928"16,0 0-224-16,0 0 0 0,0 0 1792 0,3-7 304 15,-3 7 64-15,0 0 16 0,0 0-1040 0,0 0-208 16,0 0-32-16,0 0-16 0,0 0 752 0,0 0 160 15,0 0 16-15,-10-2 16 0,1 2-16 0,3 2 0 16,0-2 0-16,-2 3 0 0,-1-2-480 0,0 3-112 0,-2 1 0 0,0 2-16 16,-4 0-672-16,-11 9-128 0,0 0-16 0,0 1-16 15,3 0-368-15,-4 1 144 0,-3 3-144 0,0 0 0 16,3 2 304-16,2 2-48 0,1 1-16 0,1-1 0 16,1 1-64-16,3-1-16 0,2-3 0 0,2-1 0 15,2-2-160-15,2 2 0 0,0 0 0 0,5 0 0 16,-2-5-192-16,1-1-112 0,2-3-16 0,1-4-16 31,4-8-1680-31,0 0-336 0,0 0-64 0,0 0-16 16,0 0-96-16,0 0-32 0,0 0 0 0,0 0-10128 0</inkml:trace>
  <inkml:trace contextRef="#ctx0" brushRef="#br3" timeOffset="111935">27510 16221 25103 0,'0'0'1104'0,"0"0"240"0,0 0-1072 0,0 0-272 0,0 0 0 0,0 0 0 0,5-9 1072 0,-5 9 144 16,0 0 48-16,0 0 0 0,10-1-416 0,-10 1-80 16,12 7 0-16,-1 0-16 0,-4 2 240 0,2 2 48 15,1 2 16-15,-3 0 0 0,1 4 16 0,0 2 0 16,-1 0 0-16,2 3 0 0,0 4-304 0,0 3-48 16,3-1-16-16,-1 4 0 0,1-1-416 0,0-4-96 15,2 1 0-15,3-1-16 0,1-1-176 0,2-2 192 16,1-5-192-16,0 1 192 0,0-2-192 0,-1-1 0 15,0-3 0-15,1 1 0 0,0-2-256 0,1-4 32 16,-1 2 0-16,-2-1 0 16,1-3-592-16,-1 0-112 0,0 1-32 0,-1-4 0 15,-2-2-1088-15,1 0-240 0,-2-4-32 0,0 0-16 16,0-5 864-16,-1 1 192 0,0-5 16 0</inkml:trace>
  <inkml:trace contextRef="#ctx0" brushRef="#br3" timeOffset="112421.22">28068 15825 7359 0,'0'0'656'0,"0"-13"-528"16,-2-4-128-16,1 1 0 0,0 2 1760 0,1 0 320 15,1 1 64-15,0 1 16 0,-1 12-2032 0,3-12-384 16,-3 1-96-16,0 11-16 0,0 0 1296 0,-4-10 256 16,4 10 48-16,0 0 16 0,0 0 720 0,0 0 144 15,0 0 16-15,0 0 16 0,0 0-112 0,0 0-32 16,0 0 0-16,0 0 0 0,-6-6-496 0,6 6-96 16,0 0-32-16,0 0 0 0,0 0-752 0,0 0-160 15,7-7-16-15,-7 7-16 0,11-1-432 0,1 2 0 16,-1 1 0-16,2 3 0 0,0 1 128 0,2 4-128 15,-2 1 0-15,4 4 128 0,1 2 64 0,2 3 0 16,-1 5 0-16,5 4 0 0,0 5-192 0,5 2 128 0,-2 3-128 16,2 2 128-16,-4-1-128 0,1-2 160 0,-3-1-160 0,1-6 160 15,-3-2 16-15,-2-2 0 0,-2-1 0 0,-2 1 0 16,-4-1-16-16,1 3 0 0,0 1 0 16,-1 7 0-16,0 4-32 0,-1 4 0 0,-1-4 0 0,-1-2 0 15,0-2-128-15,-3-3 0 0,-2-3 144 0,0-3-144 16,-2-2 208-16,-2-2-16 0,-2 2-16 0,-2 1 0 15,-2 0-48-15,-1 2-128 0,-1-1 192 0,-1 5-64 16,-3 5-128-16,0-1 160 0,-2 1-160 16,1 0 160-16,1 1-160 0,-4-2 0 0,-1-1 0 0,-2-8-176 31,1-2-1392-31,-5-7-288 0,-2-4-48 0</inkml:trace>
  <inkml:trace contextRef="#ctx0" brushRef="#br3" timeOffset="114571.29">29411 16065 2751 0,'0'-8'256'0,"2"-1"-256"0,1 0 0 0,1 2 0 16,-2-2 2976-16,-2 9 544 0,0 0 128 0,0 0 0 16,0 0-1776-16,0 0-352 0,0 0-80 0,0 0-16 0,0 0 1392 0,0 0 288 15,0 0 48-15,0 0 16 0,0 0-736 0,-1 16-128 16,0-4-48-16,1 6 0 0,4 0-928 0,-2 0-192 16,-2-18-48-16,4 17 0 0,0 4-656 0,3 0-144 15,-1 1-32-15,1 3 0 0,0 0-128 0,3 3-128 16,-3 2 192-16,1-1-192 0,-3 4 144 0,2-1-144 15,-2 0 0-15,-1 2 144 0,0-3-144 0,-1 0 160 16,-3-1-160-16,0 0 160 0,0-5-160 0,-2 0 0 16,1-5 144-16,-2 0-144 0,1 0 0 0,-2-3 0 15,0-2 0-15,0 2 0 16,0-4-560-16,-1-1-176 0,-2 0-32 0,0-6-16 16,-1 1-2560-16,8-7-512 0,0 0-112 0</inkml:trace>
  <inkml:trace contextRef="#ctx0" brushRef="#br3" timeOffset="114809.78">29222 16610 27647 0,'-14'0'2448'0,"0"0"-1952"0,0 3-496 0,-1-3 0 15,2 0 2416-15,3-4 384 0,1 0 80 0,2 1 0 16,7 3-1776-16,0 0-352 0,-5-5-80 0,5 5-16 16,-2-8-256-16,2 8-48 0,0 0-16 0,3-5 0 15,0-2 0-15,-3 7 0 0,10-4 0 0,1 2 0 16,-1 1 128-16,3-3 32 0,2 1 0 0,3 2 0 15,0-3-240-15,3 2-64 0,1 2 0 0,6-2 0 16,0 1-192-16,4-1 0 0,-1 1 0 0,1 1 0 16,1 0 0-16,2-1-240 0,2-2 32 0,-2 0 0 15,-1 0-1376-15,-3-7-272 0,-2 1-48 0,0-1-16 16,-1-4-1616-16,2-3-336 0</inkml:trace>
  <inkml:trace contextRef="#ctx0" brushRef="#br3" timeOffset="115351.82">30228 15748 36863 0,'-14'-6'1632'0,"14"6"336"0,-9 0-1584 0,9 0-384 0,-7 6 0 0,7-6 0 16,-1 13 144-16,3 4-144 0,2 3 160 0,0 6-160 15,1 5 0-15,1 6-192 0,-1 2 16 0,0 10 0 16,0 10 528-16,-1-10 96 0,-3-4 32 0,-1 0 0 16,0-2 400-16,-1 7 80 0,0 6 0 0,-2 1 16 15,1 6-80-15,-2-10-32 0,-3-7 0 0,1-7 0 16,-1-2-224-16,2-1-32 0,-2-2-16 0,2-4 0 16,0-4 0-16,1-1 0 0,0-3 0 0,2-2 0 15,-1-2-272-15,3-2-48 0,1-3-16 0,-1-13 0 16,3 10-32-16,-3-10-16 0,0 0 0 0,0 0 0 15,0 0 0-15,0 0 0 0,0 0 0 0,10-10 0 16,-2-5 48-16,0 0 0 0,-2-2 0 0,2-4 0 16,0-1-128-16,0-4 0 0,1-3-128 0,0-2 192 15,-1-2-192-15,1-1 0 0,2 0 128 0,-1 2-128 0,0 2 0 0,2 4 0 16,-1 3 0-16,-2 4 0 0,2 1-160 0,2 5 160 16,2-3-128-16,-1 5 128 0,-1 4 0 0,2 1-160 15,0 2 160-15,2 2 0 0,0 2-176 0,1 4 176 16,-1 1-160-16,5 5 160 0,4 5-144 0,-1 3 144 15,-1 2-128-15,-1 3 128 0,2 1 0 0,-3 0 0 16,-1 2 0-16,-1-1-128 0,-1-3 256 0,1 0 48 16,-3-2 16-16,0 0 0 0,-2-5-192 0,2 3-256 15,1-1 64-15,-2-2 16 0,-2-1 176 0,-1-3 0 16,-1-2 0-16,0-2 0 0,-2 0 0 0,-10-7 0 16,11 7 0-16,-2-1 0 15,-9-6-1504-15,10 0-320 0,-10 0-64 0,9-4-19296 0</inkml:trace>
  <inkml:trace contextRef="#ctx0" brushRef="#br3" timeOffset="119193.75">31334 15811 27647 0,'-6'-16'1216'0,"1"3"256"0,-1-4-1168 0,2 3-304 0,4-1 0 0,4 2 0 16,3-2 2192-16,6-5 384 0,3 3 80 0,1-4 16 16,-1 3-3104-16,-3 3-608 0,-3 3-128 0,-2-1-32 15,-8 13 1024-15,0 0 176 0,0-11 0 0,0 11 160 16,0 0 1104-16,-10 4 208 0,-2 0 64 0,0 1 0 15,-1-1-320-15,0 3-64 0,-1-1-16 0,-2 5 0 16,-2 2-496-16,0 0-80 0,-2 2-32 0,0 6 0 0,1 3-288 16,-2 7-64-16,-2 8-16 0,2 8 0 0,1 8 80 0,-1 2 16 15,0 2 0-15,2-7 0 0,1-4 0 0,-1 1 16 16,1-1 0-16,2 7 0 0,1 4-48 0,2 3-16 16,2 2 0-16,1-3 0 0,-1-8 48 0,2-3 0 15,0-4 0-15,1-3 0 0,2-3-32 0,1 0 0 16,1 2 0-16,2-1 0 0,5-2 32 0,1-2 0 15,1 0 0-15,6-3 0 0,3-7-128 0,6-3 0 16,3-5-128-16,6-2 192 0,3-2-192 0,5-5-288 16,1-2 64-16,1-2 16 15,0-2-432-15,1-8-96 0,-2-7-16 0,1 4 0 16,2 4-1680-16,2 0-320 0,1-5-80 0,-1-8-9552 0,0-2-1904 0</inkml:trace>
  <inkml:trace contextRef="#ctx0" brushRef="#br3" timeOffset="119509.03">31886 16255 40719 0,'-13'-4'1792'0,"4"3"384"0,1 1-1728 0,8 0-448 0,-9 1 0 0,9-1 0 0,-10 3 0 0,1 2 0 16,0 2 0-16,-2 3 0 0,-3 1 0 0,-2 9 0 15,-3 3 0-15,-1 8 0 0,-3 4 592 0,-2 7 96 16,-4 3 16-16,0 0 0 0,1-3-48 0,-1-7 0 16,0-3 0-16,3 0 0 0,2-2-144 0,1 0-48 15,1-4 0-15,3 0 0 0,0-1-288 0,4-3-176 16,0 1 192-16,4-3-192 0,2-3 0 0,2-3-144 15,2-4-16-15,5-10 0 16,0 0-2448-16,0 0-480 0,0 0-112 0</inkml:trace>
  <inkml:trace contextRef="#ctx0" brushRef="#br3" timeOffset="119750.31">31337 16357 32255 0,'0'0'1424'0,"-7"-1"304"0,7 1-1392 0,0 0-336 0,0 0 0 0,0 0 0 16,7 14 3344-16,5 0 608 0,3 2 112 0,3 2 32 16,4 3-3456-16,-1 3-640 0,0 0-192 0,2 1-16 15,2 3 208-15,1-2 240 0,0-3-48 0,0 1-16 16,0-4 160-16,-1 3 48 0,-3-5 0 0,-1 0 0 16,-1-1-224-16,-4 0-32 0,-2-1-128 0,-1-3 192 15,0-2-192-15,2 2 0 0,5 0 0 0,-2-1-160 31,-2-1-1856-31,1-4-368 0,-2-1-80 0,1-4-16592 0</inkml:trace>
  <inkml:trace contextRef="#ctx0" brushRef="#br3" timeOffset="120141.8">31774 15559 33167 0,'0'0'2944'0,"0"0"-2352"16,0 0-464-16,0 0-128 0,3 13 1920 0,3 3 352 16,6 1 80-16,2-2 16 0,2 4-1760 0,2 0-352 15,1 2-64-15,1 4 0 0,4 2 384 0,2 7 64 16,3 8 32-16,6 5 0 0,7 2 32 0,2 1 16 0,2-2 0 0,-3-2 0 15,-3-7-352-15,-2-4-80 0,-4-5-16 0,-3 0 0 16,-2-3-272-16,-3 3 0 0,-2 0-128 0,0 6 128 16,-2 4 160-16,0 0 128 0,-1 2 32 0,-4 0 0 15,-4 0-160-15,-2-5-32 0,-5-1 0 0,-2-4 0 16,-4-2 48-16,-3 0 0 0,-6-2 0 0,-3-1 0 16,-3-1 32-16,-2 3 16 0,-3-3 0 0,-2 2 0 15,-1 0 160-15,-3-1 48 0,-3-1 0 0,-1-2 0 16,-1-1-432-16,-2-5-192 0,-3 1 0 0,-4-5 16 15,0-2-448-15,1-1-80 0,1-4-32 0,2-6-21648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27:01.39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17181 3064 20271 0,'-36'3'1792'0,"9"1"-1424"0,11 0-368 16,12-3 0-16,5 0 656 0,-3 1 64 0,-12 1 16 0,-3 3 0 0,-1 3-160 0,11-3-48 31,16-2 0-31,19-2 0 0,20 0-272 0,18-4-64 0,14-4-16 0,17 1 0 16,18-5-16-16,16-1 0 0,11 0 0 0,12-1 0 16,12 1-160-16,4-2 160 0,-5 1-160 15,0-2 160-15,4 2-160 0,4 2 0 0,2 1-160 0,-5 1 160 16,-8-3 0-16,-4 2 0 0,-2 3 0 0,-10 1 0 15,-10 1 0-15,-8 2 0 0,-10 2 0 0,-10-3 0 16,-15 3 0-16,-9 0 0 0,-8 4 0 0,-11-3 0 16,-11 2 0-16,-11-2 160 0,-10-1-160 0,-11 0 192 15,-9 1 144-15,-9-1 48 0,-10 1 0 0,-9 2 0 16,-10-3 448-16,-12 1 80 0,-13 3 32 0,-16-4 0 0,-6-3-384 16,-18 3-80-16,-18 4-16 0,-14-4 0 0,-10-1-464 0,-15-2 128 15,-17 7-128-15,-5-4 0 0,2 0 0 0,-7-1 0 16,-12 2 128-16,-6 1-128 0,-4 7 0 0,-3-3-160 15,-3 4 32-15,-2-2-14464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01-23T20:45:01.8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3909 6273 57 0,'-14'0'0'0,"10"-3"0"0,-6-3 0 0,3-1 0 0,3-2 0 0,4 0 0 15,0-1 39-15,0-2 2 0,4-7 1 0,3 9-110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2-08T20:10:32.43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23462 607 15023 0,'0'0'656'0,"0"0"160"0,-5-13-656 0,1 2-160 16,3 0 0-16,-2 4 0 0,1-2 1792 0,2 9 320 0,-2-11 64 0,2 5 0 16,0-3-464-16,-2 1-112 0,4 0 0 0,0-2-16 15,-1 2-480-15,-1 0-80 0,0 8-32 0,0 0 0 16,0 0-192-16,0 0-32 0,0 0-16 0,0 0 0 15,0 0-432-15,0 0-64 0,0 0-32 0,1 23 0 16,-1-4 160-16,-1 1 16 0,1 2 16 0,4 3 0 16,-2-1-160-16,1 2-16 0,-2 1-16 0,3-2 0 15,-2 1 96-15,3 1 32 0,0 2 0 0,1-3 0 16,0 0 32-16,2 1 0 0,-1 5 0 0,2 1 0 16,-2-2-64-16,0 8-16 0,0 3 0 0,-1 5 0 15,1 4-64-15,-2 5-16 0,-2 4 0 0,0 2 0 16,-1-4-224-16,-1-4 144 0,1-6-144 0,-2-1 128 15,1-3 112-15,-2-3 16 0,-1-2 0 0,-1 3 0 0,0 3 48 16,0 3 16-16,-2 2 0 0,2 3 0 0,-1 3-128 0,1 3 0 16,-2-2-16-16,2-4 0 0,1-4-32 0,-1-1 0 15,-1-1 0-15,2 1 0 0,-3-5-144 0,0 4 128 16,0 3-128-16,0 2 128 0,0-1 32 0,4 3 0 16,-2 3 0-16,3 1 0 0,0-3 48 0,0-4 16 15,-2-11 0-15,1-3 0 0,1-5-224 0,-4-1 0 16,0 0 0-16,2-3 0 0,-2-2 160 0,1 1-16 15,0 1 0-15,-1 3 0 0,2 1 64 0,-2 4 16 16,0-2 0-16,2 5 0 0,-2 2-224 0,3-1 144 16,-4 0-144-16,0 0 128 0,-2-7-128 0,1 0 0 15,0-2 0-15,2-4 128 0,-1-1-128 0,2 1 0 16,0-2 0-16,-1-1 0 0,2 2 144 0,-1-1-144 16,1 0 160-16,-1 3-160 0,-2 2 144 0,3 0-144 0,-2 1 128 0,3-1-128 15,0 0 176-15,-2 1-48 0,2-3-128 0,0 0 192 16,-3-2-192-16,3-4 176 0,-2 2-176 0,3-7 160 15,-2-1-160-15,1-1 0 0,-2-1 144 0,2 0-144 16,0-2 0-16,2-2 144 0,-1-10-144 0,0 11 0 16,-1-1 128-16,1 0-128 0,-3-2 0 0,3-8 0 15,0 0 0-15,-1 10 0 0,0-1 0 0,1-9 0 16,0 0 128-16,0 0-128 0,-3 13 0 0,3-13 0 16,0 0 0-16,-2 12 0 0,2-12 0 0,-4 11 0 15,4-11 128-15,0 0-128 0,-5 10 0 0,5-10 0 16,0 0 0-16,0 0 0 0,0 0 0 0,0 0 0 15,0 0 128-15,0 0-128 0,0 0 0 0,0 0 0 16,0 0 128-16,0 0-128 0,0 0 0 0,0 0 0 0,0 0 128 0,0 0-128 16,0 0 0-16,0 0 0 0,0 0 0 0,0 0 0 15,15-2 0-15,-15 2 0 0,0 0 0 0,16-3 0 16,-16 3 0-16,17 0 0 0,-2 2 0 0,0-2 0 16,0 0 0-16,-1 1 0 0,2 1 0 0,3 1 0 15,-1 1 0-15,6-3 0 0,-2-2 0 0,1 1 0 16,-2 1 0-16,1-1 0 0,3 4 0 0,2-4 0 15,3 0 0-15,-2 0 0 0,-2 0 0 0,-1 1 0 16,3-2 0-16,-3-3 0 0,1-1 0 0,1 0 0 16,5-3 0-16,0 1 0 0,4 1 0 0,5 1 0 15,2 0 0-15,5 4 0 0,5-2 0 0,1 6 0 16,-5 0 0-16,-1 0 0 0,-5 1 0 0,-1-3 0 16,-1-1 0-16,-6 2 0 0,-3-4 0 0,1-1 0 15,-1 0 0-15,4-1 0 0,3 0 0 0,5 0 0 0,2 3 0 0,8 1 0 16,7-4 0-16,-2 3 0 0,2-3 0 0,-7 4 0 15,-7-4 0-15,-2-1 0 0,-4-2 0 0,0-3 0 16,-5 0 0-16,2 2 0 0,3-1 0 0,0 3 0 16,4 0 0-16,4 1 0 0,4 1 0 0,-1 3 0 15,-2 2 0-15,-2-1 0 0,-2 0 0 0,-5 1 0 16,0 2 0-16,0-1 0 0,-7-2 0 0,2 0 0 16,1 0 0-16,3 0 0 0,2-1 0 0,7 2 0 15,4 3 0-15,3 1 0 0,-1-3 0 0,0 2 0 16,-3-3 0-16,-4 2 0 0,-5-2 0 0,-6 3 0 15,-4-4 0-15,0 0 0 0,-2 0 0 0,0-8 0 16,-2-8 0-16,4 4 0 0,1 5 0 0,3 4 0 16,0-2 0-16,5 2 0 0,1 3 0 0,0 3 0 15,0-2 0-15,-1 3 0 0,-4-1 0 0,1 2 0 0,-2-5 0 0,-1 0 0 16,0 0 0-16,-3 0 0 0,-4 0 0 0,2 0 0 16,1 0 0-16,-1-3 0 0,0 1 0 0,1 0 0 15,2 1 0-15,-1-3 0 0,2 3 0 0,-2 1 0 16,1-1 0-16,0 1 0 0,-5 1 128 15,2 0-128-15,1 3 0 0,-5-3 0 0,-1-1 0 0,0 0 0 16,-2-1 0-16,1 2 0 0,1 3 0 0,0 1 0 16,-1 0 0-16,1 1 0 0,1 0 0 0,3 4 0 15,1-1 0-15,1-2 0 0,2-3 0 0,1 2 0 16,-2 2 0-16,3-1 0 0,-1-1 0 0,2 0 0 16,-2 3 0-16,-1-4 0 0,-2 1 0 0,-1-1 0 15,0-2 0-15,-2 2 0 0,1-1 0 0,-3-2 0 0,-1-2 0 0,-2 0 0 16,-2 0 0-16,-1-1 0 0,0-3 128 0,-1 2-128 15,0-2 0-15,-1 3 0 0,2-3 0 0,1 1 0 16,2 0 128-16,2-4-128 0,3 6 0 0,-1-4 0 16,3 3 0-16,0 2 0 0,0 0 0 0,2 0 0 15,-1 0 0-15,0 2 0 0,-1-1 0 0,2 6 0 16,-1 4 0-16,2 0 0 0,-3-4 0 0,-4-2 0 16,-1 0 0-16,-1-1 0 0,-6 0 0 0,2 0 0 15,-1-2 0-15,1 3 0 0,-3-5 0 0,2 1 0 16,-2-1 0-16,0 3 0 0,0-2 0 0,-1-1 0 15,4-1 0-15,-1 1 0 0,0 1 0 0,1-1 0 16,0 0 0-16,0 0 0 0,-2 0 0 0,1 0 0 16,1 1 0-16,0 2 0 0,0-2 0 0,1 3 0 0,-4-3 0 15,2-1 0-15,0 1 0 0,1-1 0 0,-2 1 0 16,1 2 0-16,-2-2 0 0,2 0 0 0,-2-1 0 0,0 0 0 16,-2 0 0-16,1 0 0 0,-3 0 0 0,0 0 0 15,1 0 0-15,0 0 0 0,-3-1 128 0,3 1-128 16,0-4 0-16,-1 2 0 0,0-2 0 0,0 2 0 15,0-2 0-15,1-1 0 0,0-1 128 0,1 0-128 16,-1-1 0-16,-3 2 0 0,1-3 144 0,1 3-144 16,-3 0 0-16,0 0 144 0,-1-1-144 0,-10 6 0 15,12-8 0-15,-2 3 0 0,-10 5 0 0,11-7 0 16,-1 3 128-16,0-3-128 0,-2 0 0 0,2 1 0 16,-10 6 0-16,10-10 0 0,0 3 0 0,0-2 0 15,-3-1 128-15,3 0-128 0,0 1 0 0,-3-3 0 0,1-2 0 0,-1-1 0 16,3 3 0-16,-5-12 192 0,-5-4-192 15,4-5 192-15,0-4-192 0,-1-1 160 0,-3-8-160 0,0 2 160 16,-1-2-160-16,-1 4 0 0,0 2 144 0,0-2-144 16,-2 0 0-16,0-3 0 0,2-5 0 0,-3-3 0 15,-1-7 0-15,1 2 0 0,0 3 0 0,2 1 0 16,6 6 0-16,-6 1 0 0,2 3 0 0,1 2 0 16,1 0 0-16,-1-2 0 0,-2-3 0 0,1 0 0 15,-2-3 0-15,2-7 0 0,-3-3 0 0,2-3 0 16,-6-2 0-16,5 1 0 0,-5-1 0 0,2 2 0 15,-2 0 0-15,0-5 0 0,0-4 0 0,1-1 0 16,1-2 0-16,1 0 0 0,-2 5 0 0,1 5 0 16,1 4 0-16,1 8 0 0,2 7 0 0,-1 1-128 15,2 3 128-15,0 4 0 0,-1-2-144 0,2 4 144 0,0 3 0 0,0 1-144 16,-2 2 144-16,1 1 0 0,0-6 0 0,-2 7-128 16,-2-3 128-16,3 5 0 0,-3-3 0 0,-1 3 0 15,-2 0 0-15,1-2 0 0,-2 4 0 0,3-1 0 16,-2-4 0-16,1 6 0 0,1-2 0 0,-1-3 0 15,1 2 0-15,0 0 0 0,-1 1 0 0,2 2 0 16,1-5 0-16,-1 2 0 0,0-1 0 0,0 3 0 16,1-1 0-16,2 4 0 0,-2 1-128 0,0 2 128 15,2-5 0-15,-2 2 0 0,-1 5 0 0,0 1-128 16,0 1 128-16,3 1 0 0,-3-1 0 0,1 3 0 16,1 0-128-16,0 1 128 0,-1 2 0 0,2 0 0 15,-2-2 0-15,4 10 0 0,0 0 0 0,-1-10 0 16,-1 1 0-16,0 0 0 0,2 9 0 0,0-10 0 0,0-1 0 0,0 1 0 15,-1 2 0-15,1-2 0 0,1 1 0 0,-1-2 0 16,-1 1 0-16,1 0 0 0,0 10 0 0,3-14 0 16,-3 0 0-16,0 3 0 0,0 0 0 0,0 11 0 15,-2-15 0-15,1 4-128 0,1 11 128 0,-4-11 0 16,4 11 0-16,-4-10 0 0,4 10 0 0,-5-13 0 16,5 13 0-16,-4-11 0 0,4 11 0 0,0 0 0 15,-5-11 0-15,5 11 0 0,0 0 0 0,-6-9 0 16,6 9 0-16,0 0 0 0,0 0 0 0,-8-8 0 15,8 8 0-15,-9-7-128 0,9 7 128 0,0 0 0 16,-14-2 0-16,3 2 0 0,11 0 0 0,-12-4 0 16,-2 4 0-16,3 0 0 0,-2-1 0 0,0 1 0 15,1 1 0-15,1 3 0 0,0-3 128 0,-3-1-128 0,2 0 0 16,-2 1 0-16,1-1-128 0,-2 3 128 0,-1-1 0 0,-4-2 0 16,-3 2 0-16,-3-2 0 0,-2 0 0 0,-5 2 0 15,-3-1 0-15,-1 3 0 0,-4-1 0 0,0 2 0 16,-4 0 0-16,0 3 0 0,-1 0 0 0,2 0 0 15,-2 0 0-15,1 1 0 0,-1-3 0 0,-3 0 0 16,0-2 0-16,-7 1 144 0,-4-4-144 0,-1 3 0 16,-2-1 0-16,3 5 0 0,2 3 0 0,2-1 0 15,5-3 0-15,-1 2 0 0,1-6 0 0,-4 2 0 16,-5-5 0-16,-2 0 0 0,0 0 0 0,0 2 0 16,-2 1 0-16,5 2 0 0,2-2 0 0,2 4 0 15,0-1 0-15,2 0 0 0,-1-1 0 0,-3 0 0 16,-5-1 0-16,1-2 0 0,-2 3 0 0,3 1 0 0,0 2 0 15,6-1 0-15,3-2 0 0,2 1 0 0,1 2 0 0,1-2 0 16,3-1 0-16,-3 0 0 0,-2-3 0 0,-2 3 0 16,2 2 0-16,0-1 0 0,2 1 0 0,0 1 0 15,2 1 0-15,-1-5 0 0,2 3 0 0,3-2 0 16,2-3 0-16,-1 2 0 0,1-3 0 0,2 2 0 16,-1-1 0-16,-1-2 0 0,-3 0 0 0,1 0 0 15,2-2 0-15,-1-2 0 0,1-1 0 0,0 0 0 16,-1-1 0-16,6 1 0 0,1-1 0 0,2 2 0 15,-1-2 0-15,1 1 0 0,1 0 128 0,1 0-128 16,1 0 0-16,-2 2 0 0,1-1 0 0,0 2 0 16,-3-2 0-16,0 3 0 0,-3-3 0 0,-2 3 0 15,0 1 0-15,-3 0 0 0,1 0 0 0,1 0 0 16,1-4 0-16,1 4 0 0,0-1 0 0,2 0 0 16,2-2 0-16,-1 1 0 0,1-1 0 0,1 3 0 0,0 0 0 0,2 0 0 15,-1-1 0-15,2 1 0 0,-2 0 0 0,-2 1 0 16,-6 4 0-16,1 0 0 0,-1 2 0 0,-1 1 0 15,-3 3 0-15,1-1 0 0,1 5 0 0,3-4 0 16,-3 1 0-16,6-2 0 0,2 1 0 0,1-1 0 16,-1 1 0-16,1-1 0 0,2-3 0 0,2 2 0 15,-1-3 0-15,-2 2 0 0,-2-6 0 0,1 1 0 16,2-2 0-16,-2-1 0 0,-2-3 0 0,-2 0 0 16,1-2 0-16,3 2 0 0,3-3 0 0,2 1 0 15,0 0 0-15,1 0 0 0,2-1 0 0,2 1 0 16,3 0 128-16,-1 0-128 0,2 1 0 0,-2-2 0 15,2 1 0-15,0 3 128 0,1-1-128 0,-1 1 0 0,-2-1 0 0,3 2 0 16,0 1 0-16,2 0 0 0,-1 0 0 0,2 1 0 16,0 2 0-16,1-1 0 0,-2-2 0 15,3 4 0-15,-2-3 0 0,0 3 0 0,-2-3 0 0,2 3 0 16,1-2 0-16,-2-2 0 0,-1 3 0 0,2-2 0 16,-2 0 0-16,1 3 0 0,2-3 0 0,-1 3 0 15,0-2 0-15,0 1 0 0,-2 2 0 0,3 1 0 16,-2-1 0-16,3 0 0 0,1 1-160 0,10-6 160 31,0 0-1840-31,-5 10-272 0,5-10-48 0,5 14-12080 0,4 2-2416 0</inkml:trace>
  <inkml:trace contextRef="#ctx0" brushRef="#br0" timeOffset="2112.25">24606 3182 13823 0,'0'0'608'0,"0"0"128"0,0 0-592 0,0 0-144 0,0 0 0 0,0 0 0 16,0 0 1392-16,3-2 240 0,-1-3 48 0,3 1 16 15,-1-1-368-15,-4 5-80 0,5-5-16 0,-3 3 0 16,3-4-448-16,-5 6-80 0,0 0-32 0,4-8 0 16,-4 8-240-16,0 0-48 0,1-6-16 0,-1 6 0 15,0 0 80-15,0 0 32 0,0 0 0 0,-6-8 0 16,6 8 144-16,-9-7 16 0,9 7 16 0,-12-6 0 16,2-2-160-16,10 8-48 0,-15-5 0 0,3 0 0 15,1 2 32-15,-1-2 0 0,12 5 0 0,-15-5 0 0,-1 2-96 0,4 2-32 16,12 1 0-16,-15-3 0 15,-1 3-32-15,0 0-16 0,-1 0 0 0,3 0 0 0,1 3-48 0,-2-1-16 16,-1 2 0-16,0-3 0 0,0 3-112 0,1 1 0 16,-1-2-128-16,1 3 192 0,-1 1-192 0,-1 1 0 15,3 0 128-15,1 4-128 0,-1-1 0 0,3-1 0 16,3-4 0-16,-2 4 0 0,-2 1 192 0,2 1-64 16,2 2-128-16,3 1 192 0,4 5-48 0,-1 0-16 15,0 0 0-15,1-2 0 0,-1 3 64 0,2 4 0 16,-1-2 0-16,-1-1 0 0,0-2-48 0,-1-9 0 15,3-11 0-15,0 0 0 0,-7 19-144 0,2-3 160 16,0 0-160-16,4-2 160 0,0 1-160 0,1 0 0 16,1 0 144-16,0-2-144 0,3 2 224 0,-1 0-32 0,0-1 0 15,1-1 0-15,-4-13 0 0,6 17-16 0,1-5 0 0,1-1 0 16,-8-11 0-16,9 14 0 0,-9-14 0 0,14 12 0 16,-14-12 0-16,15 11 0 0,-3-2 0 0,0-4 0 15,-12-5-176-15,15 8 192 0,-1-1-192 0,3-1 192 16,8-1-192-16,-2-2 160 0,-5 0-160 0,-5-3 160 15,-13 0-160-15,0 0 0 0,0 0 0 0,17 0 128 16,-2-3-128-16,1 3 128 0,-16 0-128 0,16-2 128 16,-16 2-128-16,17 0 0 0,-5 0 0 0,-12 0 0 15,16-1 0-15,-1 1 128 0,0 0-128 0,-3 0 0 16,-12 0 0-16,15-3 128 0,-4-2-128 0,2 2 0 16,-1-2 128-16,0 0-128 0,-12 5 0 0,12-9 128 15,-1 3-128-15,0 0 0 0,-11 6 144 0,14-9-144 16,-14 9 0-16,11-7 144 0,-11 7-144 0,8-10 0 0,-1-1 192 0,-1 1-192 15,1 0 192-15,-7 10-192 0,0 0 160 0,6-13-160 16,-6 13 128-16,5-15-128 0,-2 1 144 0,2 1-144 16,-5 13 160-16,5-14-160 0,-2 3 128 0,-3 11-128 15,2-12 0-15,-2 12 0 0,2-15 128 0,-2 15-128 16,-2-13 0-16,2 13 0 0,0 0 0 0,0 0 0 16,0 0 0-16,0 0 0 0,0 0 0 0,0 0 0 15,0 0 0-15,0 0 0 0,-7-9 0 0,7 9 0 16,0 0 0-16,0 0 0 0,-8-9 0 0,8 9 0 15,0 0 0-15,0 0 0 0,-11-6 0 0,11 6 0 16,0 0 0-16,-11-3 0 0,11 3 0 0,-14-2 0 16,3 2 0-16,11 0 0 0,-12 0 0 0,-1 0 0 0,13 0 0 0,-11 2 0 15,11-2 0-15,-12 1 0 0,1 1 0 0,11-2 0 16,-14 3 0-16,3 0 0 0,11-3 0 0,-12 2 0 16,12-2 0-16,0 0 0 0,-12 2 0 0,1 3 0 15,11-5 0-15,-13 0 0 0,2 0 0 0,11 0 0 16,-11 0 0-16,11 0 128 0,-12-4-128 0,0 3 0 15,12 1 0-15,-12 0 0 0,1 0 0 0,11 0 0 16,-11-4 0-16,11 4 0 0,-12-3 0 0,12 3 0 16,0 0 0-16,-12 0 0 0,12 0 0 0,0 0 0 15,0 0 0-15,0 0 0 0,-9-5 0 0,9 5 0 16,0 0 0-16,0 0 0 0,0 0 0 0,0 0 0 16,0 0 0-16,0-13 0 0,4 0 0 0,-4 13 0 15,5-11 0-15,0 2 128 0,2-2-128 0,-7 11 0 16,7-12 0-16,0 1 0 0,-3-3 0 0,3 3 0 15,0 3 0-15,-1-3 0 0,-1-1 0 0,1 4 0 0,0-5 0 0,-1 4 0 16,3-4 0-16,-2 2 0 0,0-1 0 16,1-3 0-16,2 0 0 0,0 4 0 0,-3-3 0 0,0 2 0 15,1 3 0-15,-3-1 0 0,1-5 0 0,0 4 0 16,0 0 0-16,0 2 0 0,-2 2 0 0,-3 7 0 16,0 0 0-16,7-10 0 0,-7 10 0 0,0 0 0 15,8-9 0-15,-8 9 0 0,10-6-176 0,-10 6-128 16,16 0-16-16,0 3-16 15,1 2-2352-15,3 3-448 0,0 2-112 0</inkml:trace>
  <inkml:trace contextRef="#ctx0" brushRef="#br0" timeOffset="12546.16">29290 3502 4607 0,'0'0'400'0,"0"0"-400"16,0 0 0-16,0 0 0 0,0 0 1632 0,0 0 240 15,0 0 48-15,0 0 16 0,0 0-864 0,0 0-176 16,0 0-48-16,0 0 0 0,6-10 144 0,-1 1 32 16,0 0 0-16,-5 9 0 0,5-11 304 0,-4 6 64 15,2-2 16-15,-2-3 0 0,0 1-80 0,2-2-16 16,-3-6 0-16,-3 2 0 0,3 2-208 0,-1-3-32 15,-3 1-16-15,2 5 0 0,-2 4-304 0,2 1-64 0,-3 1-16 0,-3 3 0 16,1-3-224-16,-3 3-64 16,0 0 0-16,0 1 0 0,-1 1-80 0,1 0-32 0,-1 4 0 0,-3 0 0 15,0 1-16-15,3 3-16 0,1-6 0 0,0 5 0 16,1 2-112-16,2 0-128 0,7-10 176 0,-6 16-176 16,1-2 128-16,0 0-128 0,2 1 0 0,1-3 0 15,1 1 0-15,1 0 0 0,0 0 0 0,1 0 0 16,-1-13 128-16,4 14-128 0,-3-2 0 0,3 1 0 15,-1-1 128-15,-3-12-128 0,0 0 192 0,9 14-192 16,-2-3 176-16,-7-11-176 0,13 10 160 0,-2-4-160 16,-11-6 192-16,14 5-48 0,-1-3-16 0,-13-2 0 15,14 0 32-15,-14 0 0 0,14-5 0 0,-1 0 0 16,-13 5-16-16,12-4 0 0,-12 4 0 0,10-9 0 16,-10 9 32-16,9-11 0 0,-2 1 0 0,-7 10 0 0,5-11-32 0,0 1 0 15,-5 10 0-15,2-13 0 16,1 0-144-16,-3 3 160 0,0 10-160 0,-3-14 160 0,-2 0-160 0,4 5 0 15,-3-5 144-15,2 5-144 0,2 9 0 0,-4-10 144 16,1 2-144-16,0-1 0 0,3 9 160 0,0 0-160 16,-4-8 128-16,4 8-128 0,0 0 128 0,0 0-128 15,0 0 128-15,0 0-128 0,0 0 0 0,0 0 0 16,-9 9 0-16,2 2 0 0,1 3 0 0,1-3 0 16,0 2 0-16,0-1 0 0,2 0 0 0,-2 1 0 15,0-3 0-15,0 1 0 0,0-1 0 0,5-10 0 16,-7 10 0-16,-1 2 0 0,2-2 0 0,6-10 0 15,0 0 0-15,-5 10 0 0,5-10 0 0,0 0 0 16,0 0 0-16,0 0 0 0,0 0 0 0,0 0 0 0,0 0 128 0,0 0-128 16,0 0 0-16,0 0 0 0,14 1 0 0,-14-1 0 15,15-2 0-15,-3-3 128 0,-12 5-128 0,13-5 0 16,-3-4 0-16,-2-2 128 0,0 1-128 0,-8 10 0 16,0 0 128-16,8-11-128 0,0-1 0 0,-4 0 128 15,-2 2-128-15,-2 10 0 0,4-12 0 0,0 2 0 16,-4 10 0-16,-3-10 128 0,2-4-128 0,1 14 0 15,-4-7 0-15,4 7 0 0,-4-10 0 0,4 10 0 16,-3-10 0-16,3 10 0 0,0 0 0 0,0 0 0 16,-7-7 0-16,7 7 0 0,0 0 0 0,0 0 0 15,0 0 0-15,0 0 0 0,0 0 0 0,0 0 0 16,0 0-160-16,-9 7 160 0,9-7 0 0,-9 14-144 16,3-2 144-16,1 3 0 0,5-15 0 0,-7 13 0 15,1 1 0-15,1 1-128 0,2-3 128 0,0-3 0 16,3-9 0-16,-5 10 0 0,5-10 0 0,0 0 0 0,0 0 0 0,0 0 0 15,0 12 0-15,0-12 0 0,0 0 0 0,0 0 0 16,0 0 0-16,0 0 0 0,0 0 0 0,0 0 0 16,0 0 0-16,0 0 0 0,0 0 0 0,12 1 0 15,-12-1 0-15,0 0 0 0,0 0 0 0,0 0 0 16,10-9 0-16,-10 9 128 0,0 0-128 0,0 0 0 16,7-11 0-16,-7 11 128 0,0 0-128 0,5-11 144 15,-5 11-144-15,2-13 160 0,-2 2-160 0,0 11 0 16,-4-11 0-16,4 11-176 0,0 0 176 0,-5-9 0 15,5 9 0-15,0 0 0 0,-5-10 0 0,5 10 0 16,0 0 0-16,0 0 0 0,0 0 0 0,0 0-128 16,-6-7 128-16,6 7 0 0,0 0-144 0,0 0 144 0,0 0-160 0,0 0 160 31,0 0-1376-31,0 0-176 0,0 0-48 0,-5-14-15712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5T13:43:08.52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23462 607 15023 0,'0'0'656'0,"0"0"160"0,-5-13-656 0,1 2-160 16,3 0 0-16,-2 4 0 0,1-2 1792 0,2 9 320 0,-2-11 64 0,2 5 0 16,0-3-464-16,-2 1-112 0,4 0 0 0,0-2-16 15,-1 2-480-15,-1 0-80 0,0 8-32 0,0 0 0 16,0 0-192-16,0 0-32 0,0 0-16 0,0 0 0 15,0 0-432-15,0 0-64 0,0 0-32 0,1 23 0 16,-1-4 160-16,-1 1 16 0,1 2 16 0,4 3 0 16,-2-1-160-16,1 2-16 0,-2 1-16 0,3-2 0 15,-2 1 96-15,3 1 32 0,0 2 0 0,1-3 0 16,0 0 32-16,2 1 0 0,-1 5 0 0,2 1 0 16,-2-2-64-16,0 8-16 0,0 3 0 0,-1 5 0 15,1 4-64-15,-2 5-16 0,-2 4 0 0,0 2 0 16,-1-4-224-16,-1-4 144 0,1-6-144 0,-2-1 128 15,1-3 112-15,-2-3 16 0,-1-2 0 0,-1 3 0 0,0 3 48 16,0 3 16-16,-2 2 0 0,2 3 0 0,-1 3-128 0,1 3 0 16,-2-2-16-16,2-4 0 0,1-4-32 0,-1-1 0 15,-1-1 0-15,2 1 0 0,-3-5-144 0,0 4 128 16,0 3-128-16,0 2 128 0,0-1 32 0,4 3 0 16,-2 3 0-16,3 1 0 0,0-3 48 0,0-4 16 15,-2-11 0-15,1-3 0 0,1-5-224 0,-4-1 0 16,0 0 0-16,2-3 0 0,-2-2 160 0,1 1-16 15,0 1 0-15,-1 3 0 0,2 1 64 0,-2 4 16 16,0-2 0-16,2 5 0 0,-2 2-224 0,3-1 144 16,-4 0-144-16,0 0 128 0,-2-7-128 0,1 0 0 15,0-2 0-15,2-4 128 0,-1-1-128 0,2 1 0 16,0-2 0-16,-1-1 0 0,2 2 144 0,-1-1-144 16,1 0 160-16,-1 3-160 0,-2 2 144 0,3 0-144 0,-2 1 128 0,3-1-128 15,0 0 176-15,-2 1-48 0,2-3-128 0,0 0 192 16,-3-2-192-16,3-4 176 0,-2 2-176 0,3-7 160 15,-2-1-160-15,1-1 0 0,-2-1 144 0,2 0-144 16,0-2 0-16,2-2 144 0,-1-10-144 0,0 11 0 16,-1-1 128-16,1 0-128 0,-3-2 0 0,3-8 0 15,0 0 0-15,-1 10 0 0,0-1 0 0,1-9 0 16,0 0 128-16,0 0-128 0,-3 13 0 0,3-13 0 16,0 0 0-16,-2 12 0 0,2-12 0 0,-4 11 0 15,4-11 128-15,0 0-128 0,-5 10 0 0,5-10 0 16,0 0 0-16,0 0 0 0,0 0 0 0,0 0 0 15,0 0 128-15,0 0-128 0,0 0 0 0,0 0 0 16,0 0 128-16,0 0-128 0,0 0 0 0,0 0 0 0,0 0 128 0,0 0-128 16,0 0 0-16,0 0 0 0,0 0 0 0,0 0 0 15,15-2 0-15,-15 2 0 0,0 0 0 0,16-3 0 16,-16 3 0-16,17 0 0 0,-2 2 0 0,0-2 0 16,0 0 0-16,-1 1 0 0,2 1 0 0,3 1 0 15,-1 1 0-15,6-3 0 0,-2-2 0 0,1 1 0 16,-2 1 0-16,1-1 0 0,3 4 0 0,2-4 0 15,3 0 0-15,-2 0 0 0,-2 0 0 0,-1 1 0 16,3-2 0-16,-3-3 0 0,1-1 0 0,1 0 0 16,5-3 0-16,0 1 0 0,4 1 0 0,5 1 0 15,2 0 0-15,5 4 0 0,5-2 0 0,1 6 0 16,-5 0 0-16,-1 0 0 0,-5 1 0 0,-1-3 0 16,-1-1 0-16,-6 2 0 0,-3-4 0 0,1-1 0 15,-1 0 0-15,4-1 0 0,3 0 0 0,5 0 0 0,2 3 0 0,8 1 0 16,7-4 0-16,-2 3 0 0,2-3 0 0,-7 4 0 15,-7-4 0-15,-2-1 0 0,-4-2 0 0,0-3 0 16,-5 0 0-16,2 2 0 0,3-1 0 0,0 3 0 16,4 0 0-16,4 1 0 0,4 1 0 0,-1 3 0 15,-2 2 0-15,-2-1 0 0,-2 0 0 0,-5 1 0 16,0 2 0-16,0-1 0 0,-7-2 0 0,2 0 0 16,1 0 0-16,3 0 0 0,2-1 0 0,7 2 0 15,4 3 0-15,3 1 0 0,-1-3 0 0,0 2 0 16,-3-3 0-16,-4 2 0 0,-5-2 0 0,-6 3 0 15,-4-4 0-15,0 0 0 0,-2 0 0 0,0-8 0 16,-2-8 0-16,4 4 0 0,1 5 0 0,3 4 0 16,0-2 0-16,5 2 0 0,1 3 0 0,0 3 0 15,0-2 0-15,-1 3 0 0,-4-1 0 0,1 2 0 0,-2-5 0 0,-1 0 0 16,0 0 0-16,-3 0 0 0,-4 0 0 0,2 0 0 16,1 0 0-16,-1-3 0 0,0 1 0 0,1 0 0 15,2 1 0-15,-1-3 0 0,2 3 0 0,-2 1 0 16,1-1 0-16,0 1 0 0,-5 1 128 15,2 0-128-15,1 3 0 0,-5-3 0 0,-1-1 0 0,0 0 0 16,-2-1 0-16,1 2 0 0,1 3 0 0,0 1 0 16,-1 0 0-16,1 1 0 0,1 0 0 0,3 4 0 15,1-1 0-15,1-2 0 0,2-3 0 0,1 2 0 16,-2 2 0-16,3-1 0 0,-1-1 0 0,2 0 0 16,-2 3 0-16,-1-4 0 0,-2 1 0 0,-1-1 0 15,0-2 0-15,-2 2 0 0,1-1 0 0,-3-2 0 0,-1-2 0 0,-2 0 0 16,-2 0 0-16,-1-1 0 0,0-3 128 0,-1 2-128 15,0-2 0-15,-1 3 0 0,2-3 0 0,1 1 0 16,2 0 128-16,2-4-128 0,3 6 0 0,-1-4 0 16,3 3 0-16,0 2 0 0,0 0 0 0,2 0 0 15,-1 0 0-15,0 2 0 0,-1-1 0 0,2 6 0 16,-1 4 0-16,2 0 0 0,-3-4 0 0,-4-2 0 16,-1 0 0-16,-1-1 0 0,-6 0 0 0,2 0 0 15,-1-2 0-15,1 3 0 0,-3-5 0 0,2 1 0 16,-2-1 0-16,0 3 0 0,0-2 0 0,-1-1 0 15,4-1 0-15,-1 1 0 0,0 1 0 0,1-1 0 16,0 0 0-16,0 0 0 0,-2 0 0 0,1 0 0 16,1 1 0-16,0 2 0 0,0-2 0 0,1 3 0 0,-4-3 0 15,2-1 0-15,0 1 0 0,1-1 0 0,-2 1 0 16,1 2 0-16,-2-2 0 0,2 0 0 0,-2-1 0 0,0 0 0 16,-2 0 0-16,1 0 0 0,-3 0 0 0,0 0 0 15,1 0 0-15,0 0 0 0,-3-1 128 0,3 1-128 16,0-4 0-16,-1 2 0 0,0-2 0 0,0 2 0 15,0-2 0-15,1-1 0 0,0-1 128 0,1 0-128 16,-1-1 0-16,-3 2 0 0,1-3 144 0,1 3-144 16,-3 0 0-16,0 0 144 0,-1-1-144 0,-10 6 0 15,12-8 0-15,-2 3 0 0,-10 5 0 0,11-7 0 16,-1 3 128-16,0-3-128 0,-2 0 0 0,2 1 0 16,-10 6 0-16,10-10 0 0,0 3 0 0,0-2 0 15,-3-1 128-15,3 0-128 0,0 1 0 0,-3-3 0 0,1-2 0 0,-1-1 0 16,3 3 0-16,-5-12 192 0,-5-4-192 15,4-5 192-15,0-4-192 0,-1-1 160 0,-3-8-160 0,0 2 160 16,-1-2-160-16,-1 4 0 0,0 2 144 0,0-2-144 16,-2 0 0-16,0-3 0 0,2-5 0 0,-3-3 0 15,-1-7 0-15,1 2 0 0,0 3 0 0,2 1 0 16,6 6 0-16,-6 1 0 0,2 3 0 0,1 2 0 16,1 0 0-16,-1-2 0 0,-2-3 0 0,1 0 0 15,-2-3 0-15,2-7 0 0,-3-3 0 0,2-3 0 16,-6-2 0-16,5 1 0 0,-5-1 0 0,2 2 0 15,-2 0 0-15,0-5 0 0,0-4 0 0,1-1 0 16,1-2 0-16,1 0 0 0,-2 5 0 0,1 5 0 16,1 4 0-16,1 8 0 0,2 7 0 0,-1 1-128 15,2 3 128-15,0 4 0 0,-1-2-144 0,2 4 144 0,0 3 0 0,0 1-144 16,-2 2 144-16,1 1 0 0,0-6 0 0,-2 7-128 16,-2-3 128-16,3 5 0 0,-3-3 0 0,-1 3 0 15,-2 0 0-15,1-2 0 0,-2 4 0 0,3-1 0 16,-2-4 0-16,1 6 0 0,1-2 0 0,-1-3 0 15,1 2 0-15,0 0 0 0,-1 1 0 0,2 2 0 16,1-5 0-16,-1 2 0 0,0-1 0 0,0 3 0 16,1-1 0-16,2 4 0 0,-2 1-128 0,0 2 128 15,2-5 0-15,-2 2 0 0,-1 5 0 0,0 1-128 16,0 1 128-16,3 1 0 0,-3-1 0 0,1 3 0 16,1 0-128-16,0 1 128 0,-1 2 0 0,2 0 0 15,-2-2 0-15,4 10 0 0,0 0 0 0,-1-10 0 16,-1 1 0-16,0 0 0 0,2 9 0 0,0-10 0 0,0-1 0 0,0 1 0 15,-1 2 0-15,1-2 0 0,1 1 0 0,-1-2 0 16,-1 1 0-16,1 0 0 0,0 10 0 0,3-14 0 16,-3 0 0-16,0 3 0 0,0 0 0 0,0 11 0 15,-2-15 0-15,1 4-128 0,1 11 128 0,-4-11 0 16,4 11 0-16,-4-10 0 0,4 10 0 0,-5-13 0 16,5 13 0-16,-4-11 0 0,4 11 0 0,0 0 0 15,-5-11 0-15,5 11 0 0,0 0 0 0,-6-9 0 16,6 9 0-16,0 0 0 0,0 0 0 0,-8-8 0 15,8 8 0-15,-9-7-128 0,9 7 128 0,0 0 0 16,-14-2 0-16,3 2 0 0,11 0 0 0,-12-4 0 16,-2 4 0-16,3 0 0 0,-2-1 0 0,0 1 0 15,1 1 0-15,1 3 0 0,0-3 128 0,-3-1-128 0,2 0 0 16,-2 1 0-16,1-1-128 0,-2 3 128 0,-1-1 0 0,-4-2 0 16,-3 2 0-16,-3-2 0 0,-2 0 0 0,-5 2 0 15,-3-1 0-15,-1 3 0 0,-4-1 0 0,0 2 0 16,-4 0 0-16,0 3 0 0,-1 0 0 0,2 0 0 15,-2 0 0-15,1 1 0 0,-1-3 0 0,-3 0 0 16,0-2 0-16,-7 1 144 0,-4-4-144 0,-1 3 0 16,-2-1 0-16,3 5 0 0,2 3 0 0,2-1 0 15,5-3 0-15,-1 2 0 0,1-6 0 0,-4 2 0 16,-5-5 0-16,-2 0 0 0,0 0 0 0,0 2 0 16,-2 1 0-16,5 2 0 0,2-2 0 0,2 4 0 15,0-1 0-15,2 0 0 0,-1-1 0 0,-3 0 0 16,-5-1 0-16,1-2 0 0,-2 3 0 0,3 1 0 0,0 2 0 15,6-1 0-15,3-2 0 0,2 1 0 0,1 2 0 0,1-2 0 16,3-1 0-16,-3 0 0 0,-2-3 0 0,-2 3 0 16,2 2 0-16,0-1 0 0,2 1 0 0,0 1 0 15,2 1 0-15,-1-5 0 0,2 3 0 0,3-2 0 16,2-3 0-16,-1 2 0 0,1-3 0 0,2 2 0 16,-1-1 0-16,-1-2 0 0,-3 0 0 0,1 0 0 15,2-2 0-15,-1-2 0 0,1-1 0 0,0 0 0 16,-1-1 0-16,6 1 0 0,1-1 0 0,2 2 0 15,-1-2 0-15,1 1 0 0,1 0 128 0,1 0-128 16,1 0 0-16,-2 2 0 0,1-1 0 0,0 2 0 16,-3-2 0-16,0 3 0 0,-3-3 0 0,-2 3 0 15,0 1 0-15,-3 0 0 0,1 0 0 0,1 0 0 16,1-4 0-16,1 4 0 0,0-1 0 0,2 0 0 16,2-2 0-16,-1 1 0 0,1-1 0 0,1 3 0 0,0 0 0 0,2 0 0 15,-1-1 0-15,2 1 0 0,-2 0 0 0,-2 1 0 16,-6 4 0-16,1 0 0 0,-1 2 0 0,-1 1 0 15,-3 3 0-15,1-1 0 0,1 5 0 0,3-4 0 16,-3 1 0-16,6-2 0 0,2 1 0 0,1-1 0 16,-1 1 0-16,1-1 0 0,2-3 0 0,2 2 0 15,-1-3 0-15,-2 2 0 0,-2-6 0 0,1 1 0 16,2-2 0-16,-2-1 0 0,-2-3 0 0,-2 0 0 16,1-2 0-16,3 2 0 0,3-3 0 0,2 1 0 15,0 0 0-15,1 0 0 0,2-1 0 0,2 1 0 16,3 0 128-16,-1 0-128 0,2 1 0 0,-2-2 0 15,2 1 0-15,0 3 128 0,1-1-128 0,-1 1 0 0,-2-1 0 0,3 2 0 16,0 1 0-16,2 0 0 0,-1 0 0 0,2 1 0 16,0 2 0-16,1-1 0 0,-2-2 0 15,3 4 0-15,-2-3 0 0,0 3 0 0,-2-3 0 0,2 3 0 16,1-2 0-16,-2-2 0 0,-1 3 0 0,2-2 0 16,-2 0 0-16,1 3 0 0,2-3 0 0,-1 3 0 15,0-2 0-15,0 1 0 0,-2 2 0 0,3 1 0 16,-2-1 0-16,3 0 0 0,1 1-160 0,10-6 160 31,0 0-1840-31,-5 10-272 0,5-10-48 0,5 14-12080 0,4 2-2416 0</inkml:trace>
  <inkml:trace contextRef="#ctx0" brushRef="#br0" timeOffset="1.01">24606 3182 13823 0,'0'0'608'0,"0"0"128"0,0 0-592 0,0 0-144 0,0 0 0 0,0 0 0 16,0 0 1392-16,3-2 240 0,-1-3 48 0,3 1 16 15,-1-1-368-15,-4 5-80 0,5-5-16 0,-3 3 0 16,3-4-448-16,-5 6-80 0,0 0-32 0,4-8 0 16,-4 8-240-16,0 0-48 0,1-6-16 0,-1 6 0 15,0 0 80-15,0 0 32 0,0 0 0 0,-6-8 0 16,6 8 144-16,-9-7 16 0,9 7 16 0,-12-6 0 16,2-2-160-16,10 8-48 0,-15-5 0 0,3 0 0 15,1 2 32-15,-1-2 0 0,12 5 0 0,-15-5 0 0,-1 2-96 0,4 2-32 16,12 1 0-16,-15-3 0 15,-1 3-32-15,0 0-16 0,-1 0 0 0,3 0 0 0,1 3-48 0,-2-1-16 16,-1 2 0-16,0-3 0 0,0 3-112 0,1 1 0 16,-1-2-128-16,1 3 192 0,-1 1-192 0,-1 1 0 15,3 0 128-15,1 4-128 0,-1-1 0 0,3-1 0 16,3-4 0-16,-2 4 0 0,-2 1 192 0,2 1-64 16,2 2-128-16,3 1 192 0,4 5-48 0,-1 0-16 15,0 0 0-15,1-2 0 0,-1 3 64 0,2 4 0 16,-1-2 0-16,-1-1 0 0,0-2-48 0,-1-9 0 15,3-11 0-15,0 0 0 0,-7 19-144 0,2-3 160 16,0 0-160-16,4-2 160 0,0 1-160 0,1 0 0 16,1 0 144-16,0-2-144 0,3 2 224 0,-1 0-32 0,0-1 0 15,1-1 0-15,-4-13 0 0,6 17-16 0,1-5 0 0,1-1 0 16,-8-11 0-16,9 14 0 0,-9-14 0 0,14 12 0 16,-14-12 0-16,15 11 0 0,-3-2 0 0,0-4 0 15,-12-5-176-15,15 8 192 0,-1-1-192 0,3-1 192 16,8-1-192-16,-2-2 160 0,-5 0-160 0,-5-3 160 15,-13 0-160-15,0 0 0 0,0 0 0 0,17 0 128 16,-2-3-128-16,1 3 128 0,-16 0-128 0,16-2 128 16,-16 2-128-16,17 0 0 0,-5 0 0 0,-12 0 0 15,16-1 0-15,-1 1 128 0,0 0-128 0,-3 0 0 16,-12 0 0-16,15-3 128 0,-4-2-128 0,2 2 0 16,-1-2 128-16,0 0-128 0,-12 5 0 0,12-9 128 15,-1 3-128-15,0 0 0 0,-11 6 144 0,14-9-144 16,-14 9 0-16,11-7 144 0,-11 7-144 0,8-10 0 0,-1-1 192 0,-1 1-192 15,1 0 192-15,-7 10-192 0,0 0 160 0,6-13-160 16,-6 13 128-16,5-15-128 0,-2 1 144 0,2 1-144 16,-5 13 160-16,5-14-160 0,-2 3 128 0,-3 11-128 15,2-12 0-15,-2 12 0 0,2-15 128 0,-2 15-128 16,-2-13 0-16,2 13 0 0,0 0 0 0,0 0 0 16,0 0 0-16,0 0 0 0,0 0 0 0,0 0 0 15,0 0 0-15,0 0 0 0,-7-9 0 0,7 9 0 16,0 0 0-16,0 0 0 0,-8-9 0 0,8 9 0 15,0 0 0-15,0 0 0 0,-11-6 0 0,11 6 0 16,0 0 0-16,-11-3 0 0,11 3 0 0,-14-2 0 16,3 2 0-16,11 0 0 0,-12 0 0 0,-1 0 0 0,13 0 0 0,-11 2 0 15,11-2 0-15,-12 1 0 0,1 1 0 0,11-2 0 16,-14 3 0-16,3 0 0 0,11-3 0 0,-12 2 0 16,12-2 0-16,0 0 0 0,-12 2 0 0,1 3 0 15,11-5 0-15,-13 0 0 0,2 0 0 0,11 0 0 16,-11 0 0-16,11 0 128 0,-12-4-128 0,0 3 0 15,12 1 0-15,-12 0 0 0,1 0 0 0,11 0 0 16,-11-4 0-16,11 4 0 0,-12-3 0 0,12 3 0 16,0 0 0-16,-12 0 0 0,12 0 0 0,0 0 0 15,0 0 0-15,0 0 0 0,-9-5 0 0,9 5 0 16,0 0 0-16,0 0 0 0,0 0 0 0,0 0 0 16,0 0 0-16,0-13 0 0,4 0 0 0,-4 13 0 15,5-11 0-15,0 2 128 0,2-2-128 0,-7 11 0 16,7-12 0-16,0 1 0 0,-3-3 0 0,3 3 0 15,0 3 0-15,-1-3 0 0,-1-1 0 0,1 4 0 0,0-5 0 0,-1 4 0 16,3-4 0-16,-2 2 0 0,0-1 0 16,1-3 0-16,2 0 0 0,0 4 0 0,-3-3 0 0,0 2 0 15,1 3 0-15,-3-1 0 0,1-5 0 0,0 4 0 16,0 0 0-16,0 2 0 0,-2 2 0 0,-3 7 0 16,0 0 0-16,7-10 0 0,-7 10 0 0,0 0 0 15,8-9 0-15,-8 9 0 0,10-6-176 0,-10 6-128 16,16 0-16-16,0 3-16 15,1 2-2352-15,3 3-448 0,0 2-112 0</inkml:trace>
  <inkml:trace contextRef="#ctx0" brushRef="#br0" timeOffset="2">29290 3502 4607 0,'0'0'400'0,"0"0"-400"16,0 0 0-16,0 0 0 0,0 0 1632 0,0 0 240 15,0 0 48-15,0 0 16 0,0 0-864 0,0 0-176 16,0 0-48-16,0 0 0 0,6-10 144 0,-1 1 32 16,0 0 0-16,-5 9 0 0,5-11 304 0,-4 6 64 15,2-2 16-15,-2-3 0 0,0 1-80 0,2-2-16 16,-3-6 0-16,-3 2 0 0,3 2-208 0,-1-3-32 15,-3 1-16-15,2 5 0 0,-2 4-304 0,2 1-64 0,-3 1-16 0,-3 3 0 16,1-3-224-16,-3 3-64 16,0 0 0-16,0 1 0 0,-1 1-80 0,1 0-32 0,-1 4 0 0,-3 0 0 15,0 1-16-15,3 3-16 0,1-6 0 0,0 5 0 16,1 2-112-16,2 0-128 0,7-10 176 0,-6 16-176 16,1-2 128-16,0 0-128 0,2 1 0 0,1-3 0 15,1 1 0-15,1 0 0 0,0 0 0 0,1 0 0 16,-1-13 128-16,4 14-128 0,-3-2 0 0,3 1 0 15,-1-1 128-15,-3-12-128 0,0 0 192 0,9 14-192 16,-2-3 176-16,-7-11-176 0,13 10 160 0,-2-4-160 16,-11-6 192-16,14 5-48 0,-1-3-16 0,-13-2 0 15,14 0 32-15,-14 0 0 0,14-5 0 0,-1 0 0 16,-13 5-16-16,12-4 0 0,-12 4 0 0,10-9 0 16,-10 9 32-16,9-11 0 0,-2 1 0 0,-7 10 0 0,5-11-32 0,0 1 0 15,-5 10 0-15,2-13 0 16,1 0-144-16,-3 3 160 0,0 10-160 0,-3-14 160 0,-2 0-160 0,4 5 0 15,-3-5 144-15,2 5-144 0,2 9 0 0,-4-10 144 16,1 2-144-16,0-1 0 0,3 9 160 0,0 0-160 16,-4-8 128-16,4 8-128 0,0 0 128 0,0 0-128 15,0 0 128-15,0 0-128 0,0 0 0 0,0 0 0 16,-9 9 0-16,2 2 0 0,1 3 0 0,1-3 0 16,0 2 0-16,0-1 0 0,2 0 0 0,-2 1 0 15,0-3 0-15,0 1 0 0,0-1 0 0,5-10 0 16,-7 10 0-16,-1 2 0 0,2-2 0 0,6-10 0 15,0 0 0-15,-5 10 0 0,5-10 0 0,0 0 0 16,0 0 0-16,0 0 0 0,0 0 0 0,0 0 0 0,0 0 128 0,0 0-128 16,0 0 0-16,0 0 0 0,14 1 0 0,-14-1 0 15,15-2 0-15,-3-3 128 0,-12 5-128 0,13-5 0 16,-3-4 0-16,-2-2 128 0,0 1-128 0,-8 10 0 16,0 0 128-16,8-11-128 0,0-1 0 0,-4 0 128 15,-2 2-128-15,-2 10 0 0,4-12 0 0,0 2 0 16,-4 10 0-16,-3-10 128 0,2-4-128 0,1 14 0 15,-4-7 0-15,4 7 0 0,-4-10 0 0,4 10 0 16,-3-10 0-16,3 10 0 0,0 0 0 0,0 0 0 16,-7-7 0-16,7 7 0 0,0 0 0 0,0 0 0 15,0 0 0-15,0 0 0 0,0 0 0 0,0 0 0 16,0 0-160-16,-9 7 160 0,9-7 0 0,-9 14-144 16,3-2 144-16,1 3 0 0,5-15 0 0,-7 13 0 15,1 1 0-15,1 1-128 0,2-3 128 0,0-3 0 16,3-9 0-16,-5 10 0 0,5-10 0 0,0 0 0 0,0 0 0 0,0 0 0 15,0 12 0-15,0-12 0 0,0 0 0 0,0 0 0 16,0 0 0-16,0 0 0 0,0 0 0 0,0 0 0 16,0 0 0-16,0 0 0 0,0 0 0 0,12 1 0 15,-12-1 0-15,0 0 0 0,0 0 0 0,0 0 0 16,10-9 0-16,-10 9 128 0,0 0-128 0,0 0 0 16,7-11 0-16,-7 11 128 0,0 0-128 0,5-11 144 15,-5 11-144-15,2-13 160 0,-2 2-160 0,0 11 0 16,-4-11 0-16,4 11-176 0,0 0 176 0,-5-9 0 15,5 9 0-15,0 0 0 0,-5-10 0 0,5 10 0 16,0 0 0-16,0 0 0 0,0 0 0 0,0 0-128 16,-6-7 128-16,6 7 0 0,0 0-144 0,0 0 144 0,0 0-160 0,0 0 160 31,0 0-1376-31,0 0-176 0,0 0-48 0,-5-14-15712 0</inkml:trace>
  <inkml:trace contextRef="#ctx0" brushRef="#br0" timeOffset="3.01">24867 3478 4607 0,'0'0'400'0,"0"0"-400"0,0 0 0 0,0 0 0 16,0 0 2064-16,0 0 336 0,0 0 64 0,0 0 16 15,0 0-1264-15,0 0-240 0,0 0-48 0,0 0-16 16,0 0-80-16,14 1-32 0,-14-1 0 0,14-1 0 15,-1 1-144-15,0 0-16 0,2-2-16 0,1 5 0 16,0 4-176-16,1-1-48 0,2-6 0 0,0 4 0 16,4 2-96-16,-2 0-32 0,-2-2 0 0,0-6 0 15,-6-7 144-15,4 0 32 0,-1 5 0 0,0-3 0 0,0 0-16 0,-1 1 0 16,0-4 0-16,0 4 0 0,-3 1 16 0,3 0 0 16,1-1 0-16,2-3 0 0,0-1-32 0,0 4 0 15,-1 0 0-15,4 2 0 0,0 2-96 0,2-3 0 16,0 5-16-16,0-4 0 0,-1 1-176 0,-1 1-128 15,-1 1 192-15,1-1-192 0,2-1 160 0,-1 1-160 16,3 1 128-16,-1-1-128 0,0 1 192 0,0-1-32 16,0 2-16-16,-2 0 0 0,0-2 80 0,3 1 16 15,1-1 0-15,-2 0 0 0,-3 2-48 0,0 0-16 16,-1-3 0-16,1 2 0 0,2-3-16 0,-2 4 0 16,0-5 0-16,1 4 0 0,1-1-16 0,1-1 0 0,0 1 0 15,2 0 0-15,0 1-144 0,0-3 160 16,1-1-160-16,-1 4 160 0,0 0 96 0,1-1 32 0,3 2 0 0,3 0 0 15,0 2-288-15,-3 0 0 0,-1 2 0 0,0 1 0 16,1-4 0-16,-3 6 0 0,-1-4 0 0,0 4 0 16,-2-1 0-16,1-2 0 0,-2-1 0 0,1 2 0 15,-3 1 0-15,2-1 0 0,0-2 0 0,2 2 0 16,-1 1 0-16,1 3 0 0,-3-9 0 0,3 0 0 16,1 4 128-16,-2-3-128 0,-1-1 0 0,1-1 0 15,3-2 0-15,3 2 128 0,-3-5-128 0,1 1 0 16,-2 0 128-16,1-2-128 0,0-1 0 0,0 3 0 15,-5 0 128-15,-1 2-128 0,-1 1 0 0,0 2 0 16,-3-4 128-16,1 2-128 0,-2 2 144 0,0 2-144 16,-1-2 128-16,1 4-128 0,0-2 0 0,2 0 144 15,-2-1-144-15,1-1 0 0,-1 0 0 0,0 4 0 16,2-1 0-16,-1-2 0 0,2-2 0 0,0-1 0 16,2 1 144-16,0-1-144 0,-1 0 160 0,2 1-160 0,3-3 224 0,0 0-48 15,0 0-16-15,-1-1 0 0,0 2-160 0,2 0 0 16,-3-1 144-16,0 3-144 0,0 1 0 0,-2 0 0 15,-3-4 0-15,2 4 0 0,-2 0 0 0,0 0 0 16,-2 0 0-16,1 4 0 0,-4-3 128 0,5 1-128 16,-5-2 128-16,2 2-128 0,0 1 0 0,-1-3 0 15,1 0 0-15,1 0-128 0,0 0 128 0,3 0 0 16,-6 0 0-16,4 0 0 0,-1 0 0 0,0 0 0 16,0 0 0-16,1 0 0 0,-3 0 0 0,2 0 0 15,0-3 0-15,-1 3 0 0,-1 0 0 0,0 0 0 16,1 0 0-16,1 0 128 0,4 0-128 0,-4 3 0 15,0-1 0-15,0-1 0 0,-2-1 0 0,1 0 0 0,0 0 0 0,0 2 0 16,-3 1 0-16,3-1 0 0,0 0 0 0,-2-2 0 16,1-2 0-16,-1 0 0 0,0 2 0 0,0-3 0 15,-2 0 0-15,3 1 128 0,-14 2-128 0,13 0 0 16,-13 0 0-16,15-3 0 0,-2-1 0 0,-13 4 0 16,14-1 160-16,-14 1-32 0,15 0-128 0,-15 0 192 15,15-5-64-15,-3 5-128 0,-12 0 176 0,12 0-176 16,-12 0 128-16,14 0-128 0,-3 0 0 0,-11 0 0 15,12 5 0-15,2-4 0 0,-2 1 0 0,2 0 0 16,-14-2 0-16,14 3 0 0,-14-3 0 0,15 3 0 16,0-1 0-16,-15-2 0 0,13 3 0 0,-13-3 0 15,15 2 0-15,-15-2 0 0,15 3 128 0,-15-3-128 16,12 7 0-16,-12-7 128 0,14 6-128 0,-14-6 0 0,13 5 128 0,-13-5-128 16,0 0 0-16,11 6 0 0,-11-6 0 0,0 0 0 15,0 0 0-15,11 9 0 0,-11-9 144 0,0 0-144 16,10 5 0-16,-10-5 144 0,0 0 32 0,0 0 0 15,11 2 0-15,-11-2 0 0,0 0-48 0,0 0-128 16,12 4 192-16,-12-4-64 0,0 0-128 0,0 0 128 16,12 5-128-16,-12-5 128 0,0 0-128 0,12-4 0 15,-12 4 0-15,0 0 128 0,0 0-128 0,0 0 0 16,0 0 0-16,11 4 0 0,-11-4 0 0,0 0 128 16,0 0-128-16,0 0 0 0,11 0 0 0,-11 0 0 15,0 0 0-15,0 0 0 0,0 0 0 0,0 0 0 0,0 0 0 0,0 0 0 16,0 0 0-16,0 0 0 0,0 0 128 0,0 0-128 15,0 0 0-15,0 0 0 0,4-15 144 0,-4 15-144 16,-4-10 144-16,4 10-144 0,-6-11 192 0,1 1-192 16,0 2 192-16,-1 0-64 0,0-4 0 0,0 5-128 15,-2-2 224-15,2 3-64 0,0-3-16 0,-2 3 0 16,0-4-16-16,-1 4 0 0,1-1 0 0,0 0 0 16,0 0 16-16,0 2 0 0,-1 0 0 0,0 2 0 15,9 3-144-15,-11-3 0 0,0-2 0 0,1 2-176 16,0 0 176-16,10 3 0 0,-11-5 128 0,11 5-128 15,-11-3 0-15,11 3 0 0,-12-2 0 0,12 2-128 16,0 0 128-16,0 0 0 0,-11 3 0 0,11-3 0 16,0 0 0-16,0 0 0 0,0 0 0 0,0 0 0 15,0 0 0-15,0 0 0 0,0 0 0 0,5 15 0 16,1-4 0-16,-6-11 0 0,13 8 0 0,0 1 0 0,0-3 0 0,-1 0 0 16,6-1 0-16,-5 1 0 0,2 3 0 15,0-4 0-15,-1 0 0 0,1 0 0 0,-1 0 0 0,-2-1 0 16,-12-4 0-16,15 7 0 0,-4-5 0 0,-11-2 0 15,11 5 0-15,-11-5 0 0,11 7 0 0,-11-7 0 16,0 0 0-16,9 10 0 0,-9-10 0 0,0 0 0 16,0 0 0-16,0 0 0 0,6 11 0 0,-6-11 0 15,0 0 0-15,0 13 0 0,0-13 0 0,-1 12 0 16,1-12 0-16,-5 10 0 0,-2 0 0 0,7-10 0 16,0 0 0-16,-12 6-128 0,6 0 128 0,-1 4 0 15,-1 1-144-15,2-3 144 0,0 0 0 0,-3 0 0 16,2 0 0-16,-2 1 0 0,2 0 0 0,-3 4 0 0,0 6 0 15,-1 0 0-15,-1-2 0 0,0 3 0 16,-3-4 0-16,1 0 0 16,1 1-960-16,-4-3-160 0,-1 0-32 0,0 1-16 15,1-3-2160-15,-2 1-416 0</inkml:trace>
  <inkml:trace contextRef="#ctx0" brushRef="#br0" timeOffset="4.01">26777 4423 3679 0,'0'0'320'0,"0"0"-320"0,0 0 0 0,0 0 0 0,0 0 2016 0,0 0 336 15,0 0 64-15,0 0 16 0,6-11-1296 0,-6 11-256 16,0 0-48-16,8-14-16 0,-8 14 96 0,8-12 32 16,-8 12 0-16,0 0 0 0,10-12 48 0,-10 12 16 15,9-8 0-15,-9 8 0 0,0 0 240 0,0 0 48 16,0 0 16-16,0 0 0 0,7-8-112 0,-7 8-32 16,0 0 0-16,0 0 0 0,0 0-528 0,0 0-128 15,0 0 0-15,-10 3-16 0,0 3-240 0,1 1-64 16,-2 1 0-16,1 3 0 0,-1 3-48 0,-1-2-16 15,-1 4 0-15,1 0 0 0,-2 6 192 0,2 2 16 16,-4 0 16-16,1 6 0 0,-1-2-144 0,1 4-16 16,0-1-16-16,2 1 0 0,-2 1-176 0,2 0 0 15,-1-1 144-15,2 3-144 0,-2-13 0 0,1 1 0 0,-1-5 0 0,2-2 128 16,4-2-128-16,1 1 192 0,1 1-64 0,2 0 0 16,3-4-128-16,0-2 176 0,1-10-176 0,0 0 192 15,0 0-192-15,0 0-256 0,0 0 64 0,0 0 16 31,0-29-2064-31,2 3-400 0,7-2-96 0,1-1-16 16,1-4-512-16,1-3-96 0</inkml:trace>
  <inkml:trace contextRef="#ctx0" brushRef="#br0" timeOffset="5.01">26785 4337 7359 0,'0'0'656'0,"0"0"-528"0,11-9-128 0,-11 9 0 15,8-12 2624-15,-8 12 480 0,6-14 96 0,-6 14 32 16,0 0-1392-16,0 0-288 0,0 0-48 0,0 0-16 15,0 0-240-15,0 0-48 0,0 0-16 0,0 0 0 0,0 0-304 0,0 0-64 16,0 0-16-16,0 0 0 0,0 0-176 0,3 24-48 16,-1-4 0-16,3 1 0 0,-1-1-224 0,-2 0-48 15,1 2-16-15,2 0 0 0,0 3-160 0,-2-1-128 16,1 2 192-16,1-1-192 0,0 1 160 0,0-1-160 16,0 0 128-16,-2-3-128 0,0-3 256 0,2-1-16 15,1 1-16-15,1 3 0 0,0 4-224 0,2 2 144 16,5-2-144-16,-5-5 128 0,0-2-128 0,0 2 160 15,-3-6-160-15,-1 2 160 0,-1 2-160 0,-3-6 0 16,-1-3 0-16,0-10 0 16,0 0-784-16,-6 10-48 0,-5-3 0 0,-3-5-9424 15,2-1-1904-15</inkml:trace>
  <inkml:trace contextRef="#ctx0" brushRef="#br0" timeOffset="6.01">26574 4831 29663 0,'0'0'1312'0,"0"0"272"0,0 0-1264 0,12-7-320 0,3 1 0 0,1 0 0 15,4 1 816-15,3-4 96 0,3-1 32 0,5 4 0 16,1 4-544-16,6-6-96 0,1 6-32 0,4-2 0 16,-1-1-272-16,5 0 160 0,3 2-160 0,-1-3 128 15,-3 4-128-15,-3 1 0 0,-6-3 0 0,-2 1 0 16,-3-2-1216-16,-3-1-192 0,-3-1-16 0,-4-1-12320 15</inkml:trace>
  <inkml:trace contextRef="#ctx0" brushRef="#br0" timeOffset="7.01">24489 2908 3679 0,'0'0'160'0,"0"0"32"0,0 0-192 0,0 0 0 0,0 0 0 0,0 0 0 15,0 0 2640-15,0 0 496 0,0 0 80 0,0 0 32 16,0 0-1824-16,0 0-352 0,0 0-80 0,0 0-16 16,0 0-496-16,0 0-96 0,0 0-32 0,0 0 0 15,0 0-208-15,0 0-144 0,0 0 192 0,0 0-192 16,0 0 0-16,0 0 0 0,0 0 0 0,0 0 0 15,0 0 256-15,0 0-48 0,0 0-16 0,0 0 0 16,0 0 448-16,0 0 64 0,-2-10 32 0,2 10 0 16,0 0-48-16,0 0-16 0,-5-10 0 0,5 10 0 0,-1-10-224 0,1 10-64 15,-5-14 0-15,5 5 0 16,0 9-96-16,0 0-32 0,0 0 0 0,-3-11 0 0,1-1 80 0,1-1 16 16,1 2 0-16,0 1 0 0,-3 3 64 0,3-2 16 15,0 2 0-15,0-5 0 0,-1-1-32 0,1 2 0 16,-1-2 0-16,1 4 0 0,0 2-96 0,0-7-32 15,0 3 0-15,0 0 0 0,1 1-144 0,0-5-128 16,-1 3 144-16,0-1-144 0,3 0 0 0,-2-2 128 16,-1 3-128-16,1 1 0 0,-1-5 0 0,4 4 128 15,-2-3-128-15,1 0 0 0,-6-1 256 0,3 3-64 16,3 2 0-16,-2-4 0 0,-2 4 0 0,1 0 0 0,0 0 0 0,-3 1 0 16,3 1-32-16,0 9-16 0,4-12 0 0,-4 12 0 15,1-12-16-15,3-1-128 0,-4-1 192 0,0 2-64 16,0 12-128-16,0-13 0 0,-1 1 144 0,1-2-144 15,0 2 128-15,0-3-128 0,-3 2 128 0,3 1-128 16,3 1 144-16,-3 11-144 0,0-12 192 0,0-2-192 16,0 2 176-16,0 1-176 0,1-5 160 0,0 5-160 15,0 1 128-15,3 0-128 0,0-1 0 0,-3 1 144 16,-1 1-144-16,0-5 0 0,0 2 0 0,0 1 0 16,0 1 0-16,0 0 128 0,-1 0-128 0,-2 3 0 15,2-6 0-15,0 2 0 0,-3-2 128 0,2 4-128 16,-2 1 0-16,-1-1 0 0,0-1 0 0,5 10 128 15,-5-11-128-15,3 0 0 0,-3 0 0 0,2 1 0 16,3 2 0-16,0 0 0 0,-1-1 0 0,0 0 0 16,1-1 0-16,0 0 0 0,0 2 0 0,0 8 0 15,0-9 0-15,0-1 0 0,1 0 0 0,-1 10 0 0,1-7 0 0,2-3 0 16,-3 1 0-16,0 9 0 0,-3-10 0 0,3 10 0 16,3-9 0-16,-3 9 0 0,1-12 0 0,-1 12 0 15,0-9 0-15,0 9 0 0,1-12 0 0,-1 12 128 16,-1-11-128-16,1 11 0 0,-1-13 0 0,-2 3 0 15,3 10 128-15,0 0-128 0,0 0 0 0,4-12 0 16,-5 1 144-16,-2-3-144 0,3 14 0 0,-1-11 128 16,1 11-128-16,0-11 0 0,0 11 0 0,0 0 0 15,0 0 0-15,0 0 128 0,1-14-128 0,-1 14 0 16,0-12 0-16,0 12 0 0,0 0 0 0,0 0 0 16,0 0 0-16,5-12 0 0,0 1 0 0,-5 11 0 15,0 0 0-15,0 0 0 0,9-11 0 0,-9 11 0 0,0 0 0 0,0 0 0 16,6-12 0-16,-6 12 128 0,5-14-128 15,-5 14 0-15,0 0 0 0,0 0 0 0,7-11 0 0,-7 11 128 16,14 17-128-16,-4-13 0 0,-9-20 0 0,1 2 0 16,-2 14 0-16,0 0 0 0,0 0 128 0,0 0-128 15,13 4 0-15,-13-4 0 0,0 0 0 0,13-5 0 16,0 2 0-16,-13 3 0 0,14 0 0 0,0 0 0 16,-14 0 0-16,16 0 0 0,-3-2 0 0,1 1 0 15,-14 1 0-15,18-4 0 0,-2 0 0 0,0 3 0 16,-1 0 0-16,0-2 0 0,-3 1 0 0,3 4 0 15,1 3 0-15,0 0 0 0,1-11 0 0,-1 2 0 16,1 4 0-16,8 9 0 0,2 8 0 0,-6-12 0 16,-7-12 0-16,0 2 128 0,2 2-128 0,3 3 0 0,-1-2 160 15,2 2-32-15,0 0-128 0,-3 2 192 0,0-2-192 16,0 0 128-16,2 3-128 0,-3-3 0 0,-3-3 128 0,1 3-128 16,-1 5 0-16,0-2 144 0,0-6-144 0,0 2 0 15,-1-3 144-15,-12 4-144 0,12 3 176 0,2-3-48 16,-2-3 0-16,0 1 0 0,2-2 0 0,-1 3-128 15,0-5 192-15,0 3-64 0,0 1-128 0,-1 0 192 16,-12 2-192-16,17-3 192 0,0-2-192 0,0 3 192 16,-4 0-192-16,0 2 192 0,2-3-192 0,-1 3 0 15,-1 0 0-15,2 0 128 0,-3-2-128 0,2 1 0 16,-2-1 0-16,2 2 0 0,-14 0 0 0,16-1 0 16,-3-1 0-16,0 2-176 0,0 0 176 0,-1-1 0 15,2-3 0-15,-2 3 0 0,-12 1 0 0,15-2 144 0,-2 0-144 16,-13 2 0-16,14-4 128 0,0 0-128 0,-14 4 0 0,13-5 0 15,-13 5 128-15,11-3-128 0,-11 3 0 0,0 0 0 16,10-7 256-16,-10 7-64 0,0 0-16 0,10-5 0 16,-10 5-176-16,0 0 0 0,7-7 0 0,-7 7 0 15,9-9 176-15,-9 9-48 0,0 0-128 0,0 0 192 16,0 0-48-16,5-10-16 0,-4-2 0 0,-1 12 0 16,4-11 0-16,-2 1 0 0,1 0 0 0,-3 0 0 15,0 1-128-15,0-1 0 0,0 0 0 0,1-1 0 16,1 0 0-16,1 1 0 0,-3-1 0 0,1-3 0 15,0 2 0-15,2-3 128 0,-3 2-128 0,1-3 0 16,0 3 0-16,2 0 128 0,-2-1-128 0,0 1 0 16,-1-2 0-16,0 2 0 0,0 1 0 0,2 0 0 15,0 2 0-15,-2 2 0 0,0-2 128 0,0 10-128 0,1-8 0 0,-1 8 0 16,0-10 0-16,0 10 0 0,0-12 0 0,0 12 0 16,0-10 0-16,0 10 0 0,0 0 0 0,0 0 0 15,0-11 0-15,2 4 128 0,-2 7-128 0,0 0 0 16,0 0 0-16,0-14 0 0,0 3 0 0,0 11 0 15,0 0 0-15,0-11 0 0,0 11 0 0,0 0 0 16,-2-10 0-16,2 10 0 0,0-14 0 0,0 2 0 16,0 12 0-16,0 0 0 0,0 0 0 0,-1-11 0 15,1 11 0-15,0 0 0 0,-4-12 0 0,4 12 0 16,-2-11 0-16,2 11 0 0,0 0 0 0,0 0 0 16,0 0 0-16,0-11 0 0,0 11 0 0,0 0 0 15,0 0 0-15,0 0 0 0,0 0 0 0,0 0 0 16,0 0 0-16,0 0 0 0,0-12 0 0,0 12 0 0,0 0 0 0,0 0 0 15,0 0 0-15,0 0 0 0,2-14 0 0,-2 14 0 16,0 0-144-16,0 0 144 0,0 0 0 0,0 0 0 16,0 0 0-16,0 0-128 0,0 0 128 0,0 0 0 15,0 0 0-15,0 0 0 0,0 0 0 0,0 0 0 16,0 0 0-16,0 0 0 0,10-1 0 0,-10 1 0 16,0 0 0-16,0 0-128 0,12 0 128 0,-12 0 0 15,13 0 0-15,-13 0 0 0,11 0 0 0,-11 0 0 16,14 1 0-16,0 0 0 0,-3 2-128 0,-11-3 128 15,15 0 0-15,-2 0 0 0,-13 0 0 0,15 0 0 16,-1 0 0-16,-1 0 0 0,-13 0 0 0,14 0 0 16,-1-3 0-16,1 2 0 0,-2 0 0 0,-12 1 0 15,15 0 0-15,0-4 0 0,-3 4 0 0,3 0 0 0,1-1 0 0,-2 1 0 16,0 1 0-16,-2 3 0 16,3-4 0-16,0 1 0 0,0-1 0 0,-2 0 0 0,2 4 0 0,0-2 0 15,-1-2 0-15,2 0 0 0,2 0 0 0,-2 0 0 16,1 0 0-16,3 0 0 0,-1 0 0 0,1 0 0 15,-2 3 0-15,2-2 0 0,0-2 0 0,-1 1 0 16,-1 1 0-16,0 0 0 0,-1-2 0 0,2 1 0 16,-3 0 0-16,1 0 0 0,1-4 0 0,0 4 0 15,0-2 0-15,-2 2 0 0,0-3 0 0,0 2 0 16,3 0 0-16,-3-3 0 0,-2 3 0 0,1 1 0 16,-2-2 0-16,1 2 0 0,2 0 0 0,0 0 0 15,-1-2 0-15,0 2 0 0,1 0 0 0,0 0 0 16,1 0 0-16,-1 0 0 0,1 0 144 0,-1 0-144 0,0 0 128 15,3 0-128-15,-2 2 128 0,0-2-128 0,-1 0 0 16,0 0 128-16,3 0-128 0,-2 3-144 0,-1 1 144 0,0-2-208 16,2-2 208-16,-2 0 0 0,0 0 0 0,-1 3 0 15,0-1 0-15,-3-2 0 0,-12 0 0 0,16 0 0 16,-1 0 0-16,-2 0 0 0,-13 0 0 0,16 3 0 16,-1-2 0-16,0-1 0 0,-3 0 0 0,-12 0 0 15,15-1 0-15,-1 1 0 0,-14 0 0 0,12 0 0 16,-12 0 0-16,15-3 0 0,-1 3 0 0,-2 0 0 15,-12 0 0-15,13-2 0 0,-13 2 0 0,15-4 0 16,-3 3 0-16,-12 1 0 0,14-5 0 0,-2 3 0 16,3 0 0-16,-3-1 128 0,0-2-128 0,-12 5 160 15,15-5-160-15,-3 2 0 0,2 0 0 0,-2 1 0 16,-1 2 0-16,2 0 0 0,-13 0 0 0,13-1 0 16,1-3 0-16,-14 4 0 0,14-3 0 0,-14 3 0 0,15-3 0 0,-15 3 0 15,0 0 0-15,13-2 0 0,-13 2 0 0,0 0 0 16,0 0 0-16,0 0 0 0,13 2 0 0,-13-2 0 15,0 0-144-15,0 0 144 0,0 0 0 0,10 8 0 16,-10-8 0-16,0 0 0 0,0 0 0 0,6 13 0 16,-6-13 0-16,5 13-160 0,-5-13 160 0,4 14 0 15,-4-14 0-15,0 0 0 0,1 14 0 0,-1-2 0 16,0-12 0-16,-1 16 0 0,1-1 0 0,-3 0 0 16,1-1 0-16,-1 1 0 0,3-15 0 0,-2 18-128 15,-3 0 128-15,0-1 0 0,1-2 0 0,-1 0 0 16,1-1 0-16,-1-2-128 0,0 2 128 0,0-3 0 0,0 3 0 15,5-14 0-15,-5 16 0 0,0-4 0 0,5-12 0 0,-5 15 0 16,1-2 0-16,4-13 0 0,-3 15 0 0,-1-1 128 16,1 1-128-16,3-15 0 0,-4 13 0 0,0-1 0 15,4-12 0-15,-5 14 0 0,1-4 0 0,4-10 0 16,0 0 0-16,-2 11 144 0,2-11-144 0,0 0 160 16,0 0-160-16,0 0 0 0,0 0 0 0,0 0 128 15,0 0-128-15,0 0 0 0,0 0 0 0,0 0 0 16,0 0 0-16,0 0 192 0,0 0-64 0,0 0 0 15,0 0-128-15,0 0 0 0,0 0 0 0,0 0 128 16,0 0-128-16,0 0 0 0,0 0 0 0,0 0 0 16,0 0 0-16,0 0 0 0,0 0 0 0,0 0 0 15,10 7 0-15,-10-7 0 0,0 0 0 0,7 9 0 16,-7-9 0-16,0 0 0 0,10 8 0 0,-10-8 0 0,11 3 0 0,-11-3 0 16,12 5 0-16,-12-5 0 0,11 0 0 0,0 2 0 15,1-2 0-15,-12 0 0 0,14 0 0 0,1 0 0 16,0-2 0-16,1 2 0 0,-1 0 0 15,-1 0 0-15,1 0 128 0,1 4-128 0,1-3 0 0,2 1 0 16,-3-2 0-16,0 1 0 0,0-1 0 0,0 4 0 16,1-1 0-16,0 0 0 0,2 0 0 0,-1 2 0 15,2-2 0-15,3-3 0 0,-2 0 0 0,0 0 0 16,-1 0 0-16,2 0 128 0,0 0-128 0,3-3 0 16,-1 2 0-16,2-1 0 0,0 0 0 0,2 1 0 15,1-1 0-15,1 0 0 0,0 1 128 0,1-1-128 16,-1 1 0-16,1-1 128 0,0 0-128 0,0 1 0 15,-4-1 0-15,0-1 0 0,-4 1 0 0,3-1 0 0,2 1 0 0,-2-1 0 16,-4-1 0-16,3 0 0 0,0-1 0 0,-3 1 0 16,-1 2 0-16,2-2 0 0,-1 2 0 0,2-2 0 15,-1 0 0-15,2 3 0 0,-1 0 0 0,2-2 0 16,-1 2 0-16,0 0 0 0,1-3 0 0,0 3 0 16,0 1 0-16,0-4 0 0,0 3 0 0,0 0 0 15,-2-2 0-15,1 1 0 0,-3-1 0 0,-1 1 0 16,-1-2 0-16,1 2 0 0,-1-2 0 0,1 0 0 15,-1 0 0-15,0-1 0 0,-3 0 0 0,3 0 0 16,-2 2 0-16,2-2 0 0,-2 2 0 0,1 1 0 16,-2-1 0-16,3 1 0 0,-1 1 0 0,1-1 0 15,-3 2 0-15,2 0 0 0,-2-1 0 0,1-1 0 16,-2 2 0-16,-1 2 0 0,0-1 0 0,-3-1 0 16,-12 0 0-16,15-1 0 0,-15 1 0 0,15 0 0 0,-15 0 0 15,12 0 0-15,-12 0 0 0,0 0 0 0,14-2 0 0,-14 2 0 16,0 0 0-16,0 0 0 0,0 0 0 0,0 0 0 15,0 0 0-15,0 0 0 0,0 0 0 0,0 0 0 16,0 0 0-16,0 0 0 0,0 0 0 0,6 13 0 16,-6-13 0-16,0 0 0 0,0 14 0 0,0-14 0 15,-2 14 0-15,2-14 0 0,-2 12 0 0,2-12 0 16,-2 14 0-16,2-14 0 0,0 0 0 0,-4 12 0 16,4-12 0-16,-1 14 0 0,1-14 0 0,-3 13 0 15,1-1 0-15,0 0 0 0,2-12 0 0,-3 14 0 16,-2-3 0-16,4 14 0 0,1 8 0 0,-3-2 0 15,2-9 0-15,-4-5 0 0,0 2 0 0,0-6 0 16,-1-3 0-16,2 4 0 0,-2 2 0 0,0-1 0 0,0-4 0 16,-1 2 0-16,2 1-128 0,0 3 128 0,-1-1 0 0,1 0 0 15,0-1 0-15,2 1 0 0,0 1 0 0,1 0 0 16,0-1 0-16,1 5 0 0,-1-1 0 0,0 6 0 16,2-1 0-16,0 3 0 0,-1 1 0 0,-1 2 0 15,0 0 0-15,1-2 0 0,-3 3 0 0,2-2 0 16,-1-3 0-16,1-1 0 0,-2-3 0 0,3-3 0 15,-2-4 0-15,2 0 0 0,0-4 0 0,2 1 0 16,-1-13 0-16,0 15 128 0,0-4-128 0,1 0 0 16,2 1 0-16,-2 0 128 0,-1-12-128 0,0 0 0 15,1 13 0-15,2 2 0 0,-3-1 0 0,0-2 0 16,0-12 0-16,0 0 0 0,-3 16 128 0,2-1-128 16,1-15 0-16,-1 17 0 0,1-17 0 0,-4 14 0 15,-1-1 0-15,5-13 0 0,-5 15 0 0,5-15 128 0,-7 11-128 0,-2 1 0 16,9-12 0-16,-7 15 0 0,0-2 0 0,2 0 0 15,5-13 128-15,-7 18-128 0,1-2 0 0,0 3 0 16,1-1 0-16,0-2 0 0,0 1 0 0,2-1 0 16,-1 2 0-16,3 1 0 0,-1-3 0 0,0 3 0 15,1-2 0-15,0 1 0 0,-1 0 128 0,2-2-128 16,-2 2 192-16,1-3-64 0,-1 0-128 0,0-2 0 16,1-3 0-16,-1 1 0 0,2-11 0 0,0 10 0 15,0-10 0-15,0 0 0 0,-3 10 0 0,3-10 0 16,-4 10 0-16,4-10 0 0,0 0 0 0,0 0 128 15,-2 8-128-15,2-8 128 0,-5 8-128 0,5-8 0 16,0 0 0-16,-4 10 128 0,4-10-128 0,0 0 0 16,0 0 0-16,0 0 0 0,0 0 0 0,0 0 0 15,-5 8 0-15,5-8 0 0,0 0 144 0,0 0-144 0,0 0 160 0,0 0-160 16,0 0 192-16,0 0-64 0,-6-18-128 0,1 2 192 16,1 3-32-16,1 1-16 0,0 1 0 0,1 1 0 15,-2-1-16-15,0 1-128 0,-1-3 192 0,1-1-64 16,-1-2-128-16,0 0 160 0,1-4-160 0,-1 2 160 15,-4-2-160-15,3 3 192 0,1-3-192 0,-2-2 192 16,1 1-192-16,1-2 0 0,0 1 0 0,0 6 128 16,-1 2-128-16,0-2 0 0,2 0 0 0,0 3 0 15,3 5 0-15,0-4 0 0,-3 1 0 0,3 1 0 16,0-1 0-16,-2 2 0 0,1 2 0 0,2 7 0 16,-3-9 0-16,3 9 0 0,-1-7 0 0,1 7 0 15,0 0 0-15,0 0 0 0,0 0 0 0,0 0 0 0,0 0 0 0,0 0-144 16,0 0 144-16,10 11 0 0,-10-11-160 15,7 15 160-15,2 0-128 0,-3 1 128 0,-1 3-128 0,0-1 128 16,0 1-128-16,1 6 128 0,1-3 0 0,0 0 0 16,-1 0 0-16,1-4-128 0,1 2 128 0,0 0 0 15,-2-3 0-15,3 7 0 0,-2-8 0 0,3 2 0 16,-1 1 0-16,-2-1 0 0,2-3 0 0,1 0 0 16,-3-2 0-16,2 1 0 0,-2 2 0 0,0-8 0 15,-1 2 0-15,-6-10 0 0,7 8 0 0,0-1 0 16,-7-7 0-16,0 0 0 0,0 0 0 0,0 0 128 15,7-9-128-15,0 1 0 0,-7 8 128 0,8-8-128 16,-2-4 128-16,2 5-128 0,-8 7 144 0,5-14-144 16,-4 2 192-16,4-2-192 0,0 1 192 0,0-4-192 0,-2 1 192 15,2-2-192-15,0 5 144 0,0-3-144 0,0 1 0 0,0 0 144 16,2-3-144-16,-2 1 0 0,-1-1 0 0,0 2 128 16,-1-6-128-16,-1 6 0 0,1 1 0 0,0-1 0 15,-1 4 0-15,1-3 0 0,0-3 0 0,1 4 0 16,-1 1 0-16,0 3 0 0,-3 10 0 0,0 0 0 31,0 0-1696-31,0 0-368 0,0 0-80 0</inkml:trace>
  <inkml:trace contextRef="#ctx0" brushRef="#br0" timeOffset="8.01">26719 1318 3679 0,'0'0'320'0,"0"0"-320"15,0 0 0-15,0 0 0 0,0 0 2400 0,0 0 416 16,-6-9 64-16,6 9 32 0,0 0-1360 0,0 0-272 16,0 0-48-16,0 0-16 0,-6-5-256 0,6 5-64 15,0 0-16-15,0 0 0 0,0 0-192 0,0 0-48 16,0 0 0-16,0 0 0 0,1 14 16 0,3-2 0 15,-4-12 0-15,5 20 0 0,-3 1-80 0,3 0-32 16,3 1 0-16,-4 0 0 0,-4 3-144 0,3 5-16 16,2 7-16-16,1-5 0 0,-1-3-48 0,2-7-16 15,-4-3 0-15,-1 2 0 0,1 3-176 0,-1-3-128 16,-2 0 144-16,0-1-144 0,0-2 0 0,0 4 128 16,0 0-128-16,0-2 0 0,0 2 0 0,0-1 144 15,0-1-144-15,1-2 128 0,1-6-128 0,0 3 0 0,-1-4 0 0,-1-11 0 31,0 0-688-31,0 0-208 0,0 0-64 0,0 0-12032 0</inkml:trace>
  <inkml:trace contextRef="#ctx0" brushRef="#br0" timeOffset="9.01">26733 1319 18767 0,'0'0'832'0,"-6"-11"176"0,-2 0-816 0,3 0-192 15,5 11 0-15,0 0 0 0,-2-10 640 0,2 10 96 16,0 0 16-16,0 0 0 0,0-12 16 0,0 12 0 16,0 0 0-16,0 0 0 0,5-10-256 0,-5 10-64 15,0 0 0-15,0 0 0 0,7-8-32 0,-7 8-16 16,8-8 0-16,-8 8 0 0,9-10 96 0,0 5 16 15,1 0 0-15,-10 5 0 0,15-2-64 0,-2-1 0 16,-13 3 0-16,16 0 0 0,0 0-160 0,0 0-32 16,-1 4-16-16,1 1 0 0,4 0-64 0,1 1-16 15,0 1 0-15,-2-2 0 0,-4-2-160 0,2 2 192 16,3 1-192-16,0-1 192 0,-4 5-192 0,1-2 0 0,-4 1 0 0,1-2 128 16,-14-7-128-16,12 10 0 0,-2 2 0 0,-1-2 128 15,-9-10-128-15,5 14 0 0,-5 0 0 0,-3-1 0 16,-2 2 0-16,-1-2 160 0,-5-1-160 15,0 3 160-15,-4 0-16 0,-2-3 0 0,-7 3 0 0,2-1 0 16,-6-2-16-16,1 0-128 0,-3-3 192 0,3 1-64 16,-2-2-128-16,3 1 0 0,1-2 144 0,4-1-144 15,4 2 0-15,2-2 128 0,1-2-128 0,3-1 0 16,11-3 0-16,0 0 0 0,-13 3 0 0,13-3 128 16,0 0-128-16,0 0 0 0,4 16 128 0,1-5-128 15,-5-11 0-15,0 0 0 0,16 6 0 0,-1-1 0 16,-2-1 0-16,2 1 0 0,-1-2 0 0,3 0 0 15,0 0 0-15,3 1 0 0,2-1 0 0,-1 1 128 16,-2 1-128-16,2 0 0 0,0-1 0 0,0 2 0 16,-1 0 0-16,1 2 0 0,-3-5 0 0,0 6 0 0,-4-4 0 0,1 2 0 15,-2 1 0-15,-1-2 0 0,-12-6 0 0,12 10 0 16,-12-10 0-16,12 12 0 0,-12-12 0 0,9 14 0 16,-9-14 0-16,7 14 0 0,-7-14 0 0,0 16 0 15,0-16 0-15,-3 19 0 0,-2-6 176 0,0 2 16 16,5-15 0-16,-10 16 0 0,-1 1-16 0,1-3 0 15,0-1 0-15,-1 2 0 0,-4 0-176 0,1 0 192 16,0-7-192-16,-1 4 192 0,-2-3-64 0,0 1-128 16,-4 0 192-16,-1 3-64 0,0 0 32 0,-1 2 0 15,-1-6 0-15,3 3 0 0,1-3-160 0,3 1 160 16,1 4-160-16,1-7 160 0,2 3-160 0,3 0 0 16,4 3 0-16,1 0 0 15,3-5-1312-15,2 3-192 0,2-2-32 0,-2-9-13536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5T13:43:40.64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23462 607 15023 0,'0'0'656'0,"0"0"160"0,-5-13-656 0,1 2-160 16,3 0 0-16,-2 4 0 0,1-2 1792 0,2 9 320 0,-2-11 64 0,2 5 0 16,0-3-464-16,-2 1-112 0,4 0 0 0,0-2-16 15,-1 2-480-15,-1 0-80 0,0 8-32 0,0 0 0 16,0 0-192-16,0 0-32 0,0 0-16 0,0 0 0 15,0 0-432-15,0 0-64 0,0 0-32 0,1 23 0 16,-1-4 160-16,-1 1 16 0,1 2 16 0,4 3 0 16,-2-1-160-16,1 2-16 0,-2 1-16 0,3-2 0 15,-2 1 96-15,3 1 32 0,0 2 0 0,1-3 0 16,0 0 32-16,2 1 0 0,-1 5 0 0,2 1 0 16,-2-2-64-16,0 8-16 0,0 3 0 0,-1 5 0 15,1 4-64-15,-2 5-16 0,-2 4 0 0,0 2 0 16,-1-4-224-16,-1-4 144 0,1-6-144 0,-2-1 128 15,1-3 112-15,-2-3 16 0,-1-2 0 0,-1 3 0 0,0 3 48 16,0 3 16-16,-2 2 0 0,2 3 0 0,-1 3-128 0,1 3 0 16,-2-2-16-16,2-4 0 0,1-4-32 0,-1-1 0 15,-1-1 0-15,2 1 0 0,-3-5-144 0,0 4 128 16,0 3-128-16,0 2 128 0,0-1 32 0,4 3 0 16,-2 3 0-16,3 1 0 0,0-3 48 0,0-4 16 15,-2-11 0-15,1-3 0 0,1-5-224 0,-4-1 0 16,0 0 0-16,2-3 0 0,-2-2 160 0,1 1-16 15,0 1 0-15,-1 3 0 0,2 1 64 0,-2 4 16 16,0-2 0-16,2 5 0 0,-2 2-224 0,3-1 144 16,-4 0-144-16,0 0 128 0,-2-7-128 0,1 0 0 15,0-2 0-15,2-4 128 0,-1-1-128 0,2 1 0 16,0-2 0-16,-1-1 0 0,2 2 144 0,-1-1-144 16,1 0 160-16,-1 3-160 0,-2 2 144 0,3 0-144 0,-2 1 128 0,3-1-128 15,0 0 176-15,-2 1-48 0,2-3-128 0,0 0 192 16,-3-2-192-16,3-4 176 0,-2 2-176 0,3-7 160 15,-2-1-160-15,1-1 0 0,-2-1 144 0,2 0-144 16,0-2 0-16,2-2 144 0,-1-10-144 0,0 11 0 16,-1-1 128-16,1 0-128 0,-3-2 0 0,3-8 0 15,0 0 0-15,-1 10 0 0,0-1 0 0,1-9 0 16,0 0 128-16,0 0-128 0,-3 13 0 0,3-13 0 16,0 0 0-16,-2 12 0 0,2-12 0 0,-4 11 0 15,4-11 128-15,0 0-128 0,-5 10 0 0,5-10 0 16,0 0 0-16,0 0 0 0,0 0 0 0,0 0 0 15,0 0 128-15,0 0-128 0,0 0 0 0,0 0 0 16,0 0 128-16,0 0-128 0,0 0 0 0,0 0 0 0,0 0 128 0,0 0-128 16,0 0 0-16,0 0 0 0,0 0 0 0,0 0 0 15,15-2 0-15,-15 2 0 0,0 0 0 0,16-3 0 16,-16 3 0-16,17 0 0 0,-2 2 0 0,0-2 0 16,0 0 0-16,-1 1 0 0,2 1 0 0,3 1 0 15,-1 1 0-15,6-3 0 0,-2-2 0 0,1 1 0 16,-2 1 0-16,1-1 0 0,3 4 0 0,2-4 0 15,3 0 0-15,-2 0 0 0,-2 0 0 0,-1 1 0 16,3-2 0-16,-3-3 0 0,1-1 0 0,1 0 0 16,5-3 0-16,0 1 0 0,4 1 0 0,5 1 0 15,2 0 0-15,5 4 0 0,5-2 0 0,1 6 0 16,-5 0 0-16,-1 0 0 0,-5 1 0 0,-1-3 0 16,-1-1 0-16,-6 2 0 0,-3-4 0 0,1-1 0 15,-1 0 0-15,4-1 0 0,3 0 0 0,5 0 0 0,2 3 0 0,8 1 0 16,7-4 0-16,-2 3 0 0,2-3 0 0,-7 4 0 15,-7-4 0-15,-2-1 0 0,-4-2 0 0,0-3 0 16,-5 0 0-16,2 2 0 0,3-1 0 0,0 3 0 16,4 0 0-16,4 1 0 0,4 1 0 0,-1 3 0 15,-2 2 0-15,-2-1 0 0,-2 0 0 0,-5 1 0 16,0 2 0-16,0-1 0 0,-7-2 0 0,2 0 0 16,1 0 0-16,3 0 0 0,2-1 0 0,7 2 0 15,4 3 0-15,3 1 0 0,-1-3 0 0,0 2 0 16,-3-3 0-16,-4 2 0 0,-5-2 0 0,-6 3 0 15,-4-4 0-15,0 0 0 0,-2 0 0 0,0-8 0 16,-2-8 0-16,4 4 0 0,1 5 0 0,3 4 0 16,0-2 0-16,5 2 0 0,1 3 0 0,0 3 0 15,0-2 0-15,-1 3 0 0,-4-1 0 0,1 2 0 0,-2-5 0 0,-1 0 0 16,0 0 0-16,-3 0 0 0,-4 0 0 0,2 0 0 16,1 0 0-16,-1-3 0 0,0 1 0 0,1 0 0 15,2 1 0-15,-1-3 0 0,2 3 0 0,-2 1 0 16,1-1 0-16,0 1 0 0,-5 1 128 15,2 0-128-15,1 3 0 0,-5-3 0 0,-1-1 0 0,0 0 0 16,-2-1 0-16,1 2 0 0,1 3 0 0,0 1 0 16,-1 0 0-16,1 1 0 0,1 0 0 0,3 4 0 15,1-1 0-15,1-2 0 0,2-3 0 0,1 2 0 16,-2 2 0-16,3-1 0 0,-1-1 0 0,2 0 0 16,-2 3 0-16,-1-4 0 0,-2 1 0 0,-1-1 0 15,0-2 0-15,-2 2 0 0,1-1 0 0,-3-2 0 0,-1-2 0 0,-2 0 0 16,-2 0 0-16,-1-1 0 0,0-3 128 0,-1 2-128 15,0-2 0-15,-1 3 0 0,2-3 0 0,1 1 0 16,2 0 128-16,2-4-128 0,3 6 0 0,-1-4 0 16,3 3 0-16,0 2 0 0,0 0 0 0,2 0 0 15,-1 0 0-15,0 2 0 0,-1-1 0 0,2 6 0 16,-1 4 0-16,2 0 0 0,-3-4 0 0,-4-2 0 16,-1 0 0-16,-1-1 0 0,-6 0 0 0,2 0 0 15,-1-2 0-15,1 3 0 0,-3-5 0 0,2 1 0 16,-2-1 0-16,0 3 0 0,0-2 0 0,-1-1 0 15,4-1 0-15,-1 1 0 0,0 1 0 0,1-1 0 16,0 0 0-16,0 0 0 0,-2 0 0 0,1 0 0 16,1 1 0-16,0 2 0 0,0-2 0 0,1 3 0 0,-4-3 0 15,2-1 0-15,0 1 0 0,1-1 0 0,-2 1 0 16,1 2 0-16,-2-2 0 0,2 0 0 0,-2-1 0 0,0 0 0 16,-2 0 0-16,1 0 0 0,-3 0 0 0,0 0 0 15,1 0 0-15,0 0 0 0,-3-1 128 0,3 1-128 16,0-4 0-16,-1 2 0 0,0-2 0 0,0 2 0 15,0-2 0-15,1-1 0 0,0-1 128 0,1 0-128 16,-1-1 0-16,-3 2 0 0,1-3 144 0,1 3-144 16,-3 0 0-16,0 0 144 0,-1-1-144 0,-10 6 0 15,12-8 0-15,-2 3 0 0,-10 5 0 0,11-7 0 16,-1 3 128-16,0-3-128 0,-2 0 0 0,2 1 0 16,-10 6 0-16,10-10 0 0,0 3 0 0,0-2 0 15,-3-1 128-15,3 0-128 0,0 1 0 0,-3-3 0 0,1-2 0 0,-1-1 0 16,3 3 0-16,-5-12 192 0,-5-4-192 15,4-5 192-15,0-4-192 0,-1-1 160 0,-3-8-160 0,0 2 160 16,-1-2-160-16,-1 4 0 0,0 2 144 0,0-2-144 16,-2 0 0-16,0-3 0 0,2-5 0 0,-3-3 0 15,-1-7 0-15,1 2 0 0,0 3 0 0,2 1 0 16,6 6 0-16,-6 1 0 0,2 3 0 0,1 2 0 16,1 0 0-16,-1-2 0 0,-2-3 0 0,1 0 0 15,-2-3 0-15,2-7 0 0,-3-3 0 0,2-3 0 16,-6-2 0-16,5 1 0 0,-5-1 0 0,2 2 0 15,-2 0 0-15,0-5 0 0,0-4 0 0,1-1 0 16,1-2 0-16,1 0 0 0,-2 5 0 0,1 5 0 16,1 4 0-16,1 8 0 0,2 7 0 0,-1 1-128 15,2 3 128-15,0 4 0 0,-1-2-144 0,2 4 144 0,0 3 0 0,0 1-144 16,-2 2 144-16,1 1 0 0,0-6 0 0,-2 7-128 16,-2-3 128-16,3 5 0 0,-3-3 0 0,-1 3 0 15,-2 0 0-15,1-2 0 0,-2 4 0 0,3-1 0 16,-2-4 0-16,1 6 0 0,1-2 0 0,-1-3 0 15,1 2 0-15,0 0 0 0,-1 1 0 0,2 2 0 16,1-5 0-16,-1 2 0 0,0-1 0 0,0 3 0 16,1-1 0-16,2 4 0 0,-2 1-128 0,0 2 128 15,2-5 0-15,-2 2 0 0,-1 5 0 0,0 1-128 16,0 1 128-16,3 1 0 0,-3-1 0 0,1 3 0 16,1 0-128-16,0 1 128 0,-1 2 0 0,2 0 0 15,-2-2 0-15,4 10 0 0,0 0 0 0,-1-10 0 16,-1 1 0-16,0 0 0 0,2 9 0 0,0-10 0 0,0-1 0 0,0 1 0 15,-1 2 0-15,1-2 0 0,1 1 0 0,-1-2 0 16,-1 1 0-16,1 0 0 0,0 10 0 0,3-14 0 16,-3 0 0-16,0 3 0 0,0 0 0 0,0 11 0 15,-2-15 0-15,1 4-128 0,1 11 128 0,-4-11 0 16,4 11 0-16,-4-10 0 0,4 10 0 0,-5-13 0 16,5 13 0-16,-4-11 0 0,4 11 0 0,0 0 0 15,-5-11 0-15,5 11 0 0,0 0 0 0,-6-9 0 16,6 9 0-16,0 0 0 0,0 0 0 0,-8-8 0 15,8 8 0-15,-9-7-128 0,9 7 128 0,0 0 0 16,-14-2 0-16,3 2 0 0,11 0 0 0,-12-4 0 16,-2 4 0-16,3 0 0 0,-2-1 0 0,0 1 0 15,1 1 0-15,1 3 0 0,0-3 128 0,-3-1-128 0,2 0 0 16,-2 1 0-16,1-1-128 0,-2 3 128 0,-1-1 0 0,-4-2 0 16,-3 2 0-16,-3-2 0 0,-2 0 0 0,-5 2 0 15,-3-1 0-15,-1 3 0 0,-4-1 0 0,0 2 0 16,-4 0 0-16,0 3 0 0,-1 0 0 0,2 0 0 15,-2 0 0-15,1 1 0 0,-1-3 0 0,-3 0 0 16,0-2 0-16,-7 1 144 0,-4-4-144 0,-1 3 0 16,-2-1 0-16,3 5 0 0,2 3 0 0,2-1 0 15,5-3 0-15,-1 2 0 0,1-6 0 0,-4 2 0 16,-5-5 0-16,-2 0 0 0,0 0 0 0,0 2 0 16,-2 1 0-16,5 2 0 0,2-2 0 0,2 4 0 15,0-1 0-15,2 0 0 0,-1-1 0 0,-3 0 0 16,-5-1 0-16,1-2 0 0,-2 3 0 0,3 1 0 0,0 2 0 15,6-1 0-15,3-2 0 0,2 1 0 0,1 2 0 0,1-2 0 16,3-1 0-16,-3 0 0 0,-2-3 0 0,-2 3 0 16,2 2 0-16,0-1 0 0,2 1 0 0,0 1 0 15,2 1 0-15,-1-5 0 0,2 3 0 0,3-2 0 16,2-3 0-16,-1 2 0 0,1-3 0 0,2 2 0 16,-1-1 0-16,-1-2 0 0,-3 0 0 0,1 0 0 15,2-2 0-15,-1-2 0 0,1-1 0 0,0 0 0 16,-1-1 0-16,6 1 0 0,1-1 0 0,2 2 0 15,-1-2 0-15,1 1 0 0,1 0 128 0,1 0-128 16,1 0 0-16,-2 2 0 0,1-1 0 0,0 2 0 16,-3-2 0-16,0 3 0 0,-3-3 0 0,-2 3 0 15,0 1 0-15,-3 0 0 0,1 0 0 0,1 0 0 16,1-4 0-16,1 4 0 0,0-1 0 0,2 0 0 16,2-2 0-16,-1 1 0 0,1-1 0 0,1 3 0 0,0 0 0 0,2 0 0 15,-1-1 0-15,2 1 0 0,-2 0 0 0,-2 1 0 16,-6 4 0-16,1 0 0 0,-1 2 0 0,-1 1 0 15,-3 3 0-15,1-1 0 0,1 5 0 0,3-4 0 16,-3 1 0-16,6-2 0 0,2 1 0 0,1-1 0 16,-1 1 0-16,1-1 0 0,2-3 0 0,2 2 0 15,-1-3 0-15,-2 2 0 0,-2-6 0 0,1 1 0 16,2-2 0-16,-2-1 0 0,-2-3 0 0,-2 0 0 16,1-2 0-16,3 2 0 0,3-3 0 0,2 1 0 15,0 0 0-15,1 0 0 0,2-1 0 0,2 1 0 16,3 0 128-16,-1 0-128 0,2 1 0 0,-2-2 0 15,2 1 0-15,0 3 128 0,1-1-128 0,-1 1 0 0,-2-1 0 0,3 2 0 16,0 1 0-16,2 0 0 0,-1 0 0 0,2 1 0 16,0 2 0-16,1-1 0 0,-2-2 0 15,3 4 0-15,-2-3 0 0,0 3 0 0,-2-3 0 0,2 3 0 16,1-2 0-16,-2-2 0 0,-1 3 0 0,2-2 0 16,-2 0 0-16,1 3 0 0,2-3 0 0,-1 3 0 15,0-2 0-15,0 1 0 0,-2 2 0 0,3 1 0 16,-2-1 0-16,3 0 0 0,1 1-160 0,10-6 160 31,0 0-1840-31,-5 10-272 0,5-10-48 0,5 14-12080 0,4 2-2416 0</inkml:trace>
  <inkml:trace contextRef="#ctx0" brushRef="#br0" timeOffset="1">24606 3182 13823 0,'0'0'608'0,"0"0"128"0,0 0-592 0,0 0-144 0,0 0 0 0,0 0 0 16,0 0 1392-16,3-2 240 0,-1-3 48 0,3 1 16 15,-1-1-368-15,-4 5-80 0,5-5-16 0,-3 3 0 16,3-4-448-16,-5 6-80 0,0 0-32 0,4-8 0 16,-4 8-240-16,0 0-48 0,1-6-16 0,-1 6 0 15,0 0 80-15,0 0 32 0,0 0 0 0,-6-8 0 16,6 8 144-16,-9-7 16 0,9 7 16 0,-12-6 0 16,2-2-160-16,10 8-48 0,-15-5 0 0,3 0 0 15,1 2 32-15,-1-2 0 0,12 5 0 0,-15-5 0 0,-1 2-96 0,4 2-32 16,12 1 0-16,-15-3 0 15,-1 3-32-15,0 0-16 0,-1 0 0 0,3 0 0 0,1 3-48 0,-2-1-16 16,-1 2 0-16,0-3 0 0,0 3-112 0,1 1 0 16,-1-2-128-16,1 3 192 0,-1 1-192 0,-1 1 0 15,3 0 128-15,1 4-128 0,-1-1 0 0,3-1 0 16,3-4 0-16,-2 4 0 0,-2 1 192 0,2 1-64 16,2 2-128-16,3 1 192 0,4 5-48 0,-1 0-16 15,0 0 0-15,1-2 0 0,-1 3 64 0,2 4 0 16,-1-2 0-16,-1-1 0 0,0-2-48 0,-1-9 0 15,3-11 0-15,0 0 0 0,-7 19-144 0,2-3 160 16,0 0-160-16,4-2 160 0,0 1-160 0,1 0 0 16,1 0 144-16,0-2-144 0,3 2 224 0,-1 0-32 0,0-1 0 15,1-1 0-15,-4-13 0 0,6 17-16 0,1-5 0 0,1-1 0 16,-8-11 0-16,9 14 0 0,-9-14 0 0,14 12 0 16,-14-12 0-16,15 11 0 0,-3-2 0 0,0-4 0 15,-12-5-176-15,15 8 192 0,-1-1-192 0,3-1 192 16,8-1-192-16,-2-2 160 0,-5 0-160 0,-5-3 160 15,-13 0-160-15,0 0 0 0,0 0 0 0,17 0 128 16,-2-3-128-16,1 3 128 0,-16 0-128 0,16-2 128 16,-16 2-128-16,17 0 0 0,-5 0 0 0,-12 0 0 15,16-1 0-15,-1 1 128 0,0 0-128 0,-3 0 0 16,-12 0 0-16,15-3 128 0,-4-2-128 0,2 2 0 16,-1-2 128-16,0 0-128 0,-12 5 0 0,12-9 128 15,-1 3-128-15,0 0 0 0,-11 6 144 0,14-9-144 16,-14 9 0-16,11-7 144 0,-11 7-144 0,8-10 0 0,-1-1 192 0,-1 1-192 15,1 0 192-15,-7 10-192 0,0 0 160 0,6-13-160 16,-6 13 128-16,5-15-128 0,-2 1 144 0,2 1-144 16,-5 13 160-16,5-14-160 0,-2 3 128 0,-3 11-128 15,2-12 0-15,-2 12 0 0,2-15 128 0,-2 15-128 16,-2-13 0-16,2 13 0 0,0 0 0 0,0 0 0 16,0 0 0-16,0 0 0 0,0 0 0 0,0 0 0 15,0 0 0-15,0 0 0 0,-7-9 0 0,7 9 0 16,0 0 0-16,0 0 0 0,-8-9 0 0,8 9 0 15,0 0 0-15,0 0 0 0,-11-6 0 0,11 6 0 16,0 0 0-16,-11-3 0 0,11 3 0 0,-14-2 0 16,3 2 0-16,11 0 0 0,-12 0 0 0,-1 0 0 0,13 0 0 0,-11 2 0 15,11-2 0-15,-12 1 0 0,1 1 0 0,11-2 0 16,-14 3 0-16,3 0 0 0,11-3 0 0,-12 2 0 16,12-2 0-16,0 0 0 0,-12 2 0 0,1 3 0 15,11-5 0-15,-13 0 0 0,2 0 0 0,11 0 0 16,-11 0 0-16,11 0 128 0,-12-4-128 0,0 3 0 15,12 1 0-15,-12 0 0 0,1 0 0 0,11 0 0 16,-11-4 0-16,11 4 0 0,-12-3 0 0,12 3 0 16,0 0 0-16,-12 0 0 0,12 0 0 0,0 0 0 15,0 0 0-15,0 0 0 0,-9-5 0 0,9 5 0 16,0 0 0-16,0 0 0 0,0 0 0 0,0 0 0 16,0 0 0-16,0-13 0 0,4 0 0 0,-4 13 0 15,5-11 0-15,0 2 128 0,2-2-128 0,-7 11 0 16,7-12 0-16,0 1 0 0,-3-3 0 0,3 3 0 15,0 3 0-15,-1-3 0 0,-1-1 0 0,1 4 0 0,0-5 0 0,-1 4 0 16,3-4 0-16,-2 2 0 0,0-1 0 16,1-3 0-16,2 0 0 0,0 4 0 0,-3-3 0 0,0 2 0 15,1 3 0-15,-3-1 0 0,1-5 0 0,0 4 0 16,0 0 0-16,0 2 0 0,-2 2 0 0,-3 7 0 16,0 0 0-16,7-10 0 0,-7 10 0 0,0 0 0 15,8-9 0-15,-8 9 0 0,10-6-176 0,-10 6-128 16,16 0-16-16,0 3-16 15,1 2-2352-15,3 3-448 0,0 2-112 0</inkml:trace>
  <inkml:trace contextRef="#ctx0" brushRef="#br0" timeOffset="2">29290 3502 4607 0,'0'0'400'0,"0"0"-400"16,0 0 0-16,0 0 0 0,0 0 1632 0,0 0 240 15,0 0 48-15,0 0 16 0,0 0-864 0,0 0-176 16,0 0-48-16,0 0 0 0,6-10 144 0,-1 1 32 16,0 0 0-16,-5 9 0 0,5-11 304 0,-4 6 64 15,2-2 16-15,-2-3 0 0,0 1-80 0,2-2-16 16,-3-6 0-16,-3 2 0 0,3 2-208 0,-1-3-32 15,-3 1-16-15,2 5 0 0,-2 4-304 0,2 1-64 0,-3 1-16 0,-3 3 0 16,1-3-224-16,-3 3-64 16,0 0 0-16,0 1 0 0,-1 1-80 0,1 0-32 0,-1 4 0 0,-3 0 0 15,0 1-16-15,3 3-16 0,1-6 0 0,0 5 0 16,1 2-112-16,2 0-128 0,7-10 176 0,-6 16-176 16,1-2 128-16,0 0-128 0,2 1 0 0,1-3 0 15,1 1 0-15,1 0 0 0,0 0 0 0,1 0 0 16,-1-13 128-16,4 14-128 0,-3-2 0 0,3 1 0 15,-1-1 128-15,-3-12-128 0,0 0 192 0,9 14-192 16,-2-3 176-16,-7-11-176 0,13 10 160 0,-2-4-160 16,-11-6 192-16,14 5-48 0,-1-3-16 0,-13-2 0 15,14 0 32-15,-14 0 0 0,14-5 0 0,-1 0 0 16,-13 5-16-16,12-4 0 0,-12 4 0 0,10-9 0 16,-10 9 32-16,9-11 0 0,-2 1 0 0,-7 10 0 0,5-11-32 0,0 1 0 15,-5 10 0-15,2-13 0 16,1 0-144-16,-3 3 160 0,0 10-160 0,-3-14 160 0,-2 0-160 0,4 5 0 15,-3-5 144-15,2 5-144 0,2 9 0 0,-4-10 144 16,1 2-144-16,0-1 0 0,3 9 160 0,0 0-160 16,-4-8 128-16,4 8-128 0,0 0 128 0,0 0-128 15,0 0 128-15,0 0-128 0,0 0 0 0,0 0 0 16,-9 9 0-16,2 2 0 0,1 3 0 0,1-3 0 16,0 2 0-16,0-1 0 0,2 0 0 0,-2 1 0 15,0-3 0-15,0 1 0 0,0-1 0 0,5-10 0 16,-7 10 0-16,-1 2 0 0,2-2 0 0,6-10 0 15,0 0 0-15,-5 10 0 0,5-10 0 0,0 0 0 16,0 0 0-16,0 0 0 0,0 0 0 0,0 0 0 0,0 0 128 0,0 0-128 16,0 0 0-16,0 0 0 0,14 1 0 0,-14-1 0 15,15-2 0-15,-3-3 128 0,-12 5-128 0,13-5 0 16,-3-4 0-16,-2-2 128 0,0 1-128 0,-8 10 0 16,0 0 128-16,8-11-128 0,0-1 0 0,-4 0 128 15,-2 2-128-15,-2 10 0 0,4-12 0 0,0 2 0 16,-4 10 0-16,-3-10 128 0,2-4-128 0,1 14 0 15,-4-7 0-15,4 7 0 0,-4-10 0 0,4 10 0 16,-3-10 0-16,3 10 0 0,0 0 0 0,0 0 0 16,-7-7 0-16,7 7 0 0,0 0 0 0,0 0 0 15,0 0 0-15,0 0 0 0,0 0 0 0,0 0 0 16,0 0-160-16,-9 7 160 0,9-7 0 0,-9 14-144 16,3-2 144-16,1 3 0 0,5-15 0 0,-7 13 0 15,1 1 0-15,1 1-128 0,2-3 128 0,0-3 0 16,3-9 0-16,-5 10 0 0,5-10 0 0,0 0 0 0,0 0 0 0,0 0 0 15,0 12 0-15,0-12 0 0,0 0 0 0,0 0 0 16,0 0 0-16,0 0 0 0,0 0 0 0,0 0 0 16,0 0 0-16,0 0 0 0,0 0 0 0,12 1 0 15,-12-1 0-15,0 0 0 0,0 0 0 0,0 0 0 16,10-9 0-16,-10 9 128 0,0 0-128 0,0 0 0 16,7-11 0-16,-7 11 128 0,0 0-128 0,5-11 144 15,-5 11-144-15,2-13 160 0,-2 2-160 0,0 11 0 16,-4-11 0-16,4 11-176 0,0 0 176 0,-5-9 0 15,5 9 0-15,0 0 0 0,-5-10 0 0,5 10 0 16,0 0 0-16,0 0 0 0,0 0 0 0,0 0-128 16,-6-7 128-16,6 7 0 0,0 0-144 0,0 0 144 0,0 0-160 0,0 0 160 31,0 0-1376-31,0 0-176 0,0 0-48 0,-5-14-15712 0</inkml:trace>
  <inkml:trace contextRef="#ctx0" brushRef="#br0" timeOffset="3">24867 3478 4607 0,'0'0'400'0,"0"0"-400"0,0 0 0 0,0 0 0 16,0 0 2064-16,0 0 336 0,0 0 64 0,0 0 16 15,0 0-1264-15,0 0-240 0,0 0-48 0,0 0-16 16,0 0-80-16,14 1-32 0,-14-1 0 0,14-1 0 15,-1 1-144-15,0 0-16 0,2-2-16 0,1 5 0 16,0 4-176-16,1-1-48 0,2-6 0 0,0 4 0 16,4 2-96-16,-2 0-32 0,-2-2 0 0,0-6 0 15,-6-7 144-15,4 0 32 0,-1 5 0 0,0-3 0 0,0 0-16 0,-1 1 0 16,0-4 0-16,0 4 0 0,-3 1 16 0,3 0 0 16,1-1 0-16,2-3 0 0,0-1-32 0,0 4 0 15,-1 0 0-15,4 2 0 0,0 2-96 0,2-3 0 16,0 5-16-16,0-4 0 0,-1 1-176 0,-1 1-128 15,-1 1 192-15,1-1-192 0,2-1 160 0,-1 1-160 16,3 1 128-16,-1-1-128 0,0 1 192 0,0-1-32 16,0 2-16-16,-2 0 0 0,0-2 80 0,3 1 16 15,1-1 0-15,-2 0 0 0,-3 2-48 0,0 0-16 16,-1-3 0-16,1 2 0 0,2-3-16 0,-2 4 0 16,0-5 0-16,1 4 0 0,1-1-16 0,1-1 0 0,0 1 0 15,2 0 0-15,0 1-144 0,0-3 160 16,1-1-160-16,-1 4 160 0,0 0 96 0,1-1 32 0,3 2 0 0,3 0 0 15,0 2-288-15,-3 0 0 0,-1 2 0 0,0 1 0 16,1-4 0-16,-3 6 0 0,-1-4 0 0,0 4 0 16,-2-1 0-16,1-2 0 0,-2-1 0 0,1 2 0 15,-3 1 0-15,2-1 0 0,0-2 0 0,2 2 0 16,-1 1 0-16,1 3 0 0,-3-9 0 0,3 0 0 16,1 4 128-16,-2-3-128 0,-1-1 0 0,1-1 0 15,3-2 0-15,3 2 128 0,-3-5-128 0,1 1 0 16,-2 0 128-16,1-2-128 0,0-1 0 0,0 3 0 15,-5 0 128-15,-1 2-128 0,-1 1 0 0,0 2 0 16,-3-4 128-16,1 2-128 0,-2 2 144 0,0 2-144 16,-1-2 128-16,1 4-128 0,0-2 0 0,2 0 144 15,-2-1-144-15,1-1 0 0,-1 0 0 0,0 4 0 16,2-1 0-16,-1-2 0 0,2-2 0 0,0-1 0 16,2 1 144-16,0-1-144 0,-1 0 160 0,2 1-160 0,3-3 224 0,0 0-48 15,0 0-16-15,-1-1 0 0,0 2-160 0,2 0 0 16,-3-1 144-16,0 3-144 0,0 1 0 0,-2 0 0 15,-3-4 0-15,2 4 0 0,-2 0 0 0,0 0 0 16,-2 0 0-16,1 4 0 0,-4-3 128 0,5 1-128 16,-5-2 128-16,2 2-128 0,0 1 0 0,-1-3 0 15,1 0 0-15,1 0-128 0,0 0 128 0,3 0 0 16,-6 0 0-16,4 0 0 0,-1 0 0 0,0 0 0 16,0 0 0-16,1 0 0 0,-3 0 0 0,2 0 0 15,0-3 0-15,-1 3 0 0,-1 0 0 0,0 0 0 16,1 0 0-16,1 0 128 0,4 0-128 0,-4 3 0 15,0-1 0-15,0-1 0 0,-2-1 0 0,1 0 0 0,0 0 0 0,0 2 0 16,-3 1 0-16,3-1 0 0,0 0 0 0,-2-2 0 16,1-2 0-16,-1 0 0 0,0 2 0 0,0-3 0 15,-2 0 0-15,3 1 128 0,-14 2-128 0,13 0 0 16,-13 0 0-16,15-3 0 0,-2-1 0 0,-13 4 0 16,14-1 160-16,-14 1-32 0,15 0-128 0,-15 0 192 15,15-5-64-15,-3 5-128 0,-12 0 176 0,12 0-176 16,-12 0 128-16,14 0-128 0,-3 0 0 0,-11 0 0 15,12 5 0-15,2-4 0 0,-2 1 0 0,2 0 0 16,-14-2 0-16,14 3 0 0,-14-3 0 0,15 3 0 16,0-1 0-16,-15-2 0 0,13 3 0 0,-13-3 0 15,15 2 0-15,-15-2 0 0,15 3 128 0,-15-3-128 16,12 7 0-16,-12-7 128 0,14 6-128 0,-14-6 0 0,13 5 128 0,-13-5-128 16,0 0 0-16,11 6 0 0,-11-6 0 0,0 0 0 15,0 0 0-15,11 9 0 0,-11-9 144 0,0 0-144 16,10 5 0-16,-10-5 144 0,0 0 32 0,0 0 0 15,11 2 0-15,-11-2 0 0,0 0-48 0,0 0-128 16,12 4 192-16,-12-4-64 0,0 0-128 0,0 0 128 16,12 5-128-16,-12-5 128 0,0 0-128 0,12-4 0 15,-12 4 0-15,0 0 128 0,0 0-128 0,0 0 0 16,0 0 0-16,11 4 0 0,-11-4 0 0,0 0 128 16,0 0-128-16,0 0 0 0,11 0 0 0,-11 0 0 15,0 0 0-15,0 0 0 0,0 0 0 0,0 0 0 0,0 0 0 0,0 0 0 16,0 0 0-16,0 0 0 0,0 0 128 0,0 0-128 15,0 0 0-15,0 0 0 0,4-15 144 0,-4 15-144 16,-4-10 144-16,4 10-144 0,-6-11 192 0,1 1-192 16,0 2 192-16,-1 0-64 0,0-4 0 0,0 5-128 15,-2-2 224-15,2 3-64 0,0-3-16 0,-2 3 0 16,0-4-16-16,-1 4 0 0,1-1 0 0,0 0 0 16,0 0 16-16,0 2 0 0,-1 0 0 0,0 2 0 15,9 3-144-15,-11-3 0 0,0-2 0 0,1 2-176 16,0 0 176-16,10 3 0 0,-11-5 128 0,11 5-128 15,-11-3 0-15,11 3 0 0,-12-2 0 0,12 2-128 16,0 0 128-16,0 0 0 0,-11 3 0 0,11-3 0 16,0 0 0-16,0 0 0 0,0 0 0 0,0 0 0 15,0 0 0-15,0 0 0 0,0 0 0 0,5 15 0 16,1-4 0-16,-6-11 0 0,13 8 0 0,0 1 0 0,0-3 0 0,-1 0 0 16,6-1 0-16,-5 1 0 0,2 3 0 15,0-4 0-15,-1 0 0 0,1 0 0 0,-1 0 0 0,-2-1 0 16,-12-4 0-16,15 7 0 0,-4-5 0 0,-11-2 0 15,11 5 0-15,-11-5 0 0,11 7 0 0,-11-7 0 16,0 0 0-16,9 10 0 0,-9-10 0 0,0 0 0 16,0 0 0-16,0 0 0 0,6 11 0 0,-6-11 0 15,0 0 0-15,0 13 0 0,0-13 0 0,-1 12 0 16,1-12 0-16,-5 10 0 0,-2 0 0 0,7-10 0 16,0 0 0-16,-12 6-128 0,6 0 128 0,-1 4 0 15,-1 1-144-15,2-3 144 0,0 0 0 0,-3 0 0 16,2 0 0-16,-2 1 0 0,2 0 0 0,-3 4 0 0,0 6 0 15,-1 0 0-15,-1-2 0 0,0 3 0 16,-3-4 0-16,1 0 0 16,1 1-960-16,-4-3-160 0,-1 0-32 0,0 1-16 15,1-3-2160-15,-2 1-416 0</inkml:trace>
  <inkml:trace contextRef="#ctx0" brushRef="#br0" timeOffset="4">26777 4423 3679 0,'0'0'320'0,"0"0"-320"0,0 0 0 0,0 0 0 0,0 0 2016 0,0 0 336 15,0 0 64-15,0 0 16 0,6-11-1296 0,-6 11-256 16,0 0-48-16,8-14-16 0,-8 14 96 0,8-12 32 16,-8 12 0-16,0 0 0 0,10-12 48 0,-10 12 16 15,9-8 0-15,-9 8 0 0,0 0 240 0,0 0 48 16,0 0 16-16,0 0 0 0,7-8-112 0,-7 8-32 16,0 0 0-16,0 0 0 0,0 0-528 0,0 0-128 15,0 0 0-15,-10 3-16 0,0 3-240 0,1 1-64 16,-2 1 0-16,1 3 0 0,-1 3-48 0,-1-2-16 15,-1 4 0-15,1 0 0 0,-2 6 192 0,2 2 16 16,-4 0 16-16,1 6 0 0,-1-2-144 0,1 4-16 16,0-1-16-16,2 1 0 0,-2 1-176 0,2 0 0 15,-1-1 144-15,2 3-144 0,-2-13 0 0,1 1 0 0,-1-5 0 0,2-2 128 16,4-2-128-16,1 1 192 0,1 1-64 0,2 0 0 16,3-4-128-16,0-2 176 0,1-10-176 0,0 0 192 15,0 0-192-15,0 0-256 0,0 0 64 0,0 0 16 31,0-29-2064-31,2 3-400 0,7-2-96 0,1-1-16 16,1-4-512-16,1-3-96 0</inkml:trace>
  <inkml:trace contextRef="#ctx0" brushRef="#br0" timeOffset="5">26785 4337 7359 0,'0'0'656'0,"0"0"-528"0,11-9-128 0,-11 9 0 15,8-12 2624-15,-8 12 480 0,6-14 96 0,-6 14 32 16,0 0-1392-16,0 0-288 0,0 0-48 0,0 0-16 15,0 0-240-15,0 0-48 0,0 0-16 0,0 0 0 0,0 0-304 0,0 0-64 16,0 0-16-16,0 0 0 0,0 0-176 0,3 24-48 16,-1-4 0-16,3 1 0 0,-1-1-224 0,-2 0-48 15,1 2-16-15,2 0 0 0,0 3-160 0,-2-1-128 16,1 2 192-16,1-1-192 0,0 1 160 0,0-1-160 16,0 0 128-16,-2-3-128 0,0-3 256 0,2-1-16 15,1 1-16-15,1 3 0 0,0 4-224 0,2 2 144 16,5-2-144-16,-5-5 128 0,0-2-128 0,0 2 160 15,-3-6-160-15,-1 2 160 0,-1 2-160 0,-3-6 0 16,-1-3 0-16,0-10 0 16,0 0-784-16,-6 10-48 0,-5-3 0 0,-3-5-9424 15,2-1-1904-15</inkml:trace>
  <inkml:trace contextRef="#ctx0" brushRef="#br0" timeOffset="6">26574 4831 29663 0,'0'0'1312'0,"0"0"272"0,0 0-1264 0,12-7-320 0,3 1 0 0,1 0 0 15,4 1 816-15,3-4 96 0,3-1 32 0,5 4 0 16,1 4-544-16,6-6-96 0,1 6-32 0,4-2 0 16,-1-1-272-16,5 0 160 0,3 2-160 0,-1-3 128 15,-3 4-128-15,-3 1 0 0,-6-3 0 0,-2 1 0 16,-3-2-1216-16,-3-1-192 0,-3-1-16 0,-4-1-12320 15</inkml:trace>
  <inkml:trace contextRef="#ctx0" brushRef="#br0" timeOffset="7">24489 2908 3679 0,'0'0'160'0,"0"0"32"0,0 0-192 0,0 0 0 0,0 0 0 0,0 0 0 15,0 0 2640-15,0 0 496 0,0 0 80 0,0 0 32 16,0 0-1824-16,0 0-352 0,0 0-80 0,0 0-16 16,0 0-496-16,0 0-96 0,0 0-32 0,0 0 0 15,0 0-208-15,0 0-144 0,0 0 192 0,0 0-192 16,0 0 0-16,0 0 0 0,0 0 0 0,0 0 0 15,0 0 256-15,0 0-48 0,0 0-16 0,0 0 0 16,0 0 448-16,0 0 64 0,-2-10 32 0,2 10 0 16,0 0-48-16,0 0-16 0,-5-10 0 0,5 10 0 0,-1-10-224 0,1 10-64 15,-5-14 0-15,5 5 0 16,0 9-96-16,0 0-32 0,0 0 0 0,-3-11 0 0,1-1 80 0,1-1 16 16,1 2 0-16,0 1 0 0,-3 3 64 0,3-2 16 15,0 2 0-15,0-5 0 0,-1-1-32 0,1 2 0 16,-1-2 0-16,1 4 0 0,0 2-96 0,0-7-32 15,0 3 0-15,0 0 0 0,1 1-144 0,0-5-128 16,-1 3 144-16,0-1-144 0,3 0 0 0,-2-2 128 16,-1 3-128-16,1 1 0 0,-1-5 0 0,4 4 128 15,-2-3-128-15,1 0 0 0,-6-1 256 0,3 3-64 16,3 2 0-16,-2-4 0 0,-2 4 0 0,1 0 0 0,0 0 0 0,-3 1 0 16,3 1-32-16,0 9-16 0,4-12 0 0,-4 12 0 15,1-12-16-15,3-1-128 0,-4-1 192 0,0 2-64 16,0 12-128-16,0-13 0 0,-1 1 144 0,1-2-144 15,0 2 128-15,0-3-128 0,-3 2 128 0,3 1-128 16,3 1 144-16,-3 11-144 0,0-12 192 0,0-2-192 16,0 2 176-16,0 1-176 0,1-5 160 0,0 5-160 15,0 1 128-15,3 0-128 0,0-1 0 0,-3 1 144 16,-1 1-144-16,0-5 0 0,0 2 0 0,0 1 0 16,0 1 0-16,0 0 128 0,-1 0-128 0,-2 3 0 15,2-6 0-15,0 2 0 0,-3-2 128 0,2 4-128 16,-2 1 0-16,-1-1 0 0,0-1 0 0,5 10 128 15,-5-11-128-15,3 0 0 0,-3 0 0 0,2 1 0 16,3 2 0-16,0 0 0 0,-1-1 0 0,0 0 0 16,1-1 0-16,0 0 0 0,0 2 0 0,0 8 0 15,0-9 0-15,0-1 0 0,1 0 0 0,-1 10 0 0,1-7 0 0,2-3 0 16,-3 1 0-16,0 9 0 0,-3-10 0 0,3 10 0 16,3-9 0-16,-3 9 0 0,1-12 0 0,-1 12 0 15,0-9 0-15,0 9 0 0,1-12 0 0,-1 12 128 16,-1-11-128-16,1 11 0 0,-1-13 0 0,-2 3 0 15,3 10 128-15,0 0-128 0,0 0 0 0,4-12 0 16,-5 1 144-16,-2-3-144 0,3 14 0 0,-1-11 128 16,1 11-128-16,0-11 0 0,0 11 0 0,0 0 0 15,0 0 0-15,0 0 128 0,1-14-128 0,-1 14 0 16,0-12 0-16,0 12 0 0,0 0 0 0,0 0 0 16,0 0 0-16,5-12 0 0,0 1 0 0,-5 11 0 15,0 0 0-15,0 0 0 0,9-11 0 0,-9 11 0 0,0 0 0 0,0 0 0 16,6-12 0-16,-6 12 128 0,5-14-128 15,-5 14 0-15,0 0 0 0,0 0 0 0,7-11 0 0,-7 11 128 16,14 17-128-16,-4-13 0 0,-9-20 0 0,1 2 0 16,-2 14 0-16,0 0 0 0,0 0 128 0,0 0-128 15,13 4 0-15,-13-4 0 0,0 0 0 0,13-5 0 16,0 2 0-16,-13 3 0 0,14 0 0 0,0 0 0 16,-14 0 0-16,16 0 0 0,-3-2 0 0,1 1 0 15,-14 1 0-15,18-4 0 0,-2 0 0 0,0 3 0 16,-1 0 0-16,0-2 0 0,-3 1 0 0,3 4 0 15,1 3 0-15,0 0 0 0,1-11 0 0,-1 2 0 16,1 4 0-16,8 9 0 0,2 8 0 0,-6-12 0 16,-7-12 0-16,0 2 128 0,2 2-128 0,3 3 0 0,-1-2 160 15,2 2-32-15,0 0-128 0,-3 2 192 0,0-2-192 16,0 0 128-16,2 3-128 0,-3-3 0 0,-3-3 128 0,1 3-128 16,-1 5 0-16,0-2 144 0,0-6-144 0,0 2 0 15,-1-3 144-15,-12 4-144 0,12 3 176 0,2-3-48 16,-2-3 0-16,0 1 0 0,2-2 0 0,-1 3-128 15,0-5 192-15,0 3-64 0,0 1-128 0,-1 0 192 16,-12 2-192-16,17-3 192 0,0-2-192 0,0 3 192 16,-4 0-192-16,0 2 192 0,2-3-192 0,-1 3 0 15,-1 0 0-15,2 0 128 0,-3-2-128 0,2 1 0 16,-2-1 0-16,2 2 0 0,-14 0 0 0,16-1 0 16,-3-1 0-16,0 2-176 0,0 0 176 0,-1-1 0 15,2-3 0-15,-2 3 0 0,-12 1 0 0,15-2 144 0,-2 0-144 16,-13 2 0-16,14-4 128 0,0 0-128 0,-14 4 0 0,13-5 0 15,-13 5 128-15,11-3-128 0,-11 3 0 0,0 0 0 16,10-7 256-16,-10 7-64 0,0 0-16 0,10-5 0 16,-10 5-176-16,0 0 0 0,7-7 0 0,-7 7 0 15,9-9 176-15,-9 9-48 0,0 0-128 0,0 0 192 16,0 0-48-16,5-10-16 0,-4-2 0 0,-1 12 0 16,4-11 0-16,-2 1 0 0,1 0 0 0,-3 0 0 15,0 1-128-15,0-1 0 0,0 0 0 0,1-1 0 16,1 0 0-16,1 1 0 0,-3-1 0 0,1-3 0 15,0 2 0-15,2-3 128 0,-3 2-128 0,1-3 0 16,0 3 0-16,2 0 128 0,-2-1-128 0,0 1 0 16,-1-2 0-16,0 2 0 0,0 1 0 0,2 0 0 15,0 2 0-15,-2 2 0 0,0-2 128 0,0 10-128 0,1-8 0 0,-1 8 0 16,0-10 0-16,0 10 0 0,0-12 0 0,0 12 0 16,0-10 0-16,0 10 0 0,0 0 0 0,0 0 0 15,0-11 0-15,2 4 128 0,-2 7-128 0,0 0 0 16,0 0 0-16,0-14 0 0,0 3 0 0,0 11 0 15,0 0 0-15,0-11 0 0,0 11 0 0,0 0 0 16,-2-10 0-16,2 10 0 0,0-14 0 0,0 2 0 16,0 12 0-16,0 0 0 0,0 0 0 0,-1-11 0 15,1 11 0-15,0 0 0 0,-4-12 0 0,4 12 0 16,-2-11 0-16,2 11 0 0,0 0 0 0,0 0 0 16,0 0 0-16,0-11 0 0,0 11 0 0,0 0 0 15,0 0 0-15,0 0 0 0,0 0 0 0,0 0 0 16,0 0 0-16,0 0 0 0,0-12 0 0,0 12 0 0,0 0 0 0,0 0 0 15,0 0 0-15,0 0 0 0,2-14 0 0,-2 14 0 16,0 0-144-16,0 0 144 0,0 0 0 0,0 0 0 16,0 0 0-16,0 0-128 0,0 0 128 0,0 0 0 15,0 0 0-15,0 0 0 0,0 0 0 0,0 0 0 16,0 0 0-16,0 0 0 0,10-1 0 0,-10 1 0 16,0 0 0-16,0 0-128 0,12 0 128 0,-12 0 0 15,13 0 0-15,-13 0 0 0,11 0 0 0,-11 0 0 16,14 1 0-16,0 0 0 0,-3 2-128 0,-11-3 128 15,15 0 0-15,-2 0 0 0,-13 0 0 0,15 0 0 16,-1 0 0-16,-1 0 0 0,-13 0 0 0,14 0 0 16,-1-3 0-16,1 2 0 0,-2 0 0 0,-12 1 0 15,15 0 0-15,0-4 0 0,-3 4 0 0,3 0 0 0,1-1 0 0,-2 1 0 16,0 1 0-16,-2 3 0 16,3-4 0-16,0 1 0 0,0-1 0 0,-2 0 0 0,2 4 0 0,0-2 0 15,-1-2 0-15,2 0 0 0,2 0 0 0,-2 0 0 16,1 0 0-16,3 0 0 0,-1 0 0 0,1 0 0 15,-2 3 0-15,2-2 0 0,0-2 0 0,-1 1 0 16,-1 1 0-16,0 0 0 0,-1-2 0 0,2 1 0 16,-3 0 0-16,1 0 0 0,1-4 0 0,0 4 0 15,0-2 0-15,-2 2 0 0,0-3 0 0,0 2 0 16,3 0 0-16,-3-3 0 0,-2 3 0 0,1 1 0 16,-2-2 0-16,1 2 0 0,2 0 0 0,0 0 0 15,-1-2 0-15,0 2 0 0,1 0 0 0,0 0 0 16,1 0 0-16,-1 0 0 0,1 0 144 0,-1 0-144 0,0 0 128 15,3 0-128-15,-2 2 128 0,0-2-128 0,-1 0 0 16,0 0 128-16,3 0-128 0,-2 3-144 0,-1 1 144 0,0-2-208 16,2-2 208-16,-2 0 0 0,0 0 0 0,-1 3 0 15,0-1 0-15,-3-2 0 0,-12 0 0 0,16 0 0 16,-1 0 0-16,-2 0 0 0,-13 0 0 0,16 3 0 16,-1-2 0-16,0-1 0 0,-3 0 0 0,-12 0 0 15,15-1 0-15,-1 1 0 0,-14 0 0 0,12 0 0 16,-12 0 0-16,15-3 0 0,-1 3 0 0,-2 0 0 15,-12 0 0-15,13-2 0 0,-13 2 0 0,15-4 0 16,-3 3 0-16,-12 1 0 0,14-5 0 0,-2 3 0 16,3 0 0-16,-3-1 128 0,0-2-128 0,-12 5 160 15,15-5-160-15,-3 2 0 0,2 0 0 0,-2 1 0 16,-1 2 0-16,2 0 0 0,-13 0 0 0,13-1 0 16,1-3 0-16,-14 4 0 0,14-3 0 0,-14 3 0 0,15-3 0 0,-15 3 0 15,0 0 0-15,13-2 0 0,-13 2 0 0,0 0 0 16,0 0 0-16,0 0 0 0,13 2 0 0,-13-2 0 15,0 0-144-15,0 0 144 0,0 0 0 0,10 8 0 16,-10-8 0-16,0 0 0 0,0 0 0 0,6 13 0 16,-6-13 0-16,5 13-160 0,-5-13 160 0,4 14 0 15,-4-14 0-15,0 0 0 0,1 14 0 0,-1-2 0 16,0-12 0-16,-1 16 0 0,1-1 0 0,-3 0 0 16,1-1 0-16,-1 1 0 0,3-15 0 0,-2 18-128 15,-3 0 128-15,0-1 0 0,1-2 0 0,-1 0 0 16,1-1 0-16,-1-2-128 0,0 2 128 0,0-3 0 0,0 3 0 15,5-14 0-15,-5 16 0 0,0-4 0 0,5-12 0 0,-5 15 0 16,1-2 0-16,4-13 0 0,-3 15 0 0,-1-1 128 16,1 1-128-16,3-15 0 0,-4 13 0 0,0-1 0 15,4-12 0-15,-5 14 0 0,1-4 0 0,4-10 0 16,0 0 0-16,-2 11 144 0,2-11-144 0,0 0 160 16,0 0-160-16,0 0 0 0,0 0 0 0,0 0 128 15,0 0-128-15,0 0 0 0,0 0 0 0,0 0 0 16,0 0 0-16,0 0 192 0,0 0-64 0,0 0 0 15,0 0-128-15,0 0 0 0,0 0 0 0,0 0 128 16,0 0-128-16,0 0 0 0,0 0 0 0,0 0 0 16,0 0 0-16,0 0 0 0,0 0 0 0,0 0 0 15,10 7 0-15,-10-7 0 0,0 0 0 0,7 9 0 16,-7-9 0-16,0 0 0 0,10 8 0 0,-10-8 0 0,11 3 0 0,-11-3 0 16,12 5 0-16,-12-5 0 0,11 0 0 0,0 2 0 15,1-2 0-15,-12 0 0 0,14 0 0 0,1 0 0 16,0-2 0-16,1 2 0 0,-1 0 0 15,-1 0 0-15,1 0 128 0,1 4-128 0,1-3 0 0,2 1 0 16,-3-2 0-16,0 1 0 0,0-1 0 0,0 4 0 16,1-1 0-16,0 0 0 0,2 0 0 0,-1 2 0 15,2-2 0-15,3-3 0 0,-2 0 0 0,0 0 0 16,-1 0 0-16,2 0 128 0,0 0-128 0,3-3 0 16,-1 2 0-16,2-1 0 0,0 0 0 0,2 1 0 15,1-1 0-15,1 0 0 0,0 1 128 0,1-1-128 16,-1 1 0-16,1-1 128 0,0 0-128 0,0 1 0 15,-4-1 0-15,0-1 0 0,-4 1 0 0,3-1 0 0,2 1 0 0,-2-1 0 16,-4-1 0-16,3 0 0 0,0-1 0 0,-3 1 0 16,-1 2 0-16,2-2 0 0,-1 2 0 0,2-2 0 15,-1 0 0-15,2 3 0 0,-1 0 0 0,2-2 0 16,-1 2 0-16,0 0 0 0,1-3 0 0,0 3 0 16,0 1 0-16,0-4 0 0,0 3 0 0,0 0 0 15,-2-2 0-15,1 1 0 0,-3-1 0 0,-1 1 0 16,-1-2 0-16,1 2 0 0,-1-2 0 0,1 0 0 15,-1 0 0-15,0-1 0 0,-3 0 0 0,3 0 0 16,-2 2 0-16,2-2 0 0,-2 2 0 0,1 1 0 16,-2-1 0-16,3 1 0 0,-1 1 0 0,1-1 0 15,-3 2 0-15,2 0 0 0,-2-1 0 0,1-1 0 16,-2 2 0-16,-1 2 0 0,0-1 0 0,-3-1 0 16,-12 0 0-16,15-1 0 0,-15 1 0 0,15 0 0 0,-15 0 0 15,12 0 0-15,-12 0 0 0,0 0 0 0,14-2 0 0,-14 2 0 16,0 0 0-16,0 0 0 0,0 0 0 0,0 0 0 15,0 0 0-15,0 0 0 0,0 0 0 0,0 0 0 16,0 0 0-16,0 0 0 0,0 0 0 0,6 13 0 16,-6-13 0-16,0 0 0 0,0 14 0 0,0-14 0 15,-2 14 0-15,2-14 0 0,-2 12 0 0,2-12 0 16,-2 14 0-16,2-14 0 0,0 0 0 0,-4 12 0 16,4-12 0-16,-1 14 0 0,1-14 0 0,-3 13 0 15,1-1 0-15,0 0 0 0,2-12 0 0,-3 14 0 16,-2-3 0-16,4 14 0 0,1 8 0 0,-3-2 0 15,2-9 0-15,-4-5 0 0,0 2 0 0,0-6 0 16,-1-3 0-16,2 4 0 0,-2 2 0 0,0-1 0 0,0-4 0 16,-1 2 0-16,2 1-128 0,0 3 128 0,-1-1 0 0,1 0 0 15,0-1 0-15,2 1 0 0,0 1 0 0,1 0 0 16,0-1 0-16,1 5 0 0,-1-1 0 0,0 6 0 16,2-1 0-16,0 3 0 0,-1 1 0 0,-1 2 0 15,0 0 0-15,1-2 0 0,-3 3 0 0,2-2 0 16,-1-3 0-16,1-1 0 0,-2-3 0 0,3-3 0 15,-2-4 0-15,2 0 0 0,0-4 0 0,2 1 0 16,-1-13 0-16,0 15 128 0,0-4-128 0,1 0 0 16,2 1 0-16,-2 0 128 0,-1-12-128 0,0 0 0 15,1 13 0-15,2 2 0 0,-3-1 0 0,0-2 0 16,0-12 0-16,0 0 0 0,-3 16 128 0,2-1-128 16,1-15 0-16,-1 17 0 0,1-17 0 0,-4 14 0 15,-1-1 0-15,5-13 0 0,-5 15 0 0,5-15 128 0,-7 11-128 0,-2 1 0 16,9-12 0-16,-7 15 0 0,0-2 0 0,2 0 0 15,5-13 128-15,-7 18-128 0,1-2 0 0,0 3 0 16,1-1 0-16,0-2 0 0,0 1 0 0,2-1 0 16,-1 2 0-16,3 1 0 0,-1-3 0 0,0 3 0 15,1-2 0-15,0 1 0 0,-1 0 128 0,2-2-128 16,-2 2 192-16,1-3-64 0,-1 0-128 0,0-2 0 16,1-3 0-16,-1 1 0 0,2-11 0 0,0 10 0 15,0-10 0-15,0 0 0 0,-3 10 0 0,3-10 0 16,-4 10 0-16,4-10 0 0,0 0 0 0,0 0 128 15,-2 8-128-15,2-8 128 0,-5 8-128 0,5-8 0 16,0 0 0-16,-4 10 128 0,4-10-128 0,0 0 0 16,0 0 0-16,0 0 0 0,0 0 0 0,0 0 0 15,-5 8 0-15,5-8 0 0,0 0 144 0,0 0-144 0,0 0 160 0,0 0-160 16,0 0 192-16,0 0-64 0,-6-18-128 0,1 2 192 16,1 3-32-16,1 1-16 0,0 1 0 0,1 1 0 15,-2-1-16-15,0 1-128 0,-1-3 192 0,1-1-64 16,-1-2-128-16,0 0 160 0,1-4-160 0,-1 2 160 15,-4-2-160-15,3 3 192 0,1-3-192 0,-2-2 192 16,1 1-192-16,1-2 0 0,0 1 0 0,0 6 128 16,-1 2-128-16,0-2 0 0,2 0 0 0,0 3 0 15,3 5 0-15,0-4 0 0,-3 1 0 0,3 1 0 16,0-1 0-16,-2 2 0 0,1 2 0 0,2 7 0 16,-3-9 0-16,3 9 0 0,-1-7 0 0,1 7 0 15,0 0 0-15,0 0 0 0,0 0 0 0,0 0 0 0,0 0 0 0,0 0-144 16,0 0 144-16,10 11 0 0,-10-11-160 15,7 15 160-15,2 0-128 0,-3 1 128 0,-1 3-128 0,0-1 128 16,0 1-128-16,1 6 128 0,1-3 0 0,0 0 0 16,-1 0 0-16,1-4-128 0,1 2 128 0,0 0 0 15,-2-3 0-15,3 7 0 0,-2-8 0 0,3 2 0 16,-1 1 0-16,-2-1 0 0,2-3 0 0,1 0 0 16,-3-2 0-16,2 1 0 0,-2 2 0 0,0-8 0 15,-1 2 0-15,-6-10 0 0,7 8 0 0,0-1 0 16,-7-7 0-16,0 0 0 0,0 0 0 0,0 0 128 15,7-9-128-15,0 1 0 0,-7 8 128 0,8-8-128 16,-2-4 128-16,2 5-128 0,-8 7 144 0,5-14-144 16,-4 2 192-16,4-2-192 0,0 1 192 0,0-4-192 0,-2 1 192 15,2-2-192-15,0 5 144 0,0-3-144 0,0 1 0 0,0 0 144 16,2-3-144-16,-2 1 0 0,-1-1 0 0,0 2 128 16,-1-6-128-16,-1 6 0 0,1 1 0 0,0-1 0 15,-1 4 0-15,1-3 0 0,0-3 0 0,1 4 0 16,-1 1 0-16,0 3 0 0,-3 10 0 0,0 0 0 31,0 0-1696-31,0 0-368 0,0 0-80 0</inkml:trace>
  <inkml:trace contextRef="#ctx0" brushRef="#br0" timeOffset="8">26719 1318 3679 0,'0'0'320'0,"0"0"-320"15,0 0 0-15,0 0 0 0,0 0 2400 0,0 0 416 16,-6-9 64-16,6 9 32 0,0 0-1360 0,0 0-272 16,0 0-48-16,0 0-16 0,-6-5-256 0,6 5-64 15,0 0-16-15,0 0 0 0,0 0-192 0,0 0-48 16,0 0 0-16,0 0 0 0,1 14 16 0,3-2 0 15,-4-12 0-15,5 20 0 0,-3 1-80 0,3 0-32 16,3 1 0-16,-4 0 0 0,-4 3-144 0,3 5-16 16,2 7-16-16,1-5 0 0,-1-3-48 0,2-7-16 15,-4-3 0-15,-1 2 0 0,1 3-176 0,-1-3-128 16,-2 0 144-16,0-1-144 0,0-2 0 0,0 4 128 16,0 0-128-16,0-2 0 0,0 2 0 0,0-1 144 15,0-1-144-15,1-2 128 0,1-6-128 0,0 3 0 0,-1-4 0 0,-1-11 0 31,0 0-688-31,0 0-208 0,0 0-64 0,0 0-12032 0</inkml:trace>
  <inkml:trace contextRef="#ctx0" brushRef="#br0" timeOffset="9">26733 1319 18767 0,'0'0'832'0,"-6"-11"176"0,-2 0-816 0,3 0-192 15,5 11 0-15,0 0 0 0,-2-10 640 0,2 10 96 16,0 0 16-16,0 0 0 0,0-12 16 0,0 12 0 16,0 0 0-16,0 0 0 0,5-10-256 0,-5 10-64 15,0 0 0-15,0 0 0 0,7-8-32 0,-7 8-16 16,8-8 0-16,-8 8 0 0,9-10 96 0,0 5 16 15,1 0 0-15,-10 5 0 0,15-2-64 0,-2-1 0 16,-13 3 0-16,16 0 0 0,0 0-160 0,0 0-32 16,-1 4-16-16,1 1 0 0,4 0-64 0,1 1-16 15,0 1 0-15,-2-2 0 0,-4-2-160 0,2 2 192 16,3 1-192-16,0-1 192 0,-4 5-192 0,1-2 0 0,-4 1 0 0,1-2 128 16,-14-7-128-16,12 10 0 0,-2 2 0 0,-1-2 128 15,-9-10-128-15,5 14 0 0,-5 0 0 0,-3-1 0 16,-2 2 0-16,-1-2 160 0,-5-1-160 15,0 3 160-15,-4 0-16 0,-2-3 0 0,-7 3 0 0,2-1 0 16,-6-2-16-16,1 0-128 0,-3-3 192 0,3 1-64 16,-2-2-128-16,3 1 0 0,1-2 144 0,4-1-144 15,4 2 0-15,2-2 128 0,1-2-128 0,3-1 0 16,11-3 0-16,0 0 0 0,-13 3 0 0,13-3 128 16,0 0-128-16,0 0 0 0,4 16 128 0,1-5-128 15,-5-11 0-15,0 0 0 0,16 6 0 0,-1-1 0 16,-2-1 0-16,2 1 0 0,-1-2 0 0,3 0 0 15,0 0 0-15,3 1 0 0,2-1 0 0,-1 1 128 16,-2 1-128-16,2 0 0 0,0-1 0 0,0 2 0 16,-1 0 0-16,1 2 0 0,-3-5 0 0,0 6 0 0,-4-4 0 0,1 2 0 15,-2 1 0-15,-1-2 0 0,-12-6 0 0,12 10 0 16,-12-10 0-16,12 12 0 0,-12-12 0 0,9 14 0 16,-9-14 0-16,7 14 0 0,-7-14 0 0,0 16 0 15,0-16 0-15,-3 19 0 0,-2-6 176 0,0 2 16 16,5-15 0-16,-10 16 0 0,-1 1-16 0,1-3 0 15,0-1 0-15,-1 2 0 0,-4 0-176 0,1 0 192 16,0-7-192-16,-1 4 192 0,-2-3-64 0,0 1-128 16,-4 0 192-16,-1 3-64 0,0 0 32 0,-1 2 0 15,-1-6 0-15,3 3 0 0,1-3-160 0,3 1 160 16,1 4-160-16,1-7 160 0,2 3-160 0,3 0 0 16,4 3 0-16,1 0 0 15,3-5-1312-15,2 3-192 0,2-2-32 0,-2-9-13536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5T13:44:27.53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0 0 24575,'0'358'0,"0"-666"-1365,0 286-5461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5T13:44:30.75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0 1 24575,'0'408'0,"1"-410"0,0-1 0,0 0 0,0 0 0,1 1 0,-1-1 0,1 1 0,-1-1 0,1 1 0,2-3 0,12-18 0,10-57 0,-22 62 0,2 0 0,0 0 0,1 0 0,16-30 0,-8 26 0,1 1 0,35-37 0,-51 57 0,1 1 0,-1-1 0,1 1 0,-1 0 0,1-1 0,-1 1 0,1-1 0,-1 1 0,1 0 0,-1 0 0,1-1 0,-1 1 0,1 0 0,-1 0 0,1 0 0,0 0 0,-1-1 0,1 1 0,0 0 0,-1 0 0,1 0 0,-1 0 0,1 0 0,0 1 0,-1-1 0,1 0 0,-1 0 0,1 0 0,-1 0 0,2 1 0,14 17 0,8 34 0,-21-44 0,9 22-119,9 23-504,25 93 0,-41-124-6203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7:10:10.5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24125 8509 5519 0,'0'-3'496'0,"0"0"-496"0,1-1 0 0,1 1 0 0,-1 3 464 0,0-3 0 0,2-2 0 0,0-3 0 0,3-1 288 0,2-6 48 0,-1 1 16 16,1-1 0-16,-2 2-432 0,0 0-96 0,-3 2-16 0,-2 0 0 0,-2-1-272 0,-3 2 0 0,-2-1 0 0,-4 1 0 0,-1-4 288 0,-5 2-48 16,-2-1-16-16,-3-1 0 15,-1 0-96-15,-2 2 0 0,3 2-128 0,-3-3 192 16,-6 0-16-16,-2 0-16 0,-2 2 0 0,-1 1 0 16,-1 0 208-16,-4 4 32 0,-1-2 16 0,1 3 0 15,0-2-160-15,-1 1-48 0,-2 4 0 0,0-2 0 0,2 5 64 16,1 2 16-16,-1 3 0 0,1 0 0 0,0 3-288 15,-1 4 0-15,0 0 0 0,1 3 0 0,-1 0 0 0,0 3 0 16,5-1 0-16,2 1 0 0,3 0 0 0,2 4 0 16,3 1 0-16,4 2 0 0,2 3 144 0,3 3-144 15,2 3 0-15,1 3 144 0,2 1-16 0,2 0-128 0,3-5 192 16,-1 11-64-16,3 6-128 0,0 3 0 16,4 5-192-16,1 4 192 0,1 2-144 0,3 3 144 0,2 6 0 15,2 4 0-15,2 5 0 0,1 0 0 16,0 1 0-16,3-1 0 0,2-2-160 0,2-8 32 15,3-4 0-15,3-11 0 0,0-4 128 0,5-7 0 16,3-3 0-16,1-7 0 0,0-2 0 0,7 0 176 16,9 0-176-16,5-4 192 0,3 1 144 0,1-7 48 15,1-3 0-15,3-5 0 0,1-5-128 0,4-6-32 0,3 0 0 0,-2-5 0 16,-2-1-224-16,1-3 0 0,-3-3 0 0,0-4 0 16,-3 0 0-16,0-5 0 0,0-1 0 15,-7 1 0-15,-9-1 0 0,2-1 0 0,3-6 0 0,-2-5 0 0,-2 1 448 16,-3-3 112-16,3-3 16 0,-3-3 0 0,-3 1 288 0,-3-3 64 15,-1-3 16-15,-5-6 0 16,-4 0-176-16,-5-1-48 0,-5-3 0 0,-3-2 0 16,-5 2-96-16,-5-3-32 0,-4-3 0 0,-4-5 0 15,-6-2 32-15,-8-5 0 0,-4 3 0 0,-5 2 0 16,-4-3-48-16,-5 1 0 0,-3 0 0 0,-4 3 0 0,3 3-320 0,-4 3-64 16,2 3 0-16,0 4-16 0,4 8-176 0,-8-2 0 15,-6-3 0-15,-3 0 0 0,-5 5-384 0,1 1 64 16,-2 0 0-16,1 5 0 15,0 6-736-15,0 1-144 0,2 7-16 0,-3 3-16 16,-3 3-512-16,-3 6-112 0,-2 4 0 0,0 1-8704 0</inkml:trace>
  <inkml:trace contextRef="#ctx0" brushRef="#br0" timeOffset="2392.62">22788 7539 11967 0,'-2'-16'1072'0,"-1"6"-864"0,1 0-208 0,1 4 0 0,1 3 1600 0,0 1 288 16,2 1 48-16,-2-5 16 0,1 0-576 0,1 0-112 0,-2-2-32 0,0 2 0 0,0 4-224 0,-2 2-48 0,0 2-16 0,-2 4 0 0,-1 4-576 0,-2 2-112 0,-2 6-32 15,1 0 0-15,0 1-64 0,0 6-16 0,-1 1 0 0,1 2 0 16,1 0 512-16,0 1 112 0,2 2 0 0,-2-2 16 16,1 4-48-16,-1-2-16 15,-1-1 0-15,0-1 0 0,-2-4-192 0,-1 2-32 16,-4 4-16-16,-2 3 0 0,-2 1 32 0,-3 2 16 0,-2 1 0 16,-2 3 0-16,0 4 112 0,0-4 0 0,-2 1 16 0,1-2 0 15,1-5-320-15,2 0-64 0,3-3-16 0,2-4 0 16,1-2-32-16,2 1-16 0,1 2 0 0,3-1 0 15,1 1-80-15,1-1 0 0,0-4-128 0,1-1 192 16,1-1-192-16,-1 2 0 0,0 1 0 0,-2-3 0 0,1 3 0 16,0-7 0-16,-1 2 0 0,-1-1-160 0,1-1 160 15,-2-2 0-15,0-2 0 0,-2 1 0 16,0-2 176-16,0 0-48 0,-1-1 0 0,1 0 0 0,2-2 80 0,-1 0 16 16,-1-1 0-16,2-3 0 15,2 0 32-15,0-1 0 0,1 0 0 0,0-1 0 16,1-1-80-16,0 2-16 0,2-1 0 0,0-1 0 15,-1 0 32-15,2 0 0 0,0 0 0 0,1-1 0 16,0 0-64-16,0 2 0 0,1-2 0 0,-1 1 0 0,2 1-128 0,0-2 0 16,-1-1 0-16,1 3 0 0,-1 2 128 15,0 0 0-15,2-1 0 0,-2 1 0 0,2-1-128 16,-1 2 0-16,2-1 0 0,0-1 0 0,-1 1 128 0,2-2 0 0,0 2 0 16,0-3 0-16,0 1-128 0,-1 1 128 15,1 1-128-15,0-1 128 0,-1 4-128 0,0-3 192 16,1 3-192-16,-1-2 192 0,1 2-64 0,0 1 0 15,0 0 0-15,1-2 0 0,1 2-128 0,-1 0 0 16,3-6 0-16,-1 1 0 0,0 1 0 0,1-2 192 16,0-1-64-16,-1 3 0 0,1 3 0 0,0-3 0 15,0-2 0-15,-2 2 0 0,3 7-128 0,0 0 160 0,0 2-160 16,1 1 160-16,2 0-160 0,-1 0 128 0,3 3-128 16,0 1 128-16,2-2-128 0,2 2 0 0,1 1 0 0,-1 1 0 15,0-3 128-15,1 3 0 0,1 3 0 0,0 1 0 16,-1 2 0-16,0-2 0 0,-1 5 0 0,1-3 0 15,-1 1-128-15,0-3-176 0,-1 2 48 0,1 0 0 0,1 0 128 16,-3-5 0-16,3 2 0 0,-3-3 128 16,1 1 80-16,-4-2 32 0,1-1 0 15,-1 2 0-15,0 3-48 0,-1 0 0 0,1 6 0 0,1-2 0 16,-2 3-192-16,1-1 128 0,2 4-128 0,-1-3 0 16,0 4 160-16,0 1-160 0,-1 0 160 0,-1-1-160 0,-2-2 128 15,1 5-128-15,-2 1 0 0,0 1 0 0,-1-5 0 16,0 5 0-16,0 2 0 0,0-2 0 0,-1-3 0 0,0-3 0 15,-1-7 0-15,-1 1 0 0,1-7 272 0,-4 0 64 16,2 1 16-16,-1-4 0 0,-1 5-96 0,1-2-32 16,-2 0 0-16,2 2 0 0,1 3-80 15,1-1-16-15,-1 2 0 0,3-3 0 0,-1 1-128 16,2-1 0-16,1-3 0 0,1 3 0 0,0-3 0 0,0 2 0 16,2 0 0-16,-1-1 0 0,2-2 0 0,-2-4 0 15,2 0 0-15,-2-1 0 0,1 0 0 0,-1 1 0 16,2-1 0-16,-2-2 0 0,-1-2 0 0,0 0 0 15,1-2 0-15,-4-2 0 0,1-1 0 0,-1-1 0 0,-2-4 0 0,1 0 0 16,-2 0 0-16,0-4 0 0,0 0 0 0,0 0 0 31,-1-4-1264-31,1-3-176 0,1-1-32 0,0-6-16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7:12:36.29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7925 5527 5519 0,'-5'-2'496'0,"1"-2"-496"0,2 2 0 0,1 2 0 0,1 0 1632 0,0 0 224 0,1-3 64 0,-1 3 0 0,1-1-1296 0,0 1-256 0,1-2-48 0,-2 2-16 0,0 0 320 0,0 0 64 0,0 0 16 0,0 0 0 0,0 0 160 16,0 0 32-16,0 0 16 0,0 0 0 0,21 3-16 0,-18-3-16 15,4 0 0-15,-1 0 0 0,1-1 208 0,1 1 64 16,1-2 0-16,1 2 0 0,0-4-96 0,1 4-16 16,2-3 0-16,0 0 0 15,0 3-336-15,-1-3-64 0,-1 2 0 0,4 1-16 16,4-2-48-16,3-2-16 0,0-1 0 0,3 1 0 16,1 0-160-16,0-1-16 0,0 4-16 0,1-2 0 0,0 0-208 15,0 3-32-15,1-2-128 0,-4 0 192 0,1 4 48 0,-1-2 0 16,-2 2 0-16,1-2 0 0,-2 0-240 15,-2 0 0-15,-3-2 0 0,-2 0 0 0,0 0 0 0,-1-2 0 16,-2-1 0-16,-2 2 0 0,-1-1 0 0,-2-2 0 16,-1-1 0-16,-1 1 0 15,-2 0-576-15,0 2-144 0,-2-2-48 0,0 2-15024 0</inkml:trace>
  <inkml:trace contextRef="#ctx0" brushRef="#br0" timeOffset="4171.34">8300 5506 11967 0,'-2'-2'1072'0,"1"1"-864"0,1 1-208 0,0 0 0 0,1 0 1408 0,-1 0 256 0,2-3 32 0,0 2 16 0,1 1-832 15,0-2-176-15,4-1-16 0,-1 3-16 0,1-1 32 0,2 1 16 0,-1 0 0 0,4 0 0 0,-1-3-448 0,0 3-80 16,2 0-32-16,2-2 0 0,0 2-160 0,0-1 0 0,1 1 0 0,1-3 0 16,-2 3 384-16,-1 0 80 0,1 0 32 0,-2 0 0 15,1 0 320-15,-2 0 64 0,-1 0 16 0,-1 0 0 16,1 0-192-16,-1-2-48 0,0 0 0 0,-1 2 0 15,-2-3-112-15,2 0-32 0,-2 0 0 0,-1 0 0 0,2-1-304 0,-3 2-64 16,0-2-16-16,-1 2 0 16,-2 2-128-16,-1-4 0 0,0 4 0 0,1-2 0 0,-2 0-288 0,1 2-32 15,-1 0-16-15,1 0 0 32,0 0-752-32,2 0-128 0,-1 2-48 0,1-2 0 0,-1 2 160 0,-2-2 16 0,0 0 16 0,0 0 0 15,0 0 368-15,0 0 80 0,14 19 16 0,-13-16 0 0,-1 3 464 16,0-2 144-16,1 0 0 0,-1 1 0 0,0 1 0 15,0-2 0-15,2-1 0 0,-2 1 0 0,0 1 0 0,0-4 0 16,0 4 0-16,1-4-160 16,-1 2-432-16,0-1-96 0,1 0-16 0,0 0 0 15,1-2-624-15,-2 1-128 0,0 2-16 0,0-3-16 0,0 0 960 0,0 2 192 0,-2-2 32 16,2 0 16-16,0 0 896 0,0 0 176 16,0 0 48-16,0-2 0 0,2 2 192 0,-2 0 64 15,0 0 0-15,0 0 0 0,0 0-576 0,0 0-128 16,0 0 0-16,0 0-16 0,17-16-368 0,-15 12-320 15,2-1 64-15,-1 4 16 16,-2-4-528-16,0 1-128 0,-1 3 0 0,0-1-16 0,-1-2 432 0,-2 1 96 0,1 3 0 16,-2-3 16-16,0 3 368 0,-1-3 256 0,1 3-32 15,0-2-16-15,0 0 512 0,2 0 112 16,-1 1 0-16,2-2 16 0,1 1 496 0,0 1 80 0,0-2 32 0,2 1 0 16,1 0 0-16,-1 2 0 0,3 0 0 0,1 0 0 15,1 0-96-15,1 0-16 0,1 2 0 16,2 0 0-16,0 2-256 0,0-1-48 0,2 2-16 0,-2 2 0 0,0-1-528 15,-1 0-112-15,0 1-32 16,-3 2 0-16,1 1 0 0,-2 0 0 0,-3 2 0 0,1 2 0 16,-3-2-96-16,-1 3 0 0,-1-1-16 0,-1 0 0 15,-2 5 128-15,-1-3 16 0,0 0 16 0,0 3 0 16,0-2-112-16,2 0-32 0,-1 3 0 0,3-4 0 0,-1 5-256 16,4-3 0-16,-1 3 0 0,1-2 0 0,1 0 0 0,-2-1 0 15,1 1 0-15,1 3 0 0,-2 0 0 0,-1-2 0 16,0 3 0-16,-1 1 0 15,-2 1 0-15,1-5 0 0,0 0 0 0,-2 1 0 0,-1 1 144 0,0 0-16 16,0-3-128-16,0-1 192 0,-1-2-192 0,0 0 0 16,1-2 0-16,-1-2 0 0,1-2 192 15,0 1-48-15,0-1-16 0,0-2 0 0,1 0 0 16,2-1-128-16,-1-1 192 0,2 1-64 0,0 2-128 16,-1-1 0-16,1 2 0 0,1 0 0 0,-1-1 0 0,0-2 0 15,-2 3 0-15,2-1 0 0,0-2 0 0,-2 2 0 16,1 0 0-16,-2-3 0 0,2 1 0 0,-1 2 0 15,-1-3 0-15,1 0 0 0,-2-2 0 0,1 0 0 16,-1-1 0-16,1 0 0 0,-1-1 208 0,0 2-32 0,3-4-16 16,-2 0 0-16,3 0 32 0,0 0 0 0,0 0 0 15,1 0 0-15,-2 0-192 0,2 0 0 0,0 0 144 0,0-3-144 16,0 3 0-16,0 0 128 16,0 0-128-16,0 0 0 0,0 0 0 0,0 0 0 15,0 0 0-15,0 0 0 0,0 0 0 0,0 0 0 0,0 0 0 16,10 19 0-16,-9-15 0 0,1 1 0 0,0-2 0 0,-1 4 0 15,1-1 0-15,-1-3 0 0,0 1 0 0,0 1 0 16,1-1 0-16,0-2 0 0,-1 2 128 0,2-3-128 16,-2 4 0-16,2-4 0 0,-2 2 0 0,1-1-128 15,-1 2 128-15,-1 0 0 0,2-2 0 0,-1 1 0 0,0 0 0 16,-1-1 0-16,1 0 0 0,-1 1 0 0,2 0 0 0,-1-3 0 16,0 3 0-16,0-3 0 15,1 1 0-15,-2-1 0 0,0 0 0 0,0 0 0 0,0 0 0 0,0 0 0 16,0 0 0-16,0 0 0 15,0 0 0-15,0 0 0 0,0 0 0 0,-21-6 128 16,16 5-128-16,-2 1 144 0,0-3-144 0,0 2 160 0,-1 0-160 0,0-1 160 16,-1 0-160-16,-2 1 160 0,0-2-160 0,-1 1 0 15,1 1 0-15,-1-4 0 0,1 3 0 0,0 0 0 16,-2-2 128-16,1 2-128 0,0-2 0 0,-1 2 0 16,1 0 0-16,0 0 0 0,-1-1 0 0,0 2 0 15,-1-1 0-15,2 2 0 0,2 0 0 0,0-3 0 16,0 6 0-16,0-3 0 0,-1 0 0 0,1 2 0 15,-2-1 0-15,1 2 0 0,1-1 0 0,0-2 0 0,1 2 0 0,2 0 0 16,-1-2 0-16,2 0 0 16,1 0 0-16,1 0 0 0,2 0 0 0,1-2 0 15,-1 2 0-15,2-2 0 0,0 2 0 0,0 0 0 16,0 0 0-16,0 0 0 0,0 0 0 0,0 0 0 16,2 0 0-16,-2 0 0 0,0 0 0 0,0 0 0 0,0 0 0 15,0 0 0-15,0 0 0 0,0 0 0 0,-5 23 0 0,2-20 0 16,1 1 0-16,-2 0 0 0,2 1 0 15,-2-2 0-15,1 1 0 0,1 1 0 0,-1-1 0 0,1-2 0 16,1 2 0-16,0-3 0 0,1 2 0 0,0-1 0 0,0 2 128 16,0-2 0-16,0 2 0 0,1-2 0 0,0 5-128 15,-1-4 0-15,0 4 144 0,0-4-144 0,0 3 0 0,0 1 0 16,-1-1 0-16,0 4 0 16,-1-4 0-16,1 4 0 0,-1 0 0 0,0 2 0 15,0 0 0-15,-1 3 0 0,2 3 0 0,-1-1 0 0,0 3 0 16,1-2 0-16,0 1 0 0,0 1 0 0,0 2 0 15,1-4 0-15,0 1 0 0,0-2 0 16,2 4 0-16,-1-2 0 0,2 3 0 0,-1 0 0 0,1 1 0 0,-1-1 0 16,3 4 0-16,-2 1 0 15,-1-7 0-15,-1 2 0 0,2 0 0 0,-3 3 0 0,1 3 0 0,-2 1 0 16,-1-3 0-16,-1 1 0 0,0-1 0 0,0-4 0 16,-1 3 192-16,0-5-64 0,0 0-128 15,2-2 144-15,1-3-144 0,-2 1 160 0,3 0-160 0,0-1 0 16,2 1 0-16,-1-2 0 0,0-2 0 0,1 0 128 15,2-2-128-15,0 3 0 0,0-5 0 0,-1 2 0 16,2 3 128-16,0-4-128 0,-1 1 0 0,1-1 0 16,-1 1 0-16,-1-4 0 0,0 0 0 0,-2-2 0 15,1 2 0-15,0 0 0 0,-2-2 0 0,0 0 0 0,0 1 0 16,-2 1 0-16,1-2 0 0,-1-2 128 0,-1 2-128 16,0-3 128-16,0 4 32 0,-1-4 0 15,-1 4 0-15,0-1 0 0,1-2 0 0,-1 5 0 0,0-4 0 16,0 1 0-16,1 0-160 0,2-2 0 0,-2 1 0 15,3-2 0-15,-1 1 0 0,1-2 0 0,1 0 0 0,0 3 0 0,0-3 0 16,0 0 0-16,0-3 0 0,1 1 0 0,-1 1 0 16,0 1 0-16,0 0 0 0,0 0 128 15,0 0-128-15,0 0 0 0,0 0 144 16,0 0-144-16,0 0 0 0,0 0 128 0,-16-16-128 0,11 16 0 16,2 0 0-16,-2 0 0 0,0 1 0 0,0-1 128 15,0 2-128-15,-1-2 0 0,-1 1 0 0,1 2 0 16,-1-3 0-16,-2 2 0 0,2 0 0 0,-2 0 0 15,-1-2 0-15,0 0 0 0,0 0 0 0,-1 0 0 16,1 0 0-16,-2 0 144 0,0 0-144 0,-3 0 160 0,0 0-160 16,-1 0 0-16,-3 0 144 0,1 3-144 0,1-2 0 15,-3 1 0-15,-3 1 0 0,-1 0 0 0,-2 0 0 0,-1-2 0 16,-3 3 0-16,0-2 0 0,-1 1 0 0,2-3 0 16,0 0 0-16,2-3 0 0,2 0 0 0,-1 3 0 15,-1-3 0-15,0 2 0 0,0 1 0 0,1-3 0 0,0 3 0 16,0 0 0-16,0 0 0 0,0 0 0 0,2 0 0 15,1 0 0-15,1 3 0 0,1-3 0 0,1 0 0 0,1 1 0 16,-1 2 0 0,4-2 0-16,0-1 0 0,3 2 0 0,0-4 0 0,2 1 0 15,0 1 0-15,1 0 0 0,3-3 0 0,-2 2 0 16,2-2 0-16,-1 3 0 0,1 0 0 0,-1 0 0 0,2 0 0 16,-1 3 0-16,1-3 0 0,1 0 0 0,1-3 0 15,-1 3 0-15,1 0 0 0,1-2 0 0,0 1 0 0,1 1 0 16,-1-3 0-16,2 3 0 15,0-2 0-15,1 1 0 0,0 1 0 0,0-3 0 0,0 1 0 0,1 0 0 16,0 2 0-16,2-2 0 0,-2 2 0 0,0 0 0 16,2-3 0-16,-2 3 0 0,1 0 0 0,1 3 0 15,-3-3 0-15,0 0 0 0,0 0 0 0,0 0 0 16,0 0 0-16,0 0 0 0,0 0 0 0,0 0 0 16,4 21 0-16,-7-17 0 0,2-1 0 0,0 1 0 15,-2 2 0-15,1 0 0 0,-1 3 0 0,1-3 0 16,-1 0 0-16,2 1 0 0,-2-1 0 0,2 4 0 15,0 0 0-15,0-2 0 0,0 3 0 0,-1-2 0 0,1 0 0 16,0 1 0-16,0 2 0 0,-1-2 0 0,1 0 0 16,0-2 0-16,0 6 0 0,-1-2 0 15,1-2 0-15,1 3 0 0,0 0 0 0,0 0 0 0,0-2 0 0,1 2 0 16,1 2 0-16,0 3 0 0,1 0 0 0,0-2 0 16,0 0 0-16,0-1 0 0,0-1 0 0,1 0 0 15,-1-1 0-15,0-1 0 0,1-2 0 0,-2 0 0 0,2-4 0 16,-3 0 128-16,0 1-128 0,-1-4 176 15,1 0-176-15,-2 0 192 0,1 0-48 0,-1-2 0 16,0 2 0-16,0-1 0 0,-1-2-144 0,1 1 0 16,0 2 0-16,-2-3 0 0,2 0 0 0,-1 0 0 15,-1 0 128-15,-1 0-128 0,2 0 0 0,-1 0 0 16,0 1 0-16,-1-1 0 0,0 0 0 0,1-1 0 16,-4 1 0-16,0-4 0 0,0 2 0 0,-2-2 0 15,2 1 0-15,-2 0 0 0,0 0 208 0,-1 0-32 0,0 0-16 0,-1-1 0 16,-1 2-160-16,0-2 128 0,-2 2-128 0,-2-2 128 15,0 0-128-15,-3-1 0 0,3 4 0 0,-1-3 128 16,-3 3-128-16,2 0 0 0,-1 1 0 0,-1-3 0 16,-4 2 0-16,-5 1 0 0,-2-2 0 15,1 2 0-15,9 0 0 0,-1 0 0 0,-1-3 0 0,-3 2 0 0,-1 1 0 0,-1-2 0 16,7 2 0-16,-2 0 0 16,-6-3 0-16,1 2 0 0,8-2 0 0,-2 3 0 15,-4-2 0-15,-3 1 0 0,2 1 0 0,-1 0 0 16,-1 0 0-16,1-3 0 0,0 3 0 0,2 0 0 15,3 0 0-15,-1 3 0 0,-4-3 0 0,1 1 0 0,2 1-144 16,1 1 144-16,0-2 0 0,-2 4 0 16,-3-4 0-16,-2 4-128 0,0-1 128 0,-3-2 0 0,1 2 0 0,1 0 0 15,2 0 0-15,4-2 0 0,3 0 0 0,-2-2 0 16,1 0 0-16,1 0 0 0,-2 0 0 0,0 0 0 16,3 0 0-16,0-2 0 0,2 2 0 15,0-2 0-15,-1 2 0 0,-1-2 0 0,0 2 0 16,-2 0 0-16,3 0 0 0,0 0 0 0,0 0 0 0,-1 0 0 15,0 0 0-15,0 0 0 0,2 0 0 16,0 0-128-16,-1 2 128 0,1-2 0 0,0 0 0 0,1 0 0 16,1 2 0-16,1-2 0 0,0 0 0 0,-1 0 0 15,1 0 0-15,0 0 0 0,2-2 0 0,0 0 0 0,0 0 0 16,-2-1 0-16,0 2 0 0,-1-3 0 0,5 2 0 0,-2 2 0 16,0-4 0-16,-2 4 0 0,-3-2 0 0,0 2 0 15,4 0 0-15,-1 0 0 0,-3 2 0 16,0-1 0-16,-1 3 0 0,1-1 0 0,1-1 0 15,-2 2 0-15,1 0 0 0,1-2 0 16,2 2 0-16,0-2 0 0,0-2-176 0,3 3 176 0,-4-3-160 0,2 0 160 16,1 0-128-16,-1 0 128 0,2 0 0 0,-3 0-144 15,1 0 144-15,-1 0 0 0,1 0 0 0,-1 0 0 16,-2 0 0-16,-1 0 0 0,2 0 0 0,0 0-128 16,0 0 128-16,-2-3-192 0,2 1 192 0,-2 0-192 0,0 2 192 15,-1 0 0-15,2 0 0 0,1 0 0 0,1 0 0 16,-2 2 0-16,2 0 0 0,-2 1-128 0,2-2 128 0,0 1 0 15,-2 5 0-15,0-4 0 0,2 1 0 0,-1 1 0 16,0-1 0-16,0-1 0 0,2 1 0 0,-2 1-128 16,1-4 128-16,0 2 0 15,2-1-144-15,-1-1 144 0,0 2-160 0,-2-3 160 0,2 2 0 0,-2-2 0 16,1 0 0-16,-3 0 0 0,2-2 0 0,0 2 0 16,-2 0-128-16,-1 0 128 0,1 0 0 15,-1 0 0-15,1 2 0 0,1-2-144 0,0 2 144 16,-1 0 0-16,1 1-144 0,-2-2 144 0,0 1-160 0,-1 1 160 15,3 0-208-15,-1-1 80 0,-1 0 128 0,0 1 0 16,-1 0 0-16,-2 0 0 0,2 1 0 0,0-4 0 16,-2 2 160-16,-1 2-160 0,2-4 0 0,-2 2 0 0,0-2 0 15,2 0 0-15,2 0 0 0,0 0 0 16,0-2 0-16,-1-1-160 0,1 2 160 0,-2-4 0 16,1 1 0-16,-1 1 0 0,0-2 0 0,0 1 0 0,1 1 0 0,1 2 0 15,2-2 0-15,-3 3 0 0,-4 0 160 0,-1 0-160 16,-1-3 0-16,2 3-160 15,-1 0 0-15,0-2 0 0,3 0 160 0,1 2 0 0,0 0 0 0,0-2 0 0,6 2 0 16,0 0 0 0,-1 0 0-16,-3 0 0 0,0 0 0 0,-1 0 0 0,0 2 0 15,-2-2 0-15,0 4-128 0,0-4 0 0,2 0 0 16,0-2 0-16,1 0 128 0,1 2 0 0,0-2 0 0,0-1 0 16,2 2 0-16,-2-4 0 0,0 2 0 0,-1-1-128 15,1 0 128-15,2-1 0 0,0 1 0 0,2 1 0 16,1 0 0-16,1 0 0 0,2 3 0 0,3-4 0 0,-1 3 0 15,-1-1 0-15,2 2 0 0,-1 0 0 0,3 0 0 16,-1 0 0-16,1 2 0 0,-1-1-128 0,2-1 128 16,0 1-160-16,1 2 160 0,-1 0-160 15,0 0 160-15,-1-2-208 0,3 4 80 0,-1-4 128 0,1 4-336 0,0-4 48 16,0 2 16-16,2-2 0 16,1 0-560-16,1 1-96 0,1-4-32 0,3 1-19264 15</inkml:trace>
  <inkml:trace contextRef="#ctx0" brushRef="#br0" timeOffset="47940.67">26546 5586 6447 0,'2'-2'576'0,"-2"0"-576"0,0 2 0 0,0 0 0 0,1 0-272 0,-1-3-176 0,0 2-16 0,0-1-16 0,0-1 1120 0,0 2 240 0,0-4 32 0,-1 4 16 0,-2-2 32 0,2 1 16 0,-3 1 0 15,2 1 0-15,-3-3 160 0,0 3 16 16,1 0 16-16,-1 0 0 0,0 3-352 0,0-3-80 0,-1 0-16 0,0 1 0 16,0 1-592-16,-1-2-128 0,0 3 0 0,0-2 0 15,-1 1 0-15,0-2 144 0,-1 3-144 0,-2-3 192 16,1 1 544-16,-1 2 112 0,-3-3 32 0,-2 2 0 16,0-2 64-16,-4 0 16 0,0 1 0 0,-1-1 0 15,-1 3-128-15,-3-3 0 0,-1 0-16 0,0 0 0 16,2-3-240-16,-3 2-32 0,-3-1-16 0,1-1 0 0,3 2 128 15,-3-2 32-15,-3 0 0 0,-1 3 0 16,1-3-240-16,1 3-32 0,-1 0-16 0,-1-2 0 16,-3 1 192-16,0 1 48 0,2-3 0 0,0 2 0 15,1-2-240-15,1 3-32 0,-2-3-16 0,-2 3 0 0,0-3 16 16,-2 3 0-16,1 0 0 0,-1-2 0 0,-2 4-80 0,4-2-16 16,0 0 0-16,2 0 0 0,2 0-80 0,0 0 0 15,-1 0-16-15,4 0 0 0,0 0-48 16,2 0-128-16,0 3 192 0,0-3-64 0,1 0-128 0,0 0 128 15,0 1-128-15,0-1 128 0,0 0 0 0,2 0-128 16,2 0 192-16,0-1-64 0,1 1-128 0,0-3 128 0,0 3-128 16,2-4 128-16,3 2-128 0,-1 2 0 15,1-4 0-15,-3 2 128 0,2-2-128 0,0 0 128 16,-1 2-128-16,3-2 128 0,4 2-128 0,-1-2 0 16,-2-1 0-16,1 1 128 0,-2 2-128 0,0-2 0 15,1 3 0-15,0 1 0 0,-1-2 0 0,0 2 0 0,-1 0 0 16,-1 0 0-16,0 2 0 0,0-1 0 0,0 2 0 0,0-2 0 15,0 4 0-15,0-5 0 0,1 4 0 0,0-4 0 16,0 2 0-16,1-2 192 0,0 0-192 0,2 1 192 16,-1-1-192-16,0-1 128 15,1 1-128-15,0 0 128 0,1 0-128 0,0 0 0 0,1 0 0 0,-2 0 0 16,2 0 0-16,0 0 0 0,1 0 0 16,-1 0 0-16,1 0 0 0,0 0 0 0,1 0 0 15,2 0 0-15,0 0 0 0,-1 0 0 0,3 0 0 0,-2 0 0 16,1-2 128-16,1 2-128 0,1 0 192 0,-1 0-64 15,0 0-128-15,0-3 0 0,-1 3 0 0,0 0 0 16,1-1 0-16,0 1 0 0,0 0 0 0,0 0 0 16,0 0 0-16,0 0 0 0,0 1 0 0,1-1-176 0,0 3 176 15,0-3 0-15,-1 0 0 0,1 2 0 0,0-2 0 0,1 0 0 16,-2 1 0-16,1-1-128 0,2 3 128 0,-2-3 0 16,0 2 0-16,2-2 0 0,-2 0 0 0,0 0 0 15,1 1 0-15,-1 2 0 0,0-3 0 0,2 2 0 16,-2-2 0-16,2 2-128 0,0 0 128 15,0-2 0-15,-2 1 0 0,2 2 0 0,-1-1 0 16,1-2 0-16,-1 2 0 0,1 0 0 0,-1 0 0 0,2 0 0 16,0 0 0-16,0 1 0 0,-2-3 0 0,2 3 0 15,0 0 0-15,-2-2 0 0,2 2 0 0,0 0 0 16,-1 0 0-16,1-2 0 0,0 4 0 0,0-1 0 16,1-2 0-16,-2 4 0 0,1-2 128 0,0 2 48 15,0 0 16-15,0-2 0 0,-1 2-192 0,1 0 192 16,0 1-192-16,0-1 192 0,1 0-192 0,-2 0 0 0,2 2 0 15,-1 0 0-15,1 0 0 0,0 0 0 0,0 0 0 0,0 0 128 16,0 1-128-16,0 1 0 0,0 0 0 0,0 2 0 16,1-2 0-16,-1 2 160 0,0 1-160 0,2-3 160 15,-2-2-32-15,0 2 0 0,0 0 0 16,1-1 0-16,-1-2-128 0,1 2 128 0,-1 1-128 0,0-3 128 16,0 2-128-16,0 0 0 0,0 0 0 0,0 1 0 15,0 0 0-15,0-1 0 0,-1 1 0 0,1 0 0 16,-1 2 0-16,1 0 0 0,0 1 0 0,1 0 0 15,-1 2 0-15,1-1 0 0,0 2 0 0,1-1-176 16,0 1 176-16,-1-4 0 0,0-2 128 0,1 0-128 16,0 5 0-16,1 1 0 0,-1 0 0 0,2 0 0 15,0-1 0-15,-1 1 0 0,1 0 0 0,0-1 0 0,-2 1 0 0,2-4 0 16,-2 4 0-16,2 0 0 0,-1-2 320 0,-1 1-16 16,0-2 0-16,1 2 0 0,-2-2-304 0,2-2 0 15,-2 4 0-15,-1-3 0 0,1 0 0 16,-2 1 0-16,1 0 0 0,-1 2 0 0,-1-1 0 0,1-2 0 15,0 2 0-15,0 1 0 0,-1 1 0 0,1-4 0 16,1 4 0-16,0-4 0 0,1 2 0 16,-1 1 0-16,2 1 0 0,0-2 0 0,1 4 0 0,-1-2 0 15,2-1 0-15,-3 1 0 0,2-1 0 0,-1-1 0 16,1 0 0-16,-2 2 0 0,0 1 0 0,0-1 0 16,0-3 0-16,-1 5 0 0,2-5 0 0,-2 3 0 15,0-1 0-15,0 1 0 0,0-2 0 0,0 1 0 16,0 1 0-16,0-1 0 0,0-2 0 0,0 2 0 15,0 1 0-15,1 0 0 0,-1-2 0 0,1 1 0 0,0-2 0 16,1-2 0-16,-1 0 0 0,0 1 0 0,0-3 0 0,1 1 0 16,-1 3 0-16,0-3 0 0,0 4 0 0,1-2 0 15,-1 0 0-15,-1 3 0 0,1-3 0 0,0 2 0 16,-1-2 0-16,0 0 0 0,0 1 0 0,-1-1 0 0,1-2 0 16,0 0 0-16,0 0 0 15,0 0 0-15,0 1 0 0,1-5 0 0,-1 1 0 0,0-3 0 16,0 1 0-16,1-1 0 0,-1-2 0 0,2 2 0 15,-1-1 0-15,-1-3 0 0,1 1 0 0,0 1 0 16,1-2 368-16,-2 0 16 0,1 0 0 0,0 0 0 16,2 0-384-16,-2 0 0 0,0 0 0 0,2-3 0 15,-1 3 0-15,0-3 0 0,1 1 0 0,-1 0 0 16,1 2 0-16,1-2 0 0,-1 2 0 0,1-3 0 16,0 2 0-16,-1 1 0 0,2-2 0 0,0-1 0 0,2 2 0 15,-1 1 0-15,1-3 0 0,-1 3 0 0,3-2 0 0,-2 1 0 16,2 1 0-16,0-3 0 0,-1 2 0 15,2 1 0-15,1 0 0 0,1 0 0 0,0-2 0 0,0 2 0 16,2 0 0-16,-2 0 0 0,1 0 0 0,0 0 0 16,1 0 0-16,-1 0 0 0,1-3 0 15,-2 2 0-15,2 1 0 0,-2 0 0 0,1-3 0 0,0 3 0 16,0 0 0-16,0 0 0 0,0 0 0 0,0 0 0 16,2 3 0-16,0-3 0 0,0 1 0 0,0-1 0 0,-1 3 0 15,2-1 0-15,1-2 0 0,-3 0 0 0,2 0 0 16,-1-2 0-16,-1 4 0 0,1-2 0 0,0 0 0 0,2 4 0 15,0 2 0-15,1-2 0 16,0 2 0-16,-1-2 0 0,2 1 0 0,-2-2 0 16,-1 1 0-16,0 0 0 0,0-2 0 0,-1 2 0 15,-1 1 0-15,1-4 0 0,-3 3 0 0,0 1 0 0,1-4 0 16,-2 4 0-16,0-4 0 0,1 2 0 0,0-1 0 0,-3-2 0 16,3 0 0-16,-4 0 0 0,2 0 0 0,0-2 0 15,0-1 0-15,-1 2 0 0,-2-2 0 0,2 0 0 16,-3-1 0-16,1 1 0 0,-1 0 0 0,-1 0 0 15,0 0 0-15,-1 0 0 0,1-1 0 0,-1 2 0 0,-1-4 0 16,1 2 0-16,-1 0 0 0,-1-2 0 0,-1 1 0 0,2 1 0 16,-2-2 0-16,2 3 0 0,-2-4 0 0,0 1 0 15,0 0 0-15,0 0 0 16,2 0 0-16,1-2 0 0,-2 2 0 0,2-3 0 16,-2 2 0-16,2 1 0 0,0-3 0 0,-2-1 0 15,1 2 0-15,-1-2 0 0,-1 0 0 0,2 0 0 0,-2-1 0 16,-1 0 0-16,1-2 0 0,-2-2 0 0,1 2 0 15,-1-3 0-15,0-5 0 0,-2 1 0 0,2 1 0 0,-2 0 0 16,1-10 0-16,-2 2 0 0,-1-1 0 0,0-1 0 16,2 1 0-16,-2 2 0 0,0 0 0 0,0 2 0 15,1 4 0-15,-1 1 0 0,3 4 0 0,-1-4 0 16,-1 6 0-16,3-3 0 0,0 3 0 0,1 1 0 0,0 0 0 16,0 2 0-16,0 1 0 0,1 2 0 15,0-2 0-15,2 1 0 0,-2 2 0 0,0 1 0 16,2 0 0-16,-3 3 0 0,2-2 0 0,0 2 0 15,-1 2 0-15,0-3 0 0,0 3 0 0,2 0 0 16,-1 0 0-16,1 3 0 0,0-3 0 0,2 2 0 16,2-1 0-16,-1 3 0 0,2-1 0 0,1 0 0 0,1 2 0 15,1-1 0-15,1-2 0 0,2 2 0 0,2 0 0 0,0 0 0 16,2 1 0-16,-1-4 0 16,3 4 0-16,1-4 0 0,0 1 0 0,0 1 0 0,2 1 0 0,1-4 0 15,-1 2 0-15,1-2 0 0,0 1 0 0,1-2 0 16,0 1 0-16,-2 0 0 0,-3 0 0 0,2 0 0 15,4-2 0-15,3 2 0 0,0 0 0 0,1 0 0 16,0 2 0-16,-2-2 0 0,1 4 0 0,-2-3 0 0,1 2 0 16,-2-1 0-16,2 2 0 0,-2-2 0 15,-1-1 0-15,3 2 0 0,-1-1 0 0,1-2 0 16,1 0 0-16,0 0 0 0,4 2 0 0,-1-4 0 16,-1 2 0-16,1-2 0 0,1 2 0 0,-1 0 0 0,2-3 0 15,-2 3 0-15,-1 0 0 0,-3 3 0 0,1-3 0 0,0 2 0 16,0 0 0-16,0 0 0 0,0 1 0 0,-2-2 0 15,2 1 0-15,-2 1 0 0,-3 0 0 0,0 1 0 16,2-1 0-16,-3-3 0 0,2 1 0 0,-3-1 0 16,2 0 0-16,1-1 0 0,-2-2 0 0,1 3 0 15,-1-4 0-15,-1 2 0 0,-1 1 0 0,-1-2 0 0,1 3 0 16,-1-2 0-16,0 2 0 0,-2 0 0 0,0 2 0 16,-1-2 0-16,2 0 0 0,-1 3 0 15,-1-2 0-15,1 1 0 0,-2 2 0 0,-1-1 0 16,-2-2 0-16,1 1 0 0,-2 1 0 0,-1 1 0 15,-1-4 0-15,-1 2 0 0,0-1 0 0,-2 2 0 16,0-3 0-16,-2 1 0 0,1 0 0 0,-2-1 0 16,0 1 0-16,0-1 0 0,-3 0 0 0,0 3 0 15,0-3 0-15,1 0 0 0,-2 1 0 0,0-1 0 0,0 3 0 16,0-3 0-16,0 2 0 0,0-2 0 0,0 0 0 0,0 0 0 16,0 0 0-16,0 0 0 0,0 0 0 15,0 0 0-15,0 0 0 0,0 0 0 0,-7 20 0 16,6-18 0-16,1 2 0 0,-1 0 0 0,0 1 0 15,-1-2 0-15,1 4 0 0,0-1 0 0,0 4 0 16,-2-2 0-16,2 0 0 0,0 2 0 0,-2 1 0 0,2-1 0 16,-1 2 0-16,0 2 0 0,0-2 0 0,1 4 0 15,-1-4 0-15,1 1 0 0,1 3 0 0,0 0 0 16,0 0 0-16,1 3 0 0,1-1 0 0,-1 1 0 16,1 3 0-16,1-2 0 0,-1-2 0 0,1 1 0 0,-1 3 0 15,1 2 0-15,-1 0 0 0,-1 1 0 0,2 3 0 0,-2 1 0 16,0 3 0-16,1-4 0 15,-1 3 0-15,0-2 0 0,0-3 0 0,2 2 0 0,-1-3 0 0,1-2 0 16,0-1 0-16,0 0 0 0,-1-2 0 0,1 1 0 16,-1 3 0-16,0-1 0 0,-1-4 0 15,-1 4 0-15,-1-5 0 0,1-2 0 0,-2 0 0 0,1-1 0 16,1-1 0-16,-1 1 0 0,1-3 0 0,-1 2 0 16,-1-5 0-16,1 4 0 0,0-1 288 0,-2-4 96 15,1 0 0-15,1 1 16 0,-2-5-208 0,1 2-32 16,-1-2-16-16,1-1 0 0,-1 0-144 0,1-1 0 15,-1 2 0-15,1-4 0 0,-1 0 0 0,1 2 0 16,0-2 0-16,-1 0 0 0,2 0 0 0,-2-2 0 0,1 2 0 16,1 0 0-16,-2-3 0 0,1 3 0 0,-1-1 128 0,1 1-128 15,-1 0 0-15,0-2 0 0,-1-1 0 0,0 2 0 16,0 1 0-16,-1-4 192 0,1 2-192 0,-1-1 192 16,0 2-192-16,-2-1 0 0,0-2 0 15,0 1 0-15,-2 1 0 0,0 1 0 16,-1-2 0-16,-1 0 0 0,-1 3 0 0,0 0 0 0,-2-3 0 15,-2 2 0-15,0 0 0 0,0-1 192 0,-2 2-192 0,0 0 192 16,-2-2-192-16,-2 1 0 0,0 1 0 0,-3-3 0 16,0 3 144-16,2-2 0 0,-2 2 0 0,0 0 0 15,-1 0-144-15,0-2 0 0,0 2 144 0,0 0-144 16,0 2 144-16,0 0-144 0,2-2 192 0,0 3-192 0,2-3 0 16,1 0 0-16,1 0 0 0,2 0 0 0,0-3 0 0,1 3 0 15,1-2 0-15,0-2 0 0,0 0 0 0,1 2 0 16,1-1 0-16,3 3 0 0,1 0 0 0,0-1 0 15,3 1 0-15,-1 0 0 0,2 0 0 0,1 0 0 16,2 0 0-16,0 0 0 16,1 0 0-16,2 0 0 0,0 4-128 0,0-4 128 0,0 2 0 15,1 0 0-15,0 0 0 0,2 0 0 0,-2 2 0 16,1 0 0-16,1 0 0 0,-1 2 0 0,2 0 0 16,-2 0 0-16,1 3 0 0,-1-3 0 0,0 1 0 0,-1 2 0 15,-1-2 0-15,0 0 0 0,0 1 0 0,-1-1 0 16,-2 0 0-16,2 2 0 0,-4-3 0 0,3 2 0 15,-2 2 0-15,1-2 0 0,0 3 0 0,0-6 0 0,2 3 0 0,-2 1 0 16,2 1 0-16,0-4 0 0,1 4 0 0,-1-1 0 16,0-2 0-16,1 2 0 15,-2 3 0-15,1-4 0 0,1 0 0 0,-2 0 0 16,0 2 0-16,0 1 0 0,-1-1 0 0,1-1 0 16,-1 0 0-16,0 1 0 0,0-3 0 0,0 0 0 0,0-2 0 15,1 1 0-15,-2 0 0 0,-1-2 0 0,1 2 0 0,-1 0 0 16,0-2 0-16,2-1 0 0,-1 1 0 15,-1 1 0-15,0-1 0 0,-1-2 0 0,0 2 0 0,-2 0 0 16,1 1 0-16,-2-2 0 0,-2 0 0 0,1 1 0 16,-1 2 0-16,-1-3 0 0,1 0 160 0,-2 1-160 15,1-1 0-15,-3 0 0 0,1 3 0 0,-2-2 0 16,0-2 176-16,-1 2-48 0,0-2-128 0,-1 0 192 16,2 0 48-16,-1-2 0 0,0 3 0 0,-2-3 0 0,0 1-240 0,1-1 0 15,-3 0 0-15,1 0 0 16,-1 0 0-16,-1 0 0 0,0 0 0 0,-2 0 0 15,-1 0 0-15,-1 0 0 0,-2 0 0 0,-2 0 0 16,1 0 0-16,-2 2 0 0,0-2 128 0,-1 0-128 0,-1 0 0 16,1 0 0-16,-1 0 0 0,0 0 0 0,-1 0 0 0,2 0 0 15,1 0 0-15,0 0 0 0,1 0 0 0,-2 0 0 16,0 0 0-16,0-2 0 0,0 1 0 0,-3-2 0 16,-1 1 0-16,-1-2 0 0,0 0 0 0,3-1 0 15,-1 0 0-15,0 0 0 0,-1-1 0 0,3 2 0 16,0 1 0-16,-3 0 0 0,0 0 0 0,-1 0 0 15,0 1 0-15,-2 0 0 0,-3 0 0 0,0 1 0 0,0-2 0 16,3 1 0-16,0 0 0 0,2 2-128 0,3 0 128 0,-1 0 0 16,0 0 0-16,-2 2 0 0,0 0 0 15,4-2 0-15,1 0 0 0,-2 0 0 16,0 0 0-16,-2 0 0 0,0 0 0 0,3 0 0 16,-1-2 0-16,3 0 0 0,3 2 0 0,-1 0 0 0,2 2 0 15,0 0 0-15,0-2 0 0,3 3 0 0,2-3 0 16,-1 0 0-16,-3 1 0 0,-2-1 0 15,2 2 0-15,-1-2 0 0,0 0 0 0,0 0 0 0,1 0 0 0,0 0 0 16,0 0 0-16,1-2 0 0,2 2 0 0,0-1 0 16,2 1 0-16,0-3 0 0,2 3 0 0,-2 0 0 15,1-2 0-15,-1 2 0 0,0 0 0 0,1 0 0 0,0 0 0 16,0 2 0-16,-1-2 0 0,0 3 0 0,0-3 0 16,0 1 0-16,2 1 0 0,0 1 0 0,0 1 0 0,1-4 0 15,-3 0 0-15,-1 0 0 0,1 1 0 0,0-1 0 16,3 2 0-16,1-2 0 15,-3 0 0-15,2 0 0 0,-3 0 0 0,1 0 0 16,2 0 0-16,-1-2 0 0,-1 1 0 0,0 1 0 0,5 0 0 16,-2-3 0-16,-3 2 0 0,-3 0 0 0,-1 1 0 15,-1 0 0-15,1 1 0 0,-1 0 0 0,0 2 0 16,1-3 0-16,0 1 0 0,1 1 0 0,-1 1 0 0,2-3 0 16,1 1 0-16,-1 1 0 0,2-2 0 0,-2 3 0 15,-1-2 0-15,1 2 0 0,1-1 0 0,-3-2 0 16,0 4 0-16,-2-3 0 0,1 2 0 0,3 0 0 15,0 0 0-15,-2-1 0 0,-1 2 0 0,1-2 0 0,-1 2 0 16,1-4 0-16,2 3 0 0,0-2 0 0,1 1 0 0,0-1 0 16,1 1 0-16,0-1 0 15,2 1 0-15,-1-2 0 0,3 2 0 0,0-2 0 16,0 2 0-16,1-2 0 0,-1 3 0 0,1-3 0 0,2 0 0 16,-1 0 0-16,0 1 0 0,-1 1 176 0,-1-2-48 15,0 3-128-15,0-3 128 0,0 4-128 0,1-2 0 0,1-2 0 16,1 4 0-16,0-4 0 0,-1 0 0 0,2 1 0 15,-1-1 0-15,1 0 0 0,1 1 0 0,0 0 0 16,-2-1 0-16,2 3 0 0,0-3 0 0,0 0 0 16,-2 0 0-16,1 0 0 0,1 0 0 15,1 0 0-15,0-3 0 0,2 3 0 0,-1 0 0 16,0 0 0-16,2 0 0 0,-1 0 0 0,1 0 0 0,-2 3 0 0,2-3 0 0,-1 0 0 16,2 0 0-16,1 0 0 15,2 0 0-15,0 0 0 0,-1-3 0 0,0 3 0 16,-1 0 0-16,0 0 0 0,0 3 0 0,-2-3 0 15,3 0 0-15,-1 1 0 0,1 2 0 0,0-3 0 0,-1 2 0 16,2-2 0-16,-2 0 0 0,1 0 0 0,0 0 0 16,0 0 0-16,1 1 0 0,-1-1 0 0,0 0 0 0,-1 0 0 15,2 0 0-15,-1 0 0 0,0 3 0 0,1-3 0 16,0 0 0-16,-2 0 0 0,4 0 0 16,0 0 0-16,-1 2 0 0,2-2 0 0,-1 0 0 15,1 0 0-15,0 0 0 0,0 0 0 16,1-2-848-16,-1 2-128 0,0 0-32 0,0 0-21392 15</inkml:trace>
  <inkml:trace contextRef="#ctx0" brushRef="#br0" timeOffset="146894.84">16778 13513 4607 0,'-8'-2'400'0,"2"-2"-400"15,1 0 0-15,1 2 0 0,2 2 4096 0,2-2 720 0,0 0 160 0,-1-3 16 0,-1-1-6272 0,2-1-1248 0,0-2-256 0,2-1-48 0,0 3 960 16,-1 1 192-16,1-1 32 0,-1 2 16 0,-1 2 2048 0,0 0 416 0,-1 2 64 0,-1 1 32 16,1 0 1312-16,-1 0 256 0,-1 1 48 0,2 1 16 15,1-1-192-15,0 1-16 0,2 2-16 0,1-2 0 0,-3-2-928 0,0 0-176 16,21 4-32-16,-10-4-16 15,1 0-496-15,3 0-112 0,0-2 0 0,2-2-16 0,3 0-384 0,1 1-176 16,3 0 160-16,0-3-160 16,-1 2 0-16,0 2 0 0,-2-1 0 0,3 2 0 15,0 1 0-15,1 1-128 0,-1 2 128 0,-1-1 0 16,1 2-192-16,-2-2 192 0,-1 2-192 0,0-3 192 0,-1 4 0 16,-3-4 0-16,1 2 0 0,-1-1 0 0,-3 2 0 15,0-1 0-15,1-2 0 0,-2 1 0 0,1 1 288 0,0 0 16 16,0-1 0-16,1 0 0 15,0 1 272-15,2-3 48 0,2-3 16 0,0 2 0 0,-1 0-48 0,2-1 0 16,0-1 0-16,-2 0 0 0,1 1-256 0,-3 1-48 16,-1-2-16-16,-3 3 0 0,-1 0-272 0,-3 0 0 15,-1 0 0-15,-3 3 0 0,-2-3 128 0,-1 3-128 16,-1 0 144-16,-1 0-144 0,0 1 176 0,-1 0-176 0,-2 2 192 16,0 0-192-16,-1 0 208 0,1 1-64 15,1-1-16-15,0 0 0 0,1-2-128 0,2 1 160 16,1-2-160-16,0 4 160 0,3-4-160 0,0 0 0 15,1 0 144-15,0 1-144 0,2 1 0 0,-1 1 128 0,2 2-128 0,-2 2 0 16,0 2 0-16,0 0 0 0,0 4 0 0,-1 0 0 16,0 5 0-16,-4-1 0 0,1 1 0 15,-2 2 0-15,0 0 0 0,-3 2 0 0,1 1 0 0,-1-2 0 16,0-2 0-16,-1 0 0 0,1 1 0 16,0-2 0-16,1-1 144 0,1 1-144 0,2-1 192 0,-1 0-192 0,3 1 176 15,-3-3-176-15,1 2 160 16,0-1-160-16,1 3 128 0,-2 3-128 0,0-2 0 0,0-1 0 15,-2 1 0-15,0 0 0 0,-1 1 0 0,1-2 0 16,-2 3 0-16,-1-6 0 0,2 2 0 0,-2-5 0 16,0 1 128-16,1-3 0 0,-2 2-128 0,1-3 192 15,-1 0-192-15,-2 2 0 0,1-4 0 0,-2 2 0 0,3-1 0 16,-3-2 0-16,2 1 0 0,0 0 0 16,-1 0 0-16,1-3 0 0,-1 0 0 0,2-1 0 0,0-1 0 15,1 0 0-15,0 0 0 0,0-1 0 0,0 0 144 0,1-1-16 16,1-2 0-16,-1-1 0 0,0 2-128 0,2-1 0 15,-2-2 0-15,2 2 0 0,-2-2 0 0,1-2 0 16,0 2 0-16,0 0 0 0,0-5 0 16,0 4 0-16,1 1 0 0,-2-2 0 0,-2-2 0 0,0 2 0 15,-2-1 0-15,1 2 0 0,-3-3 0 0,0 4 0 16,0-2 0-16,-1 2 0 0,-2 0 0 0,2 0 0 16,3 0 0-16,-2 2 0 0,-3-2 0 0,1 0 0 15,-2 1 0-15,1 2 0 0,-1-3 0 0,2 0 0 16,1 0 0-16,2 1 0 0,3-1 0 0,0 0 128 0,-3-1-128 15,0 1 0-15,1-3 0 0,-1 2 128 0,2-1-128 16,-1-1 0-16,2 2 0 0,-1 1 0 0,-1-2 0 0,0-2 0 16,-2 4 0-16,1-5 0 0,0 4 0 0,1 1 0 15,0 0 0-15,2 0 0 0,-1 0 0 0,-2 1 0 16,2 1 0-16,-1 1 0 0,3-2 0 0,-1 4 0 16,0-1 0-16,-1-2 0 0,0 3 0 15,2 0 0-15,0 1 0 0,2-2 0 0,0 2 0 0,3 2 0 16,3 0 0-16,0 1 0 0,5-2 0 15,-1 2 0-15,1-3 192 0,3 2 0 0,5 0 0 0,2 2 0 16,2-1-192-16,0 1 0 0,-1 0 0 0,-2-1 0 16,-1 1 0-16,-4 1 0 0,-1-1 0 0,-1 3 0 15,-1 0 0-15,-3 3 0 0,-1 2 0 0,-2-2 0 0,-1 0 0 0,-1 2 0 16,1 2 0-16,-4 0 0 0,0 2-128 16,-1-1 128-16,1 2 0 0,-1-5 0 0,1 1 0 0,-2 0 0 15,2-3 0-15,-2 3 0 16,2-3 0-16,-1 3 0 0,1-3 144 0,0 0-144 0,2-1 0 0,-1-2 0 15,1 2 0-15,0-1 0 0,0-2 0 0,-1 0 0 16,0 2 0-16,-1 1 0 0,0-2 0 0,0 2 0 16,-2-1 0-16,1 1 0 0,0-2 0 0,-2 3 0 15,1-1 0-15,-1 1 0 0,0-1 0 0,0-1 0 16,-1 1 0-16,1-2 0 0,-1 0 0 0,0 3 0 16,-1-1 0-16,1 1 0 0,-1-3 0 0,-1 2 0 15,1 1 0-15,-2 0 0 0,2-2 0 0,-2 1 0 16,1 1 0-16,-1-1 0 0,-1 1 0 0,1-3 0 0,1 0 0 15,-1 1 0-15,0-2 0 0,1-1 144 0,0 0-144 16,1-3 160-16,1-1-160 0,0-1 0 0,1-2 0 16,0-1-176-16,1 0 176 0,-1-1 0 15,0-1 0-15,-1-1 0 0,2 3 0 0,-2-6 0 0,0 3 0 0,0-1 128 16,-2-1-128-16,2-1 192 0,-3 2-64 16,1-3 0-16,-1 4-128 0,-2-2 144 0,1-1-144 0,-2 2 160 0,1 1-160 15,-3 0 0-15,0-2 0 16,1-1 0-16,-1 2 0 0,-1-2 0 0,2 0 0 15,-1 0 0-15,1 0 0 0,-1-1 0 0,0-1 0 0,1 1 0 16,-2 0 0-16,0 2 0 0,1-2 0 0,0-1 0 16,-2 4 0-16,-2-3 0 0,2 2 0 0,-1-2 0 15,-1 2 0-15,1-2 0 0,-3 2 0 0,2 2 0 16,-1 0 0-16,1 0 0 0,-1 0 0 0,3 0 0 0,1 0 0 16,0 0 0-16,-2 2 0 0,-1-1 0 0,2 2 0 0,-2-1 0 15,1-1 0-15,2 2 0 16,0-3 0-16,2 2 0 0,-1 0 0 0,3 0 0 0,0-2 0 0,1 0 0 15,1 0 0-15,1 0 0 0,1-2 0 0,2 0 0 16,-1 2 0-16,1-2 0 0,0-1 0 0,2 2 0 16,-1 1 0-16,1-2 0 0,0 2-144 15,-1-3 144-15,0 3-192 0,1 0 192 0,0 0 0 0,1 0-128 0,-2 3 128 0,0-3 0 16,1 2 0-16,-2-1 0 16,-2 2 0-16,2-1 0 0,1 2 0 0,0-3 0 15,0 2 0-15,0-1 0 0,2 2 0 0,-1-2 0 16,1 2 0-16,1-1 0 0,0 0 0 0,-1 1 0 15,2 0 0-15,0 1 0 0,0 1 0 0,0 0 0 0,2 2 0 16,-1 0 0-16,1 2 0 0,-1-1 0 0,1 1 0 16,-1 2 0-16,-1-1 0 0,1 4 0 0,-1-3 0 0,0 2 0 15,0 1 0-15,-2-3-128 0,-1 4 128 0,1-3 0 16,-2 0 0-16,0 2 0 0,1-3 0 0,-2 2 0 16,0-2 0-16,-1 1 0 0,2 0 0 15,-1 0 0-15,1-3 0 0,-1-1 0 0,3 0 0 0,-2 0 0 0,2-3 0 16,-1 0 0-16,2-1 0 0,-2 0 0 15,2-1 0-15,0-2 0 0,0-1 0 16,-1 2 0-16,1-1 0 0,-1 2 0 0,-2-3 0 0,2 2 0 16,-2-1 0-16,-1 0 0 0,1 0 0 0,-1-2 0 15,2 2 0-15,-2-2 128 0,0-2-128 0,0 2 0 16,0-2 192-16,0 0-64 0,-1 2-128 0,-2-2 192 0,1 2-192 16,-1 0 176-16,1-3-176 0,-2 2 160 15,-1 1-160-15,0-2 0 0,-1 0 0 0,0 2 128 0,-1-2-128 16,-2 2 0-16,2-3 0 0,-3 2 0 15,0 1 0-15,-1-2 0 0,0 2 0 0,-2 0 0 0,-1 0 0 0,2 0 0 16,1 0 0-16,-3 0 0 0,-3 0 0 16,-2 0-144-16,0 0 144 0,-1-3 0 0,-26 2-128 15,26-1 128-15,2 2 0 0,-1 0 0 0,-2 0-128 0,0 2 128 16,-1-2 0-16,-1 0 0 0,-1-2-128 16,1 2 128-16,0 0 0 0,5-3 0 0,0 3-128 15,-4-1 128-15,1-2 0 0,1 2 0 0,-1-1 0 16,-1-1 0-16,-2 0 0 0,0 0 0 0,0-1-128 15,1 2 128-15,-1-2 0 0,3 2 0 0,2 0 0 0,0-1 176 16,-3 0-176-16,1 3 0 0,-3-2 0 0,2 2 0 16,-1 0-192-16,-1 2 192 0,2-2 0 0,-1 0-160 0,0 0 160 15,1 3 0-15,-1-3-176 0,1 0 176 0,1-2-128 16,2 1 128-16,3-1 0 0,1 1 0 0,-2-2 0 16,-3 1 0-16,-2 0 0 15,4 0 160-15,-3-2-160 0,1 2 0 0,-2-2 0 16,1 2 0-16,1-1-160 0,0 2 160 0,1-2 0 0,1 3 0 0,-1-1 0 15,-2 1-144-15,-3 1 144 0,2-1-160 0,0 0 160 16,3-1 0-16,0-1 0 0,-2 2-128 0,0 2 128 16,-3-2 0-16,2 1 0 0,4 2 0 0,-3-3 0 15,-2 1 0-15,1 2 0 0,-1-1 0 0,1-1 0 16,2 2 0-16,0-1 0 0,0-2 0 0,-1 1 0 0,3-1 0 0,-1-1 0 16,1 1 0-16,-2 0 0 0,-1-2 0 0,1 2 0 15,-1 0 0-15,0 0-144 16,2 0 144-16,-1-3 0 0,-1 3 0 0,1 0-128 0,6 0 128 0,-2 0 0 15,-4 3 0-15,0-3-128 0,0 0 128 0,2 2 0 16,-1-2 0-16,3 1 0 0,2 2 0 0,-2-3 0 16,-3 0 0-16,-2 2 0 0,0-2 0 15,3 0 0-15,2 0 0 0,-2 0 0 0,0 2 0 16,-2 0 0-16,4-2 0 0,-1 3 0 0,-2 0 0 0,1 0 0 16,-2 0 0-16,-1 4 0 0,1-4 0 0,1 0 0 15,0 1 0-15,-1-2-128 0,3-1 128 0,-1 2-192 16,0-3 192-16,1 0-192 0,0 0 192 0,0 0 0 15,2 0 0-15,0-3 0 0,-1 3 0 0,0-1 0 16,0 1 0-16,-1 0 0 0,2 0 0 0,-1 0 0 16,-1 0 0-16,-1 0 0 0,1 0 0 0,0 1 0 0,-2 2 0 15,1-2 0-15,4 0 0 0,2 3 0 0,-1-3 0 0,-3 4 0 16,-4-1 0-16,-1-1 0 0,-1 2 0 16,2-1 0-16,4 0 0 0,1-2 0 0,2 0 0 0,-4 0 0 15,0 0 0-15,-1 2 0 0,-1-4 0 16,1 3 0-16,-1-3 0 0,1 0 0 0,-1 0 0 0,1 0 0 15,1-3 144-15,-1 3-144 0,2-2 192 0,0 0-192 16,1 0 128-16,1 0-128 0,-1 0 0 0,0 0 0 16,-1 2 0-16,1-3 0 0,0 2 128 0,-1-1-128 15,2 2 0-15,-1-2 0 0,1 4 0 0,1-2 0 0,0 2 128 16,2-2-128-16,2 1 0 0,-3 2 0 16,0 3 160-16,0-2-160 0,-3 1 128 0,2 1-128 0,3-2 0 0,-1 2 0 15,-2-3 0-15,3 0 0 16,1 1 0-16,0-1 0 0,0 0 128 0,2-1-128 0,1 0 0 0,0 0 0 15,0-1 0-15,0 2 0 16,1-3 0-16,0 2 0 0,1-2 0 0,-1 0 0 0,2 0 0 16,-2 1 0-16,1-1 0 0,2 0 0 0,0 0-144 15,0 0-16-15,1 0 0 0,0 0 0 16,1-1-224-16,1-1-64 0,0-1 0 0,2-2-18480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20:37.15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25362 12127 27647 0,'-2'-5'2448'0,"1"2"-1952"0,0 0-496 0,1 1 0 0,0 2 144 0,0-2-144 0,0-2 128 16,-1-1-128-16,-1-3 1088 0,1 0 128 0,-1 1 16 0,-1 2 16 0,2 0 48 0,-3 1 16 0,2 2 0 0,-1 0 0 0,0 2-336 0,-1-2-64 0,0 2-16 0,1-1 0 15,-1 2-464-15,0 1-112 0,0-2 0 0,1 2-16 16,0-1-96-16,0 0-16 0,0 2 0 0,-2 0 0 0,1 1 16 0,-1 0 0 31,-1 2 0-31,0-1 0 0,0 1 144 0,-3 0 32 16,2 0 0-16,-2 2 0 0,-1 0 144 0,0 0 48 15,-1 2 0-15,-1-3 0 0,0 3-160 0,-2-1-32 16,2 1 0-16,-3 0 0 0,0 1-192 0,-2 0-32 0,-3 1-16 16,-1 2 0-16,-3 2 16 0,-3 0 0 0,-1 1 0 15,-5 4 0-15,1-2-160 0,-2 4 128 0,-3 3-128 0,-4-1 128 16,0 2-128-16,-1 0 0 0,0-2 0 0,-3 0 0 16,1 2 320-16,-2-1 0 0,-1 2-16 0,-2 1 0 15,-1-3 144-15,1 1 48 0,3-1 0 0,0 2 0 16,1-2-240-16,-1 0-32 0,2-7-16 0,0 3 0 15,-3 5-48-15,-2-2-16 0,-1 2 0 0,-2 1 0 16,0 1-16-16,-1 1 0 0,0 2 0 0,-4-2 0 16,0 2-128-16,-4 3 0 0,0-1 0 0,-1 1 0 0,2-3 0 15,1-1 0-15,1 5 0 0,2-3 0 0,8-4 0 0,-4-1 0 16,-2 3 0-16,-1-3 0 0,1 7 192 16,2-5 16-16,4-1 0 0,2-1 0 0,4-1-208 0,1-3 176 15,3 0-176-15,1-2 160 0,0-1-160 0,1 0 0 16,1-2 0-16,-2-1 0 0,-1 2 0 0,-6 1 0 15,0 4 0-15,-2-2 0 0,-1 5 0 0,-3-2 0 16,-4 2 0-16,-5 3 0 0,0 1 144 0,-1 0-144 16,3 2 160-16,-4-1-160 0,-1 4 336 0,0-2-16 15,4 1-16-15,2-5 0 0,3 1-304 0,4-4 0 16,-1 1 0-16,2-5 0 0,6-1 0 0,0 0 0 16,-2 3 0-16,2-4 0 0,8-3 128 0,-3 2-128 0,-3-3 0 15,1 1 0-15,3-3 0 0,-1 3 0 0,-2 2 0 16,0 0 0-16,-1 0 160 0,2 0-32 0,-1 2 0 0,1-1 0 15,0 4-128-15,-2-1 128 0,2 2-128 16,0 2 128-16,-2-5-128 0,0 0 0 0,2 1 0 0,0-1 0 16,-1 1 0-16,2 1 0 0,1-2 0 0,3-1 0 15,1 1 0-15,1-3 0 0,4 0 0 0,0-3 128 16,1 1-128-16,-2 1 0 0,1-2 0 0,1 1 0 16,0 0 0-16,2 1 0 0,-2 1 0 0,0 0 0 15,2 0-128-15,2 0 128 0,0 0 0 0,-1-3 0 0,2-2 0 16,0 1 0-16,3 0 0 0,-1-3 128 15,2 1-128-15,0-2 0 0,3 0 0 0,-2 0-176 0,0 0 176 16,-1-2 0-16,2 0 0 0,0 0 0 16,0-2 0-16,0 1 0 0,0-3 0 0,1 0 0 15,0 0 176-15,-1-4-48 0,1 5 0 0,0-2 0 0,0-1-128 0,-1 1 0 16,2 2 0-16,0-1 0 0,0 0 0 16,0 2 0-16,1 0 0 0,1-2 0 0,1 1 0 0,0 0 0 15,1-2 0-15,1 2 0 0,-1-2 0 0,2 3 0 16,-2-3 0-16,0 4 0 0,2-3 0 0,-2 1 0 15,2 0 0-15,-1-3 0 0,0 4 0 16,-1-1 0-16,0-1 0 0,1-2 0 0,-1 1 0 16,-1-1 0-16,3-2 0 0,-2 2 0 0,2-1 0 0,-2-1 0 15,3-1 0-15,0-1 0 0,1 1 0 0,0-2 0 16,1-2 0-16,0 2 0 0,2 2 0 0,-1-2 0 16,1 0 0-16,1 0 0 0,-1 1 0 0,1-1 0 15,0 0 0-15,0 2 0 0,1-2 0 0,-1 0 0 0,1 0 0 16,0-2 0-16,0 2 0 0,0 0 0 0,0 0 0 15,0 0 0-15,0 0 0 0,0 0 0 16,0 0 0-16,0 0 0 0,0 0 0 0,0 0 0 0,0 0 0 0,0 0 0 16,0 0-128-16,0 0 128 0,0 0 0 0,0 0 0 15,0 0 0-15,0 0 0 16,0 0 0-16,0 0 0 0,0 0 0 0,0 0 0 0,0 0 0 16,0 0 0-16,0 0 0 0,0 0 0 0,0 0 0 0,0 0 0 15,0 0 0-15,22-1 0 0,-16-4 0 0,0-3 0 0,3 2 0 0,1-3 0 16,0 2 0-16,1-3 0 0,1 1 0 0,2-2 0 15,-1 1-144-15,3-1 144 16,4-2 0-16,0-2 0 0,3 1-128 0,2-3 128 0,-1 2-160 16,4-2 32-16,2-2 0 0,4-2 0 0,1 0 128 0,1 0-160 15,-1-1 160-15,-1-3-160 16,1 0 160-16,1-2 0 0,3 1 0 0,2-5 0 0,0 5 0 0,1-5 0 16,4 0 0-16,1-3 0 0,1-3 0 0,0 2 0 15,-1 0 0-15,0 2 0 0,-2 2 0 16,-13 9 0-16,-6 2 0 0,2 0 0 0,9-2-192 15,11-9 0-15,6 0 0 0,-1 2 0 16,-3 0-240-16,-1 3-48 0,-6 1-16 0,-1 3 0 16,-2 1 368-16,-2 1 128 0,1 1 0 0,-1 0-144 0,-4 0 144 0,5 0 0 0,3-4 0 0,-10 9 0 15,-10 0 0-15,4-1 0 16,9-6 0-16,12-7 0 0,4-6 0 0,3-2 0 0,-2 2 0 16,0 0 0-16,2-3 0 0,2 1 0 0,-1 1 0 0,0-4 0 0,0 1 0 15,-3 2 0-15,-2 1 0 16,-2 2 0-16,0 1 0 0,0-1 0 0,1 0 0 0,-1 2 0 15,1 2 0-15,0 2 0 16,-3 3 0-16,0-1 0 0,-2 3 0 0,-1-1 0 0,0 0 0 0,-1 1 0 0,-2 1 0 0,2 1 0 16,0-2 0-16,1 0 0 0,-1-2 0 0,0 0 0 31,-2 0 0-31,-2-1 0 0,-2 3 0 0,-1-1 0 0,-1-1 0 16,2-1 0-16,0-1 0 0,1 2 0 15,-2 0 0-15,2-1 0 0,0 2 0 0,2-4 0 16,1 3 0-16,1-2 0 0,0 0 0 0,-2 0 0 0,-1 2 0 0,0 1 0 0,0 0 0 0,-8 3 0 0,-6 6 0 15,5-3 0 1,7-5 0-16,7-5 0 0,3 2 0 0,-1-1 0 0,-1 1 0 0,-4 3 128 0,0 1-128 0,-4-1 128 31,-1 2-128-31,-2-1 0 0,-1 0 0 0,0 0 0 0,0 1 0 0,-1 1 0 0,0 1 0 0,-2 2 0 16,0-1 0 0,-2-1 0-16,1-2 0 0,-1-2 0 15,1-1 0-15,2-2 0 0,0-1 0 0,-1 1-128 16,-1 4 128-16,-1 1 0 0,0-2 0 0,-1 2 0 0,1 1 0 15,-1 1 0-15,-1 1 0 0,0 1 0 16,-1 4 0-16,-1-3 0 0,-1 2 0 0,-1 1 0 0,1 1 0 16,-1-2 0-16,1 5 0 0,-1-2 0 0,0 1 0 0,0-2 0 15,0 0 0-15,0-1 0 0,1 1 0 0,-3-2 0 16,0-2 0-16,-1 3 0 0,1 0 0 0,1-3 0 16,-2 1 0-16,1 1 0 0,-1 1 0 0,0 0 0 15,-1 1 0-15,-2 0 0 0,0 2 0 0,-2-2 0 16,1 2 0-16,-2 1 0 0,-1 0 0 0,1 0 0 15,-3 1 0-15,1-1 0 0,1 0 0 0,-1 2 0 16,1-2 0-16,2 0 0 0,-2 2 0 0,-1 0 0 16,0 1 0-16,0 0 0 0,2 0 0 0,0 0 0 15,1 1 0-15,-2-1 0 0,1 2 0 0,-2 0 0 0,1 1 0 0,-2-1 0 16,0 2 0-16,-2-3 0 0,0 3 0 0,1-3 0 16,-2 3 0-16,0 0 0 0,-1-2 0 0,0 1 0 15,1 2 0-15,2-5 0 0,-2 4 0 0,1-3 0 16,-1 1 0-16,2-1 0 0,-2 1 0 0,0-1 0 15,0 1 0-15,-2 1 0 0,0 0 0 16,0 1 0-16,-1-1 0 0,0 1 0 0,-1 1 0 0,-1 0 0 16,-1 0 0-16,0 0 0 0,0 0 0 0,-1 0 0 0,0 0 0 15,-2 1 0-15,3-1 0 0,0 0 0 0,0 0 0 0,0 0 0 16,0 0 0-16,-23 7 0 0,19-6 128 0,-1 1-128 16,0-2 160-1,2 0-160-15,0 0 128 0,-1 0-128 0,3 0 0 16,0 0 0-16,0 0 0 0,-2 0 0 0,2 0 0 15,0 0 0-15,0 2 0 0,-2-2 0 0,1 2 0 0,0 1 0 16,0-3 0-16,-1 2 0 0,1 2 0 0,-3 1 0 0,0 1 0 16,-1-1 0-16,0 2 0 0,-3 3 0 0,0-2 0 15,0 1 0-15,-3 4 0 0,0 0 0 0,-4 1 0 0,-1 1 0 16,-1 0 0-16,-3 1 0 0,0 1 0 16,-2-1 128-16,1 1-128 0,-4 1 144 0,0 0-16 15,-3 3-128-15,1-2 192 0,-3 2-64 0,-1-1-128 0,-2 2 0 16,1 1 0-16,-2 3 0 0,-1-3 0 0,-2-1 0 0,1 1 0 15,-3 0 0-15,1 0 0 0,-2 1 0 0,-1 0 0 0,0 2 0 0,0 2 0 0,0-5 0 16,1 1 0-16,3-2 0 0,-2 0 0 0,1-2 0 16,1 5 0-16,0-4 0 0,0 0 0 0,-2 1 0 15,-1 0 0-15,-4 2 0 0,-5 0 0 0,0 2 0 16,-1-1 0-16,0 0 0 0,2 0 0 0,-3-2 0 16,2 3 0-16,2-4 0 0,-1 2 176 0,-1-2-48 15,1 4-128-15,0 0 192 0,1-4-64 0,4 2 0 31,0-2-128-31,5 0 192 0,1 2-192 0,0-2 0 0,3-2 0 16,0 0 0-16,3-3 0 0,-2 0 0 0,1 1 0 0,0 0 0 16,2-1 0-16,0 3 0 0,1-3 0 15,-1 3 0-15,3 1 0 0,-2 2 0 0,2-1 0 0,-1-2 0 16,4-1 0-16,-2-1 0 0,-4 4 0 0,-2-1 0 16,-4 4 0-16,-3 1 0 0,1 0 0 0,-2-2 0 15,1 0 0-15,1 1 0 0,-1-1 0 0,1 2 0 16,-1-2 0-16,-1-1 0 0,2 1 0 0,0-3 0 15,1 1 0-15,1-2 0 0,1 1 0 0,-2 2 0 0,-1 1 0 16,4-2 0-16,2 0 0 0,0 1 0 0,1-1 0 0,-2 0 0 16,4 2 0-16,-4-2 0 0,1 1 0 0,-1 0 0 15,1 0 0-15,-2-1 0 0,2 1 0 0,0-1 0 16,-2-2 0-16,-1 1 0 0,3 1 0 0,-1-2 0 16,0 2 0-16,-1 2 0 0,2 0 0 0,-3 1 0 15,-1 0 0-15,0-1 0 0,2-1 0 16,-1 0 0-16,-1-1 0 0,1 2 0 0,2-2 0 0,0 0 0 15,2-2 0-15,2-2 0 0,2-1 0 0,2-2 0 16,1 1 0-16,2-1 0 0,1-1 0 0,-1 0 0 16,1 1 0-16,0-3 0 0,-1-1 0 0,1-1 0 0,-3 1 0 15,2 1 0-15,0-1 0 0,-1 1-128 0,1-1 128 0,-3 3 0 16,-2 2 0-16,1 1-128 0,-1 2 128 0,-3 1 0 16,2 2 0-16,1 0 0 0,1-1 0 0,2-1 0 15,0 0 0-15,1-1 0 0,-2 1 0 0,2 0 0 16,1 0 0-16,-1 0 0 0,2-3 0 0,1 1 0 15,1-2 0-15,1 1 0 0,2-5 0 0,0 0 0 16,2-1 0-16,0 1 0 0,-1 0 0 0,1 0 144 16,-1 2-144-16,0-3 0 0,1 0 144 0,-1 2-144 0,1-1 0 15,-1 1 0-15,0 2 0 0,-2 1 0 0,0 0 0 0,-1 2 0 16,-2 4 0-16,-1-3 0 0,1-1 0 0,-3 3 0 16,-3 1 0-16,-1 1 0 0,-1 0 0 0,-1-1 0 15,0 1 0-15,2-2 0 0,1-1 0 0,-2-3 0 16,1 0 0-16,1-1 0 0,2-5 128 0,1 0-128 15,3 1 160-15,2-6-160 0,1 0 144 0,0-1-144 16,4-3 128-16,-1 2-128 0,3-1 0 0,0-1 0 16,0-2 0-16,1 0 0 0,3-2 0 0,-2-1 0 15,2 3 0-15,0-4 0 16,1 3-640-16,1 2-144 0,3 1-48 0,-1 0 0 16,4-2-1088-16,2 5-208 0</inkml:trace>
  <inkml:trace contextRef="#ctx0" brushRef="#br0" timeOffset="99463.39">25553 11966 11967 0,'-5'-5'1072'0,"2"3"-864"0,0 0-208 0,2 1 0 0,1 0-304 0,0-2-96 0,-3 1-32 0,-1-7 0 0,-1 1-1520 0,-3-6-304 0,2 4-64 0,0 0-16 0,2 1 2848 16,-1 2 576-16,-1 2 128 0,1 3 32 0,-1-1-176 0,1 2-48 16,0 2 0-16,-1 2 0 0,0-1 1344 0,-1 2 272 0,0 2 48 15,0 1 16-15,-1 2-752 0,1-1-160 0,-1-1-16 0,1 0-16 16,-1 0 16-16,0-1 0 0,0 1 0 0,3-2 32 16,1 0-32-16,-1 0-16 0,-2-3 0 0,1 2 0 15,0 1-864-15,0 0-192 0,0-2-16 0,-1 0-16 16,0 1-304-16,0 0-64 0,-1-1-16 0,1 0 0 15,1 1-288-15,-1-2 160 0,0 2-160 0,1 1 176 16,1-3-176-16,0 2 0 0,1-2 0 0,1 2 0 0,0-1 0 16,1 0 0-16,0 1 0 0,2-3 0 0,-1 4 0 15,1-4 160-15,0 4-32 0,0-5-128 0,0 3 304 0,1-1-48 16,1-1-16-16,0 1 0 0,1-1 48 0,-1-1 16 16,0 0 0-16,2 0 0 0,1-1 0 0,0-2 0 15,1 3 0-15,0-5 0 0,2 3-16 0,2-1 0 16,0 2 0-16,2-3 0 0,2 3-96 0,2 1 0 15,1 3-16-15,4-1 0 0,2 4-176 0,3 0 0 16,4 2 0-16,1 1 0 0,4-1 0 0,4 1 0 16,5-4 128-16,4 1-128 0,0-5 320 0,3-1-32 15,-1 0 0-15,2-3 0 0,1 0 96 0,3-2 32 16,1-1 0-16,1 1 0 0,-1 0-224 0,-3 3-64 0,-2-2 0 16,-1 3 0-16,-4 1-128 0,-1 0 0 0,-2 2 0 15,-4 1 0-15,-6-1 0 0,-3 2 0 0,-1-2 0 0,-5 1 0 16,-3-1-208-16,-5-1-128 0,-2 2-32 0,-4-3 0 31,-2 0-256-31,-4 0-48 0,0-3-16 0,-3 1 0 16,0-2-112-16,-4-2-32 0,0 0 0 0,-2-2 0 15,-1-1 0-15,-1-3-16 0,-1-1 0 0,-1-1-17968 0</inkml:trace>
  <inkml:trace contextRef="#ctx0" brushRef="#br0" timeOffset="100160.02">26747 12051 34095 0,'-3'0'3024'0,"1"0"-2416"0,2 0-480 0,-2 1-128 16,2 1 752-16,-1-2 128 0,0 3 16 0,-2-1 16 0,0 4-512 0,-2 0-96 0,1 0-32 0,0 0 0 0,1 2 112 0,0-2 32 0,1-4 0 0,1 2 0 0,-1-1 80 0,2-1 16 0,0-2 0 0,2 1 0 0,-1-1 16 0,0 0 16 16,0 0 0-16,0 0 0 0,-1-1-96 0,2 1-32 15,-2 1 0-15,0-1 0 0,0 0 0 0,0 0 0 16,0 0 0-16,0 0 0 0,0 0-32 0,0 0 0 15,0 0 0-15,-13 18 0 0,11-13-176 0,-1 0-32 16,2-2-16-16,-1 2 0 16,0 1-160-16,1 2 0 0,1-2 0 0,0 1 0 0,1 3 0 0,-1-1 0 0,3 2 0 0,-2 3 0 15,2-2 0-15,-1 5 0 0,3 2 0 16,-1 2 0 0,1 1 0-16,0 3 160 0,0 5-160 0,0 1 160 0,-1 3-160 0,1 6 0 0,0 1 144 0,-1 8-144 15,1 3 0-15,-1 7 0 16,-1 7 0-16,0-4 0 0,-2 1 0 0,-1-6 0 0,1-2 0 0,-1-3 0 15,0 3 0-15,0-5 0 16,2-4 0-16,-2-1 0 0,0-5 0 0,1-2 0 16,0-5 0-16,0-7 0 0,1 0 0 0,0-4 0 0,-1 0 0 0,1-4 0 0,-1-1 0 15,0-3 0-15,0-3 0 0,-1-3 0 16,0 1 0 0,-1-4-192-16,1-1 64 0,-1-4 0 15,0 0-640-15,-1-7-112 0,-1 3-16 0,0-5-16 16,-1 0-256-16,2-2-48 0,-1-2-16 0,1 4-17664 0</inkml:trace>
  <inkml:trace contextRef="#ctx0" brushRef="#br0" timeOffset="101058.08">26863 13409 11967 0,'-3'0'1072'0,"2"0"-864"16,0 0-208-16,0 0 0 0,1 0 2352 0,0 0 416 0,-2 0 96 0,0-4 16 0,-1 3-1856 0,1-4-384 0,1 4-64 0,-2-4 0 0,2 4-384 0,-1-4-64 0,-1 2 0 0,1 2-128 0,-2 0 1120 0,0 0 112 16,-1 1 32-16,0-3 0 0,-1 1 624 0,-1-1 128 15,1 3 32-15,-3 0 0 0,0 0-640 0,-3-2-128 16,-2 0-32-16,-1-1 0 0,-1 2-736 0,-1-3-128 0,-2 1-48 15,-2-2 0-15,-1-1-80 0,-1 0 0 16,-3 1-16-16,0-1 0 0,0 0 128 0,-1 1 16 0,-1 2 16 0,2 1 0 16,0 1-80-16,2-3 0 0,-1 4-16 0,-1-1 0 15,1 2-80-15,-2 0-16 0,1-1 0 0,1 0 0 16,2 0-208-16,1 0 0 0,-1-1 128 0,1 1-128 16,1-1 0-16,0 1 144 0,0 0-144 0,1 0 128 15,2 5 16-15,0-5 0 0,4 0 0 0,1 0 0 16,2 2-144-16,0-1 0 15,4-1 0-15,0 3 0 0,4-2 0 0,0 0 0 0,1-2 0 16,2 1 0-16,0 0 240 0,1 0 16 0,0 0 0 0,2 1 0 0,-1 2-256 16,3-2 144-16,0 0-144 15,0 3 128-15,0-3-128 0,1 4 0 0,0-4 0 0,0 3 0 16,1 0 0-16,-1-1 0 0,-1 2 176 0,-2 0-176 0,1 0 0 0,-1-2 0 16,-1 2-176-16,-2 0 176 15,0-4 0-15,0 3 0 0,-2-3 0 0,-1 1 0 0,1 2 0 0,-1 1 0 16,0 0 0-16,-1 1 128 0,0 0 128 0,0 0 32 15,1 1 0-15,-1 0 0 0,0 0-32 0,1 1 0 16,-1 2 0-16,1-4 0 0,1 5-256 0,1-5 0 16,-1 0 0-16,2 4 0 0,0 1 256 0,2 3-16 15,-1 3 0-15,3 4 0 0,-1 2-80 0,4 3-16 16,-1 2 0-16,0 5 0 0,3 2-144 0,0 3 0 16,1 3 0-16,3 0 0 0,-3 2 0 0,1-1 0 0,-1 2 0 15,-2 1 0-15,2 1-128 0,-1-1 128 0,-2-3 0 16,-1-3 0-16,-1 1 0 0,-1-5 0 15,0-3 0-15,-1-3 0 0,0 0-160 0,-2-3 160 0,0 1 0 0,1-4-144 16,-2 0-48-16,0-5-16 16,0 3 0-16,0-8 0 0,0-2-144 0,0 0-32 0,0 0 0 0,-2-4 0 15,4 3 144-15,-2-3 32 16,0-3 0-16,0-2 0 0,0-1-96 0,0-1-16 0,0 0 0 0,1-1 0 16,-1-1-112-1,1 2-16-15,0-3-16 0,1 2 0 0,-1-3 80 0,-1 4 32 0,0 0 0 0,0 0 0 16,0 0-176-16,0 0-48 15,0 0 0-15,0 0-12288 0,0 0-2448 0</inkml:trace>
  <inkml:trace contextRef="#ctx0" brushRef="#br0" timeOffset="102419.43">26253 14421 23039 0,'-2'1'2048'0,"-2"0"-1648"0,2 0-400 15,-1 2 0-15,2-3 2560 0,1 2 416 0,-1 1 96 0,-1-1 0 0,1 3-2000 0,-1 5-416 0,-1-1-80 0,1 4 0 0,0 1 320 0,-1 1 64 0,-1 2 0 0,0 2 16 0,1 2-272 16,-4 0-64-16,1 1-16 0,-1-1 0 0,1 0-176 0,0-1-16 15,-1-1-16-15,2-1 0 0,2-5 32 0,-1 2 16 16,1-4 0-16,1 2 0 16,2-5-32-16,-1 0-16 0,1-1 0 0,0-1 0 0,0 1-272 0,0-1-144 15,0-1 160-15,0 1-160 0,0 0 0 0,-1 0 0 0,-1 2 0 0,4-2 0 32,-4 1 0-32,1-1 0 0,0 1 0 0,-2-1 0 0,2-1-160 0,-1 0 160 15,0 0-128-15,0 0 128 0,1 0 0 0,-2-3 0 16,2 2 0-16,0-3 176 0,0 0 128 0,1 2 16 15,-2-2 16-15,1 0 0 0,1-1-112 0,0 1-32 16,-1-1 0-16,1 3 0 0,-1-3-64 0,1 0-128 16,0 0 176-16,0 0-176 0,0 0 192 0,0 0-64 0,0 0 0 15,0 0-128-15,0 0 128 0,0 0-128 0,0 0 0 0,0 0 0 16,0 0 0-16,0 0 0 0,0 0 0 0,0 0 0 16,0 0 0-16,0 0 0 0,0 0 0 0,0 0 0 0,0 0 256 15,0 0-48-15,0 0-16 0,0 0 0 16,0 0-48-1,-19 6-16-15,17-6 0 0,-1-2 0 0,1-1-128 0,0 2 128 16,-1-3-128-16,0 3 128 0,-2-3 48 0,-1 2 0 16,-4-4 0-16,-1 1 0 0,-4-2 16 0,-2-1 16 15,-2 0 0-15,-3 2 0 0,-4-5-32 0,-4 2-16 16,-2 2 0-16,-2 1 0 0,2 0-160 0,-4-1 0 16,-3-1 144-16,0 2-144 0,-1 1 128 0,-1-2-128 0,3 5 128 15,0-4-128-15,1 3 160 0,1 1-32 0,2-2-128 16,3 2 192-16,3-2-192 0,0 0 144 0,3 1-144 15,1-1 128-15,3-1-128 0,3-1 0 0,2 1 0 16,2-1 0-16,3-1 0 0,1 2 0 0,1 1 0 0,2-3 0 16,1 5 0-16,1-2 0 0,0 2 0 0,0-1 0 15,2 1-256-15,0 0 80 0,-1 2 16 0,2 0 0 16,-2 0 160-16,1 2-208 0,0-1 80 0,-1 3 128 16,2-3-224-16,-3 1 80 0,1 2 16 0,0 0 0 15,0-2 128-15,2 0 0 0,0 0 0 0,-1-1-128 16,1-1 128-16,0 0 0 0,1 0 0 0,0 0 0 15,1 0 0-15,-1-1 0 0,1 1 0 0,-2 0 0 16,2 0 160-16,0 0-32 0,-1 0-128 0,0 0 192 0,1 0-192 16,-3 0 0-16,2 0 0 0,-1 0 0 0,-1 0 0 15,3 0 128-15,0 0-128 0,0 0 0 0,0 0 0 0,0 0 0 16,-21 2 0-16,16-2 0 0,0-1 0 0,-1 1 0 16,1-1 128-16,-1 1-128 0,1-2 0 0,-1-1 0 15,0 2 128-15,0-4-128 0,-1 2 0 0,1 0 0 16,-1-1 128-16,1 1-128 0,-1-1 0 0,1-1 0 15,-1 1 128-15,2 1-128 0,-1-2 144 0,1 2-16 16,1 0 0-16,-1 0 0 0,1 0-128 0,1 3 0 0,-1-2 0 16,0 2 128-16,0-2-128 0,0 2 0 0,0-1 0 15,-1 1 0-15,0 1 0 0,0-1 0 16,0 2 0-16,-1-2 0 0,1 0 0 0,0 0 0 16,0 0 0-16,0-2 0 0,0 1 0 0,1 1 160 15,-1-1-160-15,1 1 160 0,0 0-160 0,0 0 0 0,2 0 144 16,-1 0-144-16,1 1 0 0,-1 2 0 0,1-1 0 0,-1 1 0 15,2 0 0-15,0 2 0 16,0 3 0-16,1-1 0 0,0 3 0 0,0 2 0 0,2 3 0 16,1 1 0-16,0 4 0 0,2 1 0 0,0 3 0 0,0 3 0 15,1-1 0-15,-1 6 0 0,1 6 0 0,-1 4-128 16,0 6 128-16,-2 4 0 0,-1 5 0 0,-1 1 0 16,-2 1 0-16,-1-5 0 0,-3-2 0 0,-1-5 0 15,-2-4 0-15,0-1 0 0,0-3 0 0,-1-4 0 0,2-1 240 0,0-3 80 16,0-7 0-16,1-1 16 0,3-5-64 0,-1-2-16 15,0-3 0-15,3-2 0 0,0-1-256 0,-1-3 0 16,1-1 0-16,1-2 0 0,0-2 0 0,0 1 0 16,0-2-128-16,1-1 128 0,-1 0-384 0,0 0 0 15,0-1 16-15,0 1 0 16,0 0-176-16,0-3-32 0,0 3-16 0,0 0 0 16,0 0-32-16,0 0 0 0,0 0 0 0,0 0 0 15,0 0-208-15,0 0-64 0,0 0 0 0,0 0 0 16,0 0-352-16,-6 19-80 0,7-15-16 0,2-1-18176 0</inkml:trace>
  <inkml:trace contextRef="#ctx0" brushRef="#br0" timeOffset="103324.4">24900 15639 40543 0,'-9'11'3600'0,"0"-6"-2880"0,1-3-576 16,5 1-144-16,2-3 608 0,1-3 96 0,1 2 0 0,1-2 16 0,2-5-1040 0,2-1-192 0,5-4-64 0,3-2 0 16,1 4 16-16,-3-3 0 0,-1 5 0 15,-1 1 0-15,-4 3 1040 0,-1 1 208 0,-1 0 32 0,-3 3 16 16,-1 1 128-16,0-1 32 0,-2 2 0 0,-1-1 0 0,1 1-176 0,-2-1-16 0,0 2-16 0,-1 0 0 16,-1-2-240-16,-4 0-64 15,-2-2 0-15,-2-1 0 0,-2-1-176 0,-1-2-32 0,-2 0-16 0,-2-4 0 16,0 1-160-16,0 1 0 0,4 0 0 0,-3 1 0 15,-3-4 0-15,-4 0-256 0,1 0 48 0,-2-1 0 0,0 1-112 16,-1 5-32-16,0-3 0 0,-2 5 0 0,-2 1 176 16,-3 2 48-16,-1 2 0 0,-3 2 0 0,2-1 128 15,-3 3-192-15,-1 1 192 0,-1-1-192 16,2-2 192-16,-4 0 0 0,-1-2 0 0,-2-1 0 16,1 3 128-16,-1-1 48 0,-1-2 16 0,0 2 0 0,2-1-192 0,3-2 128 15,2-1-128-15,2-1 128 0,4 0-128 0,-3-2 192 16,-2-1-192-16,-4 0 192 0,2 1-192 0,0 1 0 15,0 2 0-15,-1 2 0 0,2-3-192 0,-1 2 48 0,0 0 0 0,-3 0 0 32,-1-4 144-32,-1 1-160 0,0 1 160 0,-3 3-160 15,0 0 160-15,-2 2 0 0,0 0 0 0,-2 1 0 16,1-1 0-16,1 1-128 0,0-3 128 0,-2 0-128 16,1 1 128-16,-3-1 0 0,1 2 128 0,2 2-128 15,1 1 0-15,0-5-160 0,-2 0 16 0,4 0 0 16,6 0 144-16,-6 0-208 0,-5 1 80 0,3 3 128 15,11-3-128-15,-4 4 128 0,-2-2 0 0,-1 0 0 16,2 0-128-16,0-1 128 0,2-2-160 0,1-2 160 16,0-1 0-16,0 2 0 0,1-4 0 0,-1 1 0 0,1-2 128 15,1 0-128-15,0 2 0 0,0-2 0 0,0-1 0 0,1 1 0 16,1-1 0-16,0 1-144 0,1 1 144 0,-1 2 0 16,-1 1 160-16,-1 4-160 0,-2 2 0 0,0 3 0 15,-2 3 0-15,-2 1 0 0,3 0-256 0,-2 0 48 16,0 1 16-16,0 1 0 0,4 1 32 0,-3-1 16 15,-1 0 0-15,-1 0 0 0,2-3 144 0,3 0 0 16,2-2 0-16,4 0-128 0,1-6 128 0,2 2 0 16,-1-4 128-16,2 0-128 0,1-3 192 0,-1 1-16 15,0-2-16-15,5 2 0 0,4-3-16 0,-3-1 0 16,-3-1 0-16,-3 1 0 0,2-1 32 0,1 3 0 0,-1-2 0 0,0 1 0 16,2 1-176-16,0 2 160 0,1 2-160 15,2 0 160-15,1 1-160 0,2 2 128 0,-2 1-128 0,0 3 128 16,-1 1-128-16,3 1 0 0,1 2 0 0,0 0 0 31,4 3-528-31,1-4-144 0,2 3-32 0,4 0-19456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Often comes back on exams</a:t>
            </a:r>
          </a:p>
          <a:p>
            <a:endParaRPr lang="en-US" dirty="0"/>
          </a:p>
          <a:p>
            <a:r>
              <a:rPr lang="en-US" dirty="0"/>
              <a:t>Goal test – sometimes</a:t>
            </a:r>
            <a:r>
              <a:rPr lang="en-US" baseline="0" dirty="0"/>
              <a:t> more than one state that satisfies having achieved the goal, for example, “eat all the dots”</a:t>
            </a:r>
          </a:p>
          <a:p>
            <a:endParaRPr lang="en-US" baseline="0" dirty="0"/>
          </a:p>
          <a:p>
            <a:r>
              <a:rPr lang="en-US" baseline="0" dirty="0"/>
              <a:t>Abstraction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616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35188" y="579438"/>
            <a:ext cx="5143500" cy="2894012"/>
          </a:xfrm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90 * (2^30-1) + 30 * 2^29 = 145 billion</a:t>
            </a:r>
          </a:p>
          <a:p>
            <a:r>
              <a:rPr lang="en-US">
                <a:latin typeface="Arial" charset="0"/>
              </a:rPr>
              <a:t>2^29 = 536 870 912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041C6AE4-F625-4A1A-A100-707641139ACC}" type="slidenum">
              <a:rPr lang="en-US" smtClean="0"/>
              <a:pPr defTabSz="965200"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74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5000625" y="401638"/>
            <a:ext cx="3570288" cy="2008187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FD549D34-9FA6-44AF-8862-E060EE74E80B}" type="slidenum">
              <a:rPr lang="en-US" smtClean="0"/>
              <a:pPr defTabSz="965200"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9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21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133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4C7023-1648-4F51-874D-1B6680E39D2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98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088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For any search problem, you know the goal.  Now, you have an idea of how far away you are from the goal.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2CE179-B2C7-46EC-9538-A27EC550BBF7}" type="slidenum">
              <a:rPr lang="en-US" smtClean="0">
                <a:latin typeface="Arial" charset="0"/>
              </a:rPr>
              <a:pPr/>
              <a:t>28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3889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Notes: these images licensed from iStockphoto for UC Berkeley use.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33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118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Notes: these images licensed from iStockphoto for UC Berkeley use.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34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46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35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88" y="3475487"/>
            <a:ext cx="7042025" cy="3290535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16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36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88" y="3475487"/>
            <a:ext cx="7042025" cy="3290535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369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37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88" y="3475487"/>
            <a:ext cx="7042025" cy="3290535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106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9F9AF4-5B05-467D-A88D-11CD62E3A2C2}" type="slidenum">
              <a:rPr lang="en-US" smtClean="0">
                <a:latin typeface="Arial" charset="0"/>
              </a:rPr>
              <a:pPr/>
              <a:t>50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5680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6854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Semi-lattice: x &lt;= y &lt;-&gt; x = x ^ y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49D97-3088-46C0-A5CF-C692DC2682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16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5" Type="http://schemas.openxmlformats.org/officeDocument/2006/relationships/customXml" Target="../ink/ink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customXml" Target="../ink/ink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4.png"/><Relationship Id="rId7" Type="http://schemas.openxmlformats.org/officeDocument/2006/relationships/customXml" Target="../ink/ink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30.png"/><Relationship Id="rId7" Type="http://schemas.openxmlformats.org/officeDocument/2006/relationships/image" Target="../media/image2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image" Target="../media/image34.png"/><Relationship Id="rId4" Type="http://schemas.openxmlformats.org/officeDocument/2006/relationships/image" Target="../media/image31.png"/><Relationship Id="rId9" Type="http://schemas.openxmlformats.org/officeDocument/2006/relationships/image" Target="../media/image33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B0ZKRurC5Y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7" Type="http://schemas.openxmlformats.org/officeDocument/2006/relationships/image" Target="../media/image33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3.xml"/><Relationship Id="rId5" Type="http://schemas.openxmlformats.org/officeDocument/2006/relationships/image" Target="../media/image320.png"/><Relationship Id="rId4" Type="http://schemas.openxmlformats.org/officeDocument/2006/relationships/customXml" Target="../ink/ink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customXml" Target="../ink/ink15.xml"/><Relationship Id="rId4" Type="http://schemas.openxmlformats.org/officeDocument/2006/relationships/image" Target="../media/image42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customXml" Target="../ink/ink1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5" y="1824300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 AI &amp; ML I</a:t>
            </a:r>
            <a:br>
              <a:rPr lang="en-US" sz="4600" dirty="0"/>
            </a:br>
            <a:r>
              <a:rPr lang="en-US" sz="4600" dirty="0" err="1"/>
              <a:t>Heurisitc</a:t>
            </a:r>
            <a:r>
              <a:rPr lang="en-US" sz="4600" dirty="0"/>
              <a:t> Search</a:t>
            </a:r>
            <a:br>
              <a:rPr lang="en-US" sz="4600" dirty="0"/>
            </a:br>
            <a:endParaRPr lang="en-US" sz="460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Pre-reading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Tree search vs graph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BFS, DFS, UCS</a:t>
            </a:r>
          </a:p>
          <a:p>
            <a:r>
              <a:rPr lang="en-US" dirty="0"/>
              <a:t>Today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 few notes about sear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UCS – one important modification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Heuristics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Greedy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A* search</a:t>
            </a:r>
          </a:p>
          <a:p>
            <a:pPr marL="917575" lvl="2" indent="-457200"/>
            <a:r>
              <a:rPr lang="en-US" sz="2800" dirty="0">
                <a:solidFill>
                  <a:schemeClr val="tx1"/>
                </a:solidFill>
              </a:rPr>
              <a:t>Optimality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[More on heuristics]</a:t>
            </a:r>
          </a:p>
        </p:txBody>
      </p:sp>
    </p:spTree>
    <p:extLst>
      <p:ext uri="{BB962C8B-B14F-4D97-AF65-F5344CB8AC3E}">
        <p14:creationId xmlns:p14="http://schemas.microsoft.com/office/powerpoint/2010/main" val="3076965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016BF-BA20-2EFC-895C-491B0BE8F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1995"/>
            <a:ext cx="10515600" cy="3359411"/>
          </a:xfrm>
        </p:spPr>
        <p:txBody>
          <a:bodyPr/>
          <a:lstStyle/>
          <a:p>
            <a:r>
              <a:rPr lang="en-US" sz="4800" dirty="0"/>
              <a:t>Search Problems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E24E2-F885-144C-B9A3-749FFFEDD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414732"/>
            <a:ext cx="10515600" cy="1198701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29FF374-D8ED-532D-DD3C-5C199A34D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7151" y="244567"/>
            <a:ext cx="7259741" cy="4451191"/>
          </a:xfrm>
          <a:prstGeom prst="rect">
            <a:avLst/>
          </a:prstGeom>
          <a:noFill/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C064A8EE-846E-16D8-60DA-DE284D61E8FF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751460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Problems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52914"/>
            <a:ext cx="9372600" cy="5562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00000"/>
                </a:solidFill>
              </a:rPr>
              <a:t>search problem </a:t>
            </a:r>
            <a:r>
              <a:rPr lang="en-US" sz="2800" dirty="0"/>
              <a:t>consists of: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state space</a:t>
            </a:r>
          </a:p>
          <a:p>
            <a:pPr marL="457093" lvl="1" indent="0">
              <a:lnSpc>
                <a:spcPct val="80000"/>
              </a:lnSpc>
              <a:buNone/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For each state, a set </a:t>
            </a:r>
          </a:p>
          <a:p>
            <a:pPr marL="457093" lvl="1" indent="0">
              <a:lnSpc>
                <a:spcPct val="80000"/>
              </a:lnSpc>
              <a:buNone/>
            </a:pPr>
            <a:r>
              <a:rPr lang="en-US" sz="2400" dirty="0"/>
              <a:t>    Actions(s) of allowable actions</a:t>
            </a:r>
          </a:p>
          <a:p>
            <a:pPr marL="457093" lvl="1" indent="0">
              <a:lnSpc>
                <a:spcPct val="80000"/>
              </a:lnSpc>
              <a:buNone/>
            </a:pP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A transition model Result(</a:t>
            </a:r>
            <a:r>
              <a:rPr lang="en-US" sz="2400" dirty="0" err="1"/>
              <a:t>s,a</a:t>
            </a:r>
            <a:r>
              <a:rPr lang="en-US" sz="2400" dirty="0"/>
              <a:t>)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A step cost function c(</a:t>
            </a:r>
            <a:r>
              <a:rPr lang="en-US" sz="2400" dirty="0" err="1"/>
              <a:t>s,a,s</a:t>
            </a:r>
            <a:r>
              <a:rPr lang="en-US" sz="2400" dirty="0"/>
              <a:t>’)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A start state and a goal test</a:t>
            </a:r>
          </a:p>
          <a:p>
            <a:pPr marL="0" lvl="1" indent="0" eaLnBrk="1" hangingPunct="1">
              <a:lnSpc>
                <a:spcPct val="80000"/>
              </a:lnSpc>
              <a:buNone/>
            </a:pPr>
            <a:endParaRPr lang="en-US" sz="4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00000"/>
                </a:solidFill>
              </a:rPr>
              <a:t>solution</a:t>
            </a:r>
            <a:r>
              <a:rPr lang="en-US" sz="2800" dirty="0"/>
              <a:t> is a sequence of actions (a plan) which transforms the start state to a goal state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105401" y="1828801"/>
            <a:ext cx="4659313" cy="568327"/>
            <a:chOff x="5181609" y="2174875"/>
            <a:chExt cx="4659313" cy="568326"/>
          </a:xfrm>
        </p:grpSpPr>
        <p:pic>
          <p:nvPicPr>
            <p:cNvPr id="819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67403" y="2174876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19949" y="2174875"/>
              <a:ext cx="552451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296409" y="2174875"/>
              <a:ext cx="544513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9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553201" y="2174875"/>
              <a:ext cx="552451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0" name="Picture 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591549" y="2174877"/>
              <a:ext cx="552451" cy="552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1" name="Picture 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897813" y="2174875"/>
              <a:ext cx="560387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2" name="Picture 1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181609" y="2174875"/>
              <a:ext cx="544513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" name="Group 1"/>
          <p:cNvGrpSpPr/>
          <p:nvPr/>
        </p:nvGrpSpPr>
        <p:grpSpPr>
          <a:xfrm>
            <a:off x="5788976" y="3390341"/>
            <a:ext cx="2152649" cy="1322387"/>
            <a:chOff x="6457951" y="3325813"/>
            <a:chExt cx="2152649" cy="1322387"/>
          </a:xfrm>
        </p:grpSpPr>
        <p:pic>
          <p:nvPicPr>
            <p:cNvPr id="8203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57951" y="3671888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4" name="Picture 1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039101" y="3325813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5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58149" y="4087813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06" name="Line 14"/>
            <p:cNvSpPr>
              <a:spLocks noChangeShapeType="1"/>
            </p:cNvSpPr>
            <p:nvPr/>
          </p:nvSpPr>
          <p:spPr bwMode="auto">
            <a:xfrm flipV="1">
              <a:off x="7162800" y="3581400"/>
              <a:ext cx="762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26" tIns="45718" rIns="91426" bIns="45718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07" name="Line 15"/>
            <p:cNvSpPr>
              <a:spLocks noChangeShapeType="1"/>
            </p:cNvSpPr>
            <p:nvPr/>
          </p:nvSpPr>
          <p:spPr bwMode="auto">
            <a:xfrm>
              <a:off x="7162800" y="4114800"/>
              <a:ext cx="762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26" tIns="45718" rIns="91426" bIns="45718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08" name="Text Box 16"/>
            <p:cNvSpPr txBox="1">
              <a:spLocks noChangeArrowheads="1"/>
            </p:cNvSpPr>
            <p:nvPr/>
          </p:nvSpPr>
          <p:spPr bwMode="auto">
            <a:xfrm>
              <a:off x="7143751" y="3429000"/>
              <a:ext cx="9906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6" tIns="45718" rIns="9142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N</a:t>
              </a:r>
            </a:p>
          </p:txBody>
        </p:sp>
        <p:sp>
          <p:nvSpPr>
            <p:cNvPr id="8209" name="Text Box 17"/>
            <p:cNvSpPr txBox="1">
              <a:spLocks noChangeArrowheads="1"/>
            </p:cNvSpPr>
            <p:nvPr/>
          </p:nvSpPr>
          <p:spPr bwMode="auto">
            <a:xfrm>
              <a:off x="7143751" y="4191000"/>
              <a:ext cx="11430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6" tIns="45718" rIns="9142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E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791200" y="2743200"/>
            <a:ext cx="1752600" cy="568325"/>
            <a:chOff x="6781800" y="3124200"/>
            <a:chExt cx="1752600" cy="568325"/>
          </a:xfrm>
        </p:grpSpPr>
        <p:pic>
          <p:nvPicPr>
            <p:cNvPr id="19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81800" y="3124200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 Box 16"/>
            <p:cNvSpPr txBox="1">
              <a:spLocks noChangeArrowheads="1"/>
            </p:cNvSpPr>
            <p:nvPr/>
          </p:nvSpPr>
          <p:spPr bwMode="auto">
            <a:xfrm>
              <a:off x="7543800" y="3200400"/>
              <a:ext cx="9906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6" tIns="45718" rIns="9142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{N, E}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855767" y="3264927"/>
            <a:ext cx="313044" cy="1431668"/>
            <a:chOff x="8153400" y="3048000"/>
            <a:chExt cx="313044" cy="1431667"/>
          </a:xfrm>
        </p:grpSpPr>
        <p:sp>
          <p:nvSpPr>
            <p:cNvPr id="5" name="TextBox 4"/>
            <p:cNvSpPr txBox="1"/>
            <p:nvPr/>
          </p:nvSpPr>
          <p:spPr>
            <a:xfrm>
              <a:off x="8153400" y="3048000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00FF"/>
                  </a:solidFill>
                </a:rPr>
                <a:t>1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153400" y="4110335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00FF"/>
                  </a:solidFill>
                </a:rPr>
                <a:t>1</a:t>
              </a:r>
            </a:p>
          </p:txBody>
        </p:sp>
      </p:grpSp>
      <p:sp>
        <p:nvSpPr>
          <p:cNvPr id="8" name="Text Box 16">
            <a:extLst>
              <a:ext uri="{FF2B5EF4-FFF2-40B4-BE49-F238E27FC236}">
                <a16:creationId xmlns:a16="http://schemas.microsoft.com/office/drawing/2014/main" id="{15AB1A02-89FC-4769-8E67-BBD3B86AA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3625" y="1742134"/>
            <a:ext cx="990600" cy="52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6" tIns="45718" rIns="9142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Calibri" pitchFamily="34" charset="0"/>
              </a:rPr>
              <a:t>...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56A98E36-4A58-E2D3-ADB7-9F8D5A49C2F6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Space Representation and Size?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3" y="1270167"/>
                <a:ext cx="6761744" cy="4525963"/>
              </a:xfrm>
            </p:spPr>
            <p:txBody>
              <a:bodyPr/>
              <a:lstStyle/>
              <a:p>
                <a:r>
                  <a:rPr lang="en-US" dirty="0"/>
                  <a:t>World state:</a:t>
                </a:r>
              </a:p>
              <a:p>
                <a:pPr lvl="1"/>
                <a:r>
                  <a:rPr lang="en-US" dirty="0"/>
                  <a:t>Agent positions: 120</a:t>
                </a:r>
              </a:p>
              <a:p>
                <a:pPr lvl="1"/>
                <a:r>
                  <a:rPr lang="en-US" dirty="0"/>
                  <a:t>Food count: 30</a:t>
                </a:r>
              </a:p>
              <a:p>
                <a:pPr lvl="1"/>
                <a:r>
                  <a:rPr lang="en-US" dirty="0"/>
                  <a:t>Ghost positions: 12</a:t>
                </a:r>
              </a:p>
              <a:p>
                <a:pPr lvl="1"/>
                <a:r>
                  <a:rPr lang="en-US" dirty="0"/>
                  <a:t>Agent facing: NSEW</a:t>
                </a:r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State representation</a:t>
                </a:r>
              </a:p>
              <a:p>
                <a:pPr lvl="1"/>
                <a:r>
                  <a:rPr lang="en-US" dirty="0"/>
                  <a:t>World states?</a:t>
                </a:r>
              </a:p>
              <a:p>
                <a:pPr lvl="1">
                  <a:buFont typeface="Wingdings" pitchFamily="2" charset="2"/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Eat top left dot?</a:t>
                </a:r>
              </a:p>
              <a:p>
                <a:pPr lvl="1">
                  <a:buFont typeface="Wingdings" pitchFamily="2" charset="2"/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States for eat-all-dots?</a:t>
                </a:r>
              </a:p>
              <a:p>
                <a:pPr lvl="1">
                  <a:buNone/>
                </a:pPr>
                <a:r>
                  <a:rPr lang="en-US" dirty="0"/>
                  <a:t>	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30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>
                  <a:buFont typeface="Wingdings" pitchFamily="2" charset="2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126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3" y="1270167"/>
                <a:ext cx="6761744" cy="4525963"/>
              </a:xfrm>
              <a:blipFill>
                <a:blip r:embed="rId3"/>
                <a:stretch>
                  <a:fillRect l="-1803" t="-2153" b="-17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8" name="Picture 3" descr="Z:\Shared with PC\boxSearc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1734" y="1698791"/>
            <a:ext cx="4030663" cy="409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3F8B8-F93D-8EEB-0537-17379555216B}"/>
              </a:ext>
            </a:extLst>
          </p:cNvPr>
          <p:cNvSpPr txBox="1">
            <a:spLocks/>
          </p:cNvSpPr>
          <p:nvPr/>
        </p:nvSpPr>
        <p:spPr>
          <a:xfrm>
            <a:off x="4270443" y="3678400"/>
            <a:ext cx="6761744" cy="45259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State space size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	120x(2</a:t>
            </a:r>
            <a:r>
              <a:rPr lang="en-US" baseline="30000" dirty="0"/>
              <a:t>30</a:t>
            </a:r>
            <a:r>
              <a:rPr lang="en-US" dirty="0"/>
              <a:t>)x(12</a:t>
            </a:r>
            <a:r>
              <a:rPr lang="en-US" baseline="30000" dirty="0"/>
              <a:t>2</a:t>
            </a:r>
            <a:r>
              <a:rPr lang="en-US" dirty="0"/>
              <a:t>)x4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	120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	120x(2</a:t>
            </a:r>
            <a:r>
              <a:rPr lang="en-US" baseline="30000" dirty="0"/>
              <a:t>30</a:t>
            </a:r>
            <a:r>
              <a:rPr lang="en-US" dirty="0"/>
              <a:t>)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B61CEF4-9BBE-D5F6-305D-B83C810278B4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State Space Graphs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89922" y="1074783"/>
            <a:ext cx="6925277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 space graph: A mathematical representation of a search problem</a:t>
            </a:r>
          </a:p>
          <a:p>
            <a:pPr lvl="1" eaLnBrk="1" hangingPunct="1"/>
            <a:r>
              <a:rPr lang="en-US" dirty="0"/>
              <a:t>Vertices are (abstracted) world configurations</a:t>
            </a:r>
          </a:p>
          <a:p>
            <a:pPr lvl="1" eaLnBrk="1" hangingPunct="1"/>
            <a:r>
              <a:rPr lang="en-US" dirty="0"/>
              <a:t>Edges represent transitions resulting from actions</a:t>
            </a:r>
          </a:p>
          <a:p>
            <a:pPr lvl="1" eaLnBrk="1" hangingPunct="1"/>
            <a:r>
              <a:rPr lang="en-US" dirty="0"/>
              <a:t>The goal test is a set of goal nodes (maybe only one)</a:t>
            </a:r>
            <a:endParaRPr lang="en-US" sz="1900" dirty="0"/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In a state space graph, each state occurs only once!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We can rarely build this full graph in memory (it’s too big), but it’s a useful idea</a:t>
            </a:r>
          </a:p>
          <a:p>
            <a:pPr eaLnBrk="1" hangingPunct="1"/>
            <a:endParaRPr lang="en-US" sz="2400" dirty="0"/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</p:txBody>
      </p:sp>
      <p:grpSp>
        <p:nvGrpSpPr>
          <p:cNvPr id="99" name="Group 98"/>
          <p:cNvGrpSpPr/>
          <p:nvPr/>
        </p:nvGrpSpPr>
        <p:grpSpPr>
          <a:xfrm>
            <a:off x="7227376" y="831742"/>
            <a:ext cx="4876800" cy="5410200"/>
            <a:chOff x="7086600" y="1219200"/>
            <a:chExt cx="4876800" cy="5410200"/>
          </a:xfrm>
        </p:grpSpPr>
        <p:pic>
          <p:nvPicPr>
            <p:cNvPr id="34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086600" y="3622676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0" y="2922589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401048" y="4378326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Line 14"/>
            <p:cNvSpPr>
              <a:spLocks noChangeShapeType="1"/>
            </p:cNvSpPr>
            <p:nvPr/>
          </p:nvSpPr>
          <p:spPr bwMode="auto">
            <a:xfrm flipV="1">
              <a:off x="7772401" y="32273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8" name="Line 15"/>
            <p:cNvSpPr>
              <a:spLocks noChangeShapeType="1"/>
            </p:cNvSpPr>
            <p:nvPr/>
          </p:nvSpPr>
          <p:spPr bwMode="auto">
            <a:xfrm>
              <a:off x="7772400" y="42941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9739122" y="2922588"/>
              <a:ext cx="566928" cy="560388"/>
              <a:chOff x="10634472" y="3581400"/>
              <a:chExt cx="566928" cy="560388"/>
            </a:xfrm>
          </p:grpSpPr>
          <p:pic>
            <p:nvPicPr>
              <p:cNvPr id="42" name="Picture 11"/>
              <p:cNvPicPr preferRelativeResize="0"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16200000" flipV="1">
                <a:off x="10637742" y="3578130"/>
                <a:ext cx="560388" cy="5669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" name="Rectangle 42"/>
              <p:cNvSpPr/>
              <p:nvPr/>
            </p:nvSpPr>
            <p:spPr>
              <a:xfrm>
                <a:off x="10786872" y="38100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9772650" y="4370388"/>
              <a:ext cx="560388" cy="568325"/>
              <a:chOff x="8534400" y="4918075"/>
              <a:chExt cx="560388" cy="568325"/>
            </a:xfrm>
          </p:grpSpPr>
          <p:pic>
            <p:nvPicPr>
              <p:cNvPr id="44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534400" y="4918075"/>
                <a:ext cx="560388" cy="56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" name="Rectangle 44"/>
              <p:cNvSpPr/>
              <p:nvPr/>
            </p:nvSpPr>
            <p:spPr>
              <a:xfrm>
                <a:off x="8763000" y="52578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11049000" y="3684588"/>
              <a:ext cx="552451" cy="560387"/>
              <a:chOff x="10572749" y="4849813"/>
              <a:chExt cx="552451" cy="560387"/>
            </a:xfrm>
          </p:grpSpPr>
          <p:pic>
            <p:nvPicPr>
              <p:cNvPr id="46" name="Picture 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0572749" y="4849813"/>
                <a:ext cx="552451" cy="560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" name="Rectangle 46"/>
              <p:cNvSpPr/>
              <p:nvPr/>
            </p:nvSpPr>
            <p:spPr>
              <a:xfrm>
                <a:off x="10820400" y="51816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1" name="Line 14"/>
            <p:cNvSpPr>
              <a:spLocks noChangeShapeType="1"/>
            </p:cNvSpPr>
            <p:nvPr/>
          </p:nvSpPr>
          <p:spPr bwMode="auto">
            <a:xfrm>
              <a:off x="9067801" y="32273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2" name="Line 14"/>
            <p:cNvSpPr>
              <a:spLocks noChangeShapeType="1"/>
            </p:cNvSpPr>
            <p:nvPr/>
          </p:nvSpPr>
          <p:spPr bwMode="auto">
            <a:xfrm>
              <a:off x="9067800" y="46751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3" name="Line 14"/>
            <p:cNvSpPr>
              <a:spLocks noChangeShapeType="1"/>
            </p:cNvSpPr>
            <p:nvPr/>
          </p:nvSpPr>
          <p:spPr bwMode="auto">
            <a:xfrm flipV="1">
              <a:off x="10515600" y="42941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>
              <a:off x="10439400" y="33035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64" name="Line 14"/>
            <p:cNvSpPr>
              <a:spLocks noChangeShapeType="1"/>
            </p:cNvSpPr>
            <p:nvPr/>
          </p:nvSpPr>
          <p:spPr bwMode="auto">
            <a:xfrm flipV="1">
              <a:off x="8686800" y="23129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8382000" y="1676400"/>
              <a:ext cx="3233928" cy="560388"/>
              <a:chOff x="8534400" y="1573212"/>
              <a:chExt cx="3233928" cy="56038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9829800" y="1573213"/>
                <a:ext cx="552451" cy="560387"/>
                <a:chOff x="9201149" y="1447800"/>
                <a:chExt cx="552451" cy="560387"/>
              </a:xfrm>
            </p:grpSpPr>
            <p:pic>
              <p:nvPicPr>
                <p:cNvPr id="55" name="Picture 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9201149" y="1447800"/>
                  <a:ext cx="552451" cy="560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6" name="Rectangle 55"/>
                <p:cNvSpPr/>
                <p:nvPr/>
              </p:nvSpPr>
              <p:spPr>
                <a:xfrm>
                  <a:off x="9296400" y="1600200"/>
                  <a:ext cx="152400" cy="762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>
                <a:off x="11201400" y="1573212"/>
                <a:ext cx="566928" cy="560388"/>
                <a:chOff x="10634472" y="3581400"/>
                <a:chExt cx="566928" cy="560388"/>
              </a:xfrm>
            </p:grpSpPr>
            <p:pic>
              <p:nvPicPr>
                <p:cNvPr id="59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0" name="Rectangle 59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1" name="Group 60"/>
              <p:cNvGrpSpPr/>
              <p:nvPr/>
            </p:nvGrpSpPr>
            <p:grpSpPr>
              <a:xfrm flipV="1">
                <a:off x="8534400" y="1575816"/>
                <a:ext cx="566928" cy="557784"/>
                <a:chOff x="10634472" y="3581400"/>
                <a:chExt cx="566928" cy="560388"/>
              </a:xfrm>
            </p:grpSpPr>
            <p:pic>
              <p:nvPicPr>
                <p:cNvPr id="62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3" name="Rectangle 62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7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8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9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 flipV="1">
              <a:off x="8430540" y="5659922"/>
              <a:ext cx="3223488" cy="568223"/>
              <a:chOff x="8540268" y="1568619"/>
              <a:chExt cx="3223488" cy="570876"/>
            </a:xfrm>
          </p:grpSpPr>
          <p:grpSp>
            <p:nvGrpSpPr>
              <p:cNvPr id="72" name="Group 56"/>
              <p:cNvGrpSpPr/>
              <p:nvPr/>
            </p:nvGrpSpPr>
            <p:grpSpPr>
              <a:xfrm>
                <a:off x="9827134" y="1575890"/>
                <a:ext cx="557783" cy="555030"/>
                <a:chOff x="9198483" y="1450477"/>
                <a:chExt cx="557783" cy="555030"/>
              </a:xfrm>
            </p:grpSpPr>
            <p:pic>
              <p:nvPicPr>
                <p:cNvPr id="83" name="Picture 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rot="5400000">
                  <a:off x="9199860" y="1449100"/>
                  <a:ext cx="555030" cy="5577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4" name="Rectangle 83"/>
                <p:cNvSpPr/>
                <p:nvPr/>
              </p:nvSpPr>
              <p:spPr>
                <a:xfrm>
                  <a:off x="9539477" y="1549210"/>
                  <a:ext cx="152400" cy="15275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7"/>
              <p:cNvGrpSpPr/>
              <p:nvPr/>
            </p:nvGrpSpPr>
            <p:grpSpPr>
              <a:xfrm>
                <a:off x="11205972" y="1568619"/>
                <a:ext cx="557784" cy="569575"/>
                <a:chOff x="10639044" y="3576807"/>
                <a:chExt cx="557784" cy="569575"/>
              </a:xfrm>
            </p:grpSpPr>
            <p:pic>
              <p:nvPicPr>
                <p:cNvPr id="81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flipV="1">
                  <a:off x="10639044" y="3576807"/>
                  <a:ext cx="557784" cy="5695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2" name="Rectangle 81"/>
                <p:cNvSpPr/>
                <p:nvPr/>
              </p:nvSpPr>
              <p:spPr>
                <a:xfrm>
                  <a:off x="10896600" y="3684590"/>
                  <a:ext cx="152399" cy="15097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60"/>
              <p:cNvGrpSpPr/>
              <p:nvPr/>
            </p:nvGrpSpPr>
            <p:grpSpPr>
              <a:xfrm flipV="1">
                <a:off x="8540268" y="1569920"/>
                <a:ext cx="555192" cy="569575"/>
                <a:chOff x="10640340" y="3575477"/>
                <a:chExt cx="555192" cy="572234"/>
              </a:xfrm>
            </p:grpSpPr>
            <p:pic>
              <p:nvPicPr>
                <p:cNvPr id="79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0800000" flipV="1">
                  <a:off x="10640340" y="3575477"/>
                  <a:ext cx="555192" cy="5722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" name="Rectangle 79"/>
                <p:cNvSpPr/>
                <p:nvPr/>
              </p:nvSpPr>
              <p:spPr>
                <a:xfrm>
                  <a:off x="10744200" y="3889052"/>
                  <a:ext cx="228600" cy="15382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6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7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8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sp>
          <p:nvSpPr>
            <p:cNvPr id="85" name="Line 14"/>
            <p:cNvSpPr>
              <a:spLocks noChangeShapeType="1"/>
            </p:cNvSpPr>
            <p:nvPr/>
          </p:nvSpPr>
          <p:spPr bwMode="auto">
            <a:xfrm>
              <a:off x="8686800" y="50561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6" name="Line 14"/>
            <p:cNvSpPr>
              <a:spLocks noChangeShapeType="1"/>
            </p:cNvSpPr>
            <p:nvPr/>
          </p:nvSpPr>
          <p:spPr bwMode="auto">
            <a:xfrm flipV="1">
              <a:off x="11353800" y="5132388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7" name="Line 14"/>
            <p:cNvSpPr>
              <a:spLocks noChangeShapeType="1"/>
            </p:cNvSpPr>
            <p:nvPr/>
          </p:nvSpPr>
          <p:spPr bwMode="auto">
            <a:xfrm>
              <a:off x="99822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8" name="Line 14"/>
            <p:cNvSpPr>
              <a:spLocks noChangeShapeType="1"/>
            </p:cNvSpPr>
            <p:nvPr/>
          </p:nvSpPr>
          <p:spPr bwMode="auto">
            <a:xfrm flipV="1">
              <a:off x="99822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9" name="Line 14"/>
            <p:cNvSpPr>
              <a:spLocks noChangeShapeType="1"/>
            </p:cNvSpPr>
            <p:nvPr/>
          </p:nvSpPr>
          <p:spPr bwMode="auto">
            <a:xfrm flipV="1">
              <a:off x="8686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0" name="Line 14"/>
            <p:cNvSpPr>
              <a:spLocks noChangeShapeType="1"/>
            </p:cNvSpPr>
            <p:nvPr/>
          </p:nvSpPr>
          <p:spPr bwMode="auto">
            <a:xfrm flipV="1">
              <a:off x="11353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1" name="Line 14"/>
            <p:cNvSpPr>
              <a:spLocks noChangeShapeType="1"/>
            </p:cNvSpPr>
            <p:nvPr/>
          </p:nvSpPr>
          <p:spPr bwMode="auto">
            <a:xfrm>
              <a:off x="8686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2" name="Line 14"/>
            <p:cNvSpPr>
              <a:spLocks noChangeShapeType="1"/>
            </p:cNvSpPr>
            <p:nvPr/>
          </p:nvSpPr>
          <p:spPr bwMode="auto">
            <a:xfrm>
              <a:off x="11353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3" name="Line 14"/>
            <p:cNvSpPr>
              <a:spLocks noChangeShapeType="1"/>
            </p:cNvSpPr>
            <p:nvPr/>
          </p:nvSpPr>
          <p:spPr bwMode="auto">
            <a:xfrm flipV="1">
              <a:off x="11734800" y="32766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4" name="Line 14"/>
            <p:cNvSpPr>
              <a:spLocks noChangeShapeType="1"/>
            </p:cNvSpPr>
            <p:nvPr/>
          </p:nvSpPr>
          <p:spPr bwMode="auto">
            <a:xfrm>
              <a:off x="11734800" y="4267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5" name="Line 14"/>
            <p:cNvSpPr>
              <a:spLocks noChangeShapeType="1"/>
            </p:cNvSpPr>
            <p:nvPr/>
          </p:nvSpPr>
          <p:spPr bwMode="auto">
            <a:xfrm flipV="1">
              <a:off x="10439400" y="2743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6" name="Line 14"/>
            <p:cNvSpPr>
              <a:spLocks noChangeShapeType="1"/>
            </p:cNvSpPr>
            <p:nvPr/>
          </p:nvSpPr>
          <p:spPr bwMode="auto">
            <a:xfrm>
              <a:off x="10515600" y="48768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7" name="Line 14"/>
            <p:cNvSpPr>
              <a:spLocks noChangeShapeType="1"/>
            </p:cNvSpPr>
            <p:nvPr/>
          </p:nvSpPr>
          <p:spPr bwMode="auto">
            <a:xfrm flipH="1">
              <a:off x="7924800" y="5029200"/>
              <a:ext cx="381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8" name="Line 14"/>
            <p:cNvSpPr>
              <a:spLocks noChangeShapeType="1"/>
            </p:cNvSpPr>
            <p:nvPr/>
          </p:nvSpPr>
          <p:spPr bwMode="auto">
            <a:xfrm flipH="1" flipV="1">
              <a:off x="7696200" y="2667000"/>
              <a:ext cx="5334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90BA480-DA5C-4C25-F240-5FBD6DB8D041}"/>
                  </a:ext>
                </a:extLst>
              </p14:cNvPr>
              <p14:cNvContentPartPr/>
              <p14:nvPr/>
            </p14:nvContentPartPr>
            <p14:xfrm>
              <a:off x="9583200" y="5564520"/>
              <a:ext cx="5400" cy="6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90BA480-DA5C-4C25-F240-5FBD6DB8D0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73840" y="5555160"/>
                <a:ext cx="24120" cy="248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4">
            <a:extLst>
              <a:ext uri="{FF2B5EF4-FFF2-40B4-BE49-F238E27FC236}">
                <a16:creationId xmlns:a16="http://schemas.microsoft.com/office/drawing/2014/main" id="{CA47CCA0-7463-B46F-04F8-E4FAE90C7D6E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468" y="5316834"/>
            <a:ext cx="10515600" cy="1325563"/>
          </a:xfrm>
        </p:spPr>
        <p:txBody>
          <a:bodyPr/>
          <a:lstStyle/>
          <a:p>
            <a:r>
              <a:rPr lang="en-US" sz="4800" dirty="0"/>
              <a:t>Uniform Cost Search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0537" y="-706723"/>
            <a:ext cx="7802880" cy="5852160"/>
          </a:xfrm>
          <a:prstGeom prst="rect">
            <a:avLst/>
          </a:prstGeom>
          <a:noFill/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13A05889-B16B-E124-A58C-A0E63C47D477}"/>
              </a:ext>
            </a:extLst>
          </p:cNvPr>
          <p:cNvSpPr txBox="1"/>
          <p:nvPr/>
        </p:nvSpPr>
        <p:spPr>
          <a:xfrm>
            <a:off x="240196" y="6446042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Finding a Least-Cost Path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2597149" y="1371609"/>
            <a:ext cx="6699251" cy="3840163"/>
            <a:chOff x="768" y="720"/>
            <a:chExt cx="4176" cy="2304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91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6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824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208" y="2640"/>
              <a:ext cx="288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632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</p:grpSp>
      <p:sp>
        <p:nvSpPr>
          <p:cNvPr id="2" name="TextBox 4">
            <a:extLst>
              <a:ext uri="{FF2B5EF4-FFF2-40B4-BE49-F238E27FC236}">
                <a16:creationId xmlns:a16="http://schemas.microsoft.com/office/drawing/2014/main" id="{57EF5A14-15A3-91D4-9F0B-FB36EA6907AF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Breadth-First (Tree) Search</a:t>
            </a: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3219447" y="3498853"/>
            <a:ext cx="5486400" cy="3355591"/>
            <a:chOff x="48" y="2332"/>
            <a:chExt cx="3456" cy="2406"/>
          </a:xfrm>
        </p:grpSpPr>
        <p:sp>
          <p:nvSpPr>
            <p:cNvPr id="20539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0540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1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0542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0543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0544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5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0546" name="AutoShape 11"/>
            <p:cNvCxnSpPr>
              <a:cxnSpLocks noChangeShapeType="1"/>
              <a:stCxn id="20542" idx="2"/>
              <a:endCxn id="20541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7" name="AutoShape 12"/>
            <p:cNvCxnSpPr>
              <a:cxnSpLocks noChangeShapeType="1"/>
              <a:stCxn id="20542" idx="2"/>
              <a:endCxn id="20545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8" name="AutoShape 13"/>
            <p:cNvCxnSpPr>
              <a:cxnSpLocks noChangeShapeType="1"/>
              <a:stCxn id="20541" idx="2"/>
              <a:endCxn id="20540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9" name="AutoShape 14"/>
            <p:cNvCxnSpPr>
              <a:cxnSpLocks noChangeShapeType="1"/>
              <a:stCxn id="20545" idx="2"/>
              <a:endCxn id="20544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0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0577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78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79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80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81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82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3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4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85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0586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87" name="AutoShape 26"/>
              <p:cNvCxnSpPr>
                <a:cxnSpLocks noChangeShapeType="1"/>
                <a:stCxn id="20577" idx="2"/>
                <a:endCxn id="20579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8" name="AutoShape 27"/>
              <p:cNvCxnSpPr>
                <a:cxnSpLocks noChangeShapeType="1"/>
                <a:stCxn id="20577" idx="2"/>
                <a:endCxn id="20581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9" name="AutoShape 28"/>
              <p:cNvCxnSpPr>
                <a:cxnSpLocks noChangeShapeType="1"/>
                <a:stCxn id="20579" idx="2"/>
                <a:endCxn id="20578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0" name="AutoShape 29"/>
              <p:cNvCxnSpPr>
                <a:cxnSpLocks noChangeShapeType="1"/>
                <a:stCxn id="20579" idx="2"/>
                <a:endCxn id="20582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1" name="AutoShape 30"/>
              <p:cNvCxnSpPr>
                <a:cxnSpLocks noChangeShapeType="1"/>
                <a:stCxn id="20581" idx="2"/>
                <a:endCxn id="20580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2" name="AutoShape 31"/>
              <p:cNvCxnSpPr>
                <a:cxnSpLocks noChangeShapeType="1"/>
                <a:stCxn id="20578" idx="2"/>
                <a:endCxn id="20583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3" name="AutoShape 32"/>
              <p:cNvCxnSpPr>
                <a:cxnSpLocks noChangeShapeType="1"/>
                <a:stCxn id="20580" idx="2"/>
                <a:endCxn id="20584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4" name="AutoShape 33"/>
              <p:cNvCxnSpPr>
                <a:cxnSpLocks noChangeShapeType="1"/>
                <a:stCxn id="20580" idx="2"/>
                <a:endCxn id="20585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5" name="AutoShape 34"/>
              <p:cNvCxnSpPr>
                <a:cxnSpLocks noChangeShapeType="1"/>
                <a:stCxn id="20584" idx="2"/>
                <a:endCxn id="20586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0551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0552" name="AutoShape 36"/>
            <p:cNvCxnSpPr>
              <a:cxnSpLocks noChangeShapeType="1"/>
              <a:stCxn id="20543" idx="2"/>
              <a:endCxn id="20551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3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0558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59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60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61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62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63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4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5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66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1" dirty="0"/>
                  <a:t>G</a:t>
                </a:r>
              </a:p>
            </p:txBody>
          </p:sp>
          <p:sp>
            <p:nvSpPr>
              <p:cNvPr id="20567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68" name="AutoShape 48"/>
              <p:cNvCxnSpPr>
                <a:cxnSpLocks noChangeShapeType="1"/>
                <a:stCxn id="20558" idx="2"/>
                <a:endCxn id="20560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69" name="AutoShape 49"/>
              <p:cNvCxnSpPr>
                <a:cxnSpLocks noChangeShapeType="1"/>
                <a:stCxn id="20558" idx="2"/>
                <a:endCxn id="20562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0" name="AutoShape 50"/>
              <p:cNvCxnSpPr>
                <a:cxnSpLocks noChangeShapeType="1"/>
                <a:stCxn id="20560" idx="2"/>
                <a:endCxn id="20559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1" name="AutoShape 51"/>
              <p:cNvCxnSpPr>
                <a:cxnSpLocks noChangeShapeType="1"/>
                <a:stCxn id="20560" idx="2"/>
                <a:endCxn id="20563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2" name="AutoShape 52"/>
              <p:cNvCxnSpPr>
                <a:cxnSpLocks noChangeShapeType="1"/>
                <a:stCxn id="20562" idx="2"/>
                <a:endCxn id="20561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3" name="AutoShape 53"/>
              <p:cNvCxnSpPr>
                <a:cxnSpLocks noChangeShapeType="1"/>
                <a:stCxn id="20559" idx="2"/>
                <a:endCxn id="20564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4" name="AutoShape 54"/>
              <p:cNvCxnSpPr>
                <a:cxnSpLocks noChangeShapeType="1"/>
                <a:stCxn id="20561" idx="2"/>
                <a:endCxn id="20565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5" name="AutoShape 55"/>
              <p:cNvCxnSpPr>
                <a:cxnSpLocks noChangeShapeType="1"/>
                <a:stCxn id="20561" idx="2"/>
                <a:endCxn id="20566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6" name="AutoShape 56"/>
              <p:cNvCxnSpPr>
                <a:cxnSpLocks noChangeShapeType="1"/>
                <a:stCxn id="20565" idx="2"/>
                <a:endCxn id="20567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0554" name="AutoShape 57"/>
            <p:cNvCxnSpPr>
              <a:cxnSpLocks noChangeShapeType="1"/>
              <a:stCxn id="20542" idx="2"/>
              <a:endCxn id="20558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5" name="AutoShape 58"/>
            <p:cNvCxnSpPr>
              <a:cxnSpLocks noChangeShapeType="1"/>
              <a:stCxn id="20539" idx="2"/>
              <a:endCxn id="20542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6" name="AutoShape 59"/>
            <p:cNvCxnSpPr>
              <a:cxnSpLocks noChangeShapeType="1"/>
              <a:stCxn id="20539" idx="2"/>
              <a:endCxn id="20577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7" name="AutoShape 60"/>
            <p:cNvCxnSpPr>
              <a:cxnSpLocks noChangeShapeType="1"/>
              <a:stCxn id="20539" idx="2"/>
              <a:endCxn id="20543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20484" name="Group 61"/>
          <p:cNvGrpSpPr>
            <a:grpSpLocks/>
          </p:cNvGrpSpPr>
          <p:nvPr/>
        </p:nvGrpSpPr>
        <p:grpSpPr bwMode="auto">
          <a:xfrm>
            <a:off x="4589461" y="1358903"/>
            <a:ext cx="3030539" cy="1765300"/>
            <a:chOff x="624" y="1134"/>
            <a:chExt cx="4368" cy="2544"/>
          </a:xfrm>
        </p:grpSpPr>
        <p:sp>
          <p:nvSpPr>
            <p:cNvPr id="20511" name="AutoShape 62"/>
            <p:cNvSpPr>
              <a:spLocks noChangeArrowheads="1"/>
            </p:cNvSpPr>
            <p:nvPr/>
          </p:nvSpPr>
          <p:spPr bwMode="auto">
            <a:xfrm>
              <a:off x="624" y="262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/>
                <a:t>S</a:t>
              </a:r>
            </a:p>
          </p:txBody>
        </p:sp>
        <p:sp>
          <p:nvSpPr>
            <p:cNvPr id="20512" name="AutoShape 63"/>
            <p:cNvSpPr>
              <a:spLocks noChangeArrowheads="1"/>
            </p:cNvSpPr>
            <p:nvPr/>
          </p:nvSpPr>
          <p:spPr bwMode="auto">
            <a:xfrm>
              <a:off x="4560" y="1134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G</a:t>
              </a:r>
            </a:p>
          </p:txBody>
        </p:sp>
        <p:sp>
          <p:nvSpPr>
            <p:cNvPr id="20513" name="AutoShape 64"/>
            <p:cNvSpPr>
              <a:spLocks noChangeArrowheads="1"/>
            </p:cNvSpPr>
            <p:nvPr/>
          </p:nvSpPr>
          <p:spPr bwMode="auto">
            <a:xfrm>
              <a:off x="1878" y="2231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d</a:t>
              </a:r>
            </a:p>
          </p:txBody>
        </p:sp>
        <p:sp>
          <p:nvSpPr>
            <p:cNvPr id="20514" name="AutoShape 65"/>
            <p:cNvSpPr>
              <a:spLocks noChangeArrowheads="1"/>
            </p:cNvSpPr>
            <p:nvPr/>
          </p:nvSpPr>
          <p:spPr bwMode="auto">
            <a:xfrm>
              <a:off x="970" y="1573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b</a:t>
              </a:r>
            </a:p>
          </p:txBody>
        </p:sp>
        <p:sp>
          <p:nvSpPr>
            <p:cNvPr id="20515" name="AutoShape 66"/>
            <p:cNvSpPr>
              <a:spLocks noChangeArrowheads="1"/>
            </p:cNvSpPr>
            <p:nvPr/>
          </p:nvSpPr>
          <p:spPr bwMode="auto">
            <a:xfrm>
              <a:off x="1402" y="310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p</a:t>
              </a:r>
            </a:p>
          </p:txBody>
        </p:sp>
        <p:sp>
          <p:nvSpPr>
            <p:cNvPr id="20516" name="AutoShape 67"/>
            <p:cNvSpPr>
              <a:spLocks noChangeArrowheads="1"/>
            </p:cNvSpPr>
            <p:nvPr/>
          </p:nvSpPr>
          <p:spPr bwMode="auto">
            <a:xfrm>
              <a:off x="2440" y="3239"/>
              <a:ext cx="433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q</a:t>
              </a:r>
            </a:p>
          </p:txBody>
        </p:sp>
        <p:sp>
          <p:nvSpPr>
            <p:cNvPr id="20517" name="AutoShape 68"/>
            <p:cNvSpPr>
              <a:spLocks noChangeArrowheads="1"/>
            </p:cNvSpPr>
            <p:nvPr/>
          </p:nvSpPr>
          <p:spPr bwMode="auto">
            <a:xfrm>
              <a:off x="2916" y="1529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c</a:t>
              </a:r>
            </a:p>
          </p:txBody>
        </p:sp>
        <p:sp>
          <p:nvSpPr>
            <p:cNvPr id="20518" name="AutoShape 69"/>
            <p:cNvSpPr>
              <a:spLocks noChangeArrowheads="1"/>
            </p:cNvSpPr>
            <p:nvPr/>
          </p:nvSpPr>
          <p:spPr bwMode="auto">
            <a:xfrm>
              <a:off x="3522" y="205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e</a:t>
              </a:r>
            </a:p>
          </p:txBody>
        </p:sp>
        <p:sp>
          <p:nvSpPr>
            <p:cNvPr id="20519" name="AutoShape 70"/>
            <p:cNvSpPr>
              <a:spLocks noChangeArrowheads="1"/>
            </p:cNvSpPr>
            <p:nvPr/>
          </p:nvSpPr>
          <p:spPr bwMode="auto">
            <a:xfrm>
              <a:off x="3176" y="2669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/>
                <a:t>h</a:t>
              </a:r>
            </a:p>
          </p:txBody>
        </p:sp>
        <p:sp>
          <p:nvSpPr>
            <p:cNvPr id="20520" name="AutoShape 71"/>
            <p:cNvSpPr>
              <a:spLocks noChangeArrowheads="1"/>
            </p:cNvSpPr>
            <p:nvPr/>
          </p:nvSpPr>
          <p:spPr bwMode="auto">
            <a:xfrm>
              <a:off x="1748" y="117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20521" name="AutoShape 72"/>
            <p:cNvSpPr>
              <a:spLocks noChangeArrowheads="1"/>
            </p:cNvSpPr>
            <p:nvPr/>
          </p:nvSpPr>
          <p:spPr bwMode="auto">
            <a:xfrm>
              <a:off x="4430" y="2318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f</a:t>
              </a:r>
            </a:p>
          </p:txBody>
        </p:sp>
        <p:sp>
          <p:nvSpPr>
            <p:cNvPr id="20522" name="AutoShape 73"/>
            <p:cNvSpPr>
              <a:spLocks noChangeArrowheads="1"/>
            </p:cNvSpPr>
            <p:nvPr/>
          </p:nvSpPr>
          <p:spPr bwMode="auto">
            <a:xfrm>
              <a:off x="4257" y="3108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r</a:t>
              </a:r>
            </a:p>
          </p:txBody>
        </p:sp>
        <p:cxnSp>
          <p:nvCxnSpPr>
            <p:cNvPr id="20523" name="AutoShape 74"/>
            <p:cNvCxnSpPr>
              <a:cxnSpLocks noChangeShapeType="1"/>
              <a:stCxn id="20511" idx="5"/>
              <a:endCxn id="20515" idx="2"/>
            </p:cNvCxnSpPr>
            <p:nvPr/>
          </p:nvCxnSpPr>
          <p:spPr bwMode="auto">
            <a:xfrm>
              <a:off x="993" y="3012"/>
              <a:ext cx="397" cy="3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4" name="AutoShape 75"/>
            <p:cNvCxnSpPr>
              <a:cxnSpLocks noChangeShapeType="1"/>
              <a:stCxn id="20515" idx="5"/>
              <a:endCxn id="20516" idx="2"/>
            </p:cNvCxnSpPr>
            <p:nvPr/>
          </p:nvCxnSpPr>
          <p:spPr bwMode="auto">
            <a:xfrm flipV="1">
              <a:off x="1772" y="3459"/>
              <a:ext cx="656" cy="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5" name="AutoShape 76"/>
            <p:cNvCxnSpPr>
              <a:cxnSpLocks noChangeShapeType="1"/>
              <a:stCxn id="20519" idx="3"/>
              <a:endCxn id="20516" idx="7"/>
            </p:cNvCxnSpPr>
            <p:nvPr/>
          </p:nvCxnSpPr>
          <p:spPr bwMode="auto">
            <a:xfrm flipH="1">
              <a:off x="2810" y="3056"/>
              <a:ext cx="429" cy="2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6" name="AutoShape 77"/>
            <p:cNvCxnSpPr>
              <a:cxnSpLocks noChangeShapeType="1"/>
              <a:stCxn id="20519" idx="2"/>
              <a:endCxn id="20515" idx="6"/>
            </p:cNvCxnSpPr>
            <p:nvPr/>
          </p:nvCxnSpPr>
          <p:spPr bwMode="auto">
            <a:xfrm flipH="1">
              <a:off x="1847" y="2889"/>
              <a:ext cx="1317" cy="4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7" name="AutoShape 78"/>
            <p:cNvCxnSpPr>
              <a:cxnSpLocks noChangeShapeType="1"/>
              <a:stCxn id="20518" idx="4"/>
              <a:endCxn id="20519" idx="7"/>
            </p:cNvCxnSpPr>
            <p:nvPr/>
          </p:nvCxnSpPr>
          <p:spPr bwMode="auto">
            <a:xfrm flipH="1">
              <a:off x="3545" y="2506"/>
              <a:ext cx="193" cy="2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8" name="AutoShape 79"/>
            <p:cNvCxnSpPr>
              <a:cxnSpLocks noChangeShapeType="1"/>
              <a:stCxn id="20518" idx="5"/>
              <a:endCxn id="20522" idx="1"/>
            </p:cNvCxnSpPr>
            <p:nvPr/>
          </p:nvCxnSpPr>
          <p:spPr bwMode="auto">
            <a:xfrm>
              <a:off x="3891" y="2442"/>
              <a:ext cx="429" cy="7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9" name="AutoShape 80"/>
            <p:cNvCxnSpPr>
              <a:cxnSpLocks noChangeShapeType="1"/>
              <a:stCxn id="20522" idx="0"/>
              <a:endCxn id="20521" idx="4"/>
            </p:cNvCxnSpPr>
            <p:nvPr/>
          </p:nvCxnSpPr>
          <p:spPr bwMode="auto">
            <a:xfrm flipV="1">
              <a:off x="4473" y="2769"/>
              <a:ext cx="173" cy="32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0" name="AutoShape 81"/>
            <p:cNvCxnSpPr>
              <a:cxnSpLocks noChangeShapeType="1"/>
              <a:stCxn id="20521" idx="0"/>
              <a:endCxn id="20512" idx="4"/>
            </p:cNvCxnSpPr>
            <p:nvPr/>
          </p:nvCxnSpPr>
          <p:spPr bwMode="auto">
            <a:xfrm flipV="1">
              <a:off x="4646" y="1585"/>
              <a:ext cx="130" cy="7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1" name="AutoShape 82"/>
            <p:cNvCxnSpPr>
              <a:cxnSpLocks noChangeShapeType="1"/>
              <a:stCxn id="20511" idx="7"/>
            </p:cNvCxnSpPr>
            <p:nvPr/>
          </p:nvCxnSpPr>
          <p:spPr bwMode="auto">
            <a:xfrm flipV="1">
              <a:off x="993" y="2438"/>
              <a:ext cx="885" cy="2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2" name="AutoShape 83"/>
            <p:cNvCxnSpPr>
              <a:cxnSpLocks noChangeShapeType="1"/>
              <a:stCxn id="20513" idx="1"/>
              <a:endCxn id="20514" idx="5"/>
            </p:cNvCxnSpPr>
            <p:nvPr/>
          </p:nvCxnSpPr>
          <p:spPr bwMode="auto">
            <a:xfrm flipH="1" flipV="1">
              <a:off x="1339" y="1959"/>
              <a:ext cx="602" cy="32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3" name="AutoShape 84"/>
            <p:cNvCxnSpPr>
              <a:cxnSpLocks noChangeShapeType="1"/>
              <a:endCxn id="20520" idx="2"/>
            </p:cNvCxnSpPr>
            <p:nvPr/>
          </p:nvCxnSpPr>
          <p:spPr bwMode="auto">
            <a:xfrm flipV="1">
              <a:off x="1347" y="1397"/>
              <a:ext cx="389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4" name="AutoShape 85"/>
            <p:cNvCxnSpPr>
              <a:cxnSpLocks noChangeShapeType="1"/>
              <a:stCxn id="20517" idx="2"/>
              <a:endCxn id="20520" idx="6"/>
            </p:cNvCxnSpPr>
            <p:nvPr/>
          </p:nvCxnSpPr>
          <p:spPr bwMode="auto">
            <a:xfrm flipH="1" flipV="1">
              <a:off x="2193" y="1397"/>
              <a:ext cx="711" cy="3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5" name="AutoShape 86"/>
            <p:cNvCxnSpPr>
              <a:cxnSpLocks noChangeShapeType="1"/>
              <a:stCxn id="20513" idx="7"/>
              <a:endCxn id="20517" idx="3"/>
            </p:cNvCxnSpPr>
            <p:nvPr/>
          </p:nvCxnSpPr>
          <p:spPr bwMode="auto">
            <a:xfrm flipV="1">
              <a:off x="2248" y="1915"/>
              <a:ext cx="731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6" name="AutoShape 87"/>
            <p:cNvCxnSpPr>
              <a:cxnSpLocks noChangeShapeType="1"/>
              <a:stCxn id="20513" idx="6"/>
              <a:endCxn id="20518" idx="2"/>
            </p:cNvCxnSpPr>
            <p:nvPr/>
          </p:nvCxnSpPr>
          <p:spPr bwMode="auto">
            <a:xfrm flipV="1">
              <a:off x="2323" y="2275"/>
              <a:ext cx="1187" cy="1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7" name="AutoShape 88"/>
            <p:cNvCxnSpPr>
              <a:cxnSpLocks noChangeShapeType="1"/>
              <a:stCxn id="20521" idx="1"/>
              <a:endCxn id="20517" idx="6"/>
            </p:cNvCxnSpPr>
            <p:nvPr/>
          </p:nvCxnSpPr>
          <p:spPr bwMode="auto">
            <a:xfrm rot="5400000" flipH="1">
              <a:off x="3616" y="1493"/>
              <a:ext cx="622" cy="113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8" name="AutoShape 89"/>
            <p:cNvCxnSpPr>
              <a:cxnSpLocks noChangeShapeType="1"/>
              <a:stCxn id="20511" idx="6"/>
              <a:endCxn id="20518" idx="3"/>
            </p:cNvCxnSpPr>
            <p:nvPr/>
          </p:nvCxnSpPr>
          <p:spPr bwMode="auto">
            <a:xfrm flipV="1">
              <a:off x="1068" y="2442"/>
              <a:ext cx="2517" cy="403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6" name="Group 90"/>
          <p:cNvGrpSpPr>
            <a:grpSpLocks/>
          </p:cNvGrpSpPr>
          <p:nvPr/>
        </p:nvGrpSpPr>
        <p:grpSpPr bwMode="auto">
          <a:xfrm>
            <a:off x="1447808" y="3532199"/>
            <a:ext cx="7337425" cy="2325687"/>
            <a:chOff x="132" y="2225"/>
            <a:chExt cx="4622" cy="1465"/>
          </a:xfrm>
        </p:grpSpPr>
        <p:sp>
          <p:nvSpPr>
            <p:cNvPr id="20504" name="Rectangle 91"/>
            <p:cNvSpPr>
              <a:spLocks noChangeArrowheads="1"/>
            </p:cNvSpPr>
            <p:nvPr/>
          </p:nvSpPr>
          <p:spPr bwMode="auto">
            <a:xfrm>
              <a:off x="1142" y="2225"/>
              <a:ext cx="3611" cy="172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5" name="Rectangle 92"/>
            <p:cNvSpPr>
              <a:spLocks noChangeArrowheads="1"/>
            </p:cNvSpPr>
            <p:nvPr/>
          </p:nvSpPr>
          <p:spPr bwMode="auto">
            <a:xfrm>
              <a:off x="1138" y="2516"/>
              <a:ext cx="3611" cy="172"/>
            </a:xfrm>
            <a:prstGeom prst="rect">
              <a:avLst/>
            </a:prstGeom>
            <a:solidFill>
              <a:srgbClr val="FF66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6" name="Rectangle 93"/>
            <p:cNvSpPr>
              <a:spLocks noChangeArrowheads="1"/>
            </p:cNvSpPr>
            <p:nvPr/>
          </p:nvSpPr>
          <p:spPr bwMode="auto">
            <a:xfrm>
              <a:off x="1143" y="2844"/>
              <a:ext cx="3611" cy="172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7" name="Rectangle 94"/>
            <p:cNvSpPr>
              <a:spLocks noChangeArrowheads="1"/>
            </p:cNvSpPr>
            <p:nvPr/>
          </p:nvSpPr>
          <p:spPr bwMode="auto">
            <a:xfrm>
              <a:off x="1139" y="3188"/>
              <a:ext cx="3607" cy="172"/>
            </a:xfrm>
            <a:prstGeom prst="rect">
              <a:avLst/>
            </a:prstGeom>
            <a:solidFill>
              <a:srgbClr val="0000FF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8" name="AutoShape 95"/>
            <p:cNvSpPr>
              <a:spLocks/>
            </p:cNvSpPr>
            <p:nvPr/>
          </p:nvSpPr>
          <p:spPr bwMode="auto">
            <a:xfrm>
              <a:off x="807" y="2236"/>
              <a:ext cx="178" cy="1450"/>
            </a:xfrm>
            <a:prstGeom prst="leftBrace">
              <a:avLst>
                <a:gd name="adj1" fmla="val 678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9" name="Text Box 96"/>
            <p:cNvSpPr txBox="1">
              <a:spLocks noChangeArrowheads="1"/>
            </p:cNvSpPr>
            <p:nvPr/>
          </p:nvSpPr>
          <p:spPr bwMode="auto">
            <a:xfrm>
              <a:off x="132" y="2693"/>
              <a:ext cx="602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Search</a:t>
              </a:r>
            </a:p>
            <a:p>
              <a:pPr algn="ctr">
                <a:spcBef>
                  <a:spcPct val="50000"/>
                </a:spcBef>
              </a:pPr>
              <a:r>
                <a:rPr lang="en-US"/>
                <a:t>Tiers</a:t>
              </a:r>
            </a:p>
          </p:txBody>
        </p:sp>
        <p:sp>
          <p:nvSpPr>
            <p:cNvPr id="20510" name="Rectangle 97"/>
            <p:cNvSpPr>
              <a:spLocks noChangeArrowheads="1"/>
            </p:cNvSpPr>
            <p:nvPr/>
          </p:nvSpPr>
          <p:spPr bwMode="auto">
            <a:xfrm>
              <a:off x="1143" y="3518"/>
              <a:ext cx="3607" cy="172"/>
            </a:xfrm>
            <a:prstGeom prst="rect">
              <a:avLst/>
            </a:prstGeom>
            <a:solidFill>
              <a:srgbClr val="CC00CC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98818" name="Oval 98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0487" name="Oval 99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0" name="Oval 100"/>
          <p:cNvSpPr>
            <a:spLocks noChangeArrowheads="1"/>
          </p:cNvSpPr>
          <p:nvPr/>
        </p:nvSpPr>
        <p:spPr bwMode="auto">
          <a:xfrm>
            <a:off x="3808411" y="40211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1" name="Oval 101"/>
          <p:cNvSpPr>
            <a:spLocks noChangeArrowheads="1"/>
          </p:cNvSpPr>
          <p:nvPr/>
        </p:nvSpPr>
        <p:spPr bwMode="auto">
          <a:xfrm>
            <a:off x="6629408" y="3976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2" name="Oval 102"/>
          <p:cNvSpPr>
            <a:spLocks noChangeArrowheads="1"/>
          </p:cNvSpPr>
          <p:nvPr/>
        </p:nvSpPr>
        <p:spPr bwMode="auto">
          <a:xfrm>
            <a:off x="8380411" y="3990983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3" name="Oval 103"/>
          <p:cNvSpPr>
            <a:spLocks noChangeArrowheads="1"/>
          </p:cNvSpPr>
          <p:nvPr/>
        </p:nvSpPr>
        <p:spPr bwMode="auto">
          <a:xfrm>
            <a:off x="3278184" y="452121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4" name="Oval 104"/>
          <p:cNvSpPr>
            <a:spLocks noChangeArrowheads="1"/>
          </p:cNvSpPr>
          <p:nvPr/>
        </p:nvSpPr>
        <p:spPr bwMode="auto">
          <a:xfrm>
            <a:off x="3952884" y="45132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5" name="Oval 105"/>
          <p:cNvSpPr>
            <a:spLocks noChangeArrowheads="1"/>
          </p:cNvSpPr>
          <p:nvPr/>
        </p:nvSpPr>
        <p:spPr bwMode="auto">
          <a:xfrm>
            <a:off x="4799011" y="451326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6" name="Oval 106"/>
          <p:cNvSpPr>
            <a:spLocks noChangeArrowheads="1"/>
          </p:cNvSpPr>
          <p:nvPr/>
        </p:nvSpPr>
        <p:spPr bwMode="auto">
          <a:xfrm>
            <a:off x="6243635" y="450533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7" name="Oval 107"/>
          <p:cNvSpPr>
            <a:spLocks noChangeArrowheads="1"/>
          </p:cNvSpPr>
          <p:nvPr/>
        </p:nvSpPr>
        <p:spPr bwMode="auto">
          <a:xfrm>
            <a:off x="6945311" y="450533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8" name="Oval 108"/>
          <p:cNvSpPr>
            <a:spLocks noChangeArrowheads="1"/>
          </p:cNvSpPr>
          <p:nvPr/>
        </p:nvSpPr>
        <p:spPr bwMode="auto">
          <a:xfrm>
            <a:off x="8378833" y="450533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9" name="Oval 109"/>
          <p:cNvSpPr>
            <a:spLocks noChangeArrowheads="1"/>
          </p:cNvSpPr>
          <p:nvPr/>
        </p:nvSpPr>
        <p:spPr bwMode="auto">
          <a:xfrm>
            <a:off x="3268660" y="505143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0" name="Oval 110"/>
          <p:cNvSpPr>
            <a:spLocks noChangeArrowheads="1"/>
          </p:cNvSpPr>
          <p:nvPr/>
        </p:nvSpPr>
        <p:spPr bwMode="auto">
          <a:xfrm>
            <a:off x="3808411" y="4019561"/>
            <a:ext cx="290512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1" name="Oval 111"/>
          <p:cNvSpPr>
            <a:spLocks noChangeArrowheads="1"/>
          </p:cNvSpPr>
          <p:nvPr/>
        </p:nvSpPr>
        <p:spPr bwMode="auto">
          <a:xfrm>
            <a:off x="6632583" y="3978286"/>
            <a:ext cx="290513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2" name="Oval 112"/>
          <p:cNvSpPr>
            <a:spLocks noChangeArrowheads="1"/>
          </p:cNvSpPr>
          <p:nvPr/>
        </p:nvSpPr>
        <p:spPr bwMode="auto">
          <a:xfrm>
            <a:off x="8382008" y="3995739"/>
            <a:ext cx="290513" cy="265112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3" name="Oval 113"/>
          <p:cNvSpPr>
            <a:spLocks noChangeArrowheads="1"/>
          </p:cNvSpPr>
          <p:nvPr/>
        </p:nvSpPr>
        <p:spPr bwMode="auto">
          <a:xfrm>
            <a:off x="3281360" y="4516439"/>
            <a:ext cx="290512" cy="265112"/>
          </a:xfrm>
          <a:prstGeom prst="ellipse">
            <a:avLst/>
          </a:prstGeom>
          <a:solidFill>
            <a:srgbClr val="008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0502" name="Line 114"/>
          <p:cNvSpPr>
            <a:spLocks noChangeShapeType="1"/>
          </p:cNvSpPr>
          <p:nvPr/>
        </p:nvSpPr>
        <p:spPr bwMode="auto">
          <a:xfrm>
            <a:off x="7" y="3371851"/>
            <a:ext cx="121920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20503" name="Text Box 115"/>
          <p:cNvSpPr txBox="1">
            <a:spLocks noChangeArrowheads="1"/>
          </p:cNvSpPr>
          <p:nvPr/>
        </p:nvSpPr>
        <p:spPr bwMode="auto">
          <a:xfrm>
            <a:off x="376237" y="1371603"/>
            <a:ext cx="2519363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shallowest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</a:t>
            </a:r>
            <a:r>
              <a:rPr lang="en-US" b="1" i="1" dirty="0">
                <a:solidFill>
                  <a:srgbClr val="CC0000"/>
                </a:solidFill>
                <a:latin typeface="Calibri" pitchFamily="34" charset="0"/>
              </a:rPr>
              <a:t>Frontier is a FIFO queue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8B5E366F-5FEA-D5FD-DA7F-622E4ABC3A09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18" grpId="0" animBg="1"/>
      <p:bldP spid="798820" grpId="0" animBg="1"/>
      <p:bldP spid="798821" grpId="0" animBg="1"/>
      <p:bldP spid="798822" grpId="0" animBg="1"/>
      <p:bldP spid="798823" grpId="0" animBg="1"/>
      <p:bldP spid="798824" grpId="0" animBg="1"/>
      <p:bldP spid="798825" grpId="0" animBg="1"/>
      <p:bldP spid="798826" grpId="0" animBg="1"/>
      <p:bldP spid="798827" grpId="0" animBg="1"/>
      <p:bldP spid="798828" grpId="0" animBg="1"/>
      <p:bldP spid="798829" grpId="0" animBg="1"/>
      <p:bldP spid="798830" grpId="0" animBg="1"/>
      <p:bldP spid="798831" grpId="0" animBg="1"/>
      <p:bldP spid="798832" grpId="0" animBg="1"/>
      <p:bldP spid="7988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41585" y="3408372"/>
            <a:ext cx="6716713" cy="3349625"/>
            <a:chOff x="657" y="2180"/>
            <a:chExt cx="4231" cy="2110"/>
          </a:xfrm>
        </p:grpSpPr>
        <p:sp>
          <p:nvSpPr>
            <p:cNvPr id="28823" name="Freeform 3"/>
            <p:cNvSpPr>
              <a:spLocks/>
            </p:cNvSpPr>
            <p:nvPr/>
          </p:nvSpPr>
          <p:spPr bwMode="auto">
            <a:xfrm>
              <a:off x="2261" y="2180"/>
              <a:ext cx="1938" cy="221"/>
            </a:xfrm>
            <a:custGeom>
              <a:avLst/>
              <a:gdLst>
                <a:gd name="T0" fmla="*/ 1938 w 1938"/>
                <a:gd name="T1" fmla="*/ 0 h 221"/>
                <a:gd name="T2" fmla="*/ 1066 w 1938"/>
                <a:gd name="T3" fmla="*/ 210 h 221"/>
                <a:gd name="T4" fmla="*/ 662 w 1938"/>
                <a:gd name="T5" fmla="*/ 221 h 221"/>
                <a:gd name="T6" fmla="*/ 0 w 1938"/>
                <a:gd name="T7" fmla="*/ 32 h 2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38"/>
                <a:gd name="T13" fmla="*/ 0 h 221"/>
                <a:gd name="T14" fmla="*/ 1938 w 1938"/>
                <a:gd name="T15" fmla="*/ 221 h 2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38" h="221">
                  <a:moveTo>
                    <a:pt x="1938" y="0"/>
                  </a:moveTo>
                  <a:lnTo>
                    <a:pt x="1066" y="210"/>
                  </a:lnTo>
                  <a:lnTo>
                    <a:pt x="662" y="221"/>
                  </a:lnTo>
                  <a:lnTo>
                    <a:pt x="0" y="32"/>
                  </a:lnTo>
                </a:path>
              </a:pathLst>
            </a:custGeom>
            <a:solidFill>
              <a:srgbClr val="FF33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4" name="Freeform 4"/>
            <p:cNvSpPr>
              <a:spLocks/>
            </p:cNvSpPr>
            <p:nvPr/>
          </p:nvSpPr>
          <p:spPr bwMode="auto">
            <a:xfrm>
              <a:off x="657" y="2180"/>
              <a:ext cx="4231" cy="1271"/>
            </a:xfrm>
            <a:custGeom>
              <a:avLst/>
              <a:gdLst>
                <a:gd name="T0" fmla="*/ 4231 w 4231"/>
                <a:gd name="T1" fmla="*/ 32 h 1271"/>
                <a:gd name="T2" fmla="*/ 4150 w 4231"/>
                <a:gd name="T3" fmla="*/ 479 h 1271"/>
                <a:gd name="T4" fmla="*/ 3510 w 4231"/>
                <a:gd name="T5" fmla="*/ 544 h 1271"/>
                <a:gd name="T6" fmla="*/ 2853 w 4231"/>
                <a:gd name="T7" fmla="*/ 232 h 1271"/>
                <a:gd name="T8" fmla="*/ 2212 w 4231"/>
                <a:gd name="T9" fmla="*/ 285 h 1271"/>
                <a:gd name="T10" fmla="*/ 1846 w 4231"/>
                <a:gd name="T11" fmla="*/ 818 h 1271"/>
                <a:gd name="T12" fmla="*/ 1405 w 4231"/>
                <a:gd name="T13" fmla="*/ 824 h 1271"/>
                <a:gd name="T14" fmla="*/ 1259 w 4231"/>
                <a:gd name="T15" fmla="*/ 608 h 1271"/>
                <a:gd name="T16" fmla="*/ 942 w 4231"/>
                <a:gd name="T17" fmla="*/ 598 h 1271"/>
                <a:gd name="T18" fmla="*/ 845 w 4231"/>
                <a:gd name="T19" fmla="*/ 1179 h 1271"/>
                <a:gd name="T20" fmla="*/ 350 w 4231"/>
                <a:gd name="T21" fmla="*/ 1271 h 1271"/>
                <a:gd name="T22" fmla="*/ 0 w 4231"/>
                <a:gd name="T23" fmla="*/ 189 h 1271"/>
                <a:gd name="T24" fmla="*/ 1604 w 4231"/>
                <a:gd name="T25" fmla="*/ 27 h 1271"/>
                <a:gd name="T26" fmla="*/ 2234 w 4231"/>
                <a:gd name="T27" fmla="*/ 210 h 1271"/>
                <a:gd name="T28" fmla="*/ 2654 w 4231"/>
                <a:gd name="T29" fmla="*/ 216 h 1271"/>
                <a:gd name="T30" fmla="*/ 3526 w 4231"/>
                <a:gd name="T31" fmla="*/ 0 h 1271"/>
                <a:gd name="T32" fmla="*/ 4226 w 4231"/>
                <a:gd name="T33" fmla="*/ 27 h 12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231"/>
                <a:gd name="T52" fmla="*/ 0 h 1271"/>
                <a:gd name="T53" fmla="*/ 4231 w 4231"/>
                <a:gd name="T54" fmla="*/ 1271 h 127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231" h="1271">
                  <a:moveTo>
                    <a:pt x="4231" y="32"/>
                  </a:moveTo>
                  <a:lnTo>
                    <a:pt x="4150" y="479"/>
                  </a:lnTo>
                  <a:lnTo>
                    <a:pt x="3510" y="544"/>
                  </a:lnTo>
                  <a:lnTo>
                    <a:pt x="2853" y="232"/>
                  </a:lnTo>
                  <a:lnTo>
                    <a:pt x="2212" y="285"/>
                  </a:lnTo>
                  <a:lnTo>
                    <a:pt x="1846" y="818"/>
                  </a:lnTo>
                  <a:lnTo>
                    <a:pt x="1405" y="824"/>
                  </a:lnTo>
                  <a:lnTo>
                    <a:pt x="1259" y="608"/>
                  </a:lnTo>
                  <a:lnTo>
                    <a:pt x="942" y="598"/>
                  </a:lnTo>
                  <a:lnTo>
                    <a:pt x="845" y="1179"/>
                  </a:lnTo>
                  <a:lnTo>
                    <a:pt x="350" y="1271"/>
                  </a:lnTo>
                  <a:lnTo>
                    <a:pt x="0" y="189"/>
                  </a:lnTo>
                  <a:lnTo>
                    <a:pt x="1604" y="27"/>
                  </a:lnTo>
                  <a:lnTo>
                    <a:pt x="2234" y="210"/>
                  </a:lnTo>
                  <a:lnTo>
                    <a:pt x="2654" y="216"/>
                  </a:lnTo>
                  <a:lnTo>
                    <a:pt x="3526" y="0"/>
                  </a:lnTo>
                  <a:lnTo>
                    <a:pt x="4226" y="27"/>
                  </a:lnTo>
                </a:path>
              </a:pathLst>
            </a:custGeom>
            <a:solidFill>
              <a:srgbClr val="FF99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5" name="Freeform 5"/>
            <p:cNvSpPr>
              <a:spLocks/>
            </p:cNvSpPr>
            <p:nvPr/>
          </p:nvSpPr>
          <p:spPr bwMode="auto">
            <a:xfrm>
              <a:off x="1007" y="2396"/>
              <a:ext cx="3789" cy="1313"/>
            </a:xfrm>
            <a:custGeom>
              <a:avLst/>
              <a:gdLst>
                <a:gd name="T0" fmla="*/ 3789 w 3789"/>
                <a:gd name="T1" fmla="*/ 269 h 1313"/>
                <a:gd name="T2" fmla="*/ 3784 w 3789"/>
                <a:gd name="T3" fmla="*/ 323 h 1313"/>
                <a:gd name="T4" fmla="*/ 3160 w 3789"/>
                <a:gd name="T5" fmla="*/ 387 h 1313"/>
                <a:gd name="T6" fmla="*/ 2072 w 3789"/>
                <a:gd name="T7" fmla="*/ 312 h 1313"/>
                <a:gd name="T8" fmla="*/ 1733 w 3789"/>
                <a:gd name="T9" fmla="*/ 635 h 1313"/>
                <a:gd name="T10" fmla="*/ 1668 w 3789"/>
                <a:gd name="T11" fmla="*/ 1302 h 1313"/>
                <a:gd name="T12" fmla="*/ 1270 w 3789"/>
                <a:gd name="T13" fmla="*/ 1313 h 1313"/>
                <a:gd name="T14" fmla="*/ 1152 w 3789"/>
                <a:gd name="T15" fmla="*/ 683 h 1313"/>
                <a:gd name="T16" fmla="*/ 920 w 3789"/>
                <a:gd name="T17" fmla="*/ 602 h 1313"/>
                <a:gd name="T18" fmla="*/ 818 w 3789"/>
                <a:gd name="T19" fmla="*/ 403 h 1313"/>
                <a:gd name="T20" fmla="*/ 608 w 3789"/>
                <a:gd name="T21" fmla="*/ 398 h 1313"/>
                <a:gd name="T22" fmla="*/ 516 w 3789"/>
                <a:gd name="T23" fmla="*/ 1012 h 1313"/>
                <a:gd name="T24" fmla="*/ 0 w 3789"/>
                <a:gd name="T25" fmla="*/ 1125 h 1313"/>
                <a:gd name="T26" fmla="*/ 0 w 3789"/>
                <a:gd name="T27" fmla="*/ 1049 h 1313"/>
                <a:gd name="T28" fmla="*/ 490 w 3789"/>
                <a:gd name="T29" fmla="*/ 958 h 1313"/>
                <a:gd name="T30" fmla="*/ 592 w 3789"/>
                <a:gd name="T31" fmla="*/ 376 h 1313"/>
                <a:gd name="T32" fmla="*/ 920 w 3789"/>
                <a:gd name="T33" fmla="*/ 387 h 1313"/>
                <a:gd name="T34" fmla="*/ 1049 w 3789"/>
                <a:gd name="T35" fmla="*/ 608 h 1313"/>
                <a:gd name="T36" fmla="*/ 1496 w 3789"/>
                <a:gd name="T37" fmla="*/ 597 h 1313"/>
                <a:gd name="T38" fmla="*/ 1857 w 3789"/>
                <a:gd name="T39" fmla="*/ 69 h 1313"/>
                <a:gd name="T40" fmla="*/ 2497 w 3789"/>
                <a:gd name="T41" fmla="*/ 0 h 1313"/>
                <a:gd name="T42" fmla="*/ 3170 w 3789"/>
                <a:gd name="T43" fmla="*/ 328 h 1313"/>
                <a:gd name="T44" fmla="*/ 3789 w 3789"/>
                <a:gd name="T45" fmla="*/ 269 h 131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89"/>
                <a:gd name="T70" fmla="*/ 0 h 1313"/>
                <a:gd name="T71" fmla="*/ 3789 w 3789"/>
                <a:gd name="T72" fmla="*/ 1313 h 131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89" h="1313">
                  <a:moveTo>
                    <a:pt x="3789" y="269"/>
                  </a:moveTo>
                  <a:lnTo>
                    <a:pt x="3784" y="323"/>
                  </a:lnTo>
                  <a:lnTo>
                    <a:pt x="3160" y="387"/>
                  </a:lnTo>
                  <a:lnTo>
                    <a:pt x="2072" y="312"/>
                  </a:lnTo>
                  <a:lnTo>
                    <a:pt x="1733" y="635"/>
                  </a:lnTo>
                  <a:lnTo>
                    <a:pt x="1668" y="1302"/>
                  </a:lnTo>
                  <a:lnTo>
                    <a:pt x="1270" y="1313"/>
                  </a:lnTo>
                  <a:lnTo>
                    <a:pt x="1152" y="683"/>
                  </a:lnTo>
                  <a:lnTo>
                    <a:pt x="920" y="602"/>
                  </a:lnTo>
                  <a:lnTo>
                    <a:pt x="818" y="403"/>
                  </a:lnTo>
                  <a:lnTo>
                    <a:pt x="608" y="398"/>
                  </a:lnTo>
                  <a:lnTo>
                    <a:pt x="516" y="1012"/>
                  </a:lnTo>
                  <a:lnTo>
                    <a:pt x="0" y="1125"/>
                  </a:lnTo>
                  <a:lnTo>
                    <a:pt x="0" y="1049"/>
                  </a:lnTo>
                  <a:lnTo>
                    <a:pt x="490" y="958"/>
                  </a:lnTo>
                  <a:lnTo>
                    <a:pt x="592" y="376"/>
                  </a:lnTo>
                  <a:lnTo>
                    <a:pt x="920" y="387"/>
                  </a:lnTo>
                  <a:lnTo>
                    <a:pt x="1049" y="608"/>
                  </a:lnTo>
                  <a:lnTo>
                    <a:pt x="1496" y="597"/>
                  </a:lnTo>
                  <a:lnTo>
                    <a:pt x="1857" y="69"/>
                  </a:lnTo>
                  <a:lnTo>
                    <a:pt x="2497" y="0"/>
                  </a:lnTo>
                  <a:lnTo>
                    <a:pt x="3170" y="328"/>
                  </a:lnTo>
                  <a:lnTo>
                    <a:pt x="3789" y="269"/>
                  </a:lnTo>
                  <a:close/>
                </a:path>
              </a:pathLst>
            </a:custGeom>
            <a:solidFill>
              <a:srgbClr val="0080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6" name="Freeform 6"/>
            <p:cNvSpPr>
              <a:spLocks/>
            </p:cNvSpPr>
            <p:nvPr/>
          </p:nvSpPr>
          <p:spPr bwMode="auto">
            <a:xfrm>
              <a:off x="996" y="2697"/>
              <a:ext cx="3784" cy="1330"/>
            </a:xfrm>
            <a:custGeom>
              <a:avLst/>
              <a:gdLst>
                <a:gd name="T0" fmla="*/ 3784 w 3784"/>
                <a:gd name="T1" fmla="*/ 27 h 1330"/>
                <a:gd name="T2" fmla="*/ 3768 w 3784"/>
                <a:gd name="T3" fmla="*/ 75 h 1330"/>
                <a:gd name="T4" fmla="*/ 3208 w 3784"/>
                <a:gd name="T5" fmla="*/ 113 h 1330"/>
                <a:gd name="T6" fmla="*/ 2094 w 3784"/>
                <a:gd name="T7" fmla="*/ 43 h 1330"/>
                <a:gd name="T8" fmla="*/ 1787 w 3784"/>
                <a:gd name="T9" fmla="*/ 350 h 1330"/>
                <a:gd name="T10" fmla="*/ 1723 w 3784"/>
                <a:gd name="T11" fmla="*/ 1287 h 1330"/>
                <a:gd name="T12" fmla="*/ 1400 w 3784"/>
                <a:gd name="T13" fmla="*/ 1330 h 1330"/>
                <a:gd name="T14" fmla="*/ 1378 w 3784"/>
                <a:gd name="T15" fmla="*/ 1055 h 1330"/>
                <a:gd name="T16" fmla="*/ 1216 w 3784"/>
                <a:gd name="T17" fmla="*/ 1039 h 1330"/>
                <a:gd name="T18" fmla="*/ 1120 w 3784"/>
                <a:gd name="T19" fmla="*/ 393 h 1330"/>
                <a:gd name="T20" fmla="*/ 899 w 3784"/>
                <a:gd name="T21" fmla="*/ 323 h 1330"/>
                <a:gd name="T22" fmla="*/ 791 w 3784"/>
                <a:gd name="T23" fmla="*/ 102 h 1330"/>
                <a:gd name="T24" fmla="*/ 630 w 3784"/>
                <a:gd name="T25" fmla="*/ 118 h 1330"/>
                <a:gd name="T26" fmla="*/ 549 w 3784"/>
                <a:gd name="T27" fmla="*/ 770 h 1330"/>
                <a:gd name="T28" fmla="*/ 21 w 3784"/>
                <a:gd name="T29" fmla="*/ 883 h 1330"/>
                <a:gd name="T30" fmla="*/ 0 w 3784"/>
                <a:gd name="T31" fmla="*/ 813 h 1330"/>
                <a:gd name="T32" fmla="*/ 517 w 3784"/>
                <a:gd name="T33" fmla="*/ 711 h 1330"/>
                <a:gd name="T34" fmla="*/ 619 w 3784"/>
                <a:gd name="T35" fmla="*/ 75 h 1330"/>
                <a:gd name="T36" fmla="*/ 840 w 3784"/>
                <a:gd name="T37" fmla="*/ 102 h 1330"/>
                <a:gd name="T38" fmla="*/ 931 w 3784"/>
                <a:gd name="T39" fmla="*/ 307 h 1330"/>
                <a:gd name="T40" fmla="*/ 1157 w 3784"/>
                <a:gd name="T41" fmla="*/ 377 h 1330"/>
                <a:gd name="T42" fmla="*/ 1276 w 3784"/>
                <a:gd name="T43" fmla="*/ 1001 h 1330"/>
                <a:gd name="T44" fmla="*/ 1674 w 3784"/>
                <a:gd name="T45" fmla="*/ 996 h 1330"/>
                <a:gd name="T46" fmla="*/ 1749 w 3784"/>
                <a:gd name="T47" fmla="*/ 328 h 1330"/>
                <a:gd name="T48" fmla="*/ 2089 w 3784"/>
                <a:gd name="T49" fmla="*/ 0 h 1330"/>
                <a:gd name="T50" fmla="*/ 3181 w 3784"/>
                <a:gd name="T51" fmla="*/ 81 h 1330"/>
                <a:gd name="T52" fmla="*/ 3784 w 3784"/>
                <a:gd name="T53" fmla="*/ 27 h 133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784"/>
                <a:gd name="T82" fmla="*/ 0 h 1330"/>
                <a:gd name="T83" fmla="*/ 3784 w 3784"/>
                <a:gd name="T84" fmla="*/ 1330 h 133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784" h="1330">
                  <a:moveTo>
                    <a:pt x="3784" y="27"/>
                  </a:moveTo>
                  <a:lnTo>
                    <a:pt x="3768" y="75"/>
                  </a:lnTo>
                  <a:lnTo>
                    <a:pt x="3208" y="113"/>
                  </a:lnTo>
                  <a:lnTo>
                    <a:pt x="2094" y="43"/>
                  </a:lnTo>
                  <a:lnTo>
                    <a:pt x="1787" y="350"/>
                  </a:lnTo>
                  <a:lnTo>
                    <a:pt x="1723" y="1287"/>
                  </a:lnTo>
                  <a:lnTo>
                    <a:pt x="1400" y="1330"/>
                  </a:lnTo>
                  <a:lnTo>
                    <a:pt x="1378" y="1055"/>
                  </a:lnTo>
                  <a:lnTo>
                    <a:pt x="1216" y="1039"/>
                  </a:lnTo>
                  <a:lnTo>
                    <a:pt x="1120" y="393"/>
                  </a:lnTo>
                  <a:lnTo>
                    <a:pt x="899" y="323"/>
                  </a:lnTo>
                  <a:lnTo>
                    <a:pt x="791" y="102"/>
                  </a:lnTo>
                  <a:lnTo>
                    <a:pt x="630" y="118"/>
                  </a:lnTo>
                  <a:lnTo>
                    <a:pt x="549" y="770"/>
                  </a:lnTo>
                  <a:lnTo>
                    <a:pt x="21" y="883"/>
                  </a:lnTo>
                  <a:lnTo>
                    <a:pt x="0" y="813"/>
                  </a:lnTo>
                  <a:lnTo>
                    <a:pt x="517" y="711"/>
                  </a:lnTo>
                  <a:lnTo>
                    <a:pt x="619" y="75"/>
                  </a:lnTo>
                  <a:lnTo>
                    <a:pt x="840" y="102"/>
                  </a:lnTo>
                  <a:lnTo>
                    <a:pt x="931" y="307"/>
                  </a:lnTo>
                  <a:lnTo>
                    <a:pt x="1157" y="377"/>
                  </a:lnTo>
                  <a:lnTo>
                    <a:pt x="1276" y="1001"/>
                  </a:lnTo>
                  <a:lnTo>
                    <a:pt x="1674" y="996"/>
                  </a:lnTo>
                  <a:lnTo>
                    <a:pt x="1749" y="328"/>
                  </a:lnTo>
                  <a:lnTo>
                    <a:pt x="2089" y="0"/>
                  </a:lnTo>
                  <a:lnTo>
                    <a:pt x="3181" y="81"/>
                  </a:lnTo>
                  <a:lnTo>
                    <a:pt x="3784" y="27"/>
                  </a:lnTo>
                  <a:close/>
                </a:path>
              </a:pathLst>
            </a:custGeom>
            <a:solidFill>
              <a:srgbClr val="0000FF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7" name="Freeform 7"/>
            <p:cNvSpPr>
              <a:spLocks/>
            </p:cNvSpPr>
            <p:nvPr/>
          </p:nvSpPr>
          <p:spPr bwMode="auto">
            <a:xfrm>
              <a:off x="1012" y="2735"/>
              <a:ext cx="3736" cy="1555"/>
            </a:xfrm>
            <a:custGeom>
              <a:avLst/>
              <a:gdLst>
                <a:gd name="T0" fmla="*/ 3736 w 3736"/>
                <a:gd name="T1" fmla="*/ 43 h 1555"/>
                <a:gd name="T2" fmla="*/ 3709 w 3736"/>
                <a:gd name="T3" fmla="*/ 350 h 1555"/>
                <a:gd name="T4" fmla="*/ 2460 w 3736"/>
                <a:gd name="T5" fmla="*/ 1410 h 1555"/>
                <a:gd name="T6" fmla="*/ 942 w 3736"/>
                <a:gd name="T7" fmla="*/ 1555 h 1555"/>
                <a:gd name="T8" fmla="*/ 70 w 3736"/>
                <a:gd name="T9" fmla="*/ 1405 h 1555"/>
                <a:gd name="T10" fmla="*/ 0 w 3736"/>
                <a:gd name="T11" fmla="*/ 845 h 1555"/>
                <a:gd name="T12" fmla="*/ 538 w 3736"/>
                <a:gd name="T13" fmla="*/ 732 h 1555"/>
                <a:gd name="T14" fmla="*/ 619 w 3736"/>
                <a:gd name="T15" fmla="*/ 59 h 1555"/>
                <a:gd name="T16" fmla="*/ 791 w 3736"/>
                <a:gd name="T17" fmla="*/ 70 h 1555"/>
                <a:gd name="T18" fmla="*/ 872 w 3736"/>
                <a:gd name="T19" fmla="*/ 290 h 1555"/>
                <a:gd name="T20" fmla="*/ 1109 w 3736"/>
                <a:gd name="T21" fmla="*/ 360 h 1555"/>
                <a:gd name="T22" fmla="*/ 1195 w 3736"/>
                <a:gd name="T23" fmla="*/ 990 h 1555"/>
                <a:gd name="T24" fmla="*/ 1362 w 3736"/>
                <a:gd name="T25" fmla="*/ 1017 h 1555"/>
                <a:gd name="T26" fmla="*/ 1389 w 3736"/>
                <a:gd name="T27" fmla="*/ 1275 h 1555"/>
                <a:gd name="T28" fmla="*/ 1696 w 3736"/>
                <a:gd name="T29" fmla="*/ 1259 h 1555"/>
                <a:gd name="T30" fmla="*/ 1776 w 3736"/>
                <a:gd name="T31" fmla="*/ 306 h 1555"/>
                <a:gd name="T32" fmla="*/ 2089 w 3736"/>
                <a:gd name="T33" fmla="*/ 0 h 1555"/>
                <a:gd name="T34" fmla="*/ 3208 w 3736"/>
                <a:gd name="T35" fmla="*/ 75 h 1555"/>
                <a:gd name="T36" fmla="*/ 3736 w 3736"/>
                <a:gd name="T37" fmla="*/ 43 h 15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736"/>
                <a:gd name="T58" fmla="*/ 0 h 1555"/>
                <a:gd name="T59" fmla="*/ 3736 w 3736"/>
                <a:gd name="T60" fmla="*/ 1555 h 155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736" h="1555">
                  <a:moveTo>
                    <a:pt x="3736" y="43"/>
                  </a:moveTo>
                  <a:lnTo>
                    <a:pt x="3709" y="350"/>
                  </a:lnTo>
                  <a:lnTo>
                    <a:pt x="2460" y="1410"/>
                  </a:lnTo>
                  <a:lnTo>
                    <a:pt x="942" y="1555"/>
                  </a:lnTo>
                  <a:lnTo>
                    <a:pt x="70" y="1405"/>
                  </a:lnTo>
                  <a:lnTo>
                    <a:pt x="0" y="845"/>
                  </a:lnTo>
                  <a:lnTo>
                    <a:pt x="538" y="732"/>
                  </a:lnTo>
                  <a:lnTo>
                    <a:pt x="619" y="59"/>
                  </a:lnTo>
                  <a:lnTo>
                    <a:pt x="791" y="70"/>
                  </a:lnTo>
                  <a:lnTo>
                    <a:pt x="872" y="290"/>
                  </a:lnTo>
                  <a:lnTo>
                    <a:pt x="1109" y="360"/>
                  </a:lnTo>
                  <a:lnTo>
                    <a:pt x="1195" y="990"/>
                  </a:lnTo>
                  <a:lnTo>
                    <a:pt x="1362" y="1017"/>
                  </a:lnTo>
                  <a:lnTo>
                    <a:pt x="1389" y="1275"/>
                  </a:lnTo>
                  <a:lnTo>
                    <a:pt x="1696" y="1259"/>
                  </a:lnTo>
                  <a:lnTo>
                    <a:pt x="1776" y="306"/>
                  </a:lnTo>
                  <a:lnTo>
                    <a:pt x="2089" y="0"/>
                  </a:lnTo>
                  <a:lnTo>
                    <a:pt x="3208" y="75"/>
                  </a:lnTo>
                  <a:lnTo>
                    <a:pt x="3736" y="43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5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Uniform Cost (Tree) Search</a:t>
            </a:r>
          </a:p>
        </p:txBody>
      </p:sp>
      <p:grpSp>
        <p:nvGrpSpPr>
          <p:cNvPr id="28676" name="Group 9"/>
          <p:cNvGrpSpPr>
            <a:grpSpLocks/>
          </p:cNvGrpSpPr>
          <p:nvPr/>
        </p:nvGrpSpPr>
        <p:grpSpPr bwMode="auto">
          <a:xfrm>
            <a:off x="3227388" y="3381373"/>
            <a:ext cx="5486400" cy="3355591"/>
            <a:chOff x="48" y="2332"/>
            <a:chExt cx="3456" cy="2406"/>
          </a:xfrm>
        </p:grpSpPr>
        <p:sp>
          <p:nvSpPr>
            <p:cNvPr id="28766" name="Text Box 10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8767" name="Text Box 11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68" name="Text Box 12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8769" name="Text Box 13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8770" name="Text Box 14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8771" name="Text Box 15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72" name="Text Box 16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8773" name="AutoShape 17"/>
            <p:cNvCxnSpPr>
              <a:cxnSpLocks noChangeShapeType="1"/>
              <a:stCxn id="28769" idx="2"/>
              <a:endCxn id="28768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4" name="AutoShape 18"/>
            <p:cNvCxnSpPr>
              <a:cxnSpLocks noChangeShapeType="1"/>
              <a:stCxn id="28769" idx="2"/>
              <a:endCxn id="28772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5" name="AutoShape 19"/>
            <p:cNvCxnSpPr>
              <a:cxnSpLocks noChangeShapeType="1"/>
              <a:stCxn id="28768" idx="2"/>
              <a:endCxn id="28767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6" name="AutoShape 20"/>
            <p:cNvCxnSpPr>
              <a:cxnSpLocks noChangeShapeType="1"/>
              <a:stCxn id="28772" idx="2"/>
              <a:endCxn id="28771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77" name="Group 21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8804" name="Text Box 22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805" name="Text Box 23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806" name="Text Box 24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807" name="Text Box 25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808" name="Text Box 26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809" name="Text Box 27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0" name="Text Box 28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1" name="Text Box 29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812" name="Text Box 30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813" name="Text Box 31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814" name="AutoShape 32"/>
              <p:cNvCxnSpPr>
                <a:cxnSpLocks noChangeShapeType="1"/>
                <a:stCxn id="28804" idx="2"/>
                <a:endCxn id="28806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5" name="AutoShape 33"/>
              <p:cNvCxnSpPr>
                <a:cxnSpLocks noChangeShapeType="1"/>
                <a:stCxn id="28804" idx="2"/>
                <a:endCxn id="28808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6" name="AutoShape 34"/>
              <p:cNvCxnSpPr>
                <a:cxnSpLocks noChangeShapeType="1"/>
                <a:stCxn id="28806" idx="2"/>
                <a:endCxn id="28805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7" name="AutoShape 35"/>
              <p:cNvCxnSpPr>
                <a:cxnSpLocks noChangeShapeType="1"/>
                <a:stCxn id="28806" idx="2"/>
                <a:endCxn id="28809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8" name="AutoShape 36"/>
              <p:cNvCxnSpPr>
                <a:cxnSpLocks noChangeShapeType="1"/>
                <a:stCxn id="28808" idx="2"/>
                <a:endCxn id="28807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9" name="AutoShape 37"/>
              <p:cNvCxnSpPr>
                <a:cxnSpLocks noChangeShapeType="1"/>
                <a:stCxn id="28805" idx="2"/>
                <a:endCxn id="28810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0" name="AutoShape 38"/>
              <p:cNvCxnSpPr>
                <a:cxnSpLocks noChangeShapeType="1"/>
                <a:stCxn id="28807" idx="2"/>
                <a:endCxn id="28811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1" name="AutoShape 39"/>
              <p:cNvCxnSpPr>
                <a:cxnSpLocks noChangeShapeType="1"/>
                <a:stCxn id="28807" idx="2"/>
                <a:endCxn id="28812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2" name="AutoShape 40"/>
              <p:cNvCxnSpPr>
                <a:cxnSpLocks noChangeShapeType="1"/>
                <a:stCxn id="28811" idx="2"/>
                <a:endCxn id="28813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8778" name="Text Box 41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8779" name="AutoShape 42"/>
            <p:cNvCxnSpPr>
              <a:cxnSpLocks noChangeShapeType="1"/>
              <a:stCxn id="28770" idx="2"/>
              <a:endCxn id="28778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80" name="Group 43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8785" name="Text Box 44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786" name="Text Box 45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787" name="Text Box 46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788" name="Text Box 47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789" name="Text Box 48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790" name="Text Box 49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1" name="Text Box 50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2" name="Text Box 51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793" name="Text Box 52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794" name="Text Box 53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795" name="AutoShape 54"/>
              <p:cNvCxnSpPr>
                <a:cxnSpLocks noChangeShapeType="1"/>
                <a:stCxn id="28785" idx="2"/>
                <a:endCxn id="28787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6" name="AutoShape 55"/>
              <p:cNvCxnSpPr>
                <a:cxnSpLocks noChangeShapeType="1"/>
                <a:stCxn id="28785" idx="2"/>
                <a:endCxn id="28789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7" name="AutoShape 56"/>
              <p:cNvCxnSpPr>
                <a:cxnSpLocks noChangeShapeType="1"/>
                <a:stCxn id="28787" idx="2"/>
                <a:endCxn id="28786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8" name="AutoShape 57"/>
              <p:cNvCxnSpPr>
                <a:cxnSpLocks noChangeShapeType="1"/>
                <a:stCxn id="28787" idx="2"/>
                <a:endCxn id="28790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9" name="AutoShape 58"/>
              <p:cNvCxnSpPr>
                <a:cxnSpLocks noChangeShapeType="1"/>
                <a:stCxn id="28789" idx="2"/>
                <a:endCxn id="28788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0" name="AutoShape 59"/>
              <p:cNvCxnSpPr>
                <a:cxnSpLocks noChangeShapeType="1"/>
                <a:stCxn id="28786" idx="2"/>
                <a:endCxn id="28791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1" name="AutoShape 60"/>
              <p:cNvCxnSpPr>
                <a:cxnSpLocks noChangeShapeType="1"/>
                <a:stCxn id="28788" idx="2"/>
                <a:endCxn id="28792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2" name="AutoShape 61"/>
              <p:cNvCxnSpPr>
                <a:cxnSpLocks noChangeShapeType="1"/>
                <a:stCxn id="28788" idx="2"/>
                <a:endCxn id="28793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3" name="AutoShape 62"/>
              <p:cNvCxnSpPr>
                <a:cxnSpLocks noChangeShapeType="1"/>
                <a:stCxn id="28792" idx="2"/>
                <a:endCxn id="28794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8781" name="AutoShape 63"/>
            <p:cNvCxnSpPr>
              <a:cxnSpLocks noChangeShapeType="1"/>
              <a:stCxn id="28769" idx="2"/>
              <a:endCxn id="28785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2" name="AutoShape 64"/>
            <p:cNvCxnSpPr>
              <a:cxnSpLocks noChangeShapeType="1"/>
              <a:stCxn id="28766" idx="2"/>
              <a:endCxn id="28769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3" name="AutoShape 65"/>
            <p:cNvCxnSpPr>
              <a:cxnSpLocks noChangeShapeType="1"/>
              <a:stCxn id="28766" idx="2"/>
              <a:endCxn id="28804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4" name="AutoShape 66"/>
            <p:cNvCxnSpPr>
              <a:cxnSpLocks noChangeShapeType="1"/>
              <a:stCxn id="28766" idx="2"/>
              <a:endCxn id="28770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8677" name="Line 67"/>
          <p:cNvSpPr>
            <a:spLocks noChangeShapeType="1"/>
          </p:cNvSpPr>
          <p:nvPr/>
        </p:nvSpPr>
        <p:spPr bwMode="auto">
          <a:xfrm>
            <a:off x="8" y="3276600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805956" name="Oval 68"/>
          <p:cNvSpPr>
            <a:spLocks noChangeArrowheads="1"/>
          </p:cNvSpPr>
          <p:nvPr/>
        </p:nvSpPr>
        <p:spPr bwMode="auto">
          <a:xfrm>
            <a:off x="6243639" y="3425832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8679" name="Oval 69"/>
          <p:cNvSpPr>
            <a:spLocks noChangeArrowheads="1"/>
          </p:cNvSpPr>
          <p:nvPr/>
        </p:nvSpPr>
        <p:spPr bwMode="auto">
          <a:xfrm>
            <a:off x="6245236" y="342741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58" name="Oval 70"/>
          <p:cNvSpPr>
            <a:spLocks noChangeArrowheads="1"/>
          </p:cNvSpPr>
          <p:nvPr/>
        </p:nvSpPr>
        <p:spPr bwMode="auto">
          <a:xfrm>
            <a:off x="3833815" y="3921132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59" name="Oval 71"/>
          <p:cNvSpPr>
            <a:spLocks noChangeArrowheads="1"/>
          </p:cNvSpPr>
          <p:nvPr/>
        </p:nvSpPr>
        <p:spPr bwMode="auto">
          <a:xfrm>
            <a:off x="6627815" y="385445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60" name="Oval 72"/>
          <p:cNvSpPr>
            <a:spLocks noChangeArrowheads="1"/>
          </p:cNvSpPr>
          <p:nvPr/>
        </p:nvSpPr>
        <p:spPr bwMode="auto">
          <a:xfrm>
            <a:off x="8372485" y="3870331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8683" name="Text Box 73"/>
          <p:cNvSpPr txBox="1">
            <a:spLocks noChangeArrowheads="1"/>
          </p:cNvSpPr>
          <p:nvPr/>
        </p:nvSpPr>
        <p:spPr bwMode="auto">
          <a:xfrm>
            <a:off x="381005" y="1447800"/>
            <a:ext cx="3276595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Strategy: expand a cheapest node first:</a:t>
            </a:r>
          </a:p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CC0000"/>
                </a:solidFill>
              </a:rPr>
              <a:t>Frontier is a priority queue (priority: cumulative cost</a:t>
            </a:r>
            <a:r>
              <a:rPr lang="en-US" i="1" dirty="0"/>
              <a:t>)</a:t>
            </a:r>
          </a:p>
        </p:txBody>
      </p:sp>
      <p:grpSp>
        <p:nvGrpSpPr>
          <p:cNvPr id="28684" name="Group 74"/>
          <p:cNvGrpSpPr>
            <a:grpSpLocks/>
          </p:cNvGrpSpPr>
          <p:nvPr/>
        </p:nvGrpSpPr>
        <p:grpSpPr bwMode="auto">
          <a:xfrm>
            <a:off x="4572001" y="1270001"/>
            <a:ext cx="3205163" cy="1768475"/>
            <a:chOff x="816" y="1056"/>
            <a:chExt cx="4176" cy="2304"/>
          </a:xfrm>
        </p:grpSpPr>
        <p:grpSp>
          <p:nvGrpSpPr>
            <p:cNvPr id="28736" name="Group 75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28738" name="AutoShape 7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28739" name="AutoShape 7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28740" name="AutoShape 7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28741" name="AutoShape 7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28742" name="AutoShape 8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28743" name="AutoShape 8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28744" name="AutoShape 8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28745" name="AutoShape 8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28746" name="AutoShape 8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28747" name="AutoShape 8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28748" name="AutoShape 8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28749" name="AutoShape 8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28750" name="AutoShape 88"/>
              <p:cNvCxnSpPr>
                <a:cxnSpLocks noChangeShapeType="1"/>
                <a:stCxn id="28738" idx="5"/>
                <a:endCxn id="28742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1" name="AutoShape 89"/>
              <p:cNvCxnSpPr>
                <a:cxnSpLocks noChangeShapeType="1"/>
                <a:stCxn id="28742" idx="5"/>
                <a:endCxn id="28743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2" name="AutoShape 90"/>
              <p:cNvCxnSpPr>
                <a:cxnSpLocks noChangeShapeType="1"/>
                <a:stCxn id="28746" idx="3"/>
                <a:endCxn id="28743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3" name="AutoShape 91"/>
              <p:cNvCxnSpPr>
                <a:cxnSpLocks noChangeShapeType="1"/>
                <a:stCxn id="28746" idx="2"/>
                <a:endCxn id="28742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4" name="AutoShape 92"/>
              <p:cNvCxnSpPr>
                <a:cxnSpLocks noChangeShapeType="1"/>
                <a:stCxn id="28745" idx="4"/>
                <a:endCxn id="28746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5" name="AutoShape 93"/>
              <p:cNvCxnSpPr>
                <a:cxnSpLocks noChangeShapeType="1"/>
                <a:stCxn id="28745" idx="5"/>
                <a:endCxn id="28749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6" name="AutoShape 94"/>
              <p:cNvCxnSpPr>
                <a:cxnSpLocks noChangeShapeType="1"/>
                <a:stCxn id="28749" idx="0"/>
                <a:endCxn id="28748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7" name="AutoShape 95"/>
              <p:cNvCxnSpPr>
                <a:cxnSpLocks noChangeShapeType="1"/>
                <a:stCxn id="28748" idx="0"/>
                <a:endCxn id="28739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8" name="AutoShape 96"/>
              <p:cNvCxnSpPr>
                <a:cxnSpLocks noChangeShapeType="1"/>
                <a:stCxn id="28738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9" name="AutoShape 97"/>
              <p:cNvCxnSpPr>
                <a:cxnSpLocks noChangeShapeType="1"/>
                <a:stCxn id="28740" idx="1"/>
                <a:endCxn id="28741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0" name="AutoShape 98"/>
              <p:cNvCxnSpPr>
                <a:cxnSpLocks noChangeShapeType="1"/>
                <a:endCxn id="28747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1" name="AutoShape 99"/>
              <p:cNvCxnSpPr>
                <a:cxnSpLocks noChangeShapeType="1"/>
                <a:stCxn id="28744" idx="2"/>
                <a:endCxn id="28747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2" name="AutoShape 100"/>
              <p:cNvCxnSpPr>
                <a:cxnSpLocks noChangeShapeType="1"/>
                <a:stCxn id="28740" idx="7"/>
                <a:endCxn id="28744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3" name="AutoShape 101"/>
              <p:cNvCxnSpPr>
                <a:cxnSpLocks noChangeShapeType="1"/>
                <a:stCxn id="28740" idx="6"/>
                <a:endCxn id="28745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4" name="AutoShape 102"/>
              <p:cNvCxnSpPr>
                <a:cxnSpLocks noChangeShapeType="1"/>
                <a:stCxn id="28748" idx="1"/>
                <a:endCxn id="28744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5" name="AutoShape 103"/>
              <p:cNvCxnSpPr>
                <a:cxnSpLocks noChangeShapeType="1"/>
                <a:stCxn id="28738" idx="6"/>
                <a:endCxn id="28745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28737" name="AutoShape 104"/>
            <p:cNvCxnSpPr>
              <a:cxnSpLocks noChangeShapeType="1"/>
              <a:stCxn id="28743" idx="6"/>
              <a:endCxn id="28749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805993" name="Text Box 105"/>
          <p:cNvSpPr txBox="1">
            <a:spLocks noChangeArrowheads="1"/>
          </p:cNvSpPr>
          <p:nvPr/>
        </p:nvSpPr>
        <p:spPr bwMode="auto">
          <a:xfrm>
            <a:off x="4267201" y="3868739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805994" name="Text Box 106"/>
          <p:cNvSpPr txBox="1">
            <a:spLocks noChangeArrowheads="1"/>
          </p:cNvSpPr>
          <p:nvPr/>
        </p:nvSpPr>
        <p:spPr bwMode="auto">
          <a:xfrm>
            <a:off x="7024689" y="379888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805995" name="Text Box 107"/>
          <p:cNvSpPr txBox="1">
            <a:spLocks noChangeArrowheads="1"/>
          </p:cNvSpPr>
          <p:nvPr/>
        </p:nvSpPr>
        <p:spPr bwMode="auto">
          <a:xfrm>
            <a:off x="8734429" y="37957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805996" name="Oval 108"/>
          <p:cNvSpPr>
            <a:spLocks noChangeArrowheads="1"/>
          </p:cNvSpPr>
          <p:nvPr/>
        </p:nvSpPr>
        <p:spPr bwMode="auto">
          <a:xfrm>
            <a:off x="8370888" y="3868735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97" name="Oval 109"/>
          <p:cNvSpPr>
            <a:spLocks noChangeArrowheads="1"/>
          </p:cNvSpPr>
          <p:nvPr/>
        </p:nvSpPr>
        <p:spPr bwMode="auto">
          <a:xfrm>
            <a:off x="8388361" y="4381508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98" name="Text Box 110"/>
          <p:cNvSpPr txBox="1">
            <a:spLocks noChangeArrowheads="1"/>
          </p:cNvSpPr>
          <p:nvPr/>
        </p:nvSpPr>
        <p:spPr bwMode="auto">
          <a:xfrm>
            <a:off x="8759829" y="43037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16</a:t>
            </a:r>
          </a:p>
        </p:txBody>
      </p:sp>
      <p:sp>
        <p:nvSpPr>
          <p:cNvPr id="805999" name="Oval 111"/>
          <p:cNvSpPr>
            <a:spLocks noChangeArrowheads="1"/>
          </p:cNvSpPr>
          <p:nvPr/>
        </p:nvSpPr>
        <p:spPr bwMode="auto">
          <a:xfrm>
            <a:off x="3276612" y="43989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0" name="Oval 112"/>
          <p:cNvSpPr>
            <a:spLocks noChangeArrowheads="1"/>
          </p:cNvSpPr>
          <p:nvPr/>
        </p:nvSpPr>
        <p:spPr bwMode="auto">
          <a:xfrm>
            <a:off x="3960815" y="4397384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1" name="Oval 113"/>
          <p:cNvSpPr>
            <a:spLocks noChangeArrowheads="1"/>
          </p:cNvSpPr>
          <p:nvPr/>
        </p:nvSpPr>
        <p:spPr bwMode="auto">
          <a:xfrm>
            <a:off x="4789488" y="438943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2" name="Text Box 114"/>
          <p:cNvSpPr txBox="1">
            <a:spLocks noChangeArrowheads="1"/>
          </p:cNvSpPr>
          <p:nvPr/>
        </p:nvSpPr>
        <p:spPr bwMode="auto">
          <a:xfrm>
            <a:off x="3565529" y="43545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806003" name="Text Box 115"/>
          <p:cNvSpPr txBox="1">
            <a:spLocks noChangeArrowheads="1"/>
          </p:cNvSpPr>
          <p:nvPr/>
        </p:nvSpPr>
        <p:spPr bwMode="auto">
          <a:xfrm>
            <a:off x="4154489" y="45069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04" name="Text Box 116"/>
          <p:cNvSpPr txBox="1">
            <a:spLocks noChangeArrowheads="1"/>
          </p:cNvSpPr>
          <p:nvPr/>
        </p:nvSpPr>
        <p:spPr bwMode="auto">
          <a:xfrm>
            <a:off x="5084765" y="43275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806005" name="Oval 117"/>
          <p:cNvSpPr>
            <a:spLocks noChangeArrowheads="1"/>
          </p:cNvSpPr>
          <p:nvPr/>
        </p:nvSpPr>
        <p:spPr bwMode="auto">
          <a:xfrm>
            <a:off x="3833815" y="3921132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6" name="Oval 118"/>
          <p:cNvSpPr>
            <a:spLocks noChangeArrowheads="1"/>
          </p:cNvSpPr>
          <p:nvPr/>
        </p:nvSpPr>
        <p:spPr bwMode="auto">
          <a:xfrm>
            <a:off x="3276612" y="4398961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7" name="Oval 119"/>
          <p:cNvSpPr>
            <a:spLocks noChangeArrowheads="1"/>
          </p:cNvSpPr>
          <p:nvPr/>
        </p:nvSpPr>
        <p:spPr bwMode="auto">
          <a:xfrm>
            <a:off x="3257561" y="4945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8" name="Oval 120"/>
          <p:cNvSpPr>
            <a:spLocks noChangeArrowheads="1"/>
          </p:cNvSpPr>
          <p:nvPr/>
        </p:nvSpPr>
        <p:spPr bwMode="auto">
          <a:xfrm>
            <a:off x="3259139" y="4945061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9" name="Oval 121"/>
          <p:cNvSpPr>
            <a:spLocks noChangeArrowheads="1"/>
          </p:cNvSpPr>
          <p:nvPr/>
        </p:nvSpPr>
        <p:spPr bwMode="auto">
          <a:xfrm>
            <a:off x="4787912" y="4391032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0" name="Oval 122"/>
          <p:cNvSpPr>
            <a:spLocks noChangeArrowheads="1"/>
          </p:cNvSpPr>
          <p:nvPr/>
        </p:nvSpPr>
        <p:spPr bwMode="auto">
          <a:xfrm>
            <a:off x="4437063" y="4918084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1" name="Oval 123"/>
          <p:cNvSpPr>
            <a:spLocks noChangeArrowheads="1"/>
          </p:cNvSpPr>
          <p:nvPr/>
        </p:nvSpPr>
        <p:spPr bwMode="auto">
          <a:xfrm>
            <a:off x="5113339" y="4926011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2" name="Text Box 124"/>
          <p:cNvSpPr txBox="1">
            <a:spLocks noChangeArrowheads="1"/>
          </p:cNvSpPr>
          <p:nvPr/>
        </p:nvSpPr>
        <p:spPr bwMode="auto">
          <a:xfrm>
            <a:off x="5387977" y="48625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806013" name="Text Box 125"/>
          <p:cNvSpPr txBox="1">
            <a:spLocks noChangeArrowheads="1"/>
          </p:cNvSpPr>
          <p:nvPr/>
        </p:nvSpPr>
        <p:spPr bwMode="auto">
          <a:xfrm>
            <a:off x="4686301" y="486886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13</a:t>
            </a:r>
          </a:p>
        </p:txBody>
      </p:sp>
      <p:sp>
        <p:nvSpPr>
          <p:cNvPr id="806014" name="Oval 126"/>
          <p:cNvSpPr>
            <a:spLocks noChangeArrowheads="1"/>
          </p:cNvSpPr>
          <p:nvPr/>
        </p:nvSpPr>
        <p:spPr bwMode="auto">
          <a:xfrm>
            <a:off x="5114936" y="4927608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5" name="Oval 127"/>
          <p:cNvSpPr>
            <a:spLocks noChangeArrowheads="1"/>
          </p:cNvSpPr>
          <p:nvPr/>
        </p:nvSpPr>
        <p:spPr bwMode="auto">
          <a:xfrm>
            <a:off x="5111761" y="5453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6" name="Text Box 128"/>
          <p:cNvSpPr txBox="1">
            <a:spLocks noChangeArrowheads="1"/>
          </p:cNvSpPr>
          <p:nvPr/>
        </p:nvSpPr>
        <p:spPr bwMode="auto">
          <a:xfrm>
            <a:off x="5376865" y="53975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806017" name="Oval 129"/>
          <p:cNvSpPr>
            <a:spLocks noChangeArrowheads="1"/>
          </p:cNvSpPr>
          <p:nvPr/>
        </p:nvSpPr>
        <p:spPr bwMode="auto">
          <a:xfrm>
            <a:off x="5113339" y="5454658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8" name="Oval 130"/>
          <p:cNvSpPr>
            <a:spLocks noChangeArrowheads="1"/>
          </p:cNvSpPr>
          <p:nvPr/>
        </p:nvSpPr>
        <p:spPr bwMode="auto">
          <a:xfrm>
            <a:off x="5375285" y="5981708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9" name="Text Box 131"/>
          <p:cNvSpPr txBox="1">
            <a:spLocks noChangeArrowheads="1"/>
          </p:cNvSpPr>
          <p:nvPr/>
        </p:nvSpPr>
        <p:spPr bwMode="auto">
          <a:xfrm>
            <a:off x="5641977" y="5924551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806020" name="Text Box 132"/>
          <p:cNvSpPr txBox="1">
            <a:spLocks noChangeArrowheads="1"/>
          </p:cNvSpPr>
          <p:nvPr/>
        </p:nvSpPr>
        <p:spPr bwMode="auto">
          <a:xfrm>
            <a:off x="4481513" y="5924551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1" name="Oval 133"/>
          <p:cNvSpPr>
            <a:spLocks noChangeArrowheads="1"/>
          </p:cNvSpPr>
          <p:nvPr/>
        </p:nvSpPr>
        <p:spPr bwMode="auto">
          <a:xfrm>
            <a:off x="4860936" y="5962658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2" name="Oval 134"/>
          <p:cNvSpPr>
            <a:spLocks noChangeArrowheads="1"/>
          </p:cNvSpPr>
          <p:nvPr/>
        </p:nvSpPr>
        <p:spPr bwMode="auto">
          <a:xfrm>
            <a:off x="6623061" y="385603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3" name="Oval 135"/>
          <p:cNvSpPr>
            <a:spLocks noChangeArrowheads="1"/>
          </p:cNvSpPr>
          <p:nvPr/>
        </p:nvSpPr>
        <p:spPr bwMode="auto">
          <a:xfrm>
            <a:off x="6954839" y="4384684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4" name="Oval 136"/>
          <p:cNvSpPr>
            <a:spLocks noChangeArrowheads="1"/>
          </p:cNvSpPr>
          <p:nvPr/>
        </p:nvSpPr>
        <p:spPr bwMode="auto">
          <a:xfrm>
            <a:off x="6253163" y="438308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5" name="Text Box 137"/>
          <p:cNvSpPr txBox="1">
            <a:spLocks noChangeArrowheads="1"/>
          </p:cNvSpPr>
          <p:nvPr/>
        </p:nvSpPr>
        <p:spPr bwMode="auto">
          <a:xfrm>
            <a:off x="6488113" y="43275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17</a:t>
            </a:r>
          </a:p>
        </p:txBody>
      </p:sp>
      <p:sp>
        <p:nvSpPr>
          <p:cNvPr id="806026" name="Text Box 138"/>
          <p:cNvSpPr txBox="1">
            <a:spLocks noChangeArrowheads="1"/>
          </p:cNvSpPr>
          <p:nvPr/>
        </p:nvSpPr>
        <p:spPr bwMode="auto">
          <a:xfrm>
            <a:off x="7204077" y="43164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7" name="Oval 139"/>
          <p:cNvSpPr>
            <a:spLocks noChangeArrowheads="1"/>
          </p:cNvSpPr>
          <p:nvPr/>
        </p:nvSpPr>
        <p:spPr bwMode="auto">
          <a:xfrm>
            <a:off x="5375285" y="598328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8720" name="Text Box 140"/>
          <p:cNvSpPr txBox="1">
            <a:spLocks noChangeArrowheads="1"/>
          </p:cNvSpPr>
          <p:nvPr/>
        </p:nvSpPr>
        <p:spPr bwMode="auto">
          <a:xfrm>
            <a:off x="6550029" y="335280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</a:p>
        </p:txBody>
      </p:sp>
      <p:sp>
        <p:nvSpPr>
          <p:cNvPr id="806029" name="Text Box 141"/>
          <p:cNvSpPr txBox="1">
            <a:spLocks noChangeArrowheads="1"/>
          </p:cNvSpPr>
          <p:nvPr/>
        </p:nvSpPr>
        <p:spPr bwMode="auto">
          <a:xfrm>
            <a:off x="3554413" y="486727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28722" name="Text Box 142"/>
          <p:cNvSpPr txBox="1">
            <a:spLocks noChangeArrowheads="1"/>
          </p:cNvSpPr>
          <p:nvPr/>
        </p:nvSpPr>
        <p:spPr bwMode="auto">
          <a:xfrm>
            <a:off x="4884737" y="19748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28723" name="Text Box 143"/>
          <p:cNvSpPr txBox="1">
            <a:spLocks noChangeArrowheads="1"/>
          </p:cNvSpPr>
          <p:nvPr/>
        </p:nvSpPr>
        <p:spPr bwMode="auto">
          <a:xfrm>
            <a:off x="5878513" y="2128839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28724" name="Text Box 144"/>
          <p:cNvSpPr txBox="1">
            <a:spLocks noChangeArrowheads="1"/>
          </p:cNvSpPr>
          <p:nvPr/>
        </p:nvSpPr>
        <p:spPr bwMode="auto">
          <a:xfrm>
            <a:off x="4735513" y="26225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5" name="Text Box 145"/>
          <p:cNvSpPr txBox="1">
            <a:spLocks noChangeArrowheads="1"/>
          </p:cNvSpPr>
          <p:nvPr/>
        </p:nvSpPr>
        <p:spPr bwMode="auto">
          <a:xfrm>
            <a:off x="5224461" y="16573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6" name="Text Box 146"/>
          <p:cNvSpPr txBox="1">
            <a:spLocks noChangeArrowheads="1"/>
          </p:cNvSpPr>
          <p:nvPr/>
        </p:nvSpPr>
        <p:spPr bwMode="auto">
          <a:xfrm>
            <a:off x="5035549" y="121920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27" name="Text Box 147"/>
          <p:cNvSpPr txBox="1">
            <a:spLocks noChangeArrowheads="1"/>
          </p:cNvSpPr>
          <p:nvPr/>
        </p:nvSpPr>
        <p:spPr bwMode="auto">
          <a:xfrm>
            <a:off x="5753101" y="1639891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8" name="Text Box 148"/>
          <p:cNvSpPr txBox="1">
            <a:spLocks noChangeArrowheads="1"/>
          </p:cNvSpPr>
          <p:nvPr/>
        </p:nvSpPr>
        <p:spPr bwMode="auto">
          <a:xfrm>
            <a:off x="6683377" y="225266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9" name="Text Box 149"/>
          <p:cNvSpPr txBox="1">
            <a:spLocks noChangeArrowheads="1"/>
          </p:cNvSpPr>
          <p:nvPr/>
        </p:nvSpPr>
        <p:spPr bwMode="auto">
          <a:xfrm>
            <a:off x="7013573" y="212566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30" name="Text Box 150"/>
          <p:cNvSpPr txBox="1">
            <a:spLocks noChangeArrowheads="1"/>
          </p:cNvSpPr>
          <p:nvPr/>
        </p:nvSpPr>
        <p:spPr bwMode="auto">
          <a:xfrm>
            <a:off x="5467353" y="28511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15</a:t>
            </a:r>
          </a:p>
        </p:txBody>
      </p:sp>
      <p:sp>
        <p:nvSpPr>
          <p:cNvPr id="28731" name="Text Box 151"/>
          <p:cNvSpPr txBox="1">
            <a:spLocks noChangeArrowheads="1"/>
          </p:cNvSpPr>
          <p:nvPr/>
        </p:nvSpPr>
        <p:spPr bwMode="auto">
          <a:xfrm>
            <a:off x="7540625" y="23717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32" name="Text Box 152"/>
          <p:cNvSpPr txBox="1">
            <a:spLocks noChangeArrowheads="1"/>
          </p:cNvSpPr>
          <p:nvPr/>
        </p:nvSpPr>
        <p:spPr bwMode="auto">
          <a:xfrm>
            <a:off x="7556501" y="17208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806041" name="AutoShape 153"/>
          <p:cNvSpPr>
            <a:spLocks/>
          </p:cNvSpPr>
          <p:nvPr/>
        </p:nvSpPr>
        <p:spPr bwMode="auto">
          <a:xfrm>
            <a:off x="1909765" y="3613147"/>
            <a:ext cx="396875" cy="2986088"/>
          </a:xfrm>
          <a:prstGeom prst="leftBrace">
            <a:avLst>
              <a:gd name="adj1" fmla="val 627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42" name="Text Box 154"/>
          <p:cNvSpPr txBox="1">
            <a:spLocks noChangeArrowheads="1"/>
          </p:cNvSpPr>
          <p:nvPr/>
        </p:nvSpPr>
        <p:spPr bwMode="auto">
          <a:xfrm>
            <a:off x="914401" y="4827592"/>
            <a:ext cx="1158875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Cost contours</a:t>
            </a:r>
          </a:p>
        </p:txBody>
      </p:sp>
      <p:sp>
        <p:nvSpPr>
          <p:cNvPr id="28735" name="Text Box 155"/>
          <p:cNvSpPr txBox="1">
            <a:spLocks noChangeArrowheads="1"/>
          </p:cNvSpPr>
          <p:nvPr/>
        </p:nvSpPr>
        <p:spPr bwMode="auto">
          <a:xfrm>
            <a:off x="6134101" y="18272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707FE4-6130-3505-8A0D-21F188C47D6C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956" grpId="0" animBg="1"/>
      <p:bldP spid="805958" grpId="0" animBg="1"/>
      <p:bldP spid="805959" grpId="0" animBg="1"/>
      <p:bldP spid="805960" grpId="0" animBg="1"/>
      <p:bldP spid="805993" grpId="0"/>
      <p:bldP spid="805994" grpId="0"/>
      <p:bldP spid="805995" grpId="0"/>
      <p:bldP spid="805996" grpId="0" animBg="1"/>
      <p:bldP spid="805997" grpId="0" animBg="1"/>
      <p:bldP spid="805998" grpId="0"/>
      <p:bldP spid="805999" grpId="0" animBg="1"/>
      <p:bldP spid="806000" grpId="0" animBg="1"/>
      <p:bldP spid="806001" grpId="0" animBg="1"/>
      <p:bldP spid="806002" grpId="0"/>
      <p:bldP spid="806003" grpId="0"/>
      <p:bldP spid="806004" grpId="0"/>
      <p:bldP spid="806005" grpId="0" animBg="1"/>
      <p:bldP spid="806006" grpId="0" animBg="1"/>
      <p:bldP spid="806007" grpId="0" animBg="1"/>
      <p:bldP spid="806008" grpId="0" animBg="1"/>
      <p:bldP spid="806009" grpId="0" animBg="1"/>
      <p:bldP spid="806010" grpId="0" animBg="1"/>
      <p:bldP spid="806011" grpId="0" animBg="1"/>
      <p:bldP spid="806012" grpId="0"/>
      <p:bldP spid="806013" grpId="0"/>
      <p:bldP spid="806014" grpId="0" animBg="1"/>
      <p:bldP spid="806015" grpId="0" animBg="1"/>
      <p:bldP spid="806016" grpId="0"/>
      <p:bldP spid="806017" grpId="0" animBg="1"/>
      <p:bldP spid="806018" grpId="0" animBg="1"/>
      <p:bldP spid="806019" grpId="0"/>
      <p:bldP spid="806020" grpId="0"/>
      <p:bldP spid="806021" grpId="0" animBg="1"/>
      <p:bldP spid="806022" grpId="0" animBg="1"/>
      <p:bldP spid="806023" grpId="0" animBg="1"/>
      <p:bldP spid="806024" grpId="0" animBg="1"/>
      <p:bldP spid="806025" grpId="0"/>
      <p:bldP spid="806026" grpId="0"/>
      <p:bldP spid="806027" grpId="0" animBg="1"/>
      <p:bldP spid="806029" grpId="0"/>
      <p:bldP spid="806041" grpId="0" animBg="1"/>
      <p:bldP spid="8060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4DD9D8-326B-4CF6-A3DE-D226A68EFD92}"/>
              </a:ext>
            </a:extLst>
          </p:cNvPr>
          <p:cNvSpPr txBox="1"/>
          <p:nvPr/>
        </p:nvSpPr>
        <p:spPr>
          <a:xfrm>
            <a:off x="225739" y="-1696"/>
            <a:ext cx="11351907" cy="6010233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GRAPH_SEARCH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br>
              <a:rPr lang="en-US" sz="2300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  <a:endParaRPr lang="en-US" sz="23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3DA53EF-CF2B-1082-CDA6-5D8094DB0DDE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549602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Note on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962" y="1173491"/>
            <a:ext cx="7620000" cy="1447799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Nodes have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dirty="0">
                <a:solidFill>
                  <a:srgbClr val="008000"/>
                </a:solidFill>
              </a:rPr>
              <a:t>state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parent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action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path-cost</a:t>
            </a:r>
            <a:endParaRPr lang="en-US" sz="2400" dirty="0">
              <a:solidFill>
                <a:srgbClr val="008000"/>
              </a:solidFill>
            </a:endParaRPr>
          </a:p>
        </p:txBody>
      </p:sp>
      <p:pic>
        <p:nvPicPr>
          <p:cNvPr id="5" name="Picture 4" descr="state-vs-nod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559" y="416226"/>
            <a:ext cx="5470518" cy="3306096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4765" y="1787827"/>
            <a:ext cx="1558780" cy="158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11962" y="2743202"/>
            <a:ext cx="7966736" cy="4114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A child of 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1"/>
                </a:solidFill>
              </a:rPr>
              <a:t>by action </a:t>
            </a:r>
            <a:r>
              <a:rPr lang="en-US" sz="2800" i="1" dirty="0">
                <a:solidFill>
                  <a:srgbClr val="0000FF"/>
                </a:solidFill>
              </a:rPr>
              <a:t>a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1"/>
                </a:solidFill>
              </a:rPr>
              <a:t>has: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state</a:t>
            </a:r>
            <a:r>
              <a:rPr lang="en-US" sz="2800" dirty="0"/>
              <a:t>        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dirty="0">
                <a:solidFill>
                  <a:srgbClr val="FF0000"/>
                </a:solidFill>
              </a:rPr>
              <a:t>result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r>
              <a:rPr lang="en-US" sz="2800" dirty="0" err="1">
                <a:solidFill>
                  <a:schemeClr val="tx1"/>
                </a:solidFill>
              </a:rPr>
              <a:t>.</a:t>
            </a:r>
            <a:r>
              <a:rPr lang="en-US" sz="2800" dirty="0" err="1">
                <a:solidFill>
                  <a:srgbClr val="008000"/>
                </a:solidFill>
              </a:rPr>
              <a:t>state</a:t>
            </a:r>
            <a:r>
              <a:rPr lang="en-US" sz="2800" dirty="0" err="1">
                <a:solidFill>
                  <a:schemeClr val="tx1"/>
                </a:solidFill>
              </a:rPr>
              <a:t>,</a:t>
            </a:r>
            <a:r>
              <a:rPr lang="en-US" sz="2800" i="1" dirty="0" err="1">
                <a:solidFill>
                  <a:srgbClr val="0000FF"/>
                </a:solidFill>
              </a:rPr>
              <a:t>a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parent</a:t>
            </a:r>
            <a:r>
              <a:rPr lang="en-US" sz="2800" dirty="0"/>
              <a:t>     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action</a:t>
            </a:r>
            <a:r>
              <a:rPr lang="en-US" sz="2800" dirty="0"/>
              <a:t>      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i="1" dirty="0">
                <a:solidFill>
                  <a:srgbClr val="0000FF"/>
                </a:solidFill>
              </a:rPr>
              <a:t>a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path-cost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r>
              <a:rPr lang="en-US" sz="2800" dirty="0" err="1">
                <a:solidFill>
                  <a:schemeClr val="tx1"/>
                </a:solidFill>
              </a:rPr>
              <a:t>.</a:t>
            </a:r>
            <a:r>
              <a:rPr lang="en-US" sz="2800" dirty="0" err="1">
                <a:solidFill>
                  <a:srgbClr val="008000"/>
                </a:solidFill>
              </a:rPr>
              <a:t>path_cost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1"/>
                </a:solidFill>
              </a:rPr>
              <a:t>+</a:t>
            </a:r>
            <a:r>
              <a:rPr lang="en-US" sz="2800" dirty="0"/>
              <a:t>      	</a:t>
            </a:r>
            <a:r>
              <a:rPr lang="en-US" sz="2800" dirty="0" err="1">
                <a:solidFill>
                  <a:srgbClr val="FF0000"/>
                </a:solidFill>
              </a:rPr>
              <a:t>step_cost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sz="2800" dirty="0">
                <a:solidFill>
                  <a:srgbClr val="0000FF"/>
                </a:solidFill>
              </a:rPr>
              <a:t>parent_ </a:t>
            </a:r>
            <a:r>
              <a:rPr lang="en-US" sz="2800" dirty="0" err="1">
                <a:solidFill>
                  <a:srgbClr val="0000FF"/>
                </a:solidFill>
              </a:rPr>
              <a:t>node</a:t>
            </a:r>
            <a:r>
              <a:rPr lang="en-US" sz="2800" dirty="0" err="1">
                <a:solidFill>
                  <a:schemeClr val="tx1"/>
                </a:solidFill>
              </a:rPr>
              <a:t>.</a:t>
            </a:r>
            <a:r>
              <a:rPr lang="en-US" sz="2800" dirty="0" err="1">
                <a:solidFill>
                  <a:srgbClr val="008000"/>
                </a:solidFill>
              </a:rPr>
              <a:t>state</a:t>
            </a:r>
            <a:r>
              <a:rPr lang="en-US" sz="2800" dirty="0">
                <a:solidFill>
                  <a:schemeClr val="tx1"/>
                </a:solidFill>
              </a:rPr>
              <a:t>,</a:t>
            </a:r>
            <a:r>
              <a:rPr lang="en-US" sz="2800" dirty="0"/>
              <a:t> </a:t>
            </a:r>
            <a:r>
              <a:rPr lang="en-US" sz="2800" i="1" dirty="0">
                <a:solidFill>
                  <a:srgbClr val="0000FF"/>
                </a:solidFill>
              </a:rPr>
              <a:t>a</a:t>
            </a:r>
            <a:r>
              <a:rPr lang="en-US" sz="2800" dirty="0">
                <a:solidFill>
                  <a:schemeClr val="tx1"/>
                </a:solidFill>
              </a:rPr>
              <a:t>,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self.</a:t>
            </a:r>
            <a:r>
              <a:rPr lang="en-US" sz="2800" dirty="0" err="1">
                <a:solidFill>
                  <a:srgbClr val="008000"/>
                </a:solidFill>
              </a:rPr>
              <a:t>state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533400" y="6263620"/>
            <a:ext cx="9751636" cy="52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Extract solution by tracing back parent pointers, collecting actions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0DC8973E-DB96-F852-4029-3E8F17D1521B}"/>
              </a:ext>
            </a:extLst>
          </p:cNvPr>
          <p:cNvSpPr txBox="1"/>
          <p:nvPr/>
        </p:nvSpPr>
        <p:spPr>
          <a:xfrm>
            <a:off x="10011584" y="6441774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621370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Walk-through UCS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5B811A-484C-4EC4-8248-3F80202D4EA7}"/>
              </a:ext>
            </a:extLst>
          </p:cNvPr>
          <p:cNvGrpSpPr/>
          <p:nvPr/>
        </p:nvGrpSpPr>
        <p:grpSpPr>
          <a:xfrm>
            <a:off x="5975926" y="913513"/>
            <a:ext cx="5527828" cy="2127559"/>
            <a:chOff x="7345606" y="1634084"/>
            <a:chExt cx="4232040" cy="1616910"/>
          </a:xfrm>
        </p:grpSpPr>
        <p:sp>
          <p:nvSpPr>
            <p:cNvPr id="52" name="AutoShape 6">
              <a:extLst>
                <a:ext uri="{FF2B5EF4-FFF2-40B4-BE49-F238E27FC236}">
                  <a16:creationId xmlns:a16="http://schemas.microsoft.com/office/drawing/2014/main" id="{56821D2E-ABE8-4F0B-8669-C2F66F5B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53" name="AutoShape 26">
              <a:extLst>
                <a:ext uri="{FF2B5EF4-FFF2-40B4-BE49-F238E27FC236}">
                  <a16:creationId xmlns:a16="http://schemas.microsoft.com/office/drawing/2014/main" id="{0050F606-FAC5-4513-B671-164D7C240966}"/>
                </a:ext>
              </a:extLst>
            </p:cNvPr>
            <p:cNvCxnSpPr>
              <a:cxnSpLocks noChangeShapeType="1"/>
              <a:stCxn id="52" idx="7"/>
              <a:endCxn id="54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4" name="AutoShape 6">
              <a:extLst>
                <a:ext uri="{FF2B5EF4-FFF2-40B4-BE49-F238E27FC236}">
                  <a16:creationId xmlns:a16="http://schemas.microsoft.com/office/drawing/2014/main" id="{0C0A92D6-3BAE-407C-B3AB-5051CA1B6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55" name="AutoShape 6">
              <a:extLst>
                <a:ext uri="{FF2B5EF4-FFF2-40B4-BE49-F238E27FC236}">
                  <a16:creationId xmlns:a16="http://schemas.microsoft.com/office/drawing/2014/main" id="{E11142EC-508C-436C-89BF-A0A304573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56" name="AutoShape 6">
              <a:extLst>
                <a:ext uri="{FF2B5EF4-FFF2-40B4-BE49-F238E27FC236}">
                  <a16:creationId xmlns:a16="http://schemas.microsoft.com/office/drawing/2014/main" id="{5A2E0E86-A1E2-4A1B-AC80-5855FCB6F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57" name="AutoShape 6">
              <a:extLst>
                <a:ext uri="{FF2B5EF4-FFF2-40B4-BE49-F238E27FC236}">
                  <a16:creationId xmlns:a16="http://schemas.microsoft.com/office/drawing/2014/main" id="{6FFB9EC4-CF91-4BA3-8B55-CF725EB8A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58" name="AutoShape 6">
              <a:extLst>
                <a:ext uri="{FF2B5EF4-FFF2-40B4-BE49-F238E27FC236}">
                  <a16:creationId xmlns:a16="http://schemas.microsoft.com/office/drawing/2014/main" id="{2B15F1B3-F063-4BBD-9C02-B48ED211B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59" name="AutoShape 26">
              <a:extLst>
                <a:ext uri="{FF2B5EF4-FFF2-40B4-BE49-F238E27FC236}">
                  <a16:creationId xmlns:a16="http://schemas.microsoft.com/office/drawing/2014/main" id="{E5623855-660B-4A75-8048-58DAA8743F82}"/>
                </a:ext>
              </a:extLst>
            </p:cNvPr>
            <p:cNvCxnSpPr>
              <a:cxnSpLocks noChangeShapeType="1"/>
              <a:stCxn id="52" idx="6"/>
              <a:endCxn id="55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0" name="AutoShape 26">
              <a:extLst>
                <a:ext uri="{FF2B5EF4-FFF2-40B4-BE49-F238E27FC236}">
                  <a16:creationId xmlns:a16="http://schemas.microsoft.com/office/drawing/2014/main" id="{FBD2DC18-7D39-41B7-B9C2-5DE2ECBEAA88}"/>
                </a:ext>
              </a:extLst>
            </p:cNvPr>
            <p:cNvCxnSpPr>
              <a:cxnSpLocks noChangeShapeType="1"/>
              <a:endCxn id="56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1" name="AutoShape 26">
              <a:extLst>
                <a:ext uri="{FF2B5EF4-FFF2-40B4-BE49-F238E27FC236}">
                  <a16:creationId xmlns:a16="http://schemas.microsoft.com/office/drawing/2014/main" id="{67FB1880-B0C0-4B5B-B615-D5B3F7337496}"/>
                </a:ext>
              </a:extLst>
            </p:cNvPr>
            <p:cNvCxnSpPr>
              <a:cxnSpLocks noChangeShapeType="1"/>
              <a:stCxn id="56" idx="5"/>
              <a:endCxn id="57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2" name="AutoShape 26">
              <a:extLst>
                <a:ext uri="{FF2B5EF4-FFF2-40B4-BE49-F238E27FC236}">
                  <a16:creationId xmlns:a16="http://schemas.microsoft.com/office/drawing/2014/main" id="{A6CD6B40-4FDF-4286-8A4A-3459ADD1580C}"/>
                </a:ext>
              </a:extLst>
            </p:cNvPr>
            <p:cNvCxnSpPr>
              <a:cxnSpLocks noChangeShapeType="1"/>
              <a:stCxn id="55" idx="6"/>
              <a:endCxn id="57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3" name="AutoShape 26">
              <a:extLst>
                <a:ext uri="{FF2B5EF4-FFF2-40B4-BE49-F238E27FC236}">
                  <a16:creationId xmlns:a16="http://schemas.microsoft.com/office/drawing/2014/main" id="{B466C9EE-0FCD-4B51-A950-E048856BD36C}"/>
                </a:ext>
              </a:extLst>
            </p:cNvPr>
            <p:cNvCxnSpPr>
              <a:cxnSpLocks noChangeShapeType="1"/>
              <a:stCxn id="57" idx="7"/>
              <a:endCxn id="58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F6DFE02-32D4-4EB8-8D07-584D4371E2EB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3472996-F736-4365-83CD-E5FCDA768560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B9FD353-8B90-4751-8064-15F9CC897802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0FE7100-455D-4E02-B538-69AF75BAFD84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2FADC9-BC50-4CCC-90B7-EC319929985D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D5D99B4-DD5E-4E88-B8B5-BB93CC55E343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1220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Walk-through UCS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5B811A-484C-4EC4-8248-3F80202D4EA7}"/>
              </a:ext>
            </a:extLst>
          </p:cNvPr>
          <p:cNvGrpSpPr/>
          <p:nvPr/>
        </p:nvGrpSpPr>
        <p:grpSpPr>
          <a:xfrm>
            <a:off x="5975926" y="913513"/>
            <a:ext cx="5527828" cy="2127559"/>
            <a:chOff x="7345606" y="1634084"/>
            <a:chExt cx="4232040" cy="1616910"/>
          </a:xfrm>
        </p:grpSpPr>
        <p:sp>
          <p:nvSpPr>
            <p:cNvPr id="52" name="AutoShape 6">
              <a:extLst>
                <a:ext uri="{FF2B5EF4-FFF2-40B4-BE49-F238E27FC236}">
                  <a16:creationId xmlns:a16="http://schemas.microsoft.com/office/drawing/2014/main" id="{56821D2E-ABE8-4F0B-8669-C2F66F5B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53" name="AutoShape 26">
              <a:extLst>
                <a:ext uri="{FF2B5EF4-FFF2-40B4-BE49-F238E27FC236}">
                  <a16:creationId xmlns:a16="http://schemas.microsoft.com/office/drawing/2014/main" id="{0050F606-FAC5-4513-B671-164D7C240966}"/>
                </a:ext>
              </a:extLst>
            </p:cNvPr>
            <p:cNvCxnSpPr>
              <a:cxnSpLocks noChangeShapeType="1"/>
              <a:stCxn id="52" idx="7"/>
              <a:endCxn id="54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4" name="AutoShape 6">
              <a:extLst>
                <a:ext uri="{FF2B5EF4-FFF2-40B4-BE49-F238E27FC236}">
                  <a16:creationId xmlns:a16="http://schemas.microsoft.com/office/drawing/2014/main" id="{0C0A92D6-3BAE-407C-B3AB-5051CA1B6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55" name="AutoShape 6">
              <a:extLst>
                <a:ext uri="{FF2B5EF4-FFF2-40B4-BE49-F238E27FC236}">
                  <a16:creationId xmlns:a16="http://schemas.microsoft.com/office/drawing/2014/main" id="{E11142EC-508C-436C-89BF-A0A304573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56" name="AutoShape 6">
              <a:extLst>
                <a:ext uri="{FF2B5EF4-FFF2-40B4-BE49-F238E27FC236}">
                  <a16:creationId xmlns:a16="http://schemas.microsoft.com/office/drawing/2014/main" id="{5A2E0E86-A1E2-4A1B-AC80-5855FCB6F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57" name="AutoShape 6">
              <a:extLst>
                <a:ext uri="{FF2B5EF4-FFF2-40B4-BE49-F238E27FC236}">
                  <a16:creationId xmlns:a16="http://schemas.microsoft.com/office/drawing/2014/main" id="{6FFB9EC4-CF91-4BA3-8B55-CF725EB8A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58" name="AutoShape 6">
              <a:extLst>
                <a:ext uri="{FF2B5EF4-FFF2-40B4-BE49-F238E27FC236}">
                  <a16:creationId xmlns:a16="http://schemas.microsoft.com/office/drawing/2014/main" id="{2B15F1B3-F063-4BBD-9C02-B48ED211B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59" name="AutoShape 26">
              <a:extLst>
                <a:ext uri="{FF2B5EF4-FFF2-40B4-BE49-F238E27FC236}">
                  <a16:creationId xmlns:a16="http://schemas.microsoft.com/office/drawing/2014/main" id="{E5623855-660B-4A75-8048-58DAA8743F82}"/>
                </a:ext>
              </a:extLst>
            </p:cNvPr>
            <p:cNvCxnSpPr>
              <a:cxnSpLocks noChangeShapeType="1"/>
              <a:stCxn id="52" idx="6"/>
              <a:endCxn id="55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0" name="AutoShape 26">
              <a:extLst>
                <a:ext uri="{FF2B5EF4-FFF2-40B4-BE49-F238E27FC236}">
                  <a16:creationId xmlns:a16="http://schemas.microsoft.com/office/drawing/2014/main" id="{FBD2DC18-7D39-41B7-B9C2-5DE2ECBEAA88}"/>
                </a:ext>
              </a:extLst>
            </p:cNvPr>
            <p:cNvCxnSpPr>
              <a:cxnSpLocks noChangeShapeType="1"/>
              <a:endCxn id="56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1" name="AutoShape 26">
              <a:extLst>
                <a:ext uri="{FF2B5EF4-FFF2-40B4-BE49-F238E27FC236}">
                  <a16:creationId xmlns:a16="http://schemas.microsoft.com/office/drawing/2014/main" id="{67FB1880-B0C0-4B5B-B615-D5B3F7337496}"/>
                </a:ext>
              </a:extLst>
            </p:cNvPr>
            <p:cNvCxnSpPr>
              <a:cxnSpLocks noChangeShapeType="1"/>
              <a:stCxn id="56" idx="5"/>
              <a:endCxn id="57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2" name="AutoShape 26">
              <a:extLst>
                <a:ext uri="{FF2B5EF4-FFF2-40B4-BE49-F238E27FC236}">
                  <a16:creationId xmlns:a16="http://schemas.microsoft.com/office/drawing/2014/main" id="{A6CD6B40-4FDF-4286-8A4A-3459ADD1580C}"/>
                </a:ext>
              </a:extLst>
            </p:cNvPr>
            <p:cNvCxnSpPr>
              <a:cxnSpLocks noChangeShapeType="1"/>
              <a:stCxn id="55" idx="6"/>
              <a:endCxn id="57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3" name="AutoShape 26">
              <a:extLst>
                <a:ext uri="{FF2B5EF4-FFF2-40B4-BE49-F238E27FC236}">
                  <a16:creationId xmlns:a16="http://schemas.microsoft.com/office/drawing/2014/main" id="{B466C9EE-0FCD-4B51-A950-E048856BD36C}"/>
                </a:ext>
              </a:extLst>
            </p:cNvPr>
            <p:cNvCxnSpPr>
              <a:cxnSpLocks noChangeShapeType="1"/>
              <a:stCxn id="57" idx="7"/>
              <a:endCxn id="58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F6DFE02-32D4-4EB8-8D07-584D4371E2EB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3472996-F736-4365-83CD-E5FCDA768560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B9FD353-8B90-4751-8064-15F9CC897802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0FE7100-455D-4E02-B538-69AF75BAFD84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2FADC9-BC50-4CCC-90B7-EC319929985D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D5D99B4-DD5E-4E88-B8B5-BB93CC55E343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668B4A1-39DA-2175-05C4-9FAB627C5C95}"/>
              </a:ext>
            </a:extLst>
          </p:cNvPr>
          <p:cNvSpPr txBox="1"/>
          <p:nvPr/>
        </p:nvSpPr>
        <p:spPr>
          <a:xfrm>
            <a:off x="964553" y="1342332"/>
            <a:ext cx="2341993" cy="31085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Frontier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S: 0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S-A: 1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S-B: 4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S-A-C: 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S-A-C-D: 7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S-B-D: 5 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21F359-B1A0-CF85-3D66-E212F625094C}"/>
              </a:ext>
            </a:extLst>
          </p:cNvPr>
          <p:cNvSpPr txBox="1"/>
          <p:nvPr/>
        </p:nvSpPr>
        <p:spPr>
          <a:xfrm>
            <a:off x="3810017" y="1342332"/>
            <a:ext cx="162351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Explored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A</a:t>
            </a:r>
          </a:p>
          <a:p>
            <a:r>
              <a:rPr lang="en-US" sz="2800" dirty="0">
                <a:solidFill>
                  <a:srgbClr val="0070C0"/>
                </a:solidFill>
              </a:rPr>
              <a:t>C</a:t>
            </a:r>
          </a:p>
          <a:p>
            <a:r>
              <a:rPr lang="en-US" sz="2800" dirty="0">
                <a:solidFill>
                  <a:srgbClr val="0070C0"/>
                </a:solidFill>
              </a:rPr>
              <a:t>B</a:t>
            </a:r>
          </a:p>
          <a:p>
            <a:endParaRPr lang="en-US" sz="2800" dirty="0">
              <a:solidFill>
                <a:srgbClr val="0070C0"/>
              </a:solidFill>
            </a:endParaRPr>
          </a:p>
          <a:p>
            <a:endParaRPr lang="en-US" sz="28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109EA1-222C-3C41-E6E1-FBDB95013E39}"/>
              </a:ext>
            </a:extLst>
          </p:cNvPr>
          <p:cNvCxnSpPr>
            <a:cxnSpLocks/>
          </p:cNvCxnSpPr>
          <p:nvPr/>
        </p:nvCxnSpPr>
        <p:spPr>
          <a:xfrm flipH="1">
            <a:off x="925229" y="3226377"/>
            <a:ext cx="1339989" cy="21419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42319BE-A247-80A7-0A1E-9D2DD56AFDB4}"/>
              </a:ext>
            </a:extLst>
          </p:cNvPr>
          <p:cNvCxnSpPr>
            <a:cxnSpLocks/>
          </p:cNvCxnSpPr>
          <p:nvPr/>
        </p:nvCxnSpPr>
        <p:spPr>
          <a:xfrm flipH="1">
            <a:off x="925229" y="277187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E5943F1-0FDE-1E83-862B-DB3B0BFBAFD2}"/>
              </a:ext>
            </a:extLst>
          </p:cNvPr>
          <p:cNvCxnSpPr>
            <a:cxnSpLocks/>
          </p:cNvCxnSpPr>
          <p:nvPr/>
        </p:nvCxnSpPr>
        <p:spPr>
          <a:xfrm flipH="1">
            <a:off x="925229" y="235734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6A2D3F6-BBDF-A49E-3CFA-34A2DD60690A}"/>
              </a:ext>
            </a:extLst>
          </p:cNvPr>
          <p:cNvCxnSpPr>
            <a:cxnSpLocks/>
          </p:cNvCxnSpPr>
          <p:nvPr/>
        </p:nvCxnSpPr>
        <p:spPr>
          <a:xfrm flipH="1">
            <a:off x="925229" y="1933857"/>
            <a:ext cx="748825" cy="21103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utoShape 6">
            <a:extLst>
              <a:ext uri="{FF2B5EF4-FFF2-40B4-BE49-F238E27FC236}">
                <a16:creationId xmlns:a16="http://schemas.microsoft.com/office/drawing/2014/main" id="{9534A767-FAE9-350D-4077-FDC541509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71" y="2315956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S</a:t>
            </a:r>
          </a:p>
        </p:txBody>
      </p:sp>
      <p:cxnSp>
        <p:nvCxnSpPr>
          <p:cNvPr id="28" name="AutoShape 26">
            <a:extLst>
              <a:ext uri="{FF2B5EF4-FFF2-40B4-BE49-F238E27FC236}">
                <a16:creationId xmlns:a16="http://schemas.microsoft.com/office/drawing/2014/main" id="{7E6F1C7B-618E-6F73-6DC6-233CC3934388}"/>
              </a:ext>
            </a:extLst>
          </p:cNvPr>
          <p:cNvCxnSpPr>
            <a:cxnSpLocks noChangeShapeType="1"/>
            <a:stCxn id="27" idx="7"/>
            <a:endCxn id="29" idx="3"/>
          </p:cNvCxnSpPr>
          <p:nvPr/>
        </p:nvCxnSpPr>
        <p:spPr bwMode="auto">
          <a:xfrm flipV="1">
            <a:off x="6417223" y="1807018"/>
            <a:ext cx="387977" cy="586101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sp>
        <p:nvSpPr>
          <p:cNvPr id="29" name="AutoShape 6">
            <a:extLst>
              <a:ext uri="{FF2B5EF4-FFF2-40B4-BE49-F238E27FC236}">
                <a16:creationId xmlns:a16="http://schemas.microsoft.com/office/drawing/2014/main" id="{E1F44DC0-E25A-F119-F11E-5BEB6FF9C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94" y="1357280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A</a:t>
            </a:r>
          </a:p>
        </p:txBody>
      </p:sp>
      <p:sp>
        <p:nvSpPr>
          <p:cNvPr id="30" name="AutoShape 6">
            <a:extLst>
              <a:ext uri="{FF2B5EF4-FFF2-40B4-BE49-F238E27FC236}">
                <a16:creationId xmlns:a16="http://schemas.microsoft.com/office/drawing/2014/main" id="{57229B77-5B27-4EE5-F08C-8FAE74E9C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711" y="2309985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31" name="AutoShape 6">
            <a:extLst>
              <a:ext uri="{FF2B5EF4-FFF2-40B4-BE49-F238E27FC236}">
                <a16:creationId xmlns:a16="http://schemas.microsoft.com/office/drawing/2014/main" id="{C98A23E8-0E31-CC43-CFB1-B78B89E02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84" y="907541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C</a:t>
            </a:r>
          </a:p>
        </p:txBody>
      </p:sp>
      <p:sp>
        <p:nvSpPr>
          <p:cNvPr id="32" name="AutoShape 6">
            <a:extLst>
              <a:ext uri="{FF2B5EF4-FFF2-40B4-BE49-F238E27FC236}">
                <a16:creationId xmlns:a16="http://schemas.microsoft.com/office/drawing/2014/main" id="{58C5ECB3-7658-2A19-F3C0-78C3547F3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5261" y="2315954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D</a:t>
            </a:r>
          </a:p>
        </p:txBody>
      </p:sp>
      <p:cxnSp>
        <p:nvCxnSpPr>
          <p:cNvPr id="34" name="AutoShape 26">
            <a:extLst>
              <a:ext uri="{FF2B5EF4-FFF2-40B4-BE49-F238E27FC236}">
                <a16:creationId xmlns:a16="http://schemas.microsoft.com/office/drawing/2014/main" id="{D038C09E-CE3B-801E-7CD7-9100E0F5BA7F}"/>
              </a:ext>
            </a:extLst>
          </p:cNvPr>
          <p:cNvCxnSpPr>
            <a:cxnSpLocks noChangeShapeType="1"/>
            <a:stCxn id="27" idx="6"/>
            <a:endCxn id="30" idx="2"/>
          </p:cNvCxnSpPr>
          <p:nvPr/>
        </p:nvCxnSpPr>
        <p:spPr bwMode="auto">
          <a:xfrm flipV="1">
            <a:off x="6492929" y="2573436"/>
            <a:ext cx="1879782" cy="5971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5" name="AutoShape 26">
            <a:extLst>
              <a:ext uri="{FF2B5EF4-FFF2-40B4-BE49-F238E27FC236}">
                <a16:creationId xmlns:a16="http://schemas.microsoft.com/office/drawing/2014/main" id="{BB29663E-7D19-852C-E4C7-26914E7AE266}"/>
              </a:ext>
            </a:extLst>
          </p:cNvPr>
          <p:cNvCxnSpPr>
            <a:cxnSpLocks noChangeShapeType="1"/>
            <a:endCxn id="31" idx="2"/>
          </p:cNvCxnSpPr>
          <p:nvPr/>
        </p:nvCxnSpPr>
        <p:spPr bwMode="auto">
          <a:xfrm flipV="1">
            <a:off x="7246452" y="1170993"/>
            <a:ext cx="883333" cy="393616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6" name="AutoShape 26">
            <a:extLst>
              <a:ext uri="{FF2B5EF4-FFF2-40B4-BE49-F238E27FC236}">
                <a16:creationId xmlns:a16="http://schemas.microsoft.com/office/drawing/2014/main" id="{342C70D9-D523-21ED-063D-88F2E1CBD036}"/>
              </a:ext>
            </a:extLst>
          </p:cNvPr>
          <p:cNvCxnSpPr>
            <a:cxnSpLocks noChangeShapeType="1"/>
            <a:stCxn id="31" idx="5"/>
            <a:endCxn id="32" idx="1"/>
          </p:cNvCxnSpPr>
          <p:nvPr/>
        </p:nvCxnSpPr>
        <p:spPr bwMode="auto">
          <a:xfrm>
            <a:off x="8571036" y="1357280"/>
            <a:ext cx="1229931" cy="1035838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sp>
        <p:nvSpPr>
          <p:cNvPr id="46" name="AutoShape 6">
            <a:extLst>
              <a:ext uri="{FF2B5EF4-FFF2-40B4-BE49-F238E27FC236}">
                <a16:creationId xmlns:a16="http://schemas.microsoft.com/office/drawing/2014/main" id="{08C72E8E-62D4-302D-233C-34BB85BBB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26" y="2321928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48" name="AutoShape 6">
            <a:extLst>
              <a:ext uri="{FF2B5EF4-FFF2-40B4-BE49-F238E27FC236}">
                <a16:creationId xmlns:a16="http://schemas.microsoft.com/office/drawing/2014/main" id="{37561763-B9C7-C2D4-EC47-37555B035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49" y="1363252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49" name="AutoShape 6">
            <a:extLst>
              <a:ext uri="{FF2B5EF4-FFF2-40B4-BE49-F238E27FC236}">
                <a16:creationId xmlns:a16="http://schemas.microsoft.com/office/drawing/2014/main" id="{8EBEE6A1-85AA-C283-48CE-DB53D5FD6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666" y="2315957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0" name="AutoShape 6">
            <a:extLst>
              <a:ext uri="{FF2B5EF4-FFF2-40B4-BE49-F238E27FC236}">
                <a16:creationId xmlns:a16="http://schemas.microsoft.com/office/drawing/2014/main" id="{7715CA13-1624-2916-9E4C-3C225E7C1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39" y="913513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04199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0" grpId="0" animBg="1"/>
      <p:bldP spid="31" grpId="0" animBg="1"/>
      <p:bldP spid="32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Walk-through UCS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5B811A-484C-4EC4-8248-3F80202D4EA7}"/>
              </a:ext>
            </a:extLst>
          </p:cNvPr>
          <p:cNvGrpSpPr/>
          <p:nvPr/>
        </p:nvGrpSpPr>
        <p:grpSpPr>
          <a:xfrm>
            <a:off x="5975926" y="913513"/>
            <a:ext cx="5527828" cy="2127559"/>
            <a:chOff x="7345606" y="1634084"/>
            <a:chExt cx="4232040" cy="1616910"/>
          </a:xfrm>
        </p:grpSpPr>
        <p:sp>
          <p:nvSpPr>
            <p:cNvPr id="52" name="AutoShape 6">
              <a:extLst>
                <a:ext uri="{FF2B5EF4-FFF2-40B4-BE49-F238E27FC236}">
                  <a16:creationId xmlns:a16="http://schemas.microsoft.com/office/drawing/2014/main" id="{56821D2E-ABE8-4F0B-8669-C2F66F5B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53" name="AutoShape 26">
              <a:extLst>
                <a:ext uri="{FF2B5EF4-FFF2-40B4-BE49-F238E27FC236}">
                  <a16:creationId xmlns:a16="http://schemas.microsoft.com/office/drawing/2014/main" id="{0050F606-FAC5-4513-B671-164D7C240966}"/>
                </a:ext>
              </a:extLst>
            </p:cNvPr>
            <p:cNvCxnSpPr>
              <a:cxnSpLocks noChangeShapeType="1"/>
              <a:stCxn id="52" idx="7"/>
              <a:endCxn id="54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4" name="AutoShape 6">
              <a:extLst>
                <a:ext uri="{FF2B5EF4-FFF2-40B4-BE49-F238E27FC236}">
                  <a16:creationId xmlns:a16="http://schemas.microsoft.com/office/drawing/2014/main" id="{0C0A92D6-3BAE-407C-B3AB-5051CA1B6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55" name="AutoShape 6">
              <a:extLst>
                <a:ext uri="{FF2B5EF4-FFF2-40B4-BE49-F238E27FC236}">
                  <a16:creationId xmlns:a16="http://schemas.microsoft.com/office/drawing/2014/main" id="{E11142EC-508C-436C-89BF-A0A304573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56" name="AutoShape 6">
              <a:extLst>
                <a:ext uri="{FF2B5EF4-FFF2-40B4-BE49-F238E27FC236}">
                  <a16:creationId xmlns:a16="http://schemas.microsoft.com/office/drawing/2014/main" id="{5A2E0E86-A1E2-4A1B-AC80-5855FCB6F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57" name="AutoShape 6">
              <a:extLst>
                <a:ext uri="{FF2B5EF4-FFF2-40B4-BE49-F238E27FC236}">
                  <a16:creationId xmlns:a16="http://schemas.microsoft.com/office/drawing/2014/main" id="{6FFB9EC4-CF91-4BA3-8B55-CF725EB8A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58" name="AutoShape 6">
              <a:extLst>
                <a:ext uri="{FF2B5EF4-FFF2-40B4-BE49-F238E27FC236}">
                  <a16:creationId xmlns:a16="http://schemas.microsoft.com/office/drawing/2014/main" id="{2B15F1B3-F063-4BBD-9C02-B48ED211B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59" name="AutoShape 26">
              <a:extLst>
                <a:ext uri="{FF2B5EF4-FFF2-40B4-BE49-F238E27FC236}">
                  <a16:creationId xmlns:a16="http://schemas.microsoft.com/office/drawing/2014/main" id="{E5623855-660B-4A75-8048-58DAA8743F82}"/>
                </a:ext>
              </a:extLst>
            </p:cNvPr>
            <p:cNvCxnSpPr>
              <a:cxnSpLocks noChangeShapeType="1"/>
              <a:stCxn id="52" idx="6"/>
              <a:endCxn id="55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0" name="AutoShape 26">
              <a:extLst>
                <a:ext uri="{FF2B5EF4-FFF2-40B4-BE49-F238E27FC236}">
                  <a16:creationId xmlns:a16="http://schemas.microsoft.com/office/drawing/2014/main" id="{FBD2DC18-7D39-41B7-B9C2-5DE2ECBEAA88}"/>
                </a:ext>
              </a:extLst>
            </p:cNvPr>
            <p:cNvCxnSpPr>
              <a:cxnSpLocks noChangeShapeType="1"/>
              <a:endCxn id="56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1" name="AutoShape 26">
              <a:extLst>
                <a:ext uri="{FF2B5EF4-FFF2-40B4-BE49-F238E27FC236}">
                  <a16:creationId xmlns:a16="http://schemas.microsoft.com/office/drawing/2014/main" id="{67FB1880-B0C0-4B5B-B615-D5B3F7337496}"/>
                </a:ext>
              </a:extLst>
            </p:cNvPr>
            <p:cNvCxnSpPr>
              <a:cxnSpLocks noChangeShapeType="1"/>
              <a:stCxn id="56" idx="5"/>
              <a:endCxn id="57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2" name="AutoShape 26">
              <a:extLst>
                <a:ext uri="{FF2B5EF4-FFF2-40B4-BE49-F238E27FC236}">
                  <a16:creationId xmlns:a16="http://schemas.microsoft.com/office/drawing/2014/main" id="{A6CD6B40-4FDF-4286-8A4A-3459ADD1580C}"/>
                </a:ext>
              </a:extLst>
            </p:cNvPr>
            <p:cNvCxnSpPr>
              <a:cxnSpLocks noChangeShapeType="1"/>
              <a:stCxn id="55" idx="6"/>
              <a:endCxn id="57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3" name="AutoShape 26">
              <a:extLst>
                <a:ext uri="{FF2B5EF4-FFF2-40B4-BE49-F238E27FC236}">
                  <a16:creationId xmlns:a16="http://schemas.microsoft.com/office/drawing/2014/main" id="{B466C9EE-0FCD-4B51-A950-E048856BD36C}"/>
                </a:ext>
              </a:extLst>
            </p:cNvPr>
            <p:cNvCxnSpPr>
              <a:cxnSpLocks noChangeShapeType="1"/>
              <a:stCxn id="57" idx="7"/>
              <a:endCxn id="58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F6DFE02-32D4-4EB8-8D07-584D4371E2EB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3472996-F736-4365-83CD-E5FCDA768560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B9FD353-8B90-4751-8064-15F9CC897802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0FE7100-455D-4E02-B538-69AF75BAFD84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2FADC9-BC50-4CCC-90B7-EC319929985D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D5D99B4-DD5E-4E88-B8B5-BB93CC55E343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668B4A1-39DA-2175-05C4-9FAB627C5C95}"/>
              </a:ext>
            </a:extLst>
          </p:cNvPr>
          <p:cNvSpPr txBox="1"/>
          <p:nvPr/>
        </p:nvSpPr>
        <p:spPr>
          <a:xfrm>
            <a:off x="964553" y="1342332"/>
            <a:ext cx="234199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Frontier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S: 0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S-A: 1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S-B: 4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S-A-C: 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S-A-C-D: 7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S-B-D: 5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S-B-D-G: 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21F359-B1A0-CF85-3D66-E212F625094C}"/>
              </a:ext>
            </a:extLst>
          </p:cNvPr>
          <p:cNvSpPr txBox="1"/>
          <p:nvPr/>
        </p:nvSpPr>
        <p:spPr>
          <a:xfrm>
            <a:off x="3810017" y="1342332"/>
            <a:ext cx="162351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Explored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A</a:t>
            </a:r>
          </a:p>
          <a:p>
            <a:r>
              <a:rPr lang="en-US" sz="2800" dirty="0">
                <a:solidFill>
                  <a:srgbClr val="0070C0"/>
                </a:solidFill>
              </a:rPr>
              <a:t>C</a:t>
            </a:r>
          </a:p>
          <a:p>
            <a:r>
              <a:rPr lang="en-US" sz="2800" dirty="0">
                <a:solidFill>
                  <a:srgbClr val="0070C0"/>
                </a:solidFill>
              </a:rPr>
              <a:t>B</a:t>
            </a:r>
          </a:p>
          <a:p>
            <a:r>
              <a:rPr lang="en-US" sz="2800" dirty="0">
                <a:solidFill>
                  <a:srgbClr val="0070C0"/>
                </a:solidFill>
              </a:rPr>
              <a:t>D</a:t>
            </a:r>
          </a:p>
          <a:p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8B60FC-2AF5-E496-8E77-E4F9CFB40D37}"/>
              </a:ext>
            </a:extLst>
          </p:cNvPr>
          <p:cNvSpPr/>
          <p:nvPr/>
        </p:nvSpPr>
        <p:spPr>
          <a:xfrm>
            <a:off x="964553" y="3589101"/>
            <a:ext cx="1719864" cy="3646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AD5138-12BD-9050-2432-F030DE35EB43}"/>
              </a:ext>
            </a:extLst>
          </p:cNvPr>
          <p:cNvSpPr txBox="1"/>
          <p:nvPr/>
        </p:nvSpPr>
        <p:spPr>
          <a:xfrm>
            <a:off x="3901683" y="4450875"/>
            <a:ext cx="2800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Replaced by better path to D!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40CED67-3EA8-14E5-FAB1-352B045C00E6}"/>
              </a:ext>
            </a:extLst>
          </p:cNvPr>
          <p:cNvCxnSpPr>
            <a:cxnSpLocks/>
            <a:endCxn id="4" idx="3"/>
          </p:cNvCxnSpPr>
          <p:nvPr/>
        </p:nvCxnSpPr>
        <p:spPr>
          <a:xfrm flipH="1" flipV="1">
            <a:off x="2684417" y="3771421"/>
            <a:ext cx="1125600" cy="983459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DB157B6-8F77-E89D-D593-BBB6849BEF89}"/>
              </a:ext>
            </a:extLst>
          </p:cNvPr>
          <p:cNvCxnSpPr>
            <a:cxnSpLocks/>
          </p:cNvCxnSpPr>
          <p:nvPr/>
        </p:nvCxnSpPr>
        <p:spPr>
          <a:xfrm flipH="1">
            <a:off x="964553" y="4102272"/>
            <a:ext cx="1419003" cy="18501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109EA1-222C-3C41-E6E1-FBDB95013E39}"/>
              </a:ext>
            </a:extLst>
          </p:cNvPr>
          <p:cNvCxnSpPr>
            <a:cxnSpLocks/>
          </p:cNvCxnSpPr>
          <p:nvPr/>
        </p:nvCxnSpPr>
        <p:spPr>
          <a:xfrm flipH="1">
            <a:off x="925229" y="3226377"/>
            <a:ext cx="1339989" cy="21419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42319BE-A247-80A7-0A1E-9D2DD56AFDB4}"/>
              </a:ext>
            </a:extLst>
          </p:cNvPr>
          <p:cNvCxnSpPr>
            <a:cxnSpLocks/>
          </p:cNvCxnSpPr>
          <p:nvPr/>
        </p:nvCxnSpPr>
        <p:spPr>
          <a:xfrm flipH="1">
            <a:off x="925229" y="277187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E5943F1-0FDE-1E83-862B-DB3B0BFBAFD2}"/>
              </a:ext>
            </a:extLst>
          </p:cNvPr>
          <p:cNvCxnSpPr>
            <a:cxnSpLocks/>
          </p:cNvCxnSpPr>
          <p:nvPr/>
        </p:nvCxnSpPr>
        <p:spPr>
          <a:xfrm flipH="1">
            <a:off x="925229" y="235734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6A2D3F6-BBDF-A49E-3CFA-34A2DD60690A}"/>
              </a:ext>
            </a:extLst>
          </p:cNvPr>
          <p:cNvCxnSpPr>
            <a:cxnSpLocks/>
          </p:cNvCxnSpPr>
          <p:nvPr/>
        </p:nvCxnSpPr>
        <p:spPr>
          <a:xfrm flipH="1">
            <a:off x="925229" y="1933857"/>
            <a:ext cx="748825" cy="21103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00A2D31-0190-7DF0-6217-66677B670599}"/>
              </a:ext>
            </a:extLst>
          </p:cNvPr>
          <p:cNvCxnSpPr>
            <a:cxnSpLocks/>
          </p:cNvCxnSpPr>
          <p:nvPr/>
        </p:nvCxnSpPr>
        <p:spPr>
          <a:xfrm flipH="1">
            <a:off x="994568" y="4529626"/>
            <a:ext cx="1598183" cy="143256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5E5BD1A-EA16-F8E3-0DF2-C3FB18C3A9E4}"/>
              </a:ext>
            </a:extLst>
          </p:cNvPr>
          <p:cNvSpPr txBox="1"/>
          <p:nvPr/>
        </p:nvSpPr>
        <p:spPr>
          <a:xfrm>
            <a:off x="950086" y="5754124"/>
            <a:ext cx="44834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Result: S-B-D-G (path cost 8)</a:t>
            </a:r>
          </a:p>
        </p:txBody>
      </p:sp>
      <p:sp>
        <p:nvSpPr>
          <p:cNvPr id="27" name="AutoShape 6">
            <a:extLst>
              <a:ext uri="{FF2B5EF4-FFF2-40B4-BE49-F238E27FC236}">
                <a16:creationId xmlns:a16="http://schemas.microsoft.com/office/drawing/2014/main" id="{9534A767-FAE9-350D-4077-FDC541509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71" y="2315956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S</a:t>
            </a:r>
          </a:p>
        </p:txBody>
      </p:sp>
      <p:cxnSp>
        <p:nvCxnSpPr>
          <p:cNvPr id="28" name="AutoShape 26">
            <a:extLst>
              <a:ext uri="{FF2B5EF4-FFF2-40B4-BE49-F238E27FC236}">
                <a16:creationId xmlns:a16="http://schemas.microsoft.com/office/drawing/2014/main" id="{7E6F1C7B-618E-6F73-6DC6-233CC3934388}"/>
              </a:ext>
            </a:extLst>
          </p:cNvPr>
          <p:cNvCxnSpPr>
            <a:cxnSpLocks noChangeShapeType="1"/>
            <a:stCxn id="27" idx="7"/>
            <a:endCxn id="29" idx="3"/>
          </p:cNvCxnSpPr>
          <p:nvPr/>
        </p:nvCxnSpPr>
        <p:spPr bwMode="auto">
          <a:xfrm flipV="1">
            <a:off x="6417223" y="1807018"/>
            <a:ext cx="387977" cy="586101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sp>
        <p:nvSpPr>
          <p:cNvPr id="29" name="AutoShape 6">
            <a:extLst>
              <a:ext uri="{FF2B5EF4-FFF2-40B4-BE49-F238E27FC236}">
                <a16:creationId xmlns:a16="http://schemas.microsoft.com/office/drawing/2014/main" id="{E1F44DC0-E25A-F119-F11E-5BEB6FF9C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94" y="1357280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A</a:t>
            </a:r>
          </a:p>
        </p:txBody>
      </p:sp>
      <p:sp>
        <p:nvSpPr>
          <p:cNvPr id="30" name="AutoShape 6">
            <a:extLst>
              <a:ext uri="{FF2B5EF4-FFF2-40B4-BE49-F238E27FC236}">
                <a16:creationId xmlns:a16="http://schemas.microsoft.com/office/drawing/2014/main" id="{57229B77-5B27-4EE5-F08C-8FAE74E9C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711" y="2309985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31" name="AutoShape 6">
            <a:extLst>
              <a:ext uri="{FF2B5EF4-FFF2-40B4-BE49-F238E27FC236}">
                <a16:creationId xmlns:a16="http://schemas.microsoft.com/office/drawing/2014/main" id="{C98A23E8-0E31-CC43-CFB1-B78B89E02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84" y="907541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C</a:t>
            </a:r>
          </a:p>
        </p:txBody>
      </p:sp>
      <p:sp>
        <p:nvSpPr>
          <p:cNvPr id="32" name="AutoShape 6">
            <a:extLst>
              <a:ext uri="{FF2B5EF4-FFF2-40B4-BE49-F238E27FC236}">
                <a16:creationId xmlns:a16="http://schemas.microsoft.com/office/drawing/2014/main" id="{58C5ECB3-7658-2A19-F3C0-78C3547F3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5261" y="2315954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D</a:t>
            </a:r>
          </a:p>
        </p:txBody>
      </p:sp>
      <p:sp>
        <p:nvSpPr>
          <p:cNvPr id="33" name="AutoShape 6">
            <a:extLst>
              <a:ext uri="{FF2B5EF4-FFF2-40B4-BE49-F238E27FC236}">
                <a16:creationId xmlns:a16="http://schemas.microsoft.com/office/drawing/2014/main" id="{F707324C-3BCB-95EA-F5C9-507B05607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6841" y="1225194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G</a:t>
            </a:r>
          </a:p>
        </p:txBody>
      </p:sp>
      <p:cxnSp>
        <p:nvCxnSpPr>
          <p:cNvPr id="34" name="AutoShape 26">
            <a:extLst>
              <a:ext uri="{FF2B5EF4-FFF2-40B4-BE49-F238E27FC236}">
                <a16:creationId xmlns:a16="http://schemas.microsoft.com/office/drawing/2014/main" id="{D038C09E-CE3B-801E-7CD7-9100E0F5BA7F}"/>
              </a:ext>
            </a:extLst>
          </p:cNvPr>
          <p:cNvCxnSpPr>
            <a:cxnSpLocks noChangeShapeType="1"/>
            <a:stCxn id="27" idx="6"/>
            <a:endCxn id="30" idx="2"/>
          </p:cNvCxnSpPr>
          <p:nvPr/>
        </p:nvCxnSpPr>
        <p:spPr bwMode="auto">
          <a:xfrm flipV="1">
            <a:off x="6492929" y="2573436"/>
            <a:ext cx="1879782" cy="5971"/>
          </a:xfrm>
          <a:prstGeom prst="straightConnector1">
            <a:avLst/>
          </a:prstGeom>
          <a:noFill/>
          <a:ln w="38100">
            <a:solidFill>
              <a:srgbClr val="7030A0"/>
            </a:solidFill>
            <a:round/>
            <a:headEnd/>
            <a:tailEnd type="triangle" w="lg" len="lg"/>
          </a:ln>
        </p:spPr>
      </p:cxnSp>
      <p:cxnSp>
        <p:nvCxnSpPr>
          <p:cNvPr id="35" name="AutoShape 26">
            <a:extLst>
              <a:ext uri="{FF2B5EF4-FFF2-40B4-BE49-F238E27FC236}">
                <a16:creationId xmlns:a16="http://schemas.microsoft.com/office/drawing/2014/main" id="{BB29663E-7D19-852C-E4C7-26914E7AE266}"/>
              </a:ext>
            </a:extLst>
          </p:cNvPr>
          <p:cNvCxnSpPr>
            <a:cxnSpLocks noChangeShapeType="1"/>
            <a:endCxn id="31" idx="2"/>
          </p:cNvCxnSpPr>
          <p:nvPr/>
        </p:nvCxnSpPr>
        <p:spPr bwMode="auto">
          <a:xfrm flipV="1">
            <a:off x="7246452" y="1170993"/>
            <a:ext cx="883333" cy="393616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6" name="AutoShape 26">
            <a:extLst>
              <a:ext uri="{FF2B5EF4-FFF2-40B4-BE49-F238E27FC236}">
                <a16:creationId xmlns:a16="http://schemas.microsoft.com/office/drawing/2014/main" id="{342C70D9-D523-21ED-063D-88F2E1CBD036}"/>
              </a:ext>
            </a:extLst>
          </p:cNvPr>
          <p:cNvCxnSpPr>
            <a:cxnSpLocks noChangeShapeType="1"/>
            <a:stCxn id="31" idx="5"/>
            <a:endCxn id="32" idx="1"/>
          </p:cNvCxnSpPr>
          <p:nvPr/>
        </p:nvCxnSpPr>
        <p:spPr bwMode="auto">
          <a:xfrm>
            <a:off x="8571036" y="1357280"/>
            <a:ext cx="1229931" cy="1035838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7" name="AutoShape 26">
            <a:extLst>
              <a:ext uri="{FF2B5EF4-FFF2-40B4-BE49-F238E27FC236}">
                <a16:creationId xmlns:a16="http://schemas.microsoft.com/office/drawing/2014/main" id="{3CA0D999-A856-A68C-DABC-BF7A4A36CBFA}"/>
              </a:ext>
            </a:extLst>
          </p:cNvPr>
          <p:cNvCxnSpPr>
            <a:cxnSpLocks noChangeShapeType="1"/>
            <a:stCxn id="30" idx="6"/>
            <a:endCxn id="32" idx="2"/>
          </p:cNvCxnSpPr>
          <p:nvPr/>
        </p:nvCxnSpPr>
        <p:spPr bwMode="auto">
          <a:xfrm>
            <a:off x="8889669" y="2573436"/>
            <a:ext cx="835591" cy="5970"/>
          </a:xfrm>
          <a:prstGeom prst="straightConnector1">
            <a:avLst/>
          </a:prstGeom>
          <a:noFill/>
          <a:ln w="38100">
            <a:solidFill>
              <a:srgbClr val="7030A0"/>
            </a:solidFill>
            <a:round/>
            <a:headEnd/>
            <a:tailEnd type="triangle" w="lg" len="lg"/>
          </a:ln>
        </p:spPr>
      </p:cxnSp>
      <p:cxnSp>
        <p:nvCxnSpPr>
          <p:cNvPr id="38" name="AutoShape 26">
            <a:extLst>
              <a:ext uri="{FF2B5EF4-FFF2-40B4-BE49-F238E27FC236}">
                <a16:creationId xmlns:a16="http://schemas.microsoft.com/office/drawing/2014/main" id="{D3DB06AF-1ABD-D18E-68F2-26F873AC4F79}"/>
              </a:ext>
            </a:extLst>
          </p:cNvPr>
          <p:cNvCxnSpPr>
            <a:cxnSpLocks noChangeShapeType="1"/>
            <a:stCxn id="32" idx="7"/>
            <a:endCxn id="33" idx="3"/>
          </p:cNvCxnSpPr>
          <p:nvPr/>
        </p:nvCxnSpPr>
        <p:spPr bwMode="auto">
          <a:xfrm flipV="1">
            <a:off x="10166512" y="1674933"/>
            <a:ext cx="896035" cy="718185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99A5E36-2C2A-01DD-816D-71BB7FE224FB}"/>
                  </a:ext>
                </a:extLst>
              </p14:cNvPr>
              <p14:cNvContentPartPr/>
              <p14:nvPr/>
            </p14:nvContentPartPr>
            <p14:xfrm>
              <a:off x="8606554" y="1424520"/>
              <a:ext cx="1012680" cy="7513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99A5E36-2C2A-01DD-816D-71BB7FE224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87474" y="1405440"/>
                <a:ext cx="1050480" cy="789120"/>
              </a:xfrm>
              <a:prstGeom prst="rect">
                <a:avLst/>
              </a:prstGeom>
            </p:spPr>
          </p:pic>
        </mc:Fallback>
      </mc:AlternateContent>
      <p:sp>
        <p:nvSpPr>
          <p:cNvPr id="46" name="AutoShape 6">
            <a:extLst>
              <a:ext uri="{FF2B5EF4-FFF2-40B4-BE49-F238E27FC236}">
                <a16:creationId xmlns:a16="http://schemas.microsoft.com/office/drawing/2014/main" id="{08C72E8E-62D4-302D-233C-34BB85BBB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26" y="2315957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48" name="AutoShape 6">
            <a:extLst>
              <a:ext uri="{FF2B5EF4-FFF2-40B4-BE49-F238E27FC236}">
                <a16:creationId xmlns:a16="http://schemas.microsoft.com/office/drawing/2014/main" id="{37561763-B9C7-C2D4-EC47-37555B035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49" y="1357281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49" name="AutoShape 6">
            <a:extLst>
              <a:ext uri="{FF2B5EF4-FFF2-40B4-BE49-F238E27FC236}">
                <a16:creationId xmlns:a16="http://schemas.microsoft.com/office/drawing/2014/main" id="{8EBEE6A1-85AA-C283-48CE-DB53D5FD6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666" y="2309986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0" name="AutoShape 6">
            <a:extLst>
              <a:ext uri="{FF2B5EF4-FFF2-40B4-BE49-F238E27FC236}">
                <a16:creationId xmlns:a16="http://schemas.microsoft.com/office/drawing/2014/main" id="{7715CA13-1624-2916-9E4C-3C225E7C1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39" y="907542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0" name="AutoShape 6">
            <a:extLst>
              <a:ext uri="{FF2B5EF4-FFF2-40B4-BE49-F238E27FC236}">
                <a16:creationId xmlns:a16="http://schemas.microsoft.com/office/drawing/2014/main" id="{F4B07ABF-C96E-6682-C67F-E3C97CE1B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5216" y="2315955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64818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3" grpId="0" animBg="1"/>
      <p:bldP spid="7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D524F-B77E-E358-A180-B2D100F74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B00BFC6-A6BC-5D8D-BE99-F71B6DE0874A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UNIFORM-COST-SEARCH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</a:t>
            </a:r>
            <a:r>
              <a:rPr lang="en-US" sz="2300" b="1" dirty="0"/>
              <a:t>priority queue using node path_cost 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</a:t>
            </a:r>
            <a:r>
              <a:rPr lang="en-US" sz="2300" b="1" dirty="0"/>
              <a:t>with path_cost = 0</a:t>
            </a:r>
            <a:br>
              <a:rPr lang="en-US" sz="2300" b="1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</a:t>
            </a:r>
            <a:r>
              <a:rPr lang="en-US" sz="2300" b="1" dirty="0"/>
              <a:t>else if the </a:t>
            </a:r>
            <a:r>
              <a:rPr lang="en-US" sz="2300" b="1" dirty="0">
                <a:solidFill>
                  <a:srgbClr val="0000FF"/>
                </a:solidFill>
              </a:rPr>
              <a:t>child</a:t>
            </a:r>
            <a:r>
              <a:rPr lang="en-US" sz="2300" b="1" dirty="0"/>
              <a:t> is already in the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with higher path_cost</a:t>
            </a:r>
            <a:r>
              <a:rPr lang="en-US" sz="2300" b="1" dirty="0">
                <a:solidFill>
                  <a:srgbClr val="0000FF"/>
                </a:solidFill>
              </a:rPr>
              <a:t> </a:t>
            </a:r>
            <a:r>
              <a:rPr lang="en-US" sz="2300" b="1" dirty="0">
                <a:solidFill>
                  <a:schemeClr val="accent2"/>
                </a:solidFill>
              </a:rPr>
              <a:t>then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b="1" dirty="0"/>
              <a:t>                             replace that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node with</a:t>
            </a:r>
            <a:r>
              <a:rPr lang="en-US" sz="2300" b="1" dirty="0">
                <a:solidFill>
                  <a:srgbClr val="0000FF"/>
                </a:solidFill>
              </a:rPr>
              <a:t> child</a:t>
            </a:r>
            <a:endParaRPr lang="en-US" sz="2300" b="1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8F46DEB-63A5-0DD9-EE22-0BFDF7E4C182}"/>
              </a:ext>
            </a:extLst>
          </p:cNvPr>
          <p:cNvGrpSpPr/>
          <p:nvPr/>
        </p:nvGrpSpPr>
        <p:grpSpPr>
          <a:xfrm>
            <a:off x="7576515" y="1409529"/>
            <a:ext cx="4232040" cy="1635384"/>
            <a:chOff x="7345606" y="1634084"/>
            <a:chExt cx="4232040" cy="1635384"/>
          </a:xfrm>
        </p:grpSpPr>
        <p:sp>
          <p:nvSpPr>
            <p:cNvPr id="3" name="AutoShape 6">
              <a:extLst>
                <a:ext uri="{FF2B5EF4-FFF2-40B4-BE49-F238E27FC236}">
                  <a16:creationId xmlns:a16="http://schemas.microsoft.com/office/drawing/2014/main" id="{2D730BB3-8F67-98BB-CBF6-3E5221E95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4" name="AutoShape 26">
              <a:extLst>
                <a:ext uri="{FF2B5EF4-FFF2-40B4-BE49-F238E27FC236}">
                  <a16:creationId xmlns:a16="http://schemas.microsoft.com/office/drawing/2014/main" id="{DB9C9211-E9B6-AE37-F96B-DBE9306A4EA0}"/>
                </a:ext>
              </a:extLst>
            </p:cNvPr>
            <p:cNvCxnSpPr>
              <a:cxnSpLocks noChangeShapeType="1"/>
              <a:stCxn id="3" idx="7"/>
              <a:endCxn id="9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9" name="AutoShape 6">
              <a:extLst>
                <a:ext uri="{FF2B5EF4-FFF2-40B4-BE49-F238E27FC236}">
                  <a16:creationId xmlns:a16="http://schemas.microsoft.com/office/drawing/2014/main" id="{616DEF22-8774-8247-6A7A-6FA4E9D42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13" name="AutoShape 6">
              <a:extLst>
                <a:ext uri="{FF2B5EF4-FFF2-40B4-BE49-F238E27FC236}">
                  <a16:creationId xmlns:a16="http://schemas.microsoft.com/office/drawing/2014/main" id="{D0F242B0-E4D5-9D4A-A191-B490F47DF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14" name="AutoShape 6">
              <a:extLst>
                <a:ext uri="{FF2B5EF4-FFF2-40B4-BE49-F238E27FC236}">
                  <a16:creationId xmlns:a16="http://schemas.microsoft.com/office/drawing/2014/main" id="{958B980E-36DE-1450-EAAC-BFE233F537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15" name="AutoShape 6">
              <a:extLst>
                <a:ext uri="{FF2B5EF4-FFF2-40B4-BE49-F238E27FC236}">
                  <a16:creationId xmlns:a16="http://schemas.microsoft.com/office/drawing/2014/main" id="{F111BE34-EC72-66BB-F3DC-9D5AF3C9C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16" name="AutoShape 6">
              <a:extLst>
                <a:ext uri="{FF2B5EF4-FFF2-40B4-BE49-F238E27FC236}">
                  <a16:creationId xmlns:a16="http://schemas.microsoft.com/office/drawing/2014/main" id="{E9DE7DAD-2C2D-D167-5442-32AEB6663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19" name="AutoShape 26">
              <a:extLst>
                <a:ext uri="{FF2B5EF4-FFF2-40B4-BE49-F238E27FC236}">
                  <a16:creationId xmlns:a16="http://schemas.microsoft.com/office/drawing/2014/main" id="{D0B8E39E-64B1-4D20-390F-B1EF5ECD73C6}"/>
                </a:ext>
              </a:extLst>
            </p:cNvPr>
            <p:cNvCxnSpPr>
              <a:cxnSpLocks noChangeShapeType="1"/>
              <a:stCxn id="3" idx="6"/>
              <a:endCxn id="13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0" name="AutoShape 26">
              <a:extLst>
                <a:ext uri="{FF2B5EF4-FFF2-40B4-BE49-F238E27FC236}">
                  <a16:creationId xmlns:a16="http://schemas.microsoft.com/office/drawing/2014/main" id="{653D7B20-6984-036A-6F48-332A40DBFE04}"/>
                </a:ext>
              </a:extLst>
            </p:cNvPr>
            <p:cNvCxnSpPr>
              <a:cxnSpLocks noChangeShapeType="1"/>
              <a:endCxn id="14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1" name="AutoShape 26">
              <a:extLst>
                <a:ext uri="{FF2B5EF4-FFF2-40B4-BE49-F238E27FC236}">
                  <a16:creationId xmlns:a16="http://schemas.microsoft.com/office/drawing/2014/main" id="{113635B0-238C-2AAA-54BF-1E3569D80280}"/>
                </a:ext>
              </a:extLst>
            </p:cNvPr>
            <p:cNvCxnSpPr>
              <a:cxnSpLocks noChangeShapeType="1"/>
              <a:stCxn id="14" idx="5"/>
              <a:endCxn id="15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2" name="AutoShape 26">
              <a:extLst>
                <a:ext uri="{FF2B5EF4-FFF2-40B4-BE49-F238E27FC236}">
                  <a16:creationId xmlns:a16="http://schemas.microsoft.com/office/drawing/2014/main" id="{AE079CD3-2C0F-8967-4FB3-635EF31536F6}"/>
                </a:ext>
              </a:extLst>
            </p:cNvPr>
            <p:cNvCxnSpPr>
              <a:cxnSpLocks noChangeShapeType="1"/>
              <a:stCxn id="13" idx="6"/>
              <a:endCxn id="15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3" name="AutoShape 26">
              <a:extLst>
                <a:ext uri="{FF2B5EF4-FFF2-40B4-BE49-F238E27FC236}">
                  <a16:creationId xmlns:a16="http://schemas.microsoft.com/office/drawing/2014/main" id="{7111EF6F-7339-9AA1-D68C-35B4AC48446B}"/>
                </a:ext>
              </a:extLst>
            </p:cNvPr>
            <p:cNvCxnSpPr>
              <a:cxnSpLocks noChangeShapeType="1"/>
              <a:stCxn id="15" idx="7"/>
              <a:endCxn id="16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58647CA-771D-67ED-430C-BD6A6A29CF80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7F1A607-7823-0F6E-9E1F-95DD75ACA77B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86C60C1-98F6-B05C-7BF0-66B0DDB04A08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1F3F9CC-CC9E-42BB-E738-F3AB9F0AD395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11834B6-B7FE-9CAC-80BF-C75320BB262C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5B2B590-CBC8-4F65-B3C3-234D1527F292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0E2D9C3-015E-CB97-885C-AA1E85477811}"/>
              </a:ext>
            </a:extLst>
          </p:cNvPr>
          <p:cNvSpPr txBox="1"/>
          <p:nvPr/>
        </p:nvSpPr>
        <p:spPr>
          <a:xfrm>
            <a:off x="0" y="647264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4283660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8472500" y="4114800"/>
            <a:ext cx="1912937" cy="1771651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Uniform Cost Issues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idx="1"/>
          </p:nvPr>
        </p:nvSpPr>
        <p:spPr>
          <a:xfrm>
            <a:off x="486622" y="1166018"/>
            <a:ext cx="7204089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/>
              <a:t>Remember: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UCS explores increasing cost contours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The good: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UCS is complete and optimal!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The bad: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/>
              <a:t>Explores options in every “direction”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/>
              <a:t>No information about goal location</a:t>
            </a:r>
          </a:p>
          <a:p>
            <a:pPr marL="0" lvl="1" indent="0" eaLnBrk="1" hangingPunct="1">
              <a:lnSpc>
                <a:spcPct val="80000"/>
              </a:lnSpc>
              <a:buNone/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3200" dirty="0"/>
              <a:t>We’ll fix that!</a:t>
            </a:r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9375785" y="4891091"/>
            <a:ext cx="163513" cy="15398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9113839" y="5006979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Start</a:t>
            </a:r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10302885" y="4913315"/>
            <a:ext cx="163513" cy="15398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10363200" y="5030791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Goal</a:t>
            </a: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9007485" y="4549785"/>
            <a:ext cx="869951" cy="86995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8243320" y="1371603"/>
            <a:ext cx="2577080" cy="2244724"/>
            <a:chOff x="8023224" y="1412876"/>
            <a:chExt cx="3101976" cy="2701926"/>
          </a:xfrm>
        </p:grpSpPr>
        <p:sp>
          <p:nvSpPr>
            <p:cNvPr id="31747" name="Freeform 3"/>
            <p:cNvSpPr>
              <a:spLocks/>
            </p:cNvSpPr>
            <p:nvPr/>
          </p:nvSpPr>
          <p:spPr bwMode="auto">
            <a:xfrm>
              <a:off x="8516935" y="1412876"/>
              <a:ext cx="1616075" cy="2381251"/>
            </a:xfrm>
            <a:custGeom>
              <a:avLst/>
              <a:gdLst>
                <a:gd name="T0" fmla="*/ 2147483647 w 1018"/>
                <a:gd name="T1" fmla="*/ 2147483647 h 1500"/>
                <a:gd name="T2" fmla="*/ 2147483647 w 1018"/>
                <a:gd name="T3" fmla="*/ 2147483647 h 1500"/>
                <a:gd name="T4" fmla="*/ 2147483647 w 1018"/>
                <a:gd name="T5" fmla="*/ 2147483647 h 1500"/>
                <a:gd name="T6" fmla="*/ 2147483647 w 1018"/>
                <a:gd name="T7" fmla="*/ 2147483647 h 1500"/>
                <a:gd name="T8" fmla="*/ 2147483647 w 1018"/>
                <a:gd name="T9" fmla="*/ 2147483647 h 1500"/>
                <a:gd name="T10" fmla="*/ 2147483647 w 1018"/>
                <a:gd name="T11" fmla="*/ 2147483647 h 1500"/>
                <a:gd name="T12" fmla="*/ 2147483647 w 1018"/>
                <a:gd name="T13" fmla="*/ 2147483647 h 1500"/>
                <a:gd name="T14" fmla="*/ 2147483647 w 1018"/>
                <a:gd name="T15" fmla="*/ 2147483647 h 1500"/>
                <a:gd name="T16" fmla="*/ 2147483647 w 1018"/>
                <a:gd name="T17" fmla="*/ 2147483647 h 1500"/>
                <a:gd name="T18" fmla="*/ 0 w 1018"/>
                <a:gd name="T19" fmla="*/ 2147483647 h 1500"/>
                <a:gd name="T20" fmla="*/ 2147483647 w 1018"/>
                <a:gd name="T21" fmla="*/ 2147483647 h 1500"/>
                <a:gd name="T22" fmla="*/ 2147483647 w 1018"/>
                <a:gd name="T23" fmla="*/ 2147483647 h 15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18"/>
                <a:gd name="T37" fmla="*/ 0 h 1500"/>
                <a:gd name="T38" fmla="*/ 1018 w 1018"/>
                <a:gd name="T39" fmla="*/ 1500 h 15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18" h="1500">
                  <a:moveTo>
                    <a:pt x="636" y="164"/>
                  </a:moveTo>
                  <a:cubicBezTo>
                    <a:pt x="714" y="273"/>
                    <a:pt x="995" y="706"/>
                    <a:pt x="1018" y="842"/>
                  </a:cubicBezTo>
                  <a:cubicBezTo>
                    <a:pt x="963" y="845"/>
                    <a:pt x="797" y="942"/>
                    <a:pt x="772" y="978"/>
                  </a:cubicBezTo>
                  <a:cubicBezTo>
                    <a:pt x="771" y="1024"/>
                    <a:pt x="817" y="1372"/>
                    <a:pt x="691" y="1446"/>
                  </a:cubicBezTo>
                  <a:cubicBezTo>
                    <a:pt x="662" y="1493"/>
                    <a:pt x="626" y="1495"/>
                    <a:pt x="573" y="1500"/>
                  </a:cubicBezTo>
                  <a:cubicBezTo>
                    <a:pt x="531" y="1490"/>
                    <a:pt x="524" y="1490"/>
                    <a:pt x="492" y="1468"/>
                  </a:cubicBezTo>
                  <a:cubicBezTo>
                    <a:pt x="474" y="1442"/>
                    <a:pt x="433" y="1401"/>
                    <a:pt x="406" y="1382"/>
                  </a:cubicBezTo>
                  <a:cubicBezTo>
                    <a:pt x="370" y="1332"/>
                    <a:pt x="390" y="1355"/>
                    <a:pt x="347" y="1312"/>
                  </a:cubicBezTo>
                  <a:cubicBezTo>
                    <a:pt x="276" y="1241"/>
                    <a:pt x="350" y="1294"/>
                    <a:pt x="304" y="1263"/>
                  </a:cubicBezTo>
                  <a:cubicBezTo>
                    <a:pt x="236" y="1164"/>
                    <a:pt x="115" y="1184"/>
                    <a:pt x="0" y="1181"/>
                  </a:cubicBezTo>
                  <a:cubicBezTo>
                    <a:pt x="46" y="1005"/>
                    <a:pt x="460" y="338"/>
                    <a:pt x="566" y="169"/>
                  </a:cubicBezTo>
                  <a:cubicBezTo>
                    <a:pt x="672" y="0"/>
                    <a:pt x="622" y="165"/>
                    <a:pt x="636" y="164"/>
                  </a:cubicBez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4" name="Freeform 10"/>
            <p:cNvSpPr>
              <a:spLocks/>
            </p:cNvSpPr>
            <p:nvPr/>
          </p:nvSpPr>
          <p:spPr bwMode="auto">
            <a:xfrm>
              <a:off x="8023224" y="1560515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5" name="Oval 11"/>
            <p:cNvSpPr>
              <a:spLocks noChangeArrowheads="1"/>
            </p:cNvSpPr>
            <p:nvPr/>
          </p:nvSpPr>
          <p:spPr bwMode="auto">
            <a:xfrm>
              <a:off x="9145585" y="191611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6" name="Oval 12"/>
            <p:cNvSpPr>
              <a:spLocks noChangeArrowheads="1"/>
            </p:cNvSpPr>
            <p:nvPr/>
          </p:nvSpPr>
          <p:spPr bwMode="auto">
            <a:xfrm>
              <a:off x="9621837" y="1906589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7" name="Text Box 13"/>
            <p:cNvSpPr txBox="1">
              <a:spLocks noChangeArrowheads="1"/>
            </p:cNvSpPr>
            <p:nvPr/>
          </p:nvSpPr>
          <p:spPr bwMode="auto">
            <a:xfrm>
              <a:off x="9275761" y="1766891"/>
              <a:ext cx="274639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…</a:t>
              </a:r>
            </a:p>
          </p:txBody>
        </p:sp>
        <p:sp>
          <p:nvSpPr>
            <p:cNvPr id="31758" name="Oval 14"/>
            <p:cNvSpPr>
              <a:spLocks noChangeArrowheads="1"/>
            </p:cNvSpPr>
            <p:nvPr/>
          </p:nvSpPr>
          <p:spPr bwMode="auto">
            <a:xfrm>
              <a:off x="9869485" y="2955927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9" name="Oval 15"/>
            <p:cNvSpPr>
              <a:spLocks noChangeArrowheads="1"/>
            </p:cNvSpPr>
            <p:nvPr/>
          </p:nvSpPr>
          <p:spPr bwMode="auto">
            <a:xfrm>
              <a:off x="9390061" y="3511550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2" name="Oval 18"/>
            <p:cNvSpPr>
              <a:spLocks noChangeArrowheads="1"/>
            </p:cNvSpPr>
            <p:nvPr/>
          </p:nvSpPr>
          <p:spPr bwMode="auto">
            <a:xfrm>
              <a:off x="9377361" y="149066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3" name="Freeform 19"/>
            <p:cNvSpPr>
              <a:spLocks/>
            </p:cNvSpPr>
            <p:nvPr/>
          </p:nvSpPr>
          <p:spPr bwMode="auto">
            <a:xfrm>
              <a:off x="8805861" y="2395539"/>
              <a:ext cx="1181100" cy="557212"/>
            </a:xfrm>
            <a:custGeom>
              <a:avLst/>
              <a:gdLst>
                <a:gd name="T0" fmla="*/ 2147483647 w 744"/>
                <a:gd name="T1" fmla="*/ 0 h 351"/>
                <a:gd name="T2" fmla="*/ 2147483647 w 744"/>
                <a:gd name="T3" fmla="*/ 2147483647 h 351"/>
                <a:gd name="T4" fmla="*/ 2147483647 w 744"/>
                <a:gd name="T5" fmla="*/ 2147483647 h 351"/>
                <a:gd name="T6" fmla="*/ 2147483647 w 744"/>
                <a:gd name="T7" fmla="*/ 2147483647 h 351"/>
                <a:gd name="T8" fmla="*/ 0 w 744"/>
                <a:gd name="T9" fmla="*/ 2147483647 h 3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4"/>
                <a:gd name="T16" fmla="*/ 0 h 351"/>
                <a:gd name="T17" fmla="*/ 744 w 744"/>
                <a:gd name="T18" fmla="*/ 351 h 3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4" h="351">
                  <a:moveTo>
                    <a:pt x="744" y="0"/>
                  </a:moveTo>
                  <a:cubicBezTo>
                    <a:pt x="672" y="25"/>
                    <a:pt x="600" y="51"/>
                    <a:pt x="547" y="105"/>
                  </a:cubicBezTo>
                  <a:cubicBezTo>
                    <a:pt x="494" y="159"/>
                    <a:pt x="485" y="295"/>
                    <a:pt x="428" y="323"/>
                  </a:cubicBezTo>
                  <a:cubicBezTo>
                    <a:pt x="371" y="351"/>
                    <a:pt x="274" y="293"/>
                    <a:pt x="203" y="274"/>
                  </a:cubicBezTo>
                  <a:cubicBezTo>
                    <a:pt x="132" y="255"/>
                    <a:pt x="66" y="233"/>
                    <a:pt x="0" y="21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4" name="Freeform 20"/>
            <p:cNvSpPr>
              <a:spLocks/>
            </p:cNvSpPr>
            <p:nvPr/>
          </p:nvSpPr>
          <p:spPr bwMode="auto">
            <a:xfrm>
              <a:off x="9061449" y="2127251"/>
              <a:ext cx="747712" cy="293688"/>
            </a:xfrm>
            <a:custGeom>
              <a:avLst/>
              <a:gdLst>
                <a:gd name="T0" fmla="*/ 2147483647 w 471"/>
                <a:gd name="T1" fmla="*/ 0 h 185"/>
                <a:gd name="T2" fmla="*/ 2147483647 w 471"/>
                <a:gd name="T3" fmla="*/ 2147483647 h 185"/>
                <a:gd name="T4" fmla="*/ 0 w 471"/>
                <a:gd name="T5" fmla="*/ 2147483647 h 185"/>
                <a:gd name="T6" fmla="*/ 0 60000 65536"/>
                <a:gd name="T7" fmla="*/ 0 60000 65536"/>
                <a:gd name="T8" fmla="*/ 0 60000 65536"/>
                <a:gd name="T9" fmla="*/ 0 w 471"/>
                <a:gd name="T10" fmla="*/ 0 h 185"/>
                <a:gd name="T11" fmla="*/ 471 w 471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1" h="185">
                  <a:moveTo>
                    <a:pt x="471" y="0"/>
                  </a:moveTo>
                  <a:cubicBezTo>
                    <a:pt x="394" y="76"/>
                    <a:pt x="317" y="153"/>
                    <a:pt x="239" y="169"/>
                  </a:cubicBezTo>
                  <a:cubicBezTo>
                    <a:pt x="161" y="185"/>
                    <a:pt x="80" y="142"/>
                    <a:pt x="0" y="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10299700" y="2495551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3</a:t>
              </a:r>
            </a:p>
          </p:txBody>
        </p:sp>
        <p:sp>
          <p:nvSpPr>
            <p:cNvPr id="31767" name="Text Box 23"/>
            <p:cNvSpPr txBox="1">
              <a:spLocks noChangeArrowheads="1"/>
            </p:cNvSpPr>
            <p:nvPr/>
          </p:nvSpPr>
          <p:spPr bwMode="auto">
            <a:xfrm>
              <a:off x="10172700" y="2100263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2</a:t>
              </a:r>
            </a:p>
          </p:txBody>
        </p:sp>
        <p:sp>
          <p:nvSpPr>
            <p:cNvPr id="31768" name="Text Box 24"/>
            <p:cNvSpPr txBox="1">
              <a:spLocks noChangeArrowheads="1"/>
            </p:cNvSpPr>
            <p:nvPr/>
          </p:nvSpPr>
          <p:spPr bwMode="auto">
            <a:xfrm>
              <a:off x="9972673" y="1722440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1</a:t>
              </a:r>
            </a:p>
          </p:txBody>
        </p:sp>
      </p:grpSp>
      <p:sp>
        <p:nvSpPr>
          <p:cNvPr id="2" name="TextBox 4">
            <a:extLst>
              <a:ext uri="{FF2B5EF4-FFF2-40B4-BE49-F238E27FC236}">
                <a16:creationId xmlns:a16="http://schemas.microsoft.com/office/drawing/2014/main" id="{3D2EED1F-6C93-AAEB-BF9B-7A2BE52F5C8C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50" grpId="0" animBg="1"/>
      <p:bldP spid="31751" grpId="0"/>
      <p:bldP spid="31752" grpId="0" animBg="1"/>
      <p:bldP spid="31753" grpId="0"/>
      <p:bldP spid="3176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5EB56-4903-7795-BF27-41182E193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8A9CF5-1AF6-F3A4-8E11-AFD9EC3F6F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863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ERGEL ORCHARDS &amp; GARDEN CENTER - Updated August 2024 - 338 Photos &amp; 172  Reviews - 2573 Brandt School Rd, Wexford, Pennsylvania - Fruits &amp; Veggies -  Phone Number - Yelp">
            <a:extLst>
              <a:ext uri="{FF2B5EF4-FFF2-40B4-BE49-F238E27FC236}">
                <a16:creationId xmlns:a16="http://schemas.microsoft.com/office/drawing/2014/main" id="{4269EC2E-ABEE-79A1-DF90-47415D75C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111" y="1392754"/>
            <a:ext cx="4616879" cy="461687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FD35E0-8943-C72C-34F3-079247883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99" y="1000553"/>
            <a:ext cx="5100436" cy="279370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DC6E3A-0DD1-1BC6-73FA-FAE097762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076" y="1190901"/>
            <a:ext cx="5226488" cy="502876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2C752E-5CB5-10F4-DD00-4F529DCAF4B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97" r="2403"/>
          <a:stretch/>
        </p:blipFill>
        <p:spPr>
          <a:xfrm>
            <a:off x="5167363" y="452165"/>
            <a:ext cx="6788366" cy="61399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2DA775-55D6-1F69-99EF-6520236DE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Donuts ASAP!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5EE866-6BCD-DA97-A24D-BAB02DF1F8B3}"/>
              </a:ext>
            </a:extLst>
          </p:cNvPr>
          <p:cNvSpPr txBox="1"/>
          <p:nvPr/>
        </p:nvSpPr>
        <p:spPr>
          <a:xfrm>
            <a:off x="296189" y="6407443"/>
            <a:ext cx="377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Images: Yelp "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Soergel's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", Google Maps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667FA6-FFA5-4DA5-B947-0EA26B6970C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910" t="15967" r="18505" b="7950"/>
          <a:stretch/>
        </p:blipFill>
        <p:spPr>
          <a:xfrm>
            <a:off x="6597144" y="1509041"/>
            <a:ext cx="3994190" cy="4044678"/>
          </a:xfrm>
          <a:prstGeom prst="rect">
            <a:avLst/>
          </a:prstGeom>
          <a:effectLst>
            <a:softEdge rad="3810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B1B5D8-C77F-4D80-3A9D-FD6192FE36B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6446" t="28630" r="30880" b="28950"/>
          <a:stretch/>
        </p:blipFill>
        <p:spPr>
          <a:xfrm>
            <a:off x="7466665" y="2182217"/>
            <a:ext cx="2266366" cy="2255147"/>
          </a:xfrm>
          <a:prstGeom prst="rect">
            <a:avLst/>
          </a:prstGeom>
          <a:effectLst>
            <a:softEdge rad="393700"/>
          </a:effectLst>
        </p:spPr>
      </p:pic>
    </p:spTree>
    <p:extLst>
      <p:ext uri="{BB962C8B-B14F-4D97-AF65-F5344CB8AC3E}">
        <p14:creationId xmlns:p14="http://schemas.microsoft.com/office/powerpoint/2010/main" val="299679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Uninformed vs Informed Search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60612" y="711808"/>
            <a:ext cx="6019344" cy="4514508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BF1B02-1A00-4854-B36A-EF6C512FC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2249" y="859749"/>
            <a:ext cx="7813155" cy="4887129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A1162CA-91AF-9B7C-4F2D-9ACB789C3CA9}"/>
                  </a:ext>
                </a:extLst>
              </p14:cNvPr>
              <p14:cNvContentPartPr/>
              <p14:nvPr/>
            </p14:nvContentPartPr>
            <p14:xfrm>
              <a:off x="8335080" y="3589560"/>
              <a:ext cx="1430640" cy="1065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A1162CA-91AF-9B7C-4F2D-9ACB789C3CA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25720" y="3580200"/>
                <a:ext cx="1449360" cy="10843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BF501A7-7B9D-31AE-101A-4CACC972CB5B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71683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Today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14436"/>
            <a:ext cx="10642600" cy="4729164"/>
          </a:xfrm>
        </p:spPr>
        <p:txBody>
          <a:bodyPr/>
          <a:lstStyle/>
          <a:p>
            <a:pPr eaLnBrk="1" hangingPunct="1"/>
            <a:endParaRPr lang="en-US" sz="3600" dirty="0"/>
          </a:p>
          <a:p>
            <a:pPr eaLnBrk="1" hangingPunct="1"/>
            <a:r>
              <a:rPr lang="en-US" sz="3600" dirty="0"/>
              <a:t>Informed Search</a:t>
            </a:r>
          </a:p>
          <a:p>
            <a:pPr lvl="1"/>
            <a:r>
              <a:rPr lang="en-US" sz="3200" dirty="0"/>
              <a:t> Heuristics</a:t>
            </a:r>
          </a:p>
          <a:p>
            <a:pPr lvl="1"/>
            <a:r>
              <a:rPr lang="en-US" sz="3200" dirty="0"/>
              <a:t> Greedy Search</a:t>
            </a:r>
          </a:p>
          <a:p>
            <a:pPr lvl="1"/>
            <a:r>
              <a:rPr lang="en-US" sz="3200" dirty="0"/>
              <a:t> A* Search</a:t>
            </a:r>
            <a:endParaRPr lang="en-US" sz="2800" dirty="0"/>
          </a:p>
          <a:p>
            <a:pPr lvl="1" eaLnBrk="1" hangingPunct="1"/>
            <a:endParaRPr lang="en-US" sz="3200" dirty="0"/>
          </a:p>
          <a:p>
            <a:pPr eaLnBrk="1" hangingPunct="1"/>
            <a:endParaRPr lang="en-US" sz="3600" dirty="0"/>
          </a:p>
          <a:p>
            <a:pPr eaLnBrk="1" hangingPunct="1"/>
            <a:endParaRPr lang="en-US" sz="36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380" y="1297622"/>
            <a:ext cx="5682419" cy="4416827"/>
          </a:xfrm>
          <a:prstGeom prst="rect">
            <a:avLst/>
          </a:prstGeom>
          <a:noFill/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F13DD48D-3315-0CEE-123B-D4389B2FFA67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4894370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4691" y="1603435"/>
            <a:ext cx="6463617" cy="4262461"/>
          </a:xfrm>
          <a:prstGeom prst="rect">
            <a:avLst/>
          </a:prstGeom>
          <a:noFill/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197346C5-E855-61B6-0798-6040C4D08125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22540512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Heuristics</a:t>
            </a:r>
          </a:p>
        </p:txBody>
      </p:sp>
      <p:pic>
        <p:nvPicPr>
          <p:cNvPr id="32771" name="Picture 2" descr="Z:\Shared with PC\smallMaz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498849"/>
            <a:ext cx="6623051" cy="297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552099" y="1059263"/>
            <a:ext cx="8122829" cy="170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/>
          <a:lstStyle/>
          <a:p>
            <a:pPr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3200" kern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+mn-cs"/>
              </a:rPr>
              <a:t>A heuristic is: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Calibri" pitchFamily="34" charset="0"/>
                <a:cs typeface="+mn-cs"/>
              </a:rPr>
              <a:t>A function that </a:t>
            </a:r>
            <a:r>
              <a:rPr lang="en-US" sz="2400" i="1" kern="0" dirty="0">
                <a:latin typeface="Calibri" pitchFamily="34" charset="0"/>
                <a:cs typeface="+mn-cs"/>
              </a:rPr>
              <a:t>estimates</a:t>
            </a:r>
            <a:r>
              <a:rPr lang="en-US" sz="2400" kern="0" dirty="0">
                <a:latin typeface="Calibri" pitchFamily="34" charset="0"/>
                <a:cs typeface="+mn-cs"/>
              </a:rPr>
              <a:t> how close a state is to a goal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Calibri" pitchFamily="34" charset="0"/>
                <a:cs typeface="+mn-cs"/>
              </a:rPr>
              <a:t>Designed for a particular search problem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Calibri" pitchFamily="34" charset="0"/>
                <a:cs typeface="+mn-cs"/>
              </a:rPr>
              <a:t>Examples: Manhattan distance, Euclidean distance for pathing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03293" y="4078286"/>
            <a:ext cx="3025775" cy="1924051"/>
            <a:chOff x="1573306" y="4155142"/>
            <a:chExt cx="3025588" cy="1922929"/>
          </a:xfrm>
        </p:grpSpPr>
        <p:sp>
          <p:nvSpPr>
            <p:cNvPr id="13" name="Freeform 12"/>
            <p:cNvSpPr/>
            <p:nvPr/>
          </p:nvSpPr>
          <p:spPr>
            <a:xfrm>
              <a:off x="1573306" y="4578757"/>
              <a:ext cx="3025588" cy="1499314"/>
            </a:xfrm>
            <a:custGeom>
              <a:avLst/>
              <a:gdLst>
                <a:gd name="connsiteX0" fmla="*/ 3065929 w 3065929"/>
                <a:gd name="connsiteY0" fmla="*/ 13447 h 1479177"/>
                <a:gd name="connsiteX1" fmla="*/ 0 w 3065929"/>
                <a:gd name="connsiteY1" fmla="*/ 0 h 1479177"/>
                <a:gd name="connsiteX2" fmla="*/ 26894 w 3065929"/>
                <a:gd name="connsiteY2" fmla="*/ 1479177 h 147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65929" h="1479177">
                  <a:moveTo>
                    <a:pt x="3065929" y="13447"/>
                  </a:moveTo>
                  <a:lnTo>
                    <a:pt x="0" y="0"/>
                  </a:lnTo>
                  <a:lnTo>
                    <a:pt x="26894" y="1479177"/>
                  </a:lnTo>
                </a:path>
              </a:pathLst>
            </a:cu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778" name="TextBox 15"/>
            <p:cNvSpPr txBox="1">
              <a:spLocks noChangeArrowheads="1"/>
            </p:cNvSpPr>
            <p:nvPr/>
          </p:nvSpPr>
          <p:spPr bwMode="auto">
            <a:xfrm>
              <a:off x="2164976" y="4155142"/>
              <a:ext cx="441119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10</a:t>
              </a:r>
            </a:p>
          </p:txBody>
        </p:sp>
        <p:sp>
          <p:nvSpPr>
            <p:cNvPr id="32779" name="TextBox 16"/>
            <p:cNvSpPr txBox="1">
              <a:spLocks noChangeArrowheads="1"/>
            </p:cNvSpPr>
            <p:nvPr/>
          </p:nvSpPr>
          <p:spPr bwMode="auto">
            <a:xfrm>
              <a:off x="1591236" y="4953001"/>
              <a:ext cx="312887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5</a:t>
              </a: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984257" y="4495801"/>
            <a:ext cx="2978143" cy="1506537"/>
            <a:chOff x="1653989" y="4572529"/>
            <a:chExt cx="2978334" cy="1505542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1653989" y="4572529"/>
              <a:ext cx="2978334" cy="150554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776" name="TextBox 17"/>
            <p:cNvSpPr txBox="1">
              <a:spLocks noChangeArrowheads="1"/>
            </p:cNvSpPr>
            <p:nvPr/>
          </p:nvSpPr>
          <p:spPr bwMode="auto">
            <a:xfrm>
              <a:off x="3016625" y="5356413"/>
              <a:ext cx="620787" cy="369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11.2</a:t>
              </a:r>
            </a:p>
          </p:txBody>
        </p:sp>
      </p:grp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6387" y="870786"/>
            <a:ext cx="4094591" cy="2763849"/>
          </a:xfrm>
          <a:prstGeom prst="rect">
            <a:avLst/>
          </a:prstGeom>
          <a:noFill/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5804" y="3778061"/>
            <a:ext cx="4176658" cy="2852708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25DDCBE-D66A-8ECE-C15A-646D401575BE}"/>
                  </a:ext>
                </a:extLst>
              </p14:cNvPr>
              <p14:cNvContentPartPr/>
              <p14:nvPr/>
            </p14:nvContentPartPr>
            <p14:xfrm>
              <a:off x="10822680" y="1946520"/>
              <a:ext cx="593640" cy="3895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25DDCBE-D66A-8ECE-C15A-646D401575B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813320" y="1937160"/>
                <a:ext cx="612360" cy="39142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9A3E396-7DF5-2070-D8CA-6D38A1B403E7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Euclidean distance to Bucharest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4770" y="1447800"/>
            <a:ext cx="7834132" cy="4724400"/>
            <a:chOff x="44770" y="1447800"/>
            <a:chExt cx="7834132" cy="4724400"/>
          </a:xfrm>
        </p:grpSpPr>
        <p:pic>
          <p:nvPicPr>
            <p:cNvPr id="9" name="Picture 8" descr="romania-distances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70" y="1447800"/>
              <a:ext cx="7834132" cy="4724400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349570" y="2566610"/>
              <a:ext cx="381000" cy="381000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989301" y="5017105"/>
              <a:ext cx="381000" cy="381000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446255" y="1226841"/>
            <a:ext cx="4745745" cy="3274317"/>
            <a:chOff x="7446255" y="2195421"/>
            <a:chExt cx="4745745" cy="327431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46255" y="2441923"/>
              <a:ext cx="4745745" cy="2121109"/>
            </a:xfrm>
            <a:prstGeom prst="rect">
              <a:avLst/>
            </a:prstGeom>
          </p:spPr>
        </p:pic>
        <p:sp>
          <p:nvSpPr>
            <p:cNvPr id="12294" name="Text Box 6"/>
            <p:cNvSpPr txBox="1">
              <a:spLocks noChangeArrowheads="1"/>
            </p:cNvSpPr>
            <p:nvPr/>
          </p:nvSpPr>
          <p:spPr bwMode="auto">
            <a:xfrm>
              <a:off x="8620047" y="4946520"/>
              <a:ext cx="2830808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B050"/>
                  </a:solidFill>
                </a:rPr>
                <a:t>h(state) </a:t>
              </a:r>
              <a:r>
                <a:rPr lang="en-US" sz="2800" dirty="0">
                  <a:solidFill>
                    <a:srgbClr val="00B050"/>
                  </a:solidFill>
                  <a:sym typeface="Wingdings" panose="05000000000000000000" pitchFamily="2" charset="2"/>
                </a:rPr>
                <a:t> value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7448125" y="2195421"/>
              <a:ext cx="4743875" cy="2625896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0898ECD6-012A-28C9-0F5C-DD692F4350D2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heuristics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97061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Guide search </a:t>
            </a:r>
            <a:r>
              <a:rPr lang="en-US" b="1" i="1" dirty="0">
                <a:solidFill>
                  <a:srgbClr val="C00000"/>
                </a:solidFill>
              </a:rPr>
              <a:t>towards the goal </a:t>
            </a:r>
            <a:r>
              <a:rPr lang="en-US" dirty="0"/>
              <a:t>instead of </a:t>
            </a:r>
            <a:r>
              <a:rPr lang="en-US" b="1" i="1" dirty="0">
                <a:solidFill>
                  <a:srgbClr val="C00000"/>
                </a:solidFill>
              </a:rPr>
              <a:t>all over the place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26512" y="2443721"/>
            <a:ext cx="2805113" cy="1771651"/>
            <a:chOff x="8396287" y="1828800"/>
            <a:chExt cx="2805113" cy="1771651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8396287" y="1828800"/>
              <a:ext cx="1912939" cy="1771651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9299575" y="2605089"/>
              <a:ext cx="163512" cy="15398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8534400" y="272097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10226675" y="2627313"/>
              <a:ext cx="163512" cy="153987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0287000" y="2744789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8931276" y="2263775"/>
              <a:ext cx="869951" cy="86995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794833" y="2864149"/>
            <a:ext cx="2754312" cy="842661"/>
            <a:chOff x="8382000" y="5029202"/>
            <a:chExt cx="2754312" cy="842661"/>
          </a:xfrm>
        </p:grpSpPr>
        <p:sp>
          <p:nvSpPr>
            <p:cNvPr id="12" name="Oval 14"/>
            <p:cNvSpPr>
              <a:spLocks noChangeArrowheads="1"/>
            </p:cNvSpPr>
            <p:nvPr/>
          </p:nvSpPr>
          <p:spPr bwMode="auto">
            <a:xfrm>
              <a:off x="9005887" y="5029202"/>
              <a:ext cx="1284288" cy="627063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9234488" y="5270501"/>
              <a:ext cx="163513" cy="153988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8382000" y="5410200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10213975" y="5257801"/>
              <a:ext cx="163512" cy="15398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10221912" y="540573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9126537" y="5105400"/>
              <a:ext cx="869951" cy="457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sp>
        <p:nvSpPr>
          <p:cNvPr id="18" name="TextBox 17"/>
          <p:cNvSpPr txBox="1"/>
          <p:nvPr/>
        </p:nvSpPr>
        <p:spPr bwMode="auto">
          <a:xfrm>
            <a:off x="7602615" y="4962717"/>
            <a:ext cx="2458271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Uninformed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2809834" y="4917989"/>
            <a:ext cx="1929881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Informed</a:t>
            </a:r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939AA9E2-9A5B-B5DB-6E45-24332C021589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674512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-457200"/>
            <a:ext cx="9753599" cy="7315199"/>
          </a:xfrm>
          <a:prstGeom prst="rect">
            <a:avLst/>
          </a:prstGeom>
          <a:noFill/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EC18FB16-2BAF-6568-69B0-DDEC55F4FA72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DA775-55D6-1F69-99EF-6520236DE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Donuts ASAP!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A3995-0A03-4BE9-6BC5-FBD56BD61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FD35E0-8943-C72C-34F3-079247883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99" y="1000553"/>
            <a:ext cx="5100436" cy="279370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DC6E3A-0DD1-1BC6-73FA-FAE097762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076" y="1190901"/>
            <a:ext cx="5226488" cy="502876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2C752E-5CB5-10F4-DD00-4F529DCAF4B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97" r="2403"/>
          <a:stretch/>
        </p:blipFill>
        <p:spPr>
          <a:xfrm>
            <a:off x="5167363" y="452165"/>
            <a:ext cx="6788366" cy="61399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DBC33B-1237-3C8E-F66C-ABFD5646C1C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0123" t="28630" r="44710" b="51515"/>
          <a:stretch/>
        </p:blipFill>
        <p:spPr>
          <a:xfrm>
            <a:off x="8415345" y="2182218"/>
            <a:ext cx="358407" cy="105553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000204-09A6-1A4E-38C0-BA6BCE3F9E2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2115" t="-150" r="47707" b="68658"/>
          <a:stretch/>
        </p:blipFill>
        <p:spPr>
          <a:xfrm>
            <a:off x="7859806" y="652182"/>
            <a:ext cx="705970" cy="1674160"/>
          </a:xfrm>
          <a:prstGeom prst="rect">
            <a:avLst/>
          </a:prstGeom>
          <a:effectLst>
            <a:softEdge rad="1270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EB56E2D-B0C1-8C11-7EAB-5518DFBC746F}"/>
                  </a:ext>
                </a:extLst>
              </p14:cNvPr>
              <p14:cNvContentPartPr/>
              <p14:nvPr/>
            </p14:nvContentPartPr>
            <p14:xfrm>
              <a:off x="3816000" y="1979640"/>
              <a:ext cx="6805800" cy="2106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EB56E2D-B0C1-8C11-7EAB-5518DFBC746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06640" y="1970280"/>
                <a:ext cx="6824520" cy="212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636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Greedy Search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086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Strategy: expand a node that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solidFill>
                  <a:srgbClr val="C00000"/>
                </a:solidFill>
              </a:rPr>
              <a:t>seems</a:t>
            </a:r>
            <a:r>
              <a:rPr lang="en-US" sz="2800" dirty="0"/>
              <a:t> closest to a goal state, according to h</a:t>
            </a:r>
          </a:p>
          <a:p>
            <a:pPr lvl="1"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Problem 1: it chooses a node even if it’s at the end of a very long and winding road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Problem 2: it takes h literally even if it’s completely wrong</a:t>
            </a:r>
          </a:p>
        </p:txBody>
      </p:sp>
      <p:sp>
        <p:nvSpPr>
          <p:cNvPr id="13317" name="Freeform 30"/>
          <p:cNvSpPr>
            <a:spLocks/>
          </p:cNvSpPr>
          <p:nvPr/>
        </p:nvSpPr>
        <p:spPr bwMode="auto">
          <a:xfrm>
            <a:off x="9348787" y="1219200"/>
            <a:ext cx="846139" cy="1774825"/>
          </a:xfrm>
          <a:custGeom>
            <a:avLst/>
            <a:gdLst>
              <a:gd name="T0" fmla="*/ 2147483647 w 533"/>
              <a:gd name="T1" fmla="*/ 2147483647 h 1118"/>
              <a:gd name="T2" fmla="*/ 2147483647 w 533"/>
              <a:gd name="T3" fmla="*/ 2147483647 h 1118"/>
              <a:gd name="T4" fmla="*/ 2147483647 w 533"/>
              <a:gd name="T5" fmla="*/ 2147483647 h 1118"/>
              <a:gd name="T6" fmla="*/ 2147483647 w 533"/>
              <a:gd name="T7" fmla="*/ 2147483647 h 1118"/>
              <a:gd name="T8" fmla="*/ 2147483647 w 533"/>
              <a:gd name="T9" fmla="*/ 2147483647 h 1118"/>
              <a:gd name="T10" fmla="*/ 2147483647 w 533"/>
              <a:gd name="T11" fmla="*/ 2147483647 h 11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33"/>
              <a:gd name="T19" fmla="*/ 0 h 1118"/>
              <a:gd name="T20" fmla="*/ 533 w 533"/>
              <a:gd name="T21" fmla="*/ 1118 h 11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33" h="1118">
                <a:moveTo>
                  <a:pt x="100" y="137"/>
                </a:moveTo>
                <a:cubicBezTo>
                  <a:pt x="172" y="245"/>
                  <a:pt x="395" y="656"/>
                  <a:pt x="464" y="788"/>
                </a:cubicBezTo>
                <a:cubicBezTo>
                  <a:pt x="533" y="920"/>
                  <a:pt x="513" y="858"/>
                  <a:pt x="513" y="928"/>
                </a:cubicBezTo>
                <a:cubicBezTo>
                  <a:pt x="472" y="988"/>
                  <a:pt x="380" y="1118"/>
                  <a:pt x="281" y="991"/>
                </a:cubicBezTo>
                <a:cubicBezTo>
                  <a:pt x="260" y="823"/>
                  <a:pt x="60" y="284"/>
                  <a:pt x="30" y="142"/>
                </a:cubicBezTo>
                <a:cubicBezTo>
                  <a:pt x="0" y="0"/>
                  <a:pt x="32" y="29"/>
                  <a:pt x="100" y="137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8" name="Freeform 4"/>
          <p:cNvSpPr>
            <a:spLocks/>
          </p:cNvSpPr>
          <p:nvPr/>
        </p:nvSpPr>
        <p:spPr bwMode="auto">
          <a:xfrm>
            <a:off x="8001000" y="1322386"/>
            <a:ext cx="2927351" cy="2108200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9" name="Oval 5"/>
          <p:cNvSpPr>
            <a:spLocks noChangeArrowheads="1"/>
          </p:cNvSpPr>
          <p:nvPr/>
        </p:nvSpPr>
        <p:spPr bwMode="auto">
          <a:xfrm>
            <a:off x="9123363" y="1677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0" name="Oval 6"/>
          <p:cNvSpPr>
            <a:spLocks noChangeArrowheads="1"/>
          </p:cNvSpPr>
          <p:nvPr/>
        </p:nvSpPr>
        <p:spPr bwMode="auto">
          <a:xfrm>
            <a:off x="9599613" y="166846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1" name="Text Box 7"/>
          <p:cNvSpPr txBox="1">
            <a:spLocks noChangeArrowheads="1"/>
          </p:cNvSpPr>
          <p:nvPr/>
        </p:nvSpPr>
        <p:spPr bwMode="auto">
          <a:xfrm>
            <a:off x="9253537" y="1528763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13322" name="Freeform 8"/>
          <p:cNvSpPr>
            <a:spLocks/>
          </p:cNvSpPr>
          <p:nvPr/>
        </p:nvSpPr>
        <p:spPr bwMode="auto">
          <a:xfrm>
            <a:off x="9236076" y="148272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23" name="Text Box 9"/>
          <p:cNvSpPr txBox="1">
            <a:spLocks noChangeArrowheads="1"/>
          </p:cNvSpPr>
          <p:nvPr/>
        </p:nvSpPr>
        <p:spPr bwMode="auto">
          <a:xfrm>
            <a:off x="9637711" y="1281112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13324" name="Oval 11"/>
          <p:cNvSpPr>
            <a:spLocks noChangeArrowheads="1"/>
          </p:cNvSpPr>
          <p:nvPr/>
        </p:nvSpPr>
        <p:spPr bwMode="auto">
          <a:xfrm>
            <a:off x="9847263" y="2592387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5" name="Oval 17"/>
          <p:cNvSpPr>
            <a:spLocks noChangeArrowheads="1"/>
          </p:cNvSpPr>
          <p:nvPr/>
        </p:nvSpPr>
        <p:spPr bwMode="auto">
          <a:xfrm>
            <a:off x="9355137" y="125253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BAF10533-7DEE-D5AE-DC8C-1EAFDC799FBE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447417" y="2616200"/>
            <a:ext cx="5829683" cy="3851716"/>
            <a:chOff x="1447417" y="2616200"/>
            <a:chExt cx="5829683" cy="3851716"/>
          </a:xfrm>
        </p:grpSpPr>
        <p:pic>
          <p:nvPicPr>
            <p:cNvPr id="2" name="Picture 1" descr="romania-subgraph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6004" y="2616200"/>
              <a:ext cx="5641096" cy="3851716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1447417" y="2695752"/>
              <a:ext cx="597590" cy="597590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5893409" y="5682267"/>
              <a:ext cx="512217" cy="512217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</p:grpSp>
      <p:sp>
        <p:nvSpPr>
          <p:cNvPr id="8161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39862"/>
            <a:ext cx="10342178" cy="107841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Expand the node that seems closest…(order frontier by h)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 can possibly go wrong?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08575" y="2783492"/>
            <a:ext cx="5716598" cy="3728521"/>
            <a:chOff x="308575" y="2783492"/>
            <a:chExt cx="5716598" cy="3728521"/>
          </a:xfrm>
        </p:grpSpPr>
        <p:sp>
          <p:nvSpPr>
            <p:cNvPr id="3" name="TextBox 2"/>
            <p:cNvSpPr txBox="1"/>
            <p:nvPr/>
          </p:nvSpPr>
          <p:spPr bwMode="auto">
            <a:xfrm>
              <a:off x="1528364" y="4132552"/>
              <a:ext cx="1102156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h=193</a:t>
              </a:r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308575" y="2821338"/>
              <a:ext cx="1183333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 253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3619852" y="5104587"/>
              <a:ext cx="1102156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h=100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5286999" y="5988795"/>
              <a:ext cx="738174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4398233" y="2783492"/>
              <a:ext cx="1102156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h=176</a:t>
              </a:r>
            </a:p>
          </p:txBody>
        </p:sp>
      </p:grp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72518" y="4113066"/>
            <a:ext cx="3238498" cy="242887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 bwMode="auto">
          <a:xfrm>
            <a:off x="5925483" y="2317291"/>
            <a:ext cx="7025670" cy="1815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Sibiu-</a:t>
            </a:r>
            <a:r>
              <a:rPr lang="en-US" sz="2800" dirty="0" err="1">
                <a:latin typeface="Calibri"/>
                <a:cs typeface="Calibri"/>
              </a:rPr>
              <a:t>Fagaras</a:t>
            </a:r>
            <a:r>
              <a:rPr lang="en-US" sz="2800" dirty="0">
                <a:latin typeface="Calibri"/>
                <a:cs typeface="Calibri"/>
              </a:rPr>
              <a:t>-Bucharest =</a:t>
            </a:r>
          </a:p>
          <a:p>
            <a:r>
              <a:rPr lang="en-US" sz="2800" dirty="0">
                <a:latin typeface="Calibri"/>
                <a:cs typeface="Calibri"/>
              </a:rPr>
              <a:t>         99+211 = </a:t>
            </a:r>
            <a:r>
              <a:rPr lang="en-US" sz="2800" b="1" dirty="0">
                <a:latin typeface="Calibri"/>
                <a:cs typeface="Calibri"/>
              </a:rPr>
              <a:t>310</a:t>
            </a:r>
          </a:p>
          <a:p>
            <a:r>
              <a:rPr lang="en-US" sz="2800" dirty="0">
                <a:latin typeface="Calibri"/>
                <a:cs typeface="Calibri"/>
              </a:rPr>
              <a:t>Sibiu-</a:t>
            </a:r>
            <a:r>
              <a:rPr lang="en-US" sz="2800" dirty="0" err="1">
                <a:latin typeface="Calibri"/>
                <a:cs typeface="Calibri"/>
              </a:rPr>
              <a:t>Rimnicu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Vilcea</a:t>
            </a:r>
            <a:r>
              <a:rPr lang="en-US" sz="2800" dirty="0">
                <a:latin typeface="Calibri"/>
                <a:cs typeface="Calibri"/>
              </a:rPr>
              <a:t>-Pitesti-Bucharest =</a:t>
            </a:r>
          </a:p>
          <a:p>
            <a:r>
              <a:rPr lang="en-US" sz="2800" dirty="0">
                <a:latin typeface="Calibri"/>
                <a:cs typeface="Calibri"/>
              </a:rPr>
              <a:t>         80+97+101 = </a:t>
            </a:r>
            <a:r>
              <a:rPr lang="en-US" sz="2800" b="1" dirty="0">
                <a:latin typeface="Calibri"/>
                <a:cs typeface="Calibri"/>
              </a:rPr>
              <a:t>278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5188085" y="4569418"/>
            <a:ext cx="511065" cy="15490"/>
          </a:xfrm>
          <a:prstGeom prst="line">
            <a:avLst/>
          </a:pr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5342951" y="4615879"/>
            <a:ext cx="100362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1000000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ECEE6CD-C980-4552-B0FF-BB12E980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94BAB39-C000-4161-095E-E24784198B6A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6362632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Greedy (Empty)</a:t>
            </a:r>
          </a:p>
        </p:txBody>
      </p:sp>
    </p:spTree>
    <p:extLst>
      <p:ext uri="{BB962C8B-B14F-4D97-AF65-F5344CB8AC3E}">
        <p14:creationId xmlns:p14="http://schemas.microsoft.com/office/powerpoint/2010/main" val="23588541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Demo Contours Greedy (Pacman Small Maze)</a:t>
            </a:r>
          </a:p>
        </p:txBody>
      </p:sp>
    </p:spTree>
    <p:extLst>
      <p:ext uri="{BB962C8B-B14F-4D97-AF65-F5344CB8AC3E}">
        <p14:creationId xmlns:p14="http://schemas.microsoft.com/office/powerpoint/2010/main" val="11908740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7527" y="-76200"/>
            <a:ext cx="12182254" cy="7620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4E436591-A01C-7231-B6D9-8196866AC74A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Search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099" y="1617578"/>
            <a:ext cx="287178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0699" y="1388978"/>
            <a:ext cx="1600200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1299" y="3686092"/>
            <a:ext cx="3557588" cy="23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85486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UCS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514499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Greedy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914298" y="5895892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A*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297A1395-2BF3-2988-4E8E-A5037F090B32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4901007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Search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099" y="1617578"/>
            <a:ext cx="287178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0699" y="1388978"/>
            <a:ext cx="1600200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1299" y="3686092"/>
            <a:ext cx="3557588" cy="23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85486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UCS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514499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Greedy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914298" y="5895892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A*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7921035-ABDD-4FEA-9DBC-97C6B9E385DB}"/>
                  </a:ext>
                </a:extLst>
              </p14:cNvPr>
              <p14:cNvContentPartPr/>
              <p14:nvPr/>
            </p14:nvContentPartPr>
            <p14:xfrm>
              <a:off x="6492600" y="293040"/>
              <a:ext cx="5219280" cy="6055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7921035-ABDD-4FEA-9DBC-97C6B9E385D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83240" y="283680"/>
                <a:ext cx="5238000" cy="607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7C5DF40-D74D-E10A-D7B0-00CD8A38A399}"/>
                  </a:ext>
                </a:extLst>
              </p14:cNvPr>
              <p14:cNvContentPartPr/>
              <p14:nvPr/>
            </p14:nvContentPartPr>
            <p14:xfrm>
              <a:off x="6134760" y="1053000"/>
              <a:ext cx="1376280" cy="67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7C5DF40-D74D-E10A-D7B0-00CD8A38A39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25400" y="1043640"/>
                <a:ext cx="1395000" cy="860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4">
            <a:extLst>
              <a:ext uri="{FF2B5EF4-FFF2-40B4-BE49-F238E27FC236}">
                <a16:creationId xmlns:a16="http://schemas.microsoft.com/office/drawing/2014/main" id="{79BD081B-A629-C474-61FE-CC032864B641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038600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352800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241284"/>
            <a:ext cx="9448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Uniform-cost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path cost,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backward cost 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600" dirty="0">
              <a:solidFill>
                <a:srgbClr val="CC00CC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1910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181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343401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28600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5720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2513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191001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3434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038600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267200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4953001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038600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165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2895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2004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914400" y="4038601"/>
            <a:ext cx="1066800" cy="915988"/>
            <a:chOff x="1392" y="2544"/>
            <a:chExt cx="672" cy="577"/>
          </a:xfrm>
        </p:grpSpPr>
        <p:cxnSp>
          <p:nvCxnSpPr>
            <p:cNvPr id="14379" name="AutoShape 3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  <p:cxnSp>
          <p:nvCxnSpPr>
            <p:cNvPr id="14380" name="AutoShape 36"/>
            <p:cNvCxnSpPr>
              <a:cxnSpLocks noChangeShapeType="1"/>
            </p:cNvCxnSpPr>
            <p:nvPr/>
          </p:nvCxnSpPr>
          <p:spPr bwMode="auto">
            <a:xfrm>
              <a:off x="2064" y="2688"/>
              <a:ext cx="0" cy="288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  <p:cxnSp>
          <p:nvCxnSpPr>
            <p:cNvPr id="14381" name="AutoShape 37"/>
            <p:cNvCxnSpPr>
              <a:cxnSpLocks noChangeShapeType="1"/>
            </p:cNvCxnSpPr>
            <p:nvPr/>
          </p:nvCxnSpPr>
          <p:spPr bwMode="auto">
            <a:xfrm rot="10800000">
              <a:off x="1392" y="3120"/>
              <a:ext cx="528" cy="1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</p:grpSp>
      <p:sp>
        <p:nvSpPr>
          <p:cNvPr id="14371" name="Text Box 50"/>
          <p:cNvSpPr txBox="1">
            <a:spLocks noChangeArrowheads="1"/>
          </p:cNvSpPr>
          <p:nvPr/>
        </p:nvSpPr>
        <p:spPr bwMode="auto">
          <a:xfrm>
            <a:off x="9296400" y="6457892"/>
            <a:ext cx="2819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Example: </a:t>
            </a:r>
            <a:r>
              <a:rPr lang="en-US" sz="2000" dirty="0" err="1">
                <a:latin typeface="Calibri"/>
                <a:cs typeface="Calibri"/>
              </a:rPr>
              <a:t>Teg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Grenager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753600" y="236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92202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686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686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8966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9448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8966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9448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896600" y="5715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610445" y="2819400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9448800" y="3429000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11252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2" idx="4"/>
            <a:endCxn id="54" idx="0"/>
          </p:cNvCxnSpPr>
          <p:nvPr/>
        </p:nvCxnSpPr>
        <p:spPr>
          <a:xfrm>
            <a:off x="9677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9448800" y="3429000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915400" y="342900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915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1125200" y="5257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10287000" y="2209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8458200" y="27973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848600" y="3733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848600" y="46261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829800" y="38100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829800" y="46482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1277600" y="37117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1277600" y="4702316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1277600" y="5562600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C0FD1E2-C9A6-4F59-A74E-999A0302EB04}"/>
              </a:ext>
            </a:extLst>
          </p:cNvPr>
          <p:cNvGrpSpPr/>
          <p:nvPr/>
        </p:nvGrpSpPr>
        <p:grpSpPr>
          <a:xfrm>
            <a:off x="2209800" y="4038600"/>
            <a:ext cx="4191000" cy="0"/>
            <a:chOff x="2209800" y="4038600"/>
            <a:chExt cx="4191000" cy="0"/>
          </a:xfrm>
        </p:grpSpPr>
        <p:cxnSp>
          <p:nvCxnSpPr>
            <p:cNvPr id="4" name="AutoShape 35">
              <a:extLst>
                <a:ext uri="{FF2B5EF4-FFF2-40B4-BE49-F238E27FC236}">
                  <a16:creationId xmlns:a16="http://schemas.microsoft.com/office/drawing/2014/main" id="{484F95C4-4ED1-0134-86E1-11A8F7B133EB}"/>
                </a:ext>
              </a:extLst>
            </p:cNvPr>
            <p:cNvCxnSpPr>
              <a:cxnSpLocks noChangeShapeType="1"/>
              <a:endCxn id="14344" idx="2"/>
            </p:cNvCxnSpPr>
            <p:nvPr/>
          </p:nvCxnSpPr>
          <p:spPr bwMode="auto">
            <a:xfrm>
              <a:off x="2209800" y="4038600"/>
              <a:ext cx="2362200" cy="0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  <p:cxnSp>
          <p:nvCxnSpPr>
            <p:cNvPr id="6" name="AutoShape 35">
              <a:extLst>
                <a:ext uri="{FF2B5EF4-FFF2-40B4-BE49-F238E27FC236}">
                  <a16:creationId xmlns:a16="http://schemas.microsoft.com/office/drawing/2014/main" id="{320434E1-EAC8-2F41-96CF-14092A2BE229}"/>
                </a:ext>
              </a:extLst>
            </p:cNvPr>
            <p:cNvCxnSpPr>
              <a:cxnSpLocks noChangeShapeType="1"/>
              <a:endCxn id="14346" idx="2"/>
            </p:cNvCxnSpPr>
            <p:nvPr/>
          </p:nvCxnSpPr>
          <p:spPr bwMode="auto">
            <a:xfrm>
              <a:off x="5029200" y="4038600"/>
              <a:ext cx="1371600" cy="0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</p:grpSp>
    </p:spTree>
    <p:extLst>
      <p:ext uri="{BB962C8B-B14F-4D97-AF65-F5344CB8AC3E}">
        <p14:creationId xmlns:p14="http://schemas.microsoft.com/office/powerpoint/2010/main" val="387721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2997" grpId="0" uiExpand="1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038600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352800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241284"/>
            <a:ext cx="9448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Uniform-cost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path cost,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backward cost 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Greedy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goal proximity,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forward cost  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600" dirty="0">
              <a:solidFill>
                <a:srgbClr val="CC00CC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1910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181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343401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28600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5720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2513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191001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3434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038600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267200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4953001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038600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165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2895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2004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14375" name="AutoShape 39"/>
          <p:cNvCxnSpPr>
            <a:cxnSpLocks noChangeShapeType="1"/>
          </p:cNvCxnSpPr>
          <p:nvPr/>
        </p:nvCxnSpPr>
        <p:spPr bwMode="auto">
          <a:xfrm>
            <a:off x="5029200" y="4038601"/>
            <a:ext cx="1371600" cy="0"/>
          </a:xfrm>
          <a:prstGeom prst="straightConnector1">
            <a:avLst/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4376" name="AutoShape 40"/>
          <p:cNvCxnSpPr>
            <a:cxnSpLocks noChangeShapeType="1"/>
          </p:cNvCxnSpPr>
          <p:nvPr/>
        </p:nvCxnSpPr>
        <p:spPr bwMode="auto">
          <a:xfrm flipH="1">
            <a:off x="4800600" y="3352801"/>
            <a:ext cx="685800" cy="457200"/>
          </a:xfrm>
          <a:prstGeom prst="straightConnector1">
            <a:avLst/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4377" name="AutoShape 41"/>
          <p:cNvCxnSpPr>
            <a:cxnSpLocks noChangeShapeType="1"/>
          </p:cNvCxnSpPr>
          <p:nvPr/>
        </p:nvCxnSpPr>
        <p:spPr bwMode="auto">
          <a:xfrm>
            <a:off x="914400" y="4038601"/>
            <a:ext cx="838200" cy="0"/>
          </a:xfrm>
          <a:prstGeom prst="straightConnector1">
            <a:avLst/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4378" name="AutoShape 42"/>
          <p:cNvCxnSpPr>
            <a:cxnSpLocks noChangeShapeType="1"/>
          </p:cNvCxnSpPr>
          <p:nvPr/>
        </p:nvCxnSpPr>
        <p:spPr bwMode="auto">
          <a:xfrm rot="16200000">
            <a:off x="3228975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14371" name="Text Box 50"/>
          <p:cNvSpPr txBox="1">
            <a:spLocks noChangeArrowheads="1"/>
          </p:cNvSpPr>
          <p:nvPr/>
        </p:nvSpPr>
        <p:spPr bwMode="auto">
          <a:xfrm>
            <a:off x="9296400" y="6457892"/>
            <a:ext cx="2819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Example: </a:t>
            </a:r>
            <a:r>
              <a:rPr lang="en-US" sz="2000" dirty="0" err="1">
                <a:latin typeface="Calibri"/>
                <a:cs typeface="Calibri"/>
              </a:rPr>
              <a:t>Teg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Grenager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753600" y="236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92202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686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686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8966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9448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8966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9448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896600" y="5715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610445" y="2819400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9448800" y="3429000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11252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2" idx="4"/>
            <a:endCxn id="54" idx="0"/>
          </p:cNvCxnSpPr>
          <p:nvPr/>
        </p:nvCxnSpPr>
        <p:spPr>
          <a:xfrm>
            <a:off x="9677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9448800" y="3429000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915400" y="342900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915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1125200" y="5257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10287000" y="2209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8458200" y="27973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848600" y="3733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848600" y="46261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829800" y="38100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829800" y="46482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1277600" y="37117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1277600" y="4702316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1277600" y="5562600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23BF78-8F2E-E876-F45A-434675C4B90A}"/>
              </a:ext>
            </a:extLst>
          </p:cNvPr>
          <p:cNvGrpSpPr/>
          <p:nvPr/>
        </p:nvGrpSpPr>
        <p:grpSpPr>
          <a:xfrm>
            <a:off x="1128288" y="2362162"/>
            <a:ext cx="4867348" cy="2546390"/>
            <a:chOff x="1128288" y="2362162"/>
            <a:chExt cx="4867348" cy="254639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79EC258-E76E-5121-6C49-D1148DE518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2524" y="3673475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01031FC-B5AF-43BC-12D5-5B248CD2B4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76600" y="2362162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B6C38259-8272-A9C0-2B2C-86C034BB9B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0399" y="3703637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0A71B08-B95A-493B-7F1E-55C996065D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10125" y="3266819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C3BA05F-1A66-2B67-FE20-B507C16557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1252" y="4346963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58D0F74-1D8F-1AF6-753D-A3B7538A60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8288" y="4635503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B826BEB-0E7C-45FB-A990-4A77CD00EE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24161" y="3727451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038600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352800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241284"/>
            <a:ext cx="9448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Uniform-cost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path cost,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backward cost 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Greedy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goal proximity,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forward cost  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600" dirty="0">
              <a:solidFill>
                <a:srgbClr val="CC00CC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7030A0"/>
                </a:solidFill>
                <a:latin typeface="Calibri"/>
                <a:cs typeface="Calibri"/>
              </a:rPr>
              <a:t>A* Search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the sum: </a:t>
            </a:r>
            <a:r>
              <a:rPr lang="en-US" i="1" dirty="0">
                <a:solidFill>
                  <a:srgbClr val="7030A0"/>
                </a:solidFill>
                <a:latin typeface="Calibri"/>
                <a:cs typeface="Calibri"/>
              </a:rPr>
              <a:t>f</a:t>
            </a:r>
            <a:r>
              <a:rPr lang="en-US" dirty="0">
                <a:solidFill>
                  <a:srgbClr val="7030A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7030A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7030A0"/>
                </a:solidFill>
                <a:latin typeface="Calibri"/>
                <a:cs typeface="Calibri"/>
              </a:rPr>
              <a:t>)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 =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  <a:r>
              <a:rPr lang="en-US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+</a:t>
            </a:r>
            <a:r>
              <a:rPr lang="en-US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1910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181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343401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28600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5720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2513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191001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3434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038600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267200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4953001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038600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165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2895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2004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914400" y="4038600"/>
            <a:ext cx="5486400" cy="0"/>
            <a:chOff x="1392" y="2544"/>
            <a:chExt cx="3456" cy="0"/>
          </a:xfrm>
        </p:grpSpPr>
        <p:cxnSp>
          <p:nvCxnSpPr>
            <p:cNvPr id="14372" name="AutoShape 44"/>
            <p:cNvCxnSpPr>
              <a:cxnSpLocks noChangeShapeType="1"/>
            </p:cNvCxnSpPr>
            <p:nvPr/>
          </p:nvCxnSpPr>
          <p:spPr bwMode="auto">
            <a:xfrm>
              <a:off x="3984" y="2544"/>
              <a:ext cx="864" cy="0"/>
            </a:xfrm>
            <a:prstGeom prst="straightConnector1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</p:cxnSp>
        <p:cxnSp>
          <p:nvCxnSpPr>
            <p:cNvPr id="14373" name="AutoShape 4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</p:cxnSp>
        <p:cxnSp>
          <p:nvCxnSpPr>
            <p:cNvPr id="14374" name="AutoShape 46"/>
            <p:cNvCxnSpPr>
              <a:cxnSpLocks noChangeShapeType="1"/>
            </p:cNvCxnSpPr>
            <p:nvPr/>
          </p:nvCxnSpPr>
          <p:spPr bwMode="auto">
            <a:xfrm>
              <a:off x="2208" y="2544"/>
              <a:ext cx="1488" cy="0"/>
            </a:xfrm>
            <a:prstGeom prst="straightConnector1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</p:cxnSp>
      </p:grpSp>
      <p:sp>
        <p:nvSpPr>
          <p:cNvPr id="14371" name="Text Box 50"/>
          <p:cNvSpPr txBox="1">
            <a:spLocks noChangeArrowheads="1"/>
          </p:cNvSpPr>
          <p:nvPr/>
        </p:nvSpPr>
        <p:spPr bwMode="auto">
          <a:xfrm>
            <a:off x="9296400" y="6457892"/>
            <a:ext cx="2819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Example: </a:t>
            </a:r>
            <a:r>
              <a:rPr lang="en-US" sz="2000" dirty="0" err="1">
                <a:latin typeface="Calibri"/>
                <a:cs typeface="Calibri"/>
              </a:rPr>
              <a:t>Teg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Grenager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753600" y="236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92202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686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686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8966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9448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8966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9448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896600" y="5715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610445" y="2819400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9448800" y="3429000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11252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2" idx="4"/>
            <a:endCxn id="54" idx="0"/>
          </p:cNvCxnSpPr>
          <p:nvPr/>
        </p:nvCxnSpPr>
        <p:spPr>
          <a:xfrm>
            <a:off x="9677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9448800" y="3429000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915400" y="342900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915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1125200" y="5257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10287000" y="2209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8458200" y="27973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848600" y="3733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848600" y="46261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829800" y="38100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829800" y="46482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1277600" y="37117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1277600" y="4702316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1277600" y="5562600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</p:spTree>
    <p:extLst>
      <p:ext uri="{BB962C8B-B14F-4D97-AF65-F5344CB8AC3E}">
        <p14:creationId xmlns:p14="http://schemas.microsoft.com/office/powerpoint/2010/main" val="277454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Calibri"/>
                <a:cs typeface="Calibri"/>
              </a:rPr>
              <a:t>Is A* Optimal?</a:t>
            </a:r>
          </a:p>
        </p:txBody>
      </p:sp>
      <p:sp>
        <p:nvSpPr>
          <p:cNvPr id="803856" name="Rectangle 16"/>
          <p:cNvSpPr>
            <a:spLocks noGrp="1" noChangeArrowheads="1"/>
          </p:cNvSpPr>
          <p:nvPr>
            <p:ph idx="1"/>
          </p:nvPr>
        </p:nvSpPr>
        <p:spPr>
          <a:xfrm>
            <a:off x="2209800" y="5181599"/>
            <a:ext cx="9575800" cy="94456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What went wrong?</a:t>
            </a:r>
          </a:p>
          <a:p>
            <a:r>
              <a:rPr lang="en-US" sz="2800" b="1" i="1" dirty="0">
                <a:solidFill>
                  <a:srgbClr val="C00000"/>
                </a:solidFill>
                <a:latin typeface="Calibri"/>
                <a:cs typeface="Calibri"/>
              </a:rPr>
              <a:t>Estimated</a:t>
            </a:r>
            <a:r>
              <a:rPr lang="en-US" sz="2800" dirty="0">
                <a:latin typeface="Calibri"/>
                <a:cs typeface="Calibri"/>
              </a:rPr>
              <a:t> good goal cost &gt; </a:t>
            </a:r>
            <a:r>
              <a:rPr lang="en-US" b="1" i="1" dirty="0">
                <a:solidFill>
                  <a:srgbClr val="C00000"/>
                </a:solidFill>
                <a:cs typeface="Calibri"/>
              </a:rPr>
              <a:t>Actual</a:t>
            </a:r>
            <a:r>
              <a:rPr lang="en-US" dirty="0">
                <a:cs typeface="Calibri"/>
              </a:rPr>
              <a:t> future cost!</a:t>
            </a: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We need estimates to be less than actual costs!</a:t>
            </a:r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5791200" y="1752598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8763000" y="3238499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2819400" y="3124198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886200" y="1752599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7848600" y="1752599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5714999" y="1295399"/>
            <a:ext cx="1249105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h = 6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9448799" y="3288269"/>
            <a:ext cx="1249105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h = 0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0" y="4038600"/>
            <a:ext cx="12192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5</a:t>
            </a:r>
          </a:p>
        </p:txBody>
      </p:sp>
      <p:sp>
        <p:nvSpPr>
          <p:cNvPr id="16398" name="Text Box 15"/>
          <p:cNvSpPr txBox="1">
            <a:spLocks noChangeArrowheads="1"/>
          </p:cNvSpPr>
          <p:nvPr/>
        </p:nvSpPr>
        <p:spPr bwMode="auto">
          <a:xfrm>
            <a:off x="3505199" y="3200399"/>
            <a:ext cx="1040921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 = </a:t>
            </a: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7</a:t>
            </a:r>
          </a:p>
        </p:txBody>
      </p:sp>
      <p:cxnSp>
        <p:nvCxnSpPr>
          <p:cNvPr id="26" name="Curved Connector 25"/>
          <p:cNvCxnSpPr>
            <a:stCxn id="16389" idx="2"/>
            <a:endCxn id="16388" idx="2"/>
          </p:cNvCxnSpPr>
          <p:nvPr/>
        </p:nvCxnSpPr>
        <p:spPr>
          <a:xfrm rot="16200000" flipH="1">
            <a:off x="6038850" y="781049"/>
            <a:ext cx="114301" cy="5943600"/>
          </a:xfrm>
          <a:prstGeom prst="curvedConnector3">
            <a:avLst>
              <a:gd name="adj1" fmla="val 792305"/>
            </a:avLst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16389" idx="0"/>
            <a:endCxn id="16387" idx="1"/>
          </p:cNvCxnSpPr>
          <p:nvPr/>
        </p:nvCxnSpPr>
        <p:spPr>
          <a:xfrm rot="5400000" flipH="1" flipV="1">
            <a:off x="3914776" y="1247774"/>
            <a:ext cx="1085849" cy="2667000"/>
          </a:xfrm>
          <a:prstGeom prst="curvedConnector2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27"/>
          <p:cNvCxnSpPr>
            <a:stCxn id="16387" idx="3"/>
            <a:endCxn id="16388" idx="0"/>
          </p:cNvCxnSpPr>
          <p:nvPr/>
        </p:nvCxnSpPr>
        <p:spPr>
          <a:xfrm>
            <a:off x="6400800" y="2038349"/>
            <a:ext cx="2667000" cy="1200150"/>
          </a:xfrm>
          <a:prstGeom prst="curvedConnector2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4">
            <a:extLst>
              <a:ext uri="{FF2B5EF4-FFF2-40B4-BE49-F238E27FC236}">
                <a16:creationId xmlns:a16="http://schemas.microsoft.com/office/drawing/2014/main" id="{300E6F9C-E7F2-A191-3FA7-97916D1F8E25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Price is Wrong…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4" t="22500" r="40258" b="33750"/>
          <a:stretch/>
        </p:blipFill>
        <p:spPr bwMode="auto">
          <a:xfrm>
            <a:off x="2598248" y="1905000"/>
            <a:ext cx="6923314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44413" y="6172200"/>
            <a:ext cx="4927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hlinkClick r:id="rId3"/>
              </a:rPr>
              <a:t>https://www.youtube.com/watch?v=9B0ZKRurC5Y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145631" y="1320227"/>
            <a:ext cx="7828547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Closest bid without going over…</a:t>
            </a:r>
          </a:p>
        </p:txBody>
      </p:sp>
    </p:spTree>
    <p:extLst>
      <p:ext uri="{BB962C8B-B14F-4D97-AF65-F5344CB8AC3E}">
        <p14:creationId xmlns:p14="http://schemas.microsoft.com/office/powerpoint/2010/main" val="228808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Admissible Heuristics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6543" y="1219379"/>
            <a:ext cx="6398914" cy="4832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E2D69FAF-B929-523A-E95D-A675D20248D5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5406619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Admissible Heuristics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9075557" cy="4876800"/>
          </a:xfrm>
        </p:spPr>
        <p:txBody>
          <a:bodyPr/>
          <a:lstStyle/>
          <a:p>
            <a:pPr eaLnBrk="1" hangingPunct="1"/>
            <a:r>
              <a:rPr lang="en-US" sz="3200" dirty="0"/>
              <a:t>A heuristic </a:t>
            </a:r>
            <a:r>
              <a:rPr lang="en-US" sz="3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200" dirty="0"/>
              <a:t> is </a:t>
            </a:r>
            <a:r>
              <a:rPr lang="en-US" sz="3200" i="1" dirty="0">
                <a:solidFill>
                  <a:srgbClr val="C00000"/>
                </a:solidFill>
              </a:rPr>
              <a:t>admissible</a:t>
            </a:r>
            <a:r>
              <a:rPr lang="en-US" sz="3200" i="1" dirty="0"/>
              <a:t> </a:t>
            </a:r>
            <a:r>
              <a:rPr lang="en-US" sz="3200" dirty="0"/>
              <a:t>(optimistic) if:</a:t>
            </a:r>
          </a:p>
          <a:p>
            <a:pPr marL="457176" lvl="1" indent="0">
              <a:buNone/>
            </a:pPr>
            <a:r>
              <a:rPr lang="en-US" sz="2800" dirty="0"/>
              <a:t>       </a:t>
            </a:r>
            <a:r>
              <a:rPr lang="en-US" sz="4000" dirty="0">
                <a:solidFill>
                  <a:srgbClr val="7030A0"/>
                </a:solidFill>
              </a:rPr>
              <a:t>0 </a:t>
            </a:r>
            <a:r>
              <a:rPr lang="en-US" sz="4000" dirty="0">
                <a:solidFill>
                  <a:srgbClr val="7030A0"/>
                </a:solidFill>
                <a:sym typeface="Symbol"/>
              </a:rPr>
              <a:t></a:t>
            </a:r>
            <a:r>
              <a:rPr lang="en-US" sz="4000" dirty="0">
                <a:solidFill>
                  <a:srgbClr val="7030A0"/>
                </a:solidFill>
              </a:rPr>
              <a:t> </a:t>
            </a:r>
            <a:r>
              <a:rPr lang="en-US" sz="4000" i="1" dirty="0">
                <a:solidFill>
                  <a:srgbClr val="7030A0"/>
                </a:solidFill>
              </a:rPr>
              <a:t>h</a:t>
            </a:r>
            <a:r>
              <a:rPr lang="en-US" sz="4000" dirty="0">
                <a:solidFill>
                  <a:srgbClr val="7030A0"/>
                </a:solidFill>
              </a:rPr>
              <a:t>(</a:t>
            </a:r>
            <a:r>
              <a:rPr lang="en-US" sz="4000" i="1" dirty="0">
                <a:solidFill>
                  <a:srgbClr val="7030A0"/>
                </a:solidFill>
              </a:rPr>
              <a:t>n</a:t>
            </a:r>
            <a:r>
              <a:rPr lang="en-US" sz="4000" dirty="0">
                <a:solidFill>
                  <a:srgbClr val="7030A0"/>
                </a:solidFill>
              </a:rPr>
              <a:t>) </a:t>
            </a:r>
            <a:r>
              <a:rPr lang="en-US" sz="4000" dirty="0">
                <a:solidFill>
                  <a:srgbClr val="7030A0"/>
                </a:solidFill>
                <a:sym typeface="Symbol"/>
              </a:rPr>
              <a:t></a:t>
            </a:r>
            <a:r>
              <a:rPr lang="en-US" sz="4000" dirty="0">
                <a:solidFill>
                  <a:srgbClr val="7030A0"/>
                </a:solidFill>
              </a:rPr>
              <a:t> </a:t>
            </a:r>
            <a:r>
              <a:rPr lang="en-US" sz="4000" i="1" dirty="0">
                <a:solidFill>
                  <a:srgbClr val="7030A0"/>
                </a:solidFill>
              </a:rPr>
              <a:t>h</a:t>
            </a:r>
            <a:r>
              <a:rPr lang="en-US" sz="4000" dirty="0">
                <a:solidFill>
                  <a:srgbClr val="7030A0"/>
                </a:solidFill>
              </a:rPr>
              <a:t>*(</a:t>
            </a:r>
            <a:r>
              <a:rPr lang="en-US" sz="4000" i="1" dirty="0">
                <a:solidFill>
                  <a:srgbClr val="7030A0"/>
                </a:solidFill>
              </a:rPr>
              <a:t>n</a:t>
            </a:r>
            <a:r>
              <a:rPr lang="en-US" sz="4000" dirty="0">
                <a:solidFill>
                  <a:srgbClr val="7030A0"/>
                </a:solidFill>
              </a:rPr>
              <a:t>) </a:t>
            </a:r>
          </a:p>
          <a:p>
            <a:pPr>
              <a:buNone/>
            </a:pPr>
            <a:r>
              <a:rPr lang="en-US" sz="3200" dirty="0"/>
              <a:t>	where </a:t>
            </a:r>
            <a:r>
              <a:rPr lang="en-US" sz="3200" i="1" dirty="0">
                <a:solidFill>
                  <a:srgbClr val="7030A0"/>
                </a:solidFill>
              </a:rPr>
              <a:t>h</a:t>
            </a:r>
            <a:r>
              <a:rPr lang="en-US" sz="3200" dirty="0">
                <a:solidFill>
                  <a:srgbClr val="7030A0"/>
                </a:solidFill>
              </a:rPr>
              <a:t>*(</a:t>
            </a:r>
            <a:r>
              <a:rPr lang="en-US" sz="3200" i="1" dirty="0">
                <a:solidFill>
                  <a:srgbClr val="7030A0"/>
                </a:solidFill>
              </a:rPr>
              <a:t>n</a:t>
            </a:r>
            <a:r>
              <a:rPr lang="en-US" sz="3200" dirty="0">
                <a:solidFill>
                  <a:srgbClr val="7030A0"/>
                </a:solidFill>
              </a:rPr>
              <a:t>)  </a:t>
            </a:r>
            <a:r>
              <a:rPr lang="en-US" sz="3200" dirty="0"/>
              <a:t>is the true cost to a nearest goal</a:t>
            </a:r>
          </a:p>
          <a:p>
            <a:pPr eaLnBrk="1" hangingPunct="1">
              <a:buFont typeface="Wingdings" pitchFamily="2" charset="2"/>
              <a:buNone/>
            </a:pPr>
            <a:endParaRPr lang="en-US" sz="1800" dirty="0"/>
          </a:p>
          <a:p>
            <a:pPr eaLnBrk="1" hangingPunct="1"/>
            <a:r>
              <a:rPr lang="en-US" sz="3200" dirty="0"/>
              <a:t>Example:</a:t>
            </a:r>
          </a:p>
          <a:p>
            <a:pPr eaLnBrk="1" hangingPunct="1"/>
            <a:endParaRPr lang="en-US" sz="3200" dirty="0"/>
          </a:p>
          <a:p>
            <a:pPr eaLnBrk="1" hangingPunct="1"/>
            <a:endParaRPr lang="en-US" sz="3200" dirty="0"/>
          </a:p>
          <a:p>
            <a:pPr eaLnBrk="1" hangingPunct="1"/>
            <a:endParaRPr lang="en-US" sz="3200" dirty="0"/>
          </a:p>
          <a:p>
            <a:pPr eaLnBrk="1" hangingPunct="1"/>
            <a:r>
              <a:rPr lang="en-US" sz="3200" dirty="0"/>
              <a:t>Coming up with admissible heuristics is most of what’s involved in using A* in practice.</a:t>
            </a: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2935660" y="3218483"/>
            <a:ext cx="4319311" cy="2125555"/>
            <a:chOff x="4724400" y="4114800"/>
            <a:chExt cx="2663541" cy="1197700"/>
          </a:xfrm>
        </p:grpSpPr>
        <p:pic>
          <p:nvPicPr>
            <p:cNvPr id="1741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24400" y="41148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" name="Straight Arrow Connector 13"/>
            <p:cNvCxnSpPr/>
            <p:nvPr/>
          </p:nvCxnSpPr>
          <p:spPr bwMode="auto">
            <a:xfrm rot="10800000" flipV="1">
              <a:off x="4952976" y="4553215"/>
              <a:ext cx="1125418" cy="1906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418" name="TextBox 17"/>
            <p:cNvSpPr txBox="1">
              <a:spLocks noChangeArrowheads="1"/>
            </p:cNvSpPr>
            <p:nvPr/>
          </p:nvSpPr>
          <p:spPr bwMode="auto">
            <a:xfrm>
              <a:off x="5105401" y="4648200"/>
              <a:ext cx="548590" cy="523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C00000"/>
                  </a:solidFill>
                  <a:latin typeface="Calibri"/>
                  <a:cs typeface="Calibri"/>
                </a:rPr>
                <a:t>15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 rot="5400000">
              <a:off x="4648785" y="4876468"/>
              <a:ext cx="609969" cy="1588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C2BC808-C4A6-469A-B6E5-0C23E643B759}"/>
                  </a:ext>
                </a:extLst>
              </p14:cNvPr>
              <p14:cNvContentPartPr/>
              <p14:nvPr/>
            </p14:nvContentPartPr>
            <p14:xfrm>
              <a:off x="1393200" y="2227680"/>
              <a:ext cx="14400" cy="30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C2BC808-C4A6-469A-B6E5-0C23E643B75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83840" y="2218320"/>
                <a:ext cx="33120" cy="496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E466287-CA4D-5247-9A70-D92C7E5603F8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Tree Search</a:t>
            </a:r>
          </a:p>
        </p:txBody>
      </p: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501" y="1753559"/>
            <a:ext cx="5862797" cy="422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FF6CAEB1-A7DD-30B0-E2EF-CFD87B46100F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7429009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Optimality of A* Tree Search</a:t>
            </a:r>
          </a:p>
        </p:txBody>
      </p:sp>
      <p:sp>
        <p:nvSpPr>
          <p:cNvPr id="18447" name="Content Placeholder 19"/>
          <p:cNvSpPr>
            <a:spLocks noGrp="1"/>
          </p:cNvSpPr>
          <p:nvPr>
            <p:ph idx="1"/>
          </p:nvPr>
        </p:nvSpPr>
        <p:spPr>
          <a:xfrm>
            <a:off x="594832" y="1166018"/>
            <a:ext cx="11329313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200" dirty="0">
                <a:latin typeface="Calibri"/>
                <a:cs typeface="Calibri"/>
              </a:rPr>
              <a:t>Assume: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3200" dirty="0">
                <a:latin typeface="Calibri"/>
                <a:cs typeface="Calibri"/>
              </a:rPr>
              <a:t> is an optimal goal node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3200" dirty="0">
                <a:latin typeface="Calibri"/>
                <a:cs typeface="Calibri"/>
              </a:rPr>
              <a:t> is a suboptimal goal node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3200" dirty="0">
                <a:latin typeface="Calibri"/>
                <a:cs typeface="Calibri"/>
              </a:rPr>
              <a:t> is admissible</a:t>
            </a:r>
          </a:p>
          <a:p>
            <a:pPr>
              <a:lnSpc>
                <a:spcPct val="150000"/>
              </a:lnSpc>
            </a:pPr>
            <a:endParaRPr lang="en-US" sz="160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160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  <a:buNone/>
            </a:pPr>
            <a:r>
              <a:rPr lang="en-US" sz="3200" dirty="0">
                <a:latin typeface="Calibri"/>
                <a:cs typeface="Calibri"/>
              </a:rPr>
              <a:t>Claim: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3200" dirty="0">
                <a:latin typeface="Calibri"/>
                <a:cs typeface="Calibri"/>
              </a:rPr>
              <a:t> will be chosen for exploration (popped off the frontier) before </a:t>
            </a:r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sp>
        <p:nvSpPr>
          <p:cNvPr id="17" name="Freeform 12"/>
          <p:cNvSpPr>
            <a:spLocks/>
          </p:cNvSpPr>
          <p:nvPr/>
        </p:nvSpPr>
        <p:spPr bwMode="auto">
          <a:xfrm>
            <a:off x="7384889" y="1789113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8507250" y="2144712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9" name="Oval 14"/>
          <p:cNvSpPr>
            <a:spLocks noChangeArrowheads="1"/>
          </p:cNvSpPr>
          <p:nvPr/>
        </p:nvSpPr>
        <p:spPr bwMode="auto">
          <a:xfrm>
            <a:off x="8983501" y="2135187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8637425" y="1995486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1" name="Oval 16"/>
          <p:cNvSpPr>
            <a:spLocks noChangeArrowheads="1"/>
          </p:cNvSpPr>
          <p:nvPr/>
        </p:nvSpPr>
        <p:spPr bwMode="auto">
          <a:xfrm>
            <a:off x="9989976" y="3832224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2" name="Oval 17"/>
          <p:cNvSpPr>
            <a:spLocks noChangeArrowheads="1"/>
          </p:cNvSpPr>
          <p:nvPr/>
        </p:nvSpPr>
        <p:spPr bwMode="auto">
          <a:xfrm>
            <a:off x="7703976" y="3527424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8739026" y="1719262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7284613" y="328818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10188570" y="359453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B7B0640-AC77-4677-9CD7-33BB5D0D3998}"/>
                  </a:ext>
                </a:extLst>
              </p14:cNvPr>
              <p14:cNvContentPartPr/>
              <p14:nvPr/>
            </p14:nvContentPartPr>
            <p14:xfrm>
              <a:off x="9425214" y="227144"/>
              <a:ext cx="2527560" cy="1470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B7B0640-AC77-4677-9CD7-33BB5D0D39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15853" y="217784"/>
                <a:ext cx="2546513" cy="1725032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2E6D0CD-8F58-992A-C7B7-6217D9594D06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2961525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683788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 eaLnBrk="1" hangingPunct="1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endParaRPr lang="en-US" sz="2800" dirty="0">
              <a:solidFill>
                <a:srgbClr val="C00000"/>
              </a:solidFill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b="1" dirty="0">
                <a:latin typeface="Calibri"/>
                <a:cs typeface="Calibri"/>
              </a:rPr>
              <a:t>A* search is optimal</a:t>
            </a: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23611" y="1538287"/>
            <a:ext cx="1909240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79140" y="305709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83097" y="336344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44729" y="2239488"/>
            <a:ext cx="519635" cy="584773"/>
            <a:chOff x="7744729" y="2239488"/>
            <a:chExt cx="519635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solidFill>
                  <a:srgbClr val="7030A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44729" y="2239488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p:sp>
        <p:nvSpPr>
          <p:cNvPr id="21" name="Oval 20"/>
          <p:cNvSpPr/>
          <p:nvPr/>
        </p:nvSpPr>
        <p:spPr>
          <a:xfrm rot="1372885">
            <a:off x="7307550" y="2652452"/>
            <a:ext cx="3645108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68652FE-5933-23DB-57CD-098B7031D1F7}"/>
                  </a:ext>
                </a:extLst>
              </p14:cNvPr>
              <p14:cNvContentPartPr/>
              <p14:nvPr/>
            </p14:nvContentPartPr>
            <p14:xfrm>
              <a:off x="9425214" y="227144"/>
              <a:ext cx="2527791" cy="1706673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68652FE-5933-23DB-57CD-098B7031D1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15853" y="217784"/>
                <a:ext cx="2546513" cy="1725392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4240DB67-B8DC-666E-DFC4-3ECAF27642CA}"/>
              </a:ext>
            </a:extLst>
          </p:cNvPr>
          <p:cNvSpPr txBox="1"/>
          <p:nvPr/>
        </p:nvSpPr>
        <p:spPr>
          <a:xfrm>
            <a:off x="9828517" y="6452235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5468092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1" grpId="0" animBg="1"/>
      <p:bldP spid="21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8" y="1417637"/>
            <a:ext cx="7743665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</a:t>
            </a:r>
            <a:r>
              <a:rPr lang="en-US" sz="2800" dirty="0">
                <a:solidFill>
                  <a:srgbClr val="7030A0"/>
                </a:solidFill>
                <a:latin typeface="Calibri"/>
                <a:cs typeface="Calibri"/>
                <a:sym typeface="Wingdings" panose="05000000000000000000" pitchFamily="2" charset="2"/>
              </a:rPr>
              <a:t> TODO</a:t>
            </a:r>
            <a:endParaRPr lang="en-US" sz="28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&lt;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r>
              <a:rPr lang="en-US" sz="2800" dirty="0">
                <a:cs typeface="Calibri"/>
                <a:sym typeface="Wingdings" panose="05000000000000000000" pitchFamily="2" charset="2"/>
              </a:rPr>
              <a:t>  </a:t>
            </a:r>
            <a:r>
              <a:rPr lang="en-US" sz="2800" dirty="0">
                <a:solidFill>
                  <a:srgbClr val="7030A0"/>
                </a:solidFill>
                <a:cs typeface="Calibri"/>
                <a:sym typeface="Wingdings" panose="05000000000000000000" pitchFamily="2" charset="2"/>
              </a:rPr>
              <a:t> TODO</a:t>
            </a:r>
            <a:endParaRPr lang="en-US" sz="28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dirty="0">
                <a:latin typeface="Calibri"/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b="1" dirty="0">
                <a:latin typeface="Calibri"/>
                <a:cs typeface="Calibri"/>
              </a:rPr>
              <a:t>A* search is optimal</a:t>
            </a: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17F870-2361-1D92-EE83-59DB1834E173}"/>
              </a:ext>
            </a:extLst>
          </p:cNvPr>
          <p:cNvGrpSpPr/>
          <p:nvPr/>
        </p:nvGrpSpPr>
        <p:grpSpPr>
          <a:xfrm>
            <a:off x="7279140" y="1447800"/>
            <a:ext cx="3311437" cy="2624138"/>
            <a:chOff x="7279140" y="1447800"/>
            <a:chExt cx="3311437" cy="2624138"/>
          </a:xfrm>
        </p:grpSpPr>
        <p:sp>
          <p:nvSpPr>
            <p:cNvPr id="27" name="Freeform 34"/>
            <p:cNvSpPr>
              <a:spLocks/>
            </p:cNvSpPr>
            <p:nvPr/>
          </p:nvSpPr>
          <p:spPr bwMode="auto">
            <a:xfrm>
              <a:off x="8200864" y="1538287"/>
              <a:ext cx="1931987" cy="2371725"/>
            </a:xfrm>
            <a:custGeom>
              <a:avLst/>
              <a:gdLst>
                <a:gd name="T0" fmla="*/ 2147483647 w 1217"/>
                <a:gd name="T1" fmla="*/ 0 h 1494"/>
                <a:gd name="T2" fmla="*/ 0 w 1217"/>
                <a:gd name="T3" fmla="*/ 2147483647 h 1494"/>
                <a:gd name="T4" fmla="*/ 2147483647 w 1217"/>
                <a:gd name="T5" fmla="*/ 2147483647 h 1494"/>
                <a:gd name="T6" fmla="*/ 2147483647 w 1217"/>
                <a:gd name="T7" fmla="*/ 2147483647 h 1494"/>
                <a:gd name="T8" fmla="*/ 2147483647 w 1217"/>
                <a:gd name="T9" fmla="*/ 2147483647 h 1494"/>
                <a:gd name="T10" fmla="*/ 2147483647 w 1217"/>
                <a:gd name="T11" fmla="*/ 2147483647 h 1494"/>
                <a:gd name="T12" fmla="*/ 2147483647 w 1217"/>
                <a:gd name="T13" fmla="*/ 0 h 14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7"/>
                <a:gd name="T22" fmla="*/ 0 h 1494"/>
                <a:gd name="T23" fmla="*/ 1217 w 1217"/>
                <a:gd name="T24" fmla="*/ 1494 h 149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7" h="1494">
                  <a:moveTo>
                    <a:pt x="386" y="0"/>
                  </a:moveTo>
                  <a:cubicBezTo>
                    <a:pt x="322" y="114"/>
                    <a:pt x="196" y="352"/>
                    <a:pt x="0" y="682"/>
                  </a:cubicBezTo>
                  <a:cubicBezTo>
                    <a:pt x="56" y="829"/>
                    <a:pt x="128" y="798"/>
                    <a:pt x="196" y="857"/>
                  </a:cubicBezTo>
                  <a:cubicBezTo>
                    <a:pt x="264" y="916"/>
                    <a:pt x="308" y="996"/>
                    <a:pt x="407" y="1034"/>
                  </a:cubicBezTo>
                  <a:cubicBezTo>
                    <a:pt x="506" y="1072"/>
                    <a:pt x="667" y="1035"/>
                    <a:pt x="791" y="1082"/>
                  </a:cubicBezTo>
                  <a:cubicBezTo>
                    <a:pt x="915" y="1129"/>
                    <a:pt x="1217" y="1494"/>
                    <a:pt x="1152" y="1314"/>
                  </a:cubicBezTo>
                  <a:cubicBezTo>
                    <a:pt x="1087" y="1134"/>
                    <a:pt x="557" y="274"/>
                    <a:pt x="400" y="0"/>
                  </a:cubicBezTo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7384889" y="1517651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2" name="Oval 13"/>
            <p:cNvSpPr>
              <a:spLocks noChangeArrowheads="1"/>
            </p:cNvSpPr>
            <p:nvPr/>
          </p:nvSpPr>
          <p:spPr bwMode="auto">
            <a:xfrm>
              <a:off x="8507250" y="187325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5" name="Oval 14"/>
            <p:cNvSpPr>
              <a:spLocks noChangeArrowheads="1"/>
            </p:cNvSpPr>
            <p:nvPr/>
          </p:nvSpPr>
          <p:spPr bwMode="auto">
            <a:xfrm>
              <a:off x="8983501" y="186372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6" name="Text Box 15"/>
            <p:cNvSpPr txBox="1">
              <a:spLocks noChangeArrowheads="1"/>
            </p:cNvSpPr>
            <p:nvPr/>
          </p:nvSpPr>
          <p:spPr bwMode="auto">
            <a:xfrm>
              <a:off x="8637425" y="1724024"/>
              <a:ext cx="274639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/>
                  <a:cs typeface="Calibri"/>
                </a:rPr>
                <a:t>…</a:t>
              </a:r>
            </a:p>
          </p:txBody>
        </p:sp>
        <p:sp>
          <p:nvSpPr>
            <p:cNvPr id="37" name="Oval 16"/>
            <p:cNvSpPr>
              <a:spLocks noChangeArrowheads="1"/>
            </p:cNvSpPr>
            <p:nvPr/>
          </p:nvSpPr>
          <p:spPr bwMode="auto">
            <a:xfrm>
              <a:off x="9989976" y="35607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8" name="Oval 17"/>
            <p:cNvSpPr>
              <a:spLocks noChangeArrowheads="1"/>
            </p:cNvSpPr>
            <p:nvPr/>
          </p:nvSpPr>
          <p:spPr bwMode="auto">
            <a:xfrm>
              <a:off x="7703976" y="32559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9" name="Oval 21"/>
            <p:cNvSpPr>
              <a:spLocks noChangeArrowheads="1"/>
            </p:cNvSpPr>
            <p:nvPr/>
          </p:nvSpPr>
          <p:spPr bwMode="auto">
            <a:xfrm>
              <a:off x="8739026" y="144780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0" name="TextBox 29"/>
            <p:cNvSpPr txBox="1"/>
            <p:nvPr/>
          </p:nvSpPr>
          <p:spPr bwMode="auto">
            <a:xfrm>
              <a:off x="7279140" y="3057097"/>
              <a:ext cx="421906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1" name="TextBox 30"/>
            <p:cNvSpPr txBox="1"/>
            <p:nvPr/>
          </p:nvSpPr>
          <p:spPr bwMode="auto">
            <a:xfrm>
              <a:off x="10183097" y="3363448"/>
              <a:ext cx="407480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B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744729" y="2239488"/>
              <a:ext cx="519635" cy="584773"/>
              <a:chOff x="7744729" y="2239488"/>
              <a:chExt cx="519635" cy="584773"/>
            </a:xfrm>
          </p:grpSpPr>
          <p:sp>
            <p:nvSpPr>
              <p:cNvPr id="40" name="Oval 27"/>
              <p:cNvSpPr>
                <a:spLocks noChangeArrowheads="1"/>
              </p:cNvSpPr>
              <p:nvPr/>
            </p:nvSpPr>
            <p:spPr bwMode="auto">
              <a:xfrm>
                <a:off x="8084976" y="2570162"/>
                <a:ext cx="179388" cy="1793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38" tIns="45719" rIns="91438" bIns="45719" anchor="ctr"/>
              <a:lstStyle/>
              <a:p>
                <a:endParaRPr lang="en-US" sz="2400">
                  <a:solidFill>
                    <a:srgbClr val="7030A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 bwMode="auto">
              <a:xfrm>
                <a:off x="7744729" y="2239488"/>
                <a:ext cx="396258" cy="5847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38" tIns="45719" rIns="91438" bIns="45719" rtlCol="0">
                <a:spAutoFit/>
              </a:bodyPr>
              <a:lstStyle/>
              <a:p>
                <a:r>
                  <a:rPr lang="en-US" sz="3200" i="1" dirty="0">
                    <a:solidFill>
                      <a:srgbClr val="C00000"/>
                    </a:solidFill>
                    <a:latin typeface="Calibri"/>
                    <a:cs typeface="Calibri"/>
                  </a:rPr>
                  <a:t>n</a:t>
                </a:r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CE9BCF5-6974-5F0E-A0C0-92CE65AA5132}"/>
                  </a:ext>
                </a:extLst>
              </p14:cNvPr>
              <p14:cNvContentPartPr/>
              <p14:nvPr/>
            </p14:nvContentPartPr>
            <p14:xfrm>
              <a:off x="9425214" y="227144"/>
              <a:ext cx="2527791" cy="1706673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CE9BCF5-6974-5F0E-A0C0-92CE65AA51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15853" y="217784"/>
                <a:ext cx="2546513" cy="17253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2212167-5924-C5D6-0441-629F4E03D7FD}"/>
                  </a:ext>
                </a:extLst>
              </p14:cNvPr>
              <p14:cNvContentPartPr/>
              <p14:nvPr/>
            </p14:nvContentPartPr>
            <p14:xfrm>
              <a:off x="10400116" y="1274564"/>
              <a:ext cx="360" cy="129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2212167-5924-C5D6-0441-629F4E03D7F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93996" y="1268444"/>
                <a:ext cx="1260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6527697-EC13-6FEC-E3E5-23EAB13C0E7F}"/>
                  </a:ext>
                </a:extLst>
              </p14:cNvPr>
              <p14:cNvContentPartPr/>
              <p14:nvPr/>
            </p14:nvContentPartPr>
            <p14:xfrm>
              <a:off x="10316956" y="1071164"/>
              <a:ext cx="119160" cy="147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6527697-EC13-6FEC-E3E5-23EAB13C0E7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10836" y="1065044"/>
                <a:ext cx="131400" cy="15948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4">
            <a:extLst>
              <a:ext uri="{FF2B5EF4-FFF2-40B4-BE49-F238E27FC236}">
                <a16:creationId xmlns:a16="http://schemas.microsoft.com/office/drawing/2014/main" id="{4E9C6E46-1C0C-58D2-1D07-E6E7600B2F20}"/>
              </a:ext>
            </a:extLst>
          </p:cNvPr>
          <p:cNvSpPr txBox="1"/>
          <p:nvPr/>
        </p:nvSpPr>
        <p:spPr>
          <a:xfrm>
            <a:off x="9828517" y="6452235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855056687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755289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 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>
              <a:buFont typeface="+mj-lt"/>
              <a:buAutoNum type="arabicPeriod"/>
            </a:pP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</a:t>
            </a:r>
            <a:r>
              <a:rPr lang="en-US" sz="2800" dirty="0"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cs typeface="Calibri"/>
              </a:rPr>
              <a:t> </a:t>
            </a:r>
            <a:r>
              <a:rPr lang="en-US" sz="2800" dirty="0"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dirty="0"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b="1" dirty="0">
                <a:cs typeface="Calibri"/>
              </a:rPr>
              <a:t>A* search is optimal</a:t>
            </a: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00864" y="1538287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6" name="Oval 45"/>
          <p:cNvSpPr/>
          <p:nvPr/>
        </p:nvSpPr>
        <p:spPr>
          <a:xfrm rot="1800000">
            <a:off x="7335252" y="2272604"/>
            <a:ext cx="954869" cy="15552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95564" y="3007818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99521" y="3314169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55680" y="2228533"/>
            <a:ext cx="508684" cy="584773"/>
            <a:chOff x="7755680" y="2228533"/>
            <a:chExt cx="508684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solidFill>
                  <a:srgbClr val="C0000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55680" y="2228533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967EC4-F8C0-426F-9799-9B072EF90C39}"/>
                  </a:ext>
                </a:extLst>
              </p:cNvPr>
              <p:cNvSpPr txBox="1"/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𝑓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=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𝑔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+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967EC4-F8C0-426F-9799-9B072EF90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blipFill>
                <a:blip r:embed="rId2"/>
                <a:stretch>
                  <a:fillRect l="-1711" b="-5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B571864-1EA8-E681-45D5-084A7087D0CE}"/>
              </a:ext>
            </a:extLst>
          </p:cNvPr>
          <p:cNvSpPr/>
          <p:nvPr/>
        </p:nvSpPr>
        <p:spPr>
          <a:xfrm>
            <a:off x="228600" y="4193309"/>
            <a:ext cx="8278650" cy="255428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ular Callout 44"/>
          <p:cNvSpPr/>
          <p:nvPr/>
        </p:nvSpPr>
        <p:spPr>
          <a:xfrm>
            <a:off x="5410200" y="4609824"/>
            <a:ext cx="6553200" cy="1954194"/>
          </a:xfrm>
          <a:prstGeom prst="wedgeRoundRectCallout">
            <a:avLst>
              <a:gd name="adj1" fmla="val -85091"/>
              <a:gd name="adj2" fmla="val -81183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57050" y="4638468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=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+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        </a:t>
            </a:r>
            <a:r>
              <a:rPr lang="en-US" sz="2600" dirty="0">
                <a:latin typeface="Calibri"/>
                <a:cs typeface="Calibri"/>
              </a:rPr>
              <a:t>Definition of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600" dirty="0">
                <a:latin typeface="Calibri"/>
                <a:cs typeface="Calibri"/>
              </a:rPr>
              <a:t>-cost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57050" y="5100133"/>
            <a:ext cx="5925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+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h*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    </a:t>
            </a:r>
            <a:r>
              <a:rPr lang="en-US" sz="2600" dirty="0">
                <a:latin typeface="Calibri"/>
                <a:cs typeface="Calibri"/>
              </a:rPr>
              <a:t>Admissibility of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57050" y="5557333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                  n</a:t>
            </a:r>
            <a:r>
              <a:rPr lang="en-US" sz="2600" dirty="0">
                <a:cs typeface="Calibri"/>
              </a:rPr>
              <a:t> on optimal path to 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A</a:t>
            </a:r>
            <a:endParaRPr lang="en-US" sz="2600" dirty="0"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CD118E-7D26-2D3C-78BC-D5829B7FABB8}"/>
              </a:ext>
            </a:extLst>
          </p:cNvPr>
          <p:cNvSpPr txBox="1"/>
          <p:nvPr/>
        </p:nvSpPr>
        <p:spPr>
          <a:xfrm>
            <a:off x="5644589" y="6012126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                  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2600" dirty="0">
                <a:solidFill>
                  <a:srgbClr val="C00000"/>
                </a:solidFill>
                <a:latin typeface="Calibri"/>
                <a:cs typeface="Calibri"/>
              </a:rPr>
              <a:t> = 0 </a:t>
            </a:r>
            <a:r>
              <a:rPr lang="en-US" sz="2600" dirty="0">
                <a:latin typeface="Calibri"/>
                <a:cs typeface="Calibri"/>
              </a:rPr>
              <a:t>at a goal</a:t>
            </a:r>
          </a:p>
        </p:txBody>
      </p:sp>
    </p:spTree>
    <p:extLst>
      <p:ext uri="{BB962C8B-B14F-4D97-AF65-F5344CB8AC3E}">
        <p14:creationId xmlns:p14="http://schemas.microsoft.com/office/powerpoint/2010/main" val="13110619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1" grpId="0"/>
      <p:bldP spid="24" grpId="0"/>
      <p:bldP spid="48" grpId="0"/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807165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>
              <a:buFont typeface="+mj-lt"/>
              <a:buAutoNum type="arabicPeriod"/>
            </a:pP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</a:t>
            </a:r>
            <a:r>
              <a:rPr lang="en-US" sz="2800" dirty="0"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</a:t>
            </a:r>
            <a:endParaRPr lang="en-US" sz="2800" dirty="0">
              <a:solidFill>
                <a:srgbClr val="C00000"/>
              </a:solidFill>
              <a:latin typeface="Calibri"/>
              <a:cs typeface="Calibri"/>
            </a:endParaRP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cs typeface="Calibri"/>
              </a:rPr>
              <a:t> </a:t>
            </a:r>
            <a:r>
              <a:rPr lang="en-US" sz="2800" dirty="0"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dirty="0"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b="1" dirty="0">
                <a:cs typeface="Calibri"/>
              </a:rPr>
              <a:t>A* search is optimal</a:t>
            </a: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00864" y="1538287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79140" y="305709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83097" y="336344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44729" y="2239488"/>
            <a:ext cx="519635" cy="584773"/>
            <a:chOff x="7744729" y="2239488"/>
            <a:chExt cx="519635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solidFill>
                  <a:srgbClr val="7030A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44729" y="2239488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FF32AEFD-C03A-4F0E-9569-C799147137C1}"/>
              </a:ext>
            </a:extLst>
          </p:cNvPr>
          <p:cNvSpPr/>
          <p:nvPr/>
        </p:nvSpPr>
        <p:spPr>
          <a:xfrm rot="359986">
            <a:off x="7040951" y="3019060"/>
            <a:ext cx="3870153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5990A0D-AF50-4EC3-B33B-83B879BA1521}"/>
                  </a:ext>
                </a:extLst>
              </p:cNvPr>
              <p:cNvSpPr txBox="1"/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𝑓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=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𝑔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+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5990A0D-AF50-4EC3-B33B-83B879BA1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blipFill>
                <a:blip r:embed="rId2"/>
                <a:stretch>
                  <a:fillRect l="-1711" b="-5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207972D5-BBD2-912C-A85C-4771535D1B2F}"/>
              </a:ext>
            </a:extLst>
          </p:cNvPr>
          <p:cNvSpPr/>
          <p:nvPr/>
        </p:nvSpPr>
        <p:spPr>
          <a:xfrm>
            <a:off x="228600" y="4686300"/>
            <a:ext cx="8278650" cy="206129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ular Callout 22">
            <a:extLst>
              <a:ext uri="{FF2B5EF4-FFF2-40B4-BE49-F238E27FC236}">
                <a16:creationId xmlns:a16="http://schemas.microsoft.com/office/drawing/2014/main" id="{063C0F88-B436-4E48-9D6F-4DE43F8F13EF}"/>
              </a:ext>
            </a:extLst>
          </p:cNvPr>
          <p:cNvSpPr/>
          <p:nvPr/>
        </p:nvSpPr>
        <p:spPr>
          <a:xfrm>
            <a:off x="5562600" y="4368240"/>
            <a:ext cx="6400800" cy="2351648"/>
          </a:xfrm>
          <a:prstGeom prst="wedgeRoundRectCallout">
            <a:avLst>
              <a:gd name="adj1" fmla="val -89151"/>
              <a:gd name="adj2" fmla="val -46066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D161E4-7D56-49CA-BCCE-15083A4D8126}"/>
              </a:ext>
            </a:extLst>
          </p:cNvPr>
          <p:cNvSpPr txBox="1"/>
          <p:nvPr/>
        </p:nvSpPr>
        <p:spPr>
          <a:xfrm>
            <a:off x="5645742" y="5660464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&lt;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                  </a:t>
            </a:r>
            <a:r>
              <a:rPr lang="en-US" sz="2600" dirty="0">
                <a:latin typeface="Calibri"/>
                <a:cs typeface="Calibri"/>
              </a:rPr>
              <a:t>Suboptimality of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3EC717-5AA2-4694-BDE0-A908E046F192}"/>
              </a:ext>
            </a:extLst>
          </p:cNvPr>
          <p:cNvSpPr txBox="1"/>
          <p:nvPr/>
        </p:nvSpPr>
        <p:spPr>
          <a:xfrm>
            <a:off x="5645742" y="4391762"/>
            <a:ext cx="60890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f(A)  = g(A) + h(A)        </a:t>
            </a:r>
            <a:r>
              <a:rPr lang="en-US" sz="2800" dirty="0">
                <a:latin typeface="Calibri"/>
                <a:cs typeface="Calibri"/>
              </a:rPr>
              <a:t>Def. of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f(x)</a:t>
            </a:r>
          </a:p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        = g(A)                   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2600" dirty="0">
                <a:solidFill>
                  <a:srgbClr val="C00000"/>
                </a:solidFill>
                <a:latin typeface="Calibri"/>
                <a:cs typeface="Calibri"/>
              </a:rPr>
              <a:t> = 0 </a:t>
            </a:r>
            <a:r>
              <a:rPr lang="en-US" sz="2600" dirty="0">
                <a:latin typeface="Calibri"/>
                <a:cs typeface="Calibri"/>
              </a:rPr>
              <a:t>at a goal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E9F755-B0C3-4405-3D06-F021502599FB}"/>
              </a:ext>
            </a:extLst>
          </p:cNvPr>
          <p:cNvSpPr txBox="1"/>
          <p:nvPr/>
        </p:nvSpPr>
        <p:spPr>
          <a:xfrm>
            <a:off x="5709242" y="6162979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endParaRPr lang="en-US" sz="2600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262FFF-62DB-285A-24D0-5AA0AC4F6B9B}"/>
              </a:ext>
            </a:extLst>
          </p:cNvPr>
          <p:cNvSpPr txBox="1"/>
          <p:nvPr/>
        </p:nvSpPr>
        <p:spPr>
          <a:xfrm>
            <a:off x="5644589" y="5227190"/>
            <a:ext cx="6214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f(B)  = g(B)                    </a:t>
            </a:r>
            <a:r>
              <a:rPr lang="en-US" sz="2600" dirty="0">
                <a:latin typeface="Calibri"/>
                <a:cs typeface="Calibri"/>
              </a:rPr>
              <a:t>Similarly for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B</a:t>
            </a:r>
            <a:endParaRPr lang="en-US" sz="2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9032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/>
      <p:bldP spid="26" grpId="0"/>
      <p:bldP spid="4" grpId="0"/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743665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 eaLnBrk="1" hangingPunct="1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latin typeface="Calibri"/>
                <a:cs typeface="Calibri"/>
              </a:rPr>
              <a:t>is less than or equal to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latin typeface="Calibri"/>
                <a:cs typeface="Calibri"/>
              </a:rPr>
              <a:t>is less than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dirty="0">
                <a:latin typeface="Calibri"/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b="1" dirty="0">
                <a:latin typeface="Calibri"/>
                <a:cs typeface="Calibri"/>
              </a:rPr>
              <a:t>A* search is optimal</a:t>
            </a: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00864" y="1538287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79140" y="305709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83097" y="336344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44729" y="2239488"/>
            <a:ext cx="519635" cy="584773"/>
            <a:chOff x="7744729" y="2239488"/>
            <a:chExt cx="519635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solidFill>
                  <a:srgbClr val="7030A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44729" y="2239488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p:sp>
        <p:nvSpPr>
          <p:cNvPr id="21" name="Oval 20"/>
          <p:cNvSpPr/>
          <p:nvPr/>
        </p:nvSpPr>
        <p:spPr>
          <a:xfrm rot="1372885">
            <a:off x="7307550" y="2652452"/>
            <a:ext cx="3645108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CFEFBD-DD32-4DEE-B7CB-C95971C5194F}"/>
                  </a:ext>
                </a:extLst>
              </p:cNvPr>
              <p:cNvSpPr txBox="1"/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𝑓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=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𝑔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+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CFEFBD-DD32-4DEE-B7CB-C95971C51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blipFill>
                <a:blip r:embed="rId2"/>
                <a:stretch>
                  <a:fillRect l="-1711" b="-5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0BE23C78-3FDA-4FD1-A13E-B0791254B994}"/>
              </a:ext>
            </a:extLst>
          </p:cNvPr>
          <p:cNvSpPr/>
          <p:nvPr/>
        </p:nvSpPr>
        <p:spPr>
          <a:xfrm>
            <a:off x="3418920" y="5140260"/>
            <a:ext cx="914400" cy="0"/>
          </a:xfrm>
          <a:prstGeom prst="line">
            <a:avLst/>
          </a:prstGeom>
          <a:solidFill>
            <a:srgbClr val="00B0F0">
              <a:alpha val="5000"/>
            </a:srgbClr>
          </a:solidFill>
          <a:ln w="19051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B0F0"/>
              </a:solidFill>
            </a:endParaRP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301EDCCF-0B69-497D-875C-4A0B5B3BF631}"/>
              </a:ext>
            </a:extLst>
          </p:cNvPr>
          <p:cNvSpPr/>
          <p:nvPr/>
        </p:nvSpPr>
        <p:spPr>
          <a:xfrm>
            <a:off x="1341720" y="5131440"/>
            <a:ext cx="731520" cy="0"/>
          </a:xfrm>
          <a:prstGeom prst="line">
            <a:avLst/>
          </a:prstGeom>
          <a:solidFill>
            <a:srgbClr val="00B0F0">
              <a:alpha val="5000"/>
            </a:srgbClr>
          </a:solidFill>
          <a:ln w="19051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B0F0"/>
              </a:solidFill>
            </a:endParaRP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5C8193FB-F749-BAE4-D14B-30033E703074}"/>
              </a:ext>
            </a:extLst>
          </p:cNvPr>
          <p:cNvSpPr txBox="1"/>
          <p:nvPr/>
        </p:nvSpPr>
        <p:spPr>
          <a:xfrm>
            <a:off x="9828517" y="6452235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608196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UCS vs A* Contours</a:t>
            </a: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466725" y="1441451"/>
            <a:ext cx="8229600" cy="52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20484" name="Freeform 88"/>
          <p:cNvSpPr>
            <a:spLocks/>
          </p:cNvSpPr>
          <p:nvPr/>
        </p:nvSpPr>
        <p:spPr bwMode="auto">
          <a:xfrm>
            <a:off x="2895600" y="2703514"/>
            <a:ext cx="2438400" cy="20970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5" name="Freeform 126"/>
          <p:cNvSpPr>
            <a:spLocks/>
          </p:cNvSpPr>
          <p:nvPr/>
        </p:nvSpPr>
        <p:spPr bwMode="auto">
          <a:xfrm>
            <a:off x="3429001" y="2667001"/>
            <a:ext cx="1371555" cy="1598510"/>
          </a:xfrm>
          <a:custGeom>
            <a:avLst/>
            <a:gdLst>
              <a:gd name="T0" fmla="*/ 2147483647 w 769"/>
              <a:gd name="T1" fmla="*/ 0 h 1239"/>
              <a:gd name="T2" fmla="*/ 0 w 769"/>
              <a:gd name="T3" fmla="*/ 2147483647 h 1239"/>
              <a:gd name="T4" fmla="*/ 2147483647 w 769"/>
              <a:gd name="T5" fmla="*/ 2147483647 h 1239"/>
              <a:gd name="T6" fmla="*/ 2147483647 w 769"/>
              <a:gd name="T7" fmla="*/ 2147483647 h 1239"/>
              <a:gd name="T8" fmla="*/ 2147483647 w 769"/>
              <a:gd name="T9" fmla="*/ 2147483647 h 1239"/>
              <a:gd name="T10" fmla="*/ 2147483647 w 769"/>
              <a:gd name="T11" fmla="*/ 2147483647 h 1239"/>
              <a:gd name="T12" fmla="*/ 2147483647 w 769"/>
              <a:gd name="T13" fmla="*/ 2147483647 h 1239"/>
              <a:gd name="T14" fmla="*/ 2147483647 w 769"/>
              <a:gd name="T15" fmla="*/ 0 h 123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69"/>
              <a:gd name="T25" fmla="*/ 0 h 1239"/>
              <a:gd name="T26" fmla="*/ 769 w 769"/>
              <a:gd name="T27" fmla="*/ 1239 h 1239"/>
              <a:gd name="connsiteX0" fmla="*/ 5618 w 11235"/>
              <a:gd name="connsiteY0" fmla="*/ 0 h 10000"/>
              <a:gd name="connsiteX1" fmla="*/ 0 w 11235"/>
              <a:gd name="connsiteY1" fmla="*/ 6199 h 10000"/>
              <a:gd name="connsiteX2" fmla="*/ 1873 w 11235"/>
              <a:gd name="connsiteY2" fmla="*/ 6973 h 10000"/>
              <a:gd name="connsiteX3" fmla="*/ 4993 w 11235"/>
              <a:gd name="connsiteY3" fmla="*/ 7748 h 10000"/>
              <a:gd name="connsiteX4" fmla="*/ 6957 w 11235"/>
              <a:gd name="connsiteY4" fmla="*/ 6538 h 10000"/>
              <a:gd name="connsiteX5" fmla="*/ 9272 w 11235"/>
              <a:gd name="connsiteY5" fmla="*/ 9621 h 10000"/>
              <a:gd name="connsiteX6" fmla="*/ 11235 w 11235"/>
              <a:gd name="connsiteY6" fmla="*/ 6199 h 10000"/>
              <a:gd name="connsiteX7" fmla="*/ 5618 w 11235"/>
              <a:gd name="connsiteY7" fmla="*/ 0 h 10000"/>
              <a:gd name="connsiteX0" fmla="*/ 5618 w 11235"/>
              <a:gd name="connsiteY0" fmla="*/ 0 h 8127"/>
              <a:gd name="connsiteX1" fmla="*/ 0 w 11235"/>
              <a:gd name="connsiteY1" fmla="*/ 6199 h 8127"/>
              <a:gd name="connsiteX2" fmla="*/ 1873 w 11235"/>
              <a:gd name="connsiteY2" fmla="*/ 6973 h 8127"/>
              <a:gd name="connsiteX3" fmla="*/ 4993 w 11235"/>
              <a:gd name="connsiteY3" fmla="*/ 7748 h 8127"/>
              <a:gd name="connsiteX4" fmla="*/ 6957 w 11235"/>
              <a:gd name="connsiteY4" fmla="*/ 6538 h 8127"/>
              <a:gd name="connsiteX5" fmla="*/ 9987 w 11235"/>
              <a:gd name="connsiteY5" fmla="*/ 7748 h 8127"/>
              <a:gd name="connsiteX6" fmla="*/ 11235 w 11235"/>
              <a:gd name="connsiteY6" fmla="*/ 6199 h 8127"/>
              <a:gd name="connsiteX7" fmla="*/ 5618 w 11235"/>
              <a:gd name="connsiteY7" fmla="*/ 0 h 8127"/>
              <a:gd name="connsiteX0" fmla="*/ 5000 w 10000"/>
              <a:gd name="connsiteY0" fmla="*/ 0 h 10000"/>
              <a:gd name="connsiteX1" fmla="*/ 0 w 10000"/>
              <a:gd name="connsiteY1" fmla="*/ 7628 h 10000"/>
              <a:gd name="connsiteX2" fmla="*/ 1667 w 10000"/>
              <a:gd name="connsiteY2" fmla="*/ 9057 h 10000"/>
              <a:gd name="connsiteX3" fmla="*/ 4444 w 10000"/>
              <a:gd name="connsiteY3" fmla="*/ 9534 h 10000"/>
              <a:gd name="connsiteX4" fmla="*/ 6192 w 10000"/>
              <a:gd name="connsiteY4" fmla="*/ 8045 h 10000"/>
              <a:gd name="connsiteX5" fmla="*/ 8889 w 10000"/>
              <a:gd name="connsiteY5" fmla="*/ 9534 h 10000"/>
              <a:gd name="connsiteX6" fmla="*/ 10000 w 10000"/>
              <a:gd name="connsiteY6" fmla="*/ 7628 h 10000"/>
              <a:gd name="connsiteX7" fmla="*/ 5000 w 10000"/>
              <a:gd name="connsiteY7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5000" y="0"/>
                </a:moveTo>
                <a:lnTo>
                  <a:pt x="0" y="7628"/>
                </a:lnTo>
                <a:lnTo>
                  <a:pt x="1667" y="9057"/>
                </a:lnTo>
                <a:cubicBezTo>
                  <a:pt x="1667" y="9057"/>
                  <a:pt x="3611" y="9851"/>
                  <a:pt x="4444" y="9534"/>
                </a:cubicBezTo>
                <a:cubicBezTo>
                  <a:pt x="5197" y="9872"/>
                  <a:pt x="5452" y="8045"/>
                  <a:pt x="6192" y="8045"/>
                </a:cubicBezTo>
                <a:cubicBezTo>
                  <a:pt x="6933" y="8045"/>
                  <a:pt x="8530" y="10000"/>
                  <a:pt x="8889" y="9534"/>
                </a:cubicBezTo>
                <a:cubicBezTo>
                  <a:pt x="9537" y="8819"/>
                  <a:pt x="9514" y="8243"/>
                  <a:pt x="10000" y="7628"/>
                </a:cubicBezTo>
                <a:lnTo>
                  <a:pt x="5000" y="0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6" name="Oval 89"/>
          <p:cNvSpPr>
            <a:spLocks noChangeArrowheads="1"/>
          </p:cNvSpPr>
          <p:nvPr/>
        </p:nvSpPr>
        <p:spPr bwMode="auto">
          <a:xfrm>
            <a:off x="3789364" y="3059113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7" name="Oval 90"/>
          <p:cNvSpPr>
            <a:spLocks noChangeArrowheads="1"/>
          </p:cNvSpPr>
          <p:nvPr/>
        </p:nvSpPr>
        <p:spPr bwMode="auto">
          <a:xfrm>
            <a:off x="4265613" y="304958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8" name="Text Box 91"/>
          <p:cNvSpPr txBox="1">
            <a:spLocks noChangeArrowheads="1"/>
          </p:cNvSpPr>
          <p:nvPr/>
        </p:nvSpPr>
        <p:spPr bwMode="auto">
          <a:xfrm>
            <a:off x="3919539" y="2909889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89" name="Freeform 92"/>
          <p:cNvSpPr>
            <a:spLocks/>
          </p:cNvSpPr>
          <p:nvPr/>
        </p:nvSpPr>
        <p:spPr bwMode="auto">
          <a:xfrm>
            <a:off x="3902075" y="286385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0" name="Text Box 93"/>
          <p:cNvSpPr txBox="1">
            <a:spLocks noChangeArrowheads="1"/>
          </p:cNvSpPr>
          <p:nvPr/>
        </p:nvSpPr>
        <p:spPr bwMode="auto">
          <a:xfrm>
            <a:off x="4303713" y="2662240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491" name="Oval 95"/>
          <p:cNvSpPr>
            <a:spLocks noChangeArrowheads="1"/>
          </p:cNvSpPr>
          <p:nvPr/>
        </p:nvSpPr>
        <p:spPr bwMode="auto">
          <a:xfrm>
            <a:off x="3962401" y="4079875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2" name="Oval 99"/>
          <p:cNvSpPr>
            <a:spLocks noChangeArrowheads="1"/>
          </p:cNvSpPr>
          <p:nvPr/>
        </p:nvSpPr>
        <p:spPr bwMode="auto">
          <a:xfrm>
            <a:off x="4021139" y="2633664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3" name="Freeform 109"/>
          <p:cNvSpPr>
            <a:spLocks/>
          </p:cNvSpPr>
          <p:nvPr/>
        </p:nvSpPr>
        <p:spPr bwMode="auto">
          <a:xfrm>
            <a:off x="7010400" y="2668589"/>
            <a:ext cx="2438400" cy="2132012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4" name="Freeform 127"/>
          <p:cNvSpPr>
            <a:spLocks/>
          </p:cNvSpPr>
          <p:nvPr/>
        </p:nvSpPr>
        <p:spPr bwMode="auto">
          <a:xfrm>
            <a:off x="7848610" y="2667000"/>
            <a:ext cx="762001" cy="1524000"/>
          </a:xfrm>
          <a:custGeom>
            <a:avLst/>
            <a:gdLst>
              <a:gd name="T0" fmla="*/ 2147483647 w 591"/>
              <a:gd name="T1" fmla="*/ 0 h 960"/>
              <a:gd name="T2" fmla="*/ 0 w 591"/>
              <a:gd name="T3" fmla="*/ 2147483647 h 960"/>
              <a:gd name="T4" fmla="*/ 2147483647 w 591"/>
              <a:gd name="T5" fmla="*/ 2147483647 h 960"/>
              <a:gd name="T6" fmla="*/ 2147483647 w 591"/>
              <a:gd name="T7" fmla="*/ 2147483647 h 960"/>
              <a:gd name="T8" fmla="*/ 2147483647 w 591"/>
              <a:gd name="T9" fmla="*/ 2147483647 h 960"/>
              <a:gd name="T10" fmla="*/ 2147483647 w 591"/>
              <a:gd name="T11" fmla="*/ 2147483647 h 960"/>
              <a:gd name="T12" fmla="*/ 2147483647 w 591"/>
              <a:gd name="T13" fmla="*/ 0 h 9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91"/>
              <a:gd name="T22" fmla="*/ 0 h 960"/>
              <a:gd name="T23" fmla="*/ 591 w 591"/>
              <a:gd name="T24" fmla="*/ 960 h 960"/>
              <a:gd name="connsiteX0" fmla="*/ 5110 w 9171"/>
              <a:gd name="connsiteY0" fmla="*/ 0 h 10000"/>
              <a:gd name="connsiteX1" fmla="*/ 0 w 9171"/>
              <a:gd name="connsiteY1" fmla="*/ 5510 h 10000"/>
              <a:gd name="connsiteX2" fmla="*/ 2843 w 9171"/>
              <a:gd name="connsiteY2" fmla="*/ 7052 h 10000"/>
              <a:gd name="connsiteX3" fmla="*/ 4298 w 9171"/>
              <a:gd name="connsiteY3" fmla="*/ 10000 h 10000"/>
              <a:gd name="connsiteX4" fmla="*/ 6633 w 9171"/>
              <a:gd name="connsiteY4" fmla="*/ 6573 h 10000"/>
              <a:gd name="connsiteX5" fmla="*/ 9171 w 9171"/>
              <a:gd name="connsiteY5" fmla="*/ 4500 h 10000"/>
              <a:gd name="connsiteX6" fmla="*/ 5110 w 9171"/>
              <a:gd name="connsiteY6" fmla="*/ 0 h 10000"/>
              <a:gd name="connsiteX0" fmla="*/ 5572 w 10000"/>
              <a:gd name="connsiteY0" fmla="*/ 0 h 10000"/>
              <a:gd name="connsiteX1" fmla="*/ 0 w 10000"/>
              <a:gd name="connsiteY1" fmla="*/ 5510 h 10000"/>
              <a:gd name="connsiteX2" fmla="*/ 2915 w 10000"/>
              <a:gd name="connsiteY2" fmla="*/ 7500 h 10000"/>
              <a:gd name="connsiteX3" fmla="*/ 4687 w 10000"/>
              <a:gd name="connsiteY3" fmla="*/ 10000 h 10000"/>
              <a:gd name="connsiteX4" fmla="*/ 7233 w 10000"/>
              <a:gd name="connsiteY4" fmla="*/ 6573 h 10000"/>
              <a:gd name="connsiteX5" fmla="*/ 10000 w 10000"/>
              <a:gd name="connsiteY5" fmla="*/ 4500 h 10000"/>
              <a:gd name="connsiteX6" fmla="*/ 5572 w 10000"/>
              <a:gd name="connsiteY6" fmla="*/ 0 h 10000"/>
              <a:gd name="connsiteX0" fmla="*/ 4428 w 8856"/>
              <a:gd name="connsiteY0" fmla="*/ 0 h 10000"/>
              <a:gd name="connsiteX1" fmla="*/ 0 w 8856"/>
              <a:gd name="connsiteY1" fmla="*/ 4500 h 10000"/>
              <a:gd name="connsiteX2" fmla="*/ 1771 w 8856"/>
              <a:gd name="connsiteY2" fmla="*/ 7500 h 10000"/>
              <a:gd name="connsiteX3" fmla="*/ 3543 w 8856"/>
              <a:gd name="connsiteY3" fmla="*/ 10000 h 10000"/>
              <a:gd name="connsiteX4" fmla="*/ 6089 w 8856"/>
              <a:gd name="connsiteY4" fmla="*/ 6573 h 10000"/>
              <a:gd name="connsiteX5" fmla="*/ 8856 w 8856"/>
              <a:gd name="connsiteY5" fmla="*/ 4500 h 10000"/>
              <a:gd name="connsiteX6" fmla="*/ 4428 w 8856"/>
              <a:gd name="connsiteY6" fmla="*/ 0 h 10000"/>
              <a:gd name="connsiteX0" fmla="*/ 5000 w 10000"/>
              <a:gd name="connsiteY0" fmla="*/ 0 h 10000"/>
              <a:gd name="connsiteX1" fmla="*/ 0 w 10000"/>
              <a:gd name="connsiteY1" fmla="*/ 4500 h 10000"/>
              <a:gd name="connsiteX2" fmla="*/ 2000 w 10000"/>
              <a:gd name="connsiteY2" fmla="*/ 6500 h 10000"/>
              <a:gd name="connsiteX3" fmla="*/ 4001 w 10000"/>
              <a:gd name="connsiteY3" fmla="*/ 10000 h 10000"/>
              <a:gd name="connsiteX4" fmla="*/ 6876 w 10000"/>
              <a:gd name="connsiteY4" fmla="*/ 6573 h 10000"/>
              <a:gd name="connsiteX5" fmla="*/ 10000 w 10000"/>
              <a:gd name="connsiteY5" fmla="*/ 4500 h 10000"/>
              <a:gd name="connsiteX6" fmla="*/ 5000 w 10000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5000" y="0"/>
                </a:moveTo>
                <a:cubicBezTo>
                  <a:pt x="3166" y="1479"/>
                  <a:pt x="3041" y="1792"/>
                  <a:pt x="0" y="4500"/>
                </a:cubicBezTo>
                <a:cubicBezTo>
                  <a:pt x="958" y="5511"/>
                  <a:pt x="1145" y="5740"/>
                  <a:pt x="2000" y="6500"/>
                </a:cubicBezTo>
                <a:cubicBezTo>
                  <a:pt x="2000" y="6500"/>
                  <a:pt x="2416" y="8542"/>
                  <a:pt x="4001" y="10000"/>
                </a:cubicBezTo>
                <a:cubicBezTo>
                  <a:pt x="6021" y="8490"/>
                  <a:pt x="5875" y="7490"/>
                  <a:pt x="6876" y="6573"/>
                </a:cubicBezTo>
                <a:cubicBezTo>
                  <a:pt x="7875" y="5656"/>
                  <a:pt x="9125" y="5146"/>
                  <a:pt x="10000" y="4500"/>
                </a:cubicBezTo>
                <a:cubicBezTo>
                  <a:pt x="7000" y="1750"/>
                  <a:pt x="6250" y="1125"/>
                  <a:pt x="5000" y="0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5" name="Oval 110"/>
          <p:cNvSpPr>
            <a:spLocks noChangeArrowheads="1"/>
          </p:cNvSpPr>
          <p:nvPr/>
        </p:nvSpPr>
        <p:spPr bwMode="auto">
          <a:xfrm>
            <a:off x="7904164" y="302418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6" name="Oval 111"/>
          <p:cNvSpPr>
            <a:spLocks noChangeArrowheads="1"/>
          </p:cNvSpPr>
          <p:nvPr/>
        </p:nvSpPr>
        <p:spPr bwMode="auto">
          <a:xfrm>
            <a:off x="8380413" y="3014664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7" name="Text Box 112"/>
          <p:cNvSpPr txBox="1">
            <a:spLocks noChangeArrowheads="1"/>
          </p:cNvSpPr>
          <p:nvPr/>
        </p:nvSpPr>
        <p:spPr bwMode="auto">
          <a:xfrm>
            <a:off x="8034339" y="2874964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98" name="Freeform 113"/>
          <p:cNvSpPr>
            <a:spLocks/>
          </p:cNvSpPr>
          <p:nvPr/>
        </p:nvSpPr>
        <p:spPr bwMode="auto">
          <a:xfrm>
            <a:off x="8016875" y="2828926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9" name="Text Box 114"/>
          <p:cNvSpPr txBox="1">
            <a:spLocks noChangeArrowheads="1"/>
          </p:cNvSpPr>
          <p:nvPr/>
        </p:nvSpPr>
        <p:spPr bwMode="auto">
          <a:xfrm>
            <a:off x="8418513" y="2627314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500" name="Oval 116"/>
          <p:cNvSpPr>
            <a:spLocks noChangeArrowheads="1"/>
          </p:cNvSpPr>
          <p:nvPr/>
        </p:nvSpPr>
        <p:spPr bwMode="auto">
          <a:xfrm>
            <a:off x="8135939" y="259873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1" name="Oval 115"/>
          <p:cNvSpPr>
            <a:spLocks noChangeArrowheads="1"/>
          </p:cNvSpPr>
          <p:nvPr/>
        </p:nvSpPr>
        <p:spPr bwMode="auto">
          <a:xfrm>
            <a:off x="8077201" y="404495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2" name="Text Box 123"/>
          <p:cNvSpPr txBox="1">
            <a:spLocks noChangeArrowheads="1"/>
          </p:cNvSpPr>
          <p:nvPr/>
        </p:nvSpPr>
        <p:spPr bwMode="auto">
          <a:xfrm>
            <a:off x="2608629" y="1676400"/>
            <a:ext cx="2886931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latin typeface="Calibri"/>
                <a:cs typeface="Calibri"/>
              </a:rPr>
              <a:t>Uniform-Cost</a:t>
            </a:r>
          </a:p>
        </p:txBody>
      </p:sp>
      <p:sp>
        <p:nvSpPr>
          <p:cNvPr id="20503" name="Text Box 124"/>
          <p:cNvSpPr txBox="1">
            <a:spLocks noChangeArrowheads="1"/>
          </p:cNvSpPr>
          <p:nvPr/>
        </p:nvSpPr>
        <p:spPr bwMode="auto">
          <a:xfrm>
            <a:off x="7890485" y="1681492"/>
            <a:ext cx="769848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latin typeface="Calibri"/>
                <a:cs typeface="Calibri"/>
              </a:rPr>
              <a:t>A*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3EAD344-C1BD-508B-D7BA-07AE4730E36D}"/>
                  </a:ext>
                </a:extLst>
              </p14:cNvPr>
              <p14:cNvContentPartPr/>
              <p14:nvPr/>
            </p14:nvContentPartPr>
            <p14:xfrm>
              <a:off x="7852320" y="2684520"/>
              <a:ext cx="1110240" cy="1444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3EAD344-C1BD-508B-D7BA-07AE4730E36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42960" y="2675160"/>
                <a:ext cx="1128960" cy="1463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UCS </a:t>
            </a:r>
            <a:r>
              <a:rPr lang="en-US" dirty="0" err="1">
                <a:latin typeface="Calibri"/>
                <a:cs typeface="Calibri"/>
              </a:rPr>
              <a:t>vs</a:t>
            </a:r>
            <a:r>
              <a:rPr lang="en-US" dirty="0">
                <a:latin typeface="Calibri"/>
                <a:cs typeface="Calibri"/>
              </a:rPr>
              <a:t> A* Contours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idx="1"/>
          </p:nvPr>
        </p:nvSpPr>
        <p:spPr>
          <a:xfrm>
            <a:off x="531019" y="1964906"/>
            <a:ext cx="6705600" cy="4525963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/>
                <a:cs typeface="Calibri"/>
              </a:rPr>
              <a:t>Uniform-cost expands equally in all “directions”</a:t>
            </a:r>
          </a:p>
          <a:p>
            <a:pPr lvl="1"/>
            <a:endParaRPr lang="en-US" sz="2800" dirty="0">
              <a:latin typeface="Calibri"/>
              <a:cs typeface="Calibri"/>
            </a:endParaRPr>
          </a:p>
          <a:p>
            <a:pPr lvl="1"/>
            <a:endParaRPr lang="en-US" sz="2800" dirty="0">
              <a:latin typeface="Calibri"/>
              <a:cs typeface="Calibri"/>
            </a:endParaRPr>
          </a:p>
          <a:p>
            <a:pPr lvl="1"/>
            <a:endParaRPr lang="en-US" sz="2800" dirty="0">
              <a:latin typeface="Calibri"/>
              <a:cs typeface="Calibri"/>
            </a:endParaRPr>
          </a:p>
          <a:p>
            <a:pPr eaLnBrk="1" hangingPunct="1"/>
            <a:r>
              <a:rPr lang="en-US" sz="3200" dirty="0">
                <a:latin typeface="Calibri"/>
                <a:cs typeface="Calibri"/>
              </a:rPr>
              <a:t>A* expands mainly toward the goal, but does hedge its bets to ensure optimality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396287" y="1828800"/>
            <a:ext cx="2805113" cy="1771651"/>
            <a:chOff x="8396287" y="1828800"/>
            <a:chExt cx="2805113" cy="1771651"/>
          </a:xfrm>
        </p:grpSpPr>
        <p:sp>
          <p:nvSpPr>
            <p:cNvPr id="21507" name="Oval 8"/>
            <p:cNvSpPr>
              <a:spLocks noChangeArrowheads="1"/>
            </p:cNvSpPr>
            <p:nvPr/>
          </p:nvSpPr>
          <p:spPr bwMode="auto">
            <a:xfrm>
              <a:off x="8396287" y="1828800"/>
              <a:ext cx="1912939" cy="1771651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0" name="Oval 4"/>
            <p:cNvSpPr>
              <a:spLocks noChangeArrowheads="1"/>
            </p:cNvSpPr>
            <p:nvPr/>
          </p:nvSpPr>
          <p:spPr bwMode="auto">
            <a:xfrm>
              <a:off x="9299575" y="2605089"/>
              <a:ext cx="163512" cy="15398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1" name="Text Box 5"/>
            <p:cNvSpPr txBox="1">
              <a:spLocks noChangeArrowheads="1"/>
            </p:cNvSpPr>
            <p:nvPr/>
          </p:nvSpPr>
          <p:spPr bwMode="auto">
            <a:xfrm>
              <a:off x="8534400" y="272097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21512" name="Oval 6"/>
            <p:cNvSpPr>
              <a:spLocks noChangeArrowheads="1"/>
            </p:cNvSpPr>
            <p:nvPr/>
          </p:nvSpPr>
          <p:spPr bwMode="auto">
            <a:xfrm>
              <a:off x="10226675" y="2627313"/>
              <a:ext cx="163512" cy="153987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3" name="Text Box 7"/>
            <p:cNvSpPr txBox="1">
              <a:spLocks noChangeArrowheads="1"/>
            </p:cNvSpPr>
            <p:nvPr/>
          </p:nvSpPr>
          <p:spPr bwMode="auto">
            <a:xfrm>
              <a:off x="10287000" y="2744789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21514" name="Oval 9"/>
            <p:cNvSpPr>
              <a:spLocks noChangeArrowheads="1"/>
            </p:cNvSpPr>
            <p:nvPr/>
          </p:nvSpPr>
          <p:spPr bwMode="auto">
            <a:xfrm>
              <a:off x="8931276" y="2263775"/>
              <a:ext cx="869951" cy="86995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382000" y="5029202"/>
            <a:ext cx="2754312" cy="842661"/>
            <a:chOff x="8382000" y="5029202"/>
            <a:chExt cx="2754312" cy="842661"/>
          </a:xfrm>
        </p:grpSpPr>
        <p:sp>
          <p:nvSpPr>
            <p:cNvPr id="21506" name="Oval 14"/>
            <p:cNvSpPr>
              <a:spLocks noChangeArrowheads="1"/>
            </p:cNvSpPr>
            <p:nvPr/>
          </p:nvSpPr>
          <p:spPr bwMode="auto">
            <a:xfrm>
              <a:off x="9005887" y="5029202"/>
              <a:ext cx="1284288" cy="627063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5" name="Oval 10"/>
            <p:cNvSpPr>
              <a:spLocks noChangeArrowheads="1"/>
            </p:cNvSpPr>
            <p:nvPr/>
          </p:nvSpPr>
          <p:spPr bwMode="auto">
            <a:xfrm>
              <a:off x="9234488" y="5270501"/>
              <a:ext cx="163513" cy="153988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6" name="Text Box 11"/>
            <p:cNvSpPr txBox="1">
              <a:spLocks noChangeArrowheads="1"/>
            </p:cNvSpPr>
            <p:nvPr/>
          </p:nvSpPr>
          <p:spPr bwMode="auto">
            <a:xfrm>
              <a:off x="8382000" y="5410200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21517" name="Oval 12"/>
            <p:cNvSpPr>
              <a:spLocks noChangeArrowheads="1"/>
            </p:cNvSpPr>
            <p:nvPr/>
          </p:nvSpPr>
          <p:spPr bwMode="auto">
            <a:xfrm>
              <a:off x="10213975" y="5257801"/>
              <a:ext cx="163512" cy="15398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8" name="Text Box 13"/>
            <p:cNvSpPr txBox="1">
              <a:spLocks noChangeArrowheads="1"/>
            </p:cNvSpPr>
            <p:nvPr/>
          </p:nvSpPr>
          <p:spPr bwMode="auto">
            <a:xfrm>
              <a:off x="10221912" y="540573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21519" name="Oval 15"/>
            <p:cNvSpPr>
              <a:spLocks noChangeArrowheads="1"/>
            </p:cNvSpPr>
            <p:nvPr/>
          </p:nvSpPr>
          <p:spPr bwMode="auto">
            <a:xfrm>
              <a:off x="9126537" y="5105400"/>
              <a:ext cx="869951" cy="457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sp>
        <p:nvSpPr>
          <p:cNvPr id="3" name="TextBox 4">
            <a:extLst>
              <a:ext uri="{FF2B5EF4-FFF2-40B4-BE49-F238E27FC236}">
                <a16:creationId xmlns:a16="http://schemas.microsoft.com/office/drawing/2014/main" id="{4804CE49-A4A5-E94E-722B-48915302841B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3D11B-13FD-51EB-F2AE-3EEA0D954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18A81-4D45-6E93-10C8-8A9B98944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UCS Empty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A7DC8B-CF75-08A1-8634-AE84159AA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559" y="1146401"/>
            <a:ext cx="9418881" cy="5039028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82477617-4038-68F4-B213-006A8D18760C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9566157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78B5E-72E6-5267-DC8E-43728B32F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9B4C9-F2A2-AADD-092E-227F4F4B1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UCS Pacman Small Maze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CB703C-2AB9-2DBA-FEDF-6046B5360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395" y="1367945"/>
            <a:ext cx="10232304" cy="46545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BAAF2E-1AFA-672B-18CE-9F0CB5FE0967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1070279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F21ED-2722-3007-6BC8-72BFC4CD9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eedy_pacman.jpg">
            <a:extLst>
              <a:ext uri="{FF2B5EF4-FFF2-40B4-BE49-F238E27FC236}">
                <a16:creationId xmlns:a16="http://schemas.microsoft.com/office/drawing/2014/main" id="{8906C4CC-8320-EE0F-A0B9-A5E9BE39A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697" y="1051398"/>
            <a:ext cx="4747851" cy="2661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7" descr="uniform_pacman.jpg">
            <a:extLst>
              <a:ext uri="{FF2B5EF4-FFF2-40B4-BE49-F238E27FC236}">
                <a16:creationId xmlns:a16="http://schemas.microsoft.com/office/drawing/2014/main" id="{F048E37C-F11E-5A10-8B31-0171C3CD0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52" y="994943"/>
            <a:ext cx="4701485" cy="267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3" descr="astar_pacman.jpg">
            <a:extLst>
              <a:ext uri="{FF2B5EF4-FFF2-40B4-BE49-F238E27FC236}">
                <a16:creationId xmlns:a16="http://schemas.microsoft.com/office/drawing/2014/main" id="{EEE5B488-6B08-7A5D-E0AD-D6719CA06174}"/>
              </a:ext>
            </a:extLst>
          </p:cNvPr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200" y="3875792"/>
            <a:ext cx="4564698" cy="267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2A682C-5579-8CD9-0642-F92341BE10AC}"/>
              </a:ext>
            </a:extLst>
          </p:cNvPr>
          <p:cNvSpPr txBox="1"/>
          <p:nvPr/>
        </p:nvSpPr>
        <p:spPr>
          <a:xfrm>
            <a:off x="8886397" y="3647090"/>
            <a:ext cx="1833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Greedy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FBC1F5-0A27-0701-F8AE-842B9DA2174D}"/>
              </a:ext>
            </a:extLst>
          </p:cNvPr>
          <p:cNvSpPr txBox="1"/>
          <p:nvPr/>
        </p:nvSpPr>
        <p:spPr>
          <a:xfrm>
            <a:off x="881803" y="3647090"/>
            <a:ext cx="3165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UCS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C4FFB9-8DFE-38CF-97FB-7281E9503888}"/>
              </a:ext>
            </a:extLst>
          </p:cNvPr>
          <p:cNvSpPr txBox="1"/>
          <p:nvPr/>
        </p:nvSpPr>
        <p:spPr>
          <a:xfrm>
            <a:off x="5654928" y="3323924"/>
            <a:ext cx="811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A*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59F33B3-9ABD-0728-3D8A-FEE927F7D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89297E-B355-9B32-6B35-499C21DEB51B}"/>
                  </a:ext>
                </a:extLst>
              </p14:cNvPr>
              <p14:cNvContentPartPr/>
              <p14:nvPr/>
            </p14:nvContentPartPr>
            <p14:xfrm>
              <a:off x="703440" y="1946520"/>
              <a:ext cx="9084240" cy="3829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89297E-B355-9B32-6B35-499C21DEB51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4080" y="1937160"/>
                <a:ext cx="9102960" cy="384804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4">
            <a:extLst>
              <a:ext uri="{FF2B5EF4-FFF2-40B4-BE49-F238E27FC236}">
                <a16:creationId xmlns:a16="http://schemas.microsoft.com/office/drawing/2014/main" id="{E106F265-7EDA-3477-11D6-0BACCF5C1EF3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66090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Demo Empty Water Shallow/Deep – Guess Algorithm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7B940AAD-B274-4570-29F4-1E8FBC6DBD09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F1141-EC0A-45E1-971B-3CA959353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A802B-3251-4632-9C72-D2F4C6B41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A* Tree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Same </a:t>
            </a:r>
            <a:r>
              <a:rPr lang="en-US" dirty="0">
                <a:solidFill>
                  <a:srgbClr val="C00000"/>
                </a:solidFill>
              </a:rPr>
              <a:t>tree search </a:t>
            </a:r>
            <a:r>
              <a:rPr lang="en-US" dirty="0">
                <a:solidFill>
                  <a:schemeClr val="tx1"/>
                </a:solidFill>
              </a:rPr>
              <a:t>algorithm as before but with a </a:t>
            </a:r>
            <a:r>
              <a:rPr lang="en-US" dirty="0">
                <a:solidFill>
                  <a:srgbClr val="0000FF"/>
                </a:solidFill>
              </a:rPr>
              <a:t>frontier</a:t>
            </a:r>
            <a:r>
              <a:rPr lang="en-US" dirty="0">
                <a:solidFill>
                  <a:schemeClr val="tx1"/>
                </a:solidFill>
              </a:rPr>
              <a:t> that is a </a:t>
            </a:r>
            <a:r>
              <a:rPr lang="en-US" dirty="0">
                <a:solidFill>
                  <a:srgbClr val="0000FF"/>
                </a:solidFill>
              </a:rPr>
              <a:t>priority queue </a:t>
            </a:r>
            <a:r>
              <a:rPr lang="en-US" dirty="0">
                <a:solidFill>
                  <a:schemeClr val="tx1"/>
                </a:solidFill>
              </a:rPr>
              <a:t>using priority </a:t>
            </a:r>
            <a:r>
              <a:rPr lang="en-US" dirty="0">
                <a:solidFill>
                  <a:srgbClr val="7030A0"/>
                </a:solidFill>
              </a:rPr>
              <a:t>f(n) = g(n) + h(n)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A* Graph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Same </a:t>
            </a:r>
            <a:r>
              <a:rPr lang="en-US" b="1" dirty="0">
                <a:solidFill>
                  <a:srgbClr val="C00000"/>
                </a:solidFill>
              </a:rPr>
              <a:t>UCS</a:t>
            </a:r>
            <a:r>
              <a:rPr lang="en-US" dirty="0">
                <a:solidFill>
                  <a:srgbClr val="C00000"/>
                </a:solidFill>
              </a:rPr>
              <a:t> graph search </a:t>
            </a:r>
            <a:r>
              <a:rPr lang="en-US" dirty="0">
                <a:solidFill>
                  <a:schemeClr val="tx1"/>
                </a:solidFill>
              </a:rPr>
              <a:t>algorithm but with a </a:t>
            </a:r>
            <a:r>
              <a:rPr lang="en-US" dirty="0">
                <a:solidFill>
                  <a:srgbClr val="0000FF"/>
                </a:solidFill>
              </a:rPr>
              <a:t>frontier</a:t>
            </a:r>
            <a:r>
              <a:rPr lang="en-US" dirty="0">
                <a:solidFill>
                  <a:schemeClr val="tx1"/>
                </a:solidFill>
              </a:rPr>
              <a:t> that is a </a:t>
            </a:r>
            <a:r>
              <a:rPr lang="en-US" dirty="0">
                <a:solidFill>
                  <a:srgbClr val="0000FF"/>
                </a:solidFill>
              </a:rPr>
              <a:t>priority queue</a:t>
            </a:r>
            <a:r>
              <a:rPr lang="en-US" dirty="0">
                <a:solidFill>
                  <a:schemeClr val="tx1"/>
                </a:solidFill>
              </a:rPr>
              <a:t> using priority </a:t>
            </a:r>
            <a:r>
              <a:rPr lang="en-US" dirty="0">
                <a:solidFill>
                  <a:srgbClr val="7030A0"/>
                </a:solidFill>
              </a:rPr>
              <a:t>f(n) = g(n) + h(n)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D96690-6739-71E9-55EC-BD44401EC333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7285763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UNIFORM-COST-SEARCH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priority queue using g(n) 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with priority g(S) = 0</a:t>
            </a:r>
            <a:br>
              <a:rPr lang="en-US" sz="2300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else if the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is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with higher g(n)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replace that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node with</a:t>
            </a:r>
            <a:r>
              <a:rPr lang="en-US" sz="2300" dirty="0">
                <a:solidFill>
                  <a:srgbClr val="0000FF"/>
                </a:solidFill>
              </a:rPr>
              <a:t> child</a:t>
            </a:r>
            <a:endParaRPr lang="en-US" sz="2300" dirty="0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778320EF-3CCA-9A40-6D8E-0909F054A4DE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2009160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A-STAR-SEARCH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priority queue using </a:t>
            </a:r>
            <a:r>
              <a:rPr lang="en-US" sz="2300" b="1" dirty="0"/>
              <a:t>f(n) = g(n) + h(n) </a:t>
            </a:r>
            <a:r>
              <a:rPr lang="en-US" sz="2300" dirty="0"/>
              <a:t>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with priority </a:t>
            </a:r>
            <a:r>
              <a:rPr lang="en-US" sz="2300" b="1" dirty="0"/>
              <a:t>f(S) = 0 + h(S)</a:t>
            </a:r>
            <a:br>
              <a:rPr lang="en-US" sz="2300" b="1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else if the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is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with higher </a:t>
            </a:r>
            <a:r>
              <a:rPr lang="en-US" sz="2300" b="1" dirty="0"/>
              <a:t>f(n)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replace that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node with</a:t>
            </a:r>
            <a:r>
              <a:rPr lang="en-US" sz="2300" dirty="0">
                <a:solidFill>
                  <a:srgbClr val="0000FF"/>
                </a:solidFill>
              </a:rPr>
              <a:t> child</a:t>
            </a:r>
            <a:endParaRPr lang="en-US" sz="2300" dirty="0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51C7E3DC-4BB5-984C-43E6-D1A9C0294FC9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7399179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Graph Search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501" y="1753559"/>
            <a:ext cx="5862797" cy="422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FB4019C8-D06E-9A31-FFE1-3B86C1EA53E2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6475433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A* Tree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464021" y="2967235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216621" y="22321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3893021" y="29941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3893021" y="52039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114429" y="2613160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114429" y="3617643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2978621" y="2613160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274021" y="3756160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428411" y="235155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309601" y="3626815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311562" y="2386148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291551" y="411179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350851" y="1863745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6600172" y="1903273"/>
            <a:ext cx="1338824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 (0+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2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3" name="Group 80"/>
          <p:cNvGrpSpPr>
            <a:grpSpLocks/>
          </p:cNvGrpSpPr>
          <p:nvPr/>
        </p:nvGrpSpPr>
        <p:grpSpPr bwMode="auto">
          <a:xfrm>
            <a:off x="5680151" y="2488046"/>
            <a:ext cx="2531500" cy="1144039"/>
            <a:chOff x="4980811" y="1807357"/>
            <a:chExt cx="2531501" cy="1143586"/>
          </a:xfrm>
        </p:grpSpPr>
        <p:sp>
          <p:nvSpPr>
            <p:cNvPr id="33827" name="TextBox 54"/>
            <p:cNvSpPr txBox="1">
              <a:spLocks noChangeArrowheads="1"/>
            </p:cNvSpPr>
            <p:nvPr/>
          </p:nvSpPr>
          <p:spPr bwMode="auto">
            <a:xfrm>
              <a:off x="4980811" y="2366396"/>
              <a:ext cx="1386918" cy="584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A (1+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4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2" name="Straight Arrow Connector 61"/>
            <p:cNvCxnSpPr>
              <a:cxnSpLocks/>
              <a:stCxn id="54" idx="2"/>
              <a:endCxn id="33821" idx="0"/>
            </p:cNvCxnSpPr>
            <p:nvPr/>
          </p:nvCxnSpPr>
          <p:spPr>
            <a:xfrm>
              <a:off x="6570245" y="1807357"/>
              <a:ext cx="942067" cy="56299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54" idx="2"/>
              <a:endCxn id="33827" idx="0"/>
            </p:cNvCxnSpPr>
            <p:nvPr/>
          </p:nvCxnSpPr>
          <p:spPr>
            <a:xfrm flipH="1">
              <a:off x="5674270" y="1807357"/>
              <a:ext cx="895974" cy="55904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" name="Group 83"/>
          <p:cNvGrpSpPr>
            <a:grpSpLocks/>
          </p:cNvGrpSpPr>
          <p:nvPr/>
        </p:nvGrpSpPr>
        <p:grpSpPr bwMode="auto">
          <a:xfrm>
            <a:off x="5475105" y="3632086"/>
            <a:ext cx="1788967" cy="951061"/>
            <a:chOff x="3999562" y="3274876"/>
            <a:chExt cx="1788115" cy="477259"/>
          </a:xfrm>
        </p:grpSpPr>
        <p:sp>
          <p:nvSpPr>
            <p:cNvPr id="33825" name="TextBox 58"/>
            <p:cNvSpPr txBox="1">
              <a:spLocks noChangeArrowheads="1"/>
            </p:cNvSpPr>
            <p:nvPr/>
          </p:nvSpPr>
          <p:spPr bwMode="auto">
            <a:xfrm>
              <a:off x="3999562" y="3458686"/>
              <a:ext cx="1788115" cy="29344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C (2+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1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8" name="Straight Arrow Connector 67"/>
            <p:cNvCxnSpPr>
              <a:cxnSpLocks/>
              <a:stCxn id="33827" idx="2"/>
              <a:endCxn id="33825" idx="0"/>
            </p:cNvCxnSpPr>
            <p:nvPr/>
          </p:nvCxnSpPr>
          <p:spPr>
            <a:xfrm flipH="1">
              <a:off x="4893620" y="3274876"/>
              <a:ext cx="4019" cy="183811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" name="Group 84"/>
          <p:cNvGrpSpPr>
            <a:grpSpLocks/>
          </p:cNvGrpSpPr>
          <p:nvPr/>
        </p:nvGrpSpPr>
        <p:grpSpPr bwMode="auto">
          <a:xfrm>
            <a:off x="5680151" y="4583147"/>
            <a:ext cx="1409360" cy="969611"/>
            <a:chOff x="4204326" y="3892235"/>
            <a:chExt cx="1408875" cy="969955"/>
          </a:xfrm>
        </p:grpSpPr>
        <p:sp>
          <p:nvSpPr>
            <p:cNvPr id="33823" name="TextBox 59"/>
            <p:cNvSpPr txBox="1">
              <a:spLocks noChangeArrowheads="1"/>
            </p:cNvSpPr>
            <p:nvPr/>
          </p:nvSpPr>
          <p:spPr bwMode="auto">
            <a:xfrm>
              <a:off x="4204326" y="4277208"/>
              <a:ext cx="1408875" cy="584982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G (5+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0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0" name="Straight Arrow Connector 69"/>
            <p:cNvCxnSpPr>
              <a:cxnSpLocks/>
              <a:stCxn id="33825" idx="2"/>
              <a:endCxn id="33823" idx="0"/>
            </p:cNvCxnSpPr>
            <p:nvPr/>
          </p:nvCxnSpPr>
          <p:spPr>
            <a:xfrm>
              <a:off x="4893527" y="3892235"/>
              <a:ext cx="15237" cy="384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821" name="TextBox 56"/>
          <p:cNvSpPr txBox="1">
            <a:spLocks noChangeArrowheads="1"/>
          </p:cNvSpPr>
          <p:nvPr/>
        </p:nvSpPr>
        <p:spPr bwMode="auto">
          <a:xfrm>
            <a:off x="7434664" y="3051266"/>
            <a:ext cx="1553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Calibri"/>
                <a:cs typeface="Calibri"/>
              </a:rPr>
              <a:t>C (3+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7" name="Group 82"/>
          <p:cNvGrpSpPr>
            <a:grpSpLocks/>
          </p:cNvGrpSpPr>
          <p:nvPr/>
        </p:nvGrpSpPr>
        <p:grpSpPr bwMode="auto">
          <a:xfrm>
            <a:off x="7506968" y="3636041"/>
            <a:ext cx="1409360" cy="973835"/>
            <a:chOff x="5954683" y="2945483"/>
            <a:chExt cx="1408875" cy="973838"/>
          </a:xfrm>
        </p:grpSpPr>
        <p:sp>
          <p:nvSpPr>
            <p:cNvPr id="33819" name="TextBox 57"/>
            <p:cNvSpPr txBox="1">
              <a:spLocks noChangeArrowheads="1"/>
            </p:cNvSpPr>
            <p:nvPr/>
          </p:nvSpPr>
          <p:spPr bwMode="auto">
            <a:xfrm>
              <a:off x="5954683" y="3334544"/>
              <a:ext cx="1408875" cy="584777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G (6+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0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4" name="Straight Arrow Connector 73"/>
            <p:cNvCxnSpPr>
              <a:cxnSpLocks/>
              <a:stCxn id="33821" idx="2"/>
              <a:endCxn id="33819" idx="0"/>
            </p:cNvCxnSpPr>
            <p:nvPr/>
          </p:nvCxnSpPr>
          <p:spPr>
            <a:xfrm flipH="1">
              <a:off x="6659120" y="2945483"/>
              <a:ext cx="1" cy="389061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1226022" y="1076388"/>
            <a:ext cx="3131815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State space graph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6135636" y="1086106"/>
            <a:ext cx="2076014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Search tree</a:t>
            </a:r>
          </a:p>
        </p:txBody>
      </p:sp>
      <p:sp>
        <p:nvSpPr>
          <p:cNvPr id="26" name="TextBox 42">
            <a:extLst>
              <a:ext uri="{FF2B5EF4-FFF2-40B4-BE49-F238E27FC236}">
                <a16:creationId xmlns:a16="http://schemas.microsoft.com/office/drawing/2014/main" id="{F204E06F-088C-4DF6-2F05-C76CCADCD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8383" y="1076388"/>
            <a:ext cx="151759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u="sng" dirty="0">
                <a:latin typeface="Calibri"/>
                <a:cs typeface="Calibri"/>
              </a:rPr>
              <a:t>Frontier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4E50508-27D6-12C6-6694-CFF6EEDE5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7768" y="1637245"/>
            <a:ext cx="1338824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 (0+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2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2C4DCBA-988E-365C-C23A-C1BA285A5F41}"/>
              </a:ext>
            </a:extLst>
          </p:cNvPr>
          <p:cNvCxnSpPr>
            <a:cxnSpLocks/>
          </p:cNvCxnSpPr>
          <p:nvPr/>
        </p:nvCxnSpPr>
        <p:spPr>
          <a:xfrm flipH="1">
            <a:off x="9557770" y="1815082"/>
            <a:ext cx="1229636" cy="253016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54">
            <a:extLst>
              <a:ext uri="{FF2B5EF4-FFF2-40B4-BE49-F238E27FC236}">
                <a16:creationId xmlns:a16="http://schemas.microsoft.com/office/drawing/2014/main" id="{8C6759AA-A583-1404-0031-758400116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1534" y="2155194"/>
            <a:ext cx="170110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S-A (1+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4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sp>
        <p:nvSpPr>
          <p:cNvPr id="48" name="TextBox 56">
            <a:extLst>
              <a:ext uri="{FF2B5EF4-FFF2-40B4-BE49-F238E27FC236}">
                <a16:creationId xmlns:a16="http://schemas.microsoft.com/office/drawing/2014/main" id="{4EB85AF5-49B8-999F-7590-F5338F859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7770" y="2632986"/>
            <a:ext cx="25326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S-C (3+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3B2CF75-7A6C-C822-EC93-5B7CEA67E6B8}"/>
              </a:ext>
            </a:extLst>
          </p:cNvPr>
          <p:cNvCxnSpPr>
            <a:cxnSpLocks/>
          </p:cNvCxnSpPr>
          <p:nvPr/>
        </p:nvCxnSpPr>
        <p:spPr>
          <a:xfrm flipH="1">
            <a:off x="9531533" y="2859456"/>
            <a:ext cx="1546038" cy="15376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1" name="TextBox 57">
            <a:extLst>
              <a:ext uri="{FF2B5EF4-FFF2-40B4-BE49-F238E27FC236}">
                <a16:creationId xmlns:a16="http://schemas.microsoft.com/office/drawing/2014/main" id="{30040700-0325-980C-D6AC-D1655E57E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7767" y="3110778"/>
            <a:ext cx="2068195" cy="584775"/>
          </a:xfrm>
          <a:prstGeom prst="rect">
            <a:avLst/>
          </a:prstGeom>
          <a:noFill/>
          <a:ln w="28575">
            <a:noFill/>
            <a:miter lim="800000"/>
            <a:headEnd type="none" w="med" len="med"/>
            <a:tailEnd type="triangle" w="lg" len="lg"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S-C-G (6+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0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26CDB27-20A0-B9EC-F774-321D7A31B899}"/>
              </a:ext>
            </a:extLst>
          </p:cNvPr>
          <p:cNvCxnSpPr>
            <a:cxnSpLocks/>
          </p:cNvCxnSpPr>
          <p:nvPr/>
        </p:nvCxnSpPr>
        <p:spPr>
          <a:xfrm flipH="1">
            <a:off x="9531533" y="2351551"/>
            <a:ext cx="1546038" cy="175421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8" name="TextBox 58">
            <a:extLst>
              <a:ext uri="{FF2B5EF4-FFF2-40B4-BE49-F238E27FC236}">
                <a16:creationId xmlns:a16="http://schemas.microsoft.com/office/drawing/2014/main" id="{5F29B1B2-FA92-BBE7-BA60-452AEF130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7767" y="3588570"/>
            <a:ext cx="2532631" cy="5847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S-A-C (2+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E333EBBE-6A53-9B5C-DCAF-41A34EB65BD2}"/>
              </a:ext>
            </a:extLst>
          </p:cNvPr>
          <p:cNvCxnSpPr>
            <a:cxnSpLocks/>
          </p:cNvCxnSpPr>
          <p:nvPr/>
        </p:nvCxnSpPr>
        <p:spPr>
          <a:xfrm flipH="1">
            <a:off x="9609068" y="3793112"/>
            <a:ext cx="1862496" cy="174684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1" name="TextBox 59">
            <a:extLst>
              <a:ext uri="{FF2B5EF4-FFF2-40B4-BE49-F238E27FC236}">
                <a16:creationId xmlns:a16="http://schemas.microsoft.com/office/drawing/2014/main" id="{BD300979-B1BB-69D2-1202-F1A344C24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618" y="4066362"/>
            <a:ext cx="2430474" cy="584775"/>
          </a:xfrm>
          <a:prstGeom prst="rect">
            <a:avLst/>
          </a:prstGeom>
          <a:noFill/>
          <a:ln w="28575">
            <a:noFill/>
            <a:miter lim="800000"/>
            <a:headEnd type="none" w="med" len="med"/>
            <a:tailEnd type="triangle" w="lg" len="lg"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S-A-C-G (5+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0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4851974-6544-6EE1-6AE0-915A7C75DA1F}"/>
              </a:ext>
            </a:extLst>
          </p:cNvPr>
          <p:cNvCxnSpPr>
            <a:cxnSpLocks/>
          </p:cNvCxnSpPr>
          <p:nvPr/>
        </p:nvCxnSpPr>
        <p:spPr>
          <a:xfrm flipH="1">
            <a:off x="9556618" y="4270904"/>
            <a:ext cx="2330582" cy="14133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6" name="TextBox 59">
            <a:extLst>
              <a:ext uri="{FF2B5EF4-FFF2-40B4-BE49-F238E27FC236}">
                <a16:creationId xmlns:a16="http://schemas.microsoft.com/office/drawing/2014/main" id="{86421143-1EFA-037B-93CB-92E113698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1613" y="5584960"/>
            <a:ext cx="3771353" cy="1077218"/>
          </a:xfrm>
          <a:prstGeom prst="rect">
            <a:avLst/>
          </a:prstGeom>
          <a:noFill/>
          <a:ln w="28575">
            <a:noFill/>
            <a:miter lim="800000"/>
            <a:headEnd type="none" w="med" len="med"/>
            <a:tailEnd type="triangle" w="lg" len="lg"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Result: S-A-C-G cost 5</a:t>
            </a:r>
          </a:p>
          <a:p>
            <a:r>
              <a:rPr lang="en-US" sz="3200" dirty="0">
                <a:latin typeface="Calibri"/>
                <a:cs typeface="Calibri"/>
              </a:rPr>
              <a:t>Correct!</a:t>
            </a:r>
          </a:p>
        </p:txBody>
      </p:sp>
    </p:spTree>
    <p:extLst>
      <p:ext uri="{BB962C8B-B14F-4D97-AF65-F5344CB8AC3E}">
        <p14:creationId xmlns:p14="http://schemas.microsoft.com/office/powerpoint/2010/main" val="5575057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33821" grpId="0"/>
      <p:bldP spid="87" grpId="0"/>
      <p:bldP spid="30" grpId="0"/>
      <p:bldP spid="35" grpId="0"/>
      <p:bldP spid="48" grpId="0"/>
      <p:bldP spid="51" grpId="0"/>
      <p:bldP spid="58" grpId="0"/>
      <p:bldP spid="61" grpId="0"/>
      <p:bldP spid="6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6387716" cy="627812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  <a:cs typeface="Calibri"/>
              </a:rPr>
              <a:t>Poll 1: A* Graph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821085" y="3197043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573685" y="2461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250085" y="3223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250085" y="54337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471493" y="2842968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471493" y="3847451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/>
            <a:stCxn id="19" idx="6"/>
            <a:endCxn id="21" idx="1"/>
          </p:cNvCxnSpPr>
          <p:nvPr/>
        </p:nvCxnSpPr>
        <p:spPr>
          <a:xfrm>
            <a:off x="3335685" y="2842968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cxnSpLocks/>
            <a:stCxn id="21" idx="4"/>
            <a:endCxn id="22" idx="0"/>
          </p:cNvCxnSpPr>
          <p:nvPr/>
        </p:nvCxnSpPr>
        <p:spPr>
          <a:xfrm>
            <a:off x="4631085" y="398596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785475" y="258135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666665" y="3856623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668626" y="2615956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648615" y="434159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707915" y="2093553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552099" y="1045075"/>
            <a:ext cx="10023537" cy="95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What paths does A* graph search consider during its search?</a:t>
            </a:r>
          </a:p>
          <a:p>
            <a:r>
              <a:rPr lang="en-US" sz="2800" dirty="0">
                <a:latin typeface="Calibri"/>
                <a:cs typeface="Calibri"/>
              </a:rPr>
              <a:t>(What does your work for the frontier look like?)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B7FD39-DD05-47D6-9074-7C620A070659}"/>
              </a:ext>
            </a:extLst>
          </p:cNvPr>
          <p:cNvGrpSpPr/>
          <p:nvPr/>
        </p:nvGrpSpPr>
        <p:grpSpPr>
          <a:xfrm>
            <a:off x="6263797" y="2169580"/>
            <a:ext cx="3699667" cy="584775"/>
            <a:chOff x="6263797" y="2169580"/>
            <a:chExt cx="3699667" cy="584775"/>
          </a:xfrm>
        </p:grpSpPr>
        <p:sp>
          <p:nvSpPr>
            <p:cNvPr id="48" name="TextBox 42">
              <a:extLst>
                <a:ext uri="{FF2B5EF4-FFF2-40B4-BE49-F238E27FC236}">
                  <a16:creationId xmlns:a16="http://schemas.microsoft.com/office/drawing/2014/main" id="{CEE0D422-D164-442B-8B7A-EE9AE9CED0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169580"/>
              <a:ext cx="369966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A)    S, S-A, S-C,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E46169A2-FEBE-44ED-9FBA-B237CB5B78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94280" y="2330477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CD1067E-CEAE-42CD-80A3-48A09909B9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4995" y="2330477"/>
              <a:ext cx="345301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FB97CCC-EDA4-49A3-9B5D-ABA766181A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2337412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28E7A8-9C55-481F-9DEE-D0C335589E18}"/>
              </a:ext>
            </a:extLst>
          </p:cNvPr>
          <p:cNvGrpSpPr/>
          <p:nvPr/>
        </p:nvGrpSpPr>
        <p:grpSpPr>
          <a:xfrm>
            <a:off x="6276323" y="3456965"/>
            <a:ext cx="4406591" cy="584775"/>
            <a:chOff x="6263797" y="2904652"/>
            <a:chExt cx="4406591" cy="584775"/>
          </a:xfrm>
        </p:grpSpPr>
        <p:sp>
          <p:nvSpPr>
            <p:cNvPr id="63" name="TextBox 42">
              <a:extLst>
                <a:ext uri="{FF2B5EF4-FFF2-40B4-BE49-F238E27FC236}">
                  <a16:creationId xmlns:a16="http://schemas.microsoft.com/office/drawing/2014/main" id="{084078C9-A917-4757-A28F-636AFED49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904652"/>
              <a:ext cx="440659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C)    S, S-A,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DB939CCB-188F-4BCA-AB6A-66D19CC6CE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07114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DD1CE907-988A-4BD0-AF8C-45592BEDCC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2796" y="3071140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266BB171-E062-415A-AB40-91A6026EAC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94329" y="3058640"/>
              <a:ext cx="838717" cy="2685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C1AF74-89FE-4B05-865A-94C732BFC06C}"/>
              </a:ext>
            </a:extLst>
          </p:cNvPr>
          <p:cNvGrpSpPr/>
          <p:nvPr/>
        </p:nvGrpSpPr>
        <p:grpSpPr>
          <a:xfrm>
            <a:off x="6263797" y="4127459"/>
            <a:ext cx="5167825" cy="584775"/>
            <a:chOff x="6263797" y="3568642"/>
            <a:chExt cx="5167825" cy="584775"/>
          </a:xfrm>
        </p:grpSpPr>
        <p:sp>
          <p:nvSpPr>
            <p:cNvPr id="73" name="TextBox 42">
              <a:extLst>
                <a:ext uri="{FF2B5EF4-FFF2-40B4-BE49-F238E27FC236}">
                  <a16:creationId xmlns:a16="http://schemas.microsoft.com/office/drawing/2014/main" id="{E9F5AA97-5DFB-43BA-8049-1DB5D44943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3568642"/>
              <a:ext cx="51678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D)    S, S-A, S-C,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D94CDBA1-FD68-4F83-9AD2-776984F1D1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73513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964ADB1-CA74-4595-A837-3809EB9634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3876432"/>
              <a:ext cx="631935" cy="0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64113F7C-33C0-4F76-BE72-6F36DE3EC5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373122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1D33D80F-62F8-480C-9FBD-E675306882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373122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484C29-210F-46D9-90A5-8A2739B2E0D2}"/>
              </a:ext>
            </a:extLst>
          </p:cNvPr>
          <p:cNvGrpSpPr/>
          <p:nvPr/>
        </p:nvGrpSpPr>
        <p:grpSpPr>
          <a:xfrm>
            <a:off x="6263797" y="2790887"/>
            <a:ext cx="4775090" cy="584775"/>
            <a:chOff x="6263797" y="4232632"/>
            <a:chExt cx="4775090" cy="584775"/>
          </a:xfrm>
        </p:grpSpPr>
        <p:sp>
          <p:nvSpPr>
            <p:cNvPr id="86" name="TextBox 42">
              <a:extLst>
                <a:ext uri="{FF2B5EF4-FFF2-40B4-BE49-F238E27FC236}">
                  <a16:creationId xmlns:a16="http://schemas.microsoft.com/office/drawing/2014/main" id="{7724C874-A6BE-41BF-8EDC-A883A7BC09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4232632"/>
              <a:ext cx="477509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B)    S, S-A, S-C, S-A-C,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A3CB65D-51C6-479A-8733-0B1DE5BA2A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439912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F7306BF-5109-46C7-A19F-CC2227B3B9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439521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4309261-38C5-4472-A911-9AAACBB30B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439521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7361938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6387716" cy="627812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  <a:cs typeface="Calibri"/>
              </a:rPr>
              <a:t>Poll 1: A* Graph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821085" y="3197043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573685" y="2461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250085" y="3223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250085" y="54337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471493" y="2842968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471493" y="3847451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3335685" y="2842968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631085" y="398596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785475" y="258135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666665" y="3856623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668626" y="2615956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648615" y="434159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707915" y="2093553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552099" y="1045075"/>
            <a:ext cx="10619109" cy="95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What paths does A* graph search consider during its search?</a:t>
            </a:r>
          </a:p>
          <a:p>
            <a:r>
              <a:rPr lang="en-US" sz="2800" dirty="0">
                <a:latin typeface="Calibri"/>
                <a:cs typeface="Calibri"/>
              </a:rPr>
              <a:t>(What does your work for the frontier look like?)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B7FD39-DD05-47D6-9074-7C620A070659}"/>
              </a:ext>
            </a:extLst>
          </p:cNvPr>
          <p:cNvGrpSpPr/>
          <p:nvPr/>
        </p:nvGrpSpPr>
        <p:grpSpPr>
          <a:xfrm>
            <a:off x="6263797" y="2169580"/>
            <a:ext cx="3699667" cy="584775"/>
            <a:chOff x="6263797" y="2169580"/>
            <a:chExt cx="3699667" cy="584775"/>
          </a:xfrm>
        </p:grpSpPr>
        <p:sp>
          <p:nvSpPr>
            <p:cNvPr id="48" name="TextBox 42">
              <a:extLst>
                <a:ext uri="{FF2B5EF4-FFF2-40B4-BE49-F238E27FC236}">
                  <a16:creationId xmlns:a16="http://schemas.microsoft.com/office/drawing/2014/main" id="{CEE0D422-D164-442B-8B7A-EE9AE9CED0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169580"/>
              <a:ext cx="369966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A)    S, S-A, S-C,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E46169A2-FEBE-44ED-9FBA-B237CB5B78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94280" y="2330477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CD1067E-CEAE-42CD-80A3-48A09909B9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4995" y="2330477"/>
              <a:ext cx="345301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FB97CCC-EDA4-49A3-9B5D-ABA766181A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2337412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28E7A8-9C55-481F-9DEE-D0C335589E18}"/>
              </a:ext>
            </a:extLst>
          </p:cNvPr>
          <p:cNvGrpSpPr/>
          <p:nvPr/>
        </p:nvGrpSpPr>
        <p:grpSpPr>
          <a:xfrm>
            <a:off x="6276323" y="3456965"/>
            <a:ext cx="4406591" cy="584775"/>
            <a:chOff x="6263797" y="2904652"/>
            <a:chExt cx="4406591" cy="584775"/>
          </a:xfrm>
        </p:grpSpPr>
        <p:sp>
          <p:nvSpPr>
            <p:cNvPr id="63" name="TextBox 42">
              <a:extLst>
                <a:ext uri="{FF2B5EF4-FFF2-40B4-BE49-F238E27FC236}">
                  <a16:creationId xmlns:a16="http://schemas.microsoft.com/office/drawing/2014/main" id="{084078C9-A917-4757-A28F-636AFED49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904652"/>
              <a:ext cx="440659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C)    S, S-A,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DB939CCB-188F-4BCA-AB6A-66D19CC6CE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07114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DD1CE907-988A-4BD0-AF8C-45592BEDCC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2796" y="3071140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266BB171-E062-415A-AB40-91A6026EAC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94329" y="3058640"/>
              <a:ext cx="838717" cy="2685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C1AF74-89FE-4B05-865A-94C732BFC06C}"/>
              </a:ext>
            </a:extLst>
          </p:cNvPr>
          <p:cNvGrpSpPr/>
          <p:nvPr/>
        </p:nvGrpSpPr>
        <p:grpSpPr>
          <a:xfrm>
            <a:off x="6263797" y="4127459"/>
            <a:ext cx="5167825" cy="584775"/>
            <a:chOff x="6263797" y="3568642"/>
            <a:chExt cx="5167825" cy="584775"/>
          </a:xfrm>
        </p:grpSpPr>
        <p:sp>
          <p:nvSpPr>
            <p:cNvPr id="73" name="TextBox 42">
              <a:extLst>
                <a:ext uri="{FF2B5EF4-FFF2-40B4-BE49-F238E27FC236}">
                  <a16:creationId xmlns:a16="http://schemas.microsoft.com/office/drawing/2014/main" id="{E9F5AA97-5DFB-43BA-8049-1DB5D44943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3568642"/>
              <a:ext cx="51678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D)    S, S-A, S-C,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D94CDBA1-FD68-4F83-9AD2-776984F1D1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73513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964ADB1-CA74-4595-A837-3809EB9634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3876432"/>
              <a:ext cx="631935" cy="0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64113F7C-33C0-4F76-BE72-6F36DE3EC5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373122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1D33D80F-62F8-480C-9FBD-E675306882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373122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484C29-210F-46D9-90A5-8A2739B2E0D2}"/>
              </a:ext>
            </a:extLst>
          </p:cNvPr>
          <p:cNvGrpSpPr/>
          <p:nvPr/>
        </p:nvGrpSpPr>
        <p:grpSpPr>
          <a:xfrm>
            <a:off x="6263797" y="2790887"/>
            <a:ext cx="4775090" cy="584775"/>
            <a:chOff x="6263797" y="4232632"/>
            <a:chExt cx="4775090" cy="584775"/>
          </a:xfrm>
        </p:grpSpPr>
        <p:sp>
          <p:nvSpPr>
            <p:cNvPr id="86" name="TextBox 42">
              <a:extLst>
                <a:ext uri="{FF2B5EF4-FFF2-40B4-BE49-F238E27FC236}">
                  <a16:creationId xmlns:a16="http://schemas.microsoft.com/office/drawing/2014/main" id="{7724C874-A6BE-41BF-8EDC-A883A7BC09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4232632"/>
              <a:ext cx="477509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B)    S, S-A, S-C, S-A-C,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A3CB65D-51C6-479A-8733-0B1DE5BA2A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439912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F7306BF-5109-46C7-A19F-CC2227B3B9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439521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4309261-38C5-4472-A911-9AAACBB30B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439521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84CE9FB-B8E1-4B24-B810-85CFA9AF3A07}"/>
              </a:ext>
            </a:extLst>
          </p:cNvPr>
          <p:cNvSpPr/>
          <p:nvPr/>
        </p:nvSpPr>
        <p:spPr>
          <a:xfrm>
            <a:off x="5958693" y="2699396"/>
            <a:ext cx="5704014" cy="233254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12641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6387716" cy="627812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A* Graph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821085" y="3197043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573685" y="2461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250085" y="3223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250085" y="54337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471493" y="2842968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471493" y="3847451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3335685" y="2842968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631085" y="398596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785475" y="258135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666665" y="3856623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668626" y="2615956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648615" y="434159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707915" y="2093553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552099" y="1045075"/>
            <a:ext cx="690164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What does the resulting graph tree look like?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BE982E2-00C6-4E6C-8868-69FE7461445A}"/>
              </a:ext>
            </a:extLst>
          </p:cNvPr>
          <p:cNvGrpSpPr/>
          <p:nvPr/>
        </p:nvGrpSpPr>
        <p:grpSpPr>
          <a:xfrm>
            <a:off x="8237747" y="99433"/>
            <a:ext cx="2356989" cy="2168190"/>
            <a:chOff x="8211620" y="102454"/>
            <a:chExt cx="2356989" cy="2168190"/>
          </a:xfrm>
        </p:grpSpPr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2B7141F-4165-4F61-B17A-E29D9284D342}"/>
                </a:ext>
              </a:extLst>
            </p:cNvPr>
            <p:cNvCxnSpPr>
              <a:cxnSpLocks/>
              <a:stCxn id="40" idx="6"/>
              <a:endCxn id="41" idx="1"/>
            </p:cNvCxnSpPr>
            <p:nvPr/>
          </p:nvCxnSpPr>
          <p:spPr>
            <a:xfrm>
              <a:off x="9625813" y="323698"/>
              <a:ext cx="577012" cy="286045"/>
            </a:xfrm>
            <a:prstGeom prst="straightConnector1">
              <a:avLst/>
            </a:prstGeom>
            <a:ln w="28575">
              <a:solidFill>
                <a:schemeClr val="bg1">
                  <a:lumMod val="8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8639E8A-1956-433A-B030-9EF4105C8401}"/>
                </a:ext>
              </a:extLst>
            </p:cNvPr>
            <p:cNvSpPr/>
            <p:nvPr/>
          </p:nvSpPr>
          <p:spPr>
            <a:xfrm>
              <a:off x="8211620" y="529307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705CB69-A771-47E3-B872-533EA0115410}"/>
                </a:ext>
              </a:extLst>
            </p:cNvPr>
            <p:cNvSpPr/>
            <p:nvPr/>
          </p:nvSpPr>
          <p:spPr>
            <a:xfrm>
              <a:off x="9197270" y="102454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7EA4A9F-B372-489A-9CEC-E24F02CCB223}"/>
                </a:ext>
              </a:extLst>
            </p:cNvPr>
            <p:cNvSpPr/>
            <p:nvPr/>
          </p:nvSpPr>
          <p:spPr>
            <a:xfrm>
              <a:off x="10140066" y="544942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014CB31-C064-4EE3-B21B-160C3E6A9C7D}"/>
                </a:ext>
              </a:extLst>
            </p:cNvPr>
            <p:cNvSpPr/>
            <p:nvPr/>
          </p:nvSpPr>
          <p:spPr>
            <a:xfrm>
              <a:off x="10140066" y="1828156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G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330FA8F0-DA48-41D8-B14C-1C369967B3AA}"/>
                </a:ext>
              </a:extLst>
            </p:cNvPr>
            <p:cNvCxnSpPr>
              <a:cxnSpLocks/>
              <a:stCxn id="39" idx="7"/>
              <a:endCxn id="40" idx="2"/>
            </p:cNvCxnSpPr>
            <p:nvPr/>
          </p:nvCxnSpPr>
          <p:spPr>
            <a:xfrm flipV="1">
              <a:off x="8577405" y="323698"/>
              <a:ext cx="619865" cy="270409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85C38CB3-FB77-4108-B2E8-6622209BB391}"/>
                </a:ext>
              </a:extLst>
            </p:cNvPr>
            <p:cNvCxnSpPr>
              <a:cxnSpLocks/>
              <a:stCxn id="39" idx="5"/>
              <a:endCxn id="41" idx="3"/>
            </p:cNvCxnSpPr>
            <p:nvPr/>
          </p:nvCxnSpPr>
          <p:spPr>
            <a:xfrm>
              <a:off x="8577405" y="906994"/>
              <a:ext cx="1625419" cy="1563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85C31FB1-F941-4DC4-80EA-8374F5B46010}"/>
                </a:ext>
              </a:extLst>
            </p:cNvPr>
            <p:cNvCxnSpPr>
              <a:stCxn id="41" idx="4"/>
              <a:endCxn id="42" idx="0"/>
            </p:cNvCxnSpPr>
            <p:nvPr/>
          </p:nvCxnSpPr>
          <p:spPr>
            <a:xfrm>
              <a:off x="10354337" y="987430"/>
              <a:ext cx="0" cy="84072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218A803-F197-4CC4-AF2C-136617A4A7D3}"/>
              </a:ext>
            </a:extLst>
          </p:cNvPr>
          <p:cNvGrpSpPr/>
          <p:nvPr/>
        </p:nvGrpSpPr>
        <p:grpSpPr>
          <a:xfrm>
            <a:off x="8237748" y="4494124"/>
            <a:ext cx="2356989" cy="2168190"/>
            <a:chOff x="8233046" y="2351315"/>
            <a:chExt cx="2356989" cy="2168190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B07F1154-B099-4CDA-9186-FE5CCED6032F}"/>
                </a:ext>
              </a:extLst>
            </p:cNvPr>
            <p:cNvCxnSpPr>
              <a:cxnSpLocks/>
              <a:stCxn id="53" idx="5"/>
              <a:endCxn id="56" idx="3"/>
            </p:cNvCxnSpPr>
            <p:nvPr/>
          </p:nvCxnSpPr>
          <p:spPr>
            <a:xfrm>
              <a:off x="8598830" y="3155855"/>
              <a:ext cx="1625421" cy="15635"/>
            </a:xfrm>
            <a:prstGeom prst="straightConnector1">
              <a:avLst/>
            </a:prstGeom>
            <a:ln w="28575">
              <a:solidFill>
                <a:schemeClr val="bg1">
                  <a:lumMod val="8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1AF0846-5391-4A12-9EE5-46572ED46905}"/>
                </a:ext>
              </a:extLst>
            </p:cNvPr>
            <p:cNvSpPr/>
            <p:nvPr/>
          </p:nvSpPr>
          <p:spPr>
            <a:xfrm>
              <a:off x="8233046" y="2778168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5D859DE-56F1-4442-BACB-697483F4C5A3}"/>
                </a:ext>
              </a:extLst>
            </p:cNvPr>
            <p:cNvSpPr/>
            <p:nvPr/>
          </p:nvSpPr>
          <p:spPr>
            <a:xfrm>
              <a:off x="9218696" y="2351315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0EEE737A-6DC9-40C3-A2E9-67C422F44D10}"/>
                </a:ext>
              </a:extLst>
            </p:cNvPr>
            <p:cNvSpPr/>
            <p:nvPr/>
          </p:nvSpPr>
          <p:spPr>
            <a:xfrm>
              <a:off x="10161492" y="2793803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DCD09C1B-5974-4E77-AB2E-B7BA848BFDA2}"/>
                </a:ext>
              </a:extLst>
            </p:cNvPr>
            <p:cNvSpPr/>
            <p:nvPr/>
          </p:nvSpPr>
          <p:spPr>
            <a:xfrm>
              <a:off x="10161492" y="4077017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G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8E7BAA48-8F2B-49A6-91CE-6D3D14B5549D}"/>
                </a:ext>
              </a:extLst>
            </p:cNvPr>
            <p:cNvCxnSpPr>
              <a:stCxn id="53" idx="7"/>
              <a:endCxn id="55" idx="2"/>
            </p:cNvCxnSpPr>
            <p:nvPr/>
          </p:nvCxnSpPr>
          <p:spPr>
            <a:xfrm flipV="1">
              <a:off x="8598831" y="2572559"/>
              <a:ext cx="619865" cy="270409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C93F0C71-AB1B-4CC2-9F9C-0860D579D730}"/>
                </a:ext>
              </a:extLst>
            </p:cNvPr>
            <p:cNvCxnSpPr>
              <a:stCxn id="55" idx="6"/>
              <a:endCxn id="56" idx="1"/>
            </p:cNvCxnSpPr>
            <p:nvPr/>
          </p:nvCxnSpPr>
          <p:spPr>
            <a:xfrm>
              <a:off x="9647239" y="2572559"/>
              <a:ext cx="577011" cy="28604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20323404-50EB-458B-884A-A633160F3A7A}"/>
                </a:ext>
              </a:extLst>
            </p:cNvPr>
            <p:cNvCxnSpPr>
              <a:stCxn id="56" idx="4"/>
              <a:endCxn id="57" idx="0"/>
            </p:cNvCxnSpPr>
            <p:nvPr/>
          </p:nvCxnSpPr>
          <p:spPr>
            <a:xfrm>
              <a:off x="10375763" y="3236291"/>
              <a:ext cx="0" cy="84072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76" name="TextBox 42">
            <a:extLst>
              <a:ext uri="{FF2B5EF4-FFF2-40B4-BE49-F238E27FC236}">
                <a16:creationId xmlns:a16="http://schemas.microsoft.com/office/drawing/2014/main" id="{EE7E0AB6-AF9A-4240-8072-59D3ED8C3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6128" y="206141"/>
            <a:ext cx="5918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A)</a:t>
            </a: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77" name="TextBox 42">
            <a:extLst>
              <a:ext uri="{FF2B5EF4-FFF2-40B4-BE49-F238E27FC236}">
                <a16:creationId xmlns:a16="http://schemas.microsoft.com/office/drawing/2014/main" id="{1C90FF2D-DC85-46C3-B628-4D29718EE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0170" y="2420573"/>
            <a:ext cx="5757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B)</a:t>
            </a: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78" name="TextBox 42">
            <a:extLst>
              <a:ext uri="{FF2B5EF4-FFF2-40B4-BE49-F238E27FC236}">
                <a16:creationId xmlns:a16="http://schemas.microsoft.com/office/drawing/2014/main" id="{D5E70809-6D1A-4391-A7BA-DFB0B34DD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7478" y="4613446"/>
            <a:ext cx="13773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C &amp; D)</a:t>
            </a:r>
            <a:endParaRPr lang="en-US" sz="2800" dirty="0">
              <a:latin typeface="Calibri"/>
              <a:cs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62337DB-59E8-4766-B1EB-8CB2C7684EFE}"/>
              </a:ext>
            </a:extLst>
          </p:cNvPr>
          <p:cNvGrpSpPr/>
          <p:nvPr/>
        </p:nvGrpSpPr>
        <p:grpSpPr>
          <a:xfrm>
            <a:off x="8237748" y="2261133"/>
            <a:ext cx="2356989" cy="2168190"/>
            <a:chOff x="8265175" y="4500255"/>
            <a:chExt cx="2356989" cy="2168190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4785DDB-0529-4672-A094-EBBCC483B95E}"/>
                </a:ext>
              </a:extLst>
            </p:cNvPr>
            <p:cNvSpPr/>
            <p:nvPr/>
          </p:nvSpPr>
          <p:spPr>
            <a:xfrm>
              <a:off x="8265175" y="4927108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31E9FC1-3C7E-435D-92BE-562857FC0D24}"/>
                </a:ext>
              </a:extLst>
            </p:cNvPr>
            <p:cNvSpPr/>
            <p:nvPr/>
          </p:nvSpPr>
          <p:spPr>
            <a:xfrm>
              <a:off x="9250825" y="4500255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07C0E76-2455-4C39-B665-CDA3AD050625}"/>
                </a:ext>
              </a:extLst>
            </p:cNvPr>
            <p:cNvSpPr/>
            <p:nvPr/>
          </p:nvSpPr>
          <p:spPr>
            <a:xfrm>
              <a:off x="10193621" y="4942743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7E75400-F237-4738-931A-82322EE5BA7A}"/>
                </a:ext>
              </a:extLst>
            </p:cNvPr>
            <p:cNvSpPr/>
            <p:nvPr/>
          </p:nvSpPr>
          <p:spPr>
            <a:xfrm>
              <a:off x="10193621" y="6225957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G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993AD1B4-FDD0-42D7-83DB-F37AC44C9986}"/>
                </a:ext>
              </a:extLst>
            </p:cNvPr>
            <p:cNvCxnSpPr>
              <a:stCxn id="64" idx="7"/>
              <a:endCxn id="66" idx="2"/>
            </p:cNvCxnSpPr>
            <p:nvPr/>
          </p:nvCxnSpPr>
          <p:spPr>
            <a:xfrm flipV="1">
              <a:off x="8630960" y="4721499"/>
              <a:ext cx="619865" cy="270409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7DE02D69-83A0-4CE4-BBF2-F9830B917167}"/>
                </a:ext>
              </a:extLst>
            </p:cNvPr>
            <p:cNvCxnSpPr>
              <a:cxnSpLocks/>
              <a:stCxn id="64" idx="5"/>
              <a:endCxn id="67" idx="3"/>
            </p:cNvCxnSpPr>
            <p:nvPr/>
          </p:nvCxnSpPr>
          <p:spPr>
            <a:xfrm>
              <a:off x="8630960" y="5304795"/>
              <a:ext cx="1625419" cy="1563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56316DAE-4D84-4118-9DC1-B87B5DC8AC65}"/>
                </a:ext>
              </a:extLst>
            </p:cNvPr>
            <p:cNvCxnSpPr>
              <a:stCxn id="67" idx="4"/>
              <a:endCxn id="69" idx="0"/>
            </p:cNvCxnSpPr>
            <p:nvPr/>
          </p:nvCxnSpPr>
          <p:spPr>
            <a:xfrm>
              <a:off x="10407892" y="5385231"/>
              <a:ext cx="0" cy="84072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7F1E4940-9FF5-4BEB-B690-6FCA4BC3BBEA}"/>
                </a:ext>
              </a:extLst>
            </p:cNvPr>
            <p:cNvCxnSpPr>
              <a:cxnSpLocks/>
              <a:stCxn id="66" idx="6"/>
              <a:endCxn id="67" idx="1"/>
            </p:cNvCxnSpPr>
            <p:nvPr/>
          </p:nvCxnSpPr>
          <p:spPr>
            <a:xfrm>
              <a:off x="9679368" y="4721499"/>
              <a:ext cx="577012" cy="28604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4149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A* Graph Search Gone Wrong?</a:t>
            </a:r>
          </a:p>
        </p:txBody>
      </p:sp>
      <p:sp>
        <p:nvSpPr>
          <p:cNvPr id="18" name="Oval 17"/>
          <p:cNvSpPr/>
          <p:nvPr/>
        </p:nvSpPr>
        <p:spPr>
          <a:xfrm>
            <a:off x="464021" y="2967235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216621" y="2232160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3893021" y="2994160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3893021" y="5203960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114429" y="2613160"/>
            <a:ext cx="1102192" cy="465667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114429" y="3617643"/>
            <a:ext cx="2890184" cy="26925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2978621" y="2613160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274021" y="3756160"/>
            <a:ext cx="0" cy="1447800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428411" y="235155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309601" y="3626815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311562" y="2386148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291551" y="411179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350851" y="1863745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1226022" y="1076388"/>
            <a:ext cx="275940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State space graph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5330599" y="5061742"/>
            <a:ext cx="6311984" cy="1384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alibri"/>
                <a:cs typeface="Calibri"/>
              </a:rPr>
              <a:t>C (specifically S-C) is no longer on the frontier, so it can't be replaced with the better S-A-C option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98B9FF0-676F-3977-D57F-72067F0D9B6B}"/>
              </a:ext>
            </a:extLst>
          </p:cNvPr>
          <p:cNvGrpSpPr/>
          <p:nvPr/>
        </p:nvGrpSpPr>
        <p:grpSpPr>
          <a:xfrm>
            <a:off x="8688859" y="138460"/>
            <a:ext cx="2145985" cy="1900630"/>
            <a:chOff x="7384889" y="1447800"/>
            <a:chExt cx="2927351" cy="2624138"/>
          </a:xfrm>
        </p:grpSpPr>
        <p:sp>
          <p:nvSpPr>
            <p:cNvPr id="6" name="Freeform 34">
              <a:extLst>
                <a:ext uri="{FF2B5EF4-FFF2-40B4-BE49-F238E27FC236}">
                  <a16:creationId xmlns:a16="http://schemas.microsoft.com/office/drawing/2014/main" id="{23354827-334D-9AA2-9832-8E451B2E7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0864" y="1538287"/>
              <a:ext cx="1931987" cy="2371725"/>
            </a:xfrm>
            <a:custGeom>
              <a:avLst/>
              <a:gdLst>
                <a:gd name="T0" fmla="*/ 2147483647 w 1217"/>
                <a:gd name="T1" fmla="*/ 0 h 1494"/>
                <a:gd name="T2" fmla="*/ 0 w 1217"/>
                <a:gd name="T3" fmla="*/ 2147483647 h 1494"/>
                <a:gd name="T4" fmla="*/ 2147483647 w 1217"/>
                <a:gd name="T5" fmla="*/ 2147483647 h 1494"/>
                <a:gd name="T6" fmla="*/ 2147483647 w 1217"/>
                <a:gd name="T7" fmla="*/ 2147483647 h 1494"/>
                <a:gd name="T8" fmla="*/ 2147483647 w 1217"/>
                <a:gd name="T9" fmla="*/ 2147483647 h 1494"/>
                <a:gd name="T10" fmla="*/ 2147483647 w 1217"/>
                <a:gd name="T11" fmla="*/ 2147483647 h 1494"/>
                <a:gd name="T12" fmla="*/ 2147483647 w 1217"/>
                <a:gd name="T13" fmla="*/ 0 h 14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7"/>
                <a:gd name="T22" fmla="*/ 0 h 1494"/>
                <a:gd name="T23" fmla="*/ 1217 w 1217"/>
                <a:gd name="T24" fmla="*/ 1494 h 149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7" h="1494">
                  <a:moveTo>
                    <a:pt x="386" y="0"/>
                  </a:moveTo>
                  <a:cubicBezTo>
                    <a:pt x="322" y="114"/>
                    <a:pt x="196" y="352"/>
                    <a:pt x="0" y="682"/>
                  </a:cubicBezTo>
                  <a:cubicBezTo>
                    <a:pt x="56" y="829"/>
                    <a:pt x="128" y="798"/>
                    <a:pt x="196" y="857"/>
                  </a:cubicBezTo>
                  <a:cubicBezTo>
                    <a:pt x="264" y="916"/>
                    <a:pt x="308" y="996"/>
                    <a:pt x="407" y="1034"/>
                  </a:cubicBezTo>
                  <a:cubicBezTo>
                    <a:pt x="506" y="1072"/>
                    <a:pt x="667" y="1035"/>
                    <a:pt x="791" y="1082"/>
                  </a:cubicBezTo>
                  <a:cubicBezTo>
                    <a:pt x="915" y="1129"/>
                    <a:pt x="1217" y="1494"/>
                    <a:pt x="1152" y="1314"/>
                  </a:cubicBezTo>
                  <a:cubicBezTo>
                    <a:pt x="1087" y="1134"/>
                    <a:pt x="557" y="274"/>
                    <a:pt x="400" y="0"/>
                  </a:cubicBezTo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29595388-A17C-7390-6DDA-5A99DCA6D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4889" y="1517651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" name="Oval 13">
              <a:extLst>
                <a:ext uri="{FF2B5EF4-FFF2-40B4-BE49-F238E27FC236}">
                  <a16:creationId xmlns:a16="http://schemas.microsoft.com/office/drawing/2014/main" id="{D1BB7AE4-2204-926A-216B-82F3725F9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7250" y="187325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A74B597E-1161-29E3-24EA-56F29D4F78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3501" y="186372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2" name="Text Box 15">
              <a:extLst>
                <a:ext uri="{FF2B5EF4-FFF2-40B4-BE49-F238E27FC236}">
                  <a16:creationId xmlns:a16="http://schemas.microsoft.com/office/drawing/2014/main" id="{EB0374E8-6FD4-1B03-0BB7-624EEECE11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7425" y="1724024"/>
              <a:ext cx="274639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/>
                  <a:cs typeface="Calibri"/>
                </a:rPr>
                <a:t>…</a:t>
              </a:r>
            </a:p>
          </p:txBody>
        </p:sp>
        <p:sp>
          <p:nvSpPr>
            <p:cNvPr id="13" name="Oval 16">
              <a:extLst>
                <a:ext uri="{FF2B5EF4-FFF2-40B4-BE49-F238E27FC236}">
                  <a16:creationId xmlns:a16="http://schemas.microsoft.com/office/drawing/2014/main" id="{3F0AECFA-DC85-BF1F-7DD2-9221D34E84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9976" y="35607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4" name="Oval 17">
              <a:extLst>
                <a:ext uri="{FF2B5EF4-FFF2-40B4-BE49-F238E27FC236}">
                  <a16:creationId xmlns:a16="http://schemas.microsoft.com/office/drawing/2014/main" id="{1E19BC87-30A6-7A72-C3C2-36A8F6E30D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3976" y="32559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5" name="Oval 21">
              <a:extLst>
                <a:ext uri="{FF2B5EF4-FFF2-40B4-BE49-F238E27FC236}">
                  <a16:creationId xmlns:a16="http://schemas.microsoft.com/office/drawing/2014/main" id="{86F83106-8C9D-25D3-2F28-5BF1CBE73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9026" y="144780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A574EF6-4368-378B-9AE7-2FDC03DD1CD9}"/>
                </a:ext>
              </a:extLst>
            </p:cNvPr>
            <p:cNvGrpSpPr/>
            <p:nvPr/>
          </p:nvGrpSpPr>
          <p:grpSpPr>
            <a:xfrm>
              <a:off x="7518265" y="2073629"/>
              <a:ext cx="746099" cy="675921"/>
              <a:chOff x="7518265" y="2073629"/>
              <a:chExt cx="746099" cy="675921"/>
            </a:xfrm>
          </p:grpSpPr>
          <p:sp>
            <p:nvSpPr>
              <p:cNvPr id="23" name="Oval 27">
                <a:extLst>
                  <a:ext uri="{FF2B5EF4-FFF2-40B4-BE49-F238E27FC236}">
                    <a16:creationId xmlns:a16="http://schemas.microsoft.com/office/drawing/2014/main" id="{F77F66D4-61FA-3FC3-9B5C-A31E42AF5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4976" y="2570162"/>
                <a:ext cx="179388" cy="1793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38" tIns="45719" rIns="91438" bIns="45719" anchor="ctr"/>
              <a:lstStyle/>
              <a:p>
                <a:endParaRPr lang="en-US" sz="2400">
                  <a:solidFill>
                    <a:srgbClr val="7030A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874BD3B-263C-98BE-15A3-6E2CA953A27B}"/>
                  </a:ext>
                </a:extLst>
              </p:cNvPr>
              <p:cNvSpPr txBox="1"/>
              <p:nvPr/>
            </p:nvSpPr>
            <p:spPr bwMode="auto">
              <a:xfrm>
                <a:off x="7518265" y="2073629"/>
                <a:ext cx="396259" cy="5847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38" tIns="45719" rIns="91438" bIns="45719" rtlCol="0">
                <a:spAutoFit/>
              </a:bodyPr>
              <a:lstStyle/>
              <a:p>
                <a:r>
                  <a:rPr lang="en-US" sz="3200" i="1" dirty="0">
                    <a:solidFill>
                      <a:srgbClr val="C00000"/>
                    </a:solidFill>
                    <a:latin typeface="Calibri"/>
                    <a:cs typeface="Calibri"/>
                  </a:rPr>
                  <a:t>n</a:t>
                </a:r>
              </a:p>
            </p:txBody>
          </p:sp>
        </p:grpSp>
      </p:grpSp>
      <p:sp>
        <p:nvSpPr>
          <p:cNvPr id="4" name="TextBox 42">
            <a:extLst>
              <a:ext uri="{FF2B5EF4-FFF2-40B4-BE49-F238E27FC236}">
                <a16:creationId xmlns:a16="http://schemas.microsoft.com/office/drawing/2014/main" id="{7B9F608E-A8DC-2A3D-4AC5-89C689342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797" y="2169580"/>
            <a:ext cx="262123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S: 0+2 = 2</a:t>
            </a:r>
          </a:p>
          <a:p>
            <a:r>
              <a:rPr lang="en-US" sz="3200" dirty="0">
                <a:latin typeface="Calibri"/>
                <a:cs typeface="Calibri"/>
              </a:rPr>
              <a:t>S-A: 1+4 = 5</a:t>
            </a:r>
          </a:p>
          <a:p>
            <a:r>
              <a:rPr lang="en-US" sz="3200" dirty="0">
                <a:latin typeface="Calibri"/>
                <a:cs typeface="Calibri"/>
              </a:rPr>
              <a:t>S-C: 2+1 = 3</a:t>
            </a:r>
          </a:p>
          <a:p>
            <a:r>
              <a:rPr lang="en-US" sz="3200" dirty="0">
                <a:latin typeface="Calibri"/>
                <a:cs typeface="Calibri"/>
              </a:rPr>
              <a:t>S-C-G: 6+0 = 6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67DB306-5D39-36FD-3A17-A858DDDC47C3}"/>
              </a:ext>
            </a:extLst>
          </p:cNvPr>
          <p:cNvCxnSpPr>
            <a:cxnSpLocks/>
          </p:cNvCxnSpPr>
          <p:nvPr/>
        </p:nvCxnSpPr>
        <p:spPr>
          <a:xfrm flipH="1">
            <a:off x="6283461" y="2351551"/>
            <a:ext cx="1868501" cy="247952"/>
          </a:xfrm>
          <a:prstGeom prst="straightConnector1">
            <a:avLst/>
          </a:prstGeom>
          <a:ln w="28575">
            <a:solidFill>
              <a:srgbClr val="C00000">
                <a:alpha val="50000"/>
              </a:srgbClr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6FD667B-04E4-4994-02E9-B0B146197AD4}"/>
              </a:ext>
            </a:extLst>
          </p:cNvPr>
          <p:cNvCxnSpPr>
            <a:cxnSpLocks/>
          </p:cNvCxnSpPr>
          <p:nvPr/>
        </p:nvCxnSpPr>
        <p:spPr>
          <a:xfrm flipH="1">
            <a:off x="6323761" y="3303473"/>
            <a:ext cx="1966224" cy="240690"/>
          </a:xfrm>
          <a:prstGeom prst="straightConnector1">
            <a:avLst/>
          </a:prstGeom>
          <a:ln w="28575">
            <a:solidFill>
              <a:srgbClr val="C00000">
                <a:alpha val="50000"/>
              </a:srgbClr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8448163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Admissibility of Heuristics</a:t>
            </a:r>
          </a:p>
        </p:txBody>
      </p:sp>
      <p:sp>
        <p:nvSpPr>
          <p:cNvPr id="8195" name="Content Placeholder 14"/>
          <p:cNvSpPr>
            <a:spLocks noGrp="1"/>
          </p:cNvSpPr>
          <p:nvPr>
            <p:ph idx="1"/>
          </p:nvPr>
        </p:nvSpPr>
        <p:spPr>
          <a:xfrm>
            <a:off x="4167269" y="928469"/>
            <a:ext cx="7944782" cy="3048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Main idea: Estimated heuristic values ≤ actual costs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Admissibility: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</a:t>
            </a:r>
            <a:r>
              <a:rPr lang="en-US" sz="2800" dirty="0">
                <a:cs typeface="Calibri"/>
              </a:rPr>
              <a:t>0 ≤ </a:t>
            </a:r>
            <a:r>
              <a:rPr lang="en-US" sz="2800" dirty="0">
                <a:latin typeface="Calibri"/>
                <a:cs typeface="Calibri"/>
              </a:rPr>
              <a:t>heuristic value ≤ actual cost to goal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		</a:t>
            </a:r>
            <a:r>
              <a:rPr lang="en-US" sz="2800" dirty="0">
                <a:cs typeface="Calibri"/>
              </a:rPr>
              <a:t>0 ≤ 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h(A) </a:t>
            </a:r>
            <a:r>
              <a:rPr lang="en-US" sz="2800" dirty="0">
                <a:latin typeface="Calibri"/>
                <a:cs typeface="Calibri"/>
              </a:rPr>
              <a:t>≤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actual cost from A to G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cxnSp>
        <p:nvCxnSpPr>
          <p:cNvPr id="4" name="Straight Arrow Connector 3"/>
          <p:cNvCxnSpPr>
            <a:cxnSpLocks/>
            <a:stCxn id="7" idx="6"/>
            <a:endCxn id="8" idx="1"/>
          </p:cNvCxnSpPr>
          <p:nvPr/>
        </p:nvCxnSpPr>
        <p:spPr>
          <a:xfrm>
            <a:off x="1254792" y="2281239"/>
            <a:ext cx="1124511" cy="438711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8" idx="4"/>
            <a:endCxn id="9" idx="0"/>
          </p:cNvCxnSpPr>
          <p:nvPr/>
        </p:nvCxnSpPr>
        <p:spPr>
          <a:xfrm>
            <a:off x="2702592" y="3500439"/>
            <a:ext cx="0" cy="1528761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2854992" y="3886200"/>
            <a:ext cx="39305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7" name="Oval 6"/>
          <p:cNvSpPr/>
          <p:nvPr/>
        </p:nvSpPr>
        <p:spPr>
          <a:xfrm>
            <a:off x="340392" y="1824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2245392" y="2586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2245392" y="5029200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G</a:t>
            </a:r>
          </a:p>
        </p:txBody>
      </p:sp>
      <p:sp>
        <p:nvSpPr>
          <p:cNvPr id="34826" name="TextBox 9"/>
          <p:cNvSpPr txBox="1">
            <a:spLocks noChangeArrowheads="1"/>
          </p:cNvSpPr>
          <p:nvPr/>
        </p:nvSpPr>
        <p:spPr bwMode="auto">
          <a:xfrm>
            <a:off x="780272" y="3504044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h=4</a:t>
            </a:r>
          </a:p>
        </p:txBody>
      </p:sp>
      <p:sp>
        <p:nvSpPr>
          <p:cNvPr id="34828" name="TextBox 11"/>
          <p:cNvSpPr txBox="1">
            <a:spLocks noChangeArrowheads="1"/>
          </p:cNvSpPr>
          <p:nvPr/>
        </p:nvSpPr>
        <p:spPr bwMode="auto">
          <a:xfrm>
            <a:off x="1553566" y="1760253"/>
            <a:ext cx="39305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Calibri"/>
                <a:cs typeface="Calibri"/>
              </a:rPr>
              <a:t>1</a:t>
            </a:r>
          </a:p>
        </p:txBody>
      </p:sp>
      <p:cxnSp>
        <p:nvCxnSpPr>
          <p:cNvPr id="17" name="Straight Arrow Connector 16"/>
          <p:cNvCxnSpPr>
            <a:stCxn id="7" idx="5"/>
            <a:endCxn id="9" idx="1"/>
          </p:cNvCxnSpPr>
          <p:nvPr/>
        </p:nvCxnSpPr>
        <p:spPr>
          <a:xfrm>
            <a:off x="1120881" y="2604528"/>
            <a:ext cx="1258422" cy="255858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09735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8" grpId="0" animBg="1"/>
      <p:bldP spid="3482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>
                <a:latin typeface="Calibri"/>
                <a:cs typeface="Calibri"/>
              </a:rPr>
              <a:t>Consistency of Heuristics</a:t>
            </a:r>
          </a:p>
        </p:txBody>
      </p:sp>
      <p:sp>
        <p:nvSpPr>
          <p:cNvPr id="8195" name="Content Placeholder 14"/>
          <p:cNvSpPr>
            <a:spLocks noGrp="1"/>
          </p:cNvSpPr>
          <p:nvPr>
            <p:ph idx="1"/>
          </p:nvPr>
        </p:nvSpPr>
        <p:spPr>
          <a:xfrm>
            <a:off x="4152275" y="928470"/>
            <a:ext cx="7982263" cy="57614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Main idea: Estimated heuristic costs ≤ actual costs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Admissibility: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heuristic cost ≤ actual cost to goal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h(A) </a:t>
            </a:r>
            <a:r>
              <a:rPr lang="en-US" sz="2800" dirty="0">
                <a:latin typeface="Calibri"/>
                <a:cs typeface="Calibri"/>
              </a:rPr>
              <a:t>≤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actual cost from A to G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Consistency: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“heuristic step cost” ≤ actual cost for each step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h(A) </a:t>
            </a:r>
            <a:r>
              <a:rPr lang="en-US" sz="2800" dirty="0">
                <a:latin typeface="Calibri"/>
                <a:cs typeface="Calibri"/>
              </a:rPr>
              <a:t>–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 h(C) </a:t>
            </a:r>
            <a:r>
              <a:rPr lang="en-US" sz="2800" dirty="0">
                <a:latin typeface="Calibri"/>
                <a:cs typeface="Calibri"/>
              </a:rPr>
              <a:t>≤ </a:t>
            </a: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cost(A to C)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		</a:t>
            </a:r>
            <a:r>
              <a:rPr lang="en-US" sz="2800" dirty="0">
                <a:latin typeface="Calibri"/>
                <a:cs typeface="Calibri"/>
              </a:rPr>
              <a:t>triangle inequality (kind of)</a:t>
            </a:r>
            <a:endParaRPr lang="en-US" sz="2800" dirty="0">
              <a:cs typeface="Calibri"/>
            </a:endParaRP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cs typeface="Calibri"/>
              </a:rPr>
              <a:t>h(A) </a:t>
            </a:r>
            <a:r>
              <a:rPr lang="en-US" sz="2800" dirty="0">
                <a:cs typeface="Calibri"/>
              </a:rPr>
              <a:t>≤ </a:t>
            </a:r>
            <a:r>
              <a:rPr lang="en-US" sz="2800" dirty="0">
                <a:solidFill>
                  <a:schemeClr val="accent1"/>
                </a:solidFill>
                <a:cs typeface="Calibri"/>
              </a:rPr>
              <a:t>cost(A to C) </a:t>
            </a:r>
            <a:r>
              <a:rPr lang="en-US" sz="2800" dirty="0">
                <a:cs typeface="Calibri"/>
              </a:rPr>
              <a:t>+</a:t>
            </a:r>
            <a:r>
              <a:rPr lang="en-US" sz="2800" dirty="0">
                <a:solidFill>
                  <a:srgbClr val="008000"/>
                </a:solidFill>
                <a:cs typeface="Calibri"/>
              </a:rPr>
              <a:t> </a:t>
            </a:r>
            <a:r>
              <a:rPr lang="en-US" sz="2800" dirty="0">
                <a:solidFill>
                  <a:srgbClr val="00B050"/>
                </a:solidFill>
                <a:cs typeface="Calibri"/>
              </a:rPr>
              <a:t>h(C)</a:t>
            </a:r>
          </a:p>
          <a:p>
            <a:pPr>
              <a:lnSpc>
                <a:spcPct val="100000"/>
              </a:lnSpc>
              <a:buClr>
                <a:srgbClr val="333399"/>
              </a:buClr>
            </a:pPr>
            <a:r>
              <a:rPr lang="en-US" dirty="0">
                <a:latin typeface="Calibri"/>
                <a:cs typeface="Calibri"/>
              </a:rPr>
              <a:t>Consequences of consistency: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800" dirty="0">
                <a:latin typeface="Calibri"/>
                <a:cs typeface="Calibri"/>
              </a:rPr>
              <a:t>The f value along a path never decreases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800" dirty="0">
                <a:latin typeface="Calibri"/>
                <a:cs typeface="Calibri"/>
              </a:rPr>
              <a:t>A* graph search is optimal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cxnSp>
        <p:nvCxnSpPr>
          <p:cNvPr id="4" name="Straight Arrow Connector 3"/>
          <p:cNvCxnSpPr>
            <a:endCxn id="8" idx="1"/>
          </p:cNvCxnSpPr>
          <p:nvPr/>
        </p:nvCxnSpPr>
        <p:spPr>
          <a:xfrm>
            <a:off x="1254793" y="2281240"/>
            <a:ext cx="1124510" cy="438710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40392" y="1824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2245392" y="2586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2245392" y="5029200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G</a:t>
            </a:r>
          </a:p>
        </p:txBody>
      </p:sp>
      <p:sp>
        <p:nvSpPr>
          <p:cNvPr id="34826" name="TextBox 9"/>
          <p:cNvSpPr txBox="1">
            <a:spLocks noChangeArrowheads="1"/>
          </p:cNvSpPr>
          <p:nvPr/>
        </p:nvSpPr>
        <p:spPr bwMode="auto">
          <a:xfrm>
            <a:off x="637084" y="3488645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h=4</a:t>
            </a:r>
          </a:p>
        </p:txBody>
      </p:sp>
      <p:sp>
        <p:nvSpPr>
          <p:cNvPr id="34827" name="TextBox 10"/>
          <p:cNvSpPr txBox="1">
            <a:spLocks noChangeArrowheads="1"/>
          </p:cNvSpPr>
          <p:nvPr/>
        </p:nvSpPr>
        <p:spPr bwMode="auto">
          <a:xfrm>
            <a:off x="2829597" y="3763002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h=1</a:t>
            </a:r>
          </a:p>
        </p:txBody>
      </p:sp>
      <p:sp>
        <p:nvSpPr>
          <p:cNvPr id="34828" name="TextBox 11"/>
          <p:cNvSpPr txBox="1">
            <a:spLocks noChangeArrowheads="1"/>
          </p:cNvSpPr>
          <p:nvPr/>
        </p:nvSpPr>
        <p:spPr bwMode="auto">
          <a:xfrm>
            <a:off x="1551700" y="1771574"/>
            <a:ext cx="39305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Calibri"/>
                <a:cs typeface="Calibri"/>
              </a:rPr>
              <a:t>1</a:t>
            </a:r>
          </a:p>
        </p:txBody>
      </p:sp>
      <p:cxnSp>
        <p:nvCxnSpPr>
          <p:cNvPr id="17" name="Straight Arrow Connector 16"/>
          <p:cNvCxnSpPr>
            <a:stCxn id="7" idx="5"/>
            <a:endCxn id="9" idx="1"/>
          </p:cNvCxnSpPr>
          <p:nvPr/>
        </p:nvCxnSpPr>
        <p:spPr>
          <a:xfrm>
            <a:off x="1120881" y="2604528"/>
            <a:ext cx="1258422" cy="255858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630957" y="3893166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h=2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37084" y="3748630"/>
            <a:ext cx="838200" cy="638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5281405-EA50-4854-8E1B-ED1A0E49E919}"/>
              </a:ext>
            </a:extLst>
          </p:cNvPr>
          <p:cNvCxnSpPr>
            <a:cxnSpLocks/>
            <a:stCxn id="8" idx="4"/>
            <a:endCxn id="9" idx="0"/>
          </p:cNvCxnSpPr>
          <p:nvPr/>
        </p:nvCxnSpPr>
        <p:spPr>
          <a:xfrm>
            <a:off x="2702592" y="3500439"/>
            <a:ext cx="0" cy="152876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4">
            <a:extLst>
              <a:ext uri="{FF2B5EF4-FFF2-40B4-BE49-F238E27FC236}">
                <a16:creationId xmlns:a16="http://schemas.microsoft.com/office/drawing/2014/main" id="{7F7A7994-4E8C-7ED6-018B-66A751043618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6864183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reeform 21"/>
          <p:cNvSpPr>
            <a:spLocks/>
          </p:cNvSpPr>
          <p:nvPr/>
        </p:nvSpPr>
        <p:spPr bwMode="auto">
          <a:xfrm>
            <a:off x="8518525" y="2362200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Optimality of A* Graph Search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idx="1"/>
          </p:nvPr>
        </p:nvSpPr>
        <p:spPr>
          <a:xfrm>
            <a:off x="606452" y="1184276"/>
            <a:ext cx="7224685" cy="44196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/>
                <a:cs typeface="Calibri"/>
              </a:rPr>
              <a:t>Sketch: consider what A* does with a consistent heuristic:</a:t>
            </a:r>
          </a:p>
          <a:p>
            <a:pPr lvl="1"/>
            <a:endParaRPr lang="en-US" sz="1600" dirty="0">
              <a:latin typeface="Calibri"/>
              <a:cs typeface="Calibri"/>
            </a:endParaRP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Fact 1: In tree search, A* expands nodes in increasing total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3200" dirty="0">
                <a:latin typeface="Calibri"/>
                <a:cs typeface="Calibri"/>
              </a:rPr>
              <a:t> value (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f-contours</a:t>
            </a:r>
            <a:r>
              <a:rPr lang="en-US" sz="3200" dirty="0">
                <a:latin typeface="Calibri"/>
                <a:cs typeface="Calibri"/>
              </a:rPr>
              <a:t>)</a:t>
            </a:r>
            <a:br>
              <a:rPr lang="en-US" sz="3200" dirty="0">
                <a:latin typeface="Calibri"/>
                <a:cs typeface="Calibri"/>
              </a:rPr>
            </a:br>
            <a:endParaRPr lang="en-US" sz="1800" dirty="0">
              <a:latin typeface="Calibri"/>
              <a:cs typeface="Calibri"/>
            </a:endParaRP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Fact 2: For every state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lang="en-US" sz="3200" dirty="0">
                <a:latin typeface="Calibri"/>
                <a:cs typeface="Calibri"/>
              </a:rPr>
              <a:t>, nodes that reach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lang="en-US" sz="3200" dirty="0">
                <a:latin typeface="Calibri"/>
                <a:cs typeface="Calibri"/>
              </a:rPr>
              <a:t> optimally are explored before nodes that reach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suboptimally</a:t>
            </a:r>
            <a:endParaRPr lang="en-US" sz="3200" dirty="0">
              <a:latin typeface="Calibri"/>
              <a:cs typeface="Calibri"/>
            </a:endParaRPr>
          </a:p>
          <a:p>
            <a:pPr lvl="1"/>
            <a:endParaRPr lang="en-US" sz="1800" dirty="0">
              <a:latin typeface="Calibri"/>
              <a:cs typeface="Calibri"/>
            </a:endParaRP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Result: A* graph search is optimal</a:t>
            </a:r>
          </a:p>
        </p:txBody>
      </p:sp>
      <p:sp>
        <p:nvSpPr>
          <p:cNvPr id="41989" name="Freeform 9"/>
          <p:cNvSpPr>
            <a:spLocks/>
          </p:cNvSpPr>
          <p:nvPr/>
        </p:nvSpPr>
        <p:spPr bwMode="auto">
          <a:xfrm>
            <a:off x="8001000" y="2533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0" name="Oval 10"/>
          <p:cNvSpPr>
            <a:spLocks noChangeArrowheads="1"/>
          </p:cNvSpPr>
          <p:nvPr/>
        </p:nvSpPr>
        <p:spPr bwMode="auto">
          <a:xfrm>
            <a:off x="9123363" y="2889250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1" name="Oval 11"/>
          <p:cNvSpPr>
            <a:spLocks noChangeArrowheads="1"/>
          </p:cNvSpPr>
          <p:nvPr/>
        </p:nvSpPr>
        <p:spPr bwMode="auto">
          <a:xfrm>
            <a:off x="9599613" y="287972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41992" name="Text Box 12"/>
          <p:cNvSpPr txBox="1">
            <a:spLocks noChangeArrowheads="1"/>
          </p:cNvSpPr>
          <p:nvPr/>
        </p:nvSpPr>
        <p:spPr bwMode="auto">
          <a:xfrm>
            <a:off x="9253538" y="2740026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41993" name="Oval 16"/>
          <p:cNvSpPr>
            <a:spLocks noChangeArrowheads="1"/>
          </p:cNvSpPr>
          <p:nvPr/>
        </p:nvSpPr>
        <p:spPr bwMode="auto">
          <a:xfrm>
            <a:off x="9847263" y="3929063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41994" name="Oval 17"/>
          <p:cNvSpPr>
            <a:spLocks noChangeArrowheads="1"/>
          </p:cNvSpPr>
          <p:nvPr/>
        </p:nvSpPr>
        <p:spPr bwMode="auto">
          <a:xfrm>
            <a:off x="9367838" y="4484688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5" name="Freeform 19"/>
          <p:cNvSpPr>
            <a:spLocks/>
          </p:cNvSpPr>
          <p:nvPr/>
        </p:nvSpPr>
        <p:spPr bwMode="auto">
          <a:xfrm>
            <a:off x="9321800" y="3275014"/>
            <a:ext cx="179388" cy="1196975"/>
          </a:xfrm>
          <a:custGeom>
            <a:avLst/>
            <a:gdLst>
              <a:gd name="T0" fmla="*/ 2147483647 w 113"/>
              <a:gd name="T1" fmla="*/ 0 h 754"/>
              <a:gd name="T2" fmla="*/ 2147483647 w 113"/>
              <a:gd name="T3" fmla="*/ 2147483647 h 754"/>
              <a:gd name="T4" fmla="*/ 2147483647 w 113"/>
              <a:gd name="T5" fmla="*/ 2147483647 h 754"/>
              <a:gd name="T6" fmla="*/ 2147483647 w 113"/>
              <a:gd name="T7" fmla="*/ 2147483647 h 754"/>
              <a:gd name="T8" fmla="*/ 2147483647 w 113"/>
              <a:gd name="T9" fmla="*/ 2147483647 h 754"/>
              <a:gd name="T10" fmla="*/ 0 w 113"/>
              <a:gd name="T11" fmla="*/ 2147483647 h 754"/>
              <a:gd name="T12" fmla="*/ 2147483647 w 113"/>
              <a:gd name="T13" fmla="*/ 2147483647 h 754"/>
              <a:gd name="T14" fmla="*/ 2147483647 w 113"/>
              <a:gd name="T15" fmla="*/ 2147483647 h 754"/>
              <a:gd name="T16" fmla="*/ 2147483647 w 113"/>
              <a:gd name="T17" fmla="*/ 2147483647 h 754"/>
              <a:gd name="T18" fmla="*/ 2147483647 w 113"/>
              <a:gd name="T19" fmla="*/ 2147483647 h 7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3"/>
              <a:gd name="T31" fmla="*/ 0 h 754"/>
              <a:gd name="T32" fmla="*/ 113 w 113"/>
              <a:gd name="T33" fmla="*/ 754 h 7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3" h="754">
                <a:moveTo>
                  <a:pt x="80" y="0"/>
                </a:moveTo>
                <a:cubicBezTo>
                  <a:pt x="85" y="21"/>
                  <a:pt x="90" y="40"/>
                  <a:pt x="97" y="60"/>
                </a:cubicBezTo>
                <a:cubicBezTo>
                  <a:pt x="113" y="160"/>
                  <a:pt x="99" y="191"/>
                  <a:pt x="54" y="264"/>
                </a:cubicBezTo>
                <a:cubicBezTo>
                  <a:pt x="47" y="289"/>
                  <a:pt x="35" y="313"/>
                  <a:pt x="21" y="334"/>
                </a:cubicBezTo>
                <a:cubicBezTo>
                  <a:pt x="12" y="374"/>
                  <a:pt x="21" y="340"/>
                  <a:pt x="10" y="372"/>
                </a:cubicBezTo>
                <a:cubicBezTo>
                  <a:pt x="6" y="383"/>
                  <a:pt x="0" y="404"/>
                  <a:pt x="0" y="404"/>
                </a:cubicBezTo>
                <a:cubicBezTo>
                  <a:pt x="4" y="446"/>
                  <a:pt x="13" y="491"/>
                  <a:pt x="43" y="523"/>
                </a:cubicBezTo>
                <a:cubicBezTo>
                  <a:pt x="45" y="530"/>
                  <a:pt x="45" y="537"/>
                  <a:pt x="48" y="544"/>
                </a:cubicBezTo>
                <a:cubicBezTo>
                  <a:pt x="51" y="550"/>
                  <a:pt x="57" y="554"/>
                  <a:pt x="59" y="560"/>
                </a:cubicBezTo>
                <a:cubicBezTo>
                  <a:pt x="78" y="626"/>
                  <a:pt x="70" y="684"/>
                  <a:pt x="70" y="7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6" name="Freeform 20"/>
          <p:cNvSpPr>
            <a:spLocks/>
          </p:cNvSpPr>
          <p:nvPr/>
        </p:nvSpPr>
        <p:spPr bwMode="auto">
          <a:xfrm>
            <a:off x="9739311" y="3471862"/>
            <a:ext cx="222251" cy="436563"/>
          </a:xfrm>
          <a:custGeom>
            <a:avLst/>
            <a:gdLst>
              <a:gd name="T0" fmla="*/ 0 w 140"/>
              <a:gd name="T1" fmla="*/ 0 h 275"/>
              <a:gd name="T2" fmla="*/ 2147483647 w 140"/>
              <a:gd name="T3" fmla="*/ 2147483647 h 275"/>
              <a:gd name="T4" fmla="*/ 2147483647 w 140"/>
              <a:gd name="T5" fmla="*/ 2147483647 h 275"/>
              <a:gd name="T6" fmla="*/ 2147483647 w 140"/>
              <a:gd name="T7" fmla="*/ 2147483647 h 275"/>
              <a:gd name="T8" fmla="*/ 2147483647 w 140"/>
              <a:gd name="T9" fmla="*/ 2147483647 h 275"/>
              <a:gd name="T10" fmla="*/ 2147483647 w 140"/>
              <a:gd name="T11" fmla="*/ 2147483647 h 2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0"/>
              <a:gd name="T19" fmla="*/ 0 h 275"/>
              <a:gd name="T20" fmla="*/ 140 w 140"/>
              <a:gd name="T21" fmla="*/ 275 h 2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0" h="275">
                <a:moveTo>
                  <a:pt x="0" y="0"/>
                </a:moveTo>
                <a:cubicBezTo>
                  <a:pt x="11" y="11"/>
                  <a:pt x="20" y="24"/>
                  <a:pt x="33" y="33"/>
                </a:cubicBezTo>
                <a:cubicBezTo>
                  <a:pt x="59" y="52"/>
                  <a:pt x="92" y="58"/>
                  <a:pt x="119" y="76"/>
                </a:cubicBezTo>
                <a:cubicBezTo>
                  <a:pt x="140" y="106"/>
                  <a:pt x="138" y="138"/>
                  <a:pt x="124" y="172"/>
                </a:cubicBezTo>
                <a:cubicBezTo>
                  <a:pt x="116" y="190"/>
                  <a:pt x="92" y="221"/>
                  <a:pt x="92" y="221"/>
                </a:cubicBezTo>
                <a:cubicBezTo>
                  <a:pt x="98" y="240"/>
                  <a:pt x="114" y="255"/>
                  <a:pt x="114" y="27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41997" name="Oval 22"/>
          <p:cNvSpPr>
            <a:spLocks noChangeArrowheads="1"/>
          </p:cNvSpPr>
          <p:nvPr/>
        </p:nvSpPr>
        <p:spPr bwMode="auto">
          <a:xfrm>
            <a:off x="9355138" y="2463801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8" name="Freeform 23"/>
          <p:cNvSpPr>
            <a:spLocks/>
          </p:cNvSpPr>
          <p:nvPr/>
        </p:nvSpPr>
        <p:spPr bwMode="auto">
          <a:xfrm>
            <a:off x="8783637" y="3368676"/>
            <a:ext cx="1181100" cy="557212"/>
          </a:xfrm>
          <a:custGeom>
            <a:avLst/>
            <a:gdLst>
              <a:gd name="T0" fmla="*/ 2147483647 w 744"/>
              <a:gd name="T1" fmla="*/ 0 h 351"/>
              <a:gd name="T2" fmla="*/ 2147483647 w 744"/>
              <a:gd name="T3" fmla="*/ 2147483647 h 351"/>
              <a:gd name="T4" fmla="*/ 2147483647 w 744"/>
              <a:gd name="T5" fmla="*/ 2147483647 h 351"/>
              <a:gd name="T6" fmla="*/ 2147483647 w 744"/>
              <a:gd name="T7" fmla="*/ 2147483647 h 351"/>
              <a:gd name="T8" fmla="*/ 0 w 744"/>
              <a:gd name="T9" fmla="*/ 2147483647 h 3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4"/>
              <a:gd name="T16" fmla="*/ 0 h 351"/>
              <a:gd name="T17" fmla="*/ 744 w 744"/>
              <a:gd name="T18" fmla="*/ 351 h 3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4" h="351">
                <a:moveTo>
                  <a:pt x="744" y="0"/>
                </a:moveTo>
                <a:cubicBezTo>
                  <a:pt x="672" y="25"/>
                  <a:pt x="600" y="51"/>
                  <a:pt x="547" y="105"/>
                </a:cubicBezTo>
                <a:cubicBezTo>
                  <a:pt x="494" y="159"/>
                  <a:pt x="485" y="295"/>
                  <a:pt x="428" y="323"/>
                </a:cubicBezTo>
                <a:cubicBezTo>
                  <a:pt x="371" y="351"/>
                  <a:pt x="274" y="293"/>
                  <a:pt x="203" y="274"/>
                </a:cubicBezTo>
                <a:cubicBezTo>
                  <a:pt x="132" y="255"/>
                  <a:pt x="66" y="233"/>
                  <a:pt x="0" y="21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9" name="Freeform 24"/>
          <p:cNvSpPr>
            <a:spLocks/>
          </p:cNvSpPr>
          <p:nvPr/>
        </p:nvSpPr>
        <p:spPr bwMode="auto">
          <a:xfrm>
            <a:off x="9039226" y="3100388"/>
            <a:ext cx="747713" cy="293688"/>
          </a:xfrm>
          <a:custGeom>
            <a:avLst/>
            <a:gdLst>
              <a:gd name="T0" fmla="*/ 2147483647 w 471"/>
              <a:gd name="T1" fmla="*/ 0 h 185"/>
              <a:gd name="T2" fmla="*/ 2147483647 w 471"/>
              <a:gd name="T3" fmla="*/ 2147483647 h 185"/>
              <a:gd name="T4" fmla="*/ 0 w 471"/>
              <a:gd name="T5" fmla="*/ 2147483647 h 185"/>
              <a:gd name="T6" fmla="*/ 0 60000 65536"/>
              <a:gd name="T7" fmla="*/ 0 60000 65536"/>
              <a:gd name="T8" fmla="*/ 0 60000 65536"/>
              <a:gd name="T9" fmla="*/ 0 w 471"/>
              <a:gd name="T10" fmla="*/ 0 h 185"/>
              <a:gd name="T11" fmla="*/ 471 w 471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1" h="185">
                <a:moveTo>
                  <a:pt x="471" y="0"/>
                </a:moveTo>
                <a:cubicBezTo>
                  <a:pt x="394" y="76"/>
                  <a:pt x="317" y="153"/>
                  <a:pt x="239" y="169"/>
                </a:cubicBezTo>
                <a:cubicBezTo>
                  <a:pt x="161" y="185"/>
                  <a:pt x="80" y="142"/>
                  <a:pt x="0" y="9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2000" name="Text Box 26"/>
          <p:cNvSpPr txBox="1">
            <a:spLocks noChangeArrowheads="1"/>
          </p:cNvSpPr>
          <p:nvPr/>
        </p:nvSpPr>
        <p:spPr bwMode="auto">
          <a:xfrm>
            <a:off x="10228198" y="3386563"/>
            <a:ext cx="1108077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f </a:t>
            </a:r>
            <a:r>
              <a:rPr lang="en-US" sz="2800">
                <a:latin typeface="Calibri"/>
                <a:cs typeface="Calibri"/>
                <a:sym typeface="Symbol" pitchFamily="18" charset="2"/>
              </a:rPr>
              <a:t> 3</a:t>
            </a:r>
          </a:p>
        </p:txBody>
      </p:sp>
      <p:sp>
        <p:nvSpPr>
          <p:cNvPr id="42001" name="Text Box 27"/>
          <p:cNvSpPr txBox="1">
            <a:spLocks noChangeArrowheads="1"/>
          </p:cNvSpPr>
          <p:nvPr/>
        </p:nvSpPr>
        <p:spPr bwMode="auto">
          <a:xfrm>
            <a:off x="10101198" y="2991275"/>
            <a:ext cx="1108077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f </a:t>
            </a:r>
            <a:r>
              <a:rPr lang="en-US" sz="2800">
                <a:latin typeface="Calibri"/>
                <a:cs typeface="Calibri"/>
                <a:sym typeface="Symbol" pitchFamily="18" charset="2"/>
              </a:rPr>
              <a:t> 2</a:t>
            </a:r>
          </a:p>
        </p:txBody>
      </p:sp>
      <p:sp>
        <p:nvSpPr>
          <p:cNvPr id="42002" name="Text Box 28"/>
          <p:cNvSpPr txBox="1">
            <a:spLocks noChangeArrowheads="1"/>
          </p:cNvSpPr>
          <p:nvPr/>
        </p:nvSpPr>
        <p:spPr bwMode="auto">
          <a:xfrm>
            <a:off x="9901172" y="2613451"/>
            <a:ext cx="1108077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f </a:t>
            </a:r>
            <a:r>
              <a:rPr lang="en-US" sz="2800">
                <a:latin typeface="Calibri"/>
                <a:cs typeface="Calibri"/>
                <a:sym typeface="Symbol" pitchFamily="18" charset="2"/>
              </a:rPr>
              <a:t> 1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1F24063B-5F5F-0D94-71E9-4F49C000F4EF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464164265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Optimality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48656" y="1183458"/>
            <a:ext cx="9766984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/>
              <a:t>Tree search: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A* is optimal if heuristic is admissible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UCS is a special case (h = 0)</a:t>
            </a:r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Graph search: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A* optimal if heuristic is consistent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UCS optimal (h = 0 is consistent)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Consistency implies admissibility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In general, most natural admissible heuristics tend to be consistent, especially if from relaxed problems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9853" y="2009404"/>
            <a:ext cx="4720694" cy="340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D790F047-B61E-A94A-7665-89FE672E2541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Heuristics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600200"/>
            <a:ext cx="5714999" cy="4585387"/>
          </a:xfrm>
          <a:prstGeom prst="rect">
            <a:avLst/>
          </a:prstGeom>
          <a:noFill/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D54C7211-C97D-91BD-9D64-CB9E858AD5ED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8389459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Creating Admissible Heuristics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Most of the work in solving hard search problems optimally is in coming up with admissible heuristics</a:t>
            </a:r>
          </a:p>
          <a:p>
            <a:pPr lvl="3"/>
            <a:endParaRPr lang="en-US" sz="1600" dirty="0"/>
          </a:p>
          <a:p>
            <a:pPr eaLnBrk="1" hangingPunct="1"/>
            <a:r>
              <a:rPr lang="en-US" sz="2800" dirty="0"/>
              <a:t>Often, admissible heuristics are solutions to </a:t>
            </a:r>
            <a:r>
              <a:rPr lang="en-US" sz="2800" b="1" i="1" dirty="0">
                <a:solidFill>
                  <a:srgbClr val="C00000"/>
                </a:solidFill>
              </a:rPr>
              <a:t>relaxed problems</a:t>
            </a:r>
            <a:r>
              <a:rPr lang="en-US" sz="2800" i="1" dirty="0"/>
              <a:t>, </a:t>
            </a:r>
            <a:r>
              <a:rPr lang="en-US" sz="2800" dirty="0"/>
              <a:t>where new actions are available</a:t>
            </a:r>
            <a:endParaRPr lang="en-US" sz="2800" i="1" dirty="0"/>
          </a:p>
          <a:p>
            <a:pPr lvl="2"/>
            <a:endParaRPr lang="en-US" sz="2000" i="1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553199" y="3428999"/>
            <a:ext cx="4967145" cy="2604945"/>
            <a:chOff x="5067016" y="4038600"/>
            <a:chExt cx="2663541" cy="1197700"/>
          </a:xfrm>
        </p:grpSpPr>
        <p:pic>
          <p:nvPicPr>
            <p:cNvPr id="2253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67016" y="40386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" name="Straight Arrow Connector 11"/>
            <p:cNvCxnSpPr>
              <a:cxnSpLocks/>
            </p:cNvCxnSpPr>
            <p:nvPr/>
          </p:nvCxnSpPr>
          <p:spPr bwMode="auto">
            <a:xfrm flipH="1" flipV="1">
              <a:off x="5224951" y="4457919"/>
              <a:ext cx="1127005" cy="7069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538" name="TextBox 17"/>
            <p:cNvSpPr txBox="1">
              <a:spLocks noChangeArrowheads="1"/>
            </p:cNvSpPr>
            <p:nvPr/>
          </p:nvSpPr>
          <p:spPr bwMode="auto">
            <a:xfrm>
              <a:off x="5256027" y="4456138"/>
              <a:ext cx="295008" cy="240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15</a:t>
              </a:r>
            </a:p>
          </p:txBody>
        </p:sp>
        <p:cxnSp>
          <p:nvCxnSpPr>
            <p:cNvPr id="14" name="Straight Arrow Connector 13"/>
            <p:cNvCxnSpPr>
              <a:cxnSpLocks/>
            </p:cNvCxnSpPr>
            <p:nvPr/>
          </p:nvCxnSpPr>
          <p:spPr bwMode="auto">
            <a:xfrm>
              <a:off x="5235273" y="4457919"/>
              <a:ext cx="0" cy="636101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1522176" y="3353607"/>
            <a:ext cx="4187938" cy="2954110"/>
            <a:chOff x="2743201" y="4111625"/>
            <a:chExt cx="2170113" cy="1374775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r="22440"/>
            <a:stretch>
              <a:fillRect/>
            </a:stretch>
          </p:blipFill>
          <p:spPr bwMode="auto">
            <a:xfrm>
              <a:off x="2743201" y="4111625"/>
              <a:ext cx="2170113" cy="137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2895600" y="4492623"/>
              <a:ext cx="1295400" cy="68580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84984" y="4166820"/>
            <a:ext cx="9906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366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7BDB75C-4BA6-7E41-F9CB-E6DA283A6017}"/>
                  </a:ext>
                </a:extLst>
              </p14:cNvPr>
              <p14:cNvContentPartPr/>
              <p14:nvPr/>
            </p14:nvContentPartPr>
            <p14:xfrm>
              <a:off x="6898680" y="4273920"/>
              <a:ext cx="2772360" cy="1402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7BDB75C-4BA6-7E41-F9CB-E6DA283A601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89320" y="4264560"/>
                <a:ext cx="2791080" cy="14216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4">
            <a:extLst>
              <a:ext uri="{FF2B5EF4-FFF2-40B4-BE49-F238E27FC236}">
                <a16:creationId xmlns:a16="http://schemas.microsoft.com/office/drawing/2014/main" id="{6ACCAEAD-DCBB-C8A2-AD68-8519FFE03C64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08295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8 Puzzle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495800"/>
            <a:ext cx="6781800" cy="16303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What are the states?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How many states?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What are the actions?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How many actions from the start state?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What should the step costs be?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424733" y="838200"/>
            <a:ext cx="5338267" cy="4584642"/>
            <a:chOff x="6387246" y="1371600"/>
            <a:chExt cx="6033354" cy="5181600"/>
          </a:xfrm>
        </p:grpSpPr>
        <p:pic>
          <p:nvPicPr>
            <p:cNvPr id="1945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87246" y="1371600"/>
              <a:ext cx="5789731" cy="4838698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10515600" y="4724400"/>
              <a:ext cx="1905000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4618" y="1220185"/>
            <a:ext cx="2969363" cy="254342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22088" y="363524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Start State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7888" y="363524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Goal State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8745" y="1219462"/>
            <a:ext cx="3044108" cy="254487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822688" y="363524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Actions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1DB0FF24-2EE0-7880-EE54-AB26F4CA4B1D}"/>
              </a:ext>
            </a:extLst>
          </p:cNvPr>
          <p:cNvSpPr txBox="1"/>
          <p:nvPr/>
        </p:nvSpPr>
        <p:spPr>
          <a:xfrm>
            <a:off x="8218658" y="6466526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4344602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8 Puzzle I</a:t>
            </a:r>
          </a:p>
        </p:txBody>
      </p:sp>
      <p:sp>
        <p:nvSpPr>
          <p:cNvPr id="8192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6324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Heuristic: </a:t>
            </a:r>
            <a:r>
              <a:rPr lang="en-US" sz="2800" dirty="0">
                <a:solidFill>
                  <a:srgbClr val="00B050"/>
                </a:solidFill>
              </a:rPr>
              <a:t>Number of tiles misplaced</a:t>
            </a:r>
          </a:p>
          <a:p>
            <a:pPr eaLnBrk="1" hangingPunct="1"/>
            <a:r>
              <a:rPr lang="en-US" sz="2800" dirty="0"/>
              <a:t>Why is it admissible?</a:t>
            </a:r>
          </a:p>
          <a:p>
            <a:pPr eaLnBrk="1" hangingPunct="1"/>
            <a:r>
              <a:rPr lang="en-US" sz="2800" dirty="0"/>
              <a:t>h(start) =</a:t>
            </a:r>
          </a:p>
          <a:p>
            <a:pPr eaLnBrk="1" hangingPunct="1"/>
            <a:r>
              <a:rPr lang="en-US" sz="2800" dirty="0"/>
              <a:t>This is a </a:t>
            </a:r>
            <a:r>
              <a:rPr lang="en-US" sz="2800" i="1" dirty="0"/>
              <a:t>relaxed-problem</a:t>
            </a:r>
            <a:r>
              <a:rPr lang="en-US" sz="2800" dirty="0"/>
              <a:t> heuristic</a:t>
            </a:r>
          </a:p>
        </p:txBody>
      </p:sp>
      <p:sp>
        <p:nvSpPr>
          <p:cNvPr id="819206" name="Text Box 6"/>
          <p:cNvSpPr txBox="1">
            <a:spLocks noChangeArrowheads="1"/>
          </p:cNvSpPr>
          <p:nvPr/>
        </p:nvSpPr>
        <p:spPr bwMode="auto">
          <a:xfrm>
            <a:off x="1974812" y="2247672"/>
            <a:ext cx="9906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8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890" y="3489471"/>
            <a:ext cx="5510086" cy="313819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8133348" y="6382906"/>
            <a:ext cx="3923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Statistics from Andrew Moore</a:t>
            </a:r>
          </a:p>
        </p:txBody>
      </p:sp>
      <p:graphicFrame>
        <p:nvGraphicFramePr>
          <p:cNvPr id="4" name="Group 94">
            <a:extLst>
              <a:ext uri="{FF2B5EF4-FFF2-40B4-BE49-F238E27FC236}">
                <a16:creationId xmlns:a16="http://schemas.microsoft.com/office/drawing/2014/main" id="{EC40116E-A242-F692-583B-0D3CE101578C}"/>
              </a:ext>
            </a:extLst>
          </p:cNvPr>
          <p:cNvGraphicFramePr>
            <a:graphicFrameLocks noGrp="1"/>
          </p:cNvGraphicFramePr>
          <p:nvPr/>
        </p:nvGraphicFramePr>
        <p:xfrm>
          <a:off x="6432289" y="3637914"/>
          <a:ext cx="5312705" cy="2212023"/>
        </p:xfrm>
        <a:graphic>
          <a:graphicData uri="http://schemas.openxmlformats.org/drawingml/2006/table">
            <a:tbl>
              <a:tblPr/>
              <a:tblGrid>
                <a:gridCol w="1046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Average nodes expanded when the optimal path has…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…4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…8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…12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UCS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6,300</a:t>
                      </a: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3.6 x 10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TILES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A9C42D23-EC79-CEBE-EE16-9C91CAD5CC95}"/>
              </a:ext>
            </a:extLst>
          </p:cNvPr>
          <p:cNvGrpSpPr/>
          <p:nvPr/>
        </p:nvGrpSpPr>
        <p:grpSpPr>
          <a:xfrm>
            <a:off x="6504115" y="772395"/>
            <a:ext cx="5333998" cy="2656605"/>
            <a:chOff x="533401" y="1219446"/>
            <a:chExt cx="6113461" cy="3044818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6D8D316D-7744-62E5-6248-9625360554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3401" y="1219446"/>
              <a:ext cx="6113461" cy="2544905"/>
            </a:xfrm>
            <a:prstGeom prst="rect">
              <a:avLst/>
            </a:prstGeom>
            <a:noFill/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339F38A-B1B7-B273-2C46-5EA9F9127233}"/>
                </a:ext>
              </a:extLst>
            </p:cNvPr>
            <p:cNvSpPr txBox="1"/>
            <p:nvPr/>
          </p:nvSpPr>
          <p:spPr>
            <a:xfrm>
              <a:off x="1002295" y="3639596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Start State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6E4DDD-C42A-585E-820C-B58B098F8E03}"/>
                </a:ext>
              </a:extLst>
            </p:cNvPr>
            <p:cNvSpPr txBox="1"/>
            <p:nvPr/>
          </p:nvSpPr>
          <p:spPr>
            <a:xfrm>
              <a:off x="4118852" y="3664585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Goal State</a:t>
              </a:r>
            </a:p>
          </p:txBody>
        </p:sp>
      </p:grpSp>
      <p:sp>
        <p:nvSpPr>
          <p:cNvPr id="2" name="TextBox 4">
            <a:extLst>
              <a:ext uri="{FF2B5EF4-FFF2-40B4-BE49-F238E27FC236}">
                <a16:creationId xmlns:a16="http://schemas.microsoft.com/office/drawing/2014/main" id="{354614D4-E7A9-E5E2-2F9E-6E07F6C7116C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29306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06" grpId="0"/>
      <p:bldP spid="1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94">
            <a:extLst>
              <a:ext uri="{FF2B5EF4-FFF2-40B4-BE49-F238E27FC236}">
                <a16:creationId xmlns:a16="http://schemas.microsoft.com/office/drawing/2014/main" id="{725BA601-E2C2-5A1F-E9B9-D68B4F28AD84}"/>
              </a:ext>
            </a:extLst>
          </p:cNvPr>
          <p:cNvGraphicFramePr>
            <a:graphicFrameLocks noGrp="1"/>
          </p:cNvGraphicFramePr>
          <p:nvPr/>
        </p:nvGraphicFramePr>
        <p:xfrm>
          <a:off x="5576012" y="3637914"/>
          <a:ext cx="6168982" cy="2686686"/>
        </p:xfrm>
        <a:graphic>
          <a:graphicData uri="http://schemas.openxmlformats.org/drawingml/2006/table">
            <a:tbl>
              <a:tblPr/>
              <a:tblGrid>
                <a:gridCol w="1902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3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Average nodes expanded when the optimal path has…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…4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…8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…12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UCS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6,300</a:t>
                      </a: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3.6 x 10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TILES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MANHATTAN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201723"/>
                  </a:ext>
                </a:extLst>
              </a:tr>
            </a:tbl>
          </a:graphicData>
        </a:graphic>
      </p:graphicFrame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8 Puzzle II</a:t>
            </a:r>
          </a:p>
        </p:txBody>
      </p:sp>
      <p:sp>
        <p:nvSpPr>
          <p:cNvPr id="813059" name="Rectangle 3"/>
          <p:cNvSpPr>
            <a:spLocks noGrp="1" noChangeArrowheads="1"/>
          </p:cNvSpPr>
          <p:nvPr>
            <p:ph idx="1"/>
          </p:nvPr>
        </p:nvSpPr>
        <p:spPr>
          <a:xfrm>
            <a:off x="457201" y="1112623"/>
            <a:ext cx="5867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dirty="0"/>
              <a:t>What if we had an easier 8-puzzle where any tile could slide any direction at any time, ignoring other tiles?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>
                <a:solidFill>
                  <a:srgbClr val="00B050"/>
                </a:solidFill>
              </a:rPr>
              <a:t>Total </a:t>
            </a:r>
            <a:r>
              <a:rPr lang="en-US" sz="3200" i="1" dirty="0">
                <a:solidFill>
                  <a:srgbClr val="00B050"/>
                </a:solidFill>
              </a:rPr>
              <a:t>Manhattan </a:t>
            </a:r>
            <a:r>
              <a:rPr lang="en-US" sz="3200" dirty="0">
                <a:solidFill>
                  <a:srgbClr val="00B050"/>
                </a:solidFill>
              </a:rPr>
              <a:t>distance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/>
              <a:t>Why is it admissible?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/>
              <a:t>h(start) =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</p:txBody>
      </p:sp>
      <p:sp>
        <p:nvSpPr>
          <p:cNvPr id="813061" name="Text Box 5"/>
          <p:cNvSpPr txBox="1">
            <a:spLocks noChangeArrowheads="1"/>
          </p:cNvSpPr>
          <p:nvPr/>
        </p:nvSpPr>
        <p:spPr bwMode="auto">
          <a:xfrm>
            <a:off x="2110688" y="5786742"/>
            <a:ext cx="3464568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3 + 1 + 2 + … = 18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56C0062-3B55-2034-2BA7-D2A923EA0458}"/>
              </a:ext>
            </a:extLst>
          </p:cNvPr>
          <p:cNvGrpSpPr/>
          <p:nvPr/>
        </p:nvGrpSpPr>
        <p:grpSpPr>
          <a:xfrm>
            <a:off x="6504115" y="772395"/>
            <a:ext cx="5333998" cy="2656605"/>
            <a:chOff x="533401" y="1219446"/>
            <a:chExt cx="6113461" cy="3044818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CB0BB512-027C-D47F-02D4-B407EC1C39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3401" y="1219446"/>
              <a:ext cx="6113461" cy="2544905"/>
            </a:xfrm>
            <a:prstGeom prst="rect">
              <a:avLst/>
            </a:prstGeom>
            <a:noFill/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29742AF-CEA3-0597-6170-F3247EDE5C04}"/>
                </a:ext>
              </a:extLst>
            </p:cNvPr>
            <p:cNvSpPr txBox="1"/>
            <p:nvPr/>
          </p:nvSpPr>
          <p:spPr>
            <a:xfrm>
              <a:off x="1002295" y="3639596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Start State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CB6B2BD-B0B2-6011-4287-BDE87F03F6EA}"/>
                </a:ext>
              </a:extLst>
            </p:cNvPr>
            <p:cNvSpPr txBox="1"/>
            <p:nvPr/>
          </p:nvSpPr>
          <p:spPr>
            <a:xfrm>
              <a:off x="4118852" y="3664585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Goal State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DB2E66E-C596-80D0-B4CF-B13E4F5321C6}"/>
              </a:ext>
            </a:extLst>
          </p:cNvPr>
          <p:cNvSpPr txBox="1"/>
          <p:nvPr/>
        </p:nvSpPr>
        <p:spPr>
          <a:xfrm>
            <a:off x="8133348" y="6382906"/>
            <a:ext cx="3923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Statistics from Andrew Moore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7477D6-5078-B5FD-3B70-62F29ED8DA52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32989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3061" grpId="0"/>
      <p:bldP spid="9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Combining heuristics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41356" y="1104900"/>
            <a:ext cx="11326825" cy="4953000"/>
          </a:xfrm>
        </p:spPr>
        <p:txBody>
          <a:bodyPr/>
          <a:lstStyle/>
          <a:p>
            <a:r>
              <a:rPr lang="en-US" sz="3200" dirty="0"/>
              <a:t>Dominance: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i="1" baseline="-25000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  <a:cs typeface="Arial" charset="0"/>
              </a:rPr>
              <a:t>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i="1" dirty="0" err="1">
                <a:solidFill>
                  <a:srgbClr val="00B050"/>
                </a:solidFill>
              </a:rPr>
              <a:t>h</a:t>
            </a:r>
            <a:r>
              <a:rPr lang="en-US" sz="3200" i="1" baseline="-25000" dirty="0" err="1">
                <a:solidFill>
                  <a:srgbClr val="00B050"/>
                </a:solidFill>
              </a:rPr>
              <a:t>c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/>
              <a:t>if   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D303CA"/>
                </a:solidFill>
                <a:sym typeface="Symbol"/>
              </a:rPr>
              <a:t>                     </a:t>
            </a:r>
            <a:r>
              <a:rPr lang="en-US" sz="3200" dirty="0">
                <a:solidFill>
                  <a:schemeClr val="tx1"/>
                </a:solidFill>
                <a:sym typeface="Symbol"/>
              </a:rPr>
              <a:t></a:t>
            </a:r>
            <a:r>
              <a:rPr lang="en-US" sz="3200" i="1" dirty="0">
                <a:solidFill>
                  <a:schemeClr val="tx1"/>
                </a:solidFill>
              </a:rPr>
              <a:t>n</a:t>
            </a:r>
            <a:r>
              <a:rPr lang="en-US" sz="3200" dirty="0">
                <a:solidFill>
                  <a:srgbClr val="C00000"/>
                </a:solidFill>
              </a:rPr>
              <a:t> 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i="1" baseline="-25000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 </a:t>
            </a:r>
            <a:r>
              <a:rPr lang="en-US" sz="3200" dirty="0">
                <a:solidFill>
                  <a:schemeClr val="tx1"/>
                </a:solidFill>
                <a:sym typeface="Symbol"/>
              </a:rPr>
              <a:t>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i="1" dirty="0" err="1">
                <a:solidFill>
                  <a:srgbClr val="00B050"/>
                </a:solidFill>
              </a:rPr>
              <a:t>h</a:t>
            </a:r>
            <a:r>
              <a:rPr lang="en-US" sz="3200" i="1" baseline="-25000" dirty="0" err="1">
                <a:solidFill>
                  <a:srgbClr val="00B050"/>
                </a:solidFill>
              </a:rPr>
              <a:t>c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</a:p>
          <a:p>
            <a:pPr lvl="1"/>
            <a:r>
              <a:rPr lang="en-US" sz="2800" dirty="0"/>
              <a:t> </a:t>
            </a:r>
            <a:r>
              <a:rPr lang="en-US" sz="3200" dirty="0"/>
              <a:t>Roughly speaking, larger is better as long as both are admissible</a:t>
            </a:r>
          </a:p>
          <a:p>
            <a:pPr lvl="1"/>
            <a:r>
              <a:rPr lang="en-US" sz="3200" dirty="0"/>
              <a:t> The </a:t>
            </a:r>
            <a:r>
              <a:rPr lang="en-US" sz="3200" dirty="0">
                <a:solidFill>
                  <a:srgbClr val="00B050"/>
                </a:solidFill>
              </a:rPr>
              <a:t>zero heuristic </a:t>
            </a:r>
            <a:r>
              <a:rPr lang="en-US" sz="3200" dirty="0"/>
              <a:t>is pretty bad (what does A* do with h=0?)</a:t>
            </a:r>
          </a:p>
          <a:p>
            <a:pPr lvl="1"/>
            <a:r>
              <a:rPr lang="en-US" sz="3200" dirty="0"/>
              <a:t> The </a:t>
            </a:r>
            <a:r>
              <a:rPr lang="en-US" sz="3200" dirty="0">
                <a:solidFill>
                  <a:srgbClr val="00B050"/>
                </a:solidFill>
              </a:rPr>
              <a:t>exact heuristic </a:t>
            </a:r>
            <a:r>
              <a:rPr lang="en-US" sz="3200" dirty="0"/>
              <a:t>is pretty good, but usually too expensive!</a:t>
            </a:r>
          </a:p>
          <a:p>
            <a:pPr lvl="1"/>
            <a:endParaRPr lang="en-US" sz="2800" dirty="0"/>
          </a:p>
          <a:p>
            <a:pPr eaLnBrk="1" hangingPunct="1"/>
            <a:r>
              <a:rPr lang="en-US" sz="3200" dirty="0"/>
              <a:t>What if we have two heuristics, neither dominates the other?</a:t>
            </a:r>
          </a:p>
          <a:p>
            <a:pPr lvl="1"/>
            <a:r>
              <a:rPr lang="en-US" sz="2800" dirty="0"/>
              <a:t> </a:t>
            </a:r>
            <a:r>
              <a:rPr lang="en-US" sz="3200" dirty="0"/>
              <a:t>Form a new heuristic by taking the max of both:</a:t>
            </a:r>
          </a:p>
          <a:p>
            <a:pPr marL="457176" lvl="1" indent="0">
              <a:buNone/>
            </a:pPr>
            <a:r>
              <a:rPr lang="en-US" sz="2800" dirty="0"/>
              <a:t>                 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dirty="0"/>
              <a:t>= max(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i="1" baseline="-25000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/>
              <a:t>, </a:t>
            </a:r>
            <a:r>
              <a:rPr lang="en-US" sz="3200" i="1" dirty="0" err="1">
                <a:solidFill>
                  <a:srgbClr val="00B050"/>
                </a:solidFill>
              </a:rPr>
              <a:t>h</a:t>
            </a:r>
            <a:r>
              <a:rPr lang="en-US" sz="3200" i="1" baseline="-25000" dirty="0" err="1">
                <a:solidFill>
                  <a:srgbClr val="00B050"/>
                </a:solidFill>
              </a:rPr>
              <a:t>b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/>
              <a:t>)</a:t>
            </a:r>
            <a:endParaRPr lang="en-US" sz="2800" dirty="0"/>
          </a:p>
          <a:p>
            <a:pPr lvl="1" eaLnBrk="1" hangingPunct="1"/>
            <a:r>
              <a:rPr lang="en-US" sz="2800" dirty="0"/>
              <a:t> </a:t>
            </a:r>
            <a:r>
              <a:rPr lang="en-US" sz="3200" dirty="0"/>
              <a:t>Max of admissible heuristics is admissible and dominates both!</a:t>
            </a:r>
          </a:p>
          <a:p>
            <a:pPr marL="230187" lvl="2" indent="0">
              <a:buNone/>
            </a:pPr>
            <a:endParaRPr lang="en-US" dirty="0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6B025BDB-D360-FB18-DC76-FF40CEFCE1B4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42793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A*: Summary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9590" y="1553037"/>
            <a:ext cx="4865218" cy="4537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E109A063-7E33-6F66-FB28-6D5585E09125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8173552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A*: Summary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A* uses both backward costs and (estimates of) forward costs</a:t>
            </a:r>
          </a:p>
          <a:p>
            <a:pPr lvl="4"/>
            <a:endParaRPr lang="en-US" sz="1600" dirty="0"/>
          </a:p>
          <a:p>
            <a:pPr eaLnBrk="1" hangingPunct="1"/>
            <a:r>
              <a:rPr lang="en-US" dirty="0"/>
              <a:t>A* is optimal with admissible / consistent heuristics</a:t>
            </a:r>
          </a:p>
          <a:p>
            <a:pPr lvl="4"/>
            <a:endParaRPr lang="en-US" sz="1600" dirty="0"/>
          </a:p>
          <a:p>
            <a:pPr eaLnBrk="1" hangingPunct="1"/>
            <a:r>
              <a:rPr lang="en-US" dirty="0"/>
              <a:t>Heuristic design is key: often use relaxed problems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1" y="3886363"/>
            <a:ext cx="8077197" cy="2487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CBA3A655-1156-D647-30EB-7DB67C5D8283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5085</TotalTime>
  <Words>4619</Words>
  <Application>Microsoft Office PowerPoint</Application>
  <PresentationFormat>Widescreen</PresentationFormat>
  <Paragraphs>1121</Paragraphs>
  <Slides>75</Slides>
  <Notes>16</Notes>
  <HiddenSlides>7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3" baseType="lpstr"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  07-280 AI &amp; ML I Heurisitc Search </vt:lpstr>
      <vt:lpstr>Plan</vt:lpstr>
      <vt:lpstr>Search Problems</vt:lpstr>
      <vt:lpstr>Search Problems</vt:lpstr>
      <vt:lpstr>State Space Representation and Size?</vt:lpstr>
      <vt:lpstr>State Space Graphs</vt:lpstr>
      <vt:lpstr>Uniform Cost Search</vt:lpstr>
      <vt:lpstr>Finding a Least-Cost Path</vt:lpstr>
      <vt:lpstr>Breadth-First (Tree) Search</vt:lpstr>
      <vt:lpstr>Uniform Cost (Tree) Search</vt:lpstr>
      <vt:lpstr>PowerPoint Presentation</vt:lpstr>
      <vt:lpstr>A Note on Implementation</vt:lpstr>
      <vt:lpstr>Walk-through UCS</vt:lpstr>
      <vt:lpstr>Walk-through UCS</vt:lpstr>
      <vt:lpstr>Walk-through UCS</vt:lpstr>
      <vt:lpstr>PowerPoint Presentation</vt:lpstr>
      <vt:lpstr>Uniform Cost Issues</vt:lpstr>
      <vt:lpstr>Informed Search</vt:lpstr>
      <vt:lpstr>Donuts ASAP!</vt:lpstr>
      <vt:lpstr>Uninformed vs Informed Search</vt:lpstr>
      <vt:lpstr>Today</vt:lpstr>
      <vt:lpstr>Informed Search</vt:lpstr>
      <vt:lpstr>Search Heuristics</vt:lpstr>
      <vt:lpstr>Example: Euclidean distance to Bucharest</vt:lpstr>
      <vt:lpstr>Effect of heuristics</vt:lpstr>
      <vt:lpstr>Greedy Search</vt:lpstr>
      <vt:lpstr>Donuts ASAP!</vt:lpstr>
      <vt:lpstr>Greedy Search</vt:lpstr>
      <vt:lpstr>Greedy Search</vt:lpstr>
      <vt:lpstr>Demo Contours Greedy (Empty)</vt:lpstr>
      <vt:lpstr>Demo Contours Greedy (Pacman Small Maze)</vt:lpstr>
      <vt:lpstr>A* Search</vt:lpstr>
      <vt:lpstr>A* Search</vt:lpstr>
      <vt:lpstr>A* Search</vt:lpstr>
      <vt:lpstr>Combining UCS and Greedy</vt:lpstr>
      <vt:lpstr>Combining UCS and Greedy</vt:lpstr>
      <vt:lpstr>Combining UCS and Greedy</vt:lpstr>
      <vt:lpstr>Is A* Optimal?</vt:lpstr>
      <vt:lpstr>The Price is Wrong…</vt:lpstr>
      <vt:lpstr>Admissible Heuristics</vt:lpstr>
      <vt:lpstr>Admissible Heuristics</vt:lpstr>
      <vt:lpstr>Optimality of A* Tree Search</vt:lpstr>
      <vt:lpstr>Optimality of A* Tree Search</vt:lpstr>
      <vt:lpstr>Optimality of A* Tree Search: Blocking</vt:lpstr>
      <vt:lpstr>Optimality of A* Tree Search: Blocking</vt:lpstr>
      <vt:lpstr>Optimality of A* Tree Search: Blocking</vt:lpstr>
      <vt:lpstr>Optimality of A* Tree Search: Blocking</vt:lpstr>
      <vt:lpstr>Optimality of A* Tree Search: Blocking</vt:lpstr>
      <vt:lpstr>UCS vs A* Contours</vt:lpstr>
      <vt:lpstr>UCS vs A* Contours</vt:lpstr>
      <vt:lpstr>Demo Contours UCS Empty</vt:lpstr>
      <vt:lpstr>Demo Contours UCS Pacman Small Maze</vt:lpstr>
      <vt:lpstr>Comparison</vt:lpstr>
      <vt:lpstr>Demo Empty Water Shallow/Deep – Guess Algorithm</vt:lpstr>
      <vt:lpstr>A* Search Algorithms</vt:lpstr>
      <vt:lpstr>PowerPoint Presentation</vt:lpstr>
      <vt:lpstr>PowerPoint Presentation</vt:lpstr>
      <vt:lpstr>Optimality of A* Graph Search</vt:lpstr>
      <vt:lpstr>A* Tree Search</vt:lpstr>
      <vt:lpstr>Poll 1: A* Graph Search</vt:lpstr>
      <vt:lpstr>Poll 1: A* Graph Search</vt:lpstr>
      <vt:lpstr>A* Graph Search</vt:lpstr>
      <vt:lpstr>A* Graph Search Gone Wrong?</vt:lpstr>
      <vt:lpstr>Admissibility of Heuristics</vt:lpstr>
      <vt:lpstr>Consistency of Heuristics</vt:lpstr>
      <vt:lpstr>Optimality of A* Graph Search</vt:lpstr>
      <vt:lpstr>Optimality</vt:lpstr>
      <vt:lpstr>Creating Heuristics</vt:lpstr>
      <vt:lpstr>Creating Admissible Heuristics</vt:lpstr>
      <vt:lpstr>Example: 8 Puzzle</vt:lpstr>
      <vt:lpstr>8 Puzzle I</vt:lpstr>
      <vt:lpstr>8 Puzzle II</vt:lpstr>
      <vt:lpstr>Combining heuristics</vt:lpstr>
      <vt:lpstr>A*: Summary</vt:lpstr>
      <vt:lpstr>A*: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139</cp:revision>
  <dcterms:created xsi:type="dcterms:W3CDTF">2020-05-18T13:01:09Z</dcterms:created>
  <dcterms:modified xsi:type="dcterms:W3CDTF">2026-01-21T15:38:40Z</dcterms:modified>
</cp:coreProperties>
</file>