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notesSlides/notesSlide3.xml" ContentType="application/vnd.openxmlformats-officedocument.presentationml.notesSlide+xml"/>
  <Override PartName="/ppt/ink/ink4.xml" ContentType="application/inkml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ink/ink5.xml" ContentType="application/inkml+xml"/>
  <Override PartName="/ppt/ink/ink6.xml" ContentType="application/inkml+xml"/>
  <Override PartName="/ppt/notesSlides/notesSlide4.xml" ContentType="application/vnd.openxmlformats-officedocument.presentationml.notesSlide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notesSlides/notesSlide5.xml" ContentType="application/vnd.openxmlformats-officedocument.presentationml.notesSlide+xml"/>
  <Override PartName="/ppt/ink/ink12.xml" ContentType="application/inkml+xml"/>
  <Override PartName="/ppt/ink/ink13.xml" ContentType="application/inkml+xml"/>
  <Override PartName="/ppt/ink/ink14.xml" ContentType="application/inkml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notesSlides/notesSlide6.xml" ContentType="application/vnd.openxmlformats-officedocument.presentationml.notesSlide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ink/ink20.xml" ContentType="application/inkml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ink/ink25.xml" ContentType="application/inkml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ink/ink26.xml" ContentType="application/inkml+xml"/>
  <Override PartName="/ppt/ink/ink27.xml" ContentType="application/inkml+xml"/>
  <Override PartName="/ppt/ink/ink28.xml" ContentType="application/inkml+xml"/>
  <Override PartName="/ppt/ink/ink29.xml" ContentType="application/inkml+xml"/>
  <Override PartName="/ppt/ink/ink30.xml" ContentType="application/inkml+xml"/>
  <Override PartName="/ppt/ink/ink31.xml" ContentType="application/inkml+xml"/>
  <Override PartName="/ppt/ink/ink32.xml" ContentType="application/inkml+xml"/>
  <Override PartName="/ppt/ink/ink33.xml" ContentType="application/inkml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ink/ink34.xml" ContentType="application/inkml+xml"/>
  <Override PartName="/ppt/ink/ink35.xml" ContentType="application/inkml+xml"/>
  <Override PartName="/ppt/notesSlides/notesSlide7.xml" ContentType="application/vnd.openxmlformats-officedocument.presentationml.notesSlide+xml"/>
  <Override PartName="/ppt/ink/ink36.xml" ContentType="application/inkml+xml"/>
  <Override PartName="/ppt/ink/ink37.xml" ContentType="application/inkml+xml"/>
  <Override PartName="/ppt/notesSlides/notesSlide8.xml" ContentType="application/vnd.openxmlformats-officedocument.presentationml.notesSlide+xml"/>
  <Override PartName="/ppt/ink/ink38.xml" ContentType="application/inkml+xml"/>
  <Override PartName="/ppt/ink/ink39.xml" ContentType="application/inkml+xml"/>
  <Override PartName="/ppt/ink/ink40.xml" ContentType="application/inkml+xml"/>
  <Override PartName="/ppt/ink/ink41.xml" ContentType="application/inkml+xml"/>
  <Override PartName="/ppt/ink/ink42.xml" ContentType="application/inkml+xml"/>
  <Override PartName="/ppt/ink/ink43.xml" ContentType="application/inkml+xml"/>
  <Override PartName="/ppt/ink/ink44.xml" ContentType="application/inkml+xml"/>
  <Override PartName="/ppt/ink/ink45.xml" ContentType="application/inkml+xml"/>
  <Override PartName="/ppt/notesSlides/notesSlide9.xml" ContentType="application/vnd.openxmlformats-officedocument.presentationml.notesSlide+xml"/>
  <Override PartName="/ppt/ink/ink46.xml" ContentType="application/inkml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ink/ink47.xml" ContentType="application/inkml+xml"/>
  <Override PartName="/ppt/ink/ink48.xml" ContentType="application/inkml+xml"/>
  <Override PartName="/ppt/notesSlides/notesSlide10.xml" ContentType="application/vnd.openxmlformats-officedocument.presentationml.notesSlide+xml"/>
  <Override PartName="/ppt/ink/ink49.xml" ContentType="application/inkml+xml"/>
  <Override PartName="/ppt/ink/ink50.xml" ContentType="application/inkml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ink/ink51.xml" ContentType="application/inkml+xml"/>
  <Override PartName="/ppt/ink/ink52.xml" ContentType="application/inkml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ink/ink53.xml" ContentType="application/inkml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ink/ink54.xml" ContentType="application/inkml+xml"/>
  <Override PartName="/ppt/ink/ink55.xml" ContentType="application/inkml+xml"/>
  <Override PartName="/ppt/ink/ink56.xml" ContentType="application/inkml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51"/>
  </p:notesMasterIdLst>
  <p:sldIdLst>
    <p:sldId id="2327" r:id="rId3"/>
    <p:sldId id="850" r:id="rId4"/>
    <p:sldId id="813" r:id="rId5"/>
    <p:sldId id="818" r:id="rId6"/>
    <p:sldId id="821" r:id="rId7"/>
    <p:sldId id="1037" r:id="rId8"/>
    <p:sldId id="2328" r:id="rId9"/>
    <p:sldId id="2332" r:id="rId10"/>
    <p:sldId id="2329" r:id="rId11"/>
    <p:sldId id="2331" r:id="rId12"/>
    <p:sldId id="2330" r:id="rId13"/>
    <p:sldId id="2298" r:id="rId14"/>
    <p:sldId id="2291" r:id="rId15"/>
    <p:sldId id="2299" r:id="rId16"/>
    <p:sldId id="2300" r:id="rId17"/>
    <p:sldId id="2295" r:id="rId18"/>
    <p:sldId id="2296" r:id="rId19"/>
    <p:sldId id="1018" r:id="rId20"/>
    <p:sldId id="982" r:id="rId21"/>
    <p:sldId id="990" r:id="rId22"/>
    <p:sldId id="984" r:id="rId23"/>
    <p:sldId id="991" r:id="rId24"/>
    <p:sldId id="848" r:id="rId25"/>
    <p:sldId id="768" r:id="rId26"/>
    <p:sldId id="980" r:id="rId27"/>
    <p:sldId id="2337" r:id="rId28"/>
    <p:sldId id="2335" r:id="rId29"/>
    <p:sldId id="2297" r:id="rId30"/>
    <p:sldId id="770" r:id="rId31"/>
    <p:sldId id="795" r:id="rId32"/>
    <p:sldId id="2294" r:id="rId33"/>
    <p:sldId id="822" r:id="rId34"/>
    <p:sldId id="854" r:id="rId35"/>
    <p:sldId id="855" r:id="rId36"/>
    <p:sldId id="1022" r:id="rId37"/>
    <p:sldId id="867" r:id="rId38"/>
    <p:sldId id="860" r:id="rId39"/>
    <p:sldId id="2338" r:id="rId40"/>
    <p:sldId id="2339" r:id="rId41"/>
    <p:sldId id="796" r:id="rId42"/>
    <p:sldId id="797" r:id="rId43"/>
    <p:sldId id="823" r:id="rId44"/>
    <p:sldId id="798" r:id="rId45"/>
    <p:sldId id="2333" r:id="rId46"/>
    <p:sldId id="825" r:id="rId47"/>
    <p:sldId id="2287" r:id="rId48"/>
    <p:sldId id="800" r:id="rId49"/>
    <p:sldId id="2336" r:id="rId50"/>
  </p:sldIdLst>
  <p:sldSz cx="12192000" cy="6858000"/>
  <p:notesSz cx="9296400" cy="7010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at Virtue" initials="PV" lastIdx="1" clrIdx="0">
    <p:extLst>
      <p:ext uri="{19B8F6BF-5375-455C-9EA6-DF929625EA0E}">
        <p15:presenceInfo xmlns:p15="http://schemas.microsoft.com/office/powerpoint/2012/main" userId="aff125923c563214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60093"/>
    <a:srgbClr val="EBF1E9"/>
    <a:srgbClr val="F8DCFE"/>
    <a:srgbClr val="D5E3CF"/>
    <a:srgbClr val="FF66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125E5076-3810-47DD-B79F-674D7AD40C01}" styleName="Dark Style 1 - Acc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8031" autoAdjust="0"/>
    <p:restoredTop sz="79713" autoAdjust="0"/>
  </p:normalViewPr>
  <p:slideViewPr>
    <p:cSldViewPr snapToGrid="0">
      <p:cViewPr varScale="1">
        <p:scale>
          <a:sx n="65" d="100"/>
          <a:sy n="65" d="100"/>
        </p:scale>
        <p:origin x="78" y="23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theme" Target="theme/theme1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presProps" Target="presProps.xml"/><Relationship Id="rId5" Type="http://schemas.openxmlformats.org/officeDocument/2006/relationships/slide" Target="slides/slide3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commentAuthors" Target="commentAuthor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tableStyles" Target="tableStyles.xml"/><Relationship Id="rId8" Type="http://schemas.openxmlformats.org/officeDocument/2006/relationships/slide" Target="slides/slide6.xml"/><Relationship Id="rId51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4-07T15:34:27.59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14918 15514 4607 0,'-11'1'400'0,"2"2"-400"0,4-1 0 0,3 2 0 16,0-1 2496-16,0 0 400 16,-6 5 96-16,-3 3 16 0,-1 0 80 0,1 4 32 0,5-2 0 0,3 0 0 15,6-2-784-15,3-1-160 16,4-4-16-16,3 0-16 0,5-2-1024 0,1-2-208 15,5-2-32-15,2 0-16 0,1-2-160 0,4-4-16 0,1-1-16 16,3 1 0-16,1-1-288 0,1-2-64 0,0 3-16 0,2 2 0 16,5-2-96-16,5 2-16 0,8-1 0 0,10 2 0 15,9-3-64-15,7-1-128 0,3 0 176 0,9 1-176 16,12-5 176-16,6 3-176 0,3-2 160 0,4 2-160 16,3-1 128-16,5 2-128 0,7 3 0 15,-4-5 144-15,-7 2-144 0,9-2 0 0,6 1 0 0,3-5 0 16,4 0 240-16,-5-1-48 0,-5 3 0 0,2-2 0 15,4 2-192-15,-8-1 0 0,-8 2 0 0,0-2 0 32,4-1-368-32,-3 3-112 0,1-2-32 0,-7-6 0 0</inkml:trace>
  <inkml:trace contextRef="#ctx0" brushRef="#br0" timeOffset="7040.09">13580 16776 15663 0,'-3'0'1392'0,"1"-3"-1120"15,-1 3-272-15,2 0 0 0,0-2 2192 0,-3 0 384 16,-1 0 80-16,-3-2 16 16,-4-2-3056-16,1-3-624 0,0 2-112 0,1-3-32 15,3-2-48 1,1-1-16-16,1 1 0 0,1 2 0 0,2 1 720 0,0 3 144 0,0 2 32 0,-1 1 0 0,2 3 1472 0,-3 0 320 16,1 1 48-16,-1 4 16 0,-1-1 256 0,1 2 48 15,1 0 16-15,1 0 0 0,1 0-1280 0,4 2-240 16,2-2-48-16,3 3-16 0,2-3 400 0,4 0 80 15,1 1 16-15,3 0 0 0,2-1 384 0,2 0 96 16,3-4 16-16,1 2 0 0,1-1-240 0,2-2-32 0,0 1-16 16,1-2 0-16,2 0-448 0,3-2-80 0,1-1-32 0,1 2 0 15,1 1-224-15,2 0-32 0,0 0-16 0,1 0 0 16,1 0-144-16,0 0 0 0,2 0 0 0,1 0 0 16,1 0 0-16,2-2 0 0,3 0-160 0,0 2 160 0,-1 0 0 15,2 2 0 1,0 0-128-16,-1-1 128 0,-2 2 0 0,1-1 160 0,-1 0-32 0,2 0 0 0,2 2 128 0,2 1 32 15,1-2 0-15,1 4 0 0,1-1-288 0,2-3 0 16,0 4 0-16,2-7 0 0,1 2 0 0,-1-2 0 16,1 0 0-16,0 0 0 15,-1 0 0-15,0-2 0 0,-2-2 0 0,4-1 0 0,0 1 0 0,0 1 0 16,3-1 0-16,0 4 0 0,-2 0 0 0,-2 0 208 16,0 0-16-16,0 0 0 15,2 0 240-15,-1-3 32 0,3 3 16 0,1 3 0 16,0-2-288-16,-1-1-48 0,-3-1-16 0,3-2 0 0,3 1-128 0,1 1 0 0,0-2 0 0,-1 1 0 15,-2 1-144-15,-2-2-16 16,1-3 0-16,1 2 0 0,0 0 160 0,0-1 0 16,0 4 128-16,-2 1-128 0,-3-2 0 0,0-1 0 15,2 2 0-15,0 1 0 0,-3 0 272 0,-2 1-16 16,3 2 0-16,-1-1 0 0,-1 2-128 0,-1-4-128 0,1 2 144 0,2-2-144 16,1 4 0-16,-1-3 128 0,-3 4-128 0,0-1 0 15,1 0 0-15,-1-2 0 0,3 1 0 0,-1-3 0 16,4 0 0-1,-3 0 0-15,1-3 0 0,-2 3 0 0,-3-2 0 0,1-2 0 16,0 0 128-16,0-2-128 0,1 2 0 0,-1-1 0 16,0 4 0-16,-3 1 0 0,1 0 256 0,-1 0 0 15,-1 0 0-15,1 0 0 0,5 0-256 0,-1 4 0 16,3-2 0-16,-3 2 0 0,1 2 0 0,-4 1 0 16,-1-4 0-16,3 3 0 0,0-2 0 0,2 2 0 15,-3-2 0-15,1 2 0 0,-5 0 0 0,-2-1 0 16,2-1 0-16,-4-4 0 0,-1 0 0 0,3 0 128 15,4-2-128-15,0 0 0 0,0 2 144 0,0-2-144 16,0 2 128-16,1-4-128 0,-1 2 0 0,1 2 0 16,1-4 128-16,2 1-128 0,0 3 240 0,-2 3 16 0,1-2 0 15,0 2 0-15,0-3-256 0,0 0 0 0,0 0 0 0,2 0 0 16,0 2 0-16,0-1 0 0,-2 4 0 0,0-3 0 16,-3-2 0-16,1 0-160 0,1-2 32 0,3 2 0 15,1 0 0-15,-1-2 0 0,-3 2 0 0,4 0 0 16,-1 0-64-16,2-3 0 0,3 0 0 15,1-1 0-15,0 1 192 0,1 0-128 0,-1 3 128 0,-1 0-128 16,-1 0 128-16,-1-3 0 0,2 1 160 0,0 1-160 16,-2 1 320-16,0 0-48 0,1 1 0 0,-2-1 0 15,-4 0-144-15,2-1-128 0,3 1 144 0,2-4-144 16,-4 4 192-16,3-3-48 0,1 3-16 0,-1-3 0 16,0 0-128-16,2 0 0 0,4-4 0 0,1 2 0 0,-4 4-192 15,3-3 16-15,-1 2 16 0,1-2 0 0,-1-1 160 0,0 2 0 16,3-1 0-16,-2 0-128 0,-1 3 128 0,-5 0 0 15,0-2 0-15,-2 2 0 0,2 1 0 0,-3 0 0 16,-1 0-160-16,-2 1 160 0,-3 2 0 0,-1 0 0 16,-1 0 0-16,2 1 0 0,0-2 0 0,1 2 0 15,4-2 0-15,0 2 0 0,-1-2 0 0,-1 0 128 16,2 0-128-16,0-2 0 0,1 0 0 0,0 0 176 16,5-2-176-16,-3 2 160 0,-1 0-32 0,-3-2-128 0,1 2 192 15,1 0-64-15,-2-2-128 0,4 2 0 0,3 0 0 16,2 0 0-16,-2 4 0 0,-3-2 0 0,0 2 0 0,0-2 0 15,-3 0-208-15,3 0 16 0,2 2 16 0,0 2 0 16,-3 0 16-16,-2 0 0 0,0-2 0 0,1 1 0 16,-4-1 160-16,4-1 0 15,2 2 0-15,1 0 0 0,0 1 0 0,0-1 0 0,-1-1 0 0,2-1 0 16,-2-2 0-16,2 1 0 0,4 1 0 0,-2-3 0 16,0 1 0-16,-2 1-128 0,-3-2 128 0,1 0-128 15,-1 0 128-15,0 0 0 0,2 2 0 0,-2 0 0 16,0 1 0-16,-1-2 144 0,-1 1-16 0,2 1-128 0,6 1 0 15,-4-2 0-15,-1 2 0 0,-1-1 0 0,0 1-288 0,-1-1 32 16,-1-1 16-16,4-2 0 0,3 1 48 0,0-1 0 16,-1 3 0-16,-1-3 0 0,-1 0 0 0,0 0 0 15,0-3 0-15,1 2 0 0,-1-1 0 0,0 2 16 16,-3-3 0-16,-1 3 0 0,-3-1 176 0,1 1 0 16,0 0-144-16,1 0 144 15,1 0 0-15,-2 1 192 0,-2 2-32 0,-1 0 0 0,0 2 80 0,-1-1 16 16,-4-2 0-16,0 2 0 0,0-1-128 0,1 0 0 0,0 1-128 15,-2-1 192-15,-3 3-192 0,-2-3-256 0,-3 1 48 0,-2 1 16 16,-4-4-80-16,-4 2-16 16,2-2 0-16,-3 1 0 15,0-2-128-15,-2 0-32 0,-4 0 0 0,-4 0-12496 0,-5-3-2512 0</inkml:trace>
  <inkml:trace contextRef="#ctx0" brushRef="#br0" timeOffset="11936.74">3420 17257 32255 0,'0'-4'2864'0,"-1"1"-2288"16,0 3-576-16,1 0 0 16,0 0 2048-16,0 0 288 0,-1 0 64 0,-1-3 16 15,2 3-2416-15,0 0-640 0,2 0-64 0,-2 0 0 16,0 0-208-16,0 0-48 0,11 28-16 0,-8-18 0 16,1 0-368-16,-1 2-64 0,-1-3 0 0,1 2-16 15,-2 0 512-15,0 2 96 0,-1-4 32 0,0 4 0 0,-1 0 1072 0,-2 2 224 0,3 1 32 0,-3 0 16 16,-1 0 656-16,0 3 128 15,-2 3 16-15,0 3 16 0,0 1-464 0,-3-1-80 0,2 3-32 0,-1 2 0 32,-1-2-800-32,2-1-272 0,1-1 0 0,1-1 0 31,1-3-832-31,3-3-176 0,0-3-16 0,1-4-16 0,1-2-352 16,1-2-64-16,3-6 0 0,0 1-6448 0,2-3-1280 0</inkml:trace>
  <inkml:trace contextRef="#ctx0" brushRef="#br0" timeOffset="12411.64">3884 17247 6447 0,'1'3'576'0,"-1"-3"-576"0,-1 3 0 0,0-3 0 0,0 1 7776 0,1 2 1440 16,-2-3 304-16,1 2 48 0,0 4-7760 0,1 4-1552 15,-1 0-256-15,1 4-144 16,1 3-992-16,-1 3-192 0,0 2-32 0,-1 4-16 15,-1 5 144-15,0-3 16 0,-2-7 16 0,0 6 0 16,-3 7-256-16,-2 2-48 0,-1 1-16 0,-1-5 0 0,0-1 1216 0,-1-1 304 16,1-3 0-16,0-2 0 15,1-6-1088-15,-1-3-144 0</inkml:trace>
  <inkml:trace contextRef="#ctx0" brushRef="#br0" timeOffset="12999.7">3183 17484 42383 0,'-8'-4'1872'0,"2"2"400"0,-1-2-1824 0,3 2-448 16,2-2 0-16,0 0 0 0,1 2 0 0,-1-7-336 15,-1-3 48-15,1-4 16 16,2-3-1136-16,1-1-208 0,3 1-48 0,2-4-16 0,1 5 1680 0,3-3 432 0,3 1 32 16,0 0 16-1,5 2-1248-15,-1-3-240 0,3 3-48 0,1 0-16 0,-2 2 576 0,2-2 112 0,0 1 32 0,2 1 0 16,-1-3 608-16,-1 3 112 0,0-1 16 0,0 1 16 15,0 0 208-15,-1 0 32 0,-3 2 16 0,0-1 0 16,1 2-16-16,-1-2-16 16,0 3 0-16,-1 2 0 0,2 0-320 0,-3 4-64 15,-1 2-16-15,1 1 0 0,1 3-64 0,-1 0-16 0,0 3 0 0,1 1 0 0,0-1-144 16,0 3 0-16,2 1 0 0,-2 1 0 0,-1 2 0 0,1 3 0 16,1 0 0-16,-2 6 128 15,-2-1-128-15,0-2 0 0,-3 3 0 0,-2-2 128 0,-2 1 176 0,-1-1 16 16,0 0 16-16,-1 0 0 0,-1 0-80 0,-1 0 0 15,0-1-16-15,1 0 0 0,-1-2 64 0,1 0 16 16,1 0 0-16,-1-2 0 0,2 1-160 0,1-3-32 16,2 0 0-16,-1-2 0 0,2-4-128 0,1 1-144 31,1-1 144-31,1-4-208 0,3 2 64 0,0-2 16 0,2-2 0 16,-2 2 0-16,1 0-64 0,-1-3 0 0,0 2 0 0,-2 1 0 15,1-3 48-15,-2 3 0 0,1 0 0 0,-2 0 0 16,0 0-32-16,0 0 0 0,0 3 0 0,0-2 0 15,1 2 176-15,0-3-208 0,0 0 80 0,-1 2 128 32,3-2-1184-32,0 0-112 0,-1-2-32 0,2-1-15184 0</inkml:trace>
  <inkml:trace contextRef="#ctx0" brushRef="#br0" timeOffset="13524.24">5006 16865 6447 0,'6'-9'576'0,"-4"5"-576"0,1 0 0 0,-2 1 0 16,-1 3 2048-16,0 0 288 0,1-3 64 0,-1 3 16 16,1-2-1424-16,-1 1-288 0,2-4-48 0,-2 1-16 15,-2 0 896-15,1-2 192 0,-1 2 16 0,-3-2 16 16,-1 1-48-16,-2-1-16 0,-1 2 0 0,0 1 0 15,-3 0-1232-15,0 2-240 0,-4 1-48 0,0 1-16 0,0 5-160 0,-1 0-256 16,-2 4 64-16,-2 5 16 0,1 1-32 0,-2 3-16 16,-2 7 0-16,1 2 0 0,1 3 224 0,1 4 128 15,1 3 0-15,1 0-128 0,2 3 368 0,1-2-48 16,1 1 0-16,2 1 0 0,0-2 400 0,2-5 80 16,4-2 16-16,0 3 0 0,2-4-416 0,3-1-80 15,1-3 0-15,0 2-16 0,3 9-48 0,0-4-16 16,3 2 0-16,2-3 0 0,0 2-240 0,3-3 128 0,1-1-128 15,3-2 0 1,-1-4-848-16,2 0-272 0,1-5-48 0,0-5-16 16,3-2-1856-16,-2-3-368 0,5-1-80 0,-1-5-6960 0</inkml:trace>
  <inkml:trace contextRef="#ctx0" brushRef="#br0" timeOffset="14111.12">5415 17124 3679 0,'-1'4'320'0,"-3"-4"-320"0,-1 0 0 0,0-1 0 0,3 1 8336 0,-1-3 1600 16,1 3 320-16,-5-1 64 15,-1 1-10096-15,-3-2-2016 0,-3 2-416 0,-2 0-80 16,0 2-816-16,-4 3-160 0,0 4-48 0,-3-3 0 16,-1 2 272-16,1 0 48 0,1 1 16 0,1 0 0 0,2-2 2976 0,0 0 384 0,3 2 176 0,3-6 32 15,-1 4 3120-15,3-4 640 0,2 2 112 0,2-4 16 16,2 2-1920-16,0-3-400 0,3 2-80 0,0-2-16 15,1 2-1696-15,1 0-368 16,1 1 0-16,3 0 0 0,0 0-1728 16,2-2-256-16,3 1-48 0,1-2-16 0,2 2 0 0,1-4 0 0,2 2 0 0,3 0 0 31,-2 0 1808-31,2 0 368 0,0 2 64 0,1 3 0 0,4 1 320 0,-2 0 64 16,2 1 16-16,-1 2 0 0,2 3-208 0,-2 0-64 15,-1 0 0-15,-1 3 0 0,-3-3-176 0,-1 4-144 16,-1 0 192-16,-4 0-192 0,-1-1 0 0,-1-1-256 15,-4 1 32-15,-1 1 0 0,-2 0 224 0,-3-4 160 16,0 2-32-16,-3 1 0 0,-2 1 640 0,-2-4 128 16,2-2 32-16,-3-1 0 0,-1 1 32 0,1-1 16 15,-3-1 0-15,1 0 0 0,1-1-592 0,1-1-112 16,-3 0-16-16,-1 1-16 0,-1 2-240 0,1 0-128 0,-3 1 128 16,-1-3-208-1,0 2-208-15,-1-3-32 0,-1 4-16 0,-1-4 0 16,3 3-240-16,0 1-64 0,3-3 0 0,3-1 0 15,2 0-896-15,3-2-176 0,1 1-32 0,1-5-8560 0</inkml:trace>
  <inkml:trace contextRef="#ctx0" brushRef="#br0" timeOffset="14637.67">5611 16814 40543 0,'-14'2'1792'0,"1"-2"384"0,2 0-1744 0,5 0-432 0,3 0 0 0,2 0 0 31,0 0-1360-31,-3-2-368 0,-2 2-64 0,0-4 0 16,1 4-1024-16,3 0-208 0,2 0-48 0,3 4 0 0,3 2 1648 0,2 0 320 16,2 4 64-16,2-1 16 0,3 2 32 0,2 1 16 15,3 1 0-15,2-1 0 0,1 0 1280 0,3 1 256 0,4-1 48 0,5-1 16 16,1 4 400-16,1-3 64 0,3 2 32 0,-2 1 0 15,0 1-768-15,-1 2-160 0,-1 0-16 0,-2 3-16 0,-4-1 96 0,0 4 32 16,-3 2 0-16,-2 3 0 0,0 2 256 0,-2 0 48 16,0 1 16-16,-5-4 0 0,-2 1-144 0,-3-1-16 15,-2 0-16-15,-3 1 0 0,0 2 464 0,-2 1 80 16,-2 0 32-16,-3 0 0 0,-1 2-176 0,-3-2-48 16,-2 2 0-16,-1-1 0 0,-4-2-224 0,-2-3-48 15,-3-2-16-15,-1 2 0 0,-1-3-496 0,-3-3-320 0,0 3 64 16,0-3 0-1,-2 1-832-15,1-6-144 0,1 0-48 0,1-1 0 16,1-6-1280-16,3-4-256 0,2 1-48 0,2-7-7632 0</inkml:trace>
  <inkml:trace contextRef="#ctx0" brushRef="#br0" timeOffset="15160.62">7221 17180 41471 0,'-4'1'3680'0,"-1"2"-2944"16,1-3-592-16,1-3-144 0,2 3 432 0,-1 3 48 0,-3-2 16 0,-3 4 0 31,0 1-2512-31,1 1-496 0,4 2-112 0,0 1 0 16,6-1-192-16,0 0-16 0,5 1-16 0,2 0 0 16,2 5-32-16,3 1 0 0,1 4 0 0,0 5 0 0,0 1 2032 0,-1 5 400 0,0 6 64 0,-3-3 32 15,1 5 3040-15,-2-1 592 0,0-2 128 0,-1-3 32 16,-2-1-448-16,2-3-96 0,-1-7-16 0,-2-1 0 15,2-5-1088-15,-2 0-240 0,0 0-32 0,0-2-16 0,0-2-992 16,1-2-208-16,1-1-48 0,-2-3 0 0,-1 0-256 16,3-3-144-16,1 0 16 0,1-3 0 15,0 0-288-15,0-2-48 0,0 1-16 0,-2-6 0 0,0 1 288 16,-1 0 192-16,0-4-208 0,0-1 80 0,0 0 432 0,-1-4 80 16,1-1 32-16,-1-3 0 0,0 0-64 0,1-6-16 15,0-1 0-15,0-5 0 0,1-6 128 0,0 1 32 16,0 2 0-16,1-5 0 0,0-8-48 0,1-1-16 15,1-2 0-15,-1 2 0 0,2 4-432 0,-1-3 0 16,1 2-144-16,0 2 144 16,0 5-496-16,0-1 16 0,1 6 0 0,-2 7 0 15,-2 4-160-15,-1 6-16 0,-1 1-16 0,-2 5-11472 16,2 6-2288-16</inkml:trace>
  <inkml:trace contextRef="#ctx0" brushRef="#br0" timeOffset="15794.21">7325 17484 17503 0,'-2'-4'1552'0,"-2"2"-1232"15,0-2-320-15,1-1 0 16,0 4 3392-16,1-1 608 0,-1-1 128 0,-2-2 32 16,-2-1-4416-16,-3-3-864 0,0 1-176 0,0-2-48 15,0 2 416-15,2 0 80 0,2 1 16 0,2 1 0 16,1 0 0-16,2 0 16 0,2 1 0 0,3-4 0 0,2 1 816 0,3 0 0 0,2-2 224 0,3-2-48 15,2 2 416-15,2 1 96 0,3 0 16 0,2-1 0 32,3-1-64-32,1 3 0 0,4-2 0 0,3 2 0 15,2-1-1280-15,2 1-256 0,1 2-48 16,-1-2-10144-16</inkml:trace>
  <inkml:trace contextRef="#ctx0" brushRef="#br0" timeOffset="16460.8">8807 17285 28559 0,'-5'0'2544'0,"-1"2"-2032"0,2-2-512 0,1 2 0 16,1 0-288-16,-3 1-160 0,-2-2-16 0,-6 3-16 15,-4 2-928-15,-3-1-192 0,0 1-48 0,1-2 0 0,-1-1 1152 0,0 1 240 16,-1 1 32-16,0-1 16 16,1 2-432-16,-1 0-64 0,3 0-32 0,-1 0 0 0,4 2 1136 0,0 0 240 15,2-1 32-15,-1-1 16 0,2-2 720 0,2 2 160 16,0 0 32-16,3 0 0 0,0-2-1296 0,2 4-304 15,2-1 0-15,0 0 0 0,3 2-304 0,1-3-80 16,3 4 0-16,2-4-16 0,1 0 400 0,1-2 176 16,2 0-16-16,2-2 0 0,6 2 416 0,-1-2 64 0,3-1 32 0,0 1 0 15,2-1-304-15,0 1-64 16,0 0-16-16,-1 0 0 0,2 1-112 0,-2 0-32 0,0 4 0 0,-1-1 0 16,-1 4-144-16,0 2 0 0,-1 0 0 0,0 1 0 15,-2 0-176-15,-3 2-112 16,-1 1-32-16,-3-2 0 0,-1 2 320 0,-1-1 0 15,-2-3 0-15,-2 2 0 0,-1 1 352 0,-1-3 128 0,-2 1 32 16,-3 0 0-16,0-1 192 0,-5 1 64 0,0-1 0 0,-2-2 0 16,0 2-96-16,-3 2-16 0,-2 1 0 0,-2-2 0 0,0 3 48 15,-3-1 16-15,0 1 0 0,-2 0 0 0,1 0-224 0,-2-1-48 16,2-1-16-16,-3 1 0 16,-1-4-944-16,-1 0-192 0,2-4-48 0,-6 0-15760 15</inkml:trace>
  <inkml:trace contextRef="#ctx0" brushRef="#br0" timeOffset="18611.2">2249 12992 28559 0,'0'-3'2544'0,"0"-1"-2032"16,0 4-512-16,2 0 0 0,-2 0 368 0,0-2-32 16,0 1 0-16,-3-2 0 0,1-1 736 0,-3 2 144 15,-2-2 16-15,-1-2 16 0,-2 4-320 0,-2-2-64 16,-1 0-16-16,-2-2 0 0,2 4-384 0,-3-2-80 16,1 1 0-16,-1-3-16 0,2 2-96 0,-2 1-16 15,-1-3 0-15,-2-3 0 0,1 0-256 0,-1 4-144 0,-1-1 16 0,-2 1 0 31,0 1-320-31,-2 4-64 0,-2 0-16 0,-3 3 0 0,-1 3 128 0,-3 4 16 0,-1 2 16 0,-3 8 0 16,-4 2 960-16,1 4 192 16,1 3 48-16,1 1 0 0,1 2-272 0,0 2-48 15,0 5-16-15,-1-1 0 0,1 3-224 0,3-4-32 16,3-1-16-16,4 1 0 0,3-3-96 0,4 1-128 0,4-2 176 0,4 5-176 0,4-1 0 0,4-3 0 31,1-2-160-31,4 3 160 0,4 0-256 0,3 1 80 0,2-2 16 16,2 1 0-16,2-1 160 0,2-1-192 0,2 0 192 15,2 3-192-15,6-2-64 0,0-1-32 0,2 0 0 0,2-1 0 16,2 0 32-16,0-6 0 0,0-2 0 0,1-7 0 16,2-2 256-16,0-3 144 0,1-2-16 0,1-7 0 15,4-6 240-15,2-3 32 0,4-4 16 0,0-8 0 16,-2-2-160-16,-1-5-48 0,-2-7 0 0,-2-3 0 16,-2-4 80-16,-1-1 16 0,-1-3 0 0,1 1 0 15,1-2 64-15,0 2 16 0,-1-1 0 0,-3-1 0 16,-2-1-48-16,-3-2 0 0,-3 3 0 0,-3-5 0 0,-3 2-336 15,-5 3 144-15,-4 1-144 0,-5 2 0 0,-5 2 0 16,-5 2 0-16,-5 1 0 0,-3 4 0 0,-6 1 0 16,-4-1 0-16,-6 4 0 0,-11-3 0 0,-9 0 128 0,-6 1-128 15,-6 6 0-15,0-2 0 0,-1 3 192 0,-1 5-192 16,2-1 192-16,-3 6-192 0,-7 2 208 0,0 3-64 16,-1 2-16-16,6 2 0 0,5 4-128 0,5 4 128 15,2-2-128-15,1 2 128 0,-2 6-128 0,-1 2-272 16,-2 4 64-16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4-07T15:35:02.94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2425 3774 30399 0,'-3'-4'2704'0,"2"2"-2160"16,0 1-544-16,0-1 0 16,-1 1-896-16,1 1-272 0,-4-4-64 0,-2-2-16 0,-4 1 1248 0,-7-1 256 0,-3 0 64 0,-3 2 0 15,-5 0 128-15,-4 2 48 0,-4 1 0 0,-5-2 0 16,-4 3-496-16,-2 0 0 0,-3 0 0 0,-1 4 0 31,0 1-544-31,0-1 0 0,0-1 0 0,2 0 0 16,0-2-112-16,2-2-32 0,1 1 0 0,0-5 0 0,1 4 816 0,4-3 176 0,3 1 16 0,-1 0 16 15,0 0 576-15,2 0 112 0,0 3 32 0,2 1 0 16,1 1-80-16,3 2-16 0,2-2 0 16,4 5 0-16,3 0 80 0,2 4 16 0,4-1 0 0,1 6 0 15,2 0-672-15,2 5-144 0,2-1-32 0,2 2 0 16,2-2-416-16,1 4-96 0,3-2-16 0,-1 1 0 16,2 4-448-16,1-4-80 15,1-1-32-15,0 0 0 0,1 3 192 0,0 1 48 0,1 2 0 0,0 3 0 0,1-1 384 0,2 7 64 16,0 5 32-16,2 3 0 15,-2 0 352-15,0 4 80 0,0 4 16 0,-3 4 0 0,-1 0 624 0,-3 9 128 16,-1 7 32-16,-5 4 0 0,1 1-320 0,-1-1-64 16,-2 4-16-16,-2 7 0 0,-1 5-288 0,-1 4-48 15,1-8-16-15,0 7 0 0,-2 6-320 0,0 6 144 16,1 3-144-16,2-6 0 0,3-11 192 0,2 1-192 16,2 7 192-16,2-4-192 0,4-4 320 0,1-3-32 0,2-2-16 15,2 3 0 1,2 3-144-16,1 0-128 0,1-7 192 0,-1-3-192 0,0 0 0 0,-2 5 0 0,2 1 0 0,-2-2 0 15,-2-1 0-15,-1-3 0 0,-2-2 0 0,-1 5 0 16,-2 1 224-16,-3-1-64 16,-1-8-16-16,0 5 0 0,-4 6 80 0,-2-5 16 0,2 2 0 0,-2-9 0 15,0-2-48-15,0 1 0 16,0 2 0-16,0-2 0 0,3-3-16 0,-1-4-16 16,3-8 0-16,2-6 0 0,0-6-160 0,2 2 0 0,1 4 0 0,2-5 128 15,3 0-128-15,2-7 0 16,-1-1 0-16,0-4 0 0,1-1 0 0,1-3-144 0,-2-3 144 0,-1-1-208 0,0-3 208 0,0-5 0 15,-3-1 0-15,1-1 0 16,-2-2-144-16,0 1 144 0,-1-5-128 0,-1 0 128 16,1-3 128-16,0 2 128 0,-1-1 0 0,1-2 16 0,0 1 48 0,0-1 0 15,0-2 0-15,1-2 0 0,0 0-64 0,0-3-16 16,1-1 0 0,0-4 0-16,1 0-112 0,0 0 0 0,2-3-128 0,1-1 192 0,3-6-32 0,1 1-16 15,2-6 0-15,3-1 0 0,1 0-144 0,3-3 0 16,1 3 0-16,-1 0 0 0,2 0 0 0,0 1 0 0,2 1 0 15,0 2 0-15,1 0 0 0,0 2 0 0,2 1 0 0,2 2 0 32,0 0 0-32,2 1 0 0,2 4 0 0,0 2 0 0,3 2-160 0,-2 0-112 0,3 2-32 0,-4 0 0 15,-2-1 304-15,-1 0 0 0,4 1-128 0,1 2 128 16,2-2 0-16,0-2 0 0,0 1 128 0,1-3-128 16,0 0 0-16,1-3-288 0,4 1 32 0,2-2-13056 31,1 1-2624-31</inkml:trace>
  <inkml:trace contextRef="#ctx0" brushRef="#br0" timeOffset="2556.79">13392 11964 34095 0,'2'-3'3024'0,"0"0"-2416"16,-1 0-480-16,-1 3-128 0,1-2 0 0,0 1 192 15,1-2-64-15,1-3 0 16,1-2-576-16,1 0-128 0,0-2 0 0,-1 0-16 16,-1-2 128-16,-2-1 16 0,1-2 16 0,-2 2 0 15,-2-3-64-15,-2 0-16 0,-3-2 0 0,-4 1 0 0,-2-1 928 0,-5-2 176 0,-1-1 48 16,-4 1 0-16,-4-2-32 0,-4 1 0 0,-3-2 0 0,-5 1 0 16,-2 0-224-16,1 3-64 15,-5 1 0-15,-6 4 0 0,-7-2-160 0,-11 6-32 0,-9 2-128 0,-4 4 192 16,-3 4 176-16,-6 1 16 0,-6 4 16 0,-2 2 0 15,-3 6 32-15,0 3 0 0,2 2 0 0,-10 5 0 16,-7 1-304-16,-1 2-128 0,7 3 0 0,1 2 128 16,-2-2-400-16,10 2-96 0,5 4-16 0,11-4 0 31,12-1-64-31,-2 3 0 0,0 3-16 0,3 2 0 0,8 5 320 0,6 2 144 0,7 3-128 0,4 3 128 0,3 2 0 16,4-3 0-16,6-2 0 0,4-1 0 0,6-2-208 15,4 7 32-15,4 3 16 0,4 3 0 0,6 4 160 0,4-2-160 16,6 0 160-16,4-3-160 0,6-7-144 0,4 5-16 15,6-2-16-15,7 4 0 0,6 1 336 0,6-2 0 16,5 0 0-16,5-5 128 0,2-4-128 0,9-7 0 16,3-3 0-16,8-6 128 0,13 1 272 0,4-1 48 15,4-3 16-15,7-2 0 0,0-1 224 0,12-5 32 16,7-1 16-16,4-1 0 0,-4-7-192 0,7-2-32 16,5-6-16-16,0-3 0 0,-7-1-256 0,2-5-48 15,3-4-16-15,-1-2 0 0,-12 0-176 0,4-5 0 0,3-1 144 0,-3-5-144 16,-8 1 0-16,2-3-160 0,4-1 16 0,-7-2 0 15,-12 0 144-15,0-3 0 0,0-2 0 0,-8 1 0 16,-8-2 224-16,-6-3 80 0,-3-2 16 0,-5-5 0 16,-1-1 48-16,-5-4 16 0,-6 1 0 0,-7-6 0 15,-7 6 48-15,-9-1 16 0,-4 4 0 0,-9 1 0 16,-4-1-192-16,-8 1-48 0,-6-3 0 0,-6-4 0 16,-8-5-16-16,-8 2-16 0,-7-3 0 0,-9 0 0 15,-7 0-176-15,-9 3 0 0,1 3 0 0,-12 0 128 0,-11-6-128 16,-15 1 0-16,-8-4-160 0,-6 3 160 0,-1 0 0 15,-11 7 0-15,-10 5 0 0,0 1 0 0,7 3-144 0,-15 3 144 16,-16-2-128-16,-5 4 128 16,1 4-704-16,-17 5-64 0,-16 11-16 15,-13 8 0-15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4-07T15:36:00.261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1368 2702 11967 0,'-8'-4'1072'0,"2"-1"-864"0,4 4-208 0,2 1 0 16,-2 0 320-16,0 0 0 0,-2-3 16 0,-2 0 0 0,-1-3 48 0,-3 1 0 31,1 0 0-31,2 2 0 0,0-1 1280 0,2 0 272 16,3 2 48-16,-1 0 16 0,3-2 96 0,0 4 16 16,0-2 0-16,4 0 0 0,0 2-768 0,1 0-128 15,1 2-48-15,3 0 0 0,1-2-112 0,2 0-32 0,3 1 0 0,3-1 0 16,6-1-320-16,4-1-80 0,4-2-16 15,4 0 0-15,5-2-288 0,2 0-48 0,3 0-16 0,0 1 0 16,-3 1-112-16,-1 0-16 0,-2 2-128 0,2 1 192 16,2 4 32-16,2-3 0 0,2 3 0 0,-1 0 0 15,3 1 0-15,-1-1 0 0,2 0 0 0,-2 1 0 16,-4-1 64-16,2-1 16 0,2 2 0 0,2-4 0 16,2 0-80-16,0-3-16 0,-1 2 0 0,1-1 0 15,3-2 48-15,1-1 0 0,1 0 0 0,1-1 0 16,5 0-64-16,0-1 0 0,0 1 0 0,2-2 0 0,2 0-64 0,-2 2 0 15,1 0-128-15,2 0 192 0,6 2-192 0,0-2 0 16,-1 0 128-16,-2-1-128 0,-4 1 0 16,-2 2 0-16,-5-1 0 0,0 4 0 0,0 1 208 15,-6 0-48-15,-3 1-16 0,-4-1 0 0,-6 0-16 0,0-1-128 16,3 1 192-16,-2-2-64 0,1 2-128 0,0-4 0 16,2 4 0-16,0-2 0 0,2-2 0 0,0 0 0 15,0-1 0-15,0-1 0 0,-3 0 0 0,1 2 0 16,1-3 0-16,0 2 0 0,-3 1 0 0,1 2 0 15,-2 0 0-15,-2 2 0 0,-4 0 0 0,-1 0 0 16,-3 0 0-16,-1 0 0 0,-1 4-240 0,-2-1-128 0,-5 1-16 16,0 5-16-1,-2 1-496-15,-3 5-112 0</inkml:trace>
  <inkml:trace contextRef="#ctx0" brushRef="#br0" timeOffset="1396.2">12301 2749 28559 0,'-18'-3'2544'0,"3"3"-2032"0,6 0-512 0,5 0 0 15,2 0 416-15,-3 0-16 16,-7 0 0-16,-7-3 0 0,-2 0 320 0,1-1 64 16,4 2 16-16,8-5 0 0,5 0 96 0,6 1 32 0,4-2 0 0,5-2 0 15,3 3-432-15,4-1-96 0,3 2-16 0,2 1 0 16,1 2 208-16,3 1 48 0,-1 2 0 0,4 2 0 15,2 1-192-15,4 4-16 0,5-1-16 0,4 0 0 16,2 3-32-16,3-1 0 0,1 1 0 0,4 0 0 0,-1 3-96 0,3-4-32 16,3 3 0-16,4-4 0 0,6 0 48 0,3-4 0 15,3 0 0-15,3-3 0 16,-1-3 16-16,5 0 16 0,8-4 0 0,1 0 0 0,2-4-16 0,-5 3-16 16,-5-1 0-16,9-3 0 0,10 0-144 0,0 1-32 0,-2 2 0 15,-6-1 0 1,0 2-128-16,-3-2 160 0,-1 1-160 0,-6 2 160 0,-8 1-160 0,1-3 0 15,2 4 0-15,-2-1 0 16,0 1 0-16,-4 1 0 0,-5 0 0 0,-4 2 0 0,2-2 0 0,-2 4-176 16,-3-2 48-16,-2 1 0 15,-3 2-480-15,-4-1-96 0,-7 2 0 0,-1 2-12912 16,-2 0-2576-16</inkml:trace>
  <inkml:trace contextRef="#ctx0" brushRef="#br0" timeOffset="7979.2">15069 5269 23039 0,'-13'-12'2048'0,"3"4"-1648"0,0 2-400 0,3 0 0 0,3 6 2112 0,2-3 320 16,-1 3 80-16,-3-3 16 0,-2 0-1584 0,-5-1-320 16,2 1-64-16,-1-2-16 0,1 5-96 0,-1 2 0 15,3 4-16-15,-3 2 0 16,0 3-48-16,-2 0 0 0,0 6 0 0,-2 3 0 15,-1 0-144-15,0 2-48 0,-3 5 0 0,-2 3 0 0,-1 4-32 0,-5 4-16 16,-3 4 0-16,-2 4 0 0,-2-1 32 0,-5 9 0 16,-7 9 0-16,-3 0 0 0,1 0-176 0,-2 0 0 0,-1 1 0 15,1 4 0 1,3-1 0-16,-1 2 0 0,2 4 0 0,1-9 0 0,6-7 176 0,2-1 48 0,-1 1 16 0,-1-3 0 16,2-1 32-16,-2-1 16 0,-1-1 0 0,2-1 0 15,-1-6-288-15,-1 1 0 0,2-5 128 0,0-5-128 16,5-4 0-16,-2 1 0 0,-2-2 0 0,-2 1 0 15,2 0 128-15,-1-3-128 0,2-2 0 0,1-4 0 0,3-3 176 16,1-6-32-16,3-1 0 0,3-3 0 0,3-2 176 16,3-4 16-16,3 0 16 0,2 1 0 0,3-2-192 0,-1-2-32 31,2 4-128-31,0-4 192 0,2 0-192 0,1 0 0 16,0-4 128-16,1-2-128 0,1 1 128 0,1-1-128 15,-1-2 176-15,1 0-176 0,0-2 192 0,1-3-192 0,3 0 192 0,-2-2-192 0,3-4 240 0,0-4-64 16,3-2-16-16,-2-7 0 0,3 4-16 0,1-6 0 15,0 4 0-15,2-2 0 16,2 5-144-16,1-1 128 0,-2-1-128 0,1 3 128 0,1-2-128 0,-2 3 0 16,1 3 0-1,-2 0 0-15,1 2 176 0,-2 1-48 0,0 1-128 0,-1-1 192 0,0 3-48 0,-1 0-16 0,0 0 0 0,-2 0 0 16,2 0-128-16,-3 3 192 0,1-1-192 0,0 4 192 31,0 0-192-31,-1 4 0 0,1 2 0 0,-1 4 0 16,-1 0 0-16,0 6-272 0,0 5 32 0,-4 7 16 31,-1 7-160-31,-2 10-16 0,-4 10-16 0,-3 8 0 0,-4 11 176 0,-2 2 48 0,1-8 0 0,2-3 0 16,-2-4 192-16,3-4 0 0,0-2-160 0,1-3 160 15,3-5 0-15,1-3 0 0,2-5 0 0,1-6 0 16,3 2 304-16,0-6 16 0,2 0 16 0,3 0 0 0,1-4-128 16,4-2-16-16,2 0-16 0,4-1 0 0,3-2 16 0,6-1 0 15,6-2 0-15,5 2 0 0,6-3 320 0,7-2 80 16,4-4 16-16,6 0 0 0,1-4-224 0,5-1-32 15,8-1-16-15,4-2 0 0,5 2-336 0,-2-4-160 16,-1 0 16-16,-1-1 0 16,0 1-720-16,1-3-144 0,2 0-16 0,3-14-19712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4-07T15:37:03.168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17173 3034 23039 0,'-6'-9'2048'0,"0"2"-1648"0,1 0-400 0,1 4 0 15,2 0 0-15,-4 0 128 0,-6-7-128 0,-6-6 0 16,-8-5-480 0,-9-1-176-16,-2 0-48 0,-4 3 0 0,3 3 560 0,-5 4 144 0,-2 2 0 0,-4 0 0 0,-3 4-128 15,-4 2 128-15,-1 2-160 0,-2-2 160 0,1 4-320 16,-3 0 48-16,-2 1 0 0,-5 4 0 0,-4 1 272 0,-3-2 0 16,-4 2 0-16,0-2 0 0,2 0 0 0,0 1-192 31,2 4 192-31,-4-1-208 0,-2 1 80 0,2-2 128 0,4 2-208 0,-2 3 80 0,-2 2 128 0,1 0 0 15,0 5 0-15,4-5 0 0,9 0 0 0,0 2 0 16,1 1 0-16,1 1 0 0,1 1 320 0,-2 0-16 16,-1 1 0-16,2 1 0 0,3 1-48 0,-2 1-16 15,0 1 0-15,-1 5 0 0,-1-1-240 0,1 1 0 16,1-1 0-16,4 1-160 16,3-6-208-16,5 2-32 0,4 0-16 0,1-2 0 15,0 4-272-15,-2 2-48 0,0 0-16 0,0-1 0 16,5-2 48-16,-4 1 16 0,-1 1 0 0,0 1 0 0,4-3 496 0,2 2 192 0,6-3-128 0,3 1 128 31,6 0 832-31,3-1 240 0,2 3 48 0,2-6 16 16,4 3 80-16,3-3 32 0,1 3 0 0,2-2 0 0,4 0-752 15,3-1-160-15,2 0-16 0,3 2-16 0,5-2-304 0,2 0 0 16,3 1-128-16,5-4 128 0,3 2-624 0,2-1-16 0,3 2-16 0,4-2 0 16,2-1 64-16,4-1 16 0,2 1 0 0,3-1 0 15,3 0 64-15,2-1 0 0,2 0 16 0,1-2 0 0,-4-3 176 0,5-2 48 16,3-2 0-16,0 0 0 0,3-1 272 0,4 1 128 15,6 2-128-15,4-4 192 0,3 1 64 0,0-4 16 32,-2 0 0-32,3 2 0 0,6 1 176 0,7 0 48 0,3-1 0 0,3-4 0 0,2-1 112 0,3 0 32 31,4 3 0-31,2-6 0 0,-6 2 304 0,5-1 64 16,1-1 16-16,2-1 0 0,-1 1-720 0,-1-4-144 15,-3 1-32-15,2 0 0 0,0 2-128 0,-2-2 0 16,-2-2 0-16,0 1 0 0,1 4 400 0,0-4 0 0,0 4 0 15,-5-2 0-15,-3 0-80 0,-1 2-32 0,3 1 0 16,-1-2 0-16,0-2-288 0,-4 0 128 0,-2-2-128 16,-2 2 0-16,0 1 144 0,-3 2-144 0,-3-4 0 0,-4-3 144 15,-3 2 176-15,0 0 48 0,-2-1 0 0,1-4 0 16,-1 1-16-16,-4-1 0 0,-3 0 0 0,-4 0 0 16,-1 2 32-16,-1-2 0 0,1 0 0 0,-1 0 0 15,-2 0-208-15,-5 2-48 0,-4 0 0 0,-3-4 0 16,1 2-128-16,-5-3 0 0,-3 1 0 0,-1-5 0 0,-1-1 0 15,-2-1 0-15,-3-1 0 0,-4 1 0 0,-3-3 256 0,-1 2 64 16,-3-4 0-16,-4-2 16 0,-2 1 240 0,-2-2 32 16,-2-4 16-16,-3-1 0 0,-2 4-448 0,0-1-176 15,-3 0 128-15,-1 1-128 0,-1 5-144 0,-1-3-112 16,-4 1-32-16,-1 0 0 0,-2-1 0 0,-4 1 0 16,-1-3 0-16,-4 2 0 0,-5-2 288 0,-4 2-128 15,-2-2 128-15,-2 0 0 0,-3 1 192 0,-3 2 128 16,-3-1 48-16,-7-2 0 0,-8-1 16 0,-6 0 0 15,-7-3 0-15,-6 1 0 0,1 3-192 0,-6-1-16 0,-5 0-16 16,-6 2 0-16,-5 0-160 0,-1 2 0 0,2-4 0 0,-2 1 0 16,-1-1 0-16,2 4 0 0,1 5 0 0,-5 1 0 15,-6-1 0-15,-9 5 0 0,-12 2-144 0,-3 1 144 32,8 5-416-32,-4 4-32 0,-7 2 0 0,-13 5 0 0,-9 6-336 15,-10 2-80-15,-4 9-16 0,-13 2-13984 0</inkml:trace>
  <inkml:trace contextRef="#ctx0" brushRef="#br0" timeOffset="17457.77">3755 13464 32255 0,'-13'-1'2864'0,"0"1"-2288"0,5 0-576 0,3 1 0 16,1 1 1808-16,-3-2 256 0,-7 3 48 0,-8-2 16 31,-4 4-3376-31,0-4-672 0,2 4-144 0,5-5-32 16,4 1-2624-16,4-2-528 0,2-1-96 0,0-4-32 0,2-1 4416 0,-2-1 960 0,1 0 0 0,-4 2 128 31,0 0-1712-31,-1 0-336 0,-4 2-64 0,1 0 32 0,-2 2 5088 0,-1-1 1024 0,2 2 208 0,-2 1 48 16,5-2-2272-16,0-2-448 0,5 1-96 0,6 0 0 15,3-3-128-15,6-3-32 0,6 2 0 0,8-5 0 16,7 1-992-16,9-1-208 15,5 2-48-15,7-5 0 0,4 2-192 0,6-2-240 0,4 1 48 0,5-1 16 16,3 2-320-16,3 0-64 0,-1 1-16 16,-4 2 0-16,-4-2-896 0,-3 2-192 0,-2 1-48 15,3-1 0-15,0 2 1008 0,2 0 192 0,2 2 32 0,-2-3 16 0,0 2 592 0,2 1 128 16,-2 0 32-16,7-1 0 0,6-1 832 0,3-2 160 16,2-4 48-16,-2-1 0 0,-9 2-416 0,6 0-80 15,11-3 0-15,0 1-16 0,-2 2-640 0,-3 1-176 16,-5 0 0-16,0 5 0 15,5 1 0-15,-2 3 0 0,1 8-192 0,-6 1 64 16,-4 4-1024-16,-1-2-192 0,-5 3-32 0,2 2-16 16,5 4-832-16,-2 4-160 0,-3 1-48 0,-4 0-4000 15,-2 0-800-15</inkml:trace>
  <inkml:trace contextRef="#ctx0" brushRef="#br0" timeOffset="17526.53">6910 13200 1599 0,'178'35'0'0,"-168"-31"144"0,-9-4-144 0,4 0 0 0,6-3 0 0,18 2 0 0,25-9 512 15,41-8 80-15</inkml:trace>
  <inkml:trace contextRef="#ctx0" brushRef="#br0" timeOffset="19078.18">9723 10485 33167 0,'-11'-6'2944'0,"0"2"-2352"0,3-1-464 0,2 4-128 16,1-2 656-16,-3 0 112 0,-10-4 32 0,-10-2 0 31,-11-4-1680-31,-5-3-336 0,-6 4-64 0,1-3 0 0,-3 3 256 16,-1 0 48-16,-3 4 16 0,-1-2 0 0,2 0-416 0,-3 4-80 16,-3-3-16-16,-5 3 0 0,-3 2 640 0,-5 2 128 15,-3 7 32-15,1 0 0 0,3 3 672 0,0 1 0 0,2-2 128 0,-2 3 0 0,0 5 416 16,-1 1 96-16,4 3 0 0,0-3 16 0,6 2-160 0,-1-2-48 15,-6 4 0-15,-2 1 0 0,1 2-112 0,1 1-16 16,3 2-16-16,-1-1 0 0,1 3-480 0,-3 2-80 16,-1 1-32-16,1-1 0 15,-1 4-480-15,6 1-112 0,4 2-16 0,2-1 0 16,4-3 224-16,1-1 32 0,-1 3 16 0,4 2 0 16,8 3-32-16,6-1-16 0,10 0 0 0,7-1 0 0,7 0 304 0,9-1 64 15,7-2 16-15,4-3 0 0,5 0 1584 0,4-1 320 0,1 0 64 16,6 1 16-16,4 4-720 0,5 1-144 0,0-1-16 15,6 4-16 1,9 1-1440-16,4-2-272 0,9 4-64 0,2-2-16 16,4 0-160-16,0-3-48 0,1-3 0 0,3-3 0 15,6 5-144-15,2-5-48 0,1 3 0 0,4-7 0 16,3-2 288-16,6-7 48 0,7-1 16 0,1-5 0 0,1-2 1872 0,4-2 368 0,-1-3 80 0,4-4 0 16,5-4 1088-16,-2-2 192 0,-8-2 64 0,6-5 0 15,3-3-688-15,-2-2-128 0,-3-2-16 0,1-2-16 16,-1-2-864-16,-1 1-160 0,-3-2-48 0,-4-3 0 0,-12 2-560 0,5-2-144 15,6-3 0-15,-5-2 0 16,-6-1-512-16,-7-3-128 0,-6 3-16 0,-9-2-16 31,-3-1 16-31,-4-2 0 0,-5-5 0 0,-10 1 0 0,-9 3 1056 0,-6-3 224 0,-5 1 32 0,-5 1 16 0,-9-2 544 0,-7-2 96 16,-3 1 32-16,-8-5 0 0,-4 2-224 0,-4-2-32 16,-6-1-16-16,-5 1 0 0,-7-6-544 0,-7 2-96 15,-7 3-32-15,-5-2 0 0,-7 5-160 0,-5-2-48 16,-2 0 0-16,-1 2 0 0,5 4-192 0,-8 3 0 15,-10 0-192-15,-6 4 192 16,-7 8-576-16,-3 4-16 0,-4 1 0 0,-6 7 0 16,-5 5-1152-16,-1 0-240 0,2 8-32 0,-2 1-12448 0</inkml:trace>
  <inkml:trace contextRef="#ctx0" brushRef="#br0" timeOffset="19950.37">14950 10732 24879 0,'-4'-13'2208'0,"0"3"-1760"16,1-3-448-16,-1 2 0 0,0 6 2176 0,1-1 336 16,-1-3 80-16,-3-3 16 15,-5-8-3120-15,-6-4-608 0,-7-9-128 0,-7-1-32 16,-3 3-144-16,-3 5-48 0,-2 4 0 0,-4 1 0 15,-2 3 592-15,-5 1 112 0,0 3 32 0,-8 5 0 0,-5-1 896 0,-6 1 176 16,-5 3 48-16,-1 2 0 0,-2-1 960 0,-4 1 208 16,-4 4 48-16,2 3 0 0,4 3-1024 0,-4 4-192 0,-2 2-32 15,-6 2-16 1,0 5-816-16,-2 3-160 0,0 5-48 0,1 1 0 16,10-2 160-16,-7 5 16 0,-9 8 16 0,-1 1 0 0,-2 5 272 0,5-1 48 0,-1 3 16 15,6-1 0-15,7 0 160 0,8-2-192 0,13 1 192 0,10-4-192 16,9-2 384-16,7 1 64 0,8 1 0 0,7 1 16 15,8 1 304-15,9-3 64 0,7 3 16 0,8-2 0 16,4-3-240-16,9 4-48 0,9 4-16 0,5-2 0 31,7 3-1184-31,8 2-224 0,7-1-48 0,8-1-16 0,9 0 48 16,6-3 16-16,5-2 0 0,3-1 0 0,-1-1 160 0,8-7 16 16,8 1 16-16,5-2 0 0,5-4 192 0,2 1 32 0,-7-7 16 15,11-4 0-15,7-2 1008 0,2-6 208 0,-3-1 48 0,-1-8 0 0,1-4 768 0,-4-5 144 16,-8-3 48-16,1-6 0 0,1-4-256 0,-7-5-64 15,-6-5 0-15,1-1 0 0,3-5 512 0,-3-2 112 16,-5-2 16-16,-2-3 0 0,-1-1-832 0,-2-3-144 16,1-5-48-16,-6-1 0 0,-8-6-704 0,-5 1-192 15,-1 1 0-15,-7 1 0 0,-7 4 0 0,-7 2-272 16,-9-2 64-16,-13 2 16 16,-9 4-384-16,-12 1-80 0,-9 6-16 0,-8-1 0 0,-9 0 240 15,-12 3 48-15,-10 3 16 0,-14 0 0 0,-12 4 368 0,-13 2 0 0,-14 4 0 16,-5-1 0-16,1 4-176 0,-11-1-16 0,-12 2 0 0,-9 2 0 15,-3 0 192-15,-13 1-160 0,-12 2 160 0,0-1-160 32,12 5-256-32,-17 0-48 0,-11 2-16 0,-14-3-14048 0</inkml:trace>
  <inkml:trace contextRef="#ctx0" brushRef="#br0" timeOffset="50676.75">21938 10369 20271 0,'-14'-10'1792'0,"3"4"-1424"0,1-2-368 16,4 3 0-16,3 4 992 0,3-1 128 0,0-1 32 0,0-1 0 31,2-4-5072-31,5 0-1008 0,8-4-208 0,8 2-48 16,10 0 3584-16,6 1 704 0,7 1 128 0,5 3 48 0,4 2 1328 0,3 1 272 15,2 1 48-15,3 1 16 0,3 0 1808 0,-1 1 352 16,-6-1 80-16,5 0 16 0,6 2-432 0,-1-2-80 0,0 0 0 0,3-3-16 15,5-2-992-15,2-1-192 0,2-2-32 16,-2-2-16-16,1 2-672 0,11-2-144 0,13-3-32 0,6 0 0 16,6 0 368-16,7-3 80 0,3 4 16 0,7-3 0 15,7 1-288-15,11-2-64 16,12 2-16-16,0 0 0 0,-2 2-496 0,4-1-192 0,5 5 128 0,6 4-128 0,1-2 0 16,-2 2-176-16,-2 1 16 0,-2 6 0 31,-3 1-384-31,0-1-80 0,3 6-16 0,-5-2 0 0,-8 5-1120 0,3-3-224 0,1 4-64 0,0-1-13072 0</inkml:trace>
  <inkml:trace contextRef="#ctx0" brushRef="#br0" timeOffset="70385.95">31154 11879 41471 0,'-9'0'3680'0,"4"0"-2944"15,4 0-592-15,3 0-144 0,1 0 352 0,-1 0 32 16,2-3 16-16,0 3 0 0,2-2-400 0,4 0 0 0,3-3 0 0,5 1 0 15,3 1-144-15,1-3-64 0,4 2-16 0,-1 2 0 16,2-2 224-16,0-2 0 0,3 2 0 0,2-1 0 16,1 1 0-16,2-2 0 0,1 3 0 0,0-4 0 15,-1 4 0-15,-1 0 0 0,-1 1 0 0,-3 0 0 16,-3 0 0-16,-3 2 0 16,-3-3 0-16,-3 3 0 0,-2 0 0 0,-3-1 0 0,-1 1 0 0,-2 0 0 0,-3 1 256 0,1 2 32 15,-3-1 16-15,-2 0 0 16,0 0 0-16,-1 1 0 0,0 0 0 0,-1 1 0 0,0-1-80 0,-1 3-16 15,0-3 0-15,0 0 0 0,-1 2-64 0,1 0-16 0,-1 1 0 16,-1 1 0-16,1 2-128 0,0 1 0 0,-2-1 0 16,2 2 128-16,0 4-128 0,-2-1 0 0,2 6 0 0,0 0 0 15,0 2 0-15,-1 5 0 0,1 6 0 0,0 4 0 16,0 5 0-16,1 2 0 16,-3 7 0-16,1 2 0 15,-1 0-176-15,0 4-16 0,-1-2 0 0,0-2 0 16,1 1 192-16,-2 3-160 0,1 0 160 0,-1 0-160 0,0 0 160 0,0 2 0 0,0 2 0 0,0-1 0 15,-1 6 0-15,0 3 0 0,0 2 0 0,-1-2 0 0,1-4 0 16,3-4-128-16,-2-3 128 0,0-2 0 0,1-2 0 0,0-1 0 16,3 2 0-16,1-2 0 0,0-5 0 0,2-1 0 15,2-6 0-15,2-4 0 0,3-1 0 0,0-2-128 32,1-5 128-32,1-3 0 0,0-4-320 0,1-3 32 15,-1-3 0-15,0-1 0 0,-1-3 288 0,1-2 0 16,-1 0 176-16,0-2-176 0,1-1 176 0,0-4-176 15,-1 0 160-15,0 0-160 0,0-1 320 0,-1 0-48 16,1 1 0-16,-2-2 0 0,2 1-128 0,0 1-16 16,-1 1-128-16,-1-1 192 0,2 2-192 0,-2 3 0 15,-1-6 0-15,1 2 0 0,-2 2 0 0,-1-4 0 0,0 5 0 16,-2-4 0-16,0 1 128 0,-3 0-128 0,0 1 0 0,-3-2 0 16,0 4 0-16,-4-4 128 0,-1 3-128 0,-2 1 0 15,-1-1 240-15,-4 1 0 0,-2 2 0 0,-3-3 0 16,-1 3 288-16,-1-3 64 0,-4 1 16 0,-2 0 0 15,-1-1 224-15,-2 0 64 0,1-2 0 0,-2 2 0 16,-5-4-304-16,-3 4-48 0,-3-2-16 0,-4 2 0 16,1 4-48-16,-1-1-16 0,-2 2 0 0,1 0 0 15,-2 2-32-15,3 0-16 0,1-4 0 0,1 2 0 0,-1-2 128 16,1 0 32-16,1 0 0 0,3-3 0 16,5 0-1120-16,3-2-224 0,1-1-32 0,3-6-16 15,3-1-656-15,2-4-144 0,-1-6-32 0,3-1-21584 16</inkml:trace>
  <inkml:trace contextRef="#ctx0" brushRef="#br0" timeOffset="72675.17">32174 11927 25791 0,'-1'-3'2304'0,"1"2"-1856"16,0 1-448-16,0 0 0 16,0 0 1840-16,0 0 272 0,-2 0 48 0,1 0 16 0,1 0-32 0,-2-2 0 31,-1 0 0-31,3 2 0 0,0 0-1088 0,0 0-224 0,0 0-32 0,0 0-16 0,0 0-304 0,0 0-64 16,0 0-16-16,0 0 0 0,0 0-400 0,0 0 0 15,0 0 0-15,0 0 0 0,-17 12 0 0,16-10 0 31,-2 2 0-31,2-2 0 0,-2 1-208 0,2-3 80 16,0 3 128-16,0-3-208 0,-1 2 208 0,2 0 0 0,-1 1 0 0,0-3 160 16,-1 1 208-16,2 1 32 0,-2-2 16 0,1 3 0 15,0-3 80-15,1 3 16 0,-1-3 0 0,1 3 0 16,0-2-192-16,0 2-48 0,0-1 0 0,0-2 0 16,0 4-144-16,0-4-128 0,0 4 192 0,-2-2-192 15,2 2 0-15,-1-2 0 0,0 2 0 0,0-2 0 16,-2 2 160-16,2 2-160 0,-2-2 128 0,1-2-128 15,0 5 256-15,-1-4-16 0,1 3-16 0,-1-2 0 16,2 2-96-16,-2-2 0 0,2 2-128 0,0-1 192 0,1 1-192 16,0-1 144-16,0 0-144 0,0 1 128 0,2 1-128 0,0-1 0 15,0-1 0-15,1 1 0 0,0 3 0 0,1-3 0 16,0 1 0-16,-1 2 0 0,2 1 0 0,0 2 0 16,0 1 0-16,0 0 0 0,0 4 0 0,-1 0 0 15,0 0 0-15,-1 4 0 0,0-1 0 0,-1 1 0 16,1 1 0-16,-2 0 0 0,1 3 0 0,1 1 0 15,1-4 0-15,-2 3 0 0,2-3 0 0,-1-2 0 16,1 1 0-16,0 1 0 0,0-3 0 0,-1-3 0 16,1 1 0-16,-1 0 0 0,0-3 0 0,0 1 0 0,-1 1 0 0,1-4 0 15,-2 2 0-15,0-4 0 0,0 1 0 0,2-1 0 16,-3-4 0-16,1 1 0 0,2-2 0 16,-3 0 0-16,1 0 0 0,-1-3 160 0,1 0-160 0,-1-2 160 15,0 0 16-15,1 0 0 0,-1-4 0 0,0 2 0 16,1-4 144-16,1-1 48 0,-2 7 0 0,3-19 0 15,0 6 0-15,1-3 0 0,-1-2 0 0,1-5 0 16,2-1-176-16,2-2-48 0,0-5 0 0,1-1 0 16,2-3-144-16,1-3 0 0,2-1 0 0,2-1 128 0,0 1-128 15,4-4 0-15,1-2 0 0,1-3 0 16,2-1 0-16,0-4 0 0,2-4 0 0,2 0 0 0,-4 2 0 0,0 1 0 16,-2 3 0-16,-1 1 0 0,-1-1-368 0,-2 1 0 15,2-4 0-15,-1 1 0 31,-2 2-320-31,-1 4-64 0,2 5-16 0,-5 4 0 0,3 4-464 16,-1 2-112-16,2 1 0 0</inkml:trace>
  <inkml:trace contextRef="#ctx0" brushRef="#br0" timeOffset="74327.14">33094 10842 25791 0,'-9'0'1152'0,"3"0"224"0,1 0-1104 0,3 0-272 0,-1 0 0 0,3 0 0 15,0 0 1632-15,-1 0 272 0,-2 0 48 0,1 3 16 16,-1-3 16-16,2 1 0 0,1 1 0 0,0-2 0 15,0 0-1232-15,0 0-240 0,0 0-64 0,0 0 0 0,0 0-48 16,0 0-16-16,18 17 0 0,-15-15 0 0,0 2-48 0,-1-1-16 16,1 2 0-16,-1 0 0 15,-1 4-48-15,1-3-16 0,-2 4 0 0,0 2 0 0,0 1 0 0,-2 3 0 16,2 2 0-16,-1 1 0 0,1 1-256 16,0 5 0-16,0-3 0 0,0 1 0 0,1 1 160 15,2-4-32-15,-2 2 0 0,3-4 0 0,-2 1-128 0,2-3 0 16,0-2 0-16,-2 0 0 0,2-1-128 0,-3 0-64 15,2 0-16-15,-1-3 0 16,-1 2-496-16,1 0-80 0,-1 1-32 0,0-3 0 16,-2 0-480-16,0-1-112 0,1 3 0 0</inkml:trace>
  <inkml:trace contextRef="#ctx0" brushRef="#br0" timeOffset="74726.55">33336 10852 9215 0,'3'-7'816'0,"-2"1"-656"0,0 3-160 0,0-1 0 0,-1 4 1920 0,0 0 368 16,0 0 64-16,-1-2 16 0,1 2 1728 0,-2 2 336 0,-1 0 80 16,-1 3 16-16,0 1-2032 0,0 4-416 15,-1-3-80-15,0 4-16 0,0 0-1152 0,1 2-256 16,1 2-32-16,-1 1-16 0,1 0-288 0,2-1-64 0,0 1-16 0,0 2 0 16,1 2-160-16,0-1 0 0,1 0 0 0,0 2 0 15,0 2 0-15,1-1 0 0,-1-2 0 0,1 1 0 16,1 1 0-16,-2 0 0 0,-1-2 0 0,0 1 0 15,0-1 0-15,-1-2-224 0,0-4 48 0,-1 1 16 16,1-5-192-16,-1-2-32 0,0 2-16 0,1-4 0 31,-1 1-512-31,0-4-112 0,0 0 0 0</inkml:trace>
  <inkml:trace contextRef="#ctx0" brushRef="#br0" timeOffset="75358.23">32829 10991 27647 0,'-16'-4'1216'0,"9"2"256"0,-1-2-1168 0,3 4-304 0,3-3 0 0,1 3 0 16,-1-2 1696-16,1 1 288 0,-1-4 48 0,0 0 16 15,4-1-1040-15,0-1-208 0,3-1-32 0,1 2-16 16,0-2-176-16,2 2-48 0,1-3 0 0,-1 2 0 16,1 1 0-16,0-3 0 0,-2 0 0 0,2 2 0 0,-2-3-16 0,2 1-16 15,-2-1 0-15,1 1 0 0,-1 0 0 0,0-1 0 16,1 0 0-16,-1-2 0 0,-1 2-112 0,2-2-32 15,-2-1 0-15,0-3 0 0,0 4-160 0,1-3-48 16,0 1 0-16,0-1 0 0,3 2 0 0,-1-2 0 16,2 1 0-16,-1 2 0 0,1 2-144 0,-1 0 0 15,0 4 0-15,-2 0 0 0,1 1 128 0,0 4 0 16,-2 1 0-16,1 0 0 0,0 0-128 0,0 2 0 0,-1 2 0 16,-1 0 0-16,2-1 0 0,-2 2 0 0,0-1 0 15,-1 2 0-15,1-2 0 0,-1 0 0 0,-1 1 0 0,1 1 0 16,-1 0 0-16,-1 0 160 0,1 1-32 0,1 2-128 15,-1 1 160-15,1 2-160 0,-2 1 128 0,2 0-128 16,0 0 0-16,1 3 0 0,2-4 0 0,-2 2 0 16,1-2 0-16,1 1 0 15,0-4 0-15,2 3 0 0,0-3 0 0,0-2 0 0,1 0 0 0,0 2 0 16,-1-3 0-16,0-2 0 0,0-1 0 0,-1 0 0 16,-1 0 0-16,1 0 192 0,0-1-192 0,1-2 192 15,-2 0 32-15,1 2 16 0,1-2 0 0,-2 0 0 16,1-2-112-16,1 2-128 0,0-2 176 0,0 2-176 0,0-4 0 15,1 2 0-15,0-2 0 0,0-2 0 0,0 0 0 16,-1-1 0-16,0-2 0 0,0 0 0 16,-1-5-768-16,-1 0-64 0,2-5-16 0,-1 2 0 15,1-4-384-15,-1-4-80 0,3 3-16 0</inkml:trace>
  <inkml:trace contextRef="#ctx0" brushRef="#br0" timeOffset="77446.34">20868 12028 9215 0,'3'3'816'0,"-2"0"-656"0,0 0-160 0,0 1 0 0,0-2 2576 0,1 2 496 32,0-2 80-32,1 4 32 0,0 4-2464 0,2 3-480 15,1 0-112-15,-1 0 16 0,-1-5-144 0,-1 0 0 16,-1-6-160-16,-2-2 160 0,0 0-160 0,-4-2 160 15,-1-2-160-15,-2 0 160 0,-2 2-144 0,-2-4 144 16,-1 2-160-16,-2-2 160 0,-1 0-144 0,1 2 144 16,-1-2-160-16,0-1 160 0,-1 3-144 0,0-3 144 15,-3 0-160-15</inkml:trace>
  <inkml:trace contextRef="#ctx0" brushRef="#br0" timeOffset="80197.89">21499 11762 33167 0,'2'-2'2944'0,"1"1"-2352"0,-2 1-464 0,0 0-128 47,0 0-1552-47,1 0-336 0,0 0-64 0,3 0-16 15,0-3-1648-15,2 1-336 0,0-2-64 0,-3 3-16 0,0-1 3152 0,-1 1 624 0,-2 1 256 0,0-2-192 16,-1 2 3392-16,-1 2 672 0,-2-1 144 0,1 2 16 16,-2 3-768-16,-1 0-176 0,0 1-16 0,-1-1-16 15,1 0-1552-15,-1 0-304 0,0 0-64 0,-2-2-16 16,1 0-768-16,0-1-160 0,-2-1-16 0,0-1-16 0,-2 1-160 16,0-2 0-16,-3 0 0 0,-2 0 0 0,-3 0 0 0,-5 0 128 15,-2 0-128-15,-1 0 128 0,-4 4 64 0,-1-1 0 16,-3-2 0-16,-2 1 0 0,-1 1 64 0,1-3 32 15,-2 1 0-15,-4-1 0 0,-3 0-48 0,-3-1-16 16,-2 2 0-16,-1-2 0 0,-2 1-32 0,-2-3-16 16,-2 0 0-16,-3-2 0 0,-3-2 176 0,-4 4 32 15,-2 1 16-15,-7 0 0 0,-6 2-160 0,-3-4-48 16,-3 2 0-16,-7-2 0 0,-1 4-192 0,-5 0 128 16,0 1-128-16,-2 2 0 0,-1 0 0 0,-2 4 0 15,0 1 0-15,3-1 0 0,6-1-160 0,0 0 32 16,2 4 0-16,3 2 0 0,8-2 128 0,1 0 176 0,-1 0-48 15,2 1 0-15,4 5-128 0,3-4 0 0,4 4 0 16,6-6 0-16,8 0-192 0,1-1-80 0,1-3-16 0,0-2-20288 16</inkml:trace>
  <inkml:trace contextRef="#ctx0" brushRef="#br0" timeOffset="83391.52">18880 9575 31327 0,'-3'2'1392'0,"2"2"272"0,-2 2-1328 0,2-2-336 15,1 0 0-15,0 1 0 0,0 1 0 0,-1 4-320 0,0 3 64 0,1 8 16 16,-1 4 112-16,1 1 128 0,-2-1-208 0,2-3 80 16,2 1 128-16,-1 0 0 0,0-2 0 0,1-2 0 15,1 3 0-15,1 0 0 0,-1 1 160 0,2 4-160 16,0 2 928-16,-1 3 96 0,1 3 0 0,0 2 16 15,0 1-400-15,0 3-64 0,-2 3-32 0,1-3 0 16,0 4-544-16,-3-7 0 0,0-3 0 0,-1-4 0 16,-1-3 224-16,-1 1-64 0,-1 3-16 0,-1-4 0 15,1-3 304-15,-2 1 48 0,-1 0 16 0,-1-1 0 16,3-3-272-16,-3-4-48 0,2-2-16 0,2-6 0 0,-1-1 16 16,0-3 0-16,1-2 0 0,-1-2 0 15,0-2 80-15,0 0 32 0,1 0 0 0,-1 0 0 0,-1 0-112 0,1 0-32 16,-1 0 0-16,0 2 0 0,0 0-16 0,1-2 0 15,-3 2 0-15,2 0 0 0,2 0-144 0,-1-2 192 16,0-2-192-16,1 0 192 0,0 1-192 0,-1 0 0 16,1-3 0-16,-2-2 0 0,0 0 208 0,-1 0-32 15,-1-3-16-15,-1-1 0 0,0-2-160 0,-2-2 192 16,-1-1-192-16,1-1 192 0,-1 0-64 0,0 0-128 16,0-6 192-16,-1 1-64 0,2-1 64 0,0 2 16 15,0 1 0-15,3 0 0 0,-1 1-208 0,2 5 0 0,1 3 128 16,1 1-128-16,1 3 0 0,0 2 0 0,2 4 0 15,0 0 0-15,-1 0 0 0,2 3 0 0,2 0 0 0,-1 1 0 16,0 2-256-16,3 0 64 0,1 3 16 0,0-1 0 16,1 4 176-16,1 0 0 0,1 1 0 0,0 0-128 15,1 2 128-15,1 1-192 0,-1 0 192 0,1 0-192 16,-2-1 192-16,2 1 0 0,0 1 0 0,0 1-128 16,-1-2 128-16,-1-3 0 15,1 2 0-15,-1 1 0 0,0-2 0 0,-1 1 0 0,2 1 0 0,-2-1 0 16,2-2 0-16,0-3 0 0,1 0 0 0,1-4 0 15,0-1 224-15,0-1 32 0,3-4 0 0,2-4 0 0,-3-2-32 16,2-3 0-16,0 0 0 0,0-1 0 0,0-3-64 0,-2 1-16 16,1 0 0-16,-2-2 0 0,-1-2-144 0,0-1 0 15,1-1 0-15,-4 1 0 0,1 1 0 0,-2-1 0 16,-1-1-192-16,1 1 192 16,-4 1-496-16,0-1 32 0,-3 0 0 0,-1 1 0 15,-1 0-176-15,-1-2-48 0,-4-2 0 0,-1-2-17936 0</inkml:trace>
  <inkml:trace contextRef="#ctx0" brushRef="#br0" timeOffset="84186.15">17456 8801 35935 0,'-3'-2'3200'0,"1"2"-2560"0,2 2-512 0,0 0-128 16,2-2-416-1,-2 3-96-15,1 0-32 0,-1 4 0 0,1 2-16 0,2 1 0 0,2 5 0 0,0 1 0 16,1 0-112-16,0 3-32 0,1 1 0 16,-1 4 0-16,2 2 704 0,1 2 144 0,-2 0 32 0,0 4 0 15,2 6 768-15,0 6 144 0,-1 0 48 0,0 1 0 0,-2 2-496 0,0-5-112 16,-1 1-16-16,0-5 0 0,0-2-512 0,-3-1-304 15,1-2 48-15,-2-4 0 16,0-1-1280-16,-2-4-256 16,0-2-64-16,-2-1-11872 0</inkml:trace>
  <inkml:trace contextRef="#ctx0" brushRef="#br0" timeOffset="84473.76">17226 8935 42383 0,'-11'-6'1872'0,"5"0"400"0,2 0-1824 0,4 0-448 0,3 2 0 0,1-1 0 15,1 1-192-15,3-3-128 0,7-8-16 0,7-1-16 0,8-3 160 0,2 3 16 16,3 0 16-16,1 4 0 0,-1 2 160 0,3 0 0 15,-1 2 0-15,0-2 0 16,1 3 0-16,-2-2 0 0,1 0 0 0,-2-1 0 0,-2 0 0 0,-1 1-208 16,-2 2 80-16,-2 1 128 15,-2 0-1120-15,0-3-96 0,-1 2-32 0,-2 0-15344 16</inkml:trace>
  <inkml:trace contextRef="#ctx0" brushRef="#br0" timeOffset="84740.62">17391 9366 43311 0,'-5'1'3840'0,"1"0"-3072"0,4 1-608 0,1-2-160 15,2-2 128-15,1 1-128 0,1 0 192 0,2-2-64 16,5 0-512-16,6-6-128 0,5-2 0 0,4-4-16 16,3-1 272-16,1 0 48 0,2-3 16 0,-2 0 0 31,-1 0-1280-31,0 0-240 0,-3 1-48 0,-1 2-14752 0</inkml:trace>
  <inkml:trace contextRef="#ctx0" brushRef="#br0" timeOffset="84920.66">18059 9088 42383 0,'-8'13'1872'0,"3"-2"400"0,2 0-1824 0,1-2-448 0,4-3 0 0,-1-2 0 15,1 2 0-15,1 7 0 0,2 5 0 0,1 4 0 16,2 7-160-16,1-1-128 0,1-3-32 0,-1-3 0 15,-1 0-2048 1,-1-2-400-16,-1 0-96 0,-3 1-16 0</inkml:trace>
  <inkml:trace contextRef="#ctx0" brushRef="#br0" timeOffset="85122.11">18000 8953 45151 0,'-2'-5'2000'0,"0"2"416"0,0 1-1936 0,2 1-480 15,2 1 0-15,0 0 0 0,3 0-224 0,1 0-144 0,5 0-16 0,4 0-16 32,4-3-1280-32,2 3-256 0,1-2-48 0,-2 0-16 0</inkml:trace>
  <inkml:trace contextRef="#ctx0" brushRef="#br0" timeOffset="85376.95">18401 9091 36863 0,'-1'0'3264'0,"1"0"-2608"16,1-1-528-16,0 1-128 15,1 0-320-15,-1 0-112 0,1-1-16 0,1 0 0 16,0 1-752-16,1 0-144 0,1 0-48 0,-2 1 0 0,0 4 1136 0,-1-4 256 15,-1 4 0-15,-1 2 0 0,-1 2-144 0,-2 1-64 16,-1 2-16-16,-1 1 0 0,0-1 1792 0,-2 4 352 16,0-2 80-16,-1 2 16 15,1-1-800-15,-1 1-144 0,1-1-48 0,-2 1 0 0,1 0-768 0,-1-3-256 16,-1 2 160-16,1 1-160 16,1-3-880-16,-2 3-256 0,0-4-48 0,0 2-15712 0</inkml:trace>
  <inkml:trace contextRef="#ctx0" brushRef="#br0" timeOffset="85568.4">18301 9104 46079 0,'1'-3'2048'15,"-1"2"400"-15,0 1-1952 0,0-3-496 0,1 3 0 0,2 0 0 0,-1 0-128 0,3 0-128 16,3 3-32-16,3-3 0 15,2 1-592-15,5 2-112 0,-1 3-32 0,2-2 0 16,3 2 288-16,-1 2 48 0,0 2 16 0,1 0 0 16,0 3-2192-16,-1-1-432 0</inkml:trace>
  <inkml:trace contextRef="#ctx0" brushRef="#br0" timeOffset="85980.71">18780 9309 40543 0,'0'0'1792'0,"-2"-3"384"0,1 2-1744 0,1-1-432 0,1-2 0 0,2 2 0 31,0-2 0-31,2-5-224 0,3-1 32 0,3-6 0 16,4-2-1408-16,2 2-288 0,0-3-48 0,-1 3-16 15,2 0 192-15,-1 0 32 0,0 0 16 0,-1-3 0 16,2 4-224-16,-1-1-48 0,-2 0-16 0,0 1 0 15,-3 2 704-15,-1-3 144 0,-1 3 16 0,-1 0 16 0,-2 0 672 0,-2 1 128 16,-2 2 16-16,-2-1 16 0,-1 4 944 0,-3-2 192 16,0 1 48-16,-5 0 0 0,1 0 768 0,-4 0 176 15,0 2 16-15,-3 2 16 0,0-1-1184 0,0 4-240 16,-2 1-64-16,-2 3 0 0,0 4 16 0,-2-1 0 16,0 2 0-16,0 6 0 0,1 0 624 0,0 3 112 15,0-1 16-15,5 0 16 0,0 3 80 0,2-3 16 0,0 0 0 16,3 2 0-16,-1 1-784 0,1-2-160 0,3 4-16 0,1-5-16 15,1 4-288-15,2-1 0 16,0-1 0-16,2 2 0 0,3-2-160 0,1 4-144 0,3-3-16 0,-1-3-16 16,3 0 336-16,1-1 0 0,1-2 0 15,3-3 0-15,0-4-480 16,2 0 32-16,2 0 0 0,0-2 0 16,1-4-448-16,1 4-96 0,1-2-16 0,1-4-13168 0</inkml:trace>
  <inkml:trace contextRef="#ctx0" brushRef="#br0" timeOffset="86523.22">19497 9167 41471 0,'-11'-3'1840'0,"2"0"368"0,2-1-1760 0,2 1-448 0,2 0 0 0,1 0 0 31,0-1-336-31,-3-2-160 0,-2-4-16 0,-3-6-16 0,-2 1-752 16,-2-3-160-16,2 4-32 0,1 2 0 0,-2 2-1056 0,2 4-224 0,-1 3-32 0,-2 6-16 15,-1 4 1600 1,-1 4 320-16,-1 6 64 0,0 0 16 0,-1 6 1536 0,2 3 304 0,0 0 64 0,3 1 16 0,0 2 1120 15,3-3 208-15,3-1 48 0,2-3 16 0,2-2-1040 16,3-2-224-16,3-2-32 0,-1-1-16 0,3 1-656 0,2-3-128 16,1-4-32-16,1 1 0 15,2-1-848-15,1-4-176 0,0-3-48 0,-1 1 0 16,0-6-48-16,2 1-16 0,2-3 0 0,0-4 0 0,1-1 752 0,0 1 192 16,1-4 0-16,0-2 16 0,-3 2 560 0,1-3 96 15,0-2 32-15,0 1 0 0,-1-4-368 0,-1-1-64 16,2-1-16-16,-1-2 0 0,-1-4-112 0,0-2-16 15,-1-3-16-15,-1-5 0 0,0-2 96 0,-2-1 32 16,-1-5 0-16,-1 3 0 0,-4-3-64 0,0 2-16 0,-1-2 0 16,-3 5 0-1,0 5-160-15,-3 3-48 0,-1 3 0 0,-2 1 0 0,-2 2 112 0,-3-1 32 0,1 4 0 0,-1 3 0 16,0 2-288-16,1 2 0 0,0 5 0 0,-1 1 0 31,3 6-624-31,-1 2-80 0,0 4 0 0,-1 3-18960 0</inkml:trace>
  <inkml:trace contextRef="#ctx0" brushRef="#br0" timeOffset="87125.38">20177 8754 36863 0,'-1'-2'3264'15,"-1"2"-2608"-15,2 2-528 0,0 0-128 0,2 1 640 0,-1-3 80 0,0 3 32 0,0 4 0 16,2 1-448-16,-1 2-96 15,3 2-16-15,1 5 0 0,1-4 256 0,1 6 32 0,1 0 16 0,1 5 0 16,0-1-176-16,0 5-48 0,-1 0 0 0,-1 1 0 16,0-1-272-16,-1 2 0 0,0 1 128 0,-1-3-128 15,-1 2 0-15,-1 1-192 0,0-3 16 0,-1 0 16 16,1-3-192-16,-1-3-32 0,-1 1-16 0,0-10 0 16,2 0-688-1,-1-5-144-15</inkml:trace>
  <inkml:trace contextRef="#ctx0" brushRef="#br0" timeOffset="87442.97">20639 8832 41471 0,'-3'3'3680'0,"-1"3"-2944"15,3-3-592-15,1 1-144 0,1-1 432 0,0 2 48 0,-1 5 16 0,0 6 0 16,1 7-688-16,1 1-128 0,1 5-16 0,1-6-16 16,1 1 352-16,1-1 0 0,0 2-144 0,-1-3 144 15,1 0-272-15,-1 1 0 0,-1-1 0 0,-1 0 0 16,0 1-368-16,-3-2-80 0,2 1-16 0,-4 0 0 15,1-3-512-15,-1-3-96 0,0 0-32 0,0-4-14240 16</inkml:trace>
  <inkml:trace contextRef="#ctx0" brushRef="#br0" timeOffset="88059.43">20066 8964 23039 0,'-9'0'2048'0,"3"0"-1648"0,1 0-400 0,1 0 0 31,3 0 2464-31,0 0 416 0,1-3 64 0,-3 3 32 16,1 0-3648-16,-2 0-736 15,0-2-128-15,0 2-48 0,2-1 1584 0,1-2 304 0,1 1 64 0,0 1 16 16,1-4 1072-16,0 1 208 0,2 0 64 0,-1-2 0 0,2 2-352 0,-2-2-64 16,3 2-16-16,0-4 0 0,0 2-624 15,0-1-128-15,3-3-32 0,-1 1 0 0,0-4-272 0,2 1-64 16,1-3-16-16,0 1 0 0,1-2-160 0,-1-2 0 16,1-2 0-16,-1 1 0 0,0-2 0 0,-3 2 0 15,1 0 0-15,-1 3 0 0,-1-4 0 0,0 4 0 16,-1 1 0-16,0 2 0 0,0 4 0 0,-1-3 0 15,0 3 0-15,-1 2 0 0,2 0 240 0,-1 1-48 16,0 3 0-16,1 0 0 0,-2 2-192 0,4 2 0 16,-2 2 128-16,1 3-128 0,1-3 0 0,1 6 0 0,0-1-192 15,2 1 192-15,0 3-176 0,0-3 176 0,2 4-160 16,2-1 160-16,1 4 0 0,0-3 0 0,-1 3 0 0,1 0 0 16,-1-4 0-16,-1-1 0 0,1 2 0 0,-2-2 160 15,1 0-32-15,-2 0 0 0,0-1 0 0,-1 0 0 16,1-2 0-16,-2-1 0 0,-1-2 0 0,2 0 0 15,3 1-128-15,0 1 0 0,3 2 0 0,-1-3-176 16,0-2 176-16,0-1 176 0,1 0-48 0,-1-1 0 16,1-2 128-16,-1 0 0 0,2 0 16 0,-1-5 0 15,0 4 16-15,0-5 0 0,0 1 0 0,-1 0 0 0,0-1-96 0,-1 0-32 16,-1 0 0-16,-1-1 0 0,0 4-160 0,-3-4 160 16,1 1-160-16,-1 0 160 0,0 0 0 0,-2 0 0 15,1 0 0-15,-2-1 0 0,-1 1-160 0,1-1 0 16,-1-2 0-16,-1 0 128 0,0 2-352 0,0-5-80 15,0-2-16-15,1-3-20672 16</inkml:trace>
  <inkml:trace contextRef="#ctx0" brushRef="#br0" timeOffset="90557.36">16248 17193 23039 0,'-13'7'2048'0,"2"-5"-1648"0,-1 2-400 0,5-2 0 15,2-2 3232-15,3 0 560 0,-3 2 112 0,-4 0 32 0,-3-2-2880 16,-4 1-576-16,1-1-112 0,1-1-32 0,3-3-528 0,2-1-128 15,3 2 0-15,1-6-16 16,1-1-304-16,4 0-48 0,0 0-16 0,3-2 0 16,1 3 208-16,1 2 48 15,2-3 0-15,0 1 0 0,5-1 448 0,-1 4 0 0,2-4 0 0,1 4 0 16,0 0 336-16,2 0 176 0,2-4 16 0,3 1 16 0,1-1 288 0,4 0 48 16,2-2 16-16,5 0 0 0,4-1-224 0,1 0-32 15,2-2-16-15,4-4 0 0,7 2-448 0,1-4-176 16,0 1 128-16,-1-2-128 0,-2 1 0 0,-1-1 0 15,2-1 0-15,-1 1 0 0,0 0 128 0,-4 1-128 0,1 1 128 0,-4-2-128 32,1 2 0-32,-3-1 0 0,0 1-144 0,-5 2 144 0,1-1 0 0,-1 1-128 15,1 0 128-15,0-3 0 16,-2 3 0-16,2-2 0 0,1 1 0 0,2 0 0 0,-2-2 0 0,1 1 0 16,0-1 0-16,-1 1 0 0,0 0 0 0,-2-1 0 15,0 3 0-15,-4 0 0 0,0 1 0 0,-2 1 176 16,-2 2-176-16,-2 0 160 0,-3 2-160 0,-2 1 0 15,-2 4-192-15,-5-3 192 0,-2 4 0 0,-1 0 0 16,-1-1 0-16,-3 2 128 0,-1 1 64 0,-3 1 16 16,1-1 0-16,-2 2 0 0,-1-1 64 0,0 0 16 15,0 0 0-15,0-1 0 0,1-3-32 0,2-2 0 0,1 1 0 0,-1-2 0 16,3-3-256-16,1 1 0 16,1-1 0-16,0 0-144 0,2 3-208 0,-2-2-32 15,1 2-16-15,-2 4 0 0,1 0 32 0,-2-1 16 16,-2 4 0-16,-1 0 0 0,1 3 352 0,-3 0 0 15,1 0 0-15,-1 0 0 0,-1 0 0 0,0 3 288 0,-1-3-48 0,-1 1-16 0,2 1 64 0,-1-2 16 16,0 0 0-16,0 3 0 0,1-3-112 0,0 0-32 16,0 0 0-16,0 0 0 0,0 0-160 0,0 0 0 0,-20 6 144 15,14-5-144-15,1 2 144 0,-2-3-144 0,0 2 192 0,0-2-192 16,-2 4 0-16,-1-3 0 16,-1 2 0-16,-1-1 0 0,-1-2 0 0,1 1 0 0,-1 2 0 0,4-3 0 15,-1 0 128-15,0-3-128 0,1 2 0 0,-1-1 0 16,2-2 192-16,0 0-64 0,1-2 0 0,1 1-128 15,2 1 144-15,0-2-144 0,2 3 0 0,-1-4 144 16,2 4-144-16,1-4 0 0,0 3-192 0,0 0 192 31,2 0-192-31,1 2 192 0,-2 0-160 0,3 2 160 0,0 0-192 16,-1 0 48-16,1 0 16 0,1 0 0 0,0 0 128 16,1 2 0-16,2-2 0 0,-1 0 0 0,2 0 0 0,2 0-208 15,1 0 80-15,3-2 128 0,1 2 0 0,3-2 0 16,0-2 144-16,4-1-16 0,-2 4-128 0,2-1 0 15,3-1-176-15,-1 3 176 0,-2 0 0 0,0 3 0 16,-2-3 0-16,-2 3 0 0,0 2 0 0,-3 1 0 16,-1 2 0-16,-3 0 0 0,-2 2 0 0,-1 0 0 15,-2 5 0-15,-1-1 0 0,-2 1 0 0,-3 1 256 16,1 0-48-16,-5 2-16 0,-1-2-64 0,-1 0 0 16,-1-2-128-16,-2 1 192 0,-2 1-48 0,0-1-16 15,-1-4 0-15,0 1 0 0,-2 1 16 0,1-1 0 0,-2 0 0 16,-2 2 0-16,-2 1-144 0,-1-3 0 0,-1 1-192 15,0-2 192 1,-1 0-512-16,2-4 0 0,-2 2 16 0,1-3-18896 0</inkml:trace>
  <inkml:trace contextRef="#ctx0" brushRef="#br0" timeOffset="91971.46">18127 16696 44223 0,'-2'-2'3936'0,"2"-1"-3152"0,2 2-624 0,1-4-160 0,2 4 0 0,1-4 0 16,6 0-192-16,5-7 192 15,10-3-1056-15,6-1-96 0,6 2 0 16,-1 2-16-16,2-1-128 0,-1 7-32 0,0 0 0 0,-4 2 0 0,-1 4 2432 0,-1 2 496 15,-1 0 80-15,-1 4 32 0,1 0-816 0,-1 2-144 16,2 3-48-16,0-1 0 0,2 0-80 0,0-2-32 16,7-1 0-16,4-4 0 0,4 0-96 0,4-4-32 15,7-3 0-15,3-4 0 0,3 0-208 0,2 0-64 16,0 0 0-16,0 2 0 0,2-1-16 0,7-1-16 16,5 0 0-16,-2 2 0 0,-4 0-160 0,-2 2 0 15,1 4 0-15,-4 0 0 0,-1 1-176 0,-4 2 176 16,-5 3-128-16,-4 0 128 0,-2 4-336 0,-4 3 16 0,-2-1 0 0,-4 2 0 15,-1 0 80-15,-2-1 32 0,1-1 0 0,-2-2 0 16,-2 0-16-16,-2-1 0 0,-1-3 0 0,-1-3 0 16,0-5-96-16,0-2 0 0,4-4-16 0,2-6-12976 15,1-2-2576-15</inkml:trace>
  <inkml:trace contextRef="#ctx0" brushRef="#br0" timeOffset="95554.33">12711 16536 23039 0,'0'0'2048'0,"-2"0"-1648"0,2 0-400 0,0 0 0 16,0 0 880-16,-1 2 80 0,0-2 32 0,0 0 0 15,-1 1-176-15,0 2-48 0,-3-2 0 0,5-1 0 16,0 0 320-16,0 0 64 0,0 0 16 0,0 0 0 0,0 0-336 0,0 0-64 16,0 0 0-16,0 0-16 0,0 0-368 0,0 0-64 15,0 0 0-15,-17 11-16 0,17-7-304 0,0 0 128 16,-2 1-128-16,1 2 0 0,0 2 192 0,-2 0-64 16,1 4 0-16,-3 0-128 0,1 4 400 0,-2 0-16 15,0 3-16-15,-2-1 0 0,1 6-16 0,-2 0 0 0,1 1 0 16,-2-1 0-16,0 1-160 0,0 1-16 0,0 1-16 0,-2-2 0 15,1 3-32-15,-2-1-128 0,1-3 192 0,-2 1-64 16,1-2-128-16,-3 0 160 0,0 1-160 0,0-1 160 16,-2 0 96-16,1 1 0 0,1-1 16 0,-3-4 0 15,1 2-272-15,-1 1 0 0,1 0 0 0,-2-3-144 16,1 2 144-16,0-2 0 0,0 1 0 0,4-2 0 16,0-2 0-16,2-2 0 0,0 1 0 0,2-1 0 0,1-5 0 15,2-1 0-15,0-2 0 0,2-1 0 0,1-2-128 16,0-1 128-1,3 0-128-15,-1-3 128 0,2 2-144 0,1 2 144 0,0-2-160 0,1 2 160 0,0-1-160 0,2 0 160 16,1 0-160-16,1 0 160 16,1-1 0-16,1 0 0 15,3 1 0-15,1-3 0 0,2 0 224 0,-1 0-64 0,-1-3-16 0,1 3 0 0,2-4-144 0,1 2-144 16,2-1 144-16,1 2-208 0,-1-1-96 0,-1 2-16 16,0 2 0-16,0-2 0 15,3 0 16-15,-2 1 0 0,-2 1 0 0,1-1 0 0,0 1 304 0,-1 0-192 16,-2 0 192-16,0 1-160 15,-1-2-96-15,-1 1 0 0,0-2-16 0,-3 3-17024 16</inkml:trace>
  <inkml:trace contextRef="#ctx0" brushRef="#br0" timeOffset="96138.84">12941 17169 43311 0,'2'8'1920'0,"-2"-4"384"0,0 2-1840 0,0-3-464 0,0 0 0 0,0-3 0 0,1 3 432 0,0 1-16 16,2 2 0-16,2-2 0 16,2 2-736-16,2-4-128 0,1-2-48 0,-2-2 0 0,1-1 112 0,-1 0 0 15,-1 1 16-15,0-4 0 0,1 0 16 0,-2 0 0 16,1 0 0-16,2-1 0 16,0 1-608-16,2 0-128 0,0-1-32 0,0 0 0 15,3 1 368-15,-2-2 80 0,-1 1 16 0,0 1 0 0,-1 0 656 0,-1-1 224 0,0 0 0 0,-3 1 0 16,0 3 576-16,-1-2 112 0,0-2 32 0,-1 4 0 15,-3-3-176-15,0 2-16 0,-1 0-16 0,0-2 0 16,-2 1-464-16,-1 1-80 16,-2-2-32-16,0 0 0 0,-1 2-288 0,-3-4-64 0,-1 1-16 0,2 1 0 15,-2 1-48-15,-2-1-16 0,-2 0 0 0,-2 0 0 16,1 2 80-16,0 1 32 0,-2 1 0 0,0 4 0 16,0 1 160-16,1 1 0 0,-1 6 0 0,-1-2 128 15,-1 8-128-15,-2 0 128 0,0 4-128 0,0 1 128 16,0 1 0-16,0 3 0 0,-1-3 0 0,2 4 0 0,0 3-128 15,3-4-160-15,2 1 160 0,4-4-208 0,2-4 208 0,3 1-176 16,2-2 176-16,2 1-160 0,3-2 448 0,0-4 96 16,2 2 0-16,0-2 16 0,1 0-224 0,1-2-48 15,2 3-128-15,2-4 192 0,-1 1-192 0,0 3-160 16,2-1 32-16,1 0 0 16,0 2-720-16,3-2-144 0,1 1-32 0,2-3 0 15,2-2-1392-15,0-1-272 0,2-1-64 0,2-5-10944 0</inkml:trace>
  <inkml:trace contextRef="#ctx0" brushRef="#br0" timeOffset="96772.27">13487 17171 41471 0,'-1'0'1840'0,"-3"0"368"0,0 0-1760 0,1-2-448 0,0 1 0 0,1-4 0 15,-1 1 0-15,0-2-256 0,-4-4 48 0,-1-3 0 16,-1 1-4336-16,0 2-880 0,2 0-160 0,-2 7-48 15,1 0 3120-15,-3 6 608 0,-2 0 128 0,0 5 32 0,-1 3 2832 0,-2 1 576 16,0 2 128-16,-1 2 0 0,0 2 64 0,1-2 16 16,2 4 0-16,0-1 0 0,2-1-736 0,-1 1-160 15,2-3-16-15,0 0-16 0,0 3-224 0,1-3-32 0,1-1-16 16,1-2 0-16,1-1-672 0,2 1-224 0,3-3 0 16,1-2 0-1,2 2-1008-15,0-4-208 0,3 2-32 0,1-2-16 0,0 0 880 0,2-2 176 0,2 1 48 0,1-1 0 16,1-2 1152-16,0-1 256 0,1 2 32 15,1-3 16-15,-1 0-112 0,2-4-32 0,-1 2 0 0,1-2 0 16,0 1-256-16,-1-3-48 0,0 3-16 0,-1-4 0 16,-1-1 208-16,0 0 32 0,-1 0 16 0,-1-2 0 15,1 0-528-15,0 0-96 0,-2-5-32 0,0 2 0 16,0-2-208-16,-2 1-128 0,2-1 128 0,-3-1-208 16,0 1-176-16,-2 2-16 0,0-3-16 15,-1 1 0-15,-2 2-48 0,0 2-16 0,0-1 0 0,0 6 0 0,2 0 720 0,-1 2 144 16,-1 4 16-1,0 0 16-15,0 0 480 0,0 4 112 0,1 2 16 0,-1 1 0 0,1 4-624 0,1 3-112 16,-1 1-32-16,0 1 0 0,0 4 0 0,2 2 0 16,-1 3 0-16,1-1 0 0,-1 0 112 0,2 1 16 15,-2-1 0-15,2-1 0 0,0-1-160 0,-1 0-32 16,1-3 0-16,0-3 0 0,0 0-320 0,-2-8-80 0,-1 0-16 16,1-4 0-1,0-2-864-15,1-2-192 0</inkml:trace>
  <inkml:trace contextRef="#ctx0" brushRef="#br0" timeOffset="97199.16">13720 17320 40543 0,'-2'0'3600'0,"1"0"-2880"0,1 0-576 0,0 0-144 0,1 0 0 0,1-3 128 15,1 2-128-15,2-2 128 0,5 0-128 0,0 0-192 16,1 3 32-16,-2 6 160 0,-3 3-256 0,-4 2 64 16,-2 7 16-16,-2-2 48 0,-2 3-192 0,-1 1-48 15,0 1 0-15,2-2 16 0,0-2 3232 0,1-2 640 16,2-3 128-16,-2-2 64 0,2-1-1536 0,0-3-320 16,0 0-48-16,2-2 16 0,-2 0-1440 0,0-4-384 15,0 0 128-15,1 0-128 0,-1-4 0 0,1-1-208 16,-1 0 16-16,1-4 32 0,-1 1-160 0,0-3-16 15,0-2-16-15,0-3 32 16,-1-2-128-16,0-3-32 0,0 1 0 0,-1-3 32 16,0 1-48-16,0 0-16 0,0 0 0 0,1-1 48 15,1 2 32-15,1 2 16 0,1 0 0 0,0 1 32 16,2-1-80-16,-1 2-16 0,4-1 0 0,-1 1 32 16,1-1 0-16,-1-1-16 0,2 3 0 0,-1 0 32 15,-1 3-48-15,1-1-16 0,0 0 0 0,-1-1 32 0,0 4-32 16,1 2 0-16,-3-1 0 0,1 1 48 15,0 2-48-15,2 1 0 0,-2 3 0 0,1-4 16 0,0 5-256 0,3-2-48 16,2 4-16-16,1 0 0 0,3 4-1824 0,0 0-352 16,2 1-80-16,2-1-16 0,-1 3-1072 0,2-1-208 0</inkml:trace>
  <inkml:trace contextRef="#ctx0" brushRef="#br0" timeOffset="97735.48">14220 17133 41471 0,'0'6'1840'0,"-1"-2"368"0,-1-1-1760 0,0 0-448 16,2-3 0-16,0 2 0 0,-1-2 0 0,1 2 0 0,-1 0-192 0,1 2 192 31,0 0-3536-31,1 4-592 0,0 1-112 0,1 1-32 15,-2 3 1856-15,0 3 368 0,-2 5 80 0,0 2 16 0,-1-1 4208 0,2 0 848 0,0 3 160 0,0-3 48 16,1 0-1264-16,0-3-240 0,2-3-48 0,-1-4-16 16,2 1-848-16,-1-3-160 0,1 0-32 0,-1-2-16 15,0-3-240-15,-2 0-64 0,1-4 0 0,-1-1 0 16,0-1-176-16,0-1-32 0,1-4-16 0,-1-2 0 0,0-1-160 16,0-5 0-16,0-2 0 0,0-2-176 0,-1 0 32 0,1-3 0 15,-1 1 0-15,1-2 0 16,-2 1-368-1,2 1-80-15,0-2-16 0,2-1 0 0,1 2 192 0,1 4 32 0,2 5 16 0,0 2 0 0,1 1 688 0,0 3 144 16,2 2 32-16,-1 0 0 0,1-1 0 0,2 4 0 16,0 1 0-16,2 0 0 0,-1 0-304 0,-1 1-48 15,1 2-16-15,1-1 0 0,-2 2 0 0,0-3-128 16,1 2 192-16,1 1-64 0,-1-2-128 0,-1 2 0 16,0 1 0-16,-1 1 0 0,1 1 0 0,-1 2 0 15,1 3 0-15,1-1 0 0,0 2 0 0,-2 2 0 16,1-2 0-16,-2 2 0 0,-1 1 0 0,0 0 160 15,-1 0-32-15,1 0-128 0,-2 3 192 0,-1-3-64 0,1 3 0 16,-1-1-128-16,1 1 160 0,-1-2-160 0,0-2 128 0,1-3-128 16,0 1-192-16,2-4-112 0,-1 1-16 0,0-1-16 31,0-3-640-31,0 2-128 0,-1-5-32 0,-1 0 0 16,0-1-1376-16,-2-2-288 0</inkml:trace>
  <inkml:trace contextRef="#ctx0" brushRef="#br0" timeOffset="98369.75">15394 17191 41471 0,'-1'11'3680'0,"-1"-1"-2944"0,1-4-592 0,1-2-144 15,0-2 640-15,-1 5 80 0,1 2 32 0,-3 10 0 16,1 5-304-16,-1 0-48 0,0-2-16 0,-1-3 0 15,0 0-224-15,-1 0-160 0,0 0 192 0,-1-1-192 16,0 2 0-16,-1 0 0 0,-1 4 0 0,1-2-192 16,-1 1 192-16,0 2 0 0,-1-4 0 0,0 1-144 15,3 1-80-15,-1-6-16 0,2 0 0 0,0-3 0 32,2-4-208-32,1-2-32 0,1-4-16 0,1-1 0 0,0-6-224 0,0-1-48 0</inkml:trace>
  <inkml:trace contextRef="#ctx0" brushRef="#br0" timeOffset="98752.73">15644 17193 41471 0,'1'17'1840'0,"-1"-8"368"0,-1 3-1760 0,1-6-448 0,-2-1 0 0,2 0 0 16,0-2 448-16,-1 6 16 0,0 5 0 0,0 2 0 15,1 0-464-15,-2 1-160 0,4-3 0 0,-2-2 0 16,1 0-128-16,0 1-32 0,-1 0 0 0,-1 0 0 15,0-1 320-15,-1 0 0 0,0 2-128 0,-1 1 128 16,1-4 0-16,0 0-128 0,-1 2 128 0,1-2 0 0,-1 0 0 0,1-1-128 16,-1 0 128-16,2-2 0 0,-2 2 0 0,2-2 0 15,1 0-128-15,0 1 128 16,0-4-560-16,0 1-48 0,1-1-16 0,-1-1 0 16,2-2-1088-16,-1 2-208 0,0-4-64 0,0 0-13232 15</inkml:trace>
  <inkml:trace contextRef="#ctx0" brushRef="#br0" timeOffset="99403.77">15056 17322 44223 0,'0'0'3936'0,"0"-2"-3152"0,-1 2-624 0,2-4-160 15,0 1 176-15,3 0 0 0,1-3 0 0,4-4 0 16,3-8-2032-16,3 1-384 0,1-2-96 0,-1 1-16 15,-3 4 32-15,-3 2 0 0,-2 3 0 0,-2-1 0 0,-1 4 3920 0,-2 0 800 16,2-4 160-16,0 1 16 16,1 0-1424-16,0-4-304 0,0 1-48 0,1-1-16 0,-1 2-464 0,0-3-80 15,1 0-32-15,-1-1 0 0,0 1 48 0,-1 2 16 16,-1 0 0-16,1-1 0 0,1 0 80 0,1-2 16 16,0 1 0-16,2 2 0 15,-2 2-240-15,1-1-128 0,2 4 160 0,-2 0-160 16,2 1 0-16,1 0 0 0,0 2-176 0,0 2 176 0,1 2-272 0,-1 0 64 15,1 0 16-15,0 4 0 0,1 4 192 0,0 0 0 0,0 4 144 0,-1 3-144 16,-1 1 208-16,0-3-48 16,0 5-16-16,0-2 0 0,-2 0-16 0,2 0 0 0,0 3 0 0,1-6 0 15,-1 2 0-15,0-3 0 0,0 1 0 0,1-2 0 16,0 1 96-16,0 1 16 0,2-1 0 0,-2 0 0 16,0-2-112-16,0 3 0 0,0-1-128 0,-1 2 192 15,1-2 32-15,-2 3 0 0,-1-2 0 0,1 0 0 16,-1 0 112-16,-2-2 32 0,0 3 0 0,-1-4 0 15,-1-1-112-15,0-2 0 0,0-1-16 0,0-1 0 0,0-1-64 16,-1-4-16-16,2 0 0 0,0-4 0 16,0 2-160-16,3-2 0 0,0-2 0 0,2-3 0 0,3-1 0 15,-1 0 0-15,1-2 0 0,0 2 128 0,-1-2-128 0,-1 2 0 16,2-3 144 0,-3 1-144-16,-1 0-256 0,0-2-112 0,-1 2-16 0,-5-3-13984 15,1 1-2784-15</inkml:trace>
  <inkml:trace contextRef="#ctx0" brushRef="#br0" timeOffset="159537.46">20147 12078 32255 0,'-4'-3'2864'0,"1"1"-2288"0,0 0-576 0,2 2 0 32,1-2-512-32,-1 2-192 0,-2-4-64 0,-2-2 0 0,-1 0-368 0,0-4-80 15,-1 1 0-15,0 2-16 0,1-2 1520 0,0 3 304 0,0 0 64 0,0 2 16 16,-1-2 768-16,0 2 160 0,0 2 16 0,0-2 16 16,0 2-864-16,-2-2-192 0,1 4-16 0,-3-2-16 0,-1-2-544 15,-1 4 0-15,-2-4-192 0,-1 2 48 0,-3-1 144 0,-2 2 0 16,-2-2 0-16,-4 1 0 0,-3 1 0 0,-3 1 176 15,-1 0-48-15,0 1 0 16,-2 1-128-16,-1-2-144 0,-3 0 144 0,0 0-208 0,-2 0 208 0,-1 3 0 16,-4-3 0-16,1 4 0 0,1-4 192 0,1 2 48 15,2-2 0-15,0-2 0 0,3-1 176 0,-1 2 32 16,2-2 16-16,-2 1 0 0,-2 1 176 0,-2 1 48 16,-2 0 0-16,0 1 0 0,0 1-560 0,3 1-128 15,4 1 0-15,2-2 0 0,2-1 144 0,4 2 0 0,1-3 0 16,1-3 0-16,1 2-16 0,1-1 0 15,0-1 0-15,2 2 0 0,2-2 0 0,1 1 0 0,2 1 0 16,2 1 0-16,2 0-128 0,3 0 160 16,0 0-160-16,2 0 160 0,1 3-160 0,0-3 0 0,2 4 0 0,-1-1 0 15,-1 3 0-15,2 0-144 0,-2 0 144 0,0 0-208 16,2 2 208-16,1 0-176 0,0 2 176 0,-1 3-160 16,2-1 160-16,1 0 0 0,0 2 0 0,1-2-128 15,2 1 128-15,-1 0 0 0,1 0 128 0,1 2-128 16,-1-2 128-16,1 0-128 15,0 3 128-15,1-2-128 0,0 4 128 0,-1 0-128 0,1 7 160 0,-1-3-160 0,1 4 160 16,-2 3-160-16,1 4 160 0,0 5-160 0,-2 7 0 0,1 8 128 16,-2 4-128-16,-1 4 0 0,-1 5 0 0,0 0 0 15,-2-6 0-15,-1-3 0 16,0 0 0-16,-2-4 0 0,1 2 0 0,-1-2 0 16,0 1 0-16,1-3 176 0,-1 0-48 0,-1-8-128 15,1-5 176-15,1-2-176 0,2-1 160 0,0-4-160 16,1-3 144-16,1 3-144 0,-3 5 128 0,2 5-128 0,-2 0 0 0,2-3 0 15,-1 0 0-15,1-1 0 0,-1-4 0 0,1-2 0 16,0 1 0-16,-1-4 0 0,1 3 0 0,-1-1 0 16,1 1 0-16,-2 0 0 0,2-2 0 0,-1 2 0 15,0-1 0-15,0-3 0 16,2-5 0-16,0 1 128 0,1-5-128 0,1-2 128 0,2-3 64 0,1-1 0 16,1-2 0-16,0-4 0 0,0 1 32 0,0-2 16 0,1-1 0 0,0-3 0 15,1 2-16-15,1-1 0 0,2-1 0 0,0 2 0 16,1-1-224-16,3 0 0 0,2 0 0 0,1 1 0 15,3 0 144-15,1 3-144 0,3-2 128 0,2 2-128 16,0-2 0-16,3 2 0 16,6 3 0-16,3-2 0 0,3 2 0 0,3 0 0 15,-1 1 0-15,7-4 0 0,4-3-128 0,7 1 128 16,7 1 0-16,1-1 0 0,0-3 0 0,-2 4 128 0,-3-4 0 0,-2-1 0 0,0-1-128 0,4-3 192 31,6 2-192-31,2-1 192 0,1 2-192 0,-3-1 0 0,-4-1 0 16,-2-1 128-16,-4-2-384 0,0-1-96 0,2 1-16 0,-3-1-19856 15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4-07T15:40:39.93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11385 3025 43311 0,'-5'6'3840'0,"1"0"-3072"16,3 0-608-16,1-2-160 15,1 2-592-15,1 0-160 0,-1 7-16 0,0 3-16 0,1 12 528 0,0 3 96 0,-1 5 32 0,1-2 0 32,1 4-336-32,-2-4-64 0,0-2-16 0,-1 0 0 15,0-3-224-15,-1-1-64 0,-1 1 0 0,-2-3 0 16,-1 1-944-16,0-1-192 0</inkml:trace>
  <inkml:trace contextRef="#ctx0" brushRef="#br0" timeOffset="286.14">11658 3067 42383 0,'-4'2'1872'0,"1"2"400"0,-1 1-1824 0,3 1-448 0,1 1 0 0,1 0 0 16,2 1-144-16,-2 5-128 0,1 6-32 0,1 10 0 31,2 8-208-31,0 1-32 0,-2 1-16 0,2-5 0 16,-1-4-384-16,-2-3-80 0,2-2 0 0,-3-3-16 15,1-2-1584-15,-1-4-304 0,-1 2-64 0,-1-5-5728 0,1 0-1152 0</inkml:trace>
  <inkml:trace contextRef="#ctx0" brushRef="#br0" timeOffset="872.07">11188 3305 25791 0,'-6'-2'2304'0,"1"2"-1856"0,0-3-448 0,3 2 0 16,2 1 2880-16,0 0 496 0,0 0 80 0,0-2 32 15,-1-1-2992-15,-1-1-496 0,2-2-320 0,0-1 64 16,0-4 400-16,2 0 96 0,-1-4 16 0,0-1 0 15,3-4 144-15,1-4 48 0,1 1 0 0,1-6 0 16,2-1-192-16,1-1-16 0,1 1-16 0,0-1 0 16,3 5-96-16,-1-2 0 0,1 0-128 0,1 2 192 15,0 4-64-15,-1 2-128 0,1-1 176 0,0 5-176 16,0 0 256-16,0 1-48 0,-2 4-16 0,1 3 0 0,-2-1-16 16,-1 5-16-16,1 3 0 0,-3 1 0 0,0 0-32 15,1 4 0 1,-1 2 0-16,1 4 0 0,-1-2-128 0,0 4-176 0,1-1 48 0,-1 0 0 0,-1 4-16 0,1-3 0 15,1 0 0-15,-1 1 0 0,-1 0 144 0,1 0-128 16,-1-1 128-16,0 0-128 0,2-2 128 0,-2 0 0 16,1-1-144-16,1-2 144 0,-1 2 0 0,-1-3 0 31,2 0 0-31,-1 2 0 0,0 0 0 0,-1-1 192 16,0 2-64-16,-1 1 0 0,-1-1-128 0,0 1 192 0,1 0-192 0,0-2 192 0,-1 0-192 0,2 1 0 0,0-6 144 15,1 3-144 1,0-3 144-16,0-2-144 0,1 2 192 15,0-3-192-15,1 0 208 0,0-3-64 0,2 3-16 0,-1-1 0 16,2 1 0-16,-1-3 0 0,2 1 0 0,0 1 0 16,0 1-128-16,1-3 0 0,0 3 0 0,3-2 0 15,0 1 0-15,1-4 0 0,2 3 0 0,1-4 0 16,0 2 0-16,1 0 0 0,-1-3-160 0,-1 2 160 31,2-1-576-31,-1 0-32 0,0 0 0 0,0 0 0 0,1-1-976 16,-1 1-192-16,1 3-32 0,2 0-14896 0</inkml:trace>
  <inkml:trace contextRef="#ctx0" brushRef="#br0" timeOffset="1741.85">12518 3293 34095 0,'-2'-5'1504'0,"1"1"320"0,1 3-1456 0,1-1-368 0,2 2 0 0,-1-3 0 16,2 2-768-16,2-2-208 0,4 1-48 0,4-2-16 16,4 0 464-16,3 1 112 0,2-3 16 15,0 3 0-15,2-1 448 0,-1 2 0 0,4-1 0 0,0 2 0 0,2-1 176 16,-1-1-176-16,5 2 160 0,-1-3-160 0,1 4 176 16,0-2-176-16,2-1 192 0,1 2-192 15,-1-1 256-15,0-2-48 0,1-1-16 0,-1 1 0 16,0 1 512-16,3-4 80 0,5 4 32 0,-1-4 0 0,0 5-336 0,4-4-64 15,5 0-16-15,0-2 0 0,0 3-96 0,-4-2-32 16,-1 2 0-16,-2 0 0 0,-4 0 80 0,-4 1 16 16,-3 1 0-16,3-2 0 0,5 1 16 0,0-2 0 15,0 2 0-15,-3-2 0 0,-5 2-192 0,-4-2-48 16,-3 1 0-16,-6 0 0 0,-2 3-144 0,-3-2 0 0,-2-2 0 16,-3 3 0-16,0 0-336 0,-4-2 48 0,-1 1 16 15,-1 0 0-15,-1 0 144 0,-3 0 128 0,1 0-192 0,-4 0 192 16,0-1 352-16,-2 1 176 0,-1-2 48 0,-1 3 0 15,-1-4-256-15,-3-1-64 0,0 3 0 0,-1-1 0 16,-2-1-128-16,1-1-128 0,0 2 144 0,-3-1-144 16,-1 0 160-16,0 1-160 0,-2 0 160 0,0-1-160 15,-1 1 192-15,1 0-48 0,-1-1-16 0,1 2 0 16,1 1 0-16,1 0 0 0,2 2 0 0,-1-1 0 16,0 2-128-16,0 1 0 0,0 1 0 0,3 2-176 0,-1-1 176 15,2 2-128-15,1-2 128 0,3 3-128 16,1 0-256-16,1-1-32 15,2 2-16-15,2-2 0 0,2 1-128 0,2 1-16 0,3-1-16 0,3 1 0 16,1-1-112-16,4 1-32 0,5 2 0 0,2-2 0 16,1 0 208-16,3 3 32 0,2-3 16 0,0 1 0 0,1 2 480 0,-4 1 0 15,0-3 208-15,-3 2-64 0,0 0 432 0,-3-2 96 16,1 2 16-16,-3 1 0 0,-1 0-48 0,-2-1 0 16,0 3 0-16,-3-3 0 0,-2 1-272 0,-1 3-64 15,-1-3-16-15,-1 2 0 16,-3 0 16-16,1 2 0 0,-5-2 0 0,1 1 0 0,-1-1-96 0,-1 0-16 0,0 1 0 15,-4 0 0-15,1 1-32 0,-1 1-16 0,-1-3 0 0,-2 2 0 16,1-2-16-16,-3 0 0 0,1 1 0 0,-1-1 0 16,0 1 32-16,-1-1 0 0,0 4 0 0,-2-4 0 15,2 2-160-15,-1 2 0 0,-3 0 0 0,1 3 0 32,-1 3-256-32,2-4-144 0,2 5-32 0,3-7-18256 0</inkml:trace>
  <inkml:trace contextRef="#ctx0" brushRef="#br0" timeOffset="2279.02">14928 2886 43311 0,'-3'-1'1920'0,"-1"-2"384"0,2 1-1840 0,1 2-464 0,1 0 0 16,1 2 0-16,1 2-128 0,1 1-128 0,2 2-32 0,2 6 0 31,2 3-272-31,2 6-48 0,1 5-16 0,2 5 0 0,1 1 368 0,-2 5 80 16,1 5 16-16,0 2 0 0,-2 2-176 0,-1-3-48 0,-1 1 0 0,-1-3 0 31,-3-3 384-31,0-4 0 0,0 0 0 0,-1-3 0 0,0 0 544 16,-1-4 32-16,1 1 0 0,-1-7 0 0,-1 0-176 15,2-3-16-15,0-4-16 0,0-4 0 0,0 0-48 0,0-7-16 16,1-1 0-16,-1 0 0 0,0-3 0 0,0-4 0 15,1-1 0-15,0-2 0 0,2-6 64 0,0-3 16 16,2-5 0-16,0-2 0 0,1-8-64 0,2-4 0 16,-1-3 0-16,0-3 0 0,2 0-96 0,-2-1-32 15,1-1 0-15,0 2 0 0,-1 7-64 0,-1-2-128 16,0-1 176-16,0-2-176 0,0 1 288 0,-1 0-48 16,1 1-16-16,0 4 0 0,-1 2-48 0,0 3-16 0,0 3 0 15,-1 6 0-15,0-1-336 0,0 5-64 0,0 1-16 0,-2 3 0 31,-1 4-512-31,-1-2-96 0,0 5-32 0,-1-2-19472 0</inkml:trace>
  <inkml:trace contextRef="#ctx0" brushRef="#br0" timeOffset="2579.61">15723 2724 36863 0,'-4'0'3264'0,"0"0"-2608"0,2 0-528 0,2 0-128 0,0 3 1296 0,0-3 240 16,0 3 32-16,-1 1 16 15,1 2-1776-15,0 4-368 0,1 2-64 0,1 3-16 16,2 1-944-16,0 0-192 0,2 3-32 0,-2-2-16 16,1 2-864-16,0-1-160 0,-3 1-32 0,0 1-16 15,0 1-416-15,-4 1-80 0</inkml:trace>
  <inkml:trace contextRef="#ctx0" brushRef="#br0" timeOffset="2864.03">16105 2683 50687 0,'-1'0'2240'0,"-1"3"464"0,0 0-2160 0,2 1-544 0,1 1 0 0,0-1 0 15,1 0-1648-15,-1 2-432 0,1 6-96 0,0 7 0 16,-1 3 1360-16,-1 4 288 0,0-1 48 0,-3 1 16 0,0 1 224 0,-2-4 48 16,-2 4 16-16,-1 2 0 15,-1-3-448-15,-1-1-80 0,0 3-32 0,-1-2 0 16,3-4-1264-16,-1-2-256 0</inkml:trace>
  <inkml:trace contextRef="#ctx0" brushRef="#br0" timeOffset="3328.36">15555 2848 41471 0,'-8'-3'1840'0,"3"2"368"0,2-3-1760 0,1 4-448 0,4-2 0 0,0 2 0 16,0-3-128-16,2 0-128 0,4-1 0 0,1-5-16 31,6 2-208-31,1-6-32 0,4 1-16 0,0 0 0 0,1-1 528 0,0 0 0 0,0 0 128 0,-1 1-128 0,-3 0 0 16,0-2 0-16,-2 2 0 0,-1-1 0 0,-1 1 384 0,0 0 16 15,-2-1 16-15,-1 3 0 0,-1-3 32 0,-2 2 16 16,0 0 0-16,-2-1 0 0,1 2-208 0,-1 1-32 16,0-1-16-16,0-1 0 0,-1 3-64 0,0-1-16 15,-1 6 0-15,0-1 0 0,-1 2-128 0,0 2-176 16,0 0 48-16,-1 0 0 0,1 3-160 0,0 2-32 0,1 3 0 15,-1 0 0-15,2 2 320 0,-1 0-128 0,1 2 128 0,2 1 0 16,0-3 0-16,1 0 0 0,0 1 0 16,1-1 0-1,-1-3 0-15,0-1 0 0,1 0 0 0,0 1 0 0,1-1 0 0,1-2 128 0,1 2-128 0,3-1 192 16,1 0 48-16,1 0 0 0,2 1 0 0,2 0 0 16,0 0-240-16,0 4 0 0,-1-3 0 0,1 2-160 15,-1-2 160-15,-2 2 0 0,0-3 0 0,-1-2-128 16,2 1 128-16,-1-1 0 15,-1-4 0-15,0 1 0 0,1-1 0 0,-1-1 176 16,-1-2-48-16,0-1 0 0,0 1 80 0,-3-3 16 0,1-1 0 0,-2-1 0 16,-1 0-384-16,-2-4-80 0,1 0-16 15,-3-4-18912-15</inkml:trace>
  <inkml:trace contextRef="#ctx0" brushRef="#br0" timeOffset="12449.56">9815 10308 40543 0,'-13'3'3600'0,"4"-3"-2880"0,5 0-576 0,2 1-144 31,1 1-512-31,-3-2-144 0,-3 3-32 0,-5-2 0 16,-6 3-128-16,1 1-16 0,1-2-16 0,2 1 0 15,3-1 256-15,1-1 48 0,3-1 16 0,-1 2 0 0,2-1 1680 0,0-2 352 0,1 1 64 0,0 2 16 16,1-3-448-16,1 1-96 0,0-1-16 0,1 3 0 15,1-3-192-15,-1 0-64 0,2 0 0 0,-1 0 0 16,1 0-368-16,0 0-80 0,1 0 0 0,-1 0-16 16,0 0-304-16,0 0 128 0,0 0-128 0,0 0 0 0,0 0 128 0,0 0-128 15,0 0 0-15,0 0 0 0,0 0 240 0,0 0-16 16,0 0 0-16,0 0 0 0,0 0 128 0,0 0 32 16,0 0 0-16,0 0 0 0,0 0-80 0,0 0-16 15,-21 2 0-15,20-2 0 0,0 0-64 0,1 0-16 16,-1 0 0-16,1 0 0 0,0 0-64 0,0 0-16 15,0-2 0-15,1 2 0 0,-1 0-128 0,0 0 160 16,0 0-160-16,0 0 160 0,0 0-160 0,0 0 0 0,0 0 0 16,0 0 128-16,0 0-128 0,0 0 0 0,0 0 0 15,0 0 128-15,0 0-128 0,0 0 0 0,0 0 0 0,0 0 0 16,0 0 0-16,0 0 0 0,0 0 0 0,0 0 0 16,0 0-128-16,0 0 128 0,-1 21 0 0,2-20 0 15,-1 1 0-15,0 0 0 0,0 0 0 0,0 1 0 16,0-2 0-16,0 1 0 0,0-2 0 0,0 3 0 15,-1-2 0-15,1 1 0 0,-2-2 0 0,1 3 0 16,0-2 0-16,0-1 128 16,-1 3-128-16,2-3 192 0,-1 2 0 0,1-2 0 15,-1 1 0-15,1 2 0 0,0-3-192 0,0 0 0 0,0 0 0 16,0 0 128-16,0 0-128 0,0 0 0 16,0 0 0-16,0 0 0 0,0 0 0 0,0 0 0 15,0 0 0-15,0 0 0 0,0 0 0 0,0 0 0 0,0 0 0 0,0 0 0 16,0 0 0-16,0 0 0 0,0 0 0 0,0 0 0 0,0 0 0 0,11 16 0 15,-11-16 0-15,0 0 0 0,0 0 0 0,1 0 0 16,-1 0 0-16,0-3 0 0,0 2 192 0,0 1 16 16,0 0 0-16,2-2 0 0,-1 2-208 0,-1 0 176 15,0 0-176-15,0 0 160 0,0 0-160 0,0 0 0 0,0 0 0 0,0 0 0 16,0 0 0-16,0 0 0 0,0 0 0 0,0 0 0 16,0 0 0-16,0 0 0 0,0 0 0 0,0 0 0 15,0 0 0-15,0 0 0 0,0 0 0 0,0 0 0 16,0 0 0-16,0 0 0 0,0 0 0 0,0 0 0 15,0 0-144-15,0 0 144 0,0 0-192 0,0 0 192 32,0 0-688-32,0 0-16 0,0 0-16 0,0 0 0 15,21 2-768 1,-18-4-160-16</inkml:trace>
  <inkml:trace contextRef="#ctx0" brushRef="#br0" timeOffset="15111.84">9675 10497 35007 0,'-6'0'3120'0,"1"-2"-2496"0,2 2-496 0,2 0-128 15,1 0 192-15,-1 0 32 0,-2-3 0 0,0 2 0 16,-2-3-720-16,0-1-144 0,0 2-16 16,2-1-16-16,1-2 448 0,0 3 96 0,2-3 128 0,0 5-208 0,-1-2 608 15,1 1 128-15,0 1 32 0,-1 1 0 0,-1 0 304 0,0 3 64 16,0 0 16-16,-1 1 0 16,1-1-336-16,-1 4-64 0,0-4-16 0,-1 2 0 0,0 1-144 0,1-2-48 15,-1 0 0-15,1 0 0 0,1-2 32 0,-1 0 0 16,2 0 0-16,0-2 0 0,1 0-64 0,0 0-16 15,0-2 0-15,1 2 0 0,0-2-80 0,-1 2-16 16,0 0 0-16,0 0 0 0,0 0-192 0,0 0 128 16,12-22-128-16,-11 19 0 0,0 2 176 0,-1-1-176 15,0-1 192-15,0 3-192 0,0-1 304 0,0 1-48 0,1 0-16 16,-1 0 0-16,0 0 16 0,0 1 0 0,0-1 0 0,0 0 0 16,0 0-48-16,0 0 0 0,0 0 0 15,0 0 0-15,0 0-16 0,0 0 0 0,0 0 0 0,0 0 0 16,0 0-192-16,0 0 176 0,0 0-176 0,0 0 160 15,0 0-160-15,0 0 128 0,0 0-128 0,10-17 128 16,-9 17 48-16,-1-3 0 0,0 3 0 0,2-2 0 16,-2 1 16-16,0 1 0 0,0 0 0 0,0 0 0 15,0 0-64-15,0-3-128 0,0 3 192 0,0 0-64 16,0 0-128-16,0 0 128 0,0 0-128 0,0 0 128 16,0 0-128-16,0 0 0 0,0 0 0 0,19-13 128 0,-15 10 0 0,1 1 0 15,0-2 0-15,0 0 0 0,0 2 48 0,0-2 0 16,1 2 0-16,-1-2 0 0,-1 0-48 0,-1 2 0 15,1-1 0-15,0 2 0 0,-2-2 0 0,2 1 0 16,0 1 0-16,-1 1 0 0,0-3 0 0,1 3-128 16,-1-2 192-16,2 1-64 0,1-2-128 0,1 1 128 15,0 0-128-15,0-1 128 0,3 0-128 0,-1 1 0 16,1 0 144-16,1-2-144 0,0 2 0 0,0 0 0 16,0-1 0-16,1 2 128 0,0-1-128 0,-1-1 0 15,0 2 0-15,0 1 0 0,-1 0 0 0,-1 0 0 0,-2 0 0 0,1 0 0 16,-1 0 0-16,1 0 0 15,-1 1 0-15,2-2 0 0,-1 1 0 0,2 0 224 0,0 0-48 0,1-3-16 16,3 2 144-16,1-1 16 0,3-2 16 0,2 2 0 16,2-2-96-16,3-2-32 0,2 1 0 0,2-3 0 15,0 2-80-15,7-3-128 0,5 2 176 0,5-3-176 16,3 1 160-16,6 0-160 0,3-1 128 0,-1 1-128 16,-3-1 0-16,0 0 128 0,-3-2-128 0,2 2 0 15,3-2 0-15,11-1 0 0,13-3 0 0,7-2 0 0,2-5 528 16,8 1 32-16,1 0 0 0,13-5 0 0,14-2-560 15,9 0 0-15,-2-2 0 0,5-2 0 0,8 3 0 0,11-3 0 16,10-1 0 0,-7-1 144-16,-4-2-144 0,2 1 0 0,3-5 0 15,-10 1 0-15,-13 1 0 0,3-5 0 0,2-1 0 0,-6 2 0 16,-13 7 0-16,-8 3 0 0,-7 7 0 0,-14 3 0 0,-12 1 0 0,-8 4 0 16,-2 4 0-16,-9 2 0 15,-9 2-496-15,-10 4-32 0,-8-1-16 0,-8 1 0 16,-5 3 64-16,-1-2 16 0,-3 3 0 0,-1 0 0 0,-4 4 224 0,0-2 48 0,-2 4 16 15,0-1 0 1,-3 0-368 0,-1 1-80-16,-2 0-16 0,-1 1 0 0,-1-2 112 0,-3 0 16 0,0 0 0 15,-2 0 0-15,0-2 48 0,-2 3 16 0,0 1 0 0,-4-1 0 16,0-1-112-16,-3 2-16 0,-1-1 0 0,-4 0 0 16,-1-1-304-16,-3 2-64 0,-3-1-16 15,-6-2-12336-15,-4 2-2464 0</inkml:trace>
  <inkml:trace contextRef="#ctx0" brushRef="#br0" timeOffset="19677.3">14959 10396 28559 0,'-7'0'2544'0,"1"0"-2032"0,2 0-512 0,2 0 0 0,1 0 1248 0,0 0 160 16,-3-3 16-16,-2 3 16 15,-3 0-1792-15,2-2-352 0,0 1-80 0,1-2-16 16,2 3 224-16,2-2 32 0,0 1 16 0,0 1 0 0,1-3 528 0,0 3 192 31,1 0 0-31,0 0 0 0,0 0 976 0,-1 0 192 0,1 0 48 0,0 0 0 0,0 0-304 0,0 0-48 16,0 0-16-16,0 0 0 0,0 0-272 0,0 0-64 16,0 0-16-16,0 0 0 0,0 0-144 0,0 0-32 15,19 3 0-15,-11-6 0 16,-1 3-256-16,2-4-48 15,1 2-16-15,1 1 0 0,0-4-48 0,1 1-16 0,2 0 0 16,0 2 0-16,0-4 64 0,3 2 0 0,0 1 0 0,1 0 0 16,2-1 16-16,1-1 16 0,3 1 0 0,0-3 0 15,2 1 32-15,2-3 16 0,1-1 0 0,5 0 0 16,5-1 112-16,4-1 0 0,7 1 16 0,6-5 0 16,3 1-16-16,3-4 0 0,1 1 0 0,2-2 0 15,3-2 0-15,9-1-16 0,10-1 0 0,4-2 0 16,3-3-176-16,3-2-16 0,0 2-16 0,7 0 0 15,9 4-160-15,-8-2 192 0,-10 4-192 0,4 1 192 0,8-3-192 16,-1 5 0-16,-4-1 0 0,-3 1 0 0,-4 2 144 0,2-5 0 16,3 5 0-16,-10-2 0 0,-11-1 16 0,-3 1 0 15,-2 2 0-15,1-2 0 0,5 1-160 0,-5-2 160 16,-6 2-160-16,-6-1 160 0,-3-3-160 0,-2 5 0 16,-1-1 0-16,-2 3 0 0,1 0 0 0,-5 0 0 15,-6 4 0-15,-5 1 0 0,-4 1-144 0,-5 0 144 16,-4 1 0-16,-2 2 0 0,-4-2-224 0,-2 3 64 15,2 0 16-15,-1 0 0 0,1 1 144 0,-1 0-192 16,1 1 192-16,-4 0-192 0,-1 2 192 0,-2-1-128 0,-2 2 128 16,-3 1-128-16,-1-2 128 0,-2 2 192 0,0-2-32 0,-1 2-16 15,0 0-144-15,0-2 0 0,2 2 0 0,2-4 0 16,1 4 0-16,1-2 192 0,4-1-64 0,0 2 0 16,2 1 16-16,-1-2 0 0,1-2 0 0,1 1 0 15,1 0 16-15,-3 0 0 0,2 2 0 0,-3-2 0 16,1 0 0-16,-2 0 0 0,1 0 0 0,0 0 0 15,0 1 0-15,1 0 0 0,1 0 0 0,3-2 0 16,2 1-160-16,3-4 0 0,2 2 0 0,4-1 0 16,1 0 0-16,4-1 0 0,0 0 0 0,0-1 0 0,-3 0 0 15,-2 2 0-15,-1 0 0 0,-4 0 0 0,-3 2 0 0,0 2 0 16,-4-2 0-16,0 1-176 0,-2 2 176 0,-1 1-160 16,-1 0 160-16,0 0-160 0,-3 0 160 0,0 0-160 15,-3 0 160-15,0 0-160 0,-1 0 160 0,-4 0 0 16,1 0-144-16,-2 0 144 0,-2 0-336 0,-1 0 0 15,0 0 0-15,-2-5-15376 16,-3 2-3072-16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4-07T15:41:15.68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3031 9906 13823 0,'-18'-2'1216'0,"4"2"-960"16,4 0-256-16,5-2 0 0,0 2 448 0,-5-1 32 16,-9 0 16-16,-10 1 0 15,-10-4 224-15,-4 2 48 0,1-2 16 0,0 2 0 0,2-2-176 0,1 1-32 0,3 0-16 16,0-3 0 0,0-1-208-16,3 1-32 0,2 0-16 0,0-3 0 0,3 2-304 0,0 1 0 0,1 2 0 15,1-2 0-15,2 2 0 0,-1 3 0 0,1 0 0 16,2 2 0-1,1 1-240-15,0 2-144 0,1 2-48 0,0 3 0 16,1-2-320-16,0 5-64 0,2-3-16 0,0 0 0 0,0 1 832 0,3 2 192 0,0-2 32 0,-1 3 0 16,-1 0 752-16,1 2 160 0,2 1 16 0,0 0 16 15,2 4-752-15,0-2-160 0,2 4-16 0,2 0-16 16,0 0-224-16,2 4 0 0,1 0 0 0,1 2 0 16,3 3 0-16,3 0 0 0,1 5 144 0,1 1-144 0,2 2 256 15,-1 1-16-15,2 5-16 0,-1-1 0 0,-1 0-80 16,0 6-16-1,2 5 0-15,-1 2 0 0,-1 8-128 0,1 0 0 0,-3-2 0 0,1-3 0 0,-1 2-128 0,0 5 128 16,-2 2 0-16,0 10 0 0,-1 4 0 0,0 0 0 16,-1-8 0-16,-1 3 0 0,-2 5-144 0,2-1 144 15,-1 7 0-15,-1-4 0 0,2 0 0 0,0 1 0 16,-1-5 128-16,1 2-128 0,2 4 144 0,2-3-144 16,-1-5 128-16,0-6-128 15,-1 2 320-15,0 1-32 0,0 0 0 0,-1 0 0 0,-1-3-288 0,0-3 0 0,0 0 0 16,-2-1 0-16,-1-2 176 0,-2-2-32 0,0 2 0 31,-3-2 0-31,1 2 816 0,-2 0 144 0,-1-4 48 16,-2 6 0-16,0 7-192 0,-2 0-16 0,0 4-16 0,0-5 0 15,3 2-800-15,-2 1-128 0,2-4 0 0,1-6-176 32,1-6-448-32,1-6-80 0,2 0-32 0,1-3 0 0,-1 2 1024 0,4-2 208 0,-1 1 32 0,0-3 16 15,1 0 96-15,-2-4 32 0,-2-3 0 0,4 3 0 16,-2 0-208-16,-1 1-32 0,1 3-16 0,-3-3 0 15,2 2-416-15,0-3 0 0,-2 5 0 0,-1-3 0 16,0-1 0-16,-2-3 0 0,0-1 0 0,1-4 0 0,0-4 0 16,2-1 160-16,1-3-32 0,1 1-128 0,1-3 336 15,0 1-32-15,1 0-16 0,2-3 0 0,1 0-288 16,-1-2 0-16,2-1-128 0,2-8 128 0,-1-2-352 0,1-5 32 16,1-1 0-16,-2-3 0 0,0-2 592 0,0-2 128 15,1 3 32-15,-1 0 0 0,0-1 224 0,-1-2 48 16,0 2 16-16,0-2 0 0,0 2-352 0,0 2-80 15,0-2-16-15,0 2 0 0,0 0-272 0,-1 1 160 16,0 0-160-16,-1 2 128 0,0 1-128 0,0-1 0 16,-1 3 144-16,1-6-144 0,-1 0 144 0,2-1-144 15,-2-3 192-15,3 1-192 0,0-3 416 0,0 0-32 16,0 0 0-16,3 0 0 0,-1 1 48 0,2 2 0 0,3 0 0 16,3 3 0-16,3 3-240 0,2 1-32 0,4 6-16 15,2 3 0-15,4 3-144 0,0 0 0 0,2 3 0 0,-2 1 0 16,-2 1 0-16,0 2 0 0,-4-1 0 0,1 0 0 15,2 1 0-15,-4-2 128 0,-2-3-128 0,-4-5 192 16,2-4 80-16,-4-1 32 0,-1-8 0 0,1-2 0 16,0-2 48-16,0-6 16 0,3 2 0 0,-1-4 0 15,3 0-64-15,2-4-16 0,2 0 0 0,4-3 0 16,4 1 32-16,4 2 16 0,4-2 0 0,6 3 0 16,6 2-464-16,5 1-112 0,3 3-16 0,1 2 0 15,1 2-928-15,-3 2-192 16</inkml:trace>
  <inkml:trace contextRef="#ctx0" brushRef="#br0" timeOffset="3362.95">17736 9553 31327 0,'-5'0'2784'0,"0"0"-2224"0,1 0-560 0,2 2 0 0,-1 2 208 0,0-2-64 16,-5 2-16-16,-5 2 0 0,-5 4-400 0,-3 2-96 15,-2 2-16-15,-3 1 0 0,0 3 1056 0,-1 0 208 16,-2 0 32-16,-2 3 16 0,-1-1 256 0,-1 2 48 16,-1 3 16-16,0-2 0 0,0 5-592 0,2 0-112 15,1 2-32-15,0 3 0 0,3-1-256 0,-1 1-48 16,2 4-16-16,1 1 0 0,0-1-192 0,-2 4 0 16,-2 5 128-16,-1 1-128 0,0 0 0 0,2 0 0 15,1-5 0-15,1 5 0 0,0 6 0 0,2 1 0 16,3-1 0-16,4 2 0 0,3-2 0 0,4-5 0 0,2 2 0 0,4-6 0 15,4-2 304-15,2-1-48 0,3 0 0 0,1 0 0 16,3 1-256-16,3 1 0 0,5 1 128 0,3 1-128 16,5-4-192-16,3-3-80 0,2 0-32 0,6-4 0 15,-3-2-560 1,5-2-112-16,3 1-32 0,-1-3 0 0,1 0-1312 0,-3-3-272 0,0-5-48 0,-2-1-11264 16</inkml:trace>
  <inkml:trace contextRef="#ctx0" brushRef="#br0" timeOffset="3806.1">17742 10043 16575 0,'-1'5'1472'0,"0"-3"-1168"0,-1 0-304 0,1 1 0 16,0 3 6208-16,1-3 1168 0,1 5 240 0,0 4 64 31,3 9-6816-31,1 8-1360 0,4 5-272 0,1 7-48 16,-1 1-832-16,1-1-160 0,-1 0-48 0,-2 0 0 15,1 1-256-15,-3 1-64 0,-2 5-16 0,0 0 0 0,-2 6 1824 0,-2-1 368 16,-2 1 0-16,0 1 160 0,-2-6 1184 0,-1-1 256 0,-1-1 32 0,1-6 16 15,0-4-976-15,0-1-192 0,1-1-32 0,0-7-16 16,1-3-1056-16,2-5-208 0,1-6-32 16,1-6-13600-16</inkml:trace>
  <inkml:trace contextRef="#ctx0" brushRef="#br0" timeOffset="4406.78">17667 10074 41471 0,'-7'-12'1840'0,"1"2"368"0,1 0-1760 0,2 2-448 0,0 4 0 0,3-2 0 0,0 2 128 0,-1-6-128 16,0-7 0-16,-1-3 128 0,4-2-256 0,0-1-64 31,4 5-16-31,2-1 0 0,2 6 208 0,1 0 0 16,1 1-160-16,3 3 160 0,1 4 0 0,0-1 0 15,1 0 0-15,2 4 0 0,2-2 0 0,1 4 0 16,2 0 0-16,-2 4 192 0,0-1-192 0,-1 3 0 16,2 3 0-16,-2 4 0 0,-2-1 0 0,-1 4-224 15,-4 1 80-15,1 1 16 0,-4-2-144 0,2 6-32 16,-1 0 0-16,3 7 0 0,-1-3 304 0,0-2-160 16,1 1 160-16,-1-3-128 0,-1-2 128 0,1-1 0 0,0-1 0 15,-3-2 0-15,-3 0 0 0,0-3 0 0,-2 3 0 0,-3-4 0 16,-2 2 0-16,-4 1 0 0,0-2 0 0,-4 2-128 15,0-5 128-15,-4 2 192 0,0-3-32 0,-2 1-16 16,-1 0 176-16,-4 2 48 0,-2-2 0 0,-2 2 0 16,-3 1-240-16,1-1-128 0,-2-1 128 0,-1 4-128 15,-2-3 0-15,3 1-208 0,3-3 16 0,3-4 16 16,6 0 176-16,3-2 0 0,2-2 0 0,3 2 0 16,3-2 128-16,-1-2 64 0,1 4 16 0,1-4 0 15,-1 4-208-15,2-2 0 0,-1 2 0 0,-1 2 0 0,2-3-128 16,-1 3 128-16,0 1-192 0,1-1 192 0,0 3 0 15,0 1 0-15,1-3 0 0,1 5 0 0,0-1 128 0,3 1 64 16,2 3 32-16,1-3 0 0,3 2 96 0,4 1 32 16,3 1 0-16,4-3 0 0,3 3-96 0,2-1-32 15,2-1 0-15,-1-2 0 0,2 1-224 0,-2-3 144 16,-1 2-144-16,-1 0 128 0,-4 1-128 0,-2-1 0 16,-1 0 0-16,-3 2-176 15,-3-2-224-15,-2 1-48 0,0 0-16 0,-2 2 0 16,0-1-240-16,-2-2-32 0,0 0-16 0,-1-3 0 15,-1-3-848-15,0-2-192 0,1-4-16 0,-2 0-8752 0,3-4-1760 16</inkml:trace>
  <inkml:trace contextRef="#ctx0" brushRef="#br0" timeOffset="4851.07">18610 9969 38703 0,'-2'2'3440'0,"-2"0"-2752"0,0 2-560 0,2 1-128 0,0-2 880 0,2 1 144 15,0 5 16-15,-1 1 16 16,0 8-1904-16,0 8-384 0,-2 9-80 0,2 2-16 16,-1 1-16-16,0-2-16 0,1 2 0 0,-1-1 0 31,-1-2 640-31,1 2 128 0,-2-1 16 0,0 2 16 0,1 2 1136 0,-4-2 208 0,1 1 48 0,0 1 16 0,-1 1 336 0,-2 4 64 15,0-4 16-15,1-3 0 0,0-3-848 0,1-1-160 16,1-2-48-16,-1-3 0 16,0 2-208-16,0-3 0 0,-1 4 0 0,1 0 0 0,-2 6 0 15,2-6 128-15,1 0-128 0,1-5 0 0,2-7 128 0,3-2-128 0,1-8 0 0,3-4 0 16,1-2 512-16,2-4 16 16,3 0 0-16,4-4 0 0,-1 1-320 0,5-3-64 0,2 1-16 0,2 0 0 15,3-2-128-15,1 3 0 0,2 0 0 0,2 0 0 16,-1 2 0-16,2 2 0 0,0-3 128 0,1 3-128 15,-1 0 0-15,4 3 0 0,2-3-192 0,0 0 192 16,3 0-336-16,-1 0 48 0,0-3 16 0,-2-1 0 0,-5 3 48 16,-4-4 16-16,-2 2 0 0,-1-4 0 15,-2 1-496-15,0 0-112 16,-2-1-16-16,-2 0 0 0,1-1-1168 0,-1-2-240 0</inkml:trace>
  <inkml:trace contextRef="#ctx0" brushRef="#br0" timeOffset="5357.98">18984 9189 39615 0,'-12'0'3520'0,"5"0"-2816"0,2 2-560 0,5 0-144 0,1 0 256 0,-1 1 32 0,-1 0 0 0,-1 5 0 15,2 3-1808-15,3 0-352 0,7 6-80 0,6-1-16 16,5 0 1424-16,4 3 288 0,6 1 48 0,2-2 16 0,2 5 976 0,2 1 208 15,1-1 32-15,-1 3 16 0,1-2-160 0,1 5-48 16,6 3 0-16,2 5 0 0,2 5-464 0,-2-1-112 16,3 3 0-16,-6 0-16 0,-3 0-240 0,-4-3 0 15,-4 1 0-15,-1-1 0 0,-2-3 0 0,-3 1 0 16,-2-2 0-16,4 7 0 0,0 3 128 0,0 6 128 16,-2 2 16-16,-5-2 16 0,-3-5 96 0,-7 3 0 15,-2 0 16-15,-5-1 0 0,-1 7-112 0,-6 0-32 0,-1 2 0 16,-4-2 0-16,-1-2-256 0,-3-5 0 0,-3 1 0 0,-2 2 0 15,-3 4 160-15,-2 2-32 0,2-2 0 0,-2-2 0 16,0-2-352-16,-2-2-80 0,0-3-16 0,2-5 0 16,0-1 320-16,1-5-128 0,1 2 128 0,1-7 0 31,1-1-512-31,2-3 16 0,0-2 0 0,3-5 0 0,0-5-1024 16,4-8-208-16,2-3-32 0,-1-8-14720 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4-15T12:19:42.001"/>
    </inkml:context>
    <inkml:brush xml:id="br0">
      <inkml:brushProperty name="width" value="0.05292" units="cm"/>
      <inkml:brushProperty name="height" value="0.05292" units="cm"/>
      <inkml:brushProperty name="color" value="#FF0000"/>
    </inkml:brush>
    <inkml:brush xml:id="br1">
      <inkml:brushProperty name="width" value="0.05292" units="cm"/>
      <inkml:brushProperty name="height" value="0.05292" units="cm"/>
      <inkml:brushProperty name="color" value="#0070C0"/>
    </inkml:brush>
  </inkml:definitions>
  <inkml:trace contextRef="#ctx0" brushRef="#br0">4355 8373 20271 0,'-4'-5'1792'0,"1"1"-1424"0,0 1-368 0,2 0 0 0,0 3 2368 16,0-2 416-16,-2-2 80 0,-2-2 16 0,-1-2-1904 0,0 0-368 16,0 1-80-16,-1 0-16 0,2 1-288 0,2 3-64 15,0 0-16-15,1-2 0 0,2 4-144 0,0-2 0 16,1-1 0-16,0 4 0 0,2 0 0 0,-2 0 0 16,3 0 128-16,-2 0-128 0,2 0 352 0,-4 0-16 15,0 0 0-15,0 0 0 0,0 0 272 0,18 13 48 16,-13-10 16-16,0 4 0 0,0-1 176 0,-1 0 48 15,1 1 0-15,0 5 0 0,-1-3-480 0,0 5-96 16,1 2 0-16,0 5-16 0,0-1-176 0,0 5-128 16,1 1 192-16,1 5-192 0,-1 1 128 0,0 5-128 15,0-1 0-15,0 3 0 0,1 3 0 0,-1 2 0 0,0 1 0 0,0 0 0 16,0 1 0-16,-1-7 0 0,1 1 0 0,-1-2 0 16,2-3 0-16,-3-3 0 0,1-1 0 0,-1-3 0 15,-1 1 0-15,-1-3 0 16,1 0 0-16,-1 1 0 0,-1 1 0 0,1-4 0 0,0-3 0 0,0-3 160 15,1-4-160-15,1-2 0 0,-2-3 144 0,2-2-144 16,1-1 192-16,-2-3-16 0,1-2-16 0,1-2 0 16,-1 1 32-16,2-5 16 15,0-1 0-15,3-4 0 0,0 0 48 0,-1-4 0 16,5-4 0-16,-2-3 0 0,0-1-80 0,0-2-16 0,-1-1 0 0,-2 1 0 0,2-1-160 0,-2-1 0 16,0 0 0-16,0-2 0 0,-1-3 176 0,1-2-48 15,0 1-128-15,0 1 192 0,-1 0-48 0,2-1-16 16,2-2 0-16,-1-5 0 0,2-1 0 0,1-2 0 15,-2 4 0-15,0 0 0 0,1-3-128 0,-1 0 192 16,0-1-192-16,-1 5 192 0,2-1-192 0,-4 0 0 16,3-2 0-16,-2 1 0 0,-2-2-240 0,1-3-80 15,-2 9 0-15,-1 4-16 16,1 2-256-16,-2 9-48 0,1 3-16 0,-2 7-18768 0</inkml:trace>
  <inkml:trace contextRef="#ctx0" brushRef="#br0" timeOffset="1">5238 7946 21183 0,'-4'0'1888'0,"1"0"-1504"16,0 0-384-16,2 0 0 0,1 0 2592 0,0 0 448 15,-1 0 96-15,-1 2 0 0,0 0-1328 0,1 4-272 16,2 0-48-16,0 2-16 0,3 3-896 0,-2-1-176 16,2 3-32-16,0 4-16 0,1 1-512 0,-3 1-96 15,3-1-32-15,-1-1 0 16,0 1-432-16,-2 2-96 0,1-2-16 15,-3 1 0-15,0 0 64 0,-2 0 16 0,0 1 0 0,-2-2 0 16,2 1-80-16,-2-3 0 0,1-2-16 0,1 0 0 16,1-1-624-16,0-3-112 0,1-4-16 0,2 0-9824 0</inkml:trace>
  <inkml:trace contextRef="#ctx0" brushRef="#br0" timeOffset="2">5419 8089 41471 0,'-4'0'1840'0,"0"1"368"0,2 1-1760 0,-1-1-448 0,3 2 0 0,0-1 0 15,0 0-240-15,-1 3-128 16,1 1-16-16,-1 4-16 0,1 0-224 0,1 2-32 0,0-2-16 0,2 2 0 16,0 1-96-16,1-1-32 15,0 0 0-15,0 2 0 0,0-2-336 0,1 1-64 0,-1-1-16 0,0-1 0 32,-2 0-256-32,1-1-48 0,-2 0-16 0,0 2-6528 0,0-2-1328 0</inkml:trace>
  <inkml:trace contextRef="#ctx0" brushRef="#br0" timeOffset="3">5174 8092 28559 0,'-6'0'1264'0,"2"0"272"0,1 0-1232 0,2-2-304 16,1 1 0-16,1 1 0 16,1-3-560-16,0 1-160 0,2-2-48 0,1-2 0 0,2-3 560 0,1 2 208 15,-1-3-176-15,2-3 176 0,1 3 704 0,-2-2 256 16,2-3 32-16,-1 3 16 0,-2 2 544 0,1 0 112 0,-1-2 32 16,-2 2 0-16,0 0-288 0,0 0-64 0,-1 1-16 0,0 0 0 15,0-1-752-15,0-1-128 0,1 1-48 0,-1 0 0 16,1-3-208-16,-1 1-64 0,3 0 0 0,-1-1 0 15,1 2-128-15,-1 0 128 0,3 4-128 0,-1 0 128 16,-1 1-128-16,0 2 0 0,2 4 0 0,1-2 0 16,0 2-192-16,0 0 48 0,0 2 0 0,1 2 0 15,0 2 16-15,0 1 0 0,0 2 0 0,0 1 0 16,-1 3-32-16,0-1 0 0,-3 0 0 0,1 5 0 0,-1-1 160 16,-2 2-192-16,1 1 192 0,1 0-192 0,-2 0 192 0,-2 0 0 15,2 0 0-15,-2 1 0 0,0-1 192 0,0-1-16 16,-1 1-16-16,0-1 0 0,-1-2-160 0,-1 1 128 15,0-5-128-15,-1 0 128 16,1-1-128-16,-2 0 0 0,2-4 0 0,0-1 128 0,2-1-128 0,-1-3 0 16,1 1 0-16,2-3 128 0,1-3-128 0,0 1 0 15,4-3 0-15,0-1 0 0,3-1-368 0,1-4 0 16,2 0 0-16,1-1-11600 16,1-4-2336-16</inkml:trace>
  <inkml:trace contextRef="#ctx0" brushRef="#br0" timeOffset="4">6318 8084 11967 0,'0'-4'1072'0,"-2"0"-864"0,2 2-208 0,2 2 0 16,-2 0 1808-16,0 0 320 0,-2-4 64 0,1 2 16 0,0-2-64 0,-3 0-16 15,2 4 0-15,-3 0 0 0,1 1-1008 0,-1 2-208 16,0 1-32-16,-1 2-16 0,-2-3-672 0,2 4-192 15,-1 1 0-15,-2-2 128 0,-1 4-128 0,-1-1 0 16,-2 2 0-16,-1 4 0 0,-2 1 224 0,0 3 80 16,-1 0 16-16,-2 2 0 0,0 2 64 0,2-4 0 15,-1 2 16-15,-2 3 0 0,-1 3 0 0,0-1 0 16,-1 3 0-16,-1 1 0 0,3 3 128 0,1 2 32 16,1 5 0-16,5-2 0 0,2 1-96 0,2 2-16 0,3 6 0 15,1-3 0-15,2 1-192 0,1 8-64 0,1 1 0 16,-1-1 0-16,2 2-192 0,2-6-192 0,-1-4 48 0,1-7 0 15,1 0-112-15,1-3 0 16,-1-4-16-16,1-3 0 0,1 1 272 0,0-1 0 0,1-2-128 0,1-1 128 16,1-2 0-16,1 0-160 0,0-5 160 0,3-2-128 31,2-1-448-31,2-2-64 0,4-4-32 0,1 0 0 16,3-2-800-16,3-3-176 0,3 1-16 0,1-5-12160 0</inkml:trace>
  <inkml:trace contextRef="#ctx0" brushRef="#br0" timeOffset="5">6527 8669 33167 0,'0'-8'2944'0,"-2"3"-2352"0,2 4-464 0,0-2-128 15,2 3 800-15,-1-1 144 0,1-4 16 0,2-2 16 16,2 1-2096-1,0-4-416-15,3 1-96 0,0-1-16 0,-1 4-576 0,-2 0-112 0,1 2-32 0,-5 2 0 16,1 2 432-16,-5 0 80 0,1 2 0 0,-3 2 16 16,-2 2 1584-16,-1 0 256 0,-2 0 144 0,-2 4-16 0,0 0 1632 0,-1 3 320 15,-2-1 64-15,2 4 16 0,-1-4-688 0,0 2-144 16,0 1-32-16,-2 1 0 0,2 0-592 0,0-4-128 31,1 1-32-31,2-1 0 0,1-2-368 0,1 0-176 16,-1-2 160-16,3 0-160 0,0 1 0 0,1-3 0 15,1 0 0-15,2 0 0 16,0-1-512-16,2 0 16 0,0 1 0 0,0-2 0 16,3-2-272-16,-1 2-48 0,3 0-16 0,2-1 0 0,1 2 832 0,1-1 320 0,3 2 0 15,2 3-16-15,-1-3 336 0,5 2 80 0,0 0 16 16,2 2 0-16,1 3-736 0,0-1 0 0,3-1-192 0,-2 1 32 31,1 1-736-31,0-1-160 0,-4 0-32 0,0 1 0 16,-3-3 400-16,-2 0 80 0,-3-2 16 0,-4 0 0 0,-1 0 592 0,-3 0 208 0,-1 0 0 0,-2 1 0 15,0-2 496-15,-2-3 112 0,-1 2 16 0,-2-1 0 16,0 2 64-16,-1 0 0 0,-1-1 16 0,1 0 0 16,-1 0-384-16,1-2-80 0,0 2 0 0,0 1-16 0,0-1-432 15,-2 0 0-15,2-2 0 0,-1 2-176 0,-1 2-80 16,-3-1-32-16,-1 3 0 0,-3-1 0 16,0 0-128-16,-2 2-32 0,-2 2 0 0,1-2 0 15,3-1-128-15,-1-4-48 0,-3 4 0 0,2-4 0 16,-2 0-208-16,2-2-32 0,1-1-16 0,2 0-9936 0</inkml:trace>
  <inkml:trace contextRef="#ctx0" brushRef="#br1" timeOffset="6">31385 4327 19343 0,'-1'0'1728'0,"1"-3"-1392"0,0 3-336 0,0 0 0 16,0 0 1600-16,0 0 240 0,0 0 48 0,0 0 16 16,1 0 80-16,0 0 0 0,3-1 16 0,-4 1 0 0,0 0-752 0,20-3-160 0,-10 1-16 0,3 1-16 15,3-2-480-15,2 0-80 16,1 0-32-16,4-1 0 0,-2-2-336 0,1 3-128 0,3-4 0 0,-1 2 144 16,4-1-464-16,-3-1-80 15,1 1-32-15,2-3 0 0,-2 2-1168 0,-2-3-256 16,1 1-32-16,-1-1-16 0,-3 1-592 0,-2 2-112 0,-1 1-16 0,-2-3-4864 15,0 5-976-15</inkml:trace>
  <inkml:trace contextRef="#ctx0" brushRef="#br1" timeOffset="7">31380 4465 11967 0,'-26'8'1072'0,"7"-5"-864"0,5 2-208 0,4-1 0 31,7-2 3376-31,3-2 624 0,-1 0 128 0,-1 4 32 16,-2 0-2288-16,1 0-448 0,2 1-80 0,2 1-32 15,4-3-480-15,4-3-112 0,1 0-16 0,2 0 0 16,3-2 336-16,2-2 64 0,4 1 16 0,4-4 0 15,2 1-352-15,3 0-80 0,1-3-16 0,2 2 0 16,1-2-432-16,0 2-96 0,1-2-16 0,0 2 0 16,-1-2-128-16,2-1 0 0,0 0 0 0,1-2 0 15,-1 0-1216-15,-3-1-208 0</inkml:trace>
  <inkml:trace contextRef="#ctx0" brushRef="#br1" timeOffset="8">32321 3778 3679 0,'7'-13'0'0,"-2"3"144"0,0 0-144 0,-1 3 208 0,0 2-208 0,-2 1 0 0,2 1 0 0,1-3 0 15,2-6 2576-15,3-1 480 0,3-1 80 0,-4 2 32 16,1-1 880-16,-2 4 176 0,-3 2 48 0,-2 5 0 0,0 2-1216 0,-1 2-240 16,-2 5-64-16,2 0 0 0,-1 8-1680 0,0 1-352 15,0 4-64-15,3 4-16 0,0 5-160 0,-1 2-32 16,2 2-16-16,0 7 0 0,1 2-208 0,-2 1-32 15,1 8-16-15,-2-1 0 0,-1 4-176 0,-2 0 0 16,0-1 0-16,-2-2 0 0,-1 0 0 0,1-6 0 16,-2 1 0-16,0-6 0 0,2-1 0 0,-1-4 0 15,2 0 0-15,0-3-176 16,1-6-400-16,0-2-96 0,0-1-16 0,0-10-12112 16,0 0-2432-16</inkml:trace>
  <inkml:trace contextRef="#ctx0" brushRef="#br1" timeOffset="9">32367 3534 37775 0,'-18'-6'1664'0,"7"2"368"0,1 2-1632 0,4 0-400 16,4 2 0-16,1 0 0 0,1 0 640 0,-3 0 64 0,-1 0 0 15,1 0 0-15,-2 2-224 0,2 0-32 0,2 1-16 0,2-2 0 0,2 4-112 0,2-4-32 16,2 1 0-16,2 2 0 0,2 0-112 0,1-2-32 16,3 2 0-16,1 1 0 0,1-1 0 0,2-2 0 15,2 2 0-15,0 2 0 0,0-2-144 0,0 0 0 0,1 2 144 0,1-1-144 16,-1 1 0-16,0 1 0 0,3-1 0 15,-2 3 128 1,3-3-128-16,0 2 0 0,-1-2 0 0,0 3 0 0,-1 2 0 0,-1 0 0 0,-2 1 0 0,-3-1-128 16,-2 2 128-16,-3 2 0 15,-3-3 0-15,-3 4 0 0,-3 0 0 0,-3 0 0 0,-5 3 0 0,-2-3 0 32,-4 2 0-32,-5-2 0 0,-2 3 0 0,-4-3 0 15,0-4 0-15,-3 2 0 0,-1-2 0 0,-3-3 0 0,2 2 0 16,0-2 0-16,3 1 0 0,-1-2 0 0,5-2 0 15,0-2 0-15,3 2 0 0,1-3 128 0,5 1-128 0,0-3 0 16,3 1 0-16,1-2 0 0,0 3 0 0,2 0 0 16,0 0 0-16,2-2 0 0,0 2-128 0,1 0-64 15,1 0 0-15,1 1 0 0,2-1 64 0,2 2 0 16,2-1 0-16,3-2 0 0,1 0 128 0,3 0-128 16,3 1 128-16,3-3-128 0,1 0-144 0,1 1-32 15,2-1 0-15,-1 0 0 0,1 0 112 0,-1 2 32 16,1-2 0-16,-3 3 0 0,0-3 160 0,-1 3 0 15,-1 1 0-15,-1-1 0 0,-2 0 128 0,-1 4 48 16,-2-4 16-16,-3 2 0 0,-1 0 0 0,-2 1 0 16,-1 3 0-16,-2-3 0 15,0 4-16-15,-2-1 0 0,-1 1 0 0,1 2 0 0,-1 0-176 0,0-1 0 16,-1 4 0-16,1-2 0 0,-1 0 0 0,2 2 0 0,-1 1 0 0,-1 0 0 16,-1 0 0-16,1 0 0 0,-2 0 0 0,1 2 0 15,-3-2 0-15,-2-3 0 0,0 2 0 0,-3 1 0 16,0-2 0-16,-4 1 128 0,1-2-128 0,-3 2 192 15,-1-1 48-15,-1-2 16 0,-1 1 0 0,1-1 0 16,1-3 16-16,-1 1 16 0,-2-3 0 0,-1 2 0 16,3-3-64-16,-2-3-16 0,1 4 0 0,-1-5 0 15,2 2-208-15,1-4 176 0,-1 2-176 0,-3-4 160 16,1-2-544-16,1 2-128 16,0-5 0-16,1-2-19600 0</inkml:trace>
  <inkml:trace contextRef="#ctx0" brushRef="#br0" timeOffset="10">6962 8822 41471 0,'-4'-1'3680'0,"3"-1"-2944"0,1 2-592 0,4-2-144 15,-1 1 0-15,3-2 128 0,2-1-128 0,4-2 128 32,7-2-1728-32,4-2-336 0,4 0-80 0,3-3-16 0,1 4 800 15,-1 0 144-15,-2 2 48 0,1 2-8528 0,-3 1-1696 0</inkml:trace>
  <inkml:trace contextRef="#ctx0" brushRef="#br0" timeOffset="11">7105 9022 38703 0,'0'3'3440'0,"-1"-3"-2752"0,0 0-560 0,1 0-128 16,1 0 976-16,0 0 176 16,2 0 16-16,0 0 16 0,4-3-2656 0,2 3-512 0,4-4-128 0,5 1 0 15,3-3-208-15,5-3-48 16,3-1 0-16,4 0 0 0</inkml:trace>
  <inkml:trace contextRef="#ctx0" brushRef="#br0" timeOffset="12">7809 8399 35935 0,'-4'2'3200'0,"2"2"-2560"0,0 2-512 0,2-2-128 15,0 0-576 1,0 2-144-16,0 3-32 0,-1 7 0 0,-1 8-544 0,2 5-112 0,1 3-32 15,0-1 0-15,3-3 1296 0,2 2 144 0,1 1 256 0,2 1-64 16,2 3 320-16,0-1 80 0,2 2 16 0,-3 4 0 0,0-2 512 0,-2 0 96 16,0 1 32-16,-5-2 0 0,1-1-672 15,-4-5-144-15,0 0-32 0,-2-6 0 0,-2 0-400 16,-1-3 0-16,0 1 0 0,0-5 0 16,0 0-896-16,0-4-272 0,1-4-48 0,2-1-13920 15</inkml:trace>
  <inkml:trace contextRef="#ctx0" brushRef="#br0" timeOffset="13">7758 8494 39615 0,'-5'-4'1760'0,"1"-2"352"0,2 3-1680 0,2-4-432 0,1 5 0 0,2-1 0 15,-1 2-592-15,2-5-208 0,1 0-32 0,2-4-16 32,3 1-128-32,0-1-32 0,2 4 0 0,0 0 0 0,0 2 1232 0,0 2 240 0,-1 2 48 0,2 0 16 0,-2 2-32 0,2-2-16 15,2 4 0-15,0-2 0 0,2 2-480 0,0-1 0 16,2 2 0-16,0 0 0 15,2-2 0-15,-1 3 0 0,-1 1 0 0,0-1 0 0,0 1 0 0,-2-1 0 16,0 1 128-16,-2-2-128 0,0 1 128 0,0 1-128 16,-3-1 0-16,0 1 144 15,0-1-144-15,-1 1 0 0,-1 2 144 0,-2-1-144 0,0 2 208 0,-3 0-16 16,-3-1-16-16,-1 1 0 0,-2 2-176 0,-3-2 128 0,1 2-128 16,-5-2 128-16,1 3 128 0,-4-1 0 0,-2 2 16 15,0-2 0-15,-3 2-64 0,0-2-16 0,-2 0 0 0,0 1 0 16,-1-5-192-16,1 0 144 0,0-2-144 0,3 0 128 15,-1-3-128-15,2-2 0 16,0 1 0-16,3-2 0 0,1-2 0 0,3 1 0 0,0 1-176 0,1-3 176 16,2 3-176-16,1-2 176 0,1 2-208 0,0 0 80 15,2 2-208-15,0-2-48 0,0 3 0 0,1 0 0 32,2 0-448-32,0 0-112 0,-3-3-16 0,0 0 0 0,14 17 80 0,-9-11 16 0,2 0 0 15,2-4 0-15,1 3 192 0,2 0 32 0,2-3 16 16,1 0 0-16,0 0 752 0,1 0 160 0,1 0 32 0,2-2 0 0,0 0 208 0,1 0 48 15,-1 3 16-15,-1-3 0 0,2 3-176 0,-1 1-32 16,0 2-16-16,1 3 0 0,-1 1-48 0,-3 0 0 16,-1 2 0-16,-4 2 0 15,0-2 0-15,-3 3 0 0,-1-2 0 0,-2 2 0 0,-2-1-320 0,-3 1 0 16,-2-2-192-16,-2 2 64 0,-2-2 0 0,-3 0 0 16,-1 0 0-16,-1-1 0 0,-1-2 736 0,1 2 160 15,0-2 16-15,1-1 16 0,-1-2-224 0,2 2-64 0,0-2 0 16,1 2 0-16,-1-3-320 0,0 1-192 0,-1 0 192 15,1 1-192-15,-1 1 0 0,-1-2 0 0,-2 0 0 0,0 1-192 16,-1 2-112-16,-2 0-16 0,-1-1 0 0,-2-2 0 16,2 2 128-16,-4-2 32 0,0 2 0 0,-3-3 0 31,-1 0-560-31,1-2-112 0,-2 0-32 0,2-2-9872 0,2 1-1968 0</inkml:trace>
  <inkml:trace contextRef="#ctx0" brushRef="#br0" timeOffset="14">8086 8082 29487 0,'-1'0'2624'0,"-1"0"-2112"0,1 0-512 0,0 0 0 0,2 0 2848 0,0 4 464 0,2-1 80 0,2 0 32 31,5 5-3616-31,3 3-704 0,6-1-160 0,4 3-32 16,2 0 320-16,3-1 48 0,6 0 16 0,2 4 0 0,5-3 496 0,3 3 208 15,3 0-176-15,1 3 176 0,-3-1-304 0,1 2 48 0,-2 2 0 0,-2 3 0 16,-4 3 256-16,-2 1 0 0,-2 2 128 0,-5 1-128 16,0 2 928-16,-6 1 96 0,-2-3 0 0,-5 3 16 0,-5-1-112 0,-3 2-32 15,-6 4 0-15,-3 4 0 16,-5 7-400-16,-5 4-96 0,-5 1-16 0,-4 0 0 0,-4-4 48 0,0-3 0 16,-3-4 0-16,-1-1 0 15,2 1-176-15,0-3-16 0,0 1-16 0,-1-2 0 0,1 1-96 0,0-2 0 16,2-7-128-16,-1-2 192 0,0-6-448 0,-1-9-112 0,-1-4-16 0,0-8-19472 31</inkml:trace>
  <inkml:trace contextRef="#ctx0" brushRef="#br0" timeOffset="15">9179 8805 38703 0,'7'-4'3440'0,"2"1"-2752"0,-2 2-560 0,1 1-128 0,0 0 384 0,5-2 32 0,9-2 16 0,15-2 0 16,15-3-432-16,12-1-224 0,4 0 32 0,-2 0 0 31,-3-2-1232-31,-4 2-240 0,-3-2-64 0,-4-1 0 16,-4 1-400-16,-1 2-96 0,-1-2-16 0,-4 3 0 15,0 2 1392-15,-2-2 272 0,0 3 48 0,-1 0 16 0,-2 1 256 0,-4-1 64 0,1-1 16 0,-5 1-10064 16</inkml:trace>
  <inkml:trace contextRef="#ctx0" brushRef="#br0" timeOffset="16">9311 9026 37775 0,'-2'-1'3360'0,"1"-2"-2688"0,1 3-544 0,1 0-128 16,1 0 848-16,2-2 144 0,1 0 32 0,4-1 0 0,5 0-1024 0,9-3 0 15,5 0 0-15,5 0-160 16,7 2 288-16,3-2 48 0,4 2 16 0,3-2 0 0,0 3-192 0,1 0 160 16,-1 3-160-16,-1 0 160 15,1 0-480-15,-1 0-80 0,2-3-32 0,-1 2-11760 16,2 0-2352-16</inkml:trace>
  <inkml:trace contextRef="#ctx0" brushRef="#br0" timeOffset="17">17862 4965 13823 0,'1'-5'1216'0,"2"4"-960"16,-2-2-256-16,1 3 0 0,1-2 800 0,1 0 112 0,1 0 32 0,3-2 0 15,3-2-944-15,2 0 0 0,2 0-272 0,1 2 64 16,-2-1 1056-16,3 0 224 0,1 3 32 0,1-2 16 16,2 1-48-16,1 0-16 0,1 3 0 0,2-5 0 15,1 1-48-15,3 0-16 0,0-2 0 0,2 0 0 16,0 0-320-16,0 0-64 0,1 2-16 0,3-2 0 15,-1 0-336-15,2 2-80 0,1 1-16 0,2 1 0 16,1 1-160-16,1 1 0 0,-1 0 0 0,1 0 128 16,-1-3 0-16,2 3-128 0,2-2 192 0,0 0-64 0,3 2 96 15,4 0 16-15,5 0 0 0,0 0 0 0,1 4 176 0,0-1 32 16,-1-3 16-16,0 0 0 0,2-3 16 0,0-1 0 16,-1 2 0-16,7 1 0 0,6-4-272 0,1 1-48 15,-4 0-16-15,1-2 0 0,1 0 16 0,3-3 0 16,4 3 0-16,1-1 0 0,0 2 224 0,-2-3 32 15,-3 5 16-15,3-4 0 0,6 3-16 0,1 0 0 16,4 0 0-16,-6 0 0 0,-3 4-224 0,-2-2-64 16,4 4 0-16,3-2 0 0,2 2-128 0,-5 0 192 15,-8-1-192-15,-2 4 192 0,0-1-192 0,2-2-176 0,-1 2 48 16,-3-1 0-16,-4-3 128 0,-6 0 0 0,-5 1-144 0,-3-1 144 16,1 2 0-16,-2-2 0 0,3 0 0 0,-3 0 0 15,1-2-256-15,-2 1 32 0,-3-4 0 0,-2 1 0 31,-4-2-1504-31,2 0-288 0</inkml:trace>
  <inkml:trace contextRef="#ctx0" brushRef="#br0" timeOffset="18">9800 4886 27647 0,'1'-3'2448'0,"3"1"-1952"16,-1 0-496-16,2 2 0 0,0-2 240 0,3 2-48 0,4-4-16 0,7 2 0 15,8-2-400-15,6-2-80 0,8 0-16 0,0 2 0 16,1-1 704-16,-1 4 144 0,-2-4 32 0,1 1 0 15,-1 0-432-15,1 1-128 0,1-2 0 0,1 1 0 16,1 0 128-16,2 2-128 0,-1-2 0 0,-1 4 0 16,1 0 0-16,-1 0 0 0,-1-2-160 0,-3 2 160 15,2 0-144-15,0-3 144 0,5 3 0 0,1-1 0 16,5 1 592-16,1 0 240 0,0 0 32 0,0 0 16 16,-1-2-192-16,-1 0-48 0,0 2 0 0,2-2 0 15,1-1-128-15,4 2-16 0,3-1-16 0,1 2 0 0,1-3 144 16,-3 2 16-16,-3-2 16 0,0 0 0 0,0 3-272 15,4-3-48-15,4 1-16 0,1 1 0 0,-1-3-320 0,-3-2 0 16,-4 1 0-16,-1 1 0 0,-1 0 0 0,3-2 0 16,4 0 0-16,0 2 0 15,2-2 0-15,-6 0 0 0,-4 3 0 0,-1 0 0 0,-5-1 144 0,1 1-144 16,0 1 192-16,3 2-192 0,2 0 288 0,-2 2-48 16,-1 1-16-16,-4-2 0 0,-3 3-96 0,-3 1 0 15,-1-1-128-15,-1 2 192 0,4-3-192 0,0 2 128 16,3 0-128-16,-1 0 0 0,0-1 0 0,-4-2 0 15,0 2 0-15,-5-4 0 0,-1 0 0 0,-3-2 0 16,2 0 0-16,-1 0 0 0,1 2 192 0,1-2-64 0,2 0-128 0,0 2 192 16,0-2-16-16,-3-2-16 15,1 4 0-15,-2-4 0 0,-5 4-160 0,-1-2 192 16,-4 2-192-16,-1 0 192 0,-2 0-192 0,0 2 0 0,-2-2 0 0,1 2 0 16,-1 0 0-16,-2-1 128 0,3 2-128 0,2-1 0 15,3-2 0-15,2 2 0 0,1-2 0 0,1 0 0 16,2-2 0-16,-2 2 0 15,1-2 0-15,0-2 0 0,-2 2 0 0,-1-2 0 16,-2 0 0-16,-3 2 0 0,-2-2 0 0,1-1 0 0,-1 1 0 16,-4 1 0-16,0 3 0 0,-2-3 0 0,-1 3 0 0,1 0 0 15,0 3 0-15,-2-2-176 0,2 1 48 0,-1 1 0 16,2 1 0-16,0-2 0 0,1-2 0 0,-1 4 0 16,1-4-32-16,0 2 0 0,1-2 0 0,1 0 0 15,-2 0-160-15,0 0-16 0,1-2-16 0,0-2-17632 16</inkml:trace>
  <inkml:trace contextRef="#ctx0" brushRef="#br0" timeOffset="19">26379 391 14735 0,'0'-3'1312'0,"0"3"-1056"16,0 0-256-16,0-2 0 15,0 2 560-15,0 0 48 0,2 0 16 0,-2 0 0 0,1 0-800 0,0 0-144 16,0 0-48-16,-1 0 0 0,0 0 864 0,0 0 160 15,0 0 48-15,0 0 0 0,0 0-64 0,0 0-16 16,0 0 0-16,9-20 0 0,-9 16 448 0,-3 2 80 16,2-2 32-16,-2 1 0 0,-1 1-128 0,-2 1-32 0,-1 1 0 0,1 0 0 15,-2 0-176-15,-1 1-32 0,0-1-16 0,1 2 0 16,-2-2-48-16,0 0-16 16,1 0 0-16,-1 0 0 0,3 0-96 0,-2 0-32 0,3 0 0 0,0-2 0 15,0 2-176-15,2-1-48 16,-1-2 0-16,1 2 0 0,2-1-176 0,-1 2-32 15,2-3-16-15,0 2 0 0,1 1-160 0,0-3 192 0,0 3-192 0,0 0 192 16,0 0-192-16,0 0 192 0,0 0-192 0,0 0 192 16,0 0-192-16,0 0 0 15,0 0 144-15,0 0-144 0,0 0 0 0,0 0 0 0,0 0 0 0,0 0 0 16,0 0 0-16,0 0 0 0,0 0 0 0,0 0 0 16,0 0 0-16,0 0 0 0,0 0 0 0,2 20 0 15,-3-20 0-15,1 3 0 0,-1-3 0 0,0 0 0 0,-2 0 0 16,1 0 0-16,-1 0 0 0,-2 2 0 0,0-2 0 15,-1 0 0-15,0 0 0 0,-1 0 0 16,-3 0 0-16,0 0 144 0,-1 1-144 0,0 2 0 0,-1-3 176 0,1 2-176 16,-4 0 160-16,2 3-160 0,-1-4 0 0,1 2 128 15,-2 2-128 1,0 2 0-16,-1-1 0 0,0-3 0 0,0 4 0 0,0-4 0 16,0 4 192-16,0-5-48 0,1 2-16 0,0-1 0 15,1 2 128-15,2-3 0 0,-1 0 16 0,1 2 0 0,2-2-272 0,0-2 0 16,0 4 0-16,2-4 0 0,0 2 0 0,1 2 0 15,-2-1 0-15,2-2 0 0,-1 3-160 0,1 1 16 16,1-2 0-16,-2 0 0 0,3 0-176 0,1 1-48 16,-1 1 0-16,1-1 0 0,1-2 240 0,2 2 128 15,0 2-160-15,1 0 160 0,0-2-192 0,1 0 192 0,2 1-208 16,-1 2 80-16,2-1 128 0,0 1 0 0,0-1 0 0,0 1 0 16,2 2 0-16,-1-3 144 15,2 4 0-15,-1 0 0 0,-1 1-16 0,1 2-128 0,1 0 192 0,-2-1-64 16,1 1-128-16,1 3 0 0,-2 2 0 0,-2 2 0 15,1-1 0-15,-2 3 0 0,0 4 128 0,-4 1-128 0,0 3 0 16,-2 1 0-16,-1 1 0 0,-1-4 128 0,0 1-128 0,-2-1 0 16,0-2 0-16,-1 1 0 0,2-1 0 0,-3 3 0 31,0-5 144-31,0 2-144 0,-2 3 208 0,-1-1-16 0,1 1-16 0,0-2 0 0,0 0-176 0,3-2 160 31,2-4-160-31,0-5 160 0,2 0-160 0,0-6 0 16,3-1 0-16,0-2 0 0,1-2 144 0,1-1-144 0,1-1 160 0,1 0-160 15,-1-3 0-15,3 0 0 0,-1 0 0 0,2-3 0 16,4 1 0-16,0 1 0 0,2-3 0 0,2-1 0 16,2 1 0-16,1 1 0 0,3-2 0 15,2 0 0-15,1-2 0 0,3 1 0 0,2 0 0 0,1-3 0 0,1 2 0 0,2 1 0 16,1-3 0-16,-1 2 0 0,-2 1 0 0,2-1-208 16,-1-1 16-16,-1 0 0 15,-2 2-624-15,-3 0-112 0,-3 1-32 0,0-1 0 16,-1 2-912-16,0 0-192 0,-1-2-48 0,-1 2-12080 0</inkml:trace>
  <inkml:trace contextRef="#ctx0" brushRef="#br0" timeOffset="20">25832 951 36863 0,'-4'0'3264'0,"0"0"-2608"0,4 0-528 0,1 0-128 0,1 0 640 0,0 0 80 0,2 2 32 0,1-2 0 0,2 0-144 0,6-2-32 0,5 2 0 0,3-4 0 16,4 2-288-16,3-2-64 0,3 0-16 0,4-1 0 15,2 2-416-15,2-4-96 0,2 4-16 0,0-4 0 32,0 2-1344-32,-3 1-256 0,-1-3-64 0,-2 2-14352 0</inkml:trace>
  <inkml:trace contextRef="#ctx0" brushRef="#br0" timeOffset="21">26692 1018 19343 0,'-7'6'848'0,"2"0"192"0,1-2-832 0,2 1-208 15,0 1 0-15,1-3 0 0,0 1 1216 0,0 5 208 16,-3 3 48-16,0 6 0 0,-1 6 240 0,0 1 48 15,2 1 16-15,-2-1 0 0,1-1-1040 0,0 2-208 16,1-3-32-16,-2 1-16 0,0-1-480 0,0-1 0 16,-1-2 0-16,1-2 0 0,-2-2 0 0,1 0 0 0,0-1-176 0,0 1 176 15,-2 0-224-15,1-3 80 0,0 3 16 0,-1-4 0 16,1 1 128-16,1-1 0 0,-2-2-144 0,1 2 144 16,-1-2-176-16,2-3 48 0,-1 5 0 0,1-6 0 15,-2 1 464-15,3-1 112 0,-1-2 0 0,1 1 16 16,1-5 384-16,2 0 80 0,-1 0 16 0,2-5 0 15,0 1 64-15,1-6 16 0,1-2 0 0,2-4 0 16,0-2-624-16,2-5-112 0,3-3-32 0,2-2 0 16,2-9-256-16,3-4 0 0,-2 0 0 0,1 2 0 0,-2 1-176 15,3-4-80-15,1-1-32 0,2-5 0 16,-2 2-336-16,1 4-64 0,0 1-16 0,-1 7 0 16,0 5 352-16,2 6 64 0,-1 4 16 0,2 3 0 15,-2 1 272-15,2 3 272 0,-1 2-48 0,1 4-16 0,2-2-32 0,-2 6-16 16,2-2 0-16,0 4 0 0,-1 4-400 0,0-2-80 15,0 6 0-15,-3 0-16 16,-2 2-304-16,-1 3-48 0,-2-1-16 0,-2 2 0 0,-2 1 256 0,-1-2 32 16,-2 6 16-16,-3-3 0 0,1 2 144 0,-5 1 16 15,0 1 16-15,-2-2 0 16,-1-2-32-16,-1 3-16 0,-4 1 0 0,-1-2 0 16,0 1 400-16,-3-3 64 0,1-3 32 0,-1 2 0 0,-1-2 672 0,-1-4 144 0,0 4 32 0,-2-6 0 15,0 2-304 1,0 1-48-16,-2-4-16 0,-1 0 0 0,-1-2-464 0,-2 1-112 0,2-5 0 0,-2 0-128 15,1-5 0-15,1 1 0 16,-1-4 0-16,2 0 0 0,0-4-528 0,2-1-112 16,0 0-32-16,0-5-10256 15,5 2-2048-15</inkml:trace>
  <inkml:trace contextRef="#ctx0" brushRef="#br0" timeOffset="22">27209 945 12895 0,'1'0'1152'0,"1"0"-928"0,-1 2-224 0,0-2 0 0,-1 1 1600 0,1 2 256 0,0-1 64 0,3 2 16 16,1 3 624-16,1 5 128 0,2 0 32 0,-1 1 0 16,3 6-928-16,-1 1-192 0,-1 5-48 0,2-3 0 15,-2 3-1104-15,0-3-208 0,1 4-48 0,-2 1-16 32,0-1-1584-32,-1-1-320 0,-3-2-64 0,0-2-12352 0</inkml:trace>
  <inkml:trace contextRef="#ctx0" brushRef="#br0" timeOffset="23">27255 686 7359 0,'1'-5'656'0,"-1"-1"-528"0,1 4-128 0,1-1 0 0,-1 3 6656 0,0 0 1280 15,1 3 272-15,2-3 48 0,2 2-6848 0,3-2-1408 0,5 4-240 0,3-2-64 32,4 2-1360-32,1 0-288 0,4 2-48 0,3-6-16 0</inkml:trace>
  <inkml:trace contextRef="#ctx0" brushRef="#br0" timeOffset="24">27894 799 37775 0,'-22'3'1664'0,"5"4"368"0,2 1-1632 0,2-4-400 0,5 0 0 0,2-2 0 16,-3 2 144-16,-5 2-144 0,-8 4 160 0,-8 2-160 0,-1 3 160 0,-1-1-160 15,3-4 160-15,3-2-160 16,2 0-944-16,3-2-272 0,3-1-64 0,1 1-16 16,3-2 320-16,0-1 64 0,2 1 16 0,1 1 0 0,2-5 672 0,3 4 224 15,2-2 0-15,2-2-160 0,0 1 160 0,4 2 0 31,0-1 0-31,3-2 0 0,0 4 0 0,1-3-160 16,3 2 160-16,1 1-160 0,1 1 672 0,2-2 128 16,2 3 16-16,2-2 16 0,3 2-128 0,1 3-32 15,2-3 0-15,0 0 0 0,2-1-384 0,1 1-128 16,0 1 0-16,0-1 0 0,1 0 0 0,-4-1-304 0,-2 2 64 16,-1 0 16-16,-1 1 224 0,-2 0-144 0,-1-2 144 0,-4 0-128 15,1 3 128-15,-4 1 0 0,-5-3 0 0,-1 2 0 16,-2 0 368-16,-3 0 144 0,-2 1 48 0,-3 0 0 15,-2 0 96-15,-2 1 32 0,-3-1 0 0,-1 0 0 16,1 2-480-16,-4-2-80 0,1 2-128 0,-3-2 176 31,2 0-640-31,-3 0-128 0,0 1-32 0,-2-1 0 0,1 2-656 16,-2-2-144-16,-1 3-32 0,-4-1 0 0,1 2-928 0,-3 1-192 16,0 1-48-16,2 0 0 0</inkml:trace>
  <inkml:trace contextRef="#ctx0" brushRef="#br0" timeOffset="25">28432 931 31327 0,'-10'4'2784'0,"1"-3"-2224"0,3 4-560 0,1-4 0 15,3 2 592-15,-4 0 16 0,-5 6 0 0,-7 0 0 16,-5 7 288-16,-4 1 64 0,-2 4 16 0,4-2 0 16,1 3-1504-16,3-5-304 0,1 4-64 0,3-2-16 15,0 0-432-15,3 0-64 0,0 0-32 0,3 0 0 16,2 0 560-16,2-3 112 0,3-1 32 0,3-2 0 0,2 0 288 0,4-1 48 16,1-2 16-16,4-4 0 0,4 0 0 0,1-2 16 15,3-4 0-15,4 0 0 16,4-4-112-16,2-2-32 0,1 0 0 0,1 0 0 0,-2-3 336 0,1 2 176 0,-2-3-192 15,-1 1 192-15,-4-1 224 0,-1 0 160 0,-2-2 16 0,-3 2 16 16,-4-1 768-16,-1 0 160 0,0-1 16 0,-2-4 16 16,-3 1 240-16,-2-1 48 0,-2 1 16 0,-3-1 0 15,-1 0-560-15,-4-3-112 0,-3 2-32 0,-3-1 0 16,-3 2-640-16,-3 3-128 0,-1-3-16 0,-4 3-16 16,0 1-176-16,-2 0 0 0,2 3 0 0,-1 2 0 15,3 0-400-15,1 4-16 16,3 0 0-16,2 3 0 0,3 3-1904 0,1 0-384 0</inkml:trace>
  <inkml:trace contextRef="#ctx0" brushRef="#br0" timeOffset="26">29651 947 21183 0,'-6'-2'944'0,"1"2"192"0,0 0-912 0,1 0-224 0,3 0 0 0,0 0 0 15,0 0-528-15,-2 2-160 0,0-2-16 0,-4 1-16 32,1 2-336-32,-1-1-64 0,-1 2-16 0,2-2 0 0,0 0 480 0,1 0 80 0,0 1 32 0,1-2 0 0,1 1 1632 0,-1 2 336 15,2-1 64-15,-2-2 16 0,1 1 528 0,0 1 96 16,0-2 32-16,-1 1 0 0,2 1-240 0,-2-3-64 0,2 4 0 0,1-4 0 15,-2 0-400-15,3 1-96 0,0 0-16 0,0-2 0 16,4 1-448-16,0-1-112 16,2-2-16-16,1 2 0 0,4-5-464 0,2 1-112 15,3-3 0-15,1 2-16 0,4-3-176 0,2 2 0 16,2-3 144-16,0 2-144 0,1-2 0 0,0 0-208 16,-1 1 16-16,-3-1 16 0,-1 2 176 0,-1 0-208 0,-2-1 80 0,-2 0 128 15,0 2 0-15,-3-1 0 0,-1 0 0 0,-2 0 0 0,0 0 0 16,-4 2 0-1,0-3 0-15,-2 2 0 0,0-2 224 0,-3-1-32 0,0 1-16 0,-1 0 0 0,-1-4-176 16,-2 4 0-16,1-4 0 0,-3 0 0 16,0 0-576-16,-2 1 0 0,-2 0 0 0,-1 2 0 15,0 0-32-15,-2 4 0 0,1-1 0 0,-2 2 0 0,1 4 368 0,-2 1 80 32,2 0 16-32,-2 4 0 0,1-2 480 0,-1 2 112 15,1 5 0-15,-1-2 16 0,0-1-240 0,0 4-48 0,-2 3-16 0,-3-1 0 0,-1 2-160 0,-3 3 0 31,-5 3 144-31,0-1-144 0,-2 2 0 0,-1 2 0 0,-1-3 0 16,3 2 0-16,1-1 208 0,2-1-16 0,4 1-16 0,4-4 0 16,2 1 304-16,3 1 64 0,3 0 16 0,4-3 0 15,4 2-352-15,0-2-64 0,5-2-16 0,1 1 0 16,2-2-128-16,1 0 0 0,4 2 0 0,2-3 0 16,0-1 0-16,3 1 0 0,2 1 0 0,0-1-176 15,0-3 176-15,1 4 0 0,6 0 0 0,1-3-128 16,2 2 128-16,2-3 0 0,2 1 0 0,3-4 0 15,0 1 0-15,-1-2-256 0,5 0 64 0,-2 0-11840 16,1-5-2368-16</inkml:trace>
  <inkml:trace contextRef="#ctx0" brushRef="#br0" timeOffset="27">28972 1030 11055 0,'-1'-4'976'0,"1"-1"-784"0,0 4-192 0,0-3 0 0,0 2-160 0,1-2-80 15,1-2-16-15,0-4 0 16,-1-2 1456-16,2-3 272 0,-1-1 64 0,1 0 16 0,-1 1 560 0,1 1 128 16,-2 2 0-16,0 2 16 0,-1 1-336 0,-1 2-64 15,-3 2 0-15,-1 4-16 0,-2 1-624 0,-3 3-128 16,-5 1-32-16,-2 5 0 0,-5 1-1056 0,-3 2 0 15,-4 4-128-15,-3-1-16 32,-2 5-240-32,-1-2-64 0,3-2 0 0,1 3 0 0,0-1 288 0,3 0 160 0,4 3-192 0,1-4 192 15,2 4-128-15,0-2 128 0,2 0 0 0,4 0 0 0,3 0 0 0,2-2 144 0,4 0 16 16,3-1 0 0,2-2 96-16,3 1 32 0,5-3 0 0,0-1 0 0,3 0-288 0,2-3 0 0,4 0 0 0,4 0 0 15,1-2 0-15,3-1 0 0,2-1 0 0,1-1 0 16,1 0-256-16,1-3 64 15,0 0 0-15,0-3 0 0,-3 0-144 0,-3-1-32 16,-2-2 0-16,-2-3 0 0,-3 0 368 0,0-2 192 16,-1 0-32-16,0-2 0 0,0-2 688 0,-3 1 144 15,0-1 32-15,-1-2 0 0,1-2-32 0,-1-2 0 0,-1-1 0 0,-2-1 0 16,1-6-448-16,-2-5-96 0,0-1 0 0,-4-2-16 16,1 1-144-16,-3-5-32 0,-2 0 0 0,-2 1 0 15,0 1-96-15,-3 1-32 0,-1-3 0 0,-1 0 0 16,-3 3-128-16,-1-5 0 0,1 1 0 0,-1 3 0 0,1 2 0 0,-2 1 0 15,2 3 0-15,-1 3 0 0,0-1 0 0,-1 3 0 16,1 2 0-16,-2-1 0 31,2 3-496-31,-3 3 32 0,1 2 0 0,1 2 0 16,1 3-1728-16,0 0-352 0</inkml:trace>
  <inkml:trace contextRef="#ctx0" brushRef="#br0" timeOffset="28">30296 758 34095 0,'-4'-3'3024'0,"1"2"-2416"0,2 1-480 0,1 0-128 0,1 1 704 0,1-1 128 15,-1-1 32-15,-1 1 0 0,1 0-64 0,2 0-16 16,0 0 0-16,-3 0 0 0,0 0-464 0,0 0-112 16,14 16-16-16,-14-10 0 0,1 2-192 0,-3 0-192 15,-1 2 48-15,-3 0 0 16,-1 1-1120-16,-3 1-208 0,-2-1-64 0,-1 0-14784 0</inkml:trace>
  <inkml:trace contextRef="#ctx0" brushRef="#br0" timeOffset="29">30257 1304 41471 0,'-11'0'1840'0,"4"0"368"0,0 0-1760 0,4 0-448 16,1 0 0-16,2 0 0 15,2 0-272-15,-1 0-144 0,0 2-32 0,2-2 0 16,0 2-1600-16,2-2-320 0,2 0-64 0,-1-4 0 0</inkml:trace>
  <inkml:trace contextRef="#ctx0" brushRef="#br0" timeOffset="30">27288 1875 5519 0,'-1'-2'496'0,"1"2"-496"0,1-2 0 0,0 2 0 15,1 0 0-15,-2 0 128 0,2-4-128 0,-1-1 0 16,2 0 304-16,1-1 16 0,-2 1 0 0,1-1 0 15,-2 1 176-15,-1 2 32 0,0 0 16 0,0 0 0 16,0 3 608-16,-1-2 112 0,-1 1 16 0,1 1 16 0,1 0 144 16,-1 0 32-16,1 0 0 0,-1 0 0 0,2 1-416 0,-1-1-80 15,0 0-16-15,0 0 0 16,0 0 16-16,0 0 0 0,0 0 0 0,0 0 0 0,0 0 416 0,0 0 80 16,0 0 0-16,18-6 16 0,-15 4-16 0,-2 0-16 15,0-1 0-15,2 2 0 0,-2-1-624 0,0 0-128 16,0 2-32-16,-1-1 0 0,2 0-528 0,-2 1-144 15,0 0 0-15,0 0 0 0,0 0 0 0,0 0 0 16,0 0 0-16,0 0 0 0,0 0 0 0,0 0 128 0,0 0-128 0,0 0 0 16,0 0 336-16,0 0 0 15,0 0 0-15,0 0 0 0,0 0-80 0,0 0 0 0,0 0-16 0,0 0 0 16,0 0-112-16,0 0 0 0,-20-2-128 0,20 4 192 16,-1-2-192-16,1 0 128 0,0 0-128 0,0 0 0 15,0 0 0-15,0 0 0 16,0 0 0-16,0 0 0 0,0 0 0 0,0 0 0 15,0 0 0-15,0 0 0 0,0 0 192 0,0 0-48 0,0 0-16 0,0 0 0 16,0 0-128-16,0 0 0 0,0 0 144 0,0 0-144 16,0 0 0-16,0 0 128 0,0 0-128 0,0 0 0 15,0 0 128-15,0 0-128 0,0 0 128 0,0 0-128 16,0 0 0-16,0 0 144 0,0 0-144 0,0 0 0 16,0 0 144-16,0 0-144 0,0 0 0 0,0 0 144 15,0 0-144-15,0 0 0 0,-16 12 0 0,14-12 0 16,2 0 0-16,0 2 0 0,0-2 128 0,0 0-128 0,0 0 0 0,0 0 0 15,0 0 0-15,0 0 0 0,0 0 0 0,0 0 0 16,0 0 0-16,0 0 0 0,0 0 0 0,0 0 0 16,0 0 0-16,0 0 128 0,0 0 0 0,0 0-128 15,0 0 192-15,0 0-64 0,0 0-128 0,-6 22 128 16,3-13-128-16,-1-1 128 0,0 2-128 0,0 0 0 0,-1 0 0 16,2 5 128-16,-1 1-128 0,-1 0 0 0,0 4 0 15,1 4 0-15,-1-1 0 0,1 1 0 0,-1 5 0 0,-2 0 0 16,2 5 0-16,-1 1 0 0,1-1 0 0,0 1 0 15,-1 1 0-15,1-2-192 0,0-2 64 0,2-3 128 16,-2-4-336-16,1-6 48 0,-1 5 16 0,-1-7 0 16,1 2 48-16,0-4 16 15,-1-2 0-15,1-3 0 0,1 2-144 0,-1-3-32 0,0-3 0 0,1 0-11712 16,0-2-2336-16</inkml:trace>
  <inkml:trace contextRef="#ctx0" brushRef="#br0" timeOffset="31">28179 2194 26719 0,'-5'2'2368'0,"0"2"-1888"0,1-1-480 0,3 2 0 15,-1-1 1216-15,1 0 128 0,-4 4 48 0,-1 6 0 16,-3 7-512-16,1 1-112 0,-1 7 0 0,3-4-16 0,1 3-416 15,0-2-80-15,1 2 0 0,2 1-16 0,-2-1-240 0,2 2 0 16,-1-2 0-16,1 0 0 0,-2 3 0 0,0-3 0 31,3 0 0-31,-1-2 0 0,0-3 0 0,1-5 0 0,0 2 0 0,1-5 0 0,0-4 0 0,1 0 0 16,0-5 0 0,2-2 0-16,1-2 128 0,-1-2-128 0,1-5 0 0,1-1 144 0,0-1 224 0,0-6 32 15,1-1 16-15,-1-4 0 0,1 0 64 0,-1-1 16 16,-1 1 0-16,2-6 0 0,0-7-144 0,0-7-32 15,3-7 0-15,0-2 0 0,1 0-128 0,-1-3-48 16,3 2 0-16,-1-2 0 0,1 3-144 0,0 5 0 0,1 4 0 16,-1 1 0-1,2-2-352-15,-1 5 48 0,1 5 16 0,-2 3 0 16,-1 4-16-16,2 3 0 0,-3 3 0 0,1 2 0 16,0 4 176-16,0 1 128 0,1 3-192 0,1 2 192 0,0 0-128 0,2 2 128 0,0 2 0 0,0 2 0 15,1 0 0-15,1 3 0 0,2 1 0 0,-1 1 0 16,2 2-160-16,-1 1 160 0,-1 2-128 0,1 0 128 31,-2 4-768-31,-2-2-64 0,-1 3 0 0,-3-1-16 0,-4 1-16 0,-3-1 0 0,-2 2 0 0,-3 1 0 31,-1 1 288-31,-5 2 48 0,0 0 16 0,-3-2 0 0,-2 1 512 0,-1-1 0 0,-1-2 128 0,-3 3-128 0,-1-3 976 0,-2-2 112 16,-1-2 0-16,-1-1 16 0,0-3 112 0,-1-4 32 16,0 0 0-16,-1-2 0 0,1-1-528 0,-2 0-96 15,0-3-32-15,-1-3 0 0,0 0-592 0,3-1 0 31,-1-2-224-31,5-4 64 16,0 1-1552-16,2-1-304 0,2-2-64 0,1 0-13568 16</inkml:trace>
  <inkml:trace contextRef="#ctx0" brushRef="#br0" timeOffset="32">29003 1653 35935 0,'-8'9'1600'0,"0"-3"320"0,3 1-1536 0,2 2-384 0,1-5 0 0,1-1 0 15,0 4-464-15,0 4-176 0,-3 2-16 0,-1 10-16 0,-1 4 1104 0,1 1 208 16,-1 1 64-16,-1-1 0 0,1-2-528 0,-1 0-176 16,1 3 0-16,0-2 144 0,-2 1-144 0,2-2 0 15,1-4 0-15,0 3 0 16,0-1-608-16,1-1-96 0,2-1-32 0,1-2 0 16,-1-1-1712-16,2-3-352 0</inkml:trace>
  <inkml:trace contextRef="#ctx0" brushRef="#br0" timeOffset="33">29411 1936 39615 0,'-18'0'1760'0,"3"4"352"0,0-1-1680 0,5 0-432 16,4 1 0-16,2-4 0 0,-1 4 192 0,-4 1-32 15,-8 4-16-15,-4 4 0 0,-3 0-144 0,-1 4 0 16,0 0 0-16,3-1 0 16,0 4-528-1,1-2-192-15,1 1-48 0,1-2 0 0,3 0 80 0,1 1 16 0,2-1 0 0,0-1 0 0,4 0 416 0,1 0 64 16,4-3 32-16,4-3 0 0,3-2-96 0,2 0 0 0,4-2-16 0,2-2 0 31,2-2-688-31,2-4-128 0,4 0-16 0,2-3-16 16,1-1 144-16,1-1 16 0,5-3 16 0,-1-1 0 15,0 0 112-15,0-1 32 0,-2 3 0 0,-4-1 0 0,-1 1 400 0,-3 2 80 0,-2-3 0 0,-1 1 16 16,-5 0 1008-16,0 2 208 16,-3 1 48-16,-2 0 0 0,0-3 384 0,-4 4 96 0,-2-4 16 0,0 3 0 15,0 2-608-15,-2-2-112 0,-2 0-32 0,-2 0 0 16,0 2-336-16,-4-1-80 0,3 2-16 0,-1 1 0 0,1 2 48 15,2-2 16-15,0 2 0 0,2 2 0 0,2-2 224 0,-1 2 32 16,2 0 16-16,-1 2 0 0,2 2-32 0,1-4 0 16,0 5 0-16,0-1 0 15,2 1-352-15,2-1-80 16,1 3-16-16,1 1 0 0,2 0-128 0,0-2 0 16,2 0 0-16,1 2 128 0,3 1-592 0,-1-1-128 0,1 0-32 0,1 2 0 15,-2-2-656-15,1 2-144 0,-2-2-32 0,0 0 0 16,-1 1-512-16,-3-3-96 0,1 0-32 0,-3 0-10400 0</inkml:trace>
  <inkml:trace contextRef="#ctx0" brushRef="#br0" timeOffset="34">29678 1956 28559 0,'-11'-4'2544'0,"3"2"-2032"0,1 2-512 0,4 0 0 32,2 0 576-32,1 0 0 0,0 2 16 0,0-2 0 15,0 4 784-15,0-1 160 0,1 3 16 0,1 0 16 0,3 1-496 0,1 2-112 16,3 1 0-16,1 2-16 0,4 1-560 0,0 3-96 16,1 0-32-16,4 0 0 0,-1 2-256 0,3 1 128 15,2 1-128-15,-1-2 0 16,0 1-416-16,-1-2-192 0,1 0-32 0,-2 0-16 15,-1-1-1856-15,-1-4-368 0,-2-2-80 0,0 0-11168 0</inkml:trace>
  <inkml:trace contextRef="#ctx0" brushRef="#br0" timeOffset="35">30344 1826 38703 0,'-6'0'3440'0,"-1"3"-2752"0,2 0-560 0,3 0-128 0,-1 1 320 15,0 2 48-15,-5 4 0 0,-4 6 0 0,-5 6-368 0,-3 9 128 16,-2 4-128-16,-2 0 0 0,1 6 0 0,-5 0 0 16,-1 6 0-16,-3 1 0 0,-3 3 0 0,-2 0 0 15,-1 2 0-15,-2-2 0 16,-1 3-1552-16,-1 2-288 15</inkml:trace>
  <inkml:trace contextRef="#ctx0" brushRef="#br0" timeOffset="36">31261 1924 28559 0,'-7'-2'2544'0,"1"-1"-2032"15,1 3-512-15,2 0 0 0,1 0 688 0,-1 0 32 0,-3-1 16 16,-4 1 0-16,-2-3 592 0,-3 2 112 0,0 1 32 0,2 0 0 16,0 1-1088-16,2 3-224 0,0 1-32 0,-1 1-128 15,0 4 0-15,-1 0 0 0,-1 5 0 0,-1 1 0 32,1 2 0-32,-3 5 0 0,1 0 0 0,2 2 0 0,1-3 0 0,2 3 0 0,2-3 0 0,3 0 0 15,4-2 0-15,2-1 0 0,3-3 0 0,5-1 0 31,1-3-144-31,2-2 16 0,4 0 0 0,1-4 0 32,0 0-448-32,2-3-96 0,3-2-16 0,2-2 0 0,1 1-16 0,1-7 0 0,1 1 0 15,-1-4 0-15,-2 2 320 0,-2-5 48 0,0 0 16 0,-2-2 0 0,-3 1 624 16,-4-1 128-16,-1 2 16 0,-2-4 16 0,-3 0 560 0,-1 1 96 16,-2-2 32-16,-3 1 0 0,-3-4-352 0,-3 1-64 15,-2 1-16-15,-4 3 0 0,-1 0-416 0,-5 0-96 16,0 4-16-16,-2 0 0 0,0 5-64 0,-1-2-128 15,-1 6 176-15,1-1-176 16,0 2-272-16,2 2-176 0,3 0-16 0,3 0-16 16,1 2-2512-16,3-2-496 0,4 1-96 0,1-1-32 0</inkml:trace>
  <inkml:trace contextRef="#ctx0" brushRef="#br0" timeOffset="37">31883 1745 28559 0,'6'-7'2544'0,"-2"4"-2032"0,0-1-512 0,0 2 0 0,-1-1 1056 0,0 2 112 15,-1-2 32-15,3 0 0 0,3-1 496 0,1-5 96 16,4 1 32-16,0-3 0 0,1-2-1232 0,0 1-240 15,-1-1-48-15,-2 0-16 0,0 0-288 0,-2-1 0 16,0 1 0-16,-4 0 0 0,0 0-176 0,-4-3-80 16,-1 0-32-16,-4 1 0 0,-1 2 144 0,-3 0 144 15,-2 3-208-15,-4 2 80 0,-1 2 320 0,-2 2 64 0,-3 4 0 0,-2 1 16 16,-2 4 16-16,0 1 0 16,-2 4 0-16,0 3 0 0,-1-1-160 0,3 2-128 0,3 0 144 0,0 2-144 15,0 3 128-15,1 1-128 0,2 2 0 0,0 0 0 16,4-1 144-16,0 3-144 0,0 3 128 0,3 1-128 15,0 1 128-15,2-1-128 0,3 1 128 0,1-1-128 16,2 1 0-16,0-1 0 0,3-2 0 0,1 0 0 16,2-1 0-16,2-1 0 0,3-1 0 0,1-1-176 15,2 0-208-15,3 1-64 0,1-1 0 0,2-4 0 16,0-2-976-16,1-3-208 0,-1-1-32 0,-1-1-16 16,-1 0-1008-16,-2-1-208 0,0-2-48 0,-3-3-9216 15</inkml:trace>
  <inkml:trace contextRef="#ctx0" brushRef="#br0" timeOffset="38">31264 1943 33167 0,'-18'-9'1472'0,"9"3"304"0,0 2-1424 0,5-1-352 0,3 4 0 0,2-2 0 15,2 2 1008-15,-1-1 128 0,4-2 16 0,3-2 16 16,5-3-192-16,5 2-32 15,4-2-16-15,4 0 0 0,2 2-464 0,7 1-80 0,4 2-32 0,7-1 0 32,4 1-96-32,5 4-32 0,9 0 0 0,0 0 0 15,3 0-224-15,-1 0 128 0,1 3-128 0,-5-2 0 16,-6-1-256-16,-1 3-128 16,-3-3-48-16,-4 2-12048 0,-3-2-2400 0</inkml:trace>
  <inkml:trace contextRef="#ctx0" brushRef="#br0" timeOffset="39">27553 3221 28559 0,'-1'-1'2544'0,"-2"-2"-2032"0,2 1-512 0,1 1 0 31,0 1-336-31,-1 0-176 0,-2-5-16 0,-1 1-16 0,0-2 864 0,-4-2 160 0,2 0 32 0,-3-2 16 16,1 0-48-16,-2-1-16 0,-1 1 0 0,-1 0 0 16,0 0 16-16,-2 2 0 15,0 1 0-15,-2 1 0 0,0 3 80 0,-3-1 16 16,0 4 0-16,0 0 0 0,0 4-256 0,-1-2-64 15,1 4 0-15,-1 0 0 0,2 1-256 0,2 0 0 0,3 2 0 0,-1-3 0 0,2 4 128 0,-1 0 32 32,2-2 0-32,1 2 0 0,0 0 96 0,2-1 32 0,0 1 0 0,1 2 0 15,2-2-128-15,1 0-32 0,3-2 0 0,2 2 0 0,2 0-128 0,1 0 0 16,3 1 0-16,3 3 0 0,2-4-160 0,4 2-64 16,3-2-16-16,2 0 0 15,4-2-336-15,2-4-80 0,0 1-16 0,3-4 0 16,1-2 176-16,-1 1 48 0,4-6 0 0,-2 0 0 15,1-3 144-15,-3-1 48 16,-3 0 0-16,-3-2 0 0,-2 0 16 0,-1-2 16 16,-1-5 0-16,-3 3 0 0,0-2 224 0,-3 2-176 0,-2 0 176 15,-2-2-160-15,-1 2 400 0,-2 0 80 0,1 0 0 0,-4-2 16 16,-2 2 752-16,-1-3 160 0,-1 3 32 0,-1 0 0 16,-1 2-576-16,-3-1-128 0,0 5 0 0,0 4-16 15,-1 3-352-15,-2 3-64 0,-1 0-16 0,2 3 0 16,-2 0-128-16,2 3 0 0,-2 1-192 0,3 2 192 15,0-2 0-15,2 3 0 0,1 1 0 0,0 1 192 16,2 2-192-16,2-1 192 0,2 5-192 0,-1-2 192 0,3 3 48 16,1 1 16-16,2-2 0 0,1 5 0 0,3-1-128 15,-1 3 0-15,2 3-128 0,1-2 192 0,-1 0-192 0,1 1 128 16,-2-1-128-16,0-4 0 0,-4 1 0 0,1-2 128 16,-3-2-128-16,-1 0 0 0,-1 0 0 0,-1-2 0 15,1 1 0-15,-1-3 0 0,-1 1 0 0,-2-3 0 16,-1 3 0-16,-3-4 0 0,0 2 0 0,-2-2 0 15,-4 2-144-15,0 1 144 16,-3-2-736-16,-2-1-48 0,-2 1-16 0,-3-1 0 16,-1 1-272-16,-4-4-48 0,-1 4-16 0,-1-4 0 15,-1 0 496-15,-1-2 112 0,1-1 16 0,-1-3 0 0,3 0 768 0,2-2 176 0,1-1 16 0,4-1 16 16,1-2 384-16,3 0 80 0,4-2 16 0,1-1 0 16,2-2-944-16,1-2-400 0,4 2 16 0,0-5-15328 15</inkml:trace>
  <inkml:trace contextRef="#ctx0" brushRef="#br0" timeOffset="40">28524 3002 25791 0,'-10'-8'1152'0,"2"4"224"0,2 0-1104 0,1-1-272 0,4 4 0 0,0 1 0 16,1-2 608-16,-3-2 64 0,-1 0 16 0,1-1 0 16,-2-1 752-16,-1 1 160 0,-1 3 16 0,2-2 16 15,-2 4-736-15,-2 4-128 0,-1-2-48 0,-2 5 0 0,-3 6-336 16,-2 0-80-16,-4 6-16 0,1 0 0 16,2-3-288-16,-3 5 0 0,-4 5 0 0,-4 2 0 0,2 0 0 15,1-3 0-15,4 1 0 0,2-1-144 0,5-3 144 16,3-3 176-16,3-3-48 0,4-4 0 0,4 4 176 0,2-6 16 15,4 0 16-15,3-4 0 0,2 0-336 0,3-3 0 16,5-2 0-16,0-2-192 31,4-2-192-31,3-3-32 0,2 0-16 0,1-4 0 0,-1 0 208 0,1-2 32 0,1 0 16 0,-2-5 0 0,0 5-32 0,-2-3-16 16,-3 2 0-16,-1-3 0 0,-2 1 224 0,-1-1 0 0,-2 0 0 16,-2-1 0-16,-2 1 0 0,-1-2 0 0,-2 3 0 0,-2 1 0 15,1 1 128-15,-4 2-128 0,-1 3 192 0,0 2-192 16,-3 2 256-16,-2 3-64 0,0 4-16 0,-3 3 0 31,0 0 272-31,0 4 48 0,-1 5 16 0,0 1 0 16,1 2-112-16,1 2-16 0,2-1 0 0,-1 3 0 15,3 0-48-15,1-3-16 0,2-1 0 0,1 2 0 16,1-4-176-16,-1 0-144 0,4-1 192 0,-2-1-192 16,3-2 0-16,-1-3 0 0,1-2-192 0,1-1 48 15,0 0-672-15,0-3-128 16,0 1-16-16,0-4-10688 0,-1-3-2144 0</inkml:trace>
  <inkml:trace contextRef="#ctx0" brushRef="#br0" timeOffset="41">29101 3008 34095 0,'-2'0'3024'0,"-1"2"-2416"0,1 3-480 0,2-4-128 15,0 4 832-15,0-1 128 0,-2 2 48 0,1 2 0 16,0 6-480-16,0 2-80 0,-1 3-32 0,2-1 0 16,-1 2-128-16,1-2-32 0,-1 1 0 0,0-3 0 15,-1 0-256-15,2 0 0 0,-2-3 0 0,1-1 0 16,-2-2 0-16,1-1 0 0,-2-2 0 0,0-1 0 16,1 0 128-16,-2-2-128 0,1-1 192 0,0-3-192 0,2 0 0 15,1 0 0-15,-1-4 0 0,1-2 0 0,1-1 208 0,0 1-64 16,0 0-16-16,1-4 0 0,1-2-128 0,0-4 160 15,2 0-160-15,1-3 160 0,1 1-160 0,1-5 192 16,3-3-192-16,1-1 192 0,3 1-192 0,1 1 128 16,1 3-128-16,-1 2 128 0,1 4-128 0,-1-1 0 15,-2 6 0-15,2-1 0 16,-1-1 0-16,-2 3 0 0,0 4 128 0,1-3-128 0,-2 6 0 0,-1-3 0 16,-2 2 0-16,-1 1 0 0,-1 3 0 0,-1 0 0 0,0 3 128 15,-2 1-128-15,1 2 144 0,0 4-144 0,-2 2 160 0,1 4-160 16,-1 0 144-16,2 5-144 0,0-1 128 0,-2 0-128 15,2 1 0-15,-2-1 128 0,1 1-128 16,0-3 0-16,1 2 0 0,0-4 0 16,0 0 0-16,-1-1 0 0,0-3 0 0,1-2 0 0,-1-2 128 0,0-4-128 15,0 3 0-15,1-4 0 0,0-3 0 0,0 0 0 16,0-2 0-16,1-2 0 0,0-2 0 0,2-3 128 16,-1-1-128-16,1 1 0 0,1-8 0 0,0 1 0 15,1-2-192-15,1-4 16 0,0-3 16 0,2-1 0 16,2-5 160-16,0 1 0 0,0-1-144 0,1 0 144 0,-1 6 0 15,-2 2 0-15,-1 2 128 0,-1 5-128 0,0 3 0 0,-2 3 0 16,0 1-192-16,-2 3 192 0,-1 2 0 0,2 0 240 16,-2 4-16-16,0 0 0 0,1 4-16 0,1 2 0 15,1 0 0-15,1 7 0 0,1-2-208 0,1 4 176 16,1 1-176-16,1 2 160 0,0 1-160 0,1 1 0 16,0 0 144-16,-1 1-144 0,0-2 0 0,-2 0 0 15,-1-1 0-15,-1 1-128 16,0 1-256-16,0-4-64 0,-2 0 0 0,1 3 0 15,-1-5-864-15,-2 2-176 0,1-2-48 0,-2 1-15632 0</inkml:trace>
  <inkml:trace contextRef="#ctx0" brushRef="#br0" timeOffset="42">30110 3005 35007 0,'-2'0'1552'0,"-1"-3"320"0,1 3-1488 0,0-2-384 0,4 2 0 0,-1 0 0 16,-1 0-368-16,2-1-144 0,1-2-16 0,2 1-16 0,2-2 1072 0,3 0 224 0,2-2 32 0,2 0 16 31,2 0-1056-31,0-3-192 0,1 2-64 0,1-3 0 0,-1 1 512 0,2-1-144 0,-2 0 144 0,0-1 0 16,1 1 448-16,-4 0 160 0,1 0 32 0,-2 1 16 15,-1-3 16-15,-1 3 0 0,-1-1 0 0,-1 0 0 16,-3-3-304-16,-1 3-64 0,0-1-16 0,-4 0 0 0,0 0-112 0,-2 0-32 16,-1 2 0-16,-5-1 0 15,0 1-144-15,-4 0-176 0,-4 3 48 0,-2 2 0 0,-4 2-16 0,-3 4 0 16,-2 4 0-16,0 0 0 0,-1 4-160 0,-4 3-16 16,-2 4-16-16,-2 4 0 0,0 1 336 0,2 3 160 15,0 1-16-15,3 2 0 0,5-2 272 16,3 3 48-16,1 2 16 0,4 0 0 0,4 1 0 0,3-4 0 15,5-2 0-15,4 1 0 0,5-4-144 0,2-4-16 16,4 0-16-16,4-1 0 0,4-1-176 0,4-4-128 16,7-2 144-16,2-3-144 15,2-6-256-15,4-1-128 0,5-4-48 0,3-3 0 16,3-2-848-16,1-3-192 0,0 0-16 0,0-2-15648 0</inkml:trace>
  <inkml:trace contextRef="#ctx0" brushRef="#br0" timeOffset="43">30979 2816 13823 0,'-2'1'1216'0,"-1"-1"-960"0,1 0-256 0,1 0 0 0,-1 2 0 0,1-2 0 16,-1 0 0-16,-3 0 0 0,-1 3 368 0,-2-3 128 15,1 3 16-15,-1-3 16 0,1 0 528 0,1 0 96 16,0 3 32-16,1-3 0 0,0 1 608 0,0 2 112 16,1-1 16-16,0-2 16 0,2 1 128 0,1 2 32 15,-1-1 0-15,2 0 0 0,3 0-864 0,1 2-160 16,2-2-48-16,2 2 0 0,2-4-336 0,5 2-80 16,2-2-16-16,4 0 0 0,4-2-240 0,4 2-48 15,4-4-16-15,3 2 0 0,3-2-128 0,2 0-32 0,3-2 0 0,-1 0 0 16,1 0-128-16,-2 0 0 0,2-1 0 0,0 1 128 15,2 0-128-15,0 0-144 0,-2-2 144 0,-2 2-208 16,0 1 208-16,-1 2 0 0,-3-4-160 0,-1 4 160 16,-3 0 0-16,-4 2 0 0,-3 1 0 0,-3-3 0 15,1 3 128-15,-3 3 0 0,-1-3 0 0,-3 1 0 16,-2 2-128-16,-4-2 160 0,1 1-160 0,-4-2 160 0,0 3-160 16,-1-3 0-16,-2 0 0 0,-1 0 0 0,-3-3 0 0,1 3 128 15,-2 0-128-15,-1 0 0 16,-1 0 0-16,-1 0 0 0,1 0 0 0,0 0 0 0,-2-2 0 0,3 2 128 15,0 0 0-15,0 0 0 0,0 0-128 0,0 0 128 16,0 0-128-16,-14-17 128 0,12 12-128 0,1 1 0 16,0-2 0-16,0 0-176 0,-1-2 176 0,1 2 0 15,0 0 0-15,1 0 0 0,-1-1 0 0,-1 4 0 16,1-3 0-16,0 1 0 0,0 0 0 0,0 2 128 16,1-1-128-16,-3 2 0 0,2-2 0 0,-2 4 128 15,1-5-128-15,-1 4 0 0,0-1 0 0,-2 0 0 0,-3 1 0 16,1 0 0-16,0-2 0 0,-5 2 0 0,1 1 0 0,-2-2 0 15,-2-2 192-15,-1 2-48 0,-2-2 0 0,-1 1 0 16,-4-3 96-16,2 2 16 0,-1-2 0 0,0 0 0 16,1 0 0-16,2-3 16 0,-1 2 0 0,2 1 0 15,1-4 48-15,-1 1 0 16,3 2 0-16,3 1 0 0,1-1-320 0,1 2 0 0,3 2 0 0,2-1 0 16,1 4-192-16,2-3 16 0,0 3 0 0,4 0 0 15,0 3-176-15,3-1-32 16,0-2-16-16,2 4 0 0,4-1 192 0,3 2 32 15,3 0 16-15,3-2 0 0,2 3-64 0,2-2-16 0,1 1 0 0,1 0 0 0,1 1 0 0,0-1 0 16,-1-1 0-16,-1 2 0 16,-1-5 96-16,1 2 16 0,-1-1 0 0,-2-1 0 0,-2 2 128 0,-2-3 0 15,0 0 0-15,-2 0 0 0,-2 2 0 0,-1-2 0 16,-3 4 0-16,-2-1 0 0,0 0 0 0,-4 1 128 16,-1 2-128-16,-3 3 128 0,0-3 112 0,-1 1 16 15,-1 3 16-15,-2 1 0 0,0-1-16 0,-2 3 0 16,-1 0 0-16,-1 0 0 0,1-1-64 0,-3 2-32 15,1 0 0-15,-2 0 0 16,1 1-32-16,-1 1 0 0,-1-1 0 16,-1 1 0-16,2-2 0 0,-1 0-128 0,1 2 192 0,-2 1-64 0,2-5 64 0,0 4 0 15,1 0 0-15,-1-1 0 16,1-2-192-16,0 2 0 0,2-1 0 0,-2-2 0 16,1 2-128-16,2-2 128 0,-1-1 0 0,1-1 0 15,1 0-336-15,2-4 0 0,1-2 0 0,2 0 0 16,1-2-608-16,1-2-112 0,3-3-32 15,1-4-17552-15</inkml:trace>
  <inkml:trace contextRef="#ctx0" brushRef="#br0" timeOffset="44">32942 3018 6447 0,'0'0'576'0,"0"0"-576"0,1 0 0 0</inkml:trace>
  <inkml:trace contextRef="#ctx0" brushRef="#br0" timeOffset="45">32490 2703 1839 0,'8'-5'160'0,"-4"3"-160"0,-2-2 0 0,-1 4 0 0,-1-3 2848 0,-1 3 544 0,0 0 96 0,-2 0 32 16,0 0-16-16,-1 0 0 15,-1-2 0-15,-1 2 0 0,0 0-1392 0,-1 0-256 16,2 0-64-16,2 0-16 0,0 2-1184 0,1-2-224 16,1 0-48-16,-1 0-16 0,4 0 0 0,-1-2 0 0,1 1 0 0,2 1 0 15,1-3 352-15,0 1 80 0,2 1 16 0,-1-2 0 16,2 3-224-16,1-2-32 0,-1 0-16 0,1 2 0 15,1-2-224-15,0 1-32 0,0 1-16 0,-1-3 0 16,1 1-208-16,1 0 0 0,1 0 128 0,-3-2-128 16,1 2 0-16,0-1 0 0,-1 0 0 0,-2-1 0 15,-1 0 0-15,-1-1 0 0,0 2 0 0,-2-1 0 0,-2-2 0 16,-1-1 0 0,0 4-128-16,-2-3 128 0,-1-1 0 0,-1-1 0 15,1 0-128-15,-2 2 128 0,1-3 0 0,0 0 0 16,2-1-128-16,-2-1 128 0,2-1 0 0,-1 1 0 15,2-1 0-15,0 1 0 0,0 2 0 0,1-1 0 16,0 4 0-16,0-3 0 0,0 6-208 0,0-3 64 16,-2 2 16-16,0 1 0 0,-1 2-144 0,-2 1-32 15,-2 0 0-15,-2 4 0 0,-1-2-16 0,-2 3-16 16,-2 1 0-16,-2 3 0 0,-1-3 144 0,1 4 48 16,-3 3 0-16,1-1 0 0,-2 0 304 0,2 4 64 15,-1-2 16-15,2 2 0 0,1 1 0 0,1 1 0 0,1-1 0 16,4 0 0-16,3 2-240 0,1-4 0 0,1 1 0 0,4 0 0 15,-1 0 0-15,4 0 0 0,1 0-176 0,1-1 176 16,1 3-288-16,2-4 64 0,1 1 16 16,2-4 0-16,2 1-80 0,2-2-16 0,3 1 0 0,1-4 0 31,3-1-576-31,2-3-112 0,0 1-32 0,1-1 0 16,-3-2-704-16,-1-1-128 0,1 0-48 0,-3 0-10896 0</inkml:trace>
  <inkml:trace contextRef="#ctx0" brushRef="#br0" timeOffset="46">32950 2522 32255 0,'-12'3'1424'0,"3"-3"304"0,2 2-1392 0,3-2-336 0,3 2 0 0,1-2 0 0,0 2 352 0,-1-2 0 0,0 1 0 0,-2 2 0 15,1-1 352-15,0 2 80 0,0 0 16 0,1 1 0 16,1-2-672-16,0 4-128 16,0-1 0-16,1 0 0 0,0 1 240 0,-1 2 80 15,1 1 32-15,-1 2 0 0,2 1 288 0,-2 0 64 0,0 2 16 0,0-1 0 16,-2 2-352-16,0 1-80 0,1-1-16 0,-2-2 0 15,2 2-112-15,-3-1-32 0,2-3 0 0,-1 0 0 16,0 2-128-16,0-5 192 0,-1 1-192 0,2-3 192 16,-2 2-192-16,0-6 128 0,2 2-128 0,-2-3 128 0,2 0 0 15,-2-2-128-15,0 0 192 0,1-2-64 0,-1 0-128 0,0-4 0 16,1 1 0-16,-2-2 0 0,1-3 0 0,0-1 0 16,0-3 0-16,2-1 0 0,2-2 0 0,1-2 0 15,2-2 0-15,2-1 128 0,2-1-128 0,1-2 0 16,1 3 144-16,4-1-144 0,0-1 0 0,2-2 144 15,3 3-144-15,-1 2 0 16,-1 5 0-16,0 0 0 0,-1 4 0 0,-2 2 0 0,0 4 0 0,-1 0 0 16,1 2 208-16,-4 1-64 0,0 1-144 0,-3 4 0 15,0-2 0-15,-1 3 0 0,-1 1 0 0,0 2 0 16,-2 0 0-16,2 0 0 0,0 0 128 0,-1 2 0 16,2 0 0-16,0-1 0 0,1 3-128 0,-1-4-176 15,2 4 48-15,-1-2 0 0,-1 2 128 0,0 3-192 16,0-1 192-16,0-1-192 0,0 4 32 0,-1 1 0 0,0-1 0 0,1 1 0 15,-1 0-32-15,0 0 0 0,-2-2 0 0,0 0 0 32,1 3-800-32,-2-5-160 0,2 0-48 0</inkml:trace>
  <inkml:trace contextRef="#ctx0" brushRef="#br0" timeOffset="47">33555 2635 23951 0,'-1'-2'2128'0,"0"2"-1696"0,1 0-432 0,0-3 0 0,0 3 448 0,0 0 0 0,0-1 0 0,0-2 0 0,-2 0 1088 0,0-1 240 0,-1-1 32 16,0-1 16-16,-2 0-992 0,0-1-192 15,0 0-32-15,-1 1-16 0,-2 0 16 0,1-1 0 16,-3 0 0-16,-1 1 0 0,-2 1-80 0,1 1-16 16,-3 2 0-16,2 1 0 0,-3 1 32 0,-1 1 0 0,1 1 0 0,-2 2 0 15,1 1-192-15,-2-1-32 0,0 3-16 16,1 2 0-16,1-1-160 0,-1 3-16 0,1 4-128 0,2-2 192 16,0 3-192-16,2 0 0 0,0 0 128 0,2 2-128 15,1 2 0-15,3 1 0 0,1-2 0 0,2 3 0 16,2-2 0-16,2-2 144 0,1 1-144 0,1-7 128 15,3-1-128-15,0 1-144 0,4-3 144 0,1-1-208 16,3-2-16-16,2-1 0 16,2-4 0-16,3 2 0 0,0-7 64 0,2 2 16 0,-1-5 0 0,0-1 0 0,-2 0 144 0,-1-4 0 31,1 0 0-31,-4-2 0 0,-2-5 272 0,-1 1-16 0,-1-4 0 16,-1-1 0-16,-2 1 128 0,0-4 0 0,-2-5 16 0,-1-1 0 0,0-3-16 0,-3-4-16 15,1-1 0-15,-5-1 0 16,0 3-160-16,-3-5-16 0,-1-2-16 0,-3 1 0 15,0-3 128-15,0 2 16 0,0-2 16 0,-1 3 0 16,3-1-192-16,-1 1-144 0,2 3 192 0,2 3-192 16,2 1-560-16,1-2-208 0,2 1-64 0</inkml:trace>
  <inkml:trace contextRef="#ctx0" brushRef="#br0" timeOffset="48">2805 11119 13823 0,'0'-3'1216'0,"-2"2"-960"0,0-2-256 0,0 1 0 15,0 2 6080-15,2 0 1184 0,-1 0 224 0,0-1 64 16,-1 1-6080-16,-1 0-1200 0,-1-3-272 0,-1 6 0 16,0 0 0-16,0 4-176 0,0 0 176 0,-3 7-208 15,1 0 208-15,-2 4-144 0,2 4 144 0,-2 2-128 0,0 8 128 16,0 2-128-16,1 7 128 0,1 7-128 0,1 1-16 0,1 6 0 15,1 4 0-15,-1-3 0 16,0-1 144-16,0-7 0 0,3-3 0 0,-1-5-128 0,1-2-128 0,-1 3-32 16,3 1 0-16,-1-3 0 15,1 0-48-15,0-5-16 0,-1-2 0 0,1 2 0 16,-2-7-1440-16,2-6-304 0</inkml:trace>
  <inkml:trace contextRef="#ctx0" brushRef="#br0" timeOffset="49">2300 11217 45151 0,'-1'0'2000'0,"0"1"416"0,-1 1-1936 0,4 2-480 0,1 1 0 0,1-4 0 0,4 4-224 0,3-1-144 16,6 5-16-16,8-2-16 15,8 1-112-15,6-2-32 0,2-4 0 0,2-7 0 0,-1-2 352 0,1-4 192 16,2-8-192-16,0-1 192 0,1-1-256 0,2-4 48 16,-4 2 16-16,0-5 0 15,-2 3 192-15,-4 0 0 0,-3 3 0 0,-5 0-144 0,-1 1-48 0,-5 4-16 16,1 2 0-16,-4 3 0 15,-1 4-1104-15,-1 0-224 0</inkml:trace>
  <inkml:trace contextRef="#ctx0" brushRef="#br0" timeOffset="50">3236 12015 43311 0,'-3'4'3840'0,"1"-2"-3072"16,0-2-608-16,2 0-160 0,0 2 128 0,2-1-128 0,-1-1 192 0,0 3-64 31,0-2-1152-31,3 1-224 0,1-2-48 0,-5 0-16 0,0 0 1056 0,18-15 256 0,-10 5 0 0,2-3 0 16,-1-3 0-16,0-1 0 0,0-4 0 0,-1-4 0 16,0 0 0-16,-2-4 0 0,0 0 0 0,-2-1 0 15,1 0 352-15,-2 1 32 0,0 0 0 0,0 3 0 16,-1-2-240-16,0 3-144 0,0 3 192 0,1 2-192 15,1 1 272-15,-1 1-48 0,3 2-16 0,0 4 0 16,1-2 16-16,1 1 0 0,3 1 0 0,-1 0 0 16,4 3-224-16,-1-2 0 0,5 0 0 0,-1 4-160 15,2-2-256 1,0 4-48-16,1 0-16 0,0 0-11728 0,-1 5-2336 0</inkml:trace>
  <inkml:trace contextRef="#ctx0" brushRef="#br0" timeOffset="51">4052 11776 37199 0,'8'-10'816'0,"-5"2"160"0,0 2 48 0,-2 0 32 0,-1 2-848 0,0 3-208 0,0 0 0 0,1-5 0 16,1-4-800-16,-1-4-208 16,0-1-32-16,-2 0-16 15,-2 0 512-15,1-1 96 0,-3 4 32 0,-1 1 0 16,-1 2-384-16,0 3-80 0,-3 2-16 0,2 4 0 0,-2 0 896 0,0 4 320 0,0-2-16 0,0 2 0 16,0 5 960-16,0-2 192 0,0 7 32 0,-1-3 16 15,1 4-992-15,-1-1-208 0,1 2-48 0,0 1 0 0,2-1 64 0,-2 3 0 16,4 2 0-16,-2 2 0 0,3-1-320 0,3 1 0 15,1-2 0-15,2-2 0 0,1 0 0 0,2-3 0 16,2-1 0-16,0-3-144 0,1-3-64 0,0-1-16 16,1-1 0-16,1-3 0 15,-3 1-256-15,1 0-48 0,0-3-16 0,-2 0 0 16,-2 2 96-16,2-4 32 0,-2 0 0 0,1-4 0 0,-1 2 288 0,0-4 128 16,1-1-128-16,-1-1 128 0,1-2 0 0,1-4 128 15,1-1 0-15,2-2 0 0,-2-2 720 0,2 0 160 16,2-2 16-16,-3 1 16 0,3 1-656 0,-2 3-128 15,2 1-16-15,-4 4-16 0,2 3 0 0,-2 2 0 0,-1 2 0 16,0 2 0-16,0 2 160 0,-1 2 16 0,-2 2 16 0,1-1 0 16,-1 3-416-16,1 2-192 15,-2 1 0-15,0 0 16 0,0 1 176 0,-1 5 176 0,0-4-48 0,2 4 0 16,-1-2 128-16,0-2 32 16,0-1 0-16,1 1 0 0,2 1 48 0,0-1 16 15,3-1 0-15,-1 0 0 0,5-1-208 0,-2-3-144 16,2 2 192-16,1-1-192 15,0-1-400-15,3-1-192 0,-2-1-48 0,0 1-17536 0</inkml:trace>
  <inkml:trace contextRef="#ctx0" brushRef="#br0" timeOffset="52">4577 11772 34431 0,'-4'-3'768'0,"0"0"144"0,2 1 48 0,1 0 0 0,-1 2-768 0,2 0-192 0,0-1 0 0,2 1 0 31,-1-4-592-31,1-1-160 0,3 2-16 0,3-1-16 16,2 1-432-16,1 1-64 0,2 2-32 0,0 0 0 15,0 1 480-15,-2 3 112 0,2 0 16 0,-3 2 0 0,0 0 1072 0,-1 3 208 0,-1 2 64 0,-3 2 0 16,3-1 672-16,-3 4 144 15,0 3 16-15,1 0 16 0,-1 1-192 0,-1 3-32 0,0-1-16 0,1 2 0 16,0 1-608-16,-2 1-112 16,1-2-16-16,1 0-16 0,-1 1-368 0,1-1-128 0,-1 0 0 0,0-1 0 15,-2 1 224-15,0 1-48 0,-2 1-16 0,0-1 0 0,-1 1 64 0,-1 1 16 16,-2-2 0-16,-1-2 0 0,-1 2-48 0,-3-4-16 16,-1-2 0-16,-1-3 0 0,-3-1 128 0,0-2 16 15,-2-5 16-15,-2 0 0 16,1-4-336-16,-1-4 128 0,-2-2-128 0,-1-4 0 15,0-4-144-15,-2-4-112 0,0-2 0 0,0-5-11968 16,-2-3-2400-16</inkml:trace>
  <inkml:trace contextRef="#ctx0" brushRef="#br0" timeOffset="53">4592 11355 43311 0,'-6'-7'3840'0,"-1"2"-3072"0,2 0-608 0,3 4-160 0,0 1 736 0,4 0 112 0,-1 0 32 0,0 0 0 16,1 0-2608-16,4 1-528 0,4 1-112 0,1 4 0 0,4 1 1824 0,3 2 368 31</inkml:trace>
  <inkml:trace contextRef="#ctx0" brushRef="#br0" timeOffset="54">5199 11755 21183 0,'-3'-3'1888'0,"0"2"-1504"0,2 1-384 0,-1 0 0 0,1 0 1984 0,0 0 320 16,0-2 64-16,-3 2 0 15,0-3-2368-15,1 3-624 0,0 0-48 0,3-1-16 0,0 2 928 16,3 2 176-16,1-1 32 0,1 2 16 0,2-2 336 0,-2 2 64 16,3-3 16-16,0 3 0 0,2-4-400 0,-1 1-80 15,2-1-16-15,-1 0 0 0,3-1 0 0,-2-1-16 16,0 0 0-16,2-3 0 15,-2 0-16-15,2-2 0 0,1-1 0 0,0-2 0 0,-1-2 160 0,0 0 48 16,1-4 0-16,-2-1 0 0,0-1-288 0,-1-1-48 16,-2-3-16-16,0 3 0 0,-3-1-208 0,-2 1 0 0,0 2 0 15,-3-1-160-15,-1-1 160 0,-1 1-208 0,-2 0 80 0,-1 4 128 16,-1 4 0-16,-1 1 160 0,-1 2 16 0,-5 3 0 16,2 3 176-16,-3 5 32 15,-1-2 16-15,-4 8 0 0,-2 4-400 0,-2 4 0 0,-1 0 128 0,1 1-128 31,0 4-144-31,4-5-64 0,2 4-16 0,2-4 0 0,4 2 432 0,1-2 96 16,4 1 16-16,0 1 0 0,2-1-112 0,2-2-16 16,1 1 0-16,0 1 0 0,2 4-192 0,1 0-160 0,2 2 32 0,1 0 0 0,3 0-112 15,2-2-16-15,2 0 0 0,1-5 0 32,2 1-224-32,1-5-48 0,3-3-16 15,0-4 0-15,2 2-992 0,0-5-192 0,2-4-32 16,-1 0-13392-16</inkml:trace>
  <inkml:trace contextRef="#ctx0" brushRef="#br0" timeOffset="55">5886 11695 41471 0,'-1'-3'1840'0,"0"0"368"0,0 1-1760 0,0 1-448 0,-1-3 0 0,1 4 0 0,0-2-160 0,0-5-112 16,-2 0-32-16,0-7 0 16,-1-1-1056-16,-3 0-224 0,0-3-32 0,-1 1-16 15,0 2-304-15,-2-1-64 0,-2 2-16 0,4 3 0 16,-4 1 1072-16,5 3 224 0,-2 2 32 0,3 4 16 0,1 1 2272 15,0 4 448-15,0 2 80 0,1 2 32 0,0 2-592 0,2 5-112 16,-2 2-32-16,0 2 0 0,1 5-624 0,1-2-128 16,0 3-32-16,2-1 0 0,-2 3-400 0,2 0-96 15,2 1-16-15,-1 2 0 0,0-3-128 0,2 3 0 16,2 0 0-16,2 0 0 0,1-3 0 0,1 0-224 16,-1-4 48-16,2-4 16 0,2 1 160 0,-1-4 224 15,-2-1-48-15,1-4-16 0,1-1-304 0,-1-5-64 16,1-2-16-16,-1-3 0 15,1-2-1680-15,1-1-336 0</inkml:trace>
  <inkml:trace contextRef="#ctx0" brushRef="#br0" timeOffset="56">6395 11224 43311 0,'-2'5'3840'0,"0"-2"-3072"16,1 3-608-16,1-3-160 0,1 4 432 0,1-1 48 15,0 6 16-15,1 11 0 16,2 5-1216-16,1 10-240 0,0 4-64 0,3 4 0 0,-3-1 512 0,2 3 112 16,-1-1 16-16,-4-1 0 0,1-2 64 0,-2-2 32 15,-2 0 0-15,0-4 0 0,-1-3 288 0,1-2 0 16,-1-4 128-16,1-5-128 0,-2 0 0 0,2-9 0 0,-1-2 0 0,1-2-17408 15</inkml:trace>
  <inkml:trace contextRef="#ctx0" brushRef="#br0" timeOffset="57">6197 11508 50687 0,'-2'1'2240'0,"1"-1"464"0,-1 0-2160 0,2 0-544 0,0 0 0 0,2 0 0 16,1 3-336-16,2-3-176 0,3-3-48 0,5 2 0 16,6 1-656-16,7-5-128 0,3 1-16 0,4-2-16 15,3-3-672-15,1 2-128 0,2-3-16 0,-2 3-16 0</inkml:trace>
  <inkml:trace contextRef="#ctx0" brushRef="#br0" timeOffset="58">6959 11454 39615 0,'5'-2'1760'0,"-4"0"352"0,0 2-1680 0,-1-1-432 0,0 1 0 0,0 0 0 0,0 0 592 0,-1 0 48 0,0 0 0 0,-3 0 0 31,-2 0-48-31,6 0 0 0,0 0 0 0,-27 14 0 16,15-2-592-16,-5 0-336 0,0 7 32 0,-2 2 16 31,-1 5-192-31,0 1-32 0,-2 4-16 0,-2-1 0 0,3-1 160 0,-1-1 48 0,0 4 0 0,3-4 0 15,0 4 320-15,2-4 0 0,3-2 0 0,1 2 0 16,2-1 0-16,6-1 128 0,1-2 32 0,4-5 0 0,5-1 16 16,3-4 0-16,5-4 0 0,3-1 0 15,1-5-176-15,4-4 0 0,6-2 0 0,3-4 0 0,1-4-272 0,-1-1-48 16,1-3 0-16,-3-1 0 0,0-1 320 0,-3 1-192 16,-1-3 192-16,-2 1-160 0,-1-2 416 0,-2 2 96 15,-1-2 16-15,-2-3 0 0,-1 2-48 0,-3-1 0 16,-1 1 0-16,-3 0 0 0,-3 1 0 0,-1-2 0 15,-3 2 0-15,-1 2 0 0,-3-1-144 0,-4-1-48 16,1 2 0-16,-3 2 0 0,0 2-128 0,-2 2 0 16,1-1 0-16,-1 3-176 0,0-1 176 0,1 5-192 15,0-2 192-15,2 4-192 16,1 0-400-16,0 3-96 0,3 3-16 0,1 0-17760 16</inkml:trace>
  <inkml:trace contextRef="#ctx0" brushRef="#br0" timeOffset="59">7412 11984 46079 0,'-4'10'2048'0,"1"-4"400"0,0-1-1952 0,1-5-496 0,0 0 0 0,1 0 0 0,1-1 288 0,-2-3-32 15,-1-2-16-15,-1-4 0 16,1-4-928-16,0-4-176 0,-1 0-32 0,2-3-16 16,-2-2 272-16,0 2 64 0,2-1 16 0,-2-1 0 0,-1 1 240 0,0 1 64 15,1-2 0-15,0 5 0 0,1-2 656 0,-2 1 144 16,0 4 32-16,3-4 0 0,0 4 240 0,1 0 48 16,-1 0 16-16,4 4 0 0,-1-2-64 0,1 2-16 15,1-1 0-15,3 3 0 0,0-3-352 0,1 2-80 16,3-1-16-16,0-3 0 0,3 3-544 0,1-4-128 0,3 3 0 15,1-2-16 1,2 5-176-16,2-1-16 0,0 1-16 0,0 4 0 16,-2 4-32-16,-2 1-16 0,1 0 0 0,-2 4 0 0,-3-2 336 0,-2 3 64 0,-2 1 0 0,-1 2 16 31,-1-3-336-31,-1 4-64 0,-1-2 0 0,0 1-16 16,-1-1 16-16,0 1 16 0,1-2 0 0,-2 0-11552 0,2 1-2320 0</inkml:trace>
  <inkml:trace contextRef="#ctx0" brushRef="#br0" timeOffset="60">7829 11526 41471 0,'3'0'1840'0,"-2"0"368"0,-1 1-1760 0,1 1-448 0,1 0 0 0,-1 3 0 15,1 0 0-15,2 5 0 0,2 5 0 0,2 6 0 16,2 8-128-16,0 2 128 0,1 2-160 0,-2-1 160 16,2 1 240-16,-2 2 144 0,1 0 16 0,-1-3 16 0,-1 5-112 15,1-5-32-15,0-2 0 0,0-2 0 16,1-2-272-16,-1-5 0 16,0-4 0-16,0-6 0 0,0 0-304 0,0-7-112 0,0 1-32 0,-2-5 0 15,2-2-1024-15,-2-2-224 0,0-4-32 0,1-2-16 0</inkml:trace>
  <inkml:trace contextRef="#ctx0" brushRef="#br0" timeOffset="61">8368 11423 40543 0,'-5'7'3600'0,"0"0"-2880"0,-3-1-576 0,2-1-144 16,2-1 2288-16,0-1 416 0,1 5 96 0,-7 4 16 47,-3 10-2816-47,-7 10-576 0,-2 11-96 0,-4 5-32 15,-1 5-528-15,-3 11-112 0,-5 10-32 0,-7 10 0 16,-6 13 624-16,-6 1 128 0,-5 3 32 0,-4 0 0 0,-1 6 336 0,-3-10 80 0,-5-2 16 0,-3-4 0 16,-1-1 336-16,6-6 64 0,6-5 16 0,11-14 0 0,12-10-80 0,13-20-16 15,16-14 0-15,19-12-18720 16</inkml:trace>
  <inkml:trace contextRef="#ctx0" brushRef="#br1" timeOffset="62">31401 9603 37775 0,'4'-2'3360'0,"1"1"-2688"15,0-2-544-15,0 1-128 0,-2 0 512 0,2-1 64 16,5 0 0-16,5-5 16 0,7-2-224 0,4 0-48 15,5-3-16-15,1 0 0 0,0 4-304 0,-3-1 0 16,-2 4 128-16,-1 2-128 0,-4-1 0 0,-2 4 0 16,-1 1-176-16,-5 4 176 31,-1-2-1728-31,-3 0-224 0</inkml:trace>
  <inkml:trace contextRef="#ctx0" brushRef="#br1" timeOffset="63">31422 9713 33167 0,'-4'4'1472'0,"2"-2"304"0,-1 2-1424 0,3-4-352 16,0 0 0 0,2 0 0-16,-1 3 1136 0,1-3 144 0,2 1 48 0,2 1 0 0,3-2-160 0,1 2-16 31,2-1-16-31,2 0 0 0,-1 2-544 0,2-3-96 16,0 0-32-16,2 0 0 0,-1 0-208 0,3-3-64 0,1 2 0 0,1 0 0 15,0-1-192-15,3-1 0 0,1-4-144 0,2 3 144 31,1-3-672-31,0 0-32 0,0 1-16 0,1-4-18176 0</inkml:trace>
  <inkml:trace contextRef="#ctx0" brushRef="#br1" timeOffset="64">32736 9122 32255 0,'-2'4'2864'0,"0"-2"-2288"0,2 0-576 0,0 0 0 0,1-2 784 0,-1 0 48 0,0 3 16 0,-1 0 0 16,1 0 432-16,0 2 96 15,0 0 16-15,0-2 0 0,1 1-816 0,-1-1-144 16,0-1-48-16,0-2 0 0,1 0 64 0,-1-2 16 16,-1 2 0-16,0-4 0 0,-1 1 0 0,2 3 0 15,0 0 0-15,0 0 0 0,-18-19-224 0,10 10-48 0,-2 0-16 0,-1 2 0 16,-2-3 32-16,-2 0 16 0,-2 1 0 0,-2 3 0 15,-2 0-80-15,-1 4-16 16,-3 4 0-16,-2 1 0 0,1 4 0 0,-1 3 0 0,-2 5 0 0,2 1 0 16,-1 2-128-16,2 5 0 0,0 5 0 0,2 0 0 15,2 3 0-15,1 1 0 0,2 1-176 0,2-1 176 16,1 1 0-16,4-1 0 0,0 3 0 0,4-3 0 16,3 1 0-16,1 1 0 0,4-1 0 0,4-1 176 0,2-3 16 0,5-3 0 15,4-1 0-15,3-3 0 0,6-1-32 0,3-5 0 16,3 0 0-16,3-6 0 0,3-4-160 0,6 0-144 15,9-5 144-15,3-2-208 16,3-1-544-16,5-4-96 0,6-2-32 0</inkml:trace>
  <inkml:trace contextRef="#ctx0" brushRef="#br0" timeOffset="65">26806 8196 11055 0,'-6'0'976'0,"0"0"-784"31,2 0-192-31,3 0 0 16,-1 0-416-16,0-2-128 0,-4 2-32 0,-4-3 0 0,-1-1 224 0,-3 1 32 15,2-6 16-15,2 2 0 0,2-3 1072 0,2 1 192 16,3 3 64-16,0-3 0 0,2 4 576 0,1-1 128 15,0 4 32-15,0-2 0 0,1 4 432 0,-1-3 96 0,1 3 16 0,1 3 0 16,-1-3-224-16,1 1-32 0,0 2-16 0,0 0 0 16,0 0-208-16,1 0-32 0,-1 1-16 0,3-1 0 15,0 3-912-15,3-4-176 0,2 2-48 0,1-4 0 16,5 2-240-16,2-2-48 0,3-2-16 0,4 0 0 16,4 0-112-16,4-4-32 0,4 1 0 0,5 0 0 15,-1 0-64-15,2-2 0 0,4 1-128 0,0-3 192 16,3 2-192-16,-3 0 0 0,-4-1 0 0,-2 2 0 15,-2-2 0-15,0 2 0 0,-1 0 0 0,-2 0 0 0,-3-1 0 16,-2 1 0-16,-5 3 0 0,-2-4 0 0,-3 4 0 16,-4 0 0-16,-2-1 0 0,-5 2 0 0,-3 2 0 0,-2-2 0 15,-3 2 0-15,-2 0 0 0,0 2 0 0,-2 0 0 16,-2 2 0-16,-2 2 0 0,-1 1 144 0,-4 2-16 16,-2 1 0-16,-3 5 0 0,-1 5 32 0,-3 1 0 15,-2 5 0-15,-3 4 0 0,0 3 64 0,-1 3 16 16,-1 5 0-16,1 2 0 0,0 3-240 0,-1 6 128 15,0 2-128-15,0 4 0 0,-1 4 0 0,2-8 0 16,2 0 0-16,1-10 0 0,4-7 0 0,0-5 0 16,3-3 0-16,1-4 0 0,3-3-160 0,2-5 160 0,2-2-128 15,4-8-13584-15,2-2-2720 16</inkml:trace>
  <inkml:trace contextRef="#ctx0" brushRef="#br0" timeOffset="66">27811 13960 25791 0,'-3'2'2304'0,"0"-2"-1856"15,3 0-448-15,0 0 0 0,1 0 544 0,-1 1 16 16,0 2 0-16,0-1 0 15,2 2 160-15,-1 5 48 0,1 1 0 0,2 0 0 0,0 4 256 0,1 2 48 16,1 1 16-16,-1 2 0 0,1 2 80 0,-1-1 32 0,1 1 0 16,0-1 0-16,0-1-512 0,1-1-112 15,-1 2 0-15,0-4-16 0,1-1-304 0,0-2-64 0,-1 0-16 0,0-5 0 16,-1 2-176-16,-1-4 160 0,-1 1-160 0,0-2 160 16,-2 0-160-16,0-4 0 0,-2-1 0 0,0 0 0 15,0 0 240-15,-3-1-48 0,0-4 0 0,-2 0 0 16,0-2 128-16,-2-4 0 0,0 0 16 0,-1-4 0 15,-2-1-96-15,0-3-32 0,0-3 0 0,0 0 0 16,-1-4-64-16,1-2-16 0,0-3 0 0,0 2 0 16,0-3-128-16,1 1 0 0,1-1 0 0,1 1 0 0,2 3-176 15,-1 2 48-15,4 1 0 0,0 5 0 0,3 2-16 16,3 3 0-16,-1 4 0 0,3 2 0 0,1-1 144 0,2 4 0 16,0 0 0-16,3 2-128 0,1 2-32 0,1-1 0 15,3 2 0-15,2 2 0 0,1 2-160 0,2-1-16 16,0-1-16-16,2 4 0 0,-1-1-32 0,-1-1 0 15,0-2 0-15,-3 1 0 32,1 0-1216-32,-4-2-240 0,0 0-48 0,-3-2-14208 0</inkml:trace>
  <inkml:trace contextRef="#ctx0" brushRef="#br0" timeOffset="67">28285 13396 39615 0,'-5'4'3520'0,"1"-1"-2816"0,3 1-560 16,2-2-144-16,2 1 0 0,-1-2 0 0,1 5 0 0,0 4 128 15,4 5-400-15,0-1-96 0,3 3-16 0,0 0 0 32,0 2-480-32,-2 2-96 0,0-1-32 0,-2-2 0 15,0 4 16-15,-2-3 0 0,-1 1 0 0,0-4 0 16,-2 0 144-16,0-1 16 0,-1-3 16 0,3-2-12304 0</inkml:trace>
  <inkml:trace contextRef="#ctx0" brushRef="#br0" timeOffset="70">26095 13249 11055 0,'-3'-2'976'0,"1"2"-784"0,1 0-192 0,1-2 0 0,-1 2 2656 15,1 0 480-15,-2-2 112 0,-1 0 16 0,-1-3-1024 16,0 0-192-16,0 0-32 0,2-1-16 31,1 3-2000-31,0-4-464 0,1 1-64 0,1 0-16 16,0 2-496-16,0 1-112 0,0-2 0 0,-1 3-16 0,2 0 1168 0,-2 2 0 16,1 0 144-16,-1 0 16 0,-1 2 1168 0,1 0 224 0,-2 3 48 0,0-2 16 0,2-3-368 0,0 0-80 15,-7 19-16-15,4-12 0 16,-1 2-496-16,1 1-96 0,-1-2-32 0,0-1 0 0,1 3 96 0,-1-4 16 31,-1 1 0-31,1-1 0 0,0 1 0 0,1-1 0 16,-1 0 0-16,0-2 0 0,2 1-304 0,-2-2-48 15,0 1-16-15,1-2 0 0,-1 2-112 0,2-4-32 0,-2 3 0 0,1-2 0 16,1 1-128-16,-1-2 192 0,2 3-192 0,0-3 192 16,0 0-192-16,1 1 0 0,0-1 0 0,-2 3 0 15,2-3 0-15,0 0 0 0,-1 0 0 0,0 0 128 16,1 0 64-16,0 0 0 0,0 0 0 0,0 0 0 15,0 0-64-15,0 0 0 0,0 0 0 0,0 0 0 16,0 0-128-16,0 0 192 0,0 0-192 0,0 0 192 16,0 0-192-16,-21 6 0 0,19-6 0 0,0 0 0 15,1 2 0-15,0-2 128 0,0 0-128 0,-1 0 0 16,1 0 128-16,0 0-128 0,0 0 0 0,-1 0 128 0,2 0-128 16,0 0 160-16,0 0-160 0,0 0 160 0,0 0-160 0,0 0 192 15,0 0-192-15,0 0 192 0,0 0-192 0,0 0 0 16,0 0 0-16,0 0 0 0,0 0 0 0,0 0 128 15,-14 14-128-15,12-11 128 0,0 2 0 0,-1-1-128 16,2 2 192-16,-1 1-64 0,-1-1-128 0,1 1 0 16,-1-1 0-16,2 0 0 0,0 1 0 0,0-1 0 15,-1 0 0-15,2 0 0 0,0 0 0 0,0 1 0 16,2-4 0-16,-1 3 0 0,1 1 0 0,-1-4 0 16,3 4 0-16,-1-1 0 0,0 0 0 0,2 0 0 15,1 2-128-15,1-2 128 0,0 2-128 0,2 0 128 0,2 0-160 0,0-1 160 16,1-4-192-16,2 2 192 0,2-1-208 0,1-3 80 15,2 4 128-15,1-4 0 0,-2 2 0 0,2 3 0 16,-1-2 0-16,-1 4 0 0,-1 0 0 0,0 3 0 16,-4 0 0-16,-1 1 0 0,1 3 0 0,-3 1-128 15,-2-2 128-15,1 1-192 0,-2 1 192 0,0-1-192 16,-1-2 192-16,0 2 0 0,-1-1-144 0,1-2 144 16,-1 1 0-16,0-1 0 0,1-2 0 0,-1 2 0 15,-1-1 0-15,0 2 0 0,-2-1 0 0,-1 0 0 16,-1 3 0-16,-1-1 0 0,0-2 0 0,-3 4 0 15,-1-1 0-15,-1 1 0 0,-1 0 0 0,-3 0 0 0,0 0 0 16,-3-1 0-16,1-1 0 0,-3-2 0 0,0 1 128 0,-4-4 32 16,-2 1 16-16,-3-1 0 15,-3-2-176-15,-3 0 192 0,-2-1-192 0,-4-1 192 0,-1-4-192 0,-1 1-176 16,-2-4 48-16,-1 1 0 16,3-4-576-16,0 1-96 0,2-2-32 0,2-3 0 15,6-1-960-15,1-2-208 0,2-2-48 0,3-4-14528 0</inkml:trace>
  <inkml:trace contextRef="#ctx0" brushRef="#br0" timeOffset="71">25909 13320 27647 0,'5'-3'2448'0,"0"-2"-1952"0,-1 4-496 0,-1-2 0 16,0 3 1600-16,2-2 240 0,4 0 32 0,4-4 16 15,6 0-272-15,2 0-48 0,3 0-16 0,-3 2 0 16,0-2-528-16,-2 1-96 0,2 1-32 0,-1 0 0 16,0 1-48-16,0 0-16 0,1-1 0 0,1 2 0 15,3-2-576-15,-1 2-112 0,4-2-16 0,1 0-128 16,2-1-320-16,6-1-160 0,7 0-32 0,4 0-16 31,1-2-368-31,4-1-64 0,2-4 0 0,-1 1-17968 0</inkml:trace>
  <inkml:trace contextRef="#ctx0" brushRef="#br1" timeOffset="72">31036 15154 35935 0,'6'-3'3200'0,"2"-4"-2560"0,-1 5-512 0,-1 1-128 15,1-1 400-15,1 1 64 0,6-2 16 0,8-6 0 16,10-1 416-16,7 0 96 0,5-2 16 0,-3-1 0 0,-2 3-624 16,-3 2-112-16,-1 0-16 0,-3 2-16 0,-2 0-240 0,-4 0-128 15,0 1 128-15,-4 1-208 16,-2 2-944-16,-4 0-192 0</inkml:trace>
  <inkml:trace contextRef="#ctx0" brushRef="#br1" timeOffset="73">30926 15487 41471 0,'-5'0'3680'0,"4"-1"-2944"0,3-4-592 0,5 1-144 15,0 0 0-15,2 1 0 0,4-4 144 0,6-4-144 16,6-2-256-16,5 0-112 0,5-3-16 0,0 4-16 0,1 3 400 16,-1 4 0-16,0 0 192 0,0 5-64 15,-2 3 32-15,-2-1 16 0,1 3 0 0,-1 0 0 0,1 1-400 0,2-2-80 16,-1 2-16-16,2-2-17680 15</inkml:trace>
  <inkml:trace contextRef="#ctx0" brushRef="#br1" timeOffset="74">32249 14677 34095 0,'-7'0'3024'0,"2"-2"-2416"0,1 0-480 0,3 2-128 15,2-2 1440-15,0 2 272 0,1-3 48 0,-1 2 16 16,1 1-816-16,2-4-176 15,0 2-16-15,-4 2-16 0,0 0 384 0,0 0 80 0,0 0 0 0,22-3 16 16,-17 8-256-16,0 7-48 0,1 2-16 0,-1 9 0 16,-1 3-400-16,1 7-64 0,0 3-32 0,-3 8 0 15,1 6-288-15,-3 7-128 0,0 1 0 0,0 4 128 16,-3-1-128-16,1 5 0 0,-2-3-192 0,0-4 192 16,3-2-640-16,-3-5-16 0,3-5 0 15,0-6 0-15,0-5 0 0,-2-5 0 0,2-3 0 0,-2-7 0 16,1-1-320-16,2-8-64 0,-1-2-16 0,1-3-12384 15,0-7-2496-15</inkml:trace>
  <inkml:trace contextRef="#ctx0" brushRef="#br1" timeOffset="75">32114 14610 35007 0,'-18'-2'1552'0,"6"1"320"0,2 1-1488 0,5-2-384 0,3 2 0 0,2 0 0 0,0 0 352 0,-1 0 0 16,0 0 0-16,-1-1 0 0,-1 1 816 0,2 0 176 15,1-2 16-15,1 0 16 0,3 0-368 0,1-1-80 16,1 2-16-16,3-1 0 0,0 2 32 0,4-4 0 31,2 1 0-31,1 3 0 0,4-2-240 0,1 4-64 16,2-2 0-16,2 3 0 0,2 1-288 0,0 2-64 15,2 0-16-15,-1 4 0 0,2 0-272 0,1 5 160 0,3-2-160 16,1 6 128-16,1-1-128 0,-2 2 0 0,1 1 0 16,-2 1 0-16,0 2 0 0,-3 3 160 0,0 2-160 0,-4-1 160 15,-4 4 32-15,-3 0 0 0,-3 3 0 0,-5 0 0 16,-1 2 0-16,-4-3 0 0,-2 1 0 0,0-3 0 16,-3 3-192-16,0-1 0 0,-1-2 144 0,0 1-144 15,0 0 0-15,-1-3 0 0,0 1 0 0,-3-2 0 16,0 0-224-16,-2-2-64 0,0-1-16 0,-3-1 0 15,-1-1 304-15,-1 0 256 0,-1 1-64 0,-4-1 0 0,-2 0 160 16,-3-1 32-16,-1 0 0 0,-5-4 0 0,0-3 256 0,-4-1 64 16,-4-1 16-16,-1-4 0 0,0-2-96 0,-1-1-32 15,3-5 0-15,-3-4 0 0,1-2-464 16,0-7-128-16,1-3 0 0,3-4 0 16,1-5-1008-16,4-9-208 0,1-11-64 0,7-15-23616 0</inkml:trace>
  <inkml:trace contextRef="#ctx0" brushRef="#br0" timeOffset="76">10380 11271 6447 0,'-1'0'576'0,"0"-2"-576"0,-1-1 0 0,1 2 0 16,0 1 5920-16,0-2 1072 0,1 2 224 0,-1-2 32 0,-2-3-5376 0,1 3-1072 15,0-2-224-15,0-2-32 16,-2 3-736-16,0 0-128 0,-1 0-48 0,0 0 0 0,-1 1 864 0,-2 1 160 16,2 1 48-16,-5 1 0 0,1 1 160 0,-3 1 32 15,0 0 16-15,-2 3 0 16,-2 0-480-16,-3 3-112 0,-1-2 0 0,-3 3-16 0,1 0-304 0,0 2 0 16,-1-2 0-16,2-3 0 0,0 3 0 0,2-1 0 15,0-2 0-15,0 1-144 0,1 1 144 0,3-3 256 0,2-2-64 0,4 1-16 16,1-1-176-16,3-2 128 0,1 4-128 0,1-3 128 15,3 1-128 1,0 1 0-16,3 0 0 0,1-1 0 0,2 2 0 0,0 0-304 0,4-1 48 0,0 0 16 31,2 0-160-31,0 1-48 0,3-1 0 0,1-1 0 0,0 2 448 0,0 0 0 16,2 0 0-16,0 0-128 0,2 0 128 0,-2 0 0 0,1 3 0 0,-1-3 0 16,0 3 0-16,-1-1 0 15,-1 2-144-15,-2-3 144 0,1 2 0 0,1 2 0 16,-2-1-144-16,-3 2 144 0,-1 2 240 0,-2-1 96 15,-1 1 32-15,-1 1 0 0,-1 3-64 0,-3-2-16 0,-2-4 0 0,-1 2 0 0,-2 0-96 16,-1-1-32-16,0 0 0 0,-4 1 0 0,1-2 0 0,-2-3 0 31,0 4 0-31,-1-5 0 0,0 2 16 0,-1-2 0 0,-1 2 0 0,2-4 0 16,-2 3-176-16,1-3 0 16,-2 2 0-16,1-2 0 0,-2 0 0 0,1 1-144 15,-1-1 0-15,-3-1 0 0,-2 1-80 0,-2 0-16 16,0 0 0-16,-1-3 0 0,-1 3 240 0,-3-4-176 15,-1 0 176-15,0 1-160 0,-1-3 32 0,-1 0 0 16,1 0 0-16,0-3 0 16,5-1-256-16,0 1-32 0,3-2-16 0,2 0-11168 0,4 1-2240 15</inkml:trace>
  <inkml:trace contextRef="#ctx0" brushRef="#br0" timeOffset="77">10825 11815 18431 0,'-3'2'1632'0,"1"-1"-1312"0,-1 1-320 0,2-1 0 0,1 0 2416 0,0 1 400 16,0 0 96-16,1-2 16 0,1 4-1728 0,0 2-352 15,4-3-64-15,1 3-16 0,3 0-288 0,-1-1-64 0,2 2-16 0,0 1 0 16,3 1-208-16,-3 1-64 0,2-1 0 16,0 3 0-1,0 2-432 1,-2 1-80-16,0 1-32 0,-3 4 0 0,-1 2 16 0,-4-1 0 0,-3 0 0 0,-3-1 0 0,-2 1 1040 0,-2-3 192 0,-4 0 64 0,-1-2 0 15,-2-1 16-15,-3-1 16 0,0-2 0 0,-2-2 0 16,-1 1-384-16,-1-2-80 0,-1 0-16 0,-1-3 0 31,1 1-768-31,-1-4-144 0,1 0-48 0,-1 0 0 16,1-6-928-16,-1 2-192 0</inkml:trace>
  <inkml:trace contextRef="#ctx0" brushRef="#br0" timeOffset="78">11706 11362 35935 0,'-1'-4'3200'0,"0"-2"-2560"0,-1 2-512 0,2 0-128 0,0 1 416 0,1 2 64 0,-1-1 16 15,1-2 0 1,1-4-1808-16,0-1-352 0,-1 0-80 0,-1-1-16 0,-1 2 1360 0,-3 1 272 0,-1 4 128 0,-1-1-128 16,-4 4 960-16,-2-2 192 15,-1 4 32-15,-5 0 16 0,1 3-560 0,-3 1-128 0,1 0 0 0,-3 4-16 16,0 2 64-16,-2 3 16 0,-1 5 0 0,2 1 0 16,5-2 64-16,-2 4 32 0,1 2 0 0,1 4 0 15,3 1-304-15,2 0-64 0,1 3-16 0,1-3 0 16,2 0-160-16,2-2 0 0,3 2 0 0,0-7 0 0,2-2 0 15,0-3 0-15,4 1 0 0,0-4 0 0,2-1 0 16,0-5 0-16,2 1 0 0,0-4 0 0,1-4 0 0,1-1 0 16,1-1 0-16,5-3 128 15,0-3-128-15,2-1 192 0,0-4-192 0,2 0 192 16,1-3-192-16,-1-1 0 0,1-2 0 0,-1 1 0 0,-1-1 0 0,-2-1 0 16,-1 1 0-16,-3-2 0 0,2 0 0 0,-4-2 0 15,0-2 0-15,-2 5 0 0,-1-1 0 0,-1 1 160 16,-2 3-160-16,-2 3 160 0,1 3 64 0,0-2 16 15,-2 6 0-15,1 0 0 0,-1 0 128 0,1 1 16 16,2 4 16-16,-2-2 0 0,0 2-32 0,2 0-16 0,-1 2 0 16,1-2 0-16,2 4-96 0,1 1 0 0,0 0-16 15,4 5 0-15,0 0-80 0,3 1-16 16,0 4 0-16,1 0 0 0,3 3-144 0,-1 0 0 0,2 3 144 0,-1-3-144 16,-1 0 0-16,-2 0 128 15,0-2-128-15,-2-1 0 0,-3 0 0 0,1-1-160 0,-2-1 16 0,0 1 0 16,-3-4-80-16,3 1-16 0,-2-1 0 0,-1 2 0 15,3-6-320 1,0 3-64-16,1-3-16 0,1 0 0 0,-1 0-416 16,1-1-96-16</inkml:trace>
  <inkml:trace contextRef="#ctx0" brushRef="#br0" timeOffset="79">12375 11740 43311 0,'-2'1'3840'0,"0"0"-3072"16,2-1-608-16,1 3-160 15,0-3-1024-15,1 1-224 0,2 2-48 0,2 3-16 16,3 0 368-16,5 2 80 0,3 3 16 0,3 0 0 15,2 4-32-15,0 1 0 0,2 1 0 0,-2 3 0 16,0 1 256-16,-1 4 48 0,-1-1 16 0,-2 2 0 16,-2-1 80-16,-5 0 16 0,-2 0 0 0,-6-1 0 0,-1 1 464 0,-3-2 128 0,-2-1 16 0,-2-2 0 15,-1-2-16-15,-2-3-128 0,-2-1 192 0,-1-1-64 32,-4-1-480-32,0-2-96 0,-1-1-32 0,-2-3-8000 15,0 0-1600-15</inkml:trace>
  <inkml:trace contextRef="#ctx0" brushRef="#br0" timeOffset="80">13059 11311 25791 0,'0'-1'2304'0,"0"1"-1856"16,1 0-448-16,-1 0 0 0,0 0 336 0,1 0-16 0,1 0-16 0,-2 1 0 15,1 1-304-15,-1 0-192 0,-1 3 16 0,1-5 16 16,0 0 1664-16,-9 20 336 0,5-12 64 0,1-1 16 16,1 2-32-16,-2 0 0 15,2 1 0-15,-1 1 0 0,1 2-1104 0,1 2-208 0,0 0-64 0,1 2 0 16,0 1-512-16,1 1 0 15,-1-1 0-15,1 2 0 0,0 4-224 0,-1-2 48 0,0 4 16 0,-1-1 0 0,-1-1 160 16,-1-3 0-16,1 0 0 0,0-1 0 0,0-5 0 16,-1 0 0-16,2 0 0 0,1-5 0 0,0-1 272 0,-1-1-16 31,2-5 0-31,-2-3 0 0,1 0 16 0,0 0 0 0,-2-3 0 0,1-2 0 0,-1-2-16 0,-1-3 0 16,1-1 0-16,-2-3 0 0,-1-1 80 0,-1-1 16 31,2 1 0-31,-4-5 0 0,2-2-192 0,0-1-32 0,-3-2-128 0,1-2 192 0,-1 1-192 0,0-1 144 15,1 0-144-15,-2-1 128 16,3-4-128-16,-2 2 0 0,3-1 0 0,1 1 128 16,1 4-128-16,1 2 192 0,3 4-192 0,2 1 192 15,1 1 64-15,2 0 32 0,3 3 0 0,3 2 0 16,3-2-80-16,2 3-16 0,3 0 0 0,2 1 0 0,3 1-192 0,-1 1-160 16,2 0 32-16,0 2 0 0,-1 2-160 0,-1-1-32 0,1 1 0 0,-4 2 0 15,-1 0 0-15,0 2 0 0,-2-1 0 0,0 0 0 16,-5 2 112-16,1 0 16 15,-3 2 0-15,-2 0 0 16,-1 2-208 0,-2-3-48-16,-2 3 0 0,1-1 0 0,-1 3-176 15,-1-1-32-15,0 5-16 0,0 1 0 0,1 3-1568 0,-2 1-304 16,0 2-64-16,0 1-16 0</inkml:trace>
  <inkml:trace contextRef="#ctx0" brushRef="#br0" timeOffset="81">13665 11722 26719 0,'0'0'2368'0,"0"0"-1888"0,0 0-480 0,0 0 0 16,0 2-704-16,0-2-224 0,0 3-48 0,0 0-16 16,0 3-160-16,0 0-48 0,-1 7 0 0,0-2 0 0,-1 2 2496 0,2 2 496 15,2 0 112-15,0 2 16 0,1 1 304 0,3 3 64 16,0 0 16-16,1 4 0 0,1 4-1024 0,0-1-208 16,0 5-48-16,0 3 0 15,-2 0-1216-15,-2-6-240 0,-3 0-48 0,-1-7-16 16,-2-5-464-16,-2 1-112 0,-1-1-16 0,-3-3 0 0,-1 0 1088 0,-4 0 304 0,-2 0 16 15,-3 0 0-15,0 0 0 0,-2-4 0 0,-2 1 0 0,0-3 0 32,0-2-1584-32,-1-2-304 0,0-2-64 0,1 0-7552 0,-3-2-1504 0</inkml:trace>
  <inkml:trace contextRef="#ctx0" brushRef="#br0" timeOffset="82">14811 11012 31327 0,'-5'-1'2784'0,"-1"1"-2224"0,1-4-560 0,1 4 0 0,2-2 1728 0,1 2 224 0,1-3 48 0,-2 2 16 16,-3-4-1616-16,0 1-400 0,0-2 0 0,0-3 0 16,1 1 0-16,1 1 0 0,-1-2 0 0,1 1 0 15,1 1 416-15,-1 1 160 16,1 0 16-16,-2 0 16 16,1 3-416-16,0-2-64 0,-1 4-128 0,-4-2 176 0,1 3-176 0,-2 0 0 15,-2 3 0-15,-2 3 128 0,1-3-128 0,-3 3 0 16,-2 0-160-16,-1 0 160 0,-1 3 0 0,-2 0 0 15,-2 1 0-15,-2 1 0 0,0 2 272 0,1-2 0 16,-2 4 0-16,0 0 0 0,-1 0 32 0,2 0 0 0,3 0 0 0,2-4 0 16,2 5-304-16,4-7 160 0,3 0-160 0,2 0 128 15,5-3 0-15,1 0 0 0,3-3 0 0,0 3 0 16,1-3-320-16,2 0-80 0,2 1-16 0,2 1 0 16,1-1 96-16,2 1 0 0,0 1 16 0,2 1 0 15,1-1 176-15,1 1-192 0,0 1 192 0,0 0-192 0,0 1-112 16,-1 0-16-16,3 0-16 0,-2 2 0 31,-1-1-400-31,2 1-80 0,1 2-16 0,0-1 0 0,-1 0 416 0,-1 0 80 0,-1 3 16 0,2-3 0 16,-3 0 576-16,0-2 128 0,2 1 32 0,0 1 0 0,-2 0-64 0,0 1-16 15,0-2 0-15,-3 0 0 0,-2 0-336 0,-2 1-256 16,-4 2 32-16,-2-2 16 16,-4 3 208-16,-2 0 0 0,-3 0 0 0,-2 0-144 15,-1 0 320-15,-2 0 64 0,0 3 16 0,-2-3 0 16,2 0-16-16,-2 1 0 0,1-2 0 0,-2-4 0 0,2 1-80 0,-2-4-16 0,2 1 0 0,0-4 0 15,-1 0 32-15,1-3 0 16,-1 2 0-16,2-6 0 0,-1 0-176 0,1-3 160 16,2 0-160-16,-1-5 160 0,0-2-384 0,2 1-80 15,-2-6-16-15,1 1-17760 0</inkml:trace>
  <inkml:trace contextRef="#ctx0" brushRef="#br0" timeOffset="83">15422 10318 40479 0,'-7'4'896'0,"-1"2"176"0,-2-2 32 0,2 1 48 0,4-1-928 0,0 2-224 0,0 2 0 0,-3 5 0 16,-6 6 368-16,-1 8 16 0,2 6 16 0,-1 2 0 16,4 0-272-16,2-1-128 0,2-1 128 0,1-3-128 15,2 0 256-15,-1-3-48 0,2-4 0 0,0 0 0 16,-1-3-208-16,2-3 0 0,-1 2 0 0,1-6 0 15,1 1-576-15,-1-1-48 0,0 1-16 16,-1-2 0-16</inkml:trace>
  <inkml:trace contextRef="#ctx0" brushRef="#br0" timeOffset="84">15588 11809 37775 0,'6'6'3360'0,"-2"-1"-2688"0,1 1-544 0,0 0-128 0,-1-2 832 0,0-1 144 16,4 3 32-16,2 5 0 16,8 7-6384-16,4 3-1280 0,5 9-256 0,-1 0-64 15,-3 3 2160-15,-6 2 416 0,-5 2 96 0,-8 0 0 0,-4 1 3824 0,-5-1 752 16,-5-1 160-16,-3-3 16 0,-3-1 3584 0,-4 0 704 16,-2-4 128-16,-2 0 48 0,1-7-256 0,-2-1-48 15,1-5-16-15,1-2 0 0,1-4-3120 0,1-3-640 0,1-4-112 0,1-2-16 31,2-2-2768-31,0-4-560 0</inkml:trace>
  <inkml:trace contextRef="#ctx0" brushRef="#br0" timeOffset="85">16701 11269 23951 0,'0'-3'2128'0,"-1"2"-1696"0,1-1-432 0,0 0 0 16,0 2 1328-16,-2-2 176 0,2-2 32 0,-1 0 16 15,-1-2-816-15,-1-1-160 16,1 1-48-16,-1-2 0 0,-1 1 560 0,1 1 96 16,-2 0 32-16,-3 0 0 0,2 1-272 0,-4-1-48 15,-2 2-16-15,-1 0 0 0,-1 4-400 0,-5 0-80 16,-1 1-16-16,-3 3 0 0,-1 2-112 0,-5 2-16 0,0 2-16 0,-2 1 0 15,2 1-240-15,0 0 144 0,-2-1-144 0,2 0 128 16,0 3-128-16,3-1 0 0,2 2 0 0,4 0 0 16,1 2 0-16,4 1 0 0,3 1 0 0,0-2 0 15,5 1-144-15,1 0-16 0,2 2 0 0,1-1 0 16,3 0-544-16,2-1-128 16,0 2 0-16,2-4-16 0,1 2 240 0,-1-3 48 0,4 2 16 0,1-2 0 15,1 0 96-15,2-4 0 0,0 1 16 0,0-5 0 0,4 2 224 0,0-5 32 16,1-4 16-16,2 0 0 0,1-4 1200 0,-1-2 240 15,2 0 64-15,-1-5 0 16,0 1-512-16,-1-5-112 0,-1 0-16 0,-1 0 0 16,1 0-464-16,-2-2-112 0,0-1 0 0,-2-1-128 15,1-2 144-15,-1 0-144 0,1-2 0 0,-1 1 144 0,-1-3-144 0,1 0 0 0,1-3 144 16,-4 4-144 0,2 0 0-16,-2 6 0 0,-2 0 0 0,0 3 128 0,-2 3 0 0,-3 0 0 0,0 6 0 0,-3-2 0 15,-1 4 144-15,-1 1 48 16,-3 1 0-16,0 2 0 0,-1 0 0 0,-1 2 0 0,-1 1 0 0,-1 0 0 15,1 1-48-15,-2 1 0 0,2 1 0 0,0 0 0 16,3 0-272-16,0-3 160 16,2 4-160-16,2-4 128 0,0 2-128 0,0 0 0 0,2 3 144 0,1-4-144 15,-2 3 0-15,2-1-208 0,0 6 16 0,1 0 16 0,-1 3 176 16,2 0 0-16,-3 3 0 0,3-2-128 0,0 4 128 0,2-1 224 31,1 7-48-31,1-2-16 0,0 4-16 0,2-5 0 0,-1 4 0 0,0-2 0 0,3-2-144 0,-2-1-144 16,1-4 144-16,0 0-208 15,-2-4-240-15,0-5-32 0,-3 1-16 0,1-4 0 16,-2-3-272-16,-2-1-64 0</inkml:trace>
  <inkml:trace contextRef="#ctx0" brushRef="#br0" timeOffset="86">17211 10412 35935 0,'-9'22'3200'0,"0"-4"-2560"0,-1 4-512 0,3-2-128 0,0-8 1408 0,3 3 256 16,-1 3 48-16,-4 12 16 0,-5 21-1536 0,-3 12-192 16,2 1-240-16,3-8 48 15,3-11-576-15,3-9-128 0,3-6-32 0,1-6 0 16,-1-4 224-16,1-4 64 0,2-7 0 0,-1 0 0 16,1-5-368-16,1-3-64 0</inkml:trace>
  <inkml:trace contextRef="#ctx0" brushRef="#br0" timeOffset="87">17702 11796 46991 0,'-9'6'2080'0,"2"-3"432"16,1 1-2000-16,4-2-512 0,2-1 0 0,1 2 0 15,3-1-640-15,-1 1-208 0,4 3-48 0,2 4-16 16,4-1-48-16,4 5 0 0,2-1 0 0,0 5 0 15,0-3 208-15,-1 3 48 0,-1 3 0 0,-1 5 0 16,0 2-288-16,-6 4-48 0,-2 7-16 0,-4-2 0 16,-5-1-1392-16,-5-4-288 0,-5 0-48 0,-4-3-16 0,-2-2 2144 0,-4-3 416 0,-1-3 96 15,-1-4 16-15,-2-1 384 0,2-8 96 16,3 0 16-16,0-3-7520 16,1-5-1488-16</inkml:trace>
  <inkml:trace contextRef="#ctx0" brushRef="#br0" timeOffset="88">18291 11325 40543 0,'-3'0'3600'0,"-1"0"-2880"16,3 0-576-16,2 1-144 0,0 2 0 0,0-2 160 16,2 6-160-16,-2 0 160 15,3 4-896-15,0 7-176 0,3 3-48 0,1 3 0 0,-2 4 960 0,1 3 304 0,-1 1 0 16,-1 3 0-16,-2 1-48 0,0-3 0 15,-2 3 0-15,-1-5 0 0,-1-5 0 0,-2-1 0 0,1-1 0 0,-2-5 0 16,1-3-64-16,1-1-32 0,-2-3 0 0,0-3 0 16,2-1-160-16,1-4 0 0,1-3 0 0,-2-1 128 15,4-3-128-15,-2-3 0 0,2-4 0 0,-1-1 0 16,1-4 0-16,-2-3 0 16,0-6-192-16,-2-1 192 0,1 1 0 0,-3-3 0 0,2-2 0 0,-2-5 128 15,0 2 192-15,-1-1 16 0,2-1 16 0,0-2 0 16,2 1 0-16,0-1 0 0,1 2 0 0,1 1 0 15,0 3-160-15,3 3-48 0,3 0 0 0,1 7 0 16,4 4-144-16,1-1-176 0,3 2 48 0,1 2 0 0,3 1-128 0,0 3 0 16,3 0-16-16,0 1 0 15,1 1-64-15,-3 3-16 0,2-1 0 0,-2 3 0 0,-2 2 208 0,-1-4 144 16,-2 4-192-16,-3 1 192 0,2 2-368 0,-5-3 48 16,1 2 0-16,-2 1 0 15,0 0-1152-15,-3 4-208 0,1-4-48 0,-2 5-14224 0</inkml:trace>
  <inkml:trace contextRef="#ctx0" brushRef="#br0" timeOffset="89">19390 10619 43311 0,'0'-1'3840'0,"0"-3"-3072"0,1 4-608 16,0 0-160-1,0 0-1264-15,-1 1-272 0,2 2-64 0,-1-3-16 16,0 5-944-16,-1 2-176 0,-1 9-32 0,-4 3-16 16,-1 5 1504-16,-2 2 320 0,-3 8 48 0,1 0 16 15,-2 7 1104-15,1-3 240 0,1 2 32 0,0-1 16 0,3 0 912 0,-3-1 192 16,2-1 48-16,1-5 0 0,-2 2-832 16,3-4-176-16,-1-2-16 0,1-8-16 0,2 1-1088 0,2-3-224 15,1-5-32-15,2 1-13696 0</inkml:trace>
  <inkml:trace contextRef="#ctx0" brushRef="#br0" timeOffset="90">19562 11865 12895 0,'-2'-2'1152'0,"0"-1"-928"0,-1 2-224 0,3-2 0 0,1 2 6592 0,1 0 1264 0,1-2 256 0,1 1 48 31,2-2-7040-31,3 0-1408 0,2-1-288 0,2 3-48 15,-2 2-176-15,-1 2-32 0,-1 3-16 0,-2 3 0 0,-1-1 848 0,0 6 0 0,-1-2 208 0,-2 4-32 16,1 4 192-16,0 1 32 0,2 5 16 0,0-1 0 16,2 2-176-16,2 5-48 0,1-2 0 0,2 4 0 15,-1-2-384-15,0-2-64 0,-1 0-32 0,-1-3 0 16,-4 0-480-16,-2-3-80 16,-3-1-32-16,-3 0 0 0,-1-1 112 0,-2-4 32 0,-1 1 0 0,0-3 0 15,-7 3 32-15,-1 0 0 0,-1-1 0 0,-4-2 0 16,1-2-240-16,-2-3-32 0,-2-1-16 0,4-4-11504 15</inkml:trace>
  <inkml:trace contextRef="#ctx0" brushRef="#br0" timeOffset="91">20791 11095 27647 0,'-3'-1'2448'0,"1"1"-1952"16,2-3-496-16,-1 3 0 0,1 0-1536 0,-3 0-416 0,1 0-80 0,-4-2-16 0,-3 0 1648 0,-4 2 400 15,-1 0 0-15,-2 0 0 0,-1 2 2272 0,-2 0 544 16,-1 1 96-16,-1 0 32 0,-1 1-896 0,-1 0-160 16,0 3-32-16,-2 0-16 0,2-2-784 0,2 2-160 15,1 2-16-15,1-4-16 0,4 1-512 0,3 0-96 16,0 0-32-16,4 0 0 0,0-3-224 0,4 1 0 15,1 0 0-15,0 1-160 16,3 0-224-16,0-1-32 0,3-2-16 0,-1 1 0 0,2-1 32 0,2 2 0 16,2 0 0-16,-2 2 0 0,4-1 160 0,-1 1 48 0,2 0 0 0,-1-2 0 15,1 1-80-15,-1 4-16 0,3-4 0 0,-3 1 0 32,1 4-576-32,2-3-112 0,-2 4-32 0,0 1 0 15,-1 0 112 1,-1 1 0-16,-3 1 16 0,0-2 0 0,-2 4 1136 0,-1-1 240 0,-2 2 32 0,0 1 16 0,-1-2 800 0,0-1 144 0,-1 2 48 0,1-4 0 15,1 1-704-15,1-1-144 0,1-1-32 0,2-1 0 16,0 1-656-16,0-2-384 0,0 1 64 0,0 1 0 16,-1-3-1040 15,-3 3-208-31,-1-3-32 0,-1 0-16 0,-4 1 272 0,-1 0 64 0,-2 0 16 16,-4 2 0-16,-2-2 1008 0,-1-2 256 0,-3 1 0 0,-2-2 0 0,0 1 640 0,-2-2 192 15,-1 0 16-15,2-3 16 0,0 1-32 0,2-2 0 16,1-2 0-16,5-5 0 15,1 1-1344-15,1-2-256 0</inkml:trace>
  <inkml:trace contextRef="#ctx0" brushRef="#br0" timeOffset="92">21291 10575 46991 0,'-11'5'2080'0,"2"1"432"0,-1-2-2000 0,3 0-512 0,2-1 0 0,3 1 0 0,-2 3-192 0,-1 4-144 16,-2 6-32-16,-5 6 0 15,4 7-336-15,1 0-80 0,4 0-16 0,2 0 0 16,3-1 256-16,-1 0 48 0,3-3 16 0,0 2 0 0,-1 1 224 0,0-4 32 16,-1-1 16-16,0-1 0 15,-1-3-672-15,0-1-128 0,-1-3-16 0,0-2-15872 0</inkml:trace>
  <inkml:trace contextRef="#ctx0" brushRef="#br0" timeOffset="93">21576 10557 43311 0,'-7'8'1920'0,"-1"-3"384"0,1 1-1840 0,0-1-464 0,4 0 0 0,0 2 0 16,1 1-256-16,-3 5-128 0,-4 8-48 0,-1 7 0 16,0 4-368-16,1 3-80 0,2 3-16 0,0-3 0 15,2-1 384-15,-1 2 80 0,0-1 16 0,1-1 0 0,-3-2 416 0,2-1 192 16,0-2 0-16,0-7-16 16,1 2-528-16,1-4-96 0</inkml:trace>
  <inkml:trace contextRef="#ctx0" brushRef="#br0" timeOffset="94">21753 11890 50687 0,'-5'2'4496'0,"1"-1"-3600"16,4-1-704-16,0 0-192 16,1-1-1408-16,1 1-320 0,-1 0-64 0,-1-2-16 15,1 2-1056-15,3-4-208 0,3 2-32 0,3-2-16 0,6-2 2448 0</inkml:trace>
  <inkml:trace contextRef="#ctx0" brushRef="#br0" timeOffset="95">22269 11935 41471 0,'-4'11'3680'0,"-1"-5"-2944"0,0-2-592 0,3-1-144 15,2-1 2592-15,0-2 480 0,2-2 112 0,1-1 16 31,2 0-3904-31,3-2-784 0,8-5-160 0,7-5-16 0,11-5 1360 0</inkml:trace>
  <inkml:trace contextRef="#ctx0" brushRef="#br0" timeOffset="96">22841 11903 50687 0,'0'0'4496'0,"-1"-2"-3600"15,1 2-704-15,1-3-192 0,2 0-128 0,2 0-64 16,1-1-16-16,6-6 0 0,7-2 208 0</inkml:trace>
  <inkml:trace contextRef="#ctx0" brushRef="#br0" timeOffset="97">23124 11980 41471 0,'-1'8'3680'16,"0"-7"-2944"-16,-2 2-592 0,3-3-144 0,0-3 1888 0,3 2 352 0,-1-1 64 0,3-1-16000 15,3-4-3184-15</inkml:trace>
  <inkml:trace contextRef="#ctx0" brushRef="#br0" timeOffset="98">9758 13360 36863 0,'-1'0'3264'0,"1"0"-2608"0,0 0-528 0,0 0-128 0,0 0 768 0,0 0 112 15,0 0 16-15,0 0 16 0,0 3-608 0,1 1-128 16,0 3-32-16,2 3 0 0,-2 2-144 0,2 3 0 16,0 6 0-16,3 9 0 0,2 4 0 0,-1 2 0 15,6 3 0-15,-3 2 0 0,0 1 0 0,-1 0 0 16,-1-1 0-16,-2 2 0 0,1 2-192 0,-3 1 0 16,-1 1-16-16,-3-1 0 15,-1-1-480-15,-3-5-80 0,-2 0-32 0,-2-3 0 16,0-1-432-16,-2-4-96 0,1-4-16 0,-2-2-13744 0</inkml:trace>
  <inkml:trace contextRef="#ctx0" brushRef="#br0" timeOffset="99">9579 13399 36863 0,'-5'-9'3264'0,"-2"-1"-2608"0,3 0-528 0,1 3-128 0,3 1 1072 0,0 3 176 15,1-3 32-15,2-4 16 16,2-4-2064-16,2-5-400 0,3 2-96 0,3-1-16 16,2 7-96-16,0 1-32 0,0 6 0 0,2 0 0 0,2 4 816 0,0 2 144 15,2 0 48-15,-1 4 0 0,-2-2 1344 0,2-1 272 16,2 0 48-16,1 0 16 0,1 0 144 0,1-3 48 0,0 0 0 0,1-3 0 15,3 3-944-15,-3-2-176 16,3 2-32-16,-3-1-16 0,1 1-112 0,-4 1 0 0,-2 1-16 0,0 2 0 16,0 2-176-16,-1 2 192 0,-1-1-192 0,-3 3 192 15,-1 0-192-15,-2-1 0 16,-6 3 0-16,1 0 0 0,-5 0 0 0,-1 3 0 0,-5 0 0 0,-3 0-176 16,-3 3 48-16,-3-1 0 0,-3 2 0 0,-3 0 0 15,-2 1 128-15,-2-3 0 0,0 2 0 0,0-4 0 16,-2 1 0-16,1-2 144 0,1 1 0 0,0-1 0 15,2 0 128-15,2-5 32 0,0 2 0 0,2-2 0 0,3-2-304 16,3 1 0-16,0-2 0 0,3 0 0 0,1-1-256 0,2-1-128 16,1 2 0-16,3-1-16 0,3 2 80 0,1-1 0 15,2 0 16-15,0 0 0 0,5 1 304 0,1-2 0 16,0-2 0-16,5 2 0 0,1 0 0 0,5 0 128 16,2 0-128-16,0-3 0 0,1 0 0 0,0-2 0 15,1-2-192-15,-2-2 192 0,-1 2-128 0,-4 1 128 16,-2-1 0-16,-1 2 0 0,-2 2 0 0,-3 1 0 15,-1 3 0-15,-2 3 0 0,-1 1 0 0,-3 4 256 16,-1 1-64-16,-1 1 0 0,0 4-48 0,-2 1-16 16,0 1 0-16,-2 1 0 0,0 1-128 0,-2 0 0 15,2 0 0-15,-1 0 128 0,0-2-128 0,0-2 0 16,-1-1 0-16,1-2 128 0,-2-1 0 0,0-3-128 0,1 1 192 0,-1-1-64 16,-2 0 112-16,-2-1 16 15,2 0 0-15,-3 0 0 0,0-3-256 0,-1 0 0 0,1-3 0 0,-3 3 0 16,1-2 144-16,-2-1-16 0,-2 1 0 0,1-2 0 15,-1 2-128-15,-2-2-144 0,-5 3 144 0,1 2-208 16,0-5 208-16,2 2 0 0,2-4 0 0,-1 0 0 16,3-2 0-16,1-1 0 0,2 0 0 0,2 0 0 15,1 0-496-15,1 0 0 16,2-1 0-16,-1 1-12016 0,3 0-2400 0</inkml:trace>
  <inkml:trace contextRef="#ctx0" brushRef="#br0" timeOffset="100">11486 13195 28559 0,'-1'-6'2544'15,"-2"3"-2032"-15,2 1-512 0,0 2 0 0,0-3 912 0,-1 2 96 16,1 1 16-16,-3-6 0 0,2 0-32 0,-1 0 0 16,0 0 0-16,0 3 0 0,2-1-624 0,1 4-128 15,-1 0-32-15,-1 0 0 16,1 4-832-16,-1 2-160 0,0 3-48 0,-3 3 0 16,-1 3-80-16,-1 4-32 0,-2 5 0 0,-3 2 0 0,-1 4 752 0,-2 4 192 15,0 2 0-15,-3 5 0 0,0 2 384 0,-2-2 128 0,0 7 0 0,-1-3 16 16,0-2 272-16,2-5 48 0,2 1 16 0,0-6 0 15,3-6 0-15,2-3 0 0,3 0 0 0,1-3 0 0,2 1-288 16,1-4-64-16,3 2-16 0,1-2 0 0,-1-3-336 16,2 4-160-1,0 1 160-15,0-1-160 0,2 1-160 0,0-5-128 0,-1 0-32 0,2 1 0 0,1-1 0 0,0-1 0 32,0 1 0-32,3 0 0 0,-2 2 320 0,3 1 0 15,2-2 0-15,-1-3 0 0,1-2 288 0,3-4-32 0,1-2-16 0,2-5 0 0,0-2 192 0,2-2 32 16,3-2 16-16,2-3 0 15,-2-2-96-15,1 2 0 0,2-2-16 0,0 0 0 16,1-1-368-16,-1 1 0 0,-2 2 0 0,1-1 128 16,-1 4-304-16,-3-3-48 0,-1 3-16 0,-4 1 0 0,0 1-48 0,-3-1-16 15,-3 4 0-15,0 1 0 16,-1 0-656-16,-2 0-128 0,2 3-16 0,-2 0-16 16,1 1-1312-16,-2-2-256 0</inkml:trace>
  <inkml:trace contextRef="#ctx0" brushRef="#br0" timeOffset="101">12783 13204 18431 0,'-3'1'1632'0,"0"-1"-1312"16,2 0-320-16,1 0 0 0,0 0 1632 0,0-1 256 0,-1 1 48 0,-1 0 16 15,1-3-512-15,0 3-96 0,2-3-32 0,-1 3 0 16,0 0-528-16,0 0-96 0,14-14-32 0,-9 10 0 16,0 4 736-16,-1-2 144 0,0 0 16 0,-1 2 16 15,1 0-544-15,0 0-96 0,1 2-32 0,-1 0 0 16,2-1-608-16,0 2-128 0,3-1-32 0,2-2 0 0,2 3-128 0,2-1-176 15,2-2 48-15,2 0 0 0,1 0 128 0,3 0-208 16,0 0 80-16,1 0 128 0,0 0-160 0,0-2 160 16,-2 2 0-16,-1-3-144 15,-2 3 144-15,-2 0-192 0,-4 0 192 0,-1 0-192 0,-2 0 192 0,-4 0 0 16,0 0 0-16,-2 3 0 16,0-1 0-16,-2 0 256 0,-1 0-64 0,0 2-16 15,-1 1 32-15,-1-3 16 0,0 2 0 0,-1 2 0 16,-1 1-48-16,1-2-16 0,-1 5 0 0,2-3 0 15,0 3-160-15,1-1 160 0,0 0-160 0,1 1 160 0,0 5-160 0,1 0 0 0,-1 2 0 16,0 5 0-16,-1 2 0 0,-1 5 0 16,0 4 0-16,-4 6 0 15,-1 1 0-15,-1 2-224 0,-2 2 80 0,-2 1 16 0,0-2-128 0,-3-3 0 0,1-2-16 16,1-3 0-16,-2-2 96 0,-1-2 32 0,0-1 0 0,1-6 0 16,2 2 272-16,-1-5 48 0,3 0 16 0,0-6 0 15,3 0-48-15,-2-6 0 0,1 1 0 0,3-1 0 16,2-4-368-16,-1 1-80 15,0 2-16-15,2-3 0 0,1 1-1360 0,0 0-288 16,2 2-48-16,0 2-14112 16</inkml:trace>
  <inkml:trace contextRef="#ctx0" brushRef="#br0" timeOffset="102">10796 14308 22111 0,'0'-2'1968'0,"-1"-1"-1584"0,1 2-384 0,0 1 0 0,1 0 1728 0,0 0 272 0,2-2 48 16,2-1 16-1,5 0-2064-15,0 0-448 0,5-3-80 0,2 2-16 0,1 1 544 0,2 1 0 0,1 1 128 0,1 2-128 16,-1 1 224-16,-1 5-48 0,-1-1-16 0,-2 3 0 16,-1 2-160-16,0 1 0 0,-3 4 0 0,0 1 0 15,-4 4 144-15,-2 1 0 0,-3 2 0 0,-3 2 0 16,-1 2 16-16,-4-1 0 0,-1-1 0 16,-1 1 0-16,1-5-32 0,-1 2 0 0,0-1 0 0,-1-1 0 15,0-2-336-15,0 1-80 0,-3 1-16 0,0-4 0 31,-2 4-352-31,1-2-80 0,-3-3-16 0,3 2-11376 0</inkml:trace>
  <inkml:trace contextRef="#ctx0" brushRef="#br0" timeOffset="103">12514 14146 41471 0,'-2'6'1840'0,"-1"0"368"0,1-2-1760 0,-1 1-448 0,2 1 0 0,1-5 0 16,0 4 208-16,0 1-32 0,0 5-16 0,1 2 0 31,2 5-864-31,2-2-192 0,2 1-16 0,1 1-16 0,3 0-864 0,-1 3-192 16,1 1-16-16,-1-1-16 0,0 3 240 0,2 2 48 0,-5 1 16 0,1 4 0 16,-5-2 768-16,-1 2 160 0,-4-2 16 0,-1-2 16 0,-2-1 752 15,-2 2 0-15,-1-1 0 0,-2-5 160 16,0-2-800-1,-1-4-176-15,-1 1-16 0,0-1-8512 0</inkml:trace>
  <inkml:trace contextRef="#ctx0" brushRef="#br0" timeOffset="104">13754 14014 21183 0,'2'-2'1888'0,"0"1"-1504"0,-1 1-384 16,-1 0 0-1,0 0 2800-15,1 0 480 0,2 0 112 0,1 1 0 0,3 1-2320 0,1 1-480 0,4 0-80 0,-1 4-32 16,0-2-480-16,0 5 0 0,-1-3 0 0,-2 7 0 16,0-3-192-16,0 1-48 15,-1 1 0-15,-2 1 0 16,1 4 576-16,-1-2 112 0,0 2 32 0,-1-1 0 16,0 1 176-16,0-2 48 0,-1 4 0 0,0-2 0 15,-2 3-144-15,2 0-32 0,-1 3 0 0,-1 1 0 16,2-1-528-16,-3-1 0 0,0 5 0 0,0-5 0 0,0 4 0 15,-1-2 0-15,-2-2 0 0,2-2 0 0,-2 1-192 0,2-1 16 16,-3 0 0-16,1-4 0 0,-1 1-16 0,-1-3 0 16,2 0 0-16,-2-1 0 15,-1-1-192-15,0 0-64 0,-1 2 0 0,-1-4 0 16,0-2-1440-16,0 1-288 0,0-2-64 0,-2-5-12080 0</inkml:trace>
  <inkml:trace contextRef="#ctx0" brushRef="#br0" timeOffset="105">14896 13120 21183 0,'-2'-9'1888'0,"-1"3"-1504"0,2 0-384 0,1 2 0 0,-1 4 416 0,0-3 16 16,-3-5 0-16,-1-4 0 0,-3 0-432 0,-2 1 0 15,-1-2-224-15,-2 8 80 0,1 1 784 0,-4 4 144 16,-1 0 48-16,-1 3 0 15,-4 0 1008-15,0 3 208 0,-5 0 32 0,1 4 16 16,-4 1-272-16,0 0-48 0,0 3-16 0,0 4 0 0,0-1-928 0,1 2-176 16,2 4-32-16,0 2-16 0,0 5-352 0,4-4-80 15,3-1-16-15,0 4 0 0,1 2-160 0,4 4-144 0,0 1 144 16,6 0-208-16,3-3-48 0,2 0-16 0,3 1 0 0,1-4 0 16,4 1 272-16,0 0 0 0,1-1 0 0,0-1 0 31,1-1-160-31,3-1 160 0,-2 3-128 0,3 1 128 0,0 1 0 0,3-6 0 15,0 2 0-15,4-6 128 0,0 1-128 0,3-2 176 16,3 1-176-16,0-2 192 16,4 1-512-16,0-6-112 0,0-4-16 0,2-1 0 15,-1-2-1408-15,3-4-272 0,1-4-64 0,-1-3-16 16,0 0 32-16,2-3 0 0,0 0 0 0,-1-2-9552 0</inkml:trace>
  <inkml:trace contextRef="#ctx0" brushRef="#br0" timeOffset="106">15383 14065 36863 0,'3'2'3264'0,"-1"-2"-2608"0,0 1-528 0,0-1-128 16,2 3-192-16,0-2-80 0,4 4-16 0,5 2 0 31,4 5-1408-31,3-1-288 0,2 6-48 0,-2 1-16 16,-4 1 160-16,-2 0 32 0,-3 2 0 0,-1 3 0 0,-2-1 1584 0,-3-1 272 0,-2 2 144 0,-3-1-16 15,-1 2 2096-15,-2 0 400 0,-2 0 96 0,-1-1 16 0,-1-1-544 16,1-2-96-16,1-1-32 0,-2 0 0 0,2-4-1392 0,2 2-288 15,-1-1-48-15,-1-2-16 16,1 1-320-16,0-1-288 0,2 0 48 0,-4 2 16 16,-1-1-752-16,1 2-160 0,-1-6-16 0,-2-1-16 15,2-5-1008-15,-1 1-208 0,-1-4-48 0,-2-1-6656 16,3-2-1344-16</inkml:trace>
  <inkml:trace contextRef="#ctx0" brushRef="#br0" timeOffset="107">16285 13378 21183 0,'2'0'1888'0,"0"0"-1504"15,0 0-384-15,2 0 0 32,0 2-864-32,0-2-240 0,2 2-48 0,5 3-16 15,4-2 320-15,2 6 64 0,-1 0 16 0,-1 4 0 0,-4 4 1856 0,-2 1 384 0,0 3 80 0,-2 4 16 16,-1 4 864-16,1-2 192 0,-4 0 16 0,1 1 16 0,0 1-784 0,0 2-144 0,-1 1-48 0,2-2 0 15,-2-1-1104-15,1 0-208 16,1 0-48-16,-3-2-16 16,2-2-1152-16,-2-1-240 0,0-4-32 0,-2 1-16 15,0-3-272-15,0-2-48 0,-2-5-16 0,0-2 0 16,-1-3-544-16,-2-2-112 0</inkml:trace>
  <inkml:trace contextRef="#ctx0" brushRef="#br0" timeOffset="108">16315 13388 40543 0,'-7'-15'1792'0,"2"5"384"0,0 1-1744 0,1 0-432 16,3 3 0-16,2 3 0 0,1-3 128 0,1-6-128 31,2-3 128-31,2-6-128 16,7-3-352-16,2-3-160 0,6 6-16 0,0 0-16 15,5 2-304-15,0 3-64 0,2 3-16 0,-1 2 0 0,0-2 928 0,0 5 0 16,1 1 0-16,-2 0 176 0,1 3 272 0,-3 0 48 0,-1 4 16 0,-3 0 0 16,-1 0 96-16,-2 4 32 0,-1 0 0 0,-1 3 0 15,0 2-320-15,0 4-48 0,-1 0-16 16,0 3 0-16,1-1-256 0,2 3 0 0,2-3-176 0,-2 3 176 16,1-3-224-16,-1 2 64 0,-2-1 16 0,-1-1 0 15,0 2-112-15,-4 2 0 0,0-1-16 0,-3 0 0 16,-2 1-48-16,-3-4 0 0,-3 2 0 0,-5-1 0 15,-3-1 128-15,-3 2 0 0,-4 1 16 0,-4-1 0 16,-3 2 176-16,-5-1 0 0,-2-2 0 0,-1-4 128 0,-2 2-128 16,1-4-208-16,-2-1 48 0,1 0 16 0,4-4 144 15,0 1-192-15,2-2 192 0,2-1-192 0,5 1 352 16,1 0 64-16,0 2 16 0,-1-2 0 0,3 1-32 16,0 1 0-16,2 0 0 0,2 0 0 0,1 0-448 0,4 0-80 15,3 0-32-15,2 1 0 0,2 1 352 0,2-1 192 16,2 1-32-16,2 0 0 0,1 2 496 0,1-1 112 15,2-1 0-15,3 2 16 0,2 2-448 0,2 0-80 16,5 3-32-16,-1 0 0 0,1-2-224 0,1 2 0 16,5 2-144-16,-2-2 144 0,0 3-352 0,2 1 32 15,-2-1 0-15,-1 2 0 16,-1 2-528-16,-3 2-112 0,-1-1 0 0,-1 0-16 16,0 0-320-16,-3-2-64 0,-1-1-16 0,-4-1 0 15,2-2-704-15,-2-2-144 0,-1 0-16 0,-1-2-9408 0</inkml:trace>
  <inkml:trace contextRef="#ctx0" brushRef="#br0" timeOffset="109">17471 14134 43311 0,'0'0'1920'0,"0"2"384"0,0 3-1840 15,0-3-464-15,0 1 0 0,1 0 0 0,2 4-512 0,-1 0-208 0,5 9-48 0,-1 5 0 32,4 1-1328-32,0 8-272 0,2-1-48 0,0 4-16 15,-1 0 512-15,-1 1 80 0,0 1 32 0,-1 1 0 0,0-2 1120 0,-2 1 240 16,-1-2 32-16,-1 1 16 0,-2-2 1408 0,-1-2 272 0,-2-2 64 0,0-2 16 16,-2 4 208-16,-2-2 32 0,-2-2 16 0,-2-1 0 15,-1-4-1168-15,-2-1-256 0,-1-3-32 0,-3-2-16 16,0-1-720-1,-2-3-128-15,1-1-48 0,-1-4 0 16,0-1-864-16,0-2-176 0,-3 0-48 0,0-3-10704 0</inkml:trace>
  <inkml:trace contextRef="#ctx0" brushRef="#br0" timeOffset="110">18147 13176 37775 0,'3'-5'3360'0,"-1"2"-2688"0,2 3-544 0,-1 0-128 15,0 0-1296-15,1 0-304 0,4 0-48 0,1 0-16 0,5 0-1200 16,-1 6-240-16,-3 1-48 0,-1 7-16 0,-4 4 3872 0,-4 3 768 0,-2 3 144 0,-3 1 48 16,-2 2 864-16,-1 1 176 0,-1-1 48 0,0 0 0 0,1-2-1280 0,-1-4-240 15,2 0-48-15,-2-2-16 0,2-3-672 0,2-1-144 32,-1-1-32-32,0-5 0 0,3 1-320 0,-2-4 128 0,3 2-128 0,-2-5 0 15,2 1 0-15,0-2-288 0,1 0 48 0,-1-2 16 16,2 0-496-16,-1 0-112 0,2 0 0 0,1-4-16 31,1 2-32-31,2 0 0 0,-6 2 0 0,0 0 0 0,22-3 112 0,-12 3 0 0,4 2 16 0,-1 1 0 16,2-1 128-16,1 6 32 0,4 0 0 0,0 4 0 0,3 0 304 0,-2 2 64 15,1 2 16-15,0-1 0 0,0-2 1168 0,1 1 224 32,-1 2 48-32,1-2 16 0,2 1-784 0,-4 0-144 0,-2 0-48 15,-4-1 0-15,-1 2 176 0,-7-1 16 0,-3 3 16 0,-3 0 0 16,-4 4-480-16,-5-1 0 0,-2 3 0 0,-3-4 0 15,-3 4 192-15,-3-2-48 0,-2 4-16 0,-3-2 0 16,2 0 192-16,-3 1 48 0,1-2 0 0,-1-5 0 16,1 2-208-16,2-6-32 0,0 0-128 0,1-5 192 15,0-3-816 1,0-5-160-16,-1-2-48 0,0-3 0 0,0-1-1616 0,0-4-336 16,-2-4-64-16,-2-4-16 0</inkml:trace>
  <inkml:trace contextRef="#ctx0" brushRef="#br0" timeOffset="111">18229 13273 43311 0,'3'-9'3840'0,"0"4"-3072"0,-1 1-608 0,1 2-160 0,2 0 432 0,4 0 48 16,3-4 16-16,11-7 0 15,8-1-912-15,8-3-176 0,4 2-48 0,0 1 0 16,-1 6-400-16,-2 0-96 0,-3 3-16 0,-1 3 0 16,-4 2 272-16,-2 0 48 0,-1 0 16 0,0 2 0 15,-3 2-176-15,0 2-32 0,0 0-16 0,-3 0-8928 16,1 3-1776-16</inkml:trace>
  <inkml:trace contextRef="#ctx0" brushRef="#br0" timeOffset="112">19246 14209 41471 0,'5'0'3680'0,"-4"0"-2944"15,1 3-592-15,1-3-144 0,-1 1 560 0,2 2 80 0,2-1 0 0,3 2 16 31,8 5-2528-31,5 2-512 0,7 2-112 0,3 5 0 16,-2 0-2608-16,0 2-512 0,-3 4-96 0,-5 1-32 0,-7 4 4064 0,-3 4 800 16,-6 1 176-16,-5 3 16 0,-5 0 3680 0,-3 1 720 0,-6 3 160 0,-3-2 32 0,-1-1-1104 0,-5-1-224 31,-2-1-32-31,-2-3-16 0,-1-3-1664 0,0-4-336 0,2-3-64 0,2-6-16 0,2-5-304 0,3-2-144 16,-2-3 128-16,0-1-128 31,-2-2-304-31,2-4-144 0,-1-2-16 0,-2-8-15360 0</inkml:trace>
  <inkml:trace contextRef="#ctx0" brushRef="#br0" timeOffset="113">20320 13276 28559 0,'3'0'2544'0,"-1"0"-2032"0,-1 3-512 0,1-2 0 15,-1 1 1744-15,1 4 256 0,3 0 48 0,1 5 16 16,3 6-1536-16,2 6-304 0,1 5-64 0,-2 2-16 0,-1 5 480 0,-3-1 80 15,-1 5 32-15,0-2 0 0,-1 0-288 0,-4-4-48 32,2 4-16-32,0-1 0 0,-1 0-96 0,-2-1-32 0,-1 2 0 0,0-5 0 0,-3 3-256 0,-1-1 160 15,-2 0-160-15,-2-4 128 16,0-1-432-16,-1-2-80 0,2-3-32 0,-1-8 0 31,4 1-2240-31,-1-8-448 0</inkml:trace>
  <inkml:trace contextRef="#ctx0" brushRef="#br0" timeOffset="114">20237 13276 42383 0,'0'-6'3776'0,"0"0"-3024"0,0 3-608 0,2-2-144 0,-1 4 640 0,1-5 80 15,2-3 32-15,6-6 0 16,3-2-1120-16,6-5-208 0,2 2-64 0,3 3 0 16,1 5-96-16,2 2-32 0,1 3 0 0,1 4 0 15,0 2-80-15,-1 2-32 0,-2 4 0 0,0 0 0 16,0 3 1280-16,-1 2 256 0,0 1 48 0,-1 1 16 0,-1 1-208 0,-1 1-32 16,2 1-16-16,-3-1 0 0,1 2-224 0,-3-5-48 15,0 2-16-15,-1-3 0 0,0 4-176 0,0-3 160 16,-1 3-160-16,0 1 160 0,-3 0-160 0,-1 2 0 0,-3 3 0 15,-1 3 0-15,-3 1-288 0,-3 2 16 16,-2 5 0-16,-3 1 0 0,-4 2 16 0,-3-2 0 0,-3 3 0 0,-3-1 0 16,-1 0 64-16,-4-2 0 0,-1 1 16 0,-3-3 0 15,-2-4 432-15,-1 2 64 0,-2-3 32 0,4-5 0 16,0 4-48-16,2-5-16 0,-1-2 0 0,1 1 0 16,-2-2-144-16,-1-5-16 0,1 0-128 0,-4-1 192 15,1-3-192-15,-3-1 0 0,0-1 0 0,-3-1 0 16,-2-3 0-16,-4-2 0 0,-2-3 0 0,1-5-12464 15,-2-2-2496-15</inkml:trace>
  <inkml:trace contextRef="#ctx0" brushRef="#br0" timeOffset="115">25334 1747 36863 0,'-1'-4'3264'0,"1"-1"-2608"0,3 4-528 0,-1-1-128 0,2-1 832 16,1 2 128-16,2-1 16 0,4-5 16 0,8 0-608 0,7-2-112 16,5 1-16-16,5 1-16 0,3 3-240 15,6-3 0-15,5 1 0 0,7 1 0 0,4 0 0 0,7-1 0 16,9 1 0-16,8 1 0 0,8-2 128 0,4 3-128 16,4-4 0-16,7 1 0 0,4 0 128 0,5 0-128 15,7-4 0-15,3 0 0 0,-3 1 0 0,3-3 128 16,3 2-128-16,2-2 0 0,4 2 0 0,-6 0 0 15,-5 1 0-15,-4 3 0 0,-3 0 0 0,0 2 0 16,1 2 0-16,1 1 0 0,-1-2 0 0,1-1 0 16,1 6 0-16,-2-4 0 0,-9 0 0 0,0 1 0 0,1 2 0 15,-6-2 0-15,-7-2 0 0,-2-1 0 0,4 2 0 16,-2-2 144-16,-5 2-368 0,-4-4-80 0,-3-2-16 0,0 0 0 31,-1-1-1216-31,-1-1-256 0,-2 0-64 0,-1-6 0 0</inkml:trace>
  <inkml:trace contextRef="#ctx0" brushRef="#br0" timeOffset="116">2493 12736 28559 0,'-16'0'2544'0,"3"0"-2032"16,6 0-512-16,5 2 0 0,2-2-736 0,-2 1-240 0,-6 2-48 0,-2-3-16 16,-3 2 496-16,2-2 96 0,7 0 32 0,4-2 0 0,7 2 1696 0,3-3 320 31,6 2 80-31,3 1 16 0,5 0-224 0,2 0-64 16,2 4 0-16,3-2 0 0,2-1-128 0,3 4-48 15,4-3 0-15,6 1 0 0,7-1-736 0,6 2-160 16,6-2-16-16,1 0-16 0,2 0-304 0,2-4 0 15,-3-4 0-15,13 2 0 0,14-3 0 0,6-2 128 0,-2 0-128 16,10-4 160-16,11 1-160 0,2 1 128 0,-1 1-128 16,9-1 128-16,9 1-128 0,-3 0-176 0,-5 2 48 0,5 5 0 31,11 1-256-31,-4-4-64 0,-6 2 0 0,4-2 0 0,3 1 208 0,1-5 48 0,0-1 0 16,-6-1 0-16,-6 2 432 0,3 2 80 0,6-1 32 0,-10-1 0 15,-9 1 80-15,4 0 16 0,5 1 0 0,-10 1 0 16,-12 0-448-16,6-1 0 0,8 0 0 0,-9 0 0 15,-4 3-592 1,4-3-208-16,4 2-32 0,-2-1-16 0,-6 2-1168 0,4 0-224 16</inkml:trace>
  <inkml:trace contextRef="#ctx0" brushRef="#br0" timeOffset="117">2583 15815 43311 0,'4'-9'3840'0,"-2"6"-3072"16,2 0-608-16,-1 1-160 16,-1 2-512-16,2-2-128 0,1 0-16 0,5-3-16 15,0-1-432-15,0 4-96 0,-1 2-16 0,-4 8 0 16,-3 1-784-16,-1 8-176 0,-2 3-16 0,0 8-16 0,1-1 2560 0,0 4 512 0,4 2 96 16,1 2 32-16,0 4 640 0,1 0 128 0,1 1 32 0,-1-1 0 15,-1-4-1040-15,-2 1-208 0,2 3-32 0,-4-3-16 16,0-2-368-16,-1 1-128 0,0-5 0 0,-1-3 144 15,0-2-144-15,0-2 0 0,-2 1 144 0,1-3-144 16,-3 1 0-16,0-2-128 0,1-1 0 0,-2-4 0 31,-1 0-1472-31,1-3-304 0,0-3-48 0,1 0-13984 0</inkml:trace>
  <inkml:trace contextRef="#ctx0" brushRef="#br0" timeOffset="118">2621 15954 36863 0,'-8'-6'3264'0,"2"0"-2608"0,0 2-528 0,3-1-128 16,3 1 1104-16,3-2 192 0,0-3 48 0,4-5 0 31,4-8-3968-31,6-8-768 0,6 0-176 0,5-3-16 16,-1 3 1280-16,-1 4 256 0,1 1 48 0,-4 3 16 15,-2 5 1216-15,-3 3 256 0,-2 4 64 0,-4-1 0 0,-2 5 3456 0,0 3 688 0,-3 2 144 0,1-2 16 16,1 3-1728-16,-2 3-336 0,4-3-80 0,-1 0-16 16,4 1-1200-16,1 1-240 0,4-2-64 0,1 0 0 0,5 1-192 15,1 1 144-15,1 4-144 0,1-2 128 0,1 4-128 16,1 0-256-16,0 2 64 0,-1 6 16 15,-6-2-848-15,-2 4-192 0,2 3-16 0,-7 0-16 16,-2 6-32-16,-3-2 0 0,-3 1 0 0,-5 4 0 0,-1-3 1664 0,-5 0 320 16,-2 0 64-16,-1-4 0 0,-2 0 496 0,-2 0 80 15,-3 1 32-15,-4-4 0 16,0 2-864-16,-1-5-192 0,1-1-16 0,-2-1-16 0,-1-3-288 0,-4-1 0 16,-2 0 0-16,-3-1 0 15,0 3-704-15,-1-4-160 0,-3 1-32 0,-2-3 0 16,0 1 320-16,-2-1 48 0,0-1 16 0,-1-2 0 0,1-1 656 0,1-3 144 0,1-3 32 15,2-3 0-15,2 1-144 0,2-1-32 16,2-2 0-16,1 3 0 0,5-4-144 0,1 3 0 16,4 1 0-16,4 1 0 0,4-2 0 0,2 0 0 15,3 3 128-15,3-3-128 0,3 2 592 0,3-2 96 0,3 1 16 0,4-1 0 16,2 1-544-16,3 4-160 0,2-2 0 0,4 3 0 16,3 1 0-16,5 1 0 0,4 4-240 0,2-3 80 15,-5 4 160-15,5-2 0 0,6 5 160 0,0-3-160 16,-2 3 224-16,-4-1-48 0,-3 4-16 0,-4-2 0 0,-2 1 160 15,-5 5 16-15,0-1 16 0,-2 0 0 0,-1 1-96 0,-1-2-32 16,0 0 0 0,-1 1 0-16,1-1 48 0,-1 0 16 0,1-1 0 0,-1 1 0 0,0-2-288 0,0 1 160 15,-2-1-160-15,1 1 128 0,0-2-128 0,0 1-272 16,1 0 64-16,-1 0 16 16,2-1-688-16,1 2-128 0,0 0-16 0,-2-3-16 31,-4 1-2096-31,1-2-432 0</inkml:trace>
  <inkml:trace contextRef="#ctx0" brushRef="#br0" timeOffset="119">3768 16272 35935 0,'0'0'3200'0,"1"0"-2560"0,0 3-512 0,1-3-128 31,0 0-416-31,1 2-96 0,2-2-32 0,2 1 0 0,6 1 992 0,0-2 208 0,2 0 48 0,2-2 0 16,-2 1-368-16,1-1-64 0,-1-2-16 0,-1-1 0 15,1 0-256-15,-1 1 0 0,2 0 0 0,-2-2 0 16,-1 0 0-16,0 0 0 0,1-1-192 0,-3 2 192 31,0 0-544-31,-2 2-16 0,1-5 0 0,-2 3 0 16,-1 0 32-16,-2-1 0 0,1 0 0 0,-1 2 0 0,0-5 528 0,-1 3 304 0,0-3-48 0,1-1 0 15,-1 5 320-15,-2-4 64 0,1 0 16 0,-2 1 0 0,0-1-288 0,1-1-64 0,-2 1-16 16,-2-1 0-16,1 3-288 0,-2-3-192 0,-2-1 16 0,-2 4 16 16,1 1 160-16,-4 3 176 0,-2 1-48 0,0 2 0 15,-2 2-128-15,-2 3 0 0,-2 2 0 0,-2 0 0 32,-1 2-224-32,0 2 80 0,1-2 16 0,-2 0 0 0,3 3 128 0,-2-1 0 0,0 2 0 0,-2 2 0 15,2 0 128-15,0 0 0 0,2 0 0 0,2 0 0 16,1 0-128-16,3-2 0 0,1 1 0 0,4-1-128 15,0 1-48-15,2-3 0 0,2 3 0 0,0-3 0 16,2 1 176-16,1 0 0 0,1 1 0 0,1 0 0 0,1 0 256 31,3-1 64-31,2 4 32 0,3-1 0 0,0 2 0 16,3 1 0-16,4 0 0 0,3 1 0 0,2 0-608 0,6 2-112 16,2-2-16-16,0-1-16 15,0-2-160-15,0-4-16 0,1-2-16 0,-1 2 0 16,0-2-1344-16,-2 0-272 0,-3-2-48 0,-2 1-11216 0</inkml:trace>
  <inkml:trace contextRef="#ctx0" brushRef="#br0" timeOffset="120">4479 15647 36863 0,'0'3'3264'0,"0"-2"-2608"16,0 2-528-16,1-1-128 0,-1 2 896 0,2-2 128 15,1 5 48-15,2 2 0 0,3 5-1072 0,2 4 0 0,1 1 0 16,2 1-192-16,-3 1-64 0,0 0-16 0,-4 6 0 0,2 0 0 15,-2 1 400-15,-2 2 64 0,-1-1 32 0,0 1 0 16,-1 0 64-16,1 1 16 0,-1 4 0 0,1-2 0 16,-3 0-128-16,2-2-32 0,1 1 0 0,1 2 0 15,-1-5-144-15,1-1 0 0,0-2 0 0,1-1 128 16,0-2-512 0,0-1-96-16,-2-5-32 0,-1-2 0 0,0 0-480 15,0 0-96-15,-1-3-32 0,-2-2-10048 0,-2-2-2016 0</inkml:trace>
  <inkml:trace contextRef="#ctx0" brushRef="#br0" timeOffset="121">4301 16190 43311 0,'-8'-3'3840'0,"1"3"-3072"15,-1-2-608-15,4 1-160 0,1 1 224 0,3-2 16 16,0 1 0-16,-1-2 0 15,1 0-672-15,4-6-128 0,3-2-16 0,7-2-16 0,7-2 256 0,8-2 48 16,6 0 16-16,4 0 0 0,3-1 272 0,-1 3 128 16,0 0-128-16,-1 1 192 0,0 1-192 0,-2 4 128 15,-1-2-128-15,-4 4 0 0,-2 1 0 0,-2 0-192 0,-3 3 16 16,-1-2 0-16,-3 1 32 0,-5 1 0 0,-1-2 0 16,-2 2 0-1,0 2-688-15,-3-2-144 0,-1 0-32 0,-2 3-15984 0</inkml:trace>
  <inkml:trace contextRef="#ctx0" brushRef="#br0" timeOffset="122">4954 16022 38703 0,'0'0'3440'0,"-1"0"-2752"0,-2 2-560 0,1 2-128 15,2 0 784-15,0-1 128 0,-1 3 32 0,0 2 0 16,0 7-2672-16,-2 4-544 15,1 5-96-15,0 0-32 0,-1 3-96 0,-2 2-32 0,-3 5 0 0,0-2 0 0,0 4 3616 0,-1-3 736 16,2-1 144-16,1-4 16 0,3-4-64 0,2-1-32 16,3-4 0-16,2-3 0 0,1-1-992 0,0-6-208 15,3-1-48-15,-1-1 0 0,3-2-480 0,2-5-160 16,1 0 0-16,2-4 0 0,3-1 0 0,-1-4 0 16,3-2 0-16,0-2-144 0,0-5 144 0,2 0 0 15,-4 1 0-15,0-2 0 0,0 1 0 0,-3-1 0 0,-3-1 0 16,1 2 0-16,-3 0 0 0,-2-3 0 0,1-2 0 0,-1 2 0 15,-2 2 256-15,0-1 0 0,0 1-16 0,-1-1 0 16,-1-1-32-16,1 5 0 0,-1-1 0 0,0 6 0 16,-3 4-208-16,2 3 176 0,-2 4-176 0,0 0 160 15,0 4-160-15,1-1 0 0,-2 1 0 0,1 4-176 16,0 3 16-16,-1 1 0 0,0 3 0 0,-1 3 0 16,1 0 160-16,-1 3 0 15,1 0 0-15,-2 3 0 0,4 0 224 0,0 1-32 0,1 1 0 0,2-1 0 16,0 1 16-16,2-4 0 0,1-1 0 0,2-4 0 0,-1 1-208 0,-1-2 144 15,2-1-144-15,-2-1 128 16,0-1-416-16,-1-1-96 0,1-2 0 0,-1-2-16 16,2 0-944-16,-1-2-192 0,-1 0-48 0,0-1-15520 0</inkml:trace>
  <inkml:trace contextRef="#ctx0" brushRef="#br0" timeOffset="123">5514 16386 39615 0,'-2'5'3520'0,"1"0"-2816"0,1-1-560 0,0 0-144 16,3-2-2224-16,0 2-464 0,4 4-112 0,-1 1-16 0,4 4 2144 0,-1 1 416 15,-1-2 96-15,0-3 160 0,-4-1-224 0,-1-3 64 16,0 0 16-16,-3-2 144 0,-1 1-160 0,1 0 160 0,-2 0-128 0,2-1 128 16,0 1 944-16,0-1 272 0,3-1 48 0,-2-2 32 15,2 0-48-15,-1 0-16 0,1-2 0 0,-1 2 0 16,0-3-144-16,-1 2-48 0,1-2 0 0,1 3 0 0,-2-2-352 16,1 1-80-16,0-3-16 0,0 3 0 15,-1-6-272-15,1 4-48 0,-1-5-16 0,0 2 0 0,1-4-128 0,-1 1-128 16,-1-5 144-16,0-2-144 0,0 1 448 0,-1-6-16 15,1 1 0-15,-2-2 0 0,1-4-144 0,1-1-32 16,-1 3 0-16,1-4 0 0,-3-1-96 0,1 1-32 16,-1 1 0-16,1 0 0 0,-1-2-128 0,1-1 0 15,-1 5 0-15,3 1 0 16,-1 4 0-16,1 4 0 0,0 2 0 0,1 0 0 16,-1 3 0-16,3 1 0 0,-1 2 0 0,2 2 0 15,1-2 128-15,-1 4 0 0,1-1 0 0,0 1 0 16,2 1-128-16,1 2-176 0,2 0 48 0,1 1 0 0,2 0 128 0,0 0 0 0,2 1 0 0,2 0 0 31,-1 2-160-31,0 1 0 0,-1 1 0 0,3-2 0 0,-3 2 160 0,1 2-192 16,-2 2 192-16,0-2-192 0,-1 4 192 0,-1-5 0 0,-1 4 0 0,0 0 0 15,-2 0-208-15,1 2-16 0,0-1 0 0,0 0 0 32,-1 1-272-32,1 1-48 0,0 4-16 0,0-6 0 0,-3 0 192 0,3-1 48 0,-2-1 0 0,1 3 0 15,-2-3 320-15,1 0 0 0,-1-3 0 0,0 3 0 16,-2 0 0-16,0-3 0 0,-2 3 0 0,0-3 0 15,-1 3-192-15,0-2-32 0,-1 1 0 0,0-2 0 16,-1-1-688-16,0-4-144 0,0 2-32 31,1-3-10624-31,-1-3-2144 0</inkml:trace>
  <inkml:trace contextRef="#ctx0" brushRef="#br0" timeOffset="124">6268 16004 35007 0,'1'0'3120'0,"0"0"-2496"0,-1 0-496 0,0 0-128 0,1 0-256 0,0 0-64 0,2 3 0 0,1-3-16 31,1 3-1072-31,0 3-192 0,1 1-64 0,-3 4 0 0,0 1 3424 0,-1 3 672 0,-2-3 144 0,0 6 32 15,-2 5-1216-15,1 0-240 0,-1 4-64 0,0 2 0 16,0 0-736-16,0 0-160 0,2 2-16 0,2 0-16 16,0-4-160-16,1 0 0 0,2-5 0 0,0-5 0 15,1-2 160-15,0 0-160 0,2-1 192 0,-1 0-192 16,1-3 192-16,-2-1-192 0,1-2 192 0,-4-2-192 16,2-2 144-16,-2-2-144 0,-2-2 0 0,0 0 144 15,-1-1 16-15,-1-3 0 0,0 0 0 0,-1-6 0 0,0 3 48 0,-2-6 16 16,-1-4 0-16,0-2 0 0,-2 0-64 0,-1-3-16 15,-1-6 0-15,1-1 0 0,0-2-144 0,3 2-176 16,-1-2 48-16,2 2 0 0,0 1 128 0,2-1 0 16,1 2 0-16,2 3-128 0,1 6 128 0,3 5 0 15,0 2 0-15,2 3 0 0,0 3 0 0,-1 2 0 16,3 0-144-16,-1-1 144 0,3 2-144 0,0 0 144 16,4 1-192-16,2 1 192 0,1 0 0 0,1 1 0 0,0 1 160 15,2 2-32-15,3 1 144 0,0 1 48 0,1 3 0 0,-3 1 0 16,1 1-144-16,-3 1-32 0,-1 3 0 0,-1 0 0 15,1 3-144-15,0 1 0 0,-1 1 144 0,-3-1-144 16,0 2 320-16,-2 2 0 0,-1-2 0 0,-1 4 0 16,-4 1-80-16,2 4-32 0,-4-3 0 0,0 0 0 15,-1 0-208-15,0 1 0 16,-2 2 0-16,0-1 0 0,0-2-224 0,1-3-144 0,-1-6-16 0,-1-4-16 16,2-4-336-16,-2-3-64 0,1-5-16 0,0-2-12368 31,0-2-2496-31</inkml:trace>
  <inkml:trace contextRef="#ctx0" brushRef="#br0" timeOffset="125">7160 15997 40543 0,'0'0'3600'0,"0"0"-2880"15,-1 1-576-15,1-1-144 0,0 0 608 0,0 0 96 0,1 0 0 0,-1 0 16 16,1 3-720-16,1-3 0 0,0 0 0 0,-2 0 0 15,0 0-304-15,0 0 0 0,0 0 0 0,0 0 0 16,0 0 144-16,0 0 32 0,0 0 0 0,0 0-12192 16,0 0-2432-16</inkml:trace>
  <inkml:trace contextRef="#ctx0" brushRef="#br0" timeOffset="126">7254 16499 6447 0,'0'4'576'0,"-1"-4"-576"0,-1 1 0 0,-1 0 0 0,2-1 6912 0,1 0 1264 0,-1 0 256 0,-1 0 48 15,0 0-6368-15,-1 0-1264 16,2 3-256-16,0-3-48 0,2 1-544 0,0-1 0 0,2 0 0 0,1-1-11424 16,-1-2-2400-16</inkml:trace>
  <inkml:trace contextRef="#ctx0" brushRef="#br0" timeOffset="127">7923 15803 42383 0,'0'1'3776'0,"0"-2"-3024"16,0 1-608-16,1 0-144 0,1 0 0 0,-2-3-144 0,1 1 144 0,1 0-208 31,-2 0-272-31,2-1-48 0,-2 1-16 0,0 2 0 16,0 0-96-16,0 0 0 0,-21 2-16 0,10 5 0 16,-1 4-256-16,-3 1-48 0,-3 6-16 0,-1 3 0 0,-2 3 624 0,0 0 128 0,1 0 32 0,1-6 0 15,4 0 816-15,3-3 160 0,5-3 48 0,2-3 0 16,5-3 64-16,3 0 32 0,0-3 0 0,1 0 0 15,4-1-928-15,-1-2 0 0,1 0 0 0,2 0-176 16,0-2-816 0,1 2-160-16,2-4-48 0,-1 2 0 0,0 2 304 0,1 0 48 0,-3 0 16 15,3 0 0-15,-1 2 640 0,0 2 192 0,0 0 0 0,1 2 0 0,-1-1 0 0,4 1 0 16,-2 1-144-16,1 1 144 16,0-2 0-16,0 3 176 0,2-3-32 15,-1 4 0-15,-1-2 752 0,-1 2 160 0,1 1 32 0,-2-1 0 0,0 1-704 0,-4 1-144 16,1 1-32-16,-4 4 0 15,-1-2-784 1,-2 0-176-16,-3 2-16 0,-3 0-16 0,-2 3 432 0,-1-5 96 0,-4 2 0 0,0-1 16 16,-4 0 1312-16,-2-1 256 0,-3-2 48 0,1 3 16 15,-2-3-368-15,0-1-64 0,-1 1 0 0,2-3-16 0,2-4-624 0,2 0-128 16,3-3-32-16,4 0 0 16,1-3-528-16,2-5-96 0,3 1-32 0,1-2-17856 0</inkml:trace>
  <inkml:trace contextRef="#ctx0" brushRef="#br0" timeOffset="128">8566 15791 8287 0,'3'0'736'0,"-1"0"-592"0,-2 0-144 0,-2 0 0 0,2 0 7456 16,-1 0 1456-16,0 0 304 0,0 3 48 0,-1-1-7488 0,-1 5-1504 15,-1-1-272-15,-2 6 0 32,0 2-1216-32,-2 1-128 0,0 4-48 0,-3 1 0 15,0 3 240-15,-2 3 32 0,1 1 16 0,-2 6 0 0,0 3 1424 0,0-2 304 0,2 5 48 0,0-3 16 0,1 3 336 0,2 0 80 16,2-4 16-16,2-5 0 16,4-3-448-16,0-3-96 0,3-2 0 0,2-5-16 0,1-2-272 0,1-2-48 15,3-6-16-15,1 1 0 0,3-5-224 0,1-3 0 16,4-1 0-16,1-5 0 0,2 1 0 0,3-5 0 15,-2 1-144-15,1 0 144 16,-1-2-432-16,0-1 16 0,-1 0 0 0,-1 0 0 0,-1-4 96 0,-3-2 0 0,-1 3 16 0,-2 0 0 16,-2 0 496-16,-2 0 80 0,-2 0 32 15,-1 0 0-15,-2 1 48 0,1-1 16 0,-1-3 0 0,1 0 0 16,-4-4-192-16,3 1-48 0,1 0 0 0,-1-5 0 31,2 2-128-31,-2-1 0 0,3 1 0 0,1 1-176 0,1 4 0 16,0 3 0-16,2 8 0 0,-1-1 0 15,0 6-336-15,-3 3-64 16,2 5 0-16,-2 2-16 0,0 1 592 0,-2 6 256 0,0 4 0 0,-4 3-16 0,-1 2 144 16,-3 2 48-16,0 2 0 0,-3-1 0 0,0-1-16 0,-2 2 0 15,0 3 0-15,-2-1 0 0,1-1 16 0,3-2 0 16,0-2 0-16,2-3 0 0,3-3-256 0,1 0-48 16,4-2-128-16,2 0 192 15,1 0-624-15,0-4-128 0,3 3-16 0,-2-5-16 16,2-1-1152-16,-3 1-240 0,1-5-32 0,-1 0-16 15,-2-4-1536-15,-2 2-304 0,1-3-64 0,-1-3-16 0</inkml:trace>
  <inkml:trace contextRef="#ctx0" brushRef="#br0" timeOffset="129">9055 16076 49759 0,'-1'0'4416'0,"1"1"-3520"0,-1-1-720 0,1 0-176 16,1 0-800-16,-1 0-192 15,0 1-32-15,3 3-16 0,0 2-816 0,3 3-176 16,0 3-16-16,0 6-16 0,1 2-224 0,-3 5-32 0,-2 5-16 16,-2 0 0-16,-1 3 2912 0,-4-2 592 0,2-1 112 0,-4-1 32 0,3-2 288 15,-2-3 64-15,3-1 16 0,-1-6 0 0,3-2-832 0,-1-3-160 16,2-4-48-16,2-4 0 15,0-3-256-15,3-4-64 0,1-5-16 0,2-3 0 0,2-8-304 0,0-4 0 16,1-3 0-16,-1-3 0 16,0-3-544-16,-1-6-16 0,0 2 0 0,-2-3 0 15,-1 1-336-15,-1 0-64 0,-2-1 0 0,0 5-16 16,-1 0 160-16,0 13 48 0,2 4 0 0,0 8 0 16,0 2 1264-16,1 9 256 0,1 3 48 0,0 5 16 0,4 6 0 0,2 3 0 15,2 5 0-15,0 1 0 0,-1-4-544 0,1-1-96 16,2 1-32-16,-1-1 0 0,0-1 96 0,-1-3 16 0,0-1 0 15,-1-1 0-15,-1-2-256 0,-1 0 0 0,-4-6 0 0,0 3 0 16,-4-5 0-16,-1-1 0 0,-2-1 0 16,0-2 0-16,-2-2 0 0,0 1 0 0,-1-5 0 0,0 0 0 15,-1-2 176-15,-1-4-176 0,4-1 192 0,-2-2-192 16,2-5 240-16,2 1-64 0,2-1-16 0,0 1 0 16,6-6-160-16,2 2 0 0,3 3 0 0,1-1 0 15,3 5 0-15,2 0-144 0,2 6 0 0,-2 3 0 16,-1 4-176-16,0 3-16 0,-1 3-16 0,0 0 0 0,0 1 352 15,-3 2 0-15,0-1 128 0,-3 2-128 0,1-1 272 16,-6-1-16-16,2-1-16 0,-2 1 0 0,1-4 16 0,2 1 0 16,-1-1 0-16,2-2 0 0,4 1-80 0,0-3-16 15,3 3 0-15,1 0 0 0,-1 1-320 0,2 4-64 16,-1 1-16-16,0 4 0 16,0 4-80-16,-2 1 0 0,-2 4-16 0,-2 1 0 15,-2-1 160-15,-2 2 48 0,-2 3 0 0,-2-1 0 16,-2 1 256-16,-3-3 48 0,-1 0 16 0,-3-6 0 0,0 0-192 0,0-5-176 15,1-3 48-15,2-3-18976 16</inkml:trace>
  <inkml:trace contextRef="#ctx0" brushRef="#br0" timeOffset="130">10864 16002 43311 0,'5'-4'3840'0,"-3"1"-3072"0,-1 1-608 0,-1 1-160 16,0-2-448-16,1-1-128 0,1 0-32 0,3-3 0 31,0-5-2752-31,1 3-544 0,-3 0-128 0,-1 3 0 16,-1 1 2320-16,-3 4 480 0,-2 1 80 0,0 0 32 0,-3 3 2448 0,-1 1 480 15,-2 4 112-15,0 2 0 0,-3 1-1008 0,-1 4-208 0,1 0-32 0,-2 0-16 16,-1 4-336-16,0-2-80 0,-1 2-16 16,0 1 0-16,-1 1 96 0,2 0 0 0,-2 2 16 0,5-1 0 0,-1-1-128 0,4 0-16 15,1 2-16-15,4-2 0 16,3-2 288-16,2 0 64 0,2-3 16 0,1-2 0 16,3-3-352-16,1-1-192 0,1-3 192 0,2 0-192 0,0-4-128 15,1 0-144-15,-1-3-32 0,2-3 0 0,0-3 304 0,1 0 256 16,-2-2-64-16,1-3 0 0,1 0 320 0,1-4 48 31,-1 1 16-31,3-5 0 0,0-2-368 0,1-3-64 16,3 0-16-16,-1 0 0 0,1 1-272 0,0-2-64 0,1-2-16 15,-1 4 0-15,1-2 224 0,-3 3 0 0,-1 2 0 0,-5 5 0 16,-1 0 240-16,-3 0 80 0,-3 1 32 0,-3 2 0 16,-2 3 64-16,-3-1 16 0,-2 4 0 0,-1-3 0 15,-2 3-240-15,-4 1-32 0,-1-4-16 0,-2 2 0 16,-1 4-144-16,-2-3 160 0,-2 1-160 0,-1 1 160 15,-1 1-160-15,1 0-144 0,1 0 144 0,1 3-208 16,2 0-704-16,1 0-144 0,0 3-32 0,3 0-16192 16</inkml:trace>
  <inkml:trace contextRef="#ctx0" brushRef="#br0" timeOffset="131">11972 15320 43311 0,'-5'-10'1920'0,"0"3"384"0,0-1-1840 0,1 0-464 0,0 3 0 0,2 1 0 16,-1-5 0-16,-2 0-128 0,-5-8-16 0,-2-6 0 16,-2 1-944-16,-2 0-192 0,2 6-48 0,-1 6 0 15,1 5-384-15,-2 3-80 0,0 5 0 16,-2 5-16-16,-2 4 2096 0,-1 7 416 0,-1 5 96 0,-1 4 16 0,-1 4 256 0,0 4 48 15,4 3 16-15,-1 3 0 0,1-4-368 0,1 2-64 16,4 2 0-16,4-3-16 0,3 1-496 0,4 4-192 16,6 4 128-16,0 0-128 0,4-2 160 0,3 1-160 15,0-5 192-15,0 1-192 16,0-5 128-16,-2 0-128 0,-2-1 0 0,0-1 0 0,0-2 0 16,-1-6-256-16,-1 5 64 0,1-2 0 0,-3-6 64 0,0-2 128 15,-1-5-208-15,-1-2 80 0,1-5 128 0,-1-2 0 16,0-5 0-16,0-2-128 15,-1-2-480-15,1-4-96 0,1-1 0 0,-1-4-16560 0</inkml:trace>
  <inkml:trace contextRef="#ctx0" brushRef="#br0" timeOffset="132">11222 15811 45151 0,'2'4'2000'0,"1"-4"416"0,-2 3-1936 0,2-3-480 0,0 0 0 0,2-3 0 15,3 1 192-15,6-1-64 0,7-3-128 0,9-4 192 16,8-1-608-16,5-1-128 0,3-1-32 0,0 1 0 16,-4 2 384-16,-4 5 192 0,-2-1-192 0,-4 2 192 15,-2 2-272-15,-3-1 48 0,-2 3 16 0,-1 3 0 32,-4-1-880-32,1 2-160 0,2 0-32 0,-3 2-16272 0</inkml:trace>
  <inkml:trace contextRef="#ctx0" brushRef="#br0" timeOffset="133">12814 16061 42383 0,'-11'1'3776'0,"3"-1"-3024"0,2 0-608 0,2-1-144 32,2-2-1184-32,-3 1-272 0,-6-1-48 0,-4-4-16 15,-2-2-1552-15,-2-5-320 0,4 1-64 0,2-2-16 0,1-2 3936 0,2 1 800 0,1 1 144 0,-1 1 48 16,0 1 400-16,0-3 96 16,-1 5 16-16,-2 2 0 0,2 3-1136 0,-3 3-240 15,-1 3-32-15,-1 3-16 0,0 3-128 0,-2-1-32 0,-2 5 0 0,-1-1 0 16,-2 4-160-16,2 4-32 0,1-2-16 0,2 4 0 15,1 2-176-15,3 0-272 0,5 4 64 0,2-2 16 16,4 1-240 0,4 0-32-16,6 2-16 0,-1-1 0 0,3-2 80 0,1 1 16 0,2 3 0 0,0-2 0 15,0-1-608-15,-2-1-112 16,0-1-32-16,0-1 0 0,-1-2 240 0,1-3 64 0,0-5 0 0,1-1 0 16,0-3 832-16,3-2 192 0,3-4 16 0,1-5 16 0,2-4 1296 0,0-5 256 15,3-5 48-15,1-6 16 0,-1-3-784 0,0-5-160 16,1-1-16-16,0-5-16 0,-2 3-544 0,-2-5-128 15,1-4 0-15,-4-1-16 0,-5 1-176 0,-3 0 0 16,-5 3 0-16,-5 1 0 0,-2-1 0 0,-3 2 208 16,-4-5-48-16,-3 0-16 0,-1 2 80 0,1 4 16 0,-3-1 0 15,0 3 0 1,3 2 16-16,1 3 16 0,2 3 0 0,2 7 0 0,3 1 96 0,0 2 16 0,2 2 0 0,1 1 0 31,-1 2-672-31,3 2-128 0,1-1-32 0,2 3 0 16,2 0-672-16,-1 6-144 0</inkml:trace>
  <inkml:trace contextRef="#ctx0" brushRef="#br0" timeOffset="134">13105 16028 39615 0,'-2'9'3520'0,"0"-3"-2816"0,0 1-560 0,0-1-144 0,0-1 1152 0,2-2 192 0,0 1 32 0,2 4 16 15,-1 4-1216-15,2 3-176 0,3 4-176 0,4 1 48 16,0-1-704-16,2 1-144 0,-1-1-32 16,1-2 0-16,0 1-272 0,-2-3-64 0,0 0-16 0,-3-2-15312 15</inkml:trace>
  <inkml:trace contextRef="#ctx0" brushRef="#br0" timeOffset="135">13206 15701 50687 0,'1'5'2240'0,"-1"-1"464"0,0-3-2160 0,-1 2-544 16,1-3 0-16,0 0 0 16,0 0-416-16,0 0-192 0,0 0-32 0,2 0-16 15,2 0-912-15,-4 0-176 0,0 0-48 0,22-14-17888 0</inkml:trace>
  <inkml:trace contextRef="#ctx0" brushRef="#br0" timeOffset="136">13575 15813 41471 0,'-6'8'3680'0,"-2"-4"-2944"0,0 0-592 0,2-4-144 0,3-1 1392 0,0-2 240 15,-1 2 48-15,-1-5 16 16,-3-3-4560-16,-4-2-912 0,1-2-176 0,1 3-32 0,0 5 3040 0,1 0 624 16,1 7 112-16,0 4 64 0,-3 2-128 0,-1 5-32 15,0-1 0-15,-2 0 48 0,2 0 4368 0,-1 3 880 16,1-4 192-16,3-1 16 0,0-1-2320 0,3 0-480 0,3-3-96 16,2-2 0-16,2 1-1856 0,2-5-448 0,3 0 0 0,3 0 0 31,3-3 0-31,5 0 0 0,3-1-128 0,1-1 128 15,4 0-1536-15,-1 1-256 0,2-2-32 0,-1 3 32 0,-1 1-400 16,-3 2-80-16,2 2-16 0,-3 1 0 0,0 3 512 16,-3 0 112-16,2 3 0 0,-1 4 16 0,-4-4 880 0,-3 2 160 0,-2 4 32 15,-2 0 64-15,-3 0 1632 0,-2 2 336 0,-2 2 64 0,0 0 16 0,0-1-1152 16,0-1-208-16,-1-2-48 0,1 0 16 0,1-4-336 16,-1-1-64-16,0 2 0 0,0-3-16 15,0-2-368-15,0 2-80 0,-1-4-16 0,-3 1 0 16,-1 0 80-16,-2-1 16 0,-2 3 0 0,-2 0 16 0,-3 1 352 0,-2 3 64 15,-3 4 16-15,-1-1 0 0,-1 5 192 0,-2-4 0 16,0 1 0-16,1-1 0 16,1-1-560-16,-1 0-112 0,2-4-32 0,2-2 0 31,3-3-592-31,2-3-128 0,2-2-32 0,4-1-11504 0</inkml:trace>
  <inkml:trace contextRef="#ctx0" brushRef="#br0" timeOffset="137">14251 15889 27647 0,'-1'0'2448'0,"-1"-2"-1952"16,0 2-496-16,0-3 0 0,0 0 3344 0,2 0 576 16,0-2 112-16,-1-2 32 15,1-5-4192-15,0-3-848 0,0-5-176 0,1-3-16 16,1 2-2928-16,-2 1-576 0,-2 1-112 0,-1-1-16 0,-1 4 5104 0,-3 2 1024 0,-1 2 208 15,-3-1 32-15,1 8 672 0,-3 3 144 0,-2 2 32 0,1 6 0 16,1 1-1136-16,-1 4-240 0,0 3-32 0,0 4-16 16,3 3-448-16,0 0-96 0,1 0 0 0,2 2-16 15,3-1-272-15,3 0-160 0,-1 4 192 0,3-3-192 16,1 2 224-16,2 2-64 0,0 2-16 0,0 2 0 16,0-4-16-16,-2 3 0 0,1 0 0 0,-2 0 0 0,2-1-128 15,-2-1-192-15,1-3 32 0,-1-3 16 16,-1 0-688-16,2-4-144 0,0-2-32 0,2-5-10528 15,-1-4-2112-15</inkml:trace>
  <inkml:trace contextRef="#ctx0" brushRef="#br0" timeOffset="138">14789 15910 19343 0,'-3'-10'1728'0,"-2"0"-1392"0,1 4-336 0,2 1 0 16,-1 1 1648-16,-1-2 256 0,-4-3 48 0,-4-8 16 15,-4-2-2352 1,-3 1-448-16,-1 6-112 0,0 4-16 0,-1 7 1088 0,-2 7 192 0,2 3 64 0,-3 4 0 16,3 9 1072-16,-3 1 208 0,2 3 64 0,2-2 0 15,2 0-128-15,2 1-32 0,3-4 0 0,1-1 0 16,3 0-144-16,-2 1-16 0,3 1-16 0,2-1 0 0,1-2-816 0,2 1-176 31,2-2-16-31,2 0-16 0,1 0-368 0,3 0 0 0,2-3-192 0,1 0 64 16,4 0-256-16,0-3-32 0,1-1-16 0,3-4 0 15,1 0-336-15,0-4-80 0,2-1-16 0,0-2 0 16,0-2-256-16,0-1-48 0,-1-4-16 0,1-1 0 0,-1-2 848 0,-2-2 160 16,-2 0 48-16,0 1 0 0,-1-2 864 0,-1-2 176 15,-2-2 48-15,-2 0 0 0,1 0 176 16,-4-1 32-16,0-1 16 0,-2-1 0 0,-2 5-640 0,-1-3-128 0,-1-4-32 15,-3 2 0 1,-2-3-192-16,1 2-64 0,-4 2 0 0,0 1 0 0,-1 5-128 0,-1 3-272 0,-3 3 64 0,0-1 16 16,-1 4-112-16,0 1-16 0,-1 0 0 0,0 3 0 31,-1 3-1024-31,2 0-192 0</inkml:trace>
  <inkml:trace contextRef="#ctx0" brushRef="#br0" timeOffset="139">14864 15947 41471 0,'0'0'3680'0,"1"0"-2944"0,-1 0-592 0,0 0-144 0,1-3 800 0,1 1 128 16,2 1 32-16,3-5 0 15,3 0-3760-15,4 0-736 0,-1 3-160 0,-1 3-16 16,-3 3-2432-16,-5 3-496 0,-1 7-80 0,-4 4-32 0,-2 3 9680 0,-2 2 1936 0,-1 5 384 0,0-1 64 16,2 3-1456-16,0 0-288 0,1-5-64 0,2 1-16 15,1-2-2080-15,3-2-432 0,0-4-80 0,4-3 0 16,2-3-704-16,2-1-192 0,4-5 0 0,2-1 128 16,1-2-384-16,2-4-64 0,-1 1 0 0,2-4-16 15,-1-2 96-15,0-2 32 0,1 0 0 0,-2-3 0 16,0 1-160-16,0-1-16 0,-2-1-16 0,0-2 0 15,-2 0 160-15,0-3 48 0,-2 0 0 0,-1-2 0 16,-2 1 560-16,-1-1 112 0,-1 1 32 0,0-1 0 16,-3 1-112-16,-1-2-16 0,-1 2 0 0,1-1 0 0,-2 5-192 0,0 3-64 15,-1-1 0-15,0 9 0 0,1 3-128 0,-2 1-144 16,1 4 144-16,-1 1-208 0,-1 4 208 0,1-1 0 16,1 5 0-16,0-3 0 0,0 4 0 0,1 2 0 15,-1-1 0-15,-1 2 0 0,0 1 0 0,0 0 0 16,-3 3 0-16,2 1 0 0,-1 3 0 0,-1 0 160 15,2 2-160-15,0-2 192 0,3-1-192 0,1-3 0 16,0 0-192-16,2-3 192 0,2-1-256 0,1-5 64 16,2 0 0-16,2-3 16 15,0-5-1328-15,0-2-272 0,0-4-48 0,-2-1-14512 0</inkml:trace>
  <inkml:trace contextRef="#ctx0" brushRef="#br0" timeOffset="140">15758 15457 12895 0,'-4'7'1152'0,"0"0"-928"16,-1-2-224-16,3 1 0 0,-2-4 6640 0,3 2 1280 0,0-1 256 0,-2-1 48 15,-1 8-6016-15,1-1-1200 0,2 6-240 0,1 1-64 32,4 2-1184-32,3 2-240 0,1 2-48 0,4 5-16 0,-1 3 464 0,0-1 112 0,-1 3 16 0,1 1 0 15,-3 2 368-15,-2 0 80 0,0 1 0 0,-2-3 16 16,0 1-128-16,-4 1-16 0,0 1-128 0,-2 0 192 15,-2 1-192-15,-1-1 0 16,-2-4 0-16,0 4 0 16,1-6-640-16,-3-3 0 0,3-3-16 0,-2-3 0 0,2-6-64 0,2-3-16 0,-1-5 0 0,1-3 0 31,2-3 160-31,-1-2 16 0,2-1 16 0,-1-4-15712 16</inkml:trace>
  <inkml:trace contextRef="#ctx0" brushRef="#br0" timeOffset="141">15819 15964 33167 0,'-2'0'2944'0,"0"-2"-2352"0,1 0-464 0,1 1-128 16,0 1-384-16,0-2-80 0,-1-5-32 0,-2 0 0 16,2-1-912-16,-1-4-176 0,2-1-32 0,1 2-16 0,1-3 2704 0,3 1 528 15,0-1 128-15,1 1 0 0,2-3-64 16,1-3-32-16,2 0 0 0,1-2 0 0,-1-3-672 0,0-1-128 15,-1 2-16-15,0-1-16 0,-2 2-464 0,-1 2-80 16,3 1-32-16,-4 3 0 0,2 5-224 0,-3 1 0 16,0 4 0-16,-1 2 0 0,2 4 0 0,-2 0 0 15,1 0-128-15,2 4 128 0,1 1-368 0,1 1 48 16,2 3 0-16,1 3 0 16,2-1-336-16,1 5-64 0,1 1-16 0,2 2 0 0,1 5 432 0,0 1 96 0,-2 1 16 15,1 4 0-15,-2-2 192 0,-2 3 0 0,-3-2 0 0,-1 0 0 16,-2 1 592-16,-4-3 64 0,0 3 16 0,-3 0 0 15,-2 0-32-15,-1-3-16 0,-2 0 0 0,0-1 0 16,0-3-80-16,-1-3-16 0,2 1 0 0,-1-6 0 16,3 0-208-16,0-5-64 0,1-6 0 0,1 0 0 15,1-4-256-15,1-3-144 16,0 1 16-16,1-4 0 0,0-4-1040 0,0-2-208 16,-1 0-32-16,-1-8-16608 0</inkml:trace>
  <inkml:trace contextRef="#ctx0" brushRef="#br0" timeOffset="142">16384 15326 35935 0,'3'2'3200'0,"-3"-2"-2560"0,1 1-512 0,0-1-128 16,0 0 2000-16,2 0 384 0,0 3 80 0,2-3 16 0,2 6-1952 0,5-3-384 16,3 5-144-16,0 2 0 15,0 5-432-15,-1 4-192 0,-1 4-32 0,-3 7-16 0,-2 0 368 0,-2 6 80 16,-3 5 16-16,0 4 0 0,-3 3 208 0,0 2 0 15,-1 0 192-15,-1-2-192 0,0-3 160 0,1-3-160 16,-1-3 128-16,0-2-128 0,0-2 0 0,1-4 0 16,-1 0-224-16,-1 3 80 0,2-8 16 0,0 2 0 15,1-6 0-15,0-2 0 0,1-2-224 0,1-3-32 16,2-6-16-16,-1 0 0 16,-1-6-2096-16,1-3-400 0,-2-2-96 0,2-2-11808 15</inkml:trace>
  <inkml:trace contextRef="#ctx0" brushRef="#br0" timeOffset="143">16308 15770 42383 0,'-3'5'3776'0,"1"-1"-3024"0,2-4-608 0,1 0-144 0,0-3 1024 15,2 3 192-15,0 0 16 0,6 0 16 16,4 0-1568-16,6-1-304 0,3-4-64 0,3-1-16 15,3-3 128-15,0 0 32 0,1-1 0 0,0 1 0 0,-3 1 416 0,1-1 128 16,-4 3 0-16,-2 2 0 16,-3 2-512-16,-2 0 16 0,-2 2 0 0,-2 2 0 15,-2 0-2592-15,-3 2-528 0</inkml:trace>
  <inkml:trace contextRef="#ctx0" brushRef="#br0" timeOffset="144">16813 15899 21183 0,'-1'11'1888'0,"-1"-4"-1504"0,-1-1-384 0,2-4 0 0,1-2 5040 0,1 0 928 0,2 0 192 0,1 0 48 16,4-2-5248-16,6-1-960 0,5-3-384 0,6-3 32 16,1 0-1072-1,1 0-224-15,-1 0-32 0,-1-2-16 16,0 2 816-16,-4 1 176 0,-2 1 16 0,-5-1 16 0,-1 2 960 0,-4 1 192 0,-1 0 32 0,-4 1 16 0,-1 0 256 0,0 2 48 15,-3-3 16-15,-1 4 0 0,-1-4-272 0,0 3-48 16,-1 0-16-16,-2-3 0 0,-1 1-208 0,0-2-48 16,-2-2-16-16,0 1 0 0,0-3-240 0,-3 2 0 31,-1-2 0-31,-1-1 0 16,-3 2-320-16,-1 7-128 0,-2-2 0 0,-1 4-16 15,-1 6-1136-15,-4 3-240 0,1 4-32 0,-1 1-16 0,0 4 1184 0,0 1 256 16,3-2 32-16,0 5 16 0,2-4 2032 0,3 3 416 0,0 1 64 15,5-3 32-15,4 2-1024 0,1-3-208 0,4 3-32 0,2-4-16 16,4 5-544-16,0-3-96 0,2 1-32 0,3 1 0 31,2 0-512-31,2 0-96 0,2 0-32 0,0-3 0 16,2 2-1088-16,-1-4-240 0,2 0-32 0,-1-4-14768 0</inkml:trace>
  <inkml:trace contextRef="#ctx0" brushRef="#br0" timeOffset="145">17466 16049 40543 0,'0'3'1792'0,"-1"-2"384"0,0 0-1744 0,1-1-432 0,0 0 0 0,0-1 0 16,0-2 384-16,-2 2-16 0,1-5 0 0,0-2 0 31,0-3-800-31,-2 0-144 0,-1-1-48 0,0-4 0 0,-1 1 288 0,-2 2 48 0,-1-1 16 0,-3 3 0 16,1 0 448-16,-2 4 80 0,-1 3 32 0,-2 2 0 15,-1 4-288-15,-3 0-144 0,-1 3 16 0,-1-1 0 0,-3 4 128 0,0 1 128 16,0 3-128-16,3 2 176 0,4 0-48 16,-4 1 0-16,3 8 0 0,0 0 0 0,4 2 112 15,2 2 16-15,7 0 0 0,1 1 0 0,4-6-256 0,1 1 0 16,4 1 0-16,0-4 0 0,4-2-272 0,0 0-112 16,0-5 0-16,1-1-16 15,2-4-48-15,-2-2 0 0,2-1 0 0,-1-4 0 0,0 2 592 0,0-6 112 16,-1 2 32-16,2-4 0 0,3-4 256 0,0 0 48 15,1-3 16-15,2-3 0 0,2-3-224 0,-2-3-64 16,0 0 0-16,1-2 0 0,-1-6 160 0,1 0 32 16,0-4 0-16,-1 0 0 0,0-6-80 0,-1 1-16 0,-1-2 0 15,1-2 0-15,-2-3 64 0,-2 2 16 16,-3 3 0-16,-1 0 0 0,-2 1-192 0,-4 4-48 0,1 2 0 0,-3 5 0 16,-1 0-256-16,-3 3-144 0,1 0 16 0,-5 4 0 15,0-3-112-15,-2 3-16 0,-3 1 0 0,-1-1 0 16,-2-1-832-1,-2-3-192-15</inkml:trace>
  <inkml:trace contextRef="#ctx0" brushRef="#br0" timeOffset="146">18370 15873 19343 0,'0'5'1728'0,"-1"-2"-1392"15,0 0-336-15,-1 0 0 16,2-3 4480-16,0 2 832 0,0-1 176 0,0 2 16 0,2 3-4224 0,-2 3-864 0,2 1-160 0,0 4-48 31,0 1-656-31,2 0-128 0,1 2-16 0,-3 5-16 31,2-1 64-31,-3 0 16 0,2 4 0 0,-2 0 0 0,0 3 528 0,-1-3 128 0,0-1 0 0,-1-1 16 16,0 1 0-16,-3-5 0 0,1 1 0 0,0-5 0 0,-2 0 208 0,0-5 32 0,1-1 16 0,-1-1 0 16,-1-5-32-16,1 0-16 15,2-3 0-15,-1-3 0 0,-1 0 80 0,2 0 16 0,-1-6 0 0,0 0 0 16,-1-1-16-16,0-1 0 15,0-3 0-15,1-2 0 0,1-3-176 0,-1-1-16 16,1-6-16-16,0-3 0 0,0-2-64 0,2-3-16 0,0-2 0 0,-1-3 0 16,4 4-144-16,0 2-272 15,1 4 64-15,0 4 16 0,2 4-48 0,-1 2 0 0,0 4 0 0,2 6 0 16,0-1 240-16,0 5 0 0,2-1 0 0,1 0 0 16,1 3 144-16,1-3 32 0,-1 2 0 15,3-2 0-15,0-2-176 0,1 5 0 0,0-2 0 0,0 1 0 0,1 1 0 0,-1 1-256 31,-2 1 48-31,0-2 0 16,0-1-176-16,-2 2-16 0,1-2-16 0,-1 3 0 16,2-3-864-16,-2 2-192 0,0 0-16 0,1 2-16 15,0-2-1312-15,0 4-256 0</inkml:trace>
  <inkml:trace contextRef="#ctx0" brushRef="#br0" timeOffset="147">19069 15985 13823 0,'-2'0'1216'0,"0"-2"-960"0,2 0-256 0,0 0 0 0,3 1 5200 0,2-3 1008 16,1 2 192-16,3-5 32 16,5 1-8784-16,6-5-1744 0,5 1-368 0,0-3-64 15,-3 5 2912-15,-3-4 576 0,0 6 112 0,-5 0 32 0,-3 0 3376 0,-1 0 672 16,-4 3 144-16,0-3 32 0,1 0-416 0,-3 3-80 16,-1-4-16-16,0 1 0 0,-1 1-2048 0,1-4-400 15,-2 1-96-15,1-2-16 16,1 1-784-16,-2-4-176 0,3 0-16 0,-1 0-16 15,0-3 144-15,0 2 16 0,-2-1 16 0,0 0 0 16,-1-3-192-16,-2 4-32 0,-1 1-16 0,-2 4 0 16,-1 3 208-16,-3 2 32 0,-1 4 16 0,-6 4 0 15,-2 2-16-15,-3 5 0 0,-4 2 0 0,-4 5 0 0,-1 3-672 16,0 2-144-16,-1 5-32 0,3-4 0 0,4 1 1856 0,6-4 352 0,5 2 80 0,6-5 16 16,5-3 1232-16,6 3 256 0,4 0 48 0,3-2 16 15,3 4-1840-15,1 1-368 0,0 0-80 0,2 1-16 16,0-2-960-16,-1 1-192 0,1-1-32 15,0-1-16-15,-3 2 432 0,-1-3 96 0,-1-1 16 0,-3 2 0 16,-1-4-768-16,-2 0-128 0,-1-4-48 0,2-1-6800 16,-2-3-1344-16</inkml:trace>
  <inkml:trace contextRef="#ctx0" brushRef="#br0" timeOffset="148">19648 15735 39615 0,'0'1'1760'0,"-1"-1"352"0,-1 0-1680 0,2 0-432 0,0 0 0 0,0 0 0 32,2 0-1408-32,0 2-384 0,2 0-64 0,-1-2 0 0,4 4-2176 15,-2 1-448-15,1 0-64 0,-1 2-32 0,-1 5 6224 0,1 0 1232 0,0 7 256 0,0 1 64 16,-2 4-768-16,0 1-160 0,1 1-32 0,0-2 0 15,-1 0-1328-15,1-3-272 0,1 0-48 0,1-3-16 16,2-2-256-16,-2-2-64 0,3 1-16 0,-3-5 0 16,2 1-64-16,-1-6-16 15,-1 3 0-15,1-3 0 0,-2-2-160 0,0 0 0 0,0-3 0 0,-2 0-176 0,2-4 304 0,-2 2 64 16,1-1 16-16,-2 1 0 16,1-5 0-16,-1 1 0 0,-1 1 0 0,2-2 0 15,-3-1 32-15,2-2 0 0,0 2 0 0,0-1 0 16,2 1-240-16,1 3 0 0,1-1 0 0,-1 1-160 0,2 4-96 0,0-2 0 15,-1 3-16-15,2 0 0 0,-1 3 112 0,1-3 32 16,1 3 0-16,-3 0 0 0,3 0 128 0,-4 0 0 16,2 0 0-16,-2 0 0 0,1 1 144 0,-3 1 112 15,2 1 32-15,-1-1 0 0,2-1-288 0,-2 2 0 0,2-2 0 0,0-3 0 32,1 3 256-32,1-4 0 0,4 0 0 0,1 0 0 0,2-4 0 0,0-1 0 0,4 2 0 0,0-6 0 15,1 1 0-15,1 1 0 0,2-5 0 0,-4 3 0 16,0-3 0-1,-1 1 0-15,0-3 0 0,-5 3 0 0,0-1-64 0,-2 0 0 16,-3 0-16-16,-2-1 0 0,0-2 48 0,-2 1 16 0,-1-1 0 0,-2 0 0 16,0-1-80-16,-1 0-16 0,0 1 0 0,0 0 0 15,-1 2-144-15,-2-5 0 0,2 2 144 0,-1-4-144 16,1 2-128-16,-1-1-112 16,1 1-16-16,0 1 0 15,-1 3-432-15,1 1-80 0,0 3-32 0,0 1-18800 0</inkml:trace>
  <inkml:trace contextRef="#ctx0" brushRef="#br0" timeOffset="149">20775 15791 15663 0,'-3'-2'1392'0,"2"-4"-1120"15,1 2-272-15,0 0 0 0,1 2 0 0,-1-1 0 0,2-3 0 0,-2-6 0 16,0-2 0-16,1 1-192 0,-1 2 192 0,-3 2-144 16,0 4 144-16,-1 3-208 15,-4 2 80-15,-1 3 128 0,-1 3 3248 0,-1 1 768 16,-1 0 144-16,-2 3 48 0,0-1-1008 0,-1 0-192 0,0 0-32 0,-1 0-16 16,2 0-1584-16,0 0-320 0,2 2-64 0,2-1 0 15,1-3-608-15,1 4-112 0,1-5-16 0,3 3-16 16,2 2-416-16,0-1-80 0,2 2 0 0,3 3-16 15,1-2-560 1,1 1-96-16,0-3-32 0,0 3 16 0,1 4 480 0,1-1 80 0,1 1 32 0,1 0 0 16,-1-4 112-16,-1 1 32 0,1-1 0 0,0-3 0 15,2-2 16-15,-1-4 16 0,2 3 0 0,2-6 0 0,0-2 16 0,5-5 0 16,1-1 0-16,1 0 16 0,0-4-144 0,1-4-32 16,0 1 0-16,1-3 0 15,-1 2-208-15,0-3-48 0,-2-1-16 0,0 2 0 16,-2-2 256-16,-4 3 48 0,-1 0 16 0,-2 3 16 0,-2-3 592 0,-3 0 128 15,-1 0 32-15,-2 0 0 0,1 0 208 0,-3 0 32 16,-2 3 16-16,0 4 0 0,-2 1-192 0,0 4-48 16,0 3 0-16,-2 0 0 0,1 2-96 15,-1 2-32-15,2 2 0 0,1 0 0 0,1-1-384 0,1 5 0 16,1-1 0-16,3 1 0 0,1 4 0 0,0-3-304 16,5 5 48-16,-1-1 16 15,3 0-400-15,-2 1-96 0,3 1-16 0,-2-2 0 0,2 3 288 0,0 1 48 0,2-2 16 0,-2 1 0 31,2-2-1200-31,0-2-256 0,0 1-32 0,0 0-12160 0</inkml:trace>
  <inkml:trace contextRef="#ctx0" brushRef="#br0" timeOffset="150">21395 16046 35935 0,'-2'1'3200'0,"1"1"-2560"0,1-2-512 0,0 0-128 16,1 0-1408-16,-1 0-320 0,0 1-48 0,0 1-16 0,0-1 1328 0,0-1 256 16,0-1 48-16,0 1 160 0,0 0-288 0,0 0 48 15,0 0 16-15,0 0 32 0,0 0 3552 0,-11-17 720 16,7 14 144-16,2-5 64 0,-1 2-832 0,1-2-176 15,-1-1-16-15,1 0 16 0,-1-5-2320 0,1 0-480 0,-2-2-96 0,0 0 32 16,1-2-416-16,-2 0 0 0,0-3-192 0,-2 0 192 16,2 0-320-16,-1-2 32 0,1-1 0 0,1 2 32 31,0-2-144-31,3 3-48 0,0-2 0 0,1 1 48 0,1 0 16 0,0 2 16 0,2 1 0 0,-2 4 32 16,3 2-48-16,1 0 0 0,2 4 0 0,0-1 48 15,3 5-16-15,-1 0 0 0,3 2 0 0,2 1 32 16,0 2-320-16,2 2-64 0,2 1 0 15,2 2 16-15,1 2-224 0,0 1-48 0,0-1-16 16,-1 1-12464-16,2 1-2512 0</inkml:trace>
  <inkml:trace contextRef="#ctx0" brushRef="#br0" timeOffset="151">22082 15878 32255 0,'0'-3'1424'0,"0"1"304"0,0-2-1392 0,2 1-336 0,-1 0 0 0,0-2 0 16,3-2-4224-16,1 1-928 0,2-10-176 0,4-2-48 0,1-2 4256 0,-1-1 848 0,-3 3 272 0,-1 2-144 31,-2 7 144-31,-5-2 0 0,-1 6 0 0,-4 1 0 0,-3 3 2832 0,1 0 624 0,-4 2 128 0,-2 3 48 31,0 0-96-31,-3-2-16 0,0 3 0 0,-2 1 0 16,1 2-2144-16,-2-1-432 0,2 1-96 0,-1 0-16 16,1 1-336-16,-1 3-80 0,3 0-16 0,0-3 0 15,1 2-400-15,2 2 0 0,1-2 0 0,0-1 0 0,2 1-240 0,1 2 80 16,0-1 16-16,3 0 0 0,0 0-176 0,3 3-16 16,1-2-16-16,2 1 0 0,1-1 32 0,2-1 16 15,1 1 0-15,3-3 0 0,0-1-64 0,1 0-16 16,2-3 0-16,2 1 0 15,-1-4-320-15,4 0-80 0,2-3-16 0,2 0 0 0,2 0 608 16,0-4 192-16,3-2 0 0,0 0 0 0,0 0 272 0,0-2 176 16,-3 1 16-16,-2-3 16 0,0-1 64 0,-4 1 16 0,0-1 0 15,-3 1 0-15,-1 0 64 0,-1 0 16 0,-2-1 0 16,0-1 0-16,-1-1-64 0,-1-2-16 16,0-1 0-16,0-1 0 0,-1-1 16 0,0-3 0 0,1-4 0 0,-2-1 0 15,0-7-192-15,-1-1-16 0,0-2-16 0,-1-3 0 16,1 0-352-16,-3 1 144 0,-1 1-144 0,-1 1 0 15,-3 1 128-15,-1 2-128 0,0 1 0 0,-4-2 0 16,1 6-160-16,-1-1-96 0,-2 4 0 0,-1 4-16 16,1 7-176-1,-2 1-48-15,0 8 0 0,-1 2 0 0,0 3-80 0,-1 3 0 16,0 2-16-16,0 1 0 0,1 1-464 0,-1 1-96 0,1 2 0 16,1 1-10608-16,-1-1-2112 0</inkml:trace>
  <inkml:trace contextRef="#ctx0" brushRef="#br0" timeOffset="152">22970 15568 3679 0,'3'-2'320'0,"-2"2"-320"0,-1 0 0 0,0-3 0 15,0 3 7968-15,0-2 1520 0,0 1 304 0,0-2 64 16,0 1-8528-1,0-2-1712-15,-1-2-352 0,-2-1-64 0,-1 2-1136 0,-1 2-240 0,-2 1-32 0,-3 2-16 0,0 0 2016 0,-3 2 400 16,-2 4 64-16,0 0 32 0,-1 0 816 0,1 6 176 16,-1-4 16-16,1 5 16 15,-2-4-288-15,4 3-48 0,1-3-16 0,0 0 0 0,3 0-96 0,0-3-32 16,4 0 0-16,0-1 0 16,2-1-448-16,0-3-80 0,3 2-32 0,0-1 0 0,0-2-272 0,3 0 0 15,0 1 0-15,2 2 0 0,0-3-176 0,3 1 176 0,0-1-192 16,1 0 192-16,3 0-384 0,1 1 16 0,1-1 16 0,1 3 0 15,2-1 32-15,1 0 16 0,2 0 0 0,-1 2 0 16,1-1 304-16,-1 1 0 0,1 3 0 0,0-1 0 16,0 3 0-16,0 1 0 15,-2-3 0-15,-2 4-160 16,-1 3-368-16,0-1-80 0,-3 1-16 0,-1 2 0 0,-2-1 624 0,-2-1 0 0,-2 1 0 0,-3 0 0 16,-1 0 544-16,-1 0 32 15,-2 0 0-15,0 2 0 0,-2-2-256 0,-1-1-32 16,-3 1-16-16,1 0 0 0,-2-1-80 0,-1 1-32 15,0 0 0-15,-3-2 0 0,0 0-32 0,-2 1 0 0,-2 0 0 0,-1-2 0 0,-1 2-128 16,-3-3 0-16,1-1 144 0,-2-2-144 16,0 0 0-16,-6-7-240 0,-1-2 48 0,-4-5-17728 15</inkml:trace>
  <inkml:trace contextRef="#ctx0" brushRef="#br0" timeOffset="153">11550 17291 14735 0,'1'0'1312'0,"-1"0"-1056"0,-1 0-256 0,1 0 0 16,0 0 2496-16,0 0 432 0,0-2 80 0,0 2 32 0,-1-4-2464 0,1-1-576 16,2-2 0-16,1 2 0 0,3-4 0 15,-1 3 0-15,3 1-208 0,-1 0 80 0,-1 2 128 0,1 0-208 16,-1-2 80-16,-3 2 128 0,0 3-208 0,-3-2 80 16,0 4 128-16,0-2-176 0,-1 0 1680 0,-1 0 336 15,1 0 64-15,-3 0 32 0,1 0-576 0,3 0-112 16,0 0-32-16,0 0 16 0,-21-2-528 0,14 0-96 15,1 2-32-15,-2-3 32 0,1 1-352 0,-2 1-80 16,1-2-16-16,0 1 32 0,-1-1-416 0,2 2-80 16,-1-4-16-16,0 2 16 0,1-1 32 0,-2 1 0 15,4 1 0-15,-2-2 16 0,0 4 64 0,0-2 0 0,-3 2 0 16,0-3 16-16,-1 3 176 0,-2 0 0 0,-1 3 0 0,1-3 0 16,-2 2 0-16,1 2 256 0,-1-4 0 0,-2 2 0 15,1-1 352-15,0 1 64 0,-1 2 16 0,0-2 16 16,1-1-224-16,1 2-48 0,-3-1-16 0,1 2 16 15,-1 1-304-15,2-2-128 0,1 0 0 0,-1 4 160 16,-1-2-160-16,2 1 0 0,1 1-160 0,2 1 160 16,-2-1-144-16,3 1 144 0,-1 2-128 0,1 1 128 15,1 2-144-15,-1-2 144 0,2 2-160 0,-1 1 160 16,1-1-528 0,1 1-16-16,1 1 0 0,0-3 0 0,1 3 288 0,0-2 48 0,2 1 16 0,0-1 0 15,2 1 192-15,0-2 160 0,2-2-32 0,3-2 0 0,0 1 256 0,3-1 64 16,0-3 0-16,4 1 0 0,0-4-208 0,2 2-48 15,1-4 0-15,2 0 0 0,6 3-48 0,2-3-16 16,2-3 0-16,0 3 0 0,1 0-128 0,-1 0-144 16,-1 0 144-16,-3 3-208 0,-2-3 208 0,-1 0 0 15,0 2-160-15,0-1 160 0,-2 1 0 0,-1-1-176 16,-1 1 176-16,-3-2-128 0,2 2 304 0,-2-2 64 16,-2 0 16-16,1-2 0 0,-1 0 0 0,1-2 0 15,-2 2 0-15,2-5 0 0,-1 1 64 0,0-3 32 16,0 1 0-16,-1-4 0 0,0-1-176 0,1-1-48 15,0-1 0-15,-1 0 0 0,1-3-128 0,-3-1 128 0,1-1-128 0,-1 2 128 16,-1 0-128-16,-3 0 0 0,2 3 0 0,-3 2 0 16,1 1 0-16,-2 4 0 0,-2-1-192 0,1 3 192 15,-1-3 0-15,-1 6 0 0,1 0 0 0,-1 0 0 16,2 2 0-16,1 1 0 0,-2 0 0 0,1 0 0 16,1 0 0-16,0 0 192 0,0 0-64 0,-1 1 0 15,1 2 0-15,-1-3 0 0,0 1 0 0,1-1 0 16,0 0-128-16,0 0 0 0,0 0 0 0,0 0-176 15,0 0 176-15,-8 20 0 0,6-18 0 0,0 5 0 0,1-1 0 16,-2 2-128-16,1 1 128 0,0 1-128 0,-1 2 128 16,-1-1 0-16,2 4 0 0,0 1 0 0,0 2 0 0,-1-1 0 15,1 2 0-15,-1 0 0 0,2 1 0 0,0 1 0 16,1-1 0-16,0-2 0 0,2 1 0 0,1-4 176 16,-1-3-48-16,1 2 0 0,0-2 0 0,0 1 0 15,1-2 0-15,0 2 0 0,-1-2-128 0,0-1 0 16,-2 1 0-16,2-2 0 0,-2 5 0 0,0 0 0 15,1 1-144-15,-2 0 144 0,0 2-208 0,-2 2 64 16,2-1 16-16,-1 2 0 0,0-1 128 0,0-1-160 0,-1 0 160 16,1-3-160-16,0 1 160 0,-1-2 0 0,1 1 0 0,1 0-128 15,0-3 128-15,-1 0 0 0,1 0 0 0,0 0 0 16,-1-3 0-16,1-2 176 0,-1 1-48 0,-1-2 0 16,1 0 0-16,-1-2-128 0,0 2 192 0,0-4-64 15,0 1-128-15,-1 1 0 0,-1 1 144 0,-1-2-144 16,-1-1 176-16,-2 1-48 0,0 4 0 0,-4-1 0 15,1-1 64-15,-3 2 0 0,-1 2 0 0,-1-4 0 16,-2 1-16-16,-1 1 0 0,-2-1 0 0,-1 0 0 16,0-3-48-16,0 0 0 0,-3 0 0 0,0 0 0 15,1-3-128-15,0 0 0 16,-1 0 0-16,3 0-176 0,-1-3-224 0,-2-2-48 0,-8-5-16 16,-4-5-19760-16</inkml:trace>
  <inkml:trace contextRef="#ctx0" brushRef="#br0" timeOffset="154">12409 17240 13823 0,'1'0'1216'0,"-1"0"-960"0,0 0-256 0,0 0 0 31,0-2 4480-31,0 2 864 0,0-1 160 0,0 1 48 0,0-2-3632 0,0 2-736 0,3 0-144 0,-3 0-16 32,0 0-592-32,0 0-112 0,0 0-32 0,25 2 0 0,-16-2 224 0,2 0 32 0,1 0 16 0,2 0 0 31,2 0-400-31,1-2-160 0,0 0 128 0,1 1-128 16,1 1 0-16,-1-3 0 0,2 1-192 0,-1 0 192 15,0 0-656-15,-2 1-16 0,2-1 0 0,0 2 0 16,0 0-1552-16,2 2-304 0,-1-1-64 15,0 1-11648-15</inkml:trace>
  <inkml:trace contextRef="#ctx0" brushRef="#br0" timeOffset="155">12237 17501 35935 0,'7'0'3200'0,"0"0"-2560"0,-1 1-512 0,-2 2-128 0,1-3 640 0,3 2 128 16,6 2 0-16,8-2 16 0,8 5 272 0,5 1 48 16,0 1 16-16,0-1 0 0,-6 0-480 0,-4-2-112 15,-2 0-16-15,-2 0 0 0,-1-1-368 0,-2-1-144 16,-2-2 0-16,0-2 144 0,-2 1-400 0,0-1-96 16,-2-1-16-16,1 1 0 15,-1-2-448-15,-1-1-80 0,0 2-32 0,-1 1-17472 0</inkml:trace>
  <inkml:trace contextRef="#ctx0" brushRef="#br0" timeOffset="156">10050 17441 6447 0,'-3'0'576'0,"2"0"-576"0,0 0 0 0,1 0 0 16,0 0 2688-16,-2 0 448 0,1 0 64 0,-1-2 32 15,-1 0-1696-15,-1 1-352 0,1-3-64 0,1-2-16 16,-2 3-1392-16,2-2-288 0,0 1-48 15,-1-2-16-15,1 3-96 0,-1-1-32 0,2 0 0 0,-1 0 0 0,0 2 1104 16,-1-1 224-16,1 2 32 0,0-1 16 0,-1 0 688 0,1 1 144 16,-1 1 32-16,0 0 0 0,1-3-384 0,-2 3-80 15,2-1-16-15,-1 1 0 0,1 0-208 0,-1 0-32 16,2 0-16-16,1 0 0 0,-3 0-432 0,1 4-96 16,-1-3-16-16,0 3 0 15,-1 0-752-15,0 2-144 0,2 0-48 0,-3-3 0 16,0 5-16-16,0-1-16 0,1 1 0 0,-2 2 0 0,-1-2 496 0,1 3 96 0,-1 3 32 0,-2-1 0 15,-1 3 160-15,1-1 0 0,-1-1 0 0,1-1 0 16,2 0-192-16,1-1 0 0,1 0 0 0,2-4 0 31,0 1-192-31,3-1-32 0,2-1-16 0,-1 1 0 0,2 0-224 16,2 0-48-16,1 2-16 0,0-1 0 0,0 2 208 0,3-1 64 16,-1 2 0-16,0-3 0 0,0 3-224 0,2-4-32 15,-2 1-16-15,0-1 0 0,1-1 528 0,-2 0 192 0,2-1 0 0,-1-3-144 16,-1 3 496-16,-1-6 96 0,0 2 32 0,-1-2 0 0,-1-2 384 15,1 2 80-15,-2-3 16 0,2 0 0 0,0 0-144 16,-1-3-32-16,0-1 0 0,1-1 0 0,0-2 64 0,-1-2 16 16,0 1 0-16,-1-1 0 0,1 0-400 0,-1 0-80 15,0-3 0-15,-1 0-16 32,0 0-704-32,-1 0-144 0,-1 1-32 0,-1-2 0 0,-1 3 208 0,1-1 48 0,-1-1 0 0,-1 5 0 0,1 0 560 0,-2 3 112 15,1-1 32-15,1 1 0 16,0 0 608-16,0 2 128 0,0 1 32 0,0 0 0 0,0 0-368 0,1 0-64 15,-2 1-16-15,2 1 0 16,-1-1-1008-16,0 2-208 0,-1 1-32 0,1-2-16 16,-2 2-80-16,-1 0 0 0,1 0-16 0,-1 0 0 0,-1 0 208 0,0 0 32 15,1 2 16-15,-1-2 0 16,1 4-640-16,0-3-128 0,0 3-32 0,0 0 0 16,0 0-784-16,2 0-176 0,1 2-16 0,0-3-4096 15,1 4-832-15</inkml:trace>
  <inkml:trace contextRef="#ctx0" brushRef="#br0" timeOffset="157">10250 17717 28559 0,'0'4'1264'0,"-1"-1"272"0,-1 1-1232 0,2-2-304 0,0 1 0 0,0-2 0 0,0 1-832 0,0 2-208 0,0 1-48 0,2 4-16 31,-2-3-624-15,1-1-128-16,0 1-32 0,-1-2 0 0,1-1 1888 0,-1 0 160 0,1 0 144 0,0-1 16 0,0 0 1184 0,-1 0 224 0,0-2 64 0,0 3 0 31,0-3-1216-31,0 0-256 0,-1 1-32 0,1 1-16 16,-1-2 64-16,1 0 16 0,0 0 0 0,0 0 0 15,0 0 144-15,0 0 16 0,0 0 16 0,0 0 0 0,0 0 480 0,0 0 80 16,0 0 32-16,-15-18 0 0,13 9 112 0,0 0 32 16,2 0 0-16,0-1 0 0,-2 2-624 0,0-4-128 15,1 0-32-15,-1 3 0 0,1-6-192 0,-1 4-32 16,0 1-16-16,0-5 0 0,0 2-80 0,0 2-16 15,1-4 0-15,0 2 0 0,-2-2-144 0,1 1 0 16,-1-1 144-16,1 0-144 0,0 3 128 0,2-3-128 16,0 1 160-16,0 0-160 0,0 3 192 0,0-1-64 15,0 3-128-15,2-3 192 0,-2 2-192 0,1 3 0 16,0-1 0-16,-1 0 0 0,1 1 0 0,1 1 0 16,0 1 0-16,1 0 0 0,-3 0 0 0,1-1-192 15,0 0 48-15,2 1 0 0,0-2-112 0,2 4-32 0,0-3 0 0,1 2 0 31,0 0-112-31,1 1-32 0,0 2 0 0,1-1 0 16,0 2-912-16,1 0-176 0,1 0-32 0,0 0-16 16,0 0-656-16,0 0-128 0,-2 0-16 0,4-3-16 0,-4 3 832 15,4-4 160-15,-1 2 48 0,-1-2-8352 0</inkml:trace>
  <inkml:trace contextRef="#ctx0" brushRef="#br0" timeOffset="158">8622 16982 16575 0,'1'-2'1472'0,"-1"1"-1168"0,0-4-304 0,-1 2 0 0,1 1 4480 0,0 0 848 0,0 0 176 0,-1-4 16 31,-2-3-5072-31,1-4-1024 0,-2 1-208 0,1-2-48 0,1 2 832 0,-1 3 320 0,1-3 0 15,-1 2-16-15,1 2 688 0,-1-2 144 0,1 1 16 0,-2 1 16 0,1 1-464 16,0 2-80-16,-2 1-32 0,0-2 0 16,0 3-272-16,-1 0-64 0,-1 3-16 0,-2-2 0 15,0 2-240-15,-4 2 176 0,-1 1-176 0,-2 1 160 16,0 1-160-16,-2 0 0 0,-1 0 0 0,-1 0 0 16,-1 2 0-16,1 1 160 0,-1 0-160 0,-2-1 160 0,3 2-16 0,0-2 0 15,3 1 0-15,-1-1 0 0,4 1-144 0,-1 4 128 16,4-3-128-16,0 4 128 0,-2 2-128 0,3-3 0 15,0 5 0-15,0-1 0 0,-1 1 144 0,0 4-144 16,2-3 160-16,-2 1-160 0,3 2 0 0,-2 2 0 16,1-1 0-16,2 2 0 15,0-1 0-15,2-1 0 0,2 2 0 0,-1-3 0 0,3 2 144 0,-1-2-144 0,2 1 128 0,3-1-128 32,-1 0 128-32,3-1-128 0,0 1 128 0,3-2-128 0,-1 0 0 0,1 1 0 0,2 3 0 0,2-1 0 15,-1-1 128-15,1-1-128 0,-1-2 0 0,0 1 128 16,1-2-128-16,-1 1 0 15,2 3 0-15,-2-2 0 0,-1-2 0 0,1 1 192 16,1-2-192-16,-1 1 192 0,0-1 32 0,2-1 16 16,-1-4 0-16,-1-1 0 0,2-1 32 0,1-3 16 0,-1-2 0 0,1-2 0 15,1 0-64-15,1-2-16 0,1 0 0 16,-1-2 0-16,0 2-208 0,2-3 144 0,2 0-144 0,-1 1 128 16,1 0-128-16,-2 0 0 0,1 2 0 0,-2 0 0 15,0 0 0-15,-2 0 0 0,0 2 0 0,1 0 0 0,-1 0 0 16,1 1 0-16,-3 0-144 0,1-3 144 15,0 2 0-15,-2-2 0 16,1 0 0-16,2-2 0 0,0-1 0 0,0-4 144 0,3-1-16 0,-2-1 0 0,0-3-128 0,0-1 128 16,3-3-128-16,-1-1 128 0,-1 2-128 0,-1-2 0 15,1-1 0-15,-1-3 128 0,-1 0 32 0,0-1 0 16,-1 1 0-16,-3 0 0 0,-1 1 32 0,-4 1 16 16,1 1 0-16,-2 3 0 15,-3 2-208-15,-2 1 0 0,0 1 0 0,-1 3 0 16,-3-4 256-16,-1 3 0 0,1 0 0 0,0 1 0 15,-2 0-256-15,1-2 0 0,0 3 0 0,2-2 0 0,0 4 0 0,-1-1-160 0,3 1 32 0,-1 1 0 16,2 0-160-16,-2 0-32 16,1 4 0-16,-1-2 0 15,-1 2 320-15,2 0-192 0,-3 0 192 0,-1 0-160 16,-1 0 160-16,-1 2 0 0,-1-2 0 0,-2 4-128 16,-3-2 128-16,-1 4 0 0,2-3 0 0,-3 1-128 15,-3 2 128-15,3-1 0 0,-1-1 0 0,1 1 0 16,1-1 0-16,1-3 0 0,2 1 0 0,0-2 128 0,4 0-128 0,-2-3 144 15,3 3-144-15,-1-4 160 0,1 2-160 0,0-1-272 16,1 2 64-16,-3-2 16 16,3 0-672-16,-2 1-128 15,-1-1-32-15,0-2-19200 0</inkml:trace>
  <inkml:trace contextRef="#ctx0" brushRef="#br0" timeOffset="159">14319 16743 27647 0,'-3'3'2448'0,"2"-3"-1952"0,1 0-496 0,0 1 0 15,0-1-2768-15,0 1-656 0,-1 2-128 0,0 0-32 0,-2 1 2816 0,-1 4 544 16,1-1 224-16,-1 2-128 0,-2-1 128 0,-3-4-208 16,-1 5 80-16,-3-4 128 0,-2-1 5312 0,-2 1 1184 15,-1-1 224-15,-1-2 64 0,2 2-3280 0,-2-1-672 0,-1-1-128 0,-1-1-16 16,1 2-2000-16,0-1-400 0,-2-2-80 0,1 0 0 16,0-2-336-16,-2 2-80 0,1-4-16 0,-2 4 16 31,-1-2-208-31,-1-2-32 0,2 4-16 0,-1 0 16 15,1 0-176-15,0 0-16 0,-1 4-16 0,-2-1 16 0,1 2 432 0,-2 2 208 0,3 1-192 0,-2 1 192 0,5 0-160 16,-1 0 160-16,3 3-128 0,1-3 128 16,1-2-240-16,1 1 32 15,4 1 0-15,1-2 16 0,2-2-16 0,4 4 0 16,1-3 0-16,3-2 16 0,0 2 192 0,4-1 0 0,0 0 0 0,2-1 0 16,1-1 0-16,4 0-176 0,-1 4 32 0,4-6 16 0,-1 0 128 15,3 2 0-15,3-2 0 0,2-1 0 16,1 2 0-16,0-2 144 15,1 0-16-15,2 3 0 0,1-3-128 0,-2 1 192 0,1 2-192 0,3-1 192 16,2 2-32-16,-1 1 0 0,2-1 0 0,-3-2 0 0,2 2 80 0,-2 0 16 16,0-3 0-16,-1 2 0 0,-3-3 0 0,0-3 0 15,1 2 0-15,-3-1 0 0,0 0-256 0,-1-2 144 16,-2-1-144-16,1 4 128 16,1-2-128-16,-1 1 0 0,1 2 0 0,-3 0 0 0,1 0-208 0,-3 0 80 15,2 2 128-15,-5 1-208 16,0 1 208-16,-1-2 0 0,-2 2 0 0,-2-2 0 0,-1 4 0 0,-2-3 0 0,-2 1 0 0,-2 0 0 15,-1 0 0-15,0 2 0 16,-3 0 0-16,-1-1 0 0,1 3 0 0,-5-2-176 0,-1 3 176 0,-1 1-208 31,-3 0 64-31,1 0 16 0,-2 1 0 0,0-1 0 16,-3-1 128-16,0-1 0 0,0-1 0 0,-2 3 0 16,1 0 0-16,-1 0-192 0,-3-1 192 0,0 3-192 0,-1-1 192 15,-3-1 0-15,-2 2-144 0,-2-1 144 0,-3 3 0 0,-3-1 0 16,-1 0 0-16,1 2 0 0,-1 0-224 0,0 4 80 15,3 0 16-15,2 2 0 0,1 0-144 0,1 0-32 16,4 3 0-16,-1-3 0 0,5-2 176 0,-1 3 128 16,2-2-192-16,1 0 192 0,5-1 0 0,-2-2-128 15,3 2 128-15,-2-1 0 0,2 0 0 0,1-3 0 16,0 0 0-16,1 0 144 0,2-1-16 0,0-2-128 16,0 1 192-16,2-2-64 0,1-1 48 0,2 2 0 15,1-4 0-15,2-1 0 0,1 1 32 0,2-1 16 16,1-4 0-16,2 2 0 0,2-2-32 0,1 1 0 0,1-3 0 15,4 1 0-15,2 1 96 0,1-3 16 0,5 1 0 0,2-1 0 16,4 0-48-16,3 0-16 0,3-1 0 0,3 1 0 16,2 0-112-16,0 0 0 0,4 0-128 0,0 0 192 15,-2-3-192-15,6-3 176 0,3 2-176 0,4-1 160 16,5-1-160-16,4 2 192 0,1-2-192 0,-3 4 192 16,-3 2-192-16,-7-3 0 0,-2 1 0 0,1 0 0 15,2 2 0-15,0 0 0 0,1 0 0 0,-3 0 0 16,-1 4-176-16,-4-4-64 0,-6 3-16 0,0-3 0 15,-3 2-256-15,-2-2-48 0,-4 1-16 0,-1-1-12704 16,-1-1-2544-16</inkml:trace>
  <inkml:trace contextRef="#ctx0" brushRef="#br0" timeOffset="160">13676 17912 4607 0,'-3'3'400'0,"-1"-1"-400"0,2 0 0 0,0 1 0 16,2-3 384-16,-1 1-16 0,-3 1 0 0,-2 4 0 15,0-3-48-15,1 1-16 0,0 1 0 0,1-5 0 16,1 0 1264-16,2-5 256 0,1 1 48 0,3-2 16 16,-1 0 704-16,2-1 144 0,1 2 16 0,-3-3 16 15,3 1-1024-15,-1 4-208 0,0 1-32 0,0 1-16 16,-2 2-1024-16,0 3-208 0,0 2-32 0,-1 4-16 16,0 3-464-16,-1 2-80 0,0 2-32 0,-1 4 0 15,-1 0 160-15,-1 0 16 0,2 2 16 0,-3-2 0 16,-1 2 880-16,1-2 192 0,-1 2 16 0,3-2 16 0,-3-3 144 15,1 0 16-15,2-3 16 0,-2 0 0 0,3-2-640 0,0-2-128 16,1 0-16-16,0-1-16 0,0-5-304 0,1 1-304 16,-1-2 64-16,-1 2 16 15,0-1-1280-15,0-1-256 0,-1 2-48 0,-1 2-12160 16</inkml:trace>
  <inkml:trace contextRef="#ctx0" brushRef="#br0" timeOffset="161">13938 18076 35007 0,'0'0'1552'0,"-1"0"320"0,1-3-1488 0,0 2-384 0,0 1 0 0,0-4 0 15,0 2-3616-15,0-2-800 0,0-1-144 0,1-4-48 0,-1 3 3616 0,-2 3 720 16,-2 0 144-16,-1 4 128 0,-3 3-128 0,-2-1 128 15,2 5-160-15,-3 0 160 0,-1 0-176 0,-1 2 176 16,1-3-192-16,1 1 192 0,-1-1 448 0,1 1 144 16,2-2 48-16,-1 0 0 0,2 1 1296 0,-2 1 272 0,3-2 48 15,-1 0 48 1,0 0-2912-16,-1-1-576 0,1 2-112 0,0-4-32 16,-1 1-1904-16,0 0-384 0,0 0-80 0,-3-1-16 15,1 4 2448-15,0-5 496 0,-2 3 80 0,1 1 32 0,0-2 464 0,2 1 192 0,-1-1-128 0,3-2 128 16,4 2 1200-16,-1-1 320 15,2-2 64-15,1-2 16 0,2 1 912 0,0-3 192 16,1-1 48-16,1-2 0 0,3 1-1920 0,0-1-384 16,2-3-80-16,1 3-16 15,4 0-1760-15,0-1-368 0,2 2-64 0,1-1-16 0,1 4 1504 0,-1 0 352 16,3 2 0-16,-1 2 0 0,1 3 256 0,-2-2 64 0,2 1 32 0,-2 0 0 16,-1 3-912-16,-1 0-176 0,-1 0-32 0,-2 1-16 15,-1-1 192-15,0-1 32 16,0 4 16-16,0-4 0 0,-2 0 544 0,2 0 0 0,-1-3 160 0,0-1-6544 15</inkml:trace>
  <inkml:trace contextRef="#ctx0" brushRef="#br0" timeOffset="162">14097 18108 35935 0,'0'0'3200'0,"0"3"-2560"0,0-3-512 0,0 0-128 0,2 0 496 0,-2 0 80 16,1 1 0-16,1 1 16 15,3-2-800-15,1 0-176 0,1-2-16 0,3-2-16 0,0 1 672 0,2-4 128 16,2 0 16-16,2-3 16 0,2 1-560 0,1-1-112 16,2 0-32-16,0 0 0 15,0 1-976-15,0 0-192 0,-2 3-32 0,-1 0-16 16,-2 2-1504-16,-3 2-288 0,-2 2-64 0,-2 2-7328 0</inkml:trace>
  <inkml:trace contextRef="#ctx0" brushRef="#br0" timeOffset="163">14081 18303 23039 0,'1'-3'2048'0,"0"0"-1648"0,1 0-400 0,-1 3 0 15,1-3 1472-15,1-1 224 16,2-1 32-16,3-3 16 16,1-4-2816-16,3-1-560 0,-1 1-112 15,-1 3-32-15,-1 3 2848 0,-2 0 560 0,2 2 112 0,-3 2 32 0,2 2 336 0,-1 0 80 16,2 0 16-16,-1 0 0 0,2 0-1296 0,-2 2-256 0,1-2-48 0,1 0-16 15,-2 2-1264 1,2 0-256-16,0-2-48 0,0 0-16 16,0-2-1552-16,-1 0-304 0,-1 0-64 0,1-1-10080 0</inkml:trace>
  <inkml:trace contextRef="#ctx0" brushRef="#br0" timeOffset="164">14576 17992 7359 0,'-3'-1'320'0,"1"1"80"0,-1 0-400 0,2 0 0 0,0 0 0 0,0 0 0 15,-1 1-352-15,-2 1-160 0,-1 2-16 0,-2 1-16 0,-1 0 752 0,-2 1 160 16,4 2 16-16,-1-3 16 0,-1 1 2432 0,4 0 496 16,0-3 80-16,1 1 32 0,0 1-624 0,1-4-128 15,1 1-32-15,0 1 0 16,0-3-2656-16,1 0-384 0,0 1-160 0,0-1-32 15,1 2-1264-15,-1-2-256 0,0 0-48 0,1 2-16 0,-1 2 1472 0,1-1 304 16,0 4 48-16,-2 0 16 0,1 1 1744 0,-1 1 368 16,-1 2 64-16,0 0 0 0,-2 2-272 0,0-1-64 0,0-1-16 0,1-1 0 15,1-1-656-15,0 0-128 16,-1-4-16-16,3-4-16 0,0 2-64 0,2-3-16 16,0 0 0-16,0-3 0 0,1 2 128 0,1-3 32 0,1 0 0 0,0 1 0 15,-1-1-496-15,2 1-80 0,-1 2-32 0,0 0 0 16,0 1-448-16,-1 2-96 0,-1 1 0 0,0 1-16 31,-2 2-16-31,-1 0 0 0,0 3 0 0,-1-2 0 0,1 3 240 0,-3-3 176 0,2-1-208 0,-1 3 80 16,-1-2 352-16,1-2 80 0,-1 2 16 0,2-4 0 0,1 1 224 0,-1 0 48 15,1-4 16-15,0 0 0 0,0-3-288 0,1 3-64 16,-1-1-16-16,1 1 0 0,2-1-240 0,-3 1-192 16,0 0 48-16,0 0 0 0,0 0-128 0,0 0-32 15,0 0 0-15,0 0 0 16,0 0 112-16,0 0 32 0,8 18 0 0,-8-14 0 0,-1 3 16 0,1-1 0 15,-1-3 0-15,0 3 0 0,1-5 144 0,-1 1 0 16,-1 1 0-16,2 1-128 16,-1-4 128-16,0 2 224 0,0-2-48 0,-1 1-16 0,1 1 112 0,1-2 32 15,0 0 0-15,-1 0 0 0,1 2-96 0,0-2-16 16,0 1 0-16,0-1 0 0,1 3-352 0,-1-3-80 0,0 0-16 16,0 0 0-1,0 0-368-15,0 0-80 0,6 18 0 0,-4-12-16 16,-1 0-48-16,-2 3 0 0,1 0 0 0,-3-1 0 15,1 0 160-15,-1-3 32 0,-1 1 0 0,0 0 0 0,2-2 1152 0,-2-3 256 0,1 3 32 0,0-4 16 16,0 0 272-16,1 0 48 0,-1-2 16 0,1 0 0 16,1 0-720-16,1-1-144 0,0 0-32 0,0-4 0 15,2 5-320-15,-1-1 128 0,2 1-128 0,-1-1 0 16,2 2-576-16,-2 1-176 0,0 0-32 16,1 1-16-16,-1 2-176 0,-1-3-48 0,0 2 0 0,-1 1 0 0,2-1 768 15,-1 2 256-15,-1 2-192 0,0-3 192 0,0-1 128 0,0 0 112 16,1 3 16-16,-1-5 16 0,0 0-80 15,1 1-32-15,2-1 0 0,0-1 0 16,-1-2 768-16,3 1 160 0,0-1 16 0,0-1 16 0,3 1-352 0,-1-4-64 16,-1 3 0-16,1 1-16 0,0-3-416 0,-1 2-80 15,2 1 0-15,-2 0-16 16,-1 3-176-16,1-2 128 0,-1 2-128 0,-2 0 128 16,2 0-128-16,-1 2 0 0,-1-2 0 0,0 0 0 0,1 0-192 0,-3 0 48 15,2 0 0-15,-2-3 0 0,2 0 144 0,1-3 176 0,0 0-48 16,0 0 0-16,1-7 48 0,1 2 0 15,0 0 0-15,2-3 0 16,-1 3-176-16,-2-1 0 0,2 0 0 0,-2-1 0 0,-1 3 0 16,-2 0 0-16,0 1 0 0,-2-1 0 0,0 2-128 15,-1 1 128-15,0-1 0 0,-3 0 0 0,-2 1 0 0,0-1 0 16,-1 2 0-16,0-2 0 0,-1 0 0 0,-3-1 160 0,2-3-16 0,0 3 0 16,1 0 64-16,0-4 16 0,1 2 0 0,-1-4 0 15,2 5-224-15,0-1 0 16,2-1 0-16,0 0 0 0,0 4 0 0,1-2-208 0,-1 4 16 0,2 0 0 0,-1 0-32 15,0 3 0-15,0 2 0 0,-1 1 0 0,-1 1 64 0,1 2 16 16,-2 3 0-16,0 0 0 0,-1 3-112 0,0 3-32 16,-1 0 0-16,1 0 0 31,-1 2-608-31,2 0-112 0,-2 1-16 0,1 0-16 0,2 1-208 0,-1 0-32 0,-1-1-16 0,4 3 0 16,-1-6 288-16,1 0 64 0,1 0 16 0,-1-3 0 0,1-3 928 0,1 0 192 15,-1 0 48-15,1-3 0 16,0 0-112-16,0 0 0 0,-1 1-128 0,1-2 192 15,1 4-2080-15,-1-2-416 0,0 2-96 0,-1 1-16 32,2 0 64-32,2-2 16 0,-1 2 0 0,0-1 0 15,2 0 1488-15,-1 0 288 0,2 1 64 0,1 1 16 0,1-2 656 0,2 1 128 0,-1 1 16 0,0 1 16 16,1 0-336-16,1-2-128 0</inkml:trace>
  <inkml:trace contextRef="#ctx0" brushRef="#br0" timeOffset="165">14281 16429 6447 0,'0'-4'576'0,"0"0"-576"0,0 2 0 16,0 1 0-16,1 1 1504 0,0 0 192 0,0-3 32 0,0-1 16 15,2-1-224-15,-1 3-48 0,2-1-16 0,-2 3 0 32,1 3-1824-32,-3 0-352 0,0 5-80 0,-3-2-16 15,1 3 256-15,-3 4 48 0,-2-5 16 0,-1 7 0 0,-1-5 1440 0,-1 4 272 0,-1-1 64 0,-3-2 16 16,0 4 480-16,0-3 80 0,-1 0 32 0,-1-2 0 16,2 1-768-16,2-5-160 0,0 3-16 0,0-3-16 0,1 3-224 15,-2-1-64-15,3-3 0 0,0 1 0 16,-1 0-352-16,0-1-80 0,-1-2-16 0,1-2 0 0,0 4-192 0,-2-1 128 15,1-1-128-15,-3 3 0 0,-4 0-192 0,-2 2-144 16,-3-1-32-16,-1 1 0 0,1 1 96 0,-1-2 16 16,3 1 0-16,-1-5 0 15,4 1 256-15,3-2 0 0,0-2 176 0,1 0-176 0,-1 0 976 0,1-4 96 16,2 2 16-16,0-3 0 0,3-4-384 0,0 0-80 16,1 2-16-16,2-5 0 0,-1 0 64 0,3-3 16 15,-2 1 0-15,2 1 0 0,0-3-416 0,1 3-80 16,0-2 0-16,1 1-16 0,1 3-432 0,1-1-96 0,2 2-16 0,-1 3 0 31,2 0-176-31,0 1-32 0,1 4-16 0,-1-1 0 16,2 2-48-16,0 1 0 0,3 1 0 0,0 2 0 15,2-1 144-15,1 1 32 0,3 0 0 0,1 4 0 16,0-5-64-16,2 3-16 0,2 3 0 0,1-2 0 0,-1-1 336 0,-2 4 64 0,0-2 16 0,3 1 0 16,4 2 128-16,-2 1 224 0,3 0-48 0,-2 1-16 15,-2-1 304-15,-1 1 64 0,0 0 16 0,-2-1 0 0,-1-1-256 16,-3-2-48-16,3-2-16 0,-2 0 0 0,1-2 96 0,-2-2 32 15,2 1 0-15,-3-2 0 0,1 2 496 0,1-1 112 16,1-1 0-16,0 2 16 0,1-1-464 0,-1-2-112 16,0 1-16-16,1-2 0 0,2 1-192 0,-2 0-64 15,0-2 0-15,-2-2 0 0,1 2 0 0,-1-2 0 16,-3 1 0-16,1-2 0 0,-2 1-128 0,-1-2 0 16,-1 0 0-16,0 3 0 0,-2-3 0 0,1-2 160 15,-1 2-160-15,0-1 160 0,1-2 32 0,-1 0 16 16,0 1 0-16,0 1 0 15,0-1 16-15,0-1 0 0,1 0 0 0,-1 3 0 0,-2-4-224 0,-1 4 0 0,1 0 0 16,-1-2 0-16,-2 2 0 0,-1-1 0 0,-1 2-192 16,-1 0 192-16,-1 0-128 0,-1 0 128 15,-1-1 0-15,-3 1 0 0,1 0 0 0,-1-1 304 16,0-1-48-16,-1 2 0 0,-1-1 0 0,0 0 0 0,-3 1 0 0,3-1 0 16,0 2-256-16,-1-1 0 0,2 2 0 0,-2 2 0 15,2 1-208-15,-3 0-48 16,-1 1-16-16,0 1 0 15,0 1-576-15,-1 4-112 0,-2-1-32 0,-2-1 0 16,-1 2-800-16,2 2-144 0,-3-1-48 0,0-2-12800 0</inkml:trace>
  <inkml:trace contextRef="#ctx0" brushRef="#br0" timeOffset="166">15172 17248 27647 0,'-1'-1'2448'16,"-1"1"-1952"-16,2 0-496 0,-1-3 0 0,1 3 2208 0,0 0 352 15,0-1 64-15,-1-2 0 0,0 3-2176 0,-1-3-448 16,2 1 0-16,0 2-192 0,0 0 192 0,0 0 256 16,0 0-64-16,0 0-16 0,0 0 544 0,0 0 112 0,0 0 32 0,0 0 0 15,0 0-400-15,0 0-80 0,0 0 0 0,19-6-16 16,-13 6-112-16,1 0 0 16,-1 0-16-16,3 3 0 0,-2-3-240 0,1 1 0 15,-1 1 128-15,-1 0-128 0,2 1 144 0,-2 0-16 16,-1 1 0-16,3-3 0 0,-2 4 0 0,-1-3 0 0,2 2 0 0,1 1 0 15,0-1 64-15,0 1 0 16,1 1 0-16,3 2 0 0,0-1-32 0,0 1 0 0,3 2 0 0,-2-3 0 16,1 2-160-16,0-3 0 0,0 3 0 0,0 0 0 15,-1 1 0-15,0-3 0 0,-1 3 0 0,-1-1 0 16,0 2 0-16,-2-2 0 0,0 4 0 0,-3-5 0 0,0 2 0 16,1 2 0-16,-2-3 0 0,1 3 0 0,0-1 0 0,0-1 0 15,1-1 0-15,-1 2 0 0,1-2 240 0,1 1 16 16,1-2 0-16,0 3 0 0,2 0-256 0,0 1 0 15,-1 2 128-15,1-3-128 16,-2 0 0-16,0 4 0 0,-1-3 0 0,-1 3 0 0,-1 2 0 0,-2-1 0 16,0 2-192-16,-2 0 192 15,-2 0-208-15,-1-2 64 0,-1 2 16 0,-1-1 0 0,-1 1 128 0,-1-1 0 16,1-2 0-16,1 0 0 16,0 3 0-16,-2-4 0 0,3-1 160 0,-1-1-160 0,3 1 160 0,-1-1-160 0,1-2 160 15,-1-2-160-15,1 3 0 0,-2-1 0 0,2-1 0 0,-1 3 0 16,-1-3 0-16,0 4-208 15,-1 1 64-15,-4-3 16 0,0 5 128 0,-1 0 0 16,-3-1-144-16,1 2 144 0,-3-3 0 0,0 1-176 16,0 1 176-16,2-3-128 0,-3 1 128 0,3-3 144 15,2-1-16-15,0-3-128 0,2 1 192 0,4-6-192 0,0 2 192 0,0-1-192 16,2-3 320-16,0 0-64 0,1-3 0 0,0 3 0 16,0 0-256-16,-2 0-176 15,0 0 32-15,-1-2 0 0,1 0 144 0,-2 2 0 0,0-2-144 0,-2-2 144 16,0 2 0-16,-1-1 0 0,1-1 0 0,0-2 0 15,0 0 0-15,0 2 240 0,-1-2-48 0,1-2 0 0,0 3-192 16,0-5 0-16,0-1 0 0,1-3 0 0,2 1 256 0,0-5 0 31,2-1 0-31,0-1 0 0,2 1-256 0,0-2 0 16,3-2 0-16,0 0 0 0,1 0 0 0,-2 3-256 16,1 5 48-16,1-4 16 0,-1 2 192 0,0-1-144 0,-2 1 144 0,2 4-128 0,-1-2 128 0,0 3 128 15,0 2-128-15,-1-2 176 0,2 1-48 0,1-4 0 16,1 3 0-16,0-3 0 0,1-1 32 0,2-1 0 15,-1-1 0-15,4 0 0 0,-2-4-160 0,2 5 0 16,-1-4 144-16,2-1-144 0,0 1 0 0,1 0 0 0,0 1 0 0,0-2 0 31,0 4-192-31,0 0 64 0,-2 1 0 0,0 1 0 0,0 1 128 0,-2 2 0 0,0-1 0 0,-1 3 0 16,1-1 0-16,-1 2 0 16,-1-1 0-16,0 1 0 0,1 1 0 0,-1-3 0 0,1 2 0 0,1-1 0 15,1-1 0-15,2-2 176 0,1-1-48 0,-1 2 0 16,2-4-128-16,1 2 0 0,0-1 0 0,0 2 0 15,2-1-160-15,-1-1-64 16,-1 2-16-16,-1 2 0 0,-1-1-16 16,0 4-16-16,0-2 0 0,-4 2 0 0,0 2 272 0,-3 3-160 0,-2-1 160 0,0 2-128 15,-2 0 128-15,-2 3 0 0,0 0-144 0,1 0 144 0,-2 0-304 16,-2 1 16-16,2 1 0 0,-1-2 0 16,0 4-480-16,-3 0-80 0</inkml:trace>
  <inkml:trace contextRef="#ctx0" brushRef="#br0" timeOffset="167">16226 16548 23039 0,'-1'-7'2048'0,"0"1"-1648"0,-2-2-400 0,3 2 0 0,0 3 1376 0,1 0 192 0,1-1 32 0,-1-2 16 16,1-5-4448-16,1-2-896 0,-1-2-176 0,0 3-48 0,-1 3 3312 0,-1 4 640 15,-1 4 192-15,-2 2 0 0,-1 2 3168 0,1 2 640 16,-2 2 128-16,1 4 32 0,3-2-1680 0,-1 4-336 0,1 2-64 0,2-3-16 16,1 2-1136-16,0 1-224 0,3 1-64 0,1-2 0 15,0 1-320-15,2 3-80 0,1 0-16 0,-3 0 0 16,3 1-224-16,-3 1 0 0,-1-1 0 0,0 2 0 16,0 4-176-16,-2 0-16 0,-1 0-16 0,0 1 0 15,-2 1-128-15,-3 1-32 0,2-4 0 0,-5 2 0 16,1 1-160-1,-2-3-48-15,2-3 0 0,-1-2 0 0,0-4-832 16,3-1-192-16,-1-5-16 0,2-2-8256 0,1-2-1648 0</inkml:trace>
  <inkml:trace contextRef="#ctx0" brushRef="#br0" timeOffset="168">16517 16650 13823 0,'6'-7'608'0,"-1"1"128"0,0 1-592 0,-1-2-144 0,1 4 0 0,-1 0 0 0,0 0 0 15,2-3 128-15,5-4-128 0,0-1 128 0,0 1-128 0,-4 5 0 16,-4 3 0-16,-3 2-128 0,-2 2 128 16,-4 3 0-16,-1 5 0 0,-1-1 160 15,-1 3 2368-15,-1 0 480 0,1 1 80 0,-1 1 48 0,2-2-448 0,0-3-80 16,0 0-32-16,3-3 0 0,0 1-1184 0,0-2-240 15,2-1-64-15,1-2 0 0,0-1-640 0,0 2-128 16,0-3-16-16,-1 2-16 0,1-1-288 0,-2 2-272 16,2 2 48-16,-5-1 16 15,0 2-576-15,-2-1-112 0,0 1-32 0,-2 3 0 16,-1 0 288 0,-1 0 64-16,0 1 16 0,0 1 0 0,0-1 752 0,1 1 128 0,-1-1 48 0,-2-1 0 0,4 2 64 0,0-4 16 0,2 1 0 0,1-4 0 15,3-1 96-15,3-1 32 0,2-2 0 0,0 0 0 16,0 0-16-16,2 0 0 0,1 0 0 0,2-2 0 15,4-1-560-15,-2 1 0 16,4 0 0-16,-1-1 0 0,2 1 0 0,0 1 0 0,1 1 0 0,2 0 0 31,-3 0 224-31,2 3-64 0,0 2-16 0,0 0 0 0,-2-3-144 0,1 1 0 0,0 3 0 0,-1-2 128 16,-2 1-128-16,1-2 0 0,0 4 0 0,-1-1 0 31,0-1-448-31,0 1 16 0,-1 2 16 16,0-1-11472-16,0 3-2288 0</inkml:trace>
  <inkml:trace contextRef="#ctx0" brushRef="#br0" timeOffset="169">16983 17258 20271 0,'-3'-3'1792'0,"1"1"-1424"15,0 2-368-15,2-3 0 16,2 0-1008-16,-2-1-272 16,0-1-48-16,0-4-16 0,0-4 1024 0,0-1 320 0,1-1-160 0,0 3 160 0,-1 0 0 0,1 3-192 15,1 3 192-15,-2 2-160 0,0 1 160 0,0 1-128 16,0 2 128-16,0 0 0 0,0 0 1792 0,0 2 448 15,0 1 112-15,1 1 16 0,0 2 64 0,0 0 32 16,1 2 0-16,-1 2 0 0,0 1-480 0,2-2-112 16,-1 3-16-16,1-3 0 0,0 4-1040 0,0-2-224 0,1 1-32 0,1 3-16 15,0 0-400 1,-1 0-144-16,1 3 0 0,-1-3 144 0,3 3-144 0,-3 0 0 0,-1 1 0 0,2 1 0 16,-1 1 0-16,0 4-176 0,-3 1 48 0,-1-1 0 0,0 0 128 15,-1-2 128 1,1 0-128-16,-3-2 176 0,1 1-32 0,-1-4 0 15,0 0 0-15,0-3 0 0,1 0 176 0,-1-4 16 0,3-2 16 0,0-3 0 0,-1-2-128 0,1-2-32 16,1 2 0-16,-1-4 0 0,0 0-192 0,0 0 176 16,0-2-176-16,0 0 160 15,-1 0 96-15,-2-2 0 0,1-1 16 0,-1 2 0 16,0-4 112-16,-2-1 0 0,-1-1 16 0,0-4 0 0,0-1 48 0,0 2 0 16,-1-3 0-16,0-3 0 15,1-1-208-15,-1-1-48 0,1-1 0 0,1 0 0 16,1 0-192-16,1-1 176 0,-1 5-176 0,0-4 160 15,4 3-160-15,-3-1 0 0,3 2 0 0,-1-2 0 0,0 1 0 0,0-2 0 0,1 4 144 0,0-4-144 16,0 2 0-16,0 2 144 16,2 2-144-16,-1-1 0 0,2 0 240 0,-2 3-64 15,2-1-16-15,-1 1 0 0,2 0-32 0,0 1 0 16,0-1 0-16,-2-1 0 0,3 1-128 0,0 0 0 16,-2 1 144-16,2 1-144 0,0-1 0 0,0 1 0 0,1 2 0 15,0 1 0-15,2 1 0 0,-1 0-240 0,2 4 48 0,2-4 0 16,2 5 0-16,-2-3 0 0,2 2 0 0,2 0 0 15,-3-2-112-15,1 2-16 0,-1 2 0 0,-1 0 0 16,0 0 320 0,0 0-160-16,-3 2 160 0,0-2-128 15,1 4-336-15,-4 0-64 16,1 0-16-16,-1 3 0 0,0 1 160 0,0 4 16 0,0-3 16 0,-2 3 0 16,0-2-560-16,-1 1-112 0,0 1-32 0,1-2-17520 0</inkml:trace>
  <inkml:trace contextRef="#ctx0" brushRef="#br0" timeOffset="170">17402 17520 43311 0,'-1'0'3840'0,"1"-3"-3072"0,0 3-608 0,0-1-160 31,1 1-880-31,0 0-208 0,1-1-32 0,0-2-16 16,1-1-1232-16,-1 3-256 0,0 1-64 0,-1 0 0 0,-1 1 2448 0,0 3 496 0,0 0 80 0,-2 3 32 16,2 2 736-16,-1-1 160 0,0 3 16 0,1 3 16 15,-1 1-816-15,1 2-160 0,1 1-48 0,0 3 0 16,0 0-272-16,1-2 0 0,2 1 0 0,-1-1 0 15,1 2 192-15,-2 0-64 0,2 0 0 0,-2-1-128 16,-1 2 0-16,0 2 0 0,0-3 0 0,-2 3 0 0,-1-3-288 16,0 6-64-16,-2-4-16 0,-1 2 0 15,-1-1-736-15,0 3-160 0,-2-5-16 0,0-2-13232 16</inkml:trace>
  <inkml:trace contextRef="#ctx0" brushRef="#br0" timeOffset="171">17674 17637 43311 0,'-1'5'3840'0,"-1"-5"-3072"0,1 0-608 0,1 0-160 16,0 0 256-16,3-2 32 0,0-1 0 0,1 0 0 15,5-6-4352-15,0-1-864 0,6-1-192 0,-4-2-16 0,-1 5 4000 0,-1 2 816 16,-4 3 144-16,-5 5 176 15,-4 4-192-15,-7 3 48 0,-3 5 16 0,-3 2 128 16,-3 3-224-16,-3 0 48 0,0 1 16 0,0-2 160 16,-1 0 1904-16,0-3 496 0,4 0 96 0,0 0 32 15,2-2-112-15,1-5-32 0,6 1 0 0,0-1 0 0,3-5-1632 16,0 4-336-16,6-6-64 0,-2 1-16 0,3-2-336 0,-2 0 0 16,3 0-160-16,-1 0 160 15,1-2-960-15,0 1-112 0,-1 1-16 0,1-4-16 0,1 4 720 0,-1 0 160 0,0 0 32 0,0 0 0 16,0 0 608-16,0 0 128 0,0 0 32 15,0 0 0-15,0 0-576 0,0 0-192 16,14 13 0-16,-10-10 0 16,1 2-416-16,-2 0-80 0,1 0-16 0,2 0 48 0,1-1 304 0,0 2 64 0,3-1 16 0,1 2 0 15,3 2 272-15,0-1 128 16,3 2-128-16,1-4 192 0,1 6-192 0,0-6 0 0,-2 3 0 0,-1-3 0 16,2-1-320-16,-2-1 0 0,-1 2 0 0,0-5 16 31,-1 2-208-31,0-3-32 0,-1 0-16 0,-1 1 0 0,-2-1 400 0,0 0 160 15,-2 1-128-15,0 2 128 16,0-1-1280-16,-3-2-192 0,2 4-16 0,-1-2-11760 0</inkml:trace>
  <inkml:trace contextRef="#ctx0" brushRef="#br0" timeOffset="172">18013 17636 6447 0,'-3'10'576'0,"0"-7"-576"0,1 3 0 0,0-4 0 16,2 2 7536-16,0-4 1392 0,0 3 288 0,2-2 48 0,-1 3-7216 0,1 1-1456 16,3 1-272-16,-1-1-64 15,2 1-896-15,1 3-192 0,-1-4-16 0,-1 5-16 16,1-1 0-16,-2 3 0 0,-1 0 0 0,-1 3 0 16,-2 0 240-16,-1 5 48 0,0-1 16 0,-2-1 0 15,-1 2-464-15,0 2-80 0,-1 1-32 0,0-4-7808 16,3-1-1552-16</inkml:trace>
  <inkml:trace contextRef="#ctx0" brushRef="#br0" timeOffset="173">17798 17908 44399 0,'5'2'976'0,"-3"0"208"0,0-1 32 0,-1 1 32 0,0-2-992 0,1-2-256 0,1 2 0 0,3-3 0 32,5 1-448-32,5-4-128 0,4-2-16 0,4-3-16 0,-1 1-512 15,0 0-96-15,-3 0-32 0,-1 3 0 16,0 1-432-16,-1 1-96 0,1 0-16 0,-3 0 0 0,2 3 0 0,-2-2 0 0,0 0 0 0,-2 0-6400 16,0 2-1280-16</inkml:trace>
  <inkml:trace contextRef="#ctx0" brushRef="#br0" timeOffset="174">18437 17427 28447 0,'-4'0'624'0,"1"0"128"0,1 2 16 0,1-2 48 0,0 0-656 0,0 3-160 0,1-3 0 0,-1 4 0 16,0-1 2704-16,0 5 512 0,-1 2 112 0,2 1 0 15,0 2-2048-15,2 2-400 0,-1 1-96 0,0 0-16 16,0 3-240-16,0 2-48 0,1-1-16 0,-1 4 0 15,2 4-320-15,-2-2-144 0,0 4 128 0,-1 2-128 16,1 0 0-16,-1 4 0 0,-1-2-224 0,1 4 80 16,-1 1-464-16,0 2-96 0,-1 2 0 0,4 2-18448 15</inkml:trace>
  <inkml:trace contextRef="#ctx0" brushRef="#br0" timeOffset="175">19459 16862 35935 0,'0'0'3200'0,"-2"-2"-2560"15,2 2-512-15,0 0-128 0,0 0 1136 0,0 0 208 16,0 0 32-16,0 0 16 0,0 0-880 0,0-3-192 16,0 1-16-16,0 2-16 0,0 0 256 0,0 0 48 15,0 0 16-15,0 0 0 0,0 0-224 0,16-14-32 16,-14 11-16-16,-1 1 0 15,-1 2-784-15,0 0-176 0,1 0-16 0,-2 2-18880 0</inkml:trace>
  <inkml:trace contextRef="#ctx0" brushRef="#br0" timeOffset="176">19519 17436 43311 0,'-4'5'3840'0,"1"1"-3072"0,0-2-608 0,0-1-160 0,2 0 1296 0,1-3 240 16,0 1 32 0,0 0 16-16,0 2-1424 0,0 1-160 0,0-2-272 0,1-2 64 15,2 0-752-15,-1-2-160 0,-2 2-32 0,0 0-19168 16</inkml:trace>
  <inkml:trace contextRef="#ctx0" brushRef="#br0" timeOffset="177">20449 17210 1839 0,'0'-2'160'0,"0"-2"-160"0,0 2 0 0,0-1 0 16,0 2 3520-16,0 1 656 0,1 0 144 0,0-2 32 15,1 1-960-15,0 0-192 16,2 0-48-16,0 1 0 0,0 1-1696 0,-2 3-352 0,2 0-64 0,0 2-16 16,-2 0 128-16,2-1 32 0,-2 3 0 0,1-2 0 15,-2-1-128-15,3 0-32 0,0 0 0 0,-1 0 0 0,1-3-496 16,0 1-96-16,2 1-32 0,-1-2 0 0,1-1-192 16,1 2-32-16,0-1-16 0,0-2 0 0,3 2-160 0,-2-1 160 15,4-1-160-15,-1 0 160 0,1 1-32 0,1 2 0 16,0-1 0-16,0 2 0 0,0 2 64 0,-1-1 16 15,0 1 0-15,0 4 0 0,-2 2-208 0,1-1 176 16,-2 1-176-16,0 1 160 0,-1 1-160 0,-2-1 0 16,1 1 0-16,-3-1 0 0,2 1 128 0,-1 1-128 15,0 1 192-15,-1-1-64 0,1 3 0 0,1-3-128 16,-1 2 192-16,0-1-64 0,0 1-128 0,2 0 0 16,-4-1 0-16,4 0 0 15,-2 1 0-15,0-1 0 0,-2 2 0 0,1-3 0 0,0 3 0 0,0-1 0 0,-2 1 0 16,1-1 0-16,-3 3 0 0,1-2 0 0,0 0 0 15,-1 0 0-15,1-1 0 0,-2 5 0 0,0-2 0 0,-2 1 0 16,0 0 0-16,-2 2 0 0,1-1 0 0,0-3 0 16,2-4-128-16,-1 3 128 0,-1-3 0 0,2-3 0 15,-2 0-176-15,0-1 48 0,3-1 0 16,-1-4 0-16,-1-1 128 0,1 1-192 16,-2-2 192-16,1 1-192 0,0-1 192 0,0-1 0 0,-1-2 0 0,1 1 0 0,-2 1 0 15,0-3-128-15,2 0 128 0,-2 0 0 0,1 0 0 16,1 0-128-16,0-3 128 0,0 0 0 0,1 0-128 0,-1-1 128 15,1-1-128-15,-1-3 128 0,1 1 0 0,1-3 0 16,0-1 0-16,-1-2 0 0,2 0 128 0,0 0 16 16,0-2 0-16,2 0 0 0,-1 3-16 0,0-4 0 15,-1-1 0-15,1 2 0 0,-1-1 0 0,0-2-128 16,0 1 192-16,0-3-64 0,0 1 64 0,-1-2 0 16,1 0 0-16,-2 0 0 0,2 0-192 0,0-3 0 15,1 0 0-15,0 3 128 0,0-3-128 0,3 3 0 16,0 0 0-16,1-1 0 0,-1 1 0 0,3 1-176 15,2 1 176-15,1-1-192 16,1 1 192-16,2 1-192 0,-2 0 192 0,4 1-192 0,1-2 192 0,3 1-160 0,1 1 160 16,0-2-160-16,1-1 160 0,1 2 0 0,0 0 0 15,-1 0 0-15,-2 0 0 0,2 0 0 0,0-1 0 0,-1-4-128 16,0 2 128-16,-2 0-160 0,1 3 160 0,-2-1-160 31,-3 4 32-31,1 0 0 0,-1 0 0 0,0 0 0 16,0 3-176-16,-3 3-16 0,1 0-16 0,-1 4 0 15,-2-1-16-15,0 2 0 0,-1 2 0 0,1 1 0 16,-2-2-496-16,1 3-112 16,-1-1 0-16,-2-1-16 0,3 0-1232 0,-2-2-240 0,-2 2-48 0,1-2-7248 15,0-1-1456-15</inkml:trace>
  <inkml:trace contextRef="#ctx0" brushRef="#br0" timeOffset="178">21655 16604 27647 0,'-10'3'2448'0,"3"-2"-1952"0,1-1-496 0,2-1 0 0,2-2 880 0,2 3 80 16,-1-4 0-16,-1 2 16 0,0-6-752 0,0 1-224 16,-1-2 0-16,2 0 128 0,0 2-128 0,0-1 0 15,0 5 128-15,0-2-128 0,-2 4 640 0,-1 1 64 16,0 3 16-16,-1 0 0 0,0 3-208 0,-1 1-64 15,0 1 0-15,0 2 0 0,-1 1 32 0,0 0 0 16,1 3 0-16,-1 0 0 0,1 1-224 0,1 0-32 16,-2-1-16-16,3-1 0 0,1-1-208 0,2 1 0 0,-2 1 0 15,3-2 0-15,0 0-144 0,0 1 144 0,3-1 0 0,-2 2-144 32,3-2-224-32,1 0-32 0,1-1-16 0,0-1 0 15,3-1-112-15,0 0-32 0,2-2 0 0,0-2 0 0,2-2-32 16,-1-2-16-16,2-1 0 0,-1-1 0 0,0-2 272 0,-1-2 48 0,0-2 16 15,-1-2 0-15,1 1 560 0,-1-3 112 0,-2 0 32 0,-1-1 0 0,1-2 336 16,-1 1 80-16,-2-2 16 0,-1 1 0 16,0 2-272-16,-1-1-48 0,-2-2-16 0,-2 1 0 15,2 1-528-15,-4 1 0 0,0-2 0 0,-1 1 0 0,0 4-160 0,-2-3 16 16,0 0 0-16,-2 1 0 0,0 1-32 0,0 1 0 16,-1 3 0-16,1-2 0 0,-1 1 176 0,-2 1 128 15,1 1-128-15,0 2 176 0,0-1 16 0,0-2 16 16,0 2 0-16,0 2 0 0,0-1-384 0,0-2-80 15,2 4 0-15,-1-2-16 32,2 1-1456-32,1 1-304 0</inkml:trace>
  <inkml:trace contextRef="#ctx0" brushRef="#br0" timeOffset="179">22089 16661 31327 0,'-4'0'2784'0,"0"0"-2224"16,4 0-560-16,0 0 0 15,0 0-704-15,0-3-240 0,0 3-48 0,-3-2-16 16,0 0 96-16,0 1 16 0,0-3 0 0,0 4 0 0,1-2 2384 0,1 2 496 0,-1 0 80 0,2 0 32 15,-1 0-112-15,1 0-32 0,0 2 0 0,1-1 0 16,0 2-976-16,-1-3-192 0,0 0-32 0,0 0-16 0,19 9-336 0,-10-6-64 16,2 0-16-16,1 1 0 0,4-3-192 0,0 2-128 15,1-3 160-15,2 1-160 0,1-2 128 0,0 1-128 16,4-3 0-16,-2 0 0 0,2-2 288 0,0 1-32 16,0-1-16-16,0 2 0 0,3-3-240 0,0-3 0 15,-1 5 128-15,1-1-128 0,0 1 0 0,0 1 0 16,-1 0 128-16,0 0-128 0,-3 1 0 0,0-2 0 0,-2 2 0 15,-3 1 0-15,-1-2 0 0,-3 3 0 0,0 0 0 0,-2-2 0 16,-2 2 0-16,1-2-128 0,-2 2 128 0,-1 0 0 16,0 0 0-16,-2 0 0 0,-1 2-128 0,-1 0 128 15,-2 1 0-15,1 0-192 0,-3 1 192 0,0 1-160 16,0 4 160-16,-3 0-128 0,1 1 128 0,-2 1-128 16,0 3 128-16,-1-1 224 0,-1 5-48 0,-1 1-16 15,0 0 16-15,-2 4 0 16,2 3 0-16,-4 1 0 0,0 3-176 0,0-1 128 0,0 2-128 15,-2 2 128-15,2-1-128 0,0 2 0 16,1-4 0-16,-1 0 0 0,2 2 0 0,-1-1 0 0,1-4 0 0,-1 1 0 0,1-2 208 0,0-1-32 16,1-2-16-16,-2 2 0 0,0-1-160 0,-3-3 160 15,3-4-160-15,-1 2 160 0,0-4-160 0,-1 3 0 16,-1-3 0-16,0 2 0 0,2-1 0 0,-2-3 0 16,2 3 0-16,1-3 0 0,1-2 0 0,0-1-176 15,4-2 176-15,2-1-192 31,-1-2-256-31,3-1-64 0,1-1-16 0,0-3-12624 0,2 0-2528 0</inkml:trace>
  <inkml:trace contextRef="#ctx0" brushRef="#br0" timeOffset="180">23771 16763 19343 0,'1'0'1728'0,"-1"-2"-1392"16,0 2-336-16,0 0 0 0,0-3 1360 0,0 3 208 0,0 0 32 0,1-1 16 16,-1 1 496-16,1 0 80 0,0-3 32 0,-1 3 0 15,0 0-496-15,0 0-112 0,0 0-16 0,0 0 0 0,0 0-768 0,0 0-144 16,0 0-48-16,0 0 0 0,4 22-288 0,-1-14-64 15,-1-1-16-15,1 7 0 0,-2-1-112 0,2 5-32 16,-2 3 0-16,0 5 0 0,0 2-128 0,-1 2-192 16,0 5 32-1,-2 1 16 1,1 1-256-16,-3 2-48 0,2 2-16 0,-3-1 0 0,-1-1-32 0,0-3 0 0,1-1 0 0,0-4 0 16,0-4-80-16,1-3-32 0,0-6 0 0,1-3-10496 15,0-1-2096-15</inkml:trace>
  <inkml:trace contextRef="#ctx0" brushRef="#br0" timeOffset="181">23497 17069 39615 0,'-2'4'3520'0,"1"-2"-2816"0,1-2-560 0,2 0-144 15,2-2 384-15,1 2 32 0,1-3 16 0,5 2 0 16,7-3-608-16,4-4-112 0,4-1-32 0,1-2 0 15,1 1 592-15,-1-2 112 0,0 3 32 0,0-3 0 16,-1 4-48-16,1 1-16 0,-4 2 0 0,0 3 0 0,-3 2 32 16,-1 0 0-16,0 4 0 0,-3 2 0 0,-2-2-384 0,1 1-240 15,-1 1 48-15,0 1 0 16,1-1-512-16,-1-1-112 0,3 2-16 0,-1 0-17664 16</inkml:trace>
  <inkml:trace contextRef="#ctx0" brushRef="#br0" timeOffset="182">24624 16994 30399 0,'-4'6'2704'0,"0"-2"-2160"0,1-2-544 0,3-1 0 0,0 2 768 0,-1-3 32 16,0 5 16-16,-3 1 0 0,0 2 16 0,-1-1 16 15,3-1 0-15,1 0 0 0,1-3 208 0,1 0 32 16,1 0 16-16,2-3 0 0,1 0-480 0,0 3-112 16,1-3 0-16,2 0-16 0,-1 0 16 0,3 1 0 0,2 2 0 0,-2-3 0 15,-2 1-80-15,5 0-16 0,1 2 0 0,3 1 0 16,1-2-416-16,-1 4 0 0,1-2 128 0,-3 2-128 15,-1 3 0-15,-1-1 0 0,-1 2 0 0,-2-2-176 16,-2 2 176-16,0 2 192 0,0-2-32 0,-1 0-16 16,2 0 32-16,-2 2 0 0,3 0 0 0,-2 2 0 15,3-1-176-15,-2-2 0 0,1 2-160 0,0 2 160 16,0 0 0-16,1 0 0 0,-1 0-128 0,1 0 128 16,0 0 0-16,0 0 0 0,-2 3 0 0,0-3 0 15,-1 2 0-15,1 1 0 0,-4 1 0 0,1 2 0 0,-2-4-144 0,0 5 144 16,-1-1-128-16,-3 0 128 0,0 3 0 15,-2-3 0-15,-1 3 0 0,-2 2-128 0,0-3 128 0,0 0 144 16,-2 0-16-16,-1 2-128 0,1-1 128 0,-2 0-128 16,0 0 0-16,-1-1 0 0,1 1 0 0,-2-2-144 15,2 1-16-15,-3-1 0 0,2-1-64 0,0-4-16 16,-3 2 0-16,1-4 0 0,0-1-16 0,-1 0-16 16,0-5 0-16,2-1 0 0,-3-3 272 0,3-3 0 15,-2 0 128-15,0-2-128 0,-1 0 192 0,-1-4-48 0,1 1-16 16,0-2 0-16,3-4 144 0,0 1 32 0,1-3 0 0,1 0 0 15,1-1-176-15,1-4-128 0,3 2 144 0,-1-2-144 16,3-1 0-16,0-1 0 0,4-2 0 0,0 1 0 16,3-2 0-16,0-3 0 15,3 0-176-15,1-1 176 0,3-5-160 0,2 0 160 0,0-2 0 0,2-3-144 16,0-2 144-16,0-2-160 0,1-3 160 0,-1-1-160 16,-2-1 160-16,1-1 0 0,0 2 0 0,0-1 0 15,0 2 0-15,1 4 0 16,0 1 0-16,2 7-128 0,-2-1 128 0,1 4 0 0,1 0 0 0,1 3 0 0,0 0 0 15,-1 3 128-15,1 1-128 0,0-1 176 0,3 3-176 16,0 3 0-16,3 2 0 0,0 2 0 0,1 4-192 0,1 2-80 16,-2 1-16-16,-1 2 0 15,-2 2-288-15,-2 2-48 0,-2-2-16 0,-2 4 0 16,-3-3-576-16,-2 3-128 0</inkml:trace>
  <inkml:trace contextRef="#ctx0" brushRef="#br0" timeOffset="183">25699 16218 33167 0,'0'0'2944'0,"0"0"-2352"0,0 0-464 0,0 0-128 0,0 3 1088 0,0-3 192 0,1 0 32 0,1 1 16 15,-1 3-256-15,1-2-48 16,1 5-16-16,-1-2 0 0,1 2-304 0,-1 2-64 16,-1 0-16-16,1 1 0 0,-1 4-192 0,0-2-48 15,1 6 0-15,-2 3 0 0,0 0-256 0,-2 4-128 0,1 4 0 0,0-1 128 16,-1 0-128-16,-1 4 0 0,-2-2 0 0,0-1 0 15,1 2 0-15,1-7 0 0,1 2-176 0,0-7 176 16,2-2-384-16,0-4 0 0,2-2 0 0,2-4-19280 31</inkml:trace>
  <inkml:trace contextRef="#ctx0" brushRef="#br0" timeOffset="184">26449 16481 27647 0,'-2'2'2448'0,"0"0"-1952"0,1-2-496 16,1 0 0-16,0 1 928 0,-1-1 96 16,0 4 0-16,-2 0 16 0,-1 5 528 0,1-3 96 0,-1 5 32 0,-1-2 0 15,2 1-560-15,0 1-112 0,-1 1-32 0,1 1 0 16,0 1-416-16,-1 1-64 0,0 3-32 15,-1 0 0-15,0 3-160 0,-4 0-16 16,2 1-16-16,-6 3 0 0,2 0-32 0,-2-1-16 0,-3 1 0 0,1-1 0 0,0 0 16 0,-1 1 16 16,-2 0 0-16,0-1 0 0,0 1 64 0,3-3 16 15,1-3 0-15,2 0 0 0,1-4-176 0,2 0-48 16,2-7 0-16,4-1 0 0,0-2-128 0,2-1 0 16,2-4 0-16,2-3-176 15,0 2-16-15,4-4 0 0,2 1 0 0,2-1 0 16,1-4 64-16,2 5 0 0,3-4 0 0,1 2 0 15,1-1 0-15,2 5 0 0,2-2 0 0,0-1 0 16,2 4 128-16,-2-2 0 0,0 3 0 0,-3 3-128 16,-2 1 128-16,-2-1-160 0,-2 5 160 0,-1-1-160 15,-2 4 160-15,-1 0 0 0,-1 0 0 0,0 3 128 16,-2 2-128-16,1 1 192 0,-1 0-64 0,0 0 0 16,0 3-128-16,-2-3 0 0,-1 3 0 0,-1-3 0 15,-1 2 0-15,-1-1 0 0,-1 0 128 0,-1 2-128 16,-1-1 192-16,-2 1-16 0,-1 1-16 0,-3-2 0 15,2 2 48-15,-4-1 16 0,-1 1 0 0,-4 1 0 0,-2 2-224 16,-3 0 0-16,0 0 128 0,-2-3-128 0,-3 3 0 0,-3-3 0 16,-1-2 0-16,2-2 0 0,0-5-288 0,2-4-48 15,3-4-16-15,2-8 0 16,0-2-496-16,2-5-112 0,4-9 0 0,2-5-12112 16,2-5-2416-16</inkml:trace>
  <inkml:trace contextRef="#ctx0" brushRef="#br0" timeOffset="185">26348 16493 20271 0,'-6'0'1792'0,"1"0"-1424"0,4 0-368 0,1-3 0 0,1 3 2112 0,0-2 368 15,-1 0 64-15,0-1 16 0,1-4-288 0,2 0-48 16,2-4-16-16,1 1 0 0,0 1-1008 0,2 0-208 16,0 0-32-16,4 3-16 15,-2 1-352-15,2 1-64 0,1 2-16 0,2-2 0 16,1 4 32-16,3-2 0 0,0 2 0 0,1 2 0 0,0-2 32 15,1 0 0-15,0 0 0 0,2 0 0 0,-1 0-176 0,3-2-16 16,2 0-16-16,-3 0 0 0,-2 2-48 0,1-3 0 16,-1 3 0-16,0-2 0 0,-1-2-320 0,-1-1 0 15,-1-1 0-15,-1 1 0 16,1-3-672-16,-3-3-208 0,1 1-32 0,-2-5-20016 16</inkml:trace>
  <inkml:trace contextRef="#ctx0" brushRef="#br0" timeOffset="186">27616 16935 20271 0,'-3'0'1792'0,"0"0"-1424"0,1 0-368 0,0 0 0 0,1 0 2848 0,0 0 496 15,-2 2 112-15,0-2 0 0,-2 0-848 0,1 0-176 16,0 3-48-16,3-3 0 16,1 1-1536-16,2 2-304 15,1-1-64-15,1 4-16 0,1-2-224 0,1 5-48 16,1 2-16-16,-2 4 0 0,2 4-176 0,-2 5-144 16,-3 6 144-16,-2 0-208 15,0 2-304-15,-4 2-64 0,-4 2-16 0,-2 3 0 16,-4-2-336-16,-1-1-64 0,-3-1-16 0,0 0 0 15,-1-5-400-15,-1-1-96 0,0-4-16 0,2-2-13632 0</inkml:trace>
  <inkml:trace contextRef="#ctx0" brushRef="#br0" timeOffset="187">27423 17259 11055 0,'-6'9'976'0,"1"-7"-784"0,0 1-192 0,3-3 0 16,2 0 6912-16,0 0 1344 0,2 0 272 0,1-1 48 0,2-1-6752 0,2-4-1360 16,3 0-272-16,4 1-48 0,1-5-144 0,0 2 0 15,0 2 0-15,0-4 0 0,2 5 0 16,0-4 192-16,1 2 0 0,0 2 0 0,2 1-192 0,0-2 0 16,4 1 144-16,-1 2-144 0,-1-3 0 0,1 2-192 15,2 1 32-15,0-1 0 16,0 0-1088-16,1 0-224 0,2-2-32 0,2-3-15904 0</inkml:trace>
  <inkml:trace contextRef="#ctx0" brushRef="#br0" timeOffset="188">28398 16967 19343 0,'-3'0'1728'0,"1"0"-1392"0,2 0-336 0,1-2 0 16,0 2 1568-16,-1 0 240 0,2-3 48 0,-1 2 16 0,1-1-976 16,2-1-192-16,1 2-32 0,0 1-16 0,0 0 1152 15,3 0 240-15,-2 4 32 0,2 2 16 0,0 0-784 0,0 2-160 16,2 3-16-16,-1 3-16 0,0-2-704 0,0 5-144 15,1-1-16-15,-1 4-16 0,1 1-96 0,0-2-16 16,1 1 0-16,-1 1 0 0,2 0-128 0,-2-2 192 16,0 1-192-16,3-1 192 0,-1 0-192 0,0-3 128 15,2 3-128-15,0-2 128 0,-2 1-128 0,2 1 0 16,0-2 0-16,-3 5 0 0,2-4 0 0,-2 4 0 16,-1 1 0-16,0-2 0 0,-2 4-128 0,-1-2-16 15,-1 1 0-15,-2-1 0 0,-1-2 144 0,-3 0 0 0,0 1 160 16,0-1-160-16,1-4 240 0,-2 2-48 0,-1 1-16 15,0-1 0-15,-1-4-304 0,0-1-64 0,-1-1-16 0,0-1 0 16,0-3 208-16,-2-1 0 0,0-1 0 0,1-4 160 16,-3-1-160-16,0 1-256 0,0 0 64 0,-3-3 16 15,1 0-80-15,-3 0-32 0,1 0 0 0,-3-3 0 16,0 3-192 0,-2-2-32-16,2 1-16 0,-1-1 0 0,2-1 528 0,0 0 0 0,3-1 0 0,0-2 0 15,3 4 416-15,0-5-16 0,1 1 0 0,3-4 0 16,1 0-96-16,0-1-32 0,3 0 0 0,2-3 0 15,0 1-144-15,1-1-128 0,3-2 192 0,1-3-192 16,1 2 192-16,2-3-64 0,-1 0 0 0,2-2-128 0,-2 1 256 16,2-4-48-16,-1 4-16 0,0-2 0 15,0-2 64-15,0-1 16 0,-1 4 0 0,-1-1 0 16,-1-3 48-16,3-2 0 0,-1-2 0 0,2 0 0 16,-2-3-192-16,2 0-128 0,0 0 192 0,2 0-192 15,-1 2 128-15,1 1-128 0,-1 3 0 0,2 1 0 0,0 4 0 0,-3 1 0 16,3 3 0-16,-2 3 0 0,1 1-192 0,-1 2 16 15,0 3 0-15,-1 0 0 0,0 3-64 0,1 0-16 16,-1-1 0-16,-2 2 0 0,0 2 0 0,0 0-16 16,1 2 0-16,-1-2 0 0,0 3-96 0,-2-2-16 15,2 1 0-15,-4 1 0 16,3-3-832-16,-3 3-160 0,0 0-32 16,-3 0-15296-16</inkml:trace>
  <inkml:trace contextRef="#ctx0" brushRef="#br0" timeOffset="189">29000 16406 25791 0,'-1'-5'2304'0,"0"0"-1856"0,2 3-448 16,0-1 0-16,1 3 240 0,-1-2-48 15,1-2-16-15,1-5 0 0,0 0 240 0,1-3 48 0,-1 3 16 0,1-1 0 16,-3 3 1824-16,0 0 384 15,2 4 64-15,-3-3 0 0,1 3-1408 0,0 0-304 0,-1 1-48 0,1 1-16 16,0-2-464-16,1 3-112 0,0-2-16 0,0 0 0 16,1 2-144-16,1-1-48 0,2-3 0 0,1 1 0 15,1-2-48-15,0 1-16 16,2-1 0-16,-1 1 0 0,2-2-128 0,-1 1 0 16,4-2 0-16,-3-1 0 0,2 3 0 0,0-3 0 15,0 2 0-15,-1 1 0 0,1 1 0 0,-3-2 0 0,1 2 0 0,-3 2 0 0,0 0 192 16,-1 1-64-16,0 1 0 0,-2 0 0 0,-1 0-128 0,0 1 128 15,0 1-128-15,-1 1 128 0,1 1-128 0,-1 1 0 16,0 0 0-16,2-1 128 16,1 2-128-16,0-2 0 0,0 1 0 0,0-2 0 15,0 3 0-15,1-3 0 0,-1 4 0 0,-1-5 0 0,-1 7 0 0,-1-3 0 32,1-1 0-32,-1 5 0 0,-1-1-144 0,-1 0 144 0,0 1 0 0,-1 2 0 0,-1 2 0 0,0-1-128 15,-1 1 128-15,-2 2 0 16,0-1 0-16,0-1 0 0,1 1 0 0,-2 0 0 15,0-2 0-15,0 1-128 0,0-3 128 0,0 2 0 0,-2-1-160 0,2 0 32 16,0-2 0-16,-1-1 0 0,-1 2-208 0,0-2-48 0,-1-2 0 0,0 2 0 31,-1-4 208-31,0 1 48 0,-1 0 0 0,2-3 0 16,-4 3 128-16,4-3 0 0,-4 0 0 0,2-3 0 16,-1 0 0-16,0 0 0 0,1 0 0 0,-1-3 0 0,-1 0-128 15,1-1 0-15,1-1 0 0,-1-3 0 0,3 1 128 0,1 1-208 16,2 0 80-16,0-2 128 0,1 1-224 0,3-2 80 15,1 1 16-15,1 1 0 0,1 1 0 0,3 1 0 16,0 1 0-16,2 1 0 0,0 0 128 0,2 0 0 16,2 2 0-16,2 0 128 0,2 1 112 0,1 0 16 0,3 0 16 0,0 0 0 0,2 0-112 31,1 1-32-31,1 0 0 0,-1-1 0 0,1 3-128 0,0-3 0 16,-1 0 0-16,-2 1 0 0,-2 1 0 0,-1-2 0 15,1 3 0-15,-3-2 0 0,0 4 0 0,-1-2-144 16,-1 1 0-16,-1 2 0 15,-2 2-864-15,-3-1-160 0,1 5-48 0,-1 0 0 0</inkml:trace>
  <inkml:trace contextRef="#ctx0" brushRef="#br0" timeOffset="190">29747 17505 41471 0,'-17'2'3680'0,"6"-1"-2944"16,5-1-592-16,5 0-144 0,1 0 320 0,-2 0 48 0,-1 0 0 0,-9 0 0 15,0 3 16-15,-3-3 0 0,1 2 0 0,3 0 0 16,2-1 304-16,1 0 64 16,2 4 16-16,3-5 0 0,1 4-128 0,2-4-32 15,1 2 0-15,2 2 0 0,3-1-192 0,4-1-32 0,3 1-16 0,3 0 0 16,6-1-176-16,5-2-48 15,8 0 0-15,4-4 0 0,5-2-144 0,5-1 0 0,8-5 0 0,7-3 0 32,0 0-528-32,3-3 16 0,6 1 0 0,-2-1 0 0,-6 3-352 15,1 0-64-15,-1-1-16 0,-2 5 0 0,-2 1 112 16,-2 5 0-16,-4-2 16 0,-3 5 0 0,-3 1 384 0,-4-2 80 0,-1 2 16 0,-5 1 0 0,-4 0 336 16,-4-2 0-16,-1 2 0 0,-5 0 0 0,-2-2 128 15,-4 2 32-15,0-2 16 0,-4 0 0 0,-1 0 144 0,-2-2 16 16,-1 2 16-16,-3-1 0 0,-1-1-224 0,-2 2-128 15,-1-2 160-15,-2-1-160 0,0 2-192 0,-5 0-144 16,-1-2-32-16,-1 0 0 16,-5 2-80-16,-2 0-32 0,-8 1 0 0,-5 2 0 15,-5 0-224-15,-7 0-64 0,-4 2 0 0,-7-2 0 0,-4 3 416 0,-3 1 80 16,-4 2 16-16,-4 0 0 0,-4 0 256 0,-2 2 224 16,-1 1-32-16,0 1-16 0,3-1 240 0,5 0 48 0,8-3 16 15,4-1 0-15,3-1 688 0,3-4 144 0,-1 2 32 0,3 2 0 16,2 1-448-16,3 1-96 15,2 2-16-15,3-1 0 0,3 3-528 0,1-2-96 0,3 2-32 0,5-1 0 16,1-1 400-16,3 1 80 0,4-1 16 0,2 0 0 16,2-3-288-16,3-1-48 0,4 2-16 0,3-3 0 15,3-1-464-15,7-2-112 0,4 0-16 0,7-2 0 32,5-4-144-32,6-4-48 0,10-4 0 0,7-4 0 0,8 2 160 0,8-4 32 0,9 1 0 0,5-2 0 31,0 1-368-31,2 1-64 0,1 4-16 0,-2-3 0 0,-7 7 48 0,-5-1 0 0,-2 3 0 0,-7 0 0 15,-6 3-368-15,-5 1-64 0,-3 0 0 0,-6-1-15968 16</inkml:trace>
  <inkml:trace contextRef="#ctx0" brushRef="#br0" timeOffset="191">29872 17010 29487 0,'-3'2'2624'0,"3"-2"-2112"16,0 0-512-16,0 0 0 0,3 0 464 0,-2 0-16 15,2 0 0-15,-1 0 0 0,0 0-752 16,2 0-144-16,1 0-48 0,0 0 0 0,-1 0 1264 0,2 3 256 0,-1-3 64 0,0 4 0 16,1-1 48-16,0 4 16 0,-1 0 0 0,-1 1 0 15,-1 2-448-15,1 2-96 0,-1 3-16 0,-2-2 0 16,-2 4-128-16,-1-2-16 16,1 0-16-16,-1 0 0 0,-2 2-224 0,2-3-32 0,-1 1-16 0,-1-3 0 0,2-1-160 0,-1 1 128 15,-1-2-128-15,3-2 128 0,-2 1-128 0,2-3 192 16,-1-3-192-16,0 1 192 0,1-2 0 0,1-2 0 15,-1 0 0-15,0 0 0 0,-1-5 64 0,1 1 0 16,-1-2 16-16,-1-3 0 0,-2 1-272 0,0-4 128 16,-1-3-128-16,0 3 0 0,-3-3 128 0,1 0-128 15,-3-3 0-15,2-2 0 0,-1 1 368 0,1-2-48 16,1-3 0-16,0 2 0 16,2-5-112-16,0 0-16 0,3-1-16 0,2 2 0 15,1 0-176-15,4 3 0 0,1 4 0 0,2 1 0 0,3-1-192 0,2 0 48 0,2 5 0 0,3-1 0 16,2 0 144-16,1 1-208 0,2 1 80 0,3 1 128 15,3 1-192-15,-3-3 192 0,2 4-160 0,-4 3 160 16,-3-1-128-16,-4 1 128 16,-2 2 0-16,-4 1-144 0,-1 1 144 0,-3 1-192 0,-3-1 192 0,-2 2-192 15,-1-2-128-15,0 0-48 0,-1-1 0 0,0-1-12480 32,0 3-2496-32</inkml:trace>
  <inkml:trace contextRef="#ctx0" brushRef="#br0" timeOffset="192">30571 16166 28559 0,'0'0'2544'0,"-2"0"-2032"0,4 0-512 0,-2 2 0 0,0 0 1664 0,0 0 224 0,0 2 48 0,-2 2 16 15,1 5-432-15,0 3-96 0,-2 5-16 0,-2 5 0 16,1 3-496-16,-2 3-96 0,0-1-32 0,0 4 0 15,2-1-368-15,-2 0-80 0,1 1-16 0,0-3 0 0,2-1-320 16,0-1 0-16,-1-2 0 0,0-5-128 0,2 1-160 0,0-6-32 16,1 0 0-16,0-5 0 15,-1 0-784-15,2-5-176 0,0-1-16 0,0-5-16 0</inkml:trace>
  <inkml:trace contextRef="#ctx0" brushRef="#br0" timeOffset="193">30775 16282 33167 0,'-1'10'1472'0,"-1"-5"304"0,1 5-1424 0,1-1-352 0,0-3 0 0,-1 1 0 16,0 0 1184-16,-2 4 160 0,1 9 48 0,-2 7 0 15,-2 6-128-15,-2 1-32 0,2 1 0 0,-2-6 0 16,2 0-576-16,1-4-112 0,1-2-32 0,0-3 0 16,3-4-512-16,2-1 0 0,1-4-160 0,-1-3 160 15,1-3-784-15,2 0-48 0,-1-4 0 16,2-2-17920-16</inkml:trace>
  <inkml:trace contextRef="#ctx0" brushRef="#br0" timeOffset="194">11424 7922 35935 0,'-1'-4'3200'0,"1"1"-2560"0,1 1-512 0,-1 1-128 15,2 1-1152 1,-1 0-256-16,1 0-64 0,1-3 0 0,1 0 960 0,-1 0 192 0,2 3 48 0,0 0 0 15,-1 4-64-15,1 2-16 0,-1 3 0 0,1 3 0 16,-3 0 16-16,0 4 0 0,0 3 0 0,-1 1 0 16,1 2 464-16,0 4 80 0,-1 1 32 15,0 2 0-15,0-1-240 0,2 4 0 0,-2 0 0 0,0 2 0 0,2-5 0 0,-3 2 0 16,0 1 0-16,0-3 0 16,0 2 432-16,-1-3 32 0,-1 1 16 0,0-3 0 15,1-2-480-15,-2-1 0 0,1-1-128 0,-1 0 128 16,-1-6-1344-16,1 0-176 0,0-1-16 0,0-5-6256 15,0-1-1232-15</inkml:trace>
  <inkml:trace contextRef="#ctx0" brushRef="#br0" timeOffset="195">10759 8838 33167 0,'-8'0'1472'0,"3"-3"304"0,0 3-1424 0,1-2-352 0,4 2 0 0,0 0 0 0,0 0 192 0,-1 0-48 0,1 0 0 0,-1 0 0 16,2 0-512-16,0-1-96 0,3 1-32 0,2-3 0 0,4 1 352 0,1-2 144 16,4 0-128-16,3-2 128 0,5 0 640 0,4-3 192 15,4 2 64-15,7-3 0 0,5 1 112 0,5 2 16 0,4 1 16 16,0-3 0-16,2 0-512 0,0 0-96 0,0 1-32 15,1-1 0-15,3 2-224 16,2-2-48-16,4 3-128 0,-5 0 192 0,-2-1-64 0,-4 0 0 0,-4 1-128 0,-3 0 192 31,-1 4-32-31,-2-2-16 0,0 0 0 0,1 2 0 0,-4 4-384 0,-3-4-80 0,-2 2 0 0,-4-3-16 16,-3 2-1664 0,-3-1-336-16</inkml:trace>
  <inkml:trace contextRef="#ctx0" brushRef="#br0" timeOffset="196">10984 9657 24879 0,'0'0'2208'0,"0"0"-1760"0,0 0-448 0,2 0 0 0,-1 0 1392 0,1-3 192 0,2 1 32 0,1-2 16 16,4-2-1504-16,2-3-288 0,0-1-64 0,1 0-16 15,2-3 752-15,-2-2 128 0,1-1 48 0,0-4 0 0,-1-1 336 16,1 1 80-16,-2-2 16 0,-1 1 0 0,0-1-112 0,-2-1-32 15,1-1 0-15,0-2 0 0,-1-3-464 0,1-3-80 16,-2 1-32-16,1-1 0 0,1 1-144 0,-1 3-16 16,2 2-16-16,-1 1 0 0,1 3-96 0,-2 2 0 15,2 3-128-15,-1 3 192 0,-1 4-192 0,-1 4 0 16,0 0 128-16,-2 3-128 0,1 2 128 0,-1 1-128 16,1 0 176-16,1 4-176 0,-1-2 0 0,1 2 0 0,1 2-192 15,-1-2 48-15,0 4-80 0,1-1-16 0,-2 3 0 16,1-3 0-16,1 4 240 0,-1-1-176 0,2 2 176 0,0 2-160 15,-1 1 160-15,2 1 0 0,0 4 0 16,0 1 0-16,0-2 0 0,0 6-128 0,0-1 128 16,-2 0-128-16,1 1 128 0,1 1 0 0,-2-1 0 0,2-3 0 15,0-3 0-15,0-3 0 0,0-4 0 0,0 0 0 16,0-4 0-16,0 1 0 0,0-3 0 0,-2-3 0 16,2 0 208-16,-2-2-16 0,-1-2-16 0,-1-2 0 15,2 0 16-15,-1-2 0 0,-1-1 0 0,0 1 0 0,1-6 128 16,-1 1 48-16,0-3 0 0,0 0 0 0,-1-2-48 15,0-1 0-15,-1 0 0 0,-1-3 0 0,1-3-64 0,0-3 0 16,1-1-16-16,-2-5 0 0,4 3-80 0,-1-1-16 16,1 0 0-16,1-2 0 0,0 1-16 0,1-1 0 15,1 3 0-15,-1-1 0 0,-1 3-128 0,1-2-176 16,-1 1 48-16,0 1 0 16,1 0-512-16,0 1-112 0,3 0-16 0,2 1-19120 0</inkml:trace>
  <inkml:trace contextRef="#ctx0" brushRef="#br0" timeOffset="197">13592 8080 3679 0,'10'-4'320'0,"-5"-1"-320"0,-1 4 0 0,-2-1 0 16,1 0 2384-16,-3 2 416 15,0 0 80-15,0-1 0 0,1 1-720 0,0 0-160 16,-1 0-16-16,-1 1-16 0,-3 3-752 0,-2 0-160 15,6-4-32-15,-19 12 0 0,7-6-288 0,-3 0-64 16,-1 2-16-16,-2 1 0 0,-1-3-656 0,1 0-304 16,-3 0 32-16,-1-2 0 0,0 2 816 0,0-2 160 15,-2 1 48-15,-1 0 0 0,-1 1 416 0,-3-1 96 16,-1 5 16-16,2-3 0 0,0 4-720 0,-1-1-144 16,2 0-32-16,-2 0 0 0,3 2-384 0,-1-3 0 15,-1 1 128-15,-1 2-128 0,0 0 224 0,-1 0 16 16,-1 2 0-16,3 0 0 0,2 1-240 0,-3 1 0 15,1-1 0-15,-2 2 0 0,3 2 0 0,2-5 0 0,3 3 0 16,2-5-160-16,4-1-128 0,3-2-32 0,1-1 0 0,5-4 0 16,2 0 528-16,1-2 112 0,3-1 0 0,0 1 16 15,1 1 112-15,0-3 32 0,1 2 0 0,0 0 0 16,1-2-288-16,0 3-48 0,2 0-16 0,1 0 0 16,1-2-128-16,0 2 128 0,4 0-128 0,0 1 128 15,1 1 0-15,3-1 0 0,-1 2 0 0,2-3 0 16,2 4 0-16,3-2 0 0,2 2 0 0,1-3 0 15,0 1-128-15,4 1 0 0,5-1 0 0,2-3 0 16,2 1 0-16,0-3 0 0,2-3 0 0,0 0 0 16,-3-1 0-16,-2-5 0 0,-2 3 128 0,-2 0-128 0,-5 0 0 15,1 2 128-15,-1 0-128 0,-3 2 128 0,-4 2 96 0,0 2 16 16,-2-2 0-16,-3 1 0 0,1 2-112 0,-2-1 0 16,-1 2-128-16,-2-4 192 0,0 3-192 0,-2 0 0 15,0-1 128-15,-1 0-128 0,0 1 0 0,-1-3 0 16,0 3 0-16,-2-3-160 0,2 3 160 0,-2 0 0 15,1 0 0-15,0-3 0 0,0 4-192 0,-2-3 64 16,0 1 0-16,-1 1 0 0,0 0 0 0,-1 0 0 16,-1 1 0-16,-3-1 0 0,0 2 128 0,-3-1 0 15,-2 2 0-15,-1 0 0 0,-4 1 0 0,-2 2 176 16,0 4-48-16,-5-1 0 0,-2 2-128 0,-2 1 0 0,0 1 0 0,0 1 0 16,0 0 0-16,-1 3-176 0,4-5 176 0,-1 1-128 15,-2 1 128-15,-1 1 0 0,-3-2 0 16,-1 1-128-16,-1 0 128 0,0-1 0 0,-3-2 0 15,1 2 0-15,-1 1 0 0,0 0 0 0,1-4 128 0,3 2-128 16,2-1 0-16,2 0 0 0,3 2 0 0,0-3 0 16,3 0 0-16,1 0 0 0,2-1 0 0,2-2 0 15,2-1 0-15,2-3 0 0,-1 1 0 0,5-1 0 16,0 1 240-16,3-4 16 0,2 2 16 0,1-1 0 16,1 0-144-16,2 2-128 0,2 0 144 0,1 0-144 0,2 3 0 0,1-2 0 15,4 3 0-15,3 1 0 0,2-1 0 0,4-2 0 16,3 2-128-16,2-2 128 0,2-4 0 0,2 1 0 15,0-4 0-15,0 2 144 16,-1-1-144-16,4-2 0 0,4 0 0 0,2 1 128 0,0 2-128 0,0-1 0 16,3 2 0-16,-3-4 0 0,0 1 0 0,-1-2 0 15,-1 1-128-15,0-5 128 0,-2 0-304 0,0 0 16 16,3-1 0-16,4-1 0 16,2 0-368-16,3 1-80 0,-1 0-16 0,-1 0 0 15,-1 0-384-15,-1 2-80 0,-1 0 0 0,-2 2-9040 0,-1-2-1808 16</inkml:trace>
  <inkml:trace contextRef="#ctx0" brushRef="#br0" timeOffset="198">12754 9673 23039 0,'-1'-3'2048'0,"-1"3"-1648"16,2 0-400-16,0 0 0 0,0 0 1456 0,0-2 208 0,2 0 32 0,-2 0 16 16,1-1-1264-16,1 2-240 0,0-2-48 0,-2 3-16 15,0 0-144-15,0 0 0 0,0 0-192 0,0 0 192 16,0 0-448-16,0 0 48 0,0 0 0 0,-8 23 0 16,3-13 624-16,-2 5 128 15,-2-2 32-15,-1 5 0 0,0-1 64 0,-3 4 32 0,-1 1 0 0,0 3 0 16,1-1-240-16,2 0-48 0,0-4-16 0,2 1 0 15,2-1-176-15,0-2 128 0,4 1-128 0,-1-1 128 16,3-1 192-16,1 1 16 0,0-1 16 0,1 2 0 16,0-4-352-16,3-2-192 0,0 0 32 0,1-1 0 15,1-2-752-15,0-1-160 0,1-2-16 16,1-1-16-16,-1-2-240 0,-1-2-64 0,2-2 0 0,0-2 0 16,1 1-64-16,-2-5 0 0,2-1-16 0,1-2-7504 15</inkml:trace>
  <inkml:trace contextRef="#ctx0" brushRef="#br0" timeOffset="199">12834 9481 21759 0,'-10'-10'480'0,"3"3"96"0,1-2 32 0,2 3 0 0,1 2-480 0,3 2-128 0,-1-2 0 0,-1-2 0 16,-2-4 944-16,-1-3 160 0,0 1 48 0,1 0 0 16,2 4-1152-16,0 0-240 0,0 4-32 0,1 1-16 15,1 1 560-15,0 2 112 0,0-1 32 0,0 1 0 16,1 1 112-16,1 1 32 0,-1 1 0 0,0 1 0 31,-1-4-832-31,0 0-176 0,0 0-16 0,2 24-11680 0</inkml:trace>
  <inkml:trace contextRef="#ctx0" brushRef="#br0" timeOffset="200">13007 9775 24879 0,'0'0'2208'0,"0"1"-1760"0,2-1-448 0,-1 2 0 0,0-2 2256 0,1 2 368 0,1-2 80 0,3 4 16 15,3-2-1440-15,2 5-304 16,3-4-48-16,0 0-16 0,2-2-672 0,0 1-240 16,-1-2 144-16,1 2-144 15,-2 0-272-15,1-2-144 0,1 3-32 0,-2-3 0 16,-3 1-960-16,-1-1-208 0,-1 2-48 0,1-2-12928 0</inkml:trace>
  <inkml:trace contextRef="#ctx0" brushRef="#br0" timeOffset="201">12868 10071 35935 0,'0'0'3200'0,"0"0"-2560"15,0-3-512-15,1 3-128 0,1 0 1296 0,3-2 240 0,4 1 64 0,3-2 0 31,8-3-1872-31,5 0-368 0,4-2-80 0,0 0-16 16,-1 0-496-16,-2 0-112 0,-1 1 0 0,-4-1-9408 0,-1 2-1888 0</inkml:trace>
  <inkml:trace contextRef="#ctx0" brushRef="#br0" timeOffset="202">13546 9639 43311 0,'-1'3'1920'0,"-3"-1"384"0,1 2-1840 0,0 2-464 16,2-2 0-16,0 2 0 0,1 3 0 0,-1 3-128 16,-1 8-16-16,0 6 0 15,1 7-272-15,2 3-48 0,0-1-16 0,3-3 0 16,2-1 0-16,-1-5 0 0,0-2 0 0,0-3 0 16,0-1-256-16,-3-4-48 0,1-1-16 0,-3-1 0 15,0-2-704-15,-3-3-144 0,1 1-16 0,-3-7-12864 0</inkml:trace>
  <inkml:trace contextRef="#ctx0" brushRef="#br0" timeOffset="203">12800 8242 17503 0,'-2'-1'1552'0,"2"1"-1232"0,0 0-320 16,0 0 0-16,0-3 0 0,2 3 0 0,-2-2 0 0,1-2-144 31,-1 0-304-31,1-4-48 0,0 0-16 0,-1-2 0 0,1-1 848 0,-1 1 176 0,-1 3 16 0,1-2 16 16,-1 3 480-16,1 0 112 0,-1 2 16 0,0 0 0 15,-1-1 608-15,1 4 128 0,1-1 32 0,-1-1 0 16,1 2-192-16,0-1-48 0,0-1 0 0,0-1 0 15,1 2-448-15,0-3-80 0,1 0-32 0,-1-1 0 16,0 0-304-16,0-2-64 0,2 2-16 0,-1-4 0 0,1-1-320 16,-1 0-64-16,2 0-16 0,0 0 0 0,-1-4-176 0,1 2-32 15,0 0-128-15,-1-3 192 0,1 1-192 16,0-1 0-16,-2-3 128 0,1 1-128 0,-1 0 0 16,-1 0 0-16,-1-1 0 0,0 3 0 0,-1-2 0 0,1 4 0 15,-1-1 0-15,-1 3 0 0,0 2 0 0,1 0 0 16,0 1 0-16,0 2 0 0,1 1 0 0,0-3 0 15,1 3 0-15,0 2 144 0,0-2-16 0,2 2 0 16,-1 1 0-16,1 0 0 0,-1 0-128 0,2 0 0 16,-2 3 0-16,2 0 0 0,0 0 0 0,-1 0 0 15,2 3 0-15,-1 0 0 0,0 0 0 0,1 4 0 0,-1 2 0 16,-1 1-176-16,3 2 176 0,-1 4 0 0,2-2 0 16,-3 2 0-16,3 5-128 0,0-1 0 0,2 1 0 0,-1 1 0 15,1 0 128-15,1-3 0 16,1-3 0-16,-1 0 0 0,1-3 0 0,0 0 0 0,2-2 0 0,-2-1 0 15,0-3 0-15,-1 2 0 0,0-2 0 0,-2 2 0 16,0-3 0-16,-2 0 0 0,1 1 0 0,-1-4 0 16,1 1 0-16,-1 1 0 0,0-1 0 0,-1-1 0 15,0 0 0-15,-1-1 0 0,1 2 0 0,-3-4 0 0,1 0 0 16,-2 0 0-16,1 0 0 0,1-2 128 0,-1-1 80 0,-1 2 32 16,2-3 0-16,-2 2 0 0,0-2 32 0,2 1 16 15,-1-3 0-15,1 3 0 0,-1-4-128 0,1-1-32 16,-1 0 0-16,1 0 0 15,-1-2-128-15,1 0 0 0,-1-3 0 0,1 1 0 0,-1-1 128 0,1-2-128 16,-1-1 0-16,-1-3 128 0,2-3 48 0,-2 2 0 16,-1-1 0-16,1-1 0 0,0-4-48 0,1-1 0 15,-1-2 0-15,0 1 0 0,0-1-128 0,1 3 0 16,-1 2 0-16,3 0 0 16,-1 5-496-16,1 1-16 0,1 2-16 0,1 3 0 15,2 6-272-15,0-2-48 0</inkml:trace>
  <inkml:trace contextRef="#ctx0" brushRef="#br0" timeOffset="205">15436 7765 18431 0,'0'-2'1632'0,"0"-1"-1312"0,1 0-320 0,0 3 0 0,1-4-144 0,0 2-112 15,1-2 0-15,0-4-16 16,3-2-688-16,-1 0-128 0,3-1-16 0,-3 1-16 0,0 2 912 0,-2 2 208 15,1 1 0-15,-3 2 0 0,1 1 576 0,-2 1 112 16,-2 0 16-16,1 1 16 0,0 1 560 0,-2 0 96 0,1 3 32 16,-1-4 0-16,2 1 16 0,-1 2 16 15,0-3 0-15,1 2 0 0,0-2-560 0,0 0-112 0,0 1-32 0,-2-1 0 16,2 3-352-16,0-3-64 0,-1 0 0 0,0 2-16 16,-1-2-16-16,0 2 0 0,-2 0 0 0,-1 2 0 15,-1 1 96-15,-2 2 32 16,-3-1 0-16,0 7 0 0,0-3-128 0,-2 2-32 0,-1 4 0 0,-2 0 0 15,0 3-64-15,-2-1 0 0,0 1-16 0,1-3 0 16,1 1-176-16,2-2 128 0,1 1-128 0,2-1 128 0,2 1 64 16,3-2 16-16,-1 4 0 0,2 1 0 0,2-1 96 0,0 0 16 15,3 0 0-15,1 1 0 0,0-6-48 0,1 2 0 16,2-3 0-16,-2 1 0 0,2-2-64 16,0 4-16-16,1-3 0 0,0 0 0 0,1 2-192 0,0 1 0 15,0-1 0-15,2-2 0 31,0 0-1040-31,3 1-112 0,1-6 0 0,2 2-16 0,2-3-1072 0,1 0-192 0,2 0-64 0,0-2 0 16,-4 0 496-16,3 1 80 0</inkml:trace>
  <inkml:trace contextRef="#ctx0" brushRef="#br0" timeOffset="206">15603 7950 20271 0,'-6'3'1792'0,"1"-3"-1424"0,3 1-368 0,1-1 0 16,1 0 0-16,-1 0-128 0,-2 2 0 0,-1-1 0 0,-1 2 400 0,-2 1 96 15,4-2 16-15,-1 1 0 0,3 0 320 0,1 0 80 16,1-2 16-16,1 4 0 0,0-1 624 0,-1 2 128 16,3 4 32-16,-3 0 0 0,0 2-960 0,-1 3-192 15,0 1-48-15,0 1 0 16,-2 1-688-16,-1-2-144 0,1 1-16 0,-2 0-16 16,0 3-1056-16,-1-5-224 0,0 2-32 0,-1 2-9488 0</inkml:trace>
  <inkml:trace contextRef="#ctx0" brushRef="#br0" timeOffset="207">15631 7716 13823 0,'0'-2'1216'0,"0"1"-960"16,0 1-256-16,0 0 0 0,0 0 1408 0,0-3 256 0,1 3 32 15,-1-2 16-15,2 0-272 0,-2-1-48 0,0 1-16 16,0 2 0-16,0 0 48 0,0 0 16 0,0 0 0 0,0 0 0 16,0 0-848-16,0 0-160 0,0 0-48 0,12 18 0 31,-7-14-1280-31,0-2-272 0,1 2-48 0,2-3-11568 0</inkml:trace>
  <inkml:trace contextRef="#ctx0" brushRef="#br0" timeOffset="208">15787 7552 3679 0,'-1'-3'320'0,"0"2"-320"0,-1-1 0 0,1 2 0 0,1 0 2880 0,0 0 512 0,0 0 112 0,0 0 16 15,0 0-1472-15,0-3-304 0,1 2-48 0,-1 1-16 16,0 0-176-16,0 0-32 0,0 0-16 0,0 0 0 16,0 0-576-16,0 0-112 0,21-5-32 0,-18 7 0 0,1-2-352 15,-1 3-64-15,1 1 0 0,1-2-16 0,-1 2 176 0,1-2 32 16,1 2 16-16,-1-1 0 0,1 0 304 0,0 1 48 16,1-2 16-16,2 2 0 0,0 0-176 0,-1 1-16 15,2 1-16-15,0 1 0 0,0 0-224 0,0 1-32 16,1 0-16-16,0 2 0 0,-1 1-224 0,3 2-64 15,-1 2 0-15,0-1 0 0,3 2-128 0,-1 0 0 16,1 1 0-16,-1 3 0 0,0-4 0 0,-2-1 0 16,1 1 0-16,-2 4 0 0,-2 1 0 0,-2-1 0 0,-2 2 0 15,-3 0 0-15,0-1 0 0,-5 3 0 0,1 0 0 16,-3 1 0-16,1-3 128 0,-2 1-128 0,-2 0 0 0,2-2 128 16,-1-5 16-16,-1-1 0 0,1-1 0 0,0-5 0 15,0 3-144-15,0-1 192 0,-1 0-192 0,1-1 192 16,0-3-192-16,-2 4 0 0,2-3 0 0,-2-2 0 15,2 3 0-15,-2-3 0 0,1-3 0 0,0 4 0 16,-1-4-208-16,-1 1-32 0,-1 2 0 0,0-1 0 16,0-1-464-1,-3 2-80-15,2-2-32 0,-3 0-16656 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4-15T12:19:57.41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26491 5208 4319 0,'-2'0'384'0,"1"0"-384"0,0 0 0 0,0-2 0 16,1 2 0-16,0 0 0 0,0 0 1120 0,0 0 192 16,-2-3 32-16,1 2 16 0,1 1 400 0,0 0 80 0,0 0 16 0,0 0 32 15,0 0-304-15,0 0-64 0,0 0-16 0,0 0 32 16,0 0-784-16,0 0-176 0,0 0-16 0,0 0-16 15,0 0-320-15,0 0-64 0,0 0-16 0,0 0 48 16,9 22-192-16,-9-9-192 0,-1 0 32 0,-3 6 16 16,0 3 576-16,-1 0 112 0,-1 3 32 0,-3 5 32 15,1 3-288-15,-3 2-48 0,-2 3-16 0,-2 1 48 16,2-2-304-16,-2 1 0 0,0-3 0 0,-1-3-144 16,1 0 144-16,-1-1-160 0,0 0 160 0,1-3 0 0,-1-2 192 15,1-1 144-15,2-3 48 0,-1-2 32 0,2-1 400 16,-1-1 80-16,2-2 0 0,0-2 16 0,3 1-432 15,-1-3-96-15,0 0 0 0,2-2 0 0,1-2-192 0,-1-2-32 16,4 0-16-16,-1-2 0 0,2 1-16 0,-1-4-128 16,3 1 192-16,0-2-64 0,1 0-128 0,1 0 128 15,1 3-128-15,2-3 128 0,3 1-128 0,-1-1 0 16,3 0 144-16,1 0-144 0,3 3 256 0,2-3 0 16,3 0-16-16,1 0 0 0,1 2-32 15,0-1 0-15,-1 2 0 0,0 0 0 0,1 1-208 0,-1 1 0 16,-1 1 0-16,0 0 0 0,-2 1-256 0,-1 0-80 0,-1-3-32 15,-1 2 0 1,-1 3-528 0,0-3-96-16,-3-3-32 0,1 4 0 0,-1-5-208 0,-2 2-48 15,0-4-16-15,-2 2 0 0,0-2 144 16,-1-2 16-16,0 2 16 0,0-4-8992 0</inkml:trace>
  <inkml:trace contextRef="#ctx0" brushRef="#br0" timeOffset="508.18">26727 5777 10127 0,'-1'-6'448'0,"-1"4"96"0,1-2-544 0,1 1 0 0,0 3 0 0,1-2 0 0,1 1 1408 0,0-2 160 15,2-1 32-15,-1 1 16 0,5-3-64 0,-1-1-16 16,2 5 0-16,0-2 0 0,-2 1-304 0,0 0-64 16,1 3-16-16,-2 0 0 0,1 0-320 0,0 0-64 0,0 0 0 0,-1 0-16 15,2 1-96-15,-2 1-16 16,0-2 0-16,1 0 0 0,0 1-320 0,0-2-64 0,0-1 0 0,1 1-16 16,1-3-96-16,0-1-16 0,1 2 0 0,-1-4 0 15,1 0 240-15,0 1 32 0,-2-3 16 0,1 3 0 16,-1 0-288-16,-1-2-128 15,-1 2 0-15,0 0 128 0,-1 0-128 0,-1 0 0 0,-2 0 0 0,-2-1 0 16,-1 4 0-16,-3-4 0 0,0 4 0 0,-3 0 0 31,0 3-480-31,-2-2-32 0,-3 4 0 16,-2-2 0-16,-1 4-368 0,-1 2-80 0,-2 0 0 0,-1 1-16 16,2-1 480-16,-2-3 112 0,2 4 0 0,1-4 16 0,0 2 880 0,2 1 192 0,2 1 16 0,1-2 16 15,1 3 112 1,0 1 32-16,3-2 0 0,-1 6 0 0,2-1-656 15,-1 2-224-15,0 2 144 0,0 1-144 0,2 0 0 0,-1 2 0 16,0 2 0-16,1-4 0 0,1 2 0 0,2 2 0 16,-1-1 0-16,3-2 0 0,0 4-208 0,3-3-32 15,-1 1 0-15,3-2 0 16,0-2-384-16,1-3-80 0,3-1 0 0,1-2-16 0,1-1-256 0,2-4-48 0,2 0-16 16,3-2 0-16,-1-3-448 0,1 0-96 0</inkml:trace>
  <inkml:trace contextRef="#ctx0" brushRef="#br0" timeOffset="1094.07">27466 5328 12895 0,'2'-6'576'0,"-2"0"112"0,1-3-560 0,-1 6-128 0,0-1 0 0,0 4 0 0,1-3 1280 0,-1-3 240 0,1-2 32 0,-1-4 16 16,1 0 112-16,2 0 32 0,-2-1 0 0,0 0 0 16,2 0-768-16,-2 1-160 0,2 2-16 0,-2-2-16 15,0 2-432-15,0 1-96 0,-1-1-16 0,2 0 0 16,-4-1-208-16,1 4 144 0,0-3-144 0,0 1 128 16,-1 1 144-16,0 0 32 0,-2 2 0 0,0 0 0 15,2 2 144-15,-3-1 48 0,0 4 0 0,0-3 0 16,1 2 64-16,-1 2 16 0,-1-3 0 0,-1 3 0 15,-2 3 0-15,-1-1 16 0,2 2 0 0,-2 2 0 0,0 0-304 16,1 1-64-16,-1-1-16 0,2 4 0 16,-1 0 32-16,0-1 0 0,2 6 0 0,-2 1 0 15,2 0-240-15,-2 4 144 0,1 2-144 0,-1 3 128 0,0 4-128 0,-1-3 0 16,0 4 0-16,2 1 0 0,-2-2 0 0,1 1 0 16,2 0 0-16,-1 3 0 0,3-2 160 0,1-3-160 15,0 0 192-15,1 1-192 0,2-3 304 0,1 1-48 16,1-1-16-16,2-1 0 0,2 1-240 0,0-2 176 15,0 0-176-15,1-1 160 0,1 3-416 0,-1-3-64 16,2 1-32-16,-2 5 0 16,1-3-1536-16,-2-2-304 0,2-1-64 0,-2-5-16 15,0 0-832-15,-2-2-160 0,0-1-48 0,-1-6-6464 0</inkml:trace>
  <inkml:trace contextRef="#ctx0" brushRef="#br0" timeOffset="1425.48">26999 5522 12895 0,'-6'-9'1152'0,"1"2"-928"0,1 1-224 0,2 3 0 0,0 3 2080 0,2-3 368 0,0 2 80 0,-1 1 16 16,1-5-528-16,-1 1-96 0,2-3-32 0,0 1 0 15,3-1-352-15,1 1-64 0,1 0 0 0,3 0-16 0,-1 0-288 0,2 2-48 16,3-2-16-16,2 3 0 0,1 0-464 0,1 0-112 16,4 3-16-16,0 3 0 0,1-2-352 0,2 4-160 0,-1-2 128 0,2 4-128 31,-2-1-416-31,1 0-160 0,-2 0-48 0,0 0 0 15,-2 2-1424-15,-2-3-304 0,-1 2-48 0,-1-1-12032 0</inkml:trace>
  <inkml:trace contextRef="#ctx0" brushRef="#br0" timeOffset="1788.84">27743 5313 20271 0,'-2'-3'896'0,"1"-1"192"0,-2 2-880 0,2 2-208 0,1 0 0 0,0 0 0 15,0 0 1664-15,-1 2 304 0,1 2 48 0,0-1 16 0,0 4-832 0,0-7-176 16,0 0-16-16,6 28-16 0,-4-13-528 0,2 2-96 0,-2 4-32 0,1-1 0 16,1 5-336-16,-3 1 0 15,0 5 0-15,0-3 0 0,-2 4 0 0,0 3 0 0,0 0 0 0,-2-1 0 32,-1 1-400-32,1-1-112 0,-1-4 0 0,2 1-16 15,-2-6-720-15,1-3-144 0,1-3-16 0,-1-2-16 16,2-2 352-16,-1 1 80 0,-1-4 16 0,2-2-9296 0</inkml:trace>
  <inkml:trace contextRef="#ctx0" brushRef="#br0" timeOffset="2048.92">27529 5712 32255 0,'-5'-4'2864'0,"2"1"-2288"0,0 1-576 0,3 2 0 0,3 0 1536 0,-2-1 192 15,1-2 32-15,2 0 16 0,2-1-1008 0,5-5-208 0,5 1-48 0,3-2 0 32,5 0-272-32,2 1-64 0,3-1-16 0,0 3 0 15,2-2-160-15,-2 2 0 0,2-2 0 0,-1 3 0 16,-2 0-464-1,-2 0-176-15,0 2-48 0,1 0 0 0,1-1-2128 0,0 1-416 0</inkml:trace>
  <inkml:trace contextRef="#ctx0" brushRef="#br0" timeOffset="4150.22">26083 10628 12895 0,'0'-3'1152'0,"1"-1"-928"0,0 4-224 15,0 0 0-15,-1 0 960 0,2 0 160 0,-1-3 32 0,1 2 0 0,2-1 32 0,0-2 16 0,-1 4 0 16,1 0 0-16,0 1 16 0,-2 4 0 0,2 1 0 0,-2 2 0 0,2 4-16 0,0 3 0 0,0 5 0 16,-1 2 0-1,2 7-208-15,0-1-32 0,0 7-16 0,0-3 0 0,0 5-752 0,0 1-192 0,1 4 0 16,-2 2 0-16,0 0-960 16,-2-1-288-16,-1-3-48 0,-1-3-16 0,-2-6-144 15,-1-1-16-15,0-3-16 0,-2-4 0 0,1 0 208 0,-2-2 32 16</inkml:trace>
  <inkml:trace contextRef="#ctx0" brushRef="#br0" timeOffset="4833.42">26058 10615 23039 0,'-6'-6'1024'0,"2"-3"192"0,0 4-960 0,3 0-256 0,1 4 0 0,0-2 0 16,1 0 240-16,0-2 0 0,1-3 0 0,0-2 0 15,1-2 112-15,2 0 32 0,-2-1 0 0,2 3 0 16,0-2 512-16,-1 0 96 0,1 2 32 0,-1 0 0 16,-1 1 960-16,2 2 192 0,1 1 32 0,1-3 16 0,0 2-992 0,0 0-192 15,3 1-32-15,0 0-16 16,0 1-672-16,1 0-144 0,2 3-32 0,0-2 0 15,1 1-144-15,-1 3 0 0,2-3 0 0,1 0 0 16,-1 3 0-16,1 0 0 0,0 0 0 0,-1 4 0 0,0 1-304 16,-1 2 64-16,2 2 16 0,0 1 0 0,0 2-128 15,1 1-32-15,0 3 0 0,2-4 0 16,0 4 192-16,-2 0 48 0,0 0 0 0,-1 0 0 0,0 3-176 16,-1-1-16-16,-1 1-16 0,-3 1 0 0,-2-4 32 0,-2 2 0 15,-2 1 0-15,-1-3 0 0,-3 3 320 0,-1-7 0 0,-1 4 128 16,-3-6-128-16,-1 2 320 0,-1-2-32 15,-3-2 0-15,-3 0 0 0,1-2-288 0,-5 1 0 0,-2-1 0 0,0-2 0 32,0-1-256-32,-1 2-144 0,-2-1-48 0,0-4 0 0,0 2 448 15,0-2 0-15,-1 0 192 0,1-2-64 0,-1-1 96 0,0 2 32 16,0-1 0-16,1-2 0 0,0-2-48 0,0 2 0 16,1-1 0-16,0 1 0 0,0 1-208 0,2 0 0 0,2 0 0 15,1 0 0-15,2 1 0 0,4 2 0 0,1-2 0 16,2 2 144-16,1 2 208 0,1 0 32 0,2-2 16 15,-1 3 0-15,3-3-128 0,0 1-16 16,0 4-16-16,2-2 0 0,0 0-96 0,2 3-16 16,2-1 0-16,1 1 0 0,2 3-128 0,2 0 0 0,4 2 0 15,1 0 128-15,3 5-128 0,0 0 192 16,4 0-192-16,-1 3 192 0,1-1-192 0,1 4 0 16,-2-2 144-16,-1-1-144 0,-2-1 0 0,-1-2 0 0,0 3 0 15,-1-2 0-15,-1 2-288 0,-1-1-80 0,-2-2-16 0,-1 0 0 16,-1-1-512-16,-4-1-96 0,1-2-32 15,-4-3 0-15,0-2 192 0,-1 0 48 0,-1-5 0 16,-1-1-9408-16,1 2-1888 0</inkml:trace>
  <inkml:trace contextRef="#ctx0" brushRef="#br0" timeOffset="5087.76">26653 10956 26719 0,'-2'0'2368'0,"1"0"-1888"0,1 0-480 0,0 0 0 16,1 0 1168-16,1 0 144 0,-1 0 32 0,1 3 0 0,3-3-1200 0,0 3-144 0,3 3-192 0,0 1 32 0,0 3 160 0,0 2 0 0,-1 0-144 0,-1 2 144 0,-1 2 832 0,-2 2 224 15,1 1 48-15,-3 0 16 0,1 0 160 0,-1 0 16 16,0-1 16-16,-1 0 0 0,0-1-848 0,-1-3-160 15,1 1-48-15,0-4 0 0,0 0-256 0,0-5 0 16,0 1-176-16,0-4 176 16,1 1-1328-16,0-4-144 0,2 2-48 15,-2-2-14832-15</inkml:trace>
  <inkml:trace contextRef="#ctx0" brushRef="#br0" timeOffset="5836.68">26779 10706 24879 0,'-3'0'2208'0,"2"0"-1760"0,0 0-448 0,1 0 0 0,0 0 1184 0,0 0 160 16,-1 0 16-16,-1 0 16 0,0 0-512 0,1 0-96 15,-2 0-32-15,3 0 0 16,0 0-1920-16,0 0-384 0,0 0-80 0,0 0-16 16,0 0-448-16,0 0-112 0</inkml:trace>
  <inkml:trace contextRef="#ctx0" brushRef="#br0" timeOffset="6675.38">27135 10891 30399 0,'-4'-2'2704'0,"2"0"-2160"0,0 2-544 15,1 0 0-15,0 0 960 0,0 0 64 0,-2 0 32 16,0-3 0-16,-4 2-736 0,0 1-128 0,-2-2-48 0,1 4 0 31,0-2-640-31,-2 4-128 0,-1 2-16 0,0-2-16 16,0 4 176-16,0-1 32 0,-2 2 16 16,1 0 0-16,1 1 672 0,0 2 128 0,0 1 16 0,2 0 16 15,0 0 128-15,1 3 32 0,0-1 0 0,2 1 0 16,1 0-560-16,3 0 0 0,-1-3-192 0,3 0 48 15,1-2-432 1,2-1-96-16,2 0-16 0,1-3 0 0,3 2 32 16,-1-5 0-16,2 0 0 0,3 0 0 0,-1-4 656 0,0 3 0 0,2-3 0 15,1-3 0-15,0 1 224 0,0-2 128 0,-3 0 32 0,-1 2 0 0,-1-2 272 16,0-2 64-16,1 0 16 0,-1 0 0 0,-2-1-32 16,0-1-16-16,-1 0 0 0,-1 0 0 0,1 0 64 0,-2-2 16 15,-2 2 0-15,1-1 0 0,0-1-256 0,-3 3-64 16,1-2 0-16,0-1 0 0,-1 0-256 0,0 2-64 15,0 0-128-15,-1 2 192 0,0 1-192 0,0 1-128 16,0 2 128-16,-1 1-208 0,1 1 208 0,0 0-144 16,-1 0 144-16,1 1-128 0,0 1 128 0,1 1 0 0,0 3 0 0,1-1 128 15,0 4-128-15,2-1 144 0,1 3-144 0,1 2 160 16,1 2-160-16,3-2 0 0,1 6 0 16,1-1 128-16,-1 2-320 0,-1 1-64 0,-1-1 0 15,-1 2-16-15,-2 0-48 0,-1 1-16 0,-1 1 0 0,-2 1 0 16,1 0 112-16,-2-2 32 0,0 5 0 0,-1-2 0 15,0-2 48-15,-1 0 16 0,0 3 0 0,-2-7 0 0,2 1 128 0,-3-5 256 16,1 0-64-16,-1-4-16 0,0 1 304 16,-1-3 64-16,0-1 16 0,0 0 0 15,-1-1-304-15,-1-2-48 0,-1 0-16 0,-2 0 0 0,-1 1-192 0,-1 2 176 16,-3-3-176-16,-1 0 160 0,-1 4-32 0,-2-3-128 16,-2 1 192-16,1-2-64 0,2-1-128 0,-2 2 0 15,0-1 0-15,0-1 0 16,3-2-432-16,0 0-64 15,2-3-16-15,1 0 0 0,3-3-704 0,3 0-128 0,-1-2-48 16,1-3-14576-16</inkml:trace>
  <inkml:trace contextRef="#ctx0" brushRef="#br0" timeOffset="7383.58">27296 10402 18431 0,'-4'0'1632'0,"1"0"-1312"0,1 1-320 0,2 2 0 0,0-3 1264 0,0 0 176 0,1 1 32 0,0 2 16 0,1 0-768 0,0 3-144 0,3 3-48 0,0 3 0 0,2 1-160 15,1 0-48-15,-1 6 0 0,2-1 0 16,-2 5 656-16,3 5 128 0,0 2 32 0,0 4 0 16,0 4-80-16,0-4-16 0,-1 5 0 0,0-5 0 0,-2 1-448 0,-1-3-80 15,-1-1-32-15,-2 1 0 0,0-4-96 0,-1 1 0 16,0-4-16-16,-1 1 0 0,-1-2-176 0,1 1-48 31,-1-1 0 0,1-3 0-15,1-2-144 0,-1-3 0-16,1-1 0 15,-1-5 0 1,1-2 160-1,-1-2-160-15,0-4 192 16,0 1-192 15,-1-3 400-31,0 0-16 16,2-5-16-16,-2 1 0 0,1-3-48 0,-1-2-16 16,-1-3 0-16,-1-4 0 0,1-1-48 0,-1-1 0 0,-1-2 0 0,1-2 0 0,-1-3-256 0,1-3 0 0,-1 0 0 15,1 5 0-15,2 1 0 0,0 3 0 16,1 3 0-1,0 6-144-15,3 2-64 0,-1 1-16 16,0 4 0-16,2-1 0 0,0 4 80 0,4 0 16 0,1 4 0 0,2-1 0 0,2 1-96 0,-1 2-16 0,3 3 0 16,-1-2 0-16,-1 2 240 0,-2-3 0 0,1 3-160 0,-4-2 160 0,0 2 0 0,-3 1 0 0,2 0 0 0,-2-2 0 0,-1 3 0 0,0 4-144 15,-2-2 144-15,1-1 0 0,0 0-176 0,-2 0 176 0,1 0-160 0,-2 3 160 0,0-2-496 0,1 2 0 0,-1 1 0 0,-1 0 0 0,1 0-848 0,-2-1-160 16,1 1-32-16,0-3-16 0,-1-1-720 0,1-4-144 0,-2 0-16 0,2-4-9184 0</inkml:trace>
  <inkml:trace contextRef="#ctx0" brushRef="#br0" timeOffset="7612.52">27738 10552 11967 0,'0'0'1072'0,"-1"2"-864"0,1-2-208 0,0 0 0 0,0 1 1872 0,0 2 336 15,1 1 64-15,-1 2 16 0,3 6 448 0,-1 1 80 16,2 5 32-16,0 2 0 0,2 1-928 0,0 2-176 15,0 2-32-15,-1 1-16 0,3 1-592 0,-2-1-112 16,1 0-32-16,-1 1 0 0,2-1-640 0,-2 0-144 16,1 2-32-16,0-2 0 0,-1 1-288 0,0 0-64 15,1 1-16-15,-2 1 0 16,2-2-1328-16,-1 1-272 0,-3 1-48 0,2-4-16 16,-1 1-960-16,-1-2-192 0</inkml:trace>
  <inkml:trace contextRef="#ctx0" brushRef="#br0" timeOffset="7903.13">27605 10798 33167 0,'-1'-3'1472'0,"-1"2"304"0,1 1-1424 0,1-2-352 16,0 2 0-16,0-3 0 0,1 2 1424 0,1 1 224 0,0-3 32 15,3 0 16-15,1-3-800 0,4-1-144 0,1 1-48 0,3 0 0 16,-1 0-384-16,3 0-96 0,3-2-16 0,0 3 0 16,2-1-208-16,2 2-208 15,2-3 32-15,2 1 16 16,1 0-1328-16,5-1-272 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4-15T12:22:26.50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14691 8635 2751 0,'2'-6'256'0,"-2"1"-256"0,-2 1 0 0,2 0 0 16,-1 2 3088-16,1 1 576 0,0 1 112 0,-1-3 32 0,-1 0-1952 0,-1 0-400 16,-1-3-80-16,-1 2-16 0,0-2-1152 0,0 2-208 15,-1-1 0-15,0 2-144 16,0-1-688-16,0-1-144 0,0 1-32 0,-1 1 0 0,0-2 704 0,0 0 144 15,-2 0 32-15,1 1 0 0,0-2 816 0,-2 2 160 16,3 0 48-16,-5 2 0 0,2-2 96 0,-2 2 32 16,-1 2 0-16,-1-3 0 0,2 6-112 0,-1-3-16 15,-2 2 0-15,-1 3 0 0,-1 4-416 0,-2-1-96 16,0 2 0-16,0 3-16 0,1-1-368 0,-1 2 0 0,0 1 0 16,1-2 0-16,-1 2 0 0,3 1 0 0,3 0 0 15,-2-2 0-15,2 1 144 16,2 1 16-16,0 0 0 0,1-1 0 0,2 1 224 0,-1 0 64 15,3 0 0-15,1-1 0 0,1-2-256 0,0 0-32 0,3-1-16 16,1 2 0-16,0-2 64 0,0 3 16 16,1-4 0-16,2 0 0 0,-1 1-64 0,2-2-16 0,1 3 0 0,1-3 0 15,2 2 64-15,-1-2 16 0,2-3 0 0,-1-1 0 16,1-1 16-16,1-3 0 0,1-2 0 0,1-2 0 16,2-4 80-16,0 0 0 0,2-3 16 0,-1 2 0 15,-1-4 0-15,1 0 0 0,1-2 0 0,-1 1 0 0,0-3-144 16,0 1-48-16,0-2 0 0,0-2 0 0,-1 3 16 15,0 1 0-15,0-2 0 0,-3 4 0 16,1-3 0-16,-2 2 0 0,0 0 0 0,-2 3 0 0,0-2-160 16,-2 2 0-16,0 0 144 15,-2 1-144-15,0 0 0 0,-2 0 0 0,1 3 0 0,-2-2 0 16,-1 2 0-16,0 0 0 0,-1 2 128 0,1-2-128 16,-2 4 352-16,1-2 0 0,0-1 0 0,0 4 0 0,-1 1-80 0,1-3-16 15,1 3 0-15,-1 3 0 16,1-2-112-16,-1 4-16 0,1 1-128 0,0 0 192 0,1 4-192 0,0 0 0 15,0-1 0-15,2 2 0 0,1 0 0 0,-2 1 0 0,2 2-144 16,0-2 144 0,-1 2-160-16,1 1 160 0,-2-2-160 0,2 2 160 0,-1-1-144 0,0 1 144 15,1-2-128-15,0 2 128 0,-1 1-144 0,2 0 144 16,2 0-160-16,-1 3 160 0,0-1 0 0,1 1 0 0,2 3 0 0,1 0 0 16,0 1 0-16,0 1 0 0,1 2 0 0,0-1 0 15,0 4 0-15,-1-1 0 0,-1 0 0 0,-2-2 0 16,0 3 0-16,0-4 0 15,-2-2 0-15,-3-2 0 0,2-1 0 0,-4-2 0 0,1-1 0 0,-2-3 160 16,0 2 32-16,-3-3 0 0,0 3 0 0,-1-3 0 0,1 0-64 16,-2-1 0-1,0 1 0-15,-3-1 0 0,2 0 32 0,-2-2 0 0,-1 3 0 0,-2-4 0 0,2 1-16 0,-3-1 0 32,-1-2 0-32,-1 2 0 0,0-3 48 0,-2-2 16 0,-2 2 0 0,0-2 0 0,-5 0-64 15,1-2-16 1,0 1 0-16,-1-3 0 0,-5-3 0 0,-2-1-128 0,-3 1 192 0,-1-4-64 31,2 1-640-31,-2-2-144 0,2 0-32 0,-2 0-18240 0</inkml:trace>
  <inkml:trace contextRef="#ctx0" brushRef="#br0" timeOffset="10451.14">2437 16998 35935 0,'-3'-1'3200'0,"-1"1"-2560"0,3-3-512 0,1 3-128 16,1 0-304-16,-1 0-80 0,-1 0 0 0,-1-2-16 0,0 1 208 0,2-2 32 15,0 2 16-15,0 1 0 16,0 0 144-16,0 0 0 0,0 0 0 0,0 0-128 0,22 0 128 0,-17 0 224 16,0 0-48-16,1 0-16 0,3 4 304 0,3-4 64 15,2 3 16-15,2 0 0 16,1 1-176-16,2-1-48 0,1 2 0 0,1-1 0 0,2-2-64 0,3 2-32 15,1 0 0-15,3-2 0 0,0 2-96 0,4-2 0 16,3 2-128-16,3-1 192 0,3-3-192 0,-1 1 128 16,3-1-128-16,-1-1 0 0,2 1 176 0,-3-3-176 0,-6 3 192 15,4-4-192-15,6 2 192 0,4-2-64 16,6 2 0-16,1-4-128 0,1 2 320 0,-1-2-64 0,-1 0 0 16,-1-1 0-16,-8 1 64 0,4-1 0 15,1-2 0-15,2 0 0 0,3 0-192 0,-5-1-128 0,-9 3 192 0,6-2-192 16,3-4 128-16,4 1-128 0,0-2 0 0,3 2 0 15,-1 0 128-15,0 2-128 0,3 3 0 0,-3 1 0 16,-1 0 0-16,2 0 0 0,0 0 0 0,6-2 0 16,4 0 160-16,-2 1-160 0,-2 5 128 0,-6-2-128 0,-5 4 288 15,-3-2-32-15,-3 2 0 0,-2 2 0 0,-1 1-256 0,-2 0 160 16,1 4-160-16,2 1 128 0,-1 3-128 0,-2 2 0 16,-1-1 0-16,-3 3 0 0,-3-4 0 15,-2 0 0-15,-2-1 0 0,2 0 0 0,-2-4 0 0,0-2 0 16,0 1 0-16,-2 1 0 0,1-2 0 0,-1-3 0 15,1 1 0-15,-1-2 0 0,2 0 0 0,0 0 0 16,1-2 0-16,-2 1 0 16,-2-2-176-16,-1 2 176 0,0-1-128 0,-2 2 128 0,3-3 0 0,-1 6-160 0,1-1 160 15,-2 2 0-15,-2 2-416 0,0 4 32 0,0 0 0 0,2 5 0 32,-1 4-512-32,0 2-112 0,-1 5-16 0,-1 0 0 15,-2 2-2016 1,-2-5-416-16,0-2-64 0,-2-2-32 0,-1-3 112 15,2-3 32-15,1 0 0 0,3-5-4432 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4-15T12:24:26.310"/>
    </inkml:context>
    <inkml:brush xml:id="br0">
      <inkml:brushProperty name="width" value="0.05292" units="cm"/>
      <inkml:brushProperty name="height" value="0.05292" units="cm"/>
      <inkml:brushProperty name="color" value="#FF0000"/>
    </inkml:brush>
    <inkml:brush xml:id="br1">
      <inkml:brushProperty name="width" value="0.05292" units="cm"/>
      <inkml:brushProperty name="height" value="0.05292" units="cm"/>
      <inkml:brushProperty name="color" value="#0070C0"/>
    </inkml:brush>
  </inkml:definitions>
  <inkml:trace contextRef="#ctx0" brushRef="#br0">2153 9378 39615 0,'-3'-5'3520'0,"1"4"-2816"0,1 1-560 0,1 1-144 16,0 2-128-16,0-1-64 0,-3 4-16 0,-1 2 0 31,1 7-864-31,-2 3-160 0,-1 8-48 0,2 4 0 0,0 4 128 0,2 6 32 16,2 2 0-16,-1 5 0 0,1 6 512 0,-2 2 96 0,4-1 32 0,-2-1 0 0,0-2 480 0,0-3 0 15,1-2 0-15,1-4 160 0,-1-4 240 16,2-4 48 0,-2-5 16-16,2-4 0 0,-2-3-288 0,-1-3-176 0,-1-3 192 0,1-4-192 31,-2-4-672-31,2-6-240 0,2-2-48 0,-1-6-11776 0</inkml:trace>
  <inkml:trace contextRef="#ctx0" brushRef="#br0" timeOffset="1">1956 9321 39615 0,'-3'-6'1760'0,"0"0"352"0,2 2-1680 0,1 2-432 0,1 2 0 0,2 0 0 16,-1 0-160-16,2-3-112 0,3 2-32 0,4-1 0 16,3-2 96-16,3-2 16 15,4 2 0-15,1-2 0 0,3 0 192 0,2-1 0 16,1 1 144-16,2-4-144 0,3 2 0 0,1-5 0 16,3 3 0-16,0 1 0 0,3-1 0 0,-2 3 0 15,1 1 0-15,-5 0 0 0,0 4 0 0,-6 4 0 16,-2-1 0-16,-2 8 0 0,-5 0 0 0,-1 2 0 15,-3 4 0-15,-2 1 0 0,0 0 0 0,-4 2 0 16,1-2 0-16,0 0 0 0,-1 1 0 0,-2-3 0 16,-1 0 0-16,1 1 0 0,-2-2 208 0,0 2 0 0,-2 1 0 15,0-3 0-15,-2 0 0 0,-1 2 0 0,-1-1 0 16,-2 1 0-16,1-6-208 0,-2 4 128 0,-5 3-128 0,-2 2 0 31,-4 1-240-31,-3 3-144 0,-2-2-16 0,-2-1-16 0,-3-1 48 0,-3 2 16 0,-1-2 0 0,-3-1 0 16,0-3 128-16,-3 0 32 0,1-2 0 0,-2-2 0 15,1-1 192-15,-1-5 192 0,0 2-48 0,1-5 0 16,-2 2-544 0,-1-3-112-16,4 0-32 0,-2 0 0 0,0 0-1888 0,3-2-384 15,2 0-80-15,4-1-16 0,3 2-32 0,6 1-16 0,1 0 0 16,6 4-4912-16</inkml:trace>
  <inkml:trace contextRef="#ctx0" brushRef="#br0" timeOffset="2">2853 9189 35935 0,'-4'0'3200'0,"0"0"-2560"0,2 0-512 0,1 2-128 15,1-2-320-15,-2 2-96 0,1 0-16 0,-3 2 0 16,1 2-384-16,-1 0-80 0,2 3 0 0,0-2-16 0,2 6 1264 0,2-1 256 16,-2 2 48-16,1 3 16 0,1 0-384 0,1 4-80 15,-1 5-16-15,1 3 0 0,-1 2 176 0,1 1 16 16,-1 5 16-16,-1 1 0 0,2 9 384 0,-3 4 80 0,0 6 16 15,-1 0 0 1,-1-3-432-16,0-7-96 0,-1-6-16 0,0-5 0 0,-1 1-336 0,0-7-128 0,1-2 0 0,-1-1 0 16,0-1 128-16,-1-4 0 0,0-3 0 0,0-3 0 31,3-4-896-31,-1-2-80 0,2-1-32 0,0-5-10096 16,1-2-2016-16</inkml:trace>
  <inkml:trace contextRef="#ctx0" brushRef="#br0" timeOffset="3">3381 9780 43311 0,'-10'-6'1920'0,"2"0"384"0,1 2-1840 0,1 2-464 15,2 0 0-15,2 1 0 16,-2 0-1088-16,-5-3-320 0,-3 2-64 0,-5-5-16 16,-6 1 416-16,-1 3 96 0,0 3 16 0,1 0 0 31,0 6-1056-31,4 0-208 0,1 5-32 0,2 1-16 0,3 4 528 0,-1 3 96 0,0 0 32 0,1 0 0 16,0 2 1616-16,2-2 416 0,1-1 32 0,2 2 16 0,0-1 864 0,3-3 160 0,2 2 48 0,1 0 0 15,4-3 256-15,0-2 64 0,4 2 16 0,4-3 0 31,3 1-1104-31,1 0-208 0,5-3-48 0,0 1-16 16,2-3-496-16,1-2-288 0,1-2 32 0,0-2 16 16,0-2-528-16,1-2-128 0,-1-2 0 15,-1-2-16-15,1-4-112 0,-4 0-32 0,0-1 0 0,-3 0 0 16,-1-4 1056-16,-3-1 0 0,-2 0 256 0,-1 0-64 0,-2-3 688 0,-1 1 128 16,-2-2 16-16,-2 1 16 0,0-3-80 0,-1 1 0 15,-1 1-16-15,-1 0 0 0,-1 2-304 0,2 2-48 16,-1 3-16-16,-1 1 0 0,1 6-64 0,1 2 0 15,-2 2-16-15,1 2 0 0,1 0-304 0,0 6-64 16,-1 0-128-16,0 4 192 0,-1 0-192 0,1 1-160 16,0 0 32-16,1 0 0 0,0-1 128 0,0 3 0 15,2-4 160-15,1 4-160 0,1-1 368 0,0-2-32 0,4 2 0 0,-1 1 0 16,2 0-16-16,1 0 0 0,1-1 0 16,1 2 0-16,2 1-128 0,0 1-48 0,-1-4 0 0,0 2 0 15,-1 0-144-15,2 2 0 0,-2 1-192 0,0-3 192 31,1 2-640-31,-1-3 0 0,-1-2 0 0,0 0-11632 0,0-3-2320 0</inkml:trace>
  <inkml:trace contextRef="#ctx0" brushRef="#br0" timeOffset="4">3788 9843 48831 0,'-4'1'2176'0,"1"2"432"0,2 3-2096 0,1 0-512 16,3 0 0-16,-1 1 0 16,3 0-416-16,0 8-192 0,5 5-32 0,2 8-16 15,4 5 16-15,2 2 0 0,0-2 0 0,1 1 0 16,1-6-128-16,-2-2-32 0,1-3 0 0,-2-2 0 15,-1-4-1296-15,-1-2-256 0,-2 1-48 0,0-6-16 16,0 2-608-16,-1-6-128 0,0-2-32 0,0-2-8128 0</inkml:trace>
  <inkml:trace contextRef="#ctx0" brushRef="#br0" timeOffset="5">4412 9742 45151 0,'-11'0'2000'0,"1"0"416"0,-1 3-1936 0,3 0-480 15,3 3 0-15,2 0 0 0,-3 4 0 0,-7 3-336 16,-5 10 48-16,-10 10 16 16,-6 7-64-16,-4 6-16 0,-1 2 0 0,-3 3 0 0,0-1 208 0,-4 1 144 0,2 2-192 0,-2-2 192 15,3-4-256-15,1-3 64 0,2 1 16 16,4-3 0-16,7-5 176 0,1 0 0 0,5-1 0 0,3-1 0 15,8-4-368-15,4-3 16 0,6-2 0 0,7-6-17904 16</inkml:trace>
  <inkml:trace contextRef="#ctx0" brushRef="#br0" timeOffset="6">5551 9884 34095 0,'-5'0'3024'0,"1"0"-2416"0,2 0-480 0,1 0-128 16,1 0 288-16,0 0 32 0,-2 0 16 0,0 0 0 15,-1 0-864-15,3 0-176 0,3-3-48 0,-3 3 0 0,0 0 752 0,29-9 192 0,-11 2 0 16,0 4 16-16,2 0-208 0,1 0 0 0,0 0 0 0,0 3 0 16,-1 0 0-16,-1 0 144 0,-1 0 16 0,-1 0 0 15,-1 0 16-15,-2 0 0 0,0 0 0 0,-2-4 0 16,-1 4-176-16,-1-5 0 15,-3 2 0-15,1-4 0 0,-2 0 0 0,-1-2 0 0,0 0 0 0,-4-1 0 16,2-5 0-16,-5 1 0 0,1-2-224 0,-3 1 80 16,-2 2 144-16,-1 0 256 0,-2 1-64 0,-3 2-16 31,-2 4 144-31,-3-3 16 0,-3 5 16 0,-2 1 0 0,0 0-160 16,-3 3-16-16,-2 4-16 0,-2 5 0 0,1 1-160 15,-1 2 0-15,1 6-192 0,1 0 192 0,1 3 0 0,1-3 0 16,3 2 0-16,1 0 0 0,3-2 0 0,2 1 240 15,5-4-64-15,1 1-16 16,4 1-496-16,2 1-112 0,4-2 0 0,3 0-16 16,2 0 192-16,4-1 32 0,0-2 16 0,5 0 0 0,3-1 352 0,4-2 80 15,5 0 16-15,4-2 0 16,1-1-576-16,4-4-112 0,0 1-32 0,4-2-14624 0</inkml:trace>
  <inkml:trace contextRef="#ctx0" brushRef="#br0" timeOffset="7">6163 9859 45151 0,'-10'0'2000'0,"3"3"416"0,0-2-1936 0,5 1-480 0,1 1 0 0,3 1 0 16,1 2-560-16,-1 4-208 0,2 3-32 0,3 8-16 15,1 4-400-15,3 3-96 0,0 5-16 0,1-1 0 16,1 2 240-16,-2 1 64 0,0 2 0 0,-2-2 0 16,-2 1-704-16,-3 1-128 0,-2 1-16 0,-3-3-16 0,-1-3 1744 0,-3-1 336 0,-2-2 80 0,0 0 16 15,0-4 1760-15,-1-1 368 0,1-4 64 0,-1-4 16 16,3-3-1120-16,0-4-224 0,3-4-32 0,-1-1-16 15,3-4-528-15,0-4-128 0,3-2 0 0,-1-6-16 16,1-4-432-16,-1-7 0 0,1-5 128 0,-1-3-128 16,0-7-208-16,-2-3-80 0,-2-2-16 15,0-3 0-15,-3-5-48 0,0 2-16 0,-1 1 0 16,0-3 0-16,-1-2 368 0,2 0 0 16,0-2 0-16,2 4 0 0,2 4 0 0,-1 5 208 15,4 5-48-15,-2 6-16 0,1 5 176 0,1 4 16 0,3 2 16 0,1 2 0 0,6-1-64 0,0 6-16 16,3 0 0-16,2 5 0 0,3 0-272 0,2 2 0 31,2 0-176-31,2 3 176 0,1 3-448 0,-1 0 32 0,0 3 0 0,-2 3 0 0,0 0 96 0,-3 4 0 16,-1 0 16-16,-2 2 0 0,-2 2 176 0,-2 2 128 15,-2 3-192-15,-2 2 192 0,0 1 0 0,-2 4 0 16,-1-1 0-16,-1 3 0 16,2-2 160-16,-4 1 144 0,3-1 16 0,-2-1 16 0,0-3-112 0,-3 2-32 15,0 0 0-15,0-1 0 0,-2-1-192 0,-3-1 0 0,2-5 0 16,-3-2 0-16,1-5 0 0,-4 0 0 0,0 0 0 0,-3-6 0 15,0 0 192-15,-3 1-48 0,-1-7-16 0,-3 2 0 32,-4-4-128-32,-3-1 0 0,-1 0 0 0,1-2 0 0,0 0 0 0,-2-2 0 0,-2-4 0 0,-2-1 0 15,4-1-160-15,0 0-112 0,1 0-32 0,3 1 0 16,5 3-1936 0,3 4-384-16</inkml:trace>
  <inkml:trace contextRef="#ctx0" brushRef="#br0" timeOffset="8">6938 9742 37775 0,'2'3'3360'0,"-4"1"-2688"0,2 1-544 0,0 1-128 0,2 2 1408 0,-1-2 256 15,0 3 64-15,3 7 0 0,1 10-1728 0,2 6-224 16,2 7-96-16,1 3-32 16,0-3-352-16,-2-5-80 0,0-2-16 0,-2-1-11376 0,0-6-2288 15</inkml:trace>
  <inkml:trace contextRef="#ctx0" brushRef="#br0" timeOffset="9">6963 9473 48831 0,'-6'-3'4352'0,"1"0"-3488"16,1 1-688-16,4 4-176 0,3-2 0 0,-2 0 0 15,0 0 0-15,2 0 0 16,2 0-1792-16,4 0-432 0,8 0-80 0,1 0-32 0</inkml:trace>
  <inkml:trace contextRef="#ctx0" brushRef="#br0" timeOffset="10">7610 9536 43311 0,'-9'-6'1920'0,"2"3"384"0,0-4-1840 0,4 7-464 0,2 0 0 0,-1 0 0 16,1 2-384 0,-1 0-192-16,-5 1-16 0,-1 0-16 0,-1 5-704 0,-3 0-144 15,-2 5-16-15,-1-1-16 16,-1 2-1120-16,-2-2-208 0,-1 3-64 0,1-2 0 0,-1 0 2448 0,0-1 432 0,1-2 192 0,1 0 0 16,1-1 2704-16,1-3 560 0,2 0 96 0,2-5 32 0,3 2-2368 0,0-3-448 15,3 0-112-15,0 0-16 0,3 0-384 0,-1 0-96 16,2 0-16-16,2 2 0 0,1-2-144 0,2 4 0 15,3-2-192-15,3 6 192 16,4-2-640-16,2 0 0 0,5 3 0 0,2 1 0 16,0-3-16-16,3 3-16 0,4-1 0 0,0 1 0 15,-2-2-464-15,-1 2-80 0,-2 0-32 0,-3 0 0 32,-3 1 320-32,-4-1 64 0,-3-1 16 0,-3 1 0 0,-4-1 1440 0,-2-1 304 0,0 0 48 0,-2-1 16 15,-1-1 320-15,-1 0 64 0,-1-2 0 0,1-1 16 16,-1 0-416-16,-1-1-96 0,1 2-16 0,-2-1 0 15,0-2-528-15,-1 1-112 0,1 1-32 0,-4 2 0 16,-1 0-336-16,0-2-64 0,-3 6-16 0,-1-3 0 31,-1-1-496-31,-2 1-96 0,-1 3-32 0,-4 0 0 0,1-2-96 0,-3 5-32 16,-2-2 0-16,-1 3 0 0,1-1-160 0,-1-2-48 16,3-1 0-16,2-2 0 0,2-2-400 0,4-1-96 0,5-7-16 15,4 2-9408-15</inkml:trace>
  <inkml:trace contextRef="#ctx0" brushRef="#br0" timeOffset="11">8117 9625 21183 0,'0'0'1888'0,"-3"-2"-1504"0,1 1-384 0,1 1 0 0,-1 0 4128 0,1 0 752 16,-1 1 160-16,-2 1 16 15,-2 2-4736-15,-4 5-944 0,-4 0-192 0,-3 4-32 16,-2 3-912-16,-3 3-176 0,-1-1-48 0,-1 2 0 16,-1 2 720-16,3-1 144 0,1-1 32 0,3-1 0 0,0-1 656 0,3 2 144 0,2 0 32 0,2 1 0 15,1-1 1840-15,2 1 368 0,2 1 80 0,2 0 16 16,3-3-304-16,1-3-48 16,4 2-16-16,2-2 0 0,2 0-1344 0,3-3-336 0,2-3 0 0,5-2 0 15,0 0-1152 1,3-6-288-16,3-2-64 0,2-2-16 0,1-6-672 0,1 0-144 0,2-2-32 0,-2-3 0 15,0-1 896-15,-2-2 160 0,-4 2 32 0,-2-5 16 16,-3 0 2064-16,-2 0 416 0,-2-3 64 0,-3-3 32 0,-2 3 1072 0,-2-4 224 16,-2-1 32-16,-3-3 16 0,0 2-816 0,-1-3-176 15,0 0-16-15,-2 2-16 0,-1 3-1024 0,-1 2-208 16,-1 4-32-16,0 4-16 0,-1 3-224 0,-1 3-128 16,-3 4 160-16,-1 1-160 0,-4 8 0 0,-2 1-208 15,-6 4 16-15,0 2 0 16,-3 5-1456-16,-1-2-272 0,0 6-64 0,2 0-13920 0</inkml:trace>
  <inkml:trace contextRef="#ctx0" brushRef="#br0" timeOffset="12">8907 9774 10127 0,'-6'-4'896'0,"0"2"-704"0,-2-2-192 0,2-1 0 0,1 4 5504 0,2-3 1056 31,-1-1 224-31,-4-1 32 16,-4-1-8240-16,-6-3-1648 0,0-1-336 0,-1 3-64 15,2 4 1824-15,-2 2 368 0,2 4 80 0,-1 3 16 0,-2 6 1184 0,-1 6 384 16,-3 1 0-16,1 2 0 0,-3 0 1456 0,1 1 288 16,0-3 64-16,1 2 16 0,-1-1-208 0,0-1-32 15,2-2-16-15,0 3 0 0,1-2-1456 0,1 2-304 16,1-1-48-16,3-2-16 16,3-1-848-16,2-1-176 0,3 1-48 0,2-6 0 15,3 1 320-15,3-1 64 0,1-2 16 0,4 0 0 0,2-4 144 0,1 0 16 0,5-1 16 0,0-2 0 16,2 0 368-16,0 0 240 0,2 0-48 0,2-2 0 15,2-2 1184-15,-1-1 224 0,4 1 64 0,-1-3 0 16,3 1-464-16,-2-3-96 0,-3 0-16 0,1 2 0 16,1-3-576-16,3-2-128 0,0 2-32 0,1-5 0 15,-2-1-192-15,1 0-32 0,-2 0-128 0,-1-3 192 0,-1 1-192 16,-3-2 128-16,-2-1-128 0,-1 1 0 0,-3-2 256 0,-2-3-32 16,-4-3-16-16,-3-3 0 0,-2 1 176 0,-2-2 48 15,-4-3 0-15,-2 1 0 0,-3-3-240 0,-3-4-64 16,-2-5 0-16,-2 3 0 0,-1 4-128 0,0 2 0 15,1 5 0-15,0 0 0 0,1 4 0 0,1 3 192 16,0 3-64-16,1 1 0 0,3 5-128 0,0 2-256 16,2 4 64-16,1 1 16 15,2 3-384-15,-1 0-80 0,4 2 0 0,1 4-11712 16,1-2-2352-16</inkml:trace>
  <inkml:trace contextRef="#ctx0" brushRef="#br0" timeOffset="13">9139 9794 9215 0,'-5'2'816'0,"2"1"-656"0,-1-3-160 0,2 0 0 0,0-3 5152 0,2 3 992 16,2 0 208-16,-1-2 48 0,0 0-5184 0,3-3-1024 16,3 1-192-16,4-3 0 0,4 1-384 0,2-4 0 15,3 2-16-15,4-2 0 0,0-1 400 0,1-1 144 16,2 0 0-16,2 0 0 0,-1-3 624 0,1 1 112 16,-3 2 16-16,1 2 16 0,-2 0 160 0,-3-1 16 15,-2 4 16-15,-3 0 0 0,-2 1-576 0,-4-2-112 0,-1 4-32 16,-3 0 0-1,-1-2-384-15,-1 2-224 0,-2-1 32 0,-3 2 0 16,-1-4-640-16,-3 4-128 0,-1-1-32 0,-4-1 0 16,-3 1 416-16,-3 2 96 0,-5 1 16 0,-2-2 0 0,-1 6 624 0,-3 0 128 0,-4 4 32 0,-1-1 0 15,6 1 112 1,-2 4 16-16,0-1 16 0,1 3 0 0,1 3 288 0,0-3 48 0,3 5 16 0,1-2 0 16,3 0-480-16,-1 2-80 0,3 2-32 0,2-1 0 15,3 0-224-15,3 0 0 16,3 1 0-16,2-3-160 0,2-1 160 0,0 0 176 0,3 3-48 0,-1-2 0 15,3 2 16-15,1-1 0 0,4 1 0 0,-1-3 0 0,5 0-144 0,3-1 192 16,1-2-192-16,5 0 192 0,6-4-192 0,1 1-144 16,5-1 144-16,4-2-208 15,5-2-832-15,7-1-176 0</inkml:trace>
  <inkml:trace contextRef="#ctx0" brushRef="#br0" timeOffset="14">10202 9705 27647 0,'-13'-2'2448'0,"3"0"-1952"0,2-1-496 0,3 2 0 0,2-1 1984 0,3 2 320 0,0-4 48 0,0 2 16 16,1-5-2048-16,2 0-320 0,3-2-256 0,4 3 64 31,4 0-384-31,2 0-80 0,1 2-16 0,4 2 0 0,1 0 304 0,3 2 64 0,1 0 16 0,1 2 0 15,0 0 288-15,-1 1-160 0,2 0 160 0,-4 1-128 16,2 0 128-16,1 1 128 16,2-2-128-16,-1 1 176 0,0-2 576 0,1 1 112 0,2-2 32 0,0 2 0 15,2-3 128-15,2-3 48 0,1 3 0 0,0-1 0 16,1-2-560 0,2 1-128-16,2-2 0 0,1 2-16 0,0 1-176 0,-1-2-48 0,-1 3 0 0,-3 3 0 0,-1-3-144 0,-2 3 0 31,0 0 0-31,-2-2 0 0,-3 1 0 0,1-2 0 15,-3 3 0-15,-1-2 0 0,0 2-320 0,-5-3 0 16,0 0 0-16,-3 0 0 0,-1 0 128 0,-1-3 48 16,-2 2 0-16,-1-2 0 0,0 1 416 0,-1-2 96 15,-1 2 16-15,0-2 0 0,2 0-96 0,-1-1-16 16,0 1 0-16,-1-3 0 0,2 2-112 0,-2-1-32 0,0 0 0 0,1 1 0 16,0-4-128-16,-3 3 0 0,-1 3 0 0,-2-2 0 15,-1 1 0-15,-1 0 0 0,-2 0-176 0,-1 2 176 16,-2-2-176-16,-1-1 176 0,-1 2-208 0,-2-1 80 15,-1 0 128-15,-3-2-208 0,0 1 80 0,-4-1 128 16,-2 0-144-16,-1-2 144 0,-1 2 0 0,-2-4 0 16,2 0-144-16,0-2 144 0,0 1 0 0,2 0-144 15,1 2 144-15,0-1 0 0,3 0 0 0,0 2 128 0,1-1-128 16,2 2 0-16,-1 0 0 0,0 4 0 0,3 0 0 0,-1 1 0 16,1 0 0-16,1 2 0 0,0 0 0 0,1 0-128 15,1 0 0-15,2 2 0 16,1 0-512-16,0-2-112 0,1 3-16 15,1-3 0-15,1 3-256 16,1-3-64-16,1 3-16 0,3-2 0 0,0 2 784 0,2 0 144 0,1 1 48 0,0 1 0 0,2 1 128 0,-1 0 256 16,2 2-64-16,-2 0-16 0,2 2 208 0,-2 3 32 15,3 0 16-15,-2 2 0 0,1 1-112 0,-2 0-32 16,1-1 0-16,-2 1 0 0,1 0-64 0,-1 0-16 16,1-1 0-16,0-1 0 0,-1-2-32 0,0 2-16 15,0 0 0-15,-1-1 0 0,0-3-160 0,-4 2 0 0,0 0 0 16,-1-2 0-16,0 4 224 0,-2-2-32 0,-3 3-16 0,0-2 0 15,-3 0 272-15,0-3 64 0,-2 1 16 0,-2-1 0 16,0 2-176-16,-3-2-32 0,-1 3-16 0,-1-3 0 16,-2 2-304-16,-2-2 0 0,-1-2 0 0,-4 4 0 31,-4-1-512-31,-2-1-224 0</inkml:trace>
  <inkml:trace contextRef="#ctx0" brushRef="#br0" timeOffset="15">12671 9686 23951 0,'0'-1'2128'0,"-1"1"-1696"0,1 0-432 0,-2 0 0 0,2 0 2624 0,-1 0 448 16,1 1 96-16,-1 2 16 0,0-1-2096 0,0 2-400 16,-2-2-96-16,2 4-16 0,0-2-288 0,1 2-64 15,1 0-16-15,1 4 0 0,2-2 128 0,1 3 32 16,0-1 0-16,2 2 0 0,-1 1-96 0,1 0-16 15,3 0 0-15,-3 0 0 0,-1 2 16 0,2 1 0 16,-2-1 0-16,0 5 0 0,-1-2-48 0,0 4-16 16,-1 1 0-16,-2-1 0 0,-1 3-208 0,1-3 128 15,-2-2-128-15,0 1 0 0,0-1 0 0,-2-2 0 16,0 1-128-16,-1-6 128 0,1 2-400 0,-1-5 16 0,1-4 16 0,-2 2 0 31,0-3-640-31,1-5-128 0,0 0-16 0,0-3-15792 0</inkml:trace>
  <inkml:trace contextRef="#ctx0" brushRef="#br0" timeOffset="16">12143 9930 11055 0,'-1'-4'480'0,"1"0"112"0,0 2-464 0,0 1-128 0,1 1 0 0,0 0 0 15,2-3 0-15,-1 3 0 0,2-4 0 0,2 2 0 0,1-2 928 16,0-1 112-16,0 4 32 0,0-3 0 0,1 4 272 0,-2-2 64 16,1 2 16-16,0 0 0 0,-1-3 240 15,0 3 64-15,0-1 0 0,0 1 0 0,1 0-208 16,-2-2-48-16,1 2 0 0,-3-4 0 0,4 4-272 0,-4-5-64 15,0 1-16-15,0 1 0 0,0-1-128 0,-1 1-32 16,1-3 0-16,-1 0 0 0,1 2-304 0,-1-4-64 16,0 0-16-16,1 2 0 0,0-3-176 0,0 2-32 15,2-2-16-15,0-1 0 0,2 1-80 0,-1 0-16 16,1-1 0-16,1-2 0 0,-1 2-128 0,0-1-128 16,2-1 192-16,0 4-192 15,-1-5 208-15,0 4-64 0,-1-5-16 0,1 2 0 0,-1-1-128 0,-1-2 0 0,0 2 144 16,-1 0-144-16,-1 1 128 0,0 2-128 0,-1-2 160 0,0-2-160 15,-1 2 192-15,1 3-48 0,-1-1-16 0,1 4 0 16,1-3-128-16,0 2 0 0,3-2 0 0,0 3 0 16,1 0 0-16,1 1 0 0,3 3 0 0,0-2 0 31,2 4 0-31,-1 0 0 0,-1 4 0 0,2-1 0 0,-2 6 0 0,-2-3 0 16,-1 0 0-16,-2 4 0 15,3 3 0-15,-1-2 0 0,0 4 0 0,-2-3 128 16,2 4-128-16,-2-4 0 0,1 4 0 0,-1-3 128 15,-1-1-128-15,2 1 160 0,0 0-160 0,0-1 160 0,-2-2 16 0,0 3 0 16,1-3 0-16,0 0 0 0,0-2 32 0,2 1 16 16,-1-2 0-16,2-1 0 0,0 1-16 0,1-5 0 15,2 2 0-15,-1-3 0 0,-1 2-16 0,1-3 0 16,0 0 0-16,0-2 0 0,-1 1-192 0,0-3 176 16,0 3-176-16,-1-4 160 0,0 4-32 0,-2-2 0 15,-1 0 0-15,0 0 0 0,0 0-128 0,-1-2 0 16,-1 1 0-16,1 0 0 0,-1 0 128 0,-1 2 0 0,0-2 0 15,1-1 0-15,-1 2-128 0,0-1 0 0,1-2 0 16,0 0 0-16,1-3 0 0,-1-1-192 16,2 0 32-16,2-3 16 15,0 0-384-15,3-2-80 0,3-1-16 0,3-2 0 16,2-1-288-16,4-1-64 0,3 4-16 0,1-5-12320 0,2 4-2480 0</inkml:trace>
  <inkml:trace contextRef="#ctx0" brushRef="#br0" timeOffset="17">12275 9932 13823 0,'-1'-4'1216'0,"0"2"-960"0,1 1-256 0,0 1 0 0,0-3 1408 0,0 1 256 16,1-2 32-16,-1-2 16 0,2-4-1568 0,1-2-304 31,-1 2-64-31,2-3-16 0,-1 5 48 0,-1 0 16 15,1 0 0-15,-2 4 0 0,0-2 32 0,-1 0 0 16,0 2 0-16,0 1-7936 0</inkml:trace>
  <inkml:trace contextRef="#ctx0" brushRef="#br0" timeOffset="18">13691 9843 32255 0,'-2'-2'2864'0,"0"0"-2288"15,4 2-576-15,-1 0 0 0,1-2 128 0,2-1-128 16,1 2 0-16,2-5 0 16,5-3-832-16,1 2-256 0,4-4-64 0,0 3-16 15,-1 0 288-15,-2 2 64 0,1 2 16 0,-2 0 0 16,-1 4 288-16,-1 0 48 0,-1 0 16 0,1 4 0 0,2 0 832 0,-1 1 192 15,4-2 16-15,1-3 16 0,4 0 336 0,4-2 64 16,2-2 16-16,3-2 0 0,2-3 32 0,1 2 16 16,2-3 0-16,-2 1 0 0,2 3-544 0,-3 0-96 0,2 5-32 0,-3-2 0 15,-1 3-400-15,0 3 0 0,-1 0 0 0,-2 4 0 32,1-1-624-32,-2-3-144 0,-1 1-48 0,2-1 0 15,5-1 80-15,-3-2 16 0,0 0 0 0,0-2 0 0,0-2 1264 0,0-1 256 0,-2 1 48 0,0-2 16 16,-1 2 128-16,0-2 32 0,0 0 0 15,0 0 0-15,0 2-448 0,-2 0-96 0,-1 2-16 0,-1-2 0 16,1 2-272-16,-4 2-64 0,0-4-128 0,-2 4 192 16,-1-2-192-16,-1 2-240 0,-2 0 48 0,-2-3 16 15,0 3-336 1,-2-1-80-16,-1 1-16 0,-2 0 0 0,-1 0 400 0,0 0 80 0,0 0 128 0,0-3-208 0,0 1 544 0,0 1 112 16,-1-3 32-16,-1-2 0 0,2 1 256 0,0 1 48 15,-1-2 16-15,1-1 0 0,-1-2-464 0,-1 3-80 16,1-3-32-16,0 2 0 0,0-3-224 15,-3 4 0-15,0-1 0 0,-1 1 0 0,-1 0 0 0,-3 2 128 16,-1-1-128-16,-1 2 0 0,0-1 144 0,-4 4-144 16,1-3 128-16,-2 2-128 15,0 1 0-15,-1 0 0 0,0 0 0 0,1 0 0 0,1 0 0 0,-1 0 0 0,0-2 0 16,-1 2 0-16,-1-3 0 0,2 2 0 0,0-4 0 0,0 1 0 16,1 1 0-16,2 0 0 0,0-1 144 0,1 4-144 15,1-2 0-15,1 1 128 16,2 1-128-16,1-3 0 0,-1 3 0 0,3 0 0 15,-1 0 0-15,2 0 0 0,-1 0 0 0,1 0-128 0,1 3 0 0,0-3 0 16,-2 0-144-16,0 0-32 0,0 0 0 0,0 0 0 16,26 13 144-16,-17-10 32 0,2-2 0 0,1 2 0 15,2-1 128-15,2-2 0 0,0 0 0 0,1 0 0 16,3-2-192-16,1-1-16 0,0 2 0 0,-1-2 0 16,0 3-32-16,2 0 0 0,0 0 0 0,2 0 0 15,-1 4 240-15,-2 1-192 0,-2-1 192 0,-1 2-192 16,0 0-208-16,-4 4-48 15,0-1 0-15,-2 1 0 0,-2-1-176 0,-2 0-32 0,-3 1-16 0,-2 0 0 16,0 0 1184-16,-2-2 224 0,-2 2 48 0,0-1 16 0,-2 1 240 0,-1-4 48 16,2 1 16-16,-3 2 0 0,0-3-656 15,-1 4-128-15,0-1-16 0,-2 1-16 16,1 0-288-16,-2 2 0 0,-1 0 128 0,0-2-128 0,-1 3 0 0,-1-1 0 16,-2 2 0-16,-1-2 0 0,2 4 0 0,-4-1-176 15,-2 1 32-15,-1 0 0 16,-1 0-800-16,1 3-144 0,1-3-48 0,-1 0-15696 0</inkml:trace>
  <inkml:trace contextRef="#ctx0" brushRef="#br0" timeOffset="19">19576 9329 5519 0,'-3'-2'496'0,"1"2"-496"16,1 0 0-16,-1-2 0 0,4 2 0 0,0 0 0 15,2-2 0-15,-2 0 0 0</inkml:trace>
  <inkml:trace contextRef="#ctx0" brushRef="#br0" timeOffset="20">27357 8143 37775 0,'-9'0'3360'0,"1"0"-2688"0,4 0-544 0,4 2-128 16,2-2 176-16,-2 0 0 0,-3 0 0 0,-1 0 0 15,2 0 176-15,1 2 32 0,4-2 16 0,4 0 0 16,3-2-208-16,2-3-64 0,5 2 0 0,2-1 0 16,2-2 64-16,4-3 0 0,2 2 0 0,2-3 0 0,1-1 16 15,1 0 16-15,2-1 0 0,1 2 0 0,0-2-48 0,1 2-16 16,-2 0 0-16,0 2 0 0,-4-2-160 0,1 1 0 16,-2 2 144-16,2-3-144 0,-2 4 0 0,0-3 128 15,-4 5-128-15,-1 1 0 0,-5 0 144 0,-2 3-144 16,-1 3 192-16,-5 0-192 0,-3 3 160 0,-3 1-160 15,-3 3 128-15,-1-2-128 0,-2 6 128 0,-3-2-128 16,0 4 128-16,-2 3-128 0,-2-1 192 0,0 2-64 16,-2-1 0-16,0 3 0 0,0-2 48 0,-1 1 0 0,0 1 0 15,-1 0 0-15,-1-3 80 0,1 3 32 0,-3 0 0 16,1 2 0-16,-3-1 32 0,2 0 0 0,-1 3 0 0,0-4 0 16,-2 3-144-16,-1 0-32 0,1 4 0 0,-1-3 0 15,-2 1-144-15,-2-1-176 0,1 0 48 0,-2-2 0 31,3-2-528-31,-1-2-112 0,5-6 0 0,2 0-19264 0</inkml:trace>
  <inkml:trace contextRef="#ctx0" brushRef="#br0" timeOffset="21">27838 13877 31327 0,'0'-3'2784'0,"0"2"-2224"15,2 1-560-15,-1 0 0 0,0 0 896 0,0 0 64 16,1 0 0-16,1-2 16 0,1 4 304 0,2-1 64 15,0 6 16-15,1 1 0 0,-1 5-752 0,0 3-160 16,0 1-16-16,0 4-16 0,1 1-224 0,-2 3-64 16,-2 1 0-16,1 0 0 15,0 2-128-15,-2 0 0 0,-1-2 0 0,1-2 0 16,-2-1 0-16,0-5 0 0,0-1 0 0,-2-2 0 0,0-2 0 0,-1-3 0 0,1-2 0 0,2-3 0 31,-3-2 176-31,1-1 0 0,1-2 0 0,-2 0 0 16,2-4 80-16,-1 2 32 0,-1-2 0 0,-1-2 0 15,1-3-32-15,-4-4 0 0,3-2 0 0,-3-1 0 16,1-5-64-16,0-1 0 0,0-2-16 0,0-4 0 16,1-1-176-16,0-4 128 0,1 3-128 0,0-1 128 0,2 5-128 15,-1-1 0-15,2 4 0 0,1-2 0 0,0 5 0 16,1 1 0-16,1 3 0 0,1 0 0 0,2 4-160 0,1-3 160 16,3 3 0-16,0 1-144 0,1-2 144 0,2 1 0 15,2 0 0-15,0-1 0 0,3 3 0 0,-1 0 0 16,1 2 0-16,0 4-128 0,-2 0-144 0,-1 2-32 15,-1 2 0-15,0 0 0 16,-1 0-256-16,-2 2-48 0,1 0-16 0,-2 0 0 16,-1 2-352-16,0-4-80 0,-1 2-16 0,1-1 0 15,-1 2-992-15,2-1-208 0,-1 0-32 0,1 0-12048 0</inkml:trace>
  <inkml:trace contextRef="#ctx0" brushRef="#br0" timeOffset="22">28496 13365 21183 0,'-2'2'1888'0,"-1"0"-1504"0,1 0-384 0,1 1 0 0,-1 0 4256 0,4 1 784 15,0 0 144-15,1 2 48 0,0 5-4064 0,4 5-800 16,1 1-176-16,3 4-16 0,0 2-176 0,2-3 0 16,-2 1 0-16,-1 1 0 0,-2-4 0 0,-1 2 0 15,-1 0 0-15,-2 1 0 16,-3-3-352-16,-1-1-48 0,-3-1-16 0,0 0 0 16,-2-1-1312-16,-2-2-256 0</inkml:trace>
  <inkml:trace contextRef="#ctx0" brushRef="#br0" timeOffset="23">26539 13396 33167 0,'-3'1'2944'0,"1"2"-2352"16,1-1-464-16,-1 2-128 0,2-1 512 0,-1 4 96 15,0 3 16-15,-3 6 0 16,-1 6-864-16,0 6-160 0,0 3-48 0,-1 0 0 16,-1 1-448-16,-2-3-80 0,-1-1-32 0,-1-3 0 0,0 1 800 0,-1-1 208 15,1-3 0-15,-1-6 0 0,3 0 480 0,0-6 176 16,3-1 48-16,1-3 0 0,1-3 480 0,3 0 96 16,0-2 32-16,2-1 0 0,0-1-736 0,3 1-128 0,2-5-48 0,1 0 0 15,4 0-272-15,3-2-128 0,2 1 0 0,3-4 128 16,2 1 16-16,0-1 0 0,3 4 0 0,1 0 0 15,2 2-144-15,2 2 192 16,1 4-192-16,-2 2 192 0,0 3-352 0,-2 4-64 0,-2 2-16 0,-6 0 0 16,-2 0-320-1,-4-1-64-15,-1 2-16 0,-4 2 0 0,1 2 640 0,-5 3 128 0,2-1 32 0,-4 2 0 0,1 3 320 16,-2 1 64-16,-2 2 16 0,0 1 0 0,-3 2-240 16,-1-2-64-16,-2 5 0 0,-1-2 0 0,-4 0-64 0,0-1-32 15,-2-3 0-15,-3 1 0 16,-1-3 0-16,-2 1 0 0,-3 2 0 0,-1-6 0 0,1 2-160 0,-5 1 0 15,0-2 0-15,-1-1 0 16,0-5-368-16,1-2-96 0,0-3-32 0,2-6 0 16,0-2-1616-16,2-5-320 0,1-2-64 0,2-6-12576 0</inkml:trace>
  <inkml:trace contextRef="#ctx0" brushRef="#br0" timeOffset="24">26397 13486 11055 0,'-4'-13'480'0,"1"0"112"0,2 3-464 0,1 4-128 0,1 0 0 0,1 2 0 0,0-2-832 0,2-4-176 0,2-5-32 0,2-4-16 15,1-3 1376-15,1 3 288 0,-1 0 48 0,1 6 16 16,1 0 2352-16,-1 3 480 0,1 4 80 0,1 0 32 15,2 0-96-15,2 3-32 0,1 0 0 0,2 0 0 0,3 2-1424 16,3-2-272-16,2 1-64 0,4 1-16 16,2-4-960-16,4 3-192 15,-1-2-48-15,1 0 0 0,1 0-304 0,0 0-64 16,-1-2-16-16,-1 1 0 16,-2-1-704-16,1-1-128 0,-2 0-48 0,2-1-17936 15</inkml:trace>
  <inkml:trace contextRef="#ctx0" brushRef="#br0" timeOffset="25">18804 9408 35007 0,'1'0'3120'0,"1"-1"-2496"16,-1 1-496-16,1 0-128 0,1 0 224 0,1-3 32 15,2 3 0-15,4-2 0 0,2 0-256 0,4-3 0 16,3 4 0-16,-1-2 0 16,1 0-720-16,-2 3-96 0,0-2-16 0,1 2 0 0,-1 0 384 0,0 0 80 0,2 0 16 0,-1 2 0 15,2 1 352-15,0-2 0 0,1 1 0 0,1-2 0 16,1 1 0-16,0-2 0 0,3 1 0 0,0-3 0 15,-1 3 0-15,-2-3 128 16,1-3-128-16,-2 2 128 0,-1 2-128 0,-4-1 128 16,2 2-128-16,-4-1 128 0,-2 0-128 0,0 1 0 0,-1 0 0 0,-2 1-176 15,0 0 176-15,-3 0 0 0,-2 1 0 0,-1 2 0 16,-2-1 128-16,-2 2 64 0,-1 2 16 0,-1 0 0 0,-2-2 288 16,-1 4 48-16,-2 0 16 0,-2 3 0 0,-2 3-48 0,-2 0 0 31,-1 4 0-31,-3 0 0 0,0 1-304 0,0 1-64 0,-3 2-16 0,-1 0 0 15,0 2-128-15,-1-2 0 0,0 0 0 0,0 2 0 16,1 3 256-16,0-4 0 0,2 5 16 0,1-4 0 16,1 2 80-16,0-3 16 0,1-1 0 0,1-2 0 15,0 1-368-15,-1 1 144 0,0 3-144 0,0-3 0 16,0 1 0-16,1 2-144 0,0-4-16 0,1 1 0 0,1-4-96 0,2-1-32 16,1-3 0-16,2-6 0 15,3 0-384-15,3-2-80 0,2-4-16 0,1 0-9984 16,4-4-1984-16</inkml:trace>
  <inkml:trace contextRef="#ctx0" brushRef="#br0" timeOffset="26">20164 9439 43311 0,'-1'-4'1920'0,"-1"2"384"0,-1-1-1840 0,2 3-464 0,1 0 0 0,0 3 0 15,0-3-320-15,-1 2-144 0,1-1-48 0,-1 4 0 16,1 1-336-16,-2 2-80 0,2 2-16 0,0 2 0 16,2 3 416-16,-2 1 80 0,1 6 0 0,0 1 16 0,0 3 304 0,-1 4 128 0,1 5-128 15,-1 0 128-15,-2 5 0 0,0-1 0 16,-1 2 0-16,1-6 0 31,-1-1-416-31,-1-4-48 0,1 0-16 0,-2-4 0 16,1-1-1520-16,0-5-304 0,-1 1-64 0,0-2-10640 0</inkml:trace>
  <inkml:trace contextRef="#ctx0" brushRef="#br0" timeOffset="27">19857 9800 50687 0,'-5'2'2240'0,"1"-2"464"0,0 3-2160 0,3-3-544 15,1 0 0-15,1 0 0 16,2 0-1536-16,-1 1-432 0,4-1-80 0,4 0 0 16,3 0 1120-16,4-1 224 0,5-2 64 0,2-3 0 0,3 2 640 0,1-2 0 15,3 0 0-15,1 0 0 0,0 0 0 0,1-2 0 16,-1 2 0-16,-3 1 0 16,1 1-768-16,-3-2-80 0,1 3-16 0,-4-1-16496 0</inkml:trace>
  <inkml:trace contextRef="#ctx0" brushRef="#br0" timeOffset="28">20951 9651 43311 0,'-1'3'1920'0,"-1"-3"384"0,1 2-1840 0,1-2-464 16,1 0 0-16,1 2 0 16,0 3-640-16,1-4-208 0,2 4-48 0,-1 1-16 15,4 1-432-15,-1 2-64 0,2-3-32 0,0 4 0 16,-1-4 544-16,1 4 96 0,0 0 32 0,0 2 0 0,0-2 512 0,1 3 128 16,0 2 128-16,0 1-208 0,0-3 736 0,-2 6 160 0,1-3 16 0,-2 2 16 15,1 5-256-15,-2-1-48 0,0 0-16 0,0 0 0 16,-1 1-192-16,2-2-32 0,-2 1-16 0,-1-2 0 15,0 2 416-15,1-1 64 0,-1-1 32 0,0 1 0 0,-2-1-480 0,-1-1-192 16,-1 2 176-16,0-2-176 0,-1 3 192 0,-1-2-64 16,-3 1-128-16,0-1 192 0,0 0 0 0,-1-2-16 15,-2 1 0-15,-1-3 0 0,0-1 0 0,-3-2 0 16,0 3 0-16,-3-1 0 0,-1 1-48 16,-1 0 0-16,-2 0 0 0,1-1 0 0,-2-1-128 0,0-4 160 15,-1 1-160-15,0-1 160 16,3 0-160-16,-2-4 128 0,-1 1-128 0,2-2 128 15,2 1-128-15,1-4 0 0,0 0 0 0,1 1 0 16,1-3 0-16,2-3 0 0,0-1 0 0,0 2 0 0,0-4 0 0,1 2 0 16,0-2 0-16,1-3 0 0,0 2 0 0,0-3 0 15,1 1 0-15,2-3 0 0,2-1 0 0,1 0 128 16,3-2-128-16,1-1 192 0,1 0-16 0,2 0 0 16,4-3 0-16,3-3 0 0,4 2-48 0,3-5-128 0,3 4 192 0,2-1-64 15,0 2-128-15,2-1 0 0,-1 2 0 0,1-1 0 16,1 1 0-16,-1 1 160 0,-1-2-160 0,-1 1 160 15,-1 1-32-15,-3-2 0 0,1-2 0 0,-2 1 0 16,1-2 0-16,-2 1 0 0,-1-2 0 0,-1 4 0 16,1-3-128-16,-1 2 0 0,-1 4 0 0,1-1 0 15,-2 2 0-15,1 3 0 16,-2 1 0-16,1 3 0 0,-1 2-256 0,0 1 64 16,1 2 0-16,0-2 16 15,2 3-320-15,0-3-64 0,2 2-16 0,1-2 0 16,0 0-704-16,0 0-128 0,1 0-48 0,0-2 0 15,3-1-544-15,-2 1-112 0,0-2-32 0,-1 0-11744 0</inkml:trace>
  <inkml:trace contextRef="#ctx0" brushRef="#br0" timeOffset="29">21902 9258 33167 0,'2'-16'1472'0,"0"7"304"0,-1 0-1424 0,1 2-352 0,1 4 0 0,-2 0 0 0,1 1 0 0,2-2 144 16,1-3-144-16,1 0 0 0,2 1 368 0,-3 4-48 16,-2 2 0-16,-1 4 0 0,-2 4 112 0,-2 2 16 15,-1 5 0-15,-4 1 0 0,1 3 256 0,-2-2 64 16,-1 4 16-16,-2-1 0 0,-2 2-96 0,1-1-32 16,0 1 0-16,-1 0 0 0,1-2-352 0,1 1-80 15,0-3-16-15,1-1 0 0,1-1-208 0,1-2 0 16,-1-2 0-16,0 0 0 0,2-2 0 0,1-1-192 0,1-2 192 15,0 2-208-15,1-3 64 0,2 0 16 0,0-2 0 0,2 0 0 16,0 1-80-16,3-4-16 0,0 1 0 0,4-2 0 31,-1 0-224-31,4 0-32 0,2-2-16 0,2 1 0 0,2-2 192 0,1 1 48 16,-1 0 0-16,1 2 0 0,4 0 128 0,2 0 128 0,1 0-192 0,1 4 192 16,0-1 0-16,0 0 304 0,1 1-48 0,-2 2 0 15,1 0 0-15,-3 3 0 0,-1 1 0 0,-1-3 0 16,-1 5-256-16,-3-1 0 0,-1 3 128 0,-2-1-128 31,0 3-384-31,-2 2-144 0,-3 0-32 0,0 3 0 0,-3-5 112 0,-2 2 0 0,-1 1 16 0,-4-3 0 16,1-2 688-16,-2 1 128 0,-2-3 16 0,-2-2 16 0,1 2 96 0,-2-1 0 15,-2 0 16-15,0 2 0 0,-1-6-272 0,-2 3-48 16,0 1-16-16,-3-3 0 0,0-2-192 0,-2 0-128 16,1-4 128-16,-2 0-208 15,0-2-624-15,-2-4-128 0,0 0-32 0,-1-4-10080 16,4 0-2000-16</inkml:trace>
  <inkml:trace contextRef="#ctx0" brushRef="#br0" timeOffset="30">21906 9367 40543 0,'9'-10'3600'0,"-1"3"-2880"0,-1 1-576 0,1 1-144 16,-1 3 960-16,2-1 144 0,3 0 48 0,8-1 0 0,15-7-768 0,11 0-128 16,13-6-48-16,2 1 0 0,-1 2-208 0,-1-2 0 15,1 0-192-15,-4-2 192 16,0 3-512-16,-3-1 0 16,0-3 0-16,1 2 0 0,-1-1-560 0,-1 2-96 0</inkml:trace>
  <inkml:trace contextRef="#ctx0" brushRef="#br0" timeOffset="31">17014 9811 26719 0,'-3'0'2368'0,"1"0"-1888"0,-1 1-480 0,2 2 0 16,0-3 384-16,0 0 0 0,-3 2-16 0,-2-1 0 16,-2 3-1744-16,0-1-352 0,0 0-64 0,1 0 0 15,1-1 1024-15,2-1 224 0,0 2 32 0,2-1 16 16,0 2 1008-16,1-3 208 0,1 4 48 0,0-1 0 0,1 0 0 0,-1 4 0 15,2-1 0-15,-2 2 0 0,0 0-416 0,0 1-80 16,-2 4-16-16,1 0 0 0,0 3 112 0,0-1 16 16,0-2 0-16,-1 6 0 0,2 2-256 0,-1 7-128 15,-1-1 128-15,-3 7-128 0,0 2 0 0,0-1 0 16,-1 2 0-16,-2-3-128 16,1-2-304-1,-1-7-48-15,2-1-16 0,-1-3 0 0,-1-6 48 0,2 0 16 0,0-3 0 0,2-7 0 16,0 0-336-16,1-5-64 0</inkml:trace>
  <inkml:trace contextRef="#ctx0" brushRef="#br0" timeOffset="32">17255 9985 28559 0,'-3'-2'1264'0,"1"2"272"0,-1 0-1232 0,2-1-304 0,0 1 0 0,1 0 0 15,0 0-416-15,-1 0-144 0,-2 0-16 0,1 1-16 31,-2-1-912-31,-1 0-176 0,0 2-48 0,-1-2 0 0,0 2 128 0,0 0 32 0,-2 1 0 0,1-2 0 0,-2 1 1200 0,0 2 368 16,1 1-176-16,-1-1 176 0,-1 2 1424 0,0 0 368 16,-1 0 80-16,0 0 16 0,-1 4-400 0,-2-4-80 15,1 4 0-15,-4-1-16 16,3 1-1088-16,-2 0-304 0,-1-2 0 0,1 2 128 16,2 0-624-16,-1-1-128 0,1-2-16 0,2 2-16 0,-1-3 416 0,3-2 96 15,1 2 16-15,1-5 0 0,1 2 1216 0,1-1 240 16,1-1 48-16,0 2 16 0,0 1-416 0,1-2-80 0,0 1 0 0,1 0-16 15,-1 0-576-15,1 0-112 0,1-1-32 0,2 0 0 32,0 1-480-32,1-3-112 0,2 1-16 0,0 1 0 0,2 1 704 0,2 1 144 0,1-1 32 0,2 3 0 15,2 3 176-15,2 1 32 16,3 2 16-16,2-2 0 0,1 3 80 0,3-4 16 16,2 0 0-16,2-1 0 0,3 0-560 0,-2-2-192 15,2-2 0-15,0 2 144 16,0-2-1120-16,-2 0-240 0,-5-2-32 0,-1 4-14112 0</inkml:trace>
  <inkml:trace contextRef="#ctx0" brushRef="#br0" timeOffset="33">9869 11313 5519 0,'-3'-3'496'0,"1"0"-496"15,1 3 0-15,-1-2 0 0,2 2 1216 0,-1-1 128 0,-1-2 48 16,-2-1 0-16,0-2-944 0,-1 2-176 0,2-2-32 0,0 1-16 15,2 2 288-15,0-1 48 0,0 0 16 0,1 2 0 16,0-2 128-16,0-1 16 0,0 1 16 0,0 2 0 16,1 1 592-16,-1-3 112 0,1 4 32 0,0 0 0 15,0-3 512-15,-1 3 96 0,0 3 32 0,0-2 0 16,0 3-736-16,0-4-144 0,0 0-16 0,-1 21-16 16,-1-9-1008-16,-1-2-192 0,1 6 0 0,-2-1 0 15,0 1-1072-15,1 3-80 16,-1 1-32-16,0-1 0 0,1 2 560 0,-1 2 112 0,1-4 32 0,0 0 0 15,0 1 480-15,-1 1 0 0,2-3 0 0,0 0 0 0,-1 0 0 0,-1 1 0 16,-1-1 0-16,-1 1 0 16,1-3-832-16,0 0-288 0</inkml:trace>
  <inkml:trace contextRef="#ctx0" brushRef="#br0" timeOffset="34">10066 11348 36863 0,'-8'3'1632'0,"2"-3"336"0,0 3-1584 0,2-3-384 0,2 1 0 0,0 1 0 31,1 1-1584-31,-4 1-400 0,-1 5-64 0,-3-2-32 0,-1 6-288 0,1-4-64 0,-1 3-16 0,-2-2 0 16,3-1 1728-16,-3 1 336 0,0 3 80 0,-1-3 16 0,-1 2 480 0,-1 0 112 15,-2 1 16-15,-1-1 0 0,4-2 960 0,-2 0 192 16,-1 2 32-16,1-6 16 0,3 4 256 0,-1-6 48 31,3 1 16-31,-1-1 0 0,2-2-1008 0,0-1-208 0,1 2-48 0,2-3 0 0,2 0-336 0,0-3-80 16,1 3-16-16,3 0 0 0,0 0-304 0,1 3-64 15,1-2-16-15,0 2 0 16,3 3-160-16,0 0-48 0,2 0 0 0,2 1 0 0,6 5 96 0,1 0 16 0,2-1 0 0,2 1 0 16,3 1 576-16,2-3 112 0,0 1 32 0,1-1 0 15,0 0 192-15,-1-2 64 16,2 0 0-16,-2 0 0 0,-3-1-320 0,-1 2-64 0,0 1-16 0,-3-1 0 47,-1 1-816-47,-3 0-144 0,1-2-48 0,-3 4-14560 0</inkml:trace>
  <inkml:trace contextRef="#ctx0" brushRef="#br0" timeOffset="35">9146 12815 2751 0,'4'0'256'0,"-2"0"-256"0,-1 0 0 0,-1 0 0 0,0 1 7520 0,0 1 1456 0,0 2 304 0,0 1 48 15,-1 1-9008-15,-1 4-1792 16,1 2-352-16,-4 1-80 0,0-2 1568 0,-1 0 336 0,-1 0 0 0,-1 0 0 0,1-1 1840 0,-1 0 320 31,4 0 64-31,0 1 16 0,1 3-880 0,3-1-160 16,2 5-48-16,3 1 0 0,1 3-704 0,2 5-160 15,2 4-32-15,3 3 0 0,0 3-256 0,2-1-192 16,-1 1 16-16,-2-2 16 0,0-3-96 0,-2-1-32 16,1 1 0-16,-2 3 0 0,-1 3 128 0,-4 3 32 15,0 0 0-15,-3 0 0 0,1-2 128 0,-4-2 0 16,0-2 0-16,-1-7 0 0,1-3 0 0,0-9 0 15,2-4 0-15,0-5 0 0,2-4 368 0,2-1 48 16,2-4 16-16,1-1 0 0,3-4 32 0,3-1 16 16,1-1 0-16,2-4 0 0,5-4-272 0,2-4-48 15,3-1-16-15,1-4 0 0,-1 0-144 0,1-5 0 0,0-1 0 0,-2-1 0 16,-3 1 0-16,-2-1 0 0,-3-1-144 0,-2 2 144 16,-2 1 0-16,-2-1 0 0,0 1 176 0,-4-5-176 15,2 1 336-15,-3-2-32 0,2 0-16 0,-2-3 0 16,2-7-80-16,2-3-16 0,1-1 0 0,2-2 0 15,2 5-192-15,-1 1-128 0,5 6 128 0,0 3-208 32,0 5-432-32,1 6-64 0,-1 1-32 0,-1 4 0 0,1 3-720 0,-2 7-144 0</inkml:trace>
  <inkml:trace contextRef="#ctx0" brushRef="#br0" timeOffset="36">10591 12666 39615 0,'-4'-3'3520'0,"2"0"-2816"0,1 3-560 0,1 0-144 16,0 0-1024-16,-2 0-256 0,1 0-32 0,-3 0-16 16,0 3-2080-16,0-3-432 0,-2 3-64 0,-2 1-32 15,0 5 480-15,-4-2 80 0,-1 5 32 0,-3 3 0 0,-3 4 2960 0,-1 1 608 16,1 2 112-16,-5 3 32 0,3 1 2496 0,-2 2 496 15,-1 4 96-15,1 5 32 0,2-2-624 0,-2 7-128 0,2 5-32 0,3 0 0 16,0 0-1424-16,4-3-272 0,1-2-64 0,3-1-16 16,4-4-688-16,4-4-240 0,0-5 144 0,4 0-144 15,0 1-192-15,2-4-112 0,1 1-16 0,2-2-16 16,2 2 128-16,2 0 16 16,3-1 16-16,2-3 0 0,2 3 304 0,3-3 48 0,2 0 16 0,1-3 0 15,2 1-192-15,1-2 0 0,2-3 0 0,-1 1-10272 31,0 0-2048-31</inkml:trace>
  <inkml:trace contextRef="#ctx0" brushRef="#br0" timeOffset="37">11204 13024 43311 0,'-2'0'1920'0,"-1"0"384"0,0-4-1840 0,0 1-464 0,1 1 0 0,-1 1 0 16,1 1 0-16,-2-4-336 0,-2 2 48 0,-3-5 16 31,-2 4-2960-31,1-2-592 0,0 4-112 0,-1 1-32 16,1 0 256-16,0 0 64 0,-2 3 0 0,0 1 0 0,-3 2 2656 0,-2 3 544 0,-1 3 96 0,0-2 32 15,-1 2 2096-15,1 1 416 0,-2 0 96 0,-2 3 16 16,1 1 176-16,0-1 32 0,1 1 16 0,2-3 0 0,4-2-1760 16,1 0-336-16,5-6-80 0,1 1-16 15,5-1-656-15,1-3-144 0,2 0-32 0,0 1 0 16,3-3-1808-16,1 1-352 0,0 2-80 0,0 1-16 15,0-1-656-15,1-1-144 0,1 2-32 0,2 3 0 16,1-2 2144-16,1 3 416 0,0-3 96 0,0 1 16 0,2 2 2064 0,-1 1 432 16,0-3 80-16,1 2 0 0,-1-3-112 0,2 3-16 15,0-4-16-15,3 1 0 0,-1-1-112 0,0 1 0 16,1-2-16-16,-1 3 0 0,-1-1-304 0,-1 0-64 16,-2 3-16-16,0-3 0 15,-1 2-1200-15,-1 0-224 0,-1-1-48 0,-3 0-16 0,0 2 480 0,-3-3-144 0,-1 0 144 16,-2 0 0-16,-1 0 1184 0,-1 1 320 15,-2-1 64-15,-1 1 16 0,0-1-176 0,-2 3-16 0,0-2-16 0,0 2 0 16,-2 1-704-16,-2 0-144 0,-1 2-16 0,-2 1-16 31,1-1-1040-31,-5 0-208 0,0-1-32 0,-1 1-16 16,1-3-1136-16,-2-2-240 0,-1 0-32 0,0-2-16 16,-1 1-64-16,0-6-16 0</inkml:trace>
  <inkml:trace contextRef="#ctx0" brushRef="#br0" timeOffset="38">11270 12455 41471 0,'-3'8'1840'0,"2"-1"368"0,0-1-1760 0,0-1-448 0,1 0 0 0,1-2 0 0,0 1 304 0,2 5-32 0,3 7 0 0,4 4 0 15,3 3-576 1,6 3-112-16,3 0-32 0,3 1 0 0,3-4 288 0,3 0 160 0,3 2-192 0,0 0 192 16,2 1-512-16,-2 2 16 15,-4 3 0-15,-2 1 0 0,-4 0-16 0,-4 5-16 0,-1 2 0 16,-3 4 0-16,-1 9 320 0,-4 5 64 0,-3 2 16 0,-1 0 0 16,-4-7 128-16,-1-2 224 0,-1-6-48 0,-1 1-16 0,0-4 160 0,1-3 48 15,0-1 0-15,0-1 0 0,2-1 208 0,-2-5 32 16,-1-1 16-16,-1-6 0 15,0 0-400-15,-3-5-80 0,-2 1-16 0,-2-4 0 0,-1-4-128 0,-4 1 0 16,-2-2-160-16,-4 1 160 31,-3-3-1360-31,-5-2-176 0,-5 2-48 0,-6-4-14912 0</inkml:trace>
  <inkml:trace contextRef="#ctx0" brushRef="#br0" timeOffset="39">13089 13061 13823 0,'-1'3'1216'0,"-2"-3"-960"0,1 2-256 0,-1-1 0 16,1 0 3312-16,-1 2 608 16,0-3 128-16,-2 1 32 0,-4 1-2224 0,-3 1-448 15,-3 1-96-15,-4-2-16 0,-2-1-272 0,0-1-64 16,-2-1-16-16,-1 1 0 0,1-5-672 0,-3 1-128 15,-1-2-16-15,-2 0-128 0,-1 2 0 0,1 1 0 0,0 0 0 0,1 6 0 16,-1 0-816-16,1 3-112 0,-2 2-32 16,-3 4 0-16,-3 3-1344 0,0-1-288 15,0 2-48-15,2 1-16 0</inkml:trace>
  <inkml:trace contextRef="#ctx0" brushRef="#br0" timeOffset="40">13135 13384 10127 0,'-8'-3'896'0,"2"1"-704"0,0 0-192 0,0 0 0 15,2 1 5296-15,0-1 1024 0,-2 1 208 0,-3-1 32 0,-5-2-3808 0,-7 0-768 16,-2-2-160-16,-3 0-32 0,3-3-1184 0,-3 6-240 16,0-1-48-16,-1 4-16 0,-1 0-304 0,-1 4 0 15,-5 4 128-15,-3 2-128 0,1 2-224 0,-2 5-96 16,2-4-32-16,0 2 0 15,3-1-1376-15,0-2-256 0,-2 0-64 0,2-2-16 16,0 0 304-16,1-1 64 0,1-1 16 0,1 0-7024 16,1-6-1408-16</inkml:trace>
  <inkml:trace contextRef="#ctx0" brushRef="#br1" timeOffset="41">31433 4495 24879 0,'-20'-4'2208'0,"6"4"-1760"0,0 0-448 0,5 0 0 16,4 0 2784-16,3 1 480 0,-1 1 80 0,-2 1 32 0,-3-1-2736 0,-2 3-640 16,-1-2 0-16,2 3 0 15,3-3-400-15,2 1-144 0,4-4-32 0,4 0 0 16,2 0-768-16,4-4-144 0,5 1-48 0,2-3 0 16,4 0 336-16,4 0 64 0,3-2 16 0,4 2 0 15,2 0-416-15,2 0-96 0</inkml:trace>
  <inkml:trace contextRef="#ctx0" brushRef="#br1" timeOffset="42">31161 4795 27647 0,'6'-7'1216'0,"-1"2"256"0,3 1-1168 0,-2 1-304 16,-1 3 0-16,-2-3 0 0,2 2 832 0,4-2 128 0,5-3 0 15,5 2 16-15,5-2 512 0,2 0 112 16,0 0 0-16,0 2 16 0,0 4-1232 0,0-2-256 0,1 2-128 0,0 0 128 16,0 0-128-16,-1 0 0 0,-1 2 0 0,-1-2 0 15,-3 1-400-15,0 2 0 0,0-1 0 0,-2 2 0 31,0-3-1264-31,0 4-256 0</inkml:trace>
  <inkml:trace contextRef="#ctx0" brushRef="#br1" timeOffset="43">31923 4191 34095 0,'-1'-9'1504'0,"1"3"320"0,1 2-1456 0,1 0-368 0,1 4 0 0,-1 0 0 16,1 2 592-16,2 0 48 0,1 1 16 0,2 0 0 15,4 6-240-15,-1 5-48 0,1 0-16 0,-3 6 0 16,-3 2-352-16,-1 3 0 0,-3 1 0 0,-2 3 0 16,-2-1 0-16,-1 3 0 0,0 4 0 0,-2-1 0 15,0 0-304-15,0 3 32 0,0-3 0 0,0 2 0 16,-1 1-112-16,1-2-32 15,-1-4 0-15,-1-3 0 0,1-2 240 0,-1 0 176 0,-1 1-208 0,1-4 80 0,0 3-80 16,-2-5-16-16,2-2 0 0,-1 1 0 16,1-1-1568-16,1-1-320 0</inkml:trace>
  <inkml:trace contextRef="#ctx0" brushRef="#br1" timeOffset="44">31742 4095 34095 0,'5'-11'1504'0,"0"4"320"0,0 3-1456 0,0-1-368 0,0 4 0 0,-1 1 0 16,2-2-128-16,3-1-112 0,4-1-16 0,6 1 0 0,5-4 1040 0,6 1 208 15,2 0 32-15,0 2 16 0,3-2-656 0,-2 1-128 16,1 2-16-16,-3 1-16 16,0 0-224-16,-3 2 0 0,-1 0 0 0,-2 2 0 0,-1 2 0 0,-2 2 0 15,-1 0 0-15,-3 2 0 0,0 0-128 0,-2 5 128 16,0-3 0-16,-3 2 0 16,0 0-400-16,-3 2 16 0,-2-2 16 0,-2 1 0 0,-1-1 0 0,-3 2 0 15,-2-2 0-15,-3 2 0 0,-3 1 544 0,-4-2 96 16,-2 4 32-16,-6 0 0 0,-1-1 80 0,-4 2 0 15,-3-2 16-15,-3 0 0 0,-3-2-400 0,-3 1 0 16,0 1 0-16,2-1 0 0,2-4 0 0,4 0 0 0,5 1 0 0,3-4 0 16,3 0 0-16,4-1 0 0,2-1 0 0,2-3 0 15,6 1-208-15,-1-1 16 0,3 0 16 0,3-3 0 16,2 3-128-16,1-3-16 0,1 0-16 0,5 0 0 16,1 0 176-16,4 0 160 0,3 0-208 0,4 1 80 15,0 2 256-15,4-1 64 0,3 2 16 0,2 2 0 16,4 1-80-16,0 2-128 0,1-2 176 0,-2 2-176 15,-2-3 128-15,0 3-128 0,1 1 0 0,-2 0 0 16,-3 0 0-16,-4 2 0 16,-4-2 0-16,-6 1 0 0,-5 0 0 0,-4 1 0 0,-5 1 0 0,-4-1 0 0,-3 2 160 15,-4 1 128-15,-3 1 32 0,-2-4 0 0,0 4 144 0,0-1 48 16,-4-1 0-16,0 2 0 16,-1 0-336-16,-1 0-176 0,-1 1 192 0,-2 0-192 0,-2 4 128 15,-2-2-128-15,0-2 0 0,-3 1 0 0,-1 1 208 0,-5 0-64 16,-4-2-16-16,-5 4 0 0,0-2 80 15,-2 1 16-15,-1 1 0 0,0 1 0 0,2-2-96 0,1-2-128 16,1 2 176-16,2-5-176 0,1 1 0 0,2-4-224 16</inkml:trace>
  <inkml:trace contextRef="#ctx0" brushRef="#br0" timeOffset="45">16177 12544 35935 0,'-2'-1'3200'0,"1"-2"-2560"15,2 3-512-15,1-2-128 0,-1 2 480 0,0 0 80 0,2-2 16 0,0 0 0 32,2 1-944-32,3-2-176 0,0 3-32 0,1 0-16 15,0 4-640-15,-1 0-128 0,1 2-32 0,0-1 0 16,-2 2 416-16,0 2 80 0,0-2 0 0,0 4 16 0,-1 1 1232 0,0 2 240 0,1 2 48 0,-3 3 16 15,3 3 608-15,0 4 112 0,-1 3 32 0,2 2 0 16,-1 3-432-16,0 5-80 0,2-2 0 0,0 2-16 16,-1 1-528-16,4 6-96 15,0 9-32-15,2 2 0 0,0-2-224 0,1-6 128 0,1-5-128 0,-2-3 0 0,-2-5 0 16,1-4 128-16,-2-1-128 0,0 0 0 0,-1-2 0 16,0-3 128-16,-2 0-128 0,0-2 0 0,-2-5 352 0,-1-1-32 15,-1-4 0-15,-2-2 0 0,2-3 0 0,-3-2-16 16,1 0 0-16,0-4 0 0,-1 2-16 0,-1-5 0 15,1 4 0-15,-1-4 0 0,0 0-128 0,0-4-32 16,1 2 0-16,1-4 0 0,-1-1 112 0,1-3 16 16,2-2 0-16,0-1 0 0,1-2 0 0,0-4 0 15,1-1 0-15,0-2 0 0,-1 0 0 0,0-3 0 16,-1 3 0-16,-1-4 0 0,0 1-112 0,-2-1-16 16,0 1 0-16,1-3 0 0,-2 0 0 0,0-5 0 0,-2-1 0 15,2-1 0-15,2 1 0 0,-1-5 0 0,1-2 0 16,1 1 0-16,0-5 32 0,1 1 0 0,1-2 0 0,0 4 0 15,1 1-160-15,-1 3 0 0,1 3 144 0,-1 0-144 16,-1 4 0-16,1 2-288 0,0 0 48 0,-1 2 16 31,1 4-208-31,-2 0-32 0,2 5-16 0,-2-1 0 0,0 3-160 0,0 4-48 16,-1-2 0-16,1 6 0 0,-2-2-560 0,0 3-112 0,1 4-32 16,-2 0-16400-16</inkml:trace>
  <inkml:trace contextRef="#ctx0" brushRef="#br0" timeOffset="46">17824 12382 23951 0,'-4'0'2128'0,"1"-3"-1696"0,2 3-432 0,0 0 0 15,1 0 1280-15,0 0 160 0,-2 0 32 0,-2-1 16 16,-1 1-720-16,0 1-160 15,0 2-32-15,0-3 0 0,0 4-368 0,0 1-80 0,1-2 0 0,-1 3-128 16,1 1 352-16,-1-1-32 0,-2 4-16 0,0-3 0 16,0 5 432-16,-2 3 96 15,-1 1 0-15,-1 3 16 0,0 1-128 0,-2 1-16 16,2-1-16-16,-2 4 0 0,-1 2-320 0,-1 0-64 0,-1 5-16 0,-1-2 0 0,-2 1-48 0,1 0-16 16,2-3 0-16,1-1 0 0,1 0-224 0,2-1 144 15,2 0-144-15,1 4 128 0,1 5-128 0,-1 4 0 16,2 3 0-16,-1 3 0 0,2 3 0 0,0-1 0 15,1 4 144-15,0-6-144 0,1-2 0 0,0-2 0 16,4-2 0-16,-1 3 128 0,0 1-128 0,1 1 128 16,0-2-128-16,0-1 128 0,0-1-128 0,1-4 0 15,0-2-128-15,3-2 128 0,0-2 0 0,1-7 0 0,2 3 144 32,3-9-144-32,0 2 0 0,1-5 0 0,3-1 0 15,1-2 0 1,2-4-736-16,4 0-160 0,4-5-16 0,2 2-10672 0,1-2-2112 15</inkml:trace>
  <inkml:trace contextRef="#ctx0" brushRef="#br0" timeOffset="47">18235 13125 32255 0,'-2'-2'2864'0,"-1"0"-2288"0,2 0-576 0,1 1 0 16,-1 1 832-16,0-3 64 16,-2 1 16-16,-2-2 0 15,-2 0-2144 1,-2-2-432-16,-2 1-96 0,-1 1-16 0,-1 3-464 0,-1 1-112 15,-1 0-16-15,-4 1 0 0,-1 4 1984 0,-2 0 384 0,-1 0 0 0,-2 1 192 0,0 2 960 0,0 1 192 16,1 0 48-16,-1 0 0 0,1 1 592 0,3 0 128 16,2-1 32-16,1-2 0 0,2-1-544 0,1-2-96 15,4 1-32-15,0-2 0 0,4 0-1088 0,2-2-208 16,1-1-48-16,3 3-128 0,1-3 0 0,1 0 0 16,4 0 0-16,1 1 0 15,4 1-432-15,3 2-32 0,3 2-16 0,1 0 0 16,3 1-352-16,1 1-64 0,1-2 0 0,3 2-16 15,2 1-176-15,-1-3-16 0,0 4-16 0,0-2 0 16,0 0-16-16,0 0 0 0,-2 0 0 0,-3 0 0 0,-2 2 928 0,-4 0 208 0,0 3 0 16,-3-1 0-16,-2-2 1216 0,0 2 240 15,-1-2 48-15,-1 0 16 0,1 1-576 0,-2-1-112 0,1 0-32 16,-3-1 0-16,0 0-400 0,-3-1-80 0,2 3 0 0,-4-5-16 16,0 2-304-16,-1-2 160 0,-2 0-160 0,-1 0 128 15,-1 0-128-15,0 1-176 0,-2-1 48 0,-2 1 0 16,-1 3 256-16,-1 1 64 0,-2-1 16 0,-1 0 0 15,-2 2 256-15,1 2 48 0,-1 1 16 0,-1-2 0 16,0 5-528-16,-1-5 0 0,1 2-160 0,-2 1 160 16,1 0-544-16,-2-2 16 0,1 1 0 15,0-5 0-15,1-2 304 0,1-4 64 0,1-2 16 0,1-4 0 0,2-1 144 16,-1-3 192-16,2-1-32 0,-1-5-16 16,2-5-1232-1,0 1-240-15</inkml:trace>
  <inkml:trace contextRef="#ctx0" brushRef="#br0" timeOffset="48">18274 12293 32255 0,'-3'-3'2864'0,"1"3"-2288"0,2-2-576 0,0 2 0 16,1 0 944-16,0 0 80 16,-1 0 0-16,2 0 16 0,-1 0-2192 0,1 2-448 15,3 1-96-15,-5-3-16 0,0 0 480 0,19 16 80 0,-11-4 32 16,2 1 0-16,3 3 816 0,1 0 176 0,3 2 128 0,2 2-192 15,1-1 896-15,4 3 160 0,2 3 32 0,2 1 16 0,2 0-32 0,-1 2-16 16,1 3 0-16,-4-3 0 16,-1 3-576-16,-4 3-112 15,-3-1-32-15,0 2 0 0,-4 1 624 0,0 1 112 16,-2-1 16-16,0 1 16 0,-3 0-496 0,0 5-96 16,0 2-32-16,-3 6 0 0,0 0 0 0,-1 5 0 0,-1-1 0 0,1 2 0 0,-2-5 48 0,-1 3 16 15,-2-3 0 1,0-1 0-16,-2 1 32 0,0-4 0 0,0-6 0 0,-2-3 0 0,0-3-64 0,0-3 0 15,-1 1 0-15,2-4 0 0,-2-1-320 0,0-5 144 16,0-4-144-16,-1-4 0 0,-2-1 256 0,1-2-64 0,1-2-16 16,-3 2 0-16,0-2-176 0,1 0 0 0,-5-1 0 0,0 0 128 15,-2-2-368-15,-4-3-80 0,1 2 0 0,-4-1-16 32,-4 1-624-32,-4-2-128 0,-2 3-32 0,-2 2-16096 0</inkml:trace>
  <inkml:trace contextRef="#ctx0" brushRef="#br0" timeOffset="49">19533 13027 37775 0,'-13'3'3360'0,"3"-1"-2688"0,4 0-544 0,4 0-128 31,0-1-1488-31,0 2-336 0,-7 3-64 0,-3 3-16 16,-4 0 1024-16,1 5 208 0,3 1 32 0,3 1 16 0,5 0 2400 0,4 3 464 0,5-3 112 0,3 2 16 15,2 4-1104-15,2 1-224 0,2-1-32 0,-1-2-16 16,-1 3-672-16,0 0-128 0,-3 0-16 0,-1 2-16 16,-3 6-1200-1,-4-2-240-15,-3 5-64 0,-3 0 0 0,-4 5-1920 0,-2-3-400 16,-4 1-80-16,0-5-16 0,-1-6-736 0,-1-3-160 0,2-3-16 16,0-6-16-16</inkml:trace>
  <inkml:trace contextRef="#ctx0" brushRef="#br0" timeOffset="50">19291 13413 41471 0,'-1'0'1840'0,"1"0"368"0,0-1-1760 0,1 1-448 15,2 0 0-15,1-3 0 0,3 3-208 0,3-3-128 0,7-2-32 0,7 0 0 31,4-4-640-31,2 1-128 0,-2 1-16 0,-3 4-16 0,-3-1 1168 0,-6 4 256 0,-5 0 32 0,-3 2 16 16,-3 2-304-16,-5 2-176 0,0 1 32 0,-3-1 0 31,2 4-752-31,0-4-128 0,2 1-48 0,3 2-9104 0,3-3-1808 0</inkml:trace>
  <inkml:trace contextRef="#ctx0" brushRef="#br0" timeOffset="51">9615 13729 4607 0</inkml:trace>
  <inkml:trace contextRef="#ctx0" brushRef="#br0" timeOffset="52">9625 13637 7199 0,'2'-4'640'0,"-1"4"-512"16,0-2-128-16,0 2 0 0,0 0 0 0,-1 0 0 15,0 0 0-15,0 0 0 0,2 2 608 0,-2-2 96 16,1 4 32-16,-1-4 0 0,0 0 3168 0,0 0 624 16,0 0 128-16,-5 25 16 0,4-18-2448 0,-2 2-496 15,1-2-112-15,-1 2-16 0,1 1-640 0,-1 2-144 16,2-2-32-16,-1 2 0 0,0 1-608 0,0-1-176 16,1 1 0-16,-2-1 0 0,2-2 0 0,1 2 0 0,-1 4-160 15,1 0 160-15,1 3-144 0,0 1 144 0,1 1 0 0,0-2-144 16,0 0 144-16,1 0 128 0,-1 3-128 0,0 1 176 15,-1 2 96-15,-2 0 32 0,1 1 0 0,-3-2 0 16,-1 2-112-16,-2 2-32 0,1-2 0 0,-1 0 0 16,0 1-160-16,0-4 0 0,0-2 0 0,-2-1 0 15,1-1-160-15,-1-3-112 0,0-1-32 0,0-6 0 16,0 1-704 0,0-3-144-16,2-1-16 0,1-5-16 0,0 1-448 15,3-4-96-15</inkml:trace>
  <inkml:trace contextRef="#ctx0" brushRef="#br0" timeOffset="53">9887 13940 21183 0,'5'-6'944'0,"-1"0"192"0,0 2-912 0,0 1-224 0,-2 3 0 0,0 0 0 31,2 0-1824-31,1-2-416 0,4 1-64 0,1-2-32 16,1 3 352-16,-3 0 80 0,-1 4 16 0,-4 1 0 0,0 5 1568 0,-4-3 320 0,-3 4 0 0,0-1 128 16,-1-2 1520-16,-1 0 288 0,-3 1 64 0,0 1 16 15,-3 0 896-15,-1-2 176 0,0 2 48 0,-3-2 0 16,1 0-1296-16,-1 2-256 0,0-1-48 0,0-2-16 15,-1 2-1056-15,1-3-208 0,1 0-32 0,0-2-16 0,3-1-208 16,-2 0 0-16,3 0 0 0,-1 0 0 0,1 1 0 0,-1-1 0 16,1 0-160-16,0 1 160 0,0 1 0 0,2 1-160 15,2 2 160-15,2-6 0 0,0 2-304 0,3-2 48 16,2 2 16-16,1-4 0 0,0 2 240 0,0-2 0 16,3 0-160-16,-1 0 160 0,0 0-128 0,1 0 128 15,1 4-160-15,1-4 160 0,0 3 416 0,3 0 176 16,0 4 48-16,0-1 0 0,3 4 272 0,-1-3 64 15,1 4 16-15,-1-1 0 0,0-3-672 0,2 2-144 16,-2 0-32-16,0-4 0 16,-1 3-720-16,0 1-128 0,-2-2-48 0,0 2 0 15,1-1-336-15,-3 0-64 0,2-2 0 0,1 1-16 16,1 0 64-16,1-1 16 0,1 0 0 0,1-2 0 16,-1-1-528-16,2-1-112 0,-2-2 0 0,0 0-7568 0</inkml:trace>
  <inkml:trace contextRef="#ctx0" brushRef="#br0" timeOffset="54">10046 14082 39615 0,'-3'4'3520'0,"1"-2"-2816"16,2 0-560-16,0 0-144 0,2 1 128 0,1-2-128 0,-1 4 192 0,3 2-64 31,4 3-3472-31,2 1-704 0,1 3-144 0,1 1-32 16,-2-2 2032-16,-1 6 400 0,-3-1 64 0,-2 2 32 0,-2 5 3104 0,-2-5 608 0,-2 1 128 0,-2-2 32 31,1 1 128-31,-2 1 48 0,0-5 0 0,2 3 0 16,-1-1-1520-16,2-2-320 0,0 1-48 0,1-1-11104 15,1-3-2224-15</inkml:trace>
  <inkml:trace contextRef="#ctx0" brushRef="#br0" timeOffset="55">10016 14348 40543 0,'11'-2'1792'0,"-2"0"384"0,0 2-1744 0,-2-2-432 0,-1 2 0 0,0-3 0 15,4 2 384-15,6-1 0 0,9-2 0 0,7-1 0 16,5 0-176-16,-2-1-32 0,-3 0-16 0,-5 0 0 16,-2 1-160-16,-4 1 0 0,-1 3-192 0,-5-2 192 15,-2 3-496-15,-2-2 32 0,-3 2 0 0,-5 0 0 16,1 2-864-16,-1-2-160 0,-3 3-48 0,0-3-14912 16</inkml:trace>
  <inkml:trace contextRef="#ctx0" brushRef="#br0" timeOffset="56">10458 13950 26719 0,'-3'-4'2368'0,"2"-1"-1888"0,0 4-480 0,1 1 0 16,0 1 1968-16,0-1 288 0,0 0 64 0,-2-1 16 15,2 2-2112-15,2 4-416 0,1 3-96 0,-3-8-16 16,10 27 304-16,-2-10-160 0,-1 8 160 0,-1 0-128 16,0 3 1072-16,-2 0 208 0,-1 7 64 0,-3-3 0 0,-2 5-192 15,0 2-16-15,-3-3-16 0,-1 1 0 0,-2 1-400 16,1-1-80-16,-1-1 0 0,0 2-16 0,-2 6-496 0,0-4 0 15,-1 1 0-15,0-3-12928 16,0 1-2496-16</inkml:trace>
  <inkml:trace contextRef="#ctx0" brushRef="#br0" timeOffset="57">16874 13520 23951 0,'-5'-3'2128'0,"1"1"-1696"16,4 0-432-16,0 2 0 0,0 0 1712 0,-1 0 256 16,-1 0 48-16,-1-3 16 0,-1 0-512 0,2 1-112 15,-1 0 0-15,3 2-16 16,3 0-944-16,-1 0-192 0,3 0-48 0,2 2 0 0,-2 0-208 0,1 2 0 15,1 0 0-15,-1 1 0 0,0 1 0 0,1 1-160 16,-2 2 32-16,0 3 0 0,-2 1-64 0,0 0 0 16,-3 2 0-16,-2 2 0 0,0 4 368 0,-3-1 64 0,0 2 16 0,-1 3 0 15,1 0 48-15,-1 1 16 0,1 2 0 0,1 1 0 16,0-5-320-16,1 2 0 0,0 3 0 16,2 2 0-16,0 1 0 0,1 2 0 0,2 1 0 0,1-3 0 15,0-1 0-15,1-2 0 0,0-7 0 0,0-2-144 31,-1-2-304-31,1-5-48 0,-2-1-16 0,1-6 0 16,-2 0-848-16,-1-4-176 0,1-2-48 0,-2-2-12784 0</inkml:trace>
  <inkml:trace contextRef="#ctx0" brushRef="#br0" timeOffset="58">17157 13848 12895 0,'3'0'576'0,"-3"-2"112"0,1 2-560 0,-1 0-128 0,0 0 0 0,0 0 0 0,-1 0 2432 0,-1 0 464 0,1 2 96 0,0-2 16 15,-2 2-544-15,3-2-96 0,0 0-32 0,0 0 0 16,0 0-1168-16,-18 11-224 0,13-7-48 0,0 2-16 16,-1-3-688-16,1 2-192 0,-1 0 0 0,0 2 128 15,-1-1-128-15,0 0 0 0,-1 0 0 0,0 3 128 16,0-3-128-16,-1 0 192 16,-3 0-64-16,0 2 0 0,-2 0 320 0,0 2 80 0,-4 3 16 0,1-4 0 15,1-1-368-15,-1 1-176 16,-4 0 160-16,1 0-160 0,1 1 0 0,2-1 0 15,0-3 0-15,2 1 0 0,2 2 0 0,3-3 0 16,3-2 0-16,1 2 0 0,3 0 128 0,2 0-128 0,1-2 176 0,1 2-176 16,2-2 288-16,2 2-48 0,1 0-16 0,1 1 0 0,2-1-480 0,0 0-80 15,1 4-32-15,0 0 0 16,1 0 368-16,0 1 0 0,0 0 0 0,0 1 128 16,1 3 320-16,2-3 48 0,-2 4 16 0,2-3 0 15,1-1-192-15,-2-2-16 0,1 0-16 0,0-4 0 0,0 3-64 0,1-2-16 16,0-3 0-16,0 1 0 0,1-1-208 0,-1-2 0 15,0-2 0-15,0 0 0 16,-1 0-832-16,0-2-64 0</inkml:trace>
  <inkml:trace contextRef="#ctx0" brushRef="#br0" timeOffset="59">22687 13783 3679 0,'0'-1'320'0,"-1"-2"-320"0,1 3 0 0,-1 0 0 16,-1 0 1856-16,1 0 288 0,-1 3 64 0,-1-3 16 15,-2 1 1696-15,-1 1 352 0,0 1 64 0,1 1 16 16,0 2-1920-16,1-3-368 0,0 4-80 0,2-4 0 16,1 4-1168-16,0 1-240 0,-1-2-32 0,1 4-16 15,1-2-144-15,-1 3-16 0,0 1-16 0,1-1 0 16,-2 7 48-16,1-2 16 0,0 4 0 0,-2 1 0 15,1 2-416-15,-1 2 0 0,0 1 0 0,-2 2 0 16,1 1 0-16,-1 2 0 0,1-3 0 0,0 3 0 16,-1-3-176-16,0 1 176 0,0-3-128 0,0-2 128 15,1 0-448-15,0-3-16 0,3-5 0 0,0 0-10720 16,1-6-2128-16</inkml:trace>
  <inkml:trace contextRef="#ctx0" brushRef="#br0" timeOffset="60">22969 13928 39615 0,'-5'2'3520'0,"0"-1"-2816"0,1 2-560 0,3-3-144 16,1 1 224-16,-1 0 16 0,-3 3 0 0,-1 0 0 15,-2 2-992-15,-2 0-192 0,2 0-32 0,1 0-16 16,-1 1 208-16,1-4 32 0,1 3 16 0,-1-2 0 15,-1 2 160-15,-2 1 48 0,2-1 0 0,-3 2 0 0,-1 0 848 0,-1 2 160 16,-1 1 32-16,-1 0 16 16,-1 4 272-16,-1-3 48 0,-1 2 16 0,-2 1 0 15,2-3-512-15,-3 2-96 0,3-5-32 0,0 3 0 16,-1-5-64-16,4-1-16 0,1-2 0 0,2-2 0 0,1 1 80 0,2-2 16 0,1-1 0 0,1 3 0 16,1-3-240-16,1 0 0 0,1-3 0 0,2 2-160 31,1-2-384-31,1 3-80 0,1-3-16 0,2 0 0 0,1 3 384 0,0-2 80 15,1 2 16-15,0 2 0 0,0-2 416 0,1 3 64 16,0 0 32-16,-1 0 0 0,2 2-80 0,-1 1-16 16,2 3 0-16,-2-1 0 0,1 0-256 0,-1 0 128 15,2 2-128-15,-2-2 0 0,2 0 448 0,-1 1-32 0,1-3 0 0,1 0 0 16,-1 2-160-16,0-2-48 0,3 0 0 0,-1 2 0 16,0-2-208-16,0 0 0 0,-1 0 0 0,0 0 0 31,0 3-896-31,-2-3-128 0,0 4-32 0,-2 0 0 0,-1 0-2272 0,-1 1-448 0,-2-4-80 0,0 2-32 0</inkml:trace>
  <inkml:trace contextRef="#ctx0" brushRef="#br0" timeOffset="61">23206 13873 35935 0,'0'0'3200'0,"2"0"-2560"0,-1 0-512 0,0 0-128 15,0 0 464-15,1 0 80 0,-1 0 16 0,2 1 0 0,2 2-96 0,0-1-16 16,0 2 0-16,-1 2 0 0,0 0-128 0,-2 2-16 16,-1 4-16-16,1 1 0 0,-2 3-288 0,-2 3 0 15,1 5 0-15,-2-2 0 0,-1 7 0 0,-1-1-192 16,0 1 192-16,-1 0-192 0,1 2 48 0,-1-5 16 15,-1 1 0-15,2-4 0 0,1-1-32 0,-1-2 0 16,2-2 0-16,-1-5 0 16,1-1-448-16,-1-6-96 0,1-1 0 0,0-4-16 15,2-2-2016-15,-2-3-400 0</inkml:trace>
  <inkml:trace contextRef="#ctx0" brushRef="#br0" timeOffset="62">23051 14151 26719 0,'-7'0'1184'0,"4"-2"240"0,-1 2-1136 0,3-3-288 0,1 2 0 0,0 1 0 15,1-2-512-15,1-2-144 0,1-2-48 0,2 0 0 32,1-3 80-32,1 2 16 0,3 0 0 0,-1 1 0 0,1 3 1744 0,-1 0 336 15,0 3 80-15,1 0 16 0,0 0 912 0,-1 3 176 0,2 0 32 0,-1 0 16 0,1 2-1440 16,0 0-304-16,0-2-48 0,0 1-16 0,1 1-720 0,-1-1-176 15,0-1 0-15,0 0 0 16,1-2-896-16,-1-2-192 0,3 1-16 0,-2-4-16 16,2 2-1056-16,1-4-224 0,0-1-32 0,0-1-16 15,-1 0-288-15,0 0-48 0,1 1-16 0,-2 0-6720 0</inkml:trace>
  <inkml:trace contextRef="#ctx0" brushRef="#br0" timeOffset="63">23570 13735 41471 0,'-4'3'1840'0,"0"1"368"0,2 1-1760 0,1-1-448 0,0-1 0 0,1 2 0 0,1-1 128 0,-1 6-128 16,0 2 0-16,0 8 128 16,2 5-128-16,1 3 0 0,-1 1 0 0,2-1-176 0,0 3-64 0,-2 1-16 15,2 0 0-15,-4-1 0 16,0 0 32-16,-3-5 0 0,0 0 0 0,-2-1 0 31,0-3-608-31,0-3-112 0,-1-1-16 0,-1-4-10224 0,2-2-2032 0</inkml:trace>
  <inkml:trace contextRef="#ctx0" brushRef="#br0" timeOffset="64">16578 14740 23039 0,'-7'-4'2048'0,"0"2"-1648"0,2 2-400 0,0 2 0 15,1-2-1280-15,-3 0-352 0,-7 0-64 0,-7 2-16 0,-7 0 1216 0,-5 1 240 16,4-2 64-16,1 2 0 16,4 0 2816-16,4-1 576 0,1 0 128 0,5 0 0 15,0-2-128-15,3 3-16 0,2-3-16 0,3 1 0 16,1 1-2016-16,3-2-384 0,2 0-96 0,0 0-16 0,2 3-320 0,3-3-64 16,2 0-16-16,5 0 0 0,4 0-80 0,3 1-32 15,6 2 0-15,4-3 0 0,3 2 128 0,4-2 32 16,1 1 0-16,8 2 0 0,7-2-80 0,4 1-16 15,2 1 0-15,2-2 0 0,0-1-208 0,6-1 0 0,3-4 0 16,4 1 0 0,4 3 144-16,-1-5-144 0,5 0 128 0,0-1-128 0,4-1 144 0,3-2-144 0,1 1 160 0,2 2-160 15,-2-2 128-15,1 5-128 0,1 1 0 0,-2 3 144 16,-3-3 96-16,-5 3 16 0,-2 0 0 0,-2 3 0 16,-4 0-256-16,-5 1 0 0,-5-1 0 0,-6-1 0 31,-5-1-800-31,-6 2-208 0</inkml:trace>
  <inkml:trace contextRef="#ctx0" brushRef="#br0" timeOffset="65">21877 14791 43311 0,'-23'-10'3840'0,"4"4"-3072"0,2 0-608 0,3 2-160 16,5 4-432-16,3-3-112 0,-4 3-32 0,-8-3 0 0,-11 0-1024 16,-8-1-224-16,-5-2-32 0,1 3-16 0,6-2 1232 0,5 1 240 0,6 0 48 0,5-2 16 15,6 1 1456-15,3 1 288 16,7 1 64-16,4-1 16 0,5 1-160 0,6 0-48 15,7-2 0-15,7 1 0 0,10 2-704 0,7-2-160 0,9 0-32 0,5 2 0 0,-1 0-384 0,7 2 0 16,6-2 0-16,4 2 0 0,3 0 0 0,0 0 0 16,-2 0 0-16,0 2 0 15,-1 2-144-15,0 2 144 0,1-2-192 0,1 2 192 16,-4-3 0-16,-1 0 0 0,-5 0 0 0,-2-2 0 0,0 2 0 0,-1-6 0 16,0-1 192-16,-3 1-48 15,-3-3 128-15,-4-1 32 0,-4-1 0 0,-5 0 0 16,-2-3-560-16,-3 1-96 0</inkml:trace>
  <inkml:trace contextRef="#ctx0" brushRef="#br0" timeOffset="66">21967 15081 35935 0,'2'-2'3200'0,"-2"1"-2560"0,0-2-512 0,1 1-128 0,0-2 1040 0,0 2 192 16,3-5 48-16,1 0 0 16,1-5-2416-16,2-3-464 0,0 1-112 0,-2 1-16 15,-1 4-384-15,-3-1-64 0,-5 5-32 0,-4 1 0 0,-4 4 1744 0,-6 4 464 16,-4 5-144-16,-3-1 144 0,-3 6 864 0,-2-2 224 16,1 4 64-16,-1-1 0 0,3-1 240 0,3 1 48 15,0-5 16-15,5-1 0 0,2 1-80 0,3-1-16 16,2-3 0-16,4-2 0 0,1 0-912 0,2 1-176 15,2-2-32-15,2-2-16 16,0 4-528-16,1-3-96 0,1 3-32 0,2-2 0 16,1 0-608-16,1 3-128 0,2-1-32 0,1 1 0 15,3 0 624-15,-1 0 112 0,2 3 16 0,1-3 16 0,1 4 752 0,0-1 160 0,2 1 32 0,1 2 0 16,1-1-512-16,0 2-240 0,-2 1 32 0,-4-1 0 31,0 3-336-31,-5 0-64 0,0 3-16 0,-4 0 0 0,-1 0 1040 0,-1 1 208 0,-2 1 32 0,-2-2 16 16,1 0 208-16,0 0 32 0,0-1 16 0,-3-2 0 0,1 0-464 15,0-3-80-15,-1 0-32 0,-2 0 0 0,-2-5-352 16,-2 2 0-16,-1 0 0 0,-1-1 0 0,0-2 0 0,-3 2 0 16,0-3-160-16,0 0 160 0,0 0 0 0,-2-1 0 15,-2 4 0-15,0-3 144 0,-4 3 0 0,0 1 0 16,-2 0 0-16,-2 2 0 0,0-2-352 0,-3 0-80 16,2 0-16-16,2-2 0 15,5-2-1440-15,6-2-304 16,5-1-48-16,6-1-13200 0</inkml:trace>
  <inkml:trace contextRef="#ctx0" brushRef="#br0" timeOffset="67">22422 15426 21183 0,'-2'-10'1888'0,"-1"2"-1504"0,2 0-384 16,0 2 0-16,1 0 3392 0,1 2 624 0,0-2 112 0,-1-6 32 15,2-4-5440-15,-1-5-1072 0,0-3-208 0,0 3-64 32,-2 5 1344-32,-3 4 256 0,1 2 48 0,-5 4 16 0,-2 3 1680 0,-2 2 352 0,-3 5 64 0,-3-1 16 0,-2 4 896 0,-1 1 192 15,-1 2 48-15,-3 2 0 0,1 1-1056 0,0 0-208 16,0 2-32-1,1-1-16-15,2 1-400 0,0-3-64 0,3 2-32 0,2-1 0 16,3 2-256-16,3-3-48 0,4 1-16 0,2 0 0 16,4 2-160-16,2-1 0 0,6 2 0 0,0 0 128 15,2 1-128-15,1-1 0 0,1 3-160 0,-1-5 160 0,0 2-144 16,-3-2 144-16,2-1-128 0,-2 0 128 0,-2-3-256 0,-1 0 48 16,-1-1 0-16,-1 0 0 0,0-3-112 0,-2-3 0 15,-1 1-16-15,1-4 0 0,-1 0 496 0,1 0 96 16,1-4 32-16,0-4 0 0,2 0 96 0,2-4 0 0,2-3 16 0,0-2 0 15,1-2-144-15,2-3-48 0,1-3 0 0,1 1 0 16,-1 0-48-16,0-3-16 0,1 1 0 0,-1 0 0 16,1 5-16-16,-2 1-128 0,0 4 192 0,-3 1-64 15,0 5-128-15,-2 2 0 0,-2 4 0 0,-2 1 128 16,-1 2-128-16,-1 2 128 16,0 4-128-16,0-1 128 0,0 0 64 0,0 2 0 0,2 3 0 0,0-3 0 15,1 4 112-15,2 0 16 16,0 0 16-16,2 2 0 0,2 3 48 0,-1-2 16 15,2 3 0-15,1 3 0 0,2 0-208 0,-2 0-64 16,1 4 0-16,-1-1 0 0,-1-1-128 0,-4-1 0 16,1 1 0-16,-4-4 0 0,0 0-144 0,-3-1 144 0,-2-3-192 0,0-3 192 31,0 0-768-31,-3-4-64 0,1-4 0 0,-1 2 0 0,2-4-640 0,0-3-144 0,0 0-32 0,2-1-10384 16,1-5-2064-16</inkml:trace>
  <inkml:trace contextRef="#ctx0" brushRef="#br0" timeOffset="68">22644 15416 38703 0,'1'3'3440'0,"0"-2"-2752"0,0 2-560 0,1-2-128 16,0 1 800-16,2 1 128 0,1 1 32 0,2 2 0 15,6 1-960-15,1 4 0 0,4 2-240 0,-3 0 48 16,-2 2 192-16,-3-1-192 0,0 1 192 0,-3 1-192 15,-2 0 384-15,-2 2 64 0,-3-2 0 0,-3 3 16 16,-2-2 272-16,0-1 48 0,-2-1 16 0,0-3 0 16,0-2-16-16,1-3 0 0,1-1 0 0,2-6 0 15,0 0-272-15,2-4-64 0,2-2-16 0,0-3 0 0,2-4-240 0,2-5 0 16,1-2 0-16,1-6 0 0,1 2-144 0,2-5-80 16,1 1-16-16,0-4 0 0,1 1-48 0,2 2-16 15,1 3 0-15,-2 5 0 0,1 8-16 0,-3 0 0 16,-1 7 0-16,-3 4 0 0,1 4 320 0,-2 2 0 15,0 5 0-15,-1 3 144 0,1 0-144 0,0 4 0 16,-1 0 0-16,0 3 0 0,-1-3 0 0,1 3 0 16,1-3 0-16,-1-3 0 0,1 0 256 0,1-1 80 15,0-3 16-15,-1-2 0 0,2-1 0 0,-1-3 0 0,2-3 0 16,-1-3 0-16,1 1-32 0,0-2-16 0,0-3 0 16,1 1 0-16,0-3-176 0,-1 0-128 0,-2 2 144 15,0 1-144-15,-1-1 0 0,0 1 0 0,-1 3 0 16,-1-4 0-16,-1 5 0 0,1 1-128 0,0-2-16 0,-1 1 0 15,2 0-112-15,0 2-32 0,1-2 0 0,2-2 0 16,1 2 128-16,-1-2 32 0,2 0 0 0,1-1 0 16,2-1 128-16,0-1 0 0,1-2 0 0,2-1 0 15,0 0 128-15,0-2-128 0,0 0 128 0,0 2-128 16,0 0 128-16,-1-1-128 0,0 3 160 0,-1 5-160 16,-5 0 0-16,1 3 0 0,-2 0 0 0,-1 4 0 15,-2 2 192-15,1 0-48 0,-1 4-16 0,1 2 0 0,-1 1-128 16,2 0 0-16,-3 5 0 0,4-5 0 0,-1 3 128 15,2 1 0-15,2-1 0 0,0 1 0 0,2-1 112 0,-1-4 16 16,3 4 0-16,-2-3 0 0,1-2-256 0,0 0 0 16,-2-1 0-16,0-4 0 0,-2 4 0 0,0-4-256 15,0 0 48-15,-3-2 16 16,0 2-336-16,-4 0-64 0,0-2-16 0,-1-1 0 16,-2 0-336-16,0 0-64 0,-1-3-16 0,-1-3-18352 0</inkml:trace>
  <inkml:trace contextRef="#ctx0" brushRef="#br0" timeOffset="69">23818 15538 25791 0,'3'-7'1152'0,"-2"3"224"0,2-3-1104 0,-1 1-272 0,-1 4 0 0,1-2 0 16,0 2 0-16,2-2 0 0,2-5 0 0,1 2 0 0,1-3 0 0,-3 7 0 16,-2 3-160-16,-1 4 160 0,-2 5-144 0,-3 4 144 15,-1 6-192-15,0 1 192 0,-1 3 3744 0,0 3 848 16,1 0 160-16,1 1 64 16,1-1-3088-16,1 3-608 0,1-3-128 0,1-2 16 0,1 2-544 0,2-1-96 15,0 0-32-15,1-3 32 0,0 2-496 0,1-1-112 16,0-3-16-16,-1 2 32 15,-1-2-80-15,0-2-16 0,-2 1 0 0,-1 0 48 16,-1-3 272-16,-1-4-192 0,0 0 192 0,-3-2-128 0,2-2 256 0,-2-3 48 16,0-2 16-16,0 0 16 0,1-3-208 0,-1-5 176 15,0-1-176-15,-1-4 192 0,3-4-192 0,-1-2 0 16,2-6 0-16,1-2-128 0,1-5 128 0,1-3 0 16,0-6 160-16,2 0-32 0,0-3 80 0,0 0 32 0,0-1 0 15,1-1 32-15,0 1-272 0,-1 3-192 0,0 0 16 0,-1 5 48 16,2 4-32-16,0 1 0 0,1 5 0 0,3-1 160 15,0 5 0-15,2 2 320 0,1-1-48 0,2 6 0 16,2 0-112-16,0 3-32 0,0 2 0 0,0 1 0 31,0 4-432-31,0-1-80 0,0 2-32 0,0 2 0 0,0 0 32 0,0 2 0 0,-1 2 0 0,0 2 0 16,0-2 112-16,-1 4 16 0,-1-2 16 0,-2 4 0 16,0 0 240-16,1 0 0 15,-4 2-160-15,0 3 160 0,-1-1 0 0,-2 2 0 0,0 0 0 0,-1 1 0 0,-2-1 0 16,-1 1 0-16,1-1 0 0,-4-4 0 15,0 2 0-15,-2-2 160 0,0 0-160 16,-2-3 160-16,0 1 16 0,-1 0 0 0,-1-4 0 0,-2 1 0 16,2 2 16-16,-3-3 0 0,1 0 0 0,0-3 0 15,-1 1-192-15,-2-1 192 0,1-3-192 0,-3 0 192 0,-1-2-384 0,0-3-64 16,-1-4 0-16,1-1-16 16,0-2-448-16,-2-4-96 0,2 0-16 0,-1 0 0 15,2 1-1056-15,1 0-224 0,4 4-32 0,2 0-14176 16</inkml:trace>
  <inkml:trace contextRef="#ctx0" brushRef="#br0" timeOffset="70">24339 14785 50687 0,'-2'2'2240'0,"-1"2"464"0,1-1-2160 0,2 2-544 0,0-3 0 0,1 0 0 15,1 4-1152-15,1 0-352 0,1 7-64 0,0 4-16 16,4 5 688-16,-1 6 128 0,1 1 16 0,-1 2 16 0,-1 4 736 0,1-1 0 16,-3 2 160-16,0 1-32 0,-1 1 416 0,-1-6 80 0,-2 4 16 0,0-3 0 15,1-3-112-15,1-2-16 0,-1 3 0 0,0-3 0 16,2 1-304-16,-1-3-64 0,0 1-16 0,2-1 0 0,0-1-304 0,1-2-64 15,-1 2-16-15,-1-3 0 16,1-1-512-16,-3-1-96 0,2-4-32 0,-2-1-18864 16</inkml:trace>
  <inkml:trace contextRef="#ctx0" brushRef="#br0" timeOffset="71">24653 15463 16575 0,'1'4'1472'0,"-1"-4"-1168"0,0 0-304 0,0 0 0 0,2 0 5568 0,-2 0 1072 0,1 0 208 0,1-2 32 15,1 0-5728-15,3 0-1152 16,1 0-240-16,3-2-32 16,1 0-416-16,3-2-80 0,0 0 0 0,0 0-16 0,0-1 1184 0,1 0 240 15,-2 1 64-15,1 0 0 0,-2-1 16 0,0-1 16 0,1 0 0 16,0 2 0-16,-1 0-272 0,0 0-48 0,1 0-16 0,-1-3 0 15,-1 3-208-15,2-2-64 0,-4 0 0 0,3 0 0 16,-4 0 0-16,0 0 0 16,-1 0 0-16,-2-1 0 0,-1 1-128 15,-2 0 0-15,-1 0 0 0,-2 0 0 0,-3-2 0 0,-1 1 0 16,-1-1 0-16,-4 3-176 0,-1-2 32 0,-4 5 0 16,1 0 0-16,-5 4 0 0,-1 4-176 0,-1 3-48 15,0 3 0-15,-1 3 0 0,0 6 240 0,1-4 128 16,2 4-160-16,2-3 160 0,1 3 0 0,0 3 0 0,2-2 208 15,2 4-64-15,2 1 176 0,0 0 48 0,1 4 0 0,1-1 0 16,0 2 208-16,2-2 64 0,0 1 0 16,1-1 0-16,1-1-176 0,3-3-16 0,1-3-16 0,4-5 0 15,2-3 0-15,2-1 0 0,7-2 0 0,6-7 0 16,7-3-608-16,11-6-112 0,12-6-32 0,22-12-21552 16</inkml:trace>
  <inkml:trace contextRef="#ctx0" brushRef="#br0" timeOffset="72">4609 11734 40543 0,'0'0'3600'0,"0"0"-2880"0,0 0-576 0,0 0-144 16,0 0-976-16,0 0-240 0,0 2-32 0,-2-2-16 16,0 2-1088-16,-3 0-208 0,-1 1-64 0,-4-3 0 15,-1 0 624-15,-4 0 112 0,0-3 32 0,-3 3 0 0,-3 0 2864 0,-3-2 576 0,-3 0 112 0,-3 2 32 16,-3 0 1824-16,-3 0 368 0,-1-2 80 0,-4-1 16 16,-1 2-2368-16,0-4-480 0,0 2-80 0,0-1-32 0,-1-2-160 15,-6-1-48-15,-6 1 0 0,-10-1 0 0,-5 1-160 0,-13-1-48 16,-6 1 0-16,-10 0 0 0,0 6-304 0,-20 0-64 15,-20 4-16-15,-15 2 0 0,-8 6-256 0,-9 2 0 16,-12 7 0-16,-14 1-14944 16,-11 3-3040-16</inkml:trace>
  <inkml:trace contextRef="#ctx0" brushRef="#br0" timeOffset="73">14000 12325 911 0,'8'-4'0'0,"-5"-1"0"0,1 4 0 0,-1-1 0 0,-1 0 3456 0,-2 2 592 0,1 0 128 0,0 0 32 31,2-1-3040-31,-1 1-592 0,0 0-128 0,-2 1-32 16,0 3-288-16,-3-3-128 0,-2 4 128 0,5-5-128 0,0 0 1136 0,0 0 144 16,-18 13 16-16,14-8 16 0,0 0 736 0,2 1 160 15,-1 0 32-15,2-2 0 0,-1 2-672 0,0 1-128 16,1 2-32-16,0 3 0 0,-2-2-656 0,1 5-144 16,0 1-32-16,-3 4 0 0,0-2-576 15,-3 5 0-15,-2 1 0 0,-2 6-128 0,-3 3 128 16,-2 1 192-16,-3 3-32 0,-3 0-16 0,-3 1 32 0,-2 1 0 15,1-2 0-15,-1 1 0 0,-2 3 48 0,2 0 16 16,-1-3 0-16,1 3 0 0,-2 3 80 0,0 1 0 16,-1-1 16-16,5-2 0 0,9-2-128 0,7-8-16 15,5-1-16-15,8-1 0 0,4-2 96 0,7 3 32 16,3 0 0-16,5 2 0 0,3 2-304 0,2 0 0 16,5 2 0-16,3 1 0 15,2-1-576-15,3 2-160 0,4-7-32 0,1-1-11328 16,1-3-2240-16</inkml:trace>
  <inkml:trace contextRef="#ctx0" brushRef="#br0" timeOffset="74">14340 12754 22111 0,'-3'-2'1968'0,"0"2"-1584"0,2 0-384 0,1 0 0 16,0 0 0-16,-1 0-320 0,-1 0 48 0,-1 0 16 15,0-4-1072-15,1 1-208 0,0 1-32 0,2 1-16 31,0-4 736-31,2 4 144 0,-1-2 16 0,1 2 16 0,0 0 832 0,-1 1 160 0,0 1 48 0,-1 0 0 16,0 2 1472-16,0-3 288 0,0 0 64 0,-5 26 16 0,3-14-176 0,-3 4-48 16,0 0 0-16,-1 5 0 0,-1 5-688 0,0-1-144 15,2 1-16-15,0 0-16 0,0 2-480 0,0 3-80 16,2 4-32-16,-1-1 0 0,-1 1-336 0,1-3-192 16,0 0 192-16,-2 2-192 0,0-6-144 0,-3 2-144 15,1-2-32-15,-2 3 0 16,1-5-352-16,-1 1-80 0,0-1-16 0,2-1 0 15,-1-2-1040-15,2 0-224 0,2-2-32 0,-1-5-10016 0</inkml:trace>
  <inkml:trace contextRef="#ctx0" brushRef="#br0" timeOffset="75">14553 13213 43311 0,'0'-3'1920'0,"-1"3"384"0,-1-2-1840 0,1 1-464 0,1 1 0 0,0 0 0 15,1 0-384-15,1-3-192 0,-1 2-16 0,1-4-16 0,5 1 416 0,-1 1 192 0,2-4-192 0,2 1 192 32,1 0-592-32,1 0 0 0,-1 0 0 0,0 0 0 0,1-1 320 0,1 4 64 15,-1 0 16-15,2 2 0 16,-1 1-112-16,2 1-16 0,1 4 0 0,3-1 0 15,-1 2-1088-15,2 0-240 0,1 2-32 0,0-2-16 16,0 0-1184-16,-1 0-224 0,1-2-48 0,-1 1-16 0</inkml:trace>
  <inkml:trace contextRef="#ctx0" brushRef="#br0" timeOffset="76">15446 13105 23039 0,'-4'4'2048'0,"0"-4"-1648"0,1 0-400 0,-1 2 0 31,3-2 4128-31,-1 0 736 0,2 0 160 0,0 2 32 16,0 0-5344-1,0-2-1056-15,2 4-224 0,0 1-15136 0,2 0 13360 0,1 7-6384 0,-3 7 8608 0,0-3 896 16,-4 2 224-16,-1 2 0 0,-2 1 0 0,-3 1 0 16,-3 1-160-16,-1-1 160 0,-2 3 3136 0,-1-3 672 15,0 3 144-15,-1-3 32 0,0 0-1808 0,1 0-352 0,1-3-80 0,0 1 0 16,3-4-496-16,0-1-96 0,0 1-32 0,2-4 16 0,2-1-320 0,-1-2-64 15,1 0-16-15,-1-5 16 16,1 1-560-16,-1-1-192 16,2-4 144-16,0 0-144 0,1 0 0 0,-1-4-320 15,-1 2 64-15,-2-8 0 0,0 0 384 0,-1-2 80 16,0-1 16-16,1-3 16 0,-1-2-48 0,0-2 0 16,1 1 0-16,0-3 16 0,1 4 48 0,0-2 0 15,2 1 0-15,1 3 0 0,3 0-32 0,1 1-16 16,1 3 0-16,1 2 16 0,1 0-224 0,1 0-240 15,0 2 48-15,1-1 32 0,1 2-48 0,1 0-16 16,-1 1 0-16,0-2 16 0,0 1 64 0,-1 2 16 0,1 3 0 16,-2-2 128-16,1 2 0 0,-1-2 0 0,0 4 0 0,1-2 0 15,0 2 0-15,-1 0 144 0,2 2-16 16,0-1 0-16,2 4 144 0,-1 1 32 0,2 2 0 0,1 0 0 16,0 2-160-16,-1 3-16 0,2-1-128 0,0-1 192 15,-2 0-32-15,0 2-16 0,1 0 0 0,1 0 0 16,0-1-144-16,0 4 0 0,1 0 0 0,0 0 128 15,1 3-128-15,1-3 128 0,0-1-128 0,2-2 128 16,0 0 192-16,1-3 16 0,0 0 16 0,3-2 0 16,0-2-48-16,2 1-16 0,0-1 0 0,3 0 0 15,-2 0-96-15,0-1-32 0,-1 0 0 0,-1 1 0 0,0-2-160 16,-3 0 0-16,1 1-192 0,-4-1 192 0,0 1-384 16,-3-1 64-16,0-1 0 0,-1 0 0 15,-2 0-832 1,-2-3-176-16,0 0-16 0,0-3-10080 0,-1 0-2016 0</inkml:trace>
  <inkml:trace contextRef="#ctx0" brushRef="#br0" timeOffset="77">15252 12242 28559 0,'0'0'1264'0,"0"1"272"0,0 2-1232 0,1-1-304 0,1 2 0 0,1-1 0 16,1 1-832-16,2 3-208 0,4 4-48 0,4 2-16 0,5 2 1104 0,1 3 0 15,2 0 0-15,3 1 192 0,2-1 1024 0,3 2 192 16,2-2 64-16,4 2 0 0,3 5 0 0,0-3 0 15,0 1 0-15,-3 1 0 0,-1-1-1008 0,-1 1-192 0,0 0-32 0,0 0-16 16,-2 5-224-16,1-1 0 0,-4 1 0 0,-3-1 0 16,-2 3-416-16,-5-2 32 0,-4 3 0 0,-4 2 0 15,-3 5 384-15,-4-2 0 0,-3 2 0 0,-2 7 176 16,-3 6 224-16,-1 1 48 0,-1 2 16 0,1-5 0 16,-1-4 240-16,1-1 32 0,0-3 16 0,0 1 0 15,0-5-304-15,-1-1-64 0,1 2-16 0,-2-5 0 16,1-2-368-16,0-3 128 0,0-4-128 0,-1-2 0 0,-1-2 0 15,-1-2 0-15,1-2 0 0,-2-2 0 16,0-3-448-16,0 2-128 0,-1-2 0 0,0 1-16 31,-2-1-1120-31,0 0-208 0</inkml:trace>
  <inkml:trace contextRef="#ctx0" brushRef="#br0" timeOffset="78">21011 12992 35935 0,'3'-5'3200'0,"-2"1"-2560"0,2 1-512 0,-3 3-128 0,1 0 160 0,-1-1 16 0,2-3 0 0,1 2 0 0,1-4-176 0,-1 0 0 15,3 2 0-15,-2 1-176 0,0 2-144 0,0 1-48 16,-2 0 0-16,2 4 0 0,-1-3 496 0,0 5 80 16,1 3 32-16,-1-2 0 0,0 2 352 0,-1 3 80 0,1 1 16 15,-2 3 0-15,1 4-352 0,-3 1-64 0,0 1-16 16,-3 0 0-16,1 0-256 0,-5 1-176 0,0-4 32 0,-4 5 0 15,0-2 0-15,-4 0 0 0,-1 2 0 0,-3-2 0 16,-1-1 304-16,-1 2 64 0,-2-4 16 0,2 2 0 16,0-5 192-16,-1 3 32 0,2-3 16 0,0 0 0 15,3-4-32-15,0-2 0 0,1 0 0 0,2-4 0 16,3 1-160-16,0-5-32 0,2-1-16 0,2-1 0 16,1 0-240-16,-1-1 144 0,1-1-144 0,-2-1 128 15,2-2-128-15,-3 0 0 0,1-1 0 0,-2-1 128 16,1 0-128-16,-1-1 0 0,-1 0 0 0,-2-1 0 0,2 2 0 15,-3-1 0-15,1 1 0 0,0 0 0 0,0 1 0 0,0-3 0 16,3-1-224-16,0 0 80 0,2-1 144 0,2 0 0 16,1-4 128-16,2-1-128 0,2 1 224 0,0-2-32 15,4 2 0-15,1-3 0 0,1 0-192 0,2 0-256 16,3-3 48-16,0 1 16 0,0 2 192 0,0-1-144 16,1 5 144-16,0 0-128 0,0 2 0 0,0 4 0 15,-2 2 0-15,1 2 0 0,0 4-64 0,-2 0-16 16,1 4 0-16,0 4 0 0,0 2 16 0,0 2 0 15,2 6 0-15,-1-1 0 0,1-1 192 0,1 0 0 16,1-2 0-16,1 4 0 0,0-3 192 0,1 3 96 0,1-1 16 16,-2-1 0-16,2 1 0 0,0-2 0 0,1 1 0 15,0-3 0-15,1-1-48 0,3 0 0 0,0-1 0 0,1 1 0 16,1-3-16-16,-1 1-16 0,-1 0 0 16,1 1 0-16,-1 0-224 0,0 1 0 0,-2-1 128 0,-4 0-128 15,-2-1 0-15,0 0 0 0,1 4 0 0,-1-1 0 16,-1 3-368-16,-1 0-16 0,1 3 0 0,-1-3 0 15,1 0-608 1,3-4-128-16,2 0-32 0,3-2-17200 0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4-15T12:23:50.116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16467 9439 13823 0,'-1'-3'1216'0,"0"2"-960"0,1 1-256 0,-2 0 0 0,2 0 592 0,0-2 80 0,0 2 16 0,-1-4 0 15,-1 0 560-15,-1 2 112 0,2-4 32 0,-1 2 0 16,0-2-752-16,0 3-128 0,-1-1-48 0,1-1 0 15,-2 2-272-15,2 2-48 16,-2-2-16-16,0-1 0 0,-1 2 0 0,-1 2 0 16,0-3 0-16,-3 3 0 0,2 0-304 0,-3 3-64 15,0-3-16-15,-1 2 0 0,-1 0 48 0,-3 0 0 16,0 2 0-16,0 1 0 0,0 0 480 0,-1 1 112 0,-1 3 0 0,0-3 16 16,-1 1 512-16,1 4 112 0,-3-1 0 0,0 0 16 0,2 2-224 15,1 1-48-15,3-3-16 0,-2 0 0 0,0 4-496 16,0 0-80-16,1 1-32 15,1-3 0-15,-1 4-144 0,3-2 0 0,-2 2 0 0,3 0 0 16,1-1-144-16,2-2-16 0,0 2 0 0,3-1 0 0,0-2 160 0,3-1 0 16,2-1 0-16,1 0 128 15,3-2 240-15,2 0 48 0,3-2 16 0,2-2 0 0,1 1-176 0,4-4-48 16,2 2 0 0,1-3 0-16,4 0-64 0,0-4-16 0,1 2 0 0,0-5 0 0,1-1-128 0,-1 0 0 15,0 0 144-15,-1 0-144 0,-1-2 128 0,0 2-128 16,-1-2 160-16,-2 0-160 0,-1 1 320 0,0-1-48 0,0-2 0 0,-1 0 0 15,-2-1 272-15,0 1 48 0,1 0 16 16,0-2 0-16,-1-1-160 0,-3 2-48 0,0 0 0 0,-3 1 0 16,1-2-80-16,0-1-32 0,-2 5 0 0,-1-3 0 15,-2 2 32 1,-1 3 0-16,-2-2 0 0,-1 4 0 0,1 0-48 0,-2 0 0 0,-2 0 0 0,0 2 0 0,1 2 16 16,-3-2 0-1,0 4 0-15,-1-3 0 0,0 6-32 16,1-2-16-16,-1 2 0 0,-2 3 0 0,1 0-240 0,0 0 0 15,1 0 0-15,-1 4 0 0,1 0-144 16,1-1 144-16,-1 3-208 0,2 2 80 0,-1-2 128 0,0 2 0 16,2 0 128-16,-2 3-128 0,1-1 0 0,1 0 0 15,1-1 0-15,-2-2 0 0,2 3 0 0,-1 2 0 16,0 1 0-16,1 4 0 0,0-4 0 0,1 4 0 16,-1 0 0-16,-1 3 0 0,0-4 0 0,1 3 0 15,-2-1 0-15,1-1 0 0,-2-1 0 0,2 2 0 16,-2 1 0-16,-1 1 0 0,0 1 128 0,-1-4-128 0,1 4 128 15,0-1-128-15,0-1 176 0,-1 1-48 0,1 0 0 16,0-2 0-16,0-2 0 0,1 0 0 0,-1-2 0 0,0-2 0 16,0-2 32-16,2-1 0 0,-2-1 0 0,0-5 0 15,0 2-160-15,-1-3 160 0,-1 1-160 16,1-3 160-16,-1-1 32 0,-1 0 0 0,0 1 0 16,-2-2 0-16,-1-2-192 0,-2 2 0 0,-1-1 0 0,-3-2 0 15,0 1 0-15,-3-5 0 0,-1 0 0 0,-1-1 0 16,1 2-176-16,-2-4-112 0,-2 2-32 0,0-2 0 15,2 2-160-15,-2 2-32 16,-1 2-16-16,0 2 0 0,0 2 80 0,0 2 0 0,1 0 16 16,2 4 0-16,1-2-416 0,1 3-96 15,2-1-16-15,5 0-16272 0</inkml:trace>
  <inkml:trace contextRef="#ctx0" brushRef="#br0" timeOffset="3052.98">9086 11019 20271 0,'-2'0'1792'0,"-1"-2"-1424"0,3 0-368 0,0 2 0 0,0 0 0 0,0 0 0 15,0-2-192-15,-2-1 64 16,1 2-512-16,-2-5-80 0,2 4-32 0,-2-5 0 16,1 4 240-16,-1-3 64 0,1-1 0 0,-1 4 0 0,0-4 896 0,-1 1 176 15,-1 0 32-15,-1 0 16 0,1 0 720 0,-1-2 144 16,-2 2 16-16,1-3 16 0,0 6-304 0,-1-3-64 16,-1-1-16-16,2 4 0 0,-2 0-544 0,1-1-128 15,0 4 0-15,-2-2-16 0,1 4-240 0,-1 0-32 0,-2 3-16 16,1 1 0-16,-1 1-208 0,-2 2 0 0,0 3-192 15,-3 4 192 1,0 0-480-16,0 4 16 0,-2 2 0 0,0 3 0 0,-1 0 192 0,2 3 32 0,1-2 16 16,1 3 0-16,4-1 688 0,-2 3 144 0,2-1 32 0,2 1 0 15,1-3-256-15,2 1-32 0,2-5-16 0,2-1 0 16,1-1-336-16,3-2 0 0,2 1 0 0,0-2 0 0,1-2 0 16,2-1-208-16,0 0 48 0,2-1 16 0,0-2 144 15,0 2 0-15,2-3-144 0,0-2 144 0,1 3 0 16,-1-7 0-16,0 0 192 0,-2 0-64 0,2-5 64 15,-1 2 0-15,1-3 0 0,0-3 0 0,1 0 192 0,-1-1 64 16,1-5 0-16,-3 2 0 16,2-2 320-16,0-3 80 0,1-2 16 0,-1-2 0 0,1-2-272 0,-1-3-48 15,0 1-16-15,0-1 0 16,-3 1-192-16,2 0-32 0,-2-2-16 0,1 3 0 0,-1-2-288 0,-1 2 128 16,3 0-128-16,-1 3 0 0,-1 0 0 0,2-3 0 15,-2 6 0-15,-1 0 0 0,0 4 128 0,1-3-128 16,-2 5 192-16,-1 1-192 0,0 2 240 0,0-1-64 15,0 4-16-15,-3 1 0 0,0-3 64 0,0 3 16 0,-1 3 0 0,0-3 0 16,2 1-80 0,-2 2-16-16,-2 0 0 0,2 1 0 0,0 1-144 0,-1 1 192 0,1 0-192 0,0 2 192 15,0 0-192-15,0-1 0 16,0 2 144-16,1-1-144 0,1 1 0 0,-1 0 0 0,0 1 0 0,3 1 0 16,-1 2 0-16,1 0 0 0,1 0 0 0,0-1 0 15,0 1 0-15,0 0 0 16,0 2 0-16,0 1 0 0,0 1 0 0,0 1-160 0,-2-2 160 0,1 0-160 15,0 2 160-15,-3-2 0 16,0 4-144-16,-1 1 144 0,0-1 0 0,-2 1 0 0,-1-1 0 0,1 2 0 0,-2-3 0 16,-1 3 0-16,2-4 128 0,-2 5-128 0,-2-5 176 15,2 2-48-15,1 0-128 0,-1 1 192 16,1-3-192-16,-1-1 176 0,0-1-176 0,0-3 160 16,-1 2-160-16,0 1 0 0,-1-2 0 0,-1 3 128 0,0-3-128 0,0 0 128 15,-3 3-128-15,-1-4 128 0,4 2 0 0,-3-3 0 16,-3 2 0-16,-1-2 0 0,-2 4 112 0,-3-1 16 15,-1-1 0-15,-1-2 0 0,0 1-16 0,-4-1 0 16,0-2 0-16,0 0 0 0,0-2-240 0,1-1 144 16,-1-1-144-16,0-5 128 0,5 1-128 0,0-2 0 15,0 0 144-15,0-3-144 16,2 0-416-16,1-3-160 0,1-3-16 0,1-2-18992 0</inkml:trace>
  <inkml:trace contextRef="#ctx0" brushRef="#br0" timeOffset="7838.9">22228 13056 6447 0,'-1'-1'576'0,"0"-4"-576"0,0 3 0 0,-1 0 0 0,2-1 2496 0,-1 2 400 0,1 1 80 0,-1-3 16 16,0 0-2384-16,-1-3-480 0,0 0-128 15,1-3 0-15,-1 4 320 0,1-1 16 16,1 0 0-16,-1 0 0 0,0-1 368 0,-1-1 80 0,1 1 16 0,-1 1 0 15,-1 0 416-15,0 1 64 16,-1-1 32-16,-1 0 0 0,0 3-272 0,-1 0-48 0,-2 0-16 0,1-1 0 16,-2 2-272-16,2 1-48 0,-3-2-16 0,1 3 0 15,-1 0-320-15,1-2-80 0,-3 2-16 0,1-1 0 16,1 1-224-16,-2 1 144 0,-2 1-144 0,-2 1 128 0,3 0-128 16,-2 4-224-16,-4-1 48 0,-2 4 16 15,-2 2-144-15,1 0-16 0,-3 5-16 0,5-5 0 16,3-1 48-16,-1 4 16 0,-1-2 0 0,-1 5 0 15,-1 2-176 1,1-1-48-16,2 2 0 0,1-2 0 0,4-3 640 0,3 0 128 0,1-2 32 0,4 0 0 0,0-4 80 0,3 3 32 16,1-3 0-16,-1 2 0 15,5-2-1088-15,-1 2-224 0,2-3-32 0,1-3-16 16,0 4 96-16,2-4 16 0,1 2 0 0,2-2 0 0,0 2 832 0,1-1 0 0,0 0 0 16,0 2 0-16,4-3 320 0,0-2 16 0,2-1 16 0,2 0 0 15,0-1 416-15,2-2 96 0,2-2 16 16,-1-4 0-16,1 2-176 0,0-2-16 0,-1-4-16 0,-2 1 0 15,-2 3-96-15,1-4-32 16,-2-2 0-16,-1 2 0 0,-1-3-64 0,-1 1-16 0,-2-2 0 0,-2-2 0 16,-1 2 112-16,-1-3 0 15,0 1 16-15,-2 0 0 0,-1 2-96 0,0-6-32 0,0 4 0 0,0-3 0 16,-1 1-208-16,3-1-32 0,-1 0-16 0,1 3 0 16,1 0-64-16,-2 3-16 0,0 0 0 15,0 1 0-15,-1 2-128 0,0 4 0 0,-1 0 144 0,-2 2-144 16,1 2 0-16,-2-1 0 0,-1 2 0 0,0 1 0 0,0 0 128 0,-1 0-128 15,0 1 160-15,-2 2-160 0,2-1 176 0,-2 2-176 16,0-1 192-16,3-3-192 0,0 0 224 0,0 0-64 16,-14 16-16-16,9-11 0 0,1 0 64 0,1 0 16 15,-1 2 0-15,0-1 0 16,1 0-32-16,0 1-16 0,1 2 0 0,0 3 0 0,1-2-176 0,0 0 0 16,0 5 0-16,1 1 128 0,0-2-128 0,-2 0 0 15,2 3 0-15,-1-1 0 0,0 2-240 0,0 4 80 0,-1 1 16 16,0-1 0-16,1-2 144 0,-3 1-128 0,2-1 128 15,-2 1-128-15,1-4 128 0,0 4 0 0,-1 1 0 16,0 0 0 0,1-3 0-16,-1 1 0 0,0 1 0 0,-2 1 0 0,0 0 0 0,0 1 128 0,-1-4-128 0,0 2 128 15,0-1-128-15,-1-1 128 0,2-3-128 0,0-4 128 16,0 0-128-16,-1 1 176 0,0 0-176 0,-2 2 192 16,2-1-192-16,0-2 128 15,-1 2-128-15,-1 1 128 16,2-5 32-16,0 2 0 0,-2-2 0 0,0 0 0 15,3-2 32-15,-3 0 0 0,0 0 0 0,-1 2 0 0,-1 0-192 16,-2-1 128-16,2 0-128 0,0-3 128 0,0 1 32 16,0-1 0-16,1-2 0 0,-1 1 0 0,-2-1 32 15,1-2 0-15,-2-2 0 0,1 1 0 0,-2-1 0 0,-2-1 0 16,-3-4 0-16,-1-1 0 0,0 0-192 0,-2-2 128 16,0-1-128-16,-2 0 128 0,1-1-128 0,-1 1-224 15,-1-1 48-15,1 1 16 0,2-1-160 0,0-1-16 16,4 1-16-16,0 0 0 15,3 0-416-15,2-5-96 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4-07T15:59:11.06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11371 10785 11967 0,'-6'0'1072'0,"0"0"-864"0,1 0-208 15,3 0 0-15,-1 0 0 0,-2 0-288 0,-4 3 64 0,-3-3 16 16,-3 0 208-16,2-3 0 0</inkml:trace>
  <inkml:trace contextRef="#ctx0" brushRef="#br0" timeOffset="254.19">11271 10710 6447 0,'-7'4'576'0,"1"-2"-576"0,2 1 0 0,3-3 0 16,-1 0 2368-16,0 1 352 0,-4 1 80 0,-2 2 16 15,-2 1-64-15,2-1-16 0,2-2 0 0,2-1 0 0,4-1-816 16,2 0-144-16,3-1-48 0,3-1 0 0,2-1-1120 15,1 2-224-15,0 1-64 0,0 0 0 0,1 1-16 16,1 2-16-16,-1 0 0 0,0 4 0 0,2-4 416 0,0 6 64 16,0-3 32-16,3 2 0 0,0 0-528 0,0-2-96 15,3 1-32-15,1-4 0 0,2 1-144 0,1 1 0 16,1-4 144-16,-1 2-144 0,2-3 240 0,-1 0-32 16,1-4 0-16,-1-1 0 0,0 0-480 0,-1-4-112 15,1 3 0-15,0-2-16 16,1 0-1360-16,-2 2-272 0,1 0-48 0,-3 2-7840 0,2 2-1552 0</inkml:trace>
  <inkml:trace contextRef="#ctx0" brushRef="#br0" timeOffset="602.46">11230 11027 43311 0,'3'-2'1920'0,"-1"-3"384"0,1 4-1840 0,0-3-464 0,2 4 0 0,3-2 0 16,1-1-256-16,5 0-160 0,11-1-32 0,10-2 0 15,7 0-208-15,3 0-48 0,0-1-16 0,-3 5 0 16,-4 1-320-16,-3 1-64 0,-5 0-16 0,-2 0 0 16,-3 0-512-16,-3 1-96 0,-2 1-32 0,-2-2 0 15,1 0-432-15,1-2-96 0</inkml:trace>
  <inkml:trace contextRef="#ctx0" brushRef="#br0" timeOffset="3238.69">13631 10203 17503 0,'0'-2'1552'0,"1"2"-1232"0,-1 0-320 0,-1 0 0 15,1 0 1488-15,-2 0 240 0,2 0 64 0,-2 0 0 0,-1-3 160 0,1 2 32 16,-2 1 16-16,4 0 0 0,0 0-496 15,0 0-96-15,0 0-32 0,-25-5 0 0,18 4-976 0,-3 1-192 32,0 0-32-32,-3 0-16 0,-2 0-160 0,-3 1-272 0,-1-1 64 0,-5 2 16 15,-1-2-32-15,-5 3 0 0,-4-3 0 0,-3 4 0 0,-4-4 16 0,2 2 0 16,-1 2 0-16,2-1 0 16,-1 4 208-16,2-1 0 0,1 0 0 0,1 0 160 0,1 0 544 0,3-2 128 15,4 0 0-15,2 1 16 16,4-2-160-16,4 0-48 0,2 1 0 0,4-3 0 0,4 1-400 0,2 1-96 15,2-2-16-15,2 1 0 16,2 1-528-16,3 1-112 0,0-1-32 0,1 2 0 16,2 0-304-16,3 1-64 0,2-1-16 0,2 2 0 0,1 0 928 0,1 2 320 0,1-3 0 0,2 1 0 15,2 2-48-15,0-2-16 0,2 4 0 0,-1-3 0 16,1 1-256-16,0 0 0 16,2 0 0-16,2-1 0 0,0 0 0 0,1-2 128 0,-1 1-128 0,0-3 160 15,1 1 32-15,2-1 0 16,2 0 0-16,0 2 0 0,-1 0-192 0,-1 3 0 0,0-2 0 0,-4 2 0 15,-3 1-448 1,-3-2-112-16,-4 0-16 16,-4 1-16-16,-2-3 240 0,-1 0 48 0,-3-2 16 0,-2 2 0 0,-2-4 544 0,1 2 96 0,-3 0 32 0,1-4 0 0,-1 2 176 15,0-2 32-15,0 0 16 0,-1 1 0 16,1 2-256-16,-2-3-48 0,1 2-16 0,-1 0 0 0,-1 3-544 0,-2-2-96 16,-1 3-32-16,-2 1 0 15,-1 0-320-15,-4 2-80 0,0 1-16 0,-3-1 0 31,0 1 288-31,-7 5 64 0,-4-1 16 0,-5 4 0 0,-2 1 432 0,-4-1-160 0,-1 2 160 0,2-1 0 0,1 3 0 0,4-3 272 16,5-1-16-16,2-2-16 16,4 0 672-16,3-3 144 15,2-1 32-15,0 0 0 0,3-2-416 0,-1 3-80 0,1-3-16 16,0 2 0-16,0-2-400 0,-2 2-176 0,0 2 128 16,0 1-128-16,0-3 0 0,-1 4 0 0,0 1 0 15,-1 2 0-15,1 2 0 0,0-1 0 0,2-2 0 0,2 1 0 16,2-2 0-16,2 0 0 0,5-3 0 0,1-2 0 15,6-3 0-15,5 1 160 0,6-4 16 0,7-2 0 16,6 2 16-16,8-6 0 0,6 3 0 0,3-6 0 16,2 1-192-16,2-2 192 0,3-2-192 0,2 2 192 15,2-2-192-15,2 2 0 0,4-2 0 0,0 0 0 16,-2 1-272-16,-4 1-48 0,-6 2 0 0,-5 0 0 16,-1 0-576-16,-2 4-112 15,0 2-16-15,-3 2-16 0,-2 0-1232 0,-2 7-240 0,0 0-48 0,-6 6-11408 16</inkml:trace>
  <inkml:trace contextRef="#ctx0" brushRef="#br0" timeOffset="4772.83">14443 10820 18431 0,'-4'0'1632'0,"2"0"-1312"0,1 0-320 0,1-2 0 16,1 2 656-16,-1-2 64 0,1 2 16 0,-1-2 0 15,2-2-160-15,3-1-48 0,2-1 0 0,2 1 0 16,3-1 544-16,1 0 96 0,2 0 32 0,1-1 0 16,0 4 272-16,1 0 64 0,1 1 16 0,-3 2 0 15,-1 2-880-15,-1 1-176 0,-1 4-48 0,-1-1 0 0,-1 3-256 0,0-2-64 16,-1 3-128-16,-1 1 192 0,1-1 0 0,0 0-16 15,-1 2 0-15,1-2 0 0,-2 3-32 0,2-1 0 16,1 2 0-16,-1 1 0 0,2-3 48 0,2 4 0 16,2 0 0-16,0 3 0 0,1 0 272 0,0 2 64 15,0 2 16-15,-1-1 0 0,-1 1-32 0,-1 5-16 16,0-2 0-16,-3 2 0 0,0 1-304 0,-3-1-64 16,-1-2-128-16,-3 1 192 0,-1-5-192 0,-3 3 0 15,-2 1 0-15,-2 0 0 0,0-1 0 0,-2 3 0 16,0 3 0-16,-2-2 0 0,2-6 0 0,-2 6 0 0,-1 1-208 0,-1 3 64 15,-1 0-16-15,-1-5 0 0,1-2 0 0,1-1 0 16,1-5 160-16,1-5 0 0,-1-2-144 0,2 0 144 16,-1-3 128-16,0-4 112 15,1 0 16-15,0-4 0 0,1 2-128 0,-1-4 0 0,1 0-128 0,-2-2 192 16,2-2-48-16,-3 0-16 0,1-2 0 0,-1-4 0 16,-1 2 0-16,1-5-128 0,0 1 192 0,2-2-64 15,-2-1 32-15,3-1 0 0,-1-4 0 0,1-2 0 0,2 0-32 16,1-3-128-16,4 1 192 0,2-2-64 0,3-3 0 15,5-2-128-15,3-1 192 0,3 0-64 0,2-5-128 0,5 2 192 16,1-3-192-16,4-1 192 0,1 0-192 0,0 3 160 16,-1 4-160-16,1-5 160 0,3 0-160 0,0-2 0 15,0 1 0-15,-1-3 0 0,-3 5 0 0,0 2-176 16,-5 5 48-16,-2 2 0 0,-1 5-112 0,-4 2-16 16,-1 4 0-16,-2 1 0 0,0 2 64 0,-1 0 16 15,2 3 0-15,-2 2 0 0,3 0-96 16,-2 2-32-16,4 4 0 0,-1-1 0 15,1 6-656-15,1-3-144 0,5 6-32 0,1-3-15888 16</inkml:trace>
  <inkml:trace contextRef="#ctx0" brushRef="#br0" timeOffset="5995.66">15906 10751 13823 0,'0'-4'1216'0,"-1"-1"-960"0,1 1-256 0,-2 3 0 0,1-1 3024 0,0 2 560 0,0 0 128 0,-2-3 0 15,-1 2-1952-15,-1-1-400 0,-1-2-80 0,0 1 0 16,1 3-448-16,0-2-64 0,1 2-32 0,2 2 0 16,1 1-192-16,1 1-32 0,1-1-16 0,3 6 0 15,2-2-16-15,1 4 0 0,3 6 0 0,0-1 0 16,1 2-336-16,-1 2-144 0,1 5 128 0,-1 3-128 16,-1 4 0-16,-2 3 0 0,-1 0 0 0,-1-3 0 0,-2 0 0 15,-2 1 0-15,-2 3 0 0,-2-3 0 16,1 0 496-16,-3-9 16 0,1 0 0 0,-1-6 0 0,-1-2 64 0,1-3 32 15,1-7 0-15,1-2 0 0,1-2-48 0,2-2-16 16,2-2 0-16,0-2 0 0,3-6-224 0,1-2-32 16,2-4-16-16,-1-5 0 0,-1 1-112 0,-1-5-32 15,0-5 0-15,-2 0 0 16,-2-3-128-16,-2-4 128 0,-3-5-128 0,-1-1 128 0,-2 1 16 0,-3 1 0 16,-3 4 0-16,0 2 0 0,-3 7-144 0,0 2 0 15,0 4 0-15,-1 2 0 0,1 1 0 0,2 3 208 0,-1-1-48 16,4 1-16-16,1 2-144 0,2-1 0 0,5 2-160 0,0-2 160 15,4 1 0-15,2 2 0 0,2-4 0 0,2 0 0 16,4 0 0-16,4-3-192 0,4 3 192 0,3-2-192 16,3 2-16-16,2 1 0 0,3 1 0 0,0 2 0 15,4 2 80-15,-2 1 128 16,-4 3-208-16,0 2 80 0,-2 1-160 16,-4 0-32-16,-2 3 0 0,-2 3 0 0,1 0-160 15,-2 1-32-15,2 2-16 0,-2 0 0 0,1 3-240 0,2 1-32 0,0 2-16 16,2 4-11152-16,1 4-2224 0</inkml:trace>
  <inkml:trace contextRef="#ctx0" brushRef="#br0" timeOffset="7042.5">16598 10856 25791 0,'-5'-1'2304'0,"-1"1"-1856"0,0-3-448 0,1 2 0 15,2 1 3008-15,2 0 512 16,-1 1 112-16,-3-1 16 0,-3 3-3648 0,0-3-560 0,-2 3-192 0,2 0-32 16,1 1-112-16,1 2-32 0,2 0 0 0,0 0 0 0,1 0 560 0,0 4 112 15,2-1 32-15,1 1 0 0,0 0 880 0,0 2 176 16,0 2 48-16,0 0 0 0,0 5-144 0,0 1-32 15,-1 0 0-15,-2 3 0 16,1 3-512-16,-2-1-192 0,-1 3 0 16,-1 1 144-16,-1 0-144 0,-2 2 0 0,-1-2 0 0,-1 0 128 0,0-1 480 0,0 0 96 15,0 0 0-15,1-2 16 16,2-1-464-16,2-5-112 0,2 1-16 0,4-5 0 0,2 0-128 0,2-4 0 16,5-2 0-16,1-3 128 0,1 1-128 0,2-4 0 0,0 2 0 15,2-2 0 1,1 0-576-16,0 0-128 0,-1-2-48 0,0 0 0 15,0 1-480-15,-2-3-112 0,0 0 0 0,-2 0-16 16,-3-3-208-16,-1 3-32 0,-1-4-16 0,-3 0-11648 0</inkml:trace>
  <inkml:trace contextRef="#ctx0" brushRef="#br0" timeOffset="8439.38">16264 11316 6447 0,'-8'-3'576'0,"0"1"-576"0,2 1 0 0,2 1 0 16,2 0 6832-16,1-3 1248 0,-1 3 256 0,-1-2 48 16,-1 1-6656-16,-1-3-1344 0,3-2-384 0,0 1 144 0,1-1-432 15,4-2-96-15,0 4 0 0,1-2-16 0,0 0 400 16,1 4 304-16,0-2-48 0,-2 1-16 0,2 0 80 0,0 3 32 16,1 0 0-16,2-3 0 0,2 3-160 0,1 0-48 31,2 3 0-31,4-6 0 0,0 2 400 0,3 1 80 0,2 0 16 0,0 0 0 0,2 0-384 0,0 0-80 15,4 0-16-15,-2 0 0 0,2 0-432 0,-1-3-96 32,0 3-16-32,-2-2 0 0,0 1-1584 0,-3-4-320 0,0 1-64 0,-2 0-12864 0</inkml:trace>
  <inkml:trace contextRef="#ctx0" brushRef="#br0" timeOffset="8927.38">17120 11088 37775 0,'-5'2'3360'0,"0"0"-2688"0,1-2-544 0,2 0-128 15,1 3 752-15,0-2 112 0,-3 4 32 0,-4-2 0 16,1 5-1152-16,0 3-208 0,0 3-48 0,4-2-16 31,0 7-672-31,1-1-128 0,2 2-16 0,-2 5-16 0,1 1 640 0,-1-2 128 0,-2 6 16 16,-1-3 16-16,-1 3 560 0,-3-2 0 0,-1 3 160 0,0-5-32 0,2-1 80 0,-3 0 32 15,-2 1 0-15,1-2 0 0,1-4-432 0,2-4-96 16,3-5-16-16,2-3 0 16,1-5-640-16,-1 0-128 0,3-6-16 0,-2 0-12208 15</inkml:trace>
  <inkml:trace contextRef="#ctx0" brushRef="#br0" timeOffset="9143.28">16872 11354 911 0,'-9'0'0'0,"3"1"0"15,-1 1 0-15,3-1 0 0,1 1 5872 0,2-2 1088 0,0 0 208 0,-2 0 64 16,-1 2-4576-16,1 0-912 0,0-2-176 0,3 0-32 16,5 0-448-16,3-4-64 0,3 2-32 0,2-2 0 15,5 2-304-15,3 1-64 0,2-2-16 0,2 1 0 16,2 4-192-16,3-2-32 0,-1 0-16 0,1 3 0 16,1 0-368-16,-1 0 0 0,-2 0 0 0,-2-1 0 15,-1 0-944 1,-3-2-144-16,-1 3-48 0,-2-6 0 0,-1 3-1072 0,0-4-224 15,-1 1-32-15,0-3-10752 0</inkml:trace>
  <inkml:trace contextRef="#ctx0" brushRef="#br0" timeOffset="9402.67">17779 10947 38703 0,'-10'13'1712'0,"3"-3"352"0,-1 1-1648 0,2-1-416 0,3 0 0 15,0-4 0-15,-1 4 464 0,-2 8 16 0,-4 11 0 0,-2 9 0 16,0 5-128-16,0 2-32 0,4-4 0 0,0-1 0 31,2-4-128-31,2-1-48 0,1-4 0 0,-1-2 0 0,0 2-144 0,1-6 0 0,-2 1-192 0,0-4 192 31,-1-1-1200-31,-3-1-112 0,1-4-32 0,-1-3-15872 0</inkml:trace>
  <inkml:trace contextRef="#ctx0" brushRef="#br0" timeOffset="18004.68">15459 9755 25791 0,'-1'-3'2304'0,"0"-1"-1856"0,0 1-448 0,2 1 0 0,0 1 1216 0,0-2 160 0,1 0 32 0,-1-4 0 15,1-1-2400-15,2 0-480 0,0 0-80 0,-2 4-32 16,1 4 368-16,-3 2 80 0,-2 6 16 0,-1 0 0 16,0 4 288-16,-4 0 48 0,-2 4 16 0,-2 1 0 0,-1-1 768 0,-1 3 256 15,1-3 0-15,-2 0 0 0,2 0 912 16,1 3 192-16,-2-3 48 0,2 2 0 0,1 5-64 0,2-4-16 15,2 2 0-15,1 2 0 0,3-4-592 16,4 0-112-16,0 0-32 0,4-3 0 0,2 0-128 0,0 0-16 16,4-1-16-16,-1-2 0 0,0 0-576 0,0 0-112 15,1 2-32-15,-2-3 0 0,0 2-32 0,-2-3-16 16,-2 3 0-16,0-4 0 0,-2 0 96 0,-1-2 32 0,0-2 0 0,-2 1 0 31,1-5-336-31,0-1-64 0,-1 2-16 0,0-6 0 16,2 3-528-16,0-2-96 0,2-3-32 0,1-1 0 0,4-3-144 15,5-1-48-15</inkml:trace>
  <inkml:trace contextRef="#ctx0" brushRef="#br0" timeOffset="18337.06">15116 9912 36863 0,'-3'-2'3264'0,"2"2"-2608"0,0-3-528 0,1 2-128 0,1 1 1168 0,3 0 208 0,1 0 32 0,3-2 16 32,6-2-1424-32,7 0-512 0,5-2 16 0,6-3 0 0,4 2 352 0,0-2 144 15,2 0-128-15,2 2 128 0,-2-1-512 0,1 0 0 16,0 3-16-16,-1 2 0 0,-2-1-1824 0,-1 0-352 0</inkml:trace>
  <inkml:trace contextRef="#ctx0" brushRef="#br0" timeOffset="22892.34">13163 11336 27647 0,'-5'-3'2448'15,"0"2"-1952"-15,1 1-496 0,3 0 0 0,0 1 512 0,-1-1 0 0,-2 0 0 0,-4 3 0 0,-1-1-192 0,-3 2-16 0,4 2-16 0,-1 4 0 0,0 2-480 16,2 2-112-16,0 3-16 0,-1-3 0 0,1 4 0 16,-3 1-16-16,0 3 0 0,-2-2 0 0,-1 1-16 0,-2 1 0 15,1 4 0-15,-5-1 0 0,2 3 352 0,-2 1 288 16,1-3-48-16,0 2-16 0,2-3 288 0,3 0 48 16,4-3 16-16,2-2 0 0,4-2 400 0,3-2 96 15,3-2 16-15,3 1 0 0,1-2-256 0,3 0-32 16,2-1-16-16,4-2 0 15,2 1-1232-15,3-3-240 0,2-2-48 0,3 0-16 16,1-4-1664-16,-1-2-336 0</inkml:trace>
  <inkml:trace contextRef="#ctx0" brushRef="#br0" timeOffset="23351.72">12743 11626 35007 0,'-8'9'3120'0,"1"-4"-2496"0,1 1-496 0,2-1-128 0,3-4 1648 0,3 2 304 0,1-3 64 0,0 2 16 16,5 4-2032-16,4-2-288 0,7-3-112 0,3-1-32 0,4-1 128 0,2-3 32 0,4-4 0 0,1 2 0 15,-1-4-96-15,0 1-16 0,0 2 0 0,-1-2 0 16,-3-1-704-16,-3 6-160 16,-1-2-32-16,-6 4-9328 15,-2 2-1872-15</inkml:trace>
  <inkml:trace contextRef="#ctx0" brushRef="#br0" timeOffset="24254.69">13454 11543 24879 0,'-7'4'2208'0,"3"-1"-1760"0,-1-2-448 0,2 1 0 0,2-2 1264 0,1 2 160 0,0 0 48 0,0-2 0 0,0 3-4464 0,0-3-880 0,1 3-176 0,0-3-48 32,3 3 2352-32,-1-3 464 0,-1 0 80 0,-2 0 32 0,0 0 2112 0,0 0 416 0,0 0 96 0,0 0 16 15,0 0 1152-15,0 0 256 0,0 0 32 0,0 0 16 16,16 12-800-16,-11-11-144 0,2-1-48 0,3 0 0 16,1-1-1168-16,4-4-256 0,-1 1-32 0,3-2-16 15,3 0-752-15,4-1-160 16,-1-2-16-16,3-1-9840 0,0 1-1952 0</inkml:trace>
  <inkml:trace contextRef="#ctx0" brushRef="#br0" timeOffset="24543.62">13334 11730 31327 0,'0'4'2784'0,"0"-4"-2224"0,1 0-560 0,1 0 0 15,2-3 2144-15,0 2 320 0,2 1 64 0,4-2 16 16,6-2-2672-16,6-2-544 0,7 0-96 0,0-3-32 15,4 2-480-15,-3 0-80 0,0-1-32 0,-3 2 0 16,-2 2-528-16,-3-2-96 0,-3 4-32 0,-4 0-6384 16,-4 2-1280-16</inkml:trace>
  <inkml:trace contextRef="#ctx0" brushRef="#br0" timeOffset="26538.96">13635 9527 34095 0,'-4'3'3024'16,"-1"0"-2416"-16,2 0-480 0,2-1-128 0,0 0-928 0,-1 1-208 0,-3 4-32 0,-2 4-16 16,-2 3-480-16,-2 1-80 0,0-2-32 0,1 2 0 15,0 1 448-15,2-2 96 0,-2 1 16 0,0-2 0 0,-1 2 960 0,0 1 256 0,-2 3 0 0,0-2 0 16,-1 2 688-16,-2-1 224 0,0-2 48 0,-1-1 16 15,-2 1 560-15,-1-4 96 0,0 0 32 0,-1-1 0 16,-2-1-288-16,-1-4-48 0,0 1-16 0,-2-1 0 16,0-1-400-16,-1-1-80 0,1-3 0 0,0-2-16 15,2-3-512-15,2-2-112 0,2 0 0 0,3-6-16 16,1 2 16-16,1-3 0 0,3 1 0 0,-1-4 0 0,1 0-192 16,1-3 0-16,1 3 0 0,1-5 128 0,2 4-336 0,1 0-80 15,1 3-16-15,0-1 0 16,2 4-160-16,2-1-48 0,0 3 0 0,2-1 0 0,0 4 896 15,2 0 160-15,0-1 32 0,4 1 16 0,2 0 96 0,5 2 16 16,2 1 0-16,5-2 0 0,5 1-496 0,5 0-80 16,5 2-128-16,5 1 176 0,1 1-400 0,1 1-80 15,0 3-16-15,-1 1 0 16,-2 4-128-16,-1 0-16 0,0 2-16 0,-5 4 0 16,-3-3 48-16,-2 2 16 0,-1 1 0 0,-4-3 0 0,-2-2 416 0,-4 0 144 0,1 2 0 15,-4-2 0-15,0-1 608 0,-2-3 112 16,2 2 32-16,-1-2 0 0,-1 0-272 0,0 0-48 15,-1-2-16-15,3-1 0 0,0 0-304 0,0-1-64 0,2-4-16 0,0-1 0 16,1-1-176-16,-1-3 0 0,0 1 0 0,-1-5 0 16,0 4 0-16,-2-6 128 0,-2 1-128 0,-2 0 0 15,-2 0 0-15,-3-2 0 0,-4 0 0 0,-1-1 0 16,-3-1 0-16,-3 0 0 0,-3-5 128 0,-3 1-128 16,-2-2 256-16,-2-3-16 0,-2 0-16 0,-3-1 0 15,-3 1-80-15,0 0-16 0,0 3 0 0,-1 0 0 16,2 5-128-16,1-1 0 0,1 2 0 0,0 3 0 0,3 1-256 15,0 4 80-15,0 3 16 0,-1 4 0 32,-2 1-384-32,-3 4-80 0</inkml:trace>
  <inkml:trace contextRef="#ctx0" brushRef="#br0" timeOffset="74700.38">13579 16489 15663 0,'-19'3'1392'0,"3"0"-1120"0,0-3-272 0,4 0 0 0,4-3 5584 0,2 2 1072 0,-3 1 192 0,-4-2 64 0,-10-5-5504 0,-4 1-1088 0,0-1-320 0,1 1 144 16,6-3-1440-16,2 3-304 0,2 2-48 0,0-2-16 15,1 3 1312-15,0 2 352 0,-1 2 0 0,0 4-144 0,-3-1 736 0,-1 2 160 16,-1 4 16-16,2-1 16 16,1-2-160-16,2 2-48 0,0 1 0 0,1-2 0 0,4 2-192 0,2-2-32 15,5-2-16-15,1 0 0 0,6 0-64 0,1-2-16 16,8 1 0-16,4 1 0 0,6-2-16 0,3-2-16 15,2 2 0-15,7-4 0 0,12 3-48 0,9-3-16 0,8 0 0 16,2-3 0-16,5 3-32 0,-1-4 0 16,-2 2 0-16,1-1 0 0,1 2 64 0,4-1 0 0,6 2 0 0,0 0 0 15,1 2-64-15,0-2-128 0,-3 4 192 0,6 0-64 16,8 1 128-16,0-2 0 16,1-2 16-16,-3 2 0 0,-3-1-16 0,-1-2 0 0,5-2 0 0,0-1 0 15,-2 2-32-15,-2-5-16 0,-2 2 0 0,0 2 0 16,4-4-16-16,-3 2-16 15,-4-1 0-15,-6 0 0 0,-3 3-176 0,-3-1 0 16,-1 2-192-16,-3-4 192 0,-6 4-336 0,-8-2 48 16,-9 3 16-16,-7-2 0 0,-2 1-112 0,-9 1 0 0,-3-3-16 0,-5-1 0 15,-4 1-96-15,-7-4-16 16,-3 1 0-16,-6-2-19008 0</inkml:trace>
  <inkml:trace contextRef="#ctx0" brushRef="#br0" timeOffset="79257.32">17929 17689 41471 0,'-1'0'3680'0,"1"-2"-2944"0,0 1-592 0,1-2-144 0,0 1 0 0,1-4 0 0,2-2 144 0,1-7-144 0,4-5 0 0,1-4 0 0,2-7-192 0,0-3 64 15,1-3-96-15,-2-3-16 0,0-3 0 0,-2-1 0 16,-3 3 240 0,-1 0 0-16,-3 3 0 0,0 3 0 0,-4 1 0 0,1 3-144 15,-1-1 16-15,-2 3 0 0,1 1 336 0,0 2 80 16,-2 1 16-16,1 0 0 0,-1-3-48 0,0-3-16 15,1 1 0-15,2 2 0 0,-1 1 80 0,2 1 32 0,0-3 0 0,2 1 0 16,0-1-32-16,3 0-16 0,0-1 0 0,1 0 0 16,0 2-304-16,1-1 0 0,0-3 0 0,0-1 0 15,2 3 0-15,-3-1-144 0,-2 0 144 0,0 5-192 32,-2 0 192-32,-2 4-128 0,0 0 128 0,-4 3-128 0,0 3 128 15,-1 4 0-15,-2 0 0 0,-1 5-128 0,1 1 128 0,-2 3 0 16,1-1 0-16,1 5-128 0,0 3 0 0,1 2 0 15,-1 3 0-15,3-1 0 0,0 6-64 0,3-2-16 16,0 1 0-16,2-1 0 0,0-1 80 0,0 1 128 16,1 3-208-16,0-2 80 0,0 0 128 0,0 0 0 15,1 0 0-15,-2 2 0 0,-2-1 0 0,1 1 0 16,0-3 0-16,-3 0 0 0,2 2 0 0,-2-2 0 16,0 1 0-16,1-4 0 0,-2 0 0 0,1-1 0 0,-1-2 0 15,0 0 0-15,1-2 0 0,-1 1 0 0,3-2 128 16,-2 1-128-16,1-2 0 0,0 1 0 0,2 1 0 0,-2-4 0 15,1 1 0-15,1 1 0 0,1-2 0 0,-2 0 0 16,2 0 0-16,0-2 0 0,0 1-128 0,-1 1 128 16,1-3-160-16,0-1 160 0,0 4-192 0,0 0 192 15,0 0-144-15,3-24 144 0,-2 14 0 0,3-3-144 16,-1 1 144-16,1-1 256 0,1-2-64 0,1-1-16 16,2 0-176-16,-2 1 128 0,2-1-128 0,0 2 128 15,-1-1-128-15,-1 2 0 0,2 0 0 0,-1 1 0 16,1-1 160-16,-3 4-160 0,1-1 192 0,-1 0-192 15,-1 5 160-15,-1 1-160 0,0 2 128 0,-2 0-128 16,0 2 160-16,0 2-160 0,-1 0 192 0,0 1-192 0,0-2 192 0,0 1-192 16,3 1 192-16,-3-3-192 0,0 0 208 0,0 0-64 15,11 20-16-15,-5-14 0 0,2 0 64 0,0 1 0 16,3 4 0-16,1-1 0 0,0 3-192 0,2-1 0 16,-1 2 0-16,2 1 0 0,-1-2-240 0,-1 2-16 15,3 1-16-15,-1 0 0 16,0 0-384-16,0 3-80 0,-2-1-16 0,1 5-17872 0</inkml:trace>
  <inkml:trace contextRef="#ctx0" brushRef="#br0" timeOffset="86335.46">19277 16558 24879 0,'-10'-4'2208'0,"2"2"-1760"0,1-2-448 0,1 1 0 0,2 1-528 0,2 1-192 0,-2-3-48 0,-2-2 0 0,-3-3 528 0,-2-1 112 0,1 0 128 0,1 2-176 15,3 2 176-15,1-1-208 0,1 4 80 0,-1 3 128 16,1 0-192-16,-4 0 64 0,1 2 0 0,-3 3 128 0,0 1 1104 15,0 1 336-15,-1 1 64 0,0 2 32 0,1-1-400 0,-1 1-96 16,1-1-16-16,1 0 48 0,1 1 736 0,1-4 160 16,5 0 16-16,1-2 48 0,1 0-48 0,5-2-16 15,2 1 0-15,4 0 16 0,3-3-1232 0,3 0-256 16,4 0-48-16,4-3 0 0,2 0-448 0,3 0 0 16,-2-2 0-16,2 3 0 0,3 0-160 0,1-2-16 31,-1 2 0-31,0 1 32 0,1-2 144 0,-1-1-208 15,1 2 80-15,-1-2 128 0,0-1 0 0,1 1-144 16,0 2 144-16,0 1 0 0,-1-3 0 0,2 2 0 0,-2-2 0 16,3 1 0-16,1 1 0 0,4 1 0 0,2-4 0 0,3 1 0 15,0 0-160-15,3 1 160 0,4-4-160 0,4 1 160 16,0 0 0-16,4 0 128 0,2 0 0 0,2 2 16 16,3-2-144-16,0 1 0 0,0 4 0 0,-2-2 0 15,-3 1 0-15,-1 0 0 0,0 0 0 0,-4 2 0 16,-1 0 0-16,-1 0 0 0,-1 2 0 0,-1-2 0 15,1 2 0-15,-1-2 0 0,2 0 0 0,1-2 0 16,1 2 272-16,6 2-16 0,3 0-16 0,2-2 0 0,3 0 48 16,1-2 16-16,-2 0 0 0,5-1 0 0,4 0-304 15,1 0 128-15,-1-2-128 0,-2 1 0 0,-1-2 0 0,-1-2 0 16,3 2 0-16,0 0 0 0,-1 1 0 0,-3 1 0 16,-2-2 0-16,-3 2 0 0,0-2 0 0,5 0 128 15,0 4-128-15,1 0 0 0,-2 0 128 0,-3 2-128 16,-1-4 0-16,-1 0 0 0,1 4 352 0,3-2 16 15,0 2 0-15,2 0 0 0,-4 0-368 0,3 2 0 16,2-2 0-16,1 0 0 0,-3 2 0 0,0 0 0 16,0 2 0-16,-1-4 0 0,-4 0 0 0,4 2 0 15,4-2 0-15,0 4 0 0,-1 0 0 0,-2-2 0 0,-3 1 0 16,-2 0 0-16,2-3 0 0,-2 3 0 0,-1 1 0 16,-3-1-128-16,-1 0 128 0,-3-3 0 0,-1 0 0 0,2 0-128 15,1-3 128-15,0 3 0 0,-1 0 0 0,-3 3 0 16,-1-3 0-16,-1 0 0 0,-4-3-144 0,-5 3 144 15,-1-2-128-15,-1 1 128 0,-1 1-160 0,-5 0 160 16,-3 0 0-16,-6 0-144 0,-3 1 144 16,-5-1 0-16,-3 0-192 0,-4 0 64 0,-3 0 0 0,-1 0 0 15,-4 0-176-15,-2 2-16 0,-1-2-16 0,-2 0-13504 16,-2 3-2704-16</inkml:trace>
  <inkml:trace contextRef="#ctx0" brushRef="#br0" timeOffset="87842.25">20915 16824 28559 0,'0'0'2544'0,"0"0"-2032"0,0 2-512 0,0-2 0 0,0 4 224 0,1-2-48 0,1 0-16 0,-1 4 0 16,1 2-1088-16,1 0-224 0,-1 3-32 0,1-4-16 0,-2 2 1760 0,0 1 336 15,0-1 80-15,1 1 16 0,-2 3 688 0,0 2 144 16,0 1 32-16,-2 6 0 0,1 1-1056 0,-1 5-208 15,-1 3-32-15,-1 5-16 32,1 5-992-32,-3 2-208 0,-1-1-48 0,0-1 0 0,-2 0-1472 0,1-3-320 0,-1-1-48 0,-2-1-16 15,1-2 1392-15,0-3 272 0,3-1 48 0,-2-3 16 0,3-1 352 0,0-4 80 16</inkml:trace>
  <inkml:trace contextRef="#ctx0" brushRef="#br0" timeOffset="88160.65">20497 17092 23951 0,'-14'-10'1056'0,"7"4"224"0,2 0-1024 0,1 0-256 15,4 2 0-15,2-2 0 0,-1 3 544 0,1-7 48 16,3-2 16-16,1-8 0 0,4 2 1632 0,4-5 336 16,1 2 64-16,2 2 16 0,3 0-736 0,2 1-128 15,2 1-48-15,0 4 0 0,4-2-848 0,-1 3-192 16,0 2-16-16,-1 0-16 0,-1 1-448 0,-1 3-96 16,0 2 0-16,1 1-128 0,-4-4 0 0,1 5 0 15,1-2 0-15,0 2-144 0,0-2-16 0,-1 0 0 0,1-1 0 16,0 0 0-16,-1-1-128 0,-1-2-32 0,3 0 0 0,-2 2 0 31,2-3-384-31,-2-1-96 0,1 4-16 0,-2-2-17392 0</inkml:trace>
  <inkml:trace contextRef="#ctx0" brushRef="#br0" timeOffset="88731.24">21087 17326 36863 0,'-5'0'1632'0,"2"0"336"0,1 0-1584 0,2-3-384 0,1 3 0 0,0 0 0 16,2-1 0-16,1 1 0 0,2-2-192 0,3-1 192 16,2 2 384-16,1-4 192 0,2 1 32 0,0 1 16 15,3-4 48-15,-1 1 16 0,-2 2 0 0,3-2 0 16,-3 0-224-16,1 4-32 0,0-2-16 0,0 0 0 16,-2-1-224-16,0 4-64 0,-1-1 0 0,-1-1 0 15,-1 2-320-15,0-4-80 16,-1 1-16-16,1 0 0 0,-2-2 64 0,2-2 16 0,1 0 0 0,-1-4 0 15,3 2 208-15,-1-2 0 0,0-4 0 0,1 1 0 16,-2 1 128-16,-1-2-128 0,-2 1 0 0,-1-1 0 0,-3 1 0 0,-2 2-144 16,-2 0 16-16,-5 0 0 0,-4-2 128 0,-2 5-208 15,-4 0 80-15,-2 4 128 0,-2 1-384 0,-2 5 64 16,0 5 0-16,-2 2 0 16,1 6-80-16,-2 3-16 0,2 5 0 0,-1 1 0 15,1 1-32-15,1 5-16 0,0 0 0 0,1 2 0 16,2 1-64-16,2 0-16 0,2-5 0 0,2-2 0 0,2-1 544 0,3-1 320 15,2-4-32-15,2-2-16 0,2 1 272 0,3-4 48 16,2 2 16-16,2-3 0 0,2 1-352 0,0-3-64 0,6-2 0 16,2 2-16-16,5-2-176 0,0-2-272 0,1 0 64 0,1-2 16 31,0-2-656-31,-1 1-128 0,3-6-32 0,-3 1 0 16,-2 0-1440-16,0-1-304 0,-2 0-48 0,0 0-9456 0</inkml:trace>
  <inkml:trace contextRef="#ctx0" brushRef="#br0" timeOffset="89461.03">21674 17203 30399 0,'-6'5'2704'0,"1"-1"-2160"0,0 0-544 0,3-2 0 0,2 2 2416 0,0-2 368 0,1 5 80 0,0-1 16 0,0 7-2512 0,2 6-496 0,2 3-112 0,-1 0-16 16,1 3-80-16,-2-3-32 0,1 1 0 0,-2-1 0 15,1-2 224-15,-2 1 144 0,0-1-192 0,2-2 192 16,-3-2 0-16,0-1 0 0,0-1 128 0,-1-5-128 16,1 0 320-16,-2-3-48 0,1-2 0 0,1-1 0 15,-1-3-432-15,0 0-96 0,-1-3 0 0,0-1-16 16,1-2-48-16,-2 0-16 0,1-6 0 0,-1-2 0 16,1-3 720-16,-1-3 160 0,2-2 32 0,0-7 0 15,1 1-256-15,1-3-64 0,4 1 0 0,1 3 0 0,3 3-256 0,1 2 128 16,1 5-128-16,2 1 0 15,1 3 0-15,1 4 0 0,0 1 0 0,0 3-192 0,2 4 192 16,0 1-176-16,1 1 176 0,-2 2-160 0,0 0 160 0,-3 4 0 16,1 1 0-16,-2 0 0 0,-2 3 0 0,-2-1-128 15,-1 0 0-15,-3-2 0 0,-1 2 128 0,1-2 0 16,-1 0 0-16,-2-4 128 0,1 2 272 0,1-3 64 16,-1-2 16-16,-1 1 0 0,1-2-288 0,-2 0-48 0,1-2-16 15,-1-2 0-15,1 0 0 0,-1-4 0 16,0 0 0-16,1-4 0 0,1 0-128 0,0-5-144 0,1 3 144 15,-1-2-208-15,2 2-96 0,0 2-16 0,-1-1 0 0,1 3 0 32,1 0-320-32,0 4-64 0,0 1 0 0,1 2-16 15,-1-1 144-15,1 1 16 0,0 2 16 0,0-1 0 0,2 2 672 0,-1-3 144 0,2 2 32 0,0-1 0 16,0-1 208-16,1 2 64 16,0-2 0-16,0 1 0 0,0 1-240 0,0-2-32 0,-1 1-16 0,1 0 0 0,-1 2-288 15,1 2 160-15,0 0-160 0,0 4 128 0,0 1 0 16,0 0-128-16,1 4 192 0,1 1-64 0,-1 2-128 0,-1 1 0 15,2 5 0-15,-3-2 128 0,1 4-128 0,-1 1 0 16,-2 1 0-16,1 0 0 0,-2 1-224 0,-1-3-128 16,-1 0-32-16,-2-3 0 15,-1-1-112-15,1-4-16 0,0 1-16 16,-1-5 0-16,1-3 384 0,0-2 144 0,0-1 0 0,1-4-11328 16,-1 0-2144-16</inkml:trace>
  <inkml:trace contextRef="#ctx0" brushRef="#br0" timeOffset="90089.62">22686 17263 40543 0,'-5'0'3600'0,"-1"0"-2880"0,1 0-576 0,2 0-144 0,2 2-176 0,-1-2-64 0,-3 4-16 0,-3 2 0 15,-3 4-1104-15,0 2-240 0,-1 8-32 0,2 5-16 16,1 3 928-16,-1 7 176 0,1 3 32 0,2 3 16 0,-2 4 496 0,2 2 288 16,1 0-32-16,0-3-16 0,2-3 720 0,1-3 128 15,1-3 48 1,2-1 0-16,1-4-208 0,0-3-32 0,-1-1-16 0,2-6 0 0,-2-1-496 0,1-3-112 16,-1-4-16-16,1-3 0 0,-1-3-128 0,1-2-128 15,-1-4 144-15,0-4-144 0,0-1 320 0,0-5-16 16,-1-2-16-16,-1-6 0 0,-1-3 144 0,-1-5 16 15,-1-7 16-15,1-3 0 16,-1-2 32-16,1-5 0 0,0 1 0 0,2 1 0 0,0 0-128 0,2 0-32 16,2 3 0-16,0-1 0 0,2 1-336 0,1 1 0 0,0 2 0 15,1 3 0 1,1 0 0-16,2 1 0 0,1 5 0 0,1-2 0 16,4-1 0-16,2 2-288 0,2 1 48 0,3-1 16 15,0 0-32-15,3-3-16 0,0 0 0 0,1-1 0 0,0 2 48 0,0-2 16 0,1 2 0 0,0 1 0 16,1 2-48-1,0 4 0-15,-1 1 0 0,-4 5 0 0,0 6-144 32,-5 4-48-32,0 2 0 0,-6 4 0 0,-1 5-416 0,-5 1-96 0,0 5 0 0,-3 3-16 15,-1 1 352-15,-2 1 80 0,-1 0 16 16,-1 2 0-16,-3 0 1152 0,0 3 224 0,-3-3 48 0,0 4 16 0,-1-3-368 0,-1 3-80 16,-1-2-16-16,-1 5 0 0,-1-2-304 0,1 2-144 15,-2 1 128-15,1-1-128 0,-1 2 0 0,-1-4 0 16,2 2 0-16,-1-3-176 0,0-2 48 0,1-1 0 15,2-4 0-15,0-2 0 0,1-1 352 0,0-5 80 16,1-1 16-16,0-4 0 0,1 2-112 0,-1-4-16 16,0-2 0-16,0-2 0 0,0 0-416 0,-1-2-96 15,0-3 0-15,0-1-16 16,2 1-1296-16,0 0-256 0,2 1-48 0,2 0-14544 0</inkml:trace>
  <inkml:trace contextRef="#ctx0" brushRef="#br0" timeOffset="90525.19">23493 17019 32255 0,'-7'1'1424'0,"1"-1"304"0,-1 0-1392 0,3 3-336 0,1-3 0 0,2 0 0 0,-2-3-1824 0,-3 2-432 0,-4 1-96 0,-3 0-16 0,-3 0 3440 0,-3 0 672 16,0 4 144-16,0-2 32 0,0 4 320 0,-1 1 64 16,1-1 0-16,-1 4 16 0,0 0-1280 0,1 2-256 15,1 0-48-15,1 1-16 0,1 0-384 0,2 0-80 16,2-1 0-16,0 2-16 0,4 1-240 0,2-3 0 16,-1 1 128-16,5 2-128 0,1 1 0 0,2-2-192 0,1 1 48 0,2 1 0 15,2-4-48-15,2 2 0 16,0-2 0-16,2 1 0 0,1-4-32 0,3-2-16 0,2-1 0 15,1-4 0-15,3-2 240 0,1 0-176 16,1 0 176-16,1-2-160 0,0-2-32 0,2-2-16 0,1 0 0 0,-1 0 0 16,-2-1-32-16,-1-1 0 0,-2 2 0 0,-1-2 0 15,-4 0 240-15,-2-2 208 0,0 2-32 0,-5-3-16 16,0 4 224-16,-3-3 32 0,-1-3 16 0,-1 1 0 16,-2-3-160-16,-1 2-16 0,0-3-16 0,-1 1 0 0,1 2 176 15,-3-3 32-15,1 0 16 0,-2-2 0 16,-1-2-464-16,2 1 0 0,-2-1 0 0,1 4 0 15,3 4-560-15,-3 1-208 0,2 3-32 0,-1 5-17616 16</inkml:trace>
  <inkml:trace contextRef="#ctx0" brushRef="#br0" timeOffset="90875.4">23907 17374 32255 0,'-1'10'2864'0,"0"-1"-2288"0,1-3-576 0,0-4 0 16,0 2-1152-1,-1 0-352-15,0 4-64 0,-2 5-16 16,-2 3-848-16,-2 0-160 0,-1-3-32 0,1 0-16 0,-2-3 2896 0,1-4 592 0,-1-1 112 0,0-1 32 16,2-4 2080-16,-1-3 400 0,3-1 96 0,1 1 16 15,-1-6-1344-15,1-1-272 0,3-2-48 0,-1-2-16 0,2-4-1040 0,2-5-208 16,0-1-32-16,2-2-16 0,0-2-192 0,-1 0-32 15,2-2-16-15,0 3 0 0,1 4-112 0,0-5-32 32,2 2 0-32,-1 0 0 0,2 2-16 0,0 1 0 0,1 2 0 0,1 2 0 0,0-2-208 0,2 1 128 15,0 0-128-15,0-1 0 0,3 1 0 0,-1 2 0 16,-1 2 0-16,-2 0 0 0,-1 3-224 0,-1 3-96 16,-1 2 0-16,0 1-16 31,-2 4-464-31,-1 0-96 0,3 3 0 0,-1 3-17920 0</inkml:trace>
  <inkml:trace contextRef="#ctx0" brushRef="#br0" timeOffset="91380.81">24641 17219 11967 0,'2'-11'528'0,"-2"3"112"0,0-1-512 0,0 3-128 0,-1 1 0 0,0 2 0 0,0 0 720 0,-2-6 112 16,-2-1 32-16,-2-5 0 0,-3 2 2000 0,-4 0 400 15,1 5 64-15,-3 3 32 0,-3 2-32 0,-1 3-16 16,0 1 0-16,-2 4 0 0,0 2-2080 0,0 3-400 16,1-1-96-16,-2 4-16 0,2-1-400 0,0 2-96 15,2 1-16-15,0 3 0 0,3-1-208 0,0 2 0 16,1 0 0-16,1-1-160 0,1 1-32 0,2-2 0 15,1-1 0-15,2-1 0 0,3 1 192 0,2-4-160 16,3 2 160-16,2 1-160 0,3-3 160 0,3-2 0 16,-1-1-144-16,4 1 144 0,3-4 0 0,2 1 0 15,4-2 0-15,-1-4 0 0,4 2-192 0,1-7 192 0,4 2-192 16,-1-5 192-16,1 1-256 0,-1-2 64 0,-1 0 0 16,-2-2 16-16,-1 2 176 0,-3-2 0 0,0 0 0 0,-3-3 0 15,-2 1 256-15,-1 0 96 0,-3 2 16 0,-4-3 0 16,-1 1-160-16,-2 2-16 0,-3 0-16 0,-1 4 0 15,-2-4-48-15,1 5-128 0,-2 2 192 0,-1 3-64 16,2 0 112-16,-2 2 16 0,2 2 0 0,-1 2 0 16,1 3-256-16,-1 1 176 0,2-1-176 0,0 4 160 15,1 3-160-15,0 0-256 0,2 5 64 0,2-1 16 16,2 4 176-16,0-1-128 0,3-3 128 0,0 1-128 0,1-2 0 16,-2-3 0-16,2 0 0 0,0-3 0 31,-1-3-256-31,-1-2-32 0,1-1-16 0,-2-5 0 0,0-1-992 0,-2-3-208 0,0 1-32 0,-1-6-9408 15,1-2-1856-15</inkml:trace>
  <inkml:trace contextRef="#ctx0" brushRef="#br0" timeOffset="91729.56">25001 16627 35935 0,'0'4'3200'0,"0"-2"-2560"0,-2 0-512 0,2 0-128 0,2 0 0 0,-1 0 176 0,0 3-176 0,0 2 192 0,2 5 304 0,0-2 64 16,2 3 16-16,-1-5 0 0,1 0 576 0,0-2 112 15,1 3 16-15,0-3 16 0,2 0-192 0,-2-2-32 16,0 2-16-16,2 1 0 0,-1 2-496 0,2 0-112 15,1 4 0-15,-1 3-16 0,1 3-432 0,0 3 0 16,-1 7 0-16,1 3 0 16,-2 5-336-16,-1 7-160 0,-1 5-16 0,-2 6-16 15,-2 6-400-15,0 4-80 16,0 6-16-16,-2-6 0 0,1-4-1168 0,1-13-240 0,1-10-64 0,-1-9 0 16,3-6 1216-16,1-5 224 0,2-6 48 0,-1-3-13024 0</inkml:trace>
  <inkml:trace contextRef="#ctx0" brushRef="#br0" timeOffset="92714.34">26524 17212 34095 0,'-2'0'3024'0,"0"-2"-2416"0,1 0-480 0,1 2-128 0,1-2 160 0,-1 2 16 0,0-4 0 0,2-1 0 31,-2-2-1088-31,1-2-224 0,1 2-32 0,-1-6-16 0,1 3 2656 0,-2-1 512 0,0 0 128 0,-3 0 0 16,1 1-768-16,-2 0-144 0,-1-2-48 0,-1 2 0 16,-3 0-656-16,-1 1-144 0,-2 1-32 0,-3 2 0 15,0 1-320-15,-2 2 128 0,-2 3-128 0,0 4 0 0,-1 5-160 16,-1 0-96-16,-4 4-32 0,0 3 0 16,-1 2 16-16,2 2 0 0,-2 1 0 0,1 2 0 0,0-1 272 0,2-2 0 15,2 1 0-15,0-2 0 0,2 0 256 0,3-1 0 16,1-1 0-16,4-1 0 0,3 2-256 0,1-4 144 15,4 1-144-15,1-2 128 0,4 0-128 0,1-1-176 16,2 0 48-16,3 1 0 0,2 0 0 0,1 0 0 16,4-3 0-16,1 2 0 0,2-3 128 0,3 0 0 15,1-2 0-15,1-4 128 0,1 1-128 0,0-4 0 16,-1-1 0-16,1-5 128 0,-3-1 32 0,-1-1 16 0,0-2 0 16,-2-2 0-16,1-2 160 15,0-5 48-15,2-5 0 0,2-2 0 0,-1-3 64 0,-1-2 32 0,-1 2 0 0,0-6 0 16,-3 2 64-16,-1-6 16 0,-1 1 0 0,-3-3 0 15,1 0-176-15,-2-1-48 0,-3-2 0 0,0-3 0 16,-2-3-336-16,-1 5 0 0,-1-2 0 0,-3 6 0 16,-1 0-288-16,-1 3-32 15,-3 3 0-15,0 3 0 16,0 5-272-16,-1 3-64 0,2 6-16 0,-3 2 0 0,1 6-192 0,-2 3-32 0,3 5-16 0,-3 2-18384 16</inkml:trace>
  <inkml:trace contextRef="#ctx0" brushRef="#br0" timeOffset="93015.56">26980 17051 46079 0,'-3'15'2048'0,"-1"-5"400"0,0 2-1952 0,2-2-496 0,0-4 0 0,2 1 0 0,0-1 0 0,0 6 0 0,0 10 0 0,0 4 0 32,0 7-384-32,2 1-32 0,-1 1 0 0,0-4 0 15,2 1 176-15,-2-1 48 0,-1-3 0 0,1 1 0 0,0-3 192 0,-1-4 0 16,-1-2 0-16,1-3 0 15,-1-3-432-15,-2-6-32 0,2-2-16 0,0-2-12192 16,0-4-2432-16</inkml:trace>
  <inkml:trace contextRef="#ctx0" brushRef="#br0" timeOffset="93206">27040 16941 50687 0,'-3'3'4496'0,"1"-3"-3600"15,0 0-704-15,1-3-192 16,1 3-1008-16,0 0-224 0,0-1-48 0,-1 1-16 16,0-3 528-16,0 1 96 0,1 1 32 0,0 1 0 15,0 0-112-15,0 0-16 0,0 0 0 0,0 0-17888 0</inkml:trace>
  <inkml:trace contextRef="#ctx0" brushRef="#br0" timeOffset="93554.52">27736 16884 30399 0,'5'-17'2704'0,"-3"0"-2160"16,1-1-544-16,-1 2 0 0,1 4 576 0,-2 3 16 16,1-4 0-16,1-12 0 15,2-10-1376-15,0-12-288 0,0-3-48 0,-2 3-16 0,-3 7 2736 0,-2 5 560 16,-2 11 96-16,-2 3 32 0,-3 7-752 0,-2 4-128 15,-1 5-48-15,-2 4 0 0,-1 1-832 0,1 4-160 16,-4 2-48-16,1 3 0 0,-3 2-320 0,0 4-192 0,1 1 32 16,-2 0 0-16,1 0-96 0,0 1-32 0,4-3 0 0,0 1 0 15,0-2 480-15,0 2 80 0,1 2 32 16,0-1 0-16,1 5-16 0,3 4 0 0,1 4 0 0,1 3 0 16,1 2-288-16,1 7 0 0,-1 4 0 0,2 2 0 15,0 3 0-15,1 1 0 0,1 1 0 0,3-1-144 16,1-2 144-16,1-7 0 0,2-2-144 0,0-7 144 15,2-2-160-15,-1-3 160 0,2 1-208 0,-2-4 80 16,1-3-192-16,0-4-16 0,-1 2-16 0,-1-4-12016 31,1 0-2416-31</inkml:trace>
  <inkml:trace contextRef="#ctx0" brushRef="#br0" timeOffset="93998.07">28056 16798 42383 0,'-1'-3'3776'0,"0"-3"-3024"0,-1 0-608 0,1 0-144 0,1 0 576 0,0-4 64 0,1-6 32 0,1-10 0 32,-1-15-1120-32,1-10-208 0,1-6-48 0,-1 2-16 0,1 0 400 0,-2 7 64 15,1 5 32-15,0 8 0 0,-1 9 416 0,-1 10 64 0,0 6 32 0,-3 4 0 16,0 6-48-16,-2 0-16 16,-3 6 0-16,-1 2 0 0,-3 4-224 0,-1 3 0 0,-3 5 0 0,0 2 0 15,1-4-352-15,0 5-112 0,0-1-32 16,0 0 0-16,2 3 688 0,0 1 128 0,1 2 16 0,2 3 16 0,0 1 144 0,3 3 16 31,-1 0 16-31,2 3 0 0,0 3-400 0,-1 0-128 0,0 1 0 0,2 2 0 0,0 3 128 0,2 0-128 16,0 1 0-16,2 2 0 0,0 0 240 0,1 2-64 15,0 2-16-15,0-5 0 0,1-1-160 0,0-4 0 16,1-2-192-16,-1-2 192 0,0-5-384 0,1-3 32 16,1-1 16-16,-2-2 0 15,2-7-240-15,-1-4-64 0,1-2 0 0,-1-3 0 16,1-3-1536-16,-1-4-304 0</inkml:trace>
  <inkml:trace contextRef="#ctx0" brushRef="#br0" timeOffset="94284.03">27088 17140 38703 0,'-3'-1'1712'0,"1"-4"352"0,1 4-1648 0,1-5-416 0,2 2 0 0,2-1 0 0,2 1 256 0,1-4-48 15,6-3 0-15,5-4 0 0,6-5 144 0,4 3 32 16,3 1 0-16,1 3 0 0,3 6 256 0,1 1 48 16,6 6 16-16,4 0 0 0,7 6 16 0,4 0 16 15,3 0 0-15,2 0 0 0,-2 0-512 0,-6-2-96 16,-3-1-128-16,-7 0 176 0,-1-1-176 0,-2-2-192 15,-1-2 32-15,-3 2 16 16,-7-2-496-16,-1-2-80 0,1-2-32 0,-3 0 0 16,-3-3-512-16,-5 2-96 0</inkml:trace>
  <inkml:trace contextRef="#ctx0" brushRef="#br0" timeOffset="95426.72">28242 17281 39615 0,'1'0'3520'0,"-1"-2"-2816"0,1 2-560 0,0-4-144 0,3 4 256 0,0-2 32 0,2-5 0 0,4 1 0 15,3-4-672-15,3-2-144 0,3 0-32 0,1-2 0 16,0 2 560-16,-1-1 0 0,2 0 0 0,0-2 0 16,0 1 528-16,-1-1 64 0,0 2 16 0,0 0 0 0,-3 1-288 0,-2 0-64 15,-1 2-16-15,-5 0 0 0,0 4 16 0,-3 0 0 16,-1-1 0-16,-2 4 0 0,-2-2-64 0,-1 3 0 15,-1 0 0-15,-3 2 0 0,-1 0-48 0,-4 2-16 16,1 0 0-16,-6 3 0 0,-2-2-128 0,-2 4-272 16,-2 0 64-16,-4 2 16 0,-1 1-160 15,0 2-32-15,-1 0 0 0,1 2 0 0,0 2 384 0,2 1-144 16,0-1 144-16,4-2 0 0,1 1 0 0,2 1 0 16,1 0 160-16,2-1-32 0,2 1 64 0,-1 0 32 0,3 0 0 15,1 0 0-15,3 0-224 0,2 3 0 0,1-1-192 16,4 1 192-16,0-3-240 0,3 0 64 0,1 2 16 0,3-4 0 15,1 1 160-15,2-4 0 0,0 1 0 0,3 0 0 16,3-3-160-16,0-1-96 0,3-2-32 0,0 3 0 31,1-6-688-31,2 1-144 0,1 1-32 0,1-4-15936 0</inkml:trace>
  <inkml:trace contextRef="#ctx0" brushRef="#br0" timeOffset="99206.35">28934 17168 30399 0,'-6'0'2704'0,"1"0"-2160"0,4 0-544 0,1 0 0 0,0 0 256 0,0 0-64 0,0 1-16 0,-3-1 0 16,2 2-1072-16,0 2-224 0,1 1-32 0,0 2-16 0,0 2 1632 0,1 1 336 0,1 0 64 0,1 2 16 16,-1 2-112-16,2 1 0 0,0 1-16 0,0 0 0 15,-1 2 208-15,0 1 64 0,-1-1 0 0,-1-2 0 16,-1 3-480-16,-1 1-96 0,0-2 0 0,-2-2-16 15,0 3-432-15,-1-3 0 0,0 3-224 0,-1-6 80 16,0 0-16-16,1-5 0 0,-1 0 0 0,-2-2 0 16,4-3 160-16,-2 0 192 0,0-3-32 0,0 0-16 15,2-4 304-15,0-4 64 0,-1-1 16 0,1-2 0 16,1-4 32-16,1-1 0 0,-2-4 0 0,3-5 0 16,2-2-208-16,-1-3-32 0,1-4-16 0,1-4 0 0,2 0-304 0,-2 0 0 15,4-3 128-15,0 5-128 0,-1 3 0 16,2 3-144-16,-1 8 16 0,0 0 0 0,1 5 128 0,-1 0-128 15,2 4 128-15,-2 3-128 0,2 1 128 0,-2 1 0 16,2 1 128-16,1 3-128 0,0 1 0 0,1-1 0 16,0 2 0-16,0-1-192 0,-2 3-48 0,1-1-16 15,0 1 0-15,0 0 0 16,-1 1-1696-16,3 2-352 0,-1-1-64 0,0 2-13424 0</inkml:trace>
  <inkml:trace contextRef="#ctx0" brushRef="#br0" timeOffset="99585.31">29488 17238 39615 0,'-6'4'3520'0,"1"-2"-2816"0,2-2-560 0,2 0-144 16,2 0 784-16,3 0 128 0,0-2 32 0,2 0 0 15,4 0-944-15,2-2-144 0,6 1-48 0,0 0-16 16,1-1 208-16,-2 2 0 0,2-2 0 0,-3-1 160 15,1 0-32-15,-1-1-128 0,-1 0 192 0,1 0-64 0,-2-4 64 16,-2 1 0-16,2-3 0 0,-2-1 0 0,-1 0-192 0,-1-2 160 16,-3 1-160-16,0-2 160 0,-4 2-160 0,-2 0 0 15,-1-2 0-15,-2 1 0 0,-2 0-224 0,-2 4 32 16,-1-1 0-16,-2-1 0 0,-2 5-16 0,-1 1 0 16,-2 4 0-16,-2 3 0 15,0 3-272-15,-4 6-48 0,-4 6-16 0,2 2 0 16,-3 6-48-16,2 1-16 0,-2 1 0 0,3 1 0 0,2 1 768 0,4-1 160 15,3 0 16-15,1-1 16 0,4 0 160 0,3-3 48 0,2 0 0 16,3-3 0-16,2 0-368 0,0-3-64 0,3 3 0 16,0-3-128-16,1 0 0 0,2-1 0 0,0 1 0 0,1-2 0 31,1 1-656-31,0-3-96 0,2-1-16 0,0-2-11120 0,1-3-2224 0</inkml:trace>
  <inkml:trace contextRef="#ctx0" brushRef="#br0" timeOffset="100005.25">30089 17041 50687 0,'-11'20'2240'0,"0"-5"464"0,0-3-2160 0,3-2-544 0,4-4 0 0,4-2 0 15,0 2-1344-15,-3 4-368 0,-1 9-80 0,-2 3 0 16,1 4 1024-16,0 2 192 0,1 0 64 0,-1-2 0 0,2-2 512 0,-1-5-128 15,0 1 128-15,0-5 0 0,0-2 208 0,0-1 112 16,0-5 0-16,-1-1 16 0,1-2-336 0,1-2 0 16,-1-2 0-16,-1-2 0 15,0-5-352-15,1 0-32 0,0-2-16 0,-1-3 0 0,0-4 208 0,1-4 32 0,0-3 16 0,2-3 0 16,0-3 0-16,1 1 0 0,5-1 0 16,1 3 0-16,1 2 144 0,3 1 0 0,1 4 0 0,0 4 0 15,2 1 0-15,0 5-160 0,3 1 160 0,-1 3 0 31,2 2 0-31,0 0 0 0,0 4 128 0,1 1-128 0,-1 2 0 16,-1 2 128-16,0-2-128 0,-3 2 0 0,1 0 272 0,-3 3 16 16,-2-2 0-16,1 5 0 0,1-3 96 0,-2 5 32 15,1 2 0-15,1 3 0 0,0 2-256 0,0 1-160 0,1 4 192 0,-1-1-192 0,1 3-128 0,-2 1-144 16,1 3-32-16,-2-1 0 31,0-2-480-31,-1 2-112 0,-2-2 0 0,1-7-17248 0</inkml:trace>
  <inkml:trace contextRef="#ctx0" brushRef="#br0" timeOffset="100375.4">30784 17017 40543 0,'-3'-3'3600'0,"2"2"-2880"0,0-2-576 0,1 2-144 0,1-1 416 0,-1-1 48 0,1 0 16 0,-1-4 0 0,-1 0-480 0,0-5 128 0,-1 0-128 0,-3 1 0 16,0 3 192-16,-3-2 0 0,0 1 0 0,-2 5 0 15,-3 1-192-15,0 3 144 0,-2 1-144 0,-1 5 128 16,0 4-304-16,-3 1-64 0,-1 3-16 0,2 4 0 15,-2 5 256-15,1-1 0 0,2 4 0 0,1 1 0 16,4-1 304-16,2 1 48 0,4 0 16 0,2 1 0 0,3-4-176 16,3 2-16-16,3-3-16 0,1 1 0 0,2-4-160 15,0 2 0-15,4-1 0 0,0-1 0 0,0-1 0 16,1-1 0-16,0-2 0 0,1 0 0 0,1-2-272 0,1-2 16 16,1-2 0-16,3-1 0 15,-3-3-208-15,3-3-48 0,0-2 0 0,1-2-11984 16,0-2-2416-16</inkml:trace>
  <inkml:trace contextRef="#ctx0" brushRef="#br0" timeOffset="100857.94">31040 17259 42383 0,'-3'0'3776'0,"2"0"-3024"0,2 0-608 0,1 0-144 16,-1 0-384 0,1 0-128-16,1 0 0 0,-1 0-16 0,3 0 528 0,0 0 304 0,1 0-48 0,1 0 0 15,0 0 208-15,-1 0 48 0,0 0 0 0,-1 0 0 16,3 0 0-16,-2 0 0 0,1 0 0 0,1 0 0 0,0 0-208 0,1-2-48 16,1 2 0-16,1-3 0 0,0 2-16 0,2-4-16 15,0 1 0-15,1-3 0 0,1 1-224 0,-1-3 0 16,3-1 0-16,-3-2 0 15,2-1 0-15,-2 0-192 0,0-2 16 0,-2 1 0 0,0 2-32 0,-2 0-16 16,0-1 0-16,-2 0 0 0,-2 0 224 0,0 2-192 16,-1 0 192-16,-3-1-192 0,1-1 64 0,-3-2 128 15,-1 2-208-15,-4-2 80 0,0 1-160 0,-4-2-32 16,-1 4 0-16,-2-1 0 16,-2 4-112-16,-2 2-16 0,-1 7-16 0,-3 3 0 0,1 1 176 15,-2 3 32-15,0 5 16 0,-2 4 0 16,-1 3-160-16,-2 6-48 0,2-1 0 15,-1 5 0-15,2 3 448 0,0-3-128 0,5-1 128 0,2 0 0 0,3 1 432 0,3-4 160 0,2 3 48 0,2-4 0 16,2 3-224-16,3-5-32 0,-1 4-16 0,4-4 0 16,1 3 16-16,4-3 16 0,1 0 0 0,3-2 0 15,4 1 48-15,4-5 16 0,0 3 0 0,6-7 0 16,5-2-464-16,3 0 0 0,7-4 0 0,2-3 0 31,2 0-480-31,3-3-192 0,0 0-32 0,3-3-19040 0</inkml:trace>
  <inkml:trace contextRef="#ctx0" brushRef="#br0" timeOffset="-181733.59">29559 13742 19343 0,'-8'4'1728'0,"3"-2"-1392"0,4 2-336 0,1-4 0 0,3 0 1088 0,-3 2 128 0,0-1 48 0,0 4 0 15,1 2-880-15,1 0-160 16,3-1-32-16,1 3-16 0,2 1 32 0,0-3 16 0,0 4 0 16,1-1 0-16,-2 2 224 0,0-2 32 0,0 4 16 0,-1-3 0 15,-1 3 288-15,0-6 64 0,0 2 16 0,-2-4 0 16,1 1 0-16,-2-4 0 0,1 0 0 0,-2-2 0 16,0 2 80-16,-1-6 16 15,0 2 0-15,0-5 0 0,-1-1-240 0,0 1-32 16,0-4-16-16,-2-2 0 0,0 0-384 0,-1-4-80 15,-1-1-16-15,-1-1 0 0,-2-1-192 0,1 0 128 16,-1-2-128-16,1-2 0 0,0 1 128 0,0 0-128 0,2 0 0 0,2-4 0 0,0-2 0 0,2-1 128 16,1-2-128-16,2 2 0 15,3-2 0-15,2 5 0 0,1 0 0 0,1 4 0 0,3 0 0 0,1 5 0 16,0 1-128-16,3 0 128 16,3 2 0-16,2 2-192 0,2 2 192 0,3 1-160 31,3 5-368-31,-1-2-80 0,3 4-16 0,0 2 0 0,4-2-784 0,2 4-144 0,4 0-48 0,2 2-13456 15</inkml:trace>
  <inkml:trace contextRef="#ctx0" brushRef="#br0" timeOffset="-178370.78">30242 13069 34095 0,'-3'4'3024'0,"-1"2"-2416"0,1 0-480 15,2 0-128-15,0 1 320 0,0 1 64 0,-3 6 0 0,0 11 0 0,-2 7-384 0,0 8-192 0,1 10 32 0,2 1 0 16,2 1-1888-16,2 1-384 0,2-3-80 0,-1 4-16 0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4-15T12:14:59.851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9698 10769 1839 0,'-1'-3'160'0,"0"-2"-160"0,0 1 0 0,-1 2 0 0,1 0 2048 15,1 2 384-15,0 0 80 0,-1-2 16 0,1-1-640 0,-1 2-128 16,1-1-32-16,1-2 0 0,0 1-1120 0,2 2-224 16,-1-1-64-16,1 2 0 0,0-3-320 0,0 2-128 0,-1-1 0 0,1 2 0 46,-2-4-288-46,0 4-48 0,0-3-16 0,-1 3 0 0,-1-2 480 0,0 1 0 0,0 1 0 0,-2 0 160 0,3 0 464 16,0 0 80-16,0 0 32 0,0 0 0 0,0 0 16 16,0 0 0-16,0 0 0 0,-17-15 0 0,16 14 16 0,-1-4 0 15,1 1 0-15,0 0 0 0,1-1 32 0,0 0 16 16,0-1 0-16,-1-3 0 0,1 2-304 0,0 1-64 0,-2-3-16 16,1-1 0-16,0 4-176 0,-2-3-16 0,1 2-16 15,-2-2 0-15,1 3 32 0,-1-1 16 0,-2 1 0 0,0-3 0 16,-1 5 112-16,1-2 0 0,0 2 16 15,-1 2 0-15,-2 2-272 0,1-3-128 0,-1 3 128 0,0 3-128 0,-1-1 0 0,-1 0 0 16,2 0-192-16,1 1 192 0,0 0 0 0,0 1 0 16,-1 2 0-16,0 3 0 0,-1 1 144 0,2 0 112 15,-1 4 0-15,0 0 16 0,1 2-272 0,0 3 0 16,0-1 0-16,0 1 0 0,2 1 0 0,-1-2 0 16,2 1-128-16,0-2 128 0,0-1 0 0,2-1-176 15,0 1 176-15,1-4-160 0,1 2-96 0,0 1 0 16,1-3-16-16,1 2 0 0,0 1 272 0,1-3 192 0,0 0-16 31,1 4-16-31,0-3-160 0,2 3 0 0,1 0 0 16,1 0 0-16,0 0 0 0,2-1 0 0,1 1 144 0,1-4-16 15,-1-2 32-15,1 0 16 0,1-1 0 0,2 1 0 16,0-4 32-16,0 0 16 0,-2-2 0 0,1-4 0 16,0 0 48-16,0-3 16 0,-1 0 0 0,0-4 0 15,1-1 32-15,-2-2 0 0,0 0 0 0,0-2 0 16,0-2-160-16,1-2-32 0,-3-1 0 0,0-1 0 0,0 1-128 15,-2 0 0-15,-1-2 0 0,0 3 0 0,1-3 0 16,-4 1 0-16,0 2 0 0,-2 0 0 16,-1 0 0-16,-1 3 0 0,0-2 0 0,-2 4 0 0,1 3 0 0,-3-2 0 15,1 0 0-15,-1 1 0 0,1 3 0 0,-1 0 0 16,2 2 0-16,0-2 0 0,0 4 224 16,0 0-32-16,1 0-16 0,-1-1 0 0,1 2 112 0,-1 1 32 15,1 0 0-15,-1 0 0 0,2 0-48 0,-1 0 0 16,-1 1 0-16,-1 2 0 0,3-1-272 0,-1 2 0 15,-1-2 128-15,1 5-128 0,-1-4 0 0,2 4 0 16,-2 0 0-16,2 2 0 0,0-2 0 0,0 2 0 16,1 1 0-16,0-2 0 0,0 5 0 0,0-4 0 0,1 4 0 15,1-1 0-15,1 2 0 0,-1 1 0 0,1 1 0 16,2 2 0-16,0 2 0 0,1 2 0 0,0 1 0 0,2 1 0 16,-1 1 0-16,0 1 0 0,2-1-128 0,-2-3 128 15,0-2 0-15,-1-2 0 0,1 2 0 0,-1 1 160 16,1-4-16-16,-4 2 0 0,2 0 0 0,-3-5 0 15,0 2 0-15,-2-2 0 0,0 1 0 0,-1 1 0 16,-2-4-144-16,1 4 128 0,-3-3-128 0,0 3 128 0,-1-3-128 16,-2 2 128-16,1-1-128 0,-2 1 128 0,-1-3-128 15,0 2 128-15,-1-2-128 0,0 0 128 0,-2 1-128 0,-2-1 160 16,-1-2-160-16,0 2 160 0,-2-2-160 0,0 0 192 16,-3-1-192-16,-2-2 192 0,-1 2-192 0,-2-3 192 15,-5 0-192-15,-4 1 192 0,-3-3-192 0,-2 1 0 16,-2 2 0-16,1-4 0 0,1 1 0 0,0-2-192 15,3 2 0-15,2-1 16 16,1 0-608-16,2 0-128 0,1-3-32 0,-4 1-16592 0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4-15T12:17:13.66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14050 11550 5519 0,'-3'-3'496'0,"2"-1"-496"0,0 2 0 0,2 0 0 0,-1 0 528 0,-1 0 16 16,0-2 0-16,-1-2 0 0,-1-4 32 0,0-2 16 16,1-1 0-16,0 1 0 0,1 2 688 0,1 1 144 15,0 3 32-15,1 0 0 0,-1 1 432 0,2 0 96 16,-2 4 0-16,0-2 16 0,0 1-576 0,0 1-112 15,0 1-32-15,0 0 0 0,0 0-352 0,-2 0-80 0,1 3-16 0,-1-3 0 16,-1 3-416-16,-1 1-96 0,1-2 0 0,-2 2-16 16,-1-1-176-16,-1 0-128 0,-1 3 144 0,-2 0-144 15,0 0 320-15,-2 2-48 0,-1-2 0 0,1 3 0 16,-3 1 112-16,0 0 0 0,-2 2 16 16,1 0 0-16,-1 4 64 0,0 3 16 0,0-2 0 0,1 2 0 15,0 2-32-15,1 1 0 0,2-2 0 0,0 1 0 16,1 1-704-1,1 0-128-15,3-2-48 0,1 0 0 0,2-2-288 0,2-1-64 16,2-3-16-16,0-1 0 0,2-1 352 0,3-2 64 0,0 0 0 16,-1-1 16-16,1-3-16 0,1 0-16 0,0 1 0 0,0 2 0 0,1-3 16 15,2-2 16-15,-1 2 0 0,0 0 0 16,2-2-208-16,0-4-64 0,2 2 0 0,0-4 0 16,3 2 160-16,-1-4 32 0,3-2 0 0,0 1 0 0,0-2 656 15,2 1 144-15,-2-3 32 0,-1-1 0 0,1 3 512 0,-3-5 128 16,2 3 0-16,-3-1 16 0,0-3-144 0,-3 3-16 15,-1-2-16-15,-2-2 0 0,-2 2-864 0,-2-4 0 16,-1 1-128-16,-2 2 0 16,-1-5-768-16,-1 2-128 0,0 0-48 0,-2-2 0 0,0 0 624 0,-1 0 112 15,-2-1 16-15,1-3 16 0,-1 0 176 0,0 3 128 0,1 1-192 16,0 1 192 0,0 1-832-16,-1 0-64 0,0 1-16 0,-1 4-10112 0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4-07T16:04:24.37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5082 16576 31327 0,'-3'0'2784'0,"0"0"-2224"0,2 0-560 0,1 0 0 0,1 0 0 0,-1 0 0 0,-1 0 0 0,0 0 0 15,1-2-288-15,0 2-112 0,1-4-32 0,-1 4 0 0,0 0 432 0,0 0 0 16,0 0 0-16,0 0 0 0,0 0 336 0,13 22 48 16,-10-8 16-16,-1 7 0 0,1 3 48 0,-1 5 0 15,0 7 0-15,-1 1 0 0,0 3 64 0,-1 3 32 16,-1 4 0-16,0-2 0 0,-1-5-48 0,2 5-16 16,-1 2 0-16,0-3 0 0,1 1-320 0,-1-4-160 0,-2 3 160 0,1-5-160 15,-2-2 704-15,0-3 64 0,-2 1 0 0,0-7 0 16,0 1-384-16,-2-6-80 0,2-2-16 0,0-7 0 15,0 1-288-15,0-5 0 0,-1-3 0 0,1-2 0 16,0-1-256-16,1-4-128 0,-1-3 0 0,0 0-11424 16,-1-5-2272-16</inkml:trace>
  <inkml:trace contextRef="#ctx0" brushRef="#br0" timeOffset="414.07">4691 16685 43311 0,'-7'-7'1920'0,"1"3"384"0,1-2-1840 0,2 3-464 0,2 0 0 0,2 3 0 0,-1-3 208 0,2-3-48 0,1-1-16 0,5-4 0 0,3-2-144 0,5 2-192 0,5-1 32 0,4-1 16 0,1 3 144 16,2 1 0-1,3 2 0-15,1-1 0 0,2 4 0 0,-1-1 0 0,2 4 0 0,2 1 0 0,0 0-192 0,1 3 64 16,1 0 0-16,-1 1 0 0,0-2 128 0,-1-2 0 15,2 4 0-15,-5-4 0 0,-2 0 0 0,2-4 0 32,0 2 0-32,1-2 0 0,-2-2-384 0,0 0-64 0,0-4 0 0,2 1 0 0,2-5 288 0,-1 2 160 15,3 0-192-15,1-1 192 32,-2 1-1024-32,-1 2-80 0,1 0-32 0,-3 4-15888 0</inkml:trace>
  <inkml:trace contextRef="#ctx0" brushRef="#br0" timeOffset="956.4">6062 16510 16575 0,'0'-3'1472'0,"-2"1"-1168"0,2 2-304 0,0 2 0 0,0-2 1056 0,0 3 160 0,2-2 16 0,-1 5 16 0,0 0-608 16,2 3-112-16,0 1-16 0,1 3-16 0,1 2 1440 0,-1-1 304 15,1 2 48-15,-3 2 16 0,2 3 160 0,-3 2 32 16,3 0 16-16,-4 6 0 0,1 2-1536 0,-1-3-304 16,0 4-64-16,0 2-16 0,1-2-336 0,0 2-80 15,2 1-16-15,-1 0 0 0,2-3-160 0,-1 4 0 16,0 7 0-16,0 1 0 16,0 6-224-16,-1 1-80 0,0-3-16 0,-2-5 0 15,0-1-352-15,0-5-80 0,0-7-16 0,0-5 0 16,0-6-128-16,0-1-16 0,0-5-16 0,0-4 0 15,1-5 288-15,2-3 48 0</inkml:trace>
  <inkml:trace contextRef="#ctx0" brushRef="#br0" timeOffset="1509.17">5871 16567 43311 0,'-6'-3'1920'0,"1"3"384"0,1 0-1840 0,2 0-464 0,1 0 0 0,1 0 0 15,0 0-1552-15,0 0-416 0,0 0-80 0,2 0 0 0,2 0 1728 0,-4 0 320 16,0 0 144-16,27-4-16 0,-12 4 1024 0,1-2 208 15,5-2 48-15,2-2 0 0,3 1-832 0,3 0-144 16,-1-1-48-16,4 1 0 0,4 1-192 0,3 4-64 16,1 0 0-16,1 3 0 0,0 3-128 0,1 4 0 15,-4 0 0 1,1 2 0-16,0 2-320 0,-2 4 16 0,-1 4 0 0,-4 3 0 0,-2 0 48 0,-3 3 16 0,-2-2 0 16,-3 3 0-16,-1-3 240 0,-2 1 0 0,1-1 0 0,-4 2 0 31,0-3 0-31,0 4 0 0,1-1 0 0,-3-2 160 0,-3-1-160 0,0-3 192 0,-1 0-192 0,-1 0 192 15,-2 1-192-15,-1-1 160 0,-2-1-160 0,-2 2 160 32,0 0-160-32,-2 1 128 0,-3 1-128 0,-2-1 128 0,-1 3-128 0,-3-5 0 15,-1 3 0-15,-2-3 128 16,-3 0-128-16,-2-2 160 0,-3 1-160 0,-3 1 160 0,-1-2 0 0,1-5 0 16,-3-1 0-16,0-4 0 0,0-2-32 0,0 0-128 15,0-3 192-15,-4-2-64 0,-4 0-128 0,-4-6 160 16,0 0-160-16,0-4 160 0,-1 1-304 0,-3-4-64 15,0-1-16-15,3 1 0 0,2 3-112 0,3 1-32 16,3 3 0-16,3 3 0 16,1 0-144-16,2 4-16 0,0 1-16 0,4 1 0 15,3-2-720-15,3 2-144 0,2 4-16 0,4-1-9520 0,4-3-1920 16</inkml:trace>
  <inkml:trace contextRef="#ctx0" brushRef="#br0" timeOffset="2096.63">7787 16202 38703 0,'-4'-2'3440'0,"0"2"-2752"0,3 0-560 0,1 0-128 15,-1 0-1360-15,-1 0-304 0,0 2-64 0,-4 0-16 0,-2 4-208 0,-2 1-32 16,-1-1-16-16,-1 2 0 0,-2 4 3088 0,1-1 608 0,-2 2 128 0,-1 3 32 16,0 0 256-16,-4 3 64 0,0 3 16 0,0 3 0 15,-1 0-1392-15,0 3-288 0,-1 4-48 0,0-1-16 16,0 1-448-16,-3 3 128 0,0 3-128 0,-2 4 0 0,0 4 0 15,0 0-192-15,-1 1 48 0,2 0 0 16,4 0 0-16,1 1 0 0,4-1 0 0,2 0 0 0,4-2 272 0,1 2 64 16,2 1 16-16,2 2 0 0,1-1 64 0,0-2 16 15,3-3 0-15,2-1 0 0,0-4-288 0,1-11 128 16,0-3-128-16,4 1 0 0,2 2 0 0,2 1 0 16,3-1-240-16,-1-2 80 0,1-1-80 0,2 0-16 15,1-3 0-15,2 0 0 31,1-2-176-31,3-3-32 0,3-1-16 0,1-3 0 0,2 0-352 0,4-6-80 0,2-1-16 0,3-4 0 16,2-2-1376-16,3-6-256 0</inkml:trace>
  <inkml:trace contextRef="#ctx0" brushRef="#br0" timeOffset="2682.26">8226 16720 27647 0,'-12'-1'2448'0,"3"1"-1952"0,-1-3-496 0,2 3 0 0,3-2 3136 0,2 0 512 0,-2 2 128 0,-4-3 0 32,-3 0-4064-32,-4 0-816 0,1 0-176 0,1 1-16 15,3 2-256-15,1 2-48 0,3 2-16 0,-2 4 0 0,0 5 2560 0,-1 3 512 0,1 0 96 0,-4 6 32 16,1 3-512-16,-2 1-112 0,2 2 0 0,-2 3-16 16,-1 4-672-16,1 3-128 0,0-3-16 0,2-1-128 15,0 1 0-15,5-3 0 0,1-2 0 0,5-2 0 16,2 0 160-16,4-4-160 0,5 2 128 0,1-3-128 15,2-1 0-15,5-4 0 0,3 1 0 0,1-3 0 16,4 0-192-16,1-4-112 0,3 1-16 0,1-6-16 16,1-1-304-16,0-6-48 0,0-2-16 0,-1-2 0 15,0-2 304-15,-1-1 48 0,-1-2 16 0,1-1 0 0,-1-2 336 0,-2-2 0 16,-1-1 0-16,0-1 128 0,-2 1 448 0,0-2 64 16,-3-5 32-16,-1-3 0 0,-2-2 16 0,-2-3 0 15,0 2 0-15,-3-1 0 0,-3-2-432 0,-3-1-64 16,-1-2-32-16,-3-4 0 0,-2 5-160 0,-1-4 0 15,0 2 0-15,-5 4 0 0,-2 5-176 0,-5 4 48 16,-2 6 0-16,-2 1 0 0,-1 3 128 0,-4 2 0 16,-2 3 0-16,-2 0-128 0,-1 4 256 0,-5-2 64 15,0 4 16-15,-2 1 0 0,0 0-80 0,-1 3 0 16,2 1-128-16,1 0 192 0,3 1-352 0,2-2-80 0,2 0-16 16,3-3 0-1,2 1-1376-15,0-1-288 0</inkml:trace>
  <inkml:trace contextRef="#ctx0" brushRef="#br0" timeOffset="3299.79">8594 16179 43311 0,'-5'-1'3840'0,"1"1"-3072"0,2-2-608 0,2 2-160 0,0 0-912 0,0 0-224 0,-1 0-32 0,-2-1-16 15,2 1-880-15,2 0-176 0,3 0-48 0,-4 0 0 0,0 0 2992 0,30 3 608 16,-13 1 112-16,6 2 32 0,7 0 0 0,6 0 0 16,7 2 0-16,7 3 0 0,2 1-736 0,3 4-144 15,2 1-16-15,1 2-16 0,-1 4-544 0,-1 1 0 16,-4 1 0-16,-7 3 0 0,-3-2 0 0,1 9-320 16,-1 6 32-16,-3 6 16 0,-4 4-32 0,-6 3 0 15,-3 3 0-15,-6 0 0 0,-4-3 304 0,-6 2 0 16,-2 1 0-16,-5-3 0 0,-3-1 416 0,-2-6-16 15,-2-1 0-15,-2-3 0 0,-1-4 96 0,-3-2 16 16,-2-1 0-16,1-5 0 0,0-3-352 0,0 0-160 16,-2-2 160-16,-2 0-160 0,0 2 128 0,-2-5-128 0,-2-2 0 0,-1 1 144 15,-2-3-144-15,-2-1 0 16,-3 2 0-16,-2-4-176 16,-6 3-208-16,-3-6-64 0,-3 2 0 0,-5-2-19040 0</inkml:trace>
  <inkml:trace contextRef="#ctx0" brushRef="#br0" timeOffset="16616.59">12612 16782 39615 0,'1'3'3520'0,"-1"0"-2816"0,0-2-560 0,0 2-144 0,0-2 864 0,1 4 144 0,2 5 16 0,0 3 16 16,2 6-1872-16,1 6-384 0,1-1-80 0,-4 2-16 16,1-1-736-16,-4 1-160 0,0 2-32 0,-1 3 0 31,-3 1 928-31,-1-1 176 0,-1-1 48 0,0-2 0 0,0 0 2384 0,-1-5 496 0,2 2 80 0,2-7 32 15,0 1-688-15,2-8-128 0,2-2-16 0,2-3-16 32,0 0-2160-32,2-3-432 0</inkml:trace>
  <inkml:trace contextRef="#ctx0" brushRef="#br0" timeOffset="16916.45">13032 16808 16575 0,'0'12'1472'0,"-2"-6"-1168"15,-2 0-304-15,1 1 0 0,1-4 6496 0,2 0 1248 16,-1 0 240-16,-1 5 48 0,2 7-6624 0,-1 3-1408 15,2 6-128-15,2 3-112 16,2 3-496-16,0 1-96 0,0-3-32 0,-2 4 0 16,2 5-240-16,-1-1-48 0,-3 1-16 0,-1 0 0 15,-2-5 336-15,1-2 80 0,-3-3 16 0,1-4 0 0,1-1 736 0,-2 0 0 0,3-3 0 0,-3-3 160 32,1 0-544-32,-1-4-128 0,1 1 0 0,0-4-14528 0</inkml:trace>
  <inkml:trace contextRef="#ctx0" brushRef="#br0" timeOffset="17468.78">12319 17025 40895 0,'-3'-2'896'0,"1"-2"192"0,-1 0 48 0,1 2 0 0,0-2-912 0,2 2-224 0,0-2 0 16,0-5 0-16,3-3 208 0,-1-4 0 0,5-6 0 0,0-1 0 15,3-1-208-15,1 0-256 0,-1 3 48 0,2-4 16 16,-1 3 192-16,2 2 160 0,-1 1-32 0,0 1 0 16,1 1 0-16,-2 2 0 0,1-1 0 0,1 1 0 15,-1 4 208-15,0 2 48 0,2 0 0 0,-2 2 0 16,2 1-112-16,0-2-16 0,0 4 0 0,2-5 0 16,2 2-256-16,-1-2 0 0,4-1 0 0,0 0 0 0,1-2 0 15,3 2 0-15,0-2 0 0,0 2 0 16,-2 0 0-16,1 4 0 0,-1 1 0 0,-1 4 0 0,-1 2-160 0,-1 4 160 15,-1 2-160-15,-1 5 160 16,0 3-192-16,-4 1 48 0,1 7 16 0,-4-1 0 16,0 3 128-16,-2 1 0 0,-3 2 160 0,1 1-160 15,-3-5 224-15,0 2-48 0,0 3-16 0,0-1 0 0,2-2 16 0,0-4 0 16,3-1 0-16,1-5 0 0,2-2 240 0,1-5 48 16,1-1 16-16,2-4 0 0,1-4-80 0,2-2-16 15,0-2 0-15,0-5 0 0,1 2-208 0,0-6-48 16,2 1-128-16,0-4 192 15,4 0-640-15,0-5-144 0,3-1-32 0,0-2-13296 16,5-4-2656-16</inkml:trace>
  <inkml:trace contextRef="#ctx0" brushRef="#br0" timeOffset="19576.56">14210 17098 43311 0,'-1'-3'3840'0,"0"0"-3072"0,0 1-608 0,1 0-160 0,0 0-592 0,1-1-160 0,0 0-16 0,0-5-16 16,3 2-2352-16,2-3-448 0,3 1-112 0,0 3-16 15,2 2 416-15,0 3 80 16,1 2 16-16,2 0 0 0,2 4 4192 0,1 0 848 0,3 1 160 0,2-1 48 0,3 0 736 0,1 1 160 16,1-2 16-16,3 2 16 15,2-3-1360-15,1 1-272 0,2-1-48 0,-2-4-16 0,1 0-528 0,-1 0-112 16,2-2-32-16,1-2 0 0,-2 0-400 0,5-2-80 15,4 0 0-15,3 2-128 0,1-4 176 0,1 4-176 16,-1-2 160-16,-4 3-160 0,-3 2 192 0,-4 1-48 16,-2 0-16-16,0 0 0 0,-2 1-128 0,0 2 0 15,0-1 0-15,1-1 128 0,0 2-128 0,-2-2 0 16,-2 2 0-16,-2-1 0 0,-1-2 0 0,-2 0 0 0,-2 0-128 16,-1 0 128-16,-2 0 0 0,-2-5 0 0,-2 1 0 15,0 1 128-15,-3-1 192 0,-1-2 16 0,2 0 16 0,-4 1 0 16,0 0-128-16,0-2-32 0,-1-1 0 0,0-1 0 15,-2 2-192-15,-1-2 0 0,-1 2 128 0,-3-3-128 16,-1 4 0-16,-1-3 0 0,-3-1 0 0,-1 0 0 16,-2 1 0-16,-3 2 0 0,0-2-160 0,-3 1 160 15,0 0 0-15,-2 2 0 0,0 0 0 0,-2-3 0 16,1 3 0-16,0-1 0 0,-2 1 0 0,2-3 0 16,-1 1 160-16,0 0-32 0,2 0-128 0,0 0 192 15,3 0-48-15,-1 2-16 0,3-3 0 0,0 6 0 0,2-2-128 16,-2 1 0-16,3 3 0 0,-2-2 0 15,1 3 0-15,2 0-144 0,0-2 144 0,1 2-208 16,0 2-48-16,1-4 0 0,2 2 0 0,1-1 0 0,0 1 112 0,1 0 16 16,0 0 0-16,2 0 0 0,2-3-48 0,1 3 0 15,3 0 0-15,2-2 0 0,4 2 176 0,2 0 0 16,1 2 0-16,3-2 0 0,1 3 0 0,1 0 0 16,2 4 0-16,-2-1-192 0,-1 1 192 0,-2 2-160 15,-2 1 160-15,-1 2-160 0,-2 0 160 0,-1 1 0 16,-2-1-144-16,-1 4 144 0,0-2 0 0,-3 2 0 15,0 2 0-15,-1-3 0 0,-2 1 0 0,-1 0 0 0,0 1 0 16,-2 1 0-16,1 1 0 0,-2-3 160 0,-1 4-16 0,0-2 0 16,0 1 48-16,-3-2 0 0,0 1 0 0,-1 1 0 15,0-4-192-15,-1 1 128 0,0 0-128 16,-1-2 128-16,-2 0-128 0,0-1 0 16,-1-1 0-16,1-2 0 0,-4 0-160 0,2-4 160 15,-1 2 0-15,-3-3-144 0,-1-2-208 0,-2 0-32 0,0-6-16 0,-2 3-12000 16,-1-3-2384-16</inkml:trace>
  <inkml:trace contextRef="#ctx0" brushRef="#br0" timeOffset="20485.62">8887 14421 45151 0,'3'-4'4016'0,"-2"-1"-3216"0,-1 4-640 0,0-1-160 0,0 0 0 0,-1 2 0 0,-1-5 0 0,-1-1 0 16,-4-1-1152-16,-5-5-192 0,-6 2-64 0,-7-3 0 16,-5 1-1856-16,-6 0-368 0,-5-2-80 0,-3 2 0 15,-2-5 832-15,-2-1 160 0,-3-1 32 0,-2 3 16 0,-5-2 4192 0,-4 2 832 16,-5 0 160-16,-1 0 48 0,-1-3 688 0,-5-1 144 0,-5 3 16 15,-11-3 16-15,0 4-2112 0,-8 0-416 16,-3 4-96-16,-6 8-16 0,-1 1-464 0,-9 6-112 0,-6 7-16 16,-4 2 0-16,6-1 16 0,-5 7 0 0,0-1 0 0,-1 1 0 15,7 1-80-15,-1 0-128 0,-1-7 176 0,2 1-176 16,5 0 224-16,-4-4-64 0,-3 0-16 0,1-2 0 16,3-4-144-16,-6-3 192 0,-3 0-192 0,8-2 192 15,13 1-192-15,-10-8 0 0,-10-1 0 0,7-2 0 16,13 2-320-16,-3-3 64 0,-1 1 16 0,2-2 0 15,6 0-64-15,-4 1-16 0,-2 3 0 0,-1 2 0 16,1 3-352-16,-2 5-80 0,0 7-16 0,-11 6-17040 16</inkml:trace>
  <inkml:trace contextRef="#ctx0" brushRef="#br0" timeOffset="23512.17">12021 16271 35935 0,'-3'-1'3200'0,"2"-2"-2560"0,0 3-512 0,1-2-128 0,0 1-1584 0,0 1-336 0,0-5-64 0,-3 0 0 16,2-4-784-16,-2-1-160 0,1-2-16 0,-1-1-16 15,1 0 1520-15,-1 0 304 0,0 1 64 0,0 0 16 0,0-2 1056 0,-2-1 192 0,1 3 64 0,-1-1 0 16,-1 4 1328-16,0-1 272 0,1 1 48 0,-1 5 16 16,-2 1-272-16,1 0-48 0,-1 3-16 0,-2 0 0 15,0 4-272-15,1 1-48 0,-1-1-16 0,-1 2 0 16,-1 0-848-16,3 0-160 0,-1 0-48 0,1 0 0 31,2 1-512-31,-1 0-96 0,1-1-32 0,2 0 0 0,0 1 96 0,0 0 16 0,1 4 0 0,2-1 0 16,-1 4 336-16,2 0 0 0,-1 5 0 0,0 1 0 15,1-2 272-15,0 2 32 0,0 2 0 0,-1 3 0 16,1-3-496-16,0 3-80 0,-2 0-32 0,1 1 0 16,-2-1-448-16,2-3-80 0,-2 1-32 15,0-2 0-15,2-1-704 0,-2 1-144 0</inkml:trace>
  <inkml:trace contextRef="#ctx0" brushRef="#br0" timeOffset="23796.53">11693 16469 41471 0,'0'0'1840'0,"-1"-3"368"0,1 3-1760 0,0-2-448 0,0 1 0 0,1 1 0 0,1-3-160 0,1 3-112 0,2-4-32 0,2 1 0 32,4-2-1440-32,3-3-304 0,3 2-48 0,2 0-16 15,1 0 1152-15,-1-3 208 0,1 2 48 0,-1 1 16 0,0 2 256 0,1-2 48 0,0 1 16 0,-1 1 0 16,-2-2-272-16,0 2-64 0,2-2-16 0,-3 2 0 16,2-1-1648-16,0-1-336 15</inkml:trace>
  <inkml:trace contextRef="#ctx0" brushRef="#br0" timeOffset="24001.98">12401 16254 10127 0,'-6'1'896'0,"1"1"-704"0,0-2-192 0,3 0 0 0,-1 2 5120 0,2-1 1008 0,0 3 192 16,0-1 32-16,-3 3-4608 0,0 3-912 15,2 5-192-15,-1 1-48 16,2 2-1984-16,1 0-400 0,0 3-64 0,1-2-32 16,-1 2-1808-16,0-1-352 0,-1-1-80 0,-1 2-1792 0,-2-4-352 0</inkml:trace>
  <inkml:trace contextRef="#ctx0" brushRef="#br0" timeOffset="24223.59">12409 16093 43311 0,'-4'-3'3840'0,"-1"2"-3072"0,1 1-608 0,2 0-160 0,1 0 0 0,-1 0 0 15,-1 0-160-15,-2 0 160 16,-3 1-768-16,3 2-48 0,1 1-16 0,2-1 0 15,2 3-3648-15,2 1-752 0,0-1-144 0,0 0-16 0</inkml:trace>
  <inkml:trace contextRef="#ctx0" brushRef="#br0" timeOffset="24528.19">12900 16153 32255 0,'-6'7'2864'0,"-2"-5"-2288"16,3 2-576-16,3-2 0 0,0-2 1888 0,-1 4 272 15,-3 2 48-15,-4 4 16 16,-1 2-2640-16,-2 1-528 0,3-1-96 0,0-2-32 15,3 0-144-15,1-1-16 0,-2-2-16 0,1 2 0 16,0-3-288-16,-2 4-64 0,0 2-16 0,-2-2 0 16,-1 6 912-16,-3-1 176 0,1 1 32 0,-3 0 16 0,0 3 480 0,1-3 128 15,2-3 16-15,0 2 0 0,1-2-144 0,2-2 0 16,2-3 0-16,3-1 0 16,0-1-1152-16,2-4-320 0</inkml:trace>
  <inkml:trace contextRef="#ctx0" brushRef="#br0" timeOffset="24750.16">12664 16168 41471 0,'0'4'1840'0,"-2"-1"368"0,1 0-1760 0,1 1-448 0,0-2 0 0,0 0 0 0,0 3 128 0,1 1-128 15,2 4 0-15,0 2 128 16,4 0-960-16,0 2-208 0,3-2-48 0,1-4 0 15,0 0-16-15,0 1-16 0,3-4 0 0,-2 0 0 16,1 1-400-16,-1 0-80 0,0-2 0 0,0 2-16 16,-3 0-640-16,-1 1-128 0,1-1-32 0,-3 0 0 0</inkml:trace>
  <inkml:trace contextRef="#ctx0" brushRef="#br0" timeOffset="24950.29">13107 16355 11967 0,'2'4'1072'0,"-4"-4"-864"0,0 0-208 0,1 0 0 16,1-3 6688-16,1 3 1296 0,-1-1 256 0,2-1 48 16,2-1-7472-16,4-2-1504 0,5-1-288 15,6-3-64-15,2 3-3616 0,2-4-720 0,2 2-128 0,0 0-48 0</inkml:trace>
  <inkml:trace contextRef="#ctx0" brushRef="#br0" timeOffset="25150.65">13356 16270 2751 0,'0'0'256'16,"0"0"-256"-16,0 0 0 0,0 0 0 0,0 0 2688 0,-1 0 512 16,0-3 80-16,-3 0 32 0,0-1-96 0,-1-2-16 15,0-1 0-15,-1-1 0 0,0-2-2480 0,0-2-496 16,-1-1-96-16,0 3-128 16,-2 0-1072-16,1-2-304 0,-2 2-64 0,0 1-16 15,0 3-256-15,-1 5-48 0,1 1-16 0,-1 4 0 0,-1-1 1584 0,-1 6 320 0,1 1 64 16,-2 2 16-16,-1 4 1632 0,2 1 320 0,-1-1 64 0,3 2 16 15,1-2-1664-15,1 0-336 0,3 0-64 0,3-1-16 32,3-2-880-17,1-1-176-15,3-2-48 0,2 0 0 0,1 2-272 0,1-2-64 0,1 2-16 0,0 1-4128 0,1-1-816 0</inkml:trace>
  <inkml:trace contextRef="#ctx0" brushRef="#br0" timeOffset="25651.08">13653 16365 41471 0,'-4'-3'1840'0,"-1"2"368"0,1-1-1760 0,1-2-448 0,1 4 0 0,0-2 0 16,1-1-144-16,-3-1-112 0,-3-2-32 0,-1-1 0 31,-2-6-2912-31,0 4-576 0,2-4-112 0,-2 1-16 16,0 2 976-16,1 4 208 0,1 0 32 0,-1-1 16 0,0 5 2240 0,-1 1 432 0,-1 4 128 0,0 0 0 15,-1 2 2416-15,-1 3 480 0,1 1 112 0,0 1 0 16,1 0-1536-16,-1 2-304 0,3 4-64 0,0-1-16 15,0 5-1216-15,3-2-128 0,1 0-96 0,3 3-16 16,-1 1-1056-16,2 0-224 0,0 1-32 0,2-5-16 16,1 1-448-16,1-3-96 0,2-3 0 0,1-1-16 15,0-5 544-15,2-1 112 0,3-3 32 0,0-3 0 0,1-3 2096 0,1-1 432 16,3-2 64-16,0-2 32 0,2-2 688 0,1-4 144 16,-2-1 32-16,0-1 0 0,1 0-512 0,-2-2-80 15,-3 1-32-15,0-4 0 0,-1 2 384 0,-1-4 80 16,2-1 16-16,-1-2 0 0,2-2-688 0,-2-1-144 15,0 0-32-15,0-3 0 0,-1 1-656 0,-3-1-128 16,1 1-16-16,-3 3-16 0,0-1-224 0,-2 1 128 0,0 2-128 16,-3-1 0-16,0 4 0 0,-2 4-256 0,1 0 16 15,-2 3 16 1,0 6-912-16,0 0-176 0</inkml:trace>
  <inkml:trace contextRef="#ctx0" brushRef="#br0" timeOffset="27174.79">16633 16649 911 0,'2'3'0'0,"0"-2"0"0,-1 2 0 0,0-2 0 0,-1-1 7312 0,0 2 1392 0,1-2 256 0,2 3 64 0,-1 3-5856 15,2-2-1184-15,2 4-224 0,0 2-48 0,0-2-1072 0,1 1-224 16,-1 0-32-16,0 4-16 0,1-1-80 0,1 6-16 16,1 0 0-16,-2 4 0 0,2 5-272 0,0 3 0 15,0 7 128-15,2 7-128 0,-1 6 0 0,1 6 0 16,2 5-176-16,-1 0 176 0,0-2-208 0,0-8 64 15,-1-6 16-15,0-5 0 0,-1-4 128 0,-2-2 0 16,2-2 128-16,-1-4-128 0,1 1 208 0,0-5-16 16,-2-1-16-16,0-7 0 0,0 0 224 0,-1-6 48 15,-4-4 16-15,2-2 0 0,-2-2-112 0,-1-2-32 16,1 0 0-16,-1-2 0 0,1-2-128 0,0-6-48 16,1 0 0-16,0-5 0 15,2-4 112-15,0-4 0 0,0-5 16 0,2-6 0 0,-1 5 224 0,1-10 32 0,1 0 16 0,4-3 0 16,-1 1-352-16,-1 0-192 15,2-1 192-15,-1 1-192 0,2 1 0 0,-2-1 0 16,0 2 0-16,1-1 0 0,-1 1-224 0,0 5 48 0,0 1 16 0,-1 5 0 31,0 1-288-31,-1 3-48 0,-2 0-16 0,2-1 0 0,-1 3 16 0,-2-4 0 16,1 1 0-16,-2 3 0 16,1-4-48-16,1 3-16 0,0 5 0 0,0-1 0 0,1 3-304 0,-2 1-64 0,2 5-16 15,-1 1-16880-15</inkml:trace>
  <inkml:trace contextRef="#ctx0" brushRef="#br0" timeOffset="27540.12">17731 16501 21183 0,'-1'6'1888'0,"-2"0"-1504"0,-1-2-384 0,2 0 0 0,1-2 4592 0,0 1 848 0,-1 0 160 0,0 1 32 0,-2 5-4928 0,2 1-1008 0,-1-2-192 0,2 3-32 16,0 1-848-16,2 0-160 0,1 2-48 0,0-2 0 15,0 2-400-15,-1 0-64 0,2 0-32 0,-2 1 0 16,-1-2 816-16,-1 2 176 0,0 1 16 0,-1-2 16 0,1 1 864 0,-1-3 192 16,0 1 0-16,1-4-10048 0</inkml:trace>
  <inkml:trace contextRef="#ctx0" brushRef="#br0" timeOffset="27794.6">17914 16482 35007 0,'-4'9'1552'0,"-1"-5"320"0,2 2-1488 0,-1-2-384 0,1 1 0 0,2-4 0 16,1 3-1008-16,-2 2-272 0,0 5-48 0,0 2-16 16,2 4-2224-16,0-3-448 0,2 2-80 0,2-3-32 0,0 0 3536 0,0 0 592 15,-2 2 336-15,0-4-32 0,1 1-304 0,-3 1-144 16,-1-1 16-16,-2 0 0 0,0 2 336 0,-2-2 80 16,0 1 16-16,-2-5-7680 0</inkml:trace>
  <inkml:trace contextRef="#ctx0" brushRef="#br0" timeOffset="28271.12">17548 16592 18431 0,'-3'0'1632'0,"1"-2"-1312"0,1 2-320 0,-1-1 0 0,2 1 2208 16,0 0 368-16,0-3 80 0,-1 1 16 15,1-2-3584-15,1-2-720 0,3 0-144 0,1 0-16 16,0-2 2352-16,1 2 464 0,2 0 112 0,-1-3 16 0,2 2 1408 0,-1-2 304 16,2-1 48-16,-1 2 16 0,0 0-1280 0,-1-1-256 15,1 2-48-15,-2-2-16 16,3-1-944-16,-1 1-176 0,1 0-32 0,0-1-16 0,0 1-160 0,-2 2 0 15,2-2 0-15,0 3 0 0,0 0-192 0,-1 2 48 16,-1-2 0-16,1 0 0 0,0 2-176 0,-1-2-16 16,2 2-16-16,-1-2 0 0,-1 0 16 0,0 1 0 0,-1 1 0 0,-1 1 0 15,1-1 336-15,-2 4 0 0,-1 0 0 0,0 0 0 16,0 4 0-16,0-1 0 16,1 7 0-16,1 2 0 0,-1 7 128 0,1 0-128 0,1 3 0 0,1 0 128 15,0-2-128-15,1-2 160 0,0 1-160 0,1 0 160 16,2-1 176-16,2-2 48 0,-1-3 0 0,2-2 0 15,-1 0-192-15,0-5-48 0,0 1 0 0,0 0 0 16,-2-1-144-16,-1-4 0 16,0-1 144-16,-2-1-144 0,0 0 0 0,-2-3 0 0,2-1 0 0,-2-2-12128 15,2-4-2496-15</inkml:trace>
  <inkml:trace contextRef="#ctx0" brushRef="#br0" timeOffset="61963.1">18919 2513 5519 0,'8'-8'496'0,"-1"3"-496"0,-2 2 0 0,-1 0 0 0,-2 2 640 0,2-2 48 0,2-3 0 0,6-3 0 0,3-2 832 0,4-3 160 0,-2 0 48 0,-2 2 0 16,-3 2 608-16,-3 1 128 0,-3 3 32 0,-2 0 0 15,0 2-512-15,-3 1-112 0,0 2-16 0,-1 1 0 16,1 0-960 0,-1 1-192-16,2 2-32 0,-2-1-16 0,2 2-320 0,1 4-64 15,0 0-16-15,2 5 0 0,0-1 320 0,0 0 64 0,1 6 16 0,0 3 0 16,-1-3-32-16,2 4-16 0,-2-2 0 0,-1 5 0 0,3 1-256 0,-1 2-48 16,1 7-16-1,1 2 0-15,0 5-160 0,1-1-128 0,0 0 144 0,-1 0-144 0,1-2 224 0,0 4-48 31,2 2-16-31,0 2 0 0,1-3-160 0,1 5 192 16,1 0-192-16,1-1 192 0,1-3-192 0,0-6 0 16,0-4 0-16,1-5 128 0,-1 1 0 0,-2-5-128 15,0 0 192-15,-2-3-64 0,0-1-128 0,-3 1 0 0,-1-6 144 16,-2 0-144-16,-1 1 0 0,0-1 144 0,0-4-144 16,-1 0 0-16,-2-3 128 0,2-4-128 0,-2-2 0 0,1-2 0 15,0-2 176-15,1-6-32 0,2 0 0 0,1-7 0 16,0-3 160-16,2-6 16 0,2-6 16 0,0-5 0 15,2-5-144-15,2-5-48 0,1-2 0 0,2-4 0 16,-2 1-144-16,0-3 0 0,0-2 0 0,-1-2 128 16,1-4-128-16,-1 2 0 0,-2 0 0 0,1 5 0 15,-3 2 0-15,-1 3 0 0,-3 2 0 0,-2 4 0 16,0 0 0-16,-1 4 0 0,-2 3 0 0,-2-2 0 0,0-2 0 16,0-3 128-16,-1 2-128 0,-1 2 128 0,0 5-128 15,1-3 0-15,0 3 0 0,0 1 0 0,1 5-256 16,0-2-48-16,2 3 0 0,1 1 0 15,2-1-336-15,0 5-64 0,1 1 0 0,0 7-11408 16,1 5-2288-16</inkml:trace>
  <inkml:trace contextRef="#ctx0" brushRef="#br0" timeOffset="62976.61">20330 2273 9215 0,'-4'0'816'0,"1"0"-656"0,1 2-160 0,2-2 0 16,2 0-1600-16,-2-2-368 0,0 2-64 0,0-2-16 0,1 0 1712 0,3-2 336 15,3 2 0-15,3-6 128 0,1 3-128 0,1 2 0 16,2-3 0-16,-2-1 0 16,2 4 0-16,-3-2 0 0,0 1 0 0,-2 3 0 0,-3 1 1616 0,0-3 320 15,-2 3 64-15,-3 0 48 0,1 0 448 0,-2 3 96 16,-3-3 16-16,1 3 16 0,-1-1-624 0,-2 3-128 16,0-2-16-16,-1 4 0 0,0-1-1136 0,-2 0-224 15,0 1-48-15,-1 2 16 0,0 1-464 0,0 0 0 0,-1 1 0 0,-1-1 128 16,2 0-128-16,-1 2-240 0,1 0 64 15,-2 2 176-15,1 1-240 0,-2 1 80 0,1 0 16 0,0 0 144 16,0 0 0-16,-1 3 0 0,1-4 144 0,1 1 0 16,1 0 592-16,0-3 112 15,3 0 32-15,-1-1 32 0,3 3-176 0,-3-2-32 0,4 4-16 0,-2 1 16 16,1 1-288-16,0 3-64 0,2 3-16 0,-1 3 48 0,0 2-384 0,-1 4 0 16,0 5 0-16,-1 2 0 0,-1 2 0 15,-1 1 0-15,-1 3 0 0,0 2 0 0,0 1 0 16,1-3 0-16,2 0-144 0,1-8 144 0,2-7-240 0,0-1 48 31,2-8 16-31,0-2 0 0,2-1 480 0,0-2 80 16,1 1 32-16,2-3 0 0,-2-2 112 0,3 3 32 0,2 0 0 0,0 2 0 0,2-1-112 0,1 1-32 15,-1 0 0-15,3 0 0 0,0 6-288 0,2 1-128 32,3 2 128-32,-1 1-128 0,-1 2 0 0,0 1-144 0,-1-1 0 0,0 1 0 31,-1-2-592-31,1-3-112 0,1-7-32 0,0-4 0 15,2-4-992-15,0-3-208 0,5-2-32 0,0-2-16 16,3-1 160-16,4-4 48 0,2-4 0 0,3-1-7920 0</inkml:trace>
  <inkml:trace contextRef="#ctx0" brushRef="#br0" timeOffset="63786.84">20872 2882 20271 0,'0'-3'1792'0,"0"0"-1424"0,0 1-368 0,0 2 0 0,1 0 768 0,-1-2 96 0,1 2 16 0,-1-3 0 0,0-2-624 0,-1 1-128 15,0 0-128-15,-3 2 176 0,0-2 272 0,-3 4 48 16,-1 0 16-16,-3 1 0 16,-2 4-1008-16,-3-1-192 0,-2 2-32 0,-3 4-16 15,-2 0-48-15,-2 1-16 0,2 0 0 0,-1 0 0 0,2-1 416 0,1 0 64 0,1-1 32 0,2 1 0 16,1 0 560-16,3-2 112 0,1-1 32 0,3 0 0 16,3-1 16-16,1 0 0 0,1 0 0 0,1 1 0 15,2-1-304-15,-1 0-128 0,3 0 0 0,-1-1 128 16,1 1-128-16,1-1 0 0,2 1 0 0,-1 1 128 15,3-2 208-15,1 0 48 0,2 1 0 0,2 0 0 16,2 1-256-16,4 2-128 0,1-2 128 0,2 2-128 16,2-2-576-16,2 2-192 0,1 0-48 0,2-3 0 15,0 4-144-15,2-3-16 0,3 4-16 0,0-3 0 32,0 0 272-32,-1 5 48 0,-1-3 16 0,-1 2 0 0,-3-1 464 0,-1 4 192 0,-3-1-128 0,-2 1 128 0,-6-2-384 0,-2 2 0 15,-2-3 0-15,-4 2 0 0,-3-2 384 0,0 3 256 16,-4-4-48-16,0 2 0 0,-2-1 688 0,-1 0 128 15,-1 3 16-15,-1-1 16 0,-3 1 80 0,-1-2 16 16,-1 0 0-16,0-1 0 0,-3 0-256 0,-1-1-32 16,-1 1-16-16,1-3 0 0,0 1-272 15,-2-1-48-15,-1 1-16 0,-1-4 0 16,0 2-784-16,0 0-176 0,1-2-16 0,-1-3-16 16,-1 1-848-16,1-3-160 0,-1-1-48 0,2-1-8208 0</inkml:trace>
  <inkml:trace contextRef="#ctx0" brushRef="#br0" timeOffset="64485.63">20968 2301 12895 0,'-6'-1'1152'0,"1"-2"-928"0,1 0-224 0,2 3 0 0,2-3 640 0,0 3 96 0,1-2 16 0,0 1 0 0,1-2-560 0,-1-1-192 16,1 1 0-16,1 0 144 0,-1-1-144 0,2 4-272 15,0-2 64-15,1 2 16 0,0 2 432 0,0 2 80 16,2 2 32-16,3 2 0 0,1 0 352 0,4 5 64 16,1-3 0-16,4 5 16 0,1-2-144 0,3-1-16 15,4 7-16-15,4-2 0 0,0 4-192 0,0-2-32 16,-2 1-16-16,-1-2 0 0,4 1-176 0,-4 1-16 0,-2-1-16 0,3 5 0 15,1 2 112-15,0 5 32 0,0 1 0 0,-3 4 0 16,0 1 672-16,-5 0 144 0,-3 1 32 0,-5 3 0 16,-4-3-480-16,-4 3-96 0,-3 4 0 0,-3-3-16 15,0-3 16-15,-3 6 0 0,-2 1 0 0,-2 3 0 16,0-1-256-16,0-1-64 0,-2-6 0 0,2-6 0 16,1-3 16-16,-1-4 0 0,1 1 0 0,-2-1 0 15,0-3 48-15,0 1 0 0,-2-1 0 0,1-3 0 16,0 0-320-16,-3-3 0 0,-1 3 0 0,-3 0-15808 15</inkml:trace>
  <inkml:trace contextRef="#ctx0" brushRef="#br0" timeOffset="66202.23">19608 3729 11055 0,'-7'-3'976'0,"3"0"-784"0,1 0-192 0,2 0 0 0,2 3 672 0,1-2 96 0,-1 0 0 0,3-3 16 0,2 0 848 0,2-6 160 0,4 0 48 0,2-1 0 15,2-1 384-15,2-1 80 0,-1 1 0 0,-2 3 16 16,1 3-656-16,-2-2-128 0,-2 2-16 0,-2 2-16 16,-3 4-896-16,-1-2-176 0,-1 3-48 0,-2 3 0 15,-1 0-384-15,-2 1 128 0,0 2-128 0,0 3 0 16,-1-2 128-16,1 3-128 0,0 1 0 0,1-3 128 16,1 2-128-16,0-2 0 0,2 1 0 0,-1 1 0 0,4 2 192 15,-2-4-32-15,2 2-16 0,0 1 0 0,2-1 256 16,1-1 48-16,-3 1 16 0,1 3 0 15,0 2-144-15,-1-2-48 0,-2 3 0 0,-2-1 0 16,1 1-272-16,-3 0 0 0,-1 0 0 0,0 5 0 16,-1-1 0-16,0-1 0 0,0-1 0 0,-2-2 0 15,2 3 0-15,-2-2 0 0,1 4 0 0,1-2 0 0,-2-2 0 0,2-1 0 16,0 1 0-16,-2 0 0 0,1 0 0 0,-2 0 0 16,0-1 0-16,1-2 0 15,-1 1-576-15,-1-3-32 0,1 0 0 0,1-2 0 16,0 0-544-16,2-2-128 0,-2 0 0 0,1-2-8848 15,1 1-1776-15</inkml:trace>
  <inkml:trace contextRef="#ctx0" brushRef="#br0" timeOffset="66930.56">20185 3879 23951 0,'0'-1'2128'0,"0"-2"-1696"0,0 3-432 0,2-1 0 0,-1 1 400 0,0 0 0 0,2 0 0 0,-1-2 0 16,2 2-80-16,-2 0 0 16,1 2-16-16,-3-2 0 15,0 0-688-15,0 0-128 0,-9 26-16 0,4-19-16 16,1 2-544-16,-2-3-128 0,0 3 0 0,0-2-16 0,0 2 1488 0,0-3 320 16,-2 4 48-16,2-4 16 0,0 4 224 0,-2-4 48 15,2 2 16-15,-1 0 0 0,-1-1-96 0,1-1-32 0,-1-4 0 0,1 2 0 16,1-3 192-16,-2 2 32 0,1-1 16 0,1-2 0 15,-3 1-240-15,2 2-48 0,-2-3-16 0,-1 2 0 0,-1 2-512 0,-1-1-96 16,-1 0-128-16,0 1 176 0,0 0-176 16,0 1-144-16,-2 1 144 15,0 0-208-15,2-2 0 0,0-2 0 16,2 2 0-16,1 0 0 0,1-4 208 0,2 2 0 16,1-2 0-16,1 0 0 0,2 0 368 0,1 0-48 15,1-2 0-15,0 2 0 0,2-4 192 0,-1 4 16 0,2-4 16 16,1 2 0-16,-1 2-240 0,-2 0-48 0,0 0-16 15,0 0 0-15,22-4 32 0,-13 4 16 0,2 1 0 0,2 4 0 16,3 0 16-16,2 4 0 0,1-1 0 0,2 6 0 16,1-2-304-16,2 2 0 0,-1 1 0 0,2 1 0 15,-1-1 0-15,2 1 0 0,0 0-128 0,0-2 128 16,0 2 0-16,2 1 0 0,-1-1-128 0,-3 0 128 16,1 3-160-16,-1-3 16 0,-3 2 0 0,-1 0-17568 15</inkml:trace>
  <inkml:trace contextRef="#ctx0" brushRef="#br0" timeOffset="71276.82">23513 5050 23039 0,'-9'0'2048'0,"3"1"-1648"0,2 2-400 0,2-3 0 0,1 1 128 0,-2 0-128 0,-3 1 128 0,-4 1-128 0,-3 3 640 0,-2 1 32 0,0 1 16 0,1-2 0 16,4 1-448-16,1-4-96 0,2 1-16 0,2 1 0 16,3-1 368-16,-1 2 64 0,3-2 16 0,2 2 0 15,-1 0-32-15,3 0 0 0,1 0 0 0,2 2 0 16,3 0-768-16,1-1-160 16,3-4-16-16,0 1-16 0,4-2-240 0,2 1-48 0,-1-3-16 0,4-3 0 15,-1 0 192 1,0-3 32-16,0-1 16 0,-1 1 0 0,-1 0 480 0,-2 0 0 0,-2-2-128 0,-4 2 128 15,-1 1-672-15,-3-1-96 0,-2 0 0 0,-4 1-16 16,1-1-304-16,-5 0-48 0,-1-1-16 0,-3 1 0 0,-1 0 1696 0,-4 0 336 16,-1 0 64-16,-4-2 16 0,-2 2-320 0,0-3-48 15,1 1-16-15,-1 0 0 0,2 2-416 0,-1-2-160 16,1 4 0-16,1 0-6720 16,1 0-1472-16</inkml:trace>
  <inkml:trace contextRef="#ctx0" brushRef="#br0" timeOffset="71799.05">24104 4599 26719 0,'-11'-4'2368'0,"1"4"-1888"16,4 0-480-16,2 0 0 16,2 0 368-16,-3 0-32 0,-6 0 0 0,-5 0 0 0,-8-2-336 0,-2 2 128 15,-1 0-128-15,1-4 0 0,2 4-128 0,3-3-112 16,2 0-16-16,1-1 0 0,2 1 16 0,1 0 0 16,3-2 0-16,1 1 0 0,0 0 1136 0,1 2 208 15,1-1 48-15,2 2 16 0,-1 1 48 0,2 0 16 16,-1 0 0-16,-1 0 0 0,0 4-528 0,-1 0-128 15,0 1 0-15,0 1-16 0,0 1-352 0,0 2-64 0,1-2-16 0,-1 3 0 16,1-1-128-16,1 1 0 0,1 2 0 0,0 0 0 16,3 1 0-16,1-1 0 0,2 1 0 15,2 0 0-15,3-1 0 0,1 1 0 0,4-3 0 0,1 0 0 16,4 0 0-16,3-2 0 0,1 1 0 0,2-2 0 16,0-1 0-16,0 1-192 0,2-5 0 0,-1 2 16 15,0-4-208 1,-1 0-32-16,1 0-16 0,-1-3 0 0,-1 0-192 15,-1-1-32-15,-2-2-16 0,-2 0 0 0,-3-4-96 0,2-1 0 16,-1-1-16-16,-1-5 0 0,-1 3 528 0,-3-2 96 0,1-2 32 0,-2 2 0 0,1-3 128 0,-3-1 0 16,-1 2 0-16,-2-3 128 0,-1 4-272 0,-2-2-48 15,-1 0-16-15,-3 3 0 32,0 2-1072-32,-3 2-224 0,1 1-32 0,-2 5-9792 0</inkml:trace>
  <inkml:trace contextRef="#ctx0" brushRef="#br0" timeOffset="72180.16">24255 4266 17503 0,'-7'-2'768'0,"0"-2"176"0,0 4-752 15,1-3-192-15,2 3 0 0,2 0 0 0,-2-2 656 0,-5 1 112 0,-3-2 0 0,-5 0 16 0,-2-4 1056 0,-1 1 208 0,-1 0 32 0,1 0 16 0,-1-3-432 0,2 4-64 16,0-1-32-16,-1 0 0 0,2 1-432 0,-1 1-96 16,1 2-16-16,-1 0 0 0,3 2-592 0,-1 0-128 15,1 2-32-15,-2 3 0 0,1 2 32 0,1 4 0 16,0 3 0-16,2 4 0 15,2 1-304-15,2-2 0 16,3 4 0-16,2-2 0 0,2 1-304 0,3-4 48 16,3 0 0-16,3-1 0 15,1-2-208-15,3 0-48 0,2-1 0 0,3-2 0 16,4-2-16-16,1 2-16 0,1-3 0 0,1-4 0 16,3 0-288-16,2-3-48 0,3-4-16 0,0-2 0 15,4-3-576-15,-1-4-128 0,2-5-32 0,1-2-10592 0</inkml:trace>
  <inkml:trace contextRef="#ctx0" brushRef="#br0" timeOffset="76209.77">22698 1067 24879 0,'-10'0'1088'0,"4"0"256"0,2 0-1088 0,2 0-256 0,2 0 0 0,0 0 0 15,1-2 752-15,0 2 80 0,1-3 32 0,0 2 0 0,3 1 848 16,1 0 160-16,3 0 48 0,-1 0 0 0,2 4-768 0,2-2-128 16,0 2-48-16,1 2 0 0,1 1-400 0,2 2-64 15,0 3-32-15,2-2 0 16,0 5-272-16,1-1-48 0,3 1-16 0,-1 1 0 0,0 0-144 0,0 2 0 16,1-2 0-16,-1 0 0 0,0 0 0 0,0 1 0 15,2-1 0-15,-2-2 0 0,0 0 0 0,1-2 0 16,0 3 128-16,0-4-128 0,2 2 160 0,-2-5 0 15,2 2 0-15,-2-1 0 16,1-5 48-16,1 2 16 0,1-4 0 0,-2 0 0 0,2-2 0 0,0-2 0 16,-1 2 0-16,1-2 0 0,1-2-16 0,-1-2 0 15,1 0 0-15,0 0 0 0,0-4-208 0,0-1 0 16,-2-3 0-16,1-2 0 0,0-5 0 0,-3-3 128 16,0 2-128-16,-1-6 0 0,-1-1 0 15,-1-2 0-15,-5 3 0 0,5-10-160 16,0-7-352-16,0-12-64 0,2-5 0 0,-1-4-18224 0</inkml:trace>
  <inkml:trace contextRef="#ctx0" brushRef="#br0" timeOffset="78879.64">23200 577 20271 0,'-11'0'1792'0,"2"0"-1424"0,4 0-368 0,4 2 0 0,1 0 624 0,-1-2 48 0,-3 3 16 0,-3-2 0 0,-2 4-32 0,-1-2 0 0,0 1 0 0,4 0 0 16,1-2 272-16,3 1 48 15,1 0 16-15,1-3 0 0,0 0-368 0,1 3-80 0,-1-3-16 0,0 0 0 16,0 0-528-16,-1 1 0 0,-1 2 0 0,0-3-9008 16,2 0-1824-16</inkml:trace>
  <inkml:trace contextRef="#ctx0" brushRef="#br0" timeOffset="79276.82">23580 575 29487 0,'-11'2'1296'0,"2"-2"288"0,2 2-1264 0,3-2-320 0,1 2 0 0,3-2 0 0,0 0 352 0,-2 0 16 15,-1 0 0-15,0 0 0 0,-1 3 496 0,-1-3 96 16,3 0 32-16,-2 1 0 0,3-1-672 0,-1 2-128 16,2-2-16-16,0 0-16 0,0 3-288 0,0-2-64 15,2 1-16-15,0 2 0 16,-1 1-1008-16,3 0-192 0</inkml:trace>
  <inkml:trace contextRef="#ctx0" brushRef="#br0" timeOffset="81945.64">26744 11355 25791 0,'-4'-1'2304'0,"1"1"-1856"0,0-3-448 0,1 3 0 0,1-3 1920 0,1 3 304 0,0-2 48 0,0 0 16 0,-2-3-1968 16,1-1-320-16,0-1-192 0,2-2 32 15,-1 2-1056-15,0-2-192 0,0 3-64 0,0 0 0 0,0 2 912 0,-2 0 176 16,-1 2 48-16,-1-1 0 0,-1 3 1392 0,-2 3 288 16,0-1 48-16,-3 4 16 0,-1 1-384 0,-3 0-80 15,-1 2-16-15,-3 3 0 0,-1-2-416 0,1 2-96 16,-2 2-16-16,1 1 0 0,-1-4-272 0,3 4-128 31,-1-3 128-31,0 2-128 0,2 1 448 0,1-2 16 0,2 2 0 16,0 1 0-16,2-4-288 0,3 1-176 0,1-3 192 0,4-3-192 0,0 2 0 0,3-1 0 15,1-1 0-15,2-2 0 0,2 0-160 0,2-2 160 0,1 1-160 16,2-2 160 0,1 1-160-16,2 1 160 0,2-2-160 0,0-2 160 15,0 4 0-15,0 0 0 0,-1-2-128 0,3 4 128 16,-4 0-144-16,1 1 16 0,-1-3 0 0,-1 5 0 15,-1 0 128-15,-3-2 0 0,0 2 0 0,-3 1-128 16,-3 0 128-16,-1 2 0 0,-2-2 0 0,-3 2 0 16,1-2 0-16,-5 1 0 0,1-1 128 0,-2 0-128 15,2-3 352-15,-3 2 0 0,0 0 0 0,0-3 0 16,-1 0-80-16,-1 2-16 0,-1-2 0 0,0 0 0 16,-2 1-256-16,-1 2-144 0,-3 3 16 0,-1-2 0 15,-1 0-1024-15,0 1-208 16,0 3-48-16,-1-5 0 0,1 0-1696 0,0 1-352 0,1-3-64 0,2-4-8272 15</inkml:trace>
  <inkml:trace contextRef="#ctx0" brushRef="#br0" timeOffset="82454.86">27220 11472 3679 0,'10'-4'320'0,"-5"0"-320"0,-2 2 0 0,-2-1 0 0,0 2 7552 0,-1 1 1456 0,0 0 272 0,1-2 64 15,0-1-7168-15,-1-1-1424 0,0 2-304 0,-1-2-48 16,-4 3-592-16,-1 0-112 0,-4 2-16 0,-2 0-16 16,-3 5 64-16,-4 1 16 0,-2-1 0 0,-2 6 0 15,-3 1 496-15,-2 3 96 0,-5 3 32 0,0 2 0 16,1 2 144-16,0-1 48 0,2 0 0 0,2 3 0 0,0-3-560 0,4 2 0 15,0 3 0-15,3-1 0 0,4-4 0 0,3-2 0 16,6-2 0-16,3-1 0 16,2-3 0-16,4 2 208 0,3-1-32 0,2-1-16 0,2-2-32 0,0 1-128 15,5-3 192-15,0-4-64 0,2-4-368 0,5-1-80 16,5-4 0-16,2-3-16 0,5-7-48 0,3 0 0 16,4-3 0-16,0-3 0 0,-1 0 208 0,-4-2 48 15,-1 2 0-15,-6-6 0 0,-2 1 0 0,-4 0 0 0,-4-2 0 0,-2 1 0 16,-3 0 128-16,-3 3 0 0,-2 0 160 0,-2-1-160 15,-1 5 672-15,-3 2 32 16,0 0 16-16,-2 6 0 0,0 4-304 0,-2 1-64 0,0 5-16 0,-2 5 0 16,-1 1-128-16,-2 6-16 15,-1 6-16-15,2 3 0 0,0 1-176 0,0 4 0 16,2 2 0-16,2-1 0 0,0 2 0 0,3-3 0 0,0-1-160 0,3-3 160 16,-1-2 0-16,3-2 0 0,0-2 0 0,0-3 0 15,3-1 0-15,-2-2 0 0,0-3 0 0,0-2 0 16,-1-1-368-16,0-2-128 0,0-2-16 0,-1 0-11584 15,-1-2-2304-15</inkml:trace>
  <inkml:trace contextRef="#ctx0" brushRef="#br0" timeOffset="83089.36">27502 11618 42383 0,'-1'2'3776'0,"0"1"-3024"0,-1 0-608 0,2 0-144 0,2 0 432 0,-1 0 48 0,0 2 16 0,2 6 0 0,0 1-496 0,1 6-320 0,3 3 64 0,-3-1 0 15,1 1-160-15,-1-2-32 16,-2-3 0-16,1 3 0 0,-2-5 320 0,0-2 128 0,-1 0-128 0,0-2 128 0,0-1 0 0,0-5 0 0,-1-1 0 0,1-1 0 16,0-2 0-16,0-3 128 0,1-1 0 0,0-2 0 15,2-5 192-15,1 0 64 0,-1-4 0 0,2-1 0 31,0-4-208-31,1 2-48 0,2-7 0 0,-1 0 0 0,1-1-128 16,0 0 0-16,1 1 0 0,1 3 0 0,1 1 0 0,-1 4-176 16,1 2 48-16,-2 5 0 0,-1 2 128 0,1 4 0 15,0 4 0-15,-2 0 0 0,1 4 0 0,-1 0 0 16,0 3 0-16,1 0 0 0,-1-1 0 0,1 0-160 16,0 1 160-16,1-5-160 0,0 2 160 0,-1 0 0 15,1-4 0-15,0 2-128 0,-1-2 128 0,1 0 0 16,0 0 0-16,-2 0 0 0,0 0 0 0,1 4 0 15,-1-2 128-15,-1 4-128 0,2 1 160 0,-2 0-32 16,0-1-128-16,0 3 192 0,1 2-48 0,-1-2-16 16,-1 0 0-16,0 0 0 0,0-3-128 0,-1 0 0 0,3-2 144 15,-1-1-144-15,0-2 128 0,3-2-128 0,-1-2 160 0,2-3-160 16,1 0 256-16,0-4-64 0,3-2 0 0,-3-2 0 16,-1 2-192-16,1-3 176 0,2-5-176 0,-1-1 160 15,-1 4-160-15,0-7 0 0,0 1 0 0,0 0 128 16,1 1-128-16,-1 0 0 0,0 5 0 0,-1 3 0 15,-2 2-176-15,0 3-112 0,-1 4-32 0,1-1 0 16,-2 3 320-16,-1 3 0 0,0 0 0 0,-2 3 0 16,4-3 0-16,-2 4-128 0,1-1 128 0,1 2 0 15,2 3 0-15,0 1-128 0,-1 3 128 0,1 4 0 0,2 0 0 0,-1 6 0 16,0 0 0-16,0 7 0 0,0-3 0 0,-1 2 0 16,1 3 0-16,0 0 0 0,1-3 0 0,0 1 0 15,2-3 0-15,-1-1 0 16,3-2-368-16,-1-2-112 15,2-5-32-15,-1 0 0 0,1-3-1024 0,1-4-192 0,0-2-64 0,-1-7-15280 0</inkml:trace>
  <inkml:trace contextRef="#ctx0" brushRef="#br0" timeOffset="83691.7">28639 11608 4607 0,'1'6'400'0,"-1"-4"-400"0,0 0 0 0,1 0 0 0,-1 2 7232 0,1 1 1344 0,2-2 288 0,-1 4 48 15,2 3-7136-15,1 4-1440 0,1 6-336 0,0 5 0 16,0 3 128-16,-1 1 0 0,-1-1-128 0,-1 4 192 0,-3 1 512 16,0 1 80-16,-2 3 32 0,-1 4 0 0,-2 1-288 0,-2 1-48 15,1 2-16-15,-2-3 0 0,0-5-240 0,0-5-48 16,-1-1-16-16,1-5 0 0,1-1 96 0,1-3 0 15,2-6 16-15,0-2 0 0,2-3-272 0,1-5 0 16,-1-5 0-16,2 2 0 16,0-3 160-16,0-3-32 0,2 0 0 0,-2-4 0 0,0-1 0 0,0-2 0 15,0-2 0-15,0-2 0 0,-2-2-128 0,1-5 0 16,-1-3 0-16,-1 0 0 0,1-7 128 0,-2-1-128 16,0-7 192-16,1-4-64 0,0-2-128 0,1-3 128 0,-1-1-128 15,2 0 128-15,4 0-128 16,-1 3 160-16,3 2-160 0,1 3 160 0,3 0-160 0,-1 0-272 0,4 3 64 15,-1 0 16-15,2 3 192 0,2-2 0 0,1 5 0 0,0-2 0 16,0 7-160-16,0 2 16 0,-1 3 0 0,-1 4 0 16,-2 2-128-16,-1 3-32 0,-1 5 0 0,-1 0 0 15,-2 4 96 1,0 2 16-16,-1 2 0 0,0 2 0 0,0 2 192 0,0 2-192 0,0 2 192 0,3 4-192 16,1 3 0-16,0 1 16 0,3 3 0 0,2 3 0 15,0-2 176-15,0 4-208 0,2 0 80 0,1 1 128 0,-2 2 0 16,0-1 0-16,-1-2 0 0,-3-1 0 0,-1-3 0 0,-2-2 0 31,-2 2 144-31,-2-2-16 0,-2-3 128 0,-3 1 16 0,-3-2 16 0,-2 1 0 0,-2-3 16 0,-3 2 0 16,0-6 0-16,-4 2 0 0,0 0-48 0,-5-4-16 15,-2 1 0-15,-3-4 0 0,-2 0-416 0,-2-3-80 16,-3-4 0-16,-2-5-16 16,1-1-320-16,-2-2-64 0,0-4-16 15,-2-3 0-15,-1 3-1536 0,-2-2-304 0,1-2-64 0,2-1-12928 0</inkml:trace>
  <inkml:trace contextRef="#ctx0" brushRef="#br0" timeOffset="84135.62">29309 10899 37775 0,'-3'6'3360'0,"1"1"-2688"0,-1-1-544 0,2-3-128 0,1 1 688 0,-1 1 96 0,-2 5 32 0,1 6 0 0,-1 9-240 0,1 4-64 0,-1 9 0 0,2-3 0 16,1 3-304-16,0 0-64 0,0 3-16 0,0-4 0 15,-1 1-128-15,-1-2 160 0,-1 4-160 0,-1-7 160 16,1 2-160-16,-1-2 0 0,-1-1 0 0,0-1 128 16,1 1-288-16,-1-6-64 0,2-1-16 0,-2-3 0 15,1-2-912 1,0 1-192-16</inkml:trace>
  <inkml:trace contextRef="#ctx0" brushRef="#br0" timeOffset="84579.35">29565 11592 36335 0,'2'0'800'0,"-2"-3"160"0,0 2 48 0,1 1 16 0,1-2-832 0,-1 2-192 0,1-3 0 0,2 2 0 15,2-2 784-15,4 0 112 0,4-4 32 0,1 1 0 16,3 0-576-16,1-1-112 0,-1 0-32 0,1-1 0 16,-2 0-48-16,2 2-16 0,-1-2 0 0,0-2 0 15,-1-3 48-15,0 3 16 0,-1-2 0 0,-1-3 0 16,0 2-80-16,0-2 0 0,0-1-128 0,-2 0 192 0,1 0-192 16,-1-1 0-16,-2 1 0 0,1 0 0 0,-4-2 0 15,0 2 0-15,-3-3 0 16,-2 3 0-16,0 0-336 0,-4 4 32 0,-2 3 16 0,-2 2 0 0,-3 2 32 0,-5 5 0 15,-3 6 0-15,-5 4 0 0,-4 7-64 0,-4 5 0 16,-6 7 0-16,-3 0 0 0,-1 2 0 0,-1 1 0 16,-6 6 0-16,0 0 0 0,3 3 688 0,4-3 128 15,7-3 16-15,4-1 16 0,7-2 368 0,4-3 80 16,5-3 16-16,5-3 0 0,6-5-288 0,6 0-64 16,6-5-16-16,7-6 0 0,8-1-368 0,9-3-64 15,6-7 0-15,6-2-16 16,10-7-560-16,4-6-96 0,9-6-32 0,11-12-19424 0</inkml:trace>
  <inkml:trace contextRef="#ctx0" brushRef="#br0" timeOffset="88020.95">25747 11566 29487 0,'-8'3'2624'0,"0"0"-2112"0,5-3-512 0,-1 0 0 0,2 1 960 0,-3 2 96 0,-5-1 16 0,-8 2 0 0,-6 2 80 0,-4 0 0 15,-2 2 16-15,-1-3 0 0,2-2-976 0,1 1-192 16,-1-2 0-16,3-4 0 0,2 2 0 0,0-6 0 16,1 2 0-16,0-6 0 0,2 2 448 0,2-5 96 15,1 1 32-15,1-2 0 0,2-2-320 0,0 0-48 16,0-3-16-16,2 1 0 0,-1-2-192 0,-1-1 128 0,3 1-128 16,-2 2 0-16,2-2 160 0,0 1-160 0,-1-2 160 15,1 2-160-15,1 0 224 0,0 1-48 0,-2 0-16 0,2-3 0 16,1 5 96-16,0-2 0 0,0 2 16 0,2 2 0 15,0-3 16-15,1 3 0 0,2-2 0 16,0 4 0-16,3-3-288 0,-1-1 0 0,2 2 0 0,1-2 0 16,1 0 0-16,2 1 0 0,-1-1 0 0,2 0 0 15,1-3-208-15,-2 0-112 0,2 4 0 0,0-1-16 16,-1 0 208-16,0 3 128 0,1-2-160 0,-3 4 160 16,2 0 0-16,-2 0-144 0,0 2 144 0,-1-3 0 0,0 2 0 0,-1 0 0 15,0 2 0-15,-1-2 128 0,1 1-128 0,-3 2 144 16,2-6-144-16,0 3 160 0,-2 2-160 0,2-2 0 15,0 4 0-15,0-3 0 0,1 3 0 0,1 1 0 16,0-4 0-16,3 3 0 0,-2-2 0 0,3 0 0 16,0-1 0-16,0 2 0 0,0-2 0 0,-1 2 0 15,2-2 0-15,-1 3 0 0,-1 0 0 0,-2-1 0 16,1 4-176-16,-2-3 176 0,-1 2 0 0,-1 1-160 16,-1 1 160-16,0 1 0 0,-2 1-128 0,1 0 128 15,-1-3 0-15,-1 3 0 0,0 0-144 0,0-1 144 0,0 1 0 16,0 0-144-16,0 0 144 0,1-2 0 0,1 2 128 0,-1 0-128 15,0 0 0-15,2 0 128 0,-1 0-128 0,1 2 0 16,-1-2 0-16,0 4 0 0,0-1 0 0,1 4 0 16,-2-1 0-16,-1 2 0 0,0 4 0 0,-2 2-128 15,-1 0 128-15,0 3-192 0,-1-1 192 0,-1 2-192 16,0-1 192-16,2-1 0 0,-1 0 0 0,1-2 0 16,1-2 0-16,2 1 0 0,0-5 0 0,1-2 0 15,2 1 0-15,1-6 0 0,0 1 0 0,1-1 0 0,1 2 0 16,0-6 0-16,0 2 0 0,3-1 0 0,0-2 0 15,1-5 0 1,1 2 0-16,2-5-128 0,4-1 128 0,0-3 0 16,2 0 0-16,0-2-128 0,4-1 0 0,-1-1 0 0,3-2 0 0,0 0 0 0,-2 1-80 0,-1 1-16 15,-1 4 0-15,-2 0 0 0,0 3 48 0,-3 1 16 16,-3 2 0-16,-1 1 0 0,-1 1 160 0,-2 3 0 16,-1-1 0-16,-3 3 0 0,1 3 272 0,1-2 48 15,-2 2 0-15,-2 2 0 0,4 1 32 0,-2 0 16 0,1 0 0 16,1 1 0-16,1 2-112 0,-1-3 0 0,3 1-16 0,2 1 0 31,-1-1-48-31,1 2 0 0,3-2 0 0,1-2 0 0,0 2-192 0,3-4 0 0,2 2 0 0,1-2 0 16,3 0-176-16,2-2-128 0,4-1-16 0,4 0-12288 15,3-1-2464 1</inkml:trace>
  <inkml:trace contextRef="#ctx0" brushRef="#br0" timeOffset="89385.52">31580 11082 43311 0,'0'-2'3840'0,"2"-1"-3072"0,-2 2-608 0,1 1-160 0,-1 0-1024 0,0 0-224 0,0 0-48 0,1 0-16 0,-1 0 1616 0,1 0 320 15,-1 6 64-15,0-6 16 0,0 0-512 0,-1 22-192 16,1-9 176-16,-1 0-176 0,0 2 0 0,1 1-208 16,-2-3 16-16,1 0 0 15,1 0-800-15,0-1-160 0,1-2-16 0,1-1-15744 0</inkml:trace>
  <inkml:trace contextRef="#ctx0" brushRef="#br0" timeOffset="89667.46">31998 11020 43311 0,'-8'2'1920'0,"3"-1"384"0,0 1-1840 0,2 2-464 16,4-1 0-16,1-3 0 0,-1 3 0 0,0 1 0 15,0 5 0-15,2-2 0 16,-1 4-512-16,0 3-128 0,-1 1-48 0,-1 2 0 16,0 0-2032-16,-3 3-416 0</inkml:trace>
  <inkml:trace contextRef="#ctx0" brushRef="#br0" timeOffset="90112.08">31377 11907 32255 0,'4'-9'1424'0,"0"2"304"0,0 1-1392 0,-1 0-336 15,1 1 0-15,-1 3 0 0,0-3 896 0,2-1 96 16,4-1 32-16,2-8 0 0,3 1 512 0,-1-2 128 15,1 1 0-15,-2 2 16 0,0 1-752 0,1 2-160 16,0-3-16-16,0 3-16 0,-1 2-320 0,2-2-64 16,1 0-16-16,-2 1 0 0,2-1-336 0,0 4 144 0,2-4-144 0,1 2 0 15,0 1-128-15,2 1-144 0,2 3-32 0,2 3 0 16,2 0 160-16,0 3 144 16,0 6-208-16,-2-3 80 0,1 4 0 0,0 2 0 0,-2 1 0 0,1-1 0 15,-1 2 128-15,-2-2 0 0,0 0 128 0,0 1-128 16,-1-1 128-16,-1 2-128 0,-1-4 160 0,2 2-160 15,-3-2 0-15,1 2 0 16,-1 1-176-16,1-1 176 16,0 0-1024-16,0 4-64 0</inkml:trace>
  <inkml:trace contextRef="#ctx0" brushRef="#br0" timeOffset="95736.28">1745 7010 25791 0,'1'-9'2304'0,"1"2"-1856"0,-1 5-448 0,0-1 0 0,0 3 1472 16,2 0 208-16,1-1 48 0,-1-5 0 0,5 2-512 0,-2 2-112 16,-1 4-16-16,0 3 0 0,-2 6-432 0,1 2-80 15,-3 3-32-15,1 1 0 0,-2 4-544 0,-2 4 0 16,1 1 0-16,0 5 0 0,1-3 0 0,-1 2 0 0,1 3 0 0,0 3 0 15,3-1 0-15,2 2 0 16,3 2 0-16,3 2 0 0,2 0 224 0,2 0 96 16,3-3 0-16,0 1 16 0,0-2-80 0,0-5-32 15,1 2 0-15,-2 1 0 0,1 0-64 0,-1-4-16 16,-3-2 0-16,0 2 0 0,0-2-16 0,-2-1-128 0,-1 0 192 16,-1-3-64-16,0-1-128 0,0-6 160 0,-2-3-160 15,1-4 160-15,0-2-160 0,-1-5 192 0,1-2-192 0,0-4 192 16,1-2-32-16,1-2 0 0,1-3 0 0,3-5 0 15,2-2 80-15,3-6 16 0,1-5 0 0,1-2 0 0,1 3-48 0,-1-6 0 16,4-5 0-16,0-4 0 16,2-3-208-16,-1-4 0 0,3-7 0 0,-3 2 0 15,0-4 0-15,-3 2 0 0,-3 6 0 0,-2 1 0 0,-2 1 0 0,-2-2 0 16,0-3 0-16,-4 1 0 16,-4 0 0-16,-1 4 0 0,-1 0 0 0,-4 3 0 0,2 3 0 0,-2 4 0 0,-1 1 144 0,0 4-144 15,0-1 0-15,1 3 0 0,1 1 0 0,0 1 0 31,1 6 0-31,2-1-176 0,1 1 16 0,1 4 0 16,1 3-288-16,0 5-64 0,1 0-16 0,-1 6-11952 16,2 2-2368-16</inkml:trace>
  <inkml:trace contextRef="#ctx0" brushRef="#br0" timeOffset="96195.68">2699 7671 43311 0,'-4'-13'1920'0,"1"5"384"0,1 0-1840 0,1 2-464 0,2 4 0 0,0-2 0 0,0 4-2096 0,1-5-512 0,-1 0-96 0,1-1-32 16,0 1 1648-16,-2 4 336 0,-2 4 64 0,0 7 16 0,-3 6 480 0,1 5 192 16,0 3-176-16,1 4 176 0,-1 6-336 0,0 0 16 15,3 7 16-15,-3 1 0 0,2 2 304 0,-1 0 0 16,0-3 0-16,-1-2 0 0,0-1-272 0,1-4 0 16,-2-2 0-16,-2 0 0 0,1-1 64 0,-2-2 16 15,-1 2 0-15,-1-3 0 0,-1 2-64 0,-1-2 0 16,-2 3 0-16,2-6-11920 0</inkml:trace>
  <inkml:trace contextRef="#ctx0" brushRef="#br0" timeOffset="96700.86">2912 7949 35935 0,'-2'0'1600'0,"1"-2"320"0,0 2-1536 0,1 0-384 0,0 0 0 0,1 0 0 16,0 0-960-16,0 0-272 0,0-3-48 0,-1 3-16 15,2 3 448-15,-2-3 80 0,0 0 32 0,0 0 0 16,-16 24-256-16,5-11-48 0,-2 0-16 0,-3 2 0 16,-2 1-352-16,-2-3-64 0,1 0 0 0,-2 2-16 0,1-4 944 0,2 1 192 15,1-2 32-15,-1 1 16 0,2-1 1072 0,0 0 192 16,-1 0 64-16,-1 1 0 0,2-1-448 0,2 0-96 16,-3-1-16-16,3 1 0 0,0-3-464 0,3 2 0 0,1-6-176 0,3 4 176 15,3-5 0-15,0-2 0 0,3 0 0 0,2 0 0 16,2 0 384-16,3 0 128 15,4-2 48-15,2 2 0 0,3 0-560 0,2-3-192 16,4 6 0-16,1-1 0 0,2 2 192 0,-2-1 160 0,-1 2-32 0,2 3 0 31,2 1-496-31,0 3-96 0,1-2-32 0,-4 0 0 0,1 2-464 0,-4-2-112 0,0 0-16 0,-3 0 0 32,0 1 160-32,-2-4 32 0,-1 3 0 0,-1 1 0 15,-1-3 352-15,0 0 80 0,0 0 16 0,1-2-6336 0</inkml:trace>
  <inkml:trace contextRef="#ctx0" brushRef="#br0" timeOffset="96992.26">3091 8209 23951 0,'1'-13'2128'0,"0"1"-1696"0,1 2-432 0,1 0 0 16,1 4 720-16,1 2 64 0,1-2 16 0,4-3 0 0,3-7-800 0,5-2 0 15</inkml:trace>
  <inkml:trace contextRef="#ctx0" brushRef="#br0" timeOffset="97198.65">3197 8102 42383 0,'-1'7'1872'0,"-1"-3"400"0,2 3-1824 0,0-4-448 0,2 0 0 15,-1-2 0 1,0 3-832-16,2 1-272 0,0 5-48 0,2 2-16 0,1 4 1168 0,2 0 384 0,-1 3 0 0,1-3 0 16,-2 4-384-16,0 1 0 0,0-3 0 0,-2 4 0 15,0 1 0-15,-2 1 0 0,-2-1-192 0,-1-1 64 16,-2 0-480-16,0-2-96 16,-1-1 0-16,-2-1-16 0,1-2 80 0,0-4 32 0,0 1 0 0,0-6 0 15,1 2-352-15,1-3-80 0,0-2-16 0,1 0-13168 16</inkml:trace>
  <inkml:trace contextRef="#ctx0" brushRef="#br0" timeOffset="97482.38">3061 8298 38703 0,'-8'2'1712'0,"2"-2"352"0,1 0-1648 0,2 0-416 0,1 1 0 0,2-1 0 16,2 0 352-16,-2 3-16 0,0-1 0 0,2-2 0 16,2 4-496-16,3-4-96 15,4 3-32-15,3-6 0 0,2 3-96 0,3-2 0 0,2-2-16 0,3-2 0 16,2-2-1200-1,-1 2-256-15,0 0-32 0,-3-3-16 0,0 2-576 0,-2 1-112 16,0 0-32-16,-3-1-8336 0</inkml:trace>
  <inkml:trace contextRef="#ctx0" brushRef="#br0" timeOffset="97797.64">3609 8060 33167 0,'-5'9'1472'0,"2"-2"304"0,1 2-1424 0,2-3-352 0,1 0 0 0,0-2 0 0,0 2-160 0,1 2-96 0,1 7-32 0,1 4 0 16,1 2 288-16,1 2 144 0,0 3-16 0,2-2 0 15,-1 2-128-15,1 2 0 0,-2-3 144 0,0 0-144 16,-1-1-176-16,-1 0-96 0,-1-1-32 0,0 1-9232 16,-2-1-1840-16</inkml:trace>
  <inkml:trace contextRef="#ctx0" brushRef="#br0" timeOffset="98454.19">4590 6338 25791 0,'-8'-3'2304'0,"0"3"-1856"0,5 2-448 0,0-1 0 0,2 1-256 0,-1-2-160 0,-5 4-32 0,-4 0 0 16,-4 2-1152-16,-2 2-224 0,-2 2-48 0,0 3-16 0,-1-1 1360 0,-1 4 272 15,0 3 48-15,-3 1 16 16,1 4 0-16,-4 1 0 0,-1 5 0 0,-1 2 0 0,3 1 1376 0,-1 6 288 15,1 1 48-15,-3 9 16 0,1 6 720 0,-1 6 160 16,1 6 16-16,2 2 16 0,2 0-1184 0,5-5-240 16,1-1-64-16,2 3 0 0,3-2-752 0,3-1-208 15,4-1 0-15,3-7 0 0,3-5 0 0,3-3 0 16,2-8 0-16,-1-4-176 0,4-4 176 0,1-2 144 0,-2-4-16 0,0-1-128 31,2-4-256-31,1 0-144 0,0-3-48 0,1 0 0 16,1-2-960-16,2-2-192 0,3-3-32 0,2-1-11104 0</inkml:trace>
  <inkml:trace contextRef="#ctx0" brushRef="#br0" timeOffset="99153.75">4798 6897 21183 0,'-1'-7'1888'0,"0"4"-1504"0,0 3-384 0,-1 0 0 0,1 0 496 0,-1 0 16 0,-2 0 16 0,-5 1 0 15,-2 1-1376-15,-6 5-288 0,-6 3-48 0,-2 4-16 0,-4 2 656 0,-2 4 128 16,0-1 32-16,0-1 0 0,0 2 64 0,1-4 0 16,2 0 16-16,4-1 0 0,1-2 1568 0,6-1 304 15,2-2 64-15,4 0 16 0,2 0 176 0,3-2 32 0,1 2 16 16,4 0 0-16,2 2-1264 0,2-3-256 0,2 2-48 0,1 0-16 31,3 2-912-31,0-2-176 0,3 0-32 0,0-1-16 16,0 0 144-16,3 2 48 0,2-2 0 0,3 2 0 0,1 1-448 15,0-1-96-15,0 0-16 0,0 0 0 0,0-1 144 16,2-1 32-16,-4-1 0 0,1 1 0 0,-1 3 528 0,-2-3 96 0,-1 1 32 0,-2-1 0 16,-3 2 384-16,-3-2 0 0,-1 2 0 0,-4 1 176 0,0-3 1680 15,-3 2 320-15,-1-2 80 0,-2 0 16 0,-1 0-352 0,1-2-64 16,-1 2 0-16,-2-1-16 0,0-3-880 0,-3 1-160 15,0 0-32-15,1-1-16 0,-2 0-432 0,-1-2-64 16,0 2-32-16,-3 0 0 16,-1 0-688-16,-1 0-144 0,-4 2-32 0,-1 0 0 15,-4 1-944-15,-1-1-192 0,-3 4-32 0,-3-3-16 16,-3 2-416-16,-1 0-64 0,2-1-32 0,-1-3-6368 0</inkml:trace>
  <inkml:trace contextRef="#ctx0" brushRef="#br0" timeOffset="99692.81">4765 6387 26719 0,'-1'-11'1184'0,"-1"4"240"0,1 0-1136 0,1 4-288 0,0 3 0 0,1-3 0 0,2 3 0 0,-1 0 0 0,2-2 0 0,1 1 0 16,2 1-624-1,3 0-128-15,0 3-16 0,4 3-16 0,1 1 1040 0,2 5 192 0,3 4 64 0,3 3 0 16,3 3-512-16,4 6 0 0,1 1 0 0,1 3 0 0,-1-4 0 0,-2 3 0 0,1-1-144 0,-4 1 144 16,-1 1 0-16,1 3 0 0,1 7-128 0,-1 3 128 15,-2 0 0-15,-1-1 128 0,-1 1 0 0,-2 0-128 31,0-2 912-31,-4-2 80 0,-2 3 16 0,-5-2 0 0,0 1 880 0,-5 0 176 0,-3 0 48 0,-2-1 0 16,-2 1-848-16,-3-1-176 0,0-1-16 0,-3-3-16 16,1-1-784-16,-4-4-144 15,1-3-128-15,-2-1 144 0,-1-1-144 0,-2-2 0 0,-2 0 0 0,-3 1 0 16,-3 2-160-16,-2-6 160 16,-5 5-208-16,-1-2 80 15,-1-2-496-15,-3-1-80 0,-1-1-32 0,0-2-10816 16,-1-3-2160-16</inkml:trace>
  <inkml:trace contextRef="#ctx0" brushRef="#br0" timeOffset="100429.51">5806 7242 37775 0,'-4'-4'3360'0,"3"4"-2688"0,1 0-544 0,1 0-128 0,1 0 528 0,-1 0 80 15,1-2 16-15,2 0 0 0,1 1-624 0,1 0-160 16,5-2-16-16,3 2 0 0,1 2 176 0,2-2 0 0,3 1 0 0,2 0 0 31,4 0-384-31,2 0-64 0,5 0 0 0,-1 0 0 16,0 0-688-16,0 0-144 0,4 4-16 0,0-4-16 16,-4 1-144-16,-1 2-16 0,-3-1-16 0,3-2 0 15,0 1-160-15,-1 2-16 0,1-3-16 0,-4 0-8960 0</inkml:trace>
  <inkml:trace contextRef="#ctx0" brushRef="#br0" timeOffset="100738.6">5795 7447 43311 0,'-4'-4'1920'0,"2"2"384"0,-1-2-1840 0,2 4-464 0,1 0 0 16,1 0 0 0,0 0-320-16,2 0-144 0,2 1-48 0,1 2 0 15,4-1-512-15,2 2-96 0,3-2-32 0,2 5 0 16,4 3 384-16,4-4 64 0,0 4 0 0,6-4 16 0,3 1 416 0,4-1 80 0,0-1 0 0,-2-1 16 15,-2 0 176-15,-1-1 0 16,1 0-144-16,-2-1 144 16,-1 2-1264-16,0-4-176 0</inkml:trace>
  <inkml:trace contextRef="#ctx0" brushRef="#br0" timeOffset="106095.66">6806 6751 911 0,'12'-6'0'0,"-6"-1"0"0,-3 2 0 0,0 4 0 0,-2-1 4384 0,-1 2 800 0,0-1 144 0,0 1 48 0,1-3-2192 0,-1 3-432 15,2-2-96-15,-2 0-16 16,0 2-2816-16,0 0-560 16,0 0-112-16,0 0-32 0,0 0 880 0,0 0 0 0,0 0 0 0,0 0 0 15,-18 14 304-15,16-12 16 0,1-2 16 0,-2 2 0 16,2 0 48-16,1-2 0 0,-1 3 0 0,1-3 0 0,1 0 640 0,-1 0 128 16,1 0 16-16,-1 0 16 0,0 0 32 0,0 0 0 15,0 0 0-15,0 0 0 0,0 0-704 0,0 0-144 16,0 0-32-16,0 0 0 0,0 0-208 0,20 3-128 15,-18 0 128-15,0 0-128 0,-1 4 192 0,1-1-48 16,0 4 0-16,-1 0 0 0,0 2-144 0,1 2 0 16,1 3 0-16,-1-1 0 0,2 0 0 0,-1 3 0 0,2 0 128 0,-2 2-128 15,1 3 0-15,1 1 0 0,0-1 0 0,-1 0 0 16,-1 1 128-16,1 3-128 16,0 3 0-16,-1 1 128 0,1 0-128 0,-1 2 0 0,2-1 0 0,-1 0 128 15,4 0-128-15,-1-5 0 0,1 0 0 0,0-2 128 16,2-1 0-16,-1 0 0 0,1-3 0 0,-3 0 0 15,1 1-128-15,-1-1 0 0,-1 0 0 0,-1 3 0 16,-1 0 0-16,-3 3 0 16,-1 4 0-16,-1 3 0 0,-2 1 0 0,-1 7 0 0,-1 4 0 0,-2-5 0 15,4-5-352-15,-1-5-48 0,3-6-16 0,-1-5 0 0,4-3 176 0,-1-4 48 16,0-5 0-16,0-3 0 0,2-2 544 0,-1-4 112 16,2 0 32-16,0-5 0 0,2 0-112 0,-1-4-32 15,0-4 0-15,0-2 0 0,1-4-32 0,-1 0-16 16,0-2 0-16,-1-3 0 0,-1-4-128 0,0-3-32 15,-1-1 0-15,2-9 0 0,-2-4-144 0,1 1 160 16,1-6-160-16,1 3 160 0,1-1-160 0,0-3 0 16,3 4-160-16,-2 3 160 0,2-3-256 0,-1 0 64 15,3 1 0-15,1 2 0 0,-3 3 192 0,1 1 0 16,0 4 0-16,0-1 0 0,-1 5 224 0,-2 0-64 16,-1 4-16-16,-1-3 0 0,-1 2-144 0,-1 1-176 0,-2-1 48 0,-1 3 0 31,0-1-240-16,-3 0-32-15,0-1-16 0,-2 3 0 0,0 0-544 0,-1 5-128 0,-1 4 0 0,1 1-16272 0</inkml:trace>
  <inkml:trace contextRef="#ctx0" brushRef="#br0" timeOffset="107137.5">7496 7573 18431 0,'2'-4'1632'0,"-2"3"-1312"0,0 1-320 0,1 0 0 0,-1 1 2160 0,1 1 352 0,0 0 80 0,2-1 16 0,1 4-1856 0,-1 1-368 0,2 2-80 0,0 4-16 16,-1 3 192-16,1-1 32 0,-2 4 16 0,1 1 0 15,0 4-192-15,-2 2-32 0,1 0-16 0,-2 3 0 16,-1 1-512-16,0-3-96 0,-2-2-32 0,-1 2 0 15,1-1-192 1,-3 0-32-16,0-3-16 0,-1 0 0 16,1 1-304-16,-2-4-48 0,1 0-16 0,0-1 0 15,0 1-880-15,0 1-176 0</inkml:trace>
  <inkml:trace contextRef="#ctx0" brushRef="#br0" timeOffset="107569.78">7882 7808 26719 0,'0'0'2368'0,"-1"0"-1888"15,0 0-480-15,-1 3 0 0,2-1 2528 0,0-2 416 16,-1 4 64-16,0-1 32 16,-1 6-4480-16,-2 1-896 0,-2 2-176 0,-2 4-48 15,0 0 1296-15,-2-1 256 0,-1 1 48 0,-3-2 16 0,0 2 32 0,-1-1 0 0,1-1 0 0,-2-3 0 16,1 0-240-16,0 0-32 0,1-5-16 0,-1 2 0 0,3-2 1456 0,0 0 272 31,1 0 64-31,-1-3 16 0,3 0 544 0,-1 1 96 16,1 0 32-16,2 1 0 0,0-2-144 0,1 4-32 0,0-1 0 15,1 0 0-15,0 4-576 0,0-2-112 0,0 2-32 0,2 0 0 16,0 3 32-16,1-4 0 0,2 4 0 16,0-3 0-16,1-2 128 0,1-1 32 0,2-1 0 15,2-1 0-15,-1 0 0 0,4-4 0 0,1 1 0 0,2-2 0 16,3 0-96-16,1 0-16 0,3 0 0 0,-1 3 0 16,3-3-656-16,-1 4-128 0,0-2-16 0,-1 4-16 31,4 2-1200-31,0-2-240 0,-2 2-64 0,0 0 0 15,0 1-432-15,-2 0-80 0</inkml:trace>
  <inkml:trace contextRef="#ctx0" brushRef="#br0" timeOffset="108012.33">8554 6657 22111 0,'-5'-6'1968'16,"0"-1"-1584"-16,1 6-384 0,2 1 0 0,0 0 2016 0,0 0 320 0,-3-2 64 0,-4-1 16 0,-2 2-1712 0,-2 2-352 0,-2 4-64 0,0 5-16 16,1 4-272-16,2 4 0 0,1 7 128 0,0 1-128 15,2 5 496-15,-2 3 32 0,0 1 16 0,0 3 0 16,-1 1 272-16,0-1 48 0,0-1 16 0,-1-5 0 16,2-1-256-16,-1 1-48 0,-1 4-16 0,-1 5 0 0,1-1-128 0,0 2-32 15,-1 5 0-15,2-3 0 16,1 1-256-16,-1-4-144 0,4-1 160 0,0-1-160 0,3-7 128 0,2 1-128 15,1 2 0-15,2-2 144 0,3-2-144 0,2-6-176 16,0-3 48-16,3 0 0 16,6-2-976-16,1-1-192 0,3-4-48 0,4-6 0 15,1 1-1424-15,0-7-304 0,2 1-48 0,1-7-9584 0</inkml:trace>
  <inkml:trace contextRef="#ctx0" brushRef="#br0" timeOffset="108586.93">8934 7160 28559 0,'-1'-6'1264'0,"-1"1"272"0,-1 2-1232 0,2 1-304 0,0 2 0 0,0 0 0 0,-2 2-672 0,-1-2-192 0,-2 3-32 0,-4 1-16 16,-2 2 16-16,-5 0 0 0,-2 4 0 0,-2 2 0 15,1 1 192-15,1-2 64 0,-3 1 0 0,3-1 0 31,0 0 96-31,3 1 32 0,1-5 0 0,3 2 0 0,2-3 1152 0,1 0 256 0,2-1 32 0,2 0 16 16,0-1 640-16,1-2 128 0,1 2 16 0,-1-2 16 16,1 4-928-16,1-2-192 0,-2 4-48 0,2 0 0 15,-1 1-320-15,2 1-64 0,1 0 0 0,1 2-16 0,3 0-176 0,1-4 192 16,0 0-192-16,2 0 192 16,4 1-528-16,2-1-112 0,2 3 0 0,1 0-16 15,0-1-784-15,0-2-160 0,-1 0-16 0,-2 0-16 16,0 0 464-16,-1 1 80 0,0-3 32 15,0 1 0-15,-1 0 736 0,0-1 128 0,0 0 0 0,-1 0 0 0,1 1 768 0,1-1 64 16,-1 0 0-16,1-2 16 0,-1 2-128 0,-1 0-16 16,-1 0-16-16,0 0 0 0,-1 2-304 0,-2 1-64 15,-1-2-16-15,-3 4 0 0,-2-1-176 0,-1 0-128 16,-2-1 192-16,-1 0-192 0,-1 1 0 0,-2-1-272 16,0-2 16-16,0 0 16 0,-2 1 240 0,-1-4 0 0,0 2 0 15,0-2 0-15,0-2 0 0,0 0-144 16,1 0 16-16,-1-2 0 15,-1 0-736-15,-2-2-144 0,1 0-16 0,-3 0-9776 0</inkml:trace>
  <inkml:trace contextRef="#ctx0" brushRef="#br0" timeOffset="109155.12">8907 6682 35007 0,'0'-7'3120'0,"0"4"-2496"0,0 1-496 0,2 2-128 0,-1 0 288 0,1 0 32 0,1 0 16 0,0-1 0 16,4 1-2256-16,0 0-448 0,2 1-80 0,1 4-32 0,1 2 1520 0,1 2 288 0,2 4 64 16,0 3 16-16,4 0 464 0,0 2 128 0,2 1 0 0,1 3 0 0,4 2-160 0,-2 1 160 15,2 0-208-15,0 3 80 0,1-4-80 0,-3 2-16 16,1-1 0 0,-2 1 0-16,-3-4 688 0,-1 4 144 0,-1 2 32 0,0 0 0 0,-3 4 944 15,-1 5 192-15,-2 5 32 0,-1 2 16 0,-4 0-224 16,0 1-64-16,0-1 0 0,1-2 0 15,-1-1-768-15,-1-4-144 0,1-2-48 0,-1-6 0 0,-2 2-304 0,1 1-64 16,-1-1-16-16,-3 1 0 0,0 2-192 0,-4 2 0 16,0 1 0-16,-2-3 0 0,-1 1-192 0,-2-6-96 15,-1-2-16-15,-1-4 0 16,-3-1-432-16,0-4-96 0,-3-3 0 0,-2-3-16096 0</inkml:trace>
  <inkml:trace contextRef="#ctx0" brushRef="#br0" timeOffset="110978.33">10540 6939 5519 0,'0'0'496'0,"-1"0"-496"0,0 0 0 0,1 0 0 0,0 0 4256 0,1 3 752 0,0-2 160 0,0 4 16 0,2 1-3680 0,2 5-736 0,0 8-160 0,1-1-32 16,2 7-256-16,0 1-64 0,0 3-16 0,1-1 0 16,-1 3 400-16,-1 1 64 0,-1 4 32 0,-2 5 0 15,0 3-176-15,-3 3-48 0,-2 4 0 0,-2 0 0 16,-3-1-256-16,-1 0-48 0,-2-6-16 0,-1-7 0 15,0-1-896 1,0-5-176-16,0-2-32 0,-1-3-16 0,1-4-1376 0,0-1-288 16,2-5-48-16,-2-4-7600 0</inkml:trace>
  <inkml:trace contextRef="#ctx0" brushRef="#br0" timeOffset="111216.08">10221 7502 33167 0,'0'-4'2944'0,"1"2"-2352"16,0-1-464-16,3 2-128 0,1 1 1952 0,1-2 368 15,5-2 80-15,7-2 16 0,6-4-2032 0,9-3-384 16,4 4 0-16,1-6-192 0,2 5 192 0,-3-3 0 0,-3 4 0 0,-2-1 0 16,-3 1 0-16,-3 0 0 0,-3 2-160 0,-2 1 160 31,-2 2-592-31,-3-2-16 0,-1 1 0 0,-2 4 0 15,0-3-1376-15,-5 2-256 0,1 2-64 0,-4-3-12736 0</inkml:trace>
  <inkml:trace contextRef="#ctx0" brushRef="#br0" timeOffset="112022.92">12005 6939 43311 0,'-1'0'3840'0,"0"3"-3072"0,0-2-608 0,-1 4-160 0,2-1-592 0,0 3-160 0,-1 4-16 0,-1 9-16 16,-2 6-1536-16,-2 7-304 0,0 2-64 0,-3 0-16 16,0 3 1040-16,-1 0 224 0,-1 3 32 0,0 0 16 0,-3 1 512 0,1 1 112 0,-2 2 0 0,-2-4 16 0,-1-3 752 0,-1 0 240 15,-1-7 0-15,-2-1 0 0,1-3 1424 0,-4-1 272 16,0-1 64-16,-2-3 16 0,1-2-176 0,0-2-48 15,1-2 0-15,-1-1 0 0,0-5-1024 0,0-4-224 16,2 0-32-16,0-6-16 0,1 0-496 0,2-2 0 16,0-5-208-16,0-2 64 15,-2-3-480-15,0-4-80 0,-2-3-32 0,-1-1 0 16,3 2 80-16,0-5 16 0,0 1 0 0,-1 0 0 0,2-3 512 0,1 0 128 0,4-1 0 0,1 4 0 16,3 0 192-16,3 1 64 0,2 4 0 0,2-1 16 15,1 5 32-15,3 3 0 16,1 0 0-16,2 1 0 0,2-1 464 0,3 4 80 15,2-3 32-15,0 6 0 0,2-3-720 16,2 2-160-16,6-1 0 0,2 4 0 0,-1-3-272 0,6 2-48 0,3-2-16 0,3 4 0 0,2 0-48 16,-4 0 0-1,0 4 0-15,-2-1 0 0,-1 3 192 0,0 3 48 16,-3 3 0-16,-2 4 0 0,-2 2 528 0,-3 3 128 0,-1 1 0 0,-3 3 16 16,0 3 208-16,1-2 32 0,-2-1 16 0,1-5 0 15,3-2-320-15,3-2-64 0,3-3-16 16,2-3 0-16,2-2-80 0,2-2-32 0,3 1 0 0,2-4 0 0,2 0 16 0,1 2 0 31,1 0 0-31,-1 2 0 0,-2 2-160 0,-6 1-128 16,-2 0 192-16,-5 1-192 0,-2 0 0 0,-4 1 0 15,-2 3-240-15,-1-3 80 16,-3 2-352-16,-1 1-80 0,-1-2-16 0,-2 0 0 16,-2-3-1232-16,0-2-240 0</inkml:trace>
  <inkml:trace contextRef="#ctx0" brushRef="#br0" timeOffset="113494.07">13012 6474 24879 0,'2'-2'2208'0,"-2"1"-1760"0,0 1-448 0,0 0 0 0,0 0 896 0,-1 0 80 0,1 0 32 0,-1 0 0 0,0 0-1520 0,-2 1-320 0,-2 1-48 0,5-2-16 0,0 0 1344 0,-27 19 272 0,15-13 48 0,-4 4 16 0,-2 2-32 0,0-2-16 0,-3 6 0 0,0-2 0 0,-3 3 320 16,1 1 64-16,-2 3 16 0,0 1 0 0,0 0 0 0,2 7 0 0,-2 1 0 0,3 5 0 0,1 3-528 0,-1 7-96 16,-1 3-32-16,-1 5 0 0,0 4-256 0,-1-2-48 0,2-2-16 0,2-5 0 0,1 1-160 0,2 2 0 0,0 9 144 0,3 3-144 0,3 1 0 0,3-1 0 15,3-4 0-15,5-1 0 0,1-4 0 0,4-1 0 16,3 4 0-16,3 0 0 15,0-1-320-15,2-4-144 0,2 2-32 0,2-7 0 16,1-7-848-16,3-1-192 0,0-5-16 0,1-2-16 16,1-1-544-16,-1-5-96 0,1-1-32 0,3-1-10624 0</inkml:trace>
  <inkml:trace contextRef="#ctx0" brushRef="#br0" timeOffset="114176.69">13257 7094 21183 0,'-4'0'944'0,"0"0"192"0,-1 0-912 0,2 0-224 0,-1 0 0 16,1 0 0-16,0 1 592 0,-6 2 80 0,-2-1 16 0,-6 4 0 0,-3-2-96 0,0 2-16 0,-1 0 0 0,0 1 0 16,0 0 384-16,1 2 64 0,0-2 0 0,2 2 16 15,-1 1-592-15,3-1-112 0,0 3-16 0,0-5-16 16,2 3-304-16,1-1 0 0,2-1 0 0,0-2 0 16,1 2 128-16,0 0-128 0,1-1 192 0,2-2-192 15,-1 3 0-15,1-2-144 0,2 1-16 0,0 1 0 16,3 0-384-16,0 2-80 0,4-2-16 0,0 5 0 0,4-3 640 15,3 2 0-15,2 0 0 0,1-2 0 0,3 2 208 0,4-2 176 16,2 3 16-16,1-3 16 0,3 2-560 0,0-2-112 16,0-1-32-16,1 0 0 15,-1 1-480-15,-3-1-112 0,-1-2-16 0,-2 2 0 0,-3 1 512 0,-4 0 112 16,0 2 16-16,-5-3 0 0,-2 2 960 0,-3 0 208 16,0 2 48-16,-4-4 0 15,0 4 80-15,-2-3 32 0,-1 0 0 0,-2-2 0 0,-1 2 0 0,0-2 0 16,0 0 0-16,0-2 0 0,0 1-560 0,0-1-128 15,0-3 0-15,0 4-16 16,-1-4-544-16,-1 2-96 0,0 0-32 0,-1 0 0 16,-1-1-416-16,-1 0-96 0,0 1-16 0,-5-2 0 15,0 3-64-15,-3-2-32 0,-3 2 0 0,-2 1 0 32,0-1-544-17,-1 1-96-15,-1 2-32 0,-2 1 0 0,3 0-464 0,1 1-112 0,0-1 0 0,4-1-6160 0</inkml:trace>
  <inkml:trace contextRef="#ctx0" brushRef="#br0" timeOffset="114730.38">13749 7312 17503 0,'-5'-9'1552'0,"0"3"-1232"0,0-3-320 0,1 4 0 0,3 3 4496 0,0 2 848 0,0-3 160 0,-3-1 48 0,-1 1-5552 0,-1-6-960 0,-3 2-272 0,0 2-48 0,2 1-448 0,-2 0-64 0,3 4-32 0,0 0 0 0,1 4-816 0,-1-2-176 0,1 2-16 0,-1 4-16 0,0 0 1728 0,-1 2 352 0,0 3 64 0,-2-1 0 0,2 1 1552 0,-3 5 304 0,-2 4 64 0,-3 0 16 0,0 1 480 0,1 1 80 0,-1-1 32 0,2-1 0 0,2 0-608 0,0 0-112 0,2-2-16 0,2 1-16 0,0-1 272 0,4-2 48 0,0 1 16 0,3-3 0 0,3 3-704 16,0-3-144-16,4 1-32 0,0 0 0 0,0-1-720 0,2-3-128 0,1-2-48 0,0-2 0 16,0-3-64-16,0-3-16 0,0 0 0 0,-1-3 0 0,1-4 176 15,0-1 16-15,1-1 16 0,0-4 0 0,-1 0 0 0,1-3 0 16,1-2 0-16,-1-1 0 15,0-3-336-15,0-3-80 0,-1 0-16 0,1-1 0 16,-1-1 32-16,0-1 0 0,-2 2 0 0,1 0 0 0,0 1 1024 0,-1 0 192 16,1 1 64-16,-2 2 0 0,1 6 336 0,-2 3 80 15,-1 3 16-15,-1 5 0 0,-1 2-32 0,0 2 0 16,-1 5 0-16,1 4 0 0,-2 6-672 0,2 0-144 16,-2 4-32-16,0 2 0 0,-1 1 272 0,-1-1 48 15,1-1 16-15,-3-2 0 0,2 1 32 0,0-4 0 0,0 0 0 0,-1 1 0 16,1 0-560-16,2-3 0 0,1-1 0 15,0-4 0 1,2-1-1552-16,1 0-432 0,1-5-64 0,3-2-13872 0</inkml:trace>
  <inkml:trace contextRef="#ctx0" brushRef="#br0" timeOffset="115310.8">14037 7514 40543 0,'-4'7'3600'0,"2"-1"-2880"16,1 0-576-16,1-2-144 0,0-1 384 16,0 3 64-16,-2 3 0 0,0 5 0 15,-1 4-768-15,0 2-160 0,-1 1-32 0,0-5 0 0,1-3 336 0,0-4 176 16,1 0-192-16,0-5 192 16,1 0-784-16,0-2-48 0,1-2-16 0,0 0 0 15,0 0-16-15,0-2 0 0,1-2 0 0,0 0 0 0,1-1 1088 0,-1-1 224 16,1-1 32-16,1-2 16 0,-1-1 16 0,1 0 16 15,0-2 0-15,2-3 0 0,0-1-288 0,1-1-64 16,-1-5-16-16,2 3 0 16,-1-4-464-16,0-1-80 0,3-2-32 0,-2-3 0 15,3 6-416-15,-1 3-64 0,0 0-32 0,-1 5 0 0,-1 6 928 0,-2-1 224 0,0 5 32 0,-1 3 0 16,1 2 928-16,-1 4 192 0,-1 2 32 0,1 3 16 16,0 1-1040-16,-1 2-192 0,2 1-64 0,0 0 0 15,0 1-128-15,1-2 0 16,1 3 0-16,-1 1 0 0,0-2 0 0,0-2 0 15,0-1 0-15,-1-1 0 0,0 0 0 0,-1-4 128 16,0 0-128-16,-2-2 0 0,1-1 144 0,-2-2-144 16,0-1 160-16,-1 0-160 0,1-1 0 0,-1-2 128 0,0 1-128 0,2-3 0 15,-1-4 0-15,3-1-128 0,-1-2 128 0,2-4-208 16,1-3-240-16,2-6-32 0,0 2-16 16,0-1 0-16,0 1 224 0,1-4 32 0,2 1 16 0,0 1 0 0,-1 8 224 15,0-1 0-15,0 5 0 0,-1 3 0 16,-2 4 384-16,-1 3 160 0,1 3 32 0,-4 3 16 0,2 0-112 0,0 4-32 15,0 2 0-15,0 4 0 0,-1-1-320 16,1 4-128-16,-2 0 0 0,2 3 0 16,-1 1 144-16,1 1-144 0,1-3 128 0,0 2-128 0,2 0 0 0,-1 1 0 15,2-1 0-15,0 1 0 0,2-2 0 0,0 4 0 16,0 1 0-16,0-1 0 0,-1-1 0 0,0-2 0 16,-3 1 0-16,1-1 0 15,-1-6-1424-15,-2-1-176 0,1-1-16 0,-1-1-15008 16</inkml:trace>
  <inkml:trace contextRef="#ctx0" brushRef="#br0" timeOffset="115929.2">14736 7457 35935 0,'-8'10'1600'0,"2"0"320"0,2 0-1536 0,2-1-384 0,2-1 0 0,0-1 0 0,0 3-2240 0,-1 3-528 0,-2 9-112 0,1 9 0 15,-3 6 1792-15,0 5 384 0,-3-1 64 0,2 4 0 0,-1-3 880 0,-2 1 160 16,0 2 48-16,1-5 0 16,-1-1 480-16,-1-1 96 0,2-3 32 0,-1-2 0 15,1-4 448-15,2-6 96 0,0-1 0 0,1-4 16 16,0-2-448-16,1-6-80 0,2-1-32 0,0-2 0 15,-1-4-592-15,2 0-112 0,1-3-32 0,0-3 0 16,1 0-320-16,0-7 128 0,1-3-128 0,-1-3 0 16,1-5 208-16,1-5-16 0,0-5-16 0,1-1 0 0,-1-4-176 0,-1-1-224 0,1-6 48 0,-1 1 16 15,1-3 160-15,0-2 0 16,2-3 0-16,1-3 0 0,2 1-320 0,-2 1 32 16,3 1 0-16,-3 6 0 0,1 1-32 0,-2 7 0 15,-1 7 0-15,1-2 0 0,0-1 320 0,1 0 192 16,-1 4-16-16,0 1-16 0,1 3 288 0,-1 3 64 0,1 5 16 0,2 0 0 15,0 6-288-15,1 0-64 0,2 4-16 0,1 1 0 16,2 4-160-16,3-2 0 0,3 6 0 0,2-3 0 31,3 3-512-31,4 4 32 0,0-1 0 0,1 6 0 0,1 1-224 0,-3 3-32 0,-2 3-16 16,-5 6 0-16,-3 0 112 0,-5 3 32 0,-1 4 0 0,-4 1 0 16,-3 4 864-16,-3-3 192 0,0-2 16 0,-4-3 16 0,0-1 160 0,-3-3 48 15,-1-1 0-15,0-3 0 0,-1-2-112 0,1-3-32 16,1-1 0-16,-1-1 0 0,1-4-224 0,0-2-64 15,0 1 0-15,1 1 0 16,1-4-128-16,-2-2-128 0,0 0 192 0,0 1-192 16,-1-2 144-16,0-3-144 0,-2 1 0 0,0-1 144 15,-2-1-16-15,-2 1-128 0,-2-3 192 0,-2 0-64 0,-2 1-352 0,1-2-80 16,1 0-16-16,0-1 0 16,1-1-1104-16,1 1-240 0,2-1-32 0,2 0-14592 0</inkml:trace>
  <inkml:trace contextRef="#ctx0" brushRef="#br0" timeOffset="116322.2">15522 6596 42383 0,'-4'-2'3776'0,"1"4"-3024"0,0 0-608 0,2 0-144 0,1 0 320 0,0 3 48 0,-1 1 0 0,-3 5 0 16,0 6-1040-16,1 6-208 0,-1 5-32 0,1 2-16 0,2 7 640 0,0 4 128 0,1 4 32 0,-1 6 0 15,2 1 128-15,-1 2 192 0,0-3-32 0,0-3-16 16,-1-2 0-16,-1 0 0 0,-1 3 0 0,-1-2 0 16,-2 4-144-16,-2-3 0 0,1-3 0 0,0-2 0 15,0-7-144-15,2-2-16 0,2-3 0 0,3-7 0 16,0-1-720-1,2-3-144-15,3-1-16 0,1-7-15824 0</inkml:trace>
  <inkml:trace contextRef="#ctx0" brushRef="#br0" timeOffset="116818.48">15595 7459 27647 0,'0'2'1216'0,"0"-2"256"0,1 0-1168 0,0 0-304 16,2 0 0-16,-1-2 0 16,1 2-1376-16,2-2-336 0,2 0-64 0,3-2-16 15,1-2-16-15,3 0-16 0,-2 0 0 0,1 2 0 0,-3-2 1696 0,-2 2 320 0,0 2 80 0,-1-2 16 16,-2 4 1504-16,0-3 320 16,-1 6 48-16,-1-3 16 0,1 0 1056 0,-2 0 224 0,2 1 32 0,0-1 16 15,0-1-1600-15,1 1-320 0,0-3-64 0,-1 0-16 16,3 0-816-16,1-4-176 0,1 1-16 0,1-3-16 15,2-1-288-15,1-2-48 16,0-2-16-16,2 2 0 0,1-7-304 0,0 3-64 0,0-5-16 0,0 1 0 16,-2 2 128-16,-2-2 128 0,1 1-208 15,-5 1 80-15,0 2 128 0,-3 0 0 0,-2 1 0 0,-3 5 0 16,-1-2 0-16,-1 4 0 0,-2 0 128 0,-2 1-128 16,0 4 128-16,-3-1-128 0,-1 2 160 0,-2 4-160 15,1-2 0-15,-6 6-192 0,-1 2 16 0,-3 0 0 0,-3 8 176 16,1 0-208-16,-1 3 80 0,-2 3 128 0,2 3-320 0,0 2 48 15,3 3 16-15,1 2 0 0,3 0 256 0,2 3 0 16,4-3 0-16,2 1 144 0,3-1 96 0,1 1 16 16,3-2 0-16,2-3 0 0,0 2-16 15,2-3 0-15,2-1 0 0,1-4 0 16,0 0-240-16,4-1 0 0,-1-1 128 0,5-1-128 0,0-1 0 0,2-2-240 16,2-3 48-16,4-3 16 15,2-4-448-15,3-3-80 0,3-3-32 0,3 0-11408 16,-2-3-2272-16</inkml:trace>
  <inkml:trace contextRef="#ctx0" brushRef="#br0" timeOffset="117415.61">16155 7640 42383 0,'3'-2'3776'0,"2"2"-3024"0,0 0-608 0,0 0-144 0,0 0-480 0,1-3-128 0,7 2-32 0,4-1 0 16,8-2 0-16,3-2-16 0,0 2 0 0,2 2 0 16,-3-2-368-16,1 4-80 0,-1-3-16 0,-3 6-9376 0,1-2-1888 0</inkml:trace>
  <inkml:trace contextRef="#ctx0" brushRef="#br0" timeOffset="118413.23">17060 7021 35007 0,'-5'-3'3120'0,"0"3"-2496"0,2 0-496 0,2 0-128 0,1 3-1280 0,-1-3-256 0,0 0-64 0,-3 0-16 0,0 1 1136 0,-1 1 224 16,3 1 64-16,1-2 0 0,2 2 832 0,0 0 160 15,1 1 32-15,2 1 16 0,1-1-240 0,-1-2-48 16,0 2-16-16,-1 0 0 0,1-2 512 0,-2 2 96 0,1-2 32 0,-2 2 0 16,0-2-16-16,-1-2 0 0,0 4 0 0,0-1 0 15,-1-3-400-15,0 3-96 0,1 0-16 0,-1 0 0 16,-1 0-304-16,1 1-64 0,0-1-16 0,1 4 0 16,0-4-272-16,0 6 0 0,1-3 0 0,0 4 0 15,2 0 0-15,-1 2 0 16,3 3 0-16,0 1 0 0,1 4 0 0,-1 1 0 0,2 1 0 0,-2 4 0 0,-2 0 0 15,2 5 0 1,-1 1 0-16,-2 5 0 0,2 8 0 0,-1 2 0 16,-1 5 128-16,0 1-128 0,0 1 176 0,0-2-32 0,-1-3 0 0,2-5 0 15,-1-9 112-15,2-1 0 0,2-3 16 0,-1-1 0 16,3-2-16-16,-1 0 0 0,2-2 0 0,-1-4 0 16,2-4-256-16,-1-2 0 0,1-3 0 0,-2 0-144 15,0 0-48-15,-1-3-16 0,1-2 0 0,-2 2 0 16,-1 0 32-16,-1 1 16 0,-1-1 0 0,0 2 0 0,-1 5 160 15,-2-5-208-15,0 4 80 0,0-4 128 0,-1 2 0 0,0-8 0 16,1 0 0-16,-1-3 0 0,2-3 0 0,-1-3 288 16,2 0-32-16,1-4 0 0,2-2 112 15,0-4 16-15,1-2 0 0,1-3 0 0,3-6 80 0,0-4 32 0,2-7 0 0,2-3 0 32,0-8-304-32,-1-2-64 0,3-5-128 0,-1-2 192 15,0 1 0-15,-2-3 0 0,1 1 0 0,-2-1 0 16,1-1-192-16,0-5 0 0,2 1 0 0,0 6 0 0,0 4 0 0,-1 5-192 0,0 3 192 0,-1 5-208 31,0 2 208-31,1 0 0 0,-2-2 0 0,2 3 0 0,-2 2-192 16,-1 2 192-16,1 3-208 0,-3 4 80 0,0 3-208 0,-1 6-48 0,-2 4 0 0,0 2 0 31,-2 4-512-31,-1 1-96 0,1 3-32 0,0 2-19632 16</inkml:trace>
  <inkml:trace contextRef="#ctx0" brushRef="#br0" timeOffset="119809.24">17586 7654 43311 0,'-2'-3'3840'0,"-1"2"-3072"0,2 1-608 0,1 0-160 15,1 1-864-15,-1-1-208 0,0 0-32 0,-1 2-16 16,0 1 352-16,1 1 80 0,-1 2 16 0,1 3 0 0,0 2 416 0,0 1 64 0,0 4 32 0,0 3 0 31,-1 3-368-31,1 3-80 0,-2 0-16 0,2 1 0 0,0 2 320 0,0 3 64 0,0 4 16 0,2 3 0 16,-2 0 1184-16,0 3 256 0,0 6 32 0,-2 1 16 15,1 3-512-15,0-4-112 0,0-2 0 16,-1-7-16-16,1-3-448 0,1-1-176 0,0-2 128 0,0 2-128 0,1-6-224 16,1 1-128-16,0-1-32 0,1-6 0 15,0-2-2416-15,0-5-480 0</inkml:trace>
  <inkml:trace contextRef="#ctx0" brushRef="#br0" timeOffset="120237.01">17889 7998 41471 0,'-5'-3'1840'0,"2"3"368"0,-1 0-1760 0,2 0-448 0,0 3 0 0,1-2 0 15,0 1-368 1,-2 5-144-16,-2-1-48 0,-3 4 0 0,-2 4-656 0,-4 3-144 16,-1-1-32-16,-1 2 0 0,-1-1-608 15,0 2-128-15,-2 0-32 0,-1-1 0 0,2 1 1488 0,-1-6 288 0,3 2 64 0,-2-1 16 16,0-4 1408-16,0 2 288 0,2-2 48 0,-2 1 16 0,4-1-96 0,-2 0-16 15,-1-2 0-15,3 2 0 0,1 0-448 0,2-1-112 16,2-2-16-16,2-1 0 16,3 1-144-16,2-1-48 0,2 0 0 0,1-2 0 15,4 2-352-15,4-2-80 0,2-2-16 0,1 2 0 16,1-2 0-16,3 2 0 0,3 2 0 0,4 0 0 16,-1 3-128-16,1 1 0 0,1 0 0 0,-1 2 0 15,1 1-336-15,-3 3 48 0,0-3 16 0,-1 2 0 16,-2-1-656-16,0 0-128 0,-2-1-32 0,0-1 0 15,0-1-848-15,1 0-176 0,-1-4-48 0,3-2 0 16,-1 0-848-16,1-4-160 0,2 1-32 0,0-4-6288 0</inkml:trace>
  <inkml:trace contextRef="#ctx0" brushRef="#br0" timeOffset="120724.39">18629 7027 21183 0,'-3'-6'944'0,"1"1"192"0,-2 4-912 0,0-2-224 0,2 3 0 0,1 0 0 0,0 0 960 0,-3 0 128 0,-1 0 48 0,-3 0 0 0,1 3-688 0,0-3-144 16,-1 3-32-16,2-3 0 0,1 3 288 0,1 0 48 16,-1-3 16-16,2 3 0 0,-1 1 592 0,-1-2 128 15,0-1 32-15,0 3 0 0,0 1 48 16,-1-1 16-16,-1 4 0 0,-6 3 0 0,0 7-592 0,-3-2-112 0,-2 6-32 0,-3 3 0 31,-2 7-352-31,-2 0-80 0,-1 9-16 0,0 0 0 0,1 3-128 0,2 5-128 0,1 4 192 0,2 0-192 16,5 1 0-16,3-1 0 0,3 1 0 0,4-2 0 15,4-2 0-15,1-3 0 16,3-3 0-16,0 0 0 0,2-3-240 0,-1 3 48 16,2 5 16-16,-3-2 0 0,1-5-112 0,1-3-32 15,-1-5 0-15,1-4 0 16,-1-5-208-16,2-3-48 0,1-2-16 15,2-7 0-15,2-3-912 0,4-6-176 0,3-2-48 0,3-4 0 16,4-2-1424-16,2-4-304 0,3-2-48 0,1-5-16 0</inkml:trace>
  <inkml:trace contextRef="#ctx0" brushRef="#br0" timeOffset="121261.18">18966 7498 39615 0,'-3'-5'3520'0,"0"4"-2816"0,1-2-560 0,1 3-144 16,1 3 576-16,-2-3 64 0,0-3 32 0,-2 3 0 15,-2-2-672-15,-1 1-304 0,-1-2 32 0,-1 2 0 16,2 1-32-16,-2-3 0 0,2 3 0 0,-2 0 0 31,1 3-848-31,-2-3-192 0,-1 4-16 0,-2-1-16 0,0 1-32 16,-3 2 0-16,-2 3 0 0,0 1 0 0,0-2 1216 0,1 2 192 0,1 3 0 0,0-1 192 0,1-2 448 0,1 0 80 15,3 2 32-15,1-4 0 0,2 3 496 0,2-4 96 16,1 2 32-16,1-2 0 0,1 2-1056 0,3-3-192 16,3 2-128-16,1-2 128 0,1 2-320 15,2-1-64-15,3-1-16 0,1 1 0 0,1 2 112 16,2 1 32-16,1-2 0 0,0 2 0 0,1 0 128 0,-1 0 0 15,1 1 0-15,-1-1 128 16,-1-2-496-16,0 0-80 0,1 2-32 0,0-1 0 16,-2-2-176-16,2-1-48 0,-1 3 0 0,-2-3 0 0,0 2 704 0,0-2 0 15,-3 2 0-15,1-1 0 0,0 2 784 0,-2-2 192 16,0 3 48-16,-2-2 0 0,1 2-144 0,-2 0-32 16,0 0 0-16,-4 0 0 0,0 2-464 0,-3 3-80 0,-2-1-32 15,-4 0 0-15,1 0-272 0,-3 2 0 0,-3 1 0 16,-2 0 0-16,-3-1-192 0,0-3-112 0,-3 3-16 0,0-1 0 31,-1 1-192-31,-1 0-64 0,1-1 0 0,0-3 0 16,1-2-192-16,0-2-32 0,2 0-16 0,2-1 0 0,1-5-272 15,1-2-48-15,3 0-16 0,2-2-8320 0,2-5-1680 0</inkml:trace>
  <inkml:trace contextRef="#ctx0" brushRef="#br0" timeOffset="121740.96">19053 6953 35935 0,'-1'-2'1600'0,"0"2"320"0,1 0-1536 0,0 0-384 0,1 2 0 0,1 0 0 0,1 2 0 0,2 1 0 0,3 5 0 0,5 2 128 16,3 7-128-16,4 4 0 0,3 6 0 0,3 1 0 15,4 1 448-15,-2 5 32 16,1-5 0-16,-1 1 0 0,0 3-32 0,-2-4-16 0,0-1 0 0,-2 0 0 16,-2 0-96-16,-2 4-16 0,-2 1 0 0,-3 5 0 15,-1 2-176-15,-3 1-144 0,-2 3 192 0,-1 1-192 16,-1 0 160-16,-3-2-160 0,0-1 128 0,-1-3-128 16,-3-3 336-16,-3 7-16 0,-1 8 0 0,-3 0 0 0,-3 1-128 0,-2 0-16 15,-2-7-16-15,-1-5 0 0,0-5-160 16,1-9 0-16,-1-2 0 0,2-4 0 0,0-3-256 15,-1-3 0-15,2-4 16 0,0 1 0 16,2-7-464-16,0-5-80 0,0-2-32 0,1-5-11088 16,1-7-2208-16</inkml:trace>
  <inkml:trace contextRef="#ctx0" brushRef="#br0" timeOffset="122322.84">19377 6626 21183 0,'-6'-8'1888'0,"2"3"-1504"0,2-2-384 0,0 3 0 0,1 2 1712 0,1 0 272 0,0-2 48 0,1 2 16 16,-1-6-2048-16,2 0-512 0,-1-2-64 0,0 3 0 0,0-1 1552 0,2 4 304 15,-1 0 64-15,2-1 16 16,0 4 112-16,1-1 32 0,0 2 0 0,-1 0 0 0,1 2-800 0,2-1-176 0,-2 4-16 0,1-1-16 31,-1 2 48-31,1 0 16 0,0 2 0 0,0 1 0 16,3 3 32-16,1 0 16 0,1 2 0 0,3 4 0 15,-1 1-176-15,2 1-48 0,2 4 0 0,2 1 0 0,1 4-384 16,-1 0 0-16,2 3 0 0,0 3 0 0,-1 2 0 0,0 5 0 16,0 8 0-16,0 4 0 0,-2 5 0 0,2-2-272 15,0 1 32-15,2-2 16 0,-2-5-16 0,1 0 0 16,3 2 0-16,0 4 0 0,-1-5 240 0,2 4 0 15,0 1 0-15,-4-1 0 0,-1-5 256 0,-5-7 64 0,-3 1 0 0,-3-5 0 16,-2-1 144-16,-2 2 48 0,-1-1 0 0,-4 2 0 16,-3-2-112-16,-2 2-16 0,-2-1 0 0,-6 0 0 15,-1-3-96-15,-5-2-32 0,-2 1 0 0,-1 0 0 0,-2 1-256 16,2-2 0-16,-1 1 0 0,-1-2 0 16,3-3-320-16,0-3-80 0,2-5-16 0,3-8 0 31,2-2 0-31,0-5 0 0,0-3 0 0,2-6 0 15,0-3-624-15,-2-4-128 0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4-14T15:05:56.619"/>
    </inkml:context>
    <inkml:brush xml:id="br0">
      <inkml:brushProperty name="width" value="0.05292" units="cm"/>
      <inkml:brushProperty name="height" value="0.05292" units="cm"/>
      <inkml:brushProperty name="color" value="#7030A0"/>
    </inkml:brush>
  </inkml:definitions>
  <inkml:trace contextRef="#ctx0" brushRef="#br0">15383 2897 20271 0,'-2'-1'1792'0,"2"0"-1424"0,0-2-368 0,0 2 0 0,2 1-1184 0,-2-2-304 16,1 2-64-16,-1-4-16 0,1-1 1248 0</inkml:trace>
  <inkml:trace contextRef="#ctx0" brushRef="#br0" timeOffset="4614.13">15458 2777 2751 0,'-4'0'256'16,"1"0"-256"-16,0 0 0 0,1 1 0 0,1-1 2368 0,1 0 448 0,0 0 64 0,0 3 32 0,0-3-1312 0,-2 0-256 16,1 0-48-16,1 0-16 0,0 0 128 0,0 0 0 0,0 0 16 0,0 0 0 15,0 0-32-15,0 0-16 0,0 0 0 16,5 22 0-16,-3-16-624 0,0 1-128 0,0-4-32 0,-1 3 0 16,2 1-224-16,1-4-48 0,-2 4-16 0,2-1 0 15,1 0 496-15,0 3 96 16,0-3 32-16,1 1 0 0,1-1-80 0,2 3-16 15,1 1 0-15,1 0 0 0,1 2-192 0,2 1-64 16,-1 3 0-16,2 0 0 0,1 2-192 0,-1 1-32 0,0 1-16 0,-1 2 0 16,2 3-160-16,-1 1-48 0,-2-2 0 0,1 2 0 15,-1 1-128-15,1-3 160 0,-2-2-160 0,-1-1 160 0,-1-1-160 16,0-1 0-16,-1-3 0 0,0-2 0 0,-2 0 0 0,-1-2 0 16,0-3 0-16,-1 1 0 0,0-4 0 0,-1 0 0 15,-2-1 128 1,1 0-128-16,-1-1 0 0,0-4 0 0,-2 2 0 0,1-4-176 15,-2-1-1024-15,-1 0-208 0</inkml:trace>
  <inkml:trace contextRef="#ctx0" brushRef="#br0" timeOffset="5058.25">16182 2762 23039 0,'-5'-3'2048'0,"1"-1"-1648"0,1 1-400 0,2 0 0 16,1 3 2304-16,0 0 384 0,1 0 80 0,-1 0 16 15,0 1-2560-15,0-1-512 0,2 2-96 0,-2-2-32 32,0 0-32-32,0 0-16 0,0 25 0 0,-4-15 0 0,0 2 464 0,-1 5 0 0,0-1 0 0,-2 0 0 0,-1 2 0 0,0 1 208 31,-1 1-64-31,-1-1-16 0,-1 5 192 0,-2 2 48 0,-4 5 0 0,-2 3 0 16,-4 6 752-16,-4 3 160 0,-4 4 16 0,-3-1 16 0,-2 3-672 0,-3 2-144 0,2-3-32 0,3 6 0 31,0 2-32-31,5 4-16 0,1 3 0 0,5-6 0 15,3-3 32-15,3-6 16 0,3-4 0 0,3-6 0 16,3-7-144-16,1-1-48 0,2-2 0 0,2-1 0 0,0-1-272 16,1-4-192-16,0-2 16 0,1-2 16 31,0-5-608-31,1-3-112 0,0-4-16 0,1-3-16768 0</inkml:trace>
  <inkml:trace contextRef="#ctx0" brushRef="#br0" timeOffset="5788.24">15421 2433 21183 0,'-2'-6'1888'0,"-1"3"-1504"0,1 0-384 15,0 2 0-15,2 1 560 0,0 0 32 0,2-3 16 0,-2 3 0 0,0 0-480 0,0-2-128 16,1 1 0-16,0-2 0 0,0-1 0 0,1 2-128 15,0-2 0-15,2 2 0 0,-1-2 816 0,1 0 160 16,2-1 48-16,2 2 0 16,0-3-64-16,1-1 0 0,1 4 0 0,1-6 0 0,1 2 96 0,2-2 16 15,1-1 0-15,-1 0 0 16,3-2 144-16,-4-1 48 0,2-1 0 0,-1 0 0 0,-2-2-272 0,-1 0-48 16,0 0-16-16,1-3 0 0,-1 1-352 0,0-5-64 0,0 1 0 0,-1-3-16 15,1-1-240 1,-1 4-128-16,-1-3 160 0,-2 6-160 0,-1 0 144 0,0 1-144 0,1-2 128 15,-3 1-128-15,1 1 0 0,0 2 0 0,0 0 0 16,2-1 0-16,-3 0 0 0,3 4 0 16,0 0 0-16,-1 3 0 0,0 4 0 15,-1 0 0-15,2 0 0 0,-3 4 0 0,3 2 0 0,0 4 0 0,-1 0 0 0,2 2 0 0,0 0 0 16,1 4 0-16,1 3 0 0,1-1 0 16,-1 4 192-16,1-2-64 0,0 3 0 0,2 5 0 0,0 0-128 0,1 4 192 15,-1 0-192-15,1 5 192 16,0 0-192-16,-1-1 0 0,0 1 144 0,-1 0-144 0,0-2 0 15,-1 0 144-15,1-2-144 0,-4-1 0 16,1-4 160-16,-3-2-160 0,-1-3 128 0,0-1-128 0,0-3 128 0,-1-2-128 16,-1 0 0-1,0-4 128-15,0 0-128 0,1-1-256 0,-1 0 64 0,0-4-18736 0</inkml:trace>
  <inkml:trace contextRef="#ctx0" brushRef="#br0" timeOffset="6979.16">16876 3075 20271 0,'-3'0'1792'0,"0"-2"-1424"0,2 2-368 0,1 0 0 0,1 0 160 0,-1-1-32 0,0 1-128 0,-1-4 192 16,1 1-976-16,0 0-208 0,0-2-32 0,0 1-16 0,0-2 624 0,1 2 128 0,-1-2 32 15,0 2 0-15,2 2 1120 0,-2-2 224 0,-2 2 64 0,2-1 0 16,0 2 544-16,-1 1 112 16,1-3 32-16,-1 3 0 0,1 0 16 0,-1 0 16 0,1-2 0 15,-2 2 0-15,2 0-432 0,0 0-96 0,0 0 0 16,0 0-16-16,0 0-624 0,0 0-128 15,0 0-32-15,0 0 0 0,0 0-384 0,0 0-160 0,0 0 128 0,0 0-128 16,0 0-144-16,0 0-112 0,0 0-32 0,20-1 0 16,-17 2 80-16,0 1 16 0,2-2 0 0,-1 3 0 0,0-3 192 0,-1 1 0 15,2 2 0-15,-1-1 0 16,-2-2 0-16,2 1 160 0,-1 2-160 0,-1-3 128 0,-1 0 112 0,2 0 16 16,-3 0 0-16,2 0 0 15,0-3 0-15,-2 2 16 0,1 1 0 0,0-2 0 16,0-2-48-16,-1 4-16 0,0 0 0 0,0 0 0 15,0 0-208-15,0 0 0 0,0 0 128 0,0 0-128 16,10-19 0-16,-9 17 0 0,2 1 0 0,-2 1-160 16,2-3 160-16,-2 3 0 0,0 0-144 0,0 0 144 0,1 0 0 0,-1 3 0 0,-1-3 0 0,1 0 0 15,-1 0-144-15,0 0 144 0,0 0 0 0,0 0 0 16,0 0 0-16,0 0 0 16,0 0 0-16,0 0 0 0,0 0 0 0,0 0 0 15,19 6 0-15,-14-6 0 0,1 0 0 0,-1-3 128 0,2 3-128 16,-1 0 144-16,3-2-144 0,-2 1 0 0,2 1 0 0,1-3 0 15,0 3 0-15,0 0 0 0,0 0-128 0,-2 0 128 0,2 0 0 16,-1 0 0-16,1 3 0 0,0-2 0 16,-1 1 0-1,1 1 0-15,0 0 0 0,1-1 0 0,0 0 0 0,1 1 0 0,0-3 0 0,2 0 0 16,0 0 0-16,2-3 0 16,2-1 0-16,-1 1 0 0,3 0 0 0,0 0 0 15,3-4 0-15,3 2 0 0,1-1 0 0,2 1 0 16,-2-1 0-16,1 1 0 0,0 1 0 0,-1 1 0 0,-1-1 128 0,-4 2-128 0,-1 2 0 0,-4 0 0 15,1 0 0-15,-3 1 0 0,-3 1-208 0,0 1 80 16,-1 0 128-16,-1 0-208 16,1 1-304-16,-1-2-64 0,1 2-16 0,1-2 0 0,0-2 272 0,0 2 64 15,2-2 16-15,1-2 0 16,1 2 240-16,2 0 0 0,2-2 0 0,2-2 0 16,1 2-144-16,1-1-48 15,1-1 0-15,2 1 0 0,-1-3-960 16,1 2-192-16,2-2-32 0,-3 1-16 0,-1 1-1552 0,-1 0-320 0</inkml:trace>
  <inkml:trace contextRef="#ctx0" brushRef="#br0" timeOffset="7555.62">16917 3382 13823 0,'-6'0'1216'0,"1"0"-960"0,0 0-256 0,3-3 0 0,2 3 3536 0,0 0 672 16,1 3 128-16,1-3 16 0,1 2-2800 0,3-2-560 0,4 4-112 0,-10-4-32 0,32 3-608 15,-10-3-240-15,7 1 176 0,2 1-176 0,1-2 320 0,1 0-16 16,2 0-16-16,1 0 0 0,-2-2-288 0,1 1 0 15,0 1 0-15,-1 0 0 0,3 1 0 0,-1 1 0 0,-4-2 0 0,2 3 0 16,0 0 0-16,0 4 0 16,-1-1 0-16,-1 0 0 0,-1 0 400 15,-2-1-16-15,-5 1-16 0,-1-1 0 0,-2-1-368 0,0 0 0 0,-2-2 0 16,1 1-10384-16,-1 0-2160 0</inkml:trace>
  <inkml:trace contextRef="#ctx0" brushRef="#br0" timeOffset="23918.77">15895 8360 2751 0,'5'-2'256'0,"-2"1"-256"16,1-2 0-16,-2 1 0 16,0 2 816-16,-2-1 112 0,1 1 32 0,1 0 0 0,2 0-640 0,0-3-128 15,1 3-32-15,-3 0 0 0,1 0 336 0,-2 0 64 16,-1 0 16-16,-1 3 0 16,-3-3 1072-16,2 3 208 0,-2-3 64 0,0 3 0 0,0-2 368 0,2 1 80 0,-2-2 0 0,1 2 16 15,1 0-624-15,0-2-128 0,1 0-32 0,-1 0 0 16,1 0-352-16,-1 0-80 15,0 0-16-15,0 0 0 0,-1-2-464 0,0 0-112 16,-1 2 0-16,-1 0-16 0,0-2-336 0,-1 1-64 16,0 1-16-16,-3 0 0 0,2 0 64 0,-2 0 16 15,-1 1 0-15,0 1 0 0,-1 0 160 0,0 0 16 16,-1 1 16-16,-1 0 0 0,3 0-48 0,-1 1-16 0,0-2 0 0,0 2 0 0,1-2-96 0,0-1 0 16,0 2-16-16,-1-2 0 0,1 2 16 0,-1-3 0 15,0 0 0-15,0 0 0 16,-1-3-128-16,-1 3 0 0,0-1-128 0,-4 1 192 0,1 0-192 0,-3-3 0 0,-2 3 0 15,1 0 0-15,1 3 128 16,-2-3-128-16,-3 1 0 0,-5 2 144 0,1-1-144 0,-2 2 0 0,0 0 0 0,1 0 0 16,0 3 0-1,1-4 0-15,1 1 144 0,-1 0-144 0,2 1 0 16,-1-2 128-16,0 0-128 0,-3-2 0 0,2 2 160 0,-4-1-32 0,-2-1-128 0,-3 2 192 16,-1 0-192-16,-4 0 144 15,0 1-144-15,0-2 128 16,2 2-128-16,3-2 0 0,2 2 0 0,2-4 0 15,5 3 0-15,-2-3 0 0,-3 0 0 0,-1 0 0 16,-2 1 0-16,-2 1 0 0,-2-2 0 0,1 1 0 16,-2 2 0-16,1 1 0 0,3 1 0 0,3-2 0 15,3 0 0-15,1 0 0 0,0 0 0 0,1 1 0 0,2-4 0 16,-3 3 0-16,-2 0 0 0,-2-2 0 0,-3 2 0 0,-1-1 0 16,0 2 0-16,1-2 0 0,2-1 0 0,2 3 0 15,0 1 0-15,2-1 0 0,2-2 0 0,2 0 0 16,-1 0 0-16,2-2 0 0,-2 2 0 0,0-2 0 15,0 2 0-15,2-2 0 0,4 2 128 0,-3-2 0 16,-2 0 0-16,0 3 0 0,0-3-128 0,0 3 128 16,1-3-128-16,1 3 128 0,3-2-128 0,1 2 160 15,1-2-160-15,1 1 160 0,2 1 16 0,-2-3 0 0,1 1 0 16,-2 1 0-16,0 1-176 0,-1-3 160 16,1 1-160-16,2-1 160 0,1 3-160 0,-3-3 0 0,0 0 0 0,0 2 0 15,-1-2 128-15,1 0-128 0,2 1 192 16,1 2-64-16,0-3-128 0,3 0 0 0,1 1 0 15,2-1 0-15,0 0 0 0,2 1 0 0,1-1 0 16,2 2 0-16,-1 0 0 0,1-2 0 0,1 1 0 0,0 2 0 16,0-3 0-16,2 2 0 0,-2-2 0 0,1 0 0 15,-1 1 0-15,1-1 0 0,-1 3 0 0,2-3 0 16,-2 0 0-16,1 0 0 0,0 0 0 0,1 0 0 16,-1 0 192-16,-1-3 0 0,1 3 0 0,0 0 0 15,1-1-192-15,0 1 0 0,0 0 0 0,0-2 0 16,2 2 0-16,0-3 0 0,-2 2 0 0,3 1 0 15,-1-2 0-15,1 0 0 0,0 2 0 16,0-1 0-16,-1 1 0 0,2-1-176 0,0 1 48 0,0 0 0 0,2 0 128 0,-1 0-192 16,1 1 192-16,1-1-192 0,0 0 192 0,0 1-128 15,4-1 128-15,-2 0-128 0,0 0 128 0,1 0 0 16,2-1 0-16,0 1 0 0,1-1 0 0,1 1 128 0,0-3-128 16,1 2 176-16,2 1-48 0,1 0 0 0,2-2 0 0,3 2 0 15,1 0-128-15,2-3 0 16,2 3 0-16,1-1 0 15,1 1 0-15,0 0 0 0,3-3 0 0,0 3 0 0,-1-3 0 0,1 0 128 16,1 0-128-16,1-2 128 0,-2 0-128 0,3 0 128 0,6-1-128 0,4-1 128 16,5 1-128-16,4-1 0 15,4 1 0-15,-2-1 0 0,-3 1 0 0,-4 0 0 16,-4 2 0-16,0-2 0 0,1 0 0 0,-1 2 0 0,1 1 0 0,2-2 0 16,1 3 0-16,1 0 0 0,2 2 0 15,-2 0 0-15,-3-3 0 0,-5 3 0 0,-3-1 0 16,2 1 0-16,5-2 0 0,6-1 192 0,2 2-192 0,2-2 192 15,2 0-192-15,-3 0 0 0,-4 0 0 0,-2-1 0 16,-1-2 192-16,0 0-32 0,1-3-16 0,-1 3 0 16,-4 0-16-16,3-1 0 0,6 4 0 0,-3-4 0 0,-3 4-128 0,-4-3 0 15,-5 3 0-15,-4 2 0 0,-4-2 0 16,-2 0 0-16,-1 0 128 0,0 3-128 0,1 0 0 0,-2-2 0 16,2 4 128-16,1-2-128 0,-1 0 0 0,0 0 0 15,0 0-160-15,0 0 160 0,0 0-128 0,-2 0 128 0,-1 0 0 16,-2 0-144-16,-2 0 144 0,-2-2 0 0,-1 0-144 0,-2 2 144 15,-1-2-368 1,-1 1 0-16,-1-2 0 0,0 0 0 16,-3 0-208-1,1-1-64-15,-1-1 0 0,-1 4 0 0,-1-5-128 0,-1 0-16 0,0 0-16 0,0-4-18080 0</inkml:trace>
  <inkml:trace contextRef="#ctx0" brushRef="#br0" timeOffset="35801.14">14010 9015 20271 0,'0'0'1792'0,"-1"0"-1424"0,1 0-368 0,0 0 0 16,1 0 1296-16,0 0 192 0,2 1 48 0,-1-1 0 16,2 0-960-16,1 0-192 0,1-1-48 0,0 1 0 15,3 0 368-15,0 0 64 0,1-3 0 0,-1 3 16 16,4-2 192-16,-1 2 48 0,2 2 0 0,-2-2 0 16,0 3-80-16,1 3-16 0,0 0 0 0,1 4 0 0,-2 0-464 15,2 5-80-15,1 2-32 0,1 4 0 16,1 2-224-16,-1 2-128 0,2 4 128 0,-2-1-128 0,1-2 0 0,-1 1 0 15,-1-2 0-15,-1-3 128 0,-1-2 0 16,0 0 16-16,-1 1 0 0,0-5 0 16,-1 0 240-16,2-1 32 0,-1 1 16 0,2 0 0 0,-1 0-432 0,0-1 0 15,-2-2 0-15,-1-3 0 16,0 0-640-16,-1-1-224 0,-2-7-32 0,-1 2-10560 0,0-4-2096 16</inkml:trace>
  <inkml:trace contextRef="#ctx0" brushRef="#br0" timeOffset="36180.86">14790 8992 19343 0,'-2'-2'848'0,"-1"2"192"0,1 0-832 0,1 0-208 16,1 0 0-16,-2 0 0 0,2 0 144 0,-1 0-16 15,0 0 0-15,-1 0 0 0,0 0 704 0,2 0 128 16,0 0 16-16,0 0 16 0,0 0-48 0,0 0-16 16,-13 16 0-16,10-10 0 0,1 3-288 0,-1 1-64 15,0 2-16-15,-1 0 0 0,1 5 224 0,-2 1 48 0,-1 4 16 16,0 2 0-1,-3 4-256-15,-2 6-48 0,-1 1-16 0,-4 6 0 16,-3 1 112-16,0 4 32 0,-2 2 0 0,-2-3 0 16,0 2-240-16,-4 6-48 0,-4 1-16 0,-5 6 0 0,-3 0 64 0,-1 0 16 0,-1 4 0 15,1-5 0-15,7-8-448 0,-3 6 0 0,1 0-192 0,2 1 192 16,2 1-1408-16,4-8-144 16</inkml:trace>
  <inkml:trace contextRef="#ctx0" brushRef="#br0" timeOffset="40636.68">30215 10712 8287 0,'0'2'736'0,"0"-2"-592"0,0 0-144 15,0-2 0-15,0 2 3392 0,0 0 640 0,1 0 128 0,1-2 16 0,-1 1-2384 0,0-2-464 16,2-3-112-16,0 2 0 0,1-4-992 0,0 0-224 15,-2 0 0 1,1-1 0 0,-2 2-736-16,0-3-160 0,0-1-16 0,1 3-16 0,-4-2 560 0,2 2 112 0,-2-2 32 0,-1 4 0 15,-2-1 224-15,0 1 0 0,-1 0 192 0,-1 2-192 16,-4 1 128-16,-2-2-128 0,-1 3 0 0,-4 0 0 16,-2-1-480-16,-2 2-160 0,-4 1-16 15,-1-2-16-15,-3 2 432 0,-2-3 96 0,-2 2 16 0,-4 1 0 0,1-2 640 16,-2 0 128-16,0 1 16 0,-1 0 16 0,-1-2-224 0,-5 2-32 15,-3-4-16-15,-7 1 0 0,-1 2-224 0,-2 1-48 16,-1 1-128-16,1 0 192 16,1 0-752-16,-4 0-144 15,-5 0-48-15,-4 0 0 0,-1 3-48 16,-4 0-16-16,1-2 0 0,-2 4 0 0,2-4 432 0,-5 2 96 0,-8 1 16 0,-1-1 0 0,0 2 32 0,1 1 16 16,1-2 0-16,-2 2 0 15,-2-2-208-15,-2 2-32 0,3 0-16 0,-2 1 0 16,1-1-128-16,-1 4-32 0,3-4 0 0,4 2 0 15,5 2 448-15,0 3 192 0,7-2-160 0,-4 1 160 0,-8 3 688 16,4-3 224-16,3 2 48 0,-1 1 16 0,3 1 32 0,-1 0 0 16,-3 3 0-16,4-1 0 0,4 2-464 0,4-2-96 0,2 5 0 15,0 1-16 1,-2-1-848-16,-2 5-160 0,1 1-48 0,5 0 0 16,3 2-400-16,6 1-64 0,5 0-32 0,-3 2 0 0,-3 4 1120 0,-2 1 0 0,1-5 240 15,0 3-48-15,4-2-192 0,5 3 0 0,2 1 128 0,8 1-128 16,7-1 0-16,5-1-288 0,5 0 64 0,5 2 16 15,5-2 1296-15,3 1 256 0,6-5 48 0,2-2 16 16,5 2 320-16,2-6 64 0,4 1 0 0,3-1 16 0,3 1-1232 16,6-1-256-16,1 4-64 0,5-3 0 15,3 3-896 1,10 2-192-16,7 1-48 0,7 0 0 16,3-1-16-16,5-2-16 0,0-1 0 0,-1-5 0 0,-1-1 768 0,6-2 144 15,7-2 0-15,3-1 0 0,-1-1 1616 0,-1-1 240 0,2 1 64 0,3-3 0 0,4-4-1312 0,7-2-256 16,1 0-48-16,0-1-16 0,-3-3-288 15,7 1 0-15,9 0 0 0,4-1 0 16,2 2 256-16,3 0-16 0,5-2 0 0,2 3 0 16,-3-2-240-16,-1 2-288 0,4-6 64 0,-1 0 16 15,-3 1-336-15,-4-2-64 0,-5-2-16 16,-3-5 0-16,0 4 784 0,-5-5 160 0,-6 0 16 0,4-3 16 0,4-1 1072 16,-2-2 224-16,-1-1 32 0,-3 0 16 0,-5-3-656 0,2-5-128 0,0 1-16 0,-2-2-16 15,-7-1-528-15,-6-1-96 16,-3-5-32-16,-2 1 0 0,1-4-224 0,-2-3-128 0,-8 0 128 15,-5-3-208-15,-5-3-64 0,-3-3-16 0,-4-3 0 0,-1 0 0 16,-1 2 416-16,-3-3 96 0,-2 1 16 0,-3 0 0 16,-5 0 144-16,-4-1 48 15,-3-3 0-15,-4-2 0 0,-2 2-128 0,-5 0-32 0,-4 1 0 16,-3-1 0 0,0 2-144-16,-6-2-128 0,1 3 144 0,-4-3-144 0,-2 0 144 0,-2 1-144 0,-2 0 128 0,-6 2-128 0,0 3 0 0,-7 1 0 15,-6 3 128-15,-6 0-128 16,-6 3 0-16,-8-2 0 0,-4 4 0 0,-4-2 0 0,-3 1-176 15,0 1-16-15,0 5 0 0,-8-3 0 16,-12 3-112-16,-6 5-16 0,-6 3-16 0,-2 1-11664 16,-5 4-2336-1</inkml:trace>
  <inkml:trace contextRef="#ctx0" brushRef="#br0" timeOffset="59083.75">13101 6585 9215 0,'0'0'816'0,"0"0"-656"0,0 2-160 0,0-2 0 16,0 0 1712-16,0 0 304 0,1 0 64 0,-1 0 16 15,0-2-400-15,2 2-80 0,-2-2-16 0,0 2 0 16,0 0-448-16,0 0-112 16,0 0-16-16,0 0 0 0,-5-21-304 0,2 18-64 0,1-3-16 0,-1-3 0 15,2 1-400-15,-1-1-96 0,0-4-16 16,1 1 0-16,0-3-128 0,1-1 0 0,0 0 0 0,0 0 0 15,1-3 256-15,2 1 0 0,-2 0 16 0,1-3 0 16,0 2-272-16,-1-2 0 0,1 1-176 0,1-2 176 16,-3-1 0-16,1 2 0 0,-1 1 128 0,1-4-128 0,-1 0 592 15,0-3 32-15,-1 1 0 0,0-2 0 0,-3-1 112 0,2 1 32 16,-3 2 0-16,0-1 0 0,0 2-80 0,-1 3-16 16,-1 2 0-16,0 0 0 0,1 1-240 0,-2 3-48 15,2 4-16-15,0 2 0 16,1 4-368-16,0 0-240 0,1 3 48 15,-1 1 0-15,2 1-352 0,-2 1-64 0,0 3-16 0,0 0 0 16,0 0-224-16,0 1-48 0,0 2-16 0,-1 3 0 16,1-2-112-16,-1 5 0 0,-2-3-16 0,1 1 0 0,0 0 672 0,-1 3 144 0,2-5 32 0,-2 2 0 15,1-4 528 1,0 2 112-16,-1-2 32 0,2-1 0 0,0 0 704 0,1 0 144 0,1-4 16 0,2 1 16 16,-1 1-352-16,2-3-80 15,1 1-16-15,1-1 0 0,3 0-672 0,1 3-240 16,4-3 144-16,2 2-144 0,2-2 0 0,6 4-320 15,4-2 48-15,3 2 16 0,6 0-80 0,4-2-16 0,4 2 0 0,-1 0 0 0,-1-2-32 0,1-2-16 32,6 0 0-32,0 0 0 0,5-4 16 0,7-1 0 0,6 2 0 0,4-5 0 15,-1 2 384-15,-1-3 0 0,-5 1 144 16,1 0-144-16,4 0 240 16,5 0-64-16,4 2-16 0,-1-3 0 0,-4 2-160 0,2 1 160 0,0-3-160 0,6 2 160 15,5 1 128-15,2-1 32 0,0 1 0 0,3-4 0 0,2 2 224 16,8-5 48-16,9 6 16 0,-3-2 0 0,-5 3-288 0,2 2-64 15,7 2-16-15,1 4 0 0,-4 1-240 0,-4 2 0 16,-10 0-192-16,3 5 192 31,7-2-896-31,-1 3-64 0,-7 1 0 0,0-6-16 16,-5-3-128-16,6-3-32 0,6-2 0 0,-4-2 0 0,-4-4 1136 0,3 0 288 0,5-2 32 0,-1 4 0 0,-3-3 512 0,-3 0 96 16,-3 0 32-16,0 1 0 15,5 0-368-15,-5 0-64 0,-7 2-16 0,-4 1 0 16,0 4-336-16,-2-1-176 0,-1-2 160 0,-2 1-160 15,-4 1 0-15,-7 1 0 0,-5 1 0 0,-4 0 0 16,-2 0 128-16,-4 0-128 0,1 0 0 0,-1 0 0 0,-1 0 192 16,-3-3-48-16,-3 2-16 0,-3-2 0 0,-4 0 64 15,-2-2 0-15,-1 1 0 0,-2 0 0 16,-1-1 0-16,1 2 0 0,-1-1 0 0,3 0 0 16,-1-2 0-16,2 1 0 0,0 1 0 0,-1-2 0 0,1 3-192 0,-3-1 0 15,-1-1 144-15,-2 1-144 0,-3 2 0 16,-2 1 0-16,-1-2 0 0,-3 3-128 0,-1 0-160 15,-2-2-32-15,-2 4 0 0,0-2 0 0,-1 0 32 0,-2 3 0 16,-2-3 0-16,0 0 0 0,-2 0 288 0,-1 1 0 16,0-1 128-16,-2 2-128 0,0 1 384 15,-1-3-32-15,0 3 0 0,-1 0 0 0,-1 1-48 0,0-2-16 16,-1 3 0-16,-1 0 0 0,-1 1-48 0,0-2-16 16,-1 0 0-16,0 1 0 0,0-1-32 0,-2 1-16 15,2 2 0-15,0-1 0 0,1 0-176 0,-1 1 0 0,1 0 144 16,0 1-144-16,0 2 0 0,0 0 0 0,1 0 0 0,-1 2 0 15,2 1 0-15,-1 0 0 0,0 5 0 0,2-1 0 16,-1 4 0-16,2 2 0 0,1 5 0 16,-1 4 0-16,2 2 0 0,-1 5 0 15,1 4 0-15,-1 1 0 0,0 1 0 0,-2-2 0 0,-1 3 0 0,1-5 128 16,-1-4-128-16,1-2 0 0,-1-6 0 0,1-2 0 0,-1-7 0 16,2-5 0-16,1-5 0 0,0-9 0 0,1-1 0 15,-2-7-256-15</inkml:trace>
  <inkml:trace contextRef="#ctx0" brushRef="#br0" timeOffset="74376.5">2134 1849 911 0,'-2'0'0'0,"1"0"0"0,-2-3 0 15,2 3 0-15,0 0 320 0,1 0 0 0,-2 0-16 0,0 0 0 16</inkml:trace>
  <inkml:trace contextRef="#ctx0" brushRef="#br0" timeOffset="74712.66">2018 1914 14735 0,'-6'-2'640'0,"1"2"160"0,1 0-640 0,2 0-160 0,2 0 0 0,-1 0 0 0,1 0 528 0,-2 0 80 16,0 0 16-16,-1 2 0 0,0-1-176 0,-1 2-48 15,1-2 0-15,1 2 0 0,1-1-400 16,1-2-320-16,-2 0 48 0,4 0 16 16,-2 0-240-16,2 0-32 0,1 0-16 15,-1-2 0-15,2 2 544 0,0-4 176 0,-1 4 0 16,1-4 0-16,0 4 608 0,-2 0 128 0,1-2 32 0,-1 2 0 16,-1 0-176-16,1 0-16 0,0 0-16 0,-2 0 0 0,1 2-288 0,-1-2-64 0,0 0-16 15,0 1 0-15,0 2 368 0,-1-3 80 16,0 0 16-16,0 1 0 0,1 2-96 15,-2-3-16-15,2 0 0 0,0 0 0 0,0 0-528 0,0 0-192 16,0 0 0-16,0 0 144 16,0 0-528-16,0 0-96 0,0 0-32 0,0 0 0 15,0 0-272-15,0 0-64 0,0 0-16 0,16 12 0 0,-13-15 688 16,-1 2 176-16,2-1 0 0,-1-2 0 0,-1 2 0 0,0-2 0 0,0 0 0 0,-1 2-128 16,1-2 128-16,1-2 0 0,-1 1 0 0,1 1-10800 15</inkml:trace>
  <inkml:trace contextRef="#ctx0" brushRef="#br0" timeOffset="76156.52">1838 1877 21183 0,'-8'-4'1888'0,"3"4"-1504"0,4 0-384 16,1 0 0-16,0 0 560 0,0-2 32 0,-1 2 16 0,-3-3 0 0,0 2 144 15,1-1 16-15,0 2 16 0,3-3 0 0,0 3-400 0,4 0-96 16,2 0-16-16,1 0 0 0,3 3-272 0,1-3 0 16,2 0 0-16,0 0 0 15,2 2 0-15,0-2 160 0,2 1-160 0,1-1 128 0,0 3 0 16,3-3 0-16,2-3 0 0,0 2 0 0,2-1 400 0,2-6 80 15,1 0 16-15,2-5 0 16,0 0 272-16,-1 0 64 0,2-3 16 0,-1 0 0 0,-2 1-416 0,3-5-96 0,2 2-16 0,-3-4 0 16,0 1-272-16,0-2-176 0,-1 0 192 15,0-2-192-15,-2 0 0 0,-2-1 0 16,-4 4 0-16,-1-3-144 16,-3 3-288-16,-2 0-48 0,0 1-16 0,-3 1 0 15,-1 0-144-15,-1 2-48 0,-1 2 0 0,-2 0 0 16,-2 1 192-16,0 0 48 0,-1 1 0 0,-1-1 0 0,0 2 288 15,1 1 160-15,-3 2-160 0,1-3 160 0,1 3 240 0,-2 0 144 0,0 2 16 0,0 0 16 0,1 3 384 16,-2 4 80-16,0-1 16 0,-2 4 0 0,0-1-400 16,0 4-80-16,-3 0-16 0,-3 4 0 0,-1 3-144 15,-2 2-16-15,0 2-16 0,-2 3 0 16,-1 2-368-16,-2-3-80 0,-1 4-16 16,-2-2 0-16,2 0-208 0,-1 1-32 0,2 1-16 0,2 1 0 0,0-1 192 0,3 3 48 15,0-2 0 1,1 2 0-16,1 2 256 0,1-1 192 0,-1 5-16 0,1-1-16 0,0 2 112 0,-1 1 32 15,2 3 0-15,-1-3 0 0,2-1-128 0,1-2-32 0,1-1 0 16,1-2 0-16,-1 1-144 0,2 1 192 0,0-3-192 0,0 1 192 16,2-5-32-16,-3 2 0 15,1 4 0-15,-1 3 0 0,0 0-160 16,-1 1 0-16,-1 4 0 0,0 1 0 0,-1 1 0 0,-1-1 0 0,0-1 0 0,0 1 0 16,-1-2 0-16,0-3-144 0,0-1 144 0,0-2 0 15,-1-1 0-15,-1-2 0 0,2-1 0 0,-2-2 0 16,-1-2 336-16,1-1 80 15,0-1 16-15,1-5 0 0,0 2 0 16,1 0 0-16,-1 1 0 0,0-3 0 0,2 2-240 0,-2 4-64 16,1-1 0-16,-1 1 0 0,2 1-272 0,-2-2-64 0,-1 2-16 15,1-1 0 1,0 0-224-16,-3-1-32 0,1 2-16 0,-1-4 0 0,1 0 496 0,0-1 0 16,1 0-128-16,-1-3 128 0,0 3 0 15,-2-4 0-15,1-2 0 0,1 0-144 0,0-1 144 0,-1-3 0 0,1 0 0 0,0-2 0 0,1-1 0 0,0 0 192 16,2 1 0-16,-1-2-16 15,2 2-176-15,0-4 160 16,-1 2-160-16,-1-1 160 0,0 2-160 0,1-1 0 0,-2-2 0 0,0 0 0 0,-1 0 0 16,1-2 0-16,-2-2 0 0,1 2 0 15,-1-4 0-15,0-3 0 0,0-1 0 16,1 0 128-16,-2-2-128 0,1-2 0 0,-1-1 0 0,1-1 0 0,1-2-160 0,1-2-16 0,1 1 0 0,3-3 0 16,3 2 176-16,1 2 0 15,5 2 128-15,2-2-128 0,2 5 160 0,5 0-32 0,5 4-128 16,4 2 192-16,1 1-32 0,6 4-16 0,4 4 0 0,6 1 0 15,1 3-144-15,3 1 0 16,0 3 0-16,0 1 0 0,0-1-240 0,-1 0-16 16,-3 0-16-16,-4-1 0 31,-7 0-320-31,-1 0-64 0,0-1-16 0,-3 0 0 0,0 2 448 0,-2-1 96 16,-3-2 128-16,1 3-208 0,-1 1 752 0,1 0 160 0,-1 4 16 0,1-1 16 15,1 3-96-15,-2 3 0 0,0 0-16 0,-1 1 0 16,-2 1-176-16,-3 0-16 0,1 3-16 0,-2-3 0 15,0 0-416-15,-3 1 128 0,2-7-128 0,-1-3 0 16,2-1-816-16,1-9-240 0,2 0-48 16,3-8-15728-16</inkml:trace>
  <inkml:trace contextRef="#ctx0" brushRef="#br0" timeOffset="77320.78">5083 1687 1839 0,'-4'-7'160'0,"0"5"-160"0,0-2 0 0,2 2 0 0,-1-1 6880 0,3 2 1344 16,0 1 272-16,-1 0 48 16,0-4-6176-16,-1 2-1248 0,0-1-240 0,-1 2-48 0,2 1-592 0,-1 0-112 15,1 4-128-15,-2-2 176 16,1 6-496-16,-3 0-112 0,1 2-16 0,-2 4 0 0,-2 3 224 0,0 5 32 16,-3 4 16-16,-3 5 0 0,0 1 432 0,-2 1 64 15,-1 4 32-15,1 1 0 0,0-2 256 0,0 7 48 16,1 5 16-16,1 6 0 0,3 5-352 0,3 2-64 15,3-1 0-15,2 3-16 0,3 0 96 0,3 0 32 16,2 3 0-16,-1-3 0 0,1 1-368 16,3-3-128-16,-1-8 0 0,2-6 0 15,1-9-496-15,0-3-80 0,1-9-32 0,0-1 0 0,3-6 304 0,0-1 64 16,2-5 16-16,3-3 0 0,1-1-1184 16,3-8-224-16,3-2-48 0,4-3-12016 0</inkml:trace>
  <inkml:trace contextRef="#ctx0" brushRef="#br0" timeOffset="77853.45">5525 2186 23951 0,'1'4'2128'0,"0"2"-1696"0,2 0-432 0,-1 0 0 0,1 1 2448 0,-1-1 416 0,3 0 80 0,3 8 0 0,4 5-1840 0,5 10-368 16,3 4-80-16,2-1-16 0,1 3-384 0,-1-4-96 15,0-1-16-15,-1 0 0 0,0-1-304 0,-1-1-64 16,-1-2-16-16,-1 0 0 16,2-1-912-16,0 0-192 0,-1-1-48 0,0-4 0 15,0 3 48-15,-3-2 16 0,-2-2 0 0,0 0-11376 0</inkml:trace>
  <inkml:trace contextRef="#ctx0" brushRef="#br0" timeOffset="78081.8">6170 2133 41471 0,'-6'7'1840'0,"0"2"368"0,0 3-1760 0,2 1-448 15,3-6 0-15,0 2 0 0,-1 3 144 0,-1 10-144 16,-2 13 160-16,-3 12-160 0,1 5 0 0,-2 4-288 0,-1-4 32 16,-1-2 16-16,-1 3 16 0,-3-3 0 15,0 1 0-15,-1-3 0 0,-1-1 0 16,-2 0 0-16,2-1 0 0,0-3 0 0,2 1 224 16,-1-3 0-16,2 4 0 0,2-4 0 0,3-3 0 0,0-4 0 0,5 1 0 0,1-6-11632 15,4-1-2352-15</inkml:trace>
  <inkml:trace contextRef="#ctx0" brushRef="#br0" timeOffset="78528.28">6582 2393 40543 0,'1'0'3600'0,"2"0"-2880"0,1 0-576 0,-1 0-144 0,2 2 256 0,3-2 32 16,4 0 0-16,8 0 0 0,8 0-288 15,9-4 0 1,9 4 0-16,2-5 0 0,1 2 0 0,0-3 0 15,0-1-176-15,-2 0 176 16,-1 1-1088-16,-4-3-96 0,-2 3-32 0,-4-1-15888 16</inkml:trace>
  <inkml:trace contextRef="#ctx0" brushRef="#br0" timeOffset="80079.14">7563 2212 4607 0,'-4'0'400'0,"0"-2"-400"0,2 0 0 16,-1 2 0-16,2 0 6800 0,0 0 1280 0,1 0 256 0,0 0 48 0,-1 2-5952 0,-1-2-1184 0,2 2-240 0,0-2-48 15,0 0-768-15,0 0-192 0,21 26 0 0,-9-14 0 16,1 7 0-16,2 0 160 0,4 7-160 0,-1-4 160 16,2 0-160-16,0 0 0 0,-1 1 0 0,2-2 0 15,-1 1 0-15,3 0 0 0,-1 3 0 0,1-3 0 16,-2-2-736 0,2 1-80-16,-1-1-16 0,0-5-10048 15,-1 1-2000-15</inkml:trace>
  <inkml:trace contextRef="#ctx0" brushRef="#br0" timeOffset="80317.06">8290 2145 40543 0,'-11'8'3600'0,"0"3"-2880"0,2 0-576 0,4-2-144 15,1-1 256-15,-2 6 32 0,-8 7 0 0,-8 15 0 16,-6 11-1312-16,-6 10-272 0,2 1-48 0,-1 1-16 16,-1 2 576-16,1 2 112 15,-2 4 32-15,1 1 0 0,0 2-400 16,4-1-80-16,2-6-16 0,0 7 0 0,-2 5 800 16,2-1 144-16,1-2 48 0,3-9 0 0,3-9 144 0,5-9 0 0,4-7 160 0,3-7-9008 0,3-6-1808 0</inkml:trace>
  <inkml:trace contextRef="#ctx0" brushRef="#br0" timeOffset="80826.95">7976 1182 28559 0,'-5'-4'2544'0,"2"2"-2032"0,1 2-512 0,2 0 0 0,2 2 2368 0,2-2 368 16,1 3 80-16,4 0 0 15,4 1-3408 1,8 5-688-16,9 3-144 0,10 4-32 0,5 3 800 0,5 4 144 0,2 2 48 0,1 4 0 0,0-1-64 0,0 3-16 0,3 7 0 0,2 3 0 31,-2 4-960-31,-2 2-192 0,-1 1-32 16,-6 5-16-16,-4-1 432 0,-4 4 96 15,-7 0 0-15,-6-1 16 0,-4-4 2096 0,-2 2 400 0,-3 0 96 0,-3 4 16 16,-3 3 704-16,-5 3 128 0,-2 2 48 0,-5-2 0 0,-4-6-576 0,-3 2-112 16,-4 4-32-16,-4-5 0 0,-1-1-1024 0,-3-4-208 15,-1-8-32-15,0-7-16 0,1-5-160 0,0-7-128 16,3-6 144-16,-1-5-144 0,4-3 0 0,-1-8-320 16,1-1 64-16,-1-6-11328 15,2-3-2240-15</inkml:trace>
  <inkml:trace contextRef="#ctx0" brushRef="#br0" timeOffset="81570.42">8875 922 21183 0,'-2'-8'1888'15,"1"3"-1504"-15,0 0-384 0,1 1 0 0,0 4 1984 0,1-2 336 16,-1 0 64-16,3 0 16 0,-1-4-1248 0,3-3-256 0,3-2-64 15,3-1 0-15,1-1-368 0,3 1-80 16,2-2 0-16,3 2-16 0,3-3-368 0,3 1 0 0,3 2 0 0,2 0 128 0,1 3-128 16,3 2-160-16,0 0 160 0,4 4-208 0,-3 3 208 0,-2 0-192 15,-2 3 192-15,-1 1-192 0,-1 5-32 0,-3 1 0 16,-2 2 0-16,-3 0 0 0,-2 4-48 0,-4 3-16 16,-1-3 0-1,-4 3 0-15,-2 0 288 0,-3-2 0 0,-2 1 0 16,-3 1 0-16,-4-1-192 0,0 2 64 0,-2-1 128 0,-3-3-208 15,-2 0 32-15,-2-3 16 0,-4 5 0 0,0-6 0 16,0 4 0-16,-3-5 0 0,-2 2 0 0,-2-2 0 16,-3 0-1024-1,-3 0-208-15,-2-4-32 0,-2 2-16 0,0-3-112 0,-1-2-32 0,2-2 0 0,1 2 0 0,3-4 1296 16,2 3 288-16,6-2 0 0,1 1 0 0,3-2 1600 0,2 4 288 0,0-2 64 16,3 2 16-16,2 0-192 0,2 1-48 0,2 1 0 0,2 1 0 15,3 2-576-15,3 1-112 16,3 0-16-16,4 2-16 0,5 1-256 15,4-1-48-15,5 4-16 0,4 0 0 0,2 3-240 0,2-3-32 16,0 2-16-16,1 0 0 0,0-1-240 0,3 3-160 0,0-2 192 0,2 4-192 0,2 1 224 16,0 3-64-16,2 2-16 15,-1 1 0-15,1 1-144 0,-1-1 0 0,-1-1-160 0,-3-3 160 16,-1 1-1312 0,-1-1-160-16</inkml:trace>
  <inkml:trace contextRef="#ctx0" brushRef="#br0" timeOffset="82619.47">3987 1548 34095 0,'-4'-6'3024'16,"1"2"-2416"-16,2 2-480 0,2-1-128 0,1 3 272 0,-1 0 48 0,-1-1 0 0,1-1 0 0,0-2-576 0,1 0-96 0,0 4-32 15,1 0 0 1,0 8 256-16,-1 0 128 0,0 5-160 0,-1 3 160 16,-1 6-928-16,0 0-96 0,0 7 0 0,0 3-16 0,-1 5-80 15,0 4-16 1,0 4 0-16,-1-1 0 0,2-4 912 0,0 3 224 0,2-3 0 0,1-1 0 0,2-5 272 0,3 1 112 0,-1-4 0 0,4-3 16 15,2 1-400-15,3-3-144 0,0-4 0 0,2-1-11808 16</inkml:trace>
  <inkml:trace contextRef="#ctx0" brushRef="#br0" timeOffset="83004.82">3851 2641 43311 0,'0'1'1920'0,"0"2"384"0,0-3-1840 0,1 1-464 0,1 0 0 0,2 1 0 16,2 0-1088-16,2-2-320 0,5 1-64 0,6 2-16 15,6-3 128-15,7-4 16 0,5-1 16 0,4-2 0 16,-1-3 720-16,1-3 144 0,0-1 16 0,4-4-13872 15</inkml:trace>
  <inkml:trace contextRef="#ctx0" brushRef="#br0" timeOffset="83604.93">4006 3161 25791 0,'4'-7'1152'0,"-1"0"224"0,-1 2-1104 0,-1 1-272 0,1 1 0 16,0 0 0-16,1-1 400 0,-1-2 32 16,4-2 0-16,2-6 0 0,3-5 352 0,1-3 80 0,2 1 16 0,-1 1 0 31,2-2 272-31,-1 4 48 0,2-1 16 0,-1 3 0 0,1 2-928 0,-1 4-288 0,-1-1 160 0,0 5-160 15,1 1 0-15,1 4-144 16,-3 1 0-16,2 1 0 0,-1 3-304 0,0 0-48 0,0 2-16 16,0 2 0-1,0 0-208-15,-2 1-48 16,-2 0-16-16,-2 1 0 0,-1 3 416 0,-4-3 96 16,0 2 16-16,-3 0 0 0,-3 2 640 0,-2 1 144 0,-2 1 32 0,-4 0 0 0,-1 2 16 0,-3-1 16 0,-4 1 0 15,-1 1 0-15,-3-2-400 0,-2 4-64 16,-1-3-128-16,-1 2 176 0,1 1-528 0,-1-1-96 0,2-1-32 0,2-2 0 31,2 0-32-31,1-3-16 0,4 1 0 16,1-4 0-16,2 0 1104 0,4-4 208 0,1 2 48 0,3 1 16 0,2 0 32 0,3 1 0 0,2 0 0 0,4 0 0 0,4 3-32 15,4 1 0-15,3 1 0 0,5 0 0 0,2-3-224 0,3 3-48 16,4 2-16-16,0-5 0 0,0-3-368 0,1 1-64 16,6 1 0-16,2-1-128 31,3-1-384-31,2-4-192 0,0 0-48 0,2 0-11328 15,0-2-2256-15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4-15T12:28:06.574"/>
    </inkml:context>
    <inkml:brush xml:id="br0">
      <inkml:brushProperty name="width" value="0.05292" units="cm"/>
      <inkml:brushProperty name="height" value="0.05292" units="cm"/>
      <inkml:brushProperty name="color" value="#7030A0"/>
    </inkml:brush>
  </inkml:definitions>
  <inkml:trace contextRef="#ctx0" brushRef="#br0">7597 1934 9215 0,'-6'0'816'0,"1"-3"-656"15,4 3-160-15,1-1 0 16,0 1 224-16,0 0 16 0,-2 0 0 0,-2-2 0 0,0-2-448 0,-2 2-96 0,1-1-16 0,0 2 0 15,0 1 320-15,3-3 0 0,-1 2 0 0,2 1 0 16,0-2 0-16,-1 2 0 0,2 0 0 0,2 0 0 16,-2 2 448-16,1-2 80 15,-1 1 32-15,0-1 0 0,0 0 400 0,0 0 64 16,0 0 32-16,0 0 0 0,0 0 384 0,0 0 80 0,0 0 16 0,0 0 0 16,0 0 96-16,0 0 32 0,0 0 0 0,0 0 0 0,0 0-576 0,0 0-96 15,0 0-32-15,0 0 0 0,0 0-448 0,0 0-112 31,21-10-16-31,-16 4 0 0,1 0-208 0,0 0-48 16,3-2-128-16,-2 0 192 0,3-1 160 0,0-1 32 16,0 0 0-16,1-2 0 0,0 0 16 0,0-1 16 15,1 2 0-15,-1-4 0 0,0 2-160 0,-1 0-16 16,1 1-16-16,-3 0 0 0,1-2 32 0,-1 3 16 0,-1-2 0 16,-1 2 0-16,0 3 144 0,-1-2 32 0,-1 0 0 0,0 1 0 15,-1-1-16-15,1 0 0 0,0 2 0 16,0-2 0-16,-1 0-208 0,2 1-32 0,0-1-16 15,0 1 0-15,0 0-48 0,0-1 0 0,1 1 0 16,-1 2 0-16,0-3-128 0,0 1-176 0,0 3 48 0,-1-2 0 16,1 3 128-16,0-2 176 0,-2 1-48 0,1 1 0 15,-2 2-128-15,1-1 0 0,1 1 0 0,-3 2 0 16,1 1 128-16,0 0 0 0,0 1 0 0,-1-1 0 16,0 4-128-16,-1 1 0 0,2-1-160 0,-2 0 160 15,0 2 0-15,0-1 0 0,1 2 0 0,-1-1 0 0,0-2 0 16,0 2 0-16,1-1 0 0,0 3 0 0,1-2 0 15,-1 0 0-15,1 0 128 0,0 1-128 0,0 5 0 16,1 0 0-16,0-1 128 0,1 4-128 0,2 1 0 0,-1-1 0 16,1 2 128-16,2 2-128 0,-1-3 144 0,-1 2-16 15,2-3-128-15,-1 1 192 0,1 0-192 0,-1-2 128 16,0 1-128-16,0-2 0 0,0-2 0 0,-1 1 128 16,2-4-128-16,-1 1 0 0,0-2 0 0,2 0 0 15,1-5 0-15,1 2 0 16,1-2-832-16,5-1-64 0,0-1-16 0,5-1-16688 0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4-15T12:28:36.853"/>
    </inkml:context>
    <inkml:brush xml:id="br0">
      <inkml:brushProperty name="width" value="0.05292" units="cm"/>
      <inkml:brushProperty name="height" value="0.05292" units="cm"/>
      <inkml:brushProperty name="color" value="#7030A0"/>
    </inkml:brush>
  </inkml:definitions>
  <inkml:trace contextRef="#ctx0" brushRef="#br0">17100 8714 911 0,'-6'4'0'0,"1"-4"0"0,3 2 0 0,0-2 0 0,2 0 0 0,-2 0 128 15,-2 2-128-15,-2 0 0 0,-3 2 128 0,0-2-128 16,-1 2 0-16,2-2 128 0,1-2 240 0,2 0 32 15,1 0 16-15,0 0 0 0,2 0 352 0,1 0 80 16,-2-2 16-16,2 4 0 0,0-2 96 0,0 2 32 16,-1 0 0-16,1-2 0 0,0 3 224 0,0-3 32 0,1 3 16 0,1 0 0 15,0 0-80-15,0 1-16 0,3-1 0 0,1-2 0 16,1 1-208-16,3-2-32 0,2 3-16 0,1-3 0 16,2 0-176-16,1 0-32 0,-2 0-16 0,5-3 0 15,3 3-240-15,0-3-64 0,2 3 0 16,1-3 0-16,-1 6-16 0,1-3-16 0,-1 1 0 0,1 1 0 15,0 1-192-15,2 1-32 0,2-2-128 0,0-1 192 16,2 2 48-16,1-1 0 0,-1-2 0 0,5 0 0 16,3 0 112-16,2-2 32 0,1 2 0 0,0-4 0 15,1-2 128-15,-2 3 48 0,3 0 0 0,-1 0 0 0,2 3-80 16,-1-2-16-16,1 4 0 0,0 2 0 0,1 1-192 0,-1 2-32 16,-1 2-16-16,2-3 0 0,-2 2-224 0,1 0 0 15,-4-2 0-15,1 1 0 16,-1-4 0-16,1 0 0 0,1-2 0 0,2-1 0 0,2-1 0 0,1-2 224 15,1 0-32-15,0-2-16 0,-1 3 384 16,0-4 80-16,-1 0 0 0,1 0 16 0,1 0-368 0,0-4-80 16,-1 4-16-16,0-4 0 0,0 3-192 0,-3 1 0 15,-3 0 0-15,-2 2 0 0,1-1 0 0,-3 4 128 16,0 1-128-16,-3 0 144 0,0 0-144 0,-3 0 0 0,-3 4 0 16,1-2 0-16,-2 5 0 0,-2-1-176 0,-3 1 48 15,-2 2 0 1,-3 1-496-16,-2-3-80 0,1 2-32 0,-3-5 0 15,0 0 32-15,-1 0 0 0,-2 0 0 0,1-2-9072 0,-1-2-1808 16</inkml:trace>
  <inkml:trace contextRef="#ctx0" brushRef="#br0" timeOffset="873.04">17832 9597 911 0,'-1'-2'0'0,"0"0"0"0,-2 2 0 0,2-2 0 0,1 1 768 0,-1 1 80 15,1-3 16-15,-1 1 0 0,-1 0 352 0,1-2 64 16,-1 0 0-16,0-2 16 0,1 2 112 0,1-2 0 16,0 2 16-16,0 2 0 0,3-2-192 0,-2 1-32 15,3 3-16-15,-2 0 0 0,2 0-224 0,1 0-32 16,1 4-16-16,1 1 0 0,2 2-448 0,-2 2-80 15,3 3-32-15,1 5 0 0,4-1-96 0,-1 6-32 16,2 4 0-16,0 7 0 0,1 1-64 0,2 5-16 16,-2 0 0-16,-1-1 0 0,0-1 48 0,0-1 16 15,1 2 0-15,-3-4 0 0,0-6-16 0,-3-9-16 0,-2-3 0 16,1-4 0-16,0-1 1040 0,-1 0 224 16,1 0 32-16,-1 0 16 0,-2 2-704 0,1-3-144 0,-2-3-16 0,-1 3-16 15,0-1-608-15,-1-1-208 0,-2 0 0 0,1-2 0 16,-2 0-880-1,0 0-192-15,0-3-16 0,-1 1-16 16,2-2-672-16,-1 2-128 0</inkml:trace>
  <inkml:trace contextRef="#ctx0" brushRef="#br0" timeOffset="1190.73">18478 9600 11967 0,'-8'0'1072'0,"1"1"-864"0,1 1-208 16,1 2 0-16,2 1 2176 0,1-1 400 0,-2 3 80 0,-2 4 16 31,-4 5-1888-31,-4 9-368 0,-2 7-80 0,0 3-16 0,0 3-144 0,-1 0-48 0,1 3 0 0,0 0 0 16,2-9 512-16,-2 0 80 0,0 8 32 0,-3-2 0 15,1 1 368-15,-1-1 80 0,-3 5 16 0,-3 2 0 16,1 2-192 0,-4 1-16-16,4-4-16 0,-1 1 0 0,0-1-592 0,-2 6-112 0,-1 7-32 15,-2 0 0-15,3 0-256 0,1-9-176 0,4-4 32 0,1-7 0 16,3-8-64-16,2-4-16 0,4-2 0 0,1-4 0 16,2-3-544-16,2-1-128 15,2-8 0-15,1 2-13072 0</inkml:trace>
  <inkml:trace contextRef="#ctx0" brushRef="#br0" timeOffset="2002.35">17887 9347 4607 0,'-3'0'400'0,"1"0"-400"0,1 0 0 0,-1 0 0 0,2 0 1600 0,0 0 256 0,0 0 32 0,-1 0 16 16,1 0-352-16,0-2-64 0,1 1-16 0,-1 1 0 15,0 0-400-15,0 0-96 0,0 0-16 0,0 0 0 16,18-10-400-16,-15 7-96 0,2-1-16 0,0 2 0 16,1-2-96-16,-1 2-32 0,3-2 0 0,-1-2 0 15,1 2 64-15,0-4 0 0,2 1 0 0,0-3 0 16,0 1 112-16,-1-3 16 0,2 1 16 0,-1-1 0 0,-1 0 80 15,1 2 16-15,0-3 0 0,0 3 0 0,0-2 16 0,0 2 16 16,0-1 0-16,-1-1 0 16,0 2-112-16,0-3-32 0,1 2 0 0,-1 0 0 15,-1 1-64-15,1 0-32 0,-2 1 0 0,0-3 0 16,0 5 32-16,-2 1 0 0,0 0 0 0,0 2 0 0,-2 1-192 16,1 3-48-16,-1 3 0 0,-1-3 0 15,-1 4-80-15,-1-1-128 0,2 2 176 0,-1-1-176 0,0 2 0 0,0-3 0 16,1 2 0-16,-2 0 0 0,1-2 240 15,0 1-64-15,0 1-16 0,1-4 0 0,-2 2 224 0,1-1 32 16,1-1 16-16,-1 2 0 0,3-3-64 16,-1 1-16-16,0 1 0 0,1 1 0 0,0-2-176 0,2 4-48 0,0 1 0 15,2 4 0-15,-1 0-128 0,2 6 0 16,1 3 0-16,-2 1 0 0,1 2 0 0,1 2 0 0,-3 2 144 0,2-1-144 16,-2 0 0-16,1-5 0 15,-1-2 0-15,-1-3-192 0,-1-1 192 0,0-4 0 16,0-1 0-16,0 0 128 0,-1-3-128 0,1 1 0 15,-2-5 0-15,1 2 128 0,-1-4-256 0,0 0-64 0,2-3 0 0,0 0-17808 16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4-07T16:07:02.101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31758 2237 13823 0,'3'0'1216'0,"-1"1"-960"0,0-1-256 0,-1 3 0 0,0-3 1120 0,0 0 176 0,2 0 48 0,0 2 0 0,2-1 1008 0,2 2 208 15,0 0 32-15,-1 2 16 0,0 0-720 0,-1 4-144 32,1-3-16-32,-1 4-16 0,-1 0-608 0,0 5-112 15,0-2-32-15,-1 6 0 0,1-1-384 0,0 5-96 16,-1-1-16-16,2 3 0 0,0 1-464 0,0 2 0 16,0 3-176-16,0 1 176 15,0 3-768-15,0 1-16 0,-1 3-16 0,-3 2 0 16,0 4-256-16,-2-1-48 0,-3 1-16 0,-2 2 0 15,0-3 112-15,-4-3 32 0,-1-3 0 0,-2-2 0 16,1-2 336-16,-3-6 64 0,3-5 0 0,-2-2-11536 0</inkml:trace>
  <inkml:trace contextRef="#ctx0" brushRef="#br0" timeOffset="615.66">31533 2323 39615 0,'-11'-7'1760'0,"4"5"352"0,2-2-1680 0,2 4-432 16,3-3 0-16,4 3 0 0,0 0 320 0,3 0 0 16,4 0-16-16,7 0 0 0,6-1-112 0,8 1-32 15,7-2 0-15,4-1 0 0,5 2-160 0,3-4 0 16,0 1 0-16,2 1 128 0,0 0-128 0,0-1 0 0,-2 1 0 0,-4 0 0 15,-5 1-352-15,-4 0 0 0,-3 0 0 16,-5 2 0-16,-6 0 16 0,-4 0 0 0,-4 2 0 0,-3 0 0 16,-6 0 336-16,-2 1-176 0,-3 0 176 0,-3 1-128 15,-1 2 128-15,-4-2 144 0,-4 2-16 0,-2 0-128 16,0 1 448-16,-4 1-32 0,-3 0 0 0,0 0 0 16,-2-2-240-16,-3 1-48 0,1-1-128 0,-2 0 192 15,0 1-192-15,2 0 0 0,-1-1 128 0,2 2-128 16,3 0 0-16,5-2 0 0,1 0 0 0,3 0 0 31,4 1-832-31,2-1-144 0,2 0-48 0,1 0 0 16,2-2-1088-16,3 2-240 0,-1 0-32 0,4 0-16 15,0-2 976-15,3 0 192 0,2-1 32 0,3 0 16 0,0-1 1568 0,2 0 320 0,4 0 64 0,2 1 16 16,0-3 576-16,2 1 112 0,2 1 32 0,0 2 0 0,0 1-736 0,-2 0-128 16,-3 4-48-16,-4-1 0 0,-2 0-368 0,-6 4-80 15,-2-2-16-15,-3 5 0 0,-1-2 208 0,-4 3 48 16,-1 2 0-16,-3-1 0 0,2 0 96 0,-5 1 32 15,1 0 0-15,-1 1 0 0,-1-1-96 0,0-2-16 16,-1 3 0-16,0-3 0 0,1 0-144 0,-2-4-48 0,-1 5 0 0,-2-5 0 16,0 0-80-16,-1-1-128 0,-1 1 176 0,-2-3-176 15,0 1 208-15,-2 0-64 0,1 3-16 0,-2-5 0 16,0 3 112-16,-1 1 16 0,1 0 0 0,-1-2 0 16,1 0-256-16,1-2 0 0,-2 2 128 0,0-4-128 15,1 2 0-15,0-3 176 0,0 0-176 0,2-4 160 16,2 0-384-16,-1-2-80 0,3-2-16 0,-1 0-18352 31</inkml:trace>
  <inkml:trace contextRef="#ctx0" brushRef="#br0" timeOffset="1477.08">26252 6764 35007 0,'-16'6'3120'0,"2"-2"-2496"0,7 2-496 0,3-6-128 0,3 3 704 0,-3-2 112 16,-4 4 16-16,-7 2 16 0,-3 3 32 0,2 1 0 15,5-3 0-15,6-2 0 0,8 0-704 0,5-4-176 16,8-2 0-16,7-2 0 0,8-4-160 0,6 0-64 16,5-4-16-16,6-3 0 0,5 1 240 0,4 0 0 0,-1 2 0 0,2-4-144 15,4 2 144-15,-2-1 0 0,1 1-144 0,-6 0 144 16,-5-1 0-16,-4 2 0 0,-2 3 0 0,-4-2 0 15,-4 3 128-15,-5 1 112 16,-5 3 16-16,-4 3 0 0,-5 3-64 0,-5 1 0 0,-3 5 0 0,-4 1 0 16,-4 6-192-16,-3 2 176 0,-2 4-176 0,-5 3 160 15,-3 4-160-15,-3-1 0 0,-2 4 0 0,-2-3 0 16,1-1 0-16,-4 2 192 0,-3 3-192 0,-2 2 192 0,1-1-192 16,-2 1 0-16,3 0 0 0,-1 0 0 0,1 3 0 0,-1 0 0 15,0 0 0-15,0-1 0 0,0 2 0 16,-1-5 0-16,1-2-144 0,1-3-12368 15,3-3-2464-15</inkml:trace>
  <inkml:trace contextRef="#ctx0" brushRef="#br0" timeOffset="2830.36">16801 10704 34095 0,'-11'-4'3024'0,"2"2"-2416"0,4 0-480 0,4 2-128 0,1 0 0 0,-2 0-192 0,-3 0 64 0,-4-5 0 0,-1 4 256 0,3-4 64 16,3 2 16-16,4-1 0 0,5 0 704 0,1 2 144 15,4-2 32-15,1-2 0 0,3 2-848 0,-2 2-240 16,0-2 0-16,1 4 128 0,-1 0-128 0,-2 0-160 0,1 1 160 15,-1 3-208-15,-1 1-48 0,-1-2-16 0,2 6 0 0,1-5 0 16,4 2 96-16,1-2 32 0,2 2 0 16,3-4 0-16,1 0 144 0,4 0 0 0,4-2 0 0,2-4 0 15,1 2 0-15,2-2 176 0,-1-2-176 0,1 2 192 16,-3-2-192-16,-1 1-144 0,-4 1 144 0,-2 1-208 16,0 0-32-16,-3 1 0 0,-3 1 0 0,-5 1 0 15,-1 1 496-15,-3 0 112 0,-3 3 16 0,-2-1 0 16,-3 4 304-16,0-1 64 0,-4 4 16 0,0 0 0 0,0 1-272 15,-2-1-48-15,0 2-16 0,0 2 0 0,1 0-144 0,-2 0-32 16,2 1 0-16,-2 2 0 0,-1 4-256 0,0 1 160 16,-1 1-160-16,-2 1 128 0,-2 5-128 0,-2 3 0 15,-3 0 0-15,-1 2 0 16,0 1 0-16,-3-2 0 0,-2 1 0 0,-2 0 0 0,-1-1 0 0,-2 4 0 16,1-2 128-16,-1-1-128 0,1-3 160 0,3-5-160 15,0-1 192-15,4-3-192 0,0 1-192 0</inkml:trace>
  <inkml:trace contextRef="#ctx0" brushRef="#br0" timeOffset="34663.54">31862 7912 20271 0,'-1'-7'1792'0,"0"1"-1424"0,1 0-368 0,1 2 0 0,0-1 576 0,0 4 32 0,2-3 16 0,-1-1 0 0,3-2 464 0,2-5 112 0,0-1 16 0,0-5 0 16,2 2-64-16,-2 0 0 0,0-3 0 0,-2 5 0 15,-2 0-256-15,-1 0-64 0,-1 2-16 0,-4 2 0 16,1 1-96-16,-6 0-16 0,1 5 0 0,-5 1 0 15,-2 1-112-15,-3 4-16 0,-2 2-16 0,-2 2 0 0,-1 4-192 16,0 1-48-16,-2 3 0 0,2-2 0 16,0 2-64-16,-1 2-32 0,2 1 0 0,0-1 0 0,4 0-224 0,-2 0 0 15,1 3 128-15,-1-1-128 16,1 2 128-16,0-1-128 0,1 3 176 0,2-2-176 0,3 1 0 0,1 1 0 16,2 3 0-16,1 1-144 0,0 2 304 0,2 0 64 15,1 3 16-15,3 2 0 0,2 1-48 0,2 1-16 16,3-1 0-16,2-1 0 0,3-4-176 0,4 0 0 15,3-2 0-15,3-5 128 0,0 0 16 0,2-3 0 0,5 0 0 16,4 0 0 0,4 0-400-16,1-6-96 0,1 2-16 0,1-7 0 15,0 0-480-15,-2-5-112 0,1-2 0 0,0-1-10752 0,2-4-2128 0</inkml:trace>
  <inkml:trace contextRef="#ctx0" brushRef="#br0" timeOffset="36073.16">29943 9549 25791 0,'1'-3'2304'0,"1"-3"-1856"0,-1 4-448 0,1 0 0 0,0 0-144 0,-1 1-128 0,1-4-32 0,2-3 0 31,1-3 1456-31,1 0 272 0,0 0 64 0,-1 1 16 16,0 3 176-16,-1 1 48 0,-2 3 0 0,0-1 0 0,-1 2-464 0,0 2-96 16,-1 2-16-16,1-2 0 15,-1 4-640-15,-1 0-128 0,1 1-16 0,0 2-16 16,0 2-48-16,-1 1-16 0,2 0 0 0,-1 2 0 16,1 0-288-16,3 1 0 0,-2 3 0 0,2 4-144 0,0 2 144 0,1 2-128 15,0 5 128-15,0-3-128 0,1 5 128 16,1 0 0-16,1 3 0 0,-1 1 0 0,2 1 0 0,-2 1 0 15,1-1 0-15,-1 1 0 0,-1-1 0 0,0-2 0 16,1 0 0-16,-2-2 128 0,-1-4-128 0,1-2 0 16,0-1 0-16,-1-3 0 0,0 1 0 0,0-7 0 15,-2 2 0-15,0-4 0 0,1 1 0 0,-2-3 128 16,2 0-128-16,-3-4 0 0,1 0 0 0,0-4 0 0,-1 2 0 16,1-6 0-16,-1 3 0 0,0-6 128 0,0 1-128 15,-1-4 0-15,0-2 336 0,1-4 0 0,0-7 0 16,0-3 0-16,2-4 80 0,1-5 16 0,1-5 0 15,2-1 0-15,1-5-208 0,2-4-32 0,2-2-16 0,3-2 0 16,0-1-176-16,4 0 0 0,0 0 0 0,2 1 0 16,0 3 0-16,0 0 0 0,-1 6 0 0,1 3 0 15,0-1-416-15,2 1 32 0,3 1 16 0,0 2 0 32,-1 3-240-32,1 1-48 0,-1 5-16 0,-2 4 0 0,0 0-336 0,-2 3-64 15,0 1-16-15,-3 1-16608 0</inkml:trace>
  <inkml:trace contextRef="#ctx0" brushRef="#br0" timeOffset="38111.12">30002 1067 18431 0,'2'-5'1632'0,"-1"1"-1312"0,0 1-320 0,-1 3 0 0,0 0 1152 0,1 0 176 0,1-3 16 0,0-1 16 16,-1 1 576-16,2-2 112 0,-2 1 32 0,0 2 0 15,1 0-736-15,-1 0-160 16,0-1-32-16,-1 6 0 0,0-3-400 0,0 2-96 15,1 0-16-15,-1 0 0 0,0-2-208 0,0 0-48 0,0 0-16 16,0 0 0-16,1 22 16 0,-1-13 16 16,0-2 0-16,0 3 0 0,2 3-144 0,-2 2-48 0,2-2 0 0,2 3 0 15,0 3-64-15,-1-1-16 0,3 5 0 0,-1-1 0 16,3 0-128-16,-2-1 192 16,1 1-192-16,1-2 192 0,-1-1-192 0,1 0 0 15,-2 0 0-15,-1 0 128 0,-1-1-128 0,-1 2 0 0,-2 0 0 0,-1 1 0 0,-2 3 0 0,0-1 0 16,-3 3 0-16,0-2 0 0,-2 5 0 0,1-3 0 15,0 2 0-15,0-2 0 0,0-1 0 0,0 0 0 16,2-6 128-16,0 0-128 0,0 1 0 0,2-5 0 16,1-1 0-16,-1-2 0 0,1-1 0 0,1-1 0 31,0-4 0-31,3 0 0 0,-2-2 0 0,0-1 0 16,2 0 0-16,-1-2 0 0,1-1 0 0,-1-1 0 0,1 1 0 15,0-4 0-15,2-1 0 0,0-1 0 0,1 0 0 0,2-5 0 16,-1-2 0-16,2-1 0 0,1-5 0 0,0-1 0 15,1-2 0-15,0-3 0 0,1-1 0 0,1-2 0 16,-1-3 0-16,0 1 0 0,2-4 0 0,-2-1 0 16,-1 0 128-16,2 1-128 0,-2 3 0 0,0-1 128 15,1-7-128-15,1 1 0 0,0 1 0 0,1-1 0 16,-2 3 0-16,1 3 0 0,0-3 0 0,1 2 0 0,-2 3 0 16,3-3 0-16,0 3 0 0,0 3 0 0,0 1-288 15,-2 4 16-15,0-1 0 0,-1 4 0 16,0 0-304-1,-2 3-64-15,1 1-16 0,-2 3 0 0,-2 2-816 0,1 0-176 16,-2 4-16-16,1-4-8768 0,0 4-1728 0</inkml:trace>
  <inkml:trace contextRef="#ctx0" brushRef="#br0" timeOffset="39168.21">30493 1504 13823 0,'-1'0'1216'0,"0"0"-960"0,1 0-256 0,0 0 0 0,0 1 1344 0,0-1 208 0,0 0 48 0,0 2 16 0,-1-2 288 0,1 0 48 16,-2 3 16-16,2-3 0 0,0 0-1104 0,0 0-224 15,0 0-32-15,0 0-16 0,0 0-240 0,0 26-48 16,-1-18-16-16,1 3 0 0,-1 4 160 0,0 1 48 0,-1 5 0 15,1 2 0 1,0 3-304-16,-1 2-64 0,-1 1-128 0,1 1 192 16,-2 3-320-16,0-3-80 0,2 3-16 0,-2-5 0 31,0-2-912-31,2 0-176 0,-1-1-32 0,1-3-7104 0,1-1-1424 0</inkml:trace>
  <inkml:trace contextRef="#ctx0" brushRef="#br0" timeOffset="39689.72">30700 1560 19343 0,'-4'2'1728'0,"0"0"-1392"0,3-2-336 0,0 3 0 16,1-3 1216-16,-1 0 160 0,-1 3 32 0,-1 0 16 15,-2 0 352-15,-3 4 64 0,2 3 16 0,-2-2 0 16,0 2-1520-16,1-2-336 0,-1 3 0 0,0-1 0 15,0-3-320-15,2 2-64 0,-1-1-16 0,0 0 0 16,1 0 144-16,1-1 48 0,-1-1 0 0,0 1 0 16,0-1 0-16,0 1 0 0,-1-1 0 0,0 0 0 15,0 0-288-15,-1 0-48 16,1-2-16-16,1 0 0 0,-1-1 560 0,2 2 128 0,2-3 0 0,0 0 16 0,2-2 304 0,0 3 64 16,1-3 16-16,0 0 0 15,1 0-128-15,0 1-16 0,0 1-16 0,1-2 0 0,0 3-176 0,-2-3-48 16,0 0 0-16,0 0 0 0,0 0 608 0,19 16 112 15,-12-15 32-15,1 4 0 0,-1-4-128 0,2 4-32 16,-1-4 0-16,0 4 0 0,0-3-528 0,0 1-208 16,-1 0 176-16,-1-1-176 15,-1 2-560-15,0-2-208 0,-1 2-32 0,-2 0-16 16,1 1-544-16,-1-2-112 0,1 1-32 0,-1 2 0 16,2-2-112-16,-1 1-32 0,2-1 0 0,1 2-5712 15,-1 0-1136-15</inkml:trace>
  <inkml:trace contextRef="#ctx0" brushRef="#br0" timeOffset="40212.99">30955 1470 28559 0,'-3'0'2544'0,"2"0"-2032"16,1 0-512-16,0 3 0 0,1-3 192 0,-1 2-64 0,0 2-128 0,-1 2 192 0,0 3 768 0,-1 1 160 31,1 6 32-31,-1 2 0 0,0 2-944 0,1 1-208 0,-1 1 0 0,1 0 0 0,-1 1 0 0,1 0 0 16,1 2 0-16,-1 0 0 0,0-1-352 0,-2-1-32 16,1-1 0-16,-1 0 0 15,1 0-752-15,-1-3-144 0,1-2-48 0,-1-2-7248 16,0 1-1440-16</inkml:trace>
  <inkml:trace contextRef="#ctx0" brushRef="#br0" timeOffset="40434.12">30814 1738 11967 0,'2'-1'1072'0,"1"1"-864"0,-1-2-208 0,1 2 0 0,-1 0 4016 0,2 0 752 0,-1 0 160 0,2-3 16 16,4 2-2832-16,3-1-576 16,3-1-128-16,3 2 0 0,0-3-816 0,1 2-144 0,-2-2-48 0,1 2 0 15,0-2-560-15,-1 1-112 0,-1 0-32 0,-1-2 0 32,-1 1-1360-32,-3 1-288 0</inkml:trace>
  <inkml:trace contextRef="#ctx0" brushRef="#br0" timeOffset="40754.29">31160 1443 13823 0,'0'0'1216'15,"0"0"-960"-15,1 1-256 0,-1-1 0 16,1 3 1472-16,1-3 240 0,-2 1 48 0,1 1 16 16,1 5 1056-16,0-1 224 0,-1 4 32 0,0 4 16 0,-2 3-1440 15,0 1-304-15,-2 4-48 0,-1 4-16 0,-1 3-688 0,0 2-144 16,-1 1-16-16,1 0-16 0,-1 0-432 0,1-1 128 15,1 0-128-15,2-3 0 16,0 1-1328-16,0-6-336 0</inkml:trace>
  <inkml:trace contextRef="#ctx0" brushRef="#br0" timeOffset="41322.88">31814 601 16575 0,'2'-1'1472'0,"0"-2"-1168"0,-1 2-304 0,0 1 0 0,0 0 1472 0,1-3 256 0,-1 3 32 0,3-3 16 0,-1-2-320 0,2 1-64 0,-1-2-16 0,0 2 0 16,-2 2-544-16,-1 0-96 15,1 0-32-15,-2 2 0 0,-3 2 0 0,1 0-16 0,-2 1 0 0,-3 6 0 16,-2 0-176-16,-2 1-16 0,-3 6-16 0,-3 2 0 16,-2 6-160-16,-3 3-48 15,0 3 0-15,-3 4 0 0,2 3 144 0,-2 0 32 0,1 5 0 0,1-1 0 16,1 1-192-16,-1 5-16 0,0 4-16 0,2 5 0 15,1-6-80-15,1 1-16 0,3-3 0 0,3-4 0 16,2-2-128-16,3-4 0 0,3-1 144 0,2 1-144 0,1-3-192 16,4-3-128-16,1 2 0 0,2-2-16 15,4-3-304-15,2 0-64 16,1-2-16-16,6-4 0 0,0 1-784 0,5-4-160 0,0-2-16 0,3-4-16 16,2 1-1440-16,3-3-304 0</inkml:trace>
  <inkml:trace contextRef="#ctx0" brushRef="#br0" timeOffset="41752.81">32096 786 23951 0,'-3'-2'2128'0,"2"1"-1696"0,1 2-432 0,0-1 0 0,0 0 736 0,0 2 64 0,0-2 16 0,0 3 0 0,0 0 720 0,0 5 160 15,-1 3 32-15,0 5 0 0,0 4-480 0,-2 5-96 0,2 6 0 16,-2 1-16-16,1 4-352 0,1 1-64 0,-1 1-16 0,1 3 0 16,1 2-400-16,1-3-96 0,1-1-16 0,-1-4 0 15,1-2-192-15,1-2-160 0,-1-5 32 0,0-1 0 31,-1-3-1200-31,0-1-224 0,-1-4-48 0,0-2-16 16,-1-1-1392-16,-2-2-288 0</inkml:trace>
  <inkml:trace contextRef="#ctx0" brushRef="#br0" timeOffset="42403.85">32056 762 32255 0,'-3'-2'1424'0,"0"2"304"0,2 0-1392 0,1-2-336 16,1 2 0-16,0 0 0 0,2 0 1056 0,1 0 144 0,1-3 16 0,2 2 16 16,3-1-592-16,2-1-128 0,2 2-32 0,1-4 0 15,-1 1-272-15,3 1-48 0,-3-1-16 16,2 1 0-16,1 0-144 0,-1-2 0 0,0 4 0 0,-1-2 0 15,-2 1 0-15,0 0 0 0,-2 4 0 0,-4 0 0 16,-1 2 0-16,-1 1 0 0,-2 1 0 0,-3 0 0 16,0 5 0-16,-3 0 0 0,1 3 0 0,-3 1 0 15,-1 1 0-15,-2 0 0 0,0 2-160 0,-2-1 160 32,-3 1-976-32,1-2-112 0,0 0 0 0,-2-3-16 0,-1 3-160 0,1-4-16 0,1-2-16 0,-1 0 0 15,3-1 944-15,0 0 192 0,0-2 160 0,2-1-208 0,1 0 208 0,0 0 0 16,0 0 0-16,0-1 0 0,1 0 0 0,0 1 0 15,1-2 0-15,1 0 0 16,2 1-608-16,0-2-32 0,3 0 0 0,3-2 0 31,0 2-336-31,4-3-80 0,0-3-16 0,2 2 0 0,3-2 208 0,0 0 32 0,3 0 16 0,1-3 0 16,0 2 176-16,2-1 16 16,-1 2 16-16,2-1 0 0,-1 0 416 0,-1 2 192 0,1 2-192 0,-1 0 192 0,0 0 0 0,-2 2 0 0,0 0 0 0,-3 1 0 15,-2 2 0-15,-1 1 192 0,-3 1-32 0,-1-1 0 16,-3 0 384-1,0 4 80-15,-2 0 16 0,-2 0 0 0,0-2 160 0,1 5 32 0,-2-3 16 0,1 2 0 32,-1-1-80-32,1 1 0 0,-1 3-16 0,2-2 0 0,2 0-512 0,-1 2-112 0,0-1 0 0,2 0-128 15,-1 0 0-15,0 1 0 0,2-3-160 0,-3 4 160 16,0-3-144-16,-2 0 144 0,0 1 0 0,-1 1 0 31,-2-3 640-31,1-2 224 0,-3 2 48 0,-1-2 16 16,-1 3 352-16,0-3 80 0,-1 2 16 0,1-3 0 0,-3 0-512 15,3 1-96-15,-1-1-32 0,0-3 0 0,0 2-464 16,0-2-80-16,-1 0-32 0,0 0 0 16,-2-3-720-16,1 0-144 0,-2 1-16 0,1-4-16 15,-1 3-1376-15,1-6-256 0</inkml:trace>
  <inkml:trace contextRef="#ctx0" brushRef="#br0" timeOffset="42897">32356 455 12895 0,'-10'-4'576'0,"4"2"112"0,1 0-560 0,1 0-128 0,3 2 0 0,1 0 0 0,-2-2 1120 0,2 2 192 0,-1-2 32 0,-1 0 16 0,2 2 512 0,0-4 112 15,2 4 0-15,-1 0 16 0,-1 0-368 0,0 0-80 16,0 0-16-16,20 4 0 0,-14-2-448 0,2 0-80 15,0 2-32-15,1 3 0 0,1-2-400 0,1 3-64 16,1 5-32-16,2-1 0 0,1 4-96 0,2 4-32 16,1 2 0-16,-1 3 0 0,3 2 0 0,1 3 0 0,-2 2 0 15,2 1 0-15,-2 2 64 0,1 0 16 0,-2 3 0 0,0-2 0 16,-1 2-112-16,-1 2-32 0,-1-2 0 0,-2 3 0 16,0 0-160-16,-3-2-128 0,0 2 192 0,-2-1-192 15,-2-2 128-15,1 0-128 0,-2 3 0 0,-3-3 0 16,-1-1 0-16,-2 2 0 0,-3-7 0 0,-1 0 0 15,-2-1-144-15,-2-3 144 0,1 5-128 0,-3 0 128 16,-1-3-512-16,0 1 0 0,1-3-16 16,0-3 0-16,-2-3-1152 0,2-2-240 0,-1-2-32 15,0-2-13408-15</inkml:trace>
  <inkml:trace contextRef="#ctx0" brushRef="#br0" timeOffset="44051.28">30615 10083 11055 0,'-2'-2'976'0,"1"-1"-784"0,0 2-192 0,1 1 0 0,0 0 1888 0,0-3 336 0,-1 3 64 0,-1-3 16 0,1 0 544 16,-1-1 112-16,0 1 32 0,1 0 0 0,0 1-1200 0,0 1-224 16,1 1-48-16,-2 0-16 0,4 0-656 0,-2 1-128 31,0 1-16-31,1 4-16 0,-1 1-272 0,0-7-48 0,0 0-16 0,1 32 0 0,-1-16-144 0,-1 5-16 15,0 5-16-15,-1 5 0 0,1 3-176 0,-1 1 0 16,1 1 0-16,-1 1 0 0,4-2-160 0,-4 3-64 16,1-3-16-16,1-1 0 15,-1 1-1360-15,-2-7-288 0,1-1-48 0,-2-2-13472 0</inkml:trace>
  <inkml:trace contextRef="#ctx0" brushRef="#br0" timeOffset="44469.42">30796 10292 23039 0,'-6'4'1024'0,"1"-2"192"0,1-1-960 0,3 2-256 0,1-3 0 0,0 2 0 0,0-2 832 0,-1 2 112 16,1 3 16-16,0-2 16 0,-1 0 544 0,1 2 96 15,0 0 32-15,-1-2 0 0,1 0-400 0,0-2-80 16,-3 2-16-16,1-1 0 0,-2 2-496 0,-1-1-96 16,-1 1-32-16,-3 1 0 0,2-1-288 0,-3-2-64 15,-3 4-16-15,1-2 0 0,-2 2-160 0,1 1 0 16,-1-1 0-16,1-3 0 0,-1 4 0 0,3-5 0 15,1 2 0-15,3 0 0 0,2-2 256 0,2-2 0 16,2 0 16-16,3 1 0 0,2-1 32 0,2 0 0 0,4 3 0 16,1-3 0-16,4 0-176 0,2 2-128 0,2-1 144 15,2 2-144-15,1 1 128 0,1 1-128 0,0-2 0 0,-1 1 144 16,-1 2-144-16,-2-2 0 0,-1 2 0 16,-1 0-176-16,-1 0-144 0,-3 1-48 0,2-1 0 0,-3 0 0 31,2-2-1200-31,-2-1-240 0,1 0-48 0,-2-3-8896 0,-1 0-1792 0</inkml:trace>
  <inkml:trace contextRef="#ctx0" brushRef="#br0" timeOffset="45200.38">31548 9180 2751 0,'-1'-1'256'0,"0"-1"-256"0,1 2 0 0,0-3 0 0,1 3 672 0,-1-1 96 0,1-2 0 0,2 0 16 0,-1-1 272 0,2-2 48 0,1-3 16 0,1 2 0 15,1 1 32-15,0-3 16 0,0 3 0 0,-1 0 0 32,0-1 224-32,0 4 32 0,-2-4 16 0,0 4 0 0,-2 0 800 0,0 1 144 0,-2 2 48 0,-2 0 0 15,-1 1 0-15,-2 3 0 0,-1 2 0 0,-2 0 0 16,-2 4-1200-16,-1 2-224 0,-3 6-48 0,-2 3-16 16,-2 3-624-16,-2 5-128 0,0-1-32 0,-2 4 0 0,0 3-160 15,0 3 192-15,-3 1-192 0,0 4 192 0,0 2-192 16,2-1 160-16,3 1-160 0,-1-2 160 0,2-1-160 0,2-1 160 15,1 0-160-15,3-3 160 0,1-1-160 0,2-2 0 32,3 0 0-32,1-2 0 0,3 0 0 0,2-3 0 0,4 1 0 0,2 0 0 0,2-3 0 0,4-2 0 31,3 2 0-31,3-3 0 16,4-1-416-16,1-2-16 0,3-1 0 0,1 1 0 15,1-3-1168-15,4-3-224 0,4 0-48 0,1-4-8768 16,1-2-1760-16</inkml:trace>
  <inkml:trace contextRef="#ctx0" brushRef="#br0" timeOffset="46087">32092 9400 28559 0,'0'-2'2544'0,"0"1"-2032"0,0 1-512 0,0 0 0 0,0 0 1072 0,1-2 112 0,-1 1 32 0,2-1 0 0,-1 1-32 0,1-4 0 0,1 1 0 0,-2-2 0 15,2 2-608-15,-1-2-112 0,1 0-16 0,-2-1-16 16,0-1-304-16,-1 0-128 16,-1 2 0-16,0-2 128 0,-3 4-128 0,0-4 0 0,-3 3 0 0,-2-1 0 15,-2 3 0-15,-3 0 0 16,-1 2 0-16,-2 1 0 0,1 0 0 0,-2 4 192 0,-1-1-192 0,0 3 192 0,0 3 160 0,0-1 32 16,-1 4 16-16,2 3 0 0,-2 2-144 0,0 4-16 15,2 4-16-15,-1 3 0 16,2 1-224-16,2 5 0 0,1 2 0 0,2 1 0 0,2 2 160 15,3 1-160-15,0 1 160 0,5-2-160 0,2-4 192 0,1 0-48 16,3-2-16-16,2-4 0 0,3-1-128 0,2-2 0 16,1-1 144-16,3-3-144 0,0-2 0 0,2-4-320 15,1-1 64-15,1-5 16 16,5 0-144-16,2-4-48 0,5 0 0 0,1-3 0 16,1-2-1040-16,-1-1-224 0,2 0-32 0,-2-4-14352 0</inkml:trace>
  <inkml:trace contextRef="#ctx0" brushRef="#br0" timeOffset="46705.45">32333 8844 2751 0,'-2'-3'256'0,"1"0"-256"15,-1 0 0-15,0 2 0 0,1 1 1488 0,-1 0 256 0,1 0 48 0,-2 0 16 0,-1 1 816 0,-4 2 144 0,0 0 48 0,-2 1 0 16,-1 1 64-16,0 3 32 0,-1 0 0 0,3 0 0 0,0 0-336 0,1 1-64 15,2 1-16-15,3-3 0 0,0 2-1344 16,3-2-288-16,1 2-48 0,3 0-16 0,2 1-368 0,0-3-80 16,4 2-16-16,3-1 0 0,2 2 80 0,1 0 16 15,2-3 0-15,1 5 0 0,0-2 64 0,5 2 16 16,2 1 0-16,2 6 0 0,3 2-192 0,1 3-16 16,1 3-16-16,-4 1 0 0,2 2-128 0,-2 2-32 15,-1 1 0-15,-3 0 0 0,-3-1-128 0,-1 2 0 16,0 3 0-16,-1 2 128 0,-2-1-128 0,-2 3 0 15,1 0 0-15,-3 0 0 0,0-1-256 0,-3 5 0 16,-1 1 16-16,0 1 0 16,-5 0-144-16,-3-4-48 0,0-5 0 0,-5-3 0 0,-1-1 432 0,-2-1 0 0,-2 1 0 15,-5 1 128-15,-2 3-128 0,-2-6 192 16,-2-1-64-16,0-2 0 0,-4-5-320 0,-1-1-64 0,-5-1-16 16,0-2 0-16,-2-2 272 0,-4 1 0 0,-2-3-128 0,0 0 128 31,-3-4-592-31,1 1-64 0,-1-3-16 0,-1-8-18656 0</inkml:trace>
  <inkml:trace contextRef="#ctx0" brushRef="#br0" timeOffset="57036.51">11350 13052 27647 0,'-15'3'2448'16,"3"-3"-1952"-16,5 1-496 0,4-1 0 0,2 0 192 0,-2-1-64 0,-5 2-128 0,-7-1 192 0,-1 0 880 0,0 0 160 0,3 0 48 0,5-1 0 0,3-2-896 0,2 1-192 16,5 0-16-16,0 2-16 0,4-2-336 0,2 2-64 15,2 0-16-15,1 0 0 0,2 2 816 0,3 2 144 16,4 5 48-16,2-4 0 0,6 6-304 0,4-1-64 16,5 0-16-16,6-2 0 0,8 2-368 0,8-7 0 15,9-3 0-15,5-5 0 0,3 1 208 0,15-10 128 0,19-3 32 0,5-3 0 16,-12 4 272-16,13-5 48 0,16-1 16 0,2 2 0 15,-3 2-480-15,-4 2-96 0,2 3 0 0,0 3-128 32,-5 0-768-32,-1 5-272 0,-1 4-48 0,-3 2-16 0,-2 6-1248 15,-2 1-240-15,-7 2-48 0,2 3-10912 0</inkml:trace>
  <inkml:trace contextRef="#ctx0" brushRef="#br0" timeOffset="60899.05">18182 10652 2751 0,'-2'-3'256'16,"-1"0"-256"-16,1 0 0 0,1 3 0 0,1 0 3664 0,0 0 688 0,0 3 144 0,0-2 32 0,0 4-2192 0,1 5-432 16,3 2-96-16,0 4-16 0,5 3-1360 0,1 3-288 0,1 0-144 0,2 1 160 15,1-1-32-15,0 0-128 16,1-2 192-16,-2 2-64 0,1-1-128 0,-2 1 0 15,-2 1 0-15,-2-1 0 0,-2 0 0 0,-4 4 0 0,0 3 0 0,-4 1 0 0,-3 1 0 0,-1-2 0 32,-2-1 0-32,-4 1 0 0,1-3-1040 15,-2-2-96-15,-2 5-16 0,0-6-9264 0</inkml:trace>
  <inkml:trace contextRef="#ctx0" brushRef="#br0" timeOffset="61191.76">17984 11088 42383 0,'-5'-6'3776'0,"2"0"-3024"0,0 4-608 0,3 2-144 15,3 0 0-15,-2-2 0 16,0 0 0-16,2-4 0 15,2-1-576-15,2 0-32 16,4 1-16-16,2-3 0 0,3 6 128 0,0-4 32 0,3 2 0 0,1 2 0 0,1-1 464 0,2 0 240 0,0 2-32 0,1-2 0 16,2-1-208-16,-1 1 0 15,0 2 0-15,0 1 0 0,1-2 0 0,0 3-192 16,-1 0 16-16,-1 0 0 16,0 3-1232-16,-2-1-256 0,-1 3-64 0,-2 0-13664 0</inkml:trace>
  <inkml:trace contextRef="#ctx0" brushRef="#br0" timeOffset="62624.94">19141 10856 2751 0,'-3'2'256'0,"-1"-2"-256"0,-1 0 0 0,3 3 0 15,1-3 7488-15,0 1 1472 0,-1 2 272 0,1-1 64 0,-3 2-7856 0,2-1-1568 0,-1 2-320 0,3 0-64 16,2 0-448-16,1-1-64 0,4-2-32 0,-1-2 0 0,2 2 1264 0,2 0 256 15,3-2 48-15,-1 0 16 0,3 0-96 0,0 3-32 16,2-2 0-16,0 1 0 0,1 2-256 0,-1 2-144 16,0 0 160-16,2 3-160 0,1 1 384 0,-3 2-32 15,-1-1 0-15,-2 4 0 0,0 1 16 0,0 0 0 16,0 6 0-16,-1-5 0 0,0 4-144 0,-1-3-32 0,0 1 0 16,1 1 0-16,1-2-192 0,-1-2 0 0,2 3 0 0,-2-3 0 15,2 0 320-15,-1-2-48 0,1 0 0 0,-3 3 0 16,0-3-96-16,-2 0-32 0,-1 1 0 0,-2-2 0 15,-1 6-144-15,-1-3 0 0,-1 0 0 0,-1 3 128 16,-2 0 0-16,-2 3-128 0,-1 0 192 0,-1-4-64 16,0 2 16-16,-2-1 0 0,0-1 0 0,-2 2 0 15,1-4-144-15,-3 0 160 0,2 0-160 0,-1-3 160 16,1-1-160-16,1 0 160 16,-2-3-160-16,-1 1 160 0,3-4-160 0,-1 0 128 0,-1 0-128 0,1-2 128 0,0 0-128 15,-1-2 0-15,1 2-160 0,-3-2 160 0,1 0-272 0,-2 0 32 16,0 1 16-16,-1-3 0 0,-1 0 224 0,1 0-176 15,-2 1 176-15,1-1-160 0,-1 0 160 0,-1 0 0 16,3-1 0-16,-1 1 0 0,1-3 0 0,2-1 192 31,0-2-32-31,3 0-16 0,0 0 144 0,0-3 32 16,2-1 0-16,0 0 0 0,3 1-160 0,-1-3-32 16,3-1 0-16,0 1 0 0,0-1-128 0,3 0 160 15,-1-2-160-15,3 1 160 0,0-4-160 0,2 1 160 0,-1 1-160 16,2 0 160-16,1 1-16 0,0-1 0 0,1 0 0 0,-1 0 0 15,1 1-144-15,-1-1 0 0,1 0 144 0,-1-2-144 16,-2-1 0-16,0 2 128 0,1-2-128 0,-1-3 0 16,1 0 128-16,-1-3-128 0,2-1 128 0,-1-2-128 15,2 3 176-15,0-4-48 0,3 1 0 0,0-4 0 16,3 3-128-16,0 1 0 0,3 3 0 0,-1 3 0 16,1 1 128-16,-1 4-128 0,1 2 0 0,-3 1 128 15,0 3-128-15,-1 0 0 0,0 2 0 0,-3-1 0 16,1 1-224-16,-2 0 32 0,0-1 0 0,-1 1 0 0,-2 3-128 15,1-1-32-15,0 1 0 0,-3-1 0 16,1-1-128-16,1 0-32 0,-1 2 0 16,1-4-11584-16,0-1-2304 0</inkml:trace>
  <inkml:trace contextRef="#ctx0" brushRef="#br0" timeOffset="63906.86">20325 10273 3679 0,'0'-6'320'0,"0"3"-320"0,1 0 0 0,-1 3 0 0,0 0 704 0,0 0 80 0,0-1 16 0,0-2 0 0,-1 0-416 0,0 0-96 16,-2 3-16-16,1 0 0 0,0 3 96 0,-1 0 16 0,2 0 0 0,0-2 0 0,-1 3 1760 0,2-3 352 15,0 0 80-15,0 2 16 0,0-3 496 0,2 1 112 32,-2 1 0-32,0-2 16 0,1 3-896 0,-1-2-176 0,1 4-32 0,0-1-16 0,2 2-992 0,-2 0-192 31,1 0-32-31,1 4-16 0,-1-1-704 0,1 2-160 0,-1 1 0 0,0 1 0 0,0 2-208 0,-1 1-48 16,1 1 0-16,-1 7 0 0,-1 1 64 0,1 4 16 31,0-1 0-31,2 7 0 0,-1 6 176 0,3 3 0 15,-1 3 0-15,0-2 128 0,2-4-128 0,-3-3-160 16,2-3 160-16,0-6-208 0,-1 2 352 0,0-2 80 0,-1 2 16 16,1-2 0-16,-1 2 64 0,-1-1 16 0,2-3 0 15,-2-1 0-15,1 1-192 0,1-5-128 0,-1 2 192 0,1-2-192 16,0-3 160-16,1-1-160 0,0-2 128 0,1-3-128 16,0-1 128-16,-1-2-128 0,1-1 0 0,-1-3 128 15,0 1-128-15,-1-4 0 0,-1-2 0 0,1 1 0 16,0-2 176-16,-1-2-48 0,2 1-128 0,0-4 192 15,3 0-48-15,-1-1-16 0,1-5 0 0,-1-1 0 16,2-2 112-16,-1 0 16 0,0-3 0 0,-1-3 0 0,3-5 0 16,0-5 0-16,0-3 0 0,1-5 0 0,0-1 0 0,0-4 0 15,2-1 0-15,-1-1 0 0,0 3-128 0,2 2 0 16,-2 5-128-16,2 0 192 0,1 3-192 0,-3 3-256 16,2 5 48-16,-1-2 16 0,0 3-32 0,-1-1 0 15,0 3 0-15,1 1 0 0,-2 1 64 0,0 0 16 16,3-2 0-16,-2 1 0 0,0 0 0 0,1 1 0 15,-1 1 0-15,0-2 0 0,1 2-128 0,-1-1-32 16,1-1 0-16,-1 2 0 16,2-1-400-16,-3-1-96 0,1 3-16 0,-2 0 0 15,-3 1-1456-15,1 3-288 0</inkml:trace>
  <inkml:trace contextRef="#ctx0" brushRef="#br0" timeOffset="66028.39">21262 9872 14735 0,'-3'0'1312'16,"0"0"-1056"-16,2 0-256 0,1 0 0 0,0 0 1920 0,0 0 336 0,-1 1 64 0,-2-1 16 0,1 1-1424 0,1 3-272 0,-1-3-64 0,2 1-16 0,2 2 208 0,0 1 64 0,1 1 0 16,0-2 0-16,1 6 128 0,0-1 16 0,1 0 16 0,0 4 0 15,-2-1-656-15,2 4-128 0,-1 0-16 0,-3 3-16 16,0-2-176-16,-1 4 0 0,-1 1 0 0,-2 1-176 47,-2 1-528-47,-2 0-96 0,-1 1-32 0,-1-1 0 15,-1 0-1120-15,0-3-224 0,3-2-64 0,-2-7 0 0,4-1 32 0,-1-2 0 16</inkml:trace>
  <inkml:trace contextRef="#ctx0" brushRef="#br0" timeOffset="66346.54">21436 9873 41471 0,'-7'0'1840'0,"2"0"368"0,2 1-1760 0,2 0-448 0,1 2 0 0,1-3 0 16,0 1-240-16,-1 1-128 0,1 1-16 0,2 3-16 31,0 0-400-31,1 4-80 0,1-2-16 0,-1 4 0 0,1 3 368 16,-3 1 64-16,1 2 16 0,-2 2 0 16,-2 2-32-16,-2 3 0 0,0 0 0 0,-4 3 0 0,0 1-352 0,-2-3-64 0,-1-1 0 0,-1 1-16 15,0-7-320-15,0 2-64 16,0-2-16-16,1-6-6848 0,1 2-1376 0</inkml:trace>
  <inkml:trace contextRef="#ctx0" brushRef="#br0" timeOffset="66885.83">21108 9912 19343 0,'-3'-2'1728'0,"1"2"-1392"0,1 0-336 0,1 0 0 16,1 0 2560-16,-1 0 448 0,0 0 96 0,-1 0 16 15,1 0-1840-15,1-3-352 0,0 3-80 0,-1 0-16 16,0 0-160-16,0 0-32 0,0 0-16 0,22-6 0 15,-14 5 128-15,-2-3 16 16,2 2 16-16,-1-4 0 0,2 2-384 0,-1-2-80 0,1 0 0 0,-2-3-16 0,2 2-304 0,0-2 0 16,-2 1 128-16,0-3-128 0,2 1 0 0,-1 1 0 15,-1-4 0-15,0 1 0 0,1-1 0 0,-2 0 0 16,0 0 0-16,-1 0 0 0,0 0 0 0,0-1 0 16,0 1 0-16,0 6 0 15,0-2 0-15,-1 5 0 0,-1 1 0 0,0 3 0 0,-1 1-256 16,2 4 0-16,-2 0 0 0,2 4 0 0,1 3 80 0,-1 0 16 15,1 2 0-15,0 1 0 0,0 1 160 0,0-4 0 16,-1 4 0-16,1-3-128 0,2-1 128 0,-2-2 0 16,1 0 0-16,0-2 0 0,0-1 0 0,0-2 0 0,2 0 0 15,-1 1 0-15,2-3 0 0,-2-3 176 0,2 3-48 16,-2-3 0 0,2 0 112-16,-2-3 16 0,2 3 0 0,-2-2 0 0,1 1-256 0,-1-2 0 0,1 3 0 0,-1-3 0 31,1 0-256-31,-1-1-128 0,2 1-48 0,-2 0 0 0,2-1-528 15,-1-2-128-15,1 4 0 0,1-7-16 16,1 2-512-16,1-2-112 0,2 2 0 0,1-6-11664 0</inkml:trace>
  <inkml:trace contextRef="#ctx0" brushRef="#br0" timeOffset="67972.11">30936 522 5519 0,'3'-8'496'0,"-1"2"-496"0,0 0 0 0,0 2 0 0,-1 2 2944 0,0 2 480 0,0 0 96 0,1-4 32 15,-1 2-1104-15,0-1-208 0,0-1-64 0,-1 3 0 16,-1 1-176-16,-3 0-32 0,2 0-16 0,-3 4 0 16,1-4-720-16,1 2-144 0,-1 2-16 0,1-3-16 15,1 2-464-15,-2-1-80 0,3 2-32 0,-2 0 0 16,2 2-224-16,0 2-64 0,0 0 0 0,0 3 0 16,1 0-192-16,0 1-240 0,-2 5 48 0,0 0 16 15,-1 0-464-15,1-1-80 0,1 2-32 16,-2-2 0-16,-1-4-336 0,2 2-80 0,-2-6-16 0,2 2-8800 15,-1-2-1744-15</inkml:trace>
  <inkml:trace contextRef="#ctx0" brushRef="#br0" timeOffset="68255.41">31099 426 35935 0,'-1'-1'3200'0,"1"-1"-2560"16,0 4-512-16,0-2-128 0,1 0-256 0,-1 1-80 0,2 2-16 0,-1-1 0 16,0 2 656-16,0 0 128 0,0 2 16 0,1 3 16 15,-1 1-304-15,0 2-160 0,-1-1 160 0,-1 4-160 31,1 0-480-31,-1 1-192 0,-2 0-32 0,1 2-16 16,-2 2-752-16,0-1-160 0,-2-1-32 0,1 2-11792 0</inkml:trace>
  <inkml:trace contextRef="#ctx0" brushRef="#br0" timeOffset="68840.55">30815 457 4607 0,'-9'-2'400'0,"3"1"-400"0,1 1 0 0,1 0 0 16,3 0 5808-16,2 0 1072 0,-1 1 224 0,0 1 32 15,0-2-5856-15,0 4-1280 0,2-1 0 0,-2 0-208 16,2 0 16-16,1-2 16 0,1 1 0 0,1-2 0 16,2 0 320-16,-1-3 64 0,2 0 16 0,1 0 0 15,1-1 304-15,0-2 64 0,0-1 16 0,1-1 0 0,1 0-32 16,1 0 0-16,-1-5 0 0,2 3 0 0,-1-2-128 15,2 0-16-15,0-1-16 0,0 0 0 16,1-3-272-16,1 0-144 0,-1 1 160 0,2-1-160 0,-2 0 144 0,-2 0-144 16,3-2 128-16,-4 2-128 0,-1 3 0 0,0 0 0 15,-3 1 0-15,-1 2 0 0,-2 4 0 0,-2 0 0 16,0 2 224-16,-3-1-64 0,0 4 304 0,-1 1 64 16,-1 0 16-16,0 3 0 0,-1 1-352 0,0 2-192 15,-1 3 192-15,1-2-192 0,-1 5 0 0,1-3 0 16,-1 0 0-16,2 2-192 0,0 0-96 0,1-1-16 15,0 0 0-15,1-1 0 0,0-2 144 0,2 2 32 0,-1-2 0 16,2 2 0-16,0-3 256 0,1 2 64 0,0 0 16 0,1-2 0 16,0 1 80-16,0-1 16 0,0 1 0 0,2 2 0 15,-2-3-176 1,1 0-128-16,1 2 192 0,1-2-192 0,-2 0 0 0,3 0 0 0,-2-2 0 0,1 1 0 16,0-4-192-16,-1 1-64 15,1 1 0-15,0-3 0 0,1-3-864 16,-2 3-176-16</inkml:trace>
  <inkml:trace contextRef="#ctx0" brushRef="#br0" timeOffset="69917.44">30663 8785 8287 0,'1'0'736'0,"0"0"-592"0,0 0-144 0,1 0 0 0,-1 0 1216 0,0 0 192 0,3 2 64 0,0-1 0 0,2 2 880 0,0 1 176 0,1 2 32 0,1 0 16 0,-3 0-192 0,0 3-32 16,-3-2-16-16,1 2 0 0,-2 1-480 0,-1 2-80 16,0-2-32-16,-1 5 0 15,-2-2-720-15,2 2-160 0,-2 3-32 0,2 0 0 16,0 1-576-16,1-1-112 0,0-2-16 0,0 3-128 0,1-3 0 0,0-3-224 0,2 2 16 0,-2-2 0 31,2-3-416-31,-1-1-80 0,1-2 0 0,-1-1-16 16,1 0-864-16,-1-2-160 0,-1-4-48 0,0 0 0 15,-1 0-272-15,0-3-64 0,0 2-16 0,-1-5-9568 0</inkml:trace>
  <inkml:trace contextRef="#ctx0" brushRef="#br0" timeOffset="70203.41">30981 8787 26719 0,'-2'-5'1184'0,"1"1"240"0,0 3-1136 0,0-1-288 15,-1 2 0-15,1 0 0 0,0 0 640 0,0 0 64 16,-3 0 0-16,-2 2 16 0,-2 2 560 0,-2 2 128 15,-1 4 0-15,-1 2 16 0,1 1-912 0,0-1-192 16,1 4-48-16,1 1 0 0,2 1-144 0,-1 2-128 0,3-4 144 0,2 2-144 16,-1 1 0-16,3-3 0 0,-1 2 0 0,4-2 0 15,-1 1 0-15,1-4 0 0,2 2 0 0,1-3 0 16,0 2-400-16,0 1 16 0,1-3 16 0,-2 2 0 31,1-2-1088-31,-1-3-208 0,-2 1-64 0,-1 0-7360 0,0-4-1472 0</inkml:trace>
  <inkml:trace contextRef="#ctx0" brushRef="#br0" timeOffset="70714.91">30496 8829 30399 0,'-6'-1'1344'0,"2"-2"288"0,1 1-1312 0,2 1-320 0,1 1 0 16,0 0 0-16,1 0 464 0,-1 0 32 0,2 0 0 0,-1-3 0 15,3 3 608-15,-4 0 128 0,0 0 32 0,0 0 0 16,21-13-704-16,-15 8-144 0,0 1-32 0,0 0 0 16,2-1-80-16,-1 2-32 0,2-5 0 0,-1 2 0 15,2-3 96-15,0-1 16 0,3 1 0 0,0-4 0 16,1-2-208-16,2 2-48 0,-1-3 0 0,1 0 0 15,0 1 0-15,1-1-128 0,-1-3 192 0,0 3-64 16,-1 0-128-16,0 4 0 0,-3 2 144 0,-1 4-144 0,-3 1 128 16,-2 3-128-16,-1 2 160 0,-1 3-160 15,-2 4 176-15,-1-1-176 0,2 7 192 0,-2-3-192 0,-1 2 0 0,1 0 0 16,2 1 0-16,-2-2-144 0,3 0 144 0,-2-1 0 16,2 0-144-16,1-1 144 0,-1-2 0 0,1-1 0 15,-1 0 0-15,1 0 0 0,2 1 0 0,-1-1 0 16,0 0 0-16,1 0 0 0,0-2 0 0,0 2 0 15,2 0 0-15,-2 0 0 0,2-2 128 0,1 2 0 16,-2 1 0-16,1-4 0 0,0 2-128 0,-2-1 128 0,2 0-128 16,-1-2 128-16,0 2-128 0,0-4 0 0,1 0 144 0,0 0-144 15,1-3 0-15,-2 2 0 0,2-1 0 0,3-5 0 16,-2 4-144-16,2-3-112 16,1-3 0-16,1 1-16 0,1 0-80 0,0 0-16 0,0-3 0 0,0 4-11760 15,1-3-2352-15</inkml:trace>
  <inkml:trace contextRef="#ctx0" brushRef="#br0" timeOffset="71601.84">22635 10637 3679 0,'-4'-7'320'0,"-2"2"-320"0,0 1 0 0,0 1 0 0,1 2 0 0</inkml:trace>
  <inkml:trace contextRef="#ctx0" brushRef="#br0" timeOffset="72221.9">21873 10146 18431 0,'0'-9'1632'0,"-1"3"-1312"15,0 3-320-15,1-1 0 0,0 4 1488 0,0-5 240 16,-1-3 32-16,1-4 16 0,-2-4-400 0,2-3-80 15,0-3-16-15,3 4 0 0,-1-1-832 0,1 3-160 16,-1 2-32-16,1 3-16 0,-1 1-64 0,-1 4-16 16,-1 3 0-16,-1 3 0 0,-1 2 288 0,-3 2 64 0,-1 6 16 0,-4 4 0 15,-1 6-208-15,-2 2-64 0,-2 4 0 0,1 5 0 16,-4 2 80-16,1 1 16 0,-2 3 0 0,0 2 0 16,-4-1 224-16,1-1 32 0,0 1 16 0,-2-3 0 15,1 2 48-15,-3 1 16 0,0 3 0 0,0 5 0 16,0 1-304-16,1 0-64 0,2 0-16 0,2-3 0 15,2-5-176-15,2-2-128 0,2-2 144 0,0-3-144 16,3-3 192-16,-2 2-48 0,3 0-16 0,1 1 0 16,3-3-128-16,1-1 128 0,2 1-128 0,3-1 128 0,1 1-128 15,2-3 0-15,2 1 0 0,1-1 128 0,0-2-128 16,3 0 0-16,4-1 0 0,0-3-176 16,4-1-208-16,3-3-64 0,3 4 0 0,1-2 0 15,3 1-1184-15,0-3-240 0,1-3-48 0,2 2-16 16,2-2-1072-16,-2-4-192 0,1 1-64 0,0-1-8160 15</inkml:trace>
  <inkml:trace contextRef="#ctx0" brushRef="#br0" timeOffset="74488.84">22312 10698 11055 0,'2'-4'976'0,"-2"0"-784"0,0-1-192 0,0 4 0 0,1-3 5360 0,-1 4 1024 0,0-2 208 0,0-2 32 31,0-2-6208-31,-1-4-1248 0,-2 1-240 0,1-3-48 0,0 0 608 0,0 2 112 0,-2-4 16 0,0 3 16 15,1-1 1088-15,-2 1 224 0,0-2 32 0,-1-2 16 16,-2 2 432-16,1-3 96 0,1 1 16 0,-2 1 0 16,1-1-704-16,-1 2-128 15,3 0-16-15,-2 1-16 0,0 2-320 0,-2-1-64 0,0 4-16 0,1 0 0 0,-1 4-272 0,-1 3 128 16,-1 1-128-16,-3 4 0 0,0 2 0 0,-5 8-192 31,-3 2 0-31,1 4 0 0,1 2-80 0,-1 1-16 16,-1 5 0-16,-1 1 0 0,1 3-16 0,2-3 0 15,1 1 0-15,0-3 0 0,2 0 496 0,-1-2 80 16,2 2 32-16,3 0 0 0,2-4-96 0,1 3-16 0,2-1 0 16,3-2 0-16,2 2 144 0,3-1 32 0,2-1 0 0,2 0 0 15,2 1-112-15,3-3-32 0,2 1 0 0,2-4 0 16,2 0-224-16,4-4 128 0,3 1-128 0,5-4 0 16,2 1 0-16,-1-3-208 0,3-1 16 0,-3-2 0 31,1-1-192-31,-4-2-48 0,-2 2 0 0,-3-4 0 0,-2-1-976 15,-1 2-208-15,-3-3-48 0,0 0-14992 0</inkml:trace>
  <inkml:trace contextRef="#ctx0" brushRef="#br0" timeOffset="75225.97">22229 10052 25791 0,'-2'0'2304'0,"0"0"-1856"0,0 0-448 0,2-2 0 0,2 2 1120 0,-1-2 128 0,0 2 32 0,0-2 0 15,2-2-1568-15,-1 1-304 0,4-4-64 0,2 2-16 0,0 2 672 0,0-1 352 0,2 1-32 0,-2 0-16 16,4-1 480-16,-1 4 112 0,1 0 0 0,2 0 16 16,0 4-192-16,4-1-32 0,-1 6-16 0,0 1 0 15,2 2-352-15,1 7-64 0,-2 1 0 0,1 2-16 16,1 6-240-16,-1 1 144 0,2 2-144 0,0-3 128 16,3 4 128-16,1-6 32 0,1 2 0 0,1 0 0 15,1 0 208-15,-1 1 32 0,-1-3 16 0,-2-1 0 16,-3 1-208-16,0 0-32 15,0 2-16-15,1 5 0 0,3 3-144 0,-1 5-16 0,-5 2-128 0,-3-3 192 0,-5-1-192 0,-3 0 128 16,-6 2-128-16,-5-1 0 16,-4 2 304-16,-2-1-48 0,-5 4 0 0,-1-4 0 0,-1 1 32 0,-2-2 0 15,0 1 0-15,-2-4 0 0,2-2-32 0,-1-3-16 16,1 0 0-16,0-1 0 0,0-1 208 0,2-2 32 16,0 1 16-16,1-5 0 15,1-1-368-15,2-2-128 0,1-5 0 0,1-4 0 0,1-2 0 0,1-4 0 16,1-2 0-16,1-4 0 15,0-2-704-15,-1-6-16 0</inkml:trace>
  <inkml:trace contextRef="#ctx0" brushRef="#br0" timeOffset="85182.28">11565 14009 14735 0,'3'4'1312'0,"-2"0"-1056"0,0-2-256 0,1-1 0 0,-1 2 1248 0,0-1 192 0,3 2 32 0,1 2 16 0,2 7 592 0,2-4 112 16,-2 4 32-16,2-1 0 0,-2-2 192 0,1 2 32 15,-1-2 16-15,-1 5 0 0,3 1-1264 0,-2 0-256 16,2 7-48-16,0 3-16 15,1 2-688-15,-2 3-192 0,1 0 0 0,-2 1 0 16,2 6 0-16,-2 1 0 0,0 1 0 0,-1 1-192 0,1 6 0 0,1-1-16 0,-2 1 0 0,1 0 0 16,1-6 48-16,-1 0 16 15,-1-7 0-15,0-5 0 0,2-3 272 0,-3-4 64 16,1-2 16-16,0-3 0 0,-1-6 176 0,-1 0 48 16,1-5 0-16,-3-2 0 0,2-4-256 0,-2 0-48 0,0 0-128 0,0-4 192 15,-1-1 32-15,1 2 0 16,-1-6 0-16,-1 2 0 0,1-3-16 0,-1-3 0 0,0 1 0 0,-1-3 0 15,-2 2 16-15,1-3 0 0,-1-1 0 0,1-1 0 0,0-1-224 16,-1 3 0-16,1-3 0 0,-1 0 0 16,1 3 0-16,-1-3 0 0,2 1 0 0,0-4 0 0,-1 2 0 0,1-1 0 15,1 1 0-15,0 1 0 0,0-3 0 0,3 0 0 16,-1-3 176-16,2-1-176 16,0 1 0-16,2 3 0 0,1-3 0 0,3 0 0 0,2-1 0 0,2-3 0 15,3 1 0-15,1-1 0 0,0-4 0 0,2 1 0 31,0 0 0-31,0-3 0 0,1 3 128 0,-3 1-128 0,1 2 144 0,-1 1-144 0,-2 2 0 0,0-1-320 16,-1 1 64-16,0 1 0 0,-3 5-64 0,0-1 0 16,-1 3 0-16,-3 0 0 15,1 0 144-15,-4 3 32 0,0 1 0 0,-3 2 0 0,0 2-16 0,-1 0 0 0,0 5 0 0,-2 2 0 32,1-1-576-32,-1 4-112 0,1 0-32 0,-2 1-16464 0</inkml:trace>
  <inkml:trace contextRef="#ctx0" brushRef="#br0" timeOffset="86286.6">12704 13700 19343 0,'-2'-6'1728'16,"-3"2"-1392"-16,2 2-336 0,1-2 0 0,1 4 2560 0,1 0 448 0,-2 0 96 0,0 0 16 0,0 1-2128 0,-5 2-416 0,1 3-96 0,-1 0-16 16,-1 3-464-16,-2 2 0 0,-2 4 0 0,-3 1 0 15,-1 2 656-15,-2 1 144 16,-3 4 32-16,-3 5 0 0,-1 4 320 0,-1 2 64 0,0 5 0 0,0 1 16 16,1 5-656-16,-4 6-128 0,2 2-16 0,0 4-16 15,3 1-224-15,2 1-32 0,2-2-16 0,4 0 0 16,2-6-144-16,2 6 0 15,2 6 0-15,3 2 0 0,2-2-368 0,2-2 48 0,5-9 16 0,1-3 0 16,6-2-592 0,1-6-128-16,2-5-32 0,3-5 0 0,2-3-608 0,2-5-112 0,3-5-16 0,4-4-16 15,1-4-832-15,4-4-176 0</inkml:trace>
  <inkml:trace contextRef="#ctx0" brushRef="#br0" timeOffset="86765.03">13062 14263 29487 0,'-5'0'2624'0,"-1"0"-2112"16,-1 2-512-16,1-2 0 0,2 0 2688 0,1 1 448 0,-2 2 64 0,-4 1 32 15,-4 2-2624-15,-5 2-608 0,0 0 0 0,-2 1 0 16,3-3-1280-16,-2 1-256 16,1 2-48-16,-2 1-16 0,-1 2 416 0,-2-2 80 0,1 2 16 0,0 1 0 15,2 0 896-15,2 0 192 0,0-1 0 0,3 0 0 0,3-2 960 0,1 3 128 16,4-3 0-16,2-2 16 0,2 0-480 0,2-2-112 16,3 2 0-16,3-1-16 0,1-4-496 0,2 4-208 15,3-5 16-15,1 2 0 16,4-2-320-16,4-1-64 0,1-1-16 0,3 3 0 15,1-3 144-15,0 0 16 0,0 4 16 0,1-4 0 0,1 2 160 0,1 2 48 16,-1-2 0-16,-1 2 0 0,0-2 208 0,-3 5 0 31,-1-4 0-31,-3 4 0 0,-4 0 0 0,-2 2 0 0,-3 0 192 0,-1 4-192 16,-2-1 608-16,-2 1 16 0,0 3 0 0,-3 0 0 16,-1 2-384-16,-2 1-80 0,-3 3-16 0,-4-5 0 15,1 4-144-15,-4-1-192 0,0-1 32 0,-2-3 16 16,0-1 144-16,-2 1 0 0,0-4 0 0,-2 2 0 15,-2 1 0-15,-1-4 0 0,1 0 0 0,-1-1 0 16,0 0-768-16,-2-4-240 16,-2-3-32-16,1 2-8656 0,2-1-1728 0</inkml:trace>
  <inkml:trace contextRef="#ctx0" brushRef="#br0" timeOffset="87178">12947 13722 34095 0,'-9'-6'3024'0,"0"2"-2416"0,3 1-480 0,4 3-128 0,-1-3 1472 0,0 3 256 16,-4-3 64-16,-4-4 16 0,-1-1-1568 0,-1 0-240 0,6 2-208 0,2 4 32 31,6 2-912-31,4 3-192 0,4 6-48 0,3 1 0 15,6 5 384-15,1 1 80 0,5 1 16 0,3 4 0 0,5 1 848 0,3 3 368 0,2 1-32 0,4 3 0 16,0 1 240-16,-4-1 32 0,-4-1 16 0,-1 2 0 16,3 7-48-16,-3 1 0 15,-1 3 0-15,-3 4 0 0,1 2 192 0,-4 0 48 0,-2 1 0 0,-2-5 0 0,-1 3-384 16,-2-1-80-16,0-2-16 0,-2-2 0 0,0-6-176 0,-3 3-32 16,1-4-128-16,-3-2 192 0,-2 3-32 0,-2-4-16 15,-2 4 0-15,-2-7 0 0,-5 0-144 0,0-2 0 16,-4 0 0-16,-2 2 128 0,0-6-128 0,-3 1 0 15,-4 5 0-15,-3-6 128 0,2 0-128 0,-2-6 128 16,-1 3-128-16,1-6 128 16,-1 2-128-16,-1-3 0 0,-2 0 0 0,0-1 0 15,0-1-432-15,-1-2-16 0,0 0 0 0,1-2-12064 16,-1 0-2416-16</inkml:trace>
  <inkml:trace contextRef="#ctx0" brushRef="#br0" timeOffset="87717.1">14114 14453 39615 0,'1'0'3520'0,"-1"0"-2816"0,1 0-560 0,2 0-144 0,-1-1 816 0,3 1 128 0,5 0 16 0,6-5 16 0,10 1-976 0,9-3-336 16,8-4 0-16,5 1 0 0,8-4 48 0,3 2 16 16,1 2 0-16,0 1 0 15,3 1-1024-15,-2 0-208 0,-2 5-32 0,-3-4-16 16,-3 5-976-16,-5 2-192 0,-3 0-32 0,-7 4-16 15</inkml:trace>
  <inkml:trace contextRef="#ctx0" brushRef="#br0" timeOffset="88002.73">14120 14705 30399 0,'21'-6'2704'0,"-5"-1"-2160"0,2 2-544 0,-2 1 0 0,-4 4 1872 0,0-2 272 15,8 0 48-15,14-2 16 16,19-3-2464-16,16-3-480 0,8 1-96 0,-3-5-32 0,-5 5 1056 0,-7 1 224 15,-6 1 32-15,-7 3 16 16,-3 1-976-16,-7 1-208 0,-4 0-48 0,-3 2-14864 0</inkml:trace>
  <inkml:trace contextRef="#ctx0" brushRef="#br0" timeOffset="89031.72">15511 13714 13823 0,'10'-8'1216'0,"-2"2"-960"0,-5 4-256 0,-1 2 0 0,-1 0 576 0,1-2 64 0,7-3 0 0,1-1 16 0,1 1 304 0,-2-1 48 0,-2 4 16 0,-2-1 0 0,-3 6 2384 0,0 0 496 31,-2 4 80-31,1 1 32 0,0 2-1920 0,3 2-384 16,1 5-80-16,2 1-16 0,6 4-1008 0,-1 2-208 15,2 3-32-15,2 3-16 0,2 3-352 0,-1 2 0 16,1-1 0-16,0 5 128 0,2 8-128 0,0 1 0 16,-2-1-128-16,0 4 128 0,-2-1-192 0,-1 3 32 15,-2-2 16-15,-3 0 0 0,0-4 144 0,-1-3-128 16,-2 5 128-16,1-6-128 0,-1-4-128 0,0-4 0 15,0-2-16-15,-1-4 0 0,0-7 464 0,3-2 80 16,-1-1 32-16,1-7 0 0,0-5 16 0,0-2 16 16,3-1 0-16,-2-4 0 0,1 0-112 0,0-6-32 15,0 0 0-15,1-4 0 0,-1-3-16 0,1-3-16 0,-3-2 0 16,1-2 0-16,-1-5 176 0,-2 0 48 0,2-3 0 0,-2 2 0 16,0-2-144-16,-1-5-32 0,1-7 0 0,-1-7 0 15,3-4-208-15,-3-3 144 0,-1-2-144 0,0-1 128 16,-1-1-128-16,-2 1 0 0,2-2 144 0,-1-1-144 15,0 3 0-15,2 5 0 0,1 3-160 0,-1 4 160 16,1 7-384-16,-1 0 16 0,0 4 16 0,0 5 0 16,-1 0 32-16,-2 5 16 0,2 1 0 0,-3 5 0 15,2 4-208 1,-2 2-32-16,0 3-16 0,-1 5-17952 0</inkml:trace>
  <inkml:trace contextRef="#ctx0" brushRef="#br0" timeOffset="89480.38">17015 11812 32255 0</inkml:trace>
  <inkml:trace contextRef="#ctx0" brushRef="#br0" timeOffset="90587.58">16918 13639 43311 0,'-1'-2'3840'0,"0"-2"-3072"0,0 2-608 0,0-1-160 0,1 2-352 0,0-3-96 0,-2 2-32 0,1-4 0 0,0-3 144 0,0 2 16 0,-1 0 16 0,0 5 0 16,-1 2-976-16,-2 5-192 16,1 2-32-16,-3 2-16 0,-1 3 848 0,-2 2 160 0,-3 2 48 15,0 3 0-15,-2 3 960 0,-2 0 192 0,-1 4 32 0,0 3 16 0,-1 1-64 0,1 5-16 16,-3 2 0-16,1-1 0 0,0 2-304 0,0 6-64 15,2 4-16-15,0 1 0 0,5 2-112 0,2-3-32 16,6-1 0-16,4-6 0 16,2 0 32-16,4-3 0 0,1 3 0 0,3 1 0 0,-1-1-160 0,2 0 0 15,0 0 144-15,1-1-144 16,2 0-352-16,0-1-144 0,3-3-16 0,2-2-16 31,1-2-544-31,1-6-96 0,2-1-32 0,2-3 0 0,1-4-464 0,1 0-80 0,0-1-32 0,3-3-11712 0</inkml:trace>
  <inkml:trace contextRef="#ctx0" brushRef="#br0" timeOffset="91177.13">17495 14086 30399 0,'0'-6'2704'0,"0"0"-2160"0,-2 2-544 0,2 1 0 0,0 2 1216 0,-1-4 144 0,1-1 32 0,-1-4 0 15,0 0-1584-15,-2-2-304 0,0 4-64 0,-1 2-16 0,-1 0 1088 0,-1 6 192 0,-2 0 64 0,-2 1 0 16,1 4 256-16,-4 1 48 0,-2 4 16 0,-2 0 0 16,-2 3-736-16,-3 0-144 0,-1 6-16 0,-4-1-16 15,-2 1-352-15,1 3-64 0,-1 0-16 0,3-3 0 16,2 1-64-16,1-2 0 0,1-2-16 0,3 0 0 16,5-3 464-16,0-1 112 0,4-2 16 0,1 2 0 15,5-4 16-15,1 0 16 0,2-1 0 0,2 0 0 16,3 2-704-16,2-3-144 0,4 3-16 15,1-5-16-15,4 1-960 0,1 2-192 0,2-4-48 0,3 0 0 16,2 3 304-16,-1-2 48 0,1 2 16 0,0 0 0 16,-1 0 736-16,-1 2 160 0,-1 0 16 0,0 0 16 0,-2 3 496 0,1-1 256 15,-2 2-16-15,-2-1-16 0,-2 0 128 0,-1 2 32 16,-3-3 0-16,-1 0 0 0,-1-2 640 0,-2 2 144 16,0 0 32-16,-2-1 0 0,0-2 16 15,-1-1 0-15,-1 0 0 0,0 1 0 0,-1-1-1008 0,-2-3-208 0,-1 1 0 16,-1 1 0-1,-1-1-672-15,-1 0-96 0,-2 2-32 0,-1 2 0 16,-3 0-288-16,-2 2-48 0,-2 1-16 0,-1 1 0 16,-4-2 528-16,-2 0 112 0,0 2 0 0,-1-2 16 0,1-4 240 0,-2 1 64 0,3-1 0 0,-2-4 0 31,5 0-240-31,-1-4-32 0,2 0-16 0,1-2-7008 0,4-5-1408 0</inkml:trace>
  <inkml:trace contextRef="#ctx0" brushRef="#br0" timeOffset="91703.62">17475 13529 34095 0,'-3'-6'3024'0,"0"3"-2416"0,0-4-480 0,1 5-128 0,1 1 1232 0,1 1 240 0,0 0 32 0,0-3 16 0,0 1-2112 0,0 0-432 0,1 0-64 0,3 2-32 15,0 2-720-15,4 5-144 0,2 0-16 0,3 5-16 16,5 5 1872-16,1 4 368 0,6 7 80 0,4 0 16 0,0 5 544 0,5 5 112 16,0 3 32-16,1 0 0 0,0-1-752 0,0 2-128 31,0-1-128-31,-3-2 144 0,-2 1-144 0,0 1 0 16,-2 1 0-16,-3 1 128 0,-3 2 432 0,-3-3 80 15,-2 1 0-15,-4-2 16 0,1 0 48 0,-3-3 16 16,0 3 0-16,-2 0 0 0,1 1-240 0,-1-5-48 0,-1-1-16 15,-2-2 0-15,2-1-224 0,-2 0-64 0,0-3 0 16,-2 1 0-16,0 1-128 0,-4-1 192 0,0-3-192 0,-3-2 192 16,-1 1-192-16,-3-1 128 0,-4-1-128 0,-3 1 128 15,-1-4-128-15,-3-2 0 0,-4-1 0 0,-3-3 128 16,-1-2-128-16,-4-4-224 0,-3-1 48 0,-4-5 16 16,-3-4-144-16,1-4-16 0,-1-5-16 0,-2-3-11456 15,0-4-2288-15</inkml:trace>
  <inkml:trace contextRef="#ctx0" brushRef="#br0" timeOffset="92614.55">18976 13887 28559 0,'1'0'2544'0,"-1"2"-2032"0,0-2-512 0,0 4 0 0,2-2 2944 0,-1 5 512 0,3 0 80 0,2 5 32 0,2 8-2992 0,6 9-576 16,5 4-128-16,-1 3-32 16,3 5-224-16,0-4-64 0,-1 4 0 0,-2-3 0 15,-3 3-1296-15,-2-3-272 0,-1 0-48 0,-7 0-16 16,-3 0 864-16,-4 3 160 0,-3 3 32 0,-5-3 16 0,-2 1 496 0,-4 1 80 15,-3-1 32-15,-2 2-11696 0</inkml:trace>
  <inkml:trace contextRef="#ctx0" brushRef="#br0" timeOffset="92831.75">18841 14401 41471 0,'-1'0'3680'0,"1"0"-2944"0,0 0-592 0,1-2-144 16,3 2 1664-16,2-3 288 0,3 2 64 0,4-1 16 15,12-5-2032-15,10-2-208 0,12-4-144 0,6-3-32 16,0 1-368 0,-1 2-80-16,-4 3 0 0,-6-1-16 0,-3 3 80 0,-6 2 32 0,-3 2 0 0,-6 2 0 15,-4 2-208-15,-4 0-32 0,-5 2-16 0,-2 4-10768 16,-4 1-2144-16</inkml:trace>
  <inkml:trace contextRef="#ctx0" brushRef="#br0" timeOffset="93972.34">20580 14104 29487 0,'-3'-6'2624'0,"1"0"-2112"0,1 2-512 0,1 4 0 0,0-2 1360 0,0 2 176 0,1-4 16 0,-1-2 16 16,0-3-1440-16,1 3-304 0,0 2-48 0,1 1-16 16,0 3 240-16,1 1 0 0,-1 4 0 0,-1-1 0 15,2 4 192-15,-1 0 128 0,0 2 16 0,-1 2 16 16,-1 3 288-16,-1-2 64 0,-1 3 16 0,-1 6 0 15,-1-3-400-15,-2 4-64 0,0 1-32 0,-3 1 0 16,1-1-32-16,-1 0-16 0,-1 1 0 0,-3-3 0 16,2 1 80-16,-1 1 0 0,-2-2 16 0,-1 1 0 15,1-1-272-15,-3 0 0 0,-1 1 0 0,-3-4 0 0,0 2 0 16,-4-5-192-16,-1 0 16 0,0-1 16 0,1-4-48 0,2-2-16 16,-1-3 0-16,5-3 0 0,1-3 400 0,4-3 80 15,0 0 0-15,2-4 16 0,0-1-64 0,1-5-16 16,1 3 0-16,1-6 0 0,-1 2-320 0,0-4-80 15,1 0-16-15,2-1 0 0,0 3 32 0,3-2 16 16,0 1 0-16,1-1 0 0,1 4 352 0,2 2 64 16,0 0 16-16,1-2 0 0,2 2 0 0,-1-3 0 15,1 2 0-15,0 2 0 0,1 5-128 0,-2-3-128 0,3 3 176 16,-1 3-176-16,0-2 192 0,1 1-192 0,0 3 192 16,1 1-192-16,3 0 256 0,0 1-64 0,4 1-16 0,3 2 0 15,2 5 16-15,5-2 0 0,1 4 0 0,2 0 0 16,2 2-192-16,1-1 0 0,2 3 0 0,1 1 128 15,-1-2-128-15,-1 0 0 0,0 3 144 0,-1-4-144 16,1 2 0-16,0 1 0 0,-2-2 0 0,-2 3 0 16,1-3 0-16,-1 0 144 0,-1 3-144 0,0-5 0 15,-1 4 160-15,1-4-160 0,-1 2 128 0,0 1-128 16,-1-2 0-16,1 0 0 0,1-1 0 0,0-2 0 16,-2 0-192-16,1-1 0 0,2 0-16 0,-3-5 0 15,1-1-272 1,-2-1-48-16,-1-2-16 0,-1-2 0 15,-3-5-1232-15,0 1-240 0</inkml:trace>
  <inkml:trace contextRef="#ctx0" brushRef="#br0" timeOffset="94512">22142 13387 19343 0,'-2'-8'1728'0,"1"3"-1392"0,0 0-336 0,0 1 0 0,1 1 3952 0,0 2 720 0,0 1 128 0,0-2 48 16,0-2-4848-16,0-1-848 0,0 0-240 0,0 3-32 16,0-2 256-16,-1 4 48 0,-1 0 16 0,-1 4 0 0,-2-1 1424 0,-3 6 272 15,-2 1 64-15,-3 2 16 0,-2 4 256 0,-4 4 48 16,0 1 16-16,-4 5 0 0,0 5-480 0,-4 4-112 15,-1 1 0-15,-1 4-16 0,-2 1-368 0,1 6-64 16,0 1 0-16,3 2-16 0,2-2-48 0,3-1 0 0,4-2 0 16,2 2 0-16,2-3-64 0,3 1 0 0,2 2-128 0,3 1 192 15,0 1-192-15,2 2 176 0,0 0-176 0,2 3 160 16,1-1-160-16,1 2 0 0,0 2-160 0,1-4 160 31,1-3-192-31,2-3 48 0,4 2 16 0,0-2 0 0,5 0 128 0,0-5 0 0,4-1 128 0,2-4-128 31,1-4 0-31,1 0 144 0,2-3-144 0,2-1 0 0,4-2-176 0,0-1-144 0,3-5-16 0,4-1-16 32,3-7-1424-17,3-4-272-15,3-3-64 0,2-4-14048 0</inkml:trace>
  <inkml:trace contextRef="#ctx0" brushRef="#br0" timeOffset="95146.66">22746 13952 43311 0,'2'0'1920'0,"-4"0"384"0,0 2-1840 0,1 0-464 0,-1-2 0 0,1 3 0 0,-1-2-336 0,-3 2-176 0,-1 4-16 0,-4 1-16 16,-3 5 16-16,-3-1 0 0,-2 0 0 0,-3 4 0 15,-3-2-48-15,-2 1-16 0,-1 2 0 0,-3 1 0 0,1 1 288 0,-1 0 64 0,-1-1 16 16,1 0 0-16,3-1 224 0,4-1 0 0,0 0 0 16,4-2 0-16,3-2 0 0,2 1 0 0,3-1 0 15,1 0 160-15,3-2 96 0,2-2 0 0,1-2 16 0,3 0 0 16,1 0-272-16,2-1 0 15,3 0 128-15,1 0-128 0,2-1 0 0,2-1-144 0,1 2 16 0,2-1 0 16,2-1 128-16,2 0 0 0,4 1 160 0,2 0-160 16,-1 1 0-16,1 1 0 0,3-2-208 0,0 3 64 15,-1 2-688 1,-1-1-144-16,-6 2-32 0,-2 2 0 0,-3 1 272 0,-5 3 48 0,-3-4 16 0,-2 4 0 16,-3 2 1232-16,-3-1 240 0,-2 3 48 0,-2-2 16 0,-2 1-48 15,1-3-16-15,-1-2 0 0,0-2 0 0,-1 0-320 0,2 1-64 16,-2-3-16-16,1-4 0 0,2 1-400 0,-2-2 0 15,0 1-192-15,1-2 192 16,-2-2-992-16,-1 5-80 0,0-2-16 0,-4 3 0 16,0 2-1664-16,-2 5-320 0,-3-1-80 0,-1 2-8912 0</inkml:trace>
  <inkml:trace contextRef="#ctx0" brushRef="#br0" timeOffset="95668.91">23445 14092 50687 0,'1'-4'2240'0,"-2"2"464"0,0-2-2160 0,-2 2-544 0,2-2 0 0,-1 2 0 0,0-2-1216 0,-1-2-336 16,-4-3-80-16,-1-2-16 0,-3 2 304 0,-4-1 64 0,-2 2 16 0,-6 4 0 15,-1 6-2144-15,-5 6-432 0,-2 7-96 0,0 4-16 16,3 4-368-16,1 3-80 0,2 2-16 0,3 3 0 0,1-3 6528 0,1 3 1312 16,1-1 256-16,2-1 48 0,2-2-672 0,2-1-144 15,1-4-32-15,5 0 0 16,1-3-1280-16,3-3-272 0,6-1-48 0,2-2-16 0,2-4-368 0,4 1-64 31,4-4 0-31,2 0-16 0,4-5-528 0,2-1-96 0,0-1-32 16,2-5 0-16,1 0-160 0,0 0 0 0,-1-4 0 0,-2-3-176 15,-1 1-112-15,-1-2-32 0,-1 2 0 0,-3-4 0 16,-2 4 320-16,-1-3 0 0,-2 2 0 0,-1 1 0 0,1 1 320 0,-3-1 32 0,1 2 0 16,-1-3 0-16,0 3 0 0,-2 4 0 0,0 1 0 0,0 4 0 15,-1-1-352-15,-1 4 0 0,1-1 0 0,-1 4 0 16,2 1 0-16,1 4-128 0,-2 0 0 0,3 6 0 31,-2 3 304-31,0 3 64 0,1 3 16 0,-2 1 0 0,0 0-64 0,-1 1 0 0,-1 1 0 0,-2 1 0 31,0-7-32-31,-2 0-16 0,0 1 0 0,0-7 0 0,-2-3-144 0,2-2 0 0,0-3 0 0,0-3 0 16,0-2-208 0,2-5 16-16,-1-2 16 0,1-2 0 15,1-4-400-15,-1-6-96 0,2-2-16 0,0-7-18256 16</inkml:trace>
  <inkml:trace contextRef="#ctx0" brushRef="#br0" timeOffset="96191.31">23911 14096 42383 0,'6'2'1872'0,"-3"1"400"0,-2-2-1824 0,0 1-448 0,1 2 0 0,-2 0 0 0,1 1 496 0,1 5 0 0,2 6 0 0,1 6 0 0,0 6-704 0,1 7-144 0,-1 0-32 0,-3-1 0 16,1-1 112-16,-2 1 16 0,-1-3 0 0,-1-3 0 15,-2-2 96-15,2-1 32 0,-1-5 0 0,1-1 0 16,-2-1 128-16,-1-6 144 0,2-2-16 0,-1-3-128 15,0-1 432-15,-1-6-32 0,2 0 0 0,-2-5 0 16,0-1-400-16,2-4 0 0,0-4 0 0,1-4 0 16,2-5 0-16,1-5 0 0,1-3 0 0,2-1 0 15,1-3 0-15,2 1 0 0,1-1 0 0,2 3 0 16,0 6 0-16,1 1 0 0,-1 9-224 0,0 7 80 16,-1 6-192-16,-1 4-48 0,-3 7 0 0,0 5 0 0,-1 5 128 15,-1 1 32-15,0 3 0 0,-1-2 0 0,0 2-48 0,1-2-16 16,-2-1 0-16,1-1 0 0,0-3 544 15,1-5 96-15,-2 0 32 0,1-4 0 0,-2 0-64 0,2-5 0 16,-2-1 0-16,1-1 0 0,2-3-32 0,0-2-16 16,2-5 0-16,0-2 0 0,3-4-128 0,1-1-16 15,1-2-128-15,2-2 192 0,0-3-192 0,0 0-208 16,0-1 32-16,-2-1 16 0,0 5-112 0,-2 0-32 16,-1 2 0-16,0 4 0 0,-1 3 304 0,-2 4 0 15,1 2-128-15,-1 7 128 0,0 2 0 0,0 3 0 16,0 2 0-16,0 3 0 0,2 2 128 0,1 1 64 0,2 1 32 0,1 0 0 15,1 1 112-15,3-4 32 0,2 1 0 0,2-2 0 16,2-1 16-16,1-3 16 0,2-3 0 0,-1-3 0 16,2 0-224-16,-3-3-48 0,0 1-128 0,-3-2 192 15,-2 0-368-15,-1-1-80 0,-1 2 0 0,-1 3-16 32,-3 2-624-32,-1 1-112 0,-3 4-16 0,-1 2-11600 0,-1 3-2320 0</inkml:trace>
  <inkml:trace contextRef="#ctx0" brushRef="#br0" timeOffset="96747.68">24998 14082 43311 0,'5'13'1920'0,"-2"-7"384"0,-2 4-1840 0,-1-3-464 0,0 2 0 0,0-3 0 0,0 1-320 0,1 8-176 0,1 10-16 0,1 10-16 16,1 4-592-16,-1 6-112 0,1-5-32 0,-1 4 0 15,-2-4-224-15,0 1-48 0,-1 1-16 0,0-3 0 16,0-1 528-16,0-1 96 0,1-5 32 0,1 2 0 0,-1-6 2016 0,-1 1 416 0,0-1 64 0,-1-2 32 16,-1-4-48-16,0 0-16 0,-1-2 0 0,1-1 0 15,1-4-1056-15,-1-2-192 0,1-3-64 0,1-1 0 16,1-3-96-16,1-4-32 0,0 0 0 0,1 0 0 16,-1-4 0-16,1 0 0 0,0-3 0 0,0-2 0 15,-1 1 96-15,-1-4 16 0,1-5 0 0,-2-1 0 16,0-2 16-16,-2-5 16 15,0 1 0-15,1-9 0 0,-1-4 16 0,2-4 0 0,2-8 0 0,-1-4 0 0,1 1-288 16,2-6 160-16,0 1-160 0,1 5 128 0,2 2-272 16,-1 7-64-16,2 6-16 0,-1 7 0 15,1 0-80-15,-1 5-16 0,3-2 0 0,-1 0 0 0,0 2 320 0,3 2 0 16,-1 1 176-16,1-1-176 0,2 4-128 0,-1 2-144 16,1 1-32-16,1 0 0 0,-2 1 304 0,1 3-192 15,0 0 192-15,0 2-160 0,2 0 160 0,-1 0-160 16,3 2 160-16,-1 2-160 15,1 1-256-15,1 6-48 0,0-1-16 0,-2 6 0 32,-4 4-416-32,0 2-96 0,-3 3-16 0,-3 3 0 0,-2 2 736 0,-4 0 144 0,-1 1 128 0,-3-1-192 0,-4 0 1056 0,-1 0 208 0,-3 1 32 0,-2 0 16 31,0 1-448-31,-5 0-96 0,1 1 0 0,-1-1-16 16,0-2-240-16,0-1-64 0,-1-5 0 0,3 0 0 15,1-6-256-15,0-1 0 0,3-6 0 0,1 0 0 16,1-3 128-16,0-3-128 0,0 0 0 0,0-7 0 15,-1-2-176-15,0-1-80 0,0-3-32 0,-1-3-12176 16,-1-3-2432-16</inkml:trace>
  <inkml:trace contextRef="#ctx0" brushRef="#br0" timeOffset="97035.77">25682 13058 43311 0,'2'0'3840'0,"0"3"-3072"0,-1-3-608 0,0 3-160 0,3 1 832 0,1 2 144 0,2 3 32 0,6 5 0 31,4 7-1520-31,3 8-320 0,-1 8-48 0,1 4-16 16,-2 1 320-16,-4 8 64 0,0 0 16 0,-4 7 0 0,-1 0 288 0,-5 4 48 15,-1 2 16-15,-3-3 0 0,-4 4 320 0,-2-4 64 0,0-3 16 0,-3-1 0 16,1-4-112-16,-1-5-16 0,1-4 0 0,2-5 0 16,3-3-128-16,0-7 0 0,2 1 0 0,1-7 0 31,4 0-384-31,-1-6-96 0,3-2-32 0,3-5-17984 0</inkml:trace>
  <inkml:trace contextRef="#ctx0" brushRef="#br0" timeOffset="97429.41">26296 14070 44223 0,'7'6'1968'0,"-5"-2"400"0,1-4-1904 16,-1 0-464-16,2 0 0 0,0 0 0 0,2 0-208 0,1-4-144 0,5 0-32 0,8-2 0 31,5-3-1232-31,5 0-256 0,1-6-48 0,1 1-16 15,1-2 640-15,1 0 128 0,-4-3 16 0,-1 3 16 0,-3 0 1568 0,-3 1 304 0,0-1 64 0,-6 2 16 16,-3 1-96-16,-5 2-16 0,-1 2 0 0,-4 1 0 16,-3 0-144-16,-4 2-48 0,0 0 0 0,-4-3 0 15,-1 4-320-15,-2-1-64 0,-4 4 0 0,-1-2-128 16,-1 4 0-16,-1 4 0 0,-3-1-160 0,-1 6 160 16,1 1 0-16,1 0 0 0,-5 5 144 0,2 1-16 0,0 2 208 15,-1-2 48-15,4 3 16 0,0-2 0 0,4 1-192 0,0-1-32 16,3 1-16-16,1 1 0 0,2 1 64 0,2 1 16 15,1-1 0-15,1 2 0 0,1 0-112 0,3 3-128 16,1 3 176-16,1 1-176 0,3-1 320 0,-1 3-32 16,5-3-16-16,2 1 0 0,3-3-272 0,3-1 0 15,4-2 0-15,2-2 0 16,3-1-672 0,2-4-32-16,2-1-16 0,3-3-17920 0</inkml:trace>
  <inkml:trace contextRef="#ctx0" brushRef="#br0" timeOffset="97771.19">27783 14186 48831 0,'-6'7'2176'0,"1"-4"432"0,1-2-2096 0,2-1-512 0,2-1 0 0,2-2 0 0,2 1-432 0,2-2-192 0,3-2-32 0,5-1-16 16,6-2-592-16,7-3-112 0,6-1-32 0,5 2 0 0,4 0 160 0,4 1 32 0,1 3 0 0,0 1 0 15,-2 3 384-15,1-3 96 0,-3 6 16 0,-2-3 0 16,-4 2 208-16,-3 1 32 0,-3 0 16 0,-2 0-14368 16</inkml:trace>
  <inkml:trace contextRef="#ctx0" brushRef="#br0" timeOffset="98297.86">28899 13314 50687 0,'-2'4'2240'0,"1"-2"464"0,-2 2-2160 0,3-1-544 16,0 0 0-16,1 0 0 15,1 1-416-15,0 2-192 0,3 6-32 0,3 5-16 16,1 7-304-16,5 6-48 0,3 7-16 0,2 3 0 0,2 3 624 0,0 3 112 16,1 5 32-16,0 2 0 0,-2-1-32 0,-2 1 0 15,-2 2 0-15,-4-3 0 0,-1 2 288 0,-2-7-192 16,-3 1 192-16,-1-4-160 0,-4-2 320 0,0-8 64 15,1 1 16-15,-2-5 0 0,0-3-112 0,-2-5 0 16,4-3-128-16,-2-3 192 0,-2-3-192 0,4-1 0 16,0-3 0-16,2-2 0 0,1-4 128 0,1 0 16 0,3-3 16 15,1-3 0-15,2-3 112 0,0 0 32 0,4-4 0 0,0-5 0 16,2-2 160-16,-1-4 48 0,2-4 0 0,-2-2 0 16,0-4 80-16,0-4 32 0,5-5 0 0,-3-5 0 15,1-3-176-15,2-9-16 0,1-5-16 0,0 2 0 16,-2-1-288-16,0 4-128 0,-2 4 128 0,-2 2-128 15,-2 3 0-15,-3 5-176 0,-1 4 16 0,-3 2 0 16,-2 5-256-16,-1 0-48 0,0 4-16 16,-3 0 0-16,1 5-128 0,-2 1-32 0,-1-1 0 0,0 5 0 15,0 2-352-15,0-2-80 0,-1 5-16 0,2 3 0 16,-2 0-480-16,0 4-96 0,-1 1-32 0,1 4-15520 16</inkml:trace>
  <inkml:trace contextRef="#ctx0" brushRef="#br0" timeOffset="98984.44">30480 13194 37775 0,'-4'0'3360'0,"-1"-2"-2688"0,0 1-544 0,1 1-128 0,2 0 1152 0,-1 0 192 0,-1 0 32 0,-1 0 16 16,-4 3-1616-16,-6 1-320 0,-2 5-64 0,-3 3-16 15,-2 5-32-15,1 7-16 0,0 4 0 0,0 6 0 0,2 5 976 0,-1 6 192 16,2 2 32-16,-1 3 16 0,1 1-64 0,-1 1-16 16,-2 1 0-16,3 0 0 0,-2-2-96 0,-1-3-32 15,0 6 0-15,0-4 0 0,1-2-208 0,0-1-128 0,2 0 160 16,2-3-160-16,3-6 384 0,3-6 0 0,5 0-16 0,3-3 0 16,2-2-368-16,5-3 0 0,2 0 0 0,6-5 128 31,3 1-624-31,3-4-112 0,7-1-32 0,7-6 0 0,2 4-656 15,5-5-144-15,5 2-32 0,3-4-15872 0</inkml:trace>
  <inkml:trace contextRef="#ctx0" brushRef="#br0" timeOffset="99495.29">30683 13628 43311 0,'-3'3'1920'0,"2"-3"384"0,0 2-1840 0,-1-2-464 0,2 0 0 16,0 0 0-1,2 0-704-15,-1 2-224 0,0 0-48 0,-1 0-16 16,1 2-928-16,-2 2-192 0,0-2-48 0,-3 2 0 0,-1 3 2752 0,-5-2 560 0,-1 6 96 0,-5-1 32 15,-5 0-64-15,-2 5-16 0,-3 1 0 0,-2-2 0 16,1 0-720-16,0-1-144 0,0 1-16 0,2-2-16 0,3 1-160 16,4-6-16-16,5 4-128 0,2-6 192 0,5-1-192 15,2 1 0-15,3-4 0 0,2 0 0 16,3 1-448-16,2-2-16 0,4 2-16 0,2-2 0 16,2 2-736-16,2 1-160 0,1 0-32 0,0 1 0 15,2 3-208-15,-2-3-48 0,2 1-16 0,-3 2 0 16,0 0 784-16,-1-2 176 0,-2 2 16 0,-2 0 16 0,1 1 688 0,-5-1 0 15,-1-2 0-15,-1 3 0 0,-1-1 1152 0,-2 0 256 16,0 1 48-16,-4-3 16 16,2 2-320-16,-2-3-48 0,-1 1-16 0,0-2 0 0,-1 1-480 0,0-2-96 0,2 2-32 15,-1-3 0-15,1 2-272 0,-1 0-48 0,1-2-16 0,-1 4 0 16,1-1-144-16,-2 1 0 0,0 2 0 0,-2-1 0 16,1 0 0-16,-2 1-224 0,-2 0 80 0,-2 0 16 15,1 1-768 1,-2 0-128-16,0-4-48 0,0 4 0 15,0-4-416-15,1-3-96 0,1 0-16 0,-1 0 0 0,0-3 496 0,0 0 80 0,1-3 32 0,0 0-10640 16</inkml:trace>
  <inkml:trace contextRef="#ctx0" brushRef="#br0" timeOffset="99956.14">30846 13203 43311 0,'-1'0'3840'16,"-1"1"-3072"-16,2-1-608 0,0 0-160 0,2 3-240 0,0-3-80 0,2 1 0 0,2 4-16 0,4-1 32 0,3 4 16 0,7 2 0 0,2 0 0 0,4 2 96 0,3 4 32 15,2 3 0-15,1 3 0 16,0 4-464-16,-1 6-80 0,-1 3-32 0,-4 5 0 15,-4 4 48-15,-4 3 16 0,-3 4 0 0,-6 3 0 0,-4 6 416 0,-4-2 96 16,-3 1 16-16,-2-2 0 0,-1-4 144 0,-2 4 192 16,-1 0-32-16,1 0-16 0,2-7 560 0,0-1 96 15,1-2 32-15,0-3 0 0,-2 1-208 0,3-4-48 0,0-7 0 16,1-2 0 0,-2-6-784-16,0-1-176 0,2-4-16 0,-2-5-16 0,1 0 608 0,1-8 112 0,-2-2 16 0,2-4 16 31,-2-2-1136-31,0-3-224 0,-1-4-64 0,-1-3-15680 0</inkml:trace>
  <inkml:trace contextRef="#ctx0" brushRef="#br0" timeOffset="100607.59">30873 12651 36863 0,'-10'-7'3264'0,"3"-2"-2608"0,2 3-528 0,1 2-128 0,3 1 624 0,0 3 80 0,-1-3 32 16,1 1 0-16,-3-2-2256 0,-1 0-448 0,0 1-80 0,1 0-32 16,-1 3 928-1,0 3 192-15,0 0 48 0,2 4 0 0,1 0 1632 0,3 2 336 0,1 3 64 0,2 0 16 0,4 2 496 0,0 1 96 16,5 1 32-16,0 0 0 0,2 0-912 0,4-1-176 31,3 2-32-31,4 1-16 0,3-2-320 0,6 3-64 16,5 0-16-16,0 3 0 0,3 0-64 0,1 4-16 0,4 5 0 0,-1 4 0 0,-1 0-144 0,-3-1 0 15,-1 5 0-15,0-1 0 0,-1 5 0 0,-2 2 0 32,-4 2 0-32,-4-3 0 0,-6 3-240 0,-3-2 80 15,-3 3 16-15,-1 0 0 0,0 4 144 0,-1-1 0 0,-2-3-144 16,-2-3 144-16,0-2 0 0,-1 1 0 0,1-2 0 0,-2 2 128 15,0 0 32-15,0-3 0 0,0 1 0 0,0 1 0 16,0-1 112-16,0 2 32 0,-1 3 0 0,0-5 0 16,1 1-304-16,-2-1 0 0,0 1 0 0,-3-1 0 15,-2 0 160-15,-3 2 80 0,-2-2 16 0,-3 1 0 16,-2-1-256-16,-4 1 0 0,-4-1 0 0,-2 2 0 16,-4-2-208-16,-2-3 16 0,-1 0 0 0,-2-5 0 15,1-2 192-15,1-1 0 0,-2-5-160 0,0-4 160 16,1-2 0-16,-1-5 192 0,-1-3-32 0,0-8-13168 15,0-1-2640-15</inkml:trace>
  <inkml:trace contextRef="#ctx0" brushRef="#br0" timeOffset="102507.91">29834 12827 31327 0,'-8'4'2784'0,"0"-2"-2224"0,4-1-560 0,3 2 0 0,1-3 1728 0,-1 2 256 0,-1-2 32 0,-6 4 16 0,2 2-1056 0,0-2-208 15,2 2-32-15,3-2-16 0,2 5-592 0,2-3-128 16,1 4 0-16,4 0 0 0,-1 2 0 0,2 3-128 15,0 1 128-15,-1 4 0 16,0-2-656-16,-1 2-32 0,-2 2 0 0,-1 0 0 16,-3-1-1952-16,-3 2-400 0</inkml:trace>
  <inkml:trace contextRef="#ctx0" brushRef="#br0" timeOffset="102793.33">30019 12742 27807 0,'3'6'608'0,"-2"0"128"0,-1-2 32 0,0 2 16 0,2-2-624 0,-2-2-160 0,1 4 0 0,-1 1 0 0,1 6 1328 0,0 6 224 15,1 3 48-15,-2 3 16 0,1 1-1360 0,-1-2-256 16,-1 2 0-16,-1 0-192 16,0-1-1424-16,-2-4-304 0,1-1-48 0,-2 0-16 31,1-3 224-31,-1-1 32 0,1-4 16 0,0 0-5008 0,1-1-992 16</inkml:trace>
  <inkml:trace contextRef="#ctx0" brushRef="#br0" timeOffset="103299.18">29665 12827 26719 0,'1'-2'2368'0,"2"-1"-1888"16,-1 2-480-16,-1-2 0 0,1 3 2256 0,0 0 368 15,2-3 64-15,2-1 0 0,3-2-1072 0,0 0-208 16,1-3-64-16,0 2 0 0,-1 0-736 0,0 1-160 0,-2 0-16 16,-1 1-16-16,0 0-128 0,-1 3-32 15,1-5 0-15,-1 4 0 0,0 0-64 0,2-3-32 0,-1 2 0 0,0-2 0 16,0 0-160-16,0 0 0 0,0-3 0 0,1 2 0 15,0-3 0-15,0-1 0 16,0 0 128-16,0-2-128 0,0-2 0 0,1 2 0 0,1-2 0 0,-3 1 0 16,1-2 0-16,1 1 128 0,-1 2-128 0,0-3 128 15,1 3-128-15,-2 2-272 0,1 4 64 0,0 1 16 16,-1 2 0-16,-1 1 0 0,0 3 0 0,0 0 0 16,0 3 0-16,0 1 0 0,1 2 0 0,-1 1 0 15,1 4 192-15,0 2 0 0,0 3 0 0,0 0 0 0,1-3 192 16,-1 4-32-16,0 0 0 0,1 3 0 0,0 2-160 0,0-4 0 15,-1 1 0-15,2-3 0 0,-1 0 0 0,-1-3 0 16,2-1 0-16,0-2 0 0,2-3 0 0,0 2 0 16,2-3 0-16,1-3 0 0,-1 0 0 0,2-3-144 15,1 0 144-15,1-2-208 16,1-2-176-16,3-5-48 0,1 0 0 0,3-8-18192 0</inkml:trace>
  <inkml:trace contextRef="#ctx0" brushRef="#br0" timeOffset="105205.33">16549 13186 27647 0,'3'-4'2448'0,"1"0"-1952"0,-1 1-496 0,-1 0 0 0,-1-1 272 0,2 2-32 0,3-4-16 0,3-4 0 15,2-3-3264-15,-1-1-656 0,0 2-128 0,-4 6-16 16,-3 0 2032-16,-3 4 400 0,-2 4 96 0,-4 2 16 0,-3 0 3008 0,-2 4 592 0,-3 0 128 0,1 3 32 16,0-4 176-16,1 2 48 0,1 1 0 0,2-4 0 15,3 0-720-15,2-2-144 0,2-1-32 0,2 0 0 16,4-1-1328-16,1 0-272 0,1 3-48 0,1-2-16 31,1 1-1056-31,0 1-224 0,1 2-32 0,-3 3-16 0,0 1 272 16,-1 3 48-16,-1-2 16 0,-2 4 0 0,0-3 480 0,-4 3 80 0,1-1 32 0,-3 1 0 15,1 0 480-15,-2-4 112 0,1 2 0 0,-1-2 16 0,1-3-160 16,1 1-48-16,-1-4 0 0,2-2 0 0,-1-2-128 0,1 4-272 16,2-4 64-16,-2 0 16 15,4-1-2048-15,-1 1-384 0</inkml:trace>
  <inkml:trace contextRef="#ctx0" brushRef="#br0" timeOffset="105506.29">16650 13239 6447 0,'-5'10'576'0,"0"-2"-576"0,0-1 0 0,2-4 0 0,1 0 8240 0,1 0 1536 0,0 0 304 0,-3 1 64 15,2 4-8448-15,-2 2-1696 0,0 0-320 0,3 2-80 16,0-2-2608-16,1 3-512 0,1-1-96 0,-1 2-32 15,0 1 1008-15,0 1 192 0,0 0 32 0,-1 2 16 16,0 1 1328-16,-2-2 272 0,1 2 48 0,-1-1-7296 0</inkml:trace>
  <inkml:trace contextRef="#ctx0" brushRef="#br0" timeOffset="106155.11">16357 13198 25791 0,'-6'2'1152'0,"1"1"224"0,1-2-1104 0,2 2-272 15,1-3 0-15,1 0 0 0,0 1 1664 0,-2 1 256 16,1 1 64-16,0-3 16 0,0 1-1280 0,2-1-256 16,0 0-48-16,2-1-16 0,0 1-80 0,0-3 0 15,-3 3-16-15,0 0 0 0,0 0 320 0,0 0 64 16,18-18 16-1,-14 12 0-15,0-1-32 0,1 0 0 0,0 1 0 0,0-3 0 0,1 2-352 0,0-2-80 0,0-1-16 0,3 0 0 16,-1-2-64-16,1-3-16 0,-2 4 0 0,2-4 0 31,1 2-16-31,-3-5 0 0,1 5 0 0,-1-1 0 0,-1 3 16 0,1 1 0 0,-1 1 0 0,-1 4 0 16,0 0-144-16,0 2 0 0,0 3 0 0,0-3 0 31,2 3 0-31,-1 0-224 0,2 3 48 0,-1-1 16 16,0 2 160-16,1 0-160 0,-1 2 160 0,-1 3-160 15,2-2 160-15,-2 4-208 0,0 5 80 0,0 0 128 16,-1 3-176-16,-1 1 176 0,1-1-128 0,-4 2 128 0,0-1 0 16,-1 1 0-16,0-1 0 0,0-2 176 0,0 1-176 0,0-3 160 15,2 0-160-15,-1-2 160 0,1-3 0 0,1-1 0 16,1-4 0-16,-1 0 0 0,2-2-16 0,0-4 0 16,0 2 0-16,1-2 0 0,1-2-144 0,-1 2 192 15,1 0-192-15,-1-3 192 0,-1 3-192 0,1-1 160 16,-1 1-160-16,-1 0 160 0,1-2-160 0,-1 2 0 15,-1 0 0-15,1-3 0 0,1 3-160 0,0-1-64 16,0 1-16-16,2-4 0 0,1-1-128 0,3 2-16 16,1-4-16-16,2-2 0 15,3-1-256-15,2-1-48 0,3-1-16 0,0 0-16928 0</inkml:trace>
  <inkml:trace contextRef="#ctx0" brushRef="#br0" timeOffset="107391.38">12293 13428 25791 0,'0'0'2304'0,"0"0"-1856"0,0 0-448 0,0 0 0 0,0 1 1088 0,1 1 128 0,0-1 32 0,0 1 0 31,3 2-1504-31,1 2-288 0,1 3-64 0,-1 1-16 0,0 0 624 0,0-1 0 0,0 6 0 15,-1-1 0-15,-2 2 0 0,1 0 0 0,-2 1 0 0,0 3 0 32,-2-4-816-32,0 3-240 0,-1-3-48 0,0 0-16 0,-1 0-1024 15,0-1-208-15</inkml:trace>
  <inkml:trace contextRef="#ctx0" brushRef="#br0" timeOffset="107693.88">12518 13424 24879 0,'-3'-2'1088'0,"2"-1"256"0,-2 2-1088 0,3-1-256 0,0 2 0 15,0 0 0 1,0-3-2224-16,0 2-496 0,2 1-96 0,-2-3-32 15,0 1 144-15,0 2 16 0,0 0 16 0,0 0 0 0,0 0 3792 0,0 0 752 16,-14 22 160-16,10-11 16 0,1 2 1424 0,-1-2 288 16,0 6 48-16,3-1 16 0,-1 0-1520 0,2 3-288 15,0 1-64-15,0-2-16 0,0 1-1024 0,1-3-208 0,1 0-32 0,2 2-16 16,0-1-656-16,1-5-352 0,0 2 32 0,-2-2 16 31,2 0-976-31,-2 1-192 0,-1-1-32 0,-1-1-12288 0</inkml:trace>
  <inkml:trace contextRef="#ctx0" brushRef="#br0" timeOffset="108312.4">12071 13489 28559 0,'-1'-2'1264'0,"0"1"272"0,0 1-1232 0,-1 0-304 0,1 0 0 0,0 0 0 16,0 0 1632-16,-1 0 272 0,1 0 48 0,-1 0 16 0,0-1-1728 0,2 1-240 15,0 0-256-15,0 0 48 0,0 0 208 16,0 0-144-16,0 0 144 0,18-19-128 0,-12 13 128 0,-1-1 144 15,0 1-16-15,-2-1-128 16,5 1 528-16,-3-4 0 0,-1 4 0 0,-1-3 0 16,1 1-48-16,0 0-16 0,-2 2 0 0,1 0 0 0,-1-1-208 0,1 0-32 15,-1 1-16-15,1 0 0 0,0-3-80 0,0 2-128 16,0 1 176-16,1-3-176 0,1 2 192 0,0-2-64 16,1 0 0-16,2 2-128 0,-2 3 144 0,0-2-144 31,1 1 0-31,2 1 144 0,-2 1-144 0,2-2 0 15,0 0 0-15,1 2 0 0,1-3 0 0,-1 2-144 16,0 2 144-16,-2 0-160 0,1 2 160 0,-2-2 0 0,1 2 0 0,-1 2 0 16,-1 0 0-16,1 2 128 0,0 1 0 0,-1 2 0 15,2 3-128-15,-2 1 0 0,0 3 0 0,0-2 0 16,-1 0 0-16,1 5 0 0,-1-1 0 0,1 2 0 16,1-2 0-16,0-3 0 0,0 0 0 0,2-2 0 15,1-1 0-15,0-2 0 0,0 0 0 0,1-4 0 16,0 1 192-16,0-1-16 0,0-4-16 0,0-3 0 15,0 2 0-15,1-2 0 0,-2 0 0 0,-1-3 0 0,1-1 32 16,-2 2 16-16,-1-1 0 0,1-1 0 0,-2 1-80 16,-1-1-128-16,0 0 176 0,-2 1-176 0,1-3 128 0,0 3-128 15,1-4 0-15,0 4 0 0,0-3 0 0,0 2 0 16,1 1 0-16,1 0-144 16,3-1-384-16,1 1-80 0,3 0-16 15,4 2-17680-15</inkml:trace>
  <inkml:trace contextRef="#ctx0" brushRef="#br0" timeOffset="110712.76">16247 14668 20271 0,'-4'-1'1792'0,"2"-3"-1424"0,1 3-368 0,-1 0 0 0,4 1 2368 0,-1-3 384 0,1 2 96 0,2-1 16 16,2-1-3488-16,3 2-688 0,1-4-144 0,1 4-16 15,-1-2 368-15,-2 3 80 0,0 3 0 0,-3 1 16 0,-1-2 1424 0,-3 4 288 0,-1 0 48 16,-4 4 16-16,0 0 512 0,-1 0 128 0,-1 2 0 16,-1-2 16-1,1 3-48-15,-1-5-16 0,2 2 0 0,1 0 0 0,0-1-240 0,1 1-48 0,2-4-16 0,2 4 0 16,2-4-400-16,2 4-80 0,1 2 0 0,1-3-16 31,5 4-336-31,-3 2-64 0,4-1-16 0,0 4 0 0,0 1-144 0,0 3-272 0,2 7 64 0,0 5 16 16,-1 5-272-1,-2 1-48-15,-1 9-16 0,-3-1 0 0,-2 4-32 0,-5-4 0 0,-1-1 0 16,-4-6 0-16,1-6-112 0,-2-3-32 0,0-4 0 0,-2-4 0 31,0-3-224-31,1-3-48 0,0-5-16 0,-1-4 0 16,1-2 256-16,1-7 48 0,2 0 16 0,0-7-7824 0,1 1-1552 0</inkml:trace>
  <inkml:trace contextRef="#ctx0" brushRef="#br0" timeOffset="111206.99">16599 15104 35007 0,'-4'2'3120'0,"-1"2"-2496"0,1-3-496 0,3 0-128 0,1-1 544 0,-2 2 96 0,-1 0 0 0,-4 2 16 16,3-1-2496-16,-3 2-496 0,1-1-96 0,1-1-32 16,2 0 176-16,-2-2 48 0,1 1 0 0,-1 1 0 0,-1-1 2240 0,-3 3 320 15,-1-2 128-15,-2 4 16 0,-3-1 432 0,-1 0 64 16,-4 1 32-16,-2 2 0 0,-2 1-992 0,1-2 0 16,-1 0 0-16,1 1-208 0,2-3 688 0,1 1 144 15,3-2 16-15,2 1 16 0,3-2 816 0,3 0 144 16,3-2 48-16,3-2 0 0,2 0-1248 0,1 0-240 0,2 1-48 15,2-1-128 1,2 3-368-16,4-3-176 0,1 2-32 0,5-2-16 16,2 4-176-16,3 2-48 0,2-2 0 0,3 6 0 0,-1 1 816 0,1-1 320 0,1 6 0 0,0 0-16 15,1 5-304-15,-2 5 0 0,-2 4 0 0,-1 3 0 32,-5 5-448-32,-4 0 0 0,-4-4 0 0,-3 2 0 0,-2-5 448 0,-1-3 0 0,1-2 0 0,0-7 0 31,3-1-304-31,1-8-160 0,3-6-48 0,6-4 0 0</inkml:trace>
  <inkml:trace contextRef="#ctx0" brushRef="#br0" timeOffset="113149.11">31389 14368 26719 0,'-10'6'2368'16,"2"-1"-1888"-16,2-1-480 0,1-1 0 0,4 0 2048 0,0-3 320 0,1 1 64 0,-2 2 16 0,0 3-944 0,-2 2-192 0,2 0-32 0,-1 4-16 15,1-3-832-15,-1 4-176 0,1 0-16 0,-1 0-16 16,1 5-16-16,-1-2 0 0,0 4 0 0,-2 1 0 0,0 1 64 0,-3 6 16 16,1 1 0-16,-3 4 0 0,0 4-96 0,-1-2 0 15,0 2-16-15,0-1 0 0,0-2-176 0,-2 4 0 16,0 0 0-16,0 0 128 0,0 1-128 0,-1-2 0 15,1-1 0-15,-1-2 0 0,2-3 0 0,-1 0-256 16,2-5 64 0,1-1 16-16,3-3-240 0,-1-5-48 0,2 1-16 0,0-5-11920 15,2-4-2384-15</inkml:trace>
  <inkml:trace contextRef="#ctx0" brushRef="#br0" timeOffset="113704.63">31442 14866 20271 0,'2'-2'896'0,"1"2"192"0,-1 0-880 0,-1 0-208 0,2 0 0 0,-2 0 0 0,0 0 832 0,1 0 128 16,1 0 32-16,0 0 0 0,1 2 1504 0,-3 2 320 31,0-2 48-31,-2 2 16 0,-2 2-704 0,-2 0-144 16,2 1-32-16,-4-1 0 0,1 0-1264 0,0 4-256 16,-1-4-48-16,0 1-16 0,1 2 32 0,0-3 16 15,-1 1 0-15,1-1 0 0,-1 0 32 0,2 0 0 16,-1-2 0-16,1 2 0 0,0-2-160 0,-1-2-16 15,0 2-16-15,-1-2 0 0,-2 2-304 0,-1-3 160 0,0 4-160 0,-1-4 128 16,0 2-128-16,-2-1 0 0,1 2 0 0,0-1 0 16,-1 0 0-16,1 0 0 0,1-2 0 0,0 3 0 15,1-2 0-15,2 1 0 0,1 0 0 0,2 0 0 16,1-3 0-16,2 1 0 0,-1 2 128 0,3-3-128 16,0 2 0-16,0-1 0 0,0 2 0 0,0-1 0 15,2 2 0-15,-1-3 0 0,1 4 0 0,1-4 0 16,-2 4 0-16,2-1 0 0,-1-2 192 0,-1 5-64 0,2-4 0 15,-1 4-128-15,2-1 192 0,0 0-64 16,1 0 48-16,0 0 0 0,1 2 0 0,1-2 0 0,2 3 16 0,2-3 0 16,2 4 0-16,2-3 0 0,3 2-64 0,0 1 0 15,1-1 0-15,2 1 0 0,0 1-128 0,2 2-272 16,4-2 64-16,2 1 16 16,1 1-368-16,-3 2-64 0,-1-2-16 0,-4 0 0 15,-2-1-480-15,0 0-96 0</inkml:trace>
  <inkml:trace contextRef="#ctx0" brushRef="#br0" timeOffset="115887.01">12059 15027 27647 0,'-3'-3'2448'0,"2"0"-1952"0,1 0-496 0,0 1 0 0,1 1-832 0,-1-2-272 0,2-3-48 0,-2-3-16 16,1-1-2864-16,0-2-560 0,0 2-112 0,-1 3-32 0,-1 4 3904 0,-1 0 832 16,-1 3 0-16,-2 1 128 0,-1 1 2368 0,0 1 448 0,-2 3 112 15,2-2 16-15,0-2-832 0,0 2-144 0,1-1-48 0,-1 1 0 16,2 1-704-16,2-4-160 15,0 2-32-15,1-1 0 0,1 0 112 0,1 0 16 16,2-1 0-16,-2 1 0 0,3-2-64 0,-2 1-16 16,1 1 0-16,-1-2 0 0,-1 1-592 0,1 2-112 15,-1-3-32-15,-1 2 0 0,0 5-304 0,-3-4-160 16,2 1 160-16,-1 5-160 0,-2-2 0 0,-1 4 0 0,-1 0 0 0,0 4 0 16,-2 1 0-16,1-1 0 0,-1 2 0 0,0 1 0 15,0 2 0-15,0-1 144 16,0 2-144-16,0-2 128 0,1 3 80 0,1-2 16 0,1-2 0 0,2 1 0 15,0-2 48-15,2 1 16 0,1-2 0 0,-1 0 0 16,1 2-128-16,-2-2-32 0,1 3 0 0,-3 1 0 0,2-4-128 0,-3 2 0 16,1-2-192-16,-2 1 192 0,0 1-176 0,-1-2 176 15,-1 0-128-15,-1 0 128 0,1 0 0 0,0-1 0 16,0 1 0-16,-1-1 0 0,2-1 0 0,-1-6 0 16,1 2 0-16,1-2 0 0,-2 0 0 0,1 1 0 15,-1-2 0-15,0 2 128 16,0-3-128-16,1 0 0 0,-1 1 0 0,1-2 0 0,1 0-160 0,0-2 0 15,2 0 0-15,-1-2 0 16,1 1-96-16,2-2 0 0,1-2-16 0,-1 2-18048 16</inkml:trace>
  <inkml:trace contextRef="#ctx0" brushRef="#br0" timeOffset="116548.28">12092 15467 18431 0,'4'3'816'0,"-3"-3"160"0,0 0-784 0,1 0-192 0,-2 0 0 0,0 0 0 0,1 1-848 0,-1-1-224 0,1 2-32 0,0-2-16 16,1 0-528-16,-2 0-96 0,0 0-32 0,0 0 0 0,0 0 4128 0,0 0 816 0,0 0 160 0,0 0 48 15,0 0-256-15,-19-14-48 0,18 12-16 0,0 0 0 16,1-2-1056-16,-2 2-208 0,1-1-32 0,1 2-16 15,-1-3-1296-15,0 4-256 0,-1 0-48 0,0 0-16 32,-2 0-704-32,-1 4-160 0,-1-2-32 0,-3 3 0 0,0 2 272 15,-3-1 48-15,3 0 16 0,-4 0 0 0,-2 3 432 0,-1-2 224 0,-1 2-32 0,0 1 0 16,-2-2-32-16,2 2-16 0,-1 0 0 0,2-1 0 16,0-3-16-16,1 0 0 0,1-1 0 0,0-2 0 0,4-1 64 15,1-4 16-15,3 2 0 0,1-3 0 16,3 2 336-16,1-2 64 0,-1 1 16 0,2 1 0 0,0 1-368 0,0-3-64 15,0 2 0-15,0 1-16 0,2 0-400 0,-1 0-80 16,-1 0-16-16,0 0 0 0,0 0 112 0,0 0 16 16,0 0 0-16,20 11 0 0,-15-6 192 0,1 1-144 15,0-2 144-15,-1 3-128 0,1 2 128 0,0 1-160 16,0 0 160-16,1 1-160 0,-2 1-192 0,1-1-32 16,-1 1-16-16,2-5 0 0,-1 2 400 0,3-3 176 15,0 0-16-15,1 0 0 0,1-2 640 0,1 0 128 16,2 2 32-16,-1-3 0 0,2 4-576 0,-1-1-96 0,0 3-32 15,-1-3 0-15,0 4-256 0,-3-1 0 0,1 0 0 0,-2 4 0 16,-1 0-352-16,-2-1 32 0,0 1 0 0,-2-1 0 31,-1-2-128-31,0 4 0 0,-1-3-16 0,0 0 0 16,0-2-368-16,-1-3-64 0,2 0 0 0,-1-5-9536 0,2-1-1888 0</inkml:trace>
  <inkml:trace contextRef="#ctx0" brushRef="#br0" timeOffset="116911.93">12336 15536 33167 0,'2'2'1472'0,"-2"-2"304"0,0 2-1424 0,0-2-352 0,0 0 0 0,0 0 0 0,2 0 816 0,-2 3 80 0,1-2 32 0,1 1 0 16,-1 2-1408-16,2 1-288 0,-1 0-48 0,1 1-16 0,-2 3 656 0,0-3 176 0,-1 1 0 0,0 4 0 16,-1-1 624-16,0 3 192 15,0 3 32-15,-2-3 16 0,1 6-480 0,-2 0-112 0,2 3-16 0,-2-2 0 16,-1 1-256-16,0 1 0 15,-1-2 0-15,-2 1-144 0,1 1-144 0,-2 0-32 16,-1 0 0-16,2-3 0 0,-1 0-480 0,0-6-96 16,2 0-32-16,0-1 0 15,0-6-480-15,2 0-112 0,0-2-16 0,2-2-7248 0,0-4-1456 0</inkml:trace>
  <inkml:trace contextRef="#ctx0" brushRef="#br0" timeOffset="117164.12">12063 15792 28559 0,'2'0'1264'0,"-2"0"272"0,1 0-1232 0,-1 0-304 16,2-2 0-16,-1 2 0 0,1-3 1616 0,2 2 272 15,3-2 48-15,4-4 16 16,4-1-2288-16,1 1-464 0,3 0-96 0,-1 5 0 16,0-2 320-16,-1 1 80 0,0 3 16 0,1 3 0 0,-1 1 1184 0,0-2 224 15,1 3 48-15,-2 0 16 0,2-1-160 0,-2-1-16 0,2 2-16 0,-3-3 0 16,1 3-128-16,-4-4-32 15,0 1 0-15,1 2 0 0,-2-4-512 0,1 2-128 0,-2-2 0 0,1-2 0 32,-1 2-784-32,0-3-144 15,0 3-32-15,-1-1 0 0,0 1-1408 0,1 0-304 0</inkml:trace>
  <inkml:trace contextRef="#ctx0" brushRef="#br0" timeOffset="117495.77">12681 15540 35007 0,'1'-4'1552'0,"0"2"320"0,1-1-1488 0,-1 2-384 15,0 1 0-15,0 0 0 16,2-2-416-16,-1 1-160 0,6-2-16 0,-2-1-16 15,2 2-928-15,0-2-176 0,-2 2-32 0,-2-1-16 0,-2 3 1760 0,-1 0 208 0,-1 3 112 0,-2 3 32 16,-2 0 1440-16,1 0 304 0,-4 7 48 0,0-1 16 31,0 4-752-31,-3 4-160 0,0 2-32 0,-1 3 0 16,0 3-496-16,-2 3-96 0,1 1-32 0,-1 3 0 16,0-3-16-16,-1 3-16 0,1-1 0 0,1 1 0 15,1 0-16-15,4-1 0 0,1-5 0 0,2 3 0 16,2 0-288-16,0 3-64 0,4-1-16 0,0-2 0 15,3 2-448-15,1-2-96 0,2-4-16 0,-1 2-19968 0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4-07T16:09:46.794"/>
    </inkml:context>
    <inkml:brush xml:id="br0">
      <inkml:brushProperty name="width" value="0.05292" units="cm"/>
      <inkml:brushProperty name="height" value="0.05292" units="cm"/>
      <inkml:brushProperty name="color" value="#FF0000"/>
    </inkml:brush>
    <inkml:brush xml:id="br1">
      <inkml:brushProperty name="width" value="0.05292" units="cm"/>
      <inkml:brushProperty name="height" value="0.05292" units="cm"/>
      <inkml:brushProperty name="color" value="#00B050"/>
    </inkml:brush>
    <inkml:brush xml:id="br2">
      <inkml:brushProperty name="width" value="0.05292" units="cm"/>
      <inkml:brushProperty name="height" value="0.05292" units="cm"/>
      <inkml:brushProperty name="color" value="#00B0F0"/>
    </inkml:brush>
  </inkml:definitions>
  <inkml:trace contextRef="#ctx0" brushRef="#br0">20619 1235 4607 0,'4'-8'400'0,"-3"1"-400"0,-1 2 0 0,2 3 0 0,0-2 6464 0,-1 4 1216 0,2-2 256 0,-1-1 32 0,3 0-6032 0,0-1-1200 16,1-2-240-16,-1 2-48 0,0-1-128 0,-3 4-32 16,-2-2 0-16,0 7 0 0,-2-2 160 0,0 6 16 15,-2 3 16-15,-1 1 0 0,-1 8-304 0,-1 2-176 16,-2 7 192-16,0 2-192 0,1 3 160 0,-2 0-160 15,1-1 128-15,-1 3-128 16,2 1 192-16,-4 5-64 0,0 4 0 0,1 2 0 0,-1-3 96 0,2-2 16 16,1-1 0-16,2-5 0 0,0-5-96 0,2-1-16 15,0-5 0-15,3-1 0 0,0-5-128 16,2-2 0-16,0 1 0 0,0-6 0 16,2 0-384-16,0-3-128 0,1-2 0 0,-1-4-16768 0</inkml:trace>
  <inkml:trace contextRef="#ctx0" brushRef="#br0" timeOffset="286.01">19988 1225 43311 0,'-16'-10'1920'0,"6"4"384"0,2 4-1840 0,5-2-464 16,3 4 0-16,2-2 0 16,2 2-304-16,3-3-144 0,4-1-48 0,7 1 0 0,8-4 496 0,9 1 160 15,7 0 0-15,8 0 0 0,3-1 16 16,5 0 0-16,6 1 0 0,3 0 0 16,4 0-176-16,0 0 0 0,4-3 0 0,-4 3 0 15,-10 0 0-15,1-2 0 0,1 2 0 0,-4 0 0 0,-4 0-192 16,-6-1-32-16,-3 4 0 0,-5-1 0 15,-3 2-608-15,-1-2-128 0</inkml:trace>
  <inkml:trace contextRef="#ctx0" brushRef="#br0" timeOffset="828.11">21579 976 32255 0,'-4'0'2864'0,"-1"0"-2288"0,-1 1-576 0,3 1 0 0,0 4 1728 0,1-3 256 0,-1 2 32 0,-2 3 16 0,-1 5-1904 0,-3 3-368 16,-2 5-80-16,-1 6 0 0,-2 4 320 0,1 0 0 15,1 1 0-15,3 3 0 0,-1 6 208 0,2-1-32 16,2 0-16-16,1 1 0 0,1-2-160 0,1 1 0 16,0 3 0-16,1-1 0 0,-3 4 128 0,0 0 0 15,-1 1 0-15,-3 0 0 0,-1 0-128 0,-2-3 192 16,-3-5-192-16,0-5 192 0,0-3-192 0,-1-1 0 0,0-3 0 0,1-4 0 15,4-2 0-15,1-4 0 0,3-5 0 0,1-6 0 16,3 0-384-16,2-2 64 0,2-4 0 0,3-4-11264 16,2-2-2256-16</inkml:trace>
  <inkml:trace contextRef="#ctx0" brushRef="#br0" timeOffset="1374.47">21406 983 39615 0,'-6'-1'1760'0,"2"-2"352"0,2 3-1680 0,0-2-432 0,2 2 0 15,2 0 0-15,0 0-128 0,1 0-128 0,1 0 0 0,3-1-16 16,3 1-48-16,1-3-16 0,2 3 0 0,3-2 0 16,2 0 336-16,-1 2 0 0,3 0 160 0,1 2-160 15,2 0 128-15,2 1-128 0,1 3 0 0,1-3 0 16,2 4 144-16,0 0-144 0,1 2 0 0,0-1 144 16,-1 0-144-16,0 0 0 15,-1 2 0-15,-1 0 0 0,1 3 176 0,-4-1 0 0,1 0 0 0,-1 2 0 16,-2 1 288-16,-1 2 64 0,-3 2 16 0,0 2 0 15,-5 1-240-15,1 1-48 0,-4 5-16 0,0-2 0 0,-2 4-96 16,0 0-16-16,-1 1 0 0,1 0 0 0,0-1-128 0,0 1 0 31,2-1 0-31,-2 0 128 0,2 1-128 0,0 0 0 16,-1 1 0-16,-1-3 0 0,1-1 0 0,-4-3 0 16,0 1 0-16,-3 2 0 0,-2-3 0 0,-2 1 0 15,-3 2 0-15,-2-3 0 0,-5-3 0 0,-1 1 160 16,-3-1-32-16,-2-4-128 0,-3 0 240 0,-2-1-64 15,-3 0-16-15,-3-2 0 0,2-3-32 0,-1 1 0 0,-2-3 0 16,2-4 0-16,1 0-128 0,-1-5 0 0,2-1 0 16,0-1 0-16,2-4 0 0,-1-2 0 0,1-3 0 0,0-3 0 15,-2 1-128-15,0-4-128 0,0 1 0 0,0 2-16 32,0 0-272-32,-1 1-48 0,-2 2-16 0,1 4 0 15,-2 0-608-15,-1 2-112 0,0 4-16 0,0 0-15248 0</inkml:trace>
  <inkml:trace contextRef="#ctx0" brushRef="#br0" timeOffset="2482.37">23183 733 31327 0,'4'-7'2784'0,"-2"-2"-2224"0,-1 5-560 0,1 4 0 0,-2-2 1520 0,1 1 192 0,0-6 32 0,3 1 16 0,-1-5-768 0,1 4-160 15,0-3-16-15,-3 5-16 0,-1 4-672 0,-2 4-128 16,-2 6 0-16,-4 1 0 16,1 6-432-16,-3 3-32 0,-2 3-16 0,-1 4 0 0,0 5 480 0,-2-2 160 0,1 2 0 0,0-2 0 15,-1 3 176-15,-4 5 48 16,1 4 0-16,-5 0 0 0,2 3-112 0,-3 3-16 0,-4 7 0 0,-1 1 0 15,-2 2 16-15,0-2 0 0,1 0 0 0,2-7 0 16,3 2 32-16,2 0 0 16,3 1 0-16,2 3 0 0,6 2-176 0,2 1-128 0,5 0 192 0,4-7-192 15,6 1 0-15,2-6-304 0,6-5 48 0,2-1 0 32,1-5-480-32,5 1-96 0,2 0 0 0,3-3-11424 0,0-1-2272 0</inkml:trace>
  <inkml:trace contextRef="#ctx0" brushRef="#br0" timeOffset="3069.48">23561 1298 20271 0,'-15'-12'896'0,"6"6"192"0,-1 2-880 0,3 2-208 0,2 0 0 0,3 2 0 0,-2 2 1424 0,-2-2 240 0,-4 2 64 0,-5 2 0 0,-1-1 48 0,-1 4 16 16,0 2 0-16,-1 3 0 0,2 4-656 0,-1 0-128 15,0 6-32-15,-1-1 0 0,4 1-496 0,-5 7-96 16,-1 3-32-16,-1 4 0 0,0 3 128 0,0 3 32 16,5-1 0-16,1 0 0 15,2 0-128-15,3-3 0 16,1-3-16-16,5-1 0 0,2-5-224 0,3-3-144 0,4-4 192 0,2-3-192 0,2-1 160 0,2-2-160 16,2-3 128-16,3-1-128 0,2-2 0 0,2-4 0 15,2 0-224-15,1-5 80 16,0 2 0-16,1-6 0 0,0 2 0 0,2-5 0 15,1 0 16-15,-1-3 0 0,2 2 0 0,-2-6 0 0,0-1 128 0,0-2-208 16,-2-1 80-16,0-5 128 16,-2 1 0-16,-1-2 0 0,-1-6 0 0,-3 1 0 0,-1-3 0 0,-1 0 0 0,-1-2 0 0,-1-5 0 15,1 0 192-15,-2-3-32 0,-2 3-16 0,-1 0 0 16,-3 3-16-16,-2 7 0 0,-4-1 0 0,-4 4 0 16,-2 4 64-16,-5 2 0 0,-3 3 0 0,-3 1 0 15,-4 4-64-15,-3 2-128 0,-2 3 192 0,-2 3-64 31,-1 2-128-31,-2 1-224 0,2 0 48 0,-2 0 16 16,2 0-224 0,3 0-32-16,2 1-16 0,3 2 0 0,5-3-976 0,3 0-208 0,3 0-48 0,4-3-14352 15</inkml:trace>
  <inkml:trace contextRef="#ctx0" brushRef="#br0" timeOffset="3561.31">23833 644 33167 0,'-7'-6'1472'0,"2"0"304"0,2 3-1424 0,2 2-352 0,2 1 0 0,1 0 0 0,0 0 816 0,2 0 80 0,3 2 32 0,4 2 0 0,4 0 144 0,5 5 16 15,4-2 16-15,0 5 0 0,2-2-720 0,1 5-160 16,2 1-32-16,1 3 0 0,-2 0-192 0,2 4 128 15,-2 1-128-15,-1 5 0 0,1 2 0 0,-4 1 0 16,0 4 0-16,-3-2 0 0,-4 0 192 0,-1 0-64 16,-1 2-128-16,0 3 192 0,0 4 112 0,0 1 16 15,-2 1 0-15,2-4 0 0,-1 1 16 0,-2-5 16 0,-1-2 0 16,-2-5 0-16,-2 3-192 0,1-1-32 16,-2 5-128-16,-1-2 192 0,-3-2-192 0,-1 2 144 0,-2 4-144 15,-3 1 128-15,-3 3-128 0,-4-2 128 0,-4 1-128 0,-2-1 128 16,-3-4-304-16,-4-3-64 15,-3 1-16-15,-4 1 0 16,-1-8-256-16,-4 1-48 0,-6 2-16 0,-6-3-12144 0,-6-2-2432 0</inkml:trace>
  <inkml:trace contextRef="#ctx0" brushRef="#br0" timeOffset="11056.28">26900 8649 37775 0,'-30'0'3360'0,"8"2"-2688"0,10 2-544 0,7-2-128 0,2 2 0 0,-4 0 128 0,-9 2-128 0,-9 4 128 31,-5 2-656-31,6 3-144 0,6 1-32 0,13 0 0 16,9 0-64-16,13 0 0 0,9-1-16 0,13-1 0 0,10-2 1648 0,14-2 336 0,14 1 64 0,14-4 16 15,16 2-48-15,18-5 0 0,13-8 0 0,18-2 0 16,18-4-432-16,25-5-96 0,21-5 0 0,23-7-16 16,19-2-432-16,30-9-96 0,24-4-16 0,21-1 0 15,9 1-384-15,8 1-80 0,4 7 0 0,8 3-16 16,6 5-688-1,-2 7-128-15,-4 7-16 0,-18 2-16 0,-22-2-1280 0,707-23 2464 16</inkml:trace>
  <inkml:trace contextRef="#ctx0" brushRef="#br0" timeOffset="12694.29">30438 7678 10127 0,'-3'-9'896'0,"1"2"-704"0,1 3-192 0,-1 2 0 0,1 2 624 0,-3-4 80 0,-2-2 32 0,-4-5 0 0,-6-3 560 0,-5-1 112 16,-5 2 32-16,-2 0 0 0,-3 3 224 0,-3 4 64 15,-1 2 0-15,-4 4 0 16,-4 0 0-16,-5 8 16 0,-3 4 0 0,-5 7 0 0,-4 5-720 0,-3 9-160 16,-4 5-32-16,0 9 0 0,3 0-832 0,2 7 0 15,5 3-208 1,7 3 32-16,6-2-688 0,10 1-144 0,6 2-16 16,12-2-16-16,9 2 576 0,12-5 112 0,10-5 32 0,11-1 0 0,12-6 544 0,13 1 112 15,8-5 32-15,15-1 0 16,17-1-160-16,9-7-16 0,10-2-16 0,11-10 0 15,8-3-1904-15,4-3-384 0,-3-1-80 0,2-6-16 16,1 0-1120-16,-12-9-240 0,-16-3-32 0,-11-7-16 0,-8-5 2896 0,-10-2 576 16,-8-7 144-16,-9-2 0 0,-8 3 3424 0,-5-8 720 15,-3-5 144-15,-4-4 16 0,-4-5-1744 0,-5-5-368 0,-4-4-64 0,-10-4-16 16,-6-2-1360-16,-10-6-288 0,-9-4-48 0,-11-4-16 31,-11 2-2256-31,-13-3-464 0,-12 4-96 0,-13 2-16 0,-13 8-96 0,-8 8-32 16,-10 8 0-16,-9 7 0 0,-6 9 2560 0,-6 10 416 0,-3 7 128 0,-3 15 32 15,-3 12 272-15,0 10 64 16,9 1 16-16,-4 7-9712 16</inkml:trace>
  <inkml:trace contextRef="#ctx0" brushRef="#br0" timeOffset="14442">27281 8161 23039 0,'2'-6'2048'0,"0"2"-1648"0,-1 2-400 0,-1 2 0 0,0 0 2352 0,0 0 384 0,0 0 80 0,1 0 0 0,-1 0-880 0,2 2-176 16,1 2-32-16,-3-4-16 0,0 0-1264 0,15 13-256 16,-8-7-64-16,3 0 0 0,0 1-128 0,4 2 0 15,0 1 0-15,5-1 128 0,2 4 112 0,2 0 16 16,5 3 0-16,0-2 0 0,-1 4-112 0,1-1-16 16,-1 3 0-16,-1-2 0 15,1 6 0-15,-2 1-128 0,-2 3 192 0,-2 0-64 0,-1 3-128 0,-3 2 0 0,-1 1 0 0,-3 1 128 16,-3 1-128-16,-1-2 0 0,-1 3 0 0,-2-1 0 15,-2 1 0-15,-2 0-176 0,-1-2 176 0,-2-2-128 16,-1-2 128 0,-3 0 0-16,-1-2 0 0,-3 0-128 0,0-1 128 0,-2-2 0 15,0-2 0-15,0-4-128 0,-1 1 128 0,-2-1 0 0,-2 0 0 0,-1-3-128 16,1-1 128-16,-2-4 0 16,0-2 0-16,0-2 0 0,2-2 0 0,0-4 0 0,0 1 0 0,0-6 0 0,0 3-128 15,0-6 128-15,1 3-128 0,0-7 128 16,2 1-176-16,0-1 176 0,3-5-208 0,0 2 80 15,3-3 128-15,2-3 0 0,0-2 0 0,3-2 0 16,2-5 0-16,3-1 224 0,4-2-48 0,2-4-16 0,4 0 48 0,4 0 16 16,4-6 0-16,5-2 0 15,4-3-224-15,2-4 128 0,4-3-128 0,0-1 0 0,1-3 288 0,0-3-32 16,-2 4-16-16,-2 1 0 0,-5 4-80 0,0 1-16 16,-2-1 0-16,-2 3 0 0,0 2-144 0,-3 4 0 15,0-1 144-15,-3 4-144 0,0 7 0 0,-1 4-128 16,-1 6 0-16,-1 5 0 15,-2 1-192-15,0 4-16 0,-2 2-16 0,1 4 0 32,1 1-1040-32,-1 4-208 0</inkml:trace>
  <inkml:trace contextRef="#ctx0" brushRef="#br0" timeOffset="30742.76">23080 11734 11967 0,'-3'4'1072'0,"-2"-2"-864"0,0-2-208 0,0 0 0 0,1 0 5248 0,1 0 1024 0,0 0 192 0,-3-2 32 0,-4 0-5200 0,-1 0-1040 0,-2-4-256 0,2-2 0 16,2 0 640-16,2-2 80 0,2 0 16 0,0-1 0 15,3 1-736-15,-1 2 0 0,-1 0 0 0,1 2-160 16,-1 2 304-16,-3-2 64 0,-2 3 16 0,-3 3 0 16,-3-1-96-16,-4 2 0 0,-3 2-128 0,-3-2 192 15,1 1 192-15,-5 1 48 0,1-2 0 0,-3-1 0 16,0 3-144-16,-4-3-32 0,-1 0 0 0,-2 0 0 16,1-3 0-16,-4-1-16 0,-2-2 0 0,0-1 0 15,-1-2-32-15,3-1 0 0,4 0 0 0,3-2 0 16,2 2-16-16,1-1-16 0,1 4 0 0,-1-3 0 0,0-1 64 15,-2 3 16-15,-2-1 0 0,-2 3 0 0,-4 0-256 0,-2 2 0 16,-2 1 0-16,1 3 0 0,1-3 0 0,-2 3 0 16,2 0 0-16,-4 0 0 0,2 3 0 0,-2-3 0 15,2 0 0-15,-5 1 0 0,-3 1 0 0,2 1 0 16,3 1 0-16,4-4 0 0,3 2 256 0,5-4 0 16,1 2 0-16,1-3 0 0,0 2 112 0,0-2 16 15,-2 1 16-15,-1-2 0 0,1 2-400 0,1-2 0 16,2 3 0-16,2-2 0 0,2 3 0 0,3-2 0 15,2 2 0-15,1 0 0 0,1 0 0 0,0 2 0 16,2-2 0-16,0 3 0 0,-1 0-176 0,0 0 176 0,-2 1-128 16,-1-1 128-16,-2 4 0 0,-1-1 0 0,0 0 0 0,2-2 0 15,5-1-208-15,-2 2 32 0,-3-1 16 0,1 0 0 16,-1 1 160-16,3-2 0 0,2-1 0 0,4 0 0 16,2-2 0-16,2 0 256 0,2 0-64 0,1 0-16 15,2-2 48-15,1 0 16 0,0 0 0 0,1 1 0 16,1-2-240-16,-1 1 128 0,0 0-128 0,0 2 0 15,0-2 0-15,0 2 0 16,-1 0 0-16,-3 0 0 0,1 0 0 0,-2 0-208 0,0 0 64 0,-2 2 16 16,-2-2 128-16,-1 2 0 0,0 0 0 15,0-2 0-15,2 3-192 0,-1-3 64 0,2 0 0 0,-1-3 0 0,2 3 128 0,1 0 176 16,1-4-48-16,0 4 0 0,0-2 0 0,2-2 0 16,-2 2 0-16,3-2 0 15,0 2 32-15,1 0 0 0,0 0 0 0,0-1 0 0,1 2-160 0,-1 1 128 16,2 0-128-16,-2 0 128 0,0 0-128 0,0 0 0 15,-1 1 0-15,-1 2 0 0,1-1 0 0,-1 2 0 16,-1-3 0-16,1 4 0 0,0-3 0 0,-1 2 0 16,1 0-144-16,1-1 144 0,1 0 0 0,1 1 0 15,0-1 0-15,2 0 0 0,0 1 336 0,1-2-16 0,1 2-16 16,1 1 0-16,1-1-96 0,-1 0-16 0,0 2 0 16,2 0 0-16,0 3-192 0,0-2 0 0,-1 2 128 0,0 0-128 15,-1 4 0-15,0-1 0 0,-1 2 0 0,-1 1 0 16,0 1 0-16,-2 0 0 0,-1 0 0 0,-1 0 0 15,2 3 0-15,-2-3 0 16,-1 3 0-16,1 2 0 0,1 2 0 0,-1 1 0 0,2 2 128 0,1 3-128 16,3-1 208-16,2 4 0 0,2 8 0 0,3 2 0 15,1-1-32-15,2 3-16 16,0 1 0-16,0-1 0 0,1 0-160 0,-1-2 0 0,-3-1 0 0,0-1 0 0,-1 1 0 16,-2 4 0-1,-1 2 0-15,-2 0 0 0,-1-2 0 0,-2 0 0 0,-1-4 0 0,-3 0 0 0,0-3 0 0,-3-1 0 16,1-1 0-16,-2 1 0 0,0 1 176 0,0 3-48 15,0-6-128-15,2-1 192 0,2 1 16 0,1-4 0 16,2-4 0-16,2-2 0 0,2-4 48 0,2-1 0 16,3-6 0-16,1 0 0 0,0-2 0 0,1-2 16 15,1-4 0-15,0 3 0 0,0-3-144 0,-2 4-128 16,0-4 192-16,-2 1-192 0,0-1 160 0,-1-1-160 16,-1 0 128-16,-2 1-128 0,-1 0 0 0,1-2 0 0,-2 2 0 15,-2 0 0-15,0 0 0 16,0 0 0-16,-1-1 0 0,1 0 0 0,-1 2 0 0,1-4 0 15,-1 0 0-15,2-2 0 16,0 1 0-16,-1-2 0 0,2 0 0 0,0 0 0 16,0 0 0-16,0 0 0 0,0 0 0 0,0 0 0 15,2 3 176-15,-2-3-48 0,0 0-128 0,0 0 192 16,0 0-192-16,0 0 144 0,0 0-144 0,0 0 128 0,0 0-128 16,0 0 0-16,0 0 0 0,0 0 0 0,0 0 0 15,-7 17-144-15,5-12 144 0,0-1-208 0,-2-2 64 16,1 2 16-16,0 0 0 0,0-2 0 0,1 2 128 0,-1-4 0 15,2 2 0-15,-1 2 0 0,0-1 0 0,0-3 0 16,1 3 0-16,-2 0 0 0,2-2 0 0,0 1 0 16,-2 2 0-16,2 0 0 0,0 1 0 0,-1-1 0 15,1-1 0-15,0 2 0 0,0-1 0 0,0 2 0 16,-1-2 0-16,1 0 0 0,0 0 0 0,-2 0 0 16,1 2 0-16,-1 1 0 0,0-1 0 0,-2 0 0 0,0-2 0 15,-1 2 0-15,1 0 0 0,-2-2 0 0,0 2 0 0,1-4 0 16,1 2 0-16,0 0 0 0,0-2 0 0,1-1 128 15,2 2-128-15,1-3 0 0,1 2 0 0,-2-2 0 16,2 0 240-16,0 0-32 0,0 0 0 0,2-2 0 16,-2 2-64-16,1 0-16 0,-1 0 0 0,0 0 0 15,0 0-128-15,0 0 0 0,0 0 0 0,0 0 0 16,0 0 0-16,0 0 0 0,0 0 0 0,0 0 0 16,15-14 0-16,-15 14 0 0,0 0 0 0,1 0 128 15,0 0-128-15,-1 0 0 0,3 0 0 0,-1 0 0 0,2 2 0 16,2-2 0-16,0 0 0 0,3 0 0 0,1-2 0 15,2 2 0-15,2-2 0 0,2-2 0 0,0 2 0 0,2-1 0 16,3 0 0-16,0-1 0 0,0 4 0 0,0-4 0 16,2 2 0-16,-2-2 0 0,-3 4 0 0,1-3 0 15,-3 3 0-15,-1 0 0 0,0-2 0 0,-1 2 0 16,1 2 0-16,1-2 0 16,0 0 0-16,2 0 0 0,0 0 0 0,2 0 0 0,1-2 0 0,3 1 0 0,3-2 0 15,4 1 0-15,0 1 0 0,0-2 0 16,1 2 0-16,2-2 0 0,1 3 0 0,0 0 0 0,-2 0 0 15,-2-2 0-15,-3 2 0 0,-2 0-144 16,0-1 144-16,0 1 0 0,0-3-176 0,-1 3 176 0,1-4-160 0,2 4 160 16,6-2 0-16,2 0 0 15,3 0 0-15,-1 2 0 0,2 0 0 0,1 0 0 16,0 2 0-16,-2 0 0 0,1-2 0 0,-3 0 0 16,1 0 0-16,-1 0 0 0,0 0 0 0,5 0 0 0,8-2-128 0,2 0 128 15,0 0 0-15,0-2 0 0,-3 4 0 0,-3-5 0 16,-3 4 0-16,0-3-144 0,2-2 144 0,4 1 0 15,7 1 0-15,3-2-128 0,2 4 128 0,-4-2 0 16,-3 3 0-16,3-2 0 0,0 0 0 0,6-2-128 16,10 1 128-16,5-2 0 0,4 2 0 0,-3-2 0 0,-4 2 0 0,-1-5 0 15,4 3 0-15,3-1 0 0,0 1-144 0,0 1 0 16,-3 4 0-16,-3-6 0 0,-3 1-48 0,2 0 0 16,6 2 0-16,2-1 0 0,0 4 192 0,-5-4 0 15,-1 0 0-15,4 3 0 0,7-4-144 0,1 3 0 16,1 2 0-16,-3-2 0 0,-2 0 144 0,8 0 0 15,9-1 0-15,-2 1 0 16,-2 3-256-16,-1 0-64 0,4-3 0 0,2 0-16 16,-1 3-48-16,-5 0-16 0,-4 0 0 0,3-3 0 15,8 1 144-15,-6 0 48 0,0 2 0 0,-6-2 0 16,-7-2 208-16,7-2 0 0,5 2 0 0,-1 2 0 0,-3-4 208 0,2 2-64 16,5-2-16-16,3 0 0 0,0 2 128 0,-4 1 32 15,-3 0 0-15,7 0 0 0,11 1-144 0,-2 0-16 16,-3 2-128-16,8 0 192 0,10 0-192 0,0 0 128 15,-7 2-128-15,6 0 0 0,8 1 0 0,-3-3 0 16,-5 1 0-16,3 1 0 0,0 1 0 0,-3 1 0 0,-6-1 0 0,3 0 0 16,7-2 0-16,-6 4 0 0,-6-1 0 0,1-2 0 15,5 2-224-15,-5-2 64 0,-4 3 16 0,-11 0 0 16,-8-4 144-16,8 2 0 0,7 3 0 0,-3-3 0 16,-5 0 0-16,0 0 0 0,7 0 0 0,-4 1 0 0,-3 2 0 15,0 1 0-15,7-4 0 0,-1 3 0 0,-3 4 0 0,-6-1 0 31,-7-2 0-31,2 2 0 0,3 0 0 0,-3-2 0 16,-5 3 0-16,-4-1 0 0,-3-3 0 0,-3 0 0 16,0 0-144-16,-5 0 144 0,-3 2 0 0,-7-3-176 15,-6-2 176-15,-2 4-128 0,1-4 128 0,0 0 0 0,1-2 0 0,-4 4 0 16,-3-4 176-16,-2 4 64 0,-3-4 16 0,-3 2 0 0,-2-2 160 0,2 0 32 0,3 3 16 0,1-4 0 31,-2 4-224-31,-2-4-48 0,0 2-16 0,1 2 0 16,-5-2-176-16,-1 0-176 0,-2 0 48 0,-6 1 0 0,-4-3-224 0,-5 0-32 15,-4 0-16-15,-2 0 0 0,-1 0 192 0,-2 0 32 16,-1 0 16-16,0-3 0 16,2 3 320-16,-1-2 64 0,-1 0 16 0,2 2 0 15,0 0-48-15,0-2-16 0,0 2 0 0,1 0 0 16,-1 0-176-16,1 0 0 0,1 0 0 0,-2 0 0 16,-1 0-192-16,-3 0 48 0,0-2 0 0,-3 0 0 15,-2 2 144-15,0-2-160 0,-2-1 160 0,-2 2-160 0,0-4 160 16,-1 1 256-16,1 1-64 0,-1-3-16 0,-1-1 64 15,1-3 16-15,1 1 0 0,1-3 0 0,1 1 64 16,0-4 32-16,2-1 0 0,2-3 0 0,1 0-64 16,5-6-16-16,4 1 0 0,3-6 0 0,4-5 304 0,1 2 48 15,4-3 16-15,-4-5 0 0,-1-7-512 0,-1-3-96 16,0-8-32-16,-14 39 0 16,-8 20-432-16,0 0 432 0</inkml:trace>
  <inkml:trace contextRef="#ctx0" brushRef="#br0" timeOffset="32926.25">22581 11746 43311 0,'-9'0'3840'0,"3"0"-3072"0,3 0-608 0,3 0-160 0,2 0-592 0,-1 0-160 0,-1 0-16 0,-1 0-16 0,3 1 624 0,3-1 160 0,6 0 0 0,-11 0 0 15,32 2 240-15,-9-1 80 0,3 1 0 0,3 0 16 16,3 0 48-16,5 1 16 0,5-3 0 0,7 1 0 15,8-1 32-15,6 0 0 0,3 0 0 0,1 0 0 16,0 0-240-16,-3-1-64 0,-3-2 0 0,6 3 0 16,7 0-128-16,4 0 0 0,2 0 0 0,-4 3 0 15,-6-2 0-15,5 4 0 0,8-4 0 0,5 2 0 0,2 0 0 16,1 2 0-16,-4-1 0 0,7 0 0 0,8-2 128 16,-1-1-128-16,1 4 0 0,-8-4 128 0,-7 2 0 0,9-1-128 15,9 2 192-15,-3-1-64 0,-5 2-128 0,4 0 0 16,9-2 0-16,0 0 128 15,0 3 128-15,-2-2 32 0,-2-2 0 0,4 2 0 16,5-1-128-16,-5 0-32 0,-7 1 0 0,5-2 0 16,7 2-128-16,-5 0 0 0,-8-1 0 0,7 2 0 0,7-4 0 0,-1 4 128 15,-2-1-128-15,1-1 128 0,1-2-128 16,2 1 0-16,3 2 0 0,-3-2 0 0,-5-2 0 0,6 0 0 16,7 2 0-16,-1-1 0 0,-5-1 0 0,3 0 0 15,6 4 0-15,-9-3 0 0,-5 1 0 0,5 1 0 16,8 1-128-16,-2-2 128 0,-5-1 0 0,1 2 0 0,3-3 0 15,-10 0 0-15,-13 0 0 0,4 0 0 0,5-3 0 0,-6 2 128 16,-7-1-128-16,-6-2-224 0,-2-2 48 0,-2 1 16 16,2 0 160-16,-9 2 128 0,-4 0-128 0,-13-4 176 15,-6 2-176-15,1 1 0 16,2-1 0-16,1 1 0 0,-3 4 224 0,-4-3 16 0,-4 2 0 0,-3 1 0 16,-5-2-64-16,0 2-16 0,0-4 0 0,2 1 0 15,6 0-32-15,2 0-128 0,2 1 192 0,1 1-64 16,-3-2-128-16,-2-1 0 15,0 2 0-15,-3-2 0 0,-2-2-176 0,4 0 176 0,3 0-128 0,0-2 128 16,0 3-192-16,-3-1 32 0,-3 1 16 16,-4-1 0-16,-4 0 144 0,-5 0 0 0,-4 1-144 0,-4-2 144 15,-3 4 0-15,-4-1 0 0,1-2 0 0,-2 2 128 16,-1 2 128-16,0-2 0 0,1-2 16 0,0 2 0 0,1-1 64 0,2 1 16 16,2 1 0-16,2-2 0 0,-2 4-96 0,3-3 0 15,1 1-16-15,1 1 0 0,-1 1-240 0,0 1 0 16,0-3 0-16,0 1 0 0,-1 2-224 0,-2-2-32 15,1 2-16-15,-1-2 0 0,1 2 272 0,0-2-192 16,1 0 192-16,1 0-160 0,-1-1 160 0,0 2 0 16,-2-1 0-16,-1 0 0 0,1 2 0 0,-4 0-128 15,2 0 128-15,-1 0-128 0,1 0 128 0,-1 2 0 0,1 0 0 0,-1-1 0 16,0 2 0-16,-1-1 0 0,1 2 0 0,-3-2 0 16,1 2 0-16,-2-1 0 0,-1-2 0 0,1 1 0 15,-1 1 0-15,-1 1 0 16,0-3 0-16,0 1 128 0,-3 1 96 0,-1-2 32 15,0 4 0-15,-3-4 0 0,-1 4-256 0,-1-1 0 16,-1 0 0-16,0 2 0 0,-2-3 128 0,0 4-128 16,1-1 0-16,1 2 144 0,-1-1-144 0,2-1 0 15,0 1 0-15,1 2 0 0,1-3 176 0,0 0-48 16,-1 2-128-16,2 0 192 0,-2-1-192 0,0-1 144 0,1 1-144 0,0 2 128 16,-1 1-128-16,-1 0 160 0,2 4-160 0,-2 2 160 15,-1 1-16-15,0 5 0 0,-1 6 0 0,1 3 0 16,0 4 16-16,-2 3 0 0,3 7 0 0,-2 2 0 0,0-2 112 0,0 1 32 15,2-6 0-15,-3-1 0 0,1 0-128 0,0-1-32 16,2 9 0-16,0 1 0 0,-2 2 32 0,-1-6 0 16,1 3 0-16,-3-5 0 0,-3 1-176 0,-2-4 192 15,0-3-192-15,0-2 192 0,-1 0 64 0,-1 2 0 16,-1 4 16-16,1 5 0 0,-1-1 240 0,1 1 64 16,-2-2 0-16,2-1 0 0,0-2-432 0,0-6-144 0,2-4 0 15,0-1 0 1,2 1 0-16,-2 3 0 0,2-2 0 0,2 1 0 15,4-1-784-15,-1-3-160 0,4 4-16 0</inkml:trace>
  <inkml:trace contextRef="#ctx0" brushRef="#br0" timeOffset="57312.25">5472 6575 23951 0,'2'-9'2128'0,"-1"4"-1696"0,-1 3-432 0,2-1 0 0,-2 3 1008 0,1 0 112 0,0-1 32 0,2-5 0 0,-1 0-1760 0,1-1-352 15,0-2-64-15,-1 2 0 16,-2-1-1024-16,-2 2-192 0,0-1-32 0,-2 1-16 16,-1 0-416-16,-2-1-96 15,-2 0-16-15,-1 1 0 0,2 0 2624 0,-4-1 528 0,-1 0 112 0,-1-1 0 0,-1 2 2944 0,-1-2 576 16,-1 2 112-16,-3 0 16 0,2-3-784 15,-2 2-176-15,-1 1-16 0,1-1-16 0,-1 1-1264 16,1 0-256-16,-1 2-48 0,0-2-16 0,1 4-960 0,-1-5-192 16,0 4-48-16,-2-3 0 0,-3-1-320 0,-4 1 0 15,-3 0 0-15,-7 0-192 16,-4 0-336-16,-7 2-80 0,-5-2-16 0,-3 0 0 16,0 2 176-16,-1 0 16 0,2 2 16 0,-1-2 0 0,-3 2 416 0,-5-2 0 15,-7 1 0-15,1 0 0 0,1 0 432 0,7-1 16 0,6 1 0 16,-1 0 0-16,-2 3 192 0,-3 0 32 0,-3 0 16 15,3 0 0-15,7 1-432 0,3 1-64 0,4 1-32 0,0 1 0 16,2-1-160-16,-6 0 192 0,-1 1-192 0,-4 1 192 16,1 1-192-16,2 2 0 0,5 0 0 0,1 0 0 15,4 0 0-15,-3-2 0 0,-4 4 0 0,-6 0 0 16,-6 0 0-16,0 5 0 0,3 1 0 0,3 0 0 16,7-3 0-16,2-1 0 0,1 0 0 0,-1 1 0 15,-1 0 0-15,4 2 0 0,7-1 0 0,1 4-176 16,3-2 176-16,3 3 224 0,5 1-48 0,2 1-16 0,5-2 96 15,-1 4 32-15,5-5 0 0,-1 1 0 0,1 1-288 0,-1-1 0 16,1 0 0-16,-2-1 0 0,-1 2 0 0,1-1 0 16,0-1-128-16,3 1 128 0,1-3-240 0,0 3 48 15,0 3 16-15,0 3 0 0,0 0-96 0,1 4-32 16,2-3 0-16,2 2 0 0,3 1 304 0,0 2-192 16,5-7 192-16,0 2-160 0,3-6 160 0,1 1 0 15,4-5 0-15,0 0 0 0,3-1 336 0,2-4 0 16,1 0 0-16,1-1 0 0,4 0-48 0,3 0-16 15,0-1 0-15,5 1 0 0,3-4-32 0,3 3-16 16,1 0 0-16,1-1 0 0,1 2-224 0,1-2 176 0,-2-1-176 0,2-1 160 16,5 0-160-16,3 0 0 0,6-2 0 0,4 2 0 15,5 0 0-15,1 2-272 0,-1 0 32 0,-2-2 16 16,-1 1-96-16,-2-5-32 0,0-2 0 0,4 1 0 16,4 2 224-16,2-3 128 0,1 1-160 0,-4 0 160 15,-3 1 0-15,-3 0 0 0,-2-2 0 0,0 0 0 16,8 0 208-16,4 0 96 0,7 0 16 0,1 1 0 15,-2-1-128-15,1 0 0 0,0-1-16 0,3-4 0 0,6 4-176 16,-1-3 160-16,-4 2-160 0,-2-5 160 0,-6 4-160 0,0-3 0 16,3-1 0-16,3 1-176 0,-2 0 176 0,-2 0-128 15,-3-2 128-15,-5 2-128 0,-2-2 128 0,2-1 0 16,3 1 0-16,1 0 0 16,2 0 0-16,-3 2 176 0,-4 0-48 0,-5 0 0 15,-4 0-128-15,-3-3 160 0,1 4-160 0,2-1 160 0,0 0-160 0,5 0 0 16,0-1 144-16,-2-1-144 0,-3 2 128 0,-6-2-128 15,-3-2 160-15,-4 2-160 0,0-1 0 0,-1 1 0 16,1-1 0-16,2 0 0 0,3-3 0 0,0-2-128 0,0 2 128 16,-3-5 0-1,-2 1 0-15,-2-1 0 0,-4 0 0 0,-3-4 0 0,-3 2 0 16,-1 2-160-16,-3-2 160 0,1 1-128 0,0-1 128 0,0 3 0 0,3 0 128 0,-1 0-128 16,-1 1 0-16,1 4 0 0,-1-1 0 0,-3-1 0 15,-1 5 160-15,-3 0-32 0,-2 0-128 0,-1 0 192 16,-3 2-48-16,-4 0-16 0,0 1 0 0,-3-1 0 15,-3 1-128-15,-4-4-192 0,-1 3 32 0,-4-4 16 16,-1 4 144-16,-2-4 0 0,-5-2 0 0,-4-5-128 16,-3 3 128-16,-2-6 0 15,-4 1 0-15,0-3 0 0,-3-3 0 0,0 1 0 16,0-2 0-16,-2 3 0 0,-2-1 0 0,1 4 0 16,-2 0 128-16,-4 2-128 0,-4 1 0 0,-4 3 0 15,-1 0 0-15,-1 3-128 0,1 3 128 0,0-1-160 16,1 0 160-16,-6 3-160 0,-5-2-160 0,-7 2-48 0,-7 1 0 15,-2 1 0 1,2 1-80-16,-3-3-32 0,-3-3 0 0,-4 3 0 16,-9-2-864-16,1 2-192 0</inkml:trace>
  <inkml:trace contextRef="#ctx0" brushRef="#br1" timeOffset="120386.61">24934 5458 24879 0,'-3'-2'2208'0,"2"-1"-1760"0,0 3-448 0,1-1 0 0,0 1 0 0,-1 0-192 0,-2-2 0 0,-1-1 16 0,-2-1-208 0,-1 1-64 0,-3-1 0 0,0-1 0 16,0 4-704-16,-1-4-128 0,0 1-48 0,0 0 0 0,-2 1 800 0,2 0 144 15,0-1 48-15,0 4 0 16,1-2 640-16,-1 2 128 0,1 0 16 0,0 0 16 0,0 0 704 0,-1 2 144 0,1-2 32 0,-1 0 0 15,0 0 192-15,1 2 32 0,0-2 16 0,-1 0 0 16,1 0-368-16,-1 2-64 0,-1 1 0 0,1-3-16 31,1 1-672-31,-1 1-128 0,-3 5-16 0,0-4-16 16,-2 6-304-16,-1-2 0 0,-2 3 0 0,0 1 0 16,-2 2 0-16,0 0 0 0,1 0 0 0,0 5 0 15,-1-2 0-15,1 0-144 0,0 3 144 0,2 1-128 16,3-2 128-16,0-2 0 0,3 3 0 0,2-3 0 0,0 3 528 15,3-3 48-15,1 2 0 0,-1-2 0 0,5 0-192 0,-1 0-48 16,3 3 0-16,0-3 0 0,3-1-336 0,1-2 128 16,1 1-128-16,1-3 0 0,1 2 0 0,1-4 0 15,1 1 0-15,3-1 0 0,0 1 0 0,3-3 0 16,1 4 0-16,2-1 128 0,0 0-128 0,1-1 0 16,2-2 0-16,1-1 0 0,0 1 0 0,3-1-128 15,2-4 128-15,2 0-192 0,1-2 192 0,0-2 0 16,-1 0 0-16,1-4 0 0,-1-1 224 0,-1 1 80 15,0-1 16-15,-2-4 0 0,-1 3-16 0,0-2 0 16,2-2 0-16,-1 3 0 0,0 0-48 0,-1-1-16 16,1-2 0-16,-2 3 0 0,0-1-240 0,-2 0 0 0,-1 0 0 15,0-2 0-15,0 2 0 0,-1-3 0 0,0 2 0 0,-2 0 0 16,0-1 0-16,-2-3-128 0,0 2 128 0,-1 0 0 16,-3 0 0-16,-1 0 0 0,0 1 0 0,-2-1 0 15,0-2 0-15,-3 2 0 0,0 0 0 0,-1 0 0 16,0-2 0-16,-3 1 144 0,1 2-144 0,-2-3 192 15,-1-1-192-15,-2 0 0 0,0-3 144 0,-1 0-144 16,-4 3 0-16,0-3 0 0,-2 3 0 0,-2 0 0 16,-1 3 0-16,-3-3 0 0,-1 4 0 0,-1 3 128 0,-2-1-128 0,-2 2 144 15,-2 0-144-15,-2 3 160 0,-4 4-160 0,1-1 0 16,-2 1 0-16,-1 2-176 16,3 2-272-16,-2 2-64 0,1-1-16 15,1 5 0-15,4-4-960 0,1 3-192 0,4 1-48 0,1 2-13696 16</inkml:trace>
  <inkml:trace contextRef="#ctx0" brushRef="#br1" timeOffset="122926.86">24636 6117 10127 0,'-4'0'896'0,"0"0"-704"0,2 0-192 0,2 0 0 0,0 0 1152 0,0-1 192 0,-1 1 32 0,-2 0 16 16,-1 0 400-16,2 0 64 0,0 0 32 0,-1 1 0 0,2 2-112 0,1 0-32 15,0 2 0-15,1-1 0 16,0 0-208-16,2 1-32 0,0 1-16 0,1 1 0 0,1 2-208 0,1 1-64 16,2 0 0-16,-1-2 0 15,2 6-688-15,-1-2-144 0,2 1-16 0,0 0-16 0,1 2-208 0,2-1-144 16,0 2 192-16,2-1-192 0,0 1 144 0,1 0-144 15,1 2 0-15,1 1 144 16,2 0-16-16,-2 0-128 0,3 1 192 0,-1 4-64 0,1 4 0 0,-1-1-128 0,-2 4 192 0,1 0-64 16,-2 4-128-16,0-1 192 0,1 1-192 0,-2 1 192 15,-1-2-64-15,-1-3-128 0,1 2 192 0,-1-5-64 16,0 0 80-16,-2 1 16 0,1-1 0 0,0 3 0 16,-2 1-32-16,-1-2-16 0,-1 0 0 0,-1 3 0 15,3 7-176-15,-1-2 128 0,1 3-128 0,0-5 128 16,1-2-128-16,-1-3 0 0,-1-5 0 0,0-1 0 15,-1-3 0-15,1 0 0 16,-2-3 144-16,-2 0-144 0,-1-3 192 0,1 0-16 0,-1 0-16 0,1-3 0 0,-1 2-32 16,1-2-128-16,0 3 192 0,1 0-64 0,0 0-128 15,0 0 0-15,0-1 0 0,0 1 0 0,-1-1 0 16,2-2 0-16,-2 2 0 0,0-4 0 0,1 2 0 0,0-1 0 16,-2-2 0-16,0-2 0 0,-1 2 0 0,3-1 0 15,-5 1-144-15,2-4 144 16,-3 0-640-16,0 0-32 0,1 1 0 0,-2-2-18144 0</inkml:trace>
  <inkml:trace contextRef="#ctx0" brushRef="#br2" timeOffset="127101.84">25534 7669 35935 0,'-4'-4'3200'0,"1"2"-2560"0,2 1-512 0,2 1-128 0,-1 1-1344 0,2-1-272 0,-1 0-64 0,-1 0-16 0,2 0 496 0,1 0 112 0,0 2 0 0,-3-2 16 15,0 0 272 1,0 0 48-16,18 23 16 0,-14-15 0 0,0-1 560 0,1 2 176 0,-1-1 0 0,0 1 0 15,0-1 784-15,-3 0 272 0,0 0 48 0,-1 0 16 16,0 0 416-16,-2 0 64 0,-3 0 32 0,0 2 0 0,-3-1-272 0,0 1-48 16,-1 0-16-16,-3 2 0 0,0-2-432 15,-2 5-96-15,-1-2 0 0,-3 6-16 0,0 0-496 16,-3 0-112-16,0 6-16 0,-1 1 0 0,-1 1-128 0,0 5 0 16,-1 1 0-16,-2 4 0 0,-1 1-128 0,-1-1-16 15,1 1 0-15,-1-5 0 16,1-2-320-16,0-3-64 0,0-6-16 0,-1 0 0 0,1 1 544 0,0-5 0 15,0 2 0-15,0-4 0 0,1 0 256 0,1-1 144 16,0 1 48-16,2-4 0 0,2 1-448 0,1-1 128 16,3-4-128-16,1 0 0 0,2 0 288 0,0-3-32 0,3 1 0 15,0-1 0-15,2 0-16 0,2-2-16 16,1 1 0-16,1 1 0 0,1-4-224 0,3 2 144 16,0-2-144-16,1 0 128 0,0 3-128 0,2-4 0 15,3 1 0-15,0 2 0 0,1-3-192 0,2 0 16 0,2 0 16 0,-1 0 0 16,4-3 160-16,-1 2 0 15,2-1 0-15,2-1 0 0,2 2 0 0,3-3 0 0,2 2 0 0,1-1 0 16,2 2 0-16,0 1 0 16,4-3 0-16,1 3 0 0,2 3 0 0,3-3 0 0,0 1 0 15,0 2 0-15,0-1 0 0,-2-2 0 16,0 1 0-16,-2-1 0 0,0 0 0 0,0-1 0 0,0 1 0 0,2-2 0 16,-1-1 0-16,1-1 0 0,0 1 0 0,-2 0-128 0,-2-3 128 15,0 2 0-15,-2-2 0 0,-1 2 0 16,-2-2 0-16,-1 4-128 0,-2-2 128 0,-1-1-128 0,-1 4 0 0,-2-3 0 15,-1-1 0-15,1 2 0 0,-1-1-32 0,2 1 0 16,-1-3 0-16,3 2 0 0,0 1 160 0,0-2 0 16,2 1 0-16,-2 2 0 0,-2 0 0 0,0 2 0 15,-1 0 0-15,0 2 0 0,-2 0 0 0,-3-2 0 16,0 3 0-16,-2-3 0 0,-1 1 0 0,-2 1 144 0,-1-2-144 16,-2 0 0-16,-2 0 144 0,0-2-144 0,-2 1 0 0,-1-2 144 15,0-1-16-15,-1-2 0 0,0 0 0 0,-2 0 0 16,1 0 96-16,-1-4 16 15,1 0 0-15,-1 1 0 0,-1-1-240 0,2 0 144 0,0 2-144 0,-1-1 128 16,2 2-128-16,-2-3 192 0,3 1-192 0,-1 2 192 16,0-2-192-16,1 0 128 0,0 2-128 0,-1 1 128 15,2-3-128-15,-2 2 128 0,-2-2-128 0,1 2 128 0,-3-2-128 16,0 0 192-16,-3-1-192 0,-2 1 192 0,-2-5 32 0,-1-1 16 16,-5-1 0-16,0-4 0 15,-3-1 80-15,0-1 0 0,-2 0 16 0,1-4 0 0,-3-1 112 0,1-2 0 16,-1 1 16-16,3-1 0 0,-1 1-160 0,5 4-48 15,-1 0 0-15,2 3 0 0,2 1-80 0,2 0-32 32,0 3 0-32,1 1 0 0,2 2-304 0,0 2-64 15,1-1-16-15,1 1 0 16,0 2-432-16,1 0-96 0,-1 4 0 0,2 0-16 16,-1 2-368-16,-2 2-80 0</inkml:trace>
  <inkml:trace contextRef="#ctx0" brushRef="#br1" timeOffset="130399.71">25383 8703 6447 0,'-8'2'576'0,"2"-2"-576"0,0 0 0 0,1 0 0 0,2 3 3216 0,2-3 544 15,0 0 96-15,-3-3 32 0,-1 3-3136 0,-1 0-624 0,-1-2-128 0,2 1 0 0,1-2 672 0,2 0 160 16,2-1 48-16,1 1 0 0,1 0 112 0,1-3 32 15,-1 1 0-15,3 1 0 0,0-2 368 0,0 2 80 16,0-2 0-16,0 2 16 0,0 2-208 0,-3-2-32 31,1 4-16-31,-2 1 0 0,-2 4-944 0,-2-1-288 16,-2 4 128-16,-1 0-128 16,-4 4-496-16,-1 1-160 0,-2 3-48 0,-3 0 0 0,-3 5 288 0,-1-4 48 0,-1 4 16 0,-1-2 0 15,0-2 688-15,-2 1 144 0,-2 1 32 0,-2 1 0 16,-3 1 176-16,0 2 32 0,-1 1 16 0,0 2 0 15,1-1-96-15,0 1-32 0,0-1 0 0,-1 3 0 16,0 0-352-16,-2 1-64 0,1 0 0 0,-4 5-16 16,-2-2-176-16,-1 0 0 0,-4-1 0 0,-5 1 0 15,-7 5-512 1,-3 1-16-16,-2 3-16 0,2-1 0 0,3 1-16 0,1-2 0 16,0-3 0-16,2-4 0 0,2-1 224 0,1-5 32 0,3-4 16 0,2-1 0 0,8-5 160 15,2-3 128-15,5-1-192 0,4-6 192 16,2 1-960-16,4-6-96 0,3 1-16 15,3-2-13504-15</inkml:trace>
  <inkml:trace contextRef="#ctx0" brushRef="#br1" timeOffset="131364.69">23603 9768 4607 0,'-1'-4'400'0,"-1"0"-400"0,-1 2 0 0,1-1 0 0,0 2 3488 0,1 1 608 0,0 0 128 0,-3-2 32 0,1-1-3104 0,-2-1-640 0,-2-2-112 0,2-1-16 16,0 1 832-16,1-1 160 0,0 1 32 0,0-2 16 15,0 0-80-15,-1 2 0 0,1-3-16 0,-1 2 0 16,0 1 32-16,-2-3 16 16,1 3 0-16,-2 0 0 0,-1 2-336 0,-1 0-64 0,-2 4-16 0,-2 0 0 15,-2 4-560-15,-1 3-112 0,-3 5-32 0,-1 1 0 16,-1 3-256-16,-3 3-144 0,1 6 16 0,-2-2 0 16,2 5 128-16,0 1 0 0,1-1 0 0,-1 2 0 0,4 2 0 0,-1 0 0 15,3-1-128-15,1 1 128 16,3-3-144-16,-1 2 144 0,2 1-160 0,1-1 160 0,6-3 0 15,0 1 240-15,4-3-32 0,0 0 0 0,5-2-16 0,2 1-16 16,2-1 0-16,3-2 0 0,1-1-176 0,4 1 0 16,1-3 0-16,1-3 0 0,2-3 0 0,1 0-144 15,2-5 144-15,0-1-160 0,1-4 160 0,0 0 0 16,0-3 160-16,3-3-160 0,3 0 192 0,-1 0-64 0,3-3-128 16,0 2 192-16,0-2-16 0,2 0-16 0,0-3 0 15,-1-1 0-15,-1 3-160 0,-3-5 0 0,-1-1 0 0,-3 3 0 16,-2-5 0-16,-5 3 0 0,-1 0 0 0,-2-2 0 15,-3 0 128-15,-1 0-128 16,-2-1 128-16,-2-1-128 0,-3-2 144 0,0 4-144 0,-1-5 160 0,-3-1-160 16,0-1 192-16,-3-1-48 15,-1-2-16-15,-1-3 0 0,0-1 48 0,-2-2 0 16,1-1 0-16,0 0 0 0,0 3-48 0,1 2 0 0,3 0 0 0,-1 4 0 16,1 3-128-16,2 1 0 0,0 2 0 0,1 1 0 0,0 1 0 15,1 2 0-15,-1-1-144 0,1 1 144 0,1 2 0 0,-2 3-128 16,0-2 128-16,-2 3 0 15,1 2-320-15,-4 0 32 0,-1-1 16 0,-3 2 0 16,-1 0 16-16,-2 0 16 0,-4-1 0 0,-3 1 0 16,0 0 240-16,-4-1-144 0,0 1 144 0,-3 1-128 0,0 1 128 15,0-4 0-15,-1 4 128 0,1-2-128 0,1 3 0 0,0 0-208 16,2 0 16-16,2 0-12080 16,1 3-2416-16</inkml:trace>
  <inkml:trace contextRef="#ctx0" brushRef="#br1" timeOffset="133402.93">23879 5291 27647 0,'-9'-2'2448'0,"3"1"-1952"0,2-2-496 0,3-1 0 0,0 2 784 0,-1-2 64 0,-5 0 16 0,-3-4 0 0,-3-5 416 0,-3 4 96 16,-3-1 16-16,-1 5 0 0,-1 5-880 0,-2 5-160 15,-4 7-32-15,-4 4-16 0,-1 3-496 0,0 0-80 16,-3 6-32-16,0 1 0 15,2 3-336-15,0-1-64 0,2 0 0 0,2 3-16 0,1 2 592 0,2-1 128 16,2 0 0-16,3-1 0 0,3 0 288 0,0-2 48 16,5 2 16-16,2 0 0 0,3 1 96 0,3-3 32 15,4-1 0-15,4-3 0 0,3-3-336 0,4-3-144 16,2-2 128-16,4-2-128 0,4-3 0 0,5-4 0 0,3-2 0 0,3-6 0 16,4 0 0-16,3-6 0 0,3-1 0 0,3-2 0 15,3-4-144-15,0 0 144 0,1-3-192 0,-2-7 192 16,-4 2-128-16,-1-5 128 0,0-2 0 0,-4-1 0 15,-1 1 144-15,-4 3 144 0,-4-1 32 0,2-2 0 16,-2-3 48-16,0-4 16 0,-4-1 0 0,-3 2 0 16,-5-1-176-16,-6 4-16 0,-3-1-16 0,-6 1 0 15,-5 5-48-15,-3-1-128 0,-4 4 192 0,-3 1-64 16,0 5-128-16,-2 2 0 0,-1 3 144 0,0 2-144 0,-1 4 176 16,0 0-48-16,2 2 0 0,-2 0 0 0,-1 4-128 0,0 0 0 15,1 2 0-15,-1 1 0 16,0 2-768-16,2 1-176 15,0 1-32-15,-1-1-10288 0,4 1-2064 0</inkml:trace>
  <inkml:trace contextRef="#ctx0" brushRef="#br1" timeOffset="133722.04">23640 5560 29487 0,'-16'0'2624'0,"6"1"-2112"0,2 1-512 0,4-2 0 0,4 3 1744 0,1-3 240 0,2 1 64 0,-1 4 0 0,2-1-1024 0,2 4-208 0,3 2-48 0,3 3 0 0,4 0-304 0,0 2-64 15,3 5-16-15,-1 0 0 16,0 3-224-16,0-1-160 0,1 4 192 0,-3 0-192 16,1 3 144-16,-2 2-144 0,0-5 0 0,-2 1 144 0,2 1-336 0,1-2-80 15,3-1-16-15,1 1-17888 0</inkml:trace>
  <inkml:trace contextRef="#ctx0" brushRef="#br1" timeOffset="135039.63">22369 9533 11967 0,'5'-5'528'0,"-2"1"112"0,-1 0-512 0,1 2-128 0,-1-1 0 0,-1 2 0 0,2 1 672 0,0-4 96 0,2 2 32 0,2-2 0 0,0 2-224 0,-2-2-32 0,0 4-16 0,-3-2 0 0,1 2 0 0,-3 0 0 16,-1 0 0-16,-2 0 0 0,-2 2 496 0,-1-1 112 16,-1 2 16-16,-3-1 0 0,1 0 0 0,-2 1 16 15,-1 2 0-15,-3-1 0 0,-1 0-272 0,-2 2-48 16,0-1-16-16,-2 2 0 0,0 2-240 0,0 1-48 16,1 0-16-16,-1 2 0 0,1 0-208 0,1 1-32 15,2 3-16-15,1 0 0 0,1 2 112 0,1 1 32 16,2 3 0-16,1 0 0 0,1 1-176 0,3 3-48 15,2 0 0-15,2-2 0 0,2 4-192 0,0-2 128 16,2 0-128-16,2 1 0 0,1 1 256 0,1-4-64 0,-1 0 0 16,2-1 0-1,3 1-192-15,1-1 0 0,3-1 0 0,1-4 0 16,2 2-288-16,2-5 0 0,2 2 0 0,2-4 0 31,-1-1-208-31,2-6-32 0,-2 1-16 0,-1-7 0 0,0 0 224 0,-1-4 64 0,0 1 0 0,0-5 0 16,-2 0 256-16,1 0 144 0,-1-2-16 0,1-4 0 15,-2 2 176-15,-1-4 16 0,0-3 16 0,-2 1 0 16,1-2-208-16,-1-2-128 0,1-3 128 0,-2-2-128 16,-3 1 0-16,-1-3 0 0,-1-1 0 0,-3 1 128 15,-3-1-128-15,-2 2 176 0,-2-4-176 0,-6 1 192 16,1-2 32-16,-5 3 16 0,-1 4 0 0,-3-2 0 0,1 5-240 16,-3-2 0-16,-1 0 0 0,-3 1 0 0,0 0 208 0,-3 2-48 15,0 3-16-15,1 1 0 0,1 5 272 0,2 4 48 16,3 2 16-16,2 4 0 15,1 3-832-15,1 2-160 0,1 3-48 0,3 4-10176 16,0 1-2032-16</inkml:trace>
  <inkml:trace contextRef="#ctx0" brushRef="#br1" timeOffset="135357.04">22411 9932 20271 0,'-7'-2'1792'0,"2"0"-1424"0,2 2-368 0,2 2 0 0,1 0 2976 0,1-2 528 0,1 3 96 0,0 0 32 0,3 1-2080 0,2 2-400 0,3 4-96 0,2 1-16 0,-1 2-272 0,2 0-64 16,1 2-16-16,-1-1 0 0,2 2-448 0,1 2-96 16,3 2-16-16,2 2 0 0,1 2-128 0,2 2 0 15,0-1 0-15,4 4 0 16,1 3-816-16,3 3-32 0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4-14T13:15:12.90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19709 17112 35935 0</inkml:trace>
  <inkml:trace contextRef="#ctx0" brushRef="#br0" timeOffset="1">25715 18733 35007 0,'3'10'3120'0,"-2"-4"-2496"0,-1-3-496 0,0-6-128 16,-1 2 1440-16,0 1 272 0,-2-3 48 0,-1 1 16 31,-1-5-4480-31,-2-6-896 0,-3-2-176 0,-1 2-48 0,1-2 2960 0,3 2 592 0,3 4 112 0,4 1 160 16,2 2-224-16,0 2 80 0,0 2 16 0,-2 2 128 15,0 0-256-15,-1 1 80 0,-3 2 16 0,0-1 32 16,0-1 2320-16,-4 4 480 0,-2-1 80 0,-3 2 32 0,-3 0-1456 16,-2 0-304-1,-2 2-48-15,-2 1-16 0,-1-3-960 0,-2 0-336 0,-1-2 0 0,-1-1 0 0,-3 0 64 16,-2-1 16-1,-1-2 0-15,-3 0 0 0,-1-2-16 0,0 2-16 0,1-3 0 0,0 2 0 0,0 1-16 0,0 0 0 16,3-2 0-16,-2 2 0 0,0-3 64 0,0 2 16 31,-1 1 0-31,-4-3 0 0,-2 2 0 0,-2 0 0 0,-3 1 0 0,-3 0 0 0,1 1-32 0,-1 3-16 16,0 0 0-16,-4-2 16 0,1 2 0 0,-4-2 0 16,-5 2 0-16,1-2 0 0,0-2 64 0,-1 0 0 15,3 0 16-15,0-2 0 0,0-4 176 0,0 2-160 16,1-2 160-16,0-3-160 15,0 2-496-15,3-2-112 0,7 2 0 0,0 1-12224 0</inkml:trace>
  <inkml:trace contextRef="#ctx0" brushRef="#br0" timeOffset="2">17123 18648 27647 0,'4'0'2448'0,"0"0"-1952"0,0-3-496 15,-2 2 0-15,0-1 576 0,1 0 0 0,3 0 16 0,4-2 0 16,2-2 160-16,0-3 16 0,-2 2 16 16,-2 1 0-16,-1 1 688 0,-5 3 144 15,1 0 32-15,-2 0 0 0,-1 0-752 0,0 2-160 0,-1-2-32 0,-1 2 0 16,0 2-432-16,-1 2-80 15,1-2-32-15,-3 2 0 0,-1 2-160 0,-2 1 0 16,1 2 0-16,-2-2 128 0,-2 1-272 0,-2 0-64 0,-1 0-16 0,-2 0 0 0,-3 0 224 0,-4 0-176 16,-3 1 176-16,-6-2-160 0,-4-1 160 0,-4-1 0 15,-7-1 0-15,-3-2 0 16,-4-1-192-16,-2-1 32 16,-4 0 16-16,0 0 0 15,3-1-384-15,0 1-80 0,0 0-16 0,3-2 0 0,0-1-16 0,-1 2-16 16,0-4 0-16,-2 4 0 0,4-4 656 0,-4 0 0 15,1 0 0-15,-5-1 176 0,0 0 32 0,-2-2 16 0,-1 0 0 0,-2 0 0 16,-3 0-800-16,2 0-176 0,7 2-16 0,-2-3-14736 0</inkml:trace>
  <inkml:trace contextRef="#ctx0" brushRef="#br0" timeOffset="3">13503 18707 23039 0,'0'6'2048'0,"-2"-2"-1648"0,-2-2-400 0,0-2 0 0,-1 0 3136 0,2-2 560 0,-2-2 96 0,-5 2 32 31,-6-4-5616-31,-7-2-1136 0,-5 2-208 0,-3-3-64 16,0 3 128-16,-2 2 32 0,-1-2 0 0,0 3 0 0,-1 0 6176 0,1-1 1216 0,-1 4 256 0,-1-2 64 0,0 2-1600 15,-1 2-304-15,-1 2-64 0,-3-1-16 0,-2 0-1872 16,-3 0-384-16,-4 0-80 0,-1 1-16 15,-4 2-336-15,-4-2 0 0,-3 5 0 0,1-2 0 16,4 2 0-16,-6-1-128 0,-3 0 0 0,-1 1 0 0,1 0-64 16,4-2-16-16,6-1 0 0,1-5 0 0,2-1 208 0,0-1 0 15,3-4 0-15,0 0 0 0,-1-1-160 0,-1-7 160 16,0-3-160-16,1-2-17904 0</inkml:trace>
  <inkml:trace contextRef="#ctx0" brushRef="#br0" timeOffset="4">30972 796 6447 0,'4'-7'576'0,"-2"2"-576"0,1 1 0 0,-1 0 0 0,2-1 1504 0,-2 4 192 0,1-1 32 16,2-2 16-16,2-2-816 0,2-3-160 0,-1-1-48 0,2 0 0 15,-2 1 256-15,-2 2 48 0,0-1 16 0,-2 4 0 16,-1-2 976-16,0 2 192 0,-1 2 32 0,0-1 16 16,-1 2-336-16,-1 1-64 0,0 4 0 0,0-2-16 15,-1 4-608-15,-3 4-112 0,0 3-32 0,-3 0 0 16,-2 6-368-16,-1-1-80 0,-3 4 0 0,-2 3-16 15,0-3-352-15,-4 4-64 0,1-1-16 0,-2 1 0 0,-2 3-64 16,-2 2-128-16,-2-2 176 0,0 2-176 0,0 0 176 16,-1-1-176-16,0 1 160 0,0 0-160 0,1-2 0 15,-1 2 0-15,2-2 0 0,3-1 0 0,1-2 0 0,0-1 0 16,2-1 0-16,1-4 0 0,1 0 0 0,4-3 0 16,2-3 0-16,1-4 0 0,1 1 0 0,1-1 0 15,1 0 0-15,1-4 0 0,1 0 128 0,0 0-128 16,2 0 0-16,0-2 0 0,1 2 0 0,0 1 0 15,1-1 0-15,1 0 0 0,1-2 0 0,3 2 0 16,1 0 0-16,2 0 0 0,3 0 0 0,3 1 0 16,0-3 0-16,5 1 0 0,3-1 0 0,5-1 0 15,3-2 0-15,5-1 0 0,5-1 128 0,6-2-128 16,3-3 0-16,1-1 0 0,1 0 0 0,3-4 0 0,3 0 0 16,-2 2 0-16,-4 1 0 0,-1 0 0 0,2 2 0 0,-3 0 0 15,0 2 0-15,-5-1 0 16,0 4 0-16,-5-1 0 0,-2 2 0 0,-3 2 0 0,-3 4 0 0,-1-2 0 15,-1 5 272-15,-1-2-32 0,-1 2-16 0,-1 1 0 16,-1 0-224-16,-1 2 0 0,-2-3 0 0,-3 0 0 16,1 1 0-16,-2-4 0 0,0 2 0 0,-1-2 0 15,2-1-272-15,-2-1 48 0,-1-2 16 0,-1-1 0 16,0-2 208-16,1 1 0 0,-2-5 0 0,0 2 0 0,0-1 0 16,-1-2 0-16,-1-3 0 0,-1 2 0 0,-1-2 0 15,-1-1 0-15,-3-2 0 0,-1 2 0 0,-2-3 144 16,-3 1-144-16,-2 0 0 0,-2-2 144 0,-2-1-144 0,-3-1 0 15,-2 3-160-15,-3-4 160 16,-1 3-448-16,-3-2 0 0,-1-3 0 0,-2 3 0 16,0-4 192-16,-2 2 32 0,2-1 16 0,0 1 0 0,1 1 416 0,0-1 96 15,-1-1 16-15,2 2 0 0,0-2 48 16,0 1 16-16,-1 2 0 0,0-4 0 0,-1 2-64 16,-2-1 0-16,0 3 0 0,-2 0 0 0,-1 0-320 0,-2 3 0 15,-1 1 0-15,-3 2 128 0,-2 1-128 0,-2 2 0 16,0 1 0-16,1-3 0 0,1 3 0 0,2-3 0 15,5 4 0-15,1-3 0 0,0 2 0 0,1-4 0 16,3-3 0-16,2 1 0 0,5 2 0 0,3-2 0 0,1-2 0 16,4-3 0-16,2 1 0 0,2-2 0 0,3 1 0 0,2 0 0 15,3-2-240-15,3 1-16 0,3-1 0 0,1 6 0 16,3 0-1152 0,1 1-224-16,1 3-48 0,-2 4-15232 0</inkml:trace>
  <inkml:trace contextRef="#ctx0" brushRef="#br0" timeOffset="5">31326 1501 14735 0,'-2'0'1312'0,"2"-2"-1056"0,2 0-256 0,-1 2 0 0,0 0 1024 0,0-2 160 0,0 1 32 0,2 1 0 16,1-3 976-16,1-1 208 15,0 4 32-15,-2 2 16 0,1 0-912 0,-2 4-192 0,1 1-48 0,-3 0 0 16,1 2-16-16,-2 1 0 0,0 2 0 0,-3 1 0 16,0 2-320-16,-1 1-64 0,-2 5 0 0,-3 2-16 15,-1 0-496-15,-4 6-80 16,-1 4-32-16,-1 5 0 15,-2 3-144-15,-1 4-128 0,-1-1 192 0,0 1-192 0,0-1 224 16,-3 9-64-16,-6 12-16 0,-2 4 0 0,1 4-16 16,-3-1 0-16,4-9 0 0,0-3 0 0,3 0 64 0,1-8 16 15,2-2 0-15,3-3 0 0,1 0-208 0,2-6 128 16,0-5-128-16,4-1 0 0,0-5 0 0,4-1 0 16,2-7 0-16,0-3 0 15,3-6-640-15,1 0-32 0,2-3 0 0,1-4-17936 0</inkml:trace>
  <inkml:trace contextRef="#ctx0" brushRef="#br0" timeOffset="6">30749 2917 26719 0,'-1'-6'2368'0,"0"2"-1888"0,1-1-480 0,1 4 0 0,0-2 1216 0,-1 1 128 0,2-3 48 15,-2-4 0-15,-2-1-224 0,1 1-32 0,-3-3-16 0,-3 5 0 16,-2 3-208-16,-4 4-32 0,-3 4-16 0,-4 2 0 16,-2 0-576-16,-4 4-112 0,-4 3-32 0,-2 3 0 15,-3 2 80-15,-1 5 16 0,-1 0 0 0,-1 4 0 16,1 2-64-16,2 0-16 0,3 2 0 0,-1 8 0 16,0 4-160-16,3 5 0 0,1 5 0 0,6-2 0 15,2 0 0-15,3-3 0 0,6 1 0 0,1 0 0 16,3 0 0-16,3-3 0 0,4 3 0 0,1-4 0 0,5-1 0 15,4-3 0-15,3-3-128 0,4 0 128 0,5-6-256 16,4-4 32-16,5-2 0 0,3-4 0 0,5-3 64 0,4-4 16 16,0-5 0-16,5-7 0 15,4 0 368-15,5-6 80 0,1-3 16 0,5-1 0 16,3-3-192-16,1-3-128 0,-7-1 144 0,-2-6-144 0,-3-1 144 0,-4-1-144 16,-8-2 128-16,-5-1-128 0,-3-1 0 0,-5-5 0 15,-2-1 0-15,-3-2 0 0,-2-6 144 0,-2-2 0 16,-2-1 0-16,-3-3 0 0,-1-1 32 0,-3 0 0 15,-4-1 0-15,-3-3 0 0,-4 0-176 0,-4-2 160 16,-1 3-160-16,-3 3 160 0,-4 0-160 0,-2 2 0 0,-5 3 0 16,-2 5 0-1,-2 5-256-15,-5 3-144 0,-3 5-32 0,-3 4 0 16,-1 5-784-16,-1 5-176 0,-1 6-16 0,1 6-16 16,2 3-1088-16,-1 2-224 0</inkml:trace>
  <inkml:trace contextRef="#ctx0" brushRef="#br0" timeOffset="7">30751 3910 27647 0,'0'0'2448'0,"1"-3"-1952"16,0 2-496-16,0 1 0 0,2 0 1040 0,-2 1 112 15,1-1 32-15,2 3 0 0,4-3-32 0,-1 4 0 0,0 1 0 0,2 1 0 16,-2 4-400-16,1 0-96 16,2 2-16-16,-3 4 0 0,2 3-80 0,0 5-32 0,-1 2 0 0,2 5 0 15,0 5-272-15,2 1-48 0,1 5-16 0,2 5 0 16,-1 0-192-16,4 4 0 0,0-4 0 0,2 1 0 15,2-1 192-15,2-5-64 16,1-1-128-16,2 0 192 0,1 0-192 0,2-1-160 0,1 0 32 0,0 1 0 16,-2-2-80-16,1-5-16 0,-2-1 0 0,-4-7 0 15,-3-4-512-15,-2-3-96 0,-5-3-32 0,-1-4-16112 16</inkml:trace>
  <inkml:trace contextRef="#ctx0" brushRef="#br0" timeOffset="8">29675 2124 21183 0,'-6'11'1888'0,"-1"-3"-1504"0,4-2-384 0,-1 0 0 0,1 0 192 0,-3 2-16 0,-4 7-16 0,-7 9 0 16,-6 12-160-16,-5 9 0 0,-2 5 0 0,0 2 0 15,-1 3-176-15,1-1 176 0,2 6-128 0,-1-1 128 0,1 5 0 16,1 5 0-16,0 2 0 0,-2 2-128 0,3-1 128 0,3-3-160 15,3 0 160-15,4 0-160 0,6 4 160 0,4-5 0 16,2-6-144 0,1-1 144-16,5-7 208 0,-5 2 112 0,2-2 32 0,1-3 0 0,2 0 928 0,2-2 176 15,2 3 32-15,2-2 16 0,0 0-416 0,2-3-96 16,1-2-16-16,2-7 0 0,-1-3-320 0,3-6-64 0,2 5-16 16,2-2 0-1,-1-4-368-15,0 1-80 0,0-4 0 0,0-1-128 16,-1 3-368-16,-1-3-176 0,-1-2-32 0,0-6-16 15,0 0-1680-15,-1-2-336 16,2-2-64-16,-1 1-8592 0</inkml:trace>
  <inkml:trace contextRef="#ctx0" brushRef="#br0" timeOffset="9">28182 3287 11967 0,'3'3'1072'0,"-1"4"-864"0,1-5-208 0,-1-2 0 16,2 4 1216-16,0-2 192 0,2 4 32 0,5 6 16 0,2 2 528 0,4 6 128 0,-3 2 0 0,0 1 16 16,0 0-1088-16,-5-1-208 15,1 1-64-15,-2-1 0 0,-1-2-608 0,-1-2-160 0,1-2 0 0,-4 0 0 16,1-1 0-16,-2-2 0 0,1 0 0 0,-2 0 0 16,-1-1 0-16,0-5 0 0,0 5 0 0,-1-6 0 15,1-1 192-15,-1 0 144 0,1-5 48 0,0 0 0 16,0 0 736-16,0-5 160 0,1 0 16 0,-2-4 16 0,1-1-624 15,-2-2-128-15,0-4-32 0,0 0 0 0,-3-3-528 0,1 1-304 16,-2-7 48-16,-1 1 0 16,0 0 80-16,1-2 32 0,0-3 0 0,0 1 0 0,-1-1-16 0,2 1 0 15,3-1 0-15,-1 2 0 0,1 1 160 0,1 4 0 16,1 0 160 0,0 3-160-16,2 1 240 0,-1 2-48 0,2-1-16 0,-1 5 0 15,1-1-176-15,-1 0 0 0,1 2 0 0,1 0 0 0,-2 0 0 0,0 3 0 16,2 0 0-16,0 0 0 0,1 2 464 0,0 0 16 15,1 0 0-15,-1 0 0 0,2 2 176 0,0-2 48 16,-1 3 0-16,1 1 0 0,2 0-448 0,1 2-96 0,0 0-16 16,2 2 0-16,3 3-144 0,0-2 0 15,-1 4 0-15,1 1 0 0,3 2 0 0,0 0 0 0,1 0-144 0,-2 0 144 16,0 1-176-16,-1-4 32 0,0 2 0 0,1-3 0 31,-1 0-1024-31,0-2-208 0,1-1-32 0,0 0-14272 0</inkml:trace>
  <inkml:trace contextRef="#ctx0" brushRef="#br0" timeOffset="10">31821 4548 23951 0,'-7'1'2128'0,"2"-1"-1696"0,0 2-432 0,3-2 0 16,0 1 1232-16,2-1 176 0,-1 0 16 0,0 2 16 15,-2-2-352-15,0 4-64 0,-1-2 0 0,-1 0-16 0,3 3-768 16,-3 1-240-16,1-1 128 0,-1 3-128 16,0 5-304-16,-2-1-112 0,-1 7-32 0,0 0 0 0,-1 6 128 15,-2 1 0-15,0 6 16 0,-3 3 0 0,2 2 480 0,-3-1 80 16,0 3 32-16,-1 3 0 0,-1 2 352 0,-1 0 64 15,0 1 0-15,-2-1 16 0,-1 3-464 0,-1-2-112 16,1-1-16-16,-3 0 0 0,2-2-128 0,-2-4 0 16,1 3 0-16,-2 0 0 0,3-6 256 0,1-1 0 15,1-6 16-15,3-2 0 0,3-5 576 0,1-1 112 16,1-1 32-16,3-3 0 0,1-4-352 0,1-2-64 0,2-1 0 16,0-2-16-16,1-3-416 0,2-2-144 0,0 1 0 15,0-3 144-15,2 0-144 0,-1 0 0 0,1 0 0 16,0 0-176-16,0-3 176 0,0 1 0 15,1 1 0-15,-1-2 0 0,2 1 0 0,1 0 192 16,-3 2 0-16,0 0-16 0,0 0-176 0,22-12 0 16,-13 8 0-16,1 4 0 0,2-2 0 0,3 2 0 15,0 2 128-15,1-2-128 0,1 0 0 0,3 1 0 0,3 2 0 0,2 1 0 16,4 1 0-16,0-2 0 0,5 1 0 0,0-1 0 16,2-3 0-16,2 3 0 15,1-3 0-15,2 3 0 0,1-3 0 0,-2 0 0 0,1 0 0 16,-1 1 0-16,-4 1 0 0,-2 2 0 0,1 1 0 0,-3-1 0 15,0-1 0-15,-2 0 0 0,-3 1 0 0,-1-4 0 16,0 3 0-16,0 0 0 0,0-1 0 0,-1-2 0 0,1 2 0 0,-2 0 0 16,0 1 0-16,-2 0 0 0,-1 1-192 0,0 2 192 15,-2-2-160-15,-1 1 160 0,1 2-160 0,-2-1 160 16,3 1-160-16,-1-4 160 0,-2 2-160 0,0-1 160 0,2 0-160 0,-2-2 160 31,0 2 0-31,-1-2 0 0,0-2 0 0,-2 0 0 16,0 0 0-16,-1-2-144 0,1-2 144 0,1-1 0 15,-2 0 0-15,-2-1 0 0,1-3 0 0,-5 1 0 16,0 3 0-16,-2-6 0 0,0 3 0 0,-2-4 0 16,-2-1 0-16,-1 0 0 0,0-2 128 0,-4-1-128 15,1-3 192-15,-5 0-48 0,0-2 0 0,-5-3 0 16,0-1-144-16,-5-1 0 0,-2-2 144 0,-2-3-144 16,-4-1 0-16,-1-1 0 0,-3 0 0 0,-1-4 128 15,-2 1-320-15,-2-2-48 0,0 0-16 0,-3 1 0 0,3 0 256 16,-2 2 0-16,2 3 144 0,3 0-144 0,-2 1 320 15,2 1-48-15,3-1 0 0,-1 5 0 0,1 1 16 16,1 1 0-16,3 1 0 0,-1 4 0 0,3 0-80 16,-1-1-16-16,0 2 0 0,-2-1 0 0,-2-1-192 0,1 2 0 15,-1 3 0-15,1 1 0 0,2 2-144 0,1 2-80 16,1-1-16-16,2 0 0 16,2 5-288-16,4-4-64 0,2 4-16 0,3-3 0 15,2 3-736-15,2-3-128 0,4 2-48 0,2-3-14928 0</inkml:trace>
  <inkml:trace contextRef="#ctx0" brushRef="#br0" timeOffset="11">18233 14175 26719 0,'2'-1'2368'0,"1"-2"-1888"0,1 1-480 15,-2 2 0-15,-1 0-1136 0,2 0-320 0,0 0-64 16,2 2-16-16,2 1 480 0,-4 3 96 0,0 4 0 0,-3 3 16 16,-1 6 768-16,-3 2 176 0,-1 1 0 0,-1 4 0 0,1-1 1824 15,0 3 352-15,1 1 80 0,0-3 16 0,2 2-16 0,1-3 0 16,1 1 0-16,0-1 0 0,1 3-1472 0,-1-2-288 15,1 2-64-15,-2 1-16 16,1-1-720-16,0 7-144 0,-1 0-16 0,-1 5-16 16,1 1-848-16,-1 1-160 0,1 2-48 0,-3-2 0 15,3-4 1040-15,-2-7 208 0,1-5 32 0,0 1 16 0,0-1 528 0,-1-1 96 16,2 1 32-16,0-7 0 0,1 0 448 0,-1 0 96 16,2-5 0-16,0-2 16 0,0-1-528 0,-1-4-128 0,2 2 0 15,-2-6-16-15,0 0-304 0,-2 1 0 0,0-2 0 16,0 2 0-16,-2-2 0 0,0 2 0 0,0-3 0 0,1 2 0 15,-1-3 0-15,-1 0 0 0,1-3 0 0,-1 0 0 16,0 1 768-16,-1-3 32 0,-1 2 16 0,1-4 0 16,-1 1-144-16,-1 0-32 0,-1 0 0 0,-1-2 0 15,0 2-224-15,-2-4-48 0,1 2-16 0,0-1 0 16,0-1-128-16,1 0-32 0,-1 0 0 0,1-2 0 16,0 0-64-16,0-2-128 0,0 2 176 0,0-1-176 0,1 1 128 15,1 2-128-15,2 1 0 0,-1 2 0 0,2-2 0 16,-1 3 0-16,3 2 0 0,-1 1 0 15,1 3 0-15,3-3 160 0,-1 6-160 0,2-2 128 0,2 3-128 0,-1 1 128 16,3 1-128-16,1 0 128 0,2 4-128 0,1 0 0 16,-1 2 0-16,2-2 0 15,2 5 0-15,0-1 0 0,0 0 0 0,-1 2 0 16,3 3 0-16,-2 3 0 0,0 4 0 0,0 0 0 16,-4 1 0-16,0 2 0 0,-2-3 0 0,0-1 0 15,-2-6 0-15,1 0 0 0,-2-6 0 0,2-1 128 0,3-5 144 0,-1-5 32 16,2-2 0-16,1-3 0 0,0-6-48 0,3-6 0 15,3-2 0-15,0-5 0 0,2-1-64 0,-1-1-32 0,3-2 0 0,1-3 0 0,1 1-160 0,2-1 0 32,0 2 0-32,1 1 0 0,-2-1 0 0,0 4 0 15,-5 2 144-15,2-3-144 0,1-7 0 0,0-4-128 16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4-14T13:15:12.916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21643 9679 9215 0,'-1'-3'816'0,"-1"3"-656"0,0 0-160 0,1 0 0 16,1 0 1952-16,-1 0 352 0,0 0 80 0,-2-1 16 0,1 1-208 0,-1 0-32 16,0-3-16-16,-2 1 0 0,0 1-192 0,0-2-32 15,0 1-16 1,-1-2 0-16,-2 0-1472 0,0 2-304 0,-1-2-128 0,-1-2 128 0,3 2-128 0,-3 2 0 16,-1-4 0-16,-2-1 0 0,1 4 336 0,-1-3 144 15,-1-1 32 1,-2 1 0-16,-1 0 16 0,0 0 16 0,0 2 0 15,-2 0 0-15,-1 2-384 0,-1 0-160 16,-1 0 128-16,0 2-128 0,0 0 192 0,-3 2-64 16,-1 2 0-16,-1 0 0 0,0 2-128 15,-3 1 0-15,3-1 0 0,0 0 0 16,1-2 256-16,2 2 160 0,3 0 32 0,-2-2 16 0,-2 2-32 0,-2-2-16 0,1 1 0 0,1-1 0 16,1 3-224-16,1-2-64 0,2 1 0 0,0-3 0 15,1 4-128-15,0-4 0 0,2 4 0 16,-3-1 0-16,-2 2 0 0,0 2 0 0,-1 3 0 0,1 0 0 15,1 2 0-15,-2 1 0 0,1 1 0 0,-1 1 0 16,1 2 0-16,0-4 0 0,0 2 0 0,1-2 0 16,2-1 0-16,-1 2 0 0,-1 2 0 0,-1 0 0 15,2-1 160-15,4-4 0 0,2-2 0 0,-1 3 0 16,-1-2-160-16,0 4 160 0,-2-1-160 0,0-2 160 16,3 3-16-16,0-5 0 0,3 2 0 0,-2-2 0 0,2 3-144 0,1-2 0 15,1 2 0-15,-1-1 0 16,1 1 0-16,1 1 0 0,1 0 0 0,0-1 0 0,2 1 0 0,1 1 128 15,0 0-128-15,1-1 0 0,0 3 304 0,-2 1-32 16,4-2 0-16,-2 2 0 0,0 1-272 0,1-4 0 16,2-2 0-16,-1 4 0 0,-1 1 0 0,2 2 0 15,1-6 0-15,-2 5 0 0,3-1 192 0,-1 4-64 16,2-1 0-16,1-1-128 0,-1-2 256 0,1 1-48 16,1 1-16-16,-1 0 0 0,1 3-192 0,-1 1 0 0,1 2 0 15,-1 1 0-15,1 2 0 0,0 1-160 0,2-4 32 16,3 3 0-16,0-2 0 0,3-2 0 0,3 0 0 0,1 2 0 15,2-3 304-15,2 1 64 0,0-1 16 0,1-2 0 16,1 0-256-16,-1-2 0 0,0 3 0 0,-2-4 0 16,0-5 0-16,-2 0 0 0,0-2 0 0,-1-2 0 15,0 0 0-15,-1-3 0 0,1 1 0 0,1-4 144 16,-1 4-144-16,0-3 160 0,2 2-160 0,2 0 160 16,-1 2-160-16,2 0 0 0,0 1 0 0,2 2 0 15,4 1 0-15,1 5 0 0,2-2 0 0,1 2 0 16,-2-1 0-16,0-5 0 0,2 2 0 0,-1-4 0 15,0 0 0-15,-3-1 0 0,-1-3 0 0,1-5 0 0,1 2 192 0,0-5 16 16,0 0 0-16,1-2 0 0,-1-2 96 16,0-1 16-16,3 0 0 0,-2-1 0 0,2 0-320 0,-2 0 0 15,2-1 0-15,-3 1 0 0,0 2 0 0,1-2 0 16,1 0 0-16,1-3 0 0,0 2 0 0,-3-4 0 16,0 0 176-16,-1 0-48 0,0-2-128 0,0 2 128 15,-1-1-128-15,-2-3 128 0,2 1 0 0,0-2 0 0,1-2 0 0,0-1 0 16,0 1 0-16,1-2 16 0,1-5 0 0,1-1 0 15,0-2-144-15,1-1 0 16,1 2 0-16,-1 1 128 0,-3 0-128 0,-1 1 0 0,1-3 0 0,-2-1 0 16,-2 1 128-16,-2 2-128 0,-1-1 128 0,-4 1-128 15,-1 4 0-15,-3-1 0 16,1-3 0-16,-2 3 0 0,-1 3 0 0,-2-2 0 16,1 0 224-16,-3-1-64 0,0 2-16 0,-2-1 0 0,-1-1 0 0,-3 0 0 15,0 0-144-15,-3-1 128 0,-1 0-128 16,1-2 128-16,-2-3-128 0,0-2 0 0,-1-1 0 0,1-3 0 0,0 1 0 15,0-1 192-15,0-2-192 0,-3 1 192 16,1-2-192-16,-1 1 0 0,0 1-192 0,-1 3 192 0,2 0-144 0,-3 3 144 16,-1 0 0-16,-2 1 0 0,0 1-208 15,-1 3 64-15,1 1 16 0,-2 1 0 0,0 3 128 0,0 2 0 16,-1-1 0-16,0 1 0 0,-1 1 0 0,-1 0 0 16,0 0 0-16,-2 4 0 15,-1-4 0-15,-1 3 0 0,-1 1 0 0,-1 0 0 0,-1 0 0 0,-1 3 0 16,1 2 0-16,-2 2-128 0,-1-1 128 0,-1 6 0 15,-2-1 0-15,-1 2 0 0,-1 2 0 0,-2 2 0 16,0 2 0-16,1 0 0 0,2 0 0 0,0 4 0 16,-1-1-160-16,4 1 160 15,2 0-240-15,1 0 64 0,1-2 16 0,3-2 0 16,1 1-400-16,2-4-80 16,2 1 0-16,2-1-16 0,2-3-288 0,2-3-48 15,4 2-16-15,2-5-18208 0</inkml:trace>
  <inkml:trace contextRef="#ctx0" brushRef="#br0" timeOffset="1">21564 10020 33167 0,'-3'0'2944'0,"-2"0"-2352"0,1 0-464 16,1 0-128-16,2 0 1168 0,-1 0 224 0,-2 0 32 0,-5 0 16 31,-3 0-4448-31,-4 1-896 0,0 2-192 0,-2 0-16 0,2 4 1200 16,-1-2 240-16,2 2 48 0,-1-1 16 0,1 0 4064 0,0 0 800 0,2 1 176 0,1-1 16 15,0-2 816-15,3-1 144 0,1 2 48 0,2-1 0 16,0-2-1792-16,2 2-368 0,0-3-64 0,3 2-16 15,1-3-640-15,-1 2-144 0,2 0-32 0,2 0 0 0,0-2-240 16,2 2-160-16,4 0 192 0,0 3-192 0,3-2 0 0,0 4 0 16,4-1-160-16,0 1 160 0,0 2-160 0,3 1 160 15,0 2 0-15,-1 0-144 0,-2 1 144 16,0-2-160-16,2 1 160 0,-4 3-160 0,0-2 32 0,-3-1 0 16,-1 1 0-16,-3 0 0 0,-2-3 128 15,-1 5 0-15,0-6 0 0,-3 4 0 0,-1-3 0 0,1 2 256 16,-1-2-64-16,0 2-16 0,2 1-176 0,-1-1 128 15,0 2-128-15,1-2 128 0,0 0-128 0,0 1 192 16,1 3-192-16,-2 0 192 0,0 0 32 0,0-1 16 16,-2 1 0-16,0-4 0 0,0 2-80 0,-1-2-16 0,-1 4 0 0,-2 0 0 15,1 3-144-15,-2-3 0 0,1 0 0 0,-1-1 0 16,-2-3 0-16,2-2 0 0,-1 0 0 0,-1-4 0 16,2-2 160-16,-1-2-160 0,1 1 192 0,-3-3-192 15,-1 0 0-15,-1-1 0 16,0-1 0-16,0-1 0 0,-1 0 0 0,0-3 0 0,-2 0 0 0,-3-4 0 15,1-2 0-15,-2-2 0 0,-1-1 0 0,-1-1 0 16,2 0-416-16,0 1-192 16,2 2-32-16,4 1-17936 0</inkml:trace>
  <inkml:trace contextRef="#ctx0" brushRef="#br0" timeOffset="2">23514 9825 24879 0,'-1'0'2208'0,"0"0"-1760"0,1 0-448 0,0 0 0 0,0 0 1136 16,-1-3 144-16,-1 2 16 0,0-2 16 0,-2 1-1312 0,-1-2-224 16,-2 1-64-16,-2 0-16 0,-1 2 128 0,-2-2 32 15,-1 3 0-15,-1 0 0 0,-2 3 1456 0,-3 1 288 16,2 2 64-16,-3 0 16 0,1 0-448 0,-2 0-80 31,3 0-32-31,-2 2 0 0,0 1-592 0,2-3-112 16,0 1-32-16,2 2 0 0,4-3-384 0,1 0 0 15,2 0 128-15,3-1-128 0,1 0 0 0,1 1 0 0,2-2 0 0,2 0 0 16,1 1 0-16,2-4 192 0,1 3-64 0,1 1 0 16,3-2-128-16,-2 0 0 0,1 1 0 0,1-1 0 15,1 2 128-15,-1-1-128 0,2 2 192 0,-1-2-64 16,1-2-128-16,0 2 0 0,1 0 0 0,0-2 0 15,0 1 0-15,1-2 0 0,4 1 0 0,3 0 0 16,-4 0 144-16,3 1-144 0,2-2 160 0,1 1-160 16,0 4 128-16,-1-2-128 0,-2 1 0 0,-3 0 0 15,-1 1 0-15,-1 3 0 0,0 0 0 0,-3 2 0 16,-2 0 0-16,-1 0 0 0,-4 4 0 0,-1-3 0 0,-2 4 192 16,-2-2-48-16,-1 1-16 0,-2 1 0 0,0-4-128 15,-3 2 0-15,2-2 144 0,-3-1-144 0,1 0 0 0,-1 0 0 16,-1-1 0-16,-1 0 0 0,1-1 0 0,-2-4 0 15,-1 1 0-15,0 0 0 0,-2 0 0 0,0-1 176 16,-1 1-176-16,0-1 192 0,1 2-192 0,-1-1 0 16,0-1 144-16,-1-2-144 0,-1 1 0 0,0-1 0 15,-1 0 0-15,1-3 0 16,0 3-368-16,1-3-80 0,0 0-32 0,2-3 0 16,1 1-2128-16,2 1-416 0</inkml:trace>
  <inkml:trace contextRef="#ctx0" brushRef="#br0" timeOffset="3">23749 9894 23951 0,'-1'-6'2128'0,"0"-1"-1696"0,1 4-432 0,0-2 0 15,1 1-1088-15,0-2-288 0,2-4-64 0,-2-6-16 16,3-4-1744-16,-2 2-368 0,2-1-64 0,-3 7-16 0,2 4 4352 0,-2 3 848 0,-1 4 176 0,0 5 48 16,0 2 3600-16,0 0 736 0,0 4 144 0,-1 0 16 15,-1 5-3280-15,0 1-672 0,-1 0-128 0,0 3-16 16,0-1-1504-16,1 2-288 0,-1 0-64 0,-1-2-16 16,2 1-496-16,0-1-80 0,-1-4-32 0,1 1 0 15,0-5-32-15,1-1-16 0,0 0 0 0,1-3-18144 16</inkml:trace>
  <inkml:trace contextRef="#ctx0" brushRef="#br0" timeOffset="4">23387 9533 11055 0,'-1'0'976'0,"-1"-3"-784"0,2 3-192 0,0-2 0 0,2 1 2000 0,-2 1 368 0,1-5 64 16,0 1 0-1,2-2-3872-15,-2-2-784 0,1 0-144 0,0-2-48 0,-2 4 2416 0,-2-1 512 0,1 1 96 0,-3 0 16 16,1 2 1776-16,-2-1 352 0,-1 4 80 0,-1-3 16 15,-1 2-720-15,-3 2-144 0,-1 0-16 0,0-3-16 16,0 2-416-16,-1 1-64 0,1-2-32 0,-2-1 0 16,0 2-1056-16,-1-1-192 0,-1-2-64 0,-3-2 0 15,-1 2-128-15,-1-1 0 0,-1 1 0 0,-3 1 0 0,-1 3 0 16,4 0 0-16,2-3 0 0,-2 3 0 16,-3 3 0-16,-2-2 0 0,-1 8 160 0,-1-3-160 15,1 4 416-15,-2 2-32 0,0 0 0 0,-1 1 0 0,1-1-16 0,-3 2-16 16,2-2 0-16,-1 2 0 0,0-3-160 0,1 2-48 15,3 0 0-15,-2-1 0 0,-1 0-144 0,2 2 0 16,0-2 0-16,1 2 0 16,-2 1 0-16,2 1 0 0,0-1 0 0,2 1 0 0,2-4 208 0,1 2 16 15,1 1 0-15,2-2 0 0,2 2 0 0,2 1 0 16,3-2 0-16,1 1 0 0,0 1-224 0,-1-3 128 0,1 2-128 16,1-1 0-16,1 1 128 15,0-2-128-15,1 3 0 0,1 2 0 0,0-2 0 0,2 0 0 0,0 2 0 0,0-2 0 16,1 3 0-16,0-2 0 0,1 5 0 0,-1 2 0 15,1 2 0-15,0-1 128 16,1 3-128-16,-1 1 0 0,1-3 0 0,-1 2 0 0,0-3 128 0,3-2-128 16,0 2 0-16,2-3 0 0,0 3 128 0,0-3-128 15,2 0 0-15,1-2 144 16,1 1-144-16,0-1 128 0,1 1-128 0,0-4 160 16,-1 1-160-16,1-5 160 0,-1 2-160 0,1 1 192 15,2 6-192-15,0 2 192 0,-2 3-192 0,2-1 0 0,-2 1 0 0,-2 2 0 16,-1 0 0-16,1 2 128 0,-1-1-128 15,-1-2 128-15,1 1 0 0,0-2-128 0,1 2 192 16,2-5-64-16,0 2-128 0,1-1 0 16,1-2 0-16,2 2 0 0,2 0 192 0,1-2-32 15,2 1-16-15,1-2 0 0,0-2 64 0,1-1 16 0,0-1 0 0,2-4 0 16,1 1-48-16,2-4-16 0,2 1 0 0,-1 0 0 16,2-3-160-16,1 1 0 0,1-3 144 0,-1 2-144 0,0 1 0 0,0 2 0 15,-3-2 0-15,1 1 0 0,-1 3 0 0,0-2 0 16,-2 2 0-16,0 1 0 0,0 1 0 0,0-1 0 0,1 4 0 15,-1-5 0-15,-1 3 208 16,2-3-16-16,1 1-16 0,3-2 0 0,3 2 80 0,1-4 0 16,-2 0 16-16,3-1 0 0,2-3 48 0,2-4 0 0,1-3 0 15,-2 0 0-15,1-3-192 0,-3-2-128 0,-2 0 144 0,2-2-144 32,5-1 0-32,1-2 0 0,1 0 0 0,-3-1 0 0,-1 1 128 0,-2 0-128 0,0-2 0 0,-3-1 144 15,-2 1-144-15,-2 1 192 0,1-1-192 0,-1-1 192 16,1 1-48-1,1-3 0-15,-1 1 0 0,0-1 0 0,-1 2 48 16,0-3 0-16,1 0 0 0,-2 0 0 0,-3-3-192 16,2 3 128-16,-2-3-128 0,-2 1 128 15,-2 2 16-15,-2-3 0 0,2 0 0 0,-5 0 0 0,1-1-16 0,-4-5 0 0,0 1 0 16,-3-5 0-16,1 0 0 0,-4-2-128 0,1-4 192 0,-2-3-64 0,1 1 0 0,-2-2-128 31,3 1 192-31,0 0-64 0,4-2-128 0,-1 2 0 0,3 2 0 0,2-1 0 0,-1 6 0 0,0 1 0 31,1-1 0-31,-1 3 0 0,-1 2 0 0,-2 1 0 0,1 3 0 0,-3 0 0 0,-1-1 0 0,-1 2 0 16,-2 4 0-16,-3-4 0 0,0 2 0 0,-4-3 128 31,-1 2-128-31,-1-2 128 0,-1 0-128 0,-3-3 0 0,-1-1 144 16,-2-2-144-16,-2-1 0 0,-2-2 128 0,-3-4-128 16,-2-5 0-16,0 2 0 0,0 2 0 0,-1-1 0 15,2 0 128-15,4 4-128 0,2 4 0 0,0 0 0 0,3 5 0 16,1 1 0-16,1 2 0 0,0 5 0 0,-1 3-128 15,-1 0 128-15,-1 3 0 0,0 2 0 0,-2 1 0 16,-1 0 0-16,-2 1 0 0,1 0 0 0,-3 0 0 16,-1 1 0-16,-2 0 0 0,-1 0 0 0,-1 1 0 15,0 0 0-15,-3-2 0 0,-1 0 0 0,-1 0 0 16,0 0 0-16,1-1 0 0,0-1 0 0,1 0 0 0,2-2 0 0,0 2 0 16,1 0 0-16,0 0-128 0,3 1 128 0,0 1 0 15,0 3 0-15,-1 0 0 0,2 2 0 0,-2-2 0 16,1 1 0-16,-3 2 0 0,1 0 0 0,-4 2 0 15,-2 1 0-15,-4 2 128 0,-4 0-128 0,-1 2-240 16,-3 2 64-16,-3-2 16 16,0 2-1056-16,-6 3-192 0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4-14T13:15:12.921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25646 3575 31327 0,'-1'2'2784'0,"1"0"-2224"0,1 0-560 0,2-2 0 0,0 0 960 0,2 0 96 0,1 0 16 16,6 2 0-16,2-2-112 0,6 0 0 0,6 0-16 15,3-2 0-15,0 0-528 0,1-2-96 0,0 0-32 0,-2 0 0 16,-1-1-288-16,-1 2 0 0,-1-1 0 0,-2-1 0 15,1 1-368-15,-4 1-16 0,-1-1-16 0,1 1 0 16,0 0-1920 0,-1 0-384-16</inkml:trace>
  <inkml:trace contextRef="#ctx0" brushRef="#br0" timeOffset="1">26540 2992 35935 0,'1'-8'1600'0,"2"2"320"0,1-1-1536 0,-1 4-384 0,1-1 0 0,1 1 0 31,1 0-352-31,3-3-144 0,6-7-16 0,4 1-16 0,6-4 1312 0,1 0 272 0,0 1 48 0,-4 1 16 16,-1 2-576-16,-2 2-112 0,-3 1-32 0,-2 2 0 16,-2 1-48-16,-2 0-16 0,0 2 0 0,-3-1 0 15,2 4-80-15,-2-2 0 0,1 1-16 0,-1 2 0 16,0 2-112-16,2 1-128 0,1 0 176 0,0 1-176 15,0 5 0-15,1-2 0 0,1 4 0 0,-1 0 0 16,1 4 0-16,-1-1 0 0,0 3 0 0,-1 0 0 16,1 5 0-16,-1-3 0 0,-3 2 0 0,2 2 0 0,1 0 0 15,-2 6 0-15,1 1 0 0,-2 1 0 0,1 1 0 0,-2-1 0 16,0 3 0-16,-1-1 0 0,-1-3 0 16,-2 1 0-16,0 0 0 0,-2-5 0 0,0 2 0 0,-2-2 0 15,1 1 0-15,-1-3 0 0,-1 1 0 0,-2-3 0 16,-1-1 0-16,-1 1 0 0,-3 2 0 0,-1 0 0 15,-2-1 0-15,0-2 0 0,0-4 128 0,0 0-128 16,-2-3 0-16,0-2 0 0,1 1 0 0,-2-1 0 16,0-5 0-16,-2-1 0 0,0 3 0 0,0-3 0 0,-1-2 0 15,1 0 0-15,0-2 0 0,2-1 0 0,1-2-208 16,2-2 80-16,0-2 128 0,1-2-160 16,0 0 160-16,-1-3-160 0,3 1 160 0,1 0 192 0,-1-4-32 0,1 1-16 15,-1-2-144-15,3 2 192 0,-1-1-192 16,3-1 192-16,0 1-192 0,3 2 0 0,-1 2 144 15,2 0-144-15,1-1 128 0,1 3-128 0,3-1 160 0,1 2-160 16,3 2 128-16,-1-2-128 16,4 3 0-16,1 0 144 0,2 0 16 0,1 2 0 0,2 1 0 0,3 0 0 0,1 0 32 15,0 4 16-15,0-1 0 0,3 2 0 0,3 5-80 16,-1-2-128-16,-2 0 176 0,5 5-176 0,6-1 192 16,0 4-192-16,5 0 192 0,1 0-192 0,0 3 0 0,-2-3 0 15,2-1 0-15,-3 1 0 16,1 0 160-16,-4-3-160 0,1 2 128 0,0-1-128 0,0 1 0 0,-3-5 0 15,2 2 0-15,-2-5-176 0,-3 2 176 0,0-3 0 16,-2 0 0-16,2 1-13344 16,0-4-2560-16</inkml:trace>
  <inkml:trace contextRef="#ctx0" brushRef="#br0" timeOffset="2">24844 15138 11967 0,'-3'3'1072'16,"2"-2"-864"-16,0 1-208 0,-1 0 0 0,4 0 4016 0,-1-2 752 0,0 0 160 0,2 3 16 15,3-2-2096-15,0 1-416 0,4 1-96 0,3-3-16 16,5 1-1216-16,-1-2-240 0,3 1-48 0,0-3-16 0,1 1-256 0,1 1-48 16,3-4-16-16,1 3 0 0,0-4-288 0,0 3-48 15,-1 0-16-15,0-3 0 0,-1 2-128 0,-2-2-224 16,1 1 48-16,-2 0 16 15,-1 0-352-15,0 1-64 0,-1 1 0 0,-1 0-16 16,-1 0-1904-16,2 3-384 0</inkml:trace>
  <inkml:trace contextRef="#ctx0" brushRef="#br0" timeOffset="3">25839 14655 25791 0,'14'2'2304'0,"-7"-2"-1856"16,0 0-448-16,-2-2 0 0,0 2 2992 0,-1-3 496 15,2 3 96-15,3-1 32 0,7-4-2624 0,4 1-528 16,3 1-96-16,-1 3-32 16,-4 0-672-16,-2 3-144 0,0 4-32 0,-1 5 0 15,0 2-1520-15,-3 4-304 0,-1 3-64 0,-1 1-16 0,1 4 2112 0,-1-1 432 16,0-3 64-16,0 4 32 0,-2-1 1232 0,-1 1 240 16,0 1 48-16,-2-1 16 0,-3-4-944 0,1 4-192 0,-3 3-48 15,-3-1 0-15,-1 3-448 0,-5 0-128 0,0 1 0 16,-4 3 0-16,-3-1-288 0,-3 1-80 0,2 0-16 0,-6-2 0 31,0 1-96-31,-3 0-32 0,0-4 0 0,-1 1 0 0,-2-5 224 0,2-2 32 0,2-5 16 0,3-3 0 16,1-2 240-16,0-3 160 0,-2-4-32 0,-1-2 0 15,1-1 688-15,0-4 128 0,2-3 16 0,3-3 16 0,-1-1-432 16,2-6-96-16,1-1 0 0,0-4-16 0,3 1-144 0,2 0-32 16,3-2 0-16,3-2 0 0,2 4-16 15,3-1-16-15,4 2 0 0,3 3 0 16,3 0-224-16,1-3 0 0,4 1 0 0,1 2 0 0,4 1 0 0,4-1 128 15,3 3-128-15,2 0 0 0,5 4 128 0,0 0-128 16,2 4 0-16,0 2 0 0,4 3 0 0,-2 2 0 16,0 5 0-16,0-1 0 0,-1 4 0 0,-2 2 0 15,0 1-176-15,-3 4 176 0,-3 1 0 0,-2 1 0 16,-2 4 0-16,-2-3 0 0,-1 1 192 16,-1-4 64-16,-1 1 16 0,-1-1 0 0,1-2-96 15,-3 1-32-15,1-3 0 0,0-2 0 0,-2-2-368 0,-3 0-80 16,-2-2-16-16,1 0-12336 15,-2-1-2464-15</inkml:trace>
  <inkml:trace contextRef="#ctx0" brushRef="#br0" timeOffset="4">27425 14823 35935 0,'2'2'3200'0,"-2"-2"-2560"0,0 3-512 0,0-3-128 16,0 0 1168-16,0 4 224 0,1-3 32 0,1 5 16 15,2 3-992-15,0 3-208 0,1 2-48 0,0 4 0 16,1 1-48-16,-1 3-16 0,0 3 0 0,0 1 0 15,0 5 128-15,-2 1 0 0,1-1 16 0,0 1 0 0,0 2-272 16,-2 1-192-16,0-3 16 0,1 0 16 16,-2-3-352-16,-1-2-80 0,0-5-16 0,-1-2-11680 31,0-1-2320-31</inkml:trace>
  <inkml:trace contextRef="#ctx0" brushRef="#br0" timeOffset="5">27071 15211 43311 0,'-3'9'1920'0,"2"-5"384"0,0-1-1840 0,2-3-464 0,1 0 0 0,2-2 0 16,1 1-928-16,2-2-288 0,5-1-48 0,5 2-16 0,3-2 960 0,3 2 320 15,1 0-192-15,-1 4 192 0,1 3 576 0,0-2 192 16,1 1 64-16,0 0 0 0,-2-2-160 0,2 1-32 15,1-3 0-15,2-3 0 0,1-3-320 0,2-1-64 0,0-2 0 0,0-1-16 16,0-2-496-16,-1-4-80 0,1 3-32 0,-2-2 0 47,0 2-736-47,0-2-160 0,-2 1-16 0,0 2-16656 0</inkml:trace>
  <inkml:trace contextRef="#ctx0" brushRef="#br0" timeOffset="6">28128 15028 5519 0,'5'10'496'0,"-3"-4"-496"0,-1 0 0 0,-1-2 0 15,0-1 7744-15,2-3 1472 0,-1 2 272 0,1-1 64 16,1 4-7184-16,3-1-1456 0,0 0-272 0,4 1-64 16,0-2-368-16,1 4-64 0,0-4-16 0,0 3 0 15,1 3 192-15,0-1 16 0,0 4 16 0,2 0 0 16,1 4-160-16,1 0-16 0,1 3-16 0,0 3 0 0,2 0-160 15,-2 1 160-15,1-1-160 0,-1 0 160 0,-1-1 48 0,-1 2 16 16,0-4 0-16,-2 4 0 16,1-2-64-16,-3 1-16 0,0 1 0 0,-1 1 0 0,-1-2-288 0,-2 2-64 15,1 0-16-15,-2 1 0 0,-1-1-128 0,-2 0-32 16,1-3 0-16,0 3 0 0,-3-3 208 0,0 1 48 16,-1-2 0-16,-1 1 0 0,0-1 128 0,-3-2 176 15,2 1-48-15,-3-3 0 0,0 1 64 0,0 0 16 16,0-3 0-16,-1-2 0 0,-1-2-208 0,1-1 128 15,1-3-128-15,-1 0 0 0,1-2 0 0,-1-1 0 16,0-2-208-16,-2 1 64 16,0-1-288-16,-1 2-48 0,0 1-16 0,-2 1 0 0,0 1 176 0,0 0 16 0,0 1 16 15,0 2 0-15,1-3 288 0,1 0-192 0,1-2 192 0,0 0-160 16,1 0 416-16,-1-4 64 0,3-2 32 0,2-4 0 16,-1-3 16-16,1 0 0 15,2-5 0-15,0-3 0 0,1-1-192 0,1-4-48 0,0-1 0 0,3-6 0 16,0-1 176-16,0-4 16 0,1-1 16 15,-2-3 0-15,2-3 96 0,-1-3 16 0,1-3 0 0,1-2 0 16,1 2-176-16,2 0-16 0,1 3-16 16,0-1 0-16,2 7-240 0,-1 1 0 0,3 0 0 0,-2 3 0 0,1 4 144 15,0 1-144-15,2 1 128 0,0 2-128 0,0 1 0 16,1 3 0-16,0 1 0 0,-1 3 0 0,-2 1-224 0,1 1 80 16,2 0 16-16,-1 2 0 15,0-2-80-15,-2 4-16 0,1-1 0 0,-3 1 0 16,0 2-160-16,0 2-48 0,-1 0 0 0,0-1 0 15,0 6-336-15,0-2-80 0,-1 4-16 0,-2 1-18288 0</inkml:trace>
  <inkml:trace contextRef="#ctx0" brushRef="#br0" timeOffset="7">29043 14573 35935 0,'2'-1'3200'0,"1"-2"-2560"0,-2 0-512 0,0 3-128 0,1-3 656 0,0 1 112 0,2-2 32 16,2-3 0-16,1 0-288 16,2-4-48-16,1 4-16 0,0-2 0 0,-3 3-304 0,1 2-144 0,-1 1 128 0,-1 3-128 15,0-3 320-15,1 6-32 0,-1-2 0 0,1 4 0 16,1 1 48-16,0 4 16 0,2 0 0 0,1 5 0 15,0-2-80-15,2 6-16 16,0 3 0-16,1 0 0 0,2 4-80 0,0 3-32 0,0 4 0 16,2-1 0-16,-1 3-144 0,-1-1 0 15,1 2 0-15,2 1 0 0,-2 4 0 0,2 0 0 0,-2 4 0 0,0-3 0 0,-1 2-192 0,-1-1 0 16,0-2-16-16,-3-2 0 0,-2-4 16 0,-1 0 0 16,-3-4 0-16,0-6 0 0,-2-3-80 0,1-2-16 0,-1-4 0 15,-1-5 0-15,1-1 128 0,2-9 32 0,-2 2 0 0,1-7 0 16,0-2 400-16,0-4 96 0,0-5 16 0,-2-5 0 15,2-2-16-15,-1-3 0 0,0-1 0 0,-3-5 0 16,2-1 96 0,-3-5 32-16,0-5 0 0,-2-4 0 0,0 0 32 15,-1-4 16-15,2-6 0 0,0-1 0 0,1 0-336 0,0 3-64 0,2 0-16 0,1 4 0 16,2 3-128 0,0 5-144-16,0 5 144 0,1 5-208 15,-1 6-624-15,1 5-128 0,-2 7-32 16,-1 4 0-16,0 4-416 0,-1 6-64 0,1 1-32 0,-2 4-10736 0,1 3-2160 0</inkml:trace>
  <inkml:trace contextRef="#ctx0" brushRef="#br0" timeOffset="8">30330 14459 27647 0,'1'-13'1216'0,"1"0"256"0,-1 1-1168 0,1 3-304 0,1 4 0 0,-1 0 0 16,2 2-992-16,2-7-256 0,2-5-48 0,1-1-16 15,3-3 1600-15,-3 6 320 0,0 0 64 0,-4 5 16 0,-1 4 2400 0,-2 2 496 16,0 2 80-16,-2 2 32 0,-2 4-2048 0,0-2-416 16,-2 5-80-16,0-2 0 0,-1 2-512 0,-1 3-80 15,0 0-32-15,-3 1 0 0,0 3-208 0,-1 0-32 16,-2 0-16-16,0 0 0 0,0 3-80 0,-1-1-32 15,2 2 0-15,0-1 0 0,1 0-160 0,2 2 0 16,0 3 144-16,0 1-144 0,-1 3 0 0,0 0 0 16,-1 5 0-16,0 1 0 0,1 3 0 0,-3 0 0 15,3 2 0-15,0 2 0 0,0-3 0 0,1 3 0 16,-1 1 0-16,1-1 0 0,1 1 0 0,0-2 0 0,0 0 0 16,5-2 128-16,-1-3-128 0,5-3 0 0,0-1 0 0,4-3 0 15,2-2 0-15,3-1 0 0,4-3 0 16,1 1-128-1,6-4-352-15,0 0-64 0,4 0-16 0,2-3 0 0,2 0-208 16,1-1-32-16,2 1-16 0,-1-3 0 16,1 2-1744-16,2-1-368 0,-2 0-64 0,2-1-16 0</inkml:trace>
  <inkml:trace contextRef="#ctx0" brushRef="#br0" timeOffset="9">31360 14222 28559 0,'-1'2'2544'0,"0"0"-2032"0,1 0-512 0,0-2 0 0,0 0 2128 0,1 3 336 0,0-2 64 0,0 4 16 15,3-2-1424-15,1 4-288 0,1 0-48 0,0 2-16 16,3-1-192 0,0 0-64-16,1 0 0 0,0 0 0 0,1 1 112 0,1-2 16 0,2 4 0 0,0-1 0 15,4 2-320-15,-1 2-48 0,3-2-16 0,0 4 0 0,3 3-96 16,3 1-32-16,1 4 0 0,3 2 0 16,0 2-128-16,-2 4 0 0,-1-1 0 0,-1 3 0 15,-1 5 0 1,-3-1 0-16,-1 3 0 0,-1 0 0 0,-1-3 0 0,-3 0 0 15,-1 3 0-15,-1-4 0 0,-1 2 0 16,-1-4 160-16,0 4-32 0,0 0-128 0,-2 0 240 0,-2-1-64 16,2 0-16-16,-3-3 0 0,0-2 0 0,-2-1 0 15,-2 1 0-15,0-5 0 0,-1 3 144 0,-2-3 16 16,-1 5 16-16,-1-5 0 0,-3-2-160 0,-2 1-48 16,0-1 0-16,-3 0 0 0,-1-1-336 0,-3-4-80 0,0 1-16 15,-3-2 0-15,0-2-64 0,-1-4-16 0,0 1 0 16,0-3 0-1,-1-2-16-15,-1-6-16 0,-1-2 0 0,2-4 0 16,-1-2-288-16,-1-5-48 0,-1-3-16 0,-3-5-18560 0</inkml:trace>
  <inkml:trace contextRef="#ctx0" brushRef="#br0" timeOffset="10">11098 16150 42383 0,'-1'6'3776'0,"1"-2"-3024"0,0-4-608 0,0 0-144 0,1-3 0 0,0 3-256 0,2 0 64 16,0-1 16-1,5 1-528-15,1-5-128 0,-1 0 0 0,1 0-16 0,-2 1 432 0,-1 1 96 0,1 0 0 0,-4 3 16 16,0 4 304-16,-1 2 0 0,1 6 0 0,-3 3 0 16,1 1 400-16,-1 8 48 0,2 3 0 0,1 3 0 15,1 3-80-15,2 2-16 0,0-1 0 0,3 2 0 16,-1-1-176-16,3 2-48 0,3 1 0 0,1-2 0 16,0 1-128-16,2-2 128 0,0 1-128 0,1-3 128 15,-2-3-128-15,0-2 0 0,-1 1 0 0,-3-7 0 0,0-3 0 16,-2-3 0-16,-4 2 0 0,-1-3 0 15,-2-1 0-15,-3-2 0 0,-1-3 0 0,-3-2 0 16,-1-1 224-16,0 0-32 0,1-2-16 0,1-1 0 0,-1-1-16 0,-1-1 0 16,1-1 0-16,1 0 0 0,0-1 32 0,2-4 0 15,0 1 0-15,1-4 0 0,2 2 48 0,2-2 16 16,2-4 0-16,3-2 0 0,-1-4 0 0,3 2 0 16,2-3 0-16,-1 0 0 0,1-3-256 0,-4 2 0 15,3-3 0-15,-5-1 0 0,0 2 0 0,0-3 0 16,-2-3 0-16,-2-4 0 0,0-3 0 0,-2 1 0 0,-2-7 144 15,1 2-144-15,0-1 0 0,0-1 0 0,1-6 128 16,1-1-128-16,3-3-128 0,2 0-64 0,0 7-16 16,3-1 0-1,3 2-240-15,2 1-32 0,4 5-16 0,2 2 0 16,0 4-208-16,0 8-64 0,0 0 0 0,-1 7 0 16,-3 4-64-16,-2 3-32 0,-3 3 0 0,-2 4 0 15,-2 2-304-15,-2 2-64 0</inkml:trace>
  <inkml:trace contextRef="#ctx0" brushRef="#br0" timeOffset="11">12213 15648 34095 0,'0'6'1504'0,"-1"-4"320"0,-1 0-1456 0,-1-2-368 0,2-2 0 0,0 0 0 15,1 2-1600-15,-3-6-400 0,0-2-80 0,-2-7-16 0,2-1 1600 0,1-2 320 0</inkml:trace>
  <inkml:trace contextRef="#ctx0" brushRef="#br0" timeOffset="12">12175 15534 15663 0,'0'2'1392'0,"0"-2"-1120"0,0 0-272 0,-1 0 0 16,0 2 3616-16,-1 3 672 0,-1 1 128 0,-2 4 16 0,0 0-1968 15,-1-2-400-15,1 3-80 0,-2-2 0 0,1 0-1584 0,-1 1-400 16,-1-1 0-16,0 0 128 16,-2 2-496-16,-1 4-80 0,0-3-32 0,0 5 0 15,-2 1 224-15,0 1 64 0,0 3 0 0,1 1 0 0,-1 2 320 0,1 0 80 16,1 1 16-16,-1 5 0 16,2-3 224-16,-1 4 64 0,1 3 0 0,-1 0 0 15,2-1-192-15,0 1-48 0,1-1 0 16,0 6 0-16,2 3-112 0,1-2-32 0,1 0 0 0,3 1 0 15,1-1 112-15,3 3 16 0,0 1 0 0,3 4 0 16,2 2-256-16,-1-4 0 0,2 1 0 0,0-1 0 16,2 1 0-16,-1-1 0 0,2-6 0 0,2-2 0 15,0-5 0-15,2 1 0 0,4-6 0 0,1 2 0 16,4-5 0-16,2-2 0 0,0-4 0 0,2-2 0 0,4-4 0 16,-1 1 0-16,-3-3-160 0,1-2 160 15,2-6-896-15,1-1-80 0,-1 0-32 0,-2-1 0 16,-2-2-1552-16,-2 0-320 0</inkml:trace>
  <inkml:trace contextRef="#ctx0" brushRef="#br0" timeOffset="13">12821 15404 25791 0,'-3'3'2304'0,"3"0"-1856"0,0-3-448 0,0 0 0 16,1 0-352-16,2 0-160 0,-1 0-48 0,3 0 0 16,3 3-1056-16,4-2-224 0,2 1-32 0,2 1-16 0,1 2 3712 0,0 4 736 15,2 0 160-15,-1 6 32 0,2 1 96 0,0 3 32 16,-3 1 0-16,2 1 0 0,2 5-1536 0,0 2-320 0,1-2-48 15,2 1-16-15,0-1-768 0,4 0-192 0,1 1 0 0,2-1 0 16,0 0-256-16,1-1-32 16,0 1-16-16,1-1 0 0,-1 1 304 0,1 2 0 0,4 6 0 15,-5-5 0-15,-6-4-368 0,3 3-16 0,4 7 0 0,2 2 0 32,-2 2-80-32,-4-1-32 0,-5 4 0 0,-6-3 0 0,-5 1 496 0,-5 0 0 0,-5 0 176 15,-6 2-48-15,-2-3 352 0,-4 2 80 0,-3-3 16 0,-3 2 0 16,-1-5-128-16,-3 2-32 0,2-2 0 0,0 1 0 15,0 1-80-15,0-5-16 0,1 0 0 0,1-3 0 16,2-2-32-16,-1-3-16 0,4 0 0 0,-2-2 0 0,-1 3-96 16,-1-3-32-16,-1 1 0 0,0-7 0 0,-1-1-144 15,-3-2 0-15,-3 2 0 0,-3-5 0 16,-1-4-752-16,-3-2-80 0</inkml:trace>
  <inkml:trace contextRef="#ctx0" brushRef="#br0" timeOffset="14">15274 16100 29487 0,'-6'6'2624'0,"0"-1"-2112"0,1-5-512 0,1 0 0 0,1 0 1440 0,-2-2 176 0,-4 4 48 0,-5-2 0 16,-3 2-5008-16,-2 0-1008 0,3 1-192 0,2-2-32 16,2 1 816-16,0 2 176 0,-1 0 16 0,1 1 16 0,-2 2 5504 0,-3 2 1104 15,-4-2 208-15,-2 2 64 0,-3 3 320 0,-3-2 80 0,1-1 16 0,-3-2 0 31,0 3-1664-31,-3-1-336 0,-1-2-64 0,-3-1-16 0,-1 3-784 0,-3-3-176 16,1-2-16-16,0-2-16 0,3 1-432 0,1-2-96 16,1-1-16-16,4-1 0 0,3-2-128 0,2 1-176 0,2 1 48 0,3-2 0 15,2-1 128 1,1 4 176-16,3-2-48 0,-1 2 0 0,1 0-128 0,3 0 0 0,-1 2 0 16,2-2 0-16,-1 4 0 0,0-1 0 15,-2 0 0-15,1 0 0 0,1 2 0 0,0 0 0 0,1 1 0 0,1-2 0 16,2-2 0-16,1-1 0 0,3 2 128 0,1-3-128 15,2 0 224-15,0 0-32 0,2 0-16 0,2-4 0 0,-2 4 16 16,0-5 0 0,1 1 0-16,0 1 0 0,0-3-192 0,0-1 0 0,1 4 0 0,-2-2 0 15,0 1 0-15,0 0 0 16,1-1 0-16,-1 0 0 0,0 3 0 0,1-2 0 0,0 2 0 0,1-2 0 0,0-1 0 0,1 1 192 16,0-2-64-16,2 0 0 0,0 0 64 0,1 0 16 15,2-2 0-15,-1 0 0 0,3 0-80 0,1-3-128 16,3 0 176-16,1 0-176 0,-2 1 192 0,2-3-64 15,1 0 0-15,-1 1-128 0,0-3 160 0,-3 1-160 16,-2 4 128-16,0-2-128 16,-1 2 0-16,-2-2 0 0,-1 2 0 0,-1 1 0 0,-1 0-192 0,0 2 16 0,-1-3 16 0,0 1 0 15,1 3 160-15,-2 0 0 0,0 2 0 0,1 1-128 16,-1 3 0-16,1-3 0 0,-2 3 0 0,0 0 0 31,1 3 0-31,-2-2 0 0,0 1 0 0,-2 1 0 16,0 1 0-16,1-2 0 0,-1 2 0 0,-1-1 0 15,0 4 128-15,1-4 0 0,1 2 0 0,-2-1 0 16,-1 2 0-16,1 4 0 0,-4 2 0 0,1 2 0 16,0 3-128-16,-1-1 0 0,-1 2 0 0,1-1 0 15,-2-1 128-15,1 3 0 0,0-3 0 0,-2 1 0 16,0 4 0-16,0-2 0 0,1-2 0 0,-1 1 0 0,2-1 0 16,0-1 176-16,0 1-48 0,1-1 0 0,-1-2 112 15,1 0 16-15,1-4 0 0,1 3 0 0,2-3-256 0,2-2 0 16,2-2 128-16,3 2-128 0,1-2 0 0,5-4 176 15,2 5-176-15,6-7 160 0,3 1-160 0,5-1 0 16,3-1 0-16,1-2-176 16,-2 3-208-16,9-2-64 0,9 2 0 0,5 2-12016 15,0-2-2400-15</inkml:trace>
  <inkml:trace contextRef="#ctx0" brushRef="#br0" timeOffset="15">16292 15838 27647 0,'-2'-1'2448'0,"0"-3"-1952"0,-1 4-496 0,2-2 0 0,0 2 1920 16,-2-3 304-16,0 0 48 0,-3-4 16 0,-3-3-1376 0,-1 1-272 16,0 0-48-1,-1-1-16-15,-1 4-288 0,-2 2-64 0,0-1-16 0,-2 5 0 0,0 3 48 0,-1-1 16 16,1 4 0-16,-1 4 0 0,0 3-272 0,1-1-176 15,4-1 32-15,-3 4 0 0,0 3-48 0,1 5 0 16,0-3 0-16,0 5 0 0,-1 9 192 0,-1-2-160 16,0 5 160-16,1-2-160 15,3 1-400-15,1 1-80 0,4 1 0 0,2 0-16 0,3 3 432 0,2-4 96 16,4-3 128-16,2-1-208 0,5 2 416 0,4-6 96 0,3 2 16 16,1-6 0-1,2-1-896-15,4-3-160 0,2-3-32 0,3-4-16 16,0-2-512-16,1-2-112 0,-1-4 0 0,3-2-16 0,-2 1 1152 0,-2-5 272 0,1 0 0 0,-3-5 0 15,-1 1-256-15,-4-2-16 0,1-1-16 0,-2-2 0 16,-2-1 416-16,1-5 96 0,-3-1 16 0,-3 0 0 16,-2 1 528-16,1-2 96 0,-1-5 32 0,-1-7 0 15,-1-4 256-15,-2 1 48 0,-3-1 16 16,-4-4 0-16,0-1-448 0,-3 0-96 16,-1-1-16-16,-4-1 0 0,-2-4-256 0,0 8-48 0,2 8-16 0,-5-3 0 0,-6-10 16 15,-6-1 0-15,-2 4 0 0,-4 1 0 0,-1 5-352 16,-1 1 0-16,-2 8-160 0,1 5 160 15,1 5-704-15,0 7-48 0,0 5 0 16,1 5 0-16,2 6-2144 0,5 2-432 0,1 0-96 0,3 4-16 16</inkml:trace>
  <inkml:trace contextRef="#ctx0" brushRef="#br0" timeOffset="16">17837 15831 43311 0,'3'6'3840'0,"-2"-4"-3072"0,-1 0-608 0,0-2-160 16,0 0-320-16,1 2-80 0,-1 2-32 0,4 0 0 0,1 2 432 0,0 0 128 15,1 3 0-15,-1 0 0 0,-1 1-128 0,-1 3 0 16,0 2 0-16,-2 2 0 0,-1 4 0 0,0 2 0 0,-1 1 0 16,1 4 128-16,0 8-128 0,2 2 0 15,2 6 0-15,0 0 0 0,2 3 0 0,1-1-208 16,1 4 48-16,0-4 16 0,1 5 144 0,0-6 0 15,-2 2 0-15,1-9 0 0,-4-2-288 0,1-3-80 0,-2-3-16 0,-2-3-17840 16</inkml:trace>
  <inkml:trace contextRef="#ctx0" brushRef="#br0" timeOffset="17">17585 16353 44223 0,'7'24'1968'0,"-4"-11"400"0,-2-2-1904 0,-1-5-464 15,0-1 0-15,0-5 0 0,1 0 256 0,2-3-32 16,3 1-16-16,6-4 0 16,9-5-1040-16,8-4-224 0,4-5-32 0,3 2-16 0,2-5 672 0,-2 5 144 15,0-1 32-15,-4 3 0 0,0 2 416 0,-2 3 96 16,-3 4 0-16,-1-2 16 0,-3 6-272 0,-2 0 0 15,0 3-128-15,-3 3 128 16,-1 0-560-16,-2 3-16 0,0 1 0 0,-1 1 0 16,-2 0-1584-16,2 0-320 0,-2 2-64 0,0-1-12096 0</inkml:trace>
  <inkml:trace contextRef="#ctx0" brushRef="#br0" timeOffset="18">18875 15562 41471 0,'-4'7'3680'0,"2"-5"-2944"0,0-1-592 0,1-1-144 16,1 3-320-16,0-3-112 0,0 2-16 0,0 4 0 16,1 2-1984-16,1 2-384 0,1 1-96 0,0 0-16 0,0 1 3504 0,0 3 704 15,1 1 144-15,-2 0 32 0,2 3-432 0,-2-1-96 16,1 2-16-16,-1 2 0 0,1 3-912 0,-3 0-192 15,1 2-48-15,-4 3 0 16,1 2-1072-16,-3 0-224 0,-1-1-32 0,-3-3-16 16,1 5-608-16,-4-5-128 0,1-3-32 0,1-2-9200 15</inkml:trace>
  <inkml:trace contextRef="#ctx0" brushRef="#br0" timeOffset="19">18621 16371 47919 0,'0'32'2112'0,"-2"-13"448"0,-3-6-2048 0,2-4-512 16,2-6 0-16,1-3 0 16,1 0-512-16,2 0-192 0,3-3-64 0,6 1 0 15,8-5-640-15,5 0-144 0,2-5-32 0,0-1 0 0,-1 3 1200 0,0-2 256 0,-2 0 128 0,-2 2-160 16,0 0 416-16,-1 0 64 0,-1 1 32 0,0 1 0 15,0 1-144-15,-1 3-16 16,-1 1-16-16,-1-1 0 0,-2-1-352 0,0 4-64 0,-2-1-16 0,-2 2-17728 16</inkml:trace>
  <inkml:trace contextRef="#ctx0" brushRef="#br0" timeOffset="20">18698 16745 40543 0,'4'12'3600'0,"-3"-3"-2880"0,-2-6-576 0,-1-5-144 15,0-1 832-15,1 2 128 0,1-1 16 0,2 0 16 32,2-4-1728-32,3-2-352 0,6-8-64 0,-1-3 0 0,3-1-608 15,0-2-112-15,0 0-32 0,-1-1 0 0,0 5 2672 0,1 2 512 0,-2-3 128 0,2 4 0 16,-1 2-512-16,1 0-128 15,0 4 0-15,-3 2-16 0,-1 1-384 0,1 2-80 16,1 0-16-16,-1 2 0 0,-1 4-112 0,0 2-32 0,-1 0 0 0,0 6 0 0,-1-1 0 0,1 1 0 16,1 2 0-16,-1 0 0 15,1 2-128-15,1-2 0 0,-1 2 0 0,0-2 128 16,-1-1-128-16,0 1 0 0,0-1 0 0,-2 0-176 16,-2 1-48-16,0 1-16 0,-4-1 0 0,-2 4 0 0,-1 5-96 0,-4-1-32 15,-1 0 0-15,-5 1 0 16,-3 3-32-16,-3-1-16 0,-2-1 0 0,-4 0 0 15,-1 4-224-15,-2 0-64 0,-1 1 0 0,-2 2 0 0,0-1 336 0,1 1 64 16,3-3 16-16,-1-1 0 0,3 4 288 0,-2-6 0 0,3 0-128 16,-2-4 128-1,4-2 0-15,0-3 176 0,3-1-32 0,1-6 0 0,2-3 112 0,1-4 32 0,2-4 0 16,-2-3 0 0,2-2 416-16,-1-3 96 0,1-4 16 0,0 0 0 15,2 0-560-15,2 3-96 0,2 1-32 0,2-1 0 16,3 1-512-1,3 2-96-15,2 0-32 0,2 2 0 0,3 4-16 0,2-2-16 0,3 6 0 16,1 0 0-16,4 0 1184 0,1 2 256 0,2 2 32 0,1 0 16 0,2 2-560 0,2 2-96 16,1 0-32-16,0 4 0 0,1 3-256 0,-1-1 0 15,-2 1 128-15,-1 1-128 0,-4-3 0 0,-2 3 0 0,-2-1 128 0,-2-1-128 32,-2-2 0-32,0-1-176 0,-3 0 32 0,0-2 0 15,-1 0-448-15,0-2-96 0,0-1-16 16,-1-3 0-16,0 0-704 0,0-3-128 0,-2 0-48 0,2-3-13712 15</inkml:trace>
  <inkml:trace contextRef="#ctx0" brushRef="#br0" timeOffset="21">20125 15120 39615 0,'5'6'1760'0,"-4"-2"352"0,0-2-1680 16,-1 1-432-16,-1-3 0 0,0-3 0 0,0 3 176 0,-2-2-48 0,-1 0-128 0,-1 0 192 16,-1-2-1472-16,0-1-320 0,0 4-48 0,-2 1-16 0,1 1 1296 0,-2 4 368 15,1 1-144-15,-2 4 144 0,-1 0 1232 0,0 3 320 16,-1 5 64-16,0-1 16 0,0 7-1024 0,-1-1-208 16,0 6-32-16,-3 4-16 0,0 3-192 0,-2 5-32 15,0 0-128-15,-4 6 192 0,-2 7-192 0,-1-1 0 16,1 8 0-16,-1-1 0 0,0 6 0 0,3 1 176 15,3 2-176-15,3-2 160 0,3 0-32 0,0-1-128 16,5 0 192-16,-1-3-64 0,2-2-128 0,-1-2 0 16,1-5 0-16,-2-1 0 0,0-2 192 0,1-6-32 0,-1-2-16 0,2 3 0 15,2 3 32-15,0-2 0 0,2 4 0 16,2-3 0-16,3-1-176 0,5 0 0 0,0 1 0 0,4-1 128 16,3 2-128-16,1-2-256 0,3-3 64 0,7 3 16 15,7 4-32-15,8-3-16 0,4-4 0 0,3-4 0 16,3-5 224-16,0-3 0 0,0-6 0 0,-6-4 0 31,0-3-832-31,3-5-64 0</inkml:trace>
  <inkml:trace contextRef="#ctx0" brushRef="#br0" timeOffset="22">21300 16481 43311 0,'-2'8'3840'16,"2"-6"-3072"-16,0-1-608 0,0-2-160 0,2 1-288 0,-1 0-96 0,1 0 0 0,3 0-16 31,4-2-240-31,5-2-32 0,4-2-16 0,6 0 0 0,4-1 688 0,2 1 0 16,2-1 0-16,2 1 0 0,2-1 336 0,1 2 160 0,0 2 16 0,2-1 16 15,0 2-288-15,3 0-64 0,0 0-16 0,2 2 0 0,-1 0-160 16,2 0-272-16,0 0 64 0,0 0 16 16,-1 2-448-16,-3 2-64 0,1 0-32 0,-3-2-11040 15,0 2-2224 1</inkml:trace>
  <inkml:trace contextRef="#ctx0" brushRef="#br0" timeOffset="23">23075 16147 40543 0,'-2'-3'3600'0,"-1"-7"-2880"0,2 1-576 0,1 2-144 16,1 0-608-16,1-5-160 0,-1-4-16 0,3-11-16 16,0-5-4688-16,4-3-928 0,2 4-192 0,-2 11-48 15,1 4 4416-15,-1 8 896 0,-4 6 160 0,-2 2 32 0,-2 7 6208 0,-6 4 1248 16,-2 6 240-16,-3 5 48 0,-5 2-3328 0,-4 7-688 0,-2 0-128 15,-4 3-16-15,-1 5-1488 0,-1-5-304 0,1 4-48 16,1-3-16-16,2 3-576 0,1 1-128 16,5 4-32-16,3-2 0 0,5 1-64 0,5-1-16 0,5 0 0 0,4-3 0 15,2-1 240-15,4-4-144 0,2-2 144 0,2-2-128 16,2-1 128-16,0-2-208 0,1-2 80 0,2 2 128 31,-2 2-480-31,2-6 32 0,2-3 0 0,0-7 0 16,1 2-800-16,0-4-160 0,3-2-16 0,0-1-16 0,1-4 64 15,1 0 16-15,4-3 0 0,2-3 0 0,2 0 912 0,2-7 176 0,2-1 32 0,1-3 16 0,-4-5 1040 16,0-3 208-16,1-3 32 0,-5-1 16 0,-2-2-432 16,-3-3-64-16,-1-1-32 0,-4-5 0 0,-2 1-544 15,-5-5-304-15,-5 3 48 0,-7-5 0 0,-4 0 640 0,-9 0 144 16,-6-1 32-16,-5-1 0 0,-6-2 128 16,-4 3 16-16,-1 2 16 0,-3 1 0 0,-1 2-464 0,1 5-112 15,2 5-16-15,1 5 0 0,3 1 128 0,0 5 0 16,3 2 16-16,0 1 0 0,1 1-16 0,2-1-16 15,-2 4 0-15,2-1 0 0,0 2-240 0,0 1 0 16,1 3 0-16,-2 4-12224 16,3 2-2496-16</inkml:trace>
  <inkml:trace contextRef="#ctx0" brushRef="#br0" timeOffset="24">23490 15313 41471 0,'-14'8'1840'16,"3"-4"368"-16,-2-4-1760 0,5 0-448 0,2 0 0 0,2 0 0 0,-2-3-256 0,-3 2-128 0,-6 1-16 0,-1-2-16 15,0 2-2032-15,2-3-416 0,5 6-80 0,4-1 0 0,3-1 3328 0,4 4 656 0,1-1 144 0,2 2 32 32,3-2 640-32,2 2 144 0,3 3 32 0,3-3 0 0,4 1-1264 0,2 0-240 0,3-1-48 0,1 1-16 15,1 2-144-15,3 1-16 0,1 1-16 0,-2 3 0 16,2 0-288-16,0 2 0 0,-1 1 0 16,0 2 0-16,-1 6-192 0,2 4-32 15,-1 1-16-15,0 4 0 0,2 3-16 0,0 4 0 0,1 0 0 0,3 3 0 16,0 1 256-16,-4-5 0 0,-2-4 0 0,1 8 0 15,5 6 0-15,1 7 256 0,-3 0-16 0,-3 0-16 0,-5-3-16 16,-5 2 0 0,-3-2 0-16,-7 3 0 0,-4-2-400 0,-4 2-64 0,-6 2-32 0,-2-2 0 31,-6 0-96-31,-5 0-32 0,-5 3 0 0,-1-3 0 0,-1-8 416 0,-3 2 0 0,-1-3 192 0,-1 1-64 0,-1-2 368 0,1-4 80 16,2-5 0-16,1-9 16 0,0-7-48 0,2-10-16 15,-1-6 0-15,2-9 0 16,1-12-928-16,-2-16-192 0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4-14T13:15:12.946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11593 5468 21183 0,'-2'-2'1888'0,"1"0"-1504"0,2 2-384 0,1 0 0 16,0 0 576-16,-1-2 32 0,3 2 16 0,0 0 0 15,2-4-96-15,1 4-16 16,3 0 0-16,-1 0 0 0,-2 4 656 0,2 2 128 16,-2 0 32-16,0 2 0 0,0 3-608 0,0 2-112 0,2 6-32 0,-1 1 0 15,1 4-96-15,1 2-32 0,1 8 0 0,1 2 0 16,1 7 0-16,1 1 0 0,1 1 0 0,-1 0 0 15,1 2 16-15,1 1 0 0,0 7 0 0,1 2 0 0,0 4-464 16,-1 2 0-16,-1 1 0 0,-2-1 0 0,0-1 272 16,-3-5 16-16,-3-5 0 0,-1-5 0 15,0 0 32-15,-2 0 0 0,1 4 0 0,-1-1 0 0,-1-3-112 16,0-5-16-16,-1-3 0 0,1-6 0 0,1-3 128 0,-1-6 32 16,1-1 0-16,1-5 0 0,1-2-128 0,-1-6-32 15,0-1 0-15,0-3 0 0,0-2-192 0,-1-4 176 16,-1-3-176-16,0 0 160 0,1-4 16 0,-1-2 0 15,0-1 0-15,-1-9 0 0,1 1 0 0,-1-7 0 16,1 5 0-16,-3-5 0 16,1-3-176-16,-2-7 128 0,-1-3-128 0,1-4 128 0,1-1 64 0,-1-6 16 0,1 2 0 0,1-3 0 31,0-1-80-31,3-6 0 0,2-6-128 0,0-4 192 16,3-2-192-16,0-3 0 0,1 2 0 0,0 1 0 0,-1 9 0 0,3-4 0 0,-1-3 0 0,0-2 0 15,-3 12 0-15,2-5 0 16,2 2 0-16,-3 3 0 0,1 2 0 0,-1 6 0 15,0 1 0-15,-2 3 0 16,0-2 0-16,0 5 0 0,-1 1 0 0,-1 3 0 16,0 7-304-16,0-1 48 0,0 3 16 0,-2 2 0 15,2 4-304-15,0 2-64 16,0 7-16-16,0 2-11952 0,-1 5-2400 0</inkml:trace>
  <inkml:trace contextRef="#ctx0" brushRef="#br0" timeOffset="1">12419 6246 16575 0,'-2'2'1472'0,"1"-2"-1168"0,1 0-304 0,0 0 0 16,1 0 1216-16,-1 2 192 0,2 0 48 0,-1-2 0 0,1 3 128 0,3-2 16 16,2 2 16-16,1 2 0 0,2 2-656 0,2-1-144 15,2 4-32-15,1 0 0 0,2 2-448 0,2 2-80 16,1 4-32-16,-2 3 0 0,1 1 224 0,-2 4 32 15,0 3 16-15,-2 2 0 0,-1-2 16 0,-4 5 0 16,-1 2 0-16,0 7 0 0,0 8-64 0,-2 5 0 16,2-1 0-16,-5-4 0 0,-2-8 160 0,-1-1 32 15,1-4 0-15,-4-4 0 0,2-2-368 0,-1-6-64 16,0 1-16-16,-2-1 0 0,3-4-192 16,-2 3 0-16,-2-3 0 0,2 0 0 0,-2-3 0 0,0-2 0 15,1-2 0-15,-1-2 0 16,-2-4-400-16,-1 0-80 0,0-5-16 0,1-1-10896 15,-2 0-2176-15</inkml:trace>
  <inkml:trace contextRef="#ctx0" brushRef="#br0" timeOffset="2">12900 6663 7359 0,'-10'6'656'0,"1"0"-528"0,2-2-128 0,2-1 0 0,4 0 3664 0,-1-2 704 0,1 2 144 0,-3 0 32 16,-2 6-3088-16,-1 1-624 0,-2 0-112 0,0 1-16 15,2-4-704-15,2-1 0 0,0 1 0 0,3-4 0 16,-1 2 0-16,2-3 0 0,-2 0-192 0,3-2 192 16,0 1 0-16,0-1 0 0,0 3 0 0,-1-3 192 15,1 2 368-15,-1-2 80 0,-1 4 0 0,-1-2 16 16,1 2 720-16,-1-1 144 0,1 0 16 0,0 1 16 16,0-2-784-16,1 2-176 0,1 2-16 0,1-2-16 15,0 1-400-15,0 1-160 0,3-2 128 0,-1 2-128 16,-1 0 592-16,2 0 48 0,1 4 0 0,-2-3 0 15,2 2-368-15,0 0-64 0,0 1-16 0,0 0 0 0,1-1 64 16,-1-2 16-16,2 2 0 0,-1-3 0 0,4 5-16 0,1 0 0 16,1 0 0-16,2 0 0 15,-1 2-48-15,2 0-16 0,1 0 0 0,0 3 0 0,0-1-192 0,2 1 0 16,-2 1 128-16,0-2-128 0,-3 0 128 0,2-2-128 16,3 3 176-16,-2-1-176 0,0-4 144 0,0 2-144 15,0-2 0-15,0-1 144 0,0 0-144 0,-1-4 0 16,0 1 0-16,-3 2 0 0,0-5-176 0,-2 0-16 15,0 0 0-15,-1-1 0 16,0-3-1184-16,-1 0-240 0</inkml:trace>
  <inkml:trace contextRef="#ctx0" brushRef="#br0" timeOffset="3">12885 6906 8287 0,'-4'0'736'0,"0"0"-592"0,3 0-144 0,0 0 0 16,0 0-208-16,-1 0-80 0,-1 0-16 0,-5-3 0 16,1 0-464-1,-2-1-112-15,1 2-16 0,0-4 0 0,0-1 704 0,1 4 192 0,1-1 0 0,1 2 0 0,0-2 0 16,0 4 0-16,3-3-128 0,-2 3 128 0,3 0 208 15,-2 0 80-15,2 3 16 0,0-3 32 0,1 1 960 0,0-1 192 16,1 3 48-16,0-3 16 16,1 0-1088-16,-1 0-208 0,1-3-64 0,1 3 0 0,-2-1-48 0,-1 1-16 15,0 0 0-15,0 0 0 0,0 0-128 0,0 0 0 16,0 0 0-16,0 0 128 0,0 0-128 0,0 0 0 16,0 0 0-16,0 0 0 0,-11 16 480 0,10-12 160 15,0-4 48-15,-1 0 0 0,2 0 336 0,0 0 64 16,2 0 0-16,-1 0 16 0,1 0 240 0,2-4 64 15,1-2 0-15,1 2 0 0,3-2-128 0,-2-3-32 0,3-1 0 0,0-2 0 16,0 2-832-16,1-5-160 16,0 2-48-16,-1-3 0 0,1-2 160 0,-1 5 16 15,2-3 16-15,-1-1 0 0,2 3-128 0,-2-2-16 16,1 0-16-16,1-1 0 0,-1-1-240 0,2-1 176 0,-1 3-176 0,1-2 160 16,-4 4-160-16,1-2 0 0,0 4 0 0,0 2 0 15,-1 1 0-15,-3 0 0 0,2 6 0 0,-3 0 0 16,-1 2 0-16,0 1 0 0,-2 1 0 0,-1 2 0 15,1 0-176-15,-3 2 176 0,0 2-128 0,-2-1 128 16,1 0-416 0,-3 1 0-16,1 0 0 0,-2 1 0 0,-1-2-512 0,-2 2-96 0,1 0-32 0,-1-1-10848 15</inkml:trace>
  <inkml:trace contextRef="#ctx0" brushRef="#br0" timeOffset="4">12549 4384 11967 0,'-2'0'1072'0,"2"0"-864"16,0 0-208-16,0 0 0 0,0 1 1568 0,0 1 272 0,2 1 48 15,-1-2 16-15,0 4-1184 0,1-1-224 0,1 2-48 16,-1 0-16-16,2 4 128 0,-1-4 16 0,0 4 16 15,1 2 0-15,0 1 144 0,1 3 32 0,0 2 0 0,0 5 0 16,1-1-160-16,1 3-32 0,1 7 0 0,0-1 0 16,1 3-96-16,0 2-32 0,0-1 0 0,1-1 0 15,0 2-240-15,0-2-48 0,-1-5-16 0,-1 0 0 16,4-2-144-16,-4-5 0 0,1-2-192 0,0 1 192 31,0-1-1760-31,-1-4-224 0</inkml:trace>
  <inkml:trace contextRef="#ctx0" brushRef="#br0" timeOffset="5">12808 4491 29487 0,'-4'3'2624'0,"1"0"-2112"0,2 4-512 0,1-4 0 16,1 1 960-16,0 1 96 0,-1 6 16 0,0 6 0 16,1 6-864-16,0 5-208 0,-1 4 0 0,2 0 0 15,-1 3 0-15,0-3 128 16,2-1-128-16,-1-3 0 0,2-3 0 0,1-3 0 0,1-2 0 0,0-1 0 15,0-4-640-15,1 1-32 0,-1-3 0 0,0 2 0 16,-1-4-912-16,1 2-176 0,1-1-32 0,0-2-16 16,-1-1 320-16,0-1 64 0,1-2 16 0,0-1-4976 15,-1 2-976-15</inkml:trace>
  <inkml:trace contextRef="#ctx0" brushRef="#br0" timeOffset="6">12341 4700 14735 0,'-1'3'640'0,"-1"-3"160"0,2 0-640 0,2-3-160 0,-1 3 0 0,0-2 0 0,1 0 640 0,2-3 80 0,1 1 32 0,3-3 0 15,0-1 112-15,2-5 32 16,0 3 0-16,0 1 0 0,-1 0-576 0,-1-1-128 0,0 0 0 0,-1 0-16 16,-1 2 272-16,2-2 64 0,-2-3 16 0,1 3 0 15,1-2 688-15,0-4 128 16,1 4 16-16,0-4 16 0,1 1 48 0,-1-1 16 16,3 2 0-16,0-3 0 0,-1 1-512 0,1 0-96 15,2-1-32-15,-3-1 0 0,2 2-576 0,-2-4-224 0,0 1 176 16,-1 3-176-16,0 0 240 0,-2 2-48 0,0 0-16 15,-2 3 0-15,0 3 32 0,-2 2 16 0,-1 2 0 0,1 2 0 16,-1 0-224-16,0 4 0 0,1-2 0 0,0 2 0 16,2 0 0-16,0 0 0 0,2 1 0 0,-1-2 0 15,2 3 0-15,-1 1 0 0,2-2 0 0,3 3 0 16,-2 1 0-16,1 1 0 0,2 6 0 0,-1-2 0 16,2 4 240-16,0 0 0 0,0 0 0 0,0 3 0 15,-1 0 272-15,0-1 64 0,2 6 16 0,-1 0 0 0,0 2-448 16,-3 2-144-16,2-3 0 0,-2 0 0 0,0 1 0 0,0-1 0 15,-3-3 0-15,0-2 0 0,0 1 0 0,-2-5 0 16,-1 0 0-16,-1-1 0 0,0-4 0 0,0 0 0 16,-2-1 0-16,0 0 0 0,2-4 0 0,-1 0 0 15,1-3 0-15,0-2 0 0,0-1 0 0,1-1-352 16,3-4 48-16,1-1-17664 0</inkml:trace>
  <inkml:trace contextRef="#ctx0" brushRef="#br0" timeOffset="7">20356 6002 25791 0,'-4'3'2304'0,"2"-2"-1856"0,2 1-448 0,0-2 0 16,1 2 384-16,-1 0-32 0,1 1 0 0,-1 0 0 0,0 4 640 0,2 1 128 15,1 3 32-15,1 2 0 0,1-1-272 0,2 3-48 16,2 2-16-16,2 2 0 0,3 2-576 0,2 5-112 15,1 2-128-15,1 1 176 0,0 5 240 0,1 1 48 16,-2 1 16-16,-2 1 0 16,0 1-480-16,-3-1 128 0,-1 4-128 0,-1 1 0 0,-1 0 512 15,-2 5 64-15,-1 4 16 0,-2 2 0 0,1-2-224 0,-1-7-48 16,-3-3-16-16,0-4 0 0,-1-7 80 0,0-3 32 16,-1-3 0-16,1-6 0 0,0 1-80 0,0-6-16 15,0 2 0-15,1-6 0 0,0 1-80 0,2-4-32 16,-1 0 0-16,1-2 0 0,-1-2-16 0,1-1-16 0,-1-2 0 15,1-1 0-15,0-4 16 0,1-4 16 0,1-3 0 16,0-2 0-16,1-2 48 0,2-4 0 0,-2-1 0 16,1-4 0-16,-2-1-16 0,1-3 0 0,-1-3 0 0,0-6 0 15,-1-2-240-15,0-3 176 0,-1-1-176 0,1 1 160 16,1-1-160-16,0-2 0 0,2-3 0 0,2 1 0 16,1-1 0-16,1-2 0 0,1 1 0 0,-2 3 0 15,1 3 0-15,-1 1 0 0,0 3 0 0,0-2 0 16,1 1 0-16,-1-2 0 0,0 6 0 0,-1 0 0 15,-1-3-224-15,0 3 32 0,-2-1 0 0,0 0 0 32,-1 5-320-32,-1 0-48 0,-2-1-16 0,1-3 0 0,-2-3-96 15,0 4-32-15,2 2 0 0,-2 7 0 0,1 3-1472 0,1 8-288 16</inkml:trace>
  <inkml:trace contextRef="#ctx0" brushRef="#br0" timeOffset="8">21235 6408 21183 0,'-3'5'1888'0,"-1"1"-1504"0,1-2-384 0,2 2 0 16,1-2 2432-16,-1 2 400 0,0 2 96 0,-3 9 16 16,2 5-1456-16,0 0-272 0,2 6-64 0,3-2-16 15,-1 2-448-15,3 0-96 0,1 2-16 0,2 1 0 16,-1 5-576-16,-1 1 0 0,-1 1 0 0,-1 0 0 15,0-1 0-15,-3-2 0 0,-1-3 0 0,-3 3 0 16,1-4 0-16,-2-3 0 0,-1 1 0 0,0-3 0 16,-1 2-256-16,0-3 16 0,0 1 16 0,0-2 0 15,-2-4-1392-15,3-1-288 16,-1-4-48-16,0-2-12496 0</inkml:trace>
  <inkml:trace contextRef="#ctx0" brushRef="#br0" timeOffset="9">21489 6650 8287 0,'-5'3'736'0,"1"0"-592"15,2-3-144-15,-1 2 0 0,3 0 1424 0,-2-2 256 16,-2 3 48-16,-3 3 16 0,-2 1-912 0,-2 2-176 0,2-2-32 0,0 2-16 0,5-2-480 0,-1-2-128 16,1 1 0-16,0-2 0 0,2-1 0 0,0 0 0 15,0 0 0-15,-2 1 0 16,1-1 736-16,-1 0 128 0,-1 3 32 0,-1 0 0 15,-3 0 896-15,-1 2 192 0,-1 0 48 0,-1 0 0 16,-1 2-896-16,0 1-176 0,0 1-48 0,0-1 0 0,0 0-736 0,1 1-176 31,0 0 0-31,-1-1 0 0,2 3 0 0,0-2 0 0,1 0 0 0,1-2 0 0,2-4 0 0,1 2 0 16,1-2 0-16,1 0 0 0,1-1 0 0,1-1 0 0,2 0 0 16,0-2 144-16,2 2 704 0,1-4 144 0,2 2 32 15,3-2 0-15,1 2-128 0,3-2-32 0,0 0 0 0,0 0 0 16,3 0-320-16,1 2-64 0,-2-2-16 0,1 2 0 15,0-2-192-15,1 4-32 0,2-1-16 0,-1 0 0 16,0 1-224-16,0 2 0 0,3 0 0 0,-1 3 0 16,1-3 0-16,-1 4 0 0,-1 0 0 0,0-1 0 15,-2 2 0-15,-1 0 0 16,-2-1 0-16,-2 2-160 16,-1-2 160-16,-4 0 0 0,1 0 0 0,-3-1 0 0,-1 3-352 0,-1-5 16 15,0 3 0-15,-2-1 0 16,1 0-1392-16,-2 0-288 0,1-1-48 0,-2 1-12960 15</inkml:trace>
  <inkml:trace contextRef="#ctx0" brushRef="#br0" timeOffset="10">21781 6732 41471 0,'-2'0'1840'0,"1"0"368"0,0 0-1760 0,2 1-448 0,2 2 0 0,-1-2 0 0,2 4 256 0,1 1-16 16,2 0-16-16,3 5 0 0,2 4-224 0,1 4 0 15,0-1 0-15,-1 2-160 0,-3 0 0 0,1 1 0 16,-2 4 0-16,-2-2 0 16,-1 2-400-1,-3-1-80-15,1 2 0 0,-1 0-16 0,0-1-112 0,-1 1-32 0,0-4 0 0,0 2 0 16,-1-2-288-16,1-2-64 0,1 0-16 0,-2-3 0 16,-2-1-800-16,1-4-144 0,1-2-48 15,-1-3-9920-15</inkml:trace>
  <inkml:trace contextRef="#ctx0" brushRef="#br0" timeOffset="11">21793 6967 41471 0,'-2'0'1840'0,"0"0"368"0,1 0-1760 0,1-3-448 0,1 3 0 0,2-1 0 0,0 1 320 16,2-4 0-16,5 2-16 0,3-4 0 0,1-4-304 0,3 1-192 15,0 2 16-15,-1-4 16 0,0 0-96 0,-1 2-32 16,0-1 0-16,-2 0 0 31,-2 1-1776-31,1 3-368 0</inkml:trace>
  <inkml:trace contextRef="#ctx0" brushRef="#br0" timeOffset="12">22331 6553 40543 0,'-5'2'1792'0,"1"-2"384"0,2 4-1744 0,-1-2-432 0,3-2 0 0,2 4 0 0,0 2 0 0,0 0 128 32,1 7-128-32,2 4 0 0,1 8 0 0,1 1 0 15,1 5 0-15,2-1-176 0,0 5-144 0,1-3-16 0,0 0-16 0,-1 1 0 16,-2-3 0-16,1-1 0 0,0 2 0 0,-1-3 0 31,-1-2-512-31,-1-1-96 0,0-2-32 0,-1 1 0 16,0-2 32-16,-1-2 16 0,1-4 0 0,-2 0 0 15,1-1-1040-15,-2-1-192 0</inkml:trace>
  <inkml:trace contextRef="#ctx0" brushRef="#br0" timeOffset="13">21230 5613 34095 0,'-1'0'3024'0,"1"0"-2416"0,3 0-480 0,-1 0-128 32,1 0-576-32,0-3-144 0,2 3-32 0,1-2 0 0,4 1 528 0,0 1 224 0,3 1-192 0,-4 1 192 0,-1 2-160 0,-2 5 160 15,0 1 0-15,-3 2-144 0,-2 4 144 16,-4 3-192-16,1 3 192 0,-2 0-192 15,-2 6-192-15,0 1-32 0,0-3-16 0,-2-1 0 0,2-3 432 0,1-4 0 16,1 1 0-16,2-5-128 0,1-5 128 0,-1 0 0 16,1-3 0-16,2 0-8592 15,2-4-1696-15</inkml:trace>
  <inkml:trace contextRef="#ctx0" brushRef="#br0" timeOffset="14">21516 5535 28559 0,'-1'4'2544'0,"0"-2"-2032"0,-2 0-512 0,3 2 0 15,0-1 1408-15,1 0 192 0,-1 0 48 0,2 2 0 16,-2 6-1280-16,1 1-368 0,0 6 144 0,-1 3-144 0,0 1 0 0,1 3 0 16,-1-3 0-16,1 0 0 15,1 0-464-15,-1 1-112 0,1-5-32 0,0 2 0 32,-1-4-208-32,0-1-32 0,3-3-16 0,-2-2 0 0,2 0-624 0,0-4-128 0,1 0-32 0,0 1-9744 0</inkml:trace>
  <inkml:trace contextRef="#ctx0" brushRef="#br0" timeOffset="15">21286 5736 21183 0,'-5'2'1888'0,"1"0"-1504"31,2 1-384-31,1-2 0 0,1-1 960 0,-2 2 128 0,1-2 32 0,-3 4 0 15,-1-2-960-15,2 1-160 0,-1-2 0 0,2-1-160 0,2-1 0 0,0-2 0 32,0 1 0-32,1-2 0 0,1-2-816 0,1 0-176 0,-1 0-16 0,2-2-16 0,0 2 1056 0,-1-3 128 15,1 0 176-15,1 0-48 16,-1 2 1344-16,-1-2 272 0,1 1 48 0,1 0 16 16,0-2 16-16,-1 0 0 0,-1 4 0 0,1-3 0 15,0-1-704-15,-2 0-144 0,2-2-16 0,-3 2-16 0,2-2-624 0,-2-1-128 0,0 1-32 0,1-2 0 31,-2 3-160-31,0-2 0 0,1 3 0 0,0 1 0 16,1 0 0-16,1 2 0 0,-1 1 0 0,3 0 0 16,0 2 0-16,0-1 0 0,1 4 0 0,1-2 0 15,0 2 0-15,2 1 0 0,-1 4-144 0,1-4 144 16,-2 2 0-16,2 2 0 0,1 2 0 0,-1-2 0 0,1 2 0 0,-1 0 0 16,-1 0 0-16,2 2 0 0,0 1 448 0,-1 0 80 15,4 0 32-15,-2-2 0 0,0 2-272 16,3-1-48-16,2 0-16 0,1-2 0 0,3 1-32 15,0-4-16-15,1 1 0 0,-2 1 0 0,1-5-176 0,-1 1 0 16,-2-1 0-16,0 0 0 0,0-1 0 0,-3-2 0 16,0 1 0-16,0 1 0 15,-2-2-640-15,-1 0-96 0,1-1-32 0,0-2-16608 0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4-14T13:15:12.96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19211 9600 13823 0,'-9'-9'1216'0,"2"3"-960"0,-2-2-256 0,3 3 0 15,2 2 1568-15,1 0 272 0,-2-1 48 0,-5-2 16 32,-6-4-3600-32,-6-3-720 0,-4-2-144 0,-2 3-16 0,2-1 1472 0,-1 3 288 0,-1 3 64 0,-2-2 16 0,2 6 736 0,-3 0 256 15,0 3 0-15,-3 3 0 0,0 3 1856 0,-2-3 352 16,-1 7 80-16,-3 3 16 0,-1-1-80 0,-1 7-16 31,5-6 0-31,1 2 0 0,1 1-768 0,-4 3-160 0,-4 0-16 0,-4 6-16 0,1-1-1184 0,-1 3-320 31,2-1 128-31,0 2-128 0,3 1 0 0,2-1 0 16,5 3-144-16,2-2 144 0,4-1 0 0,3 2-144 16,2 1 144-16,2 3 0 0,1 1 0 0,2 3 144 15,3 5 0-15,2 2 0 0,1-1 544 0,2 3 96 0,2 2 32 0,1-2 0 16,0-3-336-16,2 1-64 0,0 2-16 0,1-3 0 16,1 3-272-16,3-1-128 0,1 1 128 15,1 0-128-15,3 0 0 0,1-3 0 0,4-3 128 16,-1 0-128-16,3-5 192 0,3 2 16 0,2-1 0 0,3 0 0 15,2-3 176-15,2-3 16 0,3-3 16 0,4 1 0 16,3-3-128-16,4-2-32 0,2 1 0 0,4-3 0 16,0 3-128-16,0-3-128 0,1 2 144 0,-5-3-144 15,0-3 0-15,-2-2 0 0,1 1 0 0,0-1 0 16,-1 2 0-16,1-2 0 0,-3-2 0 0,0-2 0 16,0 1 0-16,-2-5-208 0,0 0 32 0,0-3 16 0,0-2 160 15,-1-3 0-15,0 0 160 0,-1-6-160 0,1 0 368 0,0-4-32 16,1-2 0-16,-2-1 0 0,-1-3-336 0,0 0 144 15,0-2-144-15,-1-2 0 0,1-2 0 0,0-1 0 16,0-1 0-16,-1-1 0 0,0 0 0 0,0-1 0 16,1 0 0-16,0 1 0 0,1 1 128 0,2-2-128 15,0 0 0-15,1-1 0 0,-2 1 128 0,-1 1-128 16,0 0 192-16,-2 2-192 0,0 0 0 0,-3-1 0 16,-1 4 0-16,-3-1 0 0,-1 1 0 0,-1 1 0 0,-3 1 0 15,-3 2 0-15,-1-4 192 0,-2 2-64 0,-1-3 0 16,-1 1-128-16,-2-3 192 0,-2 1-64 0,0-3 0 0,-2 0-128 15,-2 0 240-15,-2-6-64 0,-2-4-16 0,-1-4 0 16,-2-2-32-16,-1-2 0 0,-2-2 0 0,-3-3 0 16,-2-2-128-16,-1 0 128 15,-2-1-128-15,0 4 128 0,-2 7-128 0,-1 0 0 0,-2 0 144 16,-3 0-144-16,1 6 160 0,-4-1-32 0,1 3-128 0,-1 2 192 16,-1 2-192-16,0 1 0 0,0 2 0 0,1 0 0 15,4 3 0-15,-3 0 0 0,-1-3 0 0,-2-1 0 16,0 4 0-16,1 0 0 0,-1-1 0 0,0 1 0 0,3 3-176 15,0 1 176-15,1-1-160 0,1 2 160 0,3 5-352 16,1-1 32-16,1 3 0 0,2 2 0 16,0 2-320-16,2-1-48 0,1 4-16 0,-4 0 0 0</inkml:trace>
  <inkml:trace contextRef="#ctx0" brushRef="#br0" timeOffset="1">13365 15049 5519 0,'-8'4'496'0,"2"-3"-496"0,1 2 0 0,1-1 0 15,3-2 560-15,0 0 16 0,0 0 0 0,-2 0 0 0,-1 1-176 16,0 2-16-16,-1-3-16 0,0 0 0 0,1 0 320 0,0 2 64 15,2-2 16-15,-1 2 0 0,2 0-224 0,-1-2-32 16,0 2-16-16,1-2 0 0,-1 2 240 0,0-2 48 16,1 2 16-16,1-2 0 0,-1 0 864 0,0 0 160 15,1 0 32-15,0 0 16 0,0 0-128 0,0 0-16 16,0 0-16-16,0 0 0 0,0 0-880 0,0 0-160 16,0 0-32-16,0 0-16 0,0 0 96 0,0 0 32 15,0 0 0-15,19-10 0 0,-15 8-160 0,0-4-16 16,1 2-16-16,0 0 0 0,0-2-112 0,0 4-32 15,0-2 0-15,1-2 0 0,0 1-32 0,3 0 0 0,-1 0 0 0,1-1 0 16,1-1-144-16,1 0-48 0,1-2 0 0,2-1 0 16,1-2 32-16,1 0 0 0,1-2 0 0,-1 2 0 15,3-2-48-15,1-1-16 16,2-1 0-16,1 0 0 0,2-2-160 0,1 2 128 16,2-3-128-16,0-1 128 0,-2 2-128 0,0-3 160 0,2 1-160 0,0-6 160 15,2 4-160-15,0-2 192 0,1 1-192 0,-3 0 192 16,1 2-192-16,0-2 0 0,3-2 0 0,3-3 0 15,1-1 0-15,0 1 0 0,1-1 0 0,0-2 0 16,0 2 0-16,-1 0 0 0,2-4 0 0,-1 1 0 0,3-4 0 16,-2 1 192-16,2 1-192 0,-2-1 192 0,-3 4-64 0,3-1-128 15,3-3 192-15,1 1-64 0,0-1 0 0,0-1 0 16,0 2 0-16,0-3 0 0,3-2-128 0,-1 1 0 16,2 1 0-16,0 0 0 0,-1 1 0 0,2-3 0 15,2 0 0-15,-7 6 0 0,-6 4 0 0,4-6-176 16,7-2 48-16,3-5 0 0,1 2 128 0,-2-1 176 15,2 2-48-15,-2-1 0 0,3-4-128 0,-2 2-176 16,-1 1 48-16,-7 4 0 0,-5 5 128 0,5-4 0 16,6-7 0-16,3-1 0 15,0-3 0-15,0 4 176 0,2 3-48 0,1-5 0 0,3-6-128 0,-3 1-176 0,0 3 48 0,-6 2 0 16,-2 6 128-16,3-7 0 16,7-1 0-16,-1 0 0 0,1 5 0 0,-2-3 0 0,0 5 0 0,-5-4 0 15,-5 6 0-15,1 1 0 0,1 1 0 0,-2-1 0 16,-3 1 0-16,1 1 0 0,0 1 0 0,-1-1 0 15,-1 3 0-15,-2 1 0 0,0-1 0 0,-2 1 0 16,0 3 0-16,-4-1 0 0,1-2 0 0,-3 5 0 16,1 0 176-16,-2 4 64 0,-2-3 16 0,0 3 0 15,3-3-112-15,-3 3-16 0,1 0 0 0,-1 0 0 16,-1 2-128-16,-2-1 128 16,-1 2-128-16,-2 2 128 0,-2 2-128 0,-3-1 0 15,0 4 144-15,-4-2-144 0,1 2 0 0,-3-1 0 0,-2 3 0 0,-1 2 0 0,-2-2 0 0,-2 4 0 16,0-1 0-16,-3 4 128 0,0 0-128 0,-3 1 0 15,1 1 0-15,-2 1-128 0,-1 0 128 0,-1 0 0 16,0 0 0-16,-2 0 128 0,1 0-128 0,1 0 0 31,-2 0 128-31,0 0-128 0,0-3 0 0,1 2 128 0,-2 1-128 0,2-3 0 0,-2 3 0 0,0-3 0 16,2 3 0-16,-2-3 0 0,1 3 0 0,-1-2 0 0,-1 2 0 16,1-2 0-16,0 2 0 0,-1 0 0 0,0 0 0 0,0 0 0 15,-1 0 0-15,0 0 0 0,-2 0 0 0,1 0 0 16,-2 2 0-16,1 0 0 15,-1-2 0-15,-1 0 0 0,2 0 0 0,-2 0 0 0,1-2 0 0,1 0 0 16,-1 2 0-16,-1-2 128 0,3 2-128 0,-2 2 128 16,2-2-128-16,-1 4 144 15,4-4-144-15,-1 3 160 0,2-3-160 0,2 1 0 0,0 1 0 0,1-2 0 16,0 3 0-16,1-3 0 0,1 1 0 0,1 2 0 16,0-3 0-16,-1 1 0 0,3-1 0 0,-1 0 0 31,1 0 0-31,-1-1 0 0,2 1 0 0,0 0 0 0,1-3 0 15,1 2 0-15,1-2 0 0,-4 3 0 0,0 0 0 16,19-6 0-16,-11 2 0 0,2 2 0 0,3-2 0 0,0 2 0 16,3-1 0-16,0 0 0 0,-1 1 0 0,2-3 0 15,2 2 0-15,2-1 0 0,-1 2 0 0,-2-2 0 16,0 1 0-16,0 3 0 0,3-3 0 0,-1 3 0 16,-1 0 0-16,-2 0 0 0,0 0 0 0,-2 0 0 15,0 0 0-15,-3 1 0 0,2-1 0 0,-2 0 0 16,-2-1 0-16,0 1 0 0,0-3 0 0,-1 3 0 0,-2 0 0 15,0 3 0-15,-2-3 0 0,0 3 0 0,-1-3 0 0,0 3 0 16,-1 3 0-16,-1-2 0 0,0 2 0 0,-1 0 0 16,1 0 0-16,-4-2 0 0,2 2 0 0,-2 0 0 15,1 1 0-15,-2-1 0 0,1 0 0 0,-1 1 0 16,0 2 0-16,-1-3 0 0,1 4 128 0,0-3-128 16,-1 5 0-16,0-2 0 0,0 2 0 0,1 0-176 15,-1-1 176-15,-1 4 176 0,1-1-48 0,-1 3 0 0,1 0-128 16,-3 4 128-16,2-1-128 0,-1 1 128 0,1 2 80 0,-1-1 16 15,0 0 0-15,0 3 0 0,1-2-224 0,1 4 144 16,0 3-144-16,2 1 128 0,-1 1-128 0,2 3 0 16,1 2 0-16,0-2 0 0,1-1 0 0,-1 5 0 15,2 1-128-15,0-1-13776 16,-1-3-2752-16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4-14T13:15:49.300"/>
    </inkml:context>
    <inkml:brush xml:id="br0">
      <inkml:brushProperty name="width" value="0.05292" units="cm"/>
      <inkml:brushProperty name="height" value="0.05292" units="cm"/>
      <inkml:brushProperty name="color" value="#00B0F0"/>
    </inkml:brush>
    <inkml:brush xml:id="br1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19709 17112 35935 0</inkml:trace>
  <inkml:trace contextRef="#ctx0" brushRef="#br0" timeOffset="1">32991 10706 28559 0,'-1'3'1264'0,"0"-3"272"15,2 0-1232-15,0 0-304 0,2 0 0 0,-1-3 0 0,1 3 256 0,2-3 0 0,1 0 0 0,4-1 0 16,1-1 624-16,1 0 112 0,-1 3 32 0,-1-2 0 16,0 2 720-16,-3 2 160 0,0 0 16 0,-4 2 16 31,0 0-752-31,-3 4-160 0,-4 2-16 0,-2 5-16 15,-5 3-320-15,-4 6-64 0,-5 4-16 0,-3 5 0 16,-2 4-384-16,-2-1-80 0,-2 8 0 0,0 2-128 16,-2 1 0-16,-1 6 0 0,-2 5 0 0,2-2 0 15,2 3 0-15,2-4 0 0,2 2 0 0,4-2-192 16,1-3 192-16,2 1 0 0,2 0 0 0,1 2 0 0,1-2 0 16,1 2 0-16,1-2 0 0,-2-3 0 0,1-1 0 0,1 0 0 15,-2-5 0-15,0 1 0 0,0-1 0 0,0 1 0 16,0-4 0-16,-1 2 0 0,3-6 0 0,-2 0 0 15,3-3 0-15,-2-1 0 0,3-2 0 0,0-5 0 16,1-1 0-16,0-4 0 0,0 0 0 0,0-3 0 16,1-4 128-16,1 1-128 0,-1-1 0 0,2-2 0 15,1-3 0-15,-2 2 0 0,2 0 0 0,0-2 0 16,0 2-128-16,-1-3 128 0,2 1-160 0,-1 2 160 16,0 1-160-16,-1-1 160 0,1 0-192 0,1 1 192 0,-2 3-208 15,1-1 80-15,0 0 128 0,1 2 0 0,0 1-144 0,-1-2 144 16,1 2 0-16,0-1 0 0,0-2 0 0,1 1 0 15,-1-1-128-15,2 0 128 0,0 2 0 0,0-2 0 16,-1 1 0-16,0-3 128 0,0 0 0 0,-1-1 0 16,1 3 64-16,-1-3 0 0,0 1 0 0,0-4 0 15,0 4-32-15,0-3 0 0,0 1 0 0,0 0 0 16,1 0-160-16,-1 2 0 0,2-1 0 0,-1 1 0 16,-1 2 0-16,0-2 0 0,0 4 0 0,1 0 0 0,-1 3 0 0,0-5 0 15,2 4 0-15,0-4 128 0,-1 1-128 0,3-3 0 16,-1-3 0-16,2 2 0 0,-1-3 224 0,1-4 16 15,0 2 0-15,-2-3 0 0,2 2-96 0,0-3-16 16,-1 0 0-16,0-1 0 0,1-1 16 0,-3-1 0 16,1-1 0-16,-1-5 0 0,1 2 16 0,-3-3 0 15,1-5 0-15,-1-1 0 0,0-4-160 0,0-1 0 16,-1-1 0-16,0-4 0 0,-1-1-320 0,0 1 64 16,0 0 16-16,0 1 0 0,0-1 96 0,1 1 16 15,1 1 0-15,-1 1 0 0,2 4 128 0,1 0-128 16,0 3 128-16,1 1-128 0,-1 3 128 0,3-1-128 0,-1 2 128 15,1 3-128-15,1-1 128 0,-1 2 0 0,2 3 0 0,-1-2 0 16,1 3 0-16,-1-1 0 16,1 2 0-16,-1 1 0 0,-1 2 0 0,1 3 0 0,0 4 0 0,1 1 128 15,0 1-128-15,-1 2 0 0,2 4 0 0,-2 0-128 16,2 7 128-16,-3-5-128 0,1 4 128 0,-1 3-128 16,0-3 128-16,-1 2 0 0,1 1 0 0,0-1-128 15,0-1 128-15,1-4 0 0,0 2 0 0,0-1 0 0,3-4 0 16,0-1 0-16,1-2 0 0,0-2 0 15,1 0 0-15,1-5 0 0,1 4 0 0,-1-4 0 0,0 1 0 16,1 2 0-16,-2-3 0 0,1 1 0 0,1-1 0 0,1-3 0 16,-1 4 0-16,0-1 0 0,-1-3 160 0,2 0-32 15,1 1-128-15,1-2 192 0,1-2-32 0,3 0-16 16,2-2 0-16,3-2 0 0,2-2-144 0,3-4 192 16,1-1-192-16,1-3 192 0,0-2-192 0,1-2 0 15,-2-2 0-15,-2-1 0 16,0 1-432-16,-3-2-16 0,-1-1 0 0,-4 2 0 15,-3 3-544-15,-3-2-112 0,-2 2-32 0,-3-1-18384 0</inkml:trace>
  <inkml:trace contextRef="#ctx0" brushRef="#br1" timeOffset="2">25715 18733 35007 0,'3'10'3120'0,"-2"-4"-2496"0,-1-3-496 0,0-6-128 16,-1 2 1440-16,0 1 272 0,-2-3 48 0,-1 1 16 31,-1-5-4480-31,-2-6-896 0,-3-2-176 0,-1 2-48 0,1-2 2960 0,3 2 592 0,3 4 112 0,4 1 160 16,2 2-224-16,0 2 80 0,0 2 16 0,-2 2 128 15,0 0-256-15,-1 1 80 0,-3 2 16 0,0-1 32 16,0-1 2320-16,-4 4 480 0,-2-1 80 0,-3 2 32 0,-3 0-1456 16,-2 0-304-1,-2 2-48-15,-2 1-16 0,-1-3-960 0,-2 0-336 0,-1-2 0 0,-1-1 0 0,-3 0 64 16,-2-1 16-1,-1-2 0-15,-3 0 0 0,-1-2-16 0,0 2-16 0,1-3 0 0,0 2 0 0,0 1-16 0,0 0 0 16,3-2 0-16,-2 2 0 0,0-3 64 0,0 2 16 31,-1 1 0-31,-4-3 0 0,-2 2 0 0,-2 0 0 0,-3 1 0 0,-3 0 0 0,1 1-32 0,-1 3-16 16,0 0 0-16,-4-2 16 0,1 2 0 0,-4-2 0 16,-5 2 0-16,1-2 0 0,0-2 64 0,-1 0 0 15,3 0 16-15,0-2 0 0,0-4 176 0,0 2-160 16,1-2 160-16,0-3-160 15,0 2-496-15,3-2-112 0,7 2 0 0,0 1-12224 0</inkml:trace>
  <inkml:trace contextRef="#ctx0" brushRef="#br1" timeOffset="3">17123 18648 27647 0,'4'0'2448'0,"0"0"-1952"0,0-3-496 15,-2 2 0-15,0-1 576 0,1 0 0 0,3 0 16 0,4-2 0 16,2-2 160-16,0-3 16 0,-2 2 16 16,-2 1 0-16,-1 1 688 0,-5 3 144 15,1 0 32-15,-2 0 0 0,-1 0-752 0,0 2-160 0,-1-2-32 0,-1 2 0 16,0 2-432-16,-1 2-80 15,1-2-32-15,-3 2 0 0,-1 2-160 0,-2 1 0 16,1 2 0-16,-2-2 128 0,-2 1-272 0,-2 0-64 0,-1 0-16 0,-2 0 0 0,-3 0 224 0,-4 0-176 16,-3 1 176-16,-6-2-160 0,-4-1 160 0,-4-1 0 15,-7-1 0-15,-3-2 0 16,-4-1-192-16,-2-1 32 16,-4 0 16-16,0 0 0 15,3-1-384-15,0 1-80 0,0 0-16 0,3-2 0 0,0-1-16 0,-1 2-16 16,0-4 0-16,-2 4 0 0,4-4 656 0,-4 0 0 15,1 0 0-15,-5-1 176 0,0 0 32 0,-2-2 16 0,-1 0 0 0,-2 0 0 16,-3 0-800-16,2 0-176 0,7 2-16 0,-2-3-14736 0</inkml:trace>
  <inkml:trace contextRef="#ctx0" brushRef="#br1" timeOffset="4">13503 18707 23039 0,'0'6'2048'0,"-2"-2"-1648"0,-2-2-400 0,0-2 0 0,-1 0 3136 0,2-2 560 0,-2-2 96 0,-5 2 32 31,-6-4-5616-31,-7-2-1136 0,-5 2-208 0,-3-3-64 16,0 3 128-16,-2 2 32 0,-1-2 0 0,0 3 0 0,-1 0 6176 0,1-1 1216 0,-1 4 256 0,-1-2 64 0,0 2-1600 15,-1 2-304-15,-1 2-64 0,-3-1-16 0,-2 0-1872 16,-3 0-384-16,-4 0-80 0,-1 1-16 15,-4 2-336-15,-4-2 0 0,-3 5 0 0,1-2 0 16,4 2 0-16,-6-1-128 0,-3 0 0 0,-1 1 0 0,1 0-64 16,4-2-16-16,6-1 0 0,1-5 0 0,2-1 208 0,0-1 0 15,3-4 0-15,0 0 0 0,-1-1-160 0,-1-7 160 16,0-3-160-16,1-2-17904 0</inkml:trace>
  <inkml:trace contextRef="#ctx0" brushRef="#br0" timeOffset="5">30972 796 6447 0,'4'-7'576'0,"-2"2"-576"0,1 1 0 0,-1 0 0 0,2-1 1504 0,-2 4 192 0,1-1 32 16,2-2 16-16,2-2-816 0,2-3-160 0,-1-1-48 0,2 0 0 15,-2 1 256-15,-2 2 48 0,0-1 16 0,-2 4 0 16,-1-2 976-16,0 2 192 0,-1 2 32 0,0-1 16 16,-1 2-336-16,-1 1-64 0,0 4 0 0,0-2-16 15,-1 4-608-15,-3 4-112 0,0 3-32 0,-3 0 0 16,-2 6-368-16,-1-1-80 0,-3 4 0 0,-2 3-16 15,0-3-352-15,-4 4-64 0,1-1-16 0,-2 1 0 0,-2 3-64 16,-2 2-128-16,-2-2 176 0,0 2-176 0,0 0 176 16,-1-1-176-16,0 1 160 0,0 0-160 0,1-2 0 15,-1 2 0-15,2-2 0 0,3-1 0 0,1-2 0 0,0-1 0 16,2-1 0-16,1-4 0 0,1 0 0 0,4-3 0 16,2-3 0-16,1-4 0 0,1 1 0 0,1-1 0 15,1 0 0-15,1-4 0 0,1 0 128 0,0 0-128 16,2 0 0-16,0-2 0 0,1 2 0 0,0 1 0 15,1-1 0-15,1 0 0 0,1-2 0 0,3 2 0 16,1 0 0-16,2 0 0 0,3 0 0 0,3 1 0 16,0-3 0-16,5 1 0 0,3-1 0 0,5-1 0 15,3-2 0-15,5-1 0 0,5-1 128 0,6-2-128 16,3-3 0-16,1-1 0 0,1 0 0 0,3-4 0 0,3 0 0 16,-2 2 0-16,-4 1 0 0,-1 0 0 0,2 2 0 0,-3 0 0 15,0 2 0-15,-5-1 0 16,0 4 0-16,-5-1 0 0,-2 2 0 0,-3 2 0 0,-3 4 0 0,-1-2 0 15,-1 5 272-15,-1-2-32 0,-1 2-16 0,-1 1 0 16,-1 0-224-16,-1 2 0 0,-2-3 0 0,-3 0 0 16,1 1 0-16,-2-4 0 0,0 2 0 0,-1-2 0 15,2-1-272-15,-2-1 48 0,-1-2 16 0,-1-1 0 16,0-2 208-16,1 1 0 0,-2-5 0 0,0 2 0 0,0-1 0 16,-1-2 0-16,-1-3 0 0,-1 2 0 0,-1-2 0 15,-1-1 0-15,-3-2 0 0,-1 2 0 0,-2-3 144 16,-3 1-144-16,-2 0 0 0,-2-2 144 0,-2-1-144 0,-3-1 0 15,-2 3-160-15,-3-4 160 16,-1 3-448-16,-3-2 0 0,-1-3 0 0,-2 3 0 16,0-4 192-16,-2 2 32 0,2-1 16 0,0 1 0 0,1 1 416 0,0-1 96 15,-1-1 16-15,2 2 0 0,0-2 48 16,0 1 16-16,-1 2 0 0,0-4 0 0,-1 2-64 16,-2-1 0-16,0 3 0 0,-2 0 0 0,-1 0-320 0,-2 3 0 15,-1 1 0-15,-3 2 128 0,-2 1-128 0,-2 2 0 16,0 1 0-16,1-3 0 0,1 3 0 0,2-3 0 15,5 4 0-15,1-3 0 0,0 2 0 0,1-4 0 16,3-3 0-16,2 1 0 0,5 2 0 0,3-2 0 0,1-2 0 16,4-3 0-16,2 1 0 0,2-2 0 0,3 1 0 0,2 0 0 15,3-2-240-15,3 1-16 0,3-1 0 0,1 6 0 16,3 0-1152 0,1 1-224-16,1 3-48 0,-2 4-15232 0</inkml:trace>
  <inkml:trace contextRef="#ctx0" brushRef="#br0" timeOffset="6">31326 1501 14735 0,'-2'0'1312'0,"2"-2"-1056"0,2 0-256 0,-1 2 0 0,0 0 1024 0,0-2 160 0,0 1 32 0,2 1 0 16,1-3 976-16,1-1 208 15,0 4 32-15,-2 2 16 0,1 0-912 0,-2 4-192 0,1 1-48 0,-3 0 0 16,1 2-16-16,-2 1 0 0,0 2 0 0,-3 1 0 16,0 2-320-16,-1 1-64 0,-2 5 0 0,-3 2-16 15,-1 0-496-15,-4 6-80 16,-1 4-32-16,-1 5 0 15,-2 3-144-15,-1 4-128 0,-1-1 192 0,0 1-192 0,0-1 224 16,-3 9-64-16,-6 12-16 0,-2 4 0 0,1 4-16 16,-3-1 0-16,4-9 0 0,0-3 0 0,3 0 64 0,1-8 16 15,2-2 0-15,3-3 0 0,1 0-208 0,2-6 128 16,0-5-128-16,4-1 0 0,0-5 0 0,4-1 0 16,2-7 0-16,0-3 0 15,3-6-640-15,1 0-32 0,2-3 0 0,1-4-17936 0</inkml:trace>
  <inkml:trace contextRef="#ctx0" brushRef="#br0" timeOffset="7">30749 2917 26719 0,'-1'-6'2368'0,"0"2"-1888"0,1-1-480 0,1 4 0 0,0-2 1216 0,-1 1 128 0,2-3 48 15,-2-4 0-15,-2-1-224 0,1 1-32 0,-3-3-16 0,-3 5 0 16,-2 3-208-16,-4 4-32 0,-3 4-16 0,-4 2 0 16,-2 0-576-16,-4 4-112 0,-4 3-32 0,-2 3 0 15,-3 2 80-15,-1 5 16 0,-1 0 0 0,-1 4 0 16,1 2-64-16,2 0-16 0,3 2 0 0,-1 8 0 16,0 4-160-16,3 5 0 0,1 5 0 0,6-2 0 15,2 0 0-15,3-3 0 0,6 1 0 0,1 0 0 16,3 0 0-16,3-3 0 0,4 3 0 0,1-4 0 0,5-1 0 15,4-3 0-15,3-3-128 0,4 0 128 0,5-6-256 16,4-4 32-16,5-2 0 0,3-4 0 0,5-3 64 0,4-4 16 16,0-5 0-16,5-7 0 15,4 0 368-15,5-6 80 0,1-3 16 0,5-1 0 16,3-3-192-16,1-3-128 0,-7-1 144 0,-2-6-144 0,-3-1 144 0,-4-1-144 16,-8-2 128-16,-5-1-128 0,-3-1 0 0,-5-5 0 15,-2-1 0-15,-3-2 0 0,-2-6 144 0,-2-2 0 16,-2-1 0-16,-3-3 0 0,-1-1 32 0,-3 0 0 15,-4-1 0-15,-3-3 0 0,-4 0-176 0,-4-2 160 16,-1 3-160-16,-3 3 160 0,-4 0-160 0,-2 2 0 0,-5 3 0 16,-2 5 0-1,-2 5-256-15,-5 3-144 0,-3 5-32 0,-3 4 0 16,-1 5-784-16,-1 5-176 0,-1 6-16 0,1 6-16 16,2 3-1088-16,-1 2-224 0</inkml:trace>
  <inkml:trace contextRef="#ctx0" brushRef="#br0" timeOffset="8">30751 3910 27647 0,'0'0'2448'0,"1"-3"-1952"16,0 2-496-16,0 1 0 0,2 0 1040 0,-2 1 112 15,1-1 32-15,2 3 0 0,4-3-32 0,-1 4 0 0,0 1 0 0,2 1 0 16,-2 4-400-16,1 0-96 16,2 2-16-16,-3 4 0 0,2 3-80 0,0 5-32 0,-1 2 0 0,2 5 0 15,0 5-272-15,2 1-48 0,1 5-16 0,2 5 0 16,-1 0-192-16,4 4 0 0,0-4 0 0,2 1 0 15,2-1 192-15,2-5-64 16,1-1-128-16,2 0 192 0,1 0-192 0,2-1-160 0,1 0 32 0,0 1 0 16,-2-2-80-16,1-5-16 0,-2-1 0 0,-4-7 0 15,-3-4-512-15,-2-3-96 0,-5-3-32 0,-1-4-16112 16</inkml:trace>
  <inkml:trace contextRef="#ctx0" brushRef="#br0" timeOffset="9">29675 2124 21183 0,'-6'11'1888'0,"-1"-3"-1504"0,4-2-384 0,-1 0 0 0,1 0 192 0,-3 2-16 0,-4 7-16 0,-7 9 0 16,-6 12-160-16,-5 9 0 0,-2 5 0 0,0 2 0 15,-1 3-176-15,1-1 176 0,2 6-128 0,-1-1 128 0,1 5 0 16,1 5 0-16,0 2 0 0,-2 2-128 0,3-1 128 0,3-3-160 15,3 0 160-15,4 0-160 0,6 4 160 0,4-5 0 16,2-6-144 0,1-1 144-16,5-7 208 0,-5 2 112 0,2-2 32 0,1-3 0 0,2 0 928 0,2-2 176 15,2 3 32-15,2-2 16 0,0 0-416 0,2-3-96 16,1-2-16-16,2-7 0 0,-1-3-320 0,3-6-64 0,2 5-16 16,2-2 0-1,-1-4-368-15,0 1-80 0,0-4 0 0,0-1-128 16,-1 3-368-16,-1-3-176 0,-1-2-32 0,0-6-16 15,0 0-1680-15,-1-2-336 16,2-2-64-16,-1 1-8592 0</inkml:trace>
  <inkml:trace contextRef="#ctx0" brushRef="#br0" timeOffset="10">28182 3287 11967 0,'3'3'1072'0,"-1"4"-864"0,1-5-208 0,-1-2 0 16,2 4 1216-16,0-2 192 0,2 4 32 0,5 6 16 0,2 2 528 0,4 6 128 0,-3 2 0 0,0 1 16 16,0 0-1088-16,-5-1-208 15,1 1-64-15,-2-1 0 0,-1-2-608 0,-1-2-160 0,1-2 0 0,-4 0 0 16,1-1 0-16,-2-2 0 0,1 0 0 0,-2 0 0 16,-1-1 0-16,0-5 0 0,0 5 0 0,-1-6 0 15,1-1 192-15,-1 0 144 0,1-5 48 0,0 0 0 16,0 0 736-16,0-5 160 0,1 0 16 0,-2-4 16 0,1-1-624 15,-2-2-128-15,0-4-32 0,0 0 0 0,-3-3-528 0,1 1-304 16,-2-7 48-16,-1 1 0 16,0 0 80-16,1-2 32 0,0-3 0 0,0 1 0 0,-1-1-16 0,2 1 0 15,3-1 0-15,-1 2 0 0,1 1 160 0,1 4 0 16,1 0 160 0,0 3-160-16,2 1 240 0,-1 2-48 0,2-1-16 0,-1 5 0 15,1-1-176-15,-1 0 0 0,1 2 0 0,1 0 0 0,-2 0 0 0,0 3 0 16,2 0 0-16,0 0 0 0,1 2 464 0,0 0 16 15,1 0 0-15,-1 0 0 0,2 2 176 0,0-2 48 16,-1 3 0-16,1 1 0 0,2 0-448 0,1 2-96 0,0 0-16 16,2 2 0-16,3 3-144 0,0-2 0 15,-1 4 0-15,1 1 0 0,3 2 0 0,0 0 0 0,1 0-144 0,-2 0 144 16,0 1-176-16,-1-4 32 0,0 2 0 0,1-3 0 31,-1 0-1024-31,0-2-208 0,1-1-32 0,0 0-14272 0</inkml:trace>
  <inkml:trace contextRef="#ctx0" brushRef="#br0" timeOffset="11">31821 4548 23951 0,'-7'1'2128'0,"2"-1"-1696"0,0 2-432 0,3-2 0 16,0 1 1232-16,2-1 176 0,-1 0 16 0,0 2 16 15,-2-2-352-15,0 4-64 0,-1-2 0 0,-1 0-16 0,3 3-768 16,-3 1-240-16,1-1 128 0,-1 3-128 16,0 5-304-16,-2-1-112 0,-1 7-32 0,0 0 0 0,-1 6 128 15,-2 1 0-15,0 6 16 0,-3 3 0 0,2 2 480 0,-3-1 80 16,0 3 32-16,-1 3 0 0,-1 2 352 0,-1 0 64 15,0 1 0-15,-2-1 16 0,-1 3-464 0,-1-2-112 16,1-1-16-16,-3 0 0 0,2-2-128 0,-2-4 0 16,1 3 0-16,-2 0 0 0,3-6 256 0,1-1 0 15,1-6 16-15,3-2 0 0,3-5 576 0,1-1 112 16,1-1 32-16,3-3 0 0,1-4-352 0,1-2-64 0,2-1 0 16,0-2-16-16,1-3-416 0,2-2-144 0,0 1 0 15,0-3 144-15,2 0-144 0,-1 0 0 0,1 0 0 16,0 0-176-16,0-3 176 0,0 1 0 15,1 1 0-15,-1-2 0 0,2 1 0 0,1 0 192 16,-3 2 0-16,0 0-16 0,0 0-176 0,22-12 0 16,-13 8 0-16,1 4 0 0,2-2 0 0,3 2 0 15,0 2 128-15,1-2-128 0,1 0 0 0,3 1 0 0,3 2 0 0,2 1 0 16,4 1 0-16,0-2 0 0,5 1 0 0,0-1 0 16,2-3 0-16,2 3 0 15,1-3 0-15,2 3 0 0,1-3 0 0,-2 0 0 0,1 0 0 16,-1 1 0-16,-4 1 0 0,-2 2 0 0,1 1 0 0,-3-1 0 15,0-1 0-15,-2 0 0 0,-3 1 0 0,-1-4 0 16,0 3 0-16,0 0 0 0,0-1 0 0,-1-2 0 0,1 2 0 0,-2 0 0 16,0 1 0-16,-2 0 0 0,-1 1-192 0,0 2 192 15,-2-2-160-15,-1 1 160 0,1 2-160 0,-2-1 160 16,3 1-160-16,-1-4 160 0,-2 2-160 0,0-1 160 0,2 0-160 0,-2-2 160 31,0 2 0-31,-1-2 0 0,0-2 0 0,-2 0 0 16,0 0 0-16,-1-2-144 0,1-2 144 0,1-1 0 15,-2 0 0-15,-2-1 0 0,1-3 0 0,-5 1 0 16,0 3 0-16,-2-6 0 0,0 3 0 0,-2-4 0 16,-2-1 0-16,-1 0 0 0,0-2 128 0,-4-1-128 15,1-3 192-15,-5 0-48 0,0-2 0 0,-5-3 0 16,0-1-144-16,-5-1 0 0,-2-2 144 0,-2-3-144 16,-4-1 0-16,-1-1 0 0,-3 0 0 0,-1-4 128 15,-2 1-320-15,-2-2-48 0,0 0-16 0,-3 1 0 0,3 0 256 16,-2 2 0-16,2 3 144 0,3 0-144 0,-2 1 320 15,2 1-48-15,3-1 0 0,-1 5 0 0,1 1 16 16,1 1 0-16,3 1 0 0,-1 4 0 0,3 0-80 16,-1-1-16-16,0 2 0 0,-2-1 0 0,-2-1-192 0,1 2 0 15,-1 3 0-15,1 1 0 0,2 2-144 0,1 2-80 16,1-1-16-16,2 0 0 16,2 5-288-16,4-4-64 0,2 4-16 0,3-3 0 15,2 3-736-15,2-3-128 0,4 2-48 0,2-3-14928 0</inkml:trace>
  <inkml:trace contextRef="#ctx0" brushRef="#br0" timeOffset="12">18233 14175 26719 0,'2'-1'2368'0,"1"-2"-1888"0,1 1-480 15,-2 2 0-15,-1 0-1136 0,2 0-320 0,0 0-64 16,2 2-16-16,2 1 480 0,-4 3 96 0,0 4 0 0,-3 3 16 16,-1 6 768-16,-3 2 176 0,-1 1 0 0,-1 4 0 0,1-1 1824 15,0 3 352-15,1 1 80 0,0-3 16 0,2 2-16 0,1-3 0 16,1 1 0-16,0-1 0 0,1 3-1472 0,-1-2-288 15,1 2-64-15,-2 1-16 16,1-1-720-16,0 7-144 0,-1 0-16 0,-1 5-16 16,1 1-848-16,-1 1-160 0,1 2-48 0,-3-2 0 15,3-4 1040-15,-2-7 208 0,1-5 32 0,0 1 16 0,0-1 528 0,-1-1 96 16,2 1 32-16,0-7 0 0,1 0 448 0,-1 0 96 16,2-5 0-16,0-2 16 0,0-1-528 0,-1-4-128 0,2 2 0 15,-2-6-16-15,0 0-304 0,-2 1 0 0,0-2 0 16,0 2 0-16,-2-2 0 0,0 2 0 0,0-3 0 0,1 2 0 15,-1-3 0-15,-1 0 0 0,1-3 0 0,-1 0 0 16,0 1 768-16,-1-3 32 0,-1 2 16 0,1-4 0 16,-1 1-144-16,-1 0-32 0,-1 0 0 0,-1-2 0 15,0 2-224-15,-2-4-48 0,1 2-16 0,0-1 0 16,0-1-128-16,1 0-32 0,-1 0 0 0,1-2 0 16,0 0-64-16,0-2-128 0,0 2 176 0,0-1-176 0,1 1 128 15,1 2-128-15,2 1 0 0,-1 2 0 0,2-2 0 16,-1 3 0-16,3 2 0 0,-1 1 0 15,1 3 0-15,3-3 160 0,-1 6-160 0,2-2 128 0,2 3-128 0,-1 1 128 16,3 1-128-16,1 0 128 0,2 4-128 0,1 0 0 16,-1 2 0-16,2-2 0 15,2 5 0-15,0-1 0 0,0 0 0 0,-1 2 0 16,3 3 0-16,-2 3 0 0,0 4 0 0,0 0 0 16,-4 1 0-16,0 2 0 0,-2-3 0 0,0-1 0 15,-2-6 0-15,1 0 0 0,-2-6 0 0,2-1 128 0,3-5 144 0,-1-5 32 16,2-2 0-16,1-3 0 0,0-6-48 0,3-6 0 15,3-2 0-15,0-5 0 0,2-1-64 0,-1-1-32 0,3-2 0 0,1-3 0 0,1 1-160 0,2-1 0 32,0 2 0-32,1 1 0 0,-2-1 0 0,0 4 0 15,-5 2 144-15,2-3-144 0,1-7 0 0,0-4-128 16</inkml:trace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4-14T13:15:49.313"/>
    </inkml:context>
    <inkml:brush xml:id="br0">
      <inkml:brushProperty name="width" value="0.05292" units="cm"/>
      <inkml:brushProperty name="height" value="0.05292" units="cm"/>
      <inkml:brushProperty name="color" value="#00B0F0"/>
    </inkml:brush>
  </inkml:definitions>
  <inkml:trace contextRef="#ctx0" brushRef="#br0">21643 9679 9215 0,'-1'-3'816'0,"-1"3"-656"0,0 0-160 0,1 0 0 16,1 0 1952-16,-1 0 352 0,0 0 80 0,-2-1 16 0,1 1-208 0,-1 0-32 16,0-3-16-16,-2 1 0 0,0 1-192 0,0-2-32 15,0 1-16 1,-1-2 0-16,-2 0-1472 0,0 2-304 0,-1-2-128 0,-1-2 128 0,3 2-128 0,-3 2 0 16,-1-4 0-16,-2-1 0 0,1 4 336 0,-1-3 144 15,-1-1 32 1,-2 1 0-16,-1 0 16 0,0 0 16 0,0 2 0 15,-2 0 0-15,-1 2-384 0,-1 0-160 16,-1 0 128-16,0 2-128 0,0 0 192 0,-3 2-64 16,-1 2 0-16,-1 0 0 0,0 2-128 15,-3 1 0-15,3-1 0 0,0 0 0 16,1-2 256-16,2 2 160 0,3 0 32 0,-2-2 16 0,-2 2-32 0,-2-2-16 0,1 1 0 0,1-1 0 16,1 3-224-16,1-2-64 0,2 1 0 0,0-3 0 15,1 4-128-15,0-4 0 0,2 4 0 16,-3-1 0-16,-2 2 0 0,0 2 0 0,-1 3 0 0,1 0 0 15,1 2 0-15,-2 1 0 0,1 1 0 0,-1 1 0 16,1 2 0-16,0-4 0 0,0 2 0 0,1-2 0 16,2-1 0-16,-1 2 0 0,-1 2 0 0,-1 0 0 15,2-1 160-15,4-4 0 0,2-2 0 0,-1 3 0 16,-1-2-160-16,0 4 160 0,-2-1-160 0,0-2 160 16,3 3-16-16,0-5 0 0,3 2 0 0,-2-2 0 0,2 3-144 0,1-2 0 15,1 2 0-15,-1-1 0 16,1 1 0-16,1 1 0 0,1 0 0 0,0-1 0 0,2 1 0 0,1 1 128 15,0 0-128-15,1-1 0 0,0 3 304 0,-2 1-32 16,4-2 0-16,-2 2 0 0,0 1-272 0,1-4 0 16,2-2 0-16,-1 4 0 0,-1 1 0 0,2 2 0 15,1-6 0-15,-2 5 0 0,3-1 192 0,-1 4-64 16,2-1 0-16,1-1-128 0,-1-2 256 0,1 1-48 16,1 1-16-16,-1 0 0 0,1 3-192 0,-1 1 0 0,1 2 0 15,-1 1 0-15,1 2 0 0,0 1-160 0,2-4 32 16,3 3 0-16,0-2 0 0,3-2 0 0,3 0 0 0,1 2 0 15,2-3 304-15,2 1 64 0,0-1 16 0,1-2 0 16,1 0-256-16,-1-2 0 0,0 3 0 0,-2-4 0 16,0-5 0-16,-2 0 0 0,0-2 0 0,-1-2 0 15,0 0 0-15,-1-3 0 0,1 1 0 0,1-4 144 16,-1 4-144-16,0-3 160 0,2 2-160 0,2 0 160 16,-1 2-160-16,2 0 0 0,0 1 0 0,2 2 0 15,4 1 0-15,1 5 0 0,2-2 0 0,1 2 0 16,-2-1 0-16,0-5 0 0,2 2 0 0,-1-4 0 15,0 0 0-15,-3-1 0 0,-1-3 0 0,1-5 0 0,1 2 192 0,0-5 16 16,0 0 0-16,1-2 0 0,-1-2 96 16,0-1 16-16,3 0 0 0,-2-1 0 0,2 0-320 0,-2 0 0 15,2-1 0-15,-3 1 0 0,0 2 0 0,1-2 0 16,1 0 0-16,1-3 0 0,0 2 0 0,-3-4 0 16,0 0 176-16,-1 0-48 0,0-2-128 0,0 2 128 15,-1-1-128-15,-2-3 128 0,2 1 0 0,0-2 0 0,1-2 0 0,0-1 0 16,0 1 0-16,1-2 16 0,1-5 0 0,1-1 0 15,0-2-144-15,1-1 0 16,1 2 0-16,-1 1 128 0,-3 0-128 0,-1 1 0 0,1-3 0 0,-2-1 0 16,-2 1 128-16,-2 2-128 0,-1-1 128 0,-4 1-128 15,-1 4 0-15,-3-1 0 16,1-3 0-16,-2 3 0 0,-1 3 0 0,-2-2 0 16,1 0 224-16,-3-1-64 0,0 2-16 0,-2-1 0 0,-1-1 0 0,-3 0 0 15,0 0-144-15,-3-1 128 0,-1 0-128 16,1-2 128-16,-2-3-128 0,0-2 0 0,-1-1 0 0,1-3 0 0,0 1 0 15,0-1 192-15,0-2-192 0,-3 1 192 16,1-2-192-16,-1 1 0 0,0 1-192 0,-1 3 192 0,2 0-144 0,-3 3 144 16,-1 0 0-16,-2 1 0 0,0 1-208 15,-1 3 64-15,1 1 16 0,-2 1 0 0,0 3 128 0,0 2 0 16,-1-1 0-16,0 1 0 0,-1 1 0 0,-1 0 0 16,0 0 0-16,-2 4 0 15,-1-4 0-15,-1 3 0 0,-1 1 0 0,-1 0 0 0,-1 0 0 0,-1 3 0 16,1 2 0-16,-2 2-128 0,-1-1 128 0,-1 6 0 15,-2-1 0-15,-1 2 0 0,-1 2 0 0,-2 2 0 16,0 2 0-16,1 0 0 0,2 0 0 0,0 4 0 16,-1-1-160-16,4 1 160 15,2 0-240-15,1 0 64 0,1-2 16 0,3-2 0 16,1 1-400-16,2-4-80 16,2 1 0-16,2-1-16 0,2-3-288 0,2-3-48 15,4 2-16-15,2-5-18208 0</inkml:trace>
  <inkml:trace contextRef="#ctx0" brushRef="#br0" timeOffset="1">21564 10020 33167 0,'-3'0'2944'0,"-2"0"-2352"0,1 0-464 16,1 0-128-16,2 0 1168 0,-1 0 224 0,-2 0 32 0,-5 0 16 31,-3 0-4448-31,-4 1-896 0,0 2-192 0,-2 0-16 0,2 4 1200 16,-1-2 240-16,2 2 48 0,-1-1 16 0,1 0 4064 0,0 0 800 0,2 1 176 0,1-1 16 15,0-2 816-15,3-1 144 0,1 2 48 0,2-1 0 16,0-2-1792-16,2 2-368 0,0-3-64 0,3 2-16 15,1-3-640-15,-1 2-144 0,2 0-32 0,2 0 0 0,0-2-240 16,2 2-160-16,4 0 192 0,0 3-192 0,3-2 0 0,0 4 0 16,4-1-160-16,0 1 160 0,0 2-160 0,3 1 160 15,0 2 0-15,-1 0-144 0,-2 1 144 16,0-2-160-16,2 1 160 0,-4 3-160 0,0-2 32 0,-3-1 0 16,-1 1 0-16,-3 0 0 0,-2-3 128 15,-1 5 0-15,0-6 0 0,-3 4 0 0,-1-3 0 0,1 2 256 16,-1-2-64-16,0 2-16 0,2 1-176 0,-1-1 128 15,0 2-128-15,1-2 128 0,0 0-128 0,0 1 192 16,1 3-192-16,-2 0 192 0,0 0 32 0,0-1 16 16,-2 1 0-16,0-4 0 0,0 2-80 0,-1-2-16 0,-1 4 0 0,-2 0 0 15,1 3-144-15,-2-3 0 0,1 0 0 0,-1-1 0 16,-2-3 0-16,2-2 0 0,-1 0 0 0,-1-4 0 16,2-2 160-16,-1-2-160 0,1 1 192 0,-3-3-192 15,-1 0 0-15,-1-1 0 16,0-1 0-16,0-1 0 0,-1 0 0 0,0-3 0 0,-2 0 0 0,-3-4 0 15,1-2 0-15,-2-2 0 0,-1-1 0 0,-1-1 0 16,2 0-416-16,0 1-192 16,2 2-32-16,4 1-17936 0</inkml:trace>
  <inkml:trace contextRef="#ctx0" brushRef="#br0" timeOffset="2">23514 9825 24879 0,'-1'0'2208'0,"0"0"-1760"0,1 0-448 0,0 0 0 0,0 0 1136 16,-1-3 144-16,-1 2 16 0,0-2 16 0,-2 1-1312 0,-1-2-224 16,-2 1-64-16,-2 0-16 0,-1 2 128 0,-2-2 32 15,-1 3 0-15,-1 0 0 0,-2 3 1456 0,-3 1 288 16,2 2 64-16,-3 0 16 0,1 0-448 0,-2 0-80 31,3 0-32-31,-2 2 0 0,0 1-592 0,2-3-112 16,0 1-32-16,2 2 0 0,4-3-384 0,1 0 0 15,2 0 128-15,3-1-128 0,1 0 0 0,1 1 0 0,2-2 0 0,2 0 0 16,1 1 0-16,2-4 192 0,1 3-64 0,1 1 0 16,3-2-128-16,-2 0 0 0,1 1 0 0,1-1 0 15,1 2 128-15,-1-1-128 0,2 2 192 0,-1-2-64 16,1-2-128-16,0 2 0 0,1 0 0 0,0-2 0 15,0 1 0-15,1-2 0 0,4 1 0 0,3 0 0 16,-4 0 144-16,3 1-144 0,2-2 160 0,1 1-160 16,0 4 128-16,-1-2-128 0,-2 1 0 0,-3 0 0 15,-1 1 0-15,-1 3 0 0,0 0 0 0,-3 2 0 16,-2 0 0-16,-1 0 0 0,-4 4 0 0,-1-3 0 0,-2 4 192 16,-2-2-48-16,-1 1-16 0,-2 1 0 0,0-4-128 15,-3 2 0-15,2-2 144 0,-3-1-144 0,1 0 0 0,-1 0 0 16,-1-1 0-16,-1 0 0 0,1-1 0 0,-2-4 0 15,-1 1 0-15,0 0 0 0,-2 0 0 0,0-1 176 16,-1 1-176-16,0-1 192 0,1 2-192 0,-1-1 0 16,0-1 144-16,-1-2-144 0,-1 1 0 0,0-1 0 15,-1 0 0-15,1-3 0 16,0 3-368-16,1-3-80 0,0 0-32 0,2-3 0 16,1 1-2128-16,2 1-416 0</inkml:trace>
  <inkml:trace contextRef="#ctx0" brushRef="#br0" timeOffset="3">23749 9894 23951 0,'-1'-6'2128'0,"0"-1"-1696"0,1 4-432 0,0-2 0 15,1 1-1088-15,0-2-288 0,2-4-64 0,-2-6-16 16,3-4-1744-16,-2 2-368 0,2-1-64 0,-3 7-16 0,2 4 4352 0,-2 3 848 0,-1 4 176 0,0 5 48 16,0 2 3600-16,0 0 736 0,0 4 144 0,-1 0 16 15,-1 5-3280-15,0 1-672 0,-1 0-128 0,0 3-16 16,0-1-1504-16,1 2-288 0,-1 0-64 0,-1-2-16 16,2 1-496-16,0-1-80 0,-1-4-32 0,1 1 0 15,0-5-32-15,1-1-16 0,0 0 0 0,1-3-18144 16</inkml:trace>
  <inkml:trace contextRef="#ctx0" brushRef="#br0" timeOffset="4">24197 7489 11967 0,'-19'-7'1072'0,"1"4"-864"0,4-1-208 0,4 2 0 0,2-1 1440 0,-6 2 240 16,-13-3 48-16,-19-1 16 0,-15-1-1392 0,-10 0-352 31,-5 2 0-31,0 0 0 0,4 1 240 0,-1 0-32 0,0 1 0 0,-2 2 0 0,-5 2 416 0,-2-2 80 16,1 3 0-16,1 0 16 0,2-3-192 0,-1 4-32 16,0 0-16-16,-3 1 0 0,-3 1 352 0,-2-2 80 15,6-4 16-15,-7-3 0 0,-5 6-560 0,-3-6-112 16,-3 0-32-16,0-1 0 0,7-1-224 0,-8 1 0 0,-9 0 128 15,-1 4-128-15,3-3 0 0,0 6 0 16,1 5 0-16,-3 3 0 0,-3-1 0 0,-3 3 128 0,-3 2-128 0,-3 1 144 31,-2 0-144-31,8-1 0 0,7-1 0 0,-6 1 0 16,-1-4-304-16,4 1 64 0,4-3 16 0,6-3 0 16,2 0 224-16,6-4 0 0,8 0 0 0,-5-6 160 15,-7 2 112-15,-1-4 32 0,1-2 0 0,0 0 0 16,6 1 464-16,1-3 80 0,-1-2 32 0,1 2 0 0,-3 0-176 15,3 2-48-15,15 1 0 0,-2 4 0 0,-3 3-368 0,-1 0-80 16,1 1-16-16,1 1 0 0,4-2-192 0,4 3 0 16,5 3 0-16,4-2-160 0,4 0-16 0,4-1 0 15,1 0 0-15,6-1 0 0,3-1 400 0,7-1 80 16,4 0 16-16,3-1 0 0,6-1 832 0,3-1 160 16,2 2 32-16,4-3 16 0,5 2-816 0,2-1-160 15,0 2-48-15,6-1 0 0,0 2-176 0,4 0-32 16,-1-3-128-16,0 2 192 0,3 1-192 0,0 1 144 15,1 2-144-15,-2-3 128 0,1 2-128 0,-2-2 0 0,1 1 0 16,-3 2 0-16,0-1-128 0,-3 0 128 0,0 0 0 16,-2 4 0-16,0-2 0 0,-1 2 0 0,-1 3 0 0,1 2 0 15,0 4 0-15,0 1 0 0,1 0 0 0,0 5 0 16,3-1 0-16,0-1 0 0,4 2 0 0,-1 4 0 16,2 4 0-16,2 3 0 0,2 0 0 0,0 3 128 15,2-1 0-15,-1 1 0 0,0-1 0 0,2 13 0 16,3 10-128-16,3 14 0 0,0 4-192 0,2 8 192 15,-2 2 0-15,-1 4 0 0,-2 5 0 0,0 0 128 0,-4 5-128 0,1 2-144 16,-1 0 144-16,-3 2-208 16,-1-3 208-16,-4-3 0 0,1 1 0 0,-2 1 0 0,-2 2 0 15,0 6 0-15,-2 0 0 0,1-4 0 0,-1 0 0 0,1 4 0 16,1 5 0-16,2-5 0 0,2-5 0 0,0 1 0 16,0 5 0-16,2-3 0 0,-1-4 160 0,1-10-160 15,0-16 128-15,0 9-128 0,1 10 128 0,-3-2-128 16,0-11 128-16,-2-8-128 0,0-2 160 15,-2 4-160-15,-3 7 192 0,-1-3-192 0,0 0 128 0,-4-3-128 16,-1 0 0-16,-4 0 0 0,0-6 0 0,-2-1-192 16,-2 1 0-16,-2-4 0 0,0 0 64 15,-1-5 128-15,1 2-208 0,0-4 80 0,5-2 128 0,-2-3 0 0,4 6 0 0,0-3 0 16,2-3 224-16,3-3 80 16,0-3 16-16,4-1 0 0,3 0-16 0,1 0 0 15,2-1 0-15,1-1 0 0,3 0-96 0,0-1-16 0,0-2 0 0,-2-4 0 16,0-6 0-16,-1 0-16 0,-2 2 0 0,0-3 0 15,-2-2 16-15,0-4 0 0,-2-2 0 0,-1 1 0 16,0-5-192-16,0 0 192 0,-1-7-192 0,0-1 192 16,0-2-192-16,0-5 128 0,1-2-128 0,0-2 128 0,2 0 80 15,1 0 16-15,1 0 0 0,-1 0 0 0,2 0-80 0,2-2-16 16,-1 2 0-16,0 0 0 16,0 2 160-16,3-2 32 0,0 0 0 0,2 0 0 0,0 0-64 0,3 0 0 15,1 0 0-15,1 0 0 0,0 0-64 0,2-2 0 16,5 2-16-16,2-2 0 0,-1-2-176 0,2 0 128 15,5 0-128-15,3-2 128 0,0 3-128 0,6 2 0 16,3-4 0-16,4 4 0 0,3-1 0 0,3-1-224 16,3 2 32-16,0-2 0 15,0 3 192-15,9-6-144 0,8 0 144 0,2-1-128 0,3-6 128 0,-3 3 128 0,0 2-128 16,10-2 176-16,9-3-176 0,4 5 128 16,1 2-128-16,4 1 128 0,6 2-128 0,-19 3 0 15,-17 3 0-15,11 0 0 0,21 7 0 0,17 5-176 16,4 1 176-16,-6 1-192 15,-6 1-176-15,-4-2-32 0,-5 2-16 0,-2-2 0 16,0-3 288-16,1 0 128 0,-1-4-128 0,2 1 128 0,3 0 0 0,-1-4 256 0,2 0-48 0,-2-3 0 16,-5-2-208-16,6-2 0 0,3-5 128 15,0-3-128-15,-3-1-160 0,-6-2-80 0,-6 2-16 0,10-3 0 16,5-3-224-16,1 0-48 16,2-2-16-16,-4 2 0 0,-1 0 128 0,-1 1 32 0,1 2 0 0,0 3 0 15,-7 4 96-15,2 0 32 0,0 4 0 0,-1 2 0 16,-4 1 16-16,-11 3 16 0,-9-1 0 0,3 6 0 0,2-3 224 0,-3-1 0 15,-4 4 0-15,-4-3 0 0,-4 0 0 0,-3-2 0 16,0-1 0-16,-2 2 160 0,0-1-32 0,-1-1-128 16,2-3 192-1,-3 0-64-15,-2-3 80 0,-5-1 16 0,-5-1 0 0,1-2 0 0,0-2-224 0,-3 0 128 16,-3 1-128-16,-3-1 0 0,-2 6-128 0,-5-3-128 16,-2 1-32-16,-5 1 0 15,-3 3 288-15,-4-2 0 0,-2 1-128 0,-3 0 128 0,-3 0 0 0,-1 0 0 0,-1 0 0 16,-1 0 0-16,-2-1 0 15,2 0 0-15,-1-1 0 0,1-2 0 0,1-4 128 0,2-3 16 16,0 1 16-16,1-6 0 16,1-2 16-16,1-2 0 0,3-7 0 0,-1 1 0 0,2-3-176 0,0 0 0 15,1 1 0-15,-1-5 0 0,0 3 0 0,-1-5 0 16,1 0 0-16,0-2 0 0,-1-6 0 0,-3 2 0 0,-3-5 0 0,0-6 0 16,-2-3 0-16,-3-8 208 0,-3-2-16 0,-3-6-16 15,-2-8 16-15,-2-6 16 0,-2-11 0 0,-1-3 0 31,4-5-32-31,-1 0-16 0,0 0 0 0,2 4 0 16,4 1-160-16,-1 4 0 0,0 4 0 0,1-8 0 0,-2-3 0 0,0-4 0 16,1-2 0-16,-2 0 0 0,-1 1 0 0,-2-1 0 0,0 5 0 0,0-9 0 0,-4-8 128 15,0 1 0 1,-2 1 0-16,0 7 0 0,0 4-128 0,0-1-176 16,-1-4 48-16,3 3 0 15,2 4-304-15,2 4-48 0,3 8-16 0,3 6 0 0,1 6 176 0,1 1 48 16,3 7 0-16,1 6 0 0,0 8 112 0,1 0 32 15,1 1 0-15,1 0 0 0,2 6 128 0,0 2 0 16,1 6 0-16,1 3 0 0,0 5 0 0,2 1 0 16,1 3 0-16,0 0 0 0,1 3-128 0,-1 0 0 0,-2-1 0 15,0 3 0-15,-3 3 128 0,-1-2-160 0,1 1 160 16,-2-2-160-16,-2 6-64 0,-1-2-16 0,0 3 0 16,-3-3 0-16,0 3 240 0,0-1-176 0,-2 4 176 0,0-2-160 15,-2 1 160-15,-3 1 0 0,0-1 0 0,-2 3 0 16,0 1 0-16,-2 2 0 0,1 5 0 0,-3 0 0 15,-1 0 0-15,-1 4 0 0,-2 3 0 0,0-1 0 16,-1 3 0-16,-1 0 0 0,-3 0 0 0,-2 3 0 16,2-3 0-16,-1 0 0 0,-3 0 0 0,0 0 0 15,-2-4 0-15,-1 2 0 0,-2-2 0 0,-1-1 0 16,-2-1 0-16,-1-2 0 0,0-2 0 0,-3 2 0 0,1-5 0 16,-3 4 0-16,-2-5 0 0,7 3 0 0,4 1 0 15,-7-4 0-15,-12-4 0 0,-10-3-18400 16</inkml:trace>
  <inkml:trace contextRef="#ctx0" brushRef="#br0" timeOffset="5">23387 9533 11055 0,'-1'0'976'0,"-1"-3"-784"0,2 3-192 0,0-2 0 0,2 1 2000 0,-2 1 368 0,1-5 64 16,0 1 0-1,2-2-3872-15,-2-2-784 0,1 0-144 0,0-2-48 0,-2 4 2416 0,-2-1 512 0,1 1 96 0,-3 0 16 16,1 2 1776-16,-2-1 352 0,-1 4 80 0,-1-3 16 15,-1 2-720-15,-3 2-144 0,-1 0-16 0,0-3-16 16,0 2-416-16,-1 1-64 0,1-2-32 0,-2-1 0 16,0 2-1056-16,-1-1-192 0,-1-2-64 0,-3-2 0 15,-1 2-128-15,-1-1 0 0,-1 1 0 0,-3 1 0 0,-1 3 0 16,4 0 0-16,2-3 0 0,-2 3 0 16,-3 3 0-16,-2-2 0 0,-1 8 160 0,-1-3-160 15,1 4 416-15,-2 2-32 0,0 0 0 0,-1 1 0 0,1-1-16 0,-3 2-16 16,2-2 0-16,-1 2 0 0,0-3-160 0,1 2-48 15,3 0 0-15,-2-1 0 0,-1 0-144 0,2 2 0 16,0-2 0-16,1 2 0 16,-2 1 0-16,2 1 0 0,0-1 0 0,2 1 0 0,2-4 208 0,1 2 16 15,1 1 0-15,2-2 0 0,2 2 0 0,2 1 0 16,3-2 0-16,1 1 0 0,0 1-224 0,-1-3 128 0,1 2-128 16,1-1 0-16,1 1 128 15,0-2-128-15,1 3 0 0,1 2 0 0,0-2 0 0,2 0 0 0,0 2 0 0,0-2 0 16,1 3 0-16,0-2 0 0,1 5 0 0,-1 2 0 15,1 2 0-15,0-1 128 16,1 3-128-16,-1 1 0 0,1-3 0 0,-1 2 0 0,0-3 128 0,3-2-128 16,0 2 0-16,2-3 0 0,0 3 128 0,0-3-128 15,2 0 0-15,1-2 144 16,1 1-144-16,0-1 128 0,1 1-128 0,0-4 160 16,-1 1-160-16,1-5 160 0,-1 2-160 0,1 1 192 15,2 6-192-15,0 2 192 0,-2 3-192 0,2-1 0 0,-2 1 0 0,-2 2 0 16,-1 0 0-16,1 2 128 0,-1-1-128 15,-1-2 128-15,1 1 0 0,0-2-128 0,1 2 192 16,2-5-64-16,0 2-128 0,1-1 0 16,1-2 0-16,2 2 0 0,2 0 192 0,1-2-32 15,2 1-16-15,1-2 0 0,0-2 64 0,1-1 16 0,0-1 0 0,2-4 0 16,1 1-48-16,2-4-16 0,2 1 0 0,-1 0 0 16,2-3-160-16,1 1 0 0,1-3 144 0,-1 2-144 0,0 1 0 0,0 2 0 15,-3-2 0-15,1 1 0 0,-1 3 0 0,0-2 0 16,-2 2 0-16,0 1 0 0,0 1 0 0,0-1 0 0,1 4 0 15,-1-5 0-15,-1 3 208 16,2-3-16-16,1 1-16 0,3-2 0 0,3 2 80 0,1-4 0 16,-2 0 16-16,3-1 0 0,2-3 48 0,2-4 0 0,1-3 0 15,-2 0 0-15,1-3-192 0,-3-2-128 0,-2 0 144 0,2-2-144 32,5-1 0-32,1-2 0 0,1 0 0 0,-3-1 0 0,-1 1 128 0,-2 0-128 0,0-2 0 0,-3-1 144 15,-2 1-144-15,-2 1 192 0,1-1-192 0,-1-1 192 16,1 1-48-1,1-3 0-15,-1 1 0 0,0-1 0 0,-1 2 48 16,0-3 0-16,1 0 0 0,-2 0 0 0,-3-3-192 16,2 3 128-16,-2-3-128 0,-2 1 128 15,-2 2 16-15,-2-3 0 0,2 0 0 0,-5 0 0 0,1-1-16 0,-4-5 0 0,0 1 0 16,-3-5 0-16,1 0 0 0,-4-2-128 0,1-4 192 0,-2-3-64 0,1 1 0 0,-2-2-128 31,3 1 192-31,0 0-64 0,4-2-128 0,-1 2 0 0,3 2 0 0,2-1 0 0,-1 6 0 0,0 1 0 31,1-1 0-31,-1 3 0 0,-1 2 0 0,-2 1 0 0,1 3 0 0,-3 0 0 0,-1-1 0 0,-1 2 0 16,-2 4 0-16,-3-4 0 0,0 2 0 0,-4-3 128 31,-1 2-128-31,-1-2 128 0,-1 0-128 0,-3-3 0 0,-1-1 144 16,-2-2-144-16,-2-1 0 0,-2-2 128 0,-3-4-128 16,-2-5 0-16,0 2 0 0,0 2 0 0,-1-1 0 15,2 0 128-15,4 4-128 0,2 4 0 0,0 0 0 0,3 5 0 16,1 1 0-16,1 2 0 0,0 5 0 0,-1 3-128 15,-1 0 128-15,-1 3 0 0,0 2 0 0,-2 1 0 16,-1 0 0-16,-2 1 0 0,1 0 0 0,-3 0 0 16,-1 1 0-16,-2 0 0 0,-1 0 0 0,-1 1 0 15,0 0 0-15,-3-2 0 0,-1 0 0 0,-1 0 0 16,0 0 0-16,1-1 0 0,0-1 0 0,1 0 0 0,2-2 0 0,0 2 0 16,1 0 0-16,0 0-128 0,3 1 128 0,0 1 0 15,0 3 0-15,-1 0 0 0,2 2 0 0,-2-2 0 16,1 1 0-16,-3 2 0 0,1 0 0 0,-4 2 0 15,-2 1 0-15,-4 2 128 0,-4 0-128 0,-1 2-240 16,-3 2 64-16,-3-2 16 16,0 2-1056-16,-6 3-192 0</inkml:trace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4-14T13:15:49.319"/>
    </inkml:context>
    <inkml:brush xml:id="br0">
      <inkml:brushProperty name="width" value="0.05292" units="cm"/>
      <inkml:brushProperty name="height" value="0.05292" units="cm"/>
      <inkml:brushProperty name="color" value="#00B0F0"/>
    </inkml:brush>
  </inkml:definitions>
  <inkml:trace contextRef="#ctx0" brushRef="#br0">32890 559 2751 0,'5'-6'256'0,"-2"2"-256"0,1-1 0 16,-1 1 0-16,-2 3 768 0,0-1 96 0,2-1 32 0,0-1 0 16,2 1 64-16,0-6 32 15,4-1 0-15,-2 0 0 0,-1 2 48 0,1 0 16 0,-4 2 0 0,0 0 0 16,-1 0 624-16,0-1 128 0,-1 4 32 0,-1-4 0 15,0 5 16-15,0-2 16 0,0-1 0 0,0 2 0 16,0-1-688-16,0 0-144 0,1 2-16 0,-1-4-16 0,1 2-688 16,0-2-144-16,1 2-32 0,0-2 0 0,-2 0 192 0,1-1 48 15,-2 1 0-15,0 0 0 0,0 2 640 0,-2-2 128 16,0 1 16-16,-2-1 16 0,0 1-224 16,-2-1-32-16,0 1-16 0,0-1 0 0,-2 2-400 0,0 0-96 15,-1 1-16-15,-2 0 0 0,0 1-224 0,-3 0-48 16,0 2-128-16,-1 0 192 0,-1 0-64 0,-1 4-128 15,2-1 176-15,-1 2-176 16,1 1 176-16,0 2-176 0,0 1 160 0,0 2-160 0,1 0 144 0,-3 5-144 16,2 0 128-16,0 3-128 0,0 1 144 0,0 1-144 15,0 2 160-15,0 6-160 0,-1 3 0 0,-1 3 0 16,0 4 0-16,-1 1-160 0,1 3 288 0,-2 1 64 16,1 1 16-16,3 2 0 0,1-5-80 0,3-2-128 15,2-2 176-15,4-3-176 0,2-5 320 0,3 0-64 0,2-1 0 0,4-1 0 16,3-3-32-16,0 0-16 0,5-3 0 0,3 0 0 15,1 0-208-15,4-3 0 0,3-2 0 0,3-1 0 16,3-1 0-16,3-3 0 0,4-2 0 0,4-1-160 16,2-2-128-16,2 0-32 0,2-4 0 0,-2 2 0 15,-1-4-352 1,-2 2-80-16,-2-1-16 0</inkml:trace>
  <inkml:trace contextRef="#ctx0" brushRef="#br0" timeOffset="1">32950 4504 17503 0,'-1'-3'1552'16,"0"-1"-1232"-16,1 2-320 0,0 1 0 0,0 1 2656 0,0-2 480 0,1 2 80 16,-1-1 32-16,0 1-1056 0,1 0-208 0,-1-2-32 0,0 2-16 15,0 0-672-15,0 0-144 0,0 0-32 0,0 0 0 16,0 0-640-16,0 21-144 0,0-11-32 0,0 6 0 15,0 3-272-15,0 6 128 0,2 6-128 0,-1 4 0 16,0 7 0-16,0 5 0 0,2 3 0 0,-2 1 0 16,-1 0 0-16,0 0 0 0,0 2-160 0,-1 0 160 15,2-2-896 1,-1 1-64-16,0-2-16 0,-1-4 0 16,0-1-192-16,-2-7-48 0,1-4 0 0,-1-1 0 0,-1-2 896 0,1-5 160 0,-1-4 160 0</inkml:trace>
  <inkml:trace contextRef="#ctx0" brushRef="#br0" timeOffset="2">32828 4402 32255 0,'-6'-5'1424'0,"2"4"304"0,2-2-1392 16,0 1-336-16,4 1 0 0,-1 1 0 0,1 0 832 0,2-3 80 0,1 1 32 0,1 1 0 0,2-3-112 0,3 1 0 15,0 0-16-15,1 3 0 16,2-3-400-16,-1 3-80 0,3 0-16 0,1 0 0 0,0 0-80 0,1 0-32 16,2 0 0-16,0 3 0 0,2-2-208 0,2 4 0 0,0-1 0 15,2-1 0-15,0 3 0 0,-1 1 0 0,0 1 0 0,1 0-160 16,0 2 160-16,-1 2 0 0,-1 0 0 15,-1 3-128-15,-4 1 128 0,-1 0 0 0,-4 4 0 0,-1 1 0 32,-3-1 0-32,-2 0 0 0,1 4 0 0,-2 4 0 0,-2-2 0 0,0 2 144 15,-1 3-144-15,-1 2 160 0,-2 4-160 0,-2-2 128 0,-1 0-128 0,-1-1 128 16,-2-4-128-16,-3 1 0 0,0 0 0 0,-2-1 0 16,-1 0 0-16,-2-1 0 15,0 2 0-15,-4 1 0 0,0-1 0 0,-1 1 0 16,-1-4 0-16,-1 2 0 0,2 1 320 0,-1-5-32 0,1 1 0 0,-2-3 0 15,0-1 128-15,0-3 32 16,-1-1 0-16,-1-3 0 0,-3-4 0 0,1 0 0 0,-2-1 0 16,-3-2 0-16,2 0-448 0,-3-3 0 0,-3-2 0 0,-2-1 0 0,-2-6 0 15,0-1 0-15,-1-7 0 0,2 0 0 16,1-2-368-16,1-4-48 0,1 0-16 16,3-6 0-1,1 1-624-15,4 0-128 0</inkml:trace>
  <inkml:trace contextRef="#ctx0" brushRef="#br0" timeOffset="3">25646 3575 31327 0,'-1'2'2784'0,"1"0"-2224"0,1 0-560 0,2-2 0 0,0 0 960 0,2 0 96 0,1 0 16 16,6 2 0-16,2-2-112 0,6 0 0 0,6 0-16 15,3-2 0-15,0 0-528 0,1-2-96 0,0 0-32 0,-2 0 0 16,-1-1-288-16,-1 2 0 0,-1-1 0 0,-2-1 0 15,1 1-368-15,-4 1-16 0,-1-1-16 0,1 1 0 16,0 0-1920 0,-1 0-384-16</inkml:trace>
  <inkml:trace contextRef="#ctx0" brushRef="#br0" timeOffset="4">26540 2992 35935 0,'1'-8'1600'0,"2"2"320"0,1-1-1536 0,-1 4-384 0,1-1 0 0,1 1 0 31,1 0-352-31,3-3-144 0,6-7-16 0,4 1-16 0,6-4 1312 0,1 0 272 0,0 1 48 0,-4 1 16 16,-1 2-576-16,-2 2-112 0,-3 1-32 0,-2 2 0 16,-2 1-48-16,-2 0-16 0,0 2 0 0,-3-1 0 15,2 4-80-15,-2-2 0 0,1 1-16 0,-1 2 0 16,0 2-112-16,2 1-128 0,1 0 176 0,0 1-176 15,0 5 0-15,1-2 0 0,1 4 0 0,-1 0 0 16,1 4 0-16,-1-1 0 0,0 3 0 0,-1 0 0 16,1 5 0-16,-1-3 0 0,-3 2 0 0,2 2 0 0,1 0 0 15,-2 6 0-15,1 1 0 0,-2 1 0 0,1 1 0 0,-2-1 0 16,0 3 0-16,-1-1 0 0,-1-3 0 16,-2 1 0-16,0 0 0 0,-2-5 0 0,0 2 0 0,-2-2 0 15,1 1 0-15,-1-3 0 0,-1 1 0 0,-2-3 0 16,-1-1 0-16,-1 1 0 0,-3 2 0 0,-1 0 0 15,-2-1 0-15,0-2 0 0,0-4 128 0,0 0-128 16,-2-3 0-16,0-2 0 0,1 1 0 0,-2-1 0 16,0-5 0-16,-2-1 0 0,0 3 0 0,0-3 0 0,-1-2 0 15,1 0 0-15,0-2 0 0,2-1 0 0,1-2-208 16,2-2 80-16,0-2 128 0,1-2-160 16,0 0 160-16,-1-3-160 0,3 1 160 0,1 0 192 0,-1-4-32 0,1 1-16 15,-1-2-144-15,3 2 192 0,-1-1-192 16,3-1 192-16,0 1-192 0,3 2 0 0,-1 2 144 15,2 0-144-15,1-1 128 0,1 3-128 0,3-1 160 0,1 2-160 16,3 2 128-16,-1-2-128 16,4 3 0-16,1 0 144 0,2 0 16 0,1 2 0 0,2 1 0 0,3 0 0 0,1 0 32 15,0 4 16-15,0-1 0 0,3 2 0 0,3 5-80 16,-1-2-128-16,-2 0 176 0,5 5-176 0,6-1 192 16,0 4-192-16,5 0 192 0,1 0-192 0,0 3 0 0,-2-3 0 15,2-1 0-15,-3 1 0 16,1 0 160-16,-4-3-160 0,1 2 128 0,0-1-128 0,0 1 0 0,-3-5 0 15,2 2 0-15,-2-5-176 0,-3 2 176 0,0-3 0 16,-2 0 0-16,2 1-13344 16,0-4-2560-16</inkml:trace>
  <inkml:trace contextRef="#ctx0" brushRef="#br0" timeOffset="5">24844 15138 11967 0,'-3'3'1072'16,"2"-2"-864"-16,0 1-208 0,-1 0 0 0,4 0 4016 0,-1-2 752 0,0 0 160 0,2 3 16 15,3-2-2096-15,0 1-416 0,4 1-96 0,3-3-16 16,5 1-1216-16,-1-2-240 0,3 1-48 0,0-3-16 0,1 1-256 0,1 1-48 16,3-4-16-16,1 3 0 0,0-4-288 0,0 3-48 15,-1 0-16-15,0-3 0 0,-1 2-128 0,-2-2-224 16,1 1 48-16,-2 0 16 15,-1 0-352-15,0 1-64 0,-1 1 0 0,-1 0-16 16,-1 0-1904-16,2 3-384 0</inkml:trace>
  <inkml:trace contextRef="#ctx0" brushRef="#br0" timeOffset="6">25839 14655 25791 0,'14'2'2304'0,"-7"-2"-1856"16,0 0-448-16,-2-2 0 0,0 2 2992 0,-1-3 496 15,2 3 96-15,3-1 32 0,7-4-2624 0,4 1-528 16,3 1-96-16,-1 3-32 16,-4 0-672-16,-2 3-144 0,0 4-32 0,-1 5 0 15,0 2-1520-15,-3 4-304 0,-1 3-64 0,-1 1-16 0,1 4 2112 0,-1-1 432 16,0-3 64-16,0 4 32 0,-2-1 1232 0,-1 1 240 16,0 1 48-16,-2-1 16 0,-3-4-944 0,1 4-192 0,-3 3-48 15,-3-1 0-15,-1 3-448 0,-5 0-128 0,0 1 0 16,-4 3 0-16,-3-1-288 0,-3 1-80 0,2 0-16 0,-6-2 0 31,0 1-96-31,-3 0-32 0,0-4 0 0,-1 1 0 0,-2-5 224 0,2-2 32 0,2-5 16 0,3-3 0 16,1-2 240-16,0-3 160 0,-2-4-32 0,-1-2 0 15,1-1 688-15,0-4 128 0,2-3 16 0,3-3 16 0,-1-1-432 16,2-6-96-16,1-1 0 0,0-4-16 0,3 1-144 0,2 0-32 16,3-2 0-16,3-2 0 0,2 4-16 15,3-1-16-15,4 2 0 0,3 3 0 16,3 0-224-16,1-3 0 0,4 1 0 0,1 2 0 0,4 1 0 0,4-1 128 15,3 3-128-15,2 0 0 0,5 4 128 0,0 0-128 16,2 4 0-16,0 2 0 0,4 3 0 0,-2 2 0 16,0 5 0-16,0-1 0 0,-1 4 0 0,-2 2 0 15,0 1-176-15,-3 4 176 0,-3 1 0 0,-2 1 0 16,-2 4 0-16,-2-3 0 0,-1 1 192 16,-1-4 64-16,-1 1 16 0,-1-1 0 0,1-2-96 15,-3 1-32-15,1-3 0 0,0-2 0 0,-2-2-368 0,-3 0-80 16,-2-2-16-16,1 0-12336 15,-2-1-2464-15</inkml:trace>
  <inkml:trace contextRef="#ctx0" brushRef="#br0" timeOffset="7">27425 14823 35935 0,'2'2'3200'0,"-2"-2"-2560"0,0 3-512 0,0-3-128 16,0 0 1168-16,0 4 224 0,1-3 32 0,1 5 16 15,2 3-992-15,0 3-208 0,1 2-48 0,0 4 0 16,1 1-48-16,-1 3-16 0,0 3 0 0,0 1 0 15,0 5 128-15,-2 1 0 0,1-1 16 0,0 1 0 0,0 2-272 16,-2 1-192-16,0-3 16 0,1 0 16 16,-2-3-352-16,-1-2-80 0,0-5-16 0,-1-2-11680 31,0-1-2320-31</inkml:trace>
  <inkml:trace contextRef="#ctx0" brushRef="#br0" timeOffset="8">27071 15211 43311 0,'-3'9'1920'0,"2"-5"384"0,0-1-1840 0,2-3-464 0,1 0 0 0,2-2 0 16,1 1-928-16,2-2-288 0,5-1-48 0,5 2-16 0,3-2 960 0,3 2 320 15,1 0-192-15,-1 4 192 0,1 3 576 0,0-2 192 16,1 1 64-16,0 0 0 0,-2-2-160 0,2 1-32 15,1-3 0-15,2-3 0 0,1-3-320 0,2-1-64 0,0-2 0 0,0-1-16 16,0-2-496-16,-1-4-80 0,1 3-32 0,-2-2 0 47,0 2-736-47,0-2-160 0,-2 1-16 0,0 2-16656 0</inkml:trace>
  <inkml:trace contextRef="#ctx0" brushRef="#br0" timeOffset="9">28128 15028 5519 0,'5'10'496'0,"-3"-4"-496"0,-1 0 0 0,-1-2 0 15,0-1 7744-15,2-3 1472 0,-1 2 272 0,1-1 64 16,1 4-7184-16,3-1-1456 0,0 0-272 0,4 1-64 16,0-2-368-16,1 4-64 0,0-4-16 0,0 3 0 15,1 3 192-15,0-1 16 0,0 4 16 0,2 0 0 16,1 4-160-16,1 0-16 0,1 3-16 0,0 3 0 0,2 0-160 15,-2 1 160-15,1-1-160 0,-1 0 160 0,-1-1 48 0,-1 2 16 16,0-4 0-16,-2 4 0 16,1-2-64-16,-3 1-16 0,0 1 0 0,-1 1 0 0,-1-2-288 0,-2 2-64 15,1 0-16-15,-2 1 0 0,-1-1-128 0,-2 0-32 16,1-3 0-16,0 3 0 0,-3-3 208 0,0 1 48 16,-1-2 0-16,-1 1 0 0,0-1 128 0,-3-2 176 15,2 1-48-15,-3-3 0 0,0 1 64 0,0 0 16 16,0-3 0-16,-1-2 0 0,-1-2-208 0,1-1 128 15,1-3-128-15,-1 0 0 0,1-2 0 0,-1-1 0 16,0-2-208-16,-2 1 64 16,0-1-288-16,-1 2-48 0,0 1-16 0,-2 1 0 0,0 1 176 0,0 0 16 0,0 1 16 15,0 2 0-15,1-3 288 0,1 0-192 0,1-2 192 0,0 0-160 16,1 0 416-16,-1-4 64 0,3-2 32 0,2-4 0 16,-1-3 16-16,1 0 0 15,2-5 0-15,0-3 0 0,1-1-192 0,1-4-48 0,0-1 0 0,3-6 0 16,0-1 176-16,0-4 16 0,1-1 16 15,-2-3 0-15,2-3 96 0,-1-3 16 0,1-3 0 0,1-2 0 16,1 2-176-16,2 0-16 0,1 3-16 16,0-1 0-16,2 7-240 0,-1 1 0 0,3 0 0 0,-2 3 0 0,1 4 144 15,0 1-144-15,2 1 128 0,0 2-128 0,0 1 0 16,1 3 0-16,0 1 0 0,-1 3 0 0,-2 1-224 0,1 1 80 16,2 0 16-16,-1 2 0 15,0-2-80-15,-2 4-16 0,1-1 0 0,-3 1 0 16,0 2-160-16,0 2-48 0,-1 0 0 0,0-1 0 15,0 6-336-15,0-2-80 0,-1 4-16 0,-2 1-18288 0</inkml:trace>
  <inkml:trace contextRef="#ctx0" brushRef="#br0" timeOffset="10">29043 14573 35935 0,'2'-1'3200'0,"1"-2"-2560"0,-2 0-512 0,0 3-128 0,1-3 656 0,0 1 112 0,2-2 32 16,2-3 0-16,1 0-288 16,2-4-48-16,1 4-16 0,0-2 0 0,-3 3-304 0,1 2-144 0,-1 1 128 0,-1 3-128 15,0-3 320-15,1 6-32 0,-1-2 0 0,1 4 0 16,1 1 48-16,0 4 16 0,2 0 0 0,1 5 0 15,0-2-80-15,2 6-16 16,0 3 0-16,1 0 0 0,2 4-80 0,0 3-32 0,0 4 0 16,2-1 0-16,-1 3-144 0,-1-1 0 15,1 2 0-15,2 1 0 0,-2 4 0 0,2 0 0 0,-2 4 0 0,0-3 0 0,-1 2-192 0,-1-1 0 16,0-2-16-16,-3-2 0 0,-2-4 16 0,-1 0 0 16,-3-4 0-16,0-6 0 0,-2-3-80 0,1-2-16 0,-1-4 0 15,-1-5 0-15,1-1 128 0,2-9 32 0,-2 2 0 0,1-7 0 16,0-2 400-16,0-4 96 0,0-5 16 0,-2-5 0 15,2-2-16-15,-1-3 0 0,0-1 0 0,-3-5 0 16,2-1 96 0,-3-5 32-16,0-5 0 0,-2-4 0 0,0 0 32 15,-1-4 16-15,2-6 0 0,0-1 0 0,1 0-336 0,0 3-64 0,2 0-16 0,1 4 0 16,2 3-128 0,0 5-144-16,0 5 144 0,1 5-208 15,-1 6-624-15,1 5-128 0,-2 7-32 16,-1 4 0-16,0 4-416 0,-1 6-64 0,1 1-32 0,-2 4-10736 0,1 3-2160 0</inkml:trace>
  <inkml:trace contextRef="#ctx0" brushRef="#br0" timeOffset="11">30330 14459 27647 0,'1'-13'1216'0,"1"0"256"0,-1 1-1168 0,1 3-304 0,1 4 0 0,-1 0 0 16,2 2-992-16,2-7-256 0,2-5-48 0,1-1-16 15,3-3 1600-15,-3 6 320 0,0 0 64 0,-4 5 16 0,-1 4 2400 0,-2 2 496 16,0 2 80-16,-2 2 32 0,-2 4-2048 0,0-2-416 16,-2 5-80-16,0-2 0 0,-1 2-512 0,-1 3-80 15,0 0-32-15,-3 1 0 0,0 3-208 0,-1 0-32 16,-2 0-16-16,0 0 0 0,0 3-80 0,-1-1-32 15,2 2 0-15,0-1 0 0,1 0-160 0,2 2 0 16,0 3 144-16,0 1-144 0,-1 3 0 0,0 0 0 16,-1 5 0-16,0 1 0 0,1 3 0 0,-3 0 0 15,3 2 0-15,0 2 0 0,0-3 0 0,1 3 0 16,-1 1 0-16,1-1 0 0,1 1 0 0,0-2 0 0,0 0 0 16,5-2 128-16,-1-3-128 0,5-3 0 0,0-1 0 0,4-3 0 15,2-2 0-15,3-1 0 0,4-3 0 16,1 1-128-1,6-4-352-15,0 0-64 0,4 0-16 0,2-3 0 0,2 0-208 16,1-1-32-16,2 1-16 0,-1-3 0 16,1 2-1744-16,2-1-368 0,-2 0-64 0,2-1-16 0</inkml:trace>
  <inkml:trace contextRef="#ctx0" brushRef="#br0" timeOffset="12">30690 14545 22111 0,'-4'2'1968'0,"2"-2"-1584"0,1 0-384 0,2 0 0 0,-1 0 352 15,0 0-16-15,0 0 0 0,-3 0 0 0,2 0 1328 16,-1 0 256-16,0 3 48 0,2-3 16 0,0 0 64 0,0 0 0 16,0 0 16-16,0 0 0 0,0 0-896 0,0 0-176 15,0 0-32-15,16 17-16 0,-11-12-416 0,0-1-80 16,2 2 0-16,-3 0-16 0,3 0-32 0,-2 0 0 15,1-1 0-15,-1 1 0 0,0-1 96 0,-2 2 16 16,2-4 0-16,-2 0 0 0,-1 0-128 0,1-1-32 16,-2 0 0-16,1 1 0 0,0-2-352 0,-1 1 144 15,-1 1-144-15,1 1 0 0,-1-2 0 0,1-1 0 0,-1 4 0 16,2 0 0-16,-1 0 192 0,0 1-64 0,0 0 0 0,1 1-128 16,-1-2 256-16,0 1-48 15,2-1-16-15,-2 1 0 0,-1 0 0 0,1 0 0 0,1 2 0 0,0 0 0 16,0-1-192-16,-1 2 128 0,2 1-128 0,-2-1 0 15,2 5 0-15,-1-2 0 0,1 0 0 0,0 2 0 16,1 2 0-16,0 3 0 0,1 2 0 0,-2 1 0 16,2 1 0-16,0 5 0 0,0 0-128 15,-1 4 128-15,1-1 0 0,1 1-128 0,-1 3 128 0,1-3 0 0,-1-1-144 16,0-3 144-16,0 1 0 16,0-6-144-16,-1 1 0 0,1-4 0 0,-2-4 0 0,1-4 0 31,1-3-640-31,-3-2-128 0,2-1-32 0,-1-6-12816 0,-2 0-2576 0</inkml:trace>
  <inkml:trace contextRef="#ctx0" brushRef="#br0" timeOffset="13">30605 14724 28559 0,'-2'-4'2544'0,"2"2"-2032"0,3-2-512 0,-2-1 0 16,0 1-368-16,1 1-160 0,0-3-48 0,2-4 0 0,-1-5 576 0,2 1 192 0,2-1 0 0,-2 2 0 15,-2 2 1408-15,2 3 256 0,-1 2 64 0,1 0 16 16,-1 2-144-16,-1 2-48 15,2-2 0-15,0 1 0 0,0 3-912 0,1-2-176 0,2 1-32 0,-1 1-16 16,2-3-224 0,-1 2-64-16,2 0 0 0,1 0 0 0,2-2-176 0,-1 2-144 15,1 1 192-15,1-3-192 0,5 1 0 0,2 1 0 16,2-2 0-16,2 3 0 0,4 0 0 0,0 0 0 0,3 0 0 0,1 0 0 0,1 3 0 0,-2 0 0 31,-2 4 128-31,0-1-128 0,-4 0 0 0,-2 4 0 16,-1-3 0-16,-2 4 0 0,-3-1 176 0,1 0-32 15,-3 5 0-15,0-4 0 0,0 4-16 0,-1 1 0 16,1 0 0-16,0 3 0 0,0-1-128 0,-1 1 0 16,0-2 0-16,0 2 0 0,-2 2-192 0,1-2 0 15,-1 1-16-15,-1 1 0 0,-3 2 64 0,0-4 16 0,-3 6 0 16,-1-3 0-16,-1 3 128 0,-4-3 0 0,-1 1 0 16,-4 1 0-16,-1-4 0 0,-2 1 0 0,-3-1-128 15,-1-2 128-15,-2 1-256 0,-1-2 48 0,0-2 0 16,-1 1 0-16,1-2 208 0,-2 1 0 0,2-3 0 15,-1 2-144-15,1-2 144 0,-1 0 0 0,2 1 0 0,0-1 0 16,0-2 144-16,1-1-144 0,-1 1 192 0,-1-4-192 16,0 4 256-16,1-3-48 0,-1 2-16 0,0-3 0 15,0 0 80-15,0-3 16 0,2 0 0 0,-1-3 0 16,0 4-288-16,2-4 0 0,0 0-208 0,-1-3 80 16,2 2-432-16,-1-4-80 0,-2 0 0 0,2-1-12192 15,-2 0-2432-15</inkml:trace>
  <inkml:trace contextRef="#ctx0" brushRef="#br0" timeOffset="14">31360 14222 28559 0,'-1'2'2544'0,"0"0"-2032"0,1 0-512 0,0-2 0 0,0 0 2128 0,1 3 336 0,0-2 64 0,0 4 16 15,3-2-1424-15,1 4-288 0,1 0-48 0,0 2-16 16,3-1-192 0,0 0-64-16,1 0 0 0,0 0 0 0,1 1 112 0,1-2 16 0,2 4 0 0,0-1 0 15,4 2-320-15,-1 2-48 0,3-2-16 0,0 4 0 0,3 3-96 16,3 1-32-16,1 4 0 0,3 2 0 16,0 2-128-16,-2 4 0 0,-1-1 0 0,-1 3 0 15,-1 5 0 1,-3-1 0-16,-1 3 0 0,-1 0 0 0,-1-3 0 0,-3 0 0 15,-1 3 0-15,-1-4 0 0,-1 2 0 16,-1-4 160-16,0 4-32 0,0 0-128 0,-2 0 240 0,-2-1-64 16,2 0-16-16,-3-3 0 0,0-2 0 0,-2-1 0 15,-2 1 0-15,0-5 0 0,-1 3 144 0,-2-3 16 16,-1 5 16-16,-1-5 0 0,-3-2-160 0,-2 1-48 16,0-1 0-16,-3 0 0 0,-1-1-336 0,-3-4-80 0,0 1-16 15,-3-2 0-15,0-2-64 0,-1-4-16 0,0 1 0 16,0-3 0-1,-1-2-16-15,-1-6-16 0,-1-2 0 0,2-4 0 16,-1-2-288-16,-1-5-48 0,-1-3-16 0,-3-5-18560 0</inkml:trace>
  <inkml:trace contextRef="#ctx0" brushRef="#br0" timeOffset="15">20229 16040 15663 0,'3'-4'1392'0,"-3"0"-1120"0,-1 4-272 16,0 0 0-16,0 0 3136 0,-2 2 576 0,2-2 128 0,-3 2 0 0,-1-2-720 0,-1 4-160 16,-1 2-16-16,-1 0-16 15,0 0-1968-15,0 0-384 0,0 2-64 0,0 1-32 0,0-3-480 0,0 0 128 0,1 1-128 16,1-1 0-16,-1 3 0 16,1-3 0-16,0 2 0 0,-1 0 0 0,-1 1 0 0,-1-2 0 0,1 2 0 0,-2-3 0 15,-1 4 0-15,-2 3 0 0,-1 0 0 0,0 2 0 16,2 1 0-16,-2 3 0 15,2 0 0-15,1 4 0 0,2 1 0 0,1 5 0 0,0 3 0 16,3 0 0-16,0 8 0 0,1-2 224 0,2 3-64 0,-1-2-16 16,2 2-144-16,1 3 0 0,2-4 0 0,0 0 0 15,0 0 0-15,1-2 0 0,-1-2-160 0,1-3 160 32,-1-1 0-32,1-3 240 0,0-5-32 0,1-1 0 0,2-5-64 15,0 2-16-15,2-1 0 0,0-1 0 0,5-1-128 16,-1-1 0-16,1-1 0 0,1-1-176 0,2-3 176 15,3 1 0-15,0 0 0 0,0-1 0 0,1-1 176 0,1-1 64 16,1 4 16-16,1-6 0 0,1 2-256 0,0-3 176 16,1 0-176-16,-4 0 160 0,-2-2 16 0,0-1 0 15,-2 0 0-15,-1-3 0 0,3-3-176 0,-2-2 0 16,2 1 0-16,-1-2 0 0,1 2 0 0,1-2 0 16,1 0-192-16,0-2 192 0,-2 2 0 0,2-3 0 15,1 3 0-15,-3-4 0 0,-1 4 0 0,-1-4 128 16,-1 0-128-16,-1-2 128 0,-2-4 0 0,-1 1-128 0,-1 2 192 15,-1 0-64-15,-2-2-128 0,2-1 0 0,0-2 0 16,0-2 128-16,0-2-128 0,0-3 0 0,-2-1 0 16,0 1 0-16,-2-3 0 0,-1 2 0 0,0-3 0 0,-3 1 0 15,1-3 0-15,-3 5 0 0,0 5 0 0,-1 1 0 16,-1 2-128-16,-1 2 128 0,-1 3-160 0,-2 1 160 16,0 6-224-16,-3 2 48 0,0 0 16 0,-3 2 0 15,-3 2 160-15,-1 2 0 0,-1 0 0 0,-2 2 128 16,1 0 0-16,-3-1 16 0,-1 3 0 0,0-1 0 15,1 1-144-15,1-1 0 0,1-1 144 0,-1-2-144 0,3-1 0 0,-1-1 144 16,2 0-144-16,-1-1 0 0,1-1 0 0,-2-2 0 16,1 5 0-16,0 4 0 0,-2-4-160 0,0 6 160 15,-1 1-160-15,0 2 160 0,-1 4-304 0,-1 3 48 16,-1 5 0-16,1 1 0 0,-1-4 256 0,0 2 256 16,1 2-64-16,1-1 0 0,0 0-64 0,1-3 0 15,2 3-128-15,2-5 192 0,1 2-192 0,4-1 0 16,0-2 0-16,1-3 0 0,1-5 0 0,2 2 0 15,-1-4-160-15,2-2 160 16,1 0-496-16,0-2-16 0,1-4 0 0,2-2-12480 16,-1-2-2496-16</inkml:trace>
  <inkml:trace contextRef="#ctx0" brushRef="#br0" timeOffset="16">11098 16150 42383 0,'-1'6'3776'0,"1"-2"-3024"0,0-4-608 0,0 0-144 0,1-3 0 0,0 3-256 0,2 0 64 16,0-1 16-1,5 1-528-15,1-5-128 0,-1 0 0 0,1 0-16 0,-2 1 432 0,-1 1 96 0,1 0 0 0,-4 3 16 16,0 4 304-16,-1 2 0 0,1 6 0 0,-3 3 0 16,1 1 400-16,-1 8 48 0,2 3 0 0,1 3 0 15,1 3-80-15,2 2-16 0,0-1 0 0,3 2 0 16,-1-1-176-16,3 2-48 0,3 1 0 0,1-2 0 16,0 1-128-16,2-2 128 0,0 1-128 0,1-3 128 15,-2-3-128-15,0-2 0 0,-1 1 0 0,-3-7 0 0,0-3 0 16,-2-3 0-16,-4 2 0 0,-1-3 0 15,-2-1 0-15,-3-2 0 0,-1-3 0 0,-3-2 0 16,-1-1 224-16,0 0-32 0,1-2-16 0,1-1 0 0,-1-1-16 0,-1-1 0 16,1-1 0-16,1 0 0 0,0-1 32 0,2-4 0 15,0 1 0-15,1-4 0 0,2 2 48 0,2-2 16 16,2-4 0-16,3-2 0 0,-1-4 0 0,3 2 0 16,2-3 0-16,-1 0 0 0,1-3-256 0,-4 2 0 15,3-3 0-15,-5-1 0 0,0 2 0 0,0-3 0 16,-2-3 0-16,-2-4 0 0,0-3 0 0,-2 1 0 0,-2-7 144 15,1 2-144-15,0-1 0 0,0-1 0 0,1-6 128 16,1-1-128-16,3-3-128 0,2 0-64 0,0 7-16 16,3-1 0-1,3 2-240-15,2 1-32 0,4 5-16 0,2 2 0 16,0 4-208-16,0 8-64 0,0 0 0 0,-1 7 0 16,-3 4-64-16,-2 3-32 0,-3 3 0 0,-2 4 0 15,-2 2-304-15,-2 2-64 0</inkml:trace>
  <inkml:trace contextRef="#ctx0" brushRef="#br0" timeOffset="17">12213 15648 34095 0,'0'6'1504'0,"-1"-4"320"0,-1 0-1456 0,-1-2-368 0,2-2 0 0,0 0 0 15,1 2-1600-15,-3-6-400 0,0-2-80 0,-2-7-16 0,2-1 1600 0,1-2 320 0</inkml:trace>
  <inkml:trace contextRef="#ctx0" brushRef="#br0" timeOffset="18">12175 15534 15663 0,'0'2'1392'0,"0"-2"-1120"0,0 0-272 0,-1 0 0 16,0 2 3616-16,-1 3 672 0,-1 1 128 0,-2 4 16 0,0 0-1968 15,-1-2-400-15,1 3-80 0,-2-2 0 0,1 0-1584 0,-1 1-400 16,-1-1 0-16,0 0 128 16,-2 2-496-16,-1 4-80 0,0-3-32 0,0 5 0 15,-2 1 224-15,0 1 64 0,0 3 0 0,1 1 0 0,-1 2 320 0,1 0 80 16,1 1 16-16,-1 5 0 16,2-3 224-16,-1 4 64 0,1 3 0 0,-1 0 0 15,2-1-192-15,0 1-48 0,1-1 0 16,0 6 0-16,2 3-112 0,1-2-32 0,1 0 0 0,3 1 0 15,1-1 112-15,3 3 16 0,0 1 0 0,3 4 0 16,2 2-256-16,-1-4 0 0,2 1 0 0,0-1 0 16,2 1 0-16,-1-1 0 0,2-6 0 0,2-2 0 15,0-5 0-15,2 1 0 0,4-6 0 0,1 2 0 16,4-5 0-16,2-2 0 0,0-4 0 0,2-2 0 0,4-4 0 16,-1 1 0-16,-3-3-160 0,1-2 160 15,2-6-896-15,1-1-80 0,-1 0-32 0,-2-1 0 16,-2-2-1552-16,-2 0-320 0</inkml:trace>
  <inkml:trace contextRef="#ctx0" brushRef="#br0" timeOffset="19">13000 15985 40543 0,'-5'2'3600'0,"1"0"-2880"0,2 0-576 0,0-4-144 16,1 2 128-16,-1-2-128 0,-2 2 192 0,-3-2-64 15,-1 0-1280-15,-2-6-272 0,0 2-48 0,1-2-16 32,-3-2 848-32,3 0 160 0,-1 1 32 0,0-1 16 0,1 4 432 0,0-3 0 0,3 3 144 0,-1 0-144 0,-1 1 800 0,0-1 48 15,-1 0 16-15,-1 1 0 0,0 4-96 0,-1-2 0 16,-1 2-16-16,-2 1 0 15,2 0-432-15,-3 1-64 0,-1 2-32 0,-3 0 0 0,0 0-224 0,-4-2 144 16,1 4-144-16,2-1 128 0,2-1-128 0,2 4 0 16,2 1 0-16,2 0 0 0,2 1-304 0,2 3 64 15,1-2 16-15,1 2 0 0,1-2 224 0,-1-2 0 16,2 2 0-16,-1 3 160 0,-1 3-160 0,-2 2-176 0,0 5 48 16,-1 3 0-16,-1 2-192 15,0 4-16-15,-1 5-16 0,-1-1 0 0,1 4 160 0,0-1 16 0,-1 2 16 0,1 0 0 16,1 0 368-16,3-4 80 0,1-1 16 0,5-5 0 15,3-2 128-15,5-2 16 0,3 2 16 0,5-3 0 16,6-5-128-16,4-1-16 0,3-4-16 0,5-1 0 16,0-4-304-16,2-3 0 0,0-1 0 0,1-1 0 15,-2 1-336-15,2 2-80 16,-4-6-16-16,1 6 0 0,-3-3-1840 0,1 1-368 0,0 2-80 16,1 1-12512-16</inkml:trace>
  <inkml:trace contextRef="#ctx0" brushRef="#br0" timeOffset="20">12821 15404 25791 0,'-3'3'2304'0,"3"0"-1856"0,0-3-448 0,0 0 0 16,1 0-352-16,2 0-160 0,-1 0-48 0,3 0 0 16,3 3-1056-16,4-2-224 0,2 1-32 0,2 1-16 0,1 2 3712 0,0 4 736 15,2 0 160-15,-1 6 32 0,2 1 96 0,0 3 32 16,-3 1 0-16,2 1 0 0,2 5-1536 0,0 2-320 0,1-2-48 15,2 1-16-15,0-1-768 0,4 0-192 0,1 1 0 0,2-1 0 16,0 0-256-16,1-1-32 16,0 1-16-16,1-1 0 0,-1 1 304 0,1 2 0 0,4 6 0 15,-5-5 0-15,-6-4-368 0,3 3-16 0,4 7 0 0,2 2 0 32,-2 2-80-32,-4-1-32 0,-5 4 0 0,-6-3 0 0,-5 1 496 0,-5 0 0 0,-5 0 176 15,-6 2-48-15,-2-3 352 0,-4 2 80 0,-3-3 16 0,-3 2 0 16,-1-5-128-16,-3 2-32 0,2-2 0 0,0 1 0 15,0 1-80-15,0-5-16 0,1 0 0 0,1-3 0 16,2-2-32-16,-1-3-16 0,4 0 0 0,-2-2 0 0,-1 3-96 16,-1-3-32-16,-1 1 0 0,0-7 0 0,-1-1-144 15,-3-2 0-15,-3 2 0 0,-3-5 0 16,-1-4-752-16,-3-2-80 0</inkml:trace>
  <inkml:trace contextRef="#ctx0" brushRef="#br0" timeOffset="21">15274 16100 29487 0,'-6'6'2624'0,"0"-1"-2112"0,1-5-512 0,1 0 0 0,1 0 1440 0,-2-2 176 0,-4 4 48 0,-5-2 0 16,-3 2-5008-16,-2 0-1008 0,3 1-192 0,2-2-32 16,2 1 816-16,0 2 176 0,-1 0 16 0,1 1 16 0,-2 2 5504 0,-3 2 1104 15,-4-2 208-15,-2 2 64 0,-3 3 320 0,-3-2 80 0,1-1 16 0,-3-2 0 31,0 3-1664-31,-3-1-336 0,-1-2-64 0,-3-1-16 0,-1 3-784 0,-3-3-176 16,1-2-16-16,0-2-16 0,3 1-432 0,1-2-96 16,1-1-16-16,4-1 0 0,3-2-128 0,2 1-176 0,2 1 48 0,3-2 0 15,2-1 128 1,1 4 176-16,3-2-48 0,-1 2 0 0,1 0-128 0,3 0 0 0,-1 2 0 16,2-2 0-16,-1 4 0 0,0-1 0 15,-2 0 0-15,1 0 0 0,1 2 0 0,0 0 0 0,1 1 0 0,1-2 0 16,2-2 0-16,1-1 0 0,3 2 128 0,1-3-128 15,2 0 224-15,0 0-32 0,2 0-16 0,2-4 0 0,-2 4 16 16,0-5 0 0,1 1 0-16,0 1 0 0,0-3-192 0,0-1 0 0,1 4 0 0,-2-2 0 15,0 1 0-15,0 0 0 16,1-1 0-16,-1 0 0 0,0 3 0 0,1-2 0 0,0 2 0 0,1-2 0 0,0-1 0 0,1 1 192 16,0-2-64-16,2 0 0 0,0 0 64 0,1 0 16 15,2-2 0-15,-1 0 0 0,3 0-80 0,1-3-128 16,3 0 176-16,1 0-176 0,-2 1 192 0,2-3-64 15,1 0 0-15,-1 1-128 0,0-3 160 0,-3 1-160 16,-2 4 128-16,0-2-128 16,-1 2 0-16,-2-2 0 0,-1 2 0 0,-1 1 0 0,-1 0-192 0,0 2 16 0,-1-3 16 0,0 1 0 15,1 3 160-15,-2 0 0 0,0 2 0 0,1 1-128 16,-1 3 0-16,1-3 0 0,-2 3 0 0,0 0 0 31,1 3 0-31,-2-2 0 0,0 1 0 0,-2 1 0 16,0 1 0-16,1-2 0 0,-1 2 0 0,-1-1 0 15,0 4 128-15,1-4 0 0,1 2 0 0,-2-1 0 16,-1 2 0-16,1 4 0 0,-4 2 0 0,1 2 0 16,0 3-128-16,-1-1 0 0,-1 2 0 0,1-1 0 15,-2-1 128-15,1 3 0 0,0-3 0 0,-2 1 0 16,0 4 0-16,0-2 0 0,1-2 0 0,-1 1 0 0,2-1 0 16,0-1 176-16,0 1-48 0,1-1 0 0,-1-2 112 15,1 0 16-15,1-4 0 0,1 3 0 0,2-3-256 0,2-2 0 16,2-2 128-16,3 2-128 0,1-2 0 0,5-4 176 15,2 5-176-15,6-7 160 0,3 1-160 0,5-1 0 16,3-1 0-16,1-2-176 16,-2 3-208-16,9-2-64 0,9 2 0 0,5 2-12016 15,0-2-2400-15</inkml:trace>
  <inkml:trace contextRef="#ctx0" brushRef="#br0" timeOffset="22">16292 15838 27647 0,'-2'-1'2448'0,"0"-3"-1952"0,-1 4-496 0,2-2 0 0,0 2 1920 16,-2-3 304-16,0 0 48 0,-3-4 16 0,-3-3-1376 0,-1 1-272 16,0 0-48-1,-1-1-16-15,-1 4-288 0,-2 2-64 0,0-1-16 0,-2 5 0 0,0 3 48 0,-1-1 16 16,1 4 0-16,-1 4 0 0,0 3-272 0,1-1-176 15,4-1 32-15,-3 4 0 0,0 3-48 0,1 5 0 16,0-3 0-16,0 5 0 0,-1 9 192 0,-1-2-160 16,0 5 160-16,1-2-160 15,3 1-400-15,1 1-80 0,4 1 0 0,2 0-16 0,3 3 432 0,2-4 96 16,4-3 128-16,2-1-208 0,5 2 416 0,4-6 96 0,3 2 16 16,1-6 0-1,2-1-896-15,4-3-160 0,2-3-32 0,3-4-16 16,0-2-512-16,1-2-112 0,-1-4 0 0,3-2-16 0,-2 1 1152 0,-2-5 272 0,1 0 0 0,-3-5 0 15,-1 1-256-15,-4-2-16 0,1-1-16 0,-2-2 0 16,-2-1 416-16,1-5 96 0,-3-1 16 0,-3 0 0 16,-2 1 528-16,1-2 96 0,-1-5 32 0,-1-7 0 15,-1-4 256-15,-2 1 48 0,-3-1 16 16,-4-4 0-16,0-1-448 0,-3 0-96 16,-1-1-16-16,-4-1 0 0,-2-4-256 0,0 8-48 0,2 8-16 0,-5-3 0 0,-6-10 16 15,-6-1 0-15,-2 4 0 0,-4 1 0 0,-1 5-352 16,-1 1 0-16,-2 8-160 0,1 5 160 15,1 5-704-15,0 7-48 0,0 5 0 16,1 5 0-16,2 6-2144 0,5 2-432 0,1 0-96 0,3 4-16 16</inkml:trace>
  <inkml:trace contextRef="#ctx0" brushRef="#br0" timeOffset="23">17837 15831 43311 0,'3'6'3840'0,"-2"-4"-3072"0,-1 0-608 0,0-2-160 16,0 0-320-16,1 2-80 0,-1 2-32 0,4 0 0 0,1 2 432 0,0 0 128 15,1 3 0-15,-1 0 0 0,-1 1-128 0,-1 3 0 16,0 2 0-16,-2 2 0 0,-1 4 0 0,0 2 0 0,-1 1 0 16,1 4 128-16,0 8-128 0,2 2 0 15,2 6 0-15,0 0 0 0,2 3 0 0,1-1-208 16,1 4 48-16,0-4 16 0,1 5 144 0,0-6 0 15,-2 2 0-15,1-9 0 0,-4-2-288 0,1-3-80 0,-2-3-16 0,-2-3-17840 16</inkml:trace>
  <inkml:trace contextRef="#ctx0" brushRef="#br0" timeOffset="24">17585 16353 44223 0,'7'24'1968'0,"-4"-11"400"0,-2-2-1904 0,-1-5-464 15,0-1 0-15,0-5 0 0,1 0 256 0,2-3-32 16,3 1-16-16,6-4 0 16,9-5-1040-16,8-4-224 0,4-5-32 0,3 2-16 0,2-5 672 0,-2 5 144 15,0-1 32-15,-4 3 0 0,0 2 416 0,-2 3 96 16,-3 4 0-16,-1-2 16 0,-3 6-272 0,-2 0 0 15,0 3-128-15,-3 3 128 16,-1 0-560-16,-2 3-16 0,0 1 0 0,-1 1 0 16,-2 0-1584-16,2 0-320 0,-2 2-64 0,0-1-12096 0</inkml:trace>
  <inkml:trace contextRef="#ctx0" brushRef="#br0" timeOffset="25">18875 15562 41471 0,'-4'7'3680'0,"2"-5"-2944"0,0-1-592 0,1-1-144 16,1 3-320-16,0-3-112 0,0 2-16 0,0 4 0 16,1 2-1984-16,1 2-384 0,1 1-96 0,0 0-16 0,0 1 3504 0,0 3 704 15,1 1 144-15,-2 0 32 0,2 3-432 0,-2-1-96 16,1 2-16-16,-1 2 0 0,1 3-912 0,-3 0-192 15,1 2-48-15,-4 3 0 16,1 2-1072-16,-3 0-224 0,-1-1-32 0,-3-3-16 16,1 5-608-16,-4-5-128 0,1-3-32 0,1-2-9200 15</inkml:trace>
  <inkml:trace contextRef="#ctx0" brushRef="#br0" timeOffset="26">18621 16371 47919 0,'0'32'2112'0,"-2"-13"448"0,-3-6-2048 0,2-4-512 16,2-6 0-16,1-3 0 16,1 0-512-16,2 0-192 0,3-3-64 0,6 1 0 15,8-5-640-15,5 0-144 0,2-5-32 0,0-1 0 0,-1 3 1200 0,0-2 256 0,-2 0 128 0,-2 2-160 16,0 0 416-16,-1 0 64 0,-1 1 32 0,0 1 0 15,0 1-144-15,-1 3-16 16,-1 1-16-16,-1-1 0 0,-2-1-352 0,0 4-64 0,-2-1-16 0,-2 2-17728 16</inkml:trace>
  <inkml:trace contextRef="#ctx0" brushRef="#br0" timeOffset="27">18698 16745 40543 0,'4'12'3600'0,"-3"-3"-2880"0,-2-6-576 0,-1-5-144 15,0-1 832-15,1 2 128 0,1-1 16 0,2 0 16 32,2-4-1728-32,3-2-352 0,6-8-64 0,-1-3 0 0,3-1-608 15,0-2-112-15,0 0-32 0,-1-1 0 0,0 5 2672 0,1 2 512 0,-2-3 128 0,2 4 0 16,-1 2-512-16,1 0-128 15,0 4 0-15,-3 2-16 0,-1 1-384 0,1 2-80 16,1 0-16-16,-1 2 0 0,-1 4-112 0,0 2-32 0,-1 0 0 0,0 6 0 0,-1-1 0 0,1 1 0 16,1 2 0-16,-1 0 0 15,1 2-128-15,1-2 0 0,-1 2 0 0,0-2 128 16,-1-1-128-16,0 1 0 0,0-1 0 0,-2 0-176 16,-2 1-48-16,0 1-16 0,-4-1 0 0,-2 4 0 0,-1 5-96 0,-4-1-32 15,-1 0 0-15,-5 1 0 16,-3 3-32-16,-3-1-16 0,-2-1 0 0,-4 0 0 15,-1 4-224-15,-2 0-64 0,-1 1 0 0,-2 2 0 0,0-1 336 0,1 1 64 16,3-3 16-16,-1-1 0 0,3 4 288 0,-2-6 0 0,3 0-128 16,-2-4 128-1,4-2 0-15,0-3 176 0,3-1-32 0,1-6 0 0,2-3 112 0,1-4 32 0,2-4 0 16,-2-3 0 0,2-2 416-16,-1-3 96 0,1-4 16 0,0 0 0 15,2 0-560-15,2 3-96 0,2 1-32 0,2-1 0 16,3 1-512-1,3 2-96-15,2 0-32 0,2 2 0 0,3 4-16 0,2-2-16 0,3 6 0 16,1 0 0-16,4 0 1184 0,1 2 256 0,2 2 32 0,1 0 16 0,2 2-560 0,2 2-96 16,1 0-32-16,0 4 0 0,1 3-256 0,-1-1 0 15,-2 1 128-15,-1 1-128 0,-4-3 0 0,-2 3 0 0,-2-1 128 0,-2-1-128 32,-2-2 0-32,0-1-176 0,-3 0 32 0,0-2 0 15,-1 0-448-15,0-2-96 0,0-1-16 16,-1-3 0-16,0 0-704 0,0-3-128 0,-2 0-48 0,2-3-13712 15</inkml:trace>
  <inkml:trace contextRef="#ctx0" brushRef="#br0" timeOffset="28">20125 15120 39615 0,'5'6'1760'0,"-4"-2"352"0,0-2-1680 16,-1 1-432-16,-1-3 0 0,0-3 0 0,0 3 176 0,-2-2-48 0,-1 0-128 0,-1 0 192 16,-1-2-1472-16,0-1-320 0,0 4-48 0,-2 1-16 0,1 1 1296 0,-2 4 368 15,1 1-144-15,-2 4 144 0,-1 0 1232 0,0 3 320 16,-1 5 64-16,0-1 16 0,0 7-1024 0,-1-1-208 16,0 6-32-16,-3 4-16 0,0 3-192 0,-2 5-32 15,0 0-128-15,-4 6 192 0,-2 7-192 0,-1-1 0 16,1 8 0-16,-1-1 0 0,0 6 0 0,3 1 176 15,3 2-176-15,3-2 160 0,3 0-32 0,0-1-128 16,5 0 192-16,-1-3-64 0,2-2-128 0,-1-2 0 16,1-5 0-16,-2-1 0 0,0-2 192 0,1-6-32 0,-1-2-16 0,2 3 0 15,2 3 32-15,0-2 0 0,2 4 0 16,2-3 0-16,3-1-176 0,5 0 0 0,0 1 0 0,4-1 128 16,3 2-128-16,1-2-256 0,3-3 64 0,7 3 16 15,7 4-32-15,8-3-16 0,4-4 0 0,3-4 0 16,3-5 224-16,0-3 0 0,0-6 0 0,-6-4 0 31,0-3-832-31,3-5-64 0</inkml:trace>
  <inkml:trace contextRef="#ctx0" brushRef="#br0" timeOffset="29">21300 16481 43311 0,'-2'8'3840'16,"2"-6"-3072"-16,0-1-608 0,0-2-160 0,2 1-288 0,-1 0-96 0,1 0 0 0,3 0-16 31,4-2-240-31,5-2-32 0,4-2-16 0,6 0 0 0,4-1 688 0,2 1 0 16,2-1 0-16,2 1 0 0,2-1 336 0,1 2 160 0,0 2 16 0,2-1 16 15,0 2-288-15,3 0-64 0,0 0-16 0,2 2 0 0,-1 0-160 16,2 0-272-16,0 0 64 0,0 0 16 16,-1 2-448-16,-3 2-64 0,1 0-32 0,-3-2-11040 15,0 2-2224 1</inkml:trace>
  <inkml:trace contextRef="#ctx0" brushRef="#br0" timeOffset="30">23075 16147 40543 0,'-2'-3'3600'0,"-1"-7"-2880"0,2 1-576 0,1 2-144 16,1 0-608-16,1-5-160 0,-1-4-16 0,3-11-16 16,0-5-4688-16,4-3-928 0,2 4-192 0,-2 11-48 15,1 4 4416-15,-1 8 896 0,-4 6 160 0,-2 2 32 0,-2 7 6208 0,-6 4 1248 16,-2 6 240-16,-3 5 48 0,-5 2-3328 0,-4 7-688 0,-2 0-128 15,-4 3-16-15,-1 5-1488 0,-1-5-304 0,1 4-48 16,1-3-16-16,2 3-576 0,1 1-128 16,5 4-32-16,3-2 0 0,5 1-64 0,5-1-16 0,5 0 0 0,4-3 0 15,2-1 240-15,4-4-144 0,2-2 144 0,2-2-128 16,2-1 128-16,0-2-208 0,1-2 80 0,2 2 128 31,-2 2-480-31,2-6 32 0,2-3 0 0,0-7 0 16,1 2-800-16,0-4-160 0,3-2-16 0,0-1-16 0,1-4 64 15,1 0 16-15,4-3 0 0,2-3 0 0,2 0 912 0,2-7 176 0,2-1 32 0,1-3 16 0,-4-5 1040 16,0-3 208-16,1-3 32 0,-5-1 16 0,-2-2-432 16,-3-3-64-16,-1-1-32 0,-4-5 0 0,-2 1-544 15,-5-5-304-15,-5 3 48 0,-7-5 0 0,-4 0 640 0,-9 0 144 16,-6-1 32-16,-5-1 0 0,-6-2 128 16,-4 3 16-16,-1 2 16 0,-3 1 0 0,-1 2-464 0,1 5-112 15,2 5-16-15,1 5 0 0,3 1 128 0,0 5 0 16,3 2 16-16,0 1 0 0,1 1-16 0,2-1-16 15,-2 4 0-15,2-1 0 0,0 2-240 0,0 1 0 16,1 3 0-16,-2 4-12224 16,3 2-2496-16</inkml:trace>
  <inkml:trace contextRef="#ctx0" brushRef="#br0" timeOffset="31">23490 15313 41471 0,'-14'8'1840'16,"3"-4"368"-16,-2-4-1760 0,5 0-448 0,2 0 0 0,2 0 0 0,-2-3-256 0,-3 2-128 0,-6 1-16 0,-1-2-16 15,0 2-2032-15,2-3-416 0,5 6-80 0,4-1 0 0,3-1 3328 0,4 4 656 0,1-1 144 0,2 2 32 32,3-2 640-32,2 2 144 0,3 3 32 0,3-3 0 0,4 1-1264 0,2 0-240 0,3-1-48 0,1 1-16 15,1 2-144-15,3 1-16 0,1 1-16 0,-2 3 0 16,2 0-288-16,0 2 0 0,-1 1 0 16,0 2 0-16,-1 6-192 0,2 4-32 15,-1 1-16-15,0 4 0 0,2 3-16 0,0 4 0 0,1 0 0 0,3 3 0 16,0 1 256-16,-4-5 0 0,-2-4 0 0,1 8 0 15,5 6 0-15,1 7 256 0,-3 0-16 0,-3 0-16 0,-5-3-16 16,-5 2 0 0,-3-2 0-16,-7 3 0 0,-4-2-400 0,-4 2-64 0,-6 2-32 0,-2-2 0 31,-6 0-96-31,-5 0-32 0,-5 3 0 0,-1-3 0 0,-1-8 416 0,-3 2 0 0,-1-3 192 0,-1 1-64 0,-1-2 368 0,1-4 80 16,2-5 0-16,1-9 16 0,0-7-48 0,2-10-16 15,-1-6 0-15,2-9 0 16,1-12-928-16,-2-16-192 0</inkml:trace>
  <inkml:trace contextRef="#ctx0" brushRef="#br0" timeOffset="32">29733 10725 39615 0,'11'-9'3520'0,"0"5"-2816"0,-2 1-560 0,-3 4-144 0,0 1 0 16,2 0 128-16,6-1-128 0,9 3 128 0,5-1-128 0,1 6-192 15,-3 2 32-15,-9 4 16 16,-7 1-576-16,-10 0-112 0,-10 0-32 0,-10 2 0 16,-10-1-496-16,-9-1-112 0,-9-1 0 0,-8-5-16 0,-6 0 992 0,-8-2 208 0,-5 2 32 15,-4-1 16-15,-2-2 1376 0,2-1 272 0,4-3 48 0,5-3 16 16,1 0 64-16,4-4 32 0,8 2 0 0,4-2 0 16,5-2-912-16,7 0-176 0,5-3-32 0,7 1-16 15,5 0-304-15,7-2-128 0,3-2 0 0,6 2 128 16,3 0-128-16,6 1-272 0,3 0 64 15,6 5 16-15,4-3-624 16,9 5-112-16,5 2-32 0,7 0 0 0,3 0-96 16,5 4-32-16,8 1 0 0,5-1 0 0,2 5 736 0,2 0 144 0,-2 1 16 0,2 0 16 0,-2-1 176 15,-5 0 128-15,-5-3-128 0,-8 0 176 0,-7 1 64 0,-9-4 16 16,-7 0 0-16,-8-2 0 0,-6-1 368 16,-6 0 80-16,-6 3 0 0,-8-3 16 0,-8 0 16 0,-10 1 0 15,-9 1 0-15,-9-2 0 0,1-3-384 0,-6 0-80 16,-12-1-16-16,-6-2 0 0,-5 0-128 0,0 0-128 15,-1-2 144-15,3 2-144 0,4 0 144 0,3-3-144 16,5 6 128-16,8-1-128 0,7-1 0 0,10 4 0 16,8-2 0-16,11 0 0 0,9-2 0 0,11 1 0 15,6 0 0-15,10-2 0 0,6 0 0 0,14-3 0 0,12 3 0 16,15 1 0-16,8 3-176 0,13 2-64 0,13 3-16 0,8 1 0 16,3 1-32-16,-1 2-16 0,-5 2 0 0,-5 1 0 15,-7 0 304-15,-12-2 0 0,-14 0 0 16,-17-3 0-16,-18-1 0 0,-15-4 0 15,-12 0 0-15,-17 0 0 0,-10-3 0 0,-20 2 0 0,-17-5 0 0,-15-1 0 16,-7 1 336-16,-8 0-16 0,-8 2-16 0,-9-1 0 16,-6 4-176-16,3 1-128 0,7 1 144 0,5 6-18496 15</inkml:trace>
</inkml:ink>
</file>

<file path=ppt/ink/ink29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4-14T13:15:49.352"/>
    </inkml:context>
    <inkml:brush xml:id="br0">
      <inkml:brushProperty name="width" value="0.05292" units="cm"/>
      <inkml:brushProperty name="height" value="0.05292" units="cm"/>
      <inkml:brushProperty name="color" value="#00B0F0"/>
    </inkml:brush>
  </inkml:definitions>
  <inkml:trace contextRef="#ctx0" brushRef="#br0">20117 5543 11055 0,'-3'0'976'0,"0"0"-784"0,2 0-192 0,1 0 0 15,0 0 384-15,0 0 48 0,0 0 0 0,-1-2 0 0,0 2-128 16,-1 0-32-16,4 0 0 0,-2 0 0 0,0 0-272 0,0 0 0 15,0 0 0-15,22-14 0 0,-15 12 192 0,1-2-192 16,-1 2 192-16,0-2-192 16,1 2 1072-16,-3-1 96 0,0 2 32 0,-1 1 0 0,-2 0 592 15,-1 0 128-15,0 4 32 0,-2-2 0 0,0 2-240 0,-1-2-48 16,-1 4-16-16,1-1 0 0,-2 2-512 0,1 1-112 16,2-2 0-16,-1 2-16 0,2 0-352 0,1 1-64 15,1 2-16-15,2 0 0 0,1 2-176 0,1 0-32 16,2 2-16-16,0 1 0 0,2 4 16 0,1 2 0 15,0 3 0-15,2 3 0 0,-1 1-96 0,1-1-16 0,-1 3 0 16,-1 3 0-16,-1-1-112 0,-3 3-16 0,1 2-128 0,-3 2 192 16,-2 1-48-16,1 1-16 0,1 5 0 0,-1-3 0 15,1 3-128-15,0-5 192 0,1-3-192 0,1-2 192 16,2-5 0-16,2-1 0 0,-1-3 0 0,0-3 0 16,2 1 32-16,1-1 16 0,-1 1 0 15,2 0 0-15,0 1-96 0,1-1-16 0,0 2 0 0,-3-3 0 16,1 5-128-16,-2-3 0 0,-1 1 0 0,-2-2 0 15,-3 0 0-15,-1 1 0 0,-3 3 0 0,-1 3 0 0,-2 0 0 16,-2-1 0-16,0-1 0 0,0-5 0 0,0-2 0 0,-1-4 0 16,2-5 0-16,0-3 0 0,0-4 176 0,1-2-48 15,1-1-128-15,-1-5 192 0,2 0 0 0,-1-3-16 16,2-3 0-16,-1-2 0 0,3-2 224 0,-1-3 48 16,1 0 16-16,2-3 0 0,1-3-464 0,1-3 0 15,2-4 0-15,1 1 0 0,0 0 224 0,0-1-48 16,1-1-16-16,0-2 0 0,1-5-160 0,-1-2 0 15,3-2 0-15,-3-3 0 0,1 0 0 0,0 3 0 16,-1-3 0-16,1-3 0 0,0-1 0 0,2-4 0 16,-3 2 0-16,0-2 0 0,-1-1 0 0,-1-1 0 0,-2 0 0 15,-2 4 0-15,-1 7 0 0,-2-2 0 0,1-5 0 0,-1-2 0 16,1 6 0-16,-3-1 0 0,1 5 0 0,-1 0 0 16,0 0 0-16,-1 5 0 0,1 4 0 0,-1 3 0 15,1 3 0-15,0 2 0 0,0 0-144 0,1 3 144 16,-1 3-352-16,2 1-16 0,0 2 0 0,1 0 0 31,1 3-208-31,1 4-32 0,0 0-16 0,0 4 0 0,0 2-656 0,-2 2-128 0,4 4-16 16,-2 4-16-16</inkml:trace>
  <inkml:trace contextRef="#ctx0" brushRef="#br0" timeOffset="1">20969 6549 18431 0,'-1'-3'1632'0,"0"1"-1312"16,1 2-320-16,0 0 0 0,0 0 384 0,0 0 0 15,0 0 0-15,-1-1 0 0,-1 1 112 0,1-3 16 16,1 2 16-16,0 1 0 0,0 0-336 0,0 0-192 16,0 0 192-16,0 0-192 0,19-15 208 0,-13 11-64 15,0 2-16-15,0-2 0 0,1 2 896 0,-1 2 192 0,-1 2 16 16,0 2 16-16,-2 2 144 0,0 0 16 0,-1 4 16 0,-1 5 0 15,-1 2-512-15,0 6-96 0,0 4-32 0,0 2 0 32,-1 2-528-32,-1 2-96 0,1 1-32 0,-2 0 0 0,-1-6 176 0,1 2 16 0,-1 1 16 0,-1-5 0 15,1-2-176-15,-1 1-32 0,2-3-128 0,-1 1 192 16,0-5-192-16,1-1 144 0,-1 1-144 0,0-2 128 16,2 0-128-16,-2-4 0 0,0-1 0 0,-1-2 0 0,2-3 0 15,-1 0 0 1,0-3-192-16,-1 1 192 15,-1-3-1296-15,1 1-144 0,1-2-32 0,-1 3-8576 0,0-3-1728 0</inkml:trace>
  <inkml:trace contextRef="#ctx0" brushRef="#br0" timeOffset="2">21347 6745 17503 0,'-4'3'768'0,"0"-3"176"0,2 1-752 0,-1 2-192 0,2-3 0 0,1 0 0 15,-1 2 0-15,0-2 0 0,-3 4 0 0,-1-2 0 0,0 2 0 0,-1 0 0 16,0-1 0-16,-1 0 0 0,0 3 0 0,0-3 0 16,-1 0 0-16,1 3 0 0,-2-2 288 0,-1 2 80 15,0 1 16-15,0-1 0 0,0 0 496 0,-1 1 96 16,0-1 32-16,0 3 0 0,0-3-272 0,-3 1-48 15,4-1-16-15,-2 0 0 0,2-2 96 0,0-2 0 16,2 2 16-16,-1-3 0 0,3 1-16 0,1-2 0 16,0 0 0-16,2 0 0 0,0 3-384 0,0-3-64 15,1 0-32-15,-1 0 0 0,0 0-32 0,-1 1-16 16,-1 4 0-16,0-4 0 0,0 4-240 0,0-3 0 16,0 3 0-16,1-4 0 0,2 1 0 0,-1-1 0 0,1 2 0 15,1-3 0-15,1 0 0 0,0 0 0 0,0 0 0 16,1 0 0-16,0 0 160 0,2 0-16 0,-1 2 0 0,2-2 0 15,-4 0 320-15,0 0 64 0,0 0 16 0,27 7 0 16,-16-6-32-16,4 1-16 16,2 2 0-16,2 0 0 0,0 1-128 0,2 1-32 0,0-2 0 15,-2 2 0-15,1 0-336 0,-1 0 0 0,-2 4 0 0,-1-1 0 16,-1-2 0-16,-3 3 0 0,2 2 0 0,-4 1 0 16,0-1 0-16,-2 0 128 0,1 2-128 0,0 1 0 0,-2 1 0 15,2-2 0-15,-2 0 0 0,1-1 0 16,-1-3 0-16,0-2 0 0,0 0 0 0,-1-2-128 0,-1-2 128 15,0 1 0-15,-3-4 0 0,2-1 0 32,-3 0-384-32,-1-1-32 0,-1 1-16 0,-2-3-15904 0</inkml:trace>
  <inkml:trace contextRef="#ctx0" brushRef="#br0" timeOffset="3">21185 5484 14735 0,'-3'0'1312'0,"2"0"-1056"0,1 0-256 0,0 0 0 0,0 0 832 0,0 0 96 16,0 0 32-16,-1 3 0 0,-1-3 800 0,2 1 160 15,-1 1 48-15,1-2 0 0,0 0-688 0,0 0-128 32,0 0-16-32,1 20-16 0,-1-11-288 0,0-3-48 0,3 4-16 0,-3 0 0 0,0 1-448 0,0 2-80 15,-1 0-32-15,1-1 0 16,0 4-208-16,0-2 0 0,0 3 0 0,1-3 0 0,-1 1 0 0,1 1 0 15,2-3 0-15,-2 2 0 16,1 1 0-16,1-2 0 0,-1 1 0 0,1-3 0 16,-2-1-256-16,0 10-224 15,-1-12 240 1,-1 1-1744-16,1-4-336 0,-1 0-80 0,-1-2-9344 0</inkml:trace>
  <inkml:trace contextRef="#ctx0" brushRef="#br0" timeOffset="4">21492 5417 34095 0,'-4'0'3024'0,"0"3"-2416"16,3-2-480-16,1 2-128 0,1-2 272 0,-1 1 48 15,-1 2 0-15,-1 5 0 0,0-1-320 0,-1 6 0 16,1 4-208-16,-1 1 80 0,2 3-80 0,-1 0-16 16,-1 2 0-16,1 1 0 15,-1-1-240-15,0-1-48 0,0 1-16 0,-1 0 0 0,1-2 336 16,-1-1 192-16,-1 1-192 0,1-3 192 15,-1 1-448-15,2-2 32 0,-2-2 0 0,1-3 0 16,2-1-480-16,-2-2-112 0,1-3-16 0,1 0-7328 16,-1-2-1472-16</inkml:trace>
  <inkml:trace contextRef="#ctx0" brushRef="#br0" timeOffset="5">20969 5646 18431 0,'-5'3'816'0,"1"-3"160"0,0 0-784 0,3 0-192 0,-1 0 0 0,2 0 0 16,0 0 0-16,0 0 176 16,-1 0-176-16,0-3 160 0,1 2 32 0,0 1 16 0,0 0 0 0,0 0 0 15,0 0 208-15,11-19 32 0,-5 13 16 0,-1-1 0 16,1 1 448-16,2-3 96 0,-2 3 16 0,1-4 0 16,1 1 496-16,-1 2 96 0,1-3 32 0,0 1 0 15,2-1-400-15,0-2-80 0,2 2-16 0,0-2 0 16,0-1-320-16,-1 1-64 0,1-2 0 0,1 0-16 15,-1 0-368-15,-1 2-64 0,0-3 0 0,2 1-16 16,-2 2-304-16,0-1 0 0,-2 0 0 0,-1 0 0 0,1 4 0 16,-2-3 0-16,2 5 0 0,0-4 0 0,1 3 0 0,-2-1 0 15,1 0 0-15,0-1 0 0,-1 4 0 0,0 0 0 16,0-2 0-16,-2 6 0 0,1-2 0 0,-1 4 0 16,-1-2 0-16,0 2 0 0,0 0 0 0,-3 0 128 15,2 0-128-15,0 2 160 16,-1 2 80-16,0-2 16 0,0 2 0 0,0 2 0 0,-1 4-256 0,2 0 0 0,0 2 0 15,1 1 0-15,0-1 192 0,0 2-16 0,2 0 0 16,-1 2 0-16,3-2-48 0,-2 1 0 0,3-3 0 0,-1 1 0 16,1 0-128-16,0-3 128 0,0 1-128 0,-1-1 128 15,1 0-128-15,0-4 0 0,-1 0 144 0,0 1-144 16,-3-4 0-16,0 0 128 0,-1-3-128 16,1 1 0-16,-1-1 208 0,-1-1-16 0,2 1-16 0,0-3 0 15,0 0-176-15,2 0 0 0,-1-1 0 0,2 1 0 16,1-2 0-16,0 1 0 0,2 0 0 0,2-1 0 31,0 4-640-31,4-4-48 0,1 4-16 0,4-4-11312 16,3 1-2256-16</inkml:trace>
  <inkml:trace contextRef="#ctx0" brushRef="#br0" timeOffset="6">28516 5797 3679 0,'-1'-2'320'0,"0"0"-320"0,-1 0 0 0,1 2 0 0,1-3 1168 0,0 2 176 0,0-1 16 0,-1-2 16 15,0-2-96-15,1-4-32 0,0 4 0 0,0-3 0 16,0 3-128-16,1 2-32 16,0-2 0-16,0 0 0 0,1 2 448 0,0-2 64 15,-1 2 32-15,2-1 0 0,-1 1 240 0,1 1 48 0,-1-3 16 0,2 2 0 16,0-1-320-16,-1-1-64 0,1 2-16 0,0 0 0 16,1-2-512-16,-2 2-128 0,1 2 0 0,0-2-16 15,-2 2-368-15,1 2-80 0,-1-3-16 0,1 3 0 16,-1 0-112-16,1 3-32 0,-1-3 0 0,1 2 0 0,0 2-80 15,2 2 0-15,-1 0-16 0,2 1 0 0,0 2-16 0,1 1 0 16,0 5 0-16,0 1 0 0,1 3-160 0,-1 1 128 16,2 8-128-16,-2 0 128 0,3 1 0 0,0 6 0 15,0-1 0-15,-1 2 0 16,-2-3-128-16,0 6 0 0,2 5 0 0,0 7 0 0,1-3 0 0,2 2 0 16,-1-6 0-16,-1-3 0 0,1-3 0 0,0-3 0 15,-1-3 0-15,0 1 0 0,-1-3 0 0,-1 1 0 16,1-3 0-16,-1 1 0 0,-1 2 192 0,0 1 16 0,0-2 0 0,-1 1 0 15,-1 3-64-15,0-5-16 0,-2-1 0 16,1-2 0-16,-2-1-128 0,2-3 0 16,-1-3 0-16,-2-1-176 0,0-1 176 0,0-2 0 0,1 1 0 0,-2-6 0 15,0 0 0-15,0-1 0 16,-2-3 0-16,2 0 0 0,0-2 192 0,0-2 32 16,0-4 0-16,2 1 0 0,-1-6 160 0,0-1 48 0,2-2 0 0,0 0 0 15,0-5-96-15,0-1-16 0,1 0 0 0,0-3 0 16,0 0-160-16,-1-4-32 0,1-4-128 0,0 1 192 15,1-5-192-15,0-1 0 16,0-6 128-16,1 3-128 0,-1 1 0 0,2-5 0 0,2-2 128 0,-1 1-128 16,1 1 0-16,0-1 0 0,-1-1-144 0,1-4 144 15,0-3 0-15,-1 1 0 0,0 2 0 0,0 2 0 0,1 1 0 16,-1 1 0-16,-1 1-128 0,0 1 128 0,0 1 0 0,-1 3 0 16,0 4 0-16,-1-1 0 0,0 4 0 0,0-3 0 15,0-1 0-15,0 0 0 0,0 1 0 16,0 0 0-16,-1 2-128 0,3 1 128 0,-1 2 0 0,-1 0-192 15,1 1 192-15,-2 3-192 16,1 1-256-16,-4 4-32 0,1 2-16 0,1 5 0 31,-2 0-208-31,-1 4-32 0,0 3-16 0,-1 3 0 16,0 3-464-16,-1 0-80 0,1 1-32 0,-3 6-16400 0</inkml:trace>
  <inkml:trace contextRef="#ctx0" brushRef="#br0" timeOffset="7">29395 6600 15663 0,'-3'-7'1392'0,"0"1"-1120"0,1 2-272 0,0 2 0 0,1 0 1632 0,1 2 272 16,0 0 48-16,-1 0 16 0,0-2-80 0,-2 2-16 16,1-2 0-16,-1 2 0 0,1 0-176 0,1 0-32 15,-2 0-16-15,2 0 0 0,0 2-544 0,1-2-96 16,0 4-32-16,0-2 0 0,1 2-336 0,0 0-64 15,0 2 0-15,1 3-16 0,0 3-192 0,-1 2-48 0,2 4 0 16,-2 5 0-16,-1-1-48 0,0 6-16 0,0 3 0 16,0-1 0-16,0 3-256 0,-1-4 0 0,0-1 0 0,-1 4 0 15,-1 3 0-15,0-1 0 0,-1-1 0 0,2-2 0 16,-1 1 0-16,2-4 0 0,0-2 0 0,0-1 0 16,1-5 0-16,0-2-144 0,0-3 144 0,1-4-128 15,0 0-272 1,-1-5-48-16,1-2-16 0,-1-1-11904 0,0 0-2384 0</inkml:trace>
  <inkml:trace contextRef="#ctx0" brushRef="#br0" timeOffset="8">29591 6676 19343 0,'1'-1'848'0,"-1"-1"192"0,0-1-832 0,0 3-208 16,0 0 0-16,0 0 0 0,1 0 544 0,-1 0 64 0,0 0 16 0,0 3 0 15,0-3 304-15,0 0 64 0,0 0 16 0,0 0 0 16,0 0-240-16,0 0-64 0,-5 22 0 0,4-19 0 15,-2 4 704-15,1-1 144 0,-2 0 32 0,1-2 0 16,-1 2-336-16,-1 3-64 16,-1-3-16-16,-2 1 0 0,0 4-512 0,-3 0-96 0,-2 1-32 0,-2 1 0 0,1 2-320 0,-4-1-64 15,0-2-16-15,-1 0 0 0,1 1 0 16,-2 0 0-16,0 2 0 0,1-1 0 0,1 1-128 16,-1-6 0-1,3 1 0-15,0-1 128 0,3-2-128 0,0 0 0 0,3-1 0 0,4-4 0 16,0 2 0-16,2-2 0 0,2 2 0 0,1-4 0 0,1 0 0 0,0 3 0 15,1-3 0-15,0 1 0 0,0 1 0 0,2 0 128 16,-1 0-128-16,1 1 192 0,0 0-192 0,1 0 128 16,1 0-128-1,0 0 128-15,2 1 64 0,3-1 0 0,3 2 0 0,0 0 0 0,2 0-16 16,2-1 0-16,2 2 0 16,0-3 0-16,-2 0-176 0,1 1 0 0,1 0 144 15,1 1-144-15,-1-2 0 0,0 4 0 0,-3-4 0 0,-1 3 0 0,0 1 0 0,-2 1 0 0,1 2 0 16,0 2 0-16,-2 5-272 0,0-1-32 0,-2-3 0 0,-1 2 0 47,0-3-352-47,-2-2-80 0,-1 0-16 0,0-1 0 0,-1-3-816 15,-1-2-160-15,1-4-48 0,0 0-8624 0,0-4-1728 0</inkml:trace>
  <inkml:trace contextRef="#ctx0" brushRef="#br0" timeOffset="9">29855 6742 16575 0,'-1'-3'1472'0,"0"1"-1168"0,0 1-304 0,-1 1 0 15,4 0 3392-15,-1 0 640 0,-1 3 112 0,1 0 16 16,2 0-2240-16,-1 1-464 0,2 5-96 0,-1 3-16 16,1 1-272-16,0 3-64 0,0 2-16 0,-1 2 0 15,2 0-640-15,-2 1-128 0,-1-5-32 0,1 4 0 0,-1 4-192 16,1 1 0-16,-2-1 0 0,-2 0 0 0,1 1 0 0,-2-5-208 15,0 1 64-15,-2-5 16 16,0 0-496-16,1-1-80 0,-2-4-32 0,-1 0 0 16,-1-3-1568-16,1-2-304 0</inkml:trace>
  <inkml:trace contextRef="#ctx0" brushRef="#br0" timeOffset="10">29725 6979 35935 0,'3'-4'1600'0,"-1"2"320"0,1-2-1536 0,1 4-384 0,1-2 0 0,-1 2 0 15,4-3 384-15,2 2 16 0,5-4 0 0,4 0 0 16,5-1 368-16,1 0 64 0,-1-3 0 0,0 3 16 16,-3-1-656-16,-3 0-192 0,1 1 0 0,-3-2 0 15,-1 1-384 1,-3 0-160-16,-1 1-32 0,-2 0-16832 0</inkml:trace>
  <inkml:trace contextRef="#ctx0" brushRef="#br0" timeOffset="11">30112 6053 28559 0,'-1'-10'1264'0,"0"4"272"0,2 0-1232 0,2 2-304 0,-1 2 0 0,1-2 0 31,-1 1-880-31,2 0-224 0,2-6-48 0,3-1-16 0,1 0 2384 0,-1-2 464 0,-1 6 112 0,-1-1 0 16,-2 4-128-16,0 4-48 0,-1 4 0 0,-2 2 0 15,2 6-448-15,0 3-80 16,0 5-32-16,-1 2 0 0,2 5-592 0,0 1-112 16,0 6-32-16,-1 3 0 0,1 5-80 0,0 1-32 0,1 4 0 0,0-1 0 15,1 1 0-15,1 3 0 0,2 2 0 0,0 4 0 16,1-3-208-16,0 2 0 16,0-2 128-16,-2 1-128 0,-1-2 0 0,-1 0 0 15,-3-2 0-15,0-7 0 0,0-3-208 0,0-6-48 16,-1-3 0-16,1-1 0 15,0-5-128-15,-1-4-48 0,1-2 0 0,0-3 0 16,0-3-1088-16,-1-8-208 0,0 0-64 0,-2-6-14512 0</inkml:trace>
  <inkml:trace contextRef="#ctx0" brushRef="#br0" timeOffset="12">29518 5275 12895 0,'-2'3'1152'0,"1"-2"-928"0,1 1-224 0,0 2 0 15,1-1 1344-15,-1-2 240 0,2 4 32 0,-1 2 16 0,-1 3 624 0,1 1 128 16,2 2 32-16,-2 0 0 0,0-1-432 0,0 2-64 31,2 1-32-31,-2 1 0 0,0-1-1088 0,2 2-224 16,-1 4-32-16,2 1-16 0,-2 1-528 0,1 1 0 0,-1 5 0 0,1-1 0 31,-3 1-576-31,1 0-192 0,-2 4-16 0,0-3-16 0,-2-1-2064 0,-1-3-400 0</inkml:trace>
  <inkml:trace contextRef="#ctx0" brushRef="#br0" timeOffset="13">29803 5363 24879 0,'-3'-3'2208'0,"0"3"-1760"31,2 3-448-31,2 1 0 0,0-3 976 0,1 1 112 0,-1 5 32 0,0 1 0 0,2 2-288 0,-1 6-64 32,2 0-16-32,-2 4 0 0,2 1-352 0,0-1-64 15,-2 1-16-15,1-1 0 0,-2 1-320 0,0-2 0 16,-1 1 0-16,0-1-128 15,-1-1-1104-15,-2 1-224 0,1-3-32 0,-2 0-11472 0</inkml:trace>
  <inkml:trace contextRef="#ctx0" brushRef="#br0" timeOffset="14">29335 5425 31327 0,'-5'-5'1392'0,"2"2"272"0,3 0-1328 0,0 0-336 15,2 1 0-15,0 0 0 0,2 0 656 0,1-2 64 16,2-2 16-16,4-4 0 0,3-1 144 0,1 0 16 16,1-1 16-16,-1 0 0 0,1 1-464 0,-3-1-112 15,2 0-16-15,-1-3 0 0,-1 1 112 0,0-1 16 16,-1 4 0-16,-2-1 0 0,0-3-192 0,0 1-48 0,-2 2 0 0,0-3 0 15,-2 3-64-15,0-2-16 0,0-1 0 16,0 2 0-16,-1-2-128 0,0 1 0 0,-1 1 0 16,1 0 0-16,-1 1 0 0,-1 2 0 15,0-1 0-15,-1 1 0 0,1 0 0 0,-2 4 0 0,-1 0 0 0,0 2 0 16,0 2 0-16,0 2 0 0,-1 2 0 0,0-1 0 16,1 4 192-16,-2 1-32 0,2 2-16 0,2 2 0 15,0 2-144-15,1 4 0 0,2 2 0 0,2 1 0 16,0 1 0-16,1 2 0 0,2 2 0 0,2-1 0 15,0 0 0-15,2-2 0 0,1-2 0 0,1 2 0 0,0-1 0 16,-1-1 0-16,0-3 0 0,-2-3 128 0,1 0 32 0,-2-3 0 16,1-2 0-16,-2 1 0 0,-1-2-160 0,0 2 0 15,-1-3 0-15,1-2 0 0,1-2 0 0,1-2 0 16,0 0 0-16,-1-2 0 0,1-2 0 0,2-2 0 16,1 0 0-16,1-4 0 0,1-1 0 0,1-3-272 15,0 2 64-15,1-4 16 16,-1-3-1360-16,2 0-272 0</inkml:trace>
</inkml:ink>
</file>

<file path=ppt/ink/ink30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4-07T16:13:54.505"/>
    </inkml:context>
    <inkml:brush xml:id="br0">
      <inkml:brushProperty name="width" value="0.05292" units="cm"/>
      <inkml:brushProperty name="height" value="0.05292" units="cm"/>
      <inkml:brushProperty name="color" value="#00B050"/>
    </inkml:brush>
    <inkml:brush xml:id="br1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27819 15727 40543 0,'0'0'3600'0,"2"-1"-2880"0,2 1-576 0,1 0-144 15,0-3-384-15,2 3-96 0,4 0-32 0,5 0 0 0,8 0 320 0,4 3 48 0,3 2 16 0,-1 3 0 31,-2 5 128-31,-3-1 0 0,-3 4-144 0,-3 3 144 16,-2-2 0-16,-1 4-176 0,-3-1 176 0,-3 1-128 16,-2 1 128-16,-3-2 0 0,0 1 0 0,-4-1-11168 15,2-4-2320-15</inkml:trace>
  <inkml:trace contextRef="#ctx0" brushRef="#br0" timeOffset="300.95">28392 15682 31327 0,'-22'35'1392'0,"5"-9"272"0,0 2-1328 0,2-3-336 0,4-9 0 0,1 0 0 15,-4 7 1488-15,-11 16 240 0,-14 23 32 0,-14 20 16 16,-8 13-432-16,-4 1-96 0,3-1-16 0,2-6 0 16,6-3-832-16,4-7-160 0,3-2-48 0,4-6-12800 15,6-5-2560-15</inkml:trace>
  <inkml:trace contextRef="#ctx0" brushRef="#br0" timeOffset="1823.31">30780 15075 26719 0,'3'-2'2368'0,"-2"0"-1888"15,0 2-480-15,-1 0 0 0,0 2 1120 0,1 0 128 0,1 1 32 0,-1 0 0 0,0 4-160 0,0 2-32 0,-2 4 0 0,-3 3 0 0,-1 2 0 0,-1 5-16 16,1 1 0-16,-2-1 0 16,1 3-560-16,0-2-96 0,1 2-32 0,0 0 0 0,1 2-80 0,1 0-32 15,1 0 0-15,1 1 0 16,1 3-96-16,0-1-32 0,-1 1 0 0,1 0 0 0,-2 3-144 0,1-4 0 15,0 1 0-15,-2-4 128 0,2 1-128 0,-3-3 0 16,2-2 0-16,-2-1 0 0,2-5 0 0,-1-4 0 16,2-2 0-16,0-3 128 0,1-3-128 0,-1-2 160 15,2-4-160-15,-1 0 160 0,1-4-160 0,0-2 0 16,1-4 0-16,-1-2 0 0,0-3 0 0,-1-1-224 0,1-3 32 0,-1-1 0 16,0-2 0-16,-1-3 16 0,0 3 0 0,0-4 0 15,-1 1 176-15,2-1 0 0,2 2-144 0,-1 4 144 16,1 1 0-16,2 7-176 15,1 2 176-15,0 4-128 0,2 2-96 0,1 4-16 0,0 4 0 0,2 3 0 16,1 5 240-16,0 1 0 0,2 2 0 0,-1 1-144 16,1 1 144-16,-4 4 192 15,3-1-32-15,-3 2-16 0,1 3 176 0,-1 0 48 16,0-3 0-16,-2 0 0 0,2-2-48 0,-2-2 0 0,3-1 0 0,0-1 0 16,0-1-192-16,-1-3-128 0,0 0 160 0,1-4-160 0,-1-2 0 0,0 0-192 15,-1-2 16-15,0-2 0 16,-1 1-464-16,1-3-80 15,-1 0-32-15,0-5-17392 0</inkml:trace>
  <inkml:trace contextRef="#ctx0" brushRef="#br0" timeOffset="2264.67">31591 14977 19343 0,'5'-7'848'0,"-2"1"192"0,-1 3-832 0,0 0-208 0,-1 3 0 0,-1 0 0 0,-1 0 544 0,-1 1 64 16,-1 1 16-16,-2 2 0 0,-3 2 2640 0,-4 4 512 0,-2 5 128 0,-2 1 0 16,-1 3-1968-16,0-1-400 0,-2 4-64 0,-1 1-32 15,0 3-832-15,1-2-160 0,-1 6-48 0,-1 1 0 0,1 0-112 0,2 1-32 16,0 0 0-16,1 2 0 16,2 1-128-16,0 0-128 15,2 3 144-15,-1 1-144 0,2 2 0 0,1-3 128 0,-1 1-128 0,4 0 0 0,0-5 0 0,2 1 0 16,2-3 0-16,2-1 0 0,2-2 176 0,2-3-176 15,2-2 192-15,2-4-192 0,3 1 144 0,1-5-144 0,2 0 0 16,2-3 144 0,2-3-480-16,1-4-112 0,3-3 0 0,-1 0-16 31,2-3-912-31,1-4-176 0,3-2-48 0,3 0-15680 0</inkml:trace>
  <inkml:trace contextRef="#ctx0" brushRef="#br0" timeOffset="2565.92">31807 15419 35007 0,'-3'-1'3120'0,"2"-1"-2496"16,1 2-496-16,0 0-128 0,1 2 368 0,0-1 48 15,-1 0 16-15,0 3 0 0,0 1 160 0,-2 5 48 16,-1 0 0-16,-2 4 0 0,0 3 64 0,-2-1 32 0,-2 3 0 16,0 4 0-16,-3 0-400 0,-1 3-80 15,-2-1 0-15,0 1-16 0,-1 0 64 0,-3 1 16 0,1-1 0 16,-2-1 0-16,2-2-192 0,-1-1-128 0,1-1 192 0,0-2-192 31,3-5-336-31,1-2-176 0,1-3-48 0,2-8-18384 0</inkml:trace>
  <inkml:trace contextRef="#ctx0" brushRef="#br0" timeOffset="2748.55">31511 15512 42383 0,'-9'12'1872'0,"3"-6"400"0,1 0-1824 0,4-2-448 16,2-1 0-16,2 0 0 0,2 0 0 0,0 3 0 15,3 4 0-15,3 6 0 0,4 2-176 0,3 2 176 16,-2 1-160-16,1 2 160 0,0-4 0 0,1 1 320 15,-1 1-64-15,1-2 0 16,1 0-256-16,0-2 0 0,-2-1 0 0,-1-2-144 16,0-1-480-16,-1-1-80 0,-2-2-32 0,1 0-17440 0</inkml:trace>
  <inkml:trace contextRef="#ctx0" brushRef="#br0" timeOffset="4465.14">28621 14923 2751 0,'-6'-2'256'0,"1"-1"-256"0,1 2 0 0,2-3 0 0,-1 4 1008 0,2 0 144 0,1-2 48 0,-1-1 0 0,0 0 672 0,-2-1 144 16,2-2 32-16,0-1 0 0,0 1-672 0,1 3-128 15,1-2-32-15,-1 3 0 0,1 0 384 0,-1-2 64 16,0 4 0-16,0 0 16 0,0 0 640 0,-1 0 128 15,0 1 32-15,-1 2 0 0,0-1-992 0,-1 5-192 16,3-7-32-16,0 0-16 0,-11 23-832 0,6-11-160 0,-1 4-48 16,-3 3 0-1,0 2-752-15,-3 3-160 0,-1 3-16 0,-3 1-16 16,0 1-576-16,-2 3-112 0,1-4-32 0,0 2 0 0,1 1 848 0,1-5 160 0,0 1 48 16,4-2 0-16,1-3 768 0,3-2 144 0,0-2 48 0,5-2 0 15,1 0-288-15,4-3-48 16,1-3-16-16,1-2 0 0,2 0-480 0,3-2-112 0,1 0 0 0,3 0-16 15,1-3-1168-15,1 1-224 16,3-2-64-16,0-1-10080 0</inkml:trace>
  <inkml:trace contextRef="#ctx0" brushRef="#br0" timeOffset="4838.68">28747 15135 20271 0,'3'-3'1792'0,"-1"-1"-1424"0,2 4-368 0,-3 0 0 0,0 0 1344 0,1 0 208 0,0 0 48 0,3 0 0 0,0 2 752 0,-1 3 144 0,-2-1 48 0,-1 5 0 0,-1 4-1392 0,-3 0-256 16,-1 2-64-16,-2 1-16 15,0 3-816-15,0-3 0 0,-2 2 0 0,1-2-192 16,1 0-448-16,-1-1-64 0,4-1-32 15,-1-2 0-15,3 1-992 0,-1-4-208 0</inkml:trace>
  <inkml:trace contextRef="#ctx0" brushRef="#br0" timeOffset="5060.57">28851 14872 25791 0,'-2'-2'2304'0,"1"-1"-1856"0,1 2-448 0,0 1 0 0,1 0 1152 0,0 0 144 16,0 0 32-16,2 0 0 15,0 1-2784-15,1 2-544 0,1-1-112 0,-5-2-32 0,0 0 1696 0,6 18 448 16</inkml:trace>
  <inkml:trace contextRef="#ctx0" brushRef="#br0" timeOffset="5693.13">29027 14788 1839 0,'-3'3'160'0,"1"-3"-160"0,1 0 0 0,-1-3 0 0,2 3 4032 0,0 0 784 0,0 0 160 0,2 0 16 0,-1-1-2800 0,0 1-560 0,0 0-112 0,-1 0-32 16,0 0 496-16,0 0 80 0,0 0 32 0,0 0 0 15,0 0-800-15,19 7-144 0,-15-2-48 0,1 3 0 16,1 0-624-16,0 2-128 0,1 0-32 0,1 5 0 15,2 1-320-15,0 0 0 0,-1 4 0 0,3 1 128 16,-1 1-128-16,0 1 128 0,-1-1-128 0,0 3 128 16,-1-3 0-16,-1 0 16 0,-2 2 0 0,0-1 0 15,-2-1 112-15,0-2 0 0,-3 2 16 0,0-1 0 16,-1-1-144-16,0-1-128 0,-2-1 144 0,0-4-144 16,-2 1 0-16,-1-4 0 0,-2 0 0 0,0-1 0 0,-2-4 0 15,1 0 128-15,-2-2-128 0,-1-2 0 16,-2 0-160-16,0-2-80 0,-3-2-16 0,-3-3-17280 15</inkml:trace>
  <inkml:trace contextRef="#ctx0" brushRef="#br0" timeOffset="8522.56">32126 14756 28559 0,'-3'0'2544'0,"2"-2"-2032"0,2 0-512 0,0 2 0 0,1 0 0 0,-1 0 0 0,0-2 0 0,0-1 0 0,-1 2-1392 0,2-2-160 15,-2 0-48-15,0 3 0 0,0 0 3136 0,0 0 608 0,0 0 128 0,0 0 32 16,0 0-800-16,-20-4-160 0,16 6-16 0,-1 0-16 16,-1 1-320-16,0 0-64 0,-2 1-16 0,2 2 0 15,0-2-272-15,1 1-48 0,0 1-16 0,0 1 0 0,1 2-432 0,1-2-144 16,-1 2 0-16,0 1 0 0,-1 2 192 0,0 1-192 16,-1 3 192-16,-1 0-192 0,1-1 0 0,-3 5 0 15,0-2 0-15,2 6 0 0,-3-1 256 0,0 3-48 16,0-1-16-16,0 1 0 0,2 0-48 0,0-2-16 15,2-1 0-15,1-4 0 0,3-1-128 0,-1 2 0 16,3-6 0-16,1 0 0 0,2-4 0 0,1 0-272 16,1-2 64-16,2-1 16 0,3-4-160 0,0 2-32 15,2-5 0-15,0 0 0 16,2 0-448-16,0-2-112 0,0-2-16 0,1 2 0 16,-2-2-2000-16,-1-2-416 0</inkml:trace>
  <inkml:trace contextRef="#ctx0" brushRef="#br0" timeOffset="8887.57">32227 14974 28559 0,'0'0'1264'0,"-1"0"272"0,0 0-1232 0,1 0-304 0,0 0 0 0,0 1 0 0,1 1 1552 0,-1 1 256 0,0 1 48 0,0 2 16 0,0 3-528 0,-1 0-96 0,-1 4-32 0,0 0 0 15,-1 0-624-15,0 0-128 0,-1 2-16 0,0 1-16 16,-1-1-432-16,0 1 128 0,0 0-128 0,0-2 0 16,0 1-160-16,1-3-112 15,0-2-32-15,1 0 0 0,1-4-1616 16,-1 0-320-16</inkml:trace>
  <inkml:trace contextRef="#ctx0" brushRef="#br0" timeOffset="9094.35">32238 14882 17503 0,'-1'-2'1552'0,"0"1"-1232"16,1 1-320-16,1 0 0 0,1 0 3728 0,0 0 688 0,0 0 144 15,1 0 32-15,-1 1-3632 0,3-1-736 0,0 2-224 16,0 1 128-16,0-3-128 0,-3 3 128 0,1-1-128 0,-2 0 128 31,1 1-864-31,-2 0-160 0,2 0-48 0,-1-2-13424 0</inkml:trace>
  <inkml:trace contextRef="#ctx0" brushRef="#br0" timeOffset="9464.24">32427 14667 2751 0,'-1'1'256'0,"0"2"-256"15,0-3 0-15,1 2 0 0,1-2 8064 0,0 0 1584 16,0 2 304-16,1 0 64 0,-1 0-7440 0,0 2-1488 15,0 2-288-15,1 2-64 0,-4 3-320 0,1 1-64 0,-3 2-16 16,-1 2 0-16,0 0-64 0,0 5-16 0,1-4 0 0,-3 4 0 16,2 2-256-16,0-4 0 0,1 4 128 0,0 0-128 15,1-1 0-15,1 1 128 0,1-1-128 0,1 0 0 16,0-3 0-16,1 1 0 0,0-2 0 0,2-2 0 16,-2-2 128-16,1-2-128 0,1-1 0 0,-2-1 0 15,0 0 128-15,0-4-128 0,1 0 0 0,-1 1 0 16,-2-4 0-16,-1 1 0 0,0-1-176 0,-2-1 176 15,1 2-432-15,-4-4 32 0,1 3 0 0,-2 0-18640 16</inkml:trace>
  <inkml:trace contextRef="#ctx0" brushRef="#br0" timeOffset="10140.68">32618 14756 24879 0,'-4'0'2208'0,"3"0"-1760"0,1 0-448 0,0 0 0 0,1 0 816 15,-1 0 80-15,0 0 0 0,0 0 16 0,0 0 400 0,0 3 80 0,0-3 16 0,0 0 0 16,0 0 256-16,0 0 64 0,7 19 16 0,-4-10 0 15,2 3-848-15,0 0-192 0,1 2-16 0,0 0-16 16,0 3-96-16,2-1-32 0,0 7 0 0,1-1 0 16,-1 3 32-16,-1 1 0 0,0 0 0 0,-2 1 0 15,0-1-192-15,-1-2-16 0,0 5-16 0,-2-1 0 32,1-2-160-32,-1 3-16 0,-1-1-16 0,1 1 0 0,-1-1 16 15,-1 3 0-15,1-3 0 0,-2 1 0 0,1 3-32 0,-1-2 0 16,-1 1 0-16,0 0 0 0,1-3-144 0,-3 0 0 15,0 2 144-15,-2 1-144 0,0-5 0 0,-2 1 0 16,1-3 0-16,-3-3 0 0,0-3 0 0,0-2 0 16,-1 0 0-16,0-3 0 0,-1-1 0 0,-2 1-208 15,2-4 16-15,-6 1 16 16,0 0-560-16,-2 0-112 0,-1-1-32 0,-1 1 0 16,-2 0-224-16,1 1-48 0</inkml:trace>
  <inkml:trace contextRef="#ctx0" brushRef="#br0" timeOffset="11399.89">29399 15808 38703 0,'4'-3'3440'0,"-1"0"-2752"0,1 3-560 0,-1 0-128 0,-2 0 576 16,1-2 96-16,5 1 16 0,1 1 0 0,3-3 16 0,3 1 0 0,2 2 0 0,-1 0 0 0,-2 0-512 0,2 2-192 16,0-2 128-16,1 0-128 15,1 0-272-15,1-2-144 0,2 0-32 0,-1 2-12288 16,5-2-2480-16</inkml:trace>
  <inkml:trace contextRef="#ctx0" brushRef="#br0" timeOffset="12019.48">28120 14529 34095 0,'-3'2'3024'0,"-2"-2"-2416"0,1 1-480 0,2 2-128 0,-1-1 448 16,-2 2 80-16,-2-2 16 0,-7 5 0 0,-7 3 288 0,-6 2 64 0,-5 4 16 0,-4 1 0 16,-2 4-336-16,-2 2-80 0,-2 5-16 0,-3 3 0 15,2 1-336-15,-1 4-144 0,-1 1 128 0,-1 6-128 0,1 2 0 0,0 6 0 16,2 5 0-16,1 5 0 0,3 6 0 0,4 2 0 15,5 3 0-15,4-2 0 0,2-1 0 16,5 7 128-16,1 1-128 0,5 2 0 0,3-4 144 0,4-2-144 16,4-6 160-16,6-2-160 0,5-4 0 0,4 2-320 15,6-2 64-15,6-4 0 16,3-4-1104-16,9-3-224 0,7-6-32 0,7 0-14880 0</inkml:trace>
  <inkml:trace contextRef="#ctx0" brushRef="#br0" timeOffset="12907.57">32563 14384 37775 0,'-5'-1'3360'0,"2"-3"-2688"0,0 4-544 0,3 0-128 0,1 0 224 0,-1 0 16 0,0-2 0 0,2-1 0 0,-1 2 208 0,1-2 64 0,6 1 0 0,0 2 0 0,4 5-512 0,1-1 0 0,3 5 0 0,3 4 0 0,2 3 0 0,2 5 0 15,5 2 0-15,0 8 0 0,4 4 0 0,0 3 0 32,0 3-176-32,-2 1 176 0,0 5-320 0,-5 3 48 15,-6 0 16-15,-4 5 0 0,-4-2 256 0,-5 4 0 16,-2 6-128-16,-4-3 128 0,-1 3 384 0,-4 0 128 15,0-4 16-15,-2-4 16 0,-5 0-16 0,0-1 0 16,-3 3 0-16,0-1 0 0,1-6-64 0,0-1-16 16,0-5 0-16,2-1 0 0,1-4-208 0,0-5-48 15,0 1-16-15,0 0 0 0,-2-6-176 0,1 2-176 0,-2 0 48 16,1 1 0 0,-3-1-384-16,-2 1-64 0,0 0 0 0</inkml:trace>
  <inkml:trace contextRef="#ctx0" brushRef="#br0" timeOffset="13590.61">32954 14077 5519 0,'-5'-11'496'0,"1"-1"-496"0,2 2 0 0,1 1 0 0,1 3 4064 0,0 2 720 0,0-1 144 0,0-2 16 0,1-5-2752 0,-1-8-544 0,0 1-112 0,1-3-32 16,-1 3 368-16,0 5 80 0,1 0 16 0,-1 4 0 16,2 0-448-16,-1 2-96 15,1-1-16-15,0 3 0 0,1 1-704 0,1-1-160 0,2 1-32 0,2 1 0 0,2 0-256 16,1 2-48-16,3 1-16 0,3 1 0 16,1 1-192-16,1 1 144 0,-1-1-144 0,2 4 128 0,0-1-128 15,1 2-176-15,-1 0 48 0,-1 4 0 16,1 3 128-16,-1-1-208 0,-4 4 80 0,-2 0 128 15,-2-1-256-15,-2 5 64 0,-3-2 0 0,-2 1 16 0,0 1 176 0,-3 2 0 16,1 0 0-16,-1-1-128 16,-1 2 128-16,2-1 0 0,-1 0 128 0,-1-3-128 0,1 0 0 15,-1 0 128-15,-1 0-128 0,0-3 0 0,-1-3 0 0,-1 0 0 0,-2-4 0 16,-3 1 0-16,1-1-304 0,-3-3-16 0,-1 0-16 16,-3-2 0-16,0 2 80 0,-5-3 32 0,-1 3 0 15,-2-2 0-15,-2-1 224 0,-4 1 0 0,-3 1 0 0,0-4 0 31,0 2 0-31,3-3 0 0,1 0-192 0,2 0 48 0,4-4 144 0,2-1 0 0,4 4 0 0,3-3 0 16,2 4 0-16,2-2-160 16,3 2 160-16,1 2 0 0,1-2 0 0,3 1 0 0,3 3 0 0,1-1 0 15,2 3 288-15,2-3 112 16,4 2 32-16,1 2 0 0,5 0 208 0,1 2 64 0,5-2 0 0,3 2 0 0,4 1-128 16,2-2 0-16,1 2-16 0,-1 0 0 0,-1-1-112 0,2 1 0 15,-1 2-16-15,-2-2 0 0,0 0-304 0,-4-4-128 16,-2 3 128-16,-2-6-128 15,-3 3-320 1,0-2-160-16,0-1-32 0</inkml:trace>
  <inkml:trace contextRef="#ctx0" brushRef="#br0" timeOffset="15293.13">26608 14886 35007 0,'-6'2'3120'0,"1"2"-2496"0,1-1-496 0,3-2-128 0,1 4 336 0,0-1 48 0,-2 2 16 0,-3 6 0 0,0 4-400 0,1 3-144 0,0 3 0 0,2 0 0 0,1 2-128 0,1-1-32 16,-2-1 0-16,2 2 0 15,0 1 304-15,-1-3 0 0,1 0 0 0,-1 0 0 16,0 1 0-16,-2-1 0 0,1 3 0 0,-2-3 0 16,-2 3-1600-16,-2 3-272 0,0 1-48 0,-3 3-16 0</inkml:trace>
  <inkml:trace contextRef="#ctx0" brushRef="#br0" timeOffset="15578.27">26097 15768 38703 0,'-11'-4'1712'0,"5"4"352"0,1-3-1648 0,3 3-416 15,3-2 0-15,1 1 0 0,3-2 256 0,2 0-16 0,6-4-16 0,6-2 0 0,8-4-32 0,9-3-16 16,5 0 0-16,3 1 0 16,6-1-32-16,3 1 0 15,6 4 0-15,3-1 0 0,3 2-144 0,3-1-272 16,0 1 64-16,-2 2-11728 15,-7 2-2336-15</inkml:trace>
  <inkml:trace contextRef="#ctx0" brushRef="#br0" timeOffset="16115.84">26353 16254 39615 0,'-7'-3'1760'0,"2"-1"352"0,1 2-1680 0,3-2-432 15,1 2 0-15,1-2 0 0,1 2 368 0,0-5-16 16,2-2 0-16,2-5 0 0,1-1-48 0,1-5-16 16,0-1 0-16,1 2 0 0,0-4 112 0,-2 2 32 15,2 1 0-15,-1-1 0 0,2 2-208 0,0-4-32 0,1 5-16 16,2 2 0-16,0-3-176 0,1 6 0 0,1 0 0 0,0 1 0 16,1 2 0-16,-1 1 0 15,1 3-192-15,0 2 192 0,1-2-304 0,-2 4 64 0,2 1 16 0,-1 2 0 16,0 1 96-16,-1 2 128 0,-1 2-208 0,-3 3 80 15,-1-2-80-15,-3 4-16 0,-2 2 0 0,-2 3 0 16,-3 0-96-16,-3 0-32 0,-2 2 0 0,-2 5 0 16,-2-3 352-16,-1 2 0 0,-2 0 0 0,-2 0 0 15,1 1 128-15,-2-2 0 0,0-3 0 0,-1 2 0 16,1-2 240-16,0 1 32 0,0-2 16 0,2 1 0 16,2 1-208-16,2-2-32 0,0 1-16 0,4-2 0 15,0 3-160-15,4 3 0 0,1-4 144 0,1 2-144 0,4 1 0 16,3-1 0-16,2 2 0 0,5 3-192 0,3-1-128 0,4-1-48 15,6-6 0-15,5-2 0 16,4-5-48-16,8-7-16 0,2-6 0 0,7-9-11664 16,9-7-2320-16</inkml:trace>
  <inkml:trace contextRef="#ctx0" brushRef="#br0" timeOffset="85781.68">32990 16779 11967 0,'-6'-6'1072'0,"-2"-1"-864"0,3 4-208 0,0-1 0 16,2 2-288-16,-3-4-96 0,-6 0-32 0,-9-8 0 15,-7-3-272-15,-9-1-48 0,-5 0-16 0,-1-1 0 0,-2 6 752 0,-1-2 256 0,-1-1 0 0,-1 1 0 16,-3 1 928-16,-1 2 176 0,-2-2 48 0,-2 2 0 0,2 0-560 15,1 2-96-15,1-3-32 0,0 3 0 0,2-1 336 0,0 1 64 16,-1 3 16-16,0-2 0 0,1 3-240 0,-3-1-64 16,1 1 0-16,-3 3 0 0,3-1-688 0,-3 2-144 15,-6-1 0-15,-2 6 0 16,-3-1-2176-16,-3 2-384 0,0 2-64 0,0-2-32 16,2-2-352-16,0 2-64 0,0 0 0 0,-1-2-16 0,-1 5 2336 0,0-4 480 0,3 2 80 15,2 0 32-15,0 0 160 0,2-4 144 0,0 4-16 16,3-5-128-16,2 4 256 0,1-4-48 0,3 2-16 15,-1 0 0-15,4 0 0 0,-3-2-16 16,-4 3 0-16,-4-3 0 0,-3 3-176 0,-3-1 0 0,-3 0 0 0,-2 4-176 16,3-2 176-16,0 5 0 0,1-3 0 0,0 4 0 15,2 2 0-15,-1 0 0 16,3 1 0-16,1 3 0 0,2-3 0 0,3 2 0 16,3-2 0-16,-1 0 0 0,7 0 160 0,-1-3 80 15,-1 2 16-15,1-2 0 0,3 0 144 0,-2 1 32 0,2 0 0 0,0 0 16 16,0 3-48-16,1 1-16 0,0-2 0 0,0 3 16 15,1 3-400-15,1-1 0 0,2 1 0 0,1-3 0 16,4-2 0-16,1 0 0 0,2 0-128 0,0-2 128 16,4 1 0-16,0-1 0 0,0 0 0 0,-1-2 0 0,3 0-176 0,-2 0-16 15,0 1 0-15,1-3 16 16,-2 2-352-16,0-2-80 0,1 0-16 0,2 0 32 16,-1 1-160-16,2 1-16 0,-2 0-16 0,2 0 16 0,1-1 768 0,3 0 0 15,3 0 224-15,-1-3-32 0,1 1-192 0,-1 2 0 16,4-3 0-16,2 0 0 15,3-2 0-15,1 0 0 0,-1 0 0 0,1 1 0 0,0-2 0 0,0 0 0 16,0 0 0-16,1 1 0 0,-1-1 352 0,1 0 32 0,0 0 16 0,1 0 0 31,1 4 112-31,-1-4 32 0,0 6 0 0,0-3 0 16,-1 4-1248 0,0-1-256-16,0 1-64 0,0-3 0 0,1 2 896 0,2-6 128 0,1 4 0 0,0-5 160 0,1-2-160 0,1 0 0 0,-1 1 0 0,0-1 0 15,0 3 0-15,-1-3 0 16,0 2 0-16,0 0 0 0,-3 0 0 0,1 0 0 15,0 0 0-15,-1 0 0 0,-1 1 0 0,2-2 0 16,-1 1 0-16,0 0 0 0,1 0 0 0,-1-2 0 0,2 0 0 0,-2-2 0 16,1 0 368-16,1-1 48 0,1 0 16 0,0 1 32 0,1-2-464 0,0 0 0 31,1-2 0-31,0 0 0 0,2 0 672 0,-2 0 64 16,2-1 16-16,-1-3 16 0,1 1 320 0,1 0 48 15,-1-3 16-15,2 2 32 0,0 0-288 0,0-3-64 16,2 4-16-16,-1-4 16 0,0 1-192 0,0-2-32 15,2 2-16-15,-2-1 48 0,1 1-16 0,2-3 0 16,-1 2 0-16,2 0 16 0,0 0 192 0,1-2 48 16,0 1 0-16,1-1 16 0,3 2-16 0,3-6-16 15,0 3 0-15,2 0 32 0,-1-1-400 0,0 6-96 16,0-2-16-16,-3 7 32 16,-1 1-976-16,-4 5-192 0,-1 5-32 0,-5 1-9856 0</inkml:trace>
  <inkml:trace contextRef="#ctx0" brushRef="#br0" timeOffset="85876.73">27069 17092 5519 0,'0'0'496'0,"-1"0"-496"0,0 3 0 0,-3 1 0 0,-3 8 2048 0,-8 6 304 0,-5 14 64 0,-6 4 16 16,0 5-704-16,3-4-144 0,5-2-32 0,6-7 0 16,6-4-1552-1,6-3-400-15,5-8-48 0,10 2 0 0</inkml:trace>
  <inkml:trace contextRef="#ctx0" brushRef="#br1" timeOffset="108211.47">16940 16586 25791 0,'-4'-3'2304'0,"-1"-2"-1856"0,2 1-448 0,3 1 0 0,0 2 3152 0,0-1 544 0,0-4 96 0,0-2 32 16,2-3-2864-16,3 0-560 0,1-1-112 0,4-1-32 15,3 5-32-15,3 0-16 0,3 2 0 0,3 2 0 0,4 2 64 16,3-1 16-16,0 2 0 0,1 1 0 16,1 0 48-16,1 1 16 0,1 2 0 0,4-1 0 15,2-1 0-15,5 2 0 0,7 1 0 0,3-2 0 0,3-1 80 0,1 2 16 16,2-3 0-16,-3 0 0 0,1 0-144 0,5 0-32 15,10-4 0-15,3 4 0 0,0 0 48 0,-2-2 0 16,-5 2 0-16,3-4 0 0,0 1 80 0,4 2 32 16,8-1 0-16,-2-1 0 0,-5 3-192 0,2-1-48 15,3 1 0-15,7 0 0 0,8 0 128 0,-3 0 0 16,-5 0 16-16,-1-2 0 0,1-1-336 0,4 2 0 0,7-2 0 16,-9 1 0-16,-9 1 0 0,1-2 0 0,2 1 0 15,3 0 128-15,2 2-128 0,-9 0 0 0,-8 0 0 0,-2 2 128 16,2-2 16-16,3 0 16 0,3 2 0 0,-2 1 0 15,-7-2 112-15,-4 1 32 0,-7-2 0 0,5-3 0 16,7 0 16-16,3 3 16 0,0-2 0 0,-6 0 0 16,-6 0-64-16,-4-2-16 0,3 1 0 0,5-4 0 15,7 5 48-15,2-2 0 0,-4 4 0 0,-5-2 0 16,-8 2 160-16,-2-3 48 0,-4 2 0 0,2-1 0 16,4 2-512-16,-1 0 128 0,-3 0-128 0,-4 0 64 15,-4 2-64-15,-7-2 0 0,-2 0 0 0,-2 0 0 16,-3-4 0-16,1 2 0 0,5-2 0 0,-1 2 0 15,2-2 0-15,0 1 0 0,0 0 0 0,-1-2 0 0,0 4 0 0,-4 1 0 16,-2-3 0-16,-3 2 0 0,-2 1 0 0,-1 0 0 16,-1 1 0-16,-2-1 0 0,1 3 0 0,-1-3 0 15,2 3 0-15,-2 0 0 0,2 0 0 0,-3 0 0 16,-1 1 0-16,-2-2 0 0,-3 2 0 0,-2 0 0 16,-3-2 0-16,-1 2 0 0,-3-2 0 0,-2-1 0 15,-3 2 0-15,0-3 0 0,-2 2 0 0,-2-2 0 16,0-2 0-16,-3 2 0 15,-2-3-1376-15,-3 2-272 0,-6-5-48 0,-5 0-22816 16</inkml:trace>
  <inkml:trace contextRef="#ctx0" brushRef="#br1" timeOffset="109608.84">26706 18713 17503 0,'-4'-2'1552'0,"0"-1"-1232"0,3 2-320 0,1-1 0 0,0 2 4704 0,0-3 880 0,0 2 176 0,-1-4 48 15,3 0-4144-15,2-4-816 0,5 3-160 0,3-1-48 16,4 1-512-16,4-1-128 0,2 5 0 0,3-2 0 16,5-1 0-16,2 4 192 0,5-3-192 0,4 3 192 15,3 0-64-15,2-3 0 0,-2 2 0 0,0-1 0 16,0-1 0-16,0 1-128 0,-2-2 192 0,-2 1-64 0,0 2 0 16,2-2-128-16,6 0 192 0,3 0-64 0,5 2 0 0,-1-4 0 15,2 2 0-15,-1 0 0 16,-2 2 64-16,3-1 0 15,4 3 0-15,4-1 0 0,8 1 128 0,3-2 16 0,1-2 16 16,1 2 0-16,-5-2-32 0,9-1 0 0,8 0 0 0,3-1 0 0,0 0-128 0,-6-1-16 16,-2 1-16-16,4 0 0 15,5 0-32-15,0 2 0 0,-4 2 0 0,-2-1 0 16,-4 2 0-16,2 1 0 0,6 0 0 0,-1-3 0 0,-5 3 64 16,-4-2 0-16,1 1 0 0,3 1 0 15,5-4 96-15,-2 4 32 0,-4-5 0 0,1 4 0 0,3-2-192 0,1 3-128 16,4-2 192-16,-6 1-192 0,-8 1 128 0,6-3-128 0,8 3 0 0,0-2 0 15,-3 2 0-15,-7-1 0 0,-5 1 0 0,0 0 0 16,4 0 0-16,-1 0 0 0,-4 0 0 0,-8 0 0 16,-7 1 0-16,-6 1 0 0,-6-2 0 0,0 3 0 15,-2-2 256 1,-1 1 0-16,-1 1 0 0,-3-2 0 0,-5 2 0 0,-3-1 0 0,-4 2 0 0,-2-3 0 16,-3 1 48-16,-2 1 0 0,-3-2 0 0,-1 2 0 15,0-1-96-15,0-2-16 0,1 1 0 0,3-1 0 0,0 3-192 16,-2-3 128-16,3 0-128 0,-2 0 0 0,0 0 192 0,-1 0-48 15,-2 0-16-15,-1 0 0 0,-4 0 16 0,-2 0 0 16,0 0 0-16,-2 0 0 16,0 0-144-16,-5-3 160 0,-1 2-160 0,-1 1 160 0,0-2-160 0,-3 2 128 15,1 0-128-15,-1-4 128 0,0 4-128 0,0 0 0 32,-1-3 144-32,2 3-144 0,1 0 0 0,-2-2 0 15,2 1 0-15,-2 1 0 0,3 0 0 0,-1 0 0 16,1-3 0-16,0 3 0 0,0-1-192 0,0 1-48 0,1 0-16 15,0 0 0 1,0 1-256-16,-1-1-64 0,1 3-16 0,1-3 0 16,-1 0-256-16,-3 0-48 0,1 0-16 0</inkml:trace>
</inkml:ink>
</file>

<file path=ppt/ink/ink3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4-07T16:16:11.411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32182 632 38927 0,'20'-14'1728'0,"-6"5"352"0,1 0-1664 0,-4 2-416 0,-4 4 0 0,-2 0 0 0,1-3 320 0,4 2 0 0,8-6-16 0,1-2 0 0,2-4-112 0,-3 4 0 0,-7-3-16 0,-5 2 0 0,-6 1 128 0,-7 1 16 16,-7-1 16-16,-8 2 0 0,-5-1-64 0,-11-1-16 15,-6 1 0-15,-9 1 0 0,-8 0-256 0,-9 1 0 16,-9 2 0-16,-10 1 0 0,-1 0 0 0,-10 0 0 16,-10 2 0-16,-8 2 0 15,-9-1 0-15,-2 3 0 0,-5 0 0 0,-3 3 0 16,-7-1 0-16,-4 4 0 0,0 1 0 0,-3-3 0 0,1 5 0 0,-4 0 0 0,-5 2 0 0,-2 4 160 16,7-2-160-1,-4 5 192-15,-4 1-192 0,-7 7 192 0,-4 5-64 0,3 1-128 16,13-1 192-16,-11 4-64 0,-11 6-128 0,-4 3 0 15,-1 5 0-15,1 1 0 0,5 3 0 0,5 2 0 16,6-2 0-16,10 4 0 0,7 2 0 0,0 2 0 0,-4 6 0 0,6 4 0 16,6 0 0-16,4 4 0 0,11 4 0 0,3 7 0 15,8 5 0-15,7 2 0 0,10 1 0 0,7 10 0 0,4 10 0 16,9 6 240-16,9 4-64 0,14 5-16 16,12-9-160-16,12 0-176 0,12 1 48 0,14-2 0 15,9-12 0-15,11 5 0 16,12 2 0-16,8-1 0 0,4 4 128 0,5 1 0 15,7 8 0-15,1 3 0 0,1-9 0 0,7 4 0 16,9 5 0-16,6 4 0 0,4-7 0 0,5-2 176 16,6-5-48-16,7-1 0 0,2-14-128 0,12 1-176 15,14 5 48-15,8-2 0 0,-2-13 0 0,12 5 0 16,13 1 0-16,12-3 0 0,13-5 304 0,7-8 64 16,2-6 16-16,5-3 0 0,9 3-256 0,5-6 144 0,3-4-144 0,1-5 128 15,-7-2-128-15,4-5 0 0,4 0 0 0,-8-9 0 16,-17-7 320-16,8-6 0 0,5-9-16 15,-5-5 0-15,-4-11-48 0,-3-8-16 0,2-11 0 0,-3-6 0 16,-12-4-80-16,1-13-16 0,0-9 0 0,-1-9 0 16,-3-5 96-16,-1-11 16 0,2-6 0 0,-2-4 0 15,-3-7-16-15,-2-7 0 0,-6-1 0 0,0-3 0 16,-2-1-112-16,1 0 0 16,-3 3-128-16,4-2 192 0,2-1-192 0,-54 32 0 15</inkml:trace>
  <inkml:trace contextRef="#ctx0" brushRef="#br0" timeOffset="708.28">31998 151 50687 0,'-2'-4'4496'0,"1"2"-3600"0,1 2-704 0,1 2-192 0,1-1-1024 0,2 3-224 0,1 1-48 0,4 1-16 31,4 6 80-31,8 5 16 0,9 5 0 0,8 6 0 16,9 11 416-16,9 3 96 0,7 10 0 0,9 8 16 0,8 11 432 0,10 13 96 0,12 7 16 0,4 12 0 15,4 3-32-15,0 5 0 16,3 9 0-16,-1 8 0 0,2 4 176 0,-14 7 0 0,-16 3 0 0,8 1-128 16,12-2-544-1,100 131 672-15</inkml:trace>
  <inkml:trace contextRef="#ctx0" brushRef="#br0" timeOffset="7728.61">8500 2806 6447 0,'-65'0'576'0,"18"0"-576"0,2 0 0 0,14 3 0 0,14 0 5216 0,4 1 928 0,-4 2 192 0,-13 0 48 16,-15 4-4336-16,-7 6-848 0,2-1-176 0,12-2-48 15,12 0-1664-15,11-1-336 0,10 0-64 0,10-4 0 16,9 1-320-16,9-3-64 0,12-3-16 0,7-3 0 15,7-3 400-15,8-3 64 0,10-1 32 0,11-1 0 0,12 1 992 0,9 0 384 16,0-2 0-16,9 2-16 16,7 1 272-16,5-3 48 0,6 2 16 15,11-2 0-15,13-1 656 0,7-2 144 0,7-1 32 0,10-3 0 16,13 4 16-16,12-7 16 0,10 1 0 0,3 1 0 16,-1-2-320-16,4 1-64 0,4-2-16 0,2 1 0 0,3-2-512 0,11 1-96 15,9 1-32-15,2 1 0 16,0 2-240-16,9 0-48 0,8 3-16 0,3 0 0 0,-1 3-224 0,-1 2 144 0,5 0-144 15,-5 6 128 1,-5-2-128-16,4 4 0 0,8 0 0 0,2 0 0 0,-1 4-320 0,4-2 0 0,6 2 0 0,-3 0 0 31,-1-4-896-31,-1 2-192 0,0-2-16 0,0-2-9840 0,-3 2-1984 0</inkml:trace>
</inkml:ink>
</file>

<file path=ppt/ink/ink32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4-14T15:11:25.889"/>
    </inkml:context>
    <inkml:brush xml:id="br0">
      <inkml:brushProperty name="width" value="0.05292" units="cm"/>
      <inkml:brushProperty name="height" value="0.05292" units="cm"/>
      <inkml:brushProperty name="color" value="#7030A0"/>
    </inkml:brush>
  </inkml:definitions>
  <inkml:trace contextRef="#ctx0" brushRef="#br0">16940 14913 26719 0,'-4'0'2368'0,"-4"0"-1888"15,5 0-480-15,0-2 0 0,1 2 2048 0,-1 0 304 0,-2 0 64 0,-2-4 16 0,-4 4-1712 0,-3-2-336 16,2 2-64-16,-3-3 0 15,3 3-1120-15,-2 3-224 0,0 0-32 0,0 2-16 16,0 3-112-16,-1 1-32 0,-1 3 0 0,0-1 0 0,-3 4 1216 0,0-2 0 16,-1 3 144-16,-2 2 16 15,-1-1 736-15,-1 0 160 0,-2 3 32 0,-4-4 0 16,2 3-192-16,-5-3-16 0,1-1-16 16,-1 1 0-16,2 0-272 0,-1-4-48 0,1 0-16 15,1-2 0-15,3 0-128 0,1-4-16 0,1 4-16 0,3-4 0 16,1 1-144-16,1 1-32 0,0 2 0 0,1-2 0 15,0 0-192-15,-2 2 176 0,-1 0-176 0,0 1 160 16,1-1-160-16,-3 2 192 0,1 2-192 0,0 1 192 16,1-2-64-16,1 2 0 0,1-1 0 15,2 1 0-15,2 1-128 0,0-4 0 0,1 4 0 0,1-2 0 16,2-2 0-16,-1 1 0 0,2-1 0 0,0-2 0 16,2 2 128-16,1-4 0 0,-1 0 0 0,0-1 0 0,2-1 16 15,-2-3 0-15,3 4 0 0,0-5 0 0,1 2-144 0,0-2 128 16,0-1-128-16,1 2 128 0,1-3-128 0,-1 2 0 15,2-2 144-15,-1 2-144 0,2 0 0 0,0-2 144 16,-1 0-144-16,2-2 0 0,0 0 0 0,0 2 0 16,0-2 0-16,0 2 0 0,0 0 0 0,0 0 0 15,0 0 0-15,2-26 0 0,-2 17 192 0,-2-1-192 0,2 1 192 16,-1 0-192-16,0-3 192 0,0-1-192 16,-2 3 192-16,1-3-192 0,-1 0 144 0,1 1-144 0,-2-3 0 15,-1 1 144-15,1 0-144 0,1 0 0 0,-1-2 0 16,2 1 0-16,-1 2 0 0,1-4 0 0,0 3 0 15,2 0 0-15,0 2 0 0,0-1 0 0,0 1 0 0,2 0 0 16,-1 2 0-16,1 1 0 0,0 2 0 0,0-2 128 16,0 3-128-16,1 0 0 0,-1-1 0 0,1 4-176 15,-1-1-48-15,1 1-16 0,-1 2 0 0,0-1 0 16,0 2 32-16,-2-3 0 0,1 3 0 0,-1-1 0 0,2 1 208 16,-2 1-144-16,0 2 144 0,0-1-128 0,-2 2 128 0,1 3 0 15,0 4 0-15,-2 2-128 0,2 0 128 0,-1 6-192 16,-1-3 192-16,1 3-192 0,-2 0 16 0,0 2 0 15,2-1 0-15,-1-1 0 0,2-1-16 0,-1-2-16 16,0 0 0-16,1-3 0 0,1-1 336 0,-1-1 80 16,1 0 16-16,0-1 0 0,1-3 96 0,0 2 32 15,1-2 0-15,0 0 0 0,1 2-176 16,0-3-48-16,1 0 0 0,0-2 0 0,1 1-128 0,1-2 160 16,1 1-160-16,1 0 160 0,-1-2-160 0,3 1 0 0,2-2 144 15,4 2-144-15,2 0 256 0,4 1-32 0,5 1 0 16,4-1 0-16,5-2 80 0,4 2 16 0,2-1 0 0,2 2 0 15,4-3-176-15,-2 0-16 0,0-1-128 0,-5 2 192 16,-3-3-192-16,-1-3-128 0,1 2 128 0,3-1-13344 16,1-2-2544-16</inkml:trace>
</inkml:ink>
</file>

<file path=ppt/ink/ink33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4-07T16:18:52.90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6865 17240 40543 0,'11'-21'3600'0,"-1"-2"-2880"0,-2 2-576 0,-6 4-144 0,-2 4-896 0,-2 5-192 0,-2-6-64 0,-3-11 0 0,-6-13 384 16,-5-13 64-16,-8-4 0 0,-8 4 16 0,-3 6-1472 0,-2 8-288 0,-3 11-64 0,1 4-16 0,0 8 2976 0,1 6 608 16,0 4 112-16,-5 2 32 0,-3 5 464 0,-6 2 112 0,-7 1 16 0,-2 4 0 15,0-2-1520 1,-3 0-272-16,3-4 0 0,-6 0-176 0,-4 1 432 0,-4-4 64 16,-1 5 32-16,-13-3 0 0,-10-3 704 0,-16-3 144 15,-13-1 16-15,2 1 16 0,4 0-704 0,-12-4-144 0,-12-2-16 0,-4-1-16 16,0-2-224-16,-4 6-128 0,-5 6 128 0,2 2-128 0,4 2 0 0,-2 5 144 15,0 4-144-15,-14 7 0 16,-12 7 224-16,9 2-64 16,13 3-16-16,3 5 0 0,7 11-144 0,-2 0-176 15,-2 2 48-15,17-3 0 0,18-1-192 0,5-3-16 0,1-5-16 16,17-1 0-16,16-2 144 0,8 0 16 0,6-3 16 16,2 0 0-16,0 2 176 0,1 4 0 0,3 4 0 0,4-2 0 15,8 2-144-15,3-1 0 0,5 0 0 0,6-4 0 16,5-5-96-16,5 3-16 0,8 0 0 0,8-1 0 15,4-5 112-15,8 3 16 0,8 2 0 0,7 2 0 16,10 1 128-16,7 2-192 0,10-2 192 0,6-1-192 16,7 1 336-16,15-6 64 0,12-2 16 0,13 2 0 15,9 1 80-15,5-1 16 0,-10-7 0 0,16 3 0 16,18-1-576-16,7-1-128 0,6 1 0 0,6 1-16 16,11-1-384-1,7 0-80-15,7-1-16 0,-6-6 0 0,-2-1 608 0,7-2 112 0,9-3 32 0,9-4 0 16,7-3-384-16,5 0-64 0,8-4 0 0,0 0-16 15,2-2 1200-15,14-4 240 0,12-2 48 0,9 1 16 0,-5 0 32 0,-9 3 0 16,-4-4 0-16,22 2 0 0,14-2-944 0,-2 1-304 16,-1 4 0-16,-6-2 0 15,-3 6-1680-15,-10 0-320 0,-12-3-80 0,-9 0-16 16,-9-2 960-16,-11-3 192 0,-6-1 32 0,-5-3 16 0,-5-3 2112 0,-5-2 432 16,-5-2 64-16,-9-5 32 0,-6-5 32 0,-12-5 16 15,-15 3 0-15,-3-8 0 0,3 1-800 0,-14-2-176 16,-15 5-16-16,-9-3-16 0,-4 1-32 0,-13-3-16 0,-8 1 0 0,-17-5 0 15,-13-4 144-15,-10 1 16 0,-6 1 16 0,-8 1 0 16,-8 1-112-16,-9 0-32 0,-5-2 0 0,-12-3 0 16,-6-1-80-16,-10-4-32 0,-8 0 0 0,-7-2 0 15,-5 0-496-15,-14-4-112 0,-8 3 0 0,-13-3-16 16,-12 3-48-16,-4 3 0 0,1 1 0 0,-9 3 0 16,0 5 144-16,-4-2 32 0,-5-3 0 0,-17-1 0 15,-16-6 144-15,-8 6 0 0,1 5 0 0,-16 2 0 16,-15 6 384-16,-11 3 0 0,-1 1 0 0,1 5 0 15,2 0 144-15,-10 2 48 0,-7 1 0 0,-21 7 0 0,-10 4-64 16,-9 2 0-16,-4 4 0 0,-6 3 0 16,-1 3-256-16,17 0-48 0,10 0-16 0,-12 3 0 0,-6-2-48 0,-2-1-16 15,5 3 0-15,2-3 0 16,0 2-992 0,-8 2-208-16</inkml:trace>
  <inkml:trace contextRef="#ctx0" brushRef="#br0" timeOffset="1110.16">19881 15258 40543 0,'5'-2'3600'0,"-1"-1"-2880"0,-3 3-576 0,-2 3-144 0,-2 0 320 0,-1 4 48 0,-5 4 0 0,-6 5 0 0,-10 10-368 0,-14 15-240 16,-16 6 48-16,-19 9 0 0,-21 8 192 0,-18 2 0 15,-13 1 0-15,-10-4 160 16,-7-6-16-16,1-3 0 0,2 6 0 0,4-3 0 0,8 3 32 0,7 1 0 16,8 2 0-16,11-1 0 0,16-5-176 0,8-5 160 15,7-2-160-15,13 0-12576 16,12 4-2608-16</inkml:trace>
  <inkml:trace contextRef="#ctx0" brushRef="#br0" timeOffset="1412.97">22358 15697 55295 0,'-25'-5'2448'0,"4"2"496"0,0 0-2352 0,6 6-464 0,7-1-128 0,3 2 0 16,0 2-768-16,-7 4-192 0,-7 2-16 0,-6 7-16 16,-1 7-368-16,-1 8-80 0,1 2-16 0,-2 10 0 31,-3 8 704-31,-8 9 144 0,-8 7 32 0,-11 5 0 0,-10 4 352 0,-11 8 80 16,-11 7 16-16,-16 3 0 0,-18-1 0 0,-2-5 0 15,-2-5 0-15,-5-10 0 16,-7-7-576-16,9-9-96 0,15-12-32 0,6-11-17664 0</inkml:trace>
  <inkml:trace contextRef="#ctx0" brushRef="#br0" timeOffset="1754.66">22012 12776 58047 0,'-34'-2'5168'0,"5"2"-4144"0,-3 2-816 16,9 2-208-16,10 2 240 0,4 4 0 15,-2 2 0-15,-14 11 0 0,-14 15-240 0,-14 18 0 0,-9 11 0 0,-8 8 0 32,-1 2-1472-32,-5 4-352 0,-2-2-64 0,-2 7-16 15,-2 5 896-15,-12 2 176 0,-12-5 48 0,-8-5 0 16,-2-10-400-16,-11 2-80 0,-11 0-16 0,-6 1 0 0,-6 1 160 16,1-12 32-16,0-9 0 0,9-7-17664 0</inkml:trace>
  <inkml:trace contextRef="#ctx0" brushRef="#br0" timeOffset="2064.52">18073 13375 58047 0,'-45'-8'2576'0,"5"6"528"0,-1-1-2480 0,13 6-496 0,12-1-128 0,6 6 0 16,-5 2 208-16,-15 11 32 0,-18 13 0 0,-12 21 0 15,-7 14-240-15,-4 8 0 0,0 7 0 0,-7 12 0 31,-10 24-1312-31,-9 15-304 0,-6 8-64 0,-15 6-22816 0</inkml:trace>
  <inkml:trace contextRef="#ctx0" brushRef="#br0" timeOffset="2398.61">19406 11158 58047 0,'-42'-15'5168'0,"-26"6"-4144"16,-7 14-816-16,4 9-208 0,13 7 256 0,1 11 0 16,-25 15 0-16,-57 36 0 15,-66 45-1328 1,-52 38-256-16,-13 17-48 0,30-12-16 0,37-23-288 0,23-22-64 0,13-14-16 0,9-9 0 16,7-5 112-16,0-3 32 0,-1-3 0 0,-4-9-17952 15</inkml:trace>
  <inkml:trace contextRef="#ctx0" brushRef="#br0" timeOffset="2715.9">22558 11291 58047 0,'-7'-6'5168'0,"-4"0"-4144"0,0 2-816 0,3 4-208 0,3 4 256 0,-2-2 0 15,-8 4 0-15,-10 7 0 0,-7 7-192 0,-9 14-64 16,-4 13 0-16,-12 18 0 15,-12 16-1680-15,-27 11-336 0,-32 9-64 0,-28 19-16 16,-22 19 208-16,-19 3 32 0,-15-6 16 0,-9-3-19184 0</inkml:trace>
  <inkml:trace contextRef="#ctx0" brushRef="#br0" timeOffset="3065.98">21126 9081 58047 0,'-72'8'5168'0,"10"9"-4144"15,20 7-816-15,17 0-208 0,1 1 240 0,-20 16 0 16,-44 36 0-16,-42 30 0 16,-24 29-1184-16,-2 10-224 0,20-10-48 0,11-7-16 31,8-8-176-31,8-11-48 0,9-10 0 0,-1-8 0 0,1-10-272 0,-7 0-48 0</inkml:trace>
  <inkml:trace contextRef="#ctx0" brushRef="#br0" timeOffset="3336.23">18143 9654 58047 0,'-66'-7'5168'0,"2"10"-4144"16,-8 5-816-16,23 3-208 0,23 2 256 0,-2 2 0 0,-17 5 0 0,-32 15 0 15,-37 18-192-15,-24 16-64 16,-7 14 0-16,-2 3 0 16,0 2-1312-16,1-2-256 0,-2-4-48 0,-10 3-22960 0</inkml:trace>
  <inkml:trace contextRef="#ctx0" brushRef="#br0" timeOffset="3670.63">19211 6783 50687 0,'-9'-23'4496'0,"-10"-1"-3600"0,-7 3-704 0,-8 13-192 16,1 14 1872-16,3 4 352 0,-7 9 64 0,-35 7 16 15,-44 21-1856-15,-42 23-320 0,-34 32-128 0,-30 20 0 32,-17 7-1344-32,-13 14-272 0,-12 20-48 0,-4 8-16 0,1-3 80 0,13-6 32 15,18 1 0-15,25-20 0 16,24-19-384-16,13-1-80 0,6-1-16 0,18-14 0 0,21-17 944 15,11 0 176-15,6 3 32 0,16-7-15968 0</inkml:trace>
  <inkml:trace contextRef="#ctx0" brushRef="#br0" timeOffset="4038.61">22259 7475 43311 0,'-21'-15'3840'0,"-2"8"-3072"0,-5 2-608 0,-6 10-160 0,-3 2 3520 0,3 9 656 16,-5 9 144-16,-40 10 32 15,-54 18-4192-15,-48 20-832 16,-33 13-160-16,-24 15-48 0,-9 6 272 0,-15 3 48 0,-16 1 16 0,3-9 0 16,12-11 352-16,10-5 64 0,12-1 128 0,15-6-208 15,19-3-560-15,24-7-128 0,26-9 0 0,15 0-14400 31,12-3-2864-31</inkml:trace>
</inkml:ink>
</file>

<file path=ppt/ink/ink34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4-07T16:19:14.748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6811 12339 24879 0,'-5'0'2208'0,"0"0"-1760"0,1 0-448 0,2 0 0 0,-1 2 2560 0,0-2 416 0,-5 3 96 0,-3-3 0 15,-4 1-3072-15,-2 1-576 0,-3 1-144 0,-1-3-32 16,-1 0-496-16,0-3-96 0,-2 0-32 0,-2-4 0 16,-3 4 96-16,-5-4 32 0,-4-1 0 0,-7 4 0 0,-4 0 992 0,-7 2 256 15,-6 2 0-15,-3 2 0 0,-3 3 1488 0,-3 0 352 16,-2 1 64-16,-5-2 16 0,-3 2-304 0,-8 7-48 15,-3-1-16-15,1-1 0 0,3 0-688 0,0-1-144 16,-1 3-16-16,-4-1-16 0,2 4-448 0,2-2-96 0,4-2-16 16,0 0 0-16,1 2 0 0,6 1-128 15,7-3 192-15,3 1-64 16,2-4-848-16,3 1-176 0,1-1-48 0,7-4 0 16,8 1-1520-16,7-1-304 0,9-4-64 0,13 2-16 15,9-1 640-15,9 2 128 0,4-2 32 0,12 2 0 0,12 4 2176 0,17-2 448 0,10 2 96 0,13 1 16 16,10 1 352-16,8-4 80 15,8 2 16-15,11-2 0 0,13 0-688 0,4-2-144 0,-2 1-32 0,6-5 0 32,7 0-1136-32,-5-3-224 0,-7 1-64 0,-3 0 0 0,2 2 512 0,-8-2 112 0,-10-2 16 15,-9 2 0-15,-11-2 2144 0,-6 0 432 0,-3-4 96 0,-11 1 16 0,-10-2 240 16,-12 2 48-16,-11-2 16 0,-10 2 0 0,-8-1-1056 0,-9 1-208 16,-3 4-32-16,-6-3-16 0,-8 2-368 0,-6-2-80 15,-3 0-16-15,-11-1 0 0,-16-3-256 0,-16 4-48 16,-17 0-16-16,-7 0 0 0,0 0-96 0,-9 0-32 15,-14 2 0-15,-13-2 0 16,-10 3-256-16,-14-1 0 0,-6 1 0 0,4-2 0 16,5 0-160-16,-7-4-96 0,-12-1 0 15,-6-8-16-15</inkml:trace>
</inkml:ink>
</file>

<file path=ppt/ink/ink35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4-14T15:13:31.764"/>
    </inkml:context>
    <inkml:brush xml:id="br0">
      <inkml:brushProperty name="width" value="0.05292" units="cm"/>
      <inkml:brushProperty name="height" value="0.05292" units="cm"/>
      <inkml:brushProperty name="color" value="#7030A0"/>
    </inkml:brush>
    <inkml:brush xml:id="br1">
      <inkml:brushProperty name="width" value="0.05292" units="cm"/>
      <inkml:brushProperty name="height" value="0.05292" units="cm"/>
      <inkml:brushProperty name="color" value="#00B050"/>
    </inkml:brush>
  </inkml:definitions>
  <inkml:trace contextRef="#ctx0" brushRef="#br0">7450 10940 32255 0,'4'0'2864'0,"-2"-4"-2288"0,1 4-576 0,-2-2 0 0,0 2 272 0,2-3-48 0,-2 2-16 0,4-5 0 31,0 0-976-31,-1 0-208 0,-2-1-48 0,-2-1 0 0,-5 2 544 0,-3-1 96 16,-5 2 32-16,-4 3 0 0,-4-1 1408 0,-6 2 288 15,-6 1 48-15,-6 1 16 0,-7 4-384 0,-5-1-64 16,-2 6 0-16,-2-1-16 0,-2-2-592 0,-5 2-112 16,-6-2-32-16,-8 2 0 0,-3 1-208 0,0-2-128 0,1-1 128 0,-5-1-208 0,-6-1-48 0,-1 0-16 15,0-2 0-15,5 0 0 16,7-2 272-16,-3-1-128 0,-3 0 128 0,-4 0 0 15,-3 3 0-15,3-1 192 0,4-2 0 0,0 1 0 0,-1-2-64 0,1 1 0 16,6 1-128-16,6 2 192 0,8-2 0 0,3-1 0 16,2 0 0-16,-2-1 0 0,2-2 208 0,-4 2 48 15,-3 1 0-15,4 0 0 0,7 1-448 0,5 2 0 16,11-3 0 0,5 1 0-16,7-1 0 0,4 0 0 0,2 0-128 0,3 0 128 0,5 0 192 15,0 0 128-15,5 0 0 0,0 0 16 0,3 1-144 0,1 0-16 16,2 2-16-16,1 1 0 0,1-1-160 0,1 2 128 0,1 1-128 0,2 4 128 31,1 0-128-31,4 3 0 0,1 3 0 0,2 0 0 16,3 5 128-16,0 2-128 0,2 2 0 0,0 3 128 15,1 5-128-15,-3 0 0 0,-3 5 144 0,-1 3-144 16,-2 7 0-16,-4 3 0 0,-2 8 0 0,-3 8 0 16,-3 4 0-16,-4-2-160 0,-1-2 16 0,-5-4 0 15,1-1-16-15,-5 1 0 0,-4 5 0 0,-4 3 0 0,-3-1 336 16,-2-7 64-16,0-9 16 0,-2-1 0 0,0 2 64 15,-2 2 32-15,1-1 0 0,5 1 0 0,3-3 32 16,4-9 0-16,5-4 0 0,3-8 0 0,4-4-208 0,2-3-48 16,4-4 0-16,-1-2 0 0,2-2-128 0,0 3 0 15,1-1 0-15,0-1 0 0,0 3-272 0,-1 0-96 16,1 1-16-16,0-2 0 0,0 1 208 0,-1-5 48 16,2 2 0-16,0-1 0 0,3-2 128 0,-1 3 0 15,3-5 0-15,1 0 0 0,3-1 0 0,3-6 144 16,5 2 0-16,4-3 0 0,7 0 288 0,10-5 48 0,13 2 16 15,8-6 0-15,9 0-80 0,3-1-16 16,-2-2 0-16,0 0 0 0,-1-1-208 0,12 4-64 0,10-2 0 16,3 0 0-16,-7 2-256 0,1 1-64 15,-3 1-16-15,6 2 0 0,9 1-128 0,-3-2-32 0,-5 2 0 16,-1-2 0-16,-4 0 224 0,6 0 144 0,4 0-192 0,-4 1 192 16,-8-1-160-16,0 1 160 0,1 3-128 0,2-2 128 15,0 1 0-15,-10 0 0 0,-9 0 0 0,-4 3 0 16,-6 2 0-16,2 0 0 0,2 0 0 0,-1 0 0 0,-4 0 0 15,-9-2 144-15,-6-1-144 0,-8-2 0 0,-4 0 128 16,-5-2-128-16,-4 2 0 0,0-3 0 0,-1-3 144 0,1 2-16 16,2-2-128-16,-1 1 192 15,1 1-192-15,-1-4 0 0,3 1 128 0,-1-2-128 16,1 0 128-16,-1-2-128 0,-2 0 176 0,-1-1-176 0,-3-1 0 0,0 0 0 16,-5 0 0-16,0-2 0 0,-5 2 128 0,0 0-128 15,-3-2 144-15,-2-1-144 0,-1-1 352 0,-1-2-32 16,-2-3 0-16,-2-3 0 0,-2-2 32 15,-2-3 0-15,-1 1 0 0,-3-6 0 0,0-1-96 16,-2-3-32-16,-2-1 0 0,0-5 0 0,3 7-32 0,-1-10 0 16,0-11 0-16,-1-6 0 0,0-5 256 0,1 0 64 15,-1-2 0-15,-1 2 0 0,3 7-208 0,1-7-48 16,-2-5 0-16,1-5 0 0,1-2-256 0,1 4 0 0,1 6 0 0,3-4 0 16,1-3 0-16,2 1-176 0,0-1 176 0,1 6-208 15,0 3 208-15,1 4 0 0,0 9 0 0,0-6 0 31,1-3-496-31,0 0 0 0,1 2 0 0,0 5 0 0,2 9-112 16,-1 5-32-16,2 8 0 0,-2 8 0 0,0 1-304 0,-5 6-64 16</inkml:trace>
  <inkml:trace contextRef="#ctx0" brushRef="#br0" timeOffset="20895.98">1105 11231 40543 0,'-2'-3'3600'0,"0"3"-2880"0,2 0-576 0,0 0-144 15,1 3 0-15,-1-3 128 0,0 1-128 0,-1 4 128 16,1-2-384-16,0 4-96 0,1 3-16 0,1-1 0 31,1 4-160-31,-1-1-48 0,2 4 0 0,-2-1 0 16,2 1-384-16,0 1-96 0,-2 2-16 0,1 2 0 0,-1 1 1072 0,-1 2 0 0,-1 3 128 0,0 1 16 15,-1 2 640-15,-1 4 128 16,-2-2 32-16,-1 2 0 0,1 1-176 0,-1 3-48 16,-1-1 0-16,0 2 0 0,1-1-496 0,-1 5-96 0,0 3-128 0,0 4 176 0,1 0-176 15,-2 1 0-15,2-4 0 0,2-6 0 0,-1-5-176 0,2-5 48 16,-1-6 0-16,1 0 0 0,-1-5 448 0,1-1 112 16,0-3 16-16,0-2 0 0,0 0-272 0,-1-2-48 15,1 1-128-15,-1-3 192 0,1 2-192 0,-1-5 0 31,2 2 128-31,0 0-128 0,-1-3 0 0,2-1 128 16,0 4-128-16,-1-7 0 0,2 4 208 0,1-2-48 0,-1-2-16 16,1 2 0-16,1 0-144 0,-1-2 0 0,2 2 0 15,-1-2 0-15,0 2 0 0,1-1 0 0,1 3 0 16,0-1 0-16,0 1 0 0,0-1 0 0,1 2-144 0,1-2 144 16,1 0 0-16,0 0 0 0,4 1 0 0,-1 1 0 15,0-4 0-15,2 1 0 0,3 2-128 0,2-2 128 16,0 1-160-16,6 1 32 0,4-2 0 0,6-1 0 15,-2 1 128-15,2-1-208 0,5-3 80 0,-1 0 128 16,2 0 0-16,-2-4 0 0,-2-1 0 0,0 0 0 16,-2-1 0-16,3-3 0 0,1 2 0 0,2-2 0 15,4 3 0-15,4 0 0 0,3 2 0 0,-1 0 0 0,-4 4 0 16,-4 0 0-16,-4 0 0 0,-3 4 0 0,-4 0 0 16,-5-2 0-16,-4-1 0 0,3 2 0 0,3-1 0 15,1-2 160-15,2 0-160 0,-2 0 160 0,0-2 176 16,-1-2 48-16,1 2 0 0,-3-2 0 0,-2 0-208 15,-1-2-48-15,-2 4 0 0,-3-2 0 0,-3 1-128 0,0 0 0 16,-3 0 0-16,-1 1 0 0,-2 1 0 0,0 1 0 16,-3 0 0-16,-1-3 0 0,-2 6-192 0,1-3 192 15,-1 1-192-15,-2 1 192 0,0 1 0 0,0-3 0 16,-1 1 0-16,0 1 128 0,0-2 0 0,0 0 0 16,0 0 0-16,0 0 0 0,0 0 64 0,0 0 0 15,0 0 0-15,0 0 0 0,0 0 128 0,4-19 48 16,-3 10 0-16,1-1 0 0,-1-2 16 15,1-3 16-15,1 1 0 0,-2-4 0 0,3-1-208 0,-1-1-64 16,1-2 0-16,-1 0 0 0,0 0-128 0,1-3-144 0,0 0 144 0,-2 2-208 16,1-5 208-16,-1-1-192 0,2-5 192 0,-2-1-192 15,2-4 192-15,0-2 0 0,-1 4 0 0,1-1 0 16,1 1 0-16,-1 1 0 0,1 4-160 0,0-2 160 16,1 5 0-16,-1 4-176 0,0 0 176 0,0 2-128 15,-2-1 128-15,2 1-208 0,-1-6 80 0,1 2 128 0,-1 1 0 16,-1 0 0-16,1-2 0 0,1 1 0 0,0 1 0 0,0 3-224 15,0 1 48-15,1 0 16 0,-1 3 160 0,0 3-192 16,1 0 192-16,-1 4-192 0,0 2-48 0,-1 4-16 16,1-3 0-16,0 5 0 0,-2 1 64 0,1-2 0 15,-1 3 0-15,-1 0 0 0,1 2 192 0,-2 0 0 16,-1 0 0-16,0 0 0 0,0 0 0 0,-1 0-144 16,-1 0 144-16,0 0-128 0,1 0 128 0,-3 2 0 15,4-2 0-15,0 0 0 0,0 0 0 0,0 0 0 16,-25 0 0-16,19 0 0 0,0 0 0 0,-3-2 144 15,2 0-16-15,-2 0-128 0,0 0 192 0,1-1-64 16,-2 0 0-16,1-1-128 0,-1 0 144 0,0 2-144 16,2-2 0-16,-2 2 144 0,1-2-144 0,-2-1 0 15,1 1 0-15,-2 0 0 0,1 1 128 0,-2 0-128 0,1 0 128 0,0 3-128 16,-2-3 0-16,-1 3 0 0,0 0 0 0,-1 0 0 16,0-2 0-16,-2 2 0 15,-5 0 128-15,0-2-128 0,-2 2 0 0,-1-2 0 0,-3-2 0 0,-2 2 0 16,0-2 128-16,-3 0-128 0,0-2 128 0,0 0-128 15,1-4 144-15,1 4-144 0,3-3 160 0,1 3-160 0,2 0 128 16,-1 2-128-16,-2 0 0 0,0 0 0 0,-2 2 0 0,-3 0 0 31,-2 2 0-31,-2 2 0 0,-1 2 0 0,0 0 0 0,2 2 0 0,1 0 0 0,4 0-160 0,1 0 160 16,4 1-128-16,2-1 128 0,2 0 0 0,0-2 0 16,0-1 0-16,-2 2 0 0,1-1 0 0,-1 0-160 15,1-2 160-15,0 2 0 0,-2-2-240 0,1 2 64 16,1-1 16-16,1 0 0 0,-1 0-96 0,2 0-32 15,2 0 0-15,2-3 0 0,0 4 32 0,4-3 0 16,1 1 0-16,1 1 0 0,2-2-112 0,0 2-16 16,3-1 0-16,-2-2 0 15,3 1-1120-15,0 2-224 0,1-1-64 0</inkml:trace>
  <inkml:trace contextRef="#ctx0" brushRef="#br0" timeOffset="21744.95">1102 11348 28559 0,'-5'0'2544'0,"1"0"-2032"0,2 0-512 0,2 0 0 16,0 0 304-16,0 0-48 0,0 0 0 0,-3 0 0 0,2-2-1120 16,1 0-224-16,1 0-64 15,-1 2 0-15,0 0 1728 0,0 0 352 0,20-16 64 0,-14 13 16 0,3 2 16 0,-2-1 0 0,2-1 0 0,0 6 0 16,-2-3-48-16,0 2 0 15,2 2 0-15,-2 2 0 0,1 0-288 0,-1 2-64 0,1 1-16 0,-1 3 0 16,-1-2-480-16,2-2-128 16,-1 6 0-16,-1-4 0 0,0 2 0 0,2 0 0 15,-1 1 0-15,2-1 0 16,1 0 320-16,0 2 0 0,1 0 0 0,1 1 0 0,2-1-48 0,1 2-16 0,1 1 0 0,1-4 0 0,2 2-256 0,0-3 0 16,2 2 0-16,-1-4 0 0,0-2 0 0,-1 2 0 15,-1-1 0-15,-1-3 0 0,-2 2 0 0,0-2 0 31,-1 2 0-31,-1-1 0 0,0 3 0 0,-1-4 0 16,0 4 0-16,0-2 0 0,-3 0 128 0,1-2-128 16,1 0 0-16,1 0 0 0,0 0 256 0,2-2-64 15,-1-1-16-15,2-2 0 0,-1 1-32 0,0-2 0 16,1-2 0-16,1 1 0 0,-2-2-144 0,1-1 192 0,0 4-192 16,1-3 192-16,-1 0-192 0,-2 0 0 0,2 0 0 15,-1-1 0-15,-1-1 0 0,1 2 0 0,-1-1 0 16,0 0 0-16,-1-1 0 0,0 2 0 0,0-1 0 15,-2 1 0-15,1 0 0 0,-3-2 192 0,2 1-192 16,0 3 192-16,0-2-192 0,0 0 0 0,-1 0 0 16,0-1 0-16,1 2 0 0,1-2 0 0,2-2 128 15,-1 0-128-15,1-4 192 0,1 1 16 0,4-1 0 0,1-2 0 16,2 0 48-16,3-2 16 0,3-2 0 0,0-1 0 0,2 1-128 0,1-2-16 16,-1 0-128-16,2-1 192 0,0 1-192 0,-3-1 0 15,0 2 0-15,-4-2 0 0,0 3 0 0,-2-1 0 16,-3 3-192-16,-2-1 192 0,0 4-384 15,-2-1 16-15,0 2 16 0,-3 1 0 0,1 1-32 0,-3 3 0 16,-2-1 0-16,0 3 0 16,-2-1-528-16,-1 2-112 0,-1 0-32 0,-1 0-16448 15</inkml:trace>
  <inkml:trace contextRef="#ctx0" brushRef="#br0" timeOffset="22507.06">1762 11860 6447 0,'0'-2'576'0,"-1"0"-576"15,1 2 0-15,0-2 0 0,0 2 1408 0,0-3 192 16,0 2 16-16,-1-4 16 0,1-1-496 0,-2 0-112 16,1-2 0-16,1 2-16 15,0 3-240-15,-1-2-64 0,1 3 0 0,0-1 0 0,-1 3-272 0,1 0-64 0,0 0-16 16,-2 1 0-1,1 1-32-15,1 2 0 0,-1 0 0 0,1-4 0 16,0 0 288-16,0 0 48 0,-9 24 16 0,6-17 0 0,-1 1 352 0,-1 2 80 0,0 0 16 0,-2 2 0 16,-1 1-208-16,-2 3-32 0,0 2-16 0,-2 2 0 15,-2 0-864-15,0 5 0 0,-3-1-208 0,0 5 32 32,-3-1-336-32,1 3-64 0,-2-1 0 0,-2 1-16 0,2-3 1024 0,-2-2 208 0,1 2 32 0,-2-5 16 15,1-2 528-15,-1 1 128 16,-1-2 0-16,1 5 16 0,-2-3-720 0,0 0-128 0,-2 1-48 0,2-1 0 15,-1-1-464 1,3 1-128-16,1-5-16 0,2 1 0 16,4-5-512-16,0 0-112 0,2-3 0 0,0-2-16 15,3-4-560-15,-1 0-96 0,3-2-32 0</inkml:trace>
  <inkml:trace contextRef="#ctx0" brushRef="#br0" timeOffset="23158.77">1865 11825 43311 0,'-4'-2'1920'0,"0"1"384"0,1 1-1840 0,0-3-464 0,1 3 0 0,2 0 0 16,-2 0-2176-16,1-2-512 0,-1 1-128 0,-1 1 0 15,0 0-112-15,0-3-16 0,1 3 0 0,0 0 0 16,0 0 1424-16,1 0 288 0,-1 0 48 0,1 0 16 16,1 3 336-16,-1-3 80 0,0 3 16 0,-1-3 0 0,2 3 2576 0,-1 0 512 0,0 0 96 0,0-2 32 15,-2 2-432-15,2-1-96 0,-1 2-16 0,0-3 0 16,1 1-400-16,0 2-64 0,0 1-32 0,-1-1 0 15,2-2-720-15,-1 3-144 0,0 1-16 0,1 3-16 16,-1-3-384-16,1 3-160 0,1 1 128 0,1-3-128 16,1 2 320-16,2 1 0 15,1-2-16-15,4 2 0 0,2 3 64 0,3-3 16 0,2 3 0 0,3 2 0 16,4 1-256-16,2 3-128 0,1 0 128 0,1 9-128 16,1-2 0-16,0 5-160 0,0 1 16 0,-1 0 0 0,1 2 144 0,0 1-160 15,-1-6 160-15,-2-1-160 0,0 3 160 0,-1-5 0 16,1 0 0-16,0 1 0 0,-1-3 368 0,-1-2 0 15,-1-1 0-15,-1-1 0 0,1-2-112 0,-2-3 0 16,-2-1-16-16,-1-5 0 0,-2 1-240 0,-1-1 0 16,0-3 0-16,-2 3 0 31,1-4-352-31,-2 1-160 0,-1 3-48 0,0-3 0 0,0 0-2000 0,-1 4-384 0</inkml:trace>
  <inkml:trace contextRef="#ctx0" brushRef="#br1" timeOffset="31357.08">2431 11332 3679 0,'-6'0'320'0,"1"0"-320"16,0-2 0-16,1 2 0 0,2 0 3696 0,1 0 656 16,-1-2 144-16,1 2 32 15,-3-2-4528-15,1 2-1072 0,-2-4-128 0,2 2-16 16,1 2-1376-16,1-4-272 0,-1 1-48 0,2 1-16 0,0 1 2320 0,0-2 464 0,0 0 144 0,0 0 0 16,-1 2-720-16,0 1-80 15,-3-3-16-15,-1 3 16 0,0 0 2400 0,-1 3 464 0,0-3 112 0,-3 4 16 16,2-3 624-16,-2 4 112 0,-1-2 16 0,0 4 32 15,2-4-1760-15,-1 2-368 0,-1 0-64 0,1 0 0 16,1 1-592-16,0-2-192 0,0 2 128 0,-2 0-128 16,1 2 256-16,-1 1-32 0,2-3 0 0,-3 4 16 15,-2-2-240-15,-2 3 0 0,-1 4 0 0,-1-1 0 0,0 1 256 0,-2-1-16 16,1 3 0-16,-1-4 16 0,2 0 192 0,-1-1 64 16,2 2 0-16,-2-3 0 0,0 2 64 0,1-3 0 15,-1 0 0-15,1-1 0 0,3-3-176 0,1 0-32 16,2-2-16-16,4-2 16 0,1 2 48 15,1-4 16-15,1 0 0 0,1 0 16 16,2 0-704-16,1-3-144 0,0 2-32 0,0-1 48 16,0 1-448-16,0 1-64 0,1-3-32 0,1 1 0 0,-1 0 592 15,0 0 112-15,2-2 32 0,0 2 0 0,2-2 704 0,3-2 128 0,2 0 48 0,2-4 0 16,3-1-144-16,1-1-32 16,2 1 0-16,1 0 0 0,1-4-368 0,1 2-144 0,-1 0 0 0,-1-1 144 31,2 0-528-31,-1 2-96 0,0-3-32 0,0 1 0 0,-1 2 272 0,0-4 48 15,0 3 16-15,-3 3 0 0,0 1 464 0,-1-3 96 0,-2 5 0 16,-2-2 16-16,-1 3 64 0,0 2 16 0,-2-2 0 0,-4 0 0 16,0 2-288-16,-1 4-64 0,-3 0-128 0,-2 0 192 15,0 3-608-15,-3-2-128 0,-1 3-32 0,-4 1 0 16,-1 1 64-16,-3 1 0 0,-3 2 0 16,-4 3 0-16,-3 2 176 0,-2 1 32 0,0 1 16 0,-2 0 0 0,-2 3 288 0,-1-3 144 15,2 0-16-15,-3 2 0 16,-3-2 640-16,-1 0 112 0,-2 0 16 15,1 1 16-15,-2-1-208 0,3-2-64 0,3 0 0 0,3-3 0 16,3-1-272-16,4-3-64 0,4 2-16 0,3-5 0 16,5-2-288-16,1 1 0 0,4-3 0 0,1-3 0 15,2 3-1088-15,3-3-112 0,0-4-16 0,2 2-16 16,-1 1 624 0,3-5 128-16,2 0 32 0,1-2 0 0,3 0 0 0,1-3 0 15,5 0 0-15,2-3 0 0,3 1-336 0,0 3-64 0,1-2-16 0,1 1 0 16,1 2 624-16,-2 1 240 0,2 0-176 15,-2 2 176-15,0-1 0 0,-1 4 0 0,-2 0 0 16,-3 0 0-16,-3-1 176 0,-1 4 128 0,-3-1 16 0,-1-1 16 16,-2 1 480-16,-2 2 80 0,-2 1 32 0,-2 1 0 0,0 0 160 0,-2 0 16 0,-3 0 16 0,-1 3 0 0,-2 0-512 15,-3 1-96-15,-3-2-32 0,-2 3 0 0,-1 1-480 0,-4 3-288 16,-4-1 32-16,-2 0 16 31,-1 2-192-31,-3 1-32 0,-4 5-16 0,-1 0 0 16,-1 3 160-16,3-3 48 0,4 0 0 0,1-3 0 0,1 2 272 0,2-2 0 15,3-1 128-15,-1-2-128 0,2 0 160 0,2-4-160 16,4 0 160-16,5-3-160 0,3-2 0 0,3 1 0 0,2-2 0 0,2-2 0 16,3 1-240-16,2-6-144 0,4 1-16 0,2 0-16 15,5-3-608-15,1 2-112 0,4-5-16 0,0 2-16 16,2-3 128-16,0 1 16 0,3 0 16 0,1-3 0 0,-1 1 848 0,-1 0 160 0,0 0 0 16,-1 1 0-16,1 1 768 0,1 0 64 15,-2 0 0-15,1 1 16 16,-3 1 256-16,-2 3 48 0,1-2 16 0,-2-1 0 15,-2 4-512-15,-4-2-96 0,-1 1-32 0,-2 4 0 16,-3-1-320-16,-2 2-64 0,-3 0-16 0,-1 2 0 0,-1 0-128 16,-4 0 0-16,-3 4 0 0,-2-3 0 0,-2 4-176 0,-3-1 176 0,-2 2-128 0,-4 0 128 0,-3 4 0 15,-2-1 304 1,-2 1-48-16,-3 0-16 0,1 2 16 16,1 0 0-16,0-2 0 0,2 3 0 0,2-4 64 0,3-2 32 15,1 1 0-15,2-4 0 0,3 0-16 0,3-2 0 16,-1 2 0-16,4-4 0 0,3 0-336 0,1-3 128 15,3 2-128-15,2-4 0 16,2 0-384-16,4-1-128 0,1 0-48 0,5-5 0 16,3 1-224-16,3 0-48 0,3-4-16 0,2 2 0 15,2 0-112-15,2-1 0 0,1 0-16 0,0 0 0 16,2 2 48-16,0 0 16 0,1 2 0 0,0 0 0 16,-1 2 304-16,0-1 64 0,-1 2 16 0,-3-1 0 0,-3 2 848 0,-2-1 160 15,-1 4 32-15,-5-2 16 0,0-2 848 0,-4 3 160 16,-3 0 48-16,-2-1 0 0,-2 1 160 0,-3 3 48 0,-1-2 0 0,-3 1 0 15,-2 1-704-15,-3-3-128 0,-3 3-16 0,-6 0-16 16,-1 0-640-16,-6 0-128 0,-4 3-32 0,-5 0 0 31,-3 0-656-31,-4 1-144 0,-2 2-32 0,1 0 0 16,1 0-192-16,2 0-32 0,2 2-16 0,1-2 0 0,2 0 208 0,0 0 32 16,2 1 16-16,3-1 0 0,1-3 464 0,2 4 96 0,4-4 128 0,2 2-208 0,4 0 208 15,4-2 0-15,3-1 0 0,4-1 160 16,3 2-640-16,1-3-128 0,3 0-32 0,2 0 0 15,3-3 176-15,3 0 16 0,3-1 16 16,1 0 0-16,5-1 592 0,1 2 112 0,2-4 32 0,1 4 0 0,3-3-304 0,0-1 0 16,2 4 128-16,-4-4-128 15,1 5-288-15,-3-2-112 0,-1-1-32 0,-1 2 0 16,-3 1 32-16,-1 0 0 0,-1 2 0 0,-1-3 0 16,-3 6-48-16,0-3-16 0,-1 2 0 0,-1 2 0 15,-2 0-16-15,1 0 0 0,-2 0 0 0,1 3 0 0,-1-4 192 16,1 0 32-16,-1 1 16 0,1-1 0 0,2 1 432 0,-1 1 64 15,4-1 32-15,-3 2 0 16,3-4-1184-16,0 3-224 0,2 0-48 0,-1 1-7152 0</inkml:trace>
</inkml:ink>
</file>

<file path=ppt/ink/ink36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4-07T16:19:20.87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13328 16982 40543 0,'-5'2'3600'0,"1"-2"-2880"0,1-2-576 0,3 2-144 0,2-1 800 0,-1 1 128 0,1-3 32 0,2 0 0 0,6-2-736 0,10-3-224 0,13-2 128 0,13-2-128 0,12 0 0 0,14-3 0 0,12-3 0 0,14 0 0 0,13-3 0 0,6 4 208 0,6-2-64 0,-1 3-16 0,1-3-448 0,-2 7-80 0,-1 2-32 0,-7 4-12512 0,-3 0-2512 0</inkml:trace>
  <inkml:trace contextRef="#ctx0" brushRef="#br0" timeOffset="632.8">18218 16867 911 0,'-4'-6'0'0,"2"0"0"0,-1-3 0 0,2 5 0 0,1 1 1920 0,1 0 320 15,1-3 48-15,0 0 16 0,2-8-1888 0,1-1-416 16,1-1 0-16,1 4 0 0,-2 2 0 0,0 4 0 16,-2 0-128-16,-1 2 128 0,-1-1 2000 0,1 4 448 15,0-2 96-15,2 3 32 0,1-1 3120 0,5 1 608 16,5 0 128-16,9-2 64 0,12 2-4448 0,11 2-880 15,13-1-176-15,10 3-32 0,8 1-384 0,5-1-64 16,6-2 0-16,5 2-16 0,7 2-336 0,1-4-160 16,-2 3 160-16,-5-3-160 0,-4-2-160 0,0 1-128 15,-2 1-32-15,-4 0-13392 16,-2-2-2688-16</inkml:trace>
  <inkml:trace contextRef="#ctx0" brushRef="#br0" timeOffset="1407.93">20913 16883 56207 0,'-2'-2'4992'0,"5"-1"-3984"0,2 2-816 0,6 1-192 0,4 0-1088 0,9-3-272 0,20 2-48 0,35-4-16 15,45-2 528-15,44-2 128 0,37 2 0 0,25-2 16 16,17 3-128-16,15 0-16 0,10 3-16 0,3 2-19696 16</inkml:trace>
  <inkml:trace contextRef="#ctx0" brushRef="#br0" timeOffset="3362.84">13743 18616 41471 0,'-1'-4'3680'0,"1"1"-2944"0,2 1-592 15,2 1-144-15,1-2-2768 0,2 1-592 0,4-4-112 0,7-2-32 0,5-2 480 16,6-1 80-16,4 1 32 0,3 3 0 0,2-2 3520 0,2 3 704 0,2-1 144 0,2 2 16 16,2 3 832-16,-1 0 144 0,-1 2 48 0,-2 0 0 15,3 2-896-15,1 2-160 16,2-1-32-16,0 0-16 0,3 3-624 0,-1-2-128 0,4-1-32 0,-3-3 0 16,3 0-464-16,-1 0-144 0,4-3 0 0,2-1 0 0,2 2 0 0,-1-2 0 15,1-2 0-15,-1-3 0 0,1 2 0 0,0-5 0 16,-2-1 0-16,-1 1 0 0,0 0 0 0,2-1-144 15,0 0-16-15,-2-4-17472 16</inkml:trace>
  <inkml:trace contextRef="#ctx0" brushRef="#br0" timeOffset="5002.66">23009 18470 43311 0,'2'-3'3840'0,"0"-1"-3072"0,1 2-608 0,1 2-160 0,1-2-320 16,2 0-80-16,5 0-32 0,9-1 0 0,10 0 432 0,10-1 0 0,6 1 0 0,4 2 0 16,2 1 608-16,3 0 160 0,4 0 16 0,3 0 16 15,4 0 272-15,1 1 48 0,3-1 16 0,-1 0 0 16,-2-1-464-16,7 1-96 0,7-2 0 0,1 2-16 15,-1 0-240-15,-3-4-64 0,-1 2 0 0,3-5 0 0,6 1-256 16,1 0-224-16,-4 2 32 0,1-2 16 31,3 0-896-31,6-4-176 0,8 1-32 0,11 2-20144 0</inkml:trace>
  <inkml:trace contextRef="#ctx0" brushRef="#br0" timeOffset="9064.29">18819 18650 39615 0,'-6'-2'3520'0,"1"-1"-2816"0,2 2-560 0,3 1-144 0,2-2-896 0,-4-1-192 0,1-1-64 0,-1-3 0 0,-1-2 960 0,2-4 192 0,0 0 0 0,2 3 0 31,-1 2 0-31,0-1-256 0,-1 5 32 0,-2-2 16 0,1 5-48 0,-2-2 0 16,-1 6 0-16,0-3 0 0,-1 4 256 0,-1-1 240 15,-1 1-48-15,1 1 16 16,1-1 576-16,-1 2 112 0,1-4 32 0,1 3 32 15,0 0 1136-15,2-1 224 0,-1 0 48 0,1-2 64 0,3 1-896 0,-1-3-160 0,1 1-32 0,0-1 16 16,1 2-1072-16,-1-2-288 16,3 0 0-16,-2 0 128 15,-1 0-320-15,0 0-64 0,0 0-16 0,0 0 32 0,0 0-80 16,0 0-32-16,0 0 0 0,0 0 32 16,0 0-64-16,0 0-32 0,0 0 0 0,0 0 32 15,-21 8-96-15,17-3-16 0,1-4 0 0,-2 1 48 0,1 1 32 0,0 1 16 16,2-2 0-16,1-2 32 0,-1 1 160 0,2-1 16 15,0 3 16-15,2-3 32 0,-1 0 144 0,0 0-192 16,3-3 192-16,-2 2-144 0,-2 1 144 0,0 0 256 16,0 0-64-16,0 0 0 0,18-11 96 0,-16 10 32 15,1 1 0-15,-2-3 0 0,1 3-32 0,0 0 0 16,-1 3 0-16,0-3 0 0,1 1-288 0,0 1 0 0,-1 2 128 0,0-1-128 16,0-1 0-16,2-1 0 0,1 3 0 0,-2-3 0 15,3 3 0-15,-1-4 0 0,2 1 128 0,0 2-128 16,0-3 256-16,2 0 0 0,0 0 0 0,1-3 0 15,1 3-32-15,-1-1-16 0,0 1 0 0,3 0 0 16,-3-2 32-16,1 0 0 0,2 0 0 0,-3-1 0 16,3 2-48-16,0-1 0 0,2-2 0 0,0 1 0 15,1 1-48-15,2 1-16 0,2-2 0 0,1 3 0 16,0-2-128-16,1 1 0 0,0 1 0 0,0-3 0 16,1 2-128-16,-1-2 128 0,0 1 0 0,-1 1 0 15,-2-2 0-15,0 1-144 0,-1 0 144 0,-2 2 0 16,1-2 0-16,-1 2 0 0,0 0 0 0,1 0 0 0,-2 2 0 15,3-2 256-15,1 0-64 0,2 0 0 0,1 0-16 0,1 0-16 16,3 0 0-16,-2 0 0 0,0 0-32 0,-2 0-128 16,0 0 192-16,0-2-64 0,-2 4-128 0,0-2 0 15,0 2 0-15,-3 0 0 0,-2 1 0 0,0-3 0 16,0 3-192-16,-3-3 192 0,0 2 0 0,-1-2 0 16,-2 0 0-16,1 0 128 0,0 0 32 0,1 0 0 15,0-2 0-15,2 2 0 0,0-2-32 0,2 1 0 16,2-2 0-16,0-1 0 0,1 2-128 0,4-2 192 15,3 4-192-15,-2-2 192 0,0-2-192 0,-1 2 0 16,3 0 0-16,-2 0 128 0,-1-1-128 0,-1 2 0 0,0 1 0 0,-3-2 0 16,-2 2 0-16,-1 0 0 0,0 0 0 0,-1 0 128 15,0 0 64-15,0 0 16 16,-2-3 0-16,2 2 0 0,2-1-208 0,0-2 0 16,0 1 128-16,2 1-128 0,3-2 0 0,2 0 0 0,4 1 0 0,3 0 0 15,2 0 144-15,2-2-144 0,3 1 128 0,0 0-128 16,2 1 0-16,-1 0 0 0,-1-1 0 0,-3-1 0 15,0 4 0-15,-5-1 0 0,-1 2 0 0,-1-3 0 16,-2 6 0-16,-2-3 0 0,-1 2 0 0,0-2 0 16,0 4 0-16,0-2 0 0,0 2 0 0,0-4 0 15,3 3-160-15,-1-2 160 0,3 1 0 0,2-2-144 0,3 0 144 0,3 0 0 16,3 0 0-16,2-2 0 16,2 1 0-16,-1-2 0 0,-6 1-144 0,3 0 144 15,1 0-160-15,0-1 160 0,0 2-208 0,-1 1 80 0,-2 0 128 0,-2-2 0 16,1 2 0-16,-3-3 0 15,-2 3 0-15,-1-1 0 0,-2 1 0 0,-4 0 128 16,-1-3-128-16,0 3 144 0,-1-3-144 0,-1 0 160 0,1 2-160 0,1-1 0 16,0-2 0-16,3 1 128 0,2 0-128 0,2-2 0 15,3 4 0-15,1-2 0 0,3 1 0 16,-2 0 0-16,-2 2 0 0,-2 0 0 0,-2 0 0 0,-3 0 0 16,1 0 0-16,-5 2 0 0,-3 0 0 0,-2 1 0 15,-2-3 0-15,-4 3 0 0,1 0 0 0,-2-3 0 16,-2 1 0-16,-1 1 0 0,-3 1 0 0,0-3 0 0,-1 1 0 0,0-1 0 15,0 3 0-15,-2-3 0 0,1 0 0 0,-1 0 0 16,0 0 0-16,-1-3 0 0,2 3 0 0,0 0 0 16,0 0 0-16,0 0 0 0,0 0-176 0,-17-10 176 15,13 7 0-15,-1 0 0 16,-1-1 0-16,-1 2 0 0,-1 1 0 0,0-2-160 0,0 1 160 0,1 0 0 16,-1 2-464-16,2-2 16 15,0-2 0-15,0 2-15232 0,1 2-3024 0</inkml:trace>
</inkml:ink>
</file>

<file path=ppt/ink/ink37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4-14T15:14:50.674"/>
    </inkml:context>
    <inkml:brush xml:id="br0">
      <inkml:brushProperty name="width" value="0.05292" units="cm"/>
      <inkml:brushProperty name="height" value="0.05292" units="cm"/>
      <inkml:brushProperty name="color" value="#7030A0"/>
    </inkml:brush>
  </inkml:definitions>
  <inkml:trace contextRef="#ctx0" brushRef="#br0">25405 16280 12895 0,'-5'0'1152'0,"0"-4"-928"0,4 4-224 0,1 0 0 0,0 0 752 0,0-3 96 16,0 3 32-16,0-3 0 0,1-2-736 0,0-1-144 0,3-4 0 0</inkml:trace>
  <inkml:trace contextRef="#ctx0" brushRef="#br0" timeOffset="1739.65">24593 15958 35935 0,'-23'-4'1600'0,"6"1"320"0,0 0-1536 0,6 2-384 0,3-1 0 0,4 2 0 31,-1-3 0-31,-4 2 0 0,-6-4 0 0,-4 1 0 16,-1-3 448-16,3 1 80 0,2 1 16 0,3 1 0 16,3-2-224-16,3 2-32 0,2-1-16 0,2 1 0 15,2 3-144-15,1-4-128 0,2 4 192 0,2-4-192 0,2 1 256 16,2 1-48-16,2-1-16 0,2 1 0 0,2 0 0 0,2 0-16 15,3-1 0-15,1 2 0 16,2 0-176-16,-1 0 0 0,1 0 0 0,2 2 0 0,1-3 0 0,1 3 0 16,2-1 0-16,-2 1 0 0,0 0 0 15,1 0 128-15,2 0-128 0,2 0 128 0,3 1-128 0,3 2 128 16,6 1-128-16,1 0 128 0,2 3-128 0,0-2 0 16,1 3 0-16,1-2 0 0,-1 3 0 0,1-1 0 15,0 0 0-15,3-2-176 0,3 1 176 0,-4-4 0 16,-3 1 128-16,2 0-128 0,3 1 0 0,0-2 0 15,-2 1 0-15,-1-1-192 0,0-1 192 0,0-2 0 16,9 4 0-16,-3-3 0 0,-4 1 0 0,0 5 144 16,0-4-144-16,-2 2 0 0,-3-1 0 0,0 0 0 0,0-2 0 15,0 2 0-15,2-2 0 0,1 2 0 0,-3-2-176 0,-3 2 176 16,1 0-176-16,-3 1 176 0,-4-1-160 0,-2-3 160 16,-4 4 0-16,-2-2-144 0,-3 1 144 0,0 1 0 15,-1-1 0-15,-1 0-128 0,0 2 128 0,-4-3 0 16,0 2 0-16,-3-1-128 0,-1-1 128 15,-2-2 0-15,-2 1 0 0,-2 1 0 16,-1-3 0-16,0 0 0 0,-2 0 192 0,0 0 0 16,-2-3 16-16,0 3 0 0,-2 0-48 0,1-2-16 15,-2 1 0-15,0 1 0 0,-1 0 0 0,0-3 0 0,-1 3 0 0,-1 0 0 0,0 0-144 16,0-2 0-16,0 4 0 0,0-2 0 0,0 3 0 0,0-3 0 16,0 0-144-16,0 0 144 0,2 19-320 0,0-10 64 15,-1 5 0-15,1 0 0 16,1 6-144-16,0 2-32 0,1 4 0 0,1 3 0 15,0 2 112-15,0 0 0 0,1 3 16 0,-1 2 0 0,3 3 304 0,-2 1 0 16,-1 4 0-16,-2 0 0 0,1-2 0 0,-1 3 0 16,-1 0 0-16,-1-2 0 0,0 0-224 0,1-4 16 15,0 1 0-15,-1-2 0 0,2-2 208 0,1-1-192 16,-2-1 192-16,2 1-192 0,1 0 192 0,1-1 0 16,-1 1 0-16,0-4 0 0,0-2 0 0,0 0 128 15,0-2-128-15,1-1 0 0,0-4 272 0,1 1-48 0,1-5-16 0,1 1 0 16,-1-3 368-16,1 0 64 15,1-4 0-15,-2 4 16 0,2-3-336 0,0-1-64 0,0 0 0 0,0 2-16 16,-1-2-240 0,-1 1 128-16,1-1-128 0,0 2 0 0,-2-2 0 0,0 0 128 15,1 5-128-15,-2-5 0 0,0 4 0 0,-1 0 0 0,0-1 128 0,0 1-128 16,0 0 0-16,-1 3 0 0,1-2-192 0,0 0 192 0,0-1-240 16,1 2 64-1,0-1 16-15,0-1 0 0,0 0 160 0,2 0 0 0,-1 3 0 16,1-3 0-16,-1 0 0 0,-1 0 0 0,0 0 0 15,-1 0 0-15,0 1 0 0,0-3 0 0,-1 1 0 16,-2-2 0-16,0 2 128 0,-2-2 96 0,0 0 32 0,-2 0 0 0,1-1-256 0,-3-2 128 16,1 2-128-16,-2-2 0 0,-1-1 128 0,-2-2-128 15,1-1 0-15,-2 1 0 0,-2-4 0 0,0 2 128 16,-3-1-128-16,-1-3 0 0,-3 2 0 0,-2-1 144 16,-3-2-144-16,-2 0 128 0,-1 0-128 0,0 1 0 15,-3-1 144-15,1 0-144 0,1 3 0 0,0-3 0 16,-3 0 0-16,-2 0 128 0,-2 0-128 0,-2 0 0 15,-1-3 0-15,2 2 0 0,0-1 192 0,2-2-48 0,-2 1 0 0,1 0 0 16,4-1-144-16,-1 2 0 0,2-2 0 0,2 1 0 16,2 0 0-16,2 3 0 0,-2-3 0 0,-1 3 0 15,0 0 0-15,1 0 0 0,-1 0 0 0,0 3 0 16,3-2 128-16,-1 1 0 16,2-2 0-16,1 3 0 0,1-2-128 15,2 2 0-15,1-1 0 0,-1 2 0 0,2-2 0 0,3-2 0 0,-1 4 0 0,2 0 0 0,0-2 0 16,1-1 0-1,0 2-160-15,1-1 160 0,0 2-208 0,1-2 48 16,1 2 16-16,-1-1 0 0,2-2 0 0,0 1 0 16,-1-2 0-16,1 4 0 0,2-4 144 0,-1 3 0 0,1-3 0 15,-1 1 0-15,1 1 0 0,-3-2 176 0,2 3-176 0,-1-2 192 0,-2 1-192 0,1-2 0 16,0 3 0-16,0-3 128 16,0 1-128-16,0-1 0 0,1 0 0 0,-1 0 0 15,1 0 176-15,0-1-48 0,-1 1-128 0,2 0 192 16,-1 0-192-16,-1-3 0 0,1 3 128 0,-1 0-128 15,2-3 0-15,0 3 144 0,0-3-144 0,1 0 128 0,0 0-128 0,0-1 0 16,1 1 0-16,1-2 0 0,0 1 128 0,1-2 0 0,-1-3 0 16,2 2 0-1,1 1 0-15,0-7 0 0,0 3 0 0,2 0 0 0,3-6-128 0,3-2 0 0,2-1 0 16,1 1 0 0,4-1-224-16,2 2-80 0,3-2-16 0,1 3 0 15,1 0 80-15,0 1 16 0,3-1 0 0,-2 4 0 0,2-2 224 0,-1 2-192 0,-1 2 192 0,-1 1-192 31,-1 3 192-31,0-3-144 0,1 5 144 0,0-1-128 0,1 1 128 0,-2 1-208 16,0 2 80-16,-1-1 128 0,-3 2-176 0,-2 0 176 0,-1 0-128 0,-4 0 128 16,-3 2 0-16,-2 2 0 15,-1-2 0-15,-3 2 0 0,-2 2 0 16,-2 0 0-16,-2 1 0 0,-3 0-128 0,-1 2 128 0,-5 1 0 16,0 2 0-16,-5-2 0 0,1 2-368 15,-3-2 16-15,-2 5 0 0,-3-4 0 0,0 4 160 0,-1-2 48 16,0 2 0-16,-2-1 0 0,4 1 144 0,-1-3 0 15,-2 2-144-15,0 1 144 0,-1 1 0 0,-1 0-144 16,-1-1 144-16,1-2 0 0,4 2-240 0,1-4 64 16,4 2 16-16,3-2 0 0,2-1 160 0,3-1 0 15,2-2 0-15,1-1 0 0,4 0 128 0,0 0-128 16,2-2 128-16,3 0-128 0,1 1 0 0,1-4 0 16,2 1 0-16,0 2 0 0,4-2 224 0,0 2 32 15,4 2 0-15,1-2 0 0,3 2-64 0,1 0-16 16,2 3 0-16,1-3 0 0,-1 4-176 0,-1-4 0 0,2 4 0 0,-1-2 0 15,-1 3 0-15,3-1 0 0,-1-2 0 0,2 3 0 16,-1 1 0-16,-1-1 0 0,1 1 0 0,1-2 0 16,-1 1-240-16,0-1-16 0,-2-3-16 0,0 0 0 15,-1-1-1136 1,-2-1-208-16</inkml:trace>
  <inkml:trace contextRef="#ctx0" brushRef="#br0" timeOffset="2562.94">24495 15581 19343 0,'-24'0'1728'0,"6"0"-1392"0,0-3-336 0,5 2 0 0,4 1 3328 0,4 0 608 0,0 0 112 16,-5-2 32 0,-4-1-3632-16,-6 2-736 0,0-1-144 0,3-2-16 0,2 4-2304 0,3 0-464 0,3 0-96 0,1 1-16 15,2 2 1280-15,3-1 240 16,-1 2 48-16,0-2 16 0,0 4 3088 0,2-2 640 0,1 2 112 0,-1 0 16 15,2 1 112-15,2-1 16 0,1-1 0 0,2 0 0 16,3-2-1264-16,4 1-240 0,3-1-48 0,5-3-16 0,3 0 112 0,7-4 32 16,3-2 0-16,4-4 0 0,3 1-176 15,1-3-16-15,1-1-16 0,-1 1 0 0,-2-1-400 0,0 0-80 16,-4 0 0-16,-1 0-128 0,-5 1 0 0,0 2 0 16,-1 1-240-16,0-1 80 0,-1 2-192 0,-1 2-32 0,0 2-16 0,-4-2 0 31,-1 3-256-31,-2-1-48 0,-3 3-16 0,-4-1 0 0,-1-2 464 0,-2 4 112 0,-3-2 16 0,-1-2 0 15,-1 4 464-15,-3-3 112 16,0 3 0-16,-3 0 16 0,-2 3-464 0,-2-3 0 0,-3 4 0 0,-5-1 0 31,-4 2-448-31,-3 3-192 0,-4 2-48 0,-2 1 0 0,-3 0-448 0,-1 1-80 0,-1 3-32 0,-2 1 0 16,1-2 512-16,-1 3 96 0,2-3 32 0,-2 2 0 0,2 0 608 16,-1 0 0-1,-2 1 144-15,0 0-16 0,1 1 272 0,2-2 64 0,0 0 16 0,2 0 0 0,3 0-224 0,1-1-64 16,1 2 0-16,3 1 0 0,1 1-192 0,2 1 0 15,2 1 0-15,2 1 0 0,1 1 0 16,5-4-160-16,0 4 160 0,1-1-192 16,5 1 192-16,0 0 0 0,3-4 0 0,1 4-128 15,4-2 400-15,3-1 96 0,1-2 16 0,3 1 0 0,0-3 640 0,4 0 128 16,2-4 16-16,3 1 16 0,1-2-96 0,3 0-32 16,3-1 0-16,2-3 0 0,2 2-736 0,1-3-160 15,2 0-32-15,-2 0 0 16,4-2-656-1,0 2-144-15,3 0-32 0,0 1-9984 0,2-1-1984 0</inkml:trace>
  <inkml:trace contextRef="#ctx0" brushRef="#br0" timeOffset="8356.79">3750 2456 38703 0,'-16'-10'3440'0,"3"4"-2752"0,3-1-560 0,5 4-128 0,0 0 416 0,-5 0 48 0,-8-6 16 0,-15-5 0 15,-11-7-160-15,-8 1-48 0,-1 2 0 0,1 2 0 16,2 4-272-16,0-1 0 0,0 3 0 0,-2 0 0 16,-1 2-560-16,-4 0-64 15,-2 2-16-15,-4 0 0 0,2 0-624 0,-3 0-128 16,-5-1-16-16,-4 0-16 0,-4-2 336 15,-2 3 64-15,3 0 0 0,-3 0 16 0,-2 2 736 0,-1-2 144 16,-1 0 128-16,2 2-192 0,2 4 656 0,2 0 128 0,1 0 32 16,2 4 0-16,0-1 464 0,1 2 112 0,-1-1 16 0,5 2 0 15,4 0-320-15,2 2-64 0,3 0-16 0,-1 2 0 16,3-1-320-16,1 2-64 0,3 4-16 0,2-1 0 16,1 3-224-16,4 3-64 0,5-2 0 15,2 1 0-15,5 3-128 0,-1 4 0 16,1-1 0-16,5-2 0 0,4 4 0 0,3-2 0 0,2-1 0 15,2 0 0-15,3-1 0 0,4-4-144 0,1 0 144 0,5 2-160 0,2-1 160 16,3 0 0-16,2 4 0 0,3 4 0 0,1 4 0 0,1 2 0 16,0 2 0-16,1-1-128 0,0-2 128 0,0 1 0 15,3 3 0-15,-3 0 0 0,1-5 0 0,-2 6 144 16,1 3-16-16,-2 4-128 0,1 5 208 0,-2 3-64 16,0 2-16-16,-2-2 0 0,1-6 144 0,-2 1 32 0,-1-1 0 0,1 6 0 15,2 8-96-15,-1 2-16 0,3 6 0 0,1-2 0 0,2-3-192 16,0-1 0-16,2 3 128 15,1 1-128-15,1 6 0 0,-1 5 0 0,-1 2 0 0,-2-8 0 16,-2-5 0-16,-1 8 0 0,-1 12 0 16,-3 9 0-16,-1-1 0 0,-1-2 0 0,1 3 0 0,-2 1 0 0,-2-3 0 0,1-3 0 15,2-5 0-15,-1-3 0 0,3-2 224 0,-1 4 0 16,2 7 0-16,1-1 0 0,1-10 48 0,1 0 16 16,-2 5 0-16,3-1 0 15,2 3-32-15,-1-2 0 0,-1 2 0 0,1-2 0 16,-4 0-256-16,1 6 0 0,-3 4 0 0,-1-3 0 0,-1 2 0 15,-1 2 0-15,-2 1 0 0,-1-4 0 0,1-8 0 16,1-1 0-16,-1 7 0 0,0-3 0 16,2-3 0-16,0-2 0 0,2-1 0 0,2-4 0 0,0-6 0 0,3 3-176 0,4-1 32 0,1-2 0 15,1-4-32-15,2 1 0 16,2-4 0-16,2 1 0 0,-2-8 32 0,3 2 0 0,0 2 0 16,1 6 0-16,-1-2 144 0,1 2-128 0,-2-4 128 0,-1-2-128 15,-2-1-16-15,1 2 0 0,-2 5 0 0,0 0 0 16,-2-2 144-1,-1-4 0-15,-2 0 0 0,0-5-128 0,-1-2 128 0,1 5 0 0,-1-2 0 0,-1 2 0 16,-1-11 0-16,-1 5 0 0,0 4 0 0,-1 0 0 0,1 5 0 16,-2-4 0-16,3 1 0 15,-1-4 0-15,1-1 0 0,0-1 0 0,1-2 0 0,-1-3 0 0,1-2 0 0,-1 5 0 32,1 1 128-32,-1 1-128 0,2 4 0 0,-4 0 0 0,1 0 0 15,-3 0 0-15,-1 0 0 0,-1 2 0 16,-2-1 0-16,-1 6 0 0,-3 2 0 0,-1 0 128 0,-2-1-128 15,1-10 128-15,1-7-128 0,-4 5 0 0,0 8 128 0,-2 4-128 0,1 1 0 0,-1-4 0 16,3-1 0-16,-1-4 0 16,2-2 0-16,0-6 0 0,1-3 0 0,2-1 128 0,-1 1-128 0,2-1 0 15,1 3 0-15,0-2 0 0,0-3 0 0,-1 2 0 16,3-5 0-16,-2 3 128 16,0 0-128-16,-2 3 192 0,1 2-64 0,-2 4 0 0,-1 3-128 15,2-3 144-15,-3 6-144 0,0-3 160 16,1-1-160-16,0 1 0 0,1 0 0 0,-2-2 0 0,0 2 0 15,1-4 0-15,1-3 0 0,1-3 0 0,4-2-128 0,0-3 128 16,3 1-160-16,-1-4 160 16,2-2-128-16,1-1 128 0,0 4 0 0,2-1-144 15,-1-5 144-15,2 1 0 0,0 0 0 0,-1-1 0 16,0-4 0-16,-1 3 0 0,1 2 0 0,0 6 0 0,-2 1 0 16,0 1 0-16,-2-7 0 0,0-2 0 0,-2 1 0 15,2 2 0-15,0-3 128 0,-1-1-128 0,0-1 0 0,1-1 0 16,0-1 0-16,0-2 0 0,1-3 0 0,0-3 0 15,1 3 0-15,-1 1 0 0,0-1 0 0,0-1 0 16,2-1 0-16,-2 0 128 0,0 2-128 0,0 0 0 16,1 0 0-16,-2 4 0 0,0-4 0 0,-2 3 0 15,0-2 0-15,1 0 0 0,-2-1 0 0,1 0 0 16,-2-1 0-16,2-2 0 0,-1 1 0 0,-1-3-128 16,2 1 128-16,0 1-128 0,-1 4 128 0,2-4-128 0,-2-1 128 15,2-4-128-15,0-1 128 0,1 2 0 0,0-2 0 16,0-3 0-16,0 2 0 0,0-2 0 15,0-2 0-15,0 1 0 0,1 1 0 0,-1-1 0 0,0 0 0 16,0 1 0-16,0-1 0 0,0 2 0 0,0-6 0 16,0 2 0-16,-1 0 0 0,1 0 0 0,0-1 0 0,-1 0 0 15,-1 0 0-15,2-3 0 0,0 2 0 0,0-2 0 16,-1 0-128-16,1-2 128 0,-1 1-128 0,1-2 128 0,0 1-192 16,0-4 32-16,0 3 16 0,0-3 0 0,0 0 144 15,0-3 0-15,0 3 0 0,0-2 0 16,0 0 0-16,1 0 144 0,-1 2-16 0,0 0-128 0,0 0 0 0,0 0-176 15,0 0 0-15,0 0 0 16,0 0-208 0,16-14-32-16,-13 14-16 0,0 0 0 0,0 0 48 0,-2 0 16 0,3 4 0 0,-2-1 0 15,0-3 48-15,0 3 16 0,-1 0 0 0,0-3 0 0,1 1 304 16,-1 1 192-16,0-2-16 0,0 0-16 0,-1 0 160 16,2 0 48-16,-1 0 0 0,-1 0 0 15,1 0 16-15,-1 0 0 0,0 0 0 0,0 0 0 0,0 0-128 0,0 0 0 16,0 0-16-16,0 0 0 0,0 0-240 0,0 0 0 15,0 0 0-15,0 0 0 0,0 0 0 0,0 0-160 0,0 0 32 0,0 0 0 16,0 0 128-16,0 0 0 0,0 0 0 16,0 0 0-16,0 0 0 0,15 13 0 0,-15-9 0 15,0-4 0-15,0 2 160 16,-1-1 16-16,0 2 0 0,-1-3 0 0,1 0-32 0,0 2 0 0,0-2 0 16,-1 1 0-16,0 2-144 15,1-3 160-15,-2 1-160 0,1 2 160 0,-2-3-160 0,0 2 0 0,1-2 144 16,-1 4-144-16,0-4 128 0,0 2-128 0,1 2 160 0,-2-4-160 0,1 2 160 15,0 0-160-15,-1 0 160 16,2-2-160-16,-1 3 176 0,-1-3-176 0,1 3 192 0,1-3-192 0,-1 4 256 0,0-1-64 16,2 0-16-16,-2 0 0 15,2 0-176-15,-1 0 0 0,1 1 0 0,0-2 0 0,2 2 0 0,2-1 0 16,1 1 0 0,1-1 0-16,3 0 128 0,3 0 0 0,4-1 0 0,4 0 0 15,8 0-128-15,7-4 0 0,5 0 0 0,9-4 0 16,7-3 256-16,9 0-16 0,7-1-16 0,12-1 0 0,10 1-224 0,2 0 0 15,-3 0 128-15,1 1-128 32,1 2-784-32,-1 4-208 0,4 1-32 0,-4 4-16 0,-3-2 1392 0,0 4 288 0,-2 2 48 0,7 4 16 15,5 5-1152 1,6 4-240-16,4 3-32 0,17 6-19312 0</inkml:trace>
  <inkml:trace contextRef="#ctx0" brushRef="#br0" timeOffset="10352.14">3072 15737 26719 0,'0'-4'2368'15,"0"-2"-1888"-15,0 2-480 0,0 2 0 0,0 0 416 0,0 0-16 0,0-4 0 16,0-3 0-16,0-1-400 0,-2 0 0 0,2 0 0 0,-1 4 0 15,0 0 400-15,0 2 208 16,-2 2 32-16,2-1 16 0,-2 2 304 0,1-1 48 0,-2 2 16 0,1-3 0 0,-1 2-160 0,-2 1-32 16,-2 0 0-16,0 0 0 0,-2 1-672 0,-3 2-160 0,0-1 0 0,-5 4 0 31,-3 1-272-31,-3-1-48 0,-5 1-16 0,-3 2 0 16,-4 1-240-16,-5 0-64 0,-3-1 0 0,-4 3 0 31,-1-2 64-31,0-1 16 0,-2 0 0 0,-2-2 0 0,0 2 560 0,0-5 128 0,0 2 0 15,-1 0 16-15,3 4 688 0,2-6 128 0,6-2 16 0,2 1 16 16,4-3-288-16,2-3-48 0,3 1-16 0,0-2 0 16,2-2 48-16,1-1 0 0,-1-2 0 0,0 3 0 15,1-4-336-15,-1 4-64 0,0-3-16 0,2 2 0 16,1 0-272-16,0-1 160 0,-1 0-160 0,1 2 128 16,5 0-128-16,-2 2 0 0,1-2 0 0,-2 0 0 0,2 3 0 15,0-3 0-15,2 2 0 0,0 2 0 0,3 1 0 16,1 1 0-16,0 1-144 0,3 1 144 0,0 2 0 0,2-1 0 0,1 0 0 0,2 0 0 15,0 3 0-15,2 0 0 0,-1-1 0 0,3 4 0 16,2-1 0-16,-1 0-128 0,2 1 128 0,-1 0-160 16,2 4 160-16,0-1 0 15,-1 1-144-15,1 0 144 0,1 2 0 0,-1 1 0 16,0 0 0-16,-2 3 0 0,1 3 128 16,-3 4 0-16,1 0 0 0,-2 2 0 0,0 3 16 15,-2 0 0-15,0 1 0 0,-2 4 0 16,0 1-16-16,-1 2-128 0,2 1 192 0,0-1-64 0,3-1 16 0,1 3 0 15,0 2 0-15,2 5 0 0,0 8-16 0,2 7-128 16,0 5 192-16,1 6-64 0,-2 7-128 0,1 3 0 16,-1-1 0-16,-1 6 128 0,0 8-128 0,-4-1 0 0,0-2 0 15,-3-12 0-15,1-10 0 0,-1-4 0 16,2-5 0-16,-1-3 0 0,2-4 128 0,-1-5 112 0,2-4 16 16,-1 0 0-16,-1 4 0 0,1-3 0 0,1-1 0 15,-2-2 0-15,1-5-256 0,2-4 0 0,0-5 0 16,0-2 0-16,1-7 0 0,2-2 176 0,1-6-176 15,1-1 160-15,0-3-160 0,1-4 192 0,1 0-192 0,1 0 192 16,-1-2-192-16,2 2 0 0,-2-2 144 0,1 2-144 16,2-1 0-16,-1 1 0 0,-1 2 0 0,2 1-192 0,0 6 192 15,0 1-192-15,1 4 192 0,2 7-192 0,-1 3 0 16,3 7 0-16,0 4 0 0,-1-3 0 16,0 3 192-16,0-3 0 0,0-5 0 0,-2-2-128 0,3-3 416 15,-1-3 96-15,1-6 0 0,0 0 16 0,2-3 64 0,0 0 16 16,2 0 0-16,-1-1 0 0,-1-3-144 0,0-2-16 15,0 3-16-15,1-3 0 0,-1-4-128 0,2 1-32 16,1-1 0-16,1-1 0 0,-2 2-144 0,2-4-176 16,2 1 48-16,3 0 0 15,6 1-624-15,8-2-112 0,8 3-32 0,15 4-19888 0</inkml:trace>
</inkml:ink>
</file>

<file path=ppt/ink/ink38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4-14T15:15:32.619"/>
    </inkml:context>
    <inkml:brush xml:id="br0">
      <inkml:brushProperty name="width" value="0.05292" units="cm"/>
      <inkml:brushProperty name="height" value="0.05292" units="cm"/>
    </inkml:brush>
    <inkml:brush xml:id="br1">
      <inkml:brushProperty name="width" value="0.05292" units="cm"/>
      <inkml:brushProperty name="height" value="0.05292" units="cm"/>
      <inkml:brushProperty name="color" value="#0070C0"/>
    </inkml:brush>
    <inkml:brush xml:id="br2">
      <inkml:brushProperty name="width" value="0.05292" units="cm"/>
      <inkml:brushProperty name="height" value="0.05292" units="cm"/>
      <inkml:brushProperty name="color" value="#00B050"/>
    </inkml:brush>
    <inkml:brush xml:id="br3">
      <inkml:brushProperty name="width" value="0.05292" units="cm"/>
      <inkml:brushProperty name="height" value="0.05292" units="cm"/>
      <inkml:brushProperty name="color" value="#FF0000"/>
    </inkml:brush>
    <inkml:brush xml:id="br4">
      <inkml:brushProperty name="width" value="0.05292" units="cm"/>
      <inkml:brushProperty name="height" value="0.05292" units="cm"/>
      <inkml:brushProperty name="color" value="#7030A0"/>
    </inkml:brush>
  </inkml:definitions>
  <inkml:trace contextRef="#ctx0" brushRef="#br0">10513 9799 18431 0,'5'-3'1632'0,"-1"3"-1312"0,-2 0-320 0,-2-2 0 0,3 2 2368 0,-2-2 416 15,3 2 80-15,2-5 16 0,1 2-2240 0,1-1-448 16,-2 0-192-16,-1-2 160 0,-4 1-160 0,-2 0 0 16,-2-1 0-16,-5 0 0 15,-3 0 368-15,-5 0 192 0,-4-1 32 0,-7 4 16 16,-7-4-224-16,-8 1-64 0,-7 4 0 0,-7-4 0 15,-3 2-320-15,-7 1 128 0,2 2-128 0,-8 1 0 16,-2 1 192-16,-8 2-16 0,-7-1-16 0,0 0 0 0,5 1 208 16,-2 4 32-16,-7 1 16 0,0-2 0 0,4 1 288 15,10 0 64-15,11 2 16 0,7-3 0 0,6 0-16 0,5 0 0 16,6-2 0-16,9-2 0 0,8 2-464 0,8-1-112 16,11-3 0-16,4 0-16 15,6 0-496-15,10-3-112 0,4 1-16 16,13-2 0-16,15-2-1152 0,10-3-256 0,10-1-32 0,9 0-16 15,3 0-784-15,7 0-144 0,12 2-48 0,7-6 0 16,6 2 1440-16,0-1 288 0,-19 4 48 0,7 0 16 0,9-1 1344 0,0-2 256 0,-6 2 64 0,-1 1 16 16,0 2 1120-16,-6-2 208 0,-4 2 64 0,-14 0 0 15,-13 1-384-15,-12 4-64 16,-7-2 0-16,-11 4-16 0,-8-2-752 0,-11 2-160 0,-7 0-32 0,-10 2 0 16,-9 2-192-16,-10 2-32 0,-12 3-16 0,-11 1 0 0,-11-1-336 15,-18 5 0-15,-4-2 0 0,-25 3 0 31,-26 4-1088-31,-25-3-256 0</inkml:trace>
  <inkml:trace contextRef="#ctx0" brushRef="#br1" timeOffset="3048.75">9434 13842 35935 0,'-5'-2'3200'0,"1"1"-2560"0,3-2-512 0,0 3-128 32,1 0-1472-32,0-4-304 0,-2 2-64 0,0-4-16 0,1-2-640 15,1-3-144-15,2 1-32 0,-1 0 0 0,3 1 2128 0,-2-1 544 0,1 3-128 0,-2-1 128 16,0 4 1152-16,-1-1 288 0,0 1 48 0,0 3 16 0,0-1 224 16,-1 2 32-16,-1 0 16 0,-1 2 0 15,1-1-496-15,-2 2-80 0,-1 3-32 0,-1 0 0 0,0 2-640 0,-2 0-128 16,0 0-16-16,-1 0-16 0,0 2-64 0,-1 3-16 15,1-5 0-15,-3 3 0 0,3 1 160 0,-3-1 48 16,0 1 0-16,0-1 0 0,-1 0-128 0,2 2-32 16,-1-2 0-16,-1 2 0 0,2 0-160 0,-1 0-48 15,-2 3 0-15,1 2 0 0,0-1-128 0,1 0 0 16,0-1 0-16,1 1 0 0,1-5 0 0,1 0 0 0,2-2 0 16,0-4-176-16,1 2 176 0,1-3 0 15,2 2 0-15,0-4 0 0,2-2 0 0,0 1 0 16,1 1 128-16,0 1-128 0,1-4 0 0,0 2-208 0,2-2 16 0,0 1 16 15,1-1 176-15,2 3-128 0,2-3 128 0,1-3-128 16,3 2 128-16,0-1 128 0,2-2-128 0,0 1 176 16,1 1-176-16,1 1 0 0,0-2 0 0,0 3 0 15,2-2 0-15,0 2 0 0,2-2-192 0,0 2 192 16,0-2-128-16,-2 2 128 16,1 0 0-16,-1-1 0 0,0 1-176 0,-1 0 48 0,0 1 0 15,-1 1 0-15,-1-2 128 0,1 4 0 16,3-1-144-16,-3 0 144 0,1 0 0 0,-1 1 0 15,-1-2 0-15,-1-1 0 0,-1 2 0 0,1-3 160 0,-2 0-16 0,-1 0 0 0,1 0 48 0,0-4 0 16,1 2 0-16,2-2 0 16,0-2-192-16,0 1 192 0,1 1-192 15,0 0 192-15,-2 1-192 0,1 0 0 0,-1-1 144 16,0 2-144-16,-2-1 0 0,0 3 0 0,-3-1-160 0,-1 1 160 16,-3 1-160-16,0-1 160 0,-3 3-128 0,-1-3 128 15,-2 2 0-15,0 2 0 0,-3-1 0 16,1-3 128-16,-2 3 32 0,0-3 16 0,-2 3 0 0,1-3 0 0,0 0-32 0,-1-3 0 15,-1 3 0-15,1-3 0 0,1-4-16 0,-3 1-128 16,2 0 192-16,-2-4-64 0,2 1 0 0,-1 0 0 16,1-4 0-16,-2 1 0 0,0-2 48 0,-1-1 0 15,3-1 0-15,-2 0 0 0,2 4 0 0,-2-2 0 16,1 2 0-16,-2-3 0 16,1 3 0-16,-1-1 0 0,-1 2 0 0,-1-1 0 0,-2 1-48 15,2 0 0-15,-2 2 0 0,1-1 0 0,-2 0-128 0,1 1 160 16,1 1-160-16,-1 0 160 0,0-1-160 0,-1-1 192 0,2-2-192 15,-2 3 192-15,3-1 0 0,-1 0 0 0,3-1 0 16,1 1 0-16,1 2-192 0,2 2 0 0,2 0 0 0,-1 0 0 31,3 2-352-31,1 2-96 0,-1-2-32 0,2 4 0 16,-1 0-160-16,2 0-16 0,-1 0-16 0,2 4 0 16,-1-1-800-16,1 4-144 0</inkml:trace>
  <inkml:trace contextRef="#ctx0" brushRef="#br1" timeOffset="8156.51">9488 14218 6447 0,'0'0'576'0,"0"-2"-576"0,0 1 0 15,0-1 0 1,0 2 1200-16,0 0 128 0,1-1 16 0,-1-1 16 16,3-2-1360-1,-2 0-416-15,1 2-16 0,1-2 0 0,-2-1 240 0,0 4 32 0,1 1 16 0,-4 0 0 0,1 0 1088 0,-1 0 208 0,-1 0 64 0,0 1 0 32,-2 1 768-32,1 1 176 0,4-3 16 0,0 0 16 0,0 0-848 0,-19 6-192 15,17-6-16-15,-1 1-16 0,2-1-864 0,0 0-256 16,0 0 0-16,1-1 128 0,1 1-1008 0,0 0-192 15,0 0-32-15,2-2-16 16,1 2-432-16,-4 0-96 0,0 0-16 16,0 0 0-16,0 0 384 0,19 0 64 15,-15 0 0-15,-1 0 16 0,-1 0 1200 0,-1 0 224 0,0 0 48 0,1 0 16 16,-2 0 1440-16,0-3 272 0,0 3 64 0,-2-1 16 0,2-2 368 0,0 3 80 16,0 0 16-16,0 0 0 0,0 0-784 0,0 0-160 15,-11-18-16-15,9 14-16 0,-1 1-864 0,1 0-192 16,-1-1-16-16,1 1-16 0,0 0-336 0,-1-1-144 15,1 4 128-15,-1-2-128 0,1 2 256 0,-2 0-16 16,-1 2-16-16,0 0 0 0,-1 3 144 0,0-2 16 16,-1 1 16-16,-1 2 0 0,0 0-64 0,-2 1-16 0,1 2 0 15,-3 0 0-15,1-1-48 0,-1 0-16 16,1 2 0-16,-2-1 0 0,1 2-256 0,-1 1 0 16,-1 1 0-16,-1 1 0 0,0 3-144 0,-2 1 144 0,1 2-128 0,-3 5 128 31,0 1-416-31,-4 4 0 0,0 6 0 0,-3 1 0 0,2-4 192 0,-2 1 32 0,-2 3 16 0,-3-1 0 15,0-1 400-15,-2-4 80 0,2-3 16 0,0-2 0 16,5-6-64-16,-1 1 0 0,2-1 0 0,-1-2 0 16,2 1-256-16,2-1-144 0,2 2 16 0,3-1 0 15,1-3-1776 1,1 2-336-16</inkml:trace>
  <inkml:trace contextRef="#ctx0" brushRef="#br2" timeOffset="8901.51">8630 15021 5567 0</inkml:trace>
  <inkml:trace contextRef="#ctx0" brushRef="#br2" timeOffset="9503.86">8708 14880 7359 0,'-5'-1'656'0,"1"-2"-528"15,0 1-128-15,1 0 0 0,0 2 2800 0,2 0 528 0,-1 0 96 0,-2 0 32 16,-1 0-3232-16,-3-2-640 0,0-1-128 0,-1 2-32 15,0-1 64-15,1-1 0 0,2 2 0 0,-2 1 0 0,2 1 736 16,-1 2 160-16,0 3 16 0,0 0 16 0,1 0 96 0,-2 4 32 0,2 5 0 0,0-1 0 16,1 4-544-16,1 4 0 0,1 1 0 0,0 1-192 15,2 2-64-15,0 0-16 0,1 2 0 0,0-5 0 0,1 2 544 16,-1-3 112-16,2-1 32 0,1-5 0 16,2 0 160-16,-1-6 48 0,2 0 0 0,0-1 0 15,1-3 144-15,2-4 16 0,1 2 16 16,1-4 0-16,3-4-384 0,-1-2-80 0,3 0-16 0,-1-3 0 0,1-1-320 15,0-2-288-15,0-2 48 0,0 2 16 0,2-4-112 0,-2 1-32 16,0 2 0-16,-4-2 0 0,1-1 176 0,-3 1 16 16,-3 1 16-16,-2 2 0 0,-4-2 768 0,-1 3 160 15,-2 4 16-15,-3-3 16 0,-3 4 144 0,-3-3 16 16,0 2 16-16,-4 2 0 0,-1 1-288 0,-1 0-64 16,-3 2-16-16,0-1 0 0,2 2-32 0,-2 1-16 15,0 0 0-15,2 1 0 0,0 2-560 16,2-1-192-16,1 2 0 0,3 0 0 15,1 2-560-15,1 0-96 0,3 0-32 0,0 0 0 16,4 0-416-16,-1 1-96 0,3-1-16 0,-1 0-6592 0,4 1-1312 16</inkml:trace>
  <inkml:trace contextRef="#ctx0" brushRef="#br3" timeOffset="9965.89">8912 15128 21183 0,'-5'0'944'0,"0"0"192"0,1 0-912 0,1 0-224 16,0 0 0-16,1 0 0 0,-1 0 240 0,-1-2 0 0,-2 2 0 0,-2 0 0 0,-2-3-240 0,0 2-160 0,0 1 32 0,2-2 0 16,1-1-112-16,1 2-16 0,1-1 0 0,1-1 0 15,0 2 720-15,2 1 144 0,1-3 32 0,1 3 0 16,-1 0 400-16,1 0 96 0,0 0 16 0,1 3 0 16,0-3-944-16,0 2-208 15,2 3 0-15,0 0 0 0,1 3-208 0,0 0-48 16,1 2-16-16,0-1 0 0,1 2 272 0,-1 1-192 15,1 1 192-15,-1-1-160 0,1 0 352 0,0 1 80 16,1 0 16-16,0 2 0 0,2 1-288 0,1 3 160 16,2-2-160-16,1 7 128 0,4-1-384 0,0 2-96 15,-1 0-16-15,4 3 0 0,3 7 112 0,1-2 0 16,0 4 16-16,1-2 0 0,-3-3 240 0,-1-1 0 16,0-3 0-16,-2-2 0 0,-3 1-160 0,1-4 16 15,1 3 0-15,-1-7 0 16,-2-1-1568-16,-2-2-304 0,1-4-64 0,-2-2-6656 0</inkml:trace>
  <inkml:trace contextRef="#ctx0" brushRef="#br3" timeOffset="13766.4">8856 18065 22111 0,'-4'-2'976'0,"1"2"208"0,-1-3-944 0,2 2-240 0,-1 1 0 0,2 0 0 16,-2 0-928-16,1 0-224 0,-3-2-64 0,-1 2 0 15,-2 0-896-15,1 0-192 0,1 0-48 0,0 2 0 0,1-2 2672 0,-2 0 544 16,3 4 96-16,-1-2 32 0,0 0 656 0,0 0 128 16,1 0 16-16,1 0 16 0,2 0 80 0,0 1 16 15,2-2 0-15,2 3 0 0,3 4-544 0,1-2-96 16,0 1-32-16,1-1 0 0,6 6-1104 0,4 4-128 16,6 6-240-16,2 3 64 15,0 4-496-15,0 0-96 0,0 5-32 0,0 2 0 0,-2 1 512 0,1 2 96 16,-1 5 32-16,-5-7 0 0,0-2 560 0,1 3 112 0,1 4 32 15,1-2 0-15,-1-1-288 0,-1-5-48 0,0-5-16 0,-2-4 0 32,-1-7-544-32,0-4-112 0,-1-2-32 0,0-6-7872 0,-3 0-1568 0</inkml:trace>
  <inkml:trace contextRef="#ctx0" brushRef="#br1" timeOffset="16084.74">9466 18667 8287 0,'-5'-1'368'0,"0"-1"80"0,0 1-448 0,0-2 0 0,1-1 0 0,2 2 0 16,-3-4 0-16,-1-3 0 0,-4-2 0 0,-3-4 0 0,0 1 0 0,2 0 0 15,0 4 0-15,3 0 0 16,2 4-176-16,0-1 176 0,1 4-128 0,0 0 128 0,0 0 704 0,0 3 192 16,1 0 48-16,-1-3 32 0,0 3 1440 0,-1 0 272 15,1-2 64-15,-1 0 48 0,2 2-1296 0,-1-2-256 16,0-1-48-16,-1 2 16 0,-1-2-640 0,1-2-144 16,0 1-32-16,1 1 48 0,1 2 256 0,0-4 64 0,3 4 16 15,0-2 32-15,1 3 288 0,0-2 64 16,1 1 16-16,0 1 32 0,0 0-608 0,2 0-128 0,-1 0-32 0,-2 0 48 15,0 0 128-15,0 0 16 0,13 26 16 0,-11-16 32 16,2 4-48-16,-2 3 0 0,0-1 0 0,-2 2 48 16,0-2-304-16,-2 3-64 0,-1-1-16 0,-1 2 32 15,0-1-80-15,-1-3-32 0,-1 2 0 0,1 1 32 32,0-3 0-32,2 0 16 0,0 0 0 0,1 0 48 15,2 5-48-15,-2-3 0 0,4 0 0 0,-1-2 16 16,1 0-160-16,0 2-128 0,0-7 144 0,0 1-144 15,1 0 0-15,-1 1 0 0,1 0 0 0,-1 5 0 0,1-5 0 16,-2 0 0-16,-1-6 0 0,-1 2 0 0,0-3 0 16,-1-2 0-16,0-2 0 0,1 1 0 0,-2-3 176 0,1-3-16 15,-1 1 0-15,1-2 0 0,-1-2-160 0,1-2 0 16,2 2 0-16,0-5 128 0,1 1-128 0,2 0 0 16,0 0-160-16,3-5 160 0,1 6-192 0,2-5 192 15,3 3-208-15,0-2 80 0,3 4 0 0,1-1 0 16,1 0 0-16,1 4 0 0,1-3-64 0,1 3 0 15,-1 2 0-15,0-2 0 0,1 2 64 0,-1 0 0 0,1-2 0 16,-1 1 0-16,1 2 128 0,0-5-192 0,-2 2 192 16,0-3-192-16,-1 1 192 0,-2 0 0 0,0 2 160 15,-2 0-160-15,1-3 128 0,0 2-128 0,-3 1 0 0,1-1 144 16,-1 1-144-16,2 0 0 0,-2 2 0 0,0 1 0 16,0 0 0-16,1 1 0 0,1 1-144 0,-1 2 144 15,0 1 0-15,1 1-128 0,-1 3 128 0,0-2 0 16,0 2-224-16,-4-3 64 0,1 4 16 0,-2-1 0 0,-2 0 144 15,-1-2 128-15,0 2-128 0,-3-4 176 16,1 0 64-16,-2 0 16 0,-1 1 0 0,1-3 0 0,-1 0 0 0,0 0 0 16,-2 0 0-16,1-3 0 0,-1 3-256 0,3 0 0 15,0 0 0-15,0 0 0 0,-18-6 0 0,12 2 128 16,-1 4-128-16,1-4 0 0,0 2 256 0,0 0-64 16,-2 0 0-16,2 0 0 0,1-1-32 0,-1 2-16 15,1-1 0-15,0 2 0 0,1-4-144 0,1 1 0 0,-1 3 0 16,0-3-176-16,2 3 48 0,-2-4 0 0,2 2 0 15,-1-2 0-15,2-1 128 0,0-1 0 0,0 2 160 16,-1-5-160-16,2 2 256 0,0-3-64 0,2-1 0 0,-1 4 0 16,-1-3-192-16,2-2 0 0,-1-1 0 0,3-3 0 15,-1 0 0-15,0-3 0 0,0 3-176 0,-1-2 176 16,1 4-208-16,-2-1 80 0,1-1 128 0,1 4-208 16,-2-1 80-16,0 6 128 15,1-2-208-15,-1 3 80 0,0 2-16 0,0 1 0 0,-1 3 0 0,2-3 0 16,-2 3 144-16,0-2 0 0,1 4 0 0,-1-4 0 0,1 2 0 15,-1-2 0-15,1 0 0 0,1-2 0 0,0 2 0 0,-1-4 0 16,2 2 0-16,-1-2 0 0,-1 0 0 0,2-4 0 16,-2 3 0-16,0-2 0 0,-1 2 0 0,-1-1 0 15,0 0 0-15,-2 2 0 16,0 4 0-16,-1-2 0 0,0 4 0 0,-1 0 0 0,-2 4-224 0,-2-2 32 16,3 2 16-16,-4 2 0 0,-1 1 176 0,-1 2 128 15,-1 3-128-15,1-2 176 0,1 0 64 0,-3 0 16 0,3-1 0 16,0-1 0-16,0-1 0 0,0-4 16 0,0 4 0 0,-1-6 0 31,1 1-16-31,1 1-16 0,2-3 0 0,-3 0 0 16,-3 0-240-16,-2 0 144 0,-1 0-144 0,-3 0 128 15,0 1-128-15,-1 1 0 0,0 1-192 0,1 1 192 16,2-2-144-16,-2 3 144 0,-2 1 0 0,-1 3 0 16,1 0 0-16,0-2-128 0,-4 3 128 0,4 1 0 15,2-1 0-15,1-3 0 0,3-1 0 0,4 1 0 0,2-4 0 16,1 2 0-16,2-3 128 0,1 0-128 0,1 0 192 0,0-2-64 15,1 0-128-15,0-2 192 0,2 2-192 0,0-4-160 16,0 2 32-16,1-1 0 0,0 2-48 0,1-3 0 16,0-1 0-16,1 2 0 0,0-1 176 0,1-1-208 15,0 1 80-15,0 1 128 0,2 0-144 0,0 2 144 16,1-2 0-16,1 1 0 0,-1 2-240 0,0 0 64 16,1 2 16-16,2 1 0 0,0 1-48 0,1-1-16 0,-1 4 0 15,2 1 0-15,-2-2 224 0,-2 2 0 0,0-2 0 16,0 0 0-16,1 3 0 0,-1 2 0 0,1 1 0 15,-2 1 0-15,1 2 0 0,-1-4 0 0,-1 4 0 0,0-2 0 16,-2 2 0-16,1 1 0 0,-2 0 128 0,-1 0-128 16,0 1 0-16,-1 1 0 0,-1 0 128 0,0 1-128 15,-1 1 144-15,1-2-16 0,-1-3-128 0,1-1 192 16,-2 2 64-16,2-1 0 0,-1-2 0 0,2 0 0 16,-1-4-96-16,2 0-16 0,-2-3 0 0,2-2 0 15,0 0-144-15,-1-2 0 0,2-2 0 0,-1 0 0 0,0 0 0 0,0 0-176 16,0 0 176-16,0-2-128 0,2 2-80 0,-2-2-16 15,1 2 0-15,-1 0 0 0,0 0 224 0,0 0 0 16,0 0 0-16,0 0 0 0,0 0 0 0,0 0 0 16,0 0 192-16,0 0-192 0,0 0 0 0,11-16 0 15,-6 14 0 1,1-2 0-16,3 2 128 0,-1-2-128 0,2-2 0 0,1 1 0 0,3 0 0 0,0-1 0 16,-3 1 0-16,0 1 0 0,4-2 0 0,1 0 0 0,2 0-160 15,1-1 160-15,-1 4-176 0,0-1 176 0,-1-1-128 16,0 1 128-16,-1 3 0 0,1-1-160 0,-4 2 160 15,2-3 0-15,-1 3-192 0,-1-1 192 0,-2 1-192 0,0-3 192 16,4 0-192-16,-1 0 192 0,-1-3-192 0,1 0 192 16,0 0 0-1,-2-2 0-15,0 0 0 0,2-2 0 0,-2 1 0 0,2 2 144 0,-2-3-16 0,1 4 0 16,-2-3-128-16,0 1 0 0,-1 2 0 0,-1 4 0 0,-3-2 0 16,0 2 0-16,-2-1-160 0,-2 3 160 0,2 0-128 0,-4 0 128 15,1 3 0-15,-2-3-144 0,0 2 144 0,-2-1 144 16,1 2-16-16,-1-3-128 0,1 2 320 0,-2-2-32 15,1 0-16-15,1 0 0 16,0 0-16-16,-1-2 0 16,1-2 0-16,-2-1 0 0,1 1-64 0,1-3-32 15,-1-2 0-15,1 0 0 0,1-4-160 0,-3-12 0 16,4 12 0-16,-1 0 0 0,0-21 0 16,1 15 0-16,0-1-144 0,0 2 144 0,0-1-192 15,-2 0 192-15,2 3-224 0,-1 1 64 0,0-1 16 0,0 3 0 16,-1 1-16-16,0 4 0 0,1 0 0 0,-2 2 0 15,1-2 160-15,-1 3-160 0,2 2 160 0,-3 0-160 16,2 2 160-16,-1-2-192 0,1 0 192 0,-1 0-192 16,0 1 192-16,0-2 0 0,1 3 0 0,-2-4-128 15,0 4 128-15,2-4-208 0,-1 1 80 0,0 1 128 16,0 2-256-16,1-1 80 0,-1 2 16 0,0-3 0 0,-1 3 160 16,0 0 0-16,0 0 0 0,-1 3 0 0,1-3 0 15,-4 3 176-15,2 2-48 0,-3-1 0 0,3 5-128 0,-1-2 160 16,-1 2-160-16,-2 3 160 0,0 4-160 0,-1-2 0 15,1 2-160-15,-1 2 160 0,-1-3 0 0,0 1-144 16,-1-3 144-16,2 0 0 0,1-3 240 0,-3 1 128 16,0-3 16-16,-2 0 16 15,-1-1 16-15,1-2 0 0,1 0 0 0,-2-2 0 0,-5 3-224 16,-3-2-64-16,-1 1 0 0,-1-1 0 0,0 2 0 0,0-2-128 0,-1 2 192 16,2-4-64-16,2 2-128 0,2-1 0 0,2-2 0 15,2 1 0-15,4 1 0 0,-1 0 0 0,2-3 0 16,2 2 0-16,1 0-320 0,0 1 48 0,2-3 16 0,2 0 0 15,2 0-128-15,1 0 0 0,1 0-16 0,1 0 0 16,1-3 16-16,1 1 16 0,2 0 0 0,0-3 0 16,1 4 96-16,0-2 16 15,1-4 0-15,3 1 0 0,-1 0-64 0,2-3-16 0,0 2 0 0,1 1 0 16,0 0 48-16,0-1 16 0,1 4 0 0,-1-4 0 16,0 3-64-16,0 0-16 0,0-2 0 0,1 2 0 15,3-2-976-15,0 0-192 0,1-1-32 0,0 1-9376 16,3 0-1872-16</inkml:trace>
  <inkml:trace contextRef="#ctx0" brushRef="#br1" timeOffset="16515.45">9376 18451 28559 0,'-3'10'1264'0,"-1"-1"272"0,1-2-1232 0,0-1-304 0,2-3 0 0,0 0 0 0,-1 0 0 0,1 1 0 16,-1 2-128-16,-1 1 128 0,2 2 816 0,2-5 256 15,2-2 48-15,0-2 16 0,4-4-384 0,0-1-80 16,2-1-16-16,1-1 0 16,1-3-1392-16,-3 4-288 0,2-3-48 0,-2 2-16 15,-1 4 256-15,-1-3 64 0,2 4 0 0,-3 0 0 16,0 2 0-16,0 0 0 0,-3 0 0 0,2 2 0 15,-2 2-224-15,2 0-32 0,-2-1-16 0,2 0 0 16,-1 4 448-16,0-1 80 0,0-3 32 0,-2 1 0 0,0 1 1120 0,0-5 240 0,1 1 32 0,-1-2 16 16,0-1 272-16,0-1 48 0,1 2 16 0,0-5-12832 15</inkml:trace>
  <inkml:trace contextRef="#ctx0" brushRef="#br3" timeOffset="24449.51">7140 13798 21183 0,'0'0'1888'0,"0"0"-1504"0,0 0-384 0,0 0 0 15,1 0 3296-15,0 1 592 0,1 1 112 0,0 2 32 16,3 1-3248-16,1 3-640 0,2 0-144 0,0 2 0 0,1 2-256 0,-2-2-64 15,3 3-16-15,-2-1 0 0,0 0 48 0,1 1 16 16,-2 0 0-16,1 1 0 0,-1 3 80 0,2 1 32 16,-2-1 0-16,1 0 0 0,0 2 352 0,1-4 64 15,0 1 0-15,1 0 16 0,1-3 224 0,1 2 32 16,0-1 16-16,2-2 0 16,0 1-1168-16,-2-5-224 0</inkml:trace>
  <inkml:trace contextRef="#ctx0" brushRef="#br3" timeOffset="24789.26">7665 13663 10127 0,'-1'2'896'15,"0"1"-704"-15,0 1-192 0,-1-2 0 0,1 2 640 0,-1 2 80 16,-2 1 32-16,-1 8 0 16,-4 4-752-16,0 4-256 0,0 5 0 0,-4-3 0 0,1 4 1776 0,0-3 352 15,-3 7 80-15,-1 6 16 0,0 3-304 0,-2 7-64 0,-1 4-16 0,-5 4 0 31,-2 10-560-31,-3 2-128 0,0 2 0 0,1 0-16 0,0 0-880 16,-4 11-368-16,-2 4 32 0,-2 2 0 16,4-13-368-16,4-5-64 0,6-7 0 0,5-9-16 0,2-6 384 0,4-8 80 15,2-7 0-15,3-6-9984 0</inkml:trace>
  <inkml:trace contextRef="#ctx0" brushRef="#br3" timeOffset="25673.92">7892 13848 13823 0,'-3'0'1216'0,"1"0"-960"16,0 0-256-16,1 0 0 0,1 0 448 0,0 0 32 15,0 0 16-15,-1 0 0 16,0 0-1952-16,1 0-384 0,3-2-80 0,-3 2 0 0,0 0 1472 0,25-1 288 15,-11-2 160-15,3 1-160 0,5 1 1760 0,2 1 368 16,1 0 64-16,1 0 16 0,-2 0-80 0,4-3-16 16,0 3 0-16,2-4 0 0,-2 2-976 0,2-2-192 0,-1-1-32 0,1 0-16 15,0-1-1120 1,1 0-240-16,0 0-32 0,-2 0-6464 0,-2-1-1296 0</inkml:trace>
  <inkml:trace contextRef="#ctx0" brushRef="#br3" timeOffset="26181.66">7919 14031 43311 0,'-4'4'3840'0,"3"-4"-3072"0,1 3-608 0,0-3-160 16,2 0-832-16,1 0-192 16,2 0-32-16,2 3-16 15,6-3-80-15,6 3 0 0,7-3-16 0,5-3 0 0,6 0 864 0,5-6 304 0,7-3-192 0,5-2-15424 16</inkml:trace>
  <inkml:trace contextRef="#ctx0" brushRef="#br3" timeOffset="31404.42">9225 15160 22111 0,'-1'3'1968'0,"0"-3"-1584"0,-1 3-384 15,2-2 0-15,0 2 1664 0,0-3 256 0,0 1 64 0,0 1 0 16,2 2-4448-16,-1 2-880 0,0 5-176 0,1-1-48 15,0 0 784-15,-1 2 160 0,-1 1 16 0,0-1 16 0,-1 2 2752 0,-3 1 544 16,2 1 128-16,-3 0 0 0,-2 0 960 0,2-3 176 16,-1 0 32-16,1-2 16 15,-1-1 96-15,1-3 32 0,1-1 0 16,2-1 0-16,0 0-800 0,0-2-176 0,2-1-16 0,-1 0-16 0,0-2-800 0,1-2-144 16,0-3-48-16,-1 0 0 0,1 0 144 0,0-1 32 0,0-1 0 15,0-3 0-15,0 1 96 0,0-1 32 16,-2-2 0-16,1 2 0 0,0-1 128 0,0 0 48 15,-1-1 0-15,1-3 0 0,-1 2-304 0,0 0-64 16,0-2-16-16,1 1 0 0,0-2-112 16,-1 0-128-16,1 0 176 0,1 1-176 0,1 2 0 0,1-2 0 15,1 2 0-15,1 0 0 0,0 2-192 0,-1 0 192 16,2 2-208-16,-1 0 80 0,1 2 128 0,0-3 0 16,0 4 0-16,0-3 0 0,-1 5-256 0,-2 1 48 15,2 0 0-15,-2-1 0 0,1 2-160 0,-1 2-16 0,1-2-16 0,-1 2 0 31,2 0-176-31,1 0-48 0,3 2 0 0,2 0 0 16,1 0-224-16,4 3-48 0,4-4-16 16,2 5 0-16,4 0-192 0,-1 0-48 0,1 3 0 0,0 1-6304 15,-1 0-1264-15</inkml:trace>
  <inkml:trace contextRef="#ctx0" brushRef="#br4" timeOffset="33570.54">9503 16450 18431 0,'-4'3'1632'0,"0"-3"-1312"0,1 1-320 0,2-1 0 16,1 0 800-16,-2 0 96 0,0 0 0 0,-3 2 16 15,0-2 48-15,0 2 0 0,0 0 0 0,3-2 0 0,0 3-576 0,2-3-128 16,3 3 0-16,-1-3-16 16,3 4-240-16,1-1 0 0,2-1 0 0,-1 2 0 15,2-1 0-15,1 1 0 0,2 1 0 0,1-1 0 0,-1 2-320 0,1 3-16 16,2-2 0-16,0 3 0 16,-1 1-768-16,1-1-160 0,-1 2-16 0,0-1-16 15,-2 2 448-15,1 2 80 0,-2-2 32 16,0 3 0-16,-1 2 384 0,0-1 80 0,-2-1 16 0,-1 3 0 0,-1 2 0 0,-2-3 0 15,-1 2 0-15,0-1 0 0,-2 0 80 0,0 0 32 16,-2-3 0-16,0 2 0 0,-2 1-16 0,1-2 0 16,-2-2 0-16,-1-1 0 0,1-3 320 0,-2-1 64 0,1-3 16 0,-1-1 0 15,0 1 592-15,-1-2 112 16,-2-2 16-16,0 1 16 0,-1-2-464 0,0 0-80 16,-1 0-32-16,0 1 0 15,0-2-1072-15,-1 1-224 0,-1-2-32 0,1 3-16 0,2-3 624 0,0 1 112 0,-2 1 16 0,-1 1 16 16,2 1 176-16,1-1-128 0,0 0 128 0,2 1-128 15,0-4 336-15,2 0 80 0,3-3 16 16,-1-1 0-16,1-2 1376 0,3-1 288 0,2-2 48 16,0-1 16-16,1 0-608 0,0-2-112 0,3-3-32 0,1-1 0 0,0 0-1056 15,0 0-224-15,1-5 0 0,1 1 0 16,-3 4-416 0,1-3-16-16,1 0 0 0,-2-4 0 0,0 2 640 0,0 2 128 0,2-4 32 0,-2 2 0 15,2 2 80-15,0-4 0 0,-1 1 16 0,2 0 0 16,-1 0-32-16,1-3-16 0,1 4 0 0,-1 3 0 15,-1 0-624-15,1 2-128 0,3-6-32 0,2 3 0 16,0 0-448 0,0 0-80-16,0 4-32 0,0 1 0 0,-2 2 336 15,-1 0 64-15,-1 2 16 0,0 3 0 0,-3 1-320 0,0 0-48 0,-1 2-16 0,-1 2 0 16,-2 2-224-16,1-3-48 0,-1 6-16 0,-1-3 0 16,0 0-352-16,1 2-80 0,-1-2-16 0,1 2 0 0</inkml:trace>
  <inkml:trace contextRef="#ctx0" brushRef="#br3" timeOffset="34132.71">10043 16333 11967 0,'4'4'1072'0,"-2"-2"-864"0,0 2-208 0,-1-1 0 0,0 4 1664 0,-1-4 304 0,1 2 48 0,2 5 16 15,-1 4-2608-15,2 7-512 0,0 2-96 0,-1 2-32 16,1 0 1216-16,0-1 144 0,-2 2 80 0,0-1 16 15,0 4 608-15,-1-3 128 0,2 2 32 0,-2 3 0 16,1-3-1008-16,0-2 0 0,0 3 0 0,-1-7-160 16,1-2 16-16,-1-3 0 0,-1-6 0 0,0 2 0 15,0-2 1104-15,-1-4 240 0,-1-1 32 0,0-2 16 0,1 1 160 16,-2-4 16-16,1 2 16 0,-1-3 0 16,0-4-1184-16,-1-2-256 0,0 0 0 0,-1-3 0 0,0-1 752 0,0-5 160 15,-1 2 48-15,1-3 0 0,0-3 48 0,0 0 16 16,2 1 0-16,-1-4 0 0,0-1-640 0,0 0-128 15,2-2-32-15,0 0 0 16,0 6-224-16,2-4-192 0,2 1 48 0,1 0 0 0,1 3-128 0,2-2-32 16,2 2 0-16,0-1 0 15,1 1-144-15,2 1-16 0,0-2-16 0,1 1 0 0,3 3 192 0,-1-1 32 16,1 0 16-16,1 1 0 0,0 1 240 0,0 1 192 0,0-1-48 0,1 3 0 16,1 2 224-16,-1 0 32 0,0 4 16 0,1 0 0 31,-2 2-672-31,0 4-144 0,1 0-32 0,-1 1 0 15,3 2-720-15,1 3-160 0,1 0-32 0,0 0 0 16,2 4-704-16,-1 0-160 0,2 2-32 0,-2 1-7696 0</inkml:trace>
  <inkml:trace contextRef="#ctx0" brushRef="#br4" timeOffset="35607.37">9967 17917 27647 0,'-2'4'2448'0,"1"-1"-1952"0,0 2-496 0,1-4 0 0,-1 2 768 0,1-3 48 15,-2 4 16-15,1 4 0 16,0-1-2272-16,0 2-448 0,-1-1-96 0,2 0 0 15,3-1 816-15,-1-1 160 0,1 0 48 0,1-2 0 0,-1-2 1200 0,2 2 240 0,1 2 48 16,2 0 16-16,1 0-144 0,0 1-16 16,3 3-16-16,1-1 0 0,3 6-368 0,3-1 0 0,-2 1 0 0,3 4 0 31,1 3-496-31,-3 1-16 0,1 2 0 0,-4-1 0 0,-2 2 112 0,-1 0 16 0,-3 2 0 0,-1 0 0 31,-2 1-336-31,-2-1-64 0,-3-2-16 0,0 0 0 0,-2-1 800 0,0-4 272 0,-2 1 0 0,0-6 0 16,-2-2 880-16,0-2 160 0,0-6 32 0,0 0 16 0,-1-3-240 15,1-6-48-15,0 3-16 0,-1-3 0 16,-1-4-1760-16,1 1-336 0,-1 0-80 16,-2-4-16-16,0 1 192 0,-2 0 48 0,-1-4 0 0,-2 3 0 0,-1-2 896 15,2 0 0-15,-1-1 128 0,1 3 0 0,0-3-128 0,0 0-160 16,0 1 160-16,2 0-208 0,3 2 208 16,0 0 0-16,4 1 0 0,2-1 0 15,2 4 224-15,1 0 32 0,2 0 16 0,2 0 0 16,1-2 48-16,1 2 0 0,4-3 0 0,0 1 0 0,4-2 128 15,3 0 48-15,0-4 0 0,1-1 0 0,-2 1-112 0,2-4-32 16,0 0 0-16,1-5 0 0,1 2-224 16,-5 4-128-16,-2 2 160 0,1 2-160 15,1-6-720-15,0 1-240 0,1 2-64 16,-2-3 0-16,-1 3 544 0,-5-3 96 0,0 7 32 0,-3 1 0 0,2-4 352 0,-2 1 0 16,-1 2 0-16,-1 1 0 15,-1 4-464-15,1-3-32 0,1 0 0 0,-1 4 0 16,-1-3 16-16,0 5 0 0,-1-1 0 0,1 4-7136 0</inkml:trace>
  <inkml:trace contextRef="#ctx0" brushRef="#br4" timeOffset="36138.36">10370 17640 35935 0,'1'-1'1600'0,"-2"-2"320"0,1 1-1536 0,0-2-384 0,0 0 0 0,1 1 0 0,0 0-640 0,2-6-192 16,0-2-32-16,4-4-16 15,2-4-1056-15,4-4-224 0,2 0-32 0,1 3-16 16,1 0 736-16,0 2 160 0,-1 2 32 0,-1 3 0 0,-1 3 1280 0,-2 4 0 16,-1 4 192-16,-1 2 0 0,-1 2 432 0,0 2 80 15,-3 5 0-15,0-2 16 0,1 2-352 0,-2-2-80 16,0 2-16-16,0 1 0 0,1 2-432 0,-1 2-96 0,0 1 0 0,0 1-16 16,-1-4-160-16,-3 2-16 0,0-3-16 0,-1 0 0 0,-1 1 240 15,-1-1 48 1,-2-1 16-16,-1 0 0 15,0-4-608-15,-1 4-128 0,0-4-32 0,-2 1 0 16,1 1-432-16,-3 0-96 0,-1-2-16 0,0 0 0 16,0-2 448-16,-2 2 64 0,2 0 32 0,1-2 0 0,0 1 1088 0,2-2 224 0,0 0 32 0,1-2 16 15,3 2 96-15,0-3 32 0,3 0 0 0,0 2 0 16,1-2-112-16,1 4 0 0,3-4-16 0,0 3 0 16,2-3-432-16,1 3-224 0,3 1 32 0,1 2 0 0,2 0 560 0,-1 0 112 15,2 2 32-15,-2-2 0 0,2 2 352 0,-1-4 80 16,1 2 16-16,-1-3 0 15,1 1-960-15,0-1 0 0,2 0 0 0,-2-1 0 16,3 2-1616 0,-3-4-208-16,2 2-32 0,1-2-16 0</inkml:trace>
  <inkml:trace contextRef="#ctx0" brushRef="#br3" timeOffset="36755.04">10932 18053 28559 0,'-3'12'2544'0,"0"-4"-2032"0,2-3-512 0,0-2 0 16,1-1-3392-16,-2 3-768 0,0 4-144 0,-2 4-48 0,1 5 3408 0,-2 5 688 0,0-7 128 16,1 0 128-1,1-4-1040-15,1-4-128 0,0-2-32 0,0-1 32 0,1 0 3488 0,0-3 704 0,0 1 144 0,-1-3 48 16,1 0-592-16,0 0-112 0,0-3-16 0,-1 1 16 16,1 0-1296-16,0-1-272 0,0 0-48 0,-1-3 16 15,0 2-32-15,-2-2-16 0,2 2 0 0,-1-2 32 16,0 4-48-16,0-4 0 0,1 2 0 0,-2-2 48 0,0-4-64 0,2 1 0 15,-1 3 0-15,1-4 48 0,1 1-272 16,-1-1-48-16,1-3-16 0,1-2 32 0,1-1-368 0,1 0-64 16,1-3-16-16,2 1 48 0,1-2-176 0,1 1 0 15,1 0-192-15,1 0 192 0,1 1-320 0,0-1 32 16,2 0 0-16,0 2 32 0,2-1 64 0,0-3 32 16,0 3 0-16,1 0 160 0,1-1-384 0,0 6 32 15,-1-3 16-15,3 3 32 16,-1 1-80-16,2-1-32 0,-1 5 0 0,1 2 0 15,0 4-752-15,1 0-160 0,1 6-16 0,0 2-16 16,1 2-1008-16,1 5-192 0,-2 0-32 0,0 2-10080 0</inkml:trace>
  <inkml:trace contextRef="#ctx0" brushRef="#br3" timeOffset="37829.15">10704 16036 32255 0,'-4'6'2864'0,"-1"-2"-2288"0,1 0-576 0,2-2 0 16,1 1 576-16,-2-2 0 0,-2 5 0 0,-2 6 0 15,-3 1-976-15,1 3-192 0,0-1-48 0,3 1 0 16,3-4 640-16,0 4 0 0,1-2 0 0,0 4 0 16,4 1-448-16,-2 1-192 0,1 2-16 0,0 0-16 15,3-1-1184-15,-3 1-256 0,2 1-32 0,0 1-16 0</inkml:trace>
  <inkml:trace contextRef="#ctx0" brushRef="#br3" timeOffset="38304.67">11668 17487 39615 0,'-4'22'3520'0,"1"-6"-2816"0,0-4-560 0,2-8-144 0,0 2-1088 0,-1 4-256 0,-1 11-64 0,-1 15 0 15,2 8-3456-15,0 3-688 0,4-6-144 0,0-6-16 0,1-5 4592 0,-3-8 928 0,-2-5 192 0,-1-3 0 0</inkml:trace>
  <inkml:trace contextRef="#ctx0" brushRef="#br3" timeOffset="38636.9">11949 17624 31327 0,'-3'18'2784'0,"0"-3"-2224"16,-1-5-560-16,0-6 0 0,0 0 1488 15,0 4 192-15,-4 11 48 0,-4 4 0 16,-2 11-3120-16,1 0-608 0,3-2-128 0,1-2-4560 16,3-6-912-16,2-5-176 0</inkml:trace>
  <inkml:trace contextRef="#ctx0" brushRef="#br1" timeOffset="53493.45">10229 13652 4607 0,'-3'-5'400'0,"1"1"-400"16,2 4 0-16,0-2 0 0,0 2 1856 0,-1-2 272 15,-1 0 64-15,1-2 16 0,-1-1-672 0,0 0-128 0,1-1-16 16,1 4-16 0,0-2-1520-16,0 2-304 0,1-2-64 0,1 4-16 15,-2-3-80-15,1 3-16 0,0 0 0 0,-1 0 0 0,1 3 624 0,-1-3 0 16,0 0 192-16,2 1-64 0,-2 2 640 0,0-3 112 0,0 0 16 16,0 0 16-16,0 0-160 0,0 0-48 0,0 0 0 0,3 22 0 15,-4-20-128-15,1 2-16 0,0-2-16 0,-1 0 0 16,1 0 144-16,0 1 16 0,0-3 16 0,-1 1 0 15,1-1-48-15,-2 2-16 0,2-2 0 0,0 0 0 16,0 0-208-16,0 0-64 0,0 0 0 0,0 0 0 16,0 3-48-16,0-6-16 0,2 3 0 0,-2 0 0 15,1 0 48-15,0 0 0 0,0 0 0 0,-1 0 0 0,0 0-112 0,0 0 0 16,0 0-16-16,0 0 0 0,0 0-240 0,0 0 0 16,0 0 0-16,21 3 0 0,-18-3 0 0,-1 0 128 15,1 0-128-15,-1 0 0 0,1 0 192 0,-1-3-16 16,-1 3 0-16,2 0 0 0,-1-2 64 0,0 1 16 15,-1 1 0-15,1-3 0 0,0 3 32 0,-1-2 16 0,0 0 0 0,-1 2 0 16,1-2 16-16,0 2 0 16,1-2 0-16,-2 0 0 0,1 2-64 0,-1-2-16 0,1 2 0 0,-1-3 0 15,1 2-96-15,-1 1-16 0,0-2 0 0,2 0 0 16,-1 2-128-16,-1-2 128 0,1 2-128 0,-1-4 128 16,0 4-128-16,0 0 160 15,0 0-160-15,0 0 160 0,0 0 32 0,0 0 0 16,0 0 0-16,0 0 0 0,0 0-192 0,0 0 0 0,0 0 0 0,0 0 0 15,0 0 0-15,0 0 0 0,0 0 0 0,19-8 0 16,-19 10 0-16,0-2 0 0,0-2 0 0,1 2 0 16,-1 0 0-16,0-3 0 0,1 2 0 0,0-2 0 15,-1 1 0-15,2 1 0 0,-1-2 0 0,-1 3 0 16,0 0 0-16,0 0-144 0,0 0 144 0,0 0-208 16,0 0 48-16,0 0 16 0,0 0 0 0,0 0 0 15,0 0 144-15,0 0 0 0,0 0 0 0,0 0 0 0,0 0 0 0,0 0 192 16,0 0 0-16,0 0-16 15,0 0 16-15,0 0 16 0,0 0 0 0,0 0 0 0,0 0-208 0,0 0 0 16,0 0 0-16,0 0 0 0,0 0-128 0,0 0-80 16,16 13-16-16,-16-13 0 15,0 0-224-15,1 0-32 0,-1 0-16 0,0 0 0 0,0 0 320 0,0 2 176 16,0-2-192-16,0 0 192 16,0 0 0-16,-1 0 0 0,1 0 0 0,0 0 144 15,0 0 288-15,0 0 48 0,0 0 16 0,0 0 0 16,0 0-240-16,0 0-64 0,0 0 0 0,0 0 0 15,0 0-704-15,0 0-128 0,0 0-48 0,0 0-15504 0</inkml:trace>
  <inkml:trace contextRef="#ctx0" brushRef="#br1" timeOffset="56815.11">10341 13628 11967 0,'-11'5'1072'0,"2"-1"-864"0,2-2-208 0,2-2 0 0,3 0 944 0,0-2 144 16,0 2 16-16,-1 0 16 0,0-4-912 0,-3-1-208 15,-1 0 0-15,2-1 0 0,2 1-192 0,-1 2-32 16,2-1-16-16,-1 1 0 15,1 0-512-15,-2 3-96 0,0-3-32 0,0 3 0 0,1 3 880 0,-2-3 336 0,-1 0-16 16,-1 0 0-16,1 0 1088 0,-1 1 224 0,-1 1 32 0,2-2 16 16,0 0 528-16,2 3 96 0,1-3 32 0,-2 0 0 15,2 0-688-15,1 0-144 0,-1 1-32 0,2 2 0 16,1-3-576-16,0 2-128 0,3-2-32 0,0 4 0 16,2-2-480-16,0 2-80 0,3 0-32 0,0-1 0 15,3 2-144-15,0-3 0 0,2 2 144 0,0 0-144 16,1 0-144-16,0 1-112 0,0 0 0 0,0 1-16 15,1 0-160-15,-1 3-16 0,0 1-16 16,-1 2 0-16,-1 2 288 0,-1 1 176 0,2 4-192 0,-4 2 192 16,0-1-256-16,0 5 48 0,-1 1 16 0,1 2 0 15,-1 1 192-15,-1 2 0 0,-1-3 192 0,0 0-192 16,-1-3 432-16,1-3-32 0,-1 1 0 0,0-3 0 16,0-2 240-16,0-2 64 0,0-1 0 0,-1-5 0 0,0 2-320 0,-1-2-48 15,0-2-16-15,-2 0 0 0,0-2-144 0,-1 1-48 16,0-1 0-16,-1 0 0 0,1 0-128 0,-1-2 0 15,0-2 0-15,-1 2 0 0,1-4 0 0,1 1 0 16,-1 1 0-16,0-2 0 0,-1 0 176 0,1-2 48 16,0 1 16-16,-2 1 0 0,3 0 16 0,0 0 0 15,0 0 0-15,0 0 0 0,0 0-128 0,-5-27-128 0,7 17 176 16,-1 0-176-16,1-4 128 0,2 0-128 0,-1-6 0 0,0 1 0 16,1 1 128-16,-2-5-128 0,2 1 0 0,0-4 0 15,0 4 0-15,-1-2 0 0,2 2 0 0,-2 2 0 16,-1-2 0-16,2-3-192 0,0-1 48 0,-1-1 16 15,4 0-32-15,-1-1 0 0,0-3 0 0,1 2 0 16,-1 3-96-16,2-2 0 16,-1-1-16-16,3 1 0 0,-1 0-240 0,0 4-32 15,0 7-16-15,0 1 0 16,0 5-400-16,1 3-64 0,-2 3-32 0,0 4 0 16,-1 2-1296-16,-1 0-256 0</inkml:trace>
  <inkml:trace contextRef="#ctx0" brushRef="#br1" timeOffset="57339.27">10951 13555 23039 0,'-4'0'2048'0,"0"0"-1648"0,2 0-400 0,2 0 0 0,0 0 896 0,0-1 112 15,0 1 16-15,-1-2 0 16,1-2-2064-16,0-1-416 0,2 0-80 0,2-1 0 0,0 0 1328 0,-1 0 208 15,2-1 160-15,-1 5-32 16,1 1-128-16,-3-2-176 0,2 3 48 0,-1 0 0 0,-1 4 128 0,-1 0-160 0,1 4 160 0,-2 1-160 16,0 1 544-16,-2 3 96 0,0 2 32 0,1 4 0 15,-1-2-240-15,0 4-32 0,-1 1-16 0,0 1 0 32,1-1-816-17,0-4-176-15,0 1-16 0,0-2-16 0,1-2-672 0,1-2-144 0,0-6-32 16,0 2-5872-16</inkml:trace>
  <inkml:trace contextRef="#ctx0" brushRef="#br1" timeOffset="57696.38">11181 13552 23951 0,'-4'2'2128'0,"2"-2"-1696"0,0 1-432 0,2-1 0 15,0 0 1632-15,0 0 240 0,0 3 48 0,-1-1 16 16,0 0-2512-16,1 0-496 0,2 1-96 0,-2-3-32 16,0 0-1040-16,0 0-224 0,15 17-32 0,-11-11-16 15,1 3 144-15,-3 1 48 0,1-1 0 0,-2 6 0 16,0 1 624-16,-2 3 128 16,0-2 32-16,-3 4 0 0</inkml:trace>
  <inkml:trace contextRef="#ctx0" brushRef="#br1" timeOffset="58268.9">10924 13637 14735 0,'-5'-2'640'0,"1"0"160"0,0 0-640 0,2-1-160 0,-1 2 0 0,3 1 0 16,0-2-1600-16,0 0-336 0,-1-4-80 16,1 0-16-16,0-3 1584 0,1 2 448 15,2-2-160-15,1 3 160 0,-2 0 0 0,2-1 0 0,-1 0 0 16,1 5-128-16,-1-2 304 0,-1 2 64 0,2 2 16 0,-2 0 0 0,2 0 2336 0,1 0 464 15,0 2 80-15,1-2 32 0,1 0-416 0,1-2-64 16,2 2-32-16,-2-3 0 16,1 2-1616-16,-1-4-320 0,-2 4-64 0,2-5-16 0,0 2-640 0,-1-2 0 15,2 0 0-15,-2-1 0 0,1 4-224 0,-2-4-80 16,-1-1-16-16,-1 2 0 16,-1-1-416-16,0 1-96 15,-1 0 0-15,-2 2-16 0,1-3 448 0,1 2 80 0,-2 1 32 0,0-2 0 0,0 2 544 0,1-1 96 0,0 1 32 0,2-1 0 16,-1 1 272-16,2 0 64 0,0 2 16 15,-1-2 0-15,2 1-352 0,1 0-64 0,2 0 0 0,-1 3-16 16,3 0-304-16,1 3 0 0,-1 0 0 0,0 0 0 16,1 3-448-16,-1 2-64 15,0-2 0-15,0 2 0 16,-2 2-320-16,1 0-80 0,-1 3-16 0,-1-1 0 0,-2-5 512 0,0 4 96 0,0-1 32 16,-1 3 0-16,-1-3 672 0,1-2 128 15,0 3 16-15,-1-2 16 0,1-2 192 0,0 0 32 0,-1-1 16 0,2-1 0 0,0 1-240 0,0-1-48 16,1 0-16-16,1 1 0 15,-1-2-1168-15,-1-2-224 0,1 2-48 0,-1-2-16 32,1 2-1312-32,-1-3-256 0,0 2-48 0,0-1-7168 0</inkml:trace>
  <inkml:trace contextRef="#ctx0" brushRef="#br1" timeOffset="58877.02">11757 13365 14735 0,'-2'0'1312'0,"-1"0"-1056"0,2 0-256 0,1 0 0 0,-1 0 256 0,-1 0-16 15,0 0 0-15,-3 2 0 0,-1-2 32 0,-2 2 16 0,1 1 0 0,0 2 0 16,0-1-288-16,0 0-256 0,0 2 64 16,-1 3 0-16,0-2 16 0,-2 2 16 0,0 3 0 0,-1-2 0 15,1 2 960-15,-1 1 192 0,-1 0 32 0,0 2 16 16,1-3 304-16,0 5 48 0,0 1 16 0,-2-1 0 0,2 4-464 15,0-2-96-15,2-2-16 0,1 2 0 16,0 2-576-16,0-1-112 0,0 2-16 0,3-4-128 16,0 2 0-16,2-1 0 0,1-3 0 0,1 0 0 15,1-1 128-15,1-2-128 0,2 2 0 0,-1 1 0 16,3-2 0-16,0 3-192 0,0-1 16 0,1 0 16 16,1 3-384-16,-1-3-80 0,0 0-16 0,1 3 0 15,1-3 48-15,2 0 0 0,1 2 0 0,1-2 0 16,3 3-304-16,-1-3-48 15,0-2-16-15,0-2 0 0,-3-2-512 0,2-1-96 0</inkml:trace>
  <inkml:trace contextRef="#ctx0" brushRef="#br1" timeOffset="59478.68">11870 13754 32255 0,'-7'3'1424'16,"3"-1"304"-16,-1 0-1392 0,1 0-336 0,3-2 0 0,-1 3 0 0,1-3-2016 0,-1 1-480 0,-1 1-80 0,-2 2-32 15,0-1-432 1,-1-2-96-16,1 1 0 0,-1-4-16 0,0 2 1936 0,0-1 400 0,-1 1 80 0,0 0 16 0,0 0 1248 0,-1 0 256 16,-2 3 48-16,2 0 16 0,0 3 608 0,0-1 112 15,1 0 32-15,1 1 0 0,3 0-832 0,-2 0-176 16,1-1-16-16,0 0-16 0,0 1-432 0,2-2-128 16,1 2 0-16,-2-3 0 15,2 0-304-15,0 4-160 0,0-4-48 0,-1 0 0 16,1 1 64-16,1-2 0 0,0 2 0 0,0-4 0 0,0 2 448 0,3-2 0 15,-1 0 176-15,2 0-48 0,1 0 64 0,-2-2 32 16,2 2 0-16,0 0 0 0,3 0-224 0,-2 0 0 0,3 0 0 0,-2 2 0 31,2-1-304-31,-1 2-144 0,2 3-48 0,-1-2 0 0,1 0-208 16,-2 0-64-16,1 3 0 0,-2-1 0 16,1 1-160-16,-2-1-32 0,1 3-16 0,-2-1 0 15,2 0 32-15,-4 0 16 0,2-2 0 0,-2 0 0 16,-1 0 752-16,-2-2 176 0,1 1 0 0,-2-2 0 0,-1 0 960 15,-2 1 192-15,-1-1 48 0,-1 0 0 0,0 3 224 0,-2-2 48 16,2-1 16-16,-1 2 0 0,0-1-688 0,0 0-144 0,0-2-16 0,0 0-16 0,0 0-400 16,0 0-80-16,-1 0-16 0,1 0 0 15,-1 1-784-15,0-2-176 0,-1 1-16 0,0 1-16 16,-2 1-864-16,0-1-160 0,0 1-32 0,1 1-16 31,0-1 752-31,2-2 160 0,-1-2 16 0,3 0 16 0,0 0 848 0,2-2 144 0,0-1 0 16,3-1 128-16,2 1-128 0,0-7 0 0,4-1 0 0,0-3 0 15,1 2 0-15</inkml:trace>
  <inkml:trace contextRef="#ctx0" brushRef="#br1" timeOffset="60082.84">11842 13456 6447 0,'-3'0'576'0,"0"-2"-576"0,1 2 0 0,1 0 0 0,1 0-256 0,-2 0-144 0,0-1-48 0,-3 1 0 0,0 0 656 0,0 0 128 16,0 0 32-16,1 1 0 0,3-1 1376 0,0 2 288 15,2-2 48-15,2 2 16 0,0-1 224 0,3 0 48 16,2 2 16-16,2 0 0 0,2 1-1040 0,3 1-224 16,0-1-32-16,1 2-16 0,-1-2-1072 0,1 2-176 0,2 0-48 0,1 3-16 31,-1-3-832-31,0 4-160 0,-1-3-48 0,-1 3 0 16,-2 1 0-1,-1 3 0-15,-1 1 0 0,-4 2 0 0,0 1 592 16,-2 3 112-16,0 5 32 0,-2 0 0 0,1 3 544 0,-3-2 0 0,1-1 0 0,-1-4 0 15,-1 3 1280-15,2-6 224 0,0-2 32 0,0 0 16 0,1-1 256 0,-2 0 48 0,2 0 16 0,-3-1 0 0,2-1-1008 16,-1-1-208 0,0 2-32-16,0-2-16 0,-1-1-480 15,-1-2-128-15,0 0 0 0,-1-2 0 0,1-1 0 16,-3-1-256-16,1-2 64 0,-2-1 0 16,0 1-688-16,-1-2-144 0,-1 1-16 0,1-3-16 15,-1 1-1328-15,0 2-272 0</inkml:trace>
  <inkml:trace contextRef="#ctx0" brushRef="#br1" timeOffset="62621.5">9985 13867 2751 0,'-2'0'256'0,"-1"0"-256"0,3 0 0 0,0 0 0 0,0 0 400 0,-1 0 48 16,1 0 0-16,-3 1 0 0,2-1 240 0,-1 3 48 15,1-3 16-15,1 0 0 0,0 0 224 0,0 0 48 16,0 0 16-16,0 0 0 0,0 0-592 0,0 0-112 16,0 0-16-16,0 0-16 0,0 0-160 0,0 0-16 15,0 0-128-15,0 0 192 16,0 0 128-16,0 0 32 0,0 0 0 0,0 0 0 0,0 0 352 0,0 0 80 15,0 0 16-15,0 0 0 0,0 0 144 0,0 0 16 16,0 0 16-16,0 0 0 0,0 0-240 0,0 0-48 0,0 0-16 0,0 0 0 16,0 0-288-16,-7-21-48 15,11 16-16-15,0-4 0 0,-1 3-320 0,2-3 0 16,2 2 0-16,-1 1 0 0,0-1 0 0,-1 1 0 16,1 3 0-16,0-1 0 0,2 1 0 0,-2 0 0 15,1 3 0-15,-2 0-128 0,1 0-80 0,-1 0-16 0,0 0 0 0,-1 1 0 16,1 1-128-16,0-2-32 0,0 0 0 0,-1 0 0 15,-1 0 384-15,1-2 0 0,0 1 0 0,-1 1 0 16,2-3 192-16,0 0 96 16,0-4 32-16,0 4 0 0,1-2 176 0,-1 1 32 15,-1 0 16-15,1 2 0 0,0-2-288 0,-1 4-64 16,1 0-16-16,-3 1 0 0,1 2-176 0,-2 3 0 0,1 0-192 0,-2 0 192 31,0 7-448-31,-2-3 16 0,1-1 16 0,-2 4 0 0,1-3-80 0,-2 2-16 0,0 0 0 0,0 1 0 31,1-3 0-31,-1 0-16 0,0-2 0 0,1-2 0 0,-1 1 528 0,1-2 176 0,1 0 0 16,1-4 0-16,1 1 784 0,-1 1 176 0,2-3 16 0,1 0 16 16,1 0-464-16,2 0-80 15,-2 0-32-15,4 0 0 0,-3-3-80 0,3 1 0 0,-1 1-16 16,0-3 0-16,0 1-496 0,0 0 0 0,1 0 0 0,0-1 0 16,-1 0-384-16,-1 0-160 0,3-2-32 0,-2-1-16 15,0 4 16-15,-1-1 16 0,1-2 0 0,0 3 0 16,-1 0-96-16,0-1-32 0,0 1 0 0,-1 3 0 15,-1 0-576-15,1 0-112 0,-1 0-32 0,-1 2-6704 0</inkml:trace>
  <inkml:trace contextRef="#ctx0" brushRef="#br1" timeOffset="63363.42">10110 14060 911 0,'-1'-3'0'0,"0"0"0"0,-1 0 0 0,1 3 0 15,0 0 1344-15,0-2 176 0,1 2 32 0,-2-1 16 0,0 1-480 0,-2-3-80 16,0 2-32-16,1-2 0 0,-2 3-528 16,1-3-128-16,0 3 0 0,1-3-16 0,-1-1-128 15,2 2-32-15,-2 0 0 0,1-2 0 0,0 0 224 0,0 0 32 16,1-1 16-16,-1 2 0 0,1-1 96 0,-1-2 0 15,2 1 16-15,0 1 0 0,0 3 176 0,1-4 48 0,0 4 0 16,0-2 0-16,0 3-432 0,1 0-96 16,1-2-16-16,1 4 0 0,0-2-352 0,1 0-80 0,2 3-16 0,1-3 0 15,0 0 240-15,2-3 0 0,0 1-160 0,4 1 160 16,-1-4 0-16,2 1 0 0,1 0 192 0,-2 1-64 16,1 0-128-16,-2-1 0 0,1 2 0 0,-2 2 0 15,0 0 0-15,-1 2 0 0,-2-2 0 0,1 4 0 16,-3-1-176-16,0 0-16 15,-1 3 0-15,0-2 0 0,-1 2-144 0,-1-2-48 16,-1 1 0-16,-1-1 0 0,0 2 384 0,1-2 0 0,-2 2 0 16,0 0 0-16,-2 0 288 0,1 0 128 15,1 0 32-15,-1-2 0 0,0 2 48 0,1-2 16 0,-1 0 0 0,1-2 0 16,0 1-208-16,0-2-48 0,1 1 0 0,-1-2 0 0,1 0 16 0,0 0 0 16,0 0 0-16,2 0 0 15,-1 0-272-15,1-2 0 0,1 2 0 0,-2-1 0 0,2 1-336 0,-1 0-32 16,1-3 0-16,1 3-5648 15,-1 0-1120-15</inkml:trace>
  <inkml:trace contextRef="#ctx0" brushRef="#br1" timeOffset="78814.67">15248 13719 8287 0,'-1'0'736'0,"-1"0"-592"0,2 0-144 0,0 0 0 0,0 0 0 0,-1 0-192 16,0-3 32-16,-2 3 16 15,1-4-672-15,-2 2-128 0,1 1-16 0,-2-2-16 0,1 3 768 0,0-2 208 16,-1 2 0-16,2-1 0 0,-2-2 0 0,1 1-128 16</inkml:trace>
  <inkml:trace contextRef="#ctx0" brushRef="#br1" timeOffset="79836.64">15336 13544 21183 0,'0'-2'944'0,"-2"-2"192"0,1 2-912 0,1-1-224 0,0 2 0 0,1 1 0 16,-1 0 0-16,2-3 0 0,-1 0 128 0,0 0-128 0,0 0-176 0,1-1-80 15,-1 1 0-15,-1 3-16 16,0-2 272-16,-1 2 0 0,-2 2 0 0,1 1 0 16,-2 2 1120-16,-2 0 176 0,1 1 48 0,-3 0 0 0,1 4-464 0,0-3-96 15,-2 5-16-15,0-3 0 0,1 1 16 0,-1-1 0 0,-1 2 0 0,1 0 0 16,0-1-48-16,-1-2-16 0,1 3 0 16,0-1 0-16,-1 2-192 0,-1 0-32 0,0-2-16 15,0 4 0-15,-1 1-352 0,-1 1-128 16,1 0 0-16,-2 0 144 0,2 0-144 15,0 0 0-15,1-1 0 0,-2 1-176 0,2-1 176 0,0 1 0 16,0 0 0-16,1 0 0 0,-1 0 256 0,0 0 0 0,2 3-16 0,-1-4 0 16,3 1-240-16,-1-4 0 0,2-2 128 0,1 0-128 0,1-4 0 15,1 0 128-15,0 0-128 0,2-4 0 0,0 0 224 0,-1 0-48 16,2-2-16-16,0 0 0 0,0 0-160 0,2-2 192 16,-1 0-192-1,1 0 192-15,2 0-64 0,0-2 0 16,-4 4 0-16,0 0 0 0,17-12-128 0,-9 9 0 15,-1 2 0-15,2-1 0 0,-1-1 0 0,1 2 0 16,1 1-128-16,-1 0 128 0,0-3-128 0,3 3 128 0,-1-2-160 0,0 1 160 0,0 1 0 0,1 0 0 16,2-3-128-16,1 3 128 0,0 0 0 0,-1 0 0 15,0 0 0-15,0 3 0 0,-1-3-272 0,2 1-16 16,1 1 0-16,3 1 0 16,0-2-336-16,0 2-64 0,1 0-16 15,-2 0 0-15,-2-1 144 0,4 2 32 0,2-4 0 0,2 2 0 0,-2 0 272 16,-1-2 64-16,1 2 16 0,2-2 0 0,-3 0 176 0,1 0 0 15,-1 0 160-15,-1 0-160 16,-3 0 496-16,1 1 0 0,-1-1 0 0,2 3 0 16,-3-3-208-16,0 0-32 0,-3 0-16 0,0 0 0 15,-2 0-96-15,-3 0-16 0,2 0 0 0,-2 0 0 16,-1 2 128-16,-1-2 0 0,-1 2 16 0,-1 0 0 0,0-2-144 16,-1 2-128-16,0 0 144 0,-2 0-144 0,2 2 0 15,-2-2 0-15,1 1 0 0,0 1 0 0,-1-1 0 0,0-3 0 16,0 3 0-16,1-2 0 0,-1 1 0 0,0-2 144 15,0 0-144-15,-1 0 192 0,-1 0-192 0,0-2 160 16,0 1-160-16,1 1 160 0,0 0 368 0,0 0 80 16,0 0 16-16,-20-16 0 0,14 13-128 0,-2-3-32 15,2 0 0-15,-3-2 0 0,2 0-160 0,-3-1-48 16,-1-1 0-16,0-3 0 0,-3 0-80 0,1-3-32 16,-2 0 0-16,-1-1 0 0,-2-1-144 0,1-3 0 15,0 2 0-15,-2 0 128 0,3-1-128 0,-1 2 0 0,1-1 0 0,1 1 128 16,0 2-128-16,0 0 128 0,4 1-128 0,-1 1 128 15,1 2 64-15,-2-2 0 0,2 3 0 0,0 1 0 16,-3 0-192-16,1 0 0 0,2 4 0 0,-3-4 0 16,2 4 0-16,-1-3 0 0,0 3 160 0,0-1-160 15,2 1 0-15,1-1 0 0,-1-1 0 0,0 0 0 16,1 0 0-16,0-1-192 0,0 2 48 0,2-3 16 16,-2 1-128-16,2 2 0 0,1 0-16 0,2 3 0 15,0 2-416-15,4 0-80 0,0-1 0 0,2 6-16896 16</inkml:trace>
  <inkml:trace contextRef="#ctx0" brushRef="#br1" timeOffset="80766.42">16191 13635 25791 0,'-2'-2'2304'0,"1"2"-1856"0,-1-2-448 0,2 2 0 0,2 0 832 0,-2-4 80 0,0 0 16 0,-2-1 0 32,2-2-3744-32,0-2-736 0,-1-3-160 0,0 2-16 15,0 4 1504-15,-3 0 304 0,2 2 64 0,-3 2 16 0,1 0 2784 0,-1 2 544 0,-1 2 112 0,0 0 32 16,1 1 672-16,0 0 144 15,0 3 32-15,0-2 0 0,0 2-704 0,0-2-144 0,-1 1-32 0,1-1 0 16,-1 2-800-16,-1-2-160 16,2 2-48-16,-1 0 0 0,1 0-832 0,0-2-160 0,2-2-48 0,-1 2 0 31,-1-2-128-31,1 2-16 0,-1-1-16 0,2 0 0 0,-1 0 608 0,1-2 256 16,1 2 0-16,2-3-16 0,-1 1 16 0,1 1 16 15,0-2 0-15,1 0 0 0,0 3-272 0,0-3 0 0,1 1-128 0,-2-1 128 16,0 0-448-16,0 0 0 0,0 0 0 0,0 0 0 0,0 0 272 0,0 0 176 31,0 0-192-31,18 11 192 0,-15-11 256 0,0 0 144 16,0 0 48-16,2 0 0 0,-1 0 80 0,2 1 32 15,0-1 0-15,1 0 0 0,2 0-160 0,0 0-16 0,1-1-16 0,-1 1 0 16,1 1-368-16,0-1 0 0,-1 3 0 0,0-3 128 16,-1 0-128-16,1 4-256 0,-2-2 64 0,2 2 0 31,-2 2-352-31,1-2-80 0,-1 1-16 0,-1 1 0 0,2-1 96 15,-3 1 16-15,0 0 0 0,-2 0 0 0,1 0 352 0,0 1 176 0,-2-1-160 0,0-3 160 16,-1 4 464-16,-1-2 192 0,0-2 48 0,-1 1 0 16,1 0 0-16,-3-2 0 0,2 4 0 0,-3-3 0 0,2 2-560 15,-2 0-144-15,0-2 0 0,-1 1 0 0,0 1 0 16,0-1-288-16,-2 2 48 0,0 0 16 0,-3 0 224 16,0 2 0-16,0 0 144 0,-2 2-144 0,-1-3 336 0,1 1-16 15,-1-2-16-15,0 2 0 0,0-2 96 0,1 0 32 16,0-2 0-16,-3 1 0 0,1 0-288 0,-1 0-144 15,2-2 160-15,0 0-160 16,2 1-368-16,0-2-160 0,0-1-48 0,1 2-9424 16,2-3-1904-16</inkml:trace>
  <inkml:trace contextRef="#ctx0" brushRef="#br1" timeOffset="83518.07">15326 14064 10127 0,'0'-3'896'0,"0"2"-704"0,1 1-192 0,-1 0 0 16,1 0-720-16,-1 0-176 0,2-3-48 0,-1 3 0 15,1-3-272-15,1 0-48 0,-1 1-16 0,-1 1 0 0,1 1 1056 0,-1 0 224 0,-1 1 0 0,0 1 0 16,-1 1 208-16,1 0 16 0,-3 1 0 0,2 1 0 16,0 1 64-16,-2-1 16 0,1 1 0 0,-1 1 0 15,1 1 1248-15,-2-2 256 0,0 1 48 0,1-1 16 16,-1 0 160-16,-1 0 16 0,1 2 16 0,-1-2 0 16,0 0-336-16,-1 3-80 0,1-4-16 0,-1 3 0 0,0-2-368 0,-1 2-80 15,0 3-16-15,-1-1 0 0,0 2-368 16,0 2-80-16,-2 2-16 0,0 2 0 0,0 1-224 0,-2 1-48 15,-1 1-16-15,0-3 0 0,-2 5-224 0,-1-1-32 16,-2 1-16-16,0 1 0 0,-1 2 272 0,-2 2 48 16,-1 1 16-16,-2-1 0 0,3 1 96 0,-2 2 32 15,-2 2 0-15,-1 2 0 0,2-2 0 0,0-1 0 16,2-6 0-16,1 1 0 0,1-1-320 0,3-4-64 16,1 1-16-16,0-5 0 0,2 1-208 0,2-3 0 15,-1-4 0-15,2 1 0 16,1-3-272-16,0-1-160 0,3 0-16 15,-2-4-16-15,3 1-416 0,-1 0-80 0,0-1 0 0,0 0-16 16,1 0-224-16,0-1-32 0,1 2-16 16,0-3 0-16,0 0-592 0,1 0-112 0,0-2-32 0,2-1-9440 0</inkml:trace>
  <inkml:trace contextRef="#ctx0" brushRef="#br1" timeOffset="84560.32">14679 14367 19343 0,'-5'0'1728'0,"1"1"-1392"0,2 1-336 0,1-2 0 0,1-2 1264 0,-2 2 176 0,0-1 32 0,-3 1 16 16,0-3-1984-16,0-1-400 0,0-2-64 0,2 0-32 15,0 0-432-15,-1 0-96 0,2 2-16 0,-2-2 0 0,0 2 752 16,1 2 144-16,-2-1 16 0,-1 2 16 0,-1 2 608 0,0 2 288 0,0-1-32 0,-1-1 0 15,1 3 752-15,-2 1 144 0,0 1 16 0,1-2 16 16,-2 5 288-16,1-2 64 0,1-1 16 0,0 3 0 16,1-2-864-16,-1 2-176 0,2-2-48 0,-1 2 0 15,2 1-464-15,0-2-160 0,0 2 0 0,1 0 0 16,-2 0-592-16,2 1-112 0,1 0-32 0,0 1 0 16,-1 1-80-16,2 2-32 0,-2 2 0 15,2 1 0-15,-1-5 400 0,1 1 80 0,-1 1 16 0,1 1 0 16,-1 0 768-16,2-1 176 0,1-3 16 0,0-1 16 0,0-2 464 0,1-5 96 15,1 0 0-15,0 0 16 0,1-4-448 0,0 0-80 16,2-2-32-16,0-2 0 0,1-2-480 0,1 0 0 16,0-2 0-16,0 0-160 0,1-1 160 0,0-2-160 15,1 0 160-15,1 0-160 0,-1-2 288 0,1 2 48 0,-2 0 16 16,1-1 0-16,-1 2-32 0,0-3 0 16,1 1 0-16,-3 0 0 0,0 2 336 0,-1 0 64 15,0 1 16-15,-1-1 0 0,-1 0 0 0,1 2 0 0,-2-2 0 0,0 0 0 16,-1 4-112-16,-1-3-16 0,0 5 0 0,0-2 0 15,-1 0-224-15,-1 0-48 0,2 2-16 0,-2-2 0 16,-1 1-160-16,0 1 0 0,2 1 0 0,-2 0 0 16,2 2 208-16,0-2-32 0,-1 3-16 0,1-2 0 0,1 2 240 15,0-1 48-15,0 1 16 0,1 1 0 16,1 1-112-16,0 1-32 0,2 1 0 0,1-2 0 16,1 5-160-16,3 2-32 0,-1 1-128 0,2 0 192 15,0 2-192-15,0-2 0 0,-1 2 0 0,-1 1 0 16,0-3 0-16,-2 2 0 0,-1 0 0 0,0 1 0 15,-2-3 0-15,0 2 128 0,-1-2-128 0,1 0 0 0,1-1 288 0,-2-2-32 16,0 2-16-16,1-6 0 0,1 3-112 0,-1 1 0 16,2-5-128-16,0 4 192 15,1-2-368-15,1-1-80 0,-1 0 0 0,0 1-16 16,3-2-944-16,-2 2-192 0,2 0-48 0,-1 1-8064 16,1 1-1616-16</inkml:trace>
  <inkml:trace contextRef="#ctx0" brushRef="#br0" timeOffset="86734.98">15888 6215 25791 0,'-4'-24'2304'0,"0"6"-1856"0,1 6-448 0,2 8 0 0,1 1 1312 0,-1-4 160 0,-2-5 48 0,0-13 0 16,-4-10-496-16,1-2-80 0,-1 1-32 0,-1 4 0 0,-1 5-912 0,-5 3 0 31,-2 6-272-31,-8-1 64 0,-4 3-432 0,-9 1-96 0,-6 4-16 0,-6 3 0 0,-4-2 304 0,-1 4 64 15,-2 1 16-15,-3 3 0 0,-4 5 208 0,-5 1 160 32,-8 2-208-32,1 4 80 0,4-4 128 0,0 6 144 15,-1 5-16-15,-2 5-128 0,-2 3 192 0,1 3-64 0,-1 0 0 16,11-2-128-16,8 0 320 0,-1 5-32 0,-3 6-16 16,-2 1 0-16,-1 7 0 0,0 2 0 0,2 4 0 0,5-6 0 15,10-4-272-15,4 2 0 0,1 2-208 0,2 2 80 0,4-3 128 16,0 1 0-16,2 3 0 0,-1 4-128 0,4 6 128 0,3-5 0 15,5 2 0-15,6-2 0 0,5-5 176 0,4 3 16 0,6 2 0 0,4 6 0 16,7 6 48-16,6 2 16 16,6 4 0-16,4-8 0 15,2-6-256-15,5-10 0 0,4-2 0 0,6-7 0 16,7-1 0-16,8-5 0 0,9-3 0 0,9-4 0 16,11-8 0-16,5-6 0 0,7-6 0 0,7-5 144 15,6-5 304-15,8-1 48 0,2 0 16 0,0-3 0 16,0 2-32-16,8 0 0 0,5 1 0 0,0 4 0 0,-3-2-352 15,-5 4-128-15,-8 0 0 0,-1 0 144 0,3-6-352 0,-3-7-80 16,-9-1-16-16,5-9 0 16,1-3-160-16,-1-5-48 0,-1-1 0 0,-8 0 0 0,-4 0 512 0,-6 1 0 15,-1 3 0-15,-7-1 0 0,-3 1 176 0,-6-3-32 16,-6 1 0-16,-5-3 0 0,-6 1 272 0,-4-3 48 16,-3 3 16-16,-5 0 0 0,-5-2-112 0,-4 0-32 15,-2-2 0-15,-7-3 0 0,-5 2-16 0,-7-1 0 16,-4 3 0-16,-8-3 0 0,-5 0 64 0,-8-3 16 0,-6-2 0 15,-6-2 0-15,-5 1-400 0,-12-7 0 0,-12-5 128 0,-13-2-128 16,-9-2-272-16,-9-4-96 0,-7 1-16 0,-6 4 0 31,-8 2-928-31,-3 6-192 0,-2 3-32 0,-5 5-16 16,0 5 144-16,-2 3 48 0,1 3 0 0,7-2 0 0,9 6 1360 0,0 1 496 0,-2 2-16 0,2 0 0 16,-1 9 736-16,5 4 128 0,7 5 48 0,-2 5 0 15,-2 7-1024-15,-1 8-208 0,1 4-32 0,7 5-128 16,5 5-1168-1,0 2-352-15</inkml:trace>
  <inkml:trace contextRef="#ctx0" brushRef="#br2" timeOffset="91251.4">14662 15078 9071 0,'0'-3'192'0,"-1"-1"64"0,-1 4 0 0,2-2 0 0,0 2-256 0,0 0 0 16,0 0 0-16,-1 0 0 0,1 0-224 0,-1 0-96 0,0 0 0 0,1 0 16 16,0 0 144-16,0 0 32 0,0 0 0 0,0 0 128 15,0 0-400-15,0 0 32 0,0 0 16 0,0 0 16 16,0 0 848-16,0 0 192 0,0 0 16 0,0 0 16 16,-16-16 1008-16,13 12 208 0,1 2 32 0,0-1 64 15,0 2-128-15,1-4 0 0,-1 4-16 0,1-4 0 0,1 4-1136 0,0-4-240 16,0 1-32-16,0 0 16 0,1 2-512 0,-1 1 0 15,2-2 0-15,-2 3-144 0,1-2 16 0,-1 2 0 16,1 2 0-16,-1-2 128 0,1 3-160 0,1-3 160 16,-1 1-160-16,-1 1 160 0,0-2 176 0,0 0 128 15,0 0 16-15,0 0 64 0,0 0 416 16,0 0 96-16,0 0 0 0,0 0 16 0,0 0-496 0,0 0-96 16,0 0-32-16,0 0 32 0,0 0-112 0,0 0-16 0,0 0-16 0,0 0 0 15,0 0 112-15,0 0 32 0,0 0 0 0,-4-22 0 16,3 18-128-16,1 2-48 0,-1-4 0 0,-2 2 0 15,2 1 80-15,-2 0 16 16,1-1 0-16,-2 2 0 0,1-2 208 0,-2 4 32 0,0 0 16 0,0 0 0 16,0 0-192-16,-1 4-48 15,2-2 0-15,-1-1 0 0,0 5-256 0,-1-3 0 16,0 3-176-16,-1-2 176 0,1 2-144 0,-1 0 144 16,-2 0 0-16,-1 1-144 0,2-1 368 0,-2 1 80 15,1 2 16-15,0-3 0 0,1 4 64 0,-1-3 0 0,3 2 16 0,0 0 0 0,0 1-272 16,-1-1-128-16,1 4 0 0,0-3 128 0,1 2-128 0,1 0 0 15,1 1 0-15,-1-2 128 16,1 4-128-16,2-3 0 16,1 0 0-16,0 1 0 0,1 0 0 0,2-3 0 0,-1 3-128 15,1-1 128-15,1-2-224 0,1 2 32 0,-2-3 0 16,2 2 0-16,1 0 0 0,1-1 16 0,-1 0 0 16,0-1 0-16,1-2 176 0,2 2-128 0,0-2 128 0,1 2-128 0,-1-2 128 0,1-1-192 0,3 3 192 15,-2-3-192-15,2 3-64 0,1 1 0 16,1-3-16-16,0 2 0 0,2 3-48 0,-1-2-16 0,0-1 0 0,1-2 0 15,-2-1 128-15,-1 1 16 0,0-5 16 0,-2-2 0 32,-1 1 48-32,0-2 0 0,-1-1 0 0,0-1 0 0,0-1 128 0,-2 1 0 0,1-3 0 0,0-3 128 15,-1 1 192-15,1-4 32 0,0 2 16 0,-1-2 0 16,1-1 96-16,1 1 32 0,1-1 0 0,0 0 0 31,2-2-336-31,-2 2-160 0,1 0 160 0,-2-2-160 0,1 2 0 16,-3 1-128-16,-1 2-16 0,-2-3 0 0,-1 3-48 15,-3 2-16-15,0 0 0 0,-3 0 0 0,-1-1 528 0,-2 2 96 16,0-2 32-16,-1 1 0 0,-1 0 320 0,-2 0 80 16,-1 0 16-16,0-1 0 0,-1-1-464 0,0 3-80 15,-3-4-32-15,0 1 0 0,-3 0-288 0,-1-2-192 16,-1 2 16-16,-2 0 16 16,2-1-288-16,-4 1-48 0,2 0-16 0,0 1 0 0,3 2 160 0,-1 3 32 15,2-2 0-15,1 3 0 0,1 1 96 0,3 1 32 16,-1-2 0-16,1 3 0 15,1-1-736-15,1 1-144 0,0 0-16 0,0 0-16 16,1 1-944-16,2-1-176 0,0 0-32 0,-1 0-9712 0</inkml:trace>
  <inkml:trace contextRef="#ctx0" brushRef="#br3" timeOffset="93494.35">14856 15424 5519 0,'-1'0'496'0,"1"0"-496"0,1-1 0 0,-1 1 0 15,1 0 0-15,-1-3-320 0,1 1 64 0,1 0 0 16,0-4-496-16,-1 3-80 0,2 0-32 15,-2-1 0-15,-1 2 864 0,0-1 0 0,-2 3 256 0,0 3-64 16,0-3-192-16,-2 4 0 0,0 1 0 0,1 1 0 16,-2-1 1168-16,0 1 224 0,1 0 32 0,-1-1 48 15,3 1 736-15,-2-1 144 0,2 0 16 0,0-5 48 16,2 4-400-16,-1-4-80 0,1 0-16 0,0 0 32 16,1-3-896-16,1 2-176 0,-1-3-48 0,0 2 48 15,1-1-624-15,0 0-128 0,0 0-128 0,-1 2 192 0,2 1-192 0,-2 0 0 16,2 1 0-16,-1 2 0 0,1 3 272 0,0 1-16 15,1 4-16-15,1-1 16 0,-1 3 0 0,1-1-16 16,1 4 0-16,0 0 16 0,0-2-256 0,2 2 160 16,0 5-160-16,3 1 176 0,2 3 256 0,2 1 48 15,3 2 16-15,1 1 16 0,2 2 272 16,1 1 48-16,1-1 16 0,0 1 48 0,-1-1-432 0,0-1-80 0,-2-3 0 0,-3 0 0 16,1 0-384-16,-1-1 0 0,-2-1 0 0,-4-5 0 31,-1-2-400-31,-2-3-16 0,-1-4 0 0,-2-2 0 15,-1-7-544-15,-1-2-128 0</inkml:trace>
  <inkml:trace contextRef="#ctx0" brushRef="#br1" timeOffset="95109.99">15320 15290 20271 0,'-4'3'1792'0,"1"-3"-1424"0,2 0-368 0,1 0 0 16,0 0 0-16,0 1 0 0,-1-1 0 0,-1 3-192 16,-1-1-704-16,-1-2-160 0,2 0-32 0,-1 1 0 15,2-1-192 1,0 0-32-16,0-1-16 0,-1 1 0 0,1 0 1056 0,0 0 272 0,0 0 0 0,-1 1 0 16,0-1 1184-16,0 3 336 0,-1-1 64 0,1-2 16 15,-1 4 32-15,-2-4 16 16,0 4 0-16,0-2 0 0,2 2-192 0,-4-2-48 15,1 2 0-15,-1 2 0 0,-1 2 64 0,1-2 16 0,0 0 0 0,-1-1 0 0,2 1-720 0,0 1-128 16,1 0-48-16,0 1 0 16,1-3-368-16,0 1-80 0,-1 1-16 0,2-2 0 15,0 1-352-15,0-1-80 0,0 0-16 0,2-2 0 16,0 4-96-16,-1-4-32 0,1 2 0 0,1 0 0 0,0 1 304 0,0-1 144 0,0 3-160 0,0-3 160 31,0 1-304-31,0-1 48 0,0 1 0 0,0 0 0 16,1-1 0-16,-1 0 0 0,0 0 0 0,2-1 0 0,-1-2 256 0,0-1 0 0,2 2 0 0,0-3 0 31,2 2 0-31,1-4 0 0,1 2 0 0,0-3 0 16,3 2 0-16,-1-4 0 0,2 2 0 0,-1 0 0 15,-1-1 0-15,1 3 0 0,2-1 0 0,-3-2 0 0,0 4 0 16,1 0-240-16,-1 0 80 0,-1 0 16 0,1 4 144 16,-3-2 0-16,0 3 128 0,-1 0-128 0,1 2 272 0,-2 2-16 15,1-3 0-15,0 2 0 0,0 0-32 0,-1 1-16 16,1-4 0-16,-2 0 0 0,1 1-208 0,0 0-160 15,-2-2 32-15,-1-2 0 0,1 2-224 0,-1 0-32 16,-1 0-16-16,-1 0 0 0,-1-2 208 0,1 0 64 16,-1 2 0-16,-1 1 0 0,1-4 256 0,-2 2 48 15,2 0 16-15,-2 0 0 0,0 0 32 0,0 0 16 16,2 1 0-16,-2-2 0 0,1 2-240 0,-1 0-192 0,0 2 48 16,-1-4 0-1,-1 4-688-15,0-2-128 0,0-1-16 0,-3 0-16 16,2 0 368-16,-2 0 80 0,2-3 16 0,-2 2 0 15,1 0-80-15,0-2-16 0,-1 0 0 0,0-2 0 16,1 0-592-16,0 0-112 0,2 1-16 0,0-2-7728 0</inkml:trace>
  <inkml:trace contextRef="#ctx0" brushRef="#br1" timeOffset="96142.7">15508 15079 10127 0,'-7'2'896'16,"2"-2"-704"-16,1 0-192 0,1 0 0 0,1 0 976 0,2 0 176 0,-2 0 16 0,1-2 16 16,-1 1-1184-16,-2-2-480 0,0-1 32 15,0-2 0-15,2 0-128 0,0 0-32 0,-1 2 0 0,3-1 0 0,-1 4 1104 0,1-4 208 16,-1 4 64-16,1-2 0 0,0 3 624 0,0 0 128 16,0 0 16-16,0 0 16 0,0 3-128 0,0 1-16 15,1 2-16-15,-1-6 0 0,4 20-368 0,-3-6-80 16,1 2-16-16,-1 3 0 0,2 3-400 0,-2 1-80 15,2-1 0-15,-3 0-16 0,0-2-176 0,0 1-16 16,0-5-16-16,0 0 0 16,0-1-736-16,0-3-128 0,-2-2-48 0,2-3-11808 0</inkml:trace>
  <inkml:trace contextRef="#ctx0" brushRef="#br3" timeOffset="97295.53">14345 15654 10127 0,'-5'2'896'0,"2"0"-704"0,0 0-192 0,2 1 0 0,0-3 720 0,1 0 112 15,0 0 32-15,-2 1 0 0,2 1-592 0,-1-2-112 16,1-2-32-16</inkml:trace>
  <inkml:trace contextRef="#ctx0" brushRef="#br3" timeOffset="98155.03">14250 15695 7359 0,'-4'6'656'0,"-1"-2"-528"0,0 2-128 0,3 0 0 0,1-4 3904 0,1 2 736 0,-2-1 160 0,1 4 16 16,-1 2-3728-16,1 3-768 0,-1 2-128 0,4-4-48 31,-1 2-976-31,1-3-192 0,2-2-32 0,-2 2-16 15,1 1 176-15,-2-1 16 0,2 0 16 0,-2 1 0 0,0 0 992 0,0 0 192 0,-1 1 32 0,2 0 16 16,-1 0 1056-16,-1-1 224 0,0-4 32 0,1 0 16 16,0 2-448-16,0-2-96 0,2 0 0 0,-2-1-16 0,0-1-416 0,1-4-80 15,0 1 0-15,-2-1-16 0,1-1-160 0,1-2-16 16,-2 0-16-16,1 0 0 0,-1 2-16 0,0-4 0 16,-1-1 0-16,1-2 0 0,-2-1 160 0,1-4 48 15,-1 1 0-15,-1-1 0 16,2 0-160-16,0 0-16 0,-2 1-16 0,1 0 0 0,-1-4-240 0,1 1-64 15,-1 1 0-15,0-2 0 0,0 0-128 16,1-1 0-16,-1 1 144 0,1 0-144 0,-1 0 192 16,1-1-48-16,1 3 0 0,1 0 0 0,0 4 48 0,0-2 16 15,2 2 0-15,-1-1 0 0,3 1-208 0,1-4 128 16,1 3-128-16,-1 0 0 0,1 2 0 0,-1-1 0 0,5 1 0 0,0-4 0 16,2 7-176-16,1 0-16 0,-2 3-16 15,1 2 0-15,1 1-176 16,-2 4-48-16,-1-3 0 0,-2 2 0 0,2 3 192 0,-2-3 48 0,0 4 0 0,-2-2 0 15,-1 1 192-15,0-1 0 16,1 0 144-16,-1-2-144 0,0 0 128 0,0-2-128 0,0-1 0 0,0 0 144 31,0-1-1024-31,3-2-208 0,-1 0-32 0,0 0-14800 0</inkml:trace>
  <inkml:trace contextRef="#ctx0" brushRef="#br1" timeOffset="111290.5">15268 16217 10367 0,'-5'2'0'16,"1"-2"0"-16,3 0 0 0,0 1 0 0,1-1 0 0,-2 3 0 15,0-3 2064-15,-2 2 432 0,-1 2 96 0,0-4 16 16,0 2-32-16,3-2 0 0,-1 2 0 0,2-4 48 16,1 1-1280-16,1 0-256 15,1-2-64-15,-1 2 48 0,0-1-1072 0,0-2 0 16,1 2-128-16,-1-2-16 0,0 1 144 0,-1 1 192 16,0 1-32-16,0-3 32 0,0 1 608 0,-1 3 128 0,1-2 32 0,0 1 0 15,-1-2-224-15,1 3-32 16,1-2-16-16,-1 1 32 0,1-2-352 0,0-1-80 15,2-2-16-15,-1 0 48 0,1 0 0 0,0-4 16 0,0 1 0 16,1-1 0-16,-1 1-160 0,0-1-48 0,0 1 0 0,0 0 48 0,-1 2-176 0,1-2 0 31,-2 6 0-31,0-1 0 0,1 1 0 0,-2 1 0 0,0 4 0 0,-2 1-128 0,2-2 128 0,-1 4 128 16,0 1-128-16,0-1 176 0,-2 4 0 0,2-1 0 16,-2-1 0-16,2 0 0 0,-1 2 32 0,1-3 16 15,-2 1 0-15,1-1 0 0,0 1 0 16,1-1 0-16,0-4 0 0,0 5 0 15,-1-6 48-15,0 2 16 0,1 0 0 0,1 1 0 0,-2-2-64 0,1 1-16 16,0 0 0-16,0 0 0 0,-1 0-208 0,1 1 0 16,-1 2 128-16,-1-2-128 15,2 2 0-15,0 0 0 0,-2 1 0 0,1-1 0 16,-1 0 240-16,1 0-48 0,-1 0-16 0,1 1 0 0,0-1 0 0,-1 0 0 16,1 0 0-16,-1-2 0 15,2 2-176-15,0-5 160 0,1 2-160 0,-2-1 160 0,4-2-160 0,-2 0 128 0,1 0-128 0,0 0 128 16,0 0-128-16,1 0 0 0,-1 0 0 0,0 0 128 15,0 0-128 1,-1 1 0-16,0-1 0 0,0 0 0 0,0 0 0 16,0 0 0-16,0 0 0 0,0 0 0 0,0 0 0 15,-1 23 0-15,0-18 0 0,0-2 0 0,-1 1 0 16,2-1 0-16,-1-1 0 0,1-2 0 0,-1 0 128 0,1 0-128 16,0 0 128-16,0 0-128 0,0 0 0 0,0 0 0 15,0 0 128-15,0 0-128 0,0 0 0 0,0 0 0 16,0 0 0-16,0 0 0 0,0 0 0 0,0 0 0 15,0 0 0-15,0 0 0 0,0 0 0 0,0 0-176 16,0 0 176-16,0 0-128 0,0 0 128 0,0 0 0 16,0 0-144-16,0 0 144 0,0 0 0 0,0 0 0 15,0 0 0-15,-19 6 0 0,18-5 0 0,0 2 0 16,0-3 0-16,-1 0 0 0,1 0 0 0,1 0 0 16,-1 0 0-16,0 0 0 0,-1 0 0 0,1 0 0 0,0 0 0 15,1 0 0-15,0 0 0 0,0 0 0 0,0 0 0 0,0 0 0 16,0 0 0-16,0 0 0 0,0 0 0 0,0 0 0 15,0 0-176-15,0 0 176 0,0 0-128 0,0 0 128 16,0 0 0-16,0 0 0 0,0 0 0 16,0 0 0-16,0 0-128 0,0 0 128 0,7-22-128 0,-4 19 128 15,1-1-368-15,-1-2 16 0,3 0 0 0,1-3 0 16,0 2-256-16,0-3-48 0,2 1-16 0,1 0 0 16,0-1-224-16,0-3-64 0,1 3 0 0,-1 2 0 15,0-2-944-15,-2 1-192 0,1 3-32 0,-3 0-16 16,0 2 368-16,-1-2 80 0,-2 3 16 0,-1 2 0 0,0-2 1264 0,-1 3 256 15,-1-3 160-15,0 1-192 16,0 0 1280-16,-1 2 256 0,1-2 64 0,1-2 0 16,-1 2-1408-16,2-2-128 0,-1-2-112 0,2 2-16 15,-1-1-1280-15,0 1-272 0,0 1-48 0,1-3-16 16,-2 3-144-16,0-1-32 0,0 1 0 0,-1 0 0 16,0 3 1280-16,-1 0 256 0,0 0 64 0,-2 3 0 0,1-3 1664 0,-1 3 352 15,0 1 64-15,0-1 16 0,0 0 416 0,-1 3 96 16,0-3 16-16,-1 3 0 0,1-2-256 0,1-1-64 15,-1 0 0-15,2 1 0 0,-2-2-704 0,1-2-128 16,1 1-48-16,-1 2 0 0,1-3-464 0,-1 0-80 16,2 0-32-16,-1-3 0 0,-1 2-128 0,2 1-16 0,-1 0-16 15,2-2 0-15,-2 2-368 0,2 0-80 0,-1-3-16 0,1 3 0 32,0 0-352-32,0 0-64 0,0 3 0 0,0-3-16 0,0 0 16 15,0 2 16-15,0-2 0 0,0 0 0 0,0 0 624 0,0 0 128 0,0 0 32 0,0 0 0 16,0 0 608-16,0 0 112 0,0 0 16 0,15-18 16 15,-13 11-464-15,2 1-112 0,-1 0-16 0,0 2 0 0,0-2-320 16,-1 2 0-16,1-2 0 16,-2 0 0-16,1 4-288 0,1-5-128 0,-2 6-32 15,0-4 0 1,1 4-320-16,-1-1-64 0,1-2 0 0,0 1-16 0,-1 0 592 0,0 0 112 0,2-1 144 0,-2 1-208 16,0 0 208-16,0 0 128 0,0 0 0 0,1 1-128 15,-1 0 576-15,-1 2 16 0,0 0 0 0,0 0 0 0,0 0-64 0,-1 2-16 16,1 0 0-16,0-2 0 0,0 0-48 0,0 0-16 15,0 0 0-15,0 0 0 0,-9 20-128 0,7-15-48 16,-1 1 0-16,2-2 0 0,-2 2-144 0,1-2-128 16,1 2 144-16,-2-4-144 0,2 2 144 0,0-2-144 0,0 2 128 15,-1-4-128-15,1 3 176 0,0-3-48 0,1 0-128 0,-1 0 192 16,-1 0-32-16,1-3-16 0,1 3 0 0,-1-2 0 16,0 2-144-16,1 0 0 0,0 0 0 0,0 0 0 15,0 0 0-15,0 0 0 0,0 0-160 0,0 0 160 16,0 0-256-16,0 0 32 15,0 0 16-15,0 0 0 0,0 0 208 0,0 0-176 0,0 0 176 0,0 0-160 16,0 0 160-16,0 0 128 0,0 0-128 0,0 0 176 16,0 0 0-16,0 0 0 0,0 0 0 0,-5-20 0 0,5 20-176 15,0-3 192-15,1 2-192 0,-1 1 192 0,0 0-192 16,1-2 0-16,-1 2 0 0,0 0 0 0,1-3 0 0,-1 3 0 16,2-1 0-1,-2 1 0-15,0 0 0 0,0 0 0 0,0 0 0 0,0 0 0 0,0 0 0 0,0 0 0 16,0 0-128-16,0 0 128 15,0 0-256-15,0 0 32 0,11-19 0 0,-10 17 0 16,-1 1-240-16,1-2-48 0,0 0-16 0,-1 0 0 16,3 1-1328-16,-2 0-272 0,0 0-48 0,2-2-13200 0</inkml:trace>
  <inkml:trace contextRef="#ctx0" brushRef="#br1" timeOffset="112240.33">15239 16097 6447 0,'-1'0'576'0,"0"0"-576"0,1 0 0 0,0 0 0 16,1 2 1792-16,-1-2 240 0,0 0 48 0,0 0 16 15,0 0 96-15,0 0 32 0,0 0 0 0,0 0 0 0,0 0-48 16,0 0 0-16,0 0 0 0,0 0 0 0,0 0-400 0,0 0-96 16,0 0-16-16,0 0 0 15,0 0-576-15,-5-18-112 0,3 15-16 0,-1 2-16 0,1 1-432 0,-1 0-96 16,-1 0-16-16,1 0 0 0,-1 0-80 0,0 0-32 16,1 1 0-16,0 2 0 0,1-3 32 0,-1 2 0 15,2-1 0-15,0 2 0 0,1-3-96 0,0 2-16 16,1 2 0-16,0 0 0 0,2 2-208 0,-1 0 0 15,2 3 0-15,1 1 0 0,-1 2 144 0,-1 1-144 0,2 2 128 0,-1 3-128 16,0-2 192-16,-2 2-64 0,-1 1 0 16,-1 2 0-16,-1 2 96 0,0 2 16 0,-3 4 0 0,-2 1 0 15,0 4 96-15,-3 3 32 16,0 0 0-16,0 1 0 0,-1-3-32 0,-1-3 0 16,1-1 0-16,1-5 0 0,-1-4-48 0,3-6-16 0,-2-1 0 15,3-2 0-15,1-4-80 0,0-2 0 16,0-4-16-16,3 0 0 0,0-3-176 0,1 0 0 0,0 0 0 15,1-3 0-15,1 0 0 0,0-2-144 0,1 0 0 0,0 0 0 16,2 1 144-16,-1-2-192 0,0 0 192 16,1 2-192-16,-1-2 192 0,1 2 0 0,-2-1 0 0,1 1 0 15,1 2 0-15,-2 1 0 0,-1-2 0 0,2 1 0 0,-2 2 0 0,2-1 0 16,-2 1 0-16,0 0 0 0,0 0 0 0,1-3 0 16,-1 2 0-16,0 0 0 0,1-1 0 15,0 0 0-15,-1 1 0 0,0-2 0 0,0-1 0 0,1 2 0 16,-1 0 0-16,0 0 0 0,-1 0 0 0,1-1 0 15,-1 2 0-15,0 1 0 0,0 0 0 0,0 0 0 16,0 0 0-16,0 0 0 0,0 0 0 0,0 0 0 16,0 0 0-16,0 0-128 0,0 0 128 0,0 0 0 15,0 0 0-15,0 0-128 0,0 0 0 0,0 0 0 0,0 0 0 16,0 0 0-16,0 0-80 0,0 0-16 16,0 0 0-16,0 0 0 0,0 0-32 0,0 0 0 0,0 0 0 0,0 0 0 31,0 0-192-31,0 0-64 0,0 0 0 0,0 0 0 15,0 0-240-15,0 0-48 0,0 0-16 0,13-16-18064 0</inkml:trace>
  <inkml:trace contextRef="#ctx0" brushRef="#br1" timeOffset="113339.27">15205 16125 32255 0,'-8'-4'1424'0,"3"1"304"0,2 0-1392 0,1 1-336 0,2 0 0 0,0 2 0 16,2-2-432-16,-1-2-144 15,1-1-48-15,2-1 0 0,0-1-720 0,-1 1-160 0,1 2-32 0,0 1 0 0,-2 1 1744 0,0 4 352 16,-2 1 64-16,1 1 16 0,-2-1 944 0,1 3 192 16,-2 1 32-16,2-1 16 0,-1 0 64 0,1-2 16 0,0 1 0 15,0-2 0-15,1 1-1040 0,1-1-208 0,0-3-32 0,0 0-16 0,1 0-272 0,-1-3-48 16,2-1-16-16,1 2 0 15,-2 1-128-15,0-4-16 16,1 3-128-16,0-3 192 0,-1 4-192 0,1-4 128 16,-1 4-128-16,-1-1 0 0,1-1 144 0,-2 2-144 15,1 1 128-15,1 0-128 0,-1 0 0 0,-1 0 128 16,2 1-128-16,-1 2 0 0,0-1 176 0,-1-2-48 16,0 4-128-16,2-2 192 0,-2-1 16 0,0 2 0 15,0-1 0-15,2 0 0 0,-2 0 48 0,1 1 16 16,2-3 0-16,-1 1 0 0,0 1 80 0,1-2 16 0,0 0 0 15,1 2 0-15,0 0-208 0,0-2-32 16,0 0-128-16,-1 0 192 0,1 0 0 0,0 3-16 0,0-3 0 16,-1 1 0-16,1 1 64 0,-1 2 16 0,-1 1 0 0,1 1 0 15,1-1-112-15,-1 1-16 0,1 3 0 0,0 0 0 16,2 0 0-16,0 1 0 0,2 3 0 0,4-3 0 16,0 2-128-16,2 2 0 0,5 0 0 0,1 5 0 15,2 1 0-15,1 1-144 0,-2 1 144 0,1 1-208 16,0 2 208-16,-1 0 0 0,-2 1 0 0,-3-4 0 15,0 3 0-15,-2-5 0 0,-1 1 0 0,-2-2 0 16,1-4 0-16,-2 3 128 0,0-4 0 0,0 0-128 0,-1 1 208 0,1-1-64 16,0-2-16-16,-1 0 0 15,1 1 0-15,-1-3-128 0,1-1 192 0,-1 3-64 16,0-3-128-16,-1-1-176 0,-1 1 48 0,0-3 0 0,-1 0 128 0,-2-2-208 16,1-1 80-16,-2 0 128 0,0-1 0 0,-2-2 0 15,1 0 0-15,-2 0 0 0,1-2 0 0,0-1 0 16,-1 0 0-16,1-1 0 0,-1-2 0 0,1 2 256 15,0-2 0-15,-1 0-16 0,2-1-240 0,-2 1 0 16,0 3 0-16,1-2 0 0,-2 1 0 0,0 0 0 16,0 2 0-16,-2-1 0 0,1 2 0 0,0 1 0 15,-2-2 0-15,1 2 0 0,-1 0 0 0,1 0 0 0,0 2-208 16,-1-2 64-16,1 0 144 0,-1 0 0 0,1 0 0 0,0 0 0 16,1 1 0-16,0-1 0 0,0-1 0 0,-1 1 0 15,2 0 0-15,-1 0 0 0,1 0 0 0,-1-2 0 16,1 0 0-16,-1 1 0 0,1 0 0 0,-1 1 0 15,-1 0 0-15,0 0 0 16,2 0 0-16,0 0 0 0,0 0 0 0,0 0 0 0,0 0 0 0,0 0 0 16,-22 1 0-16,15 0 0 15,1 1 0-15,-1-2 0 0,-1 2 0 0,-2-2 0 0,1 1 0 16,-3-1 0-16,0 0 128 0,-2 0 96 0,1 0 32 16,-2-1 0-16,0 1-112 0,0-4-16 0,-1 3 0 0,-1 0 0 0,0 1 64 0,-2-3 16 15,-1 3 0-15,-2-1 0 0,0 1-80 0,-4 0 0 16,-4 1-128-16,-4 2 192 15,-2-3-192-15,-3 0 0 0,0 2 0 0,0 0 0 16,2 0 144-16,3 2-144 0,3-2 128 0,4-2-128 16,1 4 192-16,3-4-32 0,2 2-16 0,3-2 0 15,2 0-144-15,0 0 128 0,1 0-128 0,1-2 128 0,4 2-128 0,0-4-144 16,1 2 144-16,2-2-208 16,2 0-640-16,3-2-128 0,2-3-32 0,2 0 0 15,5-8-592-15,4-1-112 0</inkml:trace>
  <inkml:trace contextRef="#ctx0" brushRef="#br1" timeOffset="114931.5">16146 16111 30399 0,'-4'0'2704'0,"3"0"-2160"0,-1 0-544 0,2-2 0 31,2 2-1536-31,-2-3-400 0,-2 2-96 0,1-1-16 0,0-2-64 0,0-2-32 0,-2 2 0 0,2-1 0 0,0 2 3136 0,1 0 624 0,-1-1 128 0,-1 2 32 32,2 1 816-32,0-2 160 0,0-1 48 0,0 4 0 15,-1-3-1120-15,1 0-208 0,0 3-64 0,0 0 0 0,1-2-512 0,-1 4-128 0,0-2 0 0,0 0-16 16,0 0-288-16,0 0-48 0,0 0-16 0,0 0 0 15,0 0-128-15,0 0-16 0,4 19-16 0,-3-18 0 16,1 2-64-16,-1-3-16 16,0 2 0-16,0-2 0 0,0 0-160 0,1 1 128 15,-1 2-128-15,1-3 128 0,1 2-128 0,-1 2 0 16,1 0 144-16,-1-1-144 0,1 2 128 0,0 1-128 16,2 2 160-16,-1 2-160 0,1 1 128 0,1-1-128 15,0 2 0-15,2-2 0 0,-1 4 128 0,-1 0-128 16,2-1 0-16,-1 0 0 0,1 2 144 0,-2-1-144 15,0 1 128-15,0-2-128 0,0 2 128 0,1-2-128 0,-1 0 128 0,-1 2-128 16,-2-1 0-16,2 0 128 16,0 2-128-16,0 1 0 0,-1 1 128 0,1-2-128 0,-1 0 0 0,-1-3 128 15,0-3-128-15,1-2 0 0,-2 2 0 0,2-4 0 16,-1 0 192-16,2 1-64 0,-1-2 0 0,0 0 0 0,0-2-128 0,-1-3 0 16,1 3 144-16,0-2-144 0,-2 1 0 0,2-2 128 0,-2 3-128 0,2-2 0 31,0 2 0-31,-1-1 144 0,0 2-144 0,1-1 0 0,-2 0 208 0,-1-2-64 0,2 2-16 0,-2-3 0 31,2 0-128-31,-2 0 0 0,1-3 0 0,1-1 0 16,-2 1 272-16,1-1-16 0,2-5-16 0,0 0 0 15,0-4 16-15,-1-2 0 0,1 2 0 0,0-3 0 16,-1-3-256-16,1-1 0 0,1-1 0 0,-2 3 0 16,0 0 0-16,1 0 0 0,0-1 0 0,-1 0 0 0,1 0 0 0,1 0 0 0,1 0 0 0,-1 1 0 15,1 2 0-15,1-1 0 0,0-4 0 0,2-1 0 16,-1-3-224-16,1-1-96 0,1-2 0 0,-2 2-16 15,-3 5 0-15,3-2 0 0,-1-5 0 0,2-4 0 16,0 0 32-16,-1 1 16 16,1 2 0-16,-2 3 0 0,1 4 48 0,-2 3 16 15,1 3 0-15,-1 1 0 16,2 6-304-16,-2-1-64 0,0 1-16 0,0 2 0 16,1 4-1840-16,-2 1-368 0</inkml:trace>
  <inkml:trace contextRef="#ctx0" brushRef="#br1" timeOffset="115817.48">17093 15705 2751 0,'1'-4'256'0,"-1"0"-256"0,0 2 0 0,1 2 0 0,-1 0 2784 0,0 0 512 0,0-3 96 16,2 2 32-1,-1 1-4224-15,0-2-848 0,0-2-160 0,2 1-48 16,-2 3-96-16,0-3-32 0,0 0 0 0,1 3 0 0,-2 0 2640 0,-2 0 528 0,2 3 96 0,-1-2 32 16,-1 4 1280-16,-1-1 256 0,3-4 48 0,0 0 16 15,0 0-800-15,0 0-144 0,0 0-48 0,0 0 0 16,-12 18-544-16,11-18-112 0,1 0-32 0,-2 1 0 15,1-1 32-15,0 3 0 0,0-3 0 0,-1 0 0 16,2 0-272-16,-1 0-48 0,0 0-16 0,0 0 0 16,1 0-544-16,0 0-96 0,0 0-32 0,0 0 0 15,0 0-256-15,0 0-192 0,0 0 16 0,0 0 16 0,-10 18 160 0,7-11-192 16,1-4 192-16,-2 3-192 0,1 1 16 0,-1-1 0 16,-1 0 0-16,0 1 0 0,0 2-16 0,0-3 0 15,-1 2 0-15,1 0 0 16,-1-2 192-16,1 2 256 0,0 1-64 0,1-1-16 0,0 0 192 0,1 2 32 15,-1 2 16-15,0 0 0 0,2 1-32 0,-3 3-16 16,1 2 0-16,-1 1 0 0,-1-2-48 0,0 4-16 16,-2 4 0-16,-1 3 0 0,0-2 0 0,-2-1 0 0,0 1 0 15,-1-4 0-15,1 0-96 0,1-3-16 16,3-3 0-16,0-1 0 0,-1-1 48 0,3-2 0 16,2 2 0-16,1-2 0 0,1 0-240 0,2-2 176 15,1 0-176-15,0 2 160 0,3 3-160 0,0 1 0 16,0 3 0-16,2-1 0 0,-1-2 0 0,2 7-176 15,1 3 48-15,2 2 0 0,2 7-96 0,0-3-16 16,0-1 0-16,0-5 0 0,0-1-176 0,-2-7-32 16,2-2-16-16,-2-3 0 0,0-1 464 0,-1-6 192 15,1-1-16-15,-1 0 0 0,-1-4-320 0,0 2-64 0,1-1-16 16,0-2 0 0,0 1-1120-16,1-1-240 0,0 3-32 0,2-3-16 15,0 0-992-15,1 2-192 0</inkml:trace>
  <inkml:trace contextRef="#ctx0" brushRef="#br1" timeOffset="116523.26">17449 16009 23951 0,'-4'-1'2128'0,"1"1"-1696"0,0 0-432 0,2-3 0 0,1 3 1856 0,-1-1 304 16,-2 1 48-16,-1-5 16 0,-1 4-2864 0,1-2-560 15,-3-1-112-15,0 4-32 0,0 0 768 0,-1 4 160 0,-1 0 32 16,0 5 0-16,-1-2 736 0,-1 4 160 0,-2 3 16 0,0-2 16 16,1 0 352-16,1 1 80 0,1-3 16 0,1 2 0 0,0-2 240 15,1-1 48-15,2 1 16 16,0-3 0-16,1 2-672 0,1-3-144 0,1 0-32 0,-1-2 0 15,0 2-704-15,1-4-128 0,0 2-48 0,2 2 0 0,-2-2 112 0,2-2 0 16,1 2 16-16,-1 0 0 0,1 1 304 0,0-4-128 16,1 1 128-16,-1 0 0 0,1-1 0 0,1 3 144 15,0-4 16-15,1 1 0 0,0 1-160 0,1-2 0 16,0 3 0-16,1-3 128 0,-2 0-288 0,2 1-64 16,0-1-16-16,0 3 0 15,0-3-112-15,1 0-32 0,1 0 0 0,0 2 0 0,-1-2 192 0,2 1 48 16,-2 2 0-16,1 0 0 15,1 0 464-15,-1-1 80 0,2 2 32 0,-1 0 0 0,2-2-144 0,0 2-32 0,-1 0 0 16,-1 1 0-16,2 0-400 0,-1 0-96 0,-2 1-16 0,1 0 0 31,-2 1-352-31,-1 2-80 0,-1-2-16 0,-3 2 0 0,0 1 448 0,-1-1 64 0,0-2 32 0,-2 3 0 16,-2 1 576-16,-1-4 112 16,0 3 32-16,-1 1 0 0,1-3 16 0,-3 2 16 0,1 1 0 0,0 1 0 15,-3-2-400-15,1 3-192 0,-2 0 160 0,0 0-160 16,-2-1-336-16,-1 0-176 15,0 2-16-15,-1 1-16 0,2-3-848 0,-2-1-160 0,2 0-48 16,1-1 0 0,1-2-928-16,1-3-192 0,3-2-32 0,-1 0-6848 0</inkml:trace>
  <inkml:trace contextRef="#ctx0" brushRef="#br1" timeOffset="116872.09">17621 15837 25791 0,'-3'6'1152'0,"1"0"224"0,1-2-1104 0,-1 2-272 0,1-3 0 0,0 0 0 0,1-1 768 0,0 3 80 0,0 2 32 0,-1 4 0 0,-1-1-880 0,2 0 0 0,0-1-208 0,2-2 32 16,-1 2-752-16,0-3-160 0,2 0-16 0,-2-1-16 15,1 1-928-15,0 0-192 0</inkml:trace>
  <inkml:trace contextRef="#ctx0" brushRef="#br1" timeOffset="117461.18">17710 15622 34095 0,'-1'1'3024'0,"-1"1"-2416"0,2-2-480 0,0 0-128 15,0 0 1360-15,2 0 256 0,-2-2 48 0,1 2 16 16,3-1-1424-16,-1 1-256 0,2 0-128 0,-5 0 128 16,0 0-640-16,0 0-16 15,23 12 0-15,-17-6 0 0,0 4 432 0,1 0 96 0,1 2 128 0,-1 2-208 16,2 2 384-16,1 1 80 16,0 3 0-16,2-1 16 0,0 3-272 0,1 0 0 0,0 1 128 0,1 5-128 0,2 0 192 15,-1 3-32-15,0 2 0 0,-2 2 0 0,1 5 80 16,-1-4 16-16,0 1 0 0,-2-2 0 15,-1-6 16-15,0 0 16 0,-2-5 0 16,0-3 0-16,-1-1-16 0,-2-1 0 0,-2-3 0 0,0 0 0 0,-1-1-80 0,-4 2 0 31,1-2-16-31,-1 1 0 0,-2 0-176 0,-2-4 0 0,1 1 0 0,-3-1 0 16,0 2 0-16,-3-6-144 0,-1 2 144 0,0 0-208 0,-4-1-16 0,-1-5 0 16,-4-1 0-16,-2-3 0 0,-1-1-128 0,-4-1-32 15,1-7 0-15,0 1 0 16,0-4-1600-16,0 0-320 0</inkml:trace>
  <inkml:trace contextRef="#ctx0" brushRef="#br1" timeOffset="118145.15">16791 15388 25791 0,'-4'1'2304'0,"1"1"-1856"0,1 1-448 0,2-3 0 0,0 0 1472 0,-1 1 208 0,-1 2 48 0,-1 1 0 16,0 2-960-16,-2 2-176 0,2 0-32 0,-1 3-16 15,2-1-544-15,1 2-352 0,-3 2 48 0,3 2 16 16,1 0-128-16,-1 3-32 0,1-1 0 0,1 2 0 0,0-2 64 15,0 3 0-15,2-1 0 0,0-1 0 16,0-1-640-16,1-2-128 0,-1 1-32 0,0-4 0 16,-1 2-1408-16,0-5-288 0</inkml:trace>
  <inkml:trace contextRef="#ctx0" brushRef="#br1" timeOffset="118558.16">16972 15386 2751 0,'-4'2'256'0,"0"-2"-256"0,2 1 0 0,-1-1 0 0,2 2 4656 0,1-2 880 31,-1 0 176-31,1 1 48 0,-1 1-4320 0,-2-1-864 0,2 2-160 0,0 1-32 16,-1 2-576-16,0 0-128 0,1 4 0 0,-1 1-16 15,0 5 992-15,1-2 208 0,-2 4 32 0,2 2 16 0,-1 1-688 0,-2 1-224 16,1 3 128-16,1-5-128 16,-1 1-336-16,0-1-128 0,0-4-32 0,1 0 0 15,-1-1-928-15,1-3-192 0,1-1-48 0,-2-2-7904 0</inkml:trace>
  <inkml:trace contextRef="#ctx0" brushRef="#br1" timeOffset="119241.71">16724 15503 4607 0,'-6'0'400'0,"2"0"-400"0,1 0 0 16,0 0 0-16,2 0 6032 0,1-1 1136 0,0 1 208 0,0-3 48 31,0 2-7952-31,0-4-1600 0,0 1-320 0,0-2-64 15,1 3-592-15,-1-4-112 0,0 4-32 0,-1-2 0 0,1 3 2960 0,-2-2 592 0,0 2 112 0,0-3 32 16,1 4 1552-16,-1-3 320 0,1 3 64 0,0 0 16 16,1-3-736-16,-1 2-160 0,-1-1-32 0,2 2 0 15,0-1-560-15,0-1-112 0,0 2-32 0,0-4 0 16,2 4 64-16,-1-4 0 0,1 1 0 0,1 0 0 0,1-2 0 0,1-3 16 16,1 2 0-16,0-3 0 0,0-1-368 0,1 0-80 15,0 0-16-15,0 0 0 16,-1-2-208-16,2 2-48 0,-2 0-128 0,0-1 192 0,1 2-192 0,-2 1 0 15,0-1 0-15,-1 2 0 0,1 1 144 0,-3 1-144 16,2 0 128-16,0 2-128 0,-2 1 0 0,1 3-144 16,1-3 0-16,-1 2 0 15,1 1-368-15,1 0-64 0,0 1 0 0,2 2-16 0,-1-2 272 0,2 1 48 16,1 2 16-16,-2 1 0 0,2-1 256 0,-2 2 0 16,3-2 0-16,-1 2 144 0,-1-3 304 0,0 4 48 0,2-2 16 15,-5 1 0-15,1-1 96 0,0 1 32 0,-2-1 0 0,1 1 0 16,-2 1-384-16,0 0-80 0,-1 1-16 15,-1-2 0-15,1 1-160 0,-2 0-176 16,0 2 48-16,-2 1 0 0,1-1 128 0,0 1 0 0,0 2 0 0,1-1 0 16,0 0 0-16,1 0 144 0,1 0-16 0,2-1-128 15,0 0 352-15,1-2-32 0,1-4-16 0,-1 2 0 16,1-4-112-16,0-1-32 0,-1 0 0 0,0-2 0 16,1-2-160-16,-1 0 128 0,1-2-128 0,1 1 128 0,-1-2-128 15,-1-3-272-15,0 2 64 0,0 1 16 16,0-1-832-16,-2-1-176 0,1 0-16 0,-1 2-15152 15</inkml:trace>
  <inkml:trace contextRef="#ctx0" brushRef="#br4" timeOffset="121072.27">15734 16298 23951 0,'0'0'2128'0,"1"0"-1696"0,0-2-432 0,2 2 0 0,-1 0-704 16,1-3-208-16,0 2-48 0,4-3-16 0,1 2-176 0,1-2-16 0,1 2-16 0,-3-2 0 16,1 4 560-16,-2 0 112 0,-2 0 32 0,1 1 0 0,-3 2 928 15,2-1 176-15,-1 2 32 0,1-2 16 0,1 2 1024 0,0 0 208 16,1-1 32-16,0 2 16 0,2-1-736 0,-2 0-160 15,1 1-32-15,1-2 0 0,-1 4-832 0,1-4-192 0,-2 1 0 0,1 1 0 16,-1-1 0-16,-1 2-176 0,2-2 176 0,-1 2-160 16,-1-3 672-16,1 2 128 15,-1-1 16-15,0 0 16 0,0 0-64 0,1 0-16 0,1 3 0 0,1-4 0 16,0 4-272-16,1-4-64 0,2 6-16 16,2-3 0-16,-1 2 32 0,2 4 16 0,-1-3 0 15,0 2 0-15,-1 1-288 0,-1 0 0 0,-1 3 0 16,-1-1 0-16,-1 2-240 0,-2 0-96 0,1 1-32 0,-4-3 0 31,0 1-80-31,-1-2-32 0,-1 2 0 0,1-1 0 0,-2-2 864 0,0-2 192 0,0 0 16 0,0-1 16 16,0-2-32-16,0 2-16 0,0-3 0 0,1 3 0 15,-1-5-240-15,1 5-64 0,0-3 0 0,1 1 0 0,-1 0-64 16,0 2 0-16,0-1-16 0,-1 0 0 0,2 2-176 0,-2 1 0 16,0-1 0-16,0 2 0 0,-2 0 0 0,0 4 0 15,1 0 0-15,-3 1 0 0,1-1 0 0,0 0 0 16,-1 2 0-16,0-2 0 15,-1 3 0-15,2-7 0 0,-1 1 0 0,0-4 0 0,1 1 176 0,-2-1 0 16,1-2 0-16,-1 2 0 0,0-3 112 0,0 0 32 16,1 1 0-16,-1-4 0 0,2 0-320 0,-2 1 0 15,1-1 0-15,-1 0 0 0,1 0 0 0,-1 0 0 16,0-2 0-16,1 2 0 0,-1-1 0 0,1-2 160 0,-1 4-32 0,0-4 0 16,1 1 48-16,1 0 0 0,-2 1 0 15,1-2 0-15,1 0-176 0,0 0 192 16,-1 0-192-16,2-2 192 0,-1 1-192 0,-1 0 0 0,2-3 0 0,-2-2 0 15,2 0 0-15,-1 0 0 16,1-4 0-16,-1 1 128 0,2-1 16 0,0 0 0 0,0 2 0 0,1-2 0 16,-2 0-144-16,1 1 0 15,0-1 144-15,0-2-144 0,-1 2 128 0,0-2-128 0,1-1 128 0,-1 3-128 16,1-2 192-16,0 0-16 0,0-2-16 0,-2 2 0 16,3-1-160-16,-1 1 160 0,1-4-160 15,0 0 160-15,0 0-160 0,1-2 0 0,-1 2 0 0,2 0 0 0,-2 3 0 16,1-3 0-16,0 1 0 0,-1-1 0 15,1 3 0-15,-1-3 0 0,0 1 0 0,0-1 0 0,0 3 0 0,-1-2 0 16,1-1 0-16,-2 0 0 16,0 0 0-16,1 0 0 0,-1-3 0 0,0-1 0 15,1 2 144-15,0 2 0 0,0-2 0 0,1 1 0 16,0 1-144-16,1-1 160 0,0 0-160 0,0 4 160 16,3-2-160-16,1 1 0 0,0 5 0 0,0-4 0 0,1 3 0 15,0 2 0-15,2-2 0 0,-1 1 0 0,2 2 0 0,-2-2 0 0,2 3 0 0,-2-3 0 16,-1 4 0-16,1-3 0 15,-1 4 0-15,-1-2 0 0,0-1 0 16,-2 1 0-16,1 3 0 0,0-4 0 0,0 2 0 0,-1 1 0 16,0-1 0-16,-1-2 0 0,2 1-128 15,-2-1 128-15,2 1 0 0,0-3 0 0,-2 2-160 0,2-3 160 16,1 1-208-16,-1-1 80 0,-1 0-192 0,2-1-48 16,0 1 0-16,0-2 0 15,0 2-1232-15,1-4-240 0</inkml:trace>
  <inkml:trace contextRef="#ctx0" brushRef="#br2" timeOffset="197233.65">23217 5430 31327 0,'10'-6'2784'0,"0"1"-2224"0,-1 1-560 0,-4 3 0 15,0-2 0-15,1-1-224 0,6-2 16 0,7-5 0 31,6 0-352-31,2-5-64 0,3 1-16 0,-6-1 0 0,-1 4 448 0,-6 2 192 16,-5 4-192-16,-4-1 192 0,-3 5 688 0,-5 1 256 0,-3 2 48 16,-3 4 16-16,-3 0-64 0,-3 3-16 0,-4 2 0 0,-4 3 0 15,-2 2-1120-15,-4 2-240 0,-1 0-32 0,-3 1-16 32,-1-2-832-32,0-2-160 0,0-4-48 0,-2-1 0 15,-2-2 624-15,-4 0 128 0,-3-2 32 0,-5-1 0 0,-3 1 1312 0,-2-1 256 0,-1-1 48 0,1 0 16 0,4-3 80 16,1 3 32-16,2-6 0 0,5 3 0 0,1 0 0 0,1-2 0 15,-2 2 0-15,3 0 0 0,1 2-416 0,4 1-80 16,3 1 0-16,4 2-16 0,5 0-720 0,4 0-144 0,4 1-16 0,4-2-16 16,4 0 112-16,3 0 32 15,4-1 0-15,4 2 0 0,4-3 256 0,7-3 192 0,4 1-16 0,6-2-16 16,7 1 160-16,7-3 16 0,10 1 16 0,6-2 0 16,7 0-16-16,7-2 0 0,6-3 0 0,5 2 0 0,8-2-128 15,2 2-16-15,-3 1-16 0,-2-3 0 0,-7 0-176 16,1 2 0-16,4-3 0 0,-5 4 128 0,-1 0-128 15,-7 0-176-15,-8-1 48 0,-3 1 0 0,-2-1 128 16,2 4 144 0,3 0-16-16,-4 0-128 0,-4 3 224 0,-6 3-64 15,-6-3-16-15,-7 0 0 0,-6 0-16 0,-5-3 0 16,-5 1 0-16,-3-2 0 0,-4 0 16 0,-6 2 0 16,-3-1 0-16,-6 2 0 0,-4-1 32 0,-5 2 0 15,-4 0 0-15,-6 0 0 0,-6 2-176 0,-5-1 0 16,-5 2 0-16,-5-3 0 0,-4 2 0 0,-11-2 0 0,-10 4 0 15,-11 0 0-15,-5 2 0 0,-6 3 0 0,8-3-192 16,-7 4 192-16,-11 0 0 0,-3 4 0 0,-1 4 0 0,2 0 0 16,8 1 0-16,-4 1 0 0,-5 2 0 0,2 1 0 15,9 1 0-15,3-3 0 0,3-1 0 0,2-2 0 32,1-2-496-32,7-1-16 0,6-4-16 0,11 0 0 0,7-1 64 15,10 0 16-15,5 2 0 0,7-4 0 0,4-2 304 0,5 0 144 0,6-1-128 0,6-1 128 16,3-4-528-16,7 1-32 15,6-1 0-15,5 0 0 16,7 0-1584-16,6-1-320 0</inkml:trace>
  <inkml:trace contextRef="#ctx0" brushRef="#br1" timeOffset="203494.16">13612 5180 21183 0,'-7'1'1888'0,"0"-1"-1504"0,4 0-384 0,0-1 0 0,1 1 560 0,-2-3 32 0,-2 1 16 0,-4-2 0 0,-5-2-608 0,-2-1 0 0,-5-6 0 0,-1-3 0 0,0-1-192 0,-1-5-128 31,1-4 0-31,-2-3-16 0,-1-3 336 0,1-3 0 0,-1-3 0 0,0-3 0 16,0-6 512-16,0-1 0 0,3-5 16 0,-1-6 0 0,1-4 288 0,-1-4 48 31,3 0 16-31,2 0 0 0,-1-2-432 0,4 6-64 16,1 8-32-16,-1-6 0 0,0-7 32 0,-1-2 16 15,-1 1 0-15,2 4 0 0,1 6 112 0,2 3 32 16,2 5 0-16,-1-2 0 0,1-7 160 0,0 2 48 16,3 1 0-16,0 0 0 0,-1 1-496 0,3-1-112 15,3 6-16-15,0 0 0 16,2-6-448-16,2 1-112 0,2-1-16 0,1 0 0 0,3 0 128 0,3 5 0 0,1 4 16 16,0 3 0-1,1 2-640-15,1 3-128 0,0 3-16 0,-2 3-16 16,-1 3 16-16,0 1 0 0,0-1 0 0,-3 5 0 0,-2 0 1088 0,2 5 416 0,-3 1-16 0,0 2 0 15,-1 5 368-15,-1 1 80 0,-1 5 16 0,1-2 0 16,0 3-496-16,-1-2-112 0,2 3 0 0,-2 2-16 16,3-1-736-16,-2 2-144 0,3-1-16 15,0 2-16-15,0-2-176 0,1 0-48 0,0-1 0 0,2-2 0 16,0 1 512-16,0-1 80 0,2-1 32 0,-2 0 0 0,0 1 272 0,1-3-192 16,-2 3 192-16,0 1-160 0,-2-1 160 0,0 0 0 15,0 3 0-15,-2-3 0 0,-1 2 0 0,1 1 0 16,-2 0 0-16,-1-1 128 0,0 2 144 0,0 0 48 15,-1 0 0-15,-1 0 0 0,1-1-144 0,0 2-32 16,0-1 0-16,-2 0 0 0,2 1-400 0,0 0-96 16,-1 1-16-16,1 0 0 0,0-3-16 0,0 3 0 15,0 0 0-15,-1 0 0 16,0 3-80-16,-1-3-32 0,0 2 0 0,-2 2 0 0,0-3 320 0,-3 4 176 16,1-1-192-16,-3 0 192 0,0 1 432 0,-2 0 192 0,-2 1 32 0,-2 0 16 15,0-1 16-15,-3 1 0 16,0 2 0-16,-1-2 0 0,0 2-384 0,0-1-80 15,2 0-16-15,-1 2 0 0,4-3-208 0,1 0-160 0,2-2 32 16,3-1 0 0,2 1-736-16,2-1-144 0,2-3-16 0,1 0-16 15,1 2-128-15,1-4-32 0,1 2 0 0,2-3 0 0,1 2-16 0,1-2 0 0,0-3 0 16,-5 6 0-16,0 0 848 0,19-13 176 0,-11 6 16 0,0-1 16 16,1 0 576-16,1 2 112 0,-1 0 32 0,-1 0 0 15,1 0 176-15,0-1 32 0,-2 4 16 0,2-3 0 0,-2 3-528 0,2-3-128 16,1 2 0-16,-1 0-128 0,4 0 0 0,-1 0 0 15,3 0 0-15,0-2-192 0,1 2-80 0,0-1-16 16,0 2 0-16,0-4 0 16,-1 5-128-1,0 1-32-15,-2-2 0 0,-1 2 0 0,-2 1 160 0,-2 1 32 0,0 2 0 0,-2-2 0 16,-1 1 400-16,-2 1 96 0,0 1 16 0,-2-2 0 0,-1 2 448 0,-1 2 112 16,0-2 16-16,-3 2 0 15,0 2 208-15,-2-1 48 0,0 3 16 0,0-3 0 0,-2 2-528 0,1 1-96 16,-3-1-32-16,-1 3 0 15,0 1-688-15,0 2-144 0,-1 1-16 0,3-2-9456 16</inkml:trace>
  <inkml:trace contextRef="#ctx0" brushRef="#br0" timeOffset="205853.81">14003 647 15663 0,'-4'-3'1392'0,"3"-1"-1120"0,0 4-272 0,1-2 0 0,1 2 336 0,0-3 16 0,0 2 0 0,-1-3 0 0,1 0-112 0,1 0-32 15,-1-2 0-15,0-1 0 0,2 1-208 0,-2 3 0 0,0-1-144 0,0 1 144 0,1 1-144 0,-2 1 144 0,1 1-128 0,0-3 128 16,-1 3 160-16,0 3 112 0,1-3 32 0,-1 0 0 16,0 0 576-16,0 0 112 0,0 0 32 0,0 0 0 15,0 0-16-15,0 26 0 0,2-20 0 0,-1 1 0 16,1 2-224-16,1-3-32 0,0 3-16 0,2 1 0 16,0 0-224-16,0-2-64 0,1 2 0 0,1 2 0 15,-1 0-256-15,0 2-48 0,0 0-16 0,0 3 0 0,2 1-128 16,-2 3 0-16,0 1 0 0,-1 3 0 0,-1 3 0 0,0 4 0 15,-2 13 0-15,-2 5 0 0,0 1 0 0,-2 9 0 16,-1 4 0-16,-1 1 0 0,1-8 0 0,-1 1 0 16,0 5 0-16,1 1 0 0,0-3 0 0,2-4 0 15,0 0 0-15,1-6 0 0,0-3 0 0,1-10 160 16,1-3-160-16,0-4 160 0,-1-3 608 0,0 1 112 16,0-3 16-16,0 2 16 0,-1 1-400 0,0 2-64 0,-1-3-32 15,0 2 0-15,0-3-416 0,-2-2 128 16,1 2-128-16,1 0 0 0,-3-2 0 0,0-3 0 0,2 0 0 0,-1-2 0 15,1-1 0-15,-1-3 0 0,2-4 0 0,0 0 0 16,0-2 0-16,1-1 0 0,0-2 0 0,1 0 0 16,0-1 0-16,-1-3 128 0,1 2-128 15,2-3 0-15,-2 0 192 0,0-1-64 0,0 2 0 0,1-1 0 16,-1-2 128-16,0 0 0 0,0 0 16 0,1 0 0 16,-2 0 16-16,1 0 0 0,-1 0 0 0,1 0 0 15,-1 0 0-15,0 0 0 0,1 0 0 16,1 0 0-16,-2 0-144 0,0-2-16 0,1 2-128 0,-1 0 192 15,0 0-192-15,0 0 128 0,0 0-128 0,0 0 0 0,0 0 0 16,0 0 0-16,0 0-176 0,21 6 176 16,-17-4-208-16,-1-2 80 0,2 2 128 0,0 0-208 15,1 1 208-15,-1-3 0 0,1 1 0 0,1 1-144 0,0-2 144 0,2 3 0 16,-1-3-144-16,2 0 144 16,3 1 0-16,-2-1 0 0,2 3 0 0,2-3 0 15,2 3 0-15,3 0 0 0,1-2 0 0,3 4 128 0,1-1-128 16,2-1 0-16,4 4 0 0,3-1 0 0,1 0 0 0,0 0 0 15,0-2 0-15,0 1 0 0,-3-2 0 0,2 1 0 16,-2-1 0-16,2-2 128 0,0 1-128 0,2 1 0 0,2 1 0 16,6-1 0-16,6 3 0 0,4 4 0 0,-1 3 0 15,1 2 0-15,-1 1 0 0,-4-3 0 16,-2 2 0-16,1-1 0 0,3 0 0 0,4 0 0 0,1 1 0 0,0-3 0 16,0 1 0-16,-4-2 0 0,-5-3 0 0,-5 1 0 15,-3-1 0-15,-3-6 0 0,0 2 0 0,-1-4 0 16,3-3 0-16,0 2 240 0,2-4-64 0,-1 0-16 15,0-1 48-15,-1-3 16 0,-2 3 0 16,-1-4 0-16,-6 2-224 0,-2 0 176 16,-3 3-176-16,2 0 160 0,1 0-160 0,3 2 0 0,1 0 0 0,2 2 0 15,0 1 0-15,2 1 0 0,1 2 0 0,-1-1 0 16,-2 2 0-16,-2 2 0 0,-3-4 0 0,0 2 0 16,-5 2 0-16,-2-4 0 0,-2 2 0 15,-2-2 0-15,0 0 0 0,-2 1 0 0,0-3 0 0,0 0 0 16,-2 0 0-16,1 0 0 0,0 0 0 0,-1-3 0 15,0 3 0-15,-1 0 0 16,0-2 0-16,1 0 0 0,-2 2 0 0,1-2 0 0,-1 2 0 0,2 0 0 16,-2 0 176-16,2 0-48 0,-2 4-128 0,2-2 192 15,-1 1-64-15,-1 0 0 0,2 1-128 0,-2-1 192 0,0 0-192 0,-1 0 0 0,0 0 0 16,-2-3 0-16,1 3 0 0,-2-3 0 0,0 0 0 0,-1 0 0 16,-1 0 0-16,-2-3 0 15,1 1 0-15,-1 1 0 16,-1-2 0-16,2 0 128 0,-2-4-128 0,0 4 144 0,-1-4-144 0,0 1 192 15,0-2-192-15,1 0 192 16,-1-4-32-16,0-3 0 0,0-1 0 0,-1-4 0 0,1-1 0 0,-1 1 0 0,-1-4 0 16,1-1 0-16,-1-1 48 15,0-6 16-15,0 1 0 0,-1-4 0 0,1 6-96 16,-1-6-128-16,0 0 176 0,0-6-176 0,-1-12 224 16,1-5-64-16,-2-1-16 0,0-2 0 0,2 2-144 0,-2-2 160 15,1 8-160-15,0-6 160 0,-1-8-160 0,2-2 0 16,-1 6 0-16,2 0 0 0,0 2-240 0,0 3 80 0,1 5 16 0,-1 0 0 15,1 2 144-15,-2 0-160 16,0-3 160-16,1 3-160 0,-2 5 160 0,1 7-208 16,-2-2 80-16,0 6 128 0,0 1 0 0,1 5 0 15,-1 3 0-15,0 1 0 0,3 3-176 0,-3 0 176 16,1 0-128-16,-1 1 128 0,2 1-128 0,-1-2 128 16,-1-3-128-16,3-4 128 0,-1 5-192 0,0-2 64 0,2 4 0 15,0-1 0-15,0 1-80 0,2 3-16 0,0 3 0 16,-1 0 0-16,2 4 48 0,-1 2 16 0,0 1 0 0,0 2 0 15,-1 1 32-15,0 1 0 0,1 4 0 0,-1-2 0 16,-1 1 128-16,0 2 0 0,1 0 0 0,-1 2 0 16,0-2-240-16,0 3-16 0,1-3 0 0,-1 1 0 15,0 1 256-15,2-2 0 0,-2 0 0 0,0 0 0 16,0 0 0-16,0 0 0 0,0 0 0 0,0 0 0 16,0 0 0-16,0 0 0 0,0 0 0 0,0 0 0 0,0 0 0 15,0 0 0-15,0 0 0 0,0 0 0 16,0 0 0-16,0 0 0 0,0 0 0 0,0 0 0 0,0 0 0 0,0 0 0 15,0 0-128-15,0 0 128 0,0 0 0 16,0 0 0-16,0 0 0 0,0 0 0 0,-18 16 160 0,12-13-32 16,0 1 0-16,1-2 0 0,-2-1-128 15,0 2 0-15,0-1 144 0,0-2-144 0,-2 1 128 0,2 2-128 16,-2-3 160-16,-1 2-160 0,0-2 0 0,0 0 128 16,0 0-128-16,-1 0 0 0,0 0 0 0,-1 0 0 15,-2-2 0-15,-1 2 0 0,0-3 0 0,-2 2 0 16,1-1 0-16,-1-1 0 0,-2 0 0 0,2 0 128 0,-2-1-128 15,-1 1 0-15,-1-1 160 0,-1 1-160 0,-1 0 160 16,-3 0-160-16,0 0 192 0,-5 3-64 16,-4-3-128-16,-3 3 192 0,-3 0-192 0,-1 3-240 0,-1-2 48 15,1 1 16-15,2 4 176 0,2-3-192 0,3-2 192 0,3 2-192 16,0-2 192-16,1-1 0 0,-1 0-144 16,-2 0 144-16,0 0 0 0,-2 0 0 0,-1 2 0 0,1-2 128 15,4 0-128-15,-2 0-176 0,1 3 48 0,0-3 0 16,-1 1 128-16,2 2-208 0,1-1 80 0,2-2 128 15,0 1-192-15,-1 2 192 0,-2-1-192 0,-1-2 192 16,-2 1-176-16,-1 2 176 0,-2-3-128 0,3 2 128 16,1-2-160-16,0 0 160 0,4 0-192 0,-1 0 192 0,3 0 0 0,0-2 0 15,1-2 0-15,-2 2 0 0,1-2 0 16,-3 2 0-16,-1-2 0 0,-3 1 0 0,-2 1-224 0,0 1 64 16,-1 1 16-16,-1 0 0 15,2 3-16-15,3 0 0 0,3 1 0 0,1-1 0 16,3 2-192-16,0-1-32 0,2 2-16 0,-1 0 0 0,0-2 64 15,0 2 16-15,3-3 0 0,-1 0 0 0,1 0 320 0,0 1-176 0,0-3 176 16,1 1-128-16,1 1 272 0,-1-3 64 16,4 0 16-16,-1 0 0 0,2 0-16 0,2 0 0 0,2 0 0 0,0 0 0 15,2 0-384-15,0 0-80 0,2 0 0 0,1 0-16 32,0 0-688-32,1 1-144 0,-1 1-32 0,2 2 0 15,-1 1-832-15,1 0-160 0,-1 1-48 0,1 3 0 16,1 0-1024-16,0 0-192 0,-1 1-64 0,1 0-1536 0,-1 3-320 0</inkml:trace>
  <inkml:trace contextRef="#ctx0" brushRef="#br0" timeOffset="206799.9">14881 539 3903 0,'3'-5'0'0,"0"1"176"0,-1 1-48 0,0 0-128 0,-1-1 0 0,0 4 0 0,-1-2 0 0,1 1 0 16,0-2 1408-16,2 0 192 0,-1-4 16 0,2 1 16 0,-3 1-96 0,2 0-32 15,-2 3 0-15,0-2 0 0,1 2-496 0,-1 2-112 16,0-3 0-16,-1 3-16 0,1 3-880 0,1-3-256 16,-1 3-16-16,1 1 0 0,-1 1-112 0,2 1 0 15,-1 0-16-15,1 4 0 0,-2-2 848 0,2 3 192 16,0-1 16-16,0 3 16 0,0 2 80 0,1 4 16 15,0 0 0-15,1 2 0 0,0 5 96 0,1 3 32 16,0 3 0-16,0 3 0 0,1-1-256 0,-1 3-64 16,0-1 0-16,0 11 0 0,0 8-320 0,0 10-64 0,2 11 0 15,-2 0-16-15,3-3-320 0,-1-1-64 16,2-5-16-16,0-4 0 16,-1 0-240-16,1-6-48 0,-2-3-16 0,1-1 0 0,-2-2 672 0,-2-5 144 0,0-3 32 0,-1-2 0 15,-4-5 224-15,0 3 48 0,0 3 16 0,-2 3 0 16,-1-4-384-16,-1 0-80 0,-1-1-16 15,0 1 0-15,-1-3-128 0,0-2 0 0,-1-5-160 0,1-6 160 16,-2-3-176-16,1-3 176 0,-1-3-192 0,2 0 192 16,-1-4 0-16,0 1 0 0,1-3 0 15,1-3 0-15,2-1-480 0,0-1-32 16,1-1-16-16,2-2 0 0,0-4-864 0,1-1-160 0,3 0-48 0,-1-4-8208 16</inkml:trace>
  <inkml:trace contextRef="#ctx0" brushRef="#br0" timeOffset="207563.37">15798 403 3679 0,'-5'-5'320'0,"2"1"-320"0,0 2 0 0,2 1 0 15,1 1 3264-15,0 0 576 16,0 1 112-16,0 1 16 0,0-2-2752 0,1 3-576 0,-1 0-96 0,0-3-32 15,0 0-512-15,1 29-192 0,1-13 0 0,-2 3 0 16,0 3 448-16,0 3 80 0,0 3 32 0,0 7 0 16,0 3 208-16,0 3 64 15,0 1 0-15,0 1 0 0,1 2-192 0,-2-3-48 16,1-2 0-16,0 7 0 0,0 5 144 0,-2 10 32 16,1 11 0-16,0 0 0 0,0 3-320 0,-2-1-48 0,1-2-16 0,-2 1 0 15,0 4-192-15,1 1 0 16,-2-3 128-16,3-10-128 0,0-5 272 0,-1-8 16 15,3-6 0-15,0-6 0 0,0-3 688 0,2-2 144 16,0-1 32-16,1-2 0 0,0-1-320 0,0-2-64 0,0-3-16 0,1-2 0 0,0-3-752 0,0 0 0 16,-2-2-192-16,2-4 32 15,-2 3-912-15,-1-6-176 0,2 2-32 0,-2-5-8176 16,0 3-1616-16</inkml:trace>
  <inkml:trace contextRef="#ctx0" brushRef="#br0" timeOffset="208158.93">16242 368 26719 0,'-1'2'2368'0,"1"0"-1888"0,1-2-480 0,-1 0 0 0,1 3-816 0,1-2-256 0,-1 1-48 0,1 2-16 16,1 2 288-16,0 4 48 0,1 2 16 0,1 3 0 0,-1 1 1040 0,1 7 224 0,2 1 32 0,1 6 16 15,0 5-112-15,2 3-32 0,3 5 0 0,-2 4 0 0,1 4-128 16,-1 0-16-16,-1-3-16 0,-1 5 0 15,1 8 128-15,1 2 32 0,-1 3 0 0,2-3 0 0,-1 1-384 16,1-8 0-16,1-2 0 0,-1-9 0 0,-1 2 496 16,0 4 16-16,1 5 16 0,-4 1 0 0,0 3 384 0,-3-3 80 15,-2 0 16-15,0-6 0 0,-2-4-176 0,-2-5-48 16,0 2 0-16,-2 2 0 0,2-2-304 0,0 1-64 16,-2 0-16-16,2-5 0 0,1 1-272 0,1-1-128 15,2-1 128-15,0-3-128 0,2-1-192 0,-1-3-128 16,1 1-32-16,1 2 0 15,-1 1-464-15,2 1-80 0,0 1-32 0,-1-6 0 16,-1-3 272-16,0-4 48 0,0-3 16 0,0-6 0 16,-2-4-160-16,1-6-16 0,-1-3-16 0,-2-3-7216 0,0-6-1424 15</inkml:trace>
  <inkml:trace contextRef="#ctx0" brushRef="#br0" timeOffset="208809.49">14177 1251 6447 0,'-6'-6'576'0,"2"2"-576"0,2 1 0 0,0-2 0 0,1 3 1936 0,1 0 288 0,1 2 48 0,-1-4 16 16,2-1-1952-16,-2-2-336 15,1 1-160-15,1-4 16 0,0 4-128 0,-1-3-32 16,1 5 0-16,1-2 0 0,-1 2 304 0,0 4-160 0,1-2 160 0,0 2-128 0,0 2 432 16,1-2 80-1,1 4 32-15,0-1 0 0,2 0 352 0,1 0 80 0,2 0 16 0,2 1 0 0,2-1-96 0,2 0 0 16,5 0-16-16,4-3 0 0,4 0 224 0,7-3 48 15,5 0 16-15,3-1 0 0,6-2-80 0,3-3 0 32,1-1-16-32,6-2 0 0,-2-1-464 0,6-3-96 0,9 2 0 0,4-4-16 15,1 2-192-15,-2-2-48 0,0 2 0 16,-2 3 0-16,-2 1-128 0,4 2 0 0,5 1 0 0,-1 3 0 0,-3 2 0 0,0 1-176 0,-2 3 176 16,4 3-128-16,5 4 128 0,0 2 0 0,-5 4 128 15,-1-1-128-15,-1 1 0 0,-3-4 0 0,0 4 0 0,1-3 0 31,0 0 0-31,-2-8 0 0,-8-2 0 0,2-2 0 16,7-6 0-16,2 0 128 0,1-6-128 0,-3-1 0 16,-6 0 0-16,-4-2 0 0,-6 1 0 0,-6 1 128 15,-2 1-352-15,-3 3-64 0,-4 0-16 0,-2 3 0 16,-6 1-576-16,-5 4-112 0,-4 0-32 0,-6 3-10416 16</inkml:trace>
  <inkml:trace contextRef="#ctx0" brushRef="#br0" timeOffset="209620.41">14027 1883 10127 0,'-9'-2'896'0,"1"0"-704"0,3 0-192 0,1 0 0 0,3 2 2032 0,1 0 368 0,-1 0 80 0,0 0 16 16,0-2-1632-16,-2 2-320 0,1-2-64 0,-1 2-16 0,2-3-464 16,2 2-320-16,-1 1 64 0,0 0 0 15,0 0 256-15,25-5-128 16,-10 4 128-16,2 1 0 0,5-3 0 0,4 2 176 16,1 1 0-16,4-2 0 0,3 2 384 0,2-3 80 0,1 2 0 0,5-1 16 0,3 2-176 15,7-3-32-15,7 3-16 0,2 0 0 0,1 0-176 0,0-1-16 16,-1-2-16-16,3 0 0 15,3 0 352-15,4-1 80 0,6-2 16 16,0 3 0-16,-3 0-160 0,0-3-48 0,-6 3 0 0,6 0 0 16,4 0-112-16,1 0-32 0,-3-1 0 0,-6-2 0 0,-4 2-128 0,-2 1-48 15,2 0 0-15,3-2 0 0,4 4-144 0,-4-3 160 0,-3 1-160 0,-6 3 160 16,-5-2-160-16,-1 2 0 0,3 2 0 0,0 1 0 16,2 1 0-16,-1 2 0 15,-3 0 0-15,-5 0 0 0,-3 4 0 16,-3 0 0-16,-2-1 0 0,-3 0 0 0,1-2 0 0,-1-1 0 15,0-2-144-15,-3-2 144 0,-4-1-720 16,-4-1-48-16,-1 3 0 0,-3-6-12160 0</inkml:trace>
  <inkml:trace contextRef="#ctx0" brushRef="#br1" timeOffset="-213259.6">14431 518 1839 0,'-2'0'160'0,"2"0"-160"0,0 0 0 0,0 0 0 0,0 0 544 0,0 0 80 16,2 0 16-16,-2 0 0 0,1 0-416 0</inkml:trace>
  <inkml:trace contextRef="#ctx0" brushRef="#br1" timeOffset="-211300.88">14520 464 14735 0,'-4'-5'640'0,"0"1"160"0,0 3-640 0,2-2-160 0,1 3 0 0,1 0 0 16,-1 0 320-16,-2 0 16 0,1 0 16 0,-3 3 0 31,0-2-624-31,-3 4-128 0,1 0-32 0,-1 1 0 0,1 3-432 16,-2-3-96-16,2 4 0 0,-3-2-16 15,0 2 272-15,-1 0 48 0,4-1 16 0,-5-3 0 0,3 4 1088 0,-3-3 208 0,4 2 48 0,-2-3 16 0,-1 2 576 16,0 0 112-16,-1-2 32 0,-1 2 0 0,-1 0-64 0,-1 1-16 15,2 1 0-15,-3 0 0 16,1-1-320-16,-2-2-64 0,-1 5-16 0,1-3 0 0,0 1-256 0,2-4-48 16,1 2-16-16,2 0 0 0,3-2-448 0,1-2-192 15,1 2 128-15,2-3-128 0,3 0 0 0,0 0 0 16,0-3 0-16,2 0 0 16,2 0-368-16,-1 0-48 0,1-3-16 0,2 1 0 15,2 1-64-15,0-5-16 0,2-1 0 0,2 1 0 16,1-2 48-16,2-2 0 0,2 0 0 0,4-3 0 0,-1 0 48 15,3-2 16-15,0 1 0 0,0 2 0 0,0 0 400 0,3-4 0 0,1 1 0 0,2-1 0 16,1 2-144-16,-1-1 144 0,-2 2-160 0,-1 0 160 16,-2 2 160-16,-1 4 128 0,0-3 32 0,-1 4 0 15,-2-3 256-15,-2 5 48 16,-1 0 16-16,-1 2 0 0,-3 2-400 0,-2 2-80 0,-2-2-16 0,-2 4 0 16,-3-1-528-1,0 0-96-15,-4 4-32 0,-1-4 0 0,-2 6 112 0,-3 1 16 16,-2 0 0-16,-2-2 0 0,-2 6 384 0,-2 1 0 0,-2 1 0 0,-3 0-128 0,0 3 432 0,-3 0 80 15,-2 4 32-15,-1 4 0 16,-1-5 64-16,-1 4 16 0,2-1 0 0,-1 1 0 0,0 0-192 0,2-2-48 16,2 1 0-16,1-3 0 0,2-3-256 15,4-2 0-15,4-4 0 0,1-2 0 0,4-1 0 16,2-7 0-16,3 1 0 0,2-1 0 0,2-3 0 0,3-3 0 16,2-1 0-16,3-2 0 15,3-1 0-15,0-2-320 0,3-1 32 0,3-2 16 0,0-1-64 0,2-3-16 16,3 0 0-16,0 0 0 0,1-2 352 0,1-1-144 15,-1 3 144-15,-1 0 0 0,3-3 0 0,0 0-128 16,0-2 128-16,0 1 0 0,0 4 0 0,0-3 0 0,0 1 128 0,-1-2-128 16,-3 5 0-16,-2 1 0 15,-2 2 0-15,-4 1 0 0,-3 4 0 0,-4 0 0 0,-2 4 0 16,-2 3 0-16,-1-3 0 0,-3 6 0 16,-3 0 0-16,-3 4 0 0,-2 0 0 0,-2 4 0 15,-3-1 0-15,0 2 0 0,-2 4 224 0,-3 0-48 0,-2 3-16 0,-3 0 0 0,1 3-160 16,-3 0 0-16,0 0 0 0,-1 3 128 0,0 1 0 0,-2-4-128 15,3 3 192-15,1-3-64 16,3-3 128-16,2-2 32 0,3-1 0 0,4-1 0 0,0-5 48 16,5 2 16-16,1-5 0 0,4-1 0 15,1 0-352-15,2-5-320 16,2 2 64-16,0-3 16 0,2 0-624 0,2-4-128 0,3 0-32 0,1-2 0 16,2-3 432-16,3-3 80 0,3 0 0 15,2-2 16-15,2-2 304 0,2 0 48 0,1-3 16 0,2-2 0 0,0 1 128 0,1-1 0 16,1 2 0-16,-2 0 0 0,0 1 0 0,0 0 0 15,2-3 0-15,1 3 128 0,-4 2 0 0,0 0 16 0,-2 2 0 16,-2-1 0-16,-2 5 240 0,-1 0 64 0,-2 2 0 16,-3 4 0-1,-2 0-64-15,-4 2 0 0,-2 2 0 0,-3 2 0 16,-1 4-96-16,-4 1-32 0,-1 3 0 0,-5 2 0 0,1-1 144 0,-4 4 32 16,-3 1 0-16,-2 0 0 15,-2 3-176-15,-2-1-48 0,-1 1 0 0,-3 0 0 0,-1 1-208 0,-2 1 0 0,0 1 0 0,-1-2 0 31,2 1 0-31,0-2-208 0,2-3 32 0,2 0 16 16,1-4 32-16,1 1 0 0,2 0 0 0,0-3 0 0,2 3 128 16,3-5-192-16,0-2 192 0,3 1-192 15,0-2-176-15,2 0-32 0,3-4-16 0,0 1 0 16,4-2 256-16,-1-2 160 0,4 1-192 0,1-4 192 0,4 0 0 0,-1-2 0 16,4 1 192-16,2-5-48 0,3 0 32 0,1-1 0 15,4-1 0-15,2 1 0 0,1-4-32 0,5 1 0 16,0 1 0-16,2-2 0 0,1 1-144 0,-2 2 0 15,0-3 0-15,-2 3 0 0,-2 4-192 0,-3 0-32 16,-1 0 0-16,-2 5 0 0,-3 1 224 0,-3-1-176 16,0 2 176-16,-3-1-160 0,-2 3 160 0,-2 3 0 15,-1-1 0-15,-3 2 0 0,-1 2-160 0,-4 0 160 16,0 4-192-16,-5 0 192 0,-2 2 160 0,-2 2 144 0,-4 3 16 16,-1-1 16-16,-3 3 128 0,-1-3 32 15,-3 1 0-15,-1 2 0 0,-3 2-112 0,0-1 0 16,-2-2-16-16,1-2 0 0,4 0-112 0,-1 0 0 0,0 0-16 0,2-1 0 15,3-1-240-15,1 1 176 0,2-3-176 0,3-2 160 16,3-1-384-16,2-2-80 0,3-1-16 0,4-2 0 31,3-2-400-31,2-2-96 0,3 0-16 0,4-3 0 0,1 0-192 0,2 0-64 16,4-4 0-16,3-1 0 0,0 0 496 0,4-3 80 0,1 1 32 16,4-2 0-16,0 2 480 0,-1 0 0 0,2-2 0 0,-2 2 0 0,0-3 0 15,-1 1 256-15,-2 2-16 0,-3 0-16 0,-2 0 96 0,-2 2 0 16,-3 2 16-16,-1-2 0 0,-5 2-16 0,0 4-16 15,-3-2 0-15,-3 1 0 0,-1 1 16 16,-2 2 0-16,-1 0 0 0,-2 2 0 0,-2 1 128 0,-3 1 16 16,-1 2 16-16,-3 0 0 0,-2 4-352 15,-4 0-128-15,1 5 0 0,-3-3 0 0,-2 4 192 0,0 0-48 16,-2 0-16-16,3-2 0 0,2 1 48 0,-2-2 0 16,-2 2 0-16,1 1 0 0,-2-1-16 0,3 1 0 15,0-2 0-15,2-2 0 0,3 0 288 0,1-2 64 0,3-1 16 16,3-3 0-16,2 0-32 0,3-5-16 0,1 2 0 15,4-3 0-15,1 0-480 0,3-4-160 16,1 2 0-16,4-2 0 16,0-2-768-16,4-4-160 0,-1 1-16 0,4-1-16 15,4-2 224-15,2 0 64 0,3-2 0 0,0-1 0 0,-1 2 336 0,2-2 80 0,2 1 16 0,-2 2 0 16,-3-1 400-16,-1 4 0 0,-1-3 0 0,-1 5 0 16,-1-3 464-16,-2 1 32 0,-2 1 0 0,-2 0 0 15,0 2 48-15,-2 0 16 0,-2 2 0 0,-2-1 0 16,-1 2-192-16,-2-1-48 0,0 1 0 0,-2 2 0 15,-1-1 0-15,-2 2 0 0,1 0 0 0,-4 0 0 0,2 2 48 16,-3-1 0-16,-1 4 0 0,0-1 0 0,-3 0-368 0,0 2-128 16,-3 3 0-16,-2 1 0 0,-2 2-160 0,0-2-32 15,1 2 0-15,1-2 0 0,-1 0 0 0,-1 0-16 16,1 2 0-16,0-3 0 0,1-2 80 0,2 0 0 16,2-3 16-16,0 0 0 15,4-1 240-15,1-3-144 0,3 0 144 0,0-3-128 0,4-1 128 0,1 2-160 16,3-4 160-16,3-3-160 15,2 2-256 1,2-2-48-16,3-1-16 0,1 3 0 0,0-2-128 16,-1 0-32-16,-1 2 0 0,1 1 0 0,-1 0 336 0,-1-1 64 0,-1 4 16 15,-2-3 0-15,-1 2 224 0,-1 1 0 0,-3 0 0 0,-1 0 0 0,-2 1 464 0,-1 1 96 16,-1-2 16-16,-1 1 0 0,-1 0 352 0,-1 2 80 0,-2-3 16 0,0 3 0 16,0-2-192-16,-2 2-48 0,1-1 0 0,-2 1 0 15,1 0-400-15,-2 1-64 16,1 2-32-16,-2-1 0 0,-1 2-160 0,-1 0-128 0,1 1 192 0,-1 1-192 15,-1-2 0 1,-2 3 0-16,-1 2 0 0,-1-1 0 0,-1 0 0 0,-2 0-144 0,1 2 144 0,1-1 0 16,1 1 0-16,-1 0 0 0,-1-3 0 0,-3 4 0 0,1-1 0 15,0-2 176-15,-1 3-48 0,2-4 0 0,-2 2 208 0,1 1 48 16,0-2 0-16,3-1-9600 16,2-3-1904-16</inkml:trace>
  <inkml:trace contextRef="#ctx0" brushRef="#br0" timeOffset="-208279.7">19691 609 7359 0,'2'-8'656'0,"1"3"-528"0,-1 0-128 0,-2 4 0 0,0 1 736 16,1 0 112-16,1-6 32 0,0-1 0 15,1-3 848-15,-3 2 160 0,1-1 32 0,-1 2 16 0,-1 3-64 0,-2-1-16 16,1 1 0-16,-1 2 0 0,1 1-448 0,1-2-112 16,-2 1-16-16,2 0 0 0,1 2-128 0,0-2-48 15,1 1 0-15,0 1 0 0,1 1-400 0,-1 1-64 16,1 2-32-16,1-1 0 0,-3-3-608 0,0 0 0 16,8 18 0-16,-5-8 0 0,-1 0 0 0,1 2 0 15,-1 2 0-15,0 2 0 0,-2-1 256 0,0 5 0 16,0 4-16-16,-2 5 0 0,0 5 256 0,-1 8 48 15,1 4 16-15,-1 5 0 0,1-3-176 0,1 3-16 0,-1 8-16 16,2 8 0-16,2 8-208 0,1 5-144 0,2-1 192 16,3-9-192-16,0-8 192 15,2-5-64-15,1-3 0 0,1-5-128 16,0 0 256-16,2-4-48 0,-1 5-16 0,1-3 0 0,-2-2-192 16,-1-4 176-16,-1-1-176 0,-2-4 160 0,-2 1-160 0,-1-2 0 15,0 0 0-15,-3-3 0 0,1-1 0 0,-3-2 0 0,1 0 0 0,-1-2 0 0,-3 1 0 16,1-2 0-16,-2-1 0 0,0-5 0 0,1-2 0 0,-2-2 0 15,1 1 144-15,-2-5-144 16,1 2 0-16,-1-3 0 0,0-1 0 0,1-1 0 0,-2 0 176 0,1-3-48 16,0-1 0-16,0 0 0 0,0 1 64 0,-2-2 16 15,2 2 0-15,-1-2 0 0,-1 2-80 0,1 0-128 16,-2 1 176-16,1 0-176 0,-1 2 128 0,1-1-128 16,0 2 0-16,0 0 0 0,3-1 0 0,-1-2 0 0,1 5 0 15,2-3 0-15,-1-1 0 0,1 0 0 0,2-2 0 0,0 1 0 16,1-4 0-16,1 1 0 0,0 0 128 0,1-2-128 15,0 1 0-15,1-2 0 0,-1 1 0 0,1-2 0 16,-1 0 128-16,0-2-128 0,1 1 0 0,-1 1 0 16,2-4 0-16,1 1 160 0,0 1-160 0,0 1 128 15,1-2-128-15,0 1 160 0,1 1-160 0,0 1 160 16,0 0-16-16,2 0 0 0,0 0 0 0,2 0 0 16,0 0 48-16,1 0 16 15,3 1 0-15,2 1 0 0,2-2-208 16,2 3 0-16,-2-2 0 0,2 1 0 0,5 1 0 0,0 1 0 15,2-1 0-15,2 0 0 0,2 1 0 0,1-4 0 16,1 0 0-16,3 0 0 0,3-4 0 0,4-2 0 16,2-1 0-16,3-1 0 0,3 0 0 0,4-3 0 15,-2 4 0-15,3-2 0 0,2 2 0 0,2 1 0 16,1-1 0-16,-1 4 0 0,-1 0 0 0,-5 6 0 16,1-2 0-16,2 5 0 0,3 3 0 0,-1 1 0 15,3 2 0-15,1 0 0 0,-3 2 0 0,2-4 0 0,3-4 0 16,1-1 0-16,3-1 0 0,-1-4 0 0,-2-4 0 0,-7 2 0 15,-5 2-176-15,5-4 176 0,3-2-160 0,1 1 160 16,0 0-160-16,-2-1 160 0,-4 1-160 0,-2 1 160 16,-3 1 0-16,-5 2 0 0,-2 1-128 0,2 4 128 15,3-2 0-15,0 2 0 0,1 0 0 0,-4 1 0 16,-4-2 0-16,-2 0 0 0,0 2 0 0,-2-3 0 16,-3 1 0-16,1-3 0 0,2 0 0 0,-2-3 0 15,1 1 0-15,-2-2 0 0,-3 0 0 0,-2 1 0 0,-6-2 160 16,-1 1-160-16,-1 0 128 0,-2-1-128 0,-2 1 0 15,-2 1 0-15,0-1 128 0,-2-1-128 0,-3 4 0 0,1-1 0 16,-2-2 0-16,-1 4 0 0,-1-3 0 0,-1 1 128 16,2 1-128-16,-2 1 0 0,2-3 0 0,-4 2 0 15,1 1 128-15,-2-2-128 0,0 2 0 0,0-4 0 16,0 1 144-16,-2 0-144 0,1 0 208 0,-1 0-16 16,-2-2-16-16,1 0 0 0,-2 2-48 0,0-1 0 15,0-2 0-15,-1 1 0 0,0-1 64 0,0 0 16 0,0 1 0 16,-1-4 0-16,0 1-208 0,0-2 0 0,1-3 0 0,-3 2 0 15,2-6 256-15,-1 0 0 0,0-2 0 0,-1-3 0 16,0 0-256-16,1-7 144 0,-2 2-144 0,-1-3 128 16,0-4-128-16,-1-5 0 0,1 5 144 0,0-6-144 15,0-2 0-15,0-9 0 0,1 1 0 0,2-7 128 16,-1-3-128-16,2 2-192 0,0 1 64 0,1-6 0 16,0-2 0-16,1-6 0 0,0 2 0 0,-1 2 0 15,0-1-128-15,0 8 0 0,-1 5-16 0,0-2 0 0,0 4 80 0,-1 0 0 16,2 5 16-16,-1 3 0 0,0 2 176 0,0 2-208 15,-1 2 80-15,2-2 128 0,2 3 0 0,-1 3 0 16,1 0 0-16,2 1 0 0,0-1 0 0,1 0 0 16,1-3 0-16,0 3 0 0,2 2-176 0,-2 1 176 15,0 2-128-15,0-1 128 0,0 5-160 0,-1 2 160 16,-1 1-192-16,1 1 192 0,-3 6-144 0,1 1 144 16,-2 3 0-16,0 2-144 0,-1 2 144 0,0 2-128 0,0 4 128 15,-1-2-128-15,0 2 128 0,0 2-128 0,-1 0 128 16,1 0-128-16,0 0-64 0,0 0 0 0,1 0 0 15,-2-3 0-15,2 2 192 0,0 1-128 0,-1 0 128 0,1 0-128 16,0 0 128-16,0 0 0 0,0 0 0 0,0 0-128 16,0 0 128-16,0 0 0 15,0 0 0-15,-21-9 0 0,15 12 0 0,0-3 0 0,-2 3 0 0,0 0 0 16,-2 1 0-16,-1-1 0 0,-2 2 0 0,0 0 0 16,-1 4 0-16,-2-3 0 0,0 0 0 0,0 0 0 15,-1-2 0-15,-1 0 0 0,1 1 0 0,-2-1-128 0,0-2 128 31,-1-2 0-31,0 1 0 0,-1-1 0 0,0 3 0 0,-1-3 128 16,-2 2-128-16,-2-2 128 0,3 0-128 0,-3 0 0 16,-3 1 0-16,0-1 0 0,-1 0 0 0,-2-1 0 15,0-1 0-15,-2-1 0 0,0 2 144 0,-2-4-144 16,-1 4 192-16,-2-2-192 0,1 3 208 0,-3 0-64 0,1-2-16 0,-5 2 0 16,-2 0-128-16,-1 0 0 0,-2 0 0 0,0-1 0 0,-1-2 0 15,0 3 0-15,2 0 0 0,-2-2 0 0,0 4 0 0,1-2 0 31,1 0 0-31,-1 3 0 0,0-3 0 0,-2 1 0 0,0 1 0 0,-2-2 0 0,0 3 0 0,0 1 0 16,0-2 0-16,0-1 0 0,0 2 0 0,-1-1 0 16,0-1 0-1,0 2 0-15,-1 1 0 0,2-2 0 0,-1 2 0 0,5-2 0 16,0 0 0-16,2 0 0 0,0-2 0 0,-2 2 0 16,2-2 0-16,-1 2 0 0,-1-2 0 0,2 0 0 15,1 0 0-15,2 0 0 0,3 0 0 0,-1-2 0 0,2 4 0 0,-1-2 0 0,0 0 0 16,1 2 0-16,3 1 0 0,-2-3 0 0,3 3 0 0,-1-3 0 31,2 4 0-31,0-1 0 0,0 0 0 0,4 0 0 16,1 0 0-16,0 0 0 0,3-3 0 0,2 1 0 15,1-1 0-15,4 0-176 0,1-1 48 0,2-2 0 16,2 1 128-16,1-2 0 0,3 1 0 0,-2-2 0 0,3 1 0 0,0 0 0 16,2-2 0-16,0 2 0 0,2-1 0 0,1 2 144 15,0-1-144-15,1 0 0 16,0 2 128-16,1 2-128 0,0 0 0 0,1 0 0 0,-1 0 0 15,0 2 0-15,2 2 0 0,-1-3 0 0,2 4-208 16,0 1-48-16,0-2-16 0,1 2 0 0,0-2-112 0,1 2 0 16,0 0-16-16,0-2 0 0,1 1 0 0,-1-1 0 15,0 2 0-15,-1-5 0 0,1 4 32 0,-1-4 16 16,1 2 0-16,-1-1 0 0,0 2 128 0,0-2 32 16,-1 0 0-16,1 0 0 0,-1 1-16 0,1 0 0 15,-1 1 0-15,1-2 0 16,1 2-416-16,0 2-80 0,2-2 0 0,-1 1-16 15,1 2-1456-15,2 0-272 0</inkml:trace>
  <inkml:trace contextRef="#ctx0" brushRef="#br0" timeOffset="-207486.68">20794 351 15663 0,'-3'-4'1392'0,"2"1"-1120"0,2 0-272 16,-1 2 0-16,2 1 672 0,-2 0 80 0,0-3 16 0,0 0 0 16,1-2-192-16,-1 1-48 0,0 0 0 0,0 2 0 15,0 1 16-15,0 1 0 0,1 1 0 0,-1 1 0 16,0 2-16-16,0 2 0 0,0 0 0 0,0 3 0 0,0 1-80 0,1 2-32 0,-1 2 0 0,0 1 0 16,-1 1 0-16,1 2 0 15,-1 5 0-15,0 5 0 16,-1 1 240-16,1 6 48 0,2 10 16 0,-1 11 0 15,0 8 0-15,0 8 0 0,0 1 0 0,-2 2 0 0,-2 4-16 0,-1 10-16 0,-1 10 0 16,-1 7 0-16,-1-4-288 0,1-4-48 0,1-16-16 16,-1 1 0-16,5-5-48 0,-2-9-16 0,3-8 0 0,-1-4 0 15,0-4 96-15,0-5 16 0,1-1 0 0,-2-5 0 16,2 2-48-16,0-9 0 0,-1 0 0 0,2-4 0 0,0 0-144 16,2-5-48-16,0-1 0 15,1-6 0-15,0-4-400 0,0 1-96 16,0-3-16-16,0 3 0 15,1-4-1552-15,-1 2-320 0,0 1-64 0,-2-2-16 16,2 6-688-16,-2 3-128 0,0 0-16 0,-1 3-16 16,0 7 784-16,0-3 144 0,1 1 48 0,1-4 0 0,0-3 912 0,2-5 176 0</inkml:trace>
  <inkml:trace contextRef="#ctx0" brushRef="#br0" timeOffset="-206936.79">21469 321 12895 0,'-4'-8'1152'0,"1"0"-928"0,0 2-224 0,2 4 0 0,1-2 1664 0,0 4 272 0,1-3 64 0,0 0 16 0,1-1-1248 15,0-2-256-15,1 0-64 0,1-3 0 0,1 3-288 0,0 2-160 16,2 2 160-16,-3 2-160 0,1 2 704 0,2 1 64 15,-4 0 0-15,2 3 0 0,-1 1-32 0,0 3 0 0,-1 2 0 0,1 0 0 16,0-2-256-16,-2 4-48 0,1 1-16 0,-1 3 0 16,1-2-416-16,-2 3 0 0,1-2 0 0,2 4 0 15,1 4 224-15,0 3-32 0,1 2-16 0,2 7 0 16,0 8 928-16,2 9 192 16,0 12 48-16,1 3 0 0,0 5-80 0,0-1-16 0,-1 1 0 0,-1 3 0 15,1 6-768-15,-3 1-160 0,2-4-16 16,-2-2-16-16,0-3-288 0,-1-2 0 0,-1-6 0 0,0-6 0 15,2-4-160-15,-2-4-144 0,2-9-16 0,1-3-16 16,1-6 176-16,-2-3 160 0,2-4-208 0,-2-2 80 16,0-2 128-16,2-4 256 0,-1-2-64 0,0-5-16 0,2 0-320 0,0-3-64 15,1-4-16-15,0-2 0 32,-1-2-1440-32,1-3-272 0,-1-1-64 0,0-4-8112 0,0-1-1632 0</inkml:trace>
  <inkml:trace contextRef="#ctx0" brushRef="#br0" timeOffset="-206485.79">22351 128 20271 0,'-5'-9'1792'0,"1"2"-1424"0,2 5-368 0,0-1 0 0,2 6 1728 0,2-3 256 0,-1 4 64 0,1 1 16 16,1 2-1632-16,-1 5-432 0,3 7 0 0,1 7 128 0,-1 8 160 0,1 4 32 15,-1 1 16-15,-1 4 0 0,0 2 96 0,-3 4 16 16,2 0 0-16,-2 8 0 15,1 6-320-15,1 7-128 0,-1 9 128 0,-1 5-128 0,2-5 0 0,-2 3 0 16,-1 5 0-16,0 4 0 0,0 7 192 0,-2 0 96 16,0-3 32-16,0-3 0 15,1 0 240-15,-2-7 48 0,2-3 16 0,-1-7 0 16,0-8 320-16,1-1 64 0,0-3 16 0,1-5 0 0,1-5-208 0,2-6-48 0,0-2 0 16,0-11 0-1,0-2-368-15,1-7-80 0,0-3 0 0,0-6-16 0,-1 0-304 16,0-7 0-16,0-3 0 0,0-2 0 0,-1-3-1168 15,0-2-144-15,-1-3-32 0,-1-2-15712 0</inkml:trace>
  <inkml:trace contextRef="#ctx0" brushRef="#br0" timeOffset="-205582.84">19699 1014 24879 0,'-9'0'2208'0,"1"0"-1760"0,6 0-448 0,0-3 0 16,2 3 128-16,-1-1-128 0,-4 1 128 0,-2-2-128 15,-3-2 0-15,0-1 0 0,0 0 0 0,2 0-176 16,1-1 176-16,2 2 0 0,2-2 0 0,0 2 0 16,3-1-832-16,0 0-128 15,3 3-16-15,-1-2-16 0,2 2 592 0,2-1 112 0,0 2 32 0,2 1 0 16,0 0 1152-16,3 0 224 0,2 0 48 16,2 0 16-16,1 0 160 0,2 0 48 0,5-2 0 0,0 2 0 0,2-4-624 15,2 1-112-15,1 1-16 0,2-2-16 0,0 1-240 0,2-1-32 16,3 1-16-16,2 0 0 0,1-4-64 0,3 4-16 15,3-2 0-15,2 1 0 16,1 0 64-16,-1-2 16 0,-2 4 0 0,3-2 0 0,4-1-48 0,1 1-16 16,0 3 0-16,2 1 0 0,3 0 48 0,0-2 16 15,1 2 0-15,0-4 0 0,0 1-176 0,2 0-32 16,-1-2-128-16,4 0 192 0,3 0 32 0,0-1 0 16,0 0 0-16,0-1 0 0,-3 0 32 0,2 1 16 0,4 2 0 15,1 2 0-15,0-2 16 0,1-1 0 0,-1 4 0 16,-2-3 0-16,-1-1-144 15,0 4-16-15,-1-2-128 0,-1 0 192 0,-1 3-64 0,-5-3-128 0,-2 3 176 0,-1-2-176 32,-3 4 0-32,-1-2 0 0,0 0 0 0,-3 0 0 15,1 0 0-15,-1 0 0 0,-2 3 0 0,-3-3 0 16,-5 0 0-16,2 1 0 0,0-1 0 0,1 0 0 0,0 0 0 16,2-1 0-16,3-2 0 0,0 1 0 0,2-2 0 0,-2 0 0 15,0 1 0-15,-4-2 0 0,-2 1 0 0,-3 1 0 16,-2 0 0-16,-3-1 0 0,-3 1 0 0,-2 1 0 15,0 1 0-15,-4-3 0 0,-1 2-128 0,-5 2-144 16,-3-3-32-16,-1 3 0 16,-5 0-704-16,-1 3-144 0,-2-3-16 0,-2 2-10048 15,-2 2-2016-15</inkml:trace>
  <inkml:trace contextRef="#ctx0" brushRef="#br0" timeOffset="-204748.36">19581 1605 9215 0,'-6'-3'816'0,"-1"2"-656"0,5 1-160 0,1 0 0 0,1 1 992 0,-2-1 160 16,0 0 48-16,-3-1 0 16,-1 1-112-16,-2-2 0 0,1 2-16 0,3-3 0 0,1 3-16 0,3-1 0 0,2 1 0 0,6 0 0 15,1 0-192-15,5 0-32 16,2 0-16-16,5 1 0 15,4 2-464-15,5-3-96 0,3 0 0 0,4 0-16 0,3 0-240 0,3-3 0 0,6 2-144 0,3-1 144 16,1-2 0-16,3 1 0 0,5 0 0 0,-1 0 0 16,1 2 0-16,-1-4 128 0,1 1-128 0,1 1 160 15,3-4 368-15,3 1 80 0,4-2 16 0,0-2 0 16,0 1 640-16,1-1 128 16,3 0 16-16,3 0 16 0,2 2-592 0,0 2-128 15,1 2-32-15,-4-2 0 0,-8 2-496 0,3 1-176 16,1 6 0-16,2 1 144 0,2 2-144 0,-2 0 0 15,0-4 0-15,-1-2 0 0,2 0 0 0,2-2 0 16,3 0 0-16,-3-5 0 0,-7 1 0 0,-2-1 0 16,2-2 0-16,0-1 0 0,-2 0 288 0,-3 0-32 15,1 2 0-15,-5-2 0 0,-4 0-112 0,-1-1-16 16,-1 0-128-16,-1 0 192 0,-1 1 128 0,-1 2 32 16,-1 0 0-16,-4-1 0 0,-2 4-64 0,-5-1-16 15,-3 3 0-15,-5 0 0 0,-2 0-272 0,-3 3-176 16,-4 3 32-16,-4-3 0 15,-3 3-1088-15,-4 1-224 0,-4 2-32 0,-4 3-13984 0</inkml:trace>
  <inkml:trace contextRef="#ctx0" brushRef="#br0" timeOffset="-203817.22">19781 2175 23951 0,'-6'-1'2128'0,"1"1"-1696"0,4 0-432 0,0 0 0 0,1-3 0 0,-2 2 0 0,0 0 0 16,-2 0 0-16,-1-3 0 0,-1-1 208 0,2 1 0 0,2-2 0 0,1 0 16 0,2 2 0 15,2-2 0-15,1 2 0 16,2-1-416-16,1 2-96 0,1-1-16 0,2 0 0 0,1 2 160 0,3-1 144 16,-1 2-208-16,1-1 80 0,1 2 432 0,3-3 80 15,5 2 32-15,0-2 0 0,1 1-32 0,2 1 0 16,3-2 0-16,5 3 0 0,-1-2-16 0,2 0-16 0,1 2 0 15,-2-2 0-15,-2 2-160 0,3 0-16 16,1 0-16-16,2 0 0 0,3 0 160 0,1-1 48 0,0-1 0 0,3 1 0 16,3 1 128-16,3 0 16 15,2 0 16-15,1-2 0 0,2 1-16 0,2 1-16 16,0 1 0-16,0 1 0 0,1-1 336 0,1 4 64 0,-1 2 0 0,1-4 16 16,-6 4-640-16,0-4-128 0,4 1-16 0,-3-2-128 15,-6 1 0-15,3-6 0 0,5 1 0 0,1-3 0 16,0-1 192-16,-2-3-64 0,-3-1 0 0,-1-2-128 0,1-2 368 15,-1 2-48-15,1 0 0 0,1-1 0 16,2 1-112-16,1 2-16 16,-1 4-16-16,0 0 0 0,-2-1-176 0,-2 4 192 0,0 0-192 0,2 2 192 15,3 5-48-15,-1-3 0 0,-1 4 0 0,-1 1 0 16,-5 0-144-16,-3-2 0 0,-5-2 0 0,-1-2 0 16,1 0 0-16,-1 0 0 0,-3 0 144 0,-1 0-16 0,1 0-128 0,-2-2 0 15,-1 2 0-15,0 0 0 0,-4-3-272 0,0 2-80 16,0-1-16-16,-3-1 0 15,0 2-816-15,-2-1-160 0,0-2-48 0,-2 1 0 32,1 3-624-32,-3-2-128 0,0 1-32 0,0 1 0 0,1 1-448 0,1-1-80 0,1 2-32 0,-1 1 0 31,0 1 768-31,-1-4 160 0,0 2 16 0,-1 2 16 0,-1-2 1104 0,-1 2 224 16,-2-2 32-16,-2 0 16 0,1 0 592 0,-3 2 128 0</inkml:trace>
  <inkml:trace contextRef="#ctx0" brushRef="#br0" timeOffset="-203086.17">21740 2044 1839 0,'4'-6'160'0,"-2"0"-160"0,0 2 0 0,1 1 0 0,-2 0 0 0,0 3 0 0,1-3 0 0,0 1 0 0,3-2 0 0,1 0 160 0,-1-2-160 0,1 0 160 0,-2 2-160 0,-1-1 0 15,-1 2 0-15,-1 0 0 0,-1 2 352 0,0-2 32 0,0 3 16 0,-1 0 0 16,0 0 1552-16,1 0 304 15,-1 0 64-15,1 0 16 0,0 0 48 0,0 0 16 16,0 0 0-16,0 0 0 0,0 0-880 0,0 0-176 0,0 0-48 0,0 0 0 16,0 0-432-16,0 0-96 0,0 0 0 0,0 0-16 15,0 0-368-15,0 0-80 0,-8 21-16 0,6-13 0 16,-3 2-160-16,1 1-128 0,-1-1 144 0,0 2-144 16,-1 4 448-16,0 3-16 0,-2 3 0 0,1 0 0 0,1 2-192 15,1 4-48-15,2 3 0 0,1 4 0 0,2-1-16 16,0 1-16-16,1 0 0 0,2-6 0 15,-1-2 176-15,2-3 48 0,-2 1 0 0,1-3 0 0,-1 0-192 16,1-1-48-16,-1-5 0 0,-1-2 0 0,-1 1-336 0,2-5-64 16,-1 2 0-16,0-2-16 15,0-1-1664-15,2-3-336 0,-2-1-64 0,1-3-10016 0</inkml:trace>
  <inkml:trace contextRef="#ctx0" brushRef="#br0" timeOffset="-200908.09">20785 340 1839 0,'1'-3'160'0,"1"3"-160"0,0-2 0 0,-1 1 0 0,2 1 208 0,-2 0 16 16,2-3 0-16,-1 3 0 0,3-2-96 0,1 1-128 0,0-2 176 15,1-1-176-15,-3 2 0 0,0 1 0 0,-1-2 0 16,-2-1 0-16,0 2 0 0,-2 0 0 0,0 0 0 0,-2-3 0 16,1 4 720-16,-2-1 64 0,2-1 16 0,-3 2 32 15,0 1-64-15,-2 1-16 0,1 2 0 0,-2 0 16 16,-1 2-224-16,-2 1-32 0,0 2-16 0,0 1 16 16,-1-2 16-16,0 2 0 0,1 0 0 0,-1 1 16 15,0-1-32-15,1-2-16 0,0 2 0 0,0 0 16 16,0-3-160-16,-1 4-32 0,-1-3-16 0,1 2 16 15,-3 1-64-15,0 0-32 0,0 0 0 0,-1 1 16 0,-2 1-112 16,-2-1 0-16,-1 4-128 0,0-1 224 16,-3 1 32-16,0 1 16 0,0 0 0 0,-1 0 16 0,2-1 96 0,-2 1 32 15,2 0 0-15,0 0 32 0,4-1-64 0,-2-2 0 16,1 2 0-16,0-1 32 0,0 1-416 0,-1 1 0 16,1-3 0-16,-1 5 0 0,-1-5 0 0,1 2 0 15,0-4-160-15,0 4 160 0,0-5 176 0,1 0 80 16,2-2 0-16,-1-1 16 0,3-1 192 0,0 0 48 15,1-2 0-15,0-1 0 0,3 1-512 0,0-1 0 0,1-1 0 16,-1-1-160-16,3 2-16 0,0-3 0 16,0 0 0-16,2 0 0 0,1 2 176 0,-2-2-160 0,2 0 160 0,0 1-160 15,1 2 0-15,0-3 0 0,1 0 0 0,2 2 0 16,-1-2-80-16,1 0-16 0,1 0 0 0,-1 0 0 31,2 0-352-31,0 0-80 0,0 0-16 0,0-2 0 16,2 2-640-16,-2 0-144 0</inkml:trace>
  <inkml:trace contextRef="#ctx0" brushRef="#br0" timeOffset="-200216.18">19786 318 10127 0,'-4'-9'896'0,"2"3"-704"0,-1 2-192 0,2-1 0 0,1 4 1072 0,-1 1 176 0,1 0 32 0,-1-3 16 0,-1 2-1168 0,1-4-128 0,0 2-256 0,-1 0 64 0,0 2 320 0,1-2 80 32,0 1 16-32,0 1 0 0,1 1 256 0,-2 0 48 0,2-3 16 0,-1 3 0 0,0 0-32 0,1 0-16 31,-1 3 0-31,1-3 0 0,0 0 0 0,0 0 0 0,0 0 0 0,0 0 0 0,-9 18 416 0,8-10 96 15,-1-2 16 1,2 2 0-16,0 0-384 0,2 1-64 0,0-3 0 0,1 0-16 0,-1 1-64 0,1-1-16 16,0 1 0-16,1-1 0 0,1-2 16 0,0 1 0 15,0-2 0-15,0 3 0 0,0-2-48 0,0 0-16 0,1 1 0 0,0-2 0 16,0 1-160 0,2 2-16-16,0 1-16 0,1-4 0 0,0 2-240 15,2 1 0-15,1 2 0 16,3 0 0-16,1 2 0 0,0 0 0 0,1 0 0 0,2 3 0 15,1 1 0-15,1 0 0 0,0 2 0 0,1 3 0 16,-2-1 0-16,0-2 0 0,1 4-128 0,0 1 128 16,1-2 0-16,-1-2 0 0,2 0 0 0,1-3 0 15,2-2 0-15,0-2 0 0,1-1 0 0,3-3 0 16,-1-2 256-16,1-2 0 0,1-2 0 0,2 0 0 16,1 0 64-16,-2 0 0 0,-1-2 16 0,-1 2 0 0,-2 0-336 15,-3 2 0-15,-3 2 0 0,-5 2 128 0,1 0-128 0,-6 4 0 16,-2 0 0-16,-3 2 0 0,-2 2 0 0,-1 1 0 15,-2 3 0-15,0-4 0 16,-1 2-640-16,0-4-64 0,2 1 0 0,-1-5 0 16,1-1-896-16,1-4-176 0,4-2-32 0,1-1-10400 0</inkml:trace>
  <inkml:trace contextRef="#ctx0" brushRef="#br2" timeOffset="-193359.36">20688 382 6447 0,'-5'-4'576'0,"0"2"-576"0,2 1 0 0,2 1 0 0,0 0 304 16,-2 0-48-16,-2-3-16 0,-2 3 0 0,-3-4-240 0,-1 2 176 15,0 2-176-15,1 0 160 0,0 2 176 0,1-2 48 16,2 2 0-16,-1 0 0 0,2-2-240 0,1 3-144 16,0-3 192-16,0 1-192 15,0 1-256-15,0-2-176 0,1 1-16 0,0 2-16 0,1-3 464 0,0 0 0 16,0 0-128-16,1 0 128 0,0 0 0 0,1-4 0 15,1 2-160-15,1 1 160 0,1-4 0 0,0 1 0 0,2 0-160 0,-2-1 160 16,1 1 672-16,-2 1 192 0,0-1 32 0,-1 2 16 16,2-1 1136-16,-2 2 240 0,0 1 32 0,-2 0 32 15,0 0-688-15,1 0-144 0,-2 1-32 0,2 2 16 16,0-3-1200-16,-1 2-304 0,1-1 0 0,1-1 0 16,0 0-256-1,0 0-128-15,0 0-32 0,0 0 0 16,0 0-160-16,-6 21-48 0,6-17 0 0,-1-1 16 0,0 0 160 0,-1-2 16 0,0 2 16 15,-1-1 16-15,0 2 16 0,-1-1 16 0,-1 0 0 0,-2 3 0 0,-1 1 208 16,-2-1 160-16,-2 4-208 0,-3-2 208 0,1 2 0 0,-2 0 240 16,0 3-16-16,-1-1 16 15,1-1 400-15,-1 0 96 0,1-1 16 0,1-1 16 0,0 1 96 16,2-4 32-16,1 0 0 0,1-1 0 16,1 0-272-16,0-1-48 0,0-1-16 0,2 2 16 15,-2-1-304-15,1 0-48 0,0-1-16 0,0 2 0 0,0-1-80 0,0-1 0 16,1 0-128-16,0 0 192 15,2-2 64-15,1 1 16 0,3-2 0 0,-1 0 0 16,2 0-80-16,1 0 0 0,2 0-16 0,1-3 0 0,0 0-336 16,2 1-64-16,2-2-16 0,0 0 0 15,2-1-528-15,1 0-128 0,-1 0 0 0,3-1-16 16,0 0 48-16,0-1 16 0,2 1 0 0,1-4 0 16,0 3 224-16,-1-2 48 0,3 0 16 0,-3-1 0 0,1 1 240 0,-1-1 64 0,1 2 0 0,-1 0 0 15,0-2 256-15,-2 2 0 16,1 0-128-16,-3 0 128 0,-2 2 368 0,1-1 128 0,-2 4 16 0,0-4 16 15,-2 4 192-15,-2 0 48 16,1 1 0-16,-3 1 0 0,0 1 96 0,-2 0 32 16,-1 0 0-16,-1 1 0 0,-2 4-448 0,-1-2-64 0,-2 1-32 0,-1 5 0 0,-2-3-352 0,0 4 128 15,-3 0-128-15,0 0 0 16,0 1-320-16,-1 0-128 0,1 0-16 0,-1-1-16 31,2 0 48-31,-1-1 16 0,2 0 0 0,-1-2 0 0,3-1 160 0,1 0 48 0,-1-2 0 0,2-1 0 16,2 0-48-16,1-2 0 0,0 2 0 0,0-3 0 15,2 0 256-15,-1 0 0 0,1 0 0 0,1-3 0 16,1 3 240-16,-1-1-64 0,1 1-16 0,1 0 0 0,1-3 0 0,2 2 0 16,1 0 0-16,1 0 0 0,-1-3-384 0,5 2-80 0,0-2-16 15,3-2 0-15,0 1 144 0,1-2 32 0,2 0 0 0,1-2 0 32,2 0 144-32,1-1 176 0,-1 0-48 0,0 1 0 0,-2 2 48 0,0-4 0 15,-1 3 0-15,-2-1 0 0,0 3 368 0,-5 0 80 16,1 2 16-16,-2 1 0 0,-2-1-368 15,-1 1-64-15,-3 1-16 0,-1 1 0 0,0-2-64 0,-1 3 0 0,-3 0-128 0,-2 0 192 16,0 0 128-16,-3 3 0 0,-2-2 16 0,-1 4 0 16,-3-1-208-16,-1 2-128 0,-1 0 160 0,-2 1-160 0,-1 2 0 15,-1 1 0-15,-1-1 0 0,-1 1 0 16,0-1 176-16,1 0-176 16,1-3 192-16,0 2-192 0,2-2 320 0,2 0-64 15,0-2 0-15,1-1 0 0,3 2 32 0,1-3 0 0,0 0 0 0,0 1 0 0,4-3-48 16,2 0-16-16,1 0 0 15,1 0 0-15,3-3-224 0,0 3 144 0,1-2-144 0,1 0 128 0,2 0-336 0,2 1-80 16,2-2-16-16,0 0 0 31,3 0-80-31,-1 1-32 0,2-2 0 0,2 0 0 0,3-1 80 0,4 0 16 0,1-1 0 0,0 0 0 16,-1 0 48-16,0 0 16 0,0-3 0 0,-1 1 0 0,0 2 256 16,-2 0-160-1,1 0 160-15,-4 0-128 0,0 0 128 0,-3-1 0 0,-1 4 0 16,-3-1 0-16,0 1 192 0,-4 1 0 0,0 1 16 15,-2 1 0-15,0 0 48 0,-2 0 16 0,0 0 0 0,-3 0 0 16,2 0 80-16,-3 1 16 0,1-1 0 0,-2 0 0 0,1 2-32 0,-3-2 0 0,0 3 0 0,-2-3 0 16,0 4-48-16,-1-3-16 15,2 4 0-15,-2-1 0 16,1-2-80-16,0 2 0 0,-1-1-16 0,1 2 0 16,0-1-176-16,0 2 0 0,2-2 0 0,0-2 128 15,2 2-128-15,0-1-256 0,2-2 64 0,1 1 16 16,0-2-48-16,1 2-16 0,0-2 0 0,2 0 0 0,0 0 240 15,0 0 0-15,2 0 0 0,-1 0-144 0,1-2 144 0,-2 2-208 16,0 0 80-16,0 0 128 16,0 0-448-16,26-6 16 0,-18 2 16 0,2 2 0 15,-1 0-144-15,3 0-16 0,-1 0-16 0,0-2 0 16,0 2 160-16,1-2 48 0,0 1 0 0,-1 2 0 0,-3-1 384 0,2-2 0 16,0 2 0-16,0-2 0 0,0 1 272 0,-1 1-16 15,-2 1 0-15,-1-2 0 0,-2 2 80 0,0 1 16 16,-2 0 0-16,-2 0 0 0,1 0-96 0,-2 0-32 15,-1 0 0-15,-2 0 0 0,-1 0 112 0,-1 1 32 0,-2 2 0 16,-2-2 0-16,-1 1-112 0,0 1-32 0,-2-2 0 16,-1 2 0-16,0-1 96 0,-1-1 0 15,1 2 16-15,0-1 0 0,-1-2 304 0,0 0 64 0,2 0 16 0,-1 1 0 16,1-1-464-16,-1-1-80 0,0 1-32 16,2 0 0-16,-2 0-144 0,2 0 128 0,-2 0-128 15,0 0 128-15,0 1-128 0,0-1 0 0,2 3 0 0,-2-3 0 16,3 2 0-16,-1-2 128 0,2 4-128 0,0-3 0 15,1 2 192-15,3-1-32 0,0-2-16 16,1 0 0-16,3 0-144 0,-1 0 0 0,2 0 0 0,0-2 0 16,2 2 0-16,-1-3 0 0,1 2 160 0,0-3-160 15,1 2 0-15,-1-1 0 0,-1 3-240 0,0 0 80 16,0 0-16-16,0 0 0 0,0 0 0 0,12-16 0 16,-10 14 32-16,-1 1 0 0,1 1 0 0,-1-3 0 0,2 3-32 15,-1 0 0-15,1-1 0 0,-1 1 0 0,2 1 176 16,0 2 0-16,1-3 0 0,0 1 0 15,1 1 0-15,0-2 192 0,0 3-32 0,0-3-16 0,1 0 16 0,0 1 0 16,0-1 0-16,1 3 0 0,1-3-160 0,-3 0 0 0,1 2 0 0,-1-2 0 16,0 1-192-16,1-1 0 0,-1 3-16 0,1-1 0 31,-1-2-384-31,1 4-80 0,-1-2-16 0,1 0 0 16,2 0-80-16,0 2-32 0,0-2 0 0,0-2 0 0,0 4 368 0,-1-4 80 0,1 2 16 0,-3-2 0 15,0 2 160-15,-1-2 48 16,0 2 0-16,-1-2 0 0,-2 0 128 0,0 0 0 15,-1 3 0-15,-1-3 128 0,0 0 0 0,0 1 16 0,-1 1 0 0,-2-2 0 16,1 3 32-16,-2 1 0 16,4-4 0-16,0 0 0 0,0 0-176 0,-23 9 0 0,16-6 144 0,-1 1-144 15,-1-2 0-15,2-2 144 16,-2 4-144-16,0-4 0 0,1 1 192 0,-2 0-192 0,0-1 192 0,-1 0-192 0,1 0 192 0,0-1-64 16,0 0 0-16,0 1-128 0,0-4 368 0,-1 2-48 15,0-2 0-15,0-1 0 0,2 1 0 0,-1 2-16 16,0-2 0-16,1 0 0 0,-1 1-48 0,0 0-16 15,1-1 0-15,2 2 0 16,-1 0-240-16,2 0 128 0,1 2-128 0,1-2 0 16,1 2 160-16,-1 0-160 0,2 0 160 0,-2 2-160 0,1-2 0 0,1 0 0 15,1 2 0-15,-1-2 0 0,2 0 0 0,0 0-128 0,3-2 128 0,-1 2-160 32,1-2 0-32,2-1 0 0,1 0 0 0,1-1 0 15,2 0 160-15,1-1 0 0,1 2 0 0,1-4 0 0,3 1 0 0,0 2 0 0,1-2 0 0,2 3 128 16,-2-4-128-16,-2 5 0 0,1 2 0 0,-2-3 0 31,0 2 0-31,0 1 0 0,-1 1 0 0,-1 2 0 0,-1-3 0 16,0 2 0-16,0 2 0 0,-2-4 0 0,2 3 0 15,1-3 0-15,2 1 0 0,2-2 0 0,1 1 0 0,1-3 0 16,2-1 0-16,0 2 0 0,0-4 0 0,1 2 0 16,0 0 0-16,-3-2-128 0,0 0 128 0,-2 1-208 15,-1 1 80-15,-3 1 128 0,-1-1 0 0,-3 1 0 16,-2 1 0-16,-3 2 0 0,1-1 0 0,-3 1 208 15,0 0-16-15,-3 0-16 0,1 0 240 0,-2 1 48 16,-2 1 16-16,0 1 0 0,6-3-224 0,0 0-64 16,-26 6 0-16,16-2 0 0,-2-1-192 0,-1 0 0 15,2-2 0-15,0 4 0 0,-3-4-128 0,2 4-32 0,-2-3 0 16,1 0 0-16,-2 1-32 0,1 0 0 0,0-3 0 16,0 0 0-16,0 0 192 0,1 0-160 0,-1-3 160 0,-1 0-160 15,2 3 160-15,-2-4 0 0,3 2 0 0,-2-1 128 16,0 2 64-16,1 1 0 0,-1-2 16 0,1 2 0 15,0 0-80-15,0 0-128 0,-1 2 176 0,2-1-176 16,-1 2 0-16,2-1 0 0,1 2 0 0,0-1 0 16,2 0-144-16,0 1-96 0,2-2-16 0,0 2 0 15,1-1-384-15,1 0-96 0,1 0-16 16,-1-2 0-16,1 1 96 0,0-2 16 0,0 3 0 0,-1-3 0 0,2 0 416 0,-2-3 96 16,2 3 128-16,-1-2-208 0,0 1 528 0,0-2 128 15,1 0 0-15,-1 0 16 0,1-1 240 0,0 2 32 16,1-2 16-16,1 4 0 0,-1-3-304 15,1 3-48-15,0-3-16 0,0 3 0 0,0 0-256 0,0 3-128 16,0-3 0-16,0 1 128 0,0 1-128 16,1-2-256-16,-1 0 64 0,0 0 16 0,0 0-32 0,0 0-16 15,0 0 0-15,15 16 0 0,-10-13 16 0,-1-2 0 16,2 1 0-16,0-2 0 0,2 0 208 0,-1 0-144 16,4 0 144-16,0-2-128 0,3 1 128 0,-1 1 0 15,2-3 0-15,0 3 128 0,1 0-128 0,-1 0 0 16,1 3 0-16,-1-3 0 0,-2 3 0 0,1 0 0 0,0-2 0 0,-2 3 0 15,-1-2 0-15,0 1 0 0,-1 1 0 0,0-2 0 16,-1-2 0-16,-1 0 0 0,0 1 0 0,-1 2 0 16,-1-3 0-16,1 0 0 0,-2 2 0 0,0-2 0 15,-2 0-272-15,2 1 16 0,-1 2 16 0,1-3 0 16,0 2-384-16,0-2-80 0,1 2 0 16,0-2-16-16,0 0 240 0,2-2 48 0,-1 2 16 0,1-2 0 0,-1-2 256 15,2 2 160-15,-2-2-192 0,0-1 192 0,1 1 0 0,-2 1 0 16,-1-1 0-1,0 1 0-15,-1 0 512 0,-1 0 0 0,0 3 0 0,-1-3 0 16,1 3 0-16,-1 0 16 0,1-3 0 0,-2 3 0 0,0 0-400 0,0 3-128 16,1-3 0-16,-1 1 0 15,-1 1 0-15,1 1-192 0,-1-2 16 0,1 1 16 0,-1 1-176 0,2-2-48 16,-1 2 0-16,0-2 0 0,2 1 240 0,-2 1 144 16,0-3-192-16,0 0 192 0,-1 4-208 15,0-4 64-15,-1 2 16 0,0-1 0 0,-3 2 128 0,0-1 0 16,-1 2 0-16,-1-2 0 15,-1 3 352-15,-2 2 0 0,1-1 0 0,-2 0 0 16,-2 3 16-16,1-3 0 0,0 0 0 0,1 1 0 0,0 0-160 0,1-1-16 0,1 0-16 0,2 0 0 16,0-3-176-16,2 1 0 0,-1-1 0 0,1 1 0 15,2-2 0-15,-1 2-176 0,1-2 176 0,0 1-192 16,0 1-16-16,0-2-16 0,1 2 0 0,-2-4 0 16,2 2 224-1,0 2 0-15,1-3-160 0,-2 2 160 0,2-1 0 0,0-2-144 0,0 4 144 0,0-4 0 0,2 2-128 16,-2-2 128-1,0 0 0-15,0 0 0 0,0 0 0 0,0 0 0 0,0 0 0 0,18-6 0 0,-13 4 0 0,0-2 0 16,0 1 0-16,1 1 0 0,-1 1 0 0,0-2-336 16,1 2 48-16,0-1 16 15,-1-2-144-15,2 1-32 0,-2 0 0 0,1 0 0 0,0 1 304 0,1-2 144 16,1 0-160-16,-1 1 160 0,4-4-192 0,0 1 48 31,2 0 16-31,-1-3 0 0,2 2 128 0,-2 1 0 0,3-4 0 0,-1 1 0 16,0-1 0-16,1 2-160 15,-1 0 160-15,1 0-160 0,-2 1 160 0,-2 0-192 0,-1 2 192 0,0 1-192 0,-2 1 192 16,-1-2 0-16,-1 3 0 0,0 0 0 0,-1-1 0 0,0 2 0 0,0-1 0 0,-1 1 176 16,0-2-32-16,-2 3 0 0,1 0 0 15,-2 0 0-15,0 0-144 0,-1 0 0 16,1 3 0-16,-1-3 0 16,0 0-272-16,0 0 64 0,-1 1 16 0,0 1 0 15,-2-2 0-15,1 1 0 0,-2 2 0 0,4-3 0 16,0 0 192-16,0 0-176 0,-21 9 176 0,12-6-160 15,-2 1 160-15,0 1 176 0,-2 0-48 0,-2 1 0 16,-3 5 576-16,0-1 128 0,-1 0 0 0,1 0 16 16,-2 0-384-16,-1 2-80 0,0 1 0 0,-1 1-16 0,-1-1-368 15,1 0 0-15,0 1 0 0,2-2 0 0,2-1 0 0,0-1 0 16,2-2 0-16,0 0 0 0,3-1 0 0,-1-1 0 16,2-3 0-16,0 4 0 0,3-5 0 0,-3 2 0 15,4 0 0-15,-2-1 128 0,2 0-128 0,1-1 0 16,1-1 0-16,1 2-128 0,0-3 128 0,1 2-192 15,2 0 192-15,1 0-192 0,-1-2 192 0,2 0 0 16,0 3 0-16,0-2 0 16,2 1-576-16,-1-2-16 0,1 3-16 0,1-2 0 15,0 1-224-15,1 0-64 0,-1-2 0 0,0-2 0 0,1 2 432 0,1-2 80 0,0 1 0 16,0-2 16-16,1 0 368 0,0-4 0 0,2 5 0 0,-2-6 0 16,1 4 208-16,-1-3 64 0,2 4 16 0,-2-4 0 15,-1 4-112-15,1-2-32 16,2 0 0-16,-2-1 0 0,2 1 16 0,0-1 0 0,-1 1 0 0,2 0 0 15,-2 1-160-15,0 1 0 0,0 2 0 0,-2-1 0 16,0 2 0-16,0-3 0 0,-1 6 0 0,-1-3 0 16,1 0 0-16,-2 2 0 0,1-2 0 0,-1 1 0 15,1 2-368-15,-2-3 48 0,0 2 16 0,1-2 0 0,-1 0 128 16,-1 0 32-16,1 0 0 0,-1 2 0 0,0-2 144 16,0 0 0-16,0 0 0 0,0 0 0 0,0 0 272 15,0 0-16-15,0 0 0 0,0 0 0 0,0 0 160 0,0 0 32 16,0 0 0-16,0 0 0 0,-21 2-320 0,19-2-128 15,-1 0 0-15,1 0 128 0,-2 0-304 0,1 1-64 16,0-1-16-16,0 0 0 16,0-1-192-16,-1 1-64 0,0 0 0 0,0-4 0 0,-1 2 368 0,-1-2 144 15,1 2-128-15,-2-4 128 0,-1 2 160 0,0-2 112 16,0 2 32-16,0-2 0 0,-2 1 336 0,-4-1 80 16,1-1 16-16,-2 3 0 0,0-3-32 0,0 1 0 0,0 0 0 0,0 1 0 15,2 0-192-15,-2-1-64 0,3 1 0 16,-1-1 0-16,2 0-64 0,2 1 0 15,1-4-16-15,2 3 0 0,-1-2 144 0,3 0 16 0,-1 2 16 0,0-3 0 16,1 4-400-16,0-1-144 16,-1 1 0-16,2 1 144 0,-2 2-144 0,-2 0 0 15,2 0 0-15,-2 2 0 0,0 0 0 0,-2 0-144 0,-1 2 144 0,0-2-160 16,2 0 160-16,-2 2 0 0,1 0 0 0,2-2-128 16,0 3 128-16,2-3 0 0,2 0 0 0,-1 0 0 15,2-3 0-15,0 3 0 0,1 0 0 0,1-2 0 16,0 0 0-16,1 2 0 0,1-2-128 0,0 2 128 0,-1 0-128 0,2 0 128 15,-3 0-128-15,0 0 128 0,0 0 0 0,0 0-128 16,0 0 128-16,0 0 0 16,16 18 0-16,-14-14 0 0,2 2 0 0,-2-2 0 15,2 2 0-15,0 0 0 0,-2 1 0 0,2 1 0 16,-1-2 0-16,-2 1 0 0,2 0 0 0,0 2 0 16,-1-3-144-16,2 1 144 0,1 2-160 0,0-3 160 0,1 0 0 0,0-2 0 15,4 2-128-15,0 0 128 0,1-2 0 0,0 2 0 0,3-3 0 16,-2 1-144-16,2 2 0 0,0-5 0 0,-1 4 0 15,1-1 0-15,-2-1-160 0,-1 0-16 0,-1 0-16 0,-1 2 0 32,0-1-16-32,-2 2 0 0,-1-2 0 0,-1 0 0 0,0 1 48 0,-1-2 16 15,-2 4 0-15,1-5 0 16,-1 2 32-16,1-1 16 0,0 0 0 0,0-3 0 0,1 1-112 0,-1-1-32 0,2 0 0 0,1-1 0 31,1-2-512-31,0 1-128 0,2-2 0 0,-2 1-16 0,2-4 272 0,-2 4 64 16,1-3 16-16,-1-1 0 0,0-1 192 0,0 1 48 0,-1 4 0 15,-1-3 0-15,-2 2-144 16,1 0-32-16</inkml:trace>
  <inkml:trace contextRef="#ctx0" brushRef="#br0" timeOffset="-189300.84">21521 363 7359 0,'2'-3'656'0,"1"0"-528"16,-1 2-128-16,0-2 0 0,-1 3 768 0,0 0 112 0,3-3 16 0,2-3 16 0,3-1 96 0,-1 1 16 15,1 0 0-15,0-1 0 0,-2 2-592 0,-1 1-112 0,-1 0-32 16,1 2 0-16,-2-2-288 0,0 2 0 0,-1-2 0 0,-1 4 0 15,-1 0 560-15,-1 0 0 0,-1 4 0 0,-3-2 0 16,0 4-272-16,-2 0-48 0,-1 1-16 0,-1 0 0 16,-2 2-224-16,-1 1-240 0,0-3 48 0,0 2 16 15,-1-1 528-15,-2 0 96 16,-1 0 32-16,0 2 0 0,0-4 640 0,-1 4 128 16,-1 0 32-16,-1 1 0 0,-1-1-48 0,-1 3 0 0,2-2 0 0,-3 4 0 15,-3 1-368-15,1 2-80 0,-1 1-16 0,-1-3 0 0,-1 2-768 16,-1 0 0-16,-2-1 0 0,1 0 0 0,1 2-288 15,1-4-16-15,1 1 0 0,2 0 0 16,1-2 144-16,2-2 32 0,1 0 0 0,2-2 0 31,1 0-656-31,2-1-128 0,1-1-32 0,2-1 0 0,1-3-416 0,0 1-96 0,2-1-16 0,1-1 0 16,1 0-176-16,0-3-32 16,-1 3-16-16,3-2 0 0,-3 1 224 15,1 1 64-15,-1 2 0 0,-2 1-3664 0</inkml:trace>
  <inkml:trace contextRef="#ctx0" brushRef="#br0" timeOffset="-188686.02">20932 423 10127 0,'-3'-4'896'0,"-1"-2"-704"0,3 3-192 0,1 1 0 0,0 1 896 0,0 1 128 0,-2-4 48 0,0-2 0 0,0-3 416 0,-1-1 96 0,2 0 16 0,-2 4 0 0,2 0-928 0,0 1-176 0,1 1-48 0,-1 3 0 15,-1-1-208-15,1 2-48 0,-1 0-16 0,-1-3 0 16,2 3 352-16,-2 0 80 15,2 3 16-15,0-3 0 16,0 0 192-16,0 0 32 0,1 0 16 0,1 2 0 0,-1-2-96 0,2 0 0 16,1 1-16-16,-1 2 0 15,2-3 80-15,0 0 32 0,1 3 0 0,0-3 0 16,1 3-288-16,0-2-64 0,0 2-16 0,0 0 0 0,2 0-240 0,-1 1-32 16,0 1-16-16,2 2 0 0,0-1-208 0,1 0 0 15,-2 0 128-15,2 1-128 0,3 0 0 16,-1 4 0-16,3 0 0 0,1 0 0 0,-1 2 0 0,1-2 0 15,1 0 0-15,0 3 0 0,2-4 0 0,2 2-128 16,0 0 128-16,-2 1 0 0,-5-3 0 0,2 2 0 16,2 2 0-16,-1 0 0 15,-1 2-576-15,1 3-16 0,-2-3 0 0,0 3 0 16,-1-1-560-16,1 0-96 0,-2 0-32 0,0-2 0 16,-1 3-80-16,0-4-32 0,-1-2 0 0,1-1 0 15,-1 1-400-15,-1-3-64 0</inkml:trace>
  <inkml:trace contextRef="#ctx0" brushRef="#br0" timeOffset="-187908.75">22374 318 3679 0,'-4'-3'320'0,"2"3"-320"16,1 0 0-16,0 0 0 0,-1 0 640 0,1-2 64 16,-1 2 16-16,-3-2 0 0,-2 2 560 0,0 0 96 0,2 0 32 0,-2 2 0 15,2 0-608-15,1-2-112 0,0 3-32 0,1-2 0 16,0 1-240-16,1 0-48 0,-1 0-16 0,-1 1 0 16,2 0 16-16,-2 1 0 0,-1 1 0 0,0 1 0 15,-1 1 48-15,-2 0 16 0,0 1 0 0,-3 0 0 16,0 2 384-16,-4 1 80 15,-1 0 0-15,-1 1 16 0,-2 3 176 0,-1 1 16 16,-2 0 16-16,-3 3 0 0,-2 3-496 0,0-2-112 16,2 1 0-16,-3 1-16 0,-2 3-672 0,-2 1-128 15,0 0-16-15,-2-1-16 16,2-1-640-16,-1-1-128 0,2-4-32 0,0 0 0 0,4-3 208 0,2-6 32 16,7-2 16-16,1-4 0 15,5-1 368-15,3-3 64 0,4-4 0 0,3-1-7344 0</inkml:trace>
  <inkml:trace contextRef="#ctx0" brushRef="#br0" timeOffset="-187511.75">21791 199 6447 0,'-8'-1'576'0,"2"1"-576"0,3 3 0 0,2-3 0 15,0 3 800-15,-2 1 48 0,0-3 16 0,-5 4 0 0,-2 2-112 16,1 2-32-16,-3-1 0 0,3 2 0 0,0 0 144 0,3 0 32 16,0-1 0-16,3-2 0 0,1 2 32 0,0-3 16 15,4-2 0-15,-1 2 0 0,1-2-64 0,1 1-16 16,2 0 0-16,1 0 0 0,1 1-480 0,2 0-112 15,0 0-16-15,1 1 0 0,-1 2-256 0,3 1 0 16,-1 0 0-16,1 0 0 0,-1 1 0 0,2 0 0 16,-2 1 0-16,1 3 0 0,0-2 0 0,2 0 0 15,0 3 0-15,-1 3 0 0,2-3 0 0,0 5 0 16,1-1 0-16,-1 0 0 0,2 2 0 0,-1 1-144 16,0 3 144-16,0-1 0 0,0-3-384 0,-1 1 16 15,0-1 0-15,-1 0 0 16,-2-2-528-16,0-2-128 0,1 1 0 0,-2-7-16 15,0 1-32-15,0-3 0 0,0-4 0 0,0-3-3456 0,2 0-688 0</inkml:trace>
  <inkml:trace contextRef="#ctx0" brushRef="#br0" timeOffset="-186955.29">22403 790 5519 0,'-7'-4'496'0,"2"2"-496"0,1 1 0 0,0 1 0 16,3 0 512-16,-1 0 0 0,1 0 0 0,-1 1 0 0,-2 1 640 0,-2 1 144 15,1 3 32-15,-1-1 0 16,1 4-496-16,0 0-112 0,0 4-16 0,0-1 0 16,0 1-528-16,-1 0-176 0,0 2 0 0,-2 1 0 0,-1 0 0 0,0 4 0 15,-5 1 0-15,-1 1 0 0,0-3 0 0,-2 1 160 0,-2 1-160 16,-3-2 192-16,-3 4 48 0,1-2 16 15,-4-2 0-15,1 4 0 16,0-5-256-16,-3 4 128 0,1 1-128 0,-2-1 0 16,1 0 288-16,2-2-32 0,2 1-16 0,2-2 0 15,3-1-240-15,4-1-288 0,1 0 64 0,3-3 16 16,2-1-1136-16,3-3-208 0</inkml:trace>
  <inkml:trace contextRef="#ctx0" brushRef="#br0" timeOffset="-186575.56">21787 825 15663 0,'-14'-8'688'0,"4"3"144"0,2 2-656 0,3 0-176 0,2 2 0 16,2 1 0-16,0 0 944 0,-2 0 144 0,-2-3 48 15,0 1 0-15,2 2 112 0,3 0 32 0,1 2 0 16,4 2 0-16,1 2-512 0,1 3-80 0,3 1-32 0,0-2 0 16,0 5-304-16,3 0-64 0,-1 0-16 0,1-1 0 15,1 4-272-15,1-2 0 0,0 2 0 0,-2 1 0 16,2 1 0-16,-1 0 0 0,1 3 128 0,-2 1-128 15,2 1 0-15,1 3 0 0,3 2 0 0,2 0-144 16,1 3-400-16,3 2-80 0,2-3-16 16,3 3 0-16,2-1 256 0,0 0 32 0,3 1 16 0,-1 2 0 15,1-7 80-15,-1 1 0 0,0-1 16 0,-2-4 0 16,-1 3-544-16,2-1-112 0,1 5-32 0,-2 1-8464 16</inkml:trace>
  <inkml:trace contextRef="#ctx0" brushRef="#br0" timeOffset="-185883.87">22312 1523 7359 0,'-1'-3'656'0,"0"-1"-528"0,1 4-128 0,0-3 0 0,0 3 384 0,0-2 64 0,1 1 0 0,-1-5 0 0,0-1-288 16,0 1-160-16,1-4 192 0,1 2-192 0,0 0 0 0,-1 0 0 16,1 1 0-16,0 0-144 0,0 1 544 0,0 1 112 15,-1 1 32-15,1 2 0 0,0 0 224 0,0 2 64 0,-1 2 0 0,3 0 0 16,-1 4-576-16,0-2-96 0,1 2-32 0,0 0 0 16,-2 3-336-16,1 1-80 0,-2 2-16 15,-2-2 0-15,-1 3 304 0,0-1 0 16,-3-1-128-16,-1 4 128 0,-2-6 384 0,0 2 128 15,-2 0 16-15,-3-1 16 0,0 0 720 0,-3 2 144 16,-3-2 16-16,-3 2 16 0,0 1-272 0,-3-1-48 0,-2 4-16 0,-2-4 0 0,1 2-736 16,-2 1-160-16,-1 1-16 0,-2 0-16 0,0 3-176 0,-2-3 192 15,2 2-192-15,-1 2 192 0,3-2-192 0,3 1 160 16,1-3-160-16,3 0 160 31,4-3-464-31,2-1-80 0,-1-1-32 0,3 0 0 16,4-1-1104-16,1-4-208 0,2 0-64 0,2-2 0 0,0-4-192 15,4 0-64-15,0-4 0 0,1-1-3760 0</inkml:trace>
  <inkml:trace contextRef="#ctx0" brushRef="#br0" timeOffset="-185544.57">21756 1523 6447 0,'-5'-6'272'0,"1"2"80"0,2 2-352 0,-1 1 0 0,2 1 0 0,1 0 0 0,0 1 1088 0,0 1 128 16,-1 1 48-16,0 1 0 0,1-2-160 0,0 6-16 15,2-2-16-15,-1 0 0 0,3 3-64 0,-2-5-16 16,5 5 0-16,-4-3 0 0,2 0 16 0,1 4 0 15,1-1 0-15,0 1 0 0,2 0-304 0,-2 2-64 16,3 1-16-16,0-1 0 0,1 2-384 0,0 0-80 16,3 2-16-16,2 3 0 0,0 1-16 0,3-2 0 0,2 5 0 15,1-1 0-15,0-2-128 0,2-2 0 0,0 1 0 0,2-1 0 16,4 0 0-16,2-1 0 0,-1 0-144 16,2 1 144-1,4-2-672-15,1 0-80 0,-1 0-16 0,-1 0-9600 0</inkml:trace>
  <inkml:trace contextRef="#ctx0" brushRef="#br0" timeOffset="-184211.94">23308 1355 4607 0,'-1'-4'400'0,"1"-1"-400"0,0 4 0 0,0 1 0 0,0-2 656 0,0-1 48 15,0 0 16-15,-2-4 0 0,2 0 16 0,2-2 0 16,-2 3 0-16,0 0 0 0,0 2-496 0,1 4-112 16,0 1 0-16,-1 2-128 15,0 3-640-15,0 0-256 0,0 1-32 0,0-1-16 16,0 0 32-16,-1 1 0 0,1 2 0 0,0-3 0 0,-1-3 912 0,-1 4 0 0,2-3 0 16,-1 1 128-16,0-2 592 0,0 0 128 0,-1-2 32 0,1-1 0 15,-1 3 512-15,-1-6 96 0,1 2 32 0,-1-2 0 16,1 3 0-16,-1-2 0 0,0 1 0 0,0 1 0 15,-1 0-832-15,1 0-176 0,-1 1-16 0,-1 1-16 16,-1 1-480-16,-2 1 128 0,0 2-128 0,-2 1 0 16,-1 2 0-16,-4 3 0 0,-2 1 0 0,-1-1 0 15,0 2 0-15,-2-2 0 0,-2 0 0 0,-4 4 0 0,-3 0 256 16,-2 3 96-16,2 0 32 0,-3-2 0 0,-3 4 512 0,-1-3 128 16,-4 5 0-16,1-4 16 0,-2 1-416 0,0 1-96 15,0-2-16-15,2 1 0 0,2-2-288 0,1 1-64 16,1-2-16-16,2 0 0 15,3-1-352-15,2-3-80 0,1 0-16 0,1 0 0 16,1-3-464-16,1 0-112 0,3 1-16 0,3-4 0 16,2 2-112-16,1-3-16 0,4 0-16 0,2-1 0 15,2 0-656-15,2 1-128 0</inkml:trace>
  <inkml:trace contextRef="#ctx0" brushRef="#br0" timeOffset="-183769.01">22461 1418 13823 0,'-4'-5'1216'0,"0"4"-960"0,2 1-256 0,1 0 0 0,1 0 752 0,0 0 96 0,-2 0 32 0,0 0 0 0,-1-4 592 0,2 4 112 0,2-2 16 0,2-1 16 16,2 2-736-16,1 1-160 15,3 0-16-15,2 0-16 0,1 1-304 0,3 2-48 16,2 3-16-16,2 0 0 0,3 4-320 0,3 2 0 15,3 2 0-15,2 5 0 16,0-1 0-16,-3 1 0 0,-1 1 0 0,1 2 0 0,1 5 0 0,3 3 0 0,-1 4 0 0,-2 3-128 16,2 5-80-16,-3 3-16 0,-2 2 0 0,-1-3 0 15,-5 1-560-15,0-2-112 16,-2-1-32-16,-1-2 0 0,0-4 32 0,0-5 16 0,1-9 0 16,-4-6 0-1,2-7 640-15,0-2 240 0,1-3-176 0,1-2 176 0,2 1 320 0,-1-6 144 16,2 1 48-16,0 1-9296 15</inkml:trace>
  <inkml:trace contextRef="#ctx0" brushRef="#br0" timeOffset="-183354.09">23396 2044 8287 0,'-2'-11'736'0,"0"3"-592"0,-1 2-144 0,2 0 0 15,1 6 880-15,-1-2 144 0,1 0 16 0,-3 2 16 16,1-2-608-16,-1-2-128 0,-1-2-32 0,-1 3 0 0,-2 2 176 0,1 1 48 16,-1 0 0-16,-2 4 0 0,0-2-512 0,0 3 0 15,-5 4 0-15,-1 0 0 0,-1 1-224 0,-2 2-32 16,-1 0-16-16,-2 2 0 0,-3-1 592 0,-3 5 128 16,-5 2 32-16,-4 4 0 0,-2 0 800 0,-3 3 176 15,-1-1 16-15,-4 5 16 0,-1-3-464 0,0-2-80 16,0 2-32-16,2-3 0 0,-1-2-384 0,5-5-80 15,3-2 0-15,2 0-16 0,0-1-432 0,1-5 0 0,3 3 0 0,4-6 0 32,3 2-896-32,3-3-144 0,3 0-48 0,4-2-9232 0</inkml:trace>
  <inkml:trace contextRef="#ctx0" brushRef="#br0" timeOffset="-182988.32">22416 2038 12895 0,'-7'-13'1152'0,"2"7"-928"0,0 0-224 0,2 2 0 15,2 4 1040-15,1-2 176 0,0 2 16 0,-1-3 16 16,1 2 128-16,0-3 32 0,0-1 0 0,4 2 0 0,1 0-368 0,3 3-64 15,3 3-16-15,4-1 0 0,3 4-624 0,1 2-128 16,5 2-16-16,2 5-16 0,3-2-176 0,2 6 0 16,4 0 0-16,0 3 0 0,0-3-128 0,1 2 128 15,0 4 0-15,-1 1 0 0,-1-1 0 0,1 3 0 16,-2 1 0-16,1-1 128 16,-3-2-128-16,-2-1 0 0,-3-3-160 0,-2-5 160 0,-2 1 0 15,0 1 0-15,1 4 0 0,0-2 0 0,-1 1-160 0,1 0 16 0,-4-4 0 0,4-1 0 16,-1 3-496-1,3-2-112-15,1 1-16 0,0 1 0 16,1-1-1008-16,-1-1-208 0,0-8-32 0,-3-1-6192 0</inkml:trace>
  <inkml:trace contextRef="#ctx0" brushRef="#br0" timeOffset="-182466.11">22497 1943 1839 0,'-3'-5'160'0,"1"1"-160"0,-1 1 0 0,2 2 0 0,0 1 1328 0,-1-2 224 15,0-2 48-15,-3 2 16 0,-2-6 304 0,-2 2 48 16,0 0 16-16,1 0 0 0,0 3-704 0,1-1-128 16,1 2-16-16,1 2-16 0,0 2-560 0,0 2-112 15,0 0-32-15,0 4 0 0,0 2-416 0,0 3 0 16,0 3 0-16,-4 2 0 0,1 5-192 0,-3 1 192 0,-2 2-160 16,-2 5 160-16,-2 4-192 0,-4 4 192 0,-1 5-208 15,-4 0 80 1,-4 3-560-16,-1-2-96 0,2-8-32 0,-4-3 0 0,3-4 352 0,0-5 64 0,1-3 16 0,1-3 0 15,0-1 528-15,-1-2 112 0,-1 0 32 16,3-2 0-16,2-2-32 0,2-3-16 0,4 1 0 0,1-6 0 31,3-1-944-31,1 0-176 0,2-3-32 0,2 0-5712 0</inkml:trace>
  <inkml:trace contextRef="#ctx0" brushRef="#br0" timeOffset="-182100.53">21929 2032 18431 0,'-16'-9'816'0,"5"5"160"0,1 2-784 0,4 0-192 15,2 2 0-15,3 2 0 0,0 0 384 0,-3 1 48 16,-2 0 0-16,-1 4 0 0,0-1-144 0,0 4-32 16,3 0 0-16,0 2 0 0,4-2 224 0,0 2 32 0,1-2 16 0,1 2 0 15,0 1-304-15,2 2-64 0,0 1-16 0,1-3 0 16,1 2 96-16,1 2 16 0,2 1 0 0,1-2 0 16,2 2-112-16,3 2-16 0,1 2 0 0,1-2 0 15,2 1-128-15,-1-2 0 0,2 1-192 0,2-1 192 16,2 2 0-16,1-2 0 15,-2 1 0-15,3-2 0 0,1 1-192 0,0-2 192 0,2 2-192 0,-1-3 192 16,-5-1-1072-16,-1-2-80 0,1 2-32 0,1 1-8304 16</inkml:trace>
  <inkml:trace contextRef="#ctx0" brushRef="#br0" timeOffset="-181560.07">21782 1997 9215 0,'-6'-10'816'0,"1"1"-656"0,0 3-160 0,1 2 0 0,3 4 544 0,0-2 80 0,-2 1 16 0,-1-2 0 0,-1 0 832 0,-2-4 160 0,-2 2 32 0,-1 1 16 0,3-3-320 0,-2 5-64 16,1-1-16-16,0 2 0 15,1 5-640-15,-2-2-144 0,2 2-32 0,-2 2 0 0,2 4-464 0,-3 2 0 16,-1 1 0-16,0 0 0 16,-1 2-144-16,-2 4 144 0,-2 3 0 0,-3 4-144 15,-2 0 144-15,-1 1 0 0,-1-1 0 0,-1-1 0 16,-1-2 0-16,-2 0 144 0,-2 0-144 0,0-3 160 0,-3 0 400 0,-1 1 80 0,0-3 0 0,0-2 16 31,-1-3-352-31,-2 0-80 0,4-4-16 0,0 1 0 16,0 0-208-16,-1-2 0 0,0 2-144 0,4-2 144 15,2 0-960-15,2-1-112 16,4 1-16-16,1 3 0 0,3 1-400 0,1 1-96 16,2 0-16-16,3-1-6880 0</inkml:trace>
  <inkml:trace contextRef="#ctx0" brushRef="#br0" timeOffset="-181118.8">20845 2180 7359 0,'-8'-5'320'0,"3"4"80"0,1-2-400 0,2 2 0 0,1 0 0 0,0 1 0 0,1 0 1152 0,-2-1 160 16,1 1 32-16,0 0 0 0,0-3 304 0,-1 2 64 0,4-2 16 0,0 3 0 15,2-2-832-15,-4 2-176 0,0 0-16 0,20-1-16 16,-12 1-448-16,3 0-96 0,0 1-16 0,3 1 0 0,1 5-128 0,1-4 0 15,0 6 0-15,1-2 0 0,2 3 0 0,-2 3 0 16,1 1 0-16,-1 3 0 0,0 2 208 0,2 4 16 16,0 4 0-16,0 1 0 0,1 1 32 0,1-1 16 15,-1-3 0-15,2 1 0 16,1-1 32-16,1-2 0 0,-1-1 0 0,1-1 0 16,-2-5-304-16,4 0 0 0,4-1 128 0,1 1-128 0,0-3 0 0,2 0 0 15,7 2-176-15,3-4 176 16,1 4-496-16,1-2 16 0,1 0 0 0,-3 2 0 15,-1 1-416-15,-4 3-64 0,-2 0-32 0,-4 2-7920 0</inkml:trace>
  <inkml:trace contextRef="#ctx0" brushRef="#br0" timeOffset="-180530.55">21742 1440 5519 0,'-2'-3'496'0,"1"-2"-496"0,-1 4 0 0,1 1 0 0,1 0 1040 0,-1-3 112 0,-2 1 32 0,0-2 0 0,-4-2-160 0,1 2-16 0,0-2-16 0,0 2 0 0,0-1-672 16,0 4-128-16,-1-2-16 0,1 1-16 0,0 1-32 0,-1 1 0 0,-2 1 0 0,0 4 0 0,1-1 448 0,-2 2 64 15,-1 4 32-15,-2 5 0 0,1-2-224 0,0 6-32 16,-5 1-16-16,1 1 0 15,3-3-400-15,-3 2 0 0,-4 2 0 0,-1 0 0 16,-1 1 128-16,-3-1-128 0,-1-1 192 0,-3-1-64 16,0-2 384-16,-1 1 80 15,-2-3 16-15,-3 0 0 0,0 0 48 0,-1-4 16 16,-1 4 0-16,1-3 0 0,4-1-288 0,1-2-48 16,3 0-16-16,4-1 0 0,1-3-448 0,2 0-112 15,3 0-16-15,-1-1 0 16,3 1-1056-16,0 3-224 0,0-3-32 0,0 4-7264 0</inkml:trace>
  <inkml:trace contextRef="#ctx0" brushRef="#br0" timeOffset="-180054.84">20842 1459 15663 0,'-11'-2'688'0,"2"-1"144"0,2 6-656 0,2-3-176 15,4 0 0-15,-1 0 0 0,2 2 448 0,-1-2 48 0,0 1 16 16,-1 2 0-16,0 0-512 0,2 0 128 0,3 1-128 0,0-2 0 15,4-1-128-15,-1 2-80 0,2-1-16 0,1-2 0 16,0 2 224-16,1 0 0 0,-2 0 0 0,1 0 0 16,1 3 288-16,-1-2 0 15,-1 4 0-15,0-1 0 0,-2 0 688 0,0 4 144 0,0-3 32 0,-1 4 0 16,-1-1-96-16,1 0-16 0,0 2 0 0,0-2 0 0,1 5-160 16,1-1-48-16,4-2 0 0,2 4 0 0,2-1-496 15,3 2-96-15,4-1-32 0,4 2 0 0,3-1-208 16,4 2 0-16,6 2 0 0,1-2 0 15,1 4 0-15,2-1 0 0,-3-1 0 0,0-1-160 0,0 0 160 0,-1 1 0 16,-2-3 0-16,1 4-128 31,0 1-400-31,-3-4-80 0,-5 2-16 0,-1 2 0 0,1-1-416 0,0 3-96 0,-3-2-16 0,-2 2 0 16,-3-5-704-16,-2-3-128 0,-3-3-48 0,-1-2-6080 0</inkml:trace>
  <inkml:trace contextRef="#ctx0" brushRef="#br0" timeOffset="-178243.18">20603 903 12895 0,'-6'0'1152'0,"1"0"-928"0,4 0-224 0,1 0 0 0,0 1 624 0,0-1 80 16,-1 2 0-16,-3-2 16 0,0 1-432 0,2 2-96 15,-2 1 0-15,2-2-16 0,1 2-176 0,-2 1 0 16,2-1 0-16,0-2 0 0,-2 2-256 0,2-3 64 16,-2 1 0-16,1 1 16 0,-1-2 480 0,0 2 80 15,-1-3 32-15,-1 2 0 0,0-1 752 0,0 2 160 16,0-1 16-16,-2 2 16 0,-1-2-128 0,1 3-16 15,-2 0-16-15,-2 2 0 0,0 0-224 0,-1 2-32 0,-2 3-16 0,-1-2 0 16,0 2-336-16,1 2-64 16,0-2-16-16,-2 4 0 0,-3 3-384 0,-2-1-128 0,0 1 0 15,-2 3 0-15,-3 0 0 0,-1 2 0 0,-3 1 0 0,-1 2 0 16,-2-1 0-16,-1-1 0 0,1-2 0 0,-1-2 0 16,2-1 0-16,0-2 240 0,3-5-48 0,-1 3-16 15,1-4 80-15,1 1 0 0,0 0 16 0,0 0 0 16,5-5-272-16,1 2 0 0,1-4 0 0,2-2 0 15,0-2-976-15,3-2-256 0,4 0-48 16,0 0-7664-16,2-2-1520 0</inkml:trace>
  <inkml:trace contextRef="#ctx0" brushRef="#br0" timeOffset="-177718.12">19813 963 12895 0,'-3'-2'1152'0,"1"0"-928"0,2 4-224 0,0 0 0 0,0-2 416 0,0 0 32 0,0 0 16 0,0 0 0 0,0 0-48 0,0-2-16 16,2 0 0-16,-2 2 0 0,0 0 384 0,0 0 80 0,0 0 16 0,0 0 0 0,0 0-448 0,0 0-96 16,19 7-16-16,-16-4 0 0,-1 4 64 0,0-1 16 15,-1 0 0-15,0 0 0 0,0 1 128 0,-1 0 32 16,1-1 0-16,1-2 0 15,-1 2 0-15,0 0 0 0,2-4 0 0,0 2 0 0,1-1 80 0,2-2 0 16,2 1 16-16,2 1 0 0,1-3-176 0,4 0-32 0,2 1-16 0,1 1 0 16,5 2-288-16,-1 0-144 0,1 5 160 15,2-1-160-15,5 2 0 0,2 2 0 0,1 2-128 0,2 1 128 16,-2 1-144-16,0 0 144 0,-3 3 0 0,0-2-144 31,-1 4-48-31,-2-3-16 0,-1 2 0 0,-2-1 0 16,0-3-496-1,-1-3-112-15,-3-1-16 0,1-2 0 0,-1-4-32 16,0 0-16-16,0-2 0 0,-1-2 0 0,2-1-160 0,0-1-48 0,2-1 0 16,0-4 0-16,2 4-416 0,-2-4-96 0,2 4 0 0,0 1-5088 15</inkml:trace>
  <inkml:trace contextRef="#ctx0" brushRef="#br0" timeOffset="-177031.49">20679 1580 11055 0,'-1'-1'976'0,"-2"-2"-784"0,2 1-192 0,1 2 0 0,0 0 560 0,0 0 64 0,0 0 16 0,-1-1 0 0,-2-2 0 0,2 1 16 0,0 2 0 0,1 0 0 15,0 0-656-15,0 0 0 0,0 0 0 0,0 0-176 16,0 0-288-16,0 0-64 15,0 0-16-15,2 21 0 0,-1-17 192 0,2-1 32 0,-2 2 16 0,0-4 0 16,1 2 304-16,-1-1 0 0,0 0 0 0,-1 0 0 0,0-2 864 0,0 0 128 16,0 0 32-16,-1 1 0 0,0 2 208 0,-1-3 48 15,0 2 16-15,-2-2 0 0,0 4-464 0,-2-2-80 32,0 2-32-32,-1 2 0 0,-3 2-304 0,-3 0-64 0,0 2-16 0,-6 3 0 0,-2-1-336 0,-3 2-192 15,-5 1 32-15,-3 1 0 0,-3-2 160 0,-3 0-128 16,0 2 128-16,-3-1-128 0,0 1 592 0,0-2 128 15,2 2 32-15,2-4 0 0,2 3 80 0,2-5 0 16,0 2 16-16,2-2 0 0,2 2-528 0,-2 2-192 16,-1 3 144-16,1-1-144 0,1 0 0 15,0 1 0-15,1 1-144 0,2 1 144 0,-1-3-336 0,4-4 32 0,3 2 16 16,2-6 0-16,3 2 288 0,1-4-160 0,3-2 160 16,2 0-128 15,3-2-368-31,3-2-64 0,1-2-16 0,5 1-10944 0</inkml:trace>
  <inkml:trace contextRef="#ctx0" brushRef="#br0" timeOffset="-176665.05">19916 1530 21183 0,'-14'-7'1888'0,"4"4"-1504"0,4 0-384 0,3 2 0 0,1 1 368 0,2 0 0 15,0 1 0-15,0-1 0 0,2 3 832 0,-1-3 160 0,1 2 48 0,3-1 0 16,3 2-496-16,-8-3-80 0,19 6-32 0,-6-2 0 16,2 2-432-16,1 0-96 0,0 0-16 0,1 2 0 15,3 0-256-15,0 5 0 0,-1-3 0 0,1 2 0 16,1 4 0-16,0-1 160 0,-1 5-32 0,1-4 0 15,0 3-128-15,0 3-176 0,0-3 48 0,0 2 0 16,-1-2 128-16,1-2 0 0,1-1 0 0,-1-1 0 16,0-3 0-16,0-2 0 0,3-1 0 0,2-3 0 15,1 2 256-15,0-5-32 0,0 2 0 0,2-3 0 0,0 2-224 16,0 0-160-16,1-1 32 0,-3 2 0 16,-3 1-256-16,-1 0-64 0,-2 0 0 0,-4 3-8688 15,-1 3-1744-15</inkml:trace>
  <inkml:trace contextRef="#ctx0" brushRef="#br0" timeOffset="-176010.49">20654 2133 14735 0,'-6'2'1312'0,"1"0"-1056"0,1 0-256 0,2-1 0 0,1-1 512 0,-2 0 32 0,-2 3 16 0,-4-1 0 0,-3 5 592 0,-4-4 128 15,-1 3 32-15,-2 1 0 0,1-4-256 0,-2 3-48 16,-2 1-16-16,-2-1 0 0,-3 1-256 0,-3 4-48 16,-2-1-16-16,-1 3 0 0,-3 3-192 0,-1-3-32 15,-3 5-16-15,1-2 0 0,0 0 176 0,1 0 32 16,1 0 16-16,2-1 0 0,6 1-48 0,-1-3-16 16,1 6 0-16,0 0 0 0,2-1-592 0,-1 2 0 0,4 2 0 0,-1-3-128 31,6-1-1120-31,2-2-224 0,2-3-32 0,3-2-16 15,2 0-992-15,1-5-208 0,2 0-32 0,2-4-6832 0</inkml:trace>
  <inkml:trace contextRef="#ctx0" brushRef="#br0" timeOffset="-175700.32">19988 1943 18431 0,'-14'-3'816'0,"4"3"160"0,4 3-784 0,2-2-192 0,3 1 0 0,1-1 0 32,1 2-512-32,0 1-128 0,1 4-48 0,0 1 0 0,3 2 688 0,3 4 0 0,3 3 128 0,1-1 0 15,5-1 192-15,1 0 64 0,4 0 0 0,3 2 0 16,2 1 384-16,3-1 64 0,3 2 32 0,2-1 0 15,-1-1-336-15,1-2-64 0,1 0-16 0,0 1 0 16,-1-5-192-16,1 0-32 0,0-2-16 0,0 0 0 16,-1 0-208-16,-2-1 0 0,3 1 0 0,-2-2 0 15,2-2-992-15,-1 2-240 0,0 0-48 0,0 0-7744 16</inkml:trace>
  <inkml:trace contextRef="#ctx0" brushRef="#br2" timeOffset="-167487.63">21287 13893 16575 0,'-3'0'1472'15,"-1"0"-1168"-15,1 0-304 0,2 0 0 0,1 2 1792 0,-1-2 288 0,-3 0 64 0,-1 2 16 0,-1 0-304 0,-1-2-64 16,0 3-16-16,0-3 0 0,1 0-160 0,0 0-16 16,1 0-16-16,0-3 0 0,0 1-368 0,0 0-64 15,1 2 0-15,-1-2-16 0,-1 2-592 0,1-2-112 0,0 0-32 0,-1 2 0 0,1-2-128 0,-4-1-16 16,2 2-16-16,0 1 0 0,-2 0 16 0,-2-2 0 31,1 2 0-31,-4 0 0 0,2 0-96 0,-2 0-16 16,-2 2 0-16,-1-1 0 0,0 2-144 0,-2-1 160 15,0 2-160-15,1-2 160 0,1 2-160 0,-2-1 160 16,3 0-160-16,0 0 160 0,2 1-160 0,1-1 128 16,0 3-128-16,2 1 128 0,0 1-128 0,0 2 0 0,0 3 0 15,0 3 0-15,1 1 0 0,-1 4 0 0,1-1 0 0,0 2 0 16,0 0 0-16,1 2-144 0,1-1 144 0,0 2-160 15,2-3 160-15,0 0 0 0,2 1 128 0,2-2-128 16,0 1 0-16,2 0 0 0,2-2 0 0,-1 1-128 16,3-1 128-16,-1 2 0 0,2-3 0 0,1 0 0 15,1 0 0-15,-1 0 0 0,3 0 0 0,-2 0 0 16,3-3 0-16,0 0 128 0,1-1-128 0,1-2 128 0,2 2-128 16,2-2 0-16,0-3 0 0,0-1 0 0,-1 0 0 0,3-3 0 15,3 1 0-15,2-4 0 0,0 1 0 0,2-4 0 16,-2 0 128-16,2-3-128 0,0 0 128 0,-2-1-128 15,1-2 160-15,-2-4-160 0,0 1 144 0,2-1-144 16,-2-2 128-16,-1-2-128 0,0 2 128 0,-1-4-128 16,0 1 128-16,-2-3-128 0,3-2 0 0,-1 1 0 15,0 1 0-15,-2 0 0 0,1 0 0 0,0-3 0 16,-2 4 0-16,-1-4 0 0,0 2 0 0,-2 2 0 16,-1-1 0-16,-3 2 0 0,0 3 0 0,-3 0 0 0,0-2 0 15,-4 2 0-15,-1 0 0 0,-2 0 0 0,-2-2 0 16,-1-1 0-16,-2 0 0 0,-3-3 208 0,0 0-48 0,-4-2-16 15,0 1-144-15,-2-1 0 0,0-2 144 0,-2 0-144 16,-3 2 160-16,2-1-32 0,-1-1-128 0,2 5 192 16,0 2-192-16,3 0 0 0,0 3 0 0,1 1 0 15,1 5 0-15,0-2 0 0,0 3-192 0,1 0 192 16,0 2-288-16,0 0 48 0,1 4 16 0,-2-2 0 16,0 4-32-16,0-2-16 0,-2 4 0 0,2-2 0 0,-1 2-112 15,0-3 0-15,0 2-16 0,1-1 0 0,1 2 32 0,2-2 16 16,0-2 0-16,2 0 0 15,1 0-336-15,3 0-64 0,-1 0-16 0,5 0-17168 16</inkml:trace>
  <inkml:trace contextRef="#ctx0" brushRef="#br2" timeOffset="-166664.29">22519 13972 28559 0,'-4'-4'2544'0,"0"2"-2032"0,3-1-512 0,1 2 0 0,1 1 224 0,-1-3-48 0,-1 0-16 0,-3-3 0 15,1-4-160-15,-2 0 0 0,-1 1 0 0,-3 0 0 16,2-1 1024-16,-3 3 256 0,0-1 64 0,0 0 16 0,-1 3 160 0,-2 2 16 16,2-1 16-16,-1 2 0 0,0 2-832 0,0 0-160 15,0 0-48-15,-2 3 0 0,2 2-336 0,-2 0-176 16,1 1 160-16,-1 3-160 0,2 1 192 0,-2 2-64 16,1 3-128-16,-1-1 192 0,3 4-64 0,-1 1 0 15,0 1-128-15,3 2 192 0,-1 0-192 0,1 5 128 16,2-1-128-16,0 3 0 0,4-3 0 0,0 2 0 15,3 3 0-15,3-3-160 0,0 1-48 0,4-3-16 16,-1 1 0-16,1-1 0 0,3-4 80 0,-1 1 16 16,-1-5 0-16,1 2 0 0,0-2 128 0,-1-1 0 0,2-3-144 15,-1-1 144-15,0-2 0 0,0 0 0 0,1-1 0 0,1-3 0 16,2-1-128-16,-1-1 128 0,4-3 0 16,-1-2 0-16,0-2 0 0,2-3 0 15,2-2 0-15,1-3 128 0,1-1-128 0,0-5 192 0,1 0-192 0,0-4 192 16,0-1-64-16,-1 1 0 0,0-2 0 0,-2 0 0 15,1-3-128-15,-5 3 192 0,-1-3-192 0,-2 3 192 16,-2 2-192-16,-4-1 0 0,-3 1 144 0,-1 2-144 16,-2-2 0-16,-4-1 128 0,0 2-128 0,-3 0 0 0,-2 2 128 15,-1-1-128-15,-2-2 128 0,-3 2-128 0,-1-1 0 0,-3-1 0 16,0 2-160-16,-1 2 160 0,1 1-240 0,0 1 64 16,1 3 16-16,1 4 0 15,1 0-256-15,2 1-48 0,3 6-16 0,1-2-11616 16,2 4-2304-16</inkml:trace>
  <inkml:trace contextRef="#ctx0" brushRef="#br2" timeOffset="-166395.65">22394 14263 22623 0,'-12'6'496'0,"3"-4"96"0,2 2 32 0,2 0 16 0,3-2-512 0,2-2-128 0,0 4 0 0,0-2 0 16,2 5 1152-16,-1 3 208 0,3-1 48 0,2 1 0 0,2 3 704 0,1-1 128 0,2 0 48 0,0 1 0 0,0-2-624 0,1 0-112 0,1 3-16 0,2-2-16 0,1 3-912 0,-1-4-176 16,0 1-48-16,0 1 0 0,-2-3-256 15,0-2-128-15,-2 0 128 0,0 0-128 16,-1-1-272-16,0-1-144 0,1 0-32 0,0-2-18224 15</inkml:trace>
  <inkml:trace contextRef="#ctx0" brushRef="#br2" timeOffset="-165934.68">23211 13804 30399 0,'-5'-3'1344'0,"2"0"288"0,-1 0-1312 0,0 0-320 0,3 3 0 0,0-4 0 0,1 1 528 16,-3 0 48-16,1-6 0 0,-3-1 0 0,1 0-720 0,-1-2-144 16,1 0-32-16,0 3 0 0,0 5 752 0,0 0 144 15,-1 2 16-15,-1 4 16 0,0 2 368 0,-2 2 80 16,1 4 16-16,-2 3 0 0,1-1-624 0,-1 4-128 16,0 0-32-16,-1 3 0 0,1-3 80 0,-3 2 16 15,3 1 0-15,-3-1 0 0,3 2-64 0,-1-1 0 16,-1 3 0-16,-2 4 0 0,2 2-160 0,0 1-32 15,1 3-128-15,0 1 192 0,1 2-192 0,3 0 0 0,0 0 0 16,2 0 0-16,2-3 0 0,1 2 0 0,1-1 0 0,2-2 0 16,1-3 0-16,2 3 0 0,3-2 0 15,-3-7 0-15,1-3 0 0,1-3-160 0,4 3 32 0,5 2 0 32,2 2-960-32,3-6-192 0,0 0-48 0,2-3-10000 0,-1-4-1984 0</inkml:trace>
  <inkml:trace contextRef="#ctx0" brushRef="#br2" timeOffset="-165380.72">23366 14175 24879 0,'-10'-1'1088'0,"3"-2"256"0,0 0-1088 0,2 0-256 0,2 1 0 0,1 0 0 0,1 0 256 0,-1-2 0 0,-3-2 0 0,-1 0 0 0,-1-3 128 0,1 2 32 16,0 1 0-16,1 2 0 0,0-1 1328 0,0 4 272 0,0-2 48 0,0 6 16 15,-1-2-784-15,0 4-144 0,0-1-48 16,-3 4 0-16,2 0-736 0,-3 1-160 0,0 3-16 0,-1-2-16 15,1-1-48-15,-1 4-128 0,-2-3 192 0,4-2-64 0,-1-1 64 16,0 0 16-16,2-1 0 0,1-3 0 16,2 0-80-16,1 0 0 0,2-3-128 0,1 1 192 0,-1-1-192 15,4 0-192-15,-1 0 48 0,1-1 0 32,3 1-448-32,1 0-96 0,2 1-16 0,0-1 0 0,2 0 128 0,1 2 32 0,1-2 0 0,1 2 0 0,1 0 208 0,-2 1 32 15,2 0 16-15,-3 0 0 16,0 3-192-16,0-2-32 0,-1 2-16 0,-1 0 0 0,-2 0 368 15,1 4 160-15,-2-2-128 0,-1 0 128 16,0 1 512-16,-2-3 176 0,0 2 32 0,-1-2 16 16,1 0-128-16,-2-2-32 0,0 1 0 0,0-4 0 15,-1 1-192-15,-1-1-64 0,1 2 0 0,0-1 0 0,-1-2-128 16,0 2-16-16,0 0-16 0,-2-2 0 0,1 3-160 0,-2 0 0 0,0 0 0 0,0 1 0 31,0 2-960-31,-1 0-64 0,-2 4 0 0,1 2-16 16,0 0-1120-16,-1 1-208 0,-1 3-64 0,1-2-10816 15</inkml:trace>
  <inkml:trace contextRef="#ctx0" brushRef="#br2" timeOffset="-164882.74">23480 14550 18431 0,'-3'-5'1632'0,"2"3"-1312"0,1 0-320 0,0 2 0 0,0 0 1760 0,0 0 288 0,0 0 48 0,0-4 16 0,-1 2-96 0,1 2-16 16,1 0 0-16,-1 0 0 0,0 0-480 0,0 0-112 16,0 0 0-16,5 25-16 0,-4-16-592 0,2 0-112 15,-1 2-32-15,-1 0 0 0,2 0-400 0,-1 1-64 16,-1-3-32-16,2 1 0 0,-1-1-160 0,0 2 0 16,0 0 0-16,-2-3 128 0,1 0-128 0,-1 0 0 15,-1 0-160-15,-1-1 160 16,-1-1-512-16,-1 0-16 0,1 1 0 0,-2 2 0 15,-1-3-1296-15,-1 4-256 0,3-1-48 0,-4-2-13104 0</inkml:trace>
  <inkml:trace contextRef="#ctx0" brushRef="#br2" timeOffset="-164300.09">23889 14253 37775 0,'-5'-6'1664'0,"0"-1"368"0,1 4-1632 0,2-2-400 0,1 4 0 0,1-2 0 16,0-1 0-16,-2-1 0 0,1-2 0 0,0-2 0 0,-2-1-384 0,1 2 64 15,1 3 0-15,-2-1 0 16,1 3-368-16,-2 3-64 0,0 4-16 0,-2 2 0 16,1 4 48-16,-2 2 0 0,1 4 0 0,-3 3 0 0,2 2 416 0,-2-1 96 0,0-2 16 0,2 2 0 15,-1-1 688-15,1-3 144 0,0-1 16 0,0-2 16 16,1 0 480-16,1-4 112 0,2 0 16 0,0-1 0 16,2-2-592-16,0-1-112 15,1-2-32-15,0-3 0 0,0 3-544 0,2-3 0 0,1 0 0 0,-1-3 0 16,3 3-208-16,1-3 48 0,0 0 16 0,1-3 0 0,0 2 144 15,2-4 128 1,-1 0-128-16,1 0 176 0,0-2 32 0,-1 0 16 0,2-3 0 0,-1 1 0 0,1 0-224 0,-3-1 144 16,-1 3-144-16,0 1 128 15,-3 2-128-15,1-1 0 0,-3 2 0 0,0-1 0 16,-2 2 0-16,0 3 0 0,-2-2 0 0,1 2 0 0,-1-2 0 0,-1 4 0 16,2-2 0-16,-2 2 0 15,3 0 272-15,-1 0-16 0,0 2-16 0,2-1 0 0,0 4-112 16,2-1-128-16,1 0 176 0,-3-4-176 0,0 0 176 0,18 16-176 15,-11-10 160-15,3 3-160 0,1-3 208 0,0 0-48 16,2 0-16-16,-1 2 0 0,3-2-144 0,-2 2 128 16,2-1-128-16,0 0 128 0,0-1-256 0,0 0-64 0,1 1-16 15,-1-4 0 1,1 3-656 0,-3-3-128-16,2 3-32 0,-1-5-16400 0</inkml:trace>
  <inkml:trace contextRef="#ctx0" brushRef="#br2" timeOffset="-163867.35">23946 13554 41471 0,'-9'-6'1840'0,"4"0"368"0,0 2-1760 0,2-1-448 0,3 4 0 0,0-2 0 0,0 0-240 0,0 0-128 0,1-5-16 0,-1 0-16 15,1-2 528-15,2 4 96 0,-1 0 32 0,-1 2 0 16,3 5-112-16,0 4-16 0,2 5 0 0,1 4 0 15,2 4-128-15,2 7 0 0,4 4 0 0,3 5 0 16,2 5 0-16,4-1 0 0,3 3 0 0,1-3 0 0,2 3 0 16,1-7 0-16,0 1 0 0,0-3 0 15,0-3 0-15,1-3 0 0,4 1 0 0,3 1 0 16,3 1 192-16,0-3 0 0,0 0 0 0,-5-2 0 0,-3 1-64 0,-7 0 0 16,-3 1 0-16,-5-1 0 0,-4 1-128 0,-5 0 128 15,-3 1-128-15,-3 1 128 0,-4 1-128 0,-4-1-144 16,-3 2 144-16,-5-3-208 15,-2 1-192-15,-4-4-48 0,-5 3 0 0,-4-5-17936 0</inkml:trace>
  <inkml:trace contextRef="#ctx0" brushRef="#br1" timeOffset="-158967.79">22019 15041 11967 0,'-1'-3'1072'15,"1"2"-864"-15,0 1-208 0,0 0 0 0,0-3 928 0,-1 3 144 0,1-3 16 0,-1-1 16 16,-1-1 704-16,0-1 144 0,1 0 32 0,-3-1 0 15,1 1-144-15,1 1-32 16,-1-1 0-16,1 0 0 16,1 3-336-16,-2-3-80 0,2 3-16 0,-1-1 0 15,0 1-512-15,1 0-96 0,0 3-32 0,0-3 0 16,-1 3-336-16,0 0-64 0,-1 0-16 0,0 0 0 16,-2 3-320-16,-1 0 0 0,-3 0 0 0,0 3 0 0,-1-2-224 15,-1-1-16-15,-1 4 0 0,-2-1 0 0,-1 1 240 0,1 2-192 16,0-3 192-16,0 0-192 0,2 2 192 15,0 0-144-15,2-1 144 0,1-1-128 0,2 0 128 16,1 0 0-16,2 0 0 0,0 0-128 0,2 1 128 0,0-2 0 16,2 3 0-16,-1-4 0 0,2 2-400 0,1 0 0 15,0 1 0-15,1-1 0 0,-1 0 16 0,2 0 16 16,2 0 0-16,-1 2 0 0,1 0 80 0,0-1 16 16,2 0 0-16,-1 2 0 0,-1-1 80 0,3-2 0 15,-2 4 16-15,2-2 0 0,1 0 176 0,0 0 0 0,1 0 0 0,-1-1 0 16,2-1 128-16,-1 1 96 0,3 2 32 0,-2-3 0 15,2 0-128-15,-2 2 0 0,1-2-128 16,-1 0 192-16,-1 3-192 0,2-3-208 0,-4 0 32 0,1 1 16 16,0 2 160-16,-2-3 0 0,-1 2-144 0,-1 0 144 15,-1-1 0-15,-1-1 0 0,-2 0 0 16,1 0 128-16,-2-2-128 0,-1 0 0 0,-1 1 144 0,0-1-144 16,-2 1 208-16,-1-3-16 0,2 0-16 0,-4 1 0 15,0-3 288-15,-2 0 64 0,-1 1 16 0,0-1 0 0,0 2-352 0,-2-2-192 16,0 3 192-16,-2-3-192 15,1 1-256-15,-3 1-176 0,0-2-16 0,0 2-16 16,1 0-976 0,-1 1-192-16,2-3-32 0,3 1-16 0,2-1-688 15,-1 2-128-15,3-2-16 0,1 0-16 0</inkml:trace>
  <inkml:trace contextRef="#ctx0" brushRef="#br1" timeOffset="-158233.79">22216 14856 1839 0,'-1'-2'160'16,"-1"-2"-160"-16,1 2 0 0,1-1 0 0,0 2 256 0,0 1 0 0,0-3 16 0,-1 1 0 0,1-2 432 0,-1 1 96 0,-1-1 16 0,1-2 0 0,0 3 624 0,0-1 128 0,0 2 32 0,-1 0 0 0,1 0 192 0,0 0 32 16,-2-2 16-1,2 2 0-15,1 0-16 0,-1 0 0 0,0 2 0 0,-1-3 0 0,2 2-224 0,0 1-64 32,-1 0 0-32,1 0 0 0,1 1-256 0,1 4-48 0,0-1-16 0,1 2 0 15,0 2-816-15,2 3-160 0,1 5-48 0,-1 0 0 16,2 4-464-16,-3 2-112 0,3 5 0 15,-1-3-16 1,-1 3-48-16,0 1 0 0,0 2 0 0,0 3 0 0,0 0-352 16,-2-2-80-16,1-3-16 0,-2-2-12544 0</inkml:trace>
  <inkml:trace contextRef="#ctx0" brushRef="#br3" timeOffset="-152714.31">22896 15141 23951 0,'-2'1'2128'0,"-1"1"-1696"0,3-2-432 16,0 2 0-16,0 0 608 0,0-2 32 16,-1 3 16-16,-2 0 0 0,2 4 320 0,-1-1 64 15,0 4 16-15,1-2 0 0,0 2-224 0,1 2-64 16,1 1 0-16,2-2 0 0,-2 1 64 0,1 1 16 16,2 2 0-16,1-4 0 0,-1 1-192 0,1 0-32 15,0 1-16-15,0 2 0 0,-2-4-160 0,0 4-48 16,-1-2 0-16,1 2 0 0,-2 1-16 0,-1-2 0 15,1 3 0-15,0-3 0 0,-1 0-384 0,0 0 0 16,-1-2 0-16,1-2 0 0,0-1 192 0,-1-2-64 16,1 0 0-16,0-2 0 0,0-4 64 0,0-1 0 15,0 2 0-15,0-4 0 0,-1 1-64 0,1-2 0 0,-2-1 0 16,1-2 0-16,-1 0 64 0,-1-3 0 0,1 2 0 0,-2-4 0 16,0 1 0-16,-1-2 0 0,0-2 0 0,1-1 0 15,-3 1-192-15,1-4 0 0,-1 2 144 0,1-4-144 16,-2 3 0-16,1-3 0 0,1 1 0 0,-1 0 128 15,1 0-128-15,1-3 0 0,0 3 0 0,3-1 0 16,-2 2 0-16,3-1 0 0,1 3 0 0,1 0 0 16,2 1 0-16,0 2 0 0,2-2 0 0,0 1 0 15,1 2 0-15,2 2 0 0,0-2 0 0,1 2 0 16,1 1 0-16,0 2 0 0,0-2 0 0,0 3 0 16,-2 0-160-16,1 2 160 0,0-2-192 0,0 2 192 15,0-1 0-15,1 1 0 0,0 1 0 0,0-1 0 0,1 2 0 0,0-2 0 16,0 1 0-16,2 3 0 0,0 0-208 0,1 0 64 15,1 0 16-15,1 3 0 0,0 1-176 0,0 2-16 16,-3 0-16-16,2 1 0 0,0 3 0 0,0 3 0 16,-1 1 0-16,-2 0 0 15,-1 3-496-15,-1 1-80 0,0 0-32 0,-3 1-16272 16</inkml:trace>
  <inkml:trace contextRef="#ctx0" brushRef="#br1" timeOffset="-151463.71">22440 15461 20271 0,'-4'2'1792'0,"2"0"-1424"16,0 0-368-16,2-2 0 0,0 0 400 0,0 0 16 15,-1 0 0-15,0 0 0 0,-2 3 224 0,1-2 32 16,2 3 16-16,0-2 0 0,0 4 0 0,2 0 0 16,1 1 0-16,-1 1 0 0,2 6-160 0,1-2-16 0,1 7-16 15,-1 1 0-15,0-1-368 0,-1 2-128 16,-1 2 0-16,-1-1 0 0,-4-2 176 0,0 1-176 15,-2-3 192-15,-2-2-192 0,0 0 688 0,-3-3 16 16,1-1 16-16,-2-6 0 0,1 1-400 0,-1-6-96 16,1 1-16-16,0-5-14448 0</inkml:trace>
  <inkml:trace contextRef="#ctx0" brushRef="#br3" timeOffset="-148756.04">13147 16162 18431 0,'-9'1'1632'0,"2"2"-1312"0,2-1-320 15,3 0 0 1,-1 0-1168-16,-2 1-304 0,-2 4-64 0,-9-1-16 16,-5 6-560-16,-3-2-96 0,-1 0-32 0,2 0 0 0,2 1 3152 0,-1-5 624 15,2 4 128-15,0-3 32 16,1-1 1312-16,1 0 272 0,3-2 48 0,0-2 16 0,5 2-1072 0,2-4-224 16,0 1-32-16,3-1-16 15,3 0-784-15,1-1-176 0,1 1-16 0,2-4-16 0,3 2-1008 0,1-2-416 0,3 1 32 0,2-3 0 16,0 3-608-16,3-4-112 0,1 1-32 0,1-2 0 0,0 1 944 15,0 0 192-15,1-2 0 0,2-1 0 0,0 0 704 0,1 1 96 32,1-4 32-32,-1 1 0 0,1-1-112 0,-1-3-16 15,0 0 0-15,-1 0 0 0,1 0-320 0,-1 1-64 16,1-1 0-16,-2 0-16 0,1 0-304 0,2-2 0 0,2-1 0 0,2 0 0 0,-2 2 0 0,1 0-144 16,-1 1-16-16,1 2 0 0,-2-1-128 0,-2 3-32 15,-3 2 0-15,-2 3 0 0,-1 0 112 0,-3 1 16 16,-1 0 0-16,-2 0 0 0,0 2 576 0,-2 2 128 31,-1-2 32-31,-3 4 0 0,2-2 96 0,-1-1 0 0,-1 2 16 0,0-2 0 16,1 3-496-16,-2-3-160 0,0 0 0 15,1 1 0-15,0 0-256 0,-1-1-176 16,1 0-16-16,0 0-16 0,-1 0-16 16,1-1 0-16,-1 2 0 0,0-2 0 0,-1 1 336 0,1 0 144 0,-1-1-128 0,0 2 128 0,-1-1 0 15,0 0 144-15,0-1 0 0,-3 1 0 0,0 0 64 0,-1-1 16 16,0 2 0-16,-2-2 0 0,-1 1-224 0,0 0 0 15,-2 0-192-15,-1 1 192 0,0 1 0 0,-2 1 256 16,1 0-32-16,-1-3 0 16,1 3-224-16,1-2 128 0,0 0-128 0,1 2 0 15,3-3 0-15,-1 3 0 0,3-3 0 0,1 1 0 16,3 0-256-16,0 0-80 0,2-1-32 0,0 2 0 16,3-1-480-16,1-2-112 0,1 4 0 0,1-2-16 15,0 2-256-15,0 0-48 0,3 0-16 0,0 0 0 0,0 2 736 16,-1-2 160-16,2 4 16 0,-1-4 16 0,1 2 560 0,-1-2 128 0,2 1 0 15,-1 2 16-15,2-3 112 0,-1 2 32 16,0-2 0-16,1 0 0 0,-1 2-224 0,-1 0-32 0,-1 1-16 0,0 0 0 16,-1 1 48-16,-2 0 0 0,0 2 0 0,0 3 0 15,-2 0-80-15,0 0-16 16,-3 4 0-16,0 0 0 0,-2 1 0 0,-1 1 0 0,1-2 0 0,-3 4 0 16,-2 1 128-16,-3 3 32 15,0 1 0-15,-2-2 0 0,0 2 0 0,-1-1 0 0,-2-1 0 0,1 1 0 0,-2-1-512 0,-1-2-80 16,-1 5-32-16,-2-1-13888 0</inkml:trace>
  <inkml:trace contextRef="#ctx0" brushRef="#br3" timeOffset="-139945.62">21062 14775 4751 0,'-4'0'416'0,"1"0"-416"0,2 0 0 0,-1 0 0 0,1 0 1376 0,0 0 192 0,-2 0 32 15,0 0 48-15,-1-4 784 0,-1 2 176 0,2-2 16 0,1-1 48 0,2 1-592 0,0-3-112 0,0 2-32 0,1-1 32 0,-1-1-672 0,1 4-128 0,-1-3-16 0,2 2 0 0,-2 0-192 0,0 2-32 0,1 2-16 0,-1 0 32 0,-1 0-432 0,-1 0-64 16,2 3-32-16,-2 1 32 0,1 1-304 0,1-5-144 16,0 0 160-16,-8 22-160 15,5-12 192-15,0-1-64 0,-1 1 0 0,2 2 0 0,1-2 272 0,0 2 48 16,2-2 16-16,0 0 32 0,3 0-16 15,-1 1 0-15,4-1 0 0,0 0 32 0,2-1-256 0,1 2-64 16,1 0 0-16,1 1 32 16,0 4-224-16,1-3 0 0,-1 3 0 0,1 0 128 0,3 6-128 15,-2 3 0-15,4 1 0 0,-2-2 0 0,-1 5 0 0,0-3 0 16,-1 2 0-16,-1-2 0 0,-2-1 0 16,0 0 0-16,1 3 0 0,1 2 0 0,-2 1 128 0,-3 0-128 0,2-3 144 15,-2 1-144-15,0-1 0 0,-1 0 0 0,-2-5 0 0,0-1 0 16,-1-3 0-16,0-3 0 0,0-4 0 0,0-2 0 15,-2 0-320-15,-1-4-48 16,1-4-16-16,-2 0 0 0,1-2-1088 16,-1 0-208-16,0-2-48 0,0 0-9056 0,-1-2-1808 15</inkml:trace>
  <inkml:trace contextRef="#ctx0" brushRef="#br1" timeOffset="-137886.39">21476 15402 5519 0,'2'-4'496'0,"-1"0"-496"0,0 2 0 0,0-1 0 0,2 2 928 0,-2-1 96 0,2-2 0 0,0-5 16 0,3-2-496 0,1-1-96 0,0 1-32 0,-1 1 0 0,2 2 224 0,-3 2 64 0,-2 1 0 0,0 1 0 0,-1 3-496 0,-1-1-80 0,1 2-128 0,-1 0 176 0,-1-3-176 15,0 3 0-15,0 0 0 0,-1 0 0 0,1 3 1168 0,-3-3 208 0,3 2 32 0,-3 2 16 0,3-4-304 0,0 0-64 16,0 0-16-16,-17 22 0 0,11-14-560 0,1 0-112 15,-1-2-32-15,1 3 0 0,0-4 176 0,2 1 16 16,-2-1 16-16,1 1 0 0,0-2 256 0,0 0 48 16,2-1 16-16,-3 2 0 0,1 2-496 0,1-1-112 15,-2 0 0-15,1 1-16 0,-2 3 240 16,1-1 48-16,0 1 16 0,0 2 0 0,-1 1-112 0,-3 3-32 16,0 2 0-16,-2-1 0 0,1 1-144 0,-1 2-16 15,0-4-16-15,-1 0 0 0,2-1-32 0,-1-3-16 16,1-2 0-16,1 0 0 0,1-2 624 0,-1 0 128 0,0 0 32 15,1-1 0-15,-1 3-448 0,-1-2-64 0,0 2-32 0,-1 0 0 16,1 2-416-16,-1 1 0 16,1-1-144-16,-1 2 144 0,2-4-144 0,-1 2 144 0,-1-2 0 0,3 0-144 15,-1 1 144-15,0-1 0 0,1 0 0 0,-1 0 0 16,0-2 192-16,1 0-16 0,0 0-16 0,0-2 0 16,-1 1 64-16,2-1 16 0,-1 0 0 0,2-2 0 15,2-2-240-15,-1 2 0 16,3-2 0-16,-1 0 0 0,1 0 0 0,1-2 144 0,1 0-144 0,1 0 128 0,0-2-128 0,0 2 0 15,2 0 0-15,1-2-176 0,-4 2 176 0,0 0 0 16,0 0-144-16,0 0 144 0,24-5 0 0,-18 5 0 16,2-1 0-16,1-1 0 0,-2 2 0 0,3-4 0 15,-1 4 0-15,-1-2 0 0,2-1 0 0,0 2 0 16,0-2 0-16,2 2 0 16,1-1-208-16,-2-1 80 0,1 2 128 0,0-2-208 0,2 3 208 0,0-3 0 0,2 3 0 15,0 0 0-15,2-3 0 0,0 3 0 0,1-2-176 0,1 2 176 16,0 0-176-16,0 2 176 0,1 1-160 0,0 0 160 15,-1 4 0-15,-1-1 0 0,1 0 0 0,-1 0 0 16,-4 0 0-16,1 1-192 0,1-4 192 0,-2 0-192 16,1 0 192-16,-3-1 160 0,1-2-32 15,0-2 0-15,-2 2 160 0,-1-5 32 0,0 4 0 0,0-2 0 16,2-2-320-16,-2 3 0 0,1 0 0 0,1-2 0 16,0 2 0-16,0 2 0 0,-1-4 0 0,-1 4 0 15,2-2 0-15,-2 0 0 0,0 1 0 0,-1 1 0 0,0 0 0 0,-3 0 0 16,-1 1 160-16,0 1-160 31,-2 0 0-31,0-2 0 0,-2 1 128 0,-1 2-128 0,1-3 0 0,-1 0 0 16,-1 0 0-16,0 0 128 0,-1-3 64 0,-1 2 0 15,1-3 0-15,0-1 0 0,-1 2-64 0,-2-4-128 16,1 1 192-16,-2-1-64 0,0 1-128 0,0-1 0 16,1 1 144-16,-1 0-144 0,-3-4 0 0,0 2 0 15,-1-1 0-15,-1-1 128 0,-1 0-128 0,0 0 128 16,-2 0-128-16,1 2 128 0,1-2-128 0,-2-3 128 0,2 4-128 0,0-4 128 15,0 1-128-15,1-2 144 0,2 2-144 16,-2-1 160-16,2 1-16 0,1 0 0 0,1-1 0 0,-1 0 0 16,1 0-144-16,1-1 0 0,0 0 0 0,-1-1 0 15,0 2 144-15,1 0-144 0,-1 0 160 0,0 0-160 16,-2 1 128-16,0-1-128 0,-2 1 0 0,1 2 0 16,0 0 160-16,-2-1-160 0,0 4 160 0,0-3-160 0,-1 1 0 15,-1 2-192-15,2 1 16 0,-1-1 0 16,1 2-224-16,0 2-48 0,-1 0-16 0,1 0 0 15,0 1-1024-15,1 0-208 0</inkml:trace>
  <inkml:trace contextRef="#ctx0" brushRef="#br1" timeOffset="-135113.54">21495 16058 11055 0,'-1'0'976'0,"-1"0"-784"0,1 0-192 0,1-2 0 16,0 2 800-16,0-1 112 0,0-2 32 0,0-1 0 0,0-2-1136 0,1 0-240 0,1-3-32 0,-1 2-16 0,1 1-928 0,0 0-176 0,0 2-32 0,-1 1-16 0,1 0 1312 0,-2 3 320 0,0 1 0 0,0 1 0 0,-2 1 560 0,1 1 176 0,0-1 32 0,0 1 16 0,1-4 624 0,0 0 128 0,0 0 32 0,-10 21 0 15,7-17 288-15,1-1 48 16,-2 2 16-16,2-1 0 0,-2-1 32 0,0 0 16 0,1 0 0 0,-1 0 0 0,0-1-832 0,-1 0-176 16,0 2-16-16,-1-2-16 0,-1 2-288 0,-1 1-64 31,0 1-16-31,-2-1 0 0,-1 4-240 0,-4-1-32 0,-1 2-16 0,-2 3 0 16,1-1-112-16,0 2-32 15,-2 1 0-15,-2 2 0 0,-2 4 64 0,-2-1 16 0,0 1 0 16,-1-2 0-16,3 0 144 0,-1-3 32 0,3 0 0 0,0-1 0 15,1-1-16-15,2-2 0 0,2 0 0 0,1-2 0 16,3-1-368-16,-1 1-208 0,2 0 16 0,0-2 16 16,3 0-912-16,-1-2-176 0,0 3-32 0,0-3-16 15,2 1-272-15,1-1-48 0,0 1-16 16,-1-4 0-16,2 3 224 0,0 1 32 16,0-4 16-16,2 2 0 15,-1-1 560-15,0 2 112 0,1-3 32 0,-1 2 0 0,0 0 112 0,1-2 32 0,-1 1 0 16,0 1 0-16,2-1-96 15,-2-2-16-15,0-2 0 0,2 0 0 0,0 1 640 0,1-1 128 0,0-1 32 0,0-1-7744 0</inkml:trace>
  <inkml:trace contextRef="#ctx0" brushRef="#br2" timeOffset="-134118.37">20678 16497 26719 0,'-4'0'2368'0,"1"0"-1888"16,2 0-480-16,0 0 0 0,1 0-272 0,-1-2-160 0,-2 2-16 0,0-3-16 0,-4 2 144 0,1-4 16 0,-1 1 16 0,-1 1 0 0,1-1 288 0,-3 2 256 0,1-2-64 0,-1 1 0 0,1 3 448 0,-1-2 96 16,-3 2 16-16,2 0 0 0,0 0-128 0,-1 2-32 15,1 1 0-15,-1-2 0 0,3 2 160 0,-4 3 16 16,0-3 16-16,-1 6 0 0,0-3 32 0,1 0 0 0,0 2 0 0,1 1 0 15,1-2-336-15,0 2-64 0,0 0-16 0,0 1 0 16,1 3-400-16,1-3 0 0,0 2 0 16,2 0 0-16,1-2 0 0,1 3-256 15,0 1 48-15,0 0 0 0,0 1 16 0,1-1 16 16,2 0 0-16,-2 2 0 0,3-2-160 0,0 1-48 0,1-2 0 0,-2 0 0 16,4-1 144-16,0 2 32 0,-1-2 0 0,2 3 0 15,-1-3 208-15,2 2 0 0,0 1 0 0,1-2-144 16,0 0 144-16,-1-1-192 0,4 2 192 0,-1-3-192 0,2 2 192 15,1-3-208-15,0 2 80 0,0-5 128 16,1-1 0-16,-1-2 0 0,1 1 0 0,1-2 0 16,3 0 176-16,1-3 0 0,1 1 0 0,1 2 0 15,-5-3-176-15,3-3 160 0,4 3-160 0,1-1 160 0,1 1-160 16,1 0-192-16,-1 0 32 0,-1 0 16 16,0 1-288-16,-1-1-48 0,-3 3-16 0,-1-3 0 0,-1 0 208 0,-1-3 32 15,-2 6 16-15,-1-7 0 0,-1 4 880 0,0-5 192 16,0 1 16-16,-2 1 16 0,1 0-80 0,0-3-16 15,-2 0 0-15,1-2 0 0,-1 2-304 0,-1-3-64 16,2 0-16-16,-2-1 0 0,2 1-256 0,-3-1-128 16,2 0 0-16,-1-2 128 0,-1 0-128 0,0 2 0 15,0-3 0-15,0 1 0 0,0 0 0 16,-2-1 0-16,2 1 0 0,-1 1 128 0,-2 0-128 0,2-1 160 0,-1 4-160 0,-1-2 160 16,-1 0 64-16,-1 1 16 0,0 1 0 0,-1 0 0 15,-1-2 32-15,-2 2 16 0,0-1 0 0,-1 2 0 16,0-2 0-16,-2 2 0 0,-1-3 0 15,0 1 0-15,0-1-112 0,-2-2-32 0,-1 2 0 0,0 0 0 16,1 1-144-16,-3-1 192 16,2 1-192-16,-2-3 192 0,1 2-192 0,1 1 0 0,0-4 0 15,-1 5 0-15,1 0 0 0,0-2-176 0,0 4 176 16,0 0-128-16,0 2 128 0,1-1-160 0,-1 4 160 16,1-1-160-16,0 2 160 0,0 0 0 0,0 0 0 0,0-3-128 15,-1 3 128-15,1-1 0 0,-1 1-144 0,0 0 144 16,1-3-192-16,-1 3 48 0,1-3 0 0,0 0 0 15,2 1-736 1,0-2-144-16,-1 0-16 0,1 1-15904 0</inkml:trace>
  <inkml:trace contextRef="#ctx0" brushRef="#br1" timeOffset="-130762.65">21553 16074 3679 0,'-1'0'320'0,"1"0"-320"0,0 0 0 0,0 0 0 0,1 0 0 0,-1 0-160 0,1-2 16 0,1 1 0 0,-1 1-464 0,-1-3-96 0,1-1 0 0,-1 4-16 0,0 0 720 0,0 0 368 0,0 0-48 0,0 0 48 0,0 0-240 0,-12-16-128 16,8 14 160-16,0 2-32 0,1 0 16 0,-2 0 0 0,1 2 0 0,-2-2 0 0,1 4 64 0,-1-1 16 0,1-2 0 0,-2 4 32 0,2-4 336 0,1 1 64 16,-1 0 16-16,0 0 32 15,0 1 976-15,-1-3 192 0,3 1 48 0,-1-1 32 0,2 2-224 0,-1-2-32 0,2 0-16 0,-1 0 48 32,2 0-592-32,-2 0-112 0,1 0-32 0,1 3 0 15,-1-3-176-15,0 0-48 0,1 0 0 0,0 0 48 16,0 0 432-16,0 0 96 0,0 0 0 0,0 0 64 15,0 0-432-15,0 0-80 0,0 0 0 0,0 0 16 16,0 0-400-16,0 0-96 0,0 0-16 0,0 0 48 16,0 0-448-16,0 0 0 0,0 0-192 0,0 0 192 15,0 0-320-15,0 0 48 0,0 0 16 0,2 20 32 16,-1-18 224-16,1 2 0 0,-1-2 0 0,0 2 0 0,0 0 0 16,-1 1 144-16,2-2 16 0,-1 1 0 0,0 2 288 0,0-3 64 15,2 3 16-15,-2-2 0 0,2-1-64 0,0 3-16 16,2-2 0-16,0 1 0 0,1 1-320 0,2 1-128 15,0-3 0-15,1 1 144 0,2 3-144 16,0-2 0-16,0 3 0 0,2-2 0 0,-1 2 0 0,-1-1 0 16,0 2 0-16,2 3 0 0,-2 0 0 15,1 2 0-15,1 1 0 0,-2 0 0 0,-1 3 0 0,0 1 0 16,1 2 0-16,0 0 0 0,-3 3-256 0,2 0 64 16,-1 1 0-16,0-4 16 0,-1 3-160 0,1-3-48 15,0-4 0-15,-2 0 0 16,2-2-192-16,-2-1-32 0,-1-3-16 0,2-5 0 15,-2 2-688-15,0-3-144 0,0-2-16 0,-1 0-7552 0,0-2-1520 16</inkml:trace>
  <inkml:trace contextRef="#ctx0" brushRef="#br1" timeOffset="-129740.04">21656 16052 9215 0,'-4'0'816'0,"2"-2"-656"0,0 2-160 0,2 0 0 0,0 0 864 0,0 0 144 0,-1-2 16 0,0 2 16 16,-2 0 320-16,0 0 64 0,0 0 16 0,1 2 0 0,-1 3-208 0,1-4-32 0,1 4-16 0,-2-2 0 0,2 4 160 0,-2-4 16 15,2 4 16-15,0-4 0 0,0 2 96 0,-1-1 32 0,2-3 0 0,0 2 0 0,2-1-176 0,-1-2-48 0,0 0 0 0,2-2 0 0,0 2-416 16,1-3-96-16,0 2 0 0,-1-2-16 0,2 2-400 0,-1-1-80 0,0-2-16 0,-1 4 0 0,0-2-80 0,-1 2-32 16,0 2 0-16,0-1 0 0,1 4 32 0,-2-1 0 0,0 2 0 0,0 0 0 0,-1 2 32 0,0 0 16 15,0 0 0-15,0 0 0 0,0 1-32 0,0-2-16 16,2 0 0-16,-2-4 0 0,1 2-16 0,1-3 0 31,1 0 0-31,2 1 0 0,0-2-16 0,2-1 0 0,0 2 0 0,3-2 0 16,1 0-144-16,3 0 0 0,1 1 0 0,2 2 0 15,4 1 0-15,2 1 0 0,1 1 0 0,3 4 0 16,2 0-192-16,1-2 192 0,-2 6-192 0,-2 1 192 0,-1-2-256 0,-2 3 80 16,1 5 16-16,-2 2 0 15,-2-1-32-15,-2 0 0 0,-2-2 0 0,-1 1 0 16,-1-1 192-16,-2-4 0 0,1 0 0 0,-1-1 0 15,2-3 192-15,-1-2 80 0,1-1 16 0,1-4 0 16,-1 0-96-16,2 1 0 0,2-3-16 0,2 0 0 16,1 1-176-16,-2-2 0 0,1 2 0 0,0-1 0 0,2 0-272 0,-1 1 64 15,-1 2 16-15,-1-2 0 16,-2 1-112-16,-1 2-16 0,-1-1 0 0,-3 3 0 16,1-2-32-16,-4 3-16 0,1 1 0 0,-2-1 0 15,-1 2-384-15,-1 1-80 0,1 3 0 16,-3-2-16-16,0 0-1264 0,0 0-256 0,-2-2-64 0,0-3-7424 15,-1-3-1472-15</inkml:trace>
  <inkml:trace contextRef="#ctx0" brushRef="#br2" timeOffset="-127581.18">21815 16801 7359 0,'-3'-3'656'0,"-1"-2"-528"0,1 4-128 0,2-3 0 0,1 1 576 0,0 1 96 0,0 1 16 0,-1-5 0 0,1-1-16 0,-1-1 0 0,1-2 0 0,1-4 0 0,-1 3-176 0,1 1-48 0,0 0 0 0,-1 4 0 0,2 0-240 0,-2 0-48 0,-2 2-16 0,1-2 0 15,1 3 1152-15,-1 0 240 0,0 0 32 0,-1-1 16 0,1 4 80 0,1-3 0 16,-1 0 16-16,1 1 0 0,-1 1-976 0,1-2-208 15,0 2-48-15,0-2 0 0,-2 3-224 0,2-3-48 16,-1 0-16-16,0 1 0 0,0-2 240 0,1 0 48 16,-3 2 16-16,1-4 0 0,-1 2 192 0,0 0 48 15,-1 2 0-15,0-4 0 0,-1 2-64 0,2-1 0 16,-1 1 0-16,-1 0 0 0,0 2-256 16,0 1-48-16,-1-2-16 0,0 0 0 0,-1 0-64 0,0 3 0 15,0 0-16-15,-1 0 0 0,1 0 0 0,-2 0 0 16,0 0 0-16,-2 3 0 15,1 0-240-15,-1 0 176 0,0 0-176 0,0 4 160 0,-1-1-160 0,1 0 0 16,-2 4 144-16,1 2-144 0,-2-2 0 0,2 3 0 16,-2-1 0-16,2 0 0 0,-2 2 0 0,2-2 0 15,1 1 0-15,0-3 0 0,0-1 128 0,1 1 64 16,0-1 16-16,2 0 0 0,1-2 112 0,-1-1 32 16,4-2 0-16,-3 1 0 0,5-1-96 0,-2-3 0 0,3 4-16 0,0-2 0 15,1 0-240-15,0-2 0 0,1 2 0 16,0-1 0-16,3 4-224 0,2-2-32 0,1 3-16 0,1 2 0 0,2 0-64 15,0-2-16-15,2 3 0 0,3-1 0 0,0 1 128 16,1 0 32-16,1 1 0 16,3 0 0-16,0 1-80 0,1 3-16 0,0-3 0 0,0 2 0 15,-3-2 80-15,1 1 16 0,-2-1 0 0,-1 0 0 16,2 0 192-16,-5-1 0 0,1-1 0 0,-3-4 0 16,0 0 0-16,-2 0 240 0,1-2-32 0,-2-3 0 15,1-1 304-15,0-1 64 0,-1 1 16 0,1-6 0 16,1 2-336-16,-2-5-64 0,4 1 0 0,-1 0-16 0,0-4 32 15,1 2 16-15,2-5 0 0,-1 1 0 0,1 2-224 0,0-1 0 16,-2 1-192-16,0 0 192 0,1-2-240 0,-2 2 64 16,1 2 16-16,-3-2 0 0,-1 2-32 0,0 0 0 15,-2 1 0-15,-1-1 0 0,-1 1 192 16,-2 0-192-16,1-3 192 0,-2 2-192 0,-1-3 384 16,0 1 64-16,-1-2 0 0,-2-1 16 0,2 2 48 0,-2-3 0 0,2-3 0 0,-1 3 0 15,1 0-320-15,-2-1 0 0,1 1 128 16,-1-2-128-16,1 4 0 0,-3-1-256 0,1 1 64 0,-2 1 0 31,0 1-208-31,-2 5-48 0,0-3 0 0,-1 4 0 0,-1 0 256 0,-1 0 32 16,-2 1 16-16,0 0 0 0,-2 2 432 0,-2 1 96 15,-1 2 0-15,0 0 16 0,-1 2-208 0,0 1-64 0,-1 0 0 16,1 1 0-16,1-1-128 0,-1 3 0 16,1-3 144-16,0 1-144 0,1 1 0 0,0-1 128 0,1-1-128 0,1 1 0 15,0 1 0-15,1-1 0 0,1 2 0 0,2 0 128 16,-1-2-128-16,3 2 0 0,-1 0 0 0,1 2-128 15,3 0-384-15,0-1-80 0,1-1-16 0,1 0 0 32,1 0-496-32,3-2-112 0,2-2 0 0,0 2-16 15,2-2-928-15,2 0-176 0</inkml:trace>
  <inkml:trace contextRef="#ctx0" brushRef="#br2" timeOffset="-123479.22">24260 16444 2751 0,'-4'-4'256'0,"2"2"-256"0,-1-1 0 0,2 2 0 15,0 1 3328-15,1-2 608 0,0 2 128 0,-1-3 32 0,1 0-1776 0,-2-1-336 0,2-2-80 0,-1 2-16 0,1-2 16 16,1 1 0-16,-1 0 0 0,0 0 0 0,0 1-112 0,0 0-32 0,-1 0 0 0,0 0 0 0,1 0-864 0,0 2-160 0,-1-2-32 0,1 1-16 15,-2 2-368-15,1-1-64 0,0-1 0 0,0 2-16 0,-2 1-240 0,1 0 0 0,-2 0 0 0,0 0 0 16,-1 0 0-16,0 4 0 16,-1-4 0-16,-1 2 0 0,1 2 0 0,-3 0 0 15,0-1 0-15,1 2 0 0,-2-1 224 0,0 2 0 0,0 0 0 0,-2 1 0 16,2-1-32-16,-1 0-16 0,-2 4 0 0,1 0 0 16,-1 2-176-16,1 0 128 0,0 5-128 0,-1-1 128 15,1 2-128-15,0 1 0 0,-1 0 0 0,1 3-176 16,0 0 176-16,-1 1-160 0,2 0 160 0,1-1-160 15,2 0 160-15,0-1 0 0,2-1 0 0,1-2 0 0,1 3 0 0,2-3 0 16,1-3 0-16,-1 1 0 16,4-4 128-16,-1 0-128 15,2 1 160-15,1-3-160 0,1 0 176 0,0-1-176 16,1 0 192-16,0 1-192 0,2-1 176 0,1-2-176 0,-1 3 160 16,1-1-160-16,1 0 0 0,1 1 0 0,1 3 0 0,1-1 0 0,-1-2 128 0,2 0-128 15,0 1 0 1,2-1 0-16,1 0 176 0,-1-2-176 0,1-1 192 0,-1-4-192 0,0 1 224 0,-1-1-64 0,-1 0-16 15,0-3 0-15,0 0-16 0,-2-3-128 0,1 0 192 0,-2-1-64 32,0 1-128-32,0-4 0 0,0-1 0 0,-2-2 0 15,1 0 0-15,0-1 0 0,0 0 128 0,-1-2-128 0,1-3 128 0,0-1-128 16,0 1 0-16,0-1 128 16,-1-2-128-16,-1-3 0 0,1 3 0 0,-2-3 0 15,0 3 0-15,0-3 0 0,-2 2 0 0,0-1 0 0,0 2 0 0,0 0 0 16,-2-2 0-16,1 1 0 15,-1 2 0-15,0-1 0 0,0 2 0 0,-2 1 0 16,0 1 0-16,-1-1 0 0,-1 3 0 0,0 0 0 0,-2 1 0 16,-2 2 0-16,2-3 0 0,-3 5 0 0,-1 0 0 15,1 0 0-15,-1 1 0 0,-2-1 128 0,0 3-128 16,1-1 0-16,-1 1 0 0,-1 1-176 0,-1-2-112 0,0 0-32 16,-1 2 0-16,-2-2 0 0,0-1 80 0,1 1 16 15,-1-1 0-15,1 2 0 0,0 1 48 0,0 2 16 16,0 0 0-16,1 2 0 0,0 0-96 0,0 2 0 15,0 0-16-15,0 2 0 16,2 1-304-16,-1-1-48 0,1 2-16 0,1 0 0 16,0 0-1376-16,2 0-288 0,1 2-48 0,1-2-12528 0</inkml:trace>
  <inkml:trace contextRef="#ctx0" brushRef="#br2" timeOffset="-123082.71">24114 16871 14735 0,'-6'0'1312'0,"1"0"-1056"0,2 2-256 0,3-2 0 0,0 0 1728 15,0 0 304-15,-2 0 48 0,-2 0 16 0,0 0-560 0,1 0-96 0,0-2-32 0,3 2 0 0,2-3 880 0,1 3 160 0,2 0 48 0,1 3 0 0,3-1-1008 0,1 2-192 0,1 0-32 0,0 2-16 0,4 2-800 0,-1-1-144 0,-1 3-48 0,2 2 0 16,-1-2-256-16,-1 2 0 15,1 2 0-15,-2 1 0 0,-1-3 0 0,-1 2 0 16,1-1 0-16,-1 2 0 0,0-3-288 0,-1 1 32 16,1-3 16-16,1 0 0 15,-2-2-704-15,0-2-144 0,0 1-16 0,1-4-15872 0</inkml:trace>
  <inkml:trace contextRef="#ctx0" brushRef="#br2" timeOffset="-122411.18">24714 16217 21183 0,'-2'0'1888'0,"1"0"-1504"0,1 0-384 0,0 0 0 0,0-3 976 0,0 3 128 0,-1 0 32 0,0-1 0 0,0 1 240 0,-1 0 48 0,1 0 16 0,1 0 0 0,0 0-864 0,0 0-160 0,0 0-32 15,0 0-16-15,0 0-176 0,0 0-16 0,0 0-16 0,0 0 0 0,0 0 400 0,0 0 80 0,0 0 0 0,0 0 16 0,0 0-16 0,-17 12-16 0,16-8 0 16,-3 2 0-16,1 0-16 0,0 2 0 0,-1 0 0 0,0 2 0 16,-1 0-256-16,0 1-48 0,-1 3-16 0,0-1 0 15,-1 2-128-15,0 1-32 16,1 0 0-16,-1 3 0 0,-1 3 16 0,1-1 0 0,1-1 0 0,0 5 0 16,-2 1-144-16,3 0 160 0,0 2-160 0,0 3 160 15,3 0-160-15,1-1 160 0,-1 1-160 0,4-5 160 16,-1 1-160-16,0-1 160 0,2 0-160 0,-1 1 160 15,2-1-160-15,-2-1 0 0,3 1 144 0,-1-2-144 0,0-1 0 16,-1-1 128-16,1 0-128 0,2-2 0 0,0 1 128 16,2-5-128-16,0 0 128 0,1-1-128 0,2-1 0 0,2 0 0 15,0-4 0-15,2 3 128 0,1-3-304 0,1-2-48 16,1 2-16-16,-1-3 0 16,0 2-432-16,1 1-96 0,-1-1 0 0,1-3-16 15,2 1-1248-15,0 2-240 0,-1-3-48 16,0 0-12656-16</inkml:trace>
  <inkml:trace contextRef="#ctx0" brushRef="#br2" timeOffset="-121706.89">25103 16444 28559 0,'-3'0'2544'0,"-1"3"-2032"0,1-3-512 0,2 0 0 0,1 0 1360 0,-1 1 176 0,-2 1 48 0,0 1 0 0,-2 0-832 0,-4 1-176 0,0 2-16 0,0 3-16 0,-1-2-32 0,0 3 0 16,-1 1 0-16,-2-1 0 0,2 0 80 16,-1 3 16-16,-2 0 0 0,1-2 0 0,-1 0-288 0,0 1-48 0,1-3-16 0,-1 1 0 15,1 3-16-15,0-3-16 0,2 0 0 16,-1 1 0-16,2-1-64 0,-1-1-16 0,2 0 0 0,2 1 0 15,0-4-144-15,1 0 0 16,3 1 144-16,0-4-144 0,1 3 0 0,2-4 128 0,-2 3-128 16,2-4 0-16,0 1 0 0,2 1 0 15,-1-3 0-15,1 1 128 0,1 2-128 0,-1-3 0 16,3 2 0-16,0 2-128 0,1-3 128 0,2 0 0 16,-1 3-144-16,1 0 144 0,1-2 0 0,1 2 0 0,1 2 0 15,2-4 0-15,0 2-224 0,0-3 80 0,0 4 16 0,1-3 0 0,-2 0 128 16,2 1 0-16,-2 0 0 0,-1 0-128 0,1-3 128 0,-1 3 0 15,-3 0 0-15,1 1-128 0,0-1 128 0,-3 0 0 16,0 0 0-16,0 0 0 0,-1 1 0 0,-1-2 0 16,0 2 0-1,-1 0 0-15,0-2 128 0,-2 2 0 0,-1 2 0 0,0-4 0 0,-1 5-128 0,0-4 128 16,-2 3-128-16,-1 1 128 0,1-1-128 0,-1 0-128 16,-2 4 128-16,-2 0-192 15,1 0-112-15,-2 2-16 0,-2 3-16 0,-1 2 0 16,-1 2-400-1,-1 2-80-15,0 1-16 0,-1 0 0 0,2 1-512 16,-2-5-96-16,2 2-32 0,1-8 0 16,3-2 256-16,1-1 64 0,1-5 0 0,0-4-7840 0,2 0-1568 0</inkml:trace>
  <inkml:trace contextRef="#ctx0" brushRef="#br2" timeOffset="-121073.5">25449 16001 18431 0,'0'0'1632'0,"0"0"-1312"0,0 0-320 15,0 0 0-15,0 0 1488 0,0 3 240 0,2-3 32 0,-2 4 16 0,1-1 448 0,-1 6 80 0,0 1 32 0,-1 0 0 0,-1 5-576 0,1 1-112 0,-1 2-32 0,-1 2 0 0,1 0-704 0,-1 2-144 0,0-1-16 0,-1 1-16 16,-1 1-240-16,1-4-48 0,-1 2-16 0,0-2 0 15,2 1-240-15,-1-2-64 0,1-4 0 0,1 1 0 16,-2-3-128-16,4-2 0 16,0-4 0-16,0 0 0 0,2-2-592 0,0-4 0 15,0 0 0-15,3 0-18176 0</inkml:trace>
  <inkml:trace contextRef="#ctx0" brushRef="#br2" timeOffset="-120012.77">25628 16913 1839 0,'-3'-1'160'0,"2"1"-160"0,0-3 0 0,-1 3 0 0,1 0 3792 0,1 0 736 0,1 0 144 0,-1 0 16 0,0 0-2512 16,0 3-512-16,2-3-112 0,-2 0-16 0,0 0 352 0,0 0 64 0,0 0 16 0,14 22 0 0,-9-12-240 0,3-2-64 0,0 6 0 0,1-2 0 15,2 4-768-15,-1-1-176 0,1 1-16 0,-1-2-16 0,-1 2-272 0,-1-1-48 0,1 1-16 0,-3-4 0 0,0 1-80 0,-2-1-16 0,0-1 0 0,-2 0 0 0,0-1-96 0,-1-2-32 16,-1 0 0-16,0-2 0 0,-3 1-128 0,1-1 0 16,-2 1 0-16,-1 2 0 0,-2-2-432 0,-4 2 48 15,-3 1 0-15,-2 2 0 16,-4-2-960-16,-3 2-176 0,-6 3-32 0,-3-1-15088 0</inkml:trace>
  <inkml:trace contextRef="#ctx0" brushRef="#br2" timeOffset="-118521.89">26209 16574 13823 0,'0'-4'1216'0,"0"-2"-960"0,0 2-256 0,0 4 0 0,0-2 448 0,0-1 32 0,0 0 16 0,-2-4 0 0,1-2 976 0,-1 0 192 0,-3 2 32 0,0 0 16 0,-1 4 48 0,-2 0 16 0,0 6 0 0,-2-3 0 0,0 3-416 0,-3 1-80 0,1 0 0 0,-3 2-16 15,0 0 32-15,1 3 16 16,-4-2 0-16,1 2 0 0,1 1-336 0,0-2-64 0,0 2-16 0,2-2 0 16,2 3-544-16,1-4-112 15,1 3-32-15,2 1 0 0,2 2-208 0,0 0-192 0,1 2 48 0,1 2 0 32,2 2-304-32,-2 2-64 0,2 1-16 0,-1 1 0 0,2-1 80 0,1 0 32 15,-1 0 0-15,2-3 0 0,1 1 416 0,1-4 128 0,2 0 0 0,0-1 0 16,1-6 64-16,1 0 32 0,1-3 0 0,0-2 0 15,1-1-16-15,0-2 0 0,-1-2 0 0,1-2 0 16,0 1-208-16,1-2-160 0,-2-2 32 0,2-1 0 0,-1 0 128 16,-1-2 0-16,2 0 0 0,-1-4 0 0,1 1 0 0,0-1 192 15,0 0-64-15,-2 0 0 0,2-3-128 0,0 0 192 16,-1-1-64-16,-1 1 0 0,1 0-128 16,-1 0 0-16,-2-3 128 0,-1 3-128 0,0 0 0 0,-3 0 0 15,1 0 0-15,-3 1-192 0,-2 1-128 0,1 2-48 16,-1 2 0-16,-1 2 0 0,1-1 368 0,-2 4 0 0,0 2 0 15,2 0 0-15,1 3 0 0,-1 0 0 0,1 3 0 16,0 1 0-16,2 2 0 0,2 4 0 0,1 1 0 0,3 3 128 16,1 2-128-16,2 3 0 0,3-3 0 0,0 3 0 15,2 3 0-15,1-4 0 16,-1-1 0-16,-1-2 0 0,-1-2 0 0,2-1 128 0,0-2-128 0,-2 0 0 16,1-2-192-16,0-1-128 15,-3-1-32-15,-1-1 0 16,0 0-1360-16,-2-4-272 0,-3 1-48 0,0-2-12624 0</inkml:trace>
  <inkml:trace contextRef="#ctx0" brushRef="#br2" timeOffset="-118171.09">26348 16137 38703 0,'-3'0'1712'0,"-1"3"352"0,2-2-1648 16,2 2-416-16,0-1 0 0,1-2 0 0,0 4 416 0,0-1 0 0,0 4 0 0,3 1 0 0,0 6-96 0,1-2-32 0,0 4 0 0,0-3 0 0,0 3-80 0,1-1-16 0,-1-2 0 0,1 2 0 0,0-1-192 0,0 1 0 16,1-4 0-16,-1 0 0 0,0 0 0 0,0 0-208 15,0-4 64-15,0 0 16 16,1-1-848-16,-2-4-176 0,1-2-16 0,-1 0-16048 0</inkml:trace>
  <inkml:trace contextRef="#ctx0" brushRef="#br2" timeOffset="-117637.97">26246 15843 29487 0,'-8'0'2624'0,"3"0"-2112"0,3 0-512 0,2-2 0 15,1 2 576-15,-1-2 0 0,-1 0 0 0,-2-1 0 16,1 0-240-16,-2-1-32 0,2 2-16 0,1-1 0 15,-1 2 864-15,1 1 192 0,1 0 16 0,1 1 16 0,1 2-240 0,0 3-48 16,3-3-16-16,1 4 0 0,3 1-624 0,1 2-112 16,1-2-16-16,1 3-16 0,1-1-304 0,1 0 128 15,3-1-128-15,1 4 0 16,3-1 160-16,3 3-160 0,4-1 128 0,3 2-128 0,5 2 160 0,2 4-160 16,-6-3 192-16,0-3-192 0,1 3 0 0,0 0 0 15,-1 2-160-15,-2 3 160 0,-3 3 0 0,-4-1 0 16,0-1 0-16,-5 3 0 0,-2-2-128 15,-2-1 128-15,0 3 0 0,-3-2 0 0,-1 3 0 0,-1-1 128 16,1 3 0-16,-1 1 0 0,0 3 0 0,-1 0 0 16,0 0 0-16,-1 0 0 0,-2-4-128 0,0 0 0 15,1-5 0-15,-3-1 0 0,-2-2 128 0,0-2 0 16,-1 1 0-16,-2-2 0 0,1-1 0 0,-4-1 0 0,0 1 0 0,0-2 0 16,-3-2-128-16,1-1 0 15,-1 0 0-15,-1-1 0 16,0-3-352-16,-1-2-96 0,-1 2-32 0,0-4 0 15,0-2-992-15,-1-1-192 0</inkml:trace>
  <inkml:trace contextRef="#ctx0" brushRef="#br2" timeOffset="-112994.72">22682 16618 26719 0,'0'0'2368'0,"-1"0"-1888"15,1-1-480-15,0 1 0 0,0 0 1472 0,0-2 208 0,0-2 48 0,0-1 0 0,1-1-2016 0,0-4-400 0,1-2-80 0,0 1 0 0,0-4 256 0,1 1 64 0,-1-1 16 0,0 3 0 0,0 2 432 0,-2 1 0 0,1 3 0 0,-2 1 0 0,0 3 192 0,-2-1 32 0,1 3 0 0,-4 3 0 0,0-1 800 0,-3 3 144 0,-1 1 48 0,-2 1 0 0,-2 1-256 0,-2 2-64 16,-1 2 0-16,-3 1 0 0,1-3-208 0,0 5-48 0,-1-2-16 16,1 3 0-1,3 0-272-15,0 3-48 0,2-3-16 0,2 2 0 16,1 1-288-16,0 0 0 0,2-2 128 0,1 4-128 0,-1-1 0 0,1 2 0 16,0 3 0-16,0-3 0 0,0 3 0 0,0 3-144 15,2 1 16-15,-1-1 0 0,2 0 0 0,0 1 0 16,2 3 0-1,2-1 0-15,1 1 128 0,3-6 0 0,0 1 160 0,3-4-160 0,2-1 336 0,2-6-16 0,1 0-16 0,3-4 0 0,2 1-144 16,1-7-32-16,1 0 0 0,2-2 0 0,0-4-128 0,1-3 0 31,0 0 0-31,-1-4 0 0,0 1 0 0,-3-1 0 16,-1-2 0-16,-1-1 0 0,-2-2 0 0,0-1 208 16,-2 4 0-16,-2-4 0 0,-1 0 48 0,-2-2 0 15,1 0 0-15,-1-1 0 0,-1 0 0 0,-2-3 0 16,1 2 0-16,0-5 0 0,-2 1-256 0,0-2 144 15,0-1-144-15,-1 0 128 0,-1-3-128 0,-1 1 0 16,0 0 0-16,-2-2 0 0,-2-1 0 0,0 4 0 16,-2-1 0-16,0 2 0 0,-2-2 0 0,-1 2 0 15,-1 2 0-15,-1 0 0 0,-1 2 0 0,0 1 0 0,-1 0 0 16,-1 3 0-16,0-2 0 0,2 5 160 0,0 0-32 16,1 3-128-16,1 0 0 0,-1 4 0 0,-1 1 0 15,2 4 0 1,0-1-320-16,-1 2-80 0,0 2-16 0,1 2 0 15,0 2-608-15,1-2-112 0</inkml:trace>
  <inkml:trace contextRef="#ctx0" brushRef="#br2" timeOffset="-105892.14">26529 17237 42383 0,'0'1'3776'0,"-1"-2"-3024"0,1 1-608 0,0-3-144 0,1 0-224 0,0 0-80 0,2-3-16 0,0 0 0 0,2-7-1344 16,3 0-288-16,0 0-48 0,1-1-16 0,1 2-816 0,-3 1-176 0,0 4-16 0,-4 1-16 0,-1 2 2832 0,-4-1 560 15,-4 4 112-15,-1 1 32 0,-4 0 2096 0,-2 4 416 16,-2-2 96-16,-2 2 16 0,0-3-1408 0,-2 4-288 16,-1-4-48-16,-2 2-16 0,-3-1-912 0,-1-1-192 15,-1-1-48-15,0 3 0 0,1-3-208 0,-1 0 0 16,2 0-192-16,0 0 192 0,2 0-176 0,-2 0 176 15,-1 2-160-15,0 2 160 16,-1-4 0-16,-1 2 0 0,-1 2 0 0,-1-3 0 0,2 2 0 0,0 1 0 16,0 1 0-16,2-2 0 0,3 0 0 0,-1 0 0 15,5 1 0-15,0-1 0 0,4 0-176 0,4-3 176 0,4 3-192 16,2-3 192-16,4 1-224 0,2-1 64 0,1-1 16 0,6-2 0 16,2 3 16-16,4-3 0 0,6 0 0 0,5 2 0 15,6-2 128-15,3 3 0 0,7 0 0 0,1 0-128 16,-2 3-272-16,2-3-48 15,0 1-16-15,0 2 0 0,-4 0 16 0,-2 0 16 0,-2 0 0 16,-6 1 0-16,-2 1 432 0,-4-1 0 0,-1 0 0 0,-3-1 0 0,-2 0 448 16,-5-1 112-16,-1 2 16 0,-4-2 16 15,-2-2 32-15,-3 2 0 0,-1 0 0 0,-1-2 0 16,-2 0-304-16,-1-2-48 0,-1 0-16 0,-2 0 0 16,-2-2-128-16,-1-1-128 0,-3 0 144 0,-3-1-144 0,-2-3 0 15,-1 3-256-15,-4-4 16 0,-1 2 16 16,-2 4-48-16,-1-2-16 0,1 2 0 0,-2 4 0 15,0 0 288-15,-1 0 0 0,0 1 0 0,-1 1 144 0,2-1 224 0,3 1 32 16,3 0 16-16,4 0 0 0,5 1-208 0,3-3-32 16,4 0-16-16,2 0 0 0,4 0-160 15,1 0 0-15,3-3 0 0,2 1-176 16,4 0-352-16,4 0-80 16,3 1-16-16,1-1 0 0,3 1-1552 0,2-1-304 0</inkml:trace>
  <inkml:trace contextRef="#ctx0" brushRef="#br1" timeOffset="-103025.05">20513 15841 17503 0,'-1'-4'1552'0,"1"1"-1232"0,0 2-320 0,0 1 0 0,0 0 1344 0,0 0 192 0,-1 0 64 0,1-2 0 0,0-2-64 0,0 2-16 0,0 2 0 0,0 0 0 0,0 0-768 0,0 0-160 0,0 0-16 0,0 0-16 0,0 0 208 0,0 0 32 0,0 0 16 0,15 16 0 0,-13-14 80 0,0 2 0 0,1-4 16 0,1 2 0 0,-2 0-336 0,2 2-64 16,-2-2 0-16,1 3-16 15,0 0-176-15,0 0-48 0,-1 1 0 0,1 0 0 16,-1 1-272-16,1 2 160 16,-1-2-160-16,0 2 128 0,0 1-128 0,-1 0 128 0,1 1-128 0,-1-1 128 15,0 0 80-15,-1 0 16 0,1 2 0 0,0-3 0 16,1 1-80-16,0-3-16 0,1 2 0 0,-1-1 0 15,2 0-128-15,0 0 192 16,0-1-192-16,3-1 192 0,-1 1-192 0,0-3 0 0,1 1 0 0,0-1 128 0,0-1-128 0,-1 2 0 16,0-4 0-16,1 3 0 0,-1-1 0 15,-1-1 0 1,0 2 144-16,1-2-144 0,-1 2 0 0,1-2 128 16,0 2-128-16,0-1 0 0,2 0 0 0,-2 1 0 0,0-1 0 0,2 0 128 0,-1 1-128 0,0 1 128 0,1 1-128 0,-1-2 128 15,2 2-128-15,0-2 128 0,-1-2-128 0,1 2 128 31,0 0 0-31,-1-2 0 0,2 2 0 0,0-2 0 16,0 2-128-16,0-2 128 0,1 2-128 0,-1-1 128 16,0 0-128-16,0 0 0 0,-2 0 128 0,1 1-128 15,0 0 0-15,-2 1 128 0,0-1-128 0,2 2 0 0,-2-4 0 16,1 2 0-16,-1 2 0 0,1-5 0 0,-1 2 176 16,2-1-48-16,-1 2 0 0,1-4 0 0,-2 2-128 15,2-2 0-15,1 4 0 0,0-4 0 0,-1 3 0 0,0-2 0 16,0 3 128-16,1-2-128 0,-1 1 0 15,-1 0 0-15,1 0 0 0,0 0 0 0,1 1 0 0,-2 1 0 16,1-1 0-16,0-3 0 0,-2 4 128 0,2-4 0 16,-1 2 0-16,0-1 0 0,-1 2 64 0,0-2 0 15,1-2 0-15,-2 4 0 0,2-4-192 0,0 3 192 16,0-2-192-16,0 1 192 0,1-1-192 0,1 1 0 0,0-1 0 16,1-1 0-16,1 0 0 0,1 0 0 0,0 0 0 0,1 0 0 15,-1 2 0-15,1-2 0 0,0 0 0 0,-1 0 0 16,0 4 0-16,-1-1 0 15,-1-2 0-15,0 4 0 0,-1-1 0 0,0-2 0 16,-1 2 0-16,-1-3 128 0,1 1-128 0,0 1 0 0,-1-2 0 0,0 2 128 16,-1-3 0-16,2 0-128 0,1-3 192 15,1 2-64-15,1 1 16 0,0-4 0 0,3 2 0 0,0-2 0 16,0 2-144-16,0-1 0 0,1 2 144 0,0-2-144 16,-1 0 0-16,0 0 0 0,-2 1 0 15,1 0 0-15,-3-1 0 0,-1 1 0 0,0 1-128 0,-2 1 128 16,1 0 0-16,-3 0-128 0,0 0 128 0,-1 0 0 0,0 0 0 15,0 0 0-15,0 0 0 0,0-2 0 0,0 2 128 16,-1-1 0-16,2 1 0 0,0-3 0 0,0 3 0 0,2-2 16 16,2 0 0-16,1 0 0 0,1-2-144 0,3 2 0 15,1-2 144-15,3 2-144 0,-1-2 144 0,1 1-144 16,2 2 192-16,-3-4-192 0,2 4 0 0,-3-2 0 16,-1 1 0-16,-1 1-192 0,-2-2 192 0,-2 1 0 15,0 1 0-15,-4-2 0 0,1 2 0 0,-2 0 0 16,0-1 0-16,-2 0 0 0,1 1 160 0,-3-2 32 15,2-1 0-15,0 0 0 0,-1 2 64 0,2-3 32 16,-1 0 0-16,1 0 0 0,1 2-144 16,2-3-16-16,-1-3-128 0,0 1 192 0,2 2-192 15,0-2 0-15,1 0 0 0,0 2 0 0,-2-3 0 0,2 3-192 16,-1-1 48-16,1 1 0 0,-3-3-64 0,-1 3-16 0,0 2 0 0,-1-3 0 16,0 4 224-16,-1-3-176 0,-2 3 176 15,1 0-160-15,-1 0 160 0,0 2 0 16,-1-1 160-16,1-2-160 0,0 1 176 0,0 0-176 15,1 0 192-15,0 2-192 0,0-1 0 0,0-2 0 0,2 1 0 0,0 0 0 16,0 0 0-16,0 1 0 16,1-2 0-16,-1 0-144 0,0 1 144 0,0 0-192 15,-1-1 192-15,1-1-192 0,-3 2 192 0,2 0-128 0,-1 0 128 0,-1-1-128 0,-1 1 128 0,2 0 0 16,-2 0 0 0,0 2 0-16,-1-2 0 0,0 1 0 0,1 1 0 0,-1-2-128 15,0 3 128-15,2-3 0 0,-2 0-144 0,1 2 144 16,0-2 0-16,0 0 0 0,1 0 0 0,-1 1 0 0,0-2 0 0,0 0-144 15,1 2 144-15,-1-2 0 16,1 2 0-16,0-2 0 0,-1 1 0 0,-1 2 0 16,1-1-160-16,-1 2 160 0,0-3-128 0,0 3 128 0,0-1-128 0,0 1 128 0,0 0-128 0,0 0 128 15,0 0 0-15,0 0 0 0,0 0 0 16,0 0 0-16,0 0 0 0,0 0-128 0,0 0 128 0,0 0 0 16,0 0 0-16,0 0 0 15,0 0 0-15,0 0 0 16,0 0 0-16,0 0-192 0,0 0 64 0,0 0 0 0,0 0 128 0,-21 10 0 15,15-8 0-15,0 0-128 0,-2 0 0 0,0 2 0 16,0-2 0-16,-1 0 0 0,2 0 128 16,0 0-192-16,-2-2 192 0,2 4-192 0,-1-4 192 0,1 3 128 0,1-2-128 0,-2 1 176 15,1-2-176-15,-1 3 128 0,1-2-128 0,1 2 128 16,-2-3-128-16,1 1 0 16,1 1 0-16,-1 1 0 0,0-3 0 0,0 1 0 15,0 1-176-15,0 1 176 0,0-3-144 0,-1 4 144 16,1-2-160-16,-2-1 160 0,-1 4-208 0,0-3 48 15,2 1 16-15,-3 2 0 0,-1-1 144 0,3-2 0 16,-3 0 0-16,4 0-128 0,-1 2 128 0,2-2-128 16,2-2 128-16,0 0-128 0,2 0 128 0,1 0 0 0,2 0 0 15,-1 0 128-15,2 0-128 0,0 0 0 0,0 0-176 16,2 0 176-16,-1-2-240 0,1 2 48 0,-3 0 16 0,0 0 0 16,0 0 48-16,0 0 0 0,24-1 0 0,-17 1 0 15,0 0 128-15,-1-3 0 0,0 3-144 16,1 0 144-16,0-2 0 0,-1 2 0 0,2-2 0 0,-2 2 0 15,0-2 0-15,0 2 0 0,2-4 0 0,0 4 0 16,1-2 0-16,1-2 0 0,1 2 0 0,-1-2 128 16,1 1-128-16,-1 0 0 0,1-1 0 0,0 1 128 15,-1 1-128-15,0 1 0 0,-1-2 0 0,-2 3 0 0,0 0 0 16,-2-2 0-16,2 2 0 0,-4 0 0 0,2 0-144 0,-2 0 144 16,-1 0 0-16,-1 0 0 15,2 0 0-15,-2 0 0 0,0 0 128 0,2-1-128 0,-1 1 304 0,2-3-48 16,0 2 0-16,2-4 0 0,0 1-256 0,3 0 0 15,-1 0 0-15,1 0 0 0,0-2 0 0,-2 2 0 16,0 0 0-16,-2 2 0 0,0-1 0 0,-2 2-144 16,1 1 16-16,-2 0 0 0,1 0-64 0,-2 1-16 15,-1 2 0-15,0-1 0 0,0-1 208 0,0 2 0 16,-1 1 0-16,1-2 160 0,-2 2-160 0,1 0 128 16,1 0-128-16,0 3 128 0,-1-4-128 0,1 4 128 15,1-4-128-15,-1 3 128 0,1 1 0 0,2-4 0 16,-1 4 0-16,2-1 0 0,0 0 0 0,-1 3 0 0,2-3 0 0,0 1 0 15,0 2-128-15,0-3 0 0,-1 4 0 16,0-4 128-16,-1 4-128 0,0-1 0 0,-1 1 144 0,1 2-144 16,-1-2 0-16,-1 2 0 15,1 1 0-15,-2-4 0 0,1 1 0 0,0 0 0 0,2 0 0 0,-2-1-192 16,1-3 192-16,1 0-192 16,-1 0 192-16,1-2-192 0,-1-2-160 0,2 0-32 0,0 0-16 0,-1-4-19280 15</inkml:trace>
  <inkml:trace contextRef="#ctx0" brushRef="#br1" timeOffset="-98307.54">22801 15938 12895 0,'-3'-2'1152'15,"1"1"-928"-15,1 1-224 0,1 0 0 0,0 0 0 0,-2 0-240 0,1 0 48 0,-1 0 16 0,-3 0-144 0,0 0-16 0,0 0-16 0,0 0 0 0,1 0 752 0,0 0 160 16,2 0 16-16,1 0 16 0,-1 0 1152 0,1 0 240 16,0 0 32-16,1-3 16 0,0 1-240 0,0 0-32 15,0-1-16-15,-1 0 0 16,0 1-912-16,-1 1-176 0,0-2-32 0,-2 3-16 16,2 0-304-16,-3 0-64 0,-1 0-16 0,-2 0 0 15,-1 3 256-15,0-3 48 0,-3 3 16 0,1-3 0 16,0 1 320-16,0 1 64 0,-1-1 16 0,-1 1 0 0,2 2-400 0,3-1-80 0,1-2-16 0,0 4 0 31,2-1-256-31,0-2-48 0,1 3-16 0,2 0 0 0,1 1-384 0,-1 0-64 16,2 0-32-16,0 2 0 15,2 0-160-15,-1 0-48 0,0 2 0 0,-1-2 0 16,1 5 208-16,-1-3 32 0,0 2 16 0,-1 0 0 0,0 1 160 16,-2-1 144-16,0-1-208 0,0 2 80 0,-1-1-32 15,2 0 0-15,-2-2 0 0,3 3 0 16,0-5 160-16,0-1 128 0,2-4-128 0,0 3 176 0,3-4 0 0,1 0 0 15,1 1 0-15,1-3 0 16,2 0-624-16,1-3-128 0,0 1-32 0,1 0 0 0,-1 0 192 16,0-2 32-16,1 1 16 0,-1-4 0 0,0 1 368 0,-1 0 240 15,0 0-48-15,0 0 0 0,-1 2 512 0,0-2 112 16,-2 0 16-16,0 1 0 0,0 0-96 0,-1 0-16 16,-1 1 0-16,-1 0 0 0,-1 2-224 0,0-2-48 15,1-1-16-15,-2 4 0 0,-1-3-112 0,1-1-32 0,-1 4 0 16,-1-4 0-16,0 4-80 0,0-4-16 0,-1 1 0 15,0 0 0-15,0 1-192 0,-1-3 176 0,1 3-176 16,-1-3 160-16,1 2-160 0,-1-1 160 0,1 2-160 16,-2-1 160-16,2 1-160 0,0 2 160 0,0-1-160 0,1-1 160 15,-1 3-160-15,2 0 160 0,-1 0-160 0,1 3 160 16,0-3-160-16,0 2 0 0,0-2 0 0,0 0 0 16,0 0-272-16,0 0 64 15,0 0 16-15,14 20 0 0,-11-14 192 0,2 0-176 0,2 0 176 0,-1 1-160 16,0-1 160-16,0 0 0 0,3 1 0 0,-2 0-128 0,3 1 128 15,-1 0 0-15,2 0 0 0,0 0 0 0,0 0 0 0,1 1 0 16,1-2 0-16,0 2-128 0,0 1 128 16,2-3 0-16,-1 5 0 0,3-3 0 15,-1 1-496-15,1 3-16 16,0-1 0-16,-1-2 0 0,-1 0-720 0,0 0-160 0,0 1-16 16,0-4-16-16,-2 2-1136 0,-2-3-240 0</inkml:trace>
  <inkml:trace contextRef="#ctx0" brushRef="#br1" timeOffset="-97799.55">23187 15701 9215 0,'-2'-3'816'0,"1"2"-656"0,1-1-160 16,0 2 0-16,0 2 576 0,0-2 96 0,0-2 16 0,-1 2 0 0,0 0 896 0,-1 0 176 0,0 0 32 0,2 0 16 0,0 0 432 0,0 0 96 0,-14 22 16 0,9-13 0 0,0 1-288 0,0 2-48 16,-1-1-16-16,0 4 0 0,-1-3-464 0,-1 4-80 0,2-2-32 0,0 1 0 15,0 1-832-15,0-1-160 16,-1 1-48-16,2-3 0 0,2 2-672 0,-2 1-144 0,1 0-16 0,0-2-11248 16,2 1-2240-16</inkml:trace>
  <inkml:trace contextRef="#ctx0" brushRef="#br0" timeOffset="-23093.77">12895 17095 11055 0,'-6'3'976'0,"-1"-3"-784"0,2 0-192 0,0 0 0 0,3 0 5344 0,1 0 1024 0,0 0 208 0,-2-2 32 0,-1 2-4912 0,-1-1-992 0,0 1-192 0,1-3-32 0,-1 3-688 0,2-2-144 16,3 0-32-16,0 2 0 0,0 0 768 0,3-2 160 0,-2 2 32 0,3 0 0 16,-1 0 16-16,2 0 16 0,-5 0 0 0,0 0 0 0,20 2-96 0,-10-2-32 0,0 0 0 0,3 0 0 0,3 0-144 0,2 0-16 15,3-2-16-15,2 2 0 16,3 0-96-16,0-3-16 0,1 2 0 0,2 1 0 15,-2 0 0-15,1-2-16 0,-3 2 0 0,4-4 0 0,3 4-176 0,2-4 192 16,2 2-192-16,-1-1 192 16,0 2-192-16,2-1 128 0,6 2-128 0,1-3 128 15,-2 2 0-15,-2 1 0 0,-2 0 0 0,-2 0 0 0,-6 1 80 0,3 2 16 16,4-3 0-16,3 0 0 0,-2 2 48 16,4-2 16-16,5 4 0 0,3-2 0 15,0 3-96-15,-1 1-32 0,-6-1 0 0,-1 2 0 0,-2-1 48 0,2 1 16 0,0-3 0 16,5 1 0-16,7-1-80 0,4-2-16 15,2 2 0-15,-4-2 0 0,-5-2 48 0,-3 0 0 16,-3-1 0-16,1 0 0 0,4 1-48 0,6 0-128 16,5-3 192-16,-5 2-64 0,-6-1 64 0,-1 2 0 0,1-4 0 15,-1 1 0-15,0 3 0 0,0-2 0 0,3 1 0 0,4 1 0 0,0-3-192 16,3 3 192-16,-4 0-192 0,-2 0 192 0,-6 0-192 16,0 3 0-16,-1-2 0 0,5 1 0 0,6 1 0 15,5-2 192 1,2 2-64-16,0-1 0 0,-2 2 0 0,-3-4-128 15,-2 2 192-15,-1-1-64 0,-2 2-128 0,8-3 0 0,9-3 0 0,-3 2 128 16,-5 0 0-16,-5 0 0 16,-5-3 0-16,-4 4 0 0,1 0-128 0,-2 0 0 0,-1 0 0 15,1 0 0-15,3 1 0 0,-3 2 0 0,-3-2 0 0,-6 1 0 0,-3 2 128 0,-4 1 0 16,-1-1 0-16,-1 2 0 0,1-2 0 0,1-1 0 16,3 2 0-16,0-1 0 0,4 2 0 0,-1-3 0 15,3 0 0 1,0 0 0-16,-3 1-128 0,-2-3 0 0,-3 1 144 0,-2-2-144 15,-1 3 192-15,-2-3-48 0,2 3 0 0,2-3 0 16,0 3 0-16,2-2 0 0,-2 2 0 0,-2-1 0 16,-1 2 64-16,-3-4 16 0,-1 2 0 0,-4 0 0 0,-4 0-64 0,-2-1-16 0,-3 2 0 0,0-3 0 15,-4 2 0-15,1-2 0 0,-3 1 0 0,-2 2 0 16,-1-3 336-16,0 0 64 16,-1 0 16-16,1 0 0 0,-2 0-560 0,0 0 0 15,1 0 0-15,-1 0 0 16,0 0 0-16,0 0 0 0,1 0 0 0,-2 0 0 15,1-3-272-15,0 3-176 0,0 0-16 0,-1-1-16 16,0 1-304-16,-2 0-64 0,1-2-16 0,1 2 0 16,0 0-896-16,-23-16-176 0,4 3-48 15,-9-6-20064-15</inkml:trace>
  <inkml:trace contextRef="#ctx0" brushRef="#br0" timeOffset="-21581.17">18733 17320 34095 0,'-3'-4'3024'0,"2"1"-2416"0,0 3-480 0,1-2-128 0,0 1 1232 0,0 1 240 0,0-5 32 16,-2 1 16-16,2-3-1520 0,0 0-544 0,2-1 16 0,-1-2 0 0,1 1-128 0,1 2-32 0,-2-2 0 0,1 3 0 0,0 2 336 0,-1-2 64 0,1 4 16 0,0 0 0 0,-2 0 592 0,0 2 128 0,0 0 32 0,-2 0 0 0,1 0 32 0,0 2 0 16,1-2 0-16,0 0 0 0,-1 2 64 0,1-2 0 0,0 0 16 0,0 0 0 15,0 0-96-15,0 0-32 0,0 0 0 0,0 0 0 0,19 14-80 0,-11-14-32 16,-1 2 0-16,2 0 0 16,2-2-32-16,4 3-16 0,1-3 0 0,1 0 0 0,3 0-48 0,1 0-16 15,1 0 0-15,1 0 0 16,0 0 16-16,1 0 0 0,-1 0 0 0,-1 0 0 0,2 0 32 0,-2 1 16 15,0 1 0 1,1 1 0-16,-1 1-144 0,-1-1-32 0,1 2 0 0,0 0 0 0,1 0 0 16,0-1-128-16,3 2 192 0,4-4-64 15,4 2 96-15,5 2 16 0,0-2 0 0,6 0 0 16,4 1-16-16,0-4 0 0,-1 4 0 0,-4-1 0 0,1-1-32 0,1 3-16 16,3-3 0-16,7 1 0 15,3 2 80-15,3 0 32 0,1 1 0 0,0 5 0 16,-5-3-288-16,-3 1 0 0,-4 3 0 0,5-5-144 15,3 4 144-15,6-1 0 0,3-1 160 0,-3-1-160 0,0 1 0 16,-5 0 128-16,-3-1-128 0,5 0 0 0,7-5 336 16,4 1 32-16,-1 2 0 0,-2-4 0 0,-3 4-368 15,4-4 128-15,2 1-128 0,1 1 0 0,-5-1 0 0,4-2 128 16,2-2-128-16,0 1 0 0,-7 2 0 0,3-1 0 16,7-4 0-16,1 2 128 0,-4 0-128 0,-7 0 0 15,-7 0 0-15,-1-4 128 0,-6 4-128 0,5-2 0 16,7-1 0-16,1 2 0 0,0-2 0 0,-4 1 0 15,-5 1 0-15,-3 1 0 0,-3-3 128 0,5 2-128 16,6 1 160-16,2-2-160 0,-2 2 128 0,-3-3-128 16,-2 2 0-16,-3 1 0 0,-6-3 0 0,1 1 0 0,2 1 0 15,2-2 0-15,2-1 128 0,-1 4-128 16,-2-3 0-16,-6 1 144 0,-4 2-144 0,-3-1 192 0,-3 1-192 0,2 0 192 16,-1 0-64-16,3 0 0 0,2 0 0 0,3 1 0 15,2 1 0-15,0-1-128 0,-1 1 192 0,-2 0-64 16,-2 0-128-16,-3 1 0 0,-3 0 144 0,-6 0-144 15,-5-3 0-15,5 4 0 0,6-2 0 16,7-1 128-16,3 2-128 0,0-1 176 0,-2 2-176 0,-4 0 192 16,-4-2-192-16,-3 2 160 0,-3-4-160 0,-4 2 160 15,-2 2-160-15,-1-2 160 0,-2 0-160 0,0 0 160 16,0 1-160-16,1 0 128 0,0 1-128 0,1-4 128 16,-2 3-128-16,0-2 0 0,0 1 144 0,-1-2-144 15,0 3 128-15,-2-3-128 0,1 0 128 0,-3 0-128 16,-1 1 0-16,-2-1 144 0,-1 2-144 0,0 1 0 0,-2-3 0 0,-2 1 0 15,-1 2 0-15,1-1 0 0,-3 2 0 16,-1-1-256-16,0 0 32 0,-3 1 0 16,1-1-192-16,-2 2-32 0,-1-1-16 15,-1 0 0-15,-3 2-512 0,-3 0-112 0,-8 0 0 16,-14-3-21904-16</inkml:trace>
  <inkml:trace contextRef="#ctx0" brushRef="#br0" timeOffset="210579.77">25140 6084 21183 0,'-12'-5'1888'0,"-2"1"-1504"0,4 2-384 0,3 1 0 0,2 1 2288 0,-4 0 384 0,-5-3 80 0,-10 1 0 32,-11-3-4864-32,-7 0-960 0,-2 1-208 0,1-2-48 0,3 0 1008 0,1-1 192 0,3 1 32 0,2-1 16 15,5 1 3600-15,-2-4 720 0,1 4 128 0,-1-3 48 16,-1-1 880-16,-3 4 176 0,2-3 48 15,-4 3 0-15,-3 2-1792 0,-2-2-336 0,0 2-80 16,0 2-16-16,1 1-720 0,1-4-160 0,0 3-32 0,-3-2 0 16,-6 0-384-16,-4 0 0 0,-5 0 0 0,-2 2 0 0,0-1 0 15,1 2-144-15,-1-1 0 0,-1-2 0 0,-4-2 336 0,-6 1 64 0,-10 1 0 0,0-2 16 32,3 2 128-32,0-2 32 0,0-4 0 0,-5 2 0 15,-5 0-144-15,3 2-32 0,3 1 0 0,2 0 0 16,2 3-256-16,-7-2 160 0,-8 1-160 0,0 3 128 15,5 3-128-15,1-3 0 0,4 0 0 0,-5 0 0 16,-5 1 0-16,3 2 0 0,8 0 0 0,2 1 0 16,2 1 0-16,-5-1 0 0,-8-1 0 0,1 2 0 0,7 3 0 15,0-2 0-15,1 0 0 0,-4-3 0 0,-8 4 0 16,6-1 0-16,9 0 0 0,3 1 0 0,0-5 0 0,-5 2 0 16,-4 2 0-16,3-2 0 0,7 2 0 0,3-2 0 15,7 0 0-15,-6-2 0 0,-4 0 128 0,-2 4-128 16,2-2 192-16,4 2-64 0,8-3-128 0,1-2 192 15,-1 1-192-15,-2-2 192 0,-3 0-192 0,0 0 0 16,1 0 0-16,3-3 128 0,4 0-128 0,2-3 0 16,5-1 0-16,-1 0 0 0,-2 1 0 0,0-2 0 0,4 0 0 15,5 2 128-15,5-3 48 0,5 2 0 16,5 1 0-16,4-3 0 0,2 0 0 0,2 5 0 0,2-3 0 0,0 2 0 16,1 2-176-16,1 0 128 15,0 2-128-15,1 1 128 0,2 0-128 0,1 1 160 16,2 2-160-16,2-1 160 0,1 2-160 0,2 2 0 0,2-2 0 0,1 1 0 15,1 0 0-15,0 1 0 0,2-1 0 16,2 1-176-16,0 1 176 0,1 0-128 0,-1 1 128 16,2 0-128-16,0 2 128 0,0 1 0 0,1 2 0 0,-1 2 0 15,0 5 0-15,0-2 0 0,-1 7 0 0,0 4 0 16,-1-1 0-16,0 4 0 0,-2 4 0 0,1 1 0 16,-2-1 0-16,-1 1 0 0,-1 0 0 0,-1 5 0 15,-3 5 0-15,-1 6 0 0,1 2 0 0,-3 2 0 0,1 6 0 0,-2-4 0 16,4-1 0-16,1-5 0 15,1-2 0-15,2-3 0 0,1 2 0 0,0-3 0 0,3-3 0 0,-1 1 0 16,2-3 0-16,0-1 0 0,-1-3 0 0,0-1 192 16,-1-2-64-16,1-6 0 0,-2 0-128 0,1-1 0 15,-1 1 0-15,0 2 0 0,0 0 0 16,0-2 0-16,0 2 0 0,1 0 128 0,1-2-128 16,-1-1 144-16,2-2-144 0,0-4 160 0,0 0-32 0,1 0 0 15,0-3 0-15,1-3 0 0,-1-1-128 0,1-1 0 16,0-2 0-16,2-3 0 0,-2 1 0 0,2-3 0 15,-1-1 128-15,2 1-128 0,-1-1 160 0,2-4 0 0,0 2 0 0,3 0 0 16,-1 1 0-16,1-2 0 16,0 0 0-16,2 0 0 0,0 1 16 0,2 0 0 15,2 1 0-15,2-1 0 0,1 2-176 0,2-3 0 16,1 4 0-16,2-1 0 0,0 0 0 0,3 0 0 16,2 0 0-16,2 2 0 0,0-2 192 0,2 3-64 15,1-3 0-15,1 0 0 0,-3 0-128 0,3-2 0 16,-1 0 144-16,1-1-144 0,5 0 160 0,6-1-32 0,5 2-128 0,7 0 192 15,3 2-64-15,1 0-128 0,-2 3 176 0,1-3-176 0,-1 1 0 16,5-1 0-16,11 1 0 0,4-1-144 16,0 0 144-16,-6 3 0 0,-7-4 0 0,0 1 0 15,-2 0 0-15,6 3-128 0,8-3 128 0,-3 4 0 0,-4-4 0 16,-3 0-160-16,-5 0 160 0,0-2 0 16,2-2 0-16,8-2 0 0,8 2 0 0,-2 0 0 0,-14-2 0 0,4-4 0 15,8 2 0-15,7-4 0 0,11 2 0 0,-2-2 0 16,-7 0 0-16,-8-1 0 0,-12 1 0 0,8 3 0 15,16-4 0-15,3 4 0 16,-4 0 0-16,-2 1 0 0,-5 2 0 0,2 2 0 16,4 1-208-16,-7 0 64 0,-6 6 16 0,-7-2 0 15,-8 2-16-15,-1 1 0 0,-1-4 0 0,1 0 0 0,6 1 144 0,0-1-128 16,-1-3 128-16,-3-3-128 0,-4 3 128 16,2-3 0-16,5-3 128 0,3 1-128 0,4 1 224 0,0-4-32 15,-5 1 0-15,-3 0 0 0,-6-2-192 0,-1 3 0 0,3-4 0 16,2 2 0-16,4 2 0 0,-2-4 0 0,-2 4 0 15,-5-1 0-15,-7-1 0 0,-5 1-256 16,-4 1 48-16,-1 0 16 0,0-3 0 0,2 2 0 0,3-2 0 0,2 0 0 0,-1 0 192 16,-2 2 0-16,-2-2 0 0,-2 2 0 15,-2-1 0-15,0 2 0 16,-3-1 0-16,2 1 0 0,2-3 0 0,5 6 0 0,6-2 0 16,3 2 0-16,5 0 0 0,-6 2 0 15,-4 1 0-15,-4-2 0 0,-5 1-288 0,-3 1-16 0,-5-3 0 0,-4 1 0 0,0-1 80 0,-2 3 16 16,-1-3 0-1,2 0 0-15,-2 0 208 0,-1 0 0 0,-1 0-160 0,0 0 160 16,-2 0 0-16,0 0 208 0,-1-3-16 0,0 3-16 0,-1 0 64 0,2-1 16 0,-1 2 0 31,-1-1 0-31,0 0-128 0,-1 0-128 0,0-1 176 16,-2 1-176-16,-1 0 0 0,-1 0 0 0,0-3 0 0,-3 3 0 16,0-3 0-16,-2 0 0 0,-1 1 0 0,-1 0 0 15,-1-1 288-15,0-3-48 0,-1 1-16 0,0 1 0 16,-1-5 80-16,0 2 16 0,-1-2 0 0,0-1 0 15,0-2 112-15,-1-2 16 0,1-2 16 0,0 0 0 16,0-2 80-16,1-7 16 0,0-1 0 0,1-3 0 16,1-5-16-16,1-4 0 0,1-9 0 0,0-4 0 15,0 0-160-15,0-2-16 0,0 0-16 0,0 0 0 16,1 2-32-16,-1-1-16 0,0 1 0 0,-2-2 0 0,1-4 240 16,0 0 48-16,-2-2 16 0,0 2 0 0,-1 5-480 15,-1 5-96-15,-1 0-32 0,-1 0 0 0,0 3 0 0,-1-3 0 16,0 2 0-16,-2 1 0 0,0 2 0 0,-1 1 0 15,-1 4 0-15,1 5 0 0,-1 3 0 16,-1 3 0-16,1 1 0 0,-2 4 0 0,2 2 0 0,-1 0 0 16,1 0 0-16,0 2 0 0,0-1 0 0,1-2 0 15,0 1 0-15,0 3 0 0,1-2 0 0,0 2 0 16,0-2 0-16,1 2 0 16,-1-1-576-16,0-2-96 0,1 3-32 0,-3 1 0 15,2 2-320-15,-2 0-64 0,-2 4 0 0,-3 0-22912 0</inkml:trace>
</inkml:ink>
</file>

<file path=ppt/ink/ink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4-15T12:02:09.05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1 1 1375 0 0</inkml:trace>
</inkml:ink>
</file>

<file path=ppt/ink/ink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4-15T12:02:09.34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22 41 2759 0 0,'-9'-6'248'0'0,"3"1"-248"0"0,2 3 0 0 0,6 2 64 0 0,-2-2-64 0 0,-2 0 0 0 0,0-2 72 0 0,4-1 0 0 0,-2 1 0 0 0,6 0 0 0 0,3-3 16 0 0</inkml:trace>
</inkml:ink>
</file>

<file path=ppt/ink/ink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4-15T12:03:14.557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61 44 13823 0 0,'-11'-4'1224'0'0,"2"-1"-976"0"0,7 3 840 0 0,0 2-512 0 0,-5-2 8 0 0,1-2-584 0 0,-1 2-88 0 0,1-3-32 0 0,0 1-8 0 0,3-2-64 0 0,1 1-8 0 0,4 1-8 0 0</inkml:trace>
</inkml:ink>
</file>

<file path=ppt/ink/ink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4-15T12:04:47.940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1 65 7831 0 0,'0'0'603'0'0,"6"-12"978"0"0,0 4-651 0 0,18-21 696 0 0,-23 27-1763 0 0,1 1 0 0 0,-1 0-1 0 0,1-1 1 0 0,-1 1 0 0 0,1 0-1 0 0,-1 0 1 0 0,1 0 0 0 0,0 0-1 0 0,-1 0 1 0 0,1 0 0 0 0,0 1-1 0 0,0-1 1 0 0,0 0 0 0 0,0 1-1 0 0,3-1 1 0 0,-5 1 25 0 0,1 1 0 0 0,0-1 0 0 0,-1 0 0 0 0,1 1 0 0 0,0-1 0 0 0,-1 1 0 0 0,1-1 0 0 0,0 0 0 0 0,-1 1 0 0 0,1 0 0 0 0,-1-1 1 0 0,1 1-1 0 0,-1-1 0 0 0,1 1 0 0 0,-1 0 0 0 0,0-1 0 0 0,1 1 0 0 0,-1 0 0 0 0,0-1 0 0 0,1 1 0 0 0,-1 0 0 0 0,0-1 0 0 0,0 1 0 0 0,0 0 0 0 0,0 0 0 0 0,0-1 0 0 0,1 1 0 0 0,-1 0 0 0 0,-1 0 0 0 0,1-1 0 0 0,0 2 0 0 0,0 10-848 0 0</inkml:trace>
</inkml:ink>
</file>

<file path=ppt/ink/ink43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4-15T12:07:41.546"/>
    </inkml:context>
    <inkml:brush xml:id="br0">
      <inkml:brushProperty name="width" value="0.05292" units="cm"/>
      <inkml:brushProperty name="height" value="0.05292" units="cm"/>
      <inkml:brushProperty name="color" value="#0070C0"/>
    </inkml:brush>
    <inkml:brush xml:id="br1">
      <inkml:brushProperty name="width" value="0.05292" units="cm"/>
      <inkml:brushProperty name="height" value="0.05292" units="cm"/>
      <inkml:brushProperty name="color" value="#00B050"/>
    </inkml:brush>
    <inkml:brush xml:id="br2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9504 15599 12895 0,'-2'-2'1152'0,"-1"2"-928"0,2 0-224 0,0 0 0 0,1 0 0 0,0 0 0 0,-3-2 0 0,1 0-160 16,-3 2-768-16,1-2-160 0,-1-1-16 0,1 2-16 0,1-1 672 0,-2 0 128 0,1 2 16 0,-1 0 16 16,1 0 288-16,-2 0-192 0,3 0 192 0,-2 2-160 0,1-2 624 0,-1 2 128 15,0 2 32-15,-2-2 0 0,-1 2 736 0,2 0 160 16,0-2 16-16,1 2 16 0,-1 1-464 0,-1-1-112 15,0-1-16-15,1 0 0 0,0 0-96 0,0 1-32 16,1 1 0-16,0-1 0 0,0-2-608 0,0 2-224 16,1 0 144-16,0 2-144 0,2-2 0 0,-2 2 0 15,0 0 0-15,1 3 0 0,-2-3 0 0,0 4 192 16,-1-3-192-16,-2 2 192 0,1 3-192 0,-2-2 0 16,0 2 0-16,0 1 0 0,-3-1 144 0,3-2 48 15,-3 2 16-15,3 1 0 0,0-2 240 0,-1 0 64 16,0-1 0-16,0 0 0 0,3 0 64 0,-2-2 0 0,0 2 16 0,1-4 0 15,-1 3-208-15,2-3-64 0,1 2 0 16,-1-5 0-16,1 2-80 0,0 2-32 16,2-6 0-16,1 2 0 0,1 0 0 0,1-1 0 0,0 0 0 0,1-2 0 15,0 2 112-15,1-2 0 0,0 0 16 0,1 0 0 16,0 0-336-16,2 0-128 0,-1 0 0 0,2 0 0 16,0-2-16-16,0 0 0 0,2 2 0 0,-1-2 0 15,0 1 144-15,0-2 0 0,1 0 0 0,1 0 128 0,-1-1-128 16,1 2 0-16,0-4 0 0,1 2 128 0,1-2-128 15,-1 2 0-15,-1-1-176 0,1-1 176 16,2 2 0-16,-1 1-144 0,-1-2 144 0,-1 0 0 0,0 2 0 0,2-1 0 16,-1-2 0-16,3 1 0 0,-1 2 0 0,1-1 0 15,0 0 0-15,0 2 0 0,-3-1 0 0,3 0 0 16,1 0 0-16,1 2 0 0,-1-2 0 0,1 3 0 16,0-3 0-16,0 0 0 0,0 1 128 0,-2 0 16 15,0-1 0-15,-1 0 0 0,-3 1-144 0,1 1 128 16,0-2-128-16,-2-1 128 0,0 4 160 0,0-2 32 0,-1 2 0 15,-1-3 0-15,0 2 96 0,0 1 32 0,-2 0 0 16,1 0 0-16,0 0-208 0,0 0-48 0,-2 0 0 0,0 0 0 16,2 0-192-16,-1 0 176 0,-1 0-176 0,1 0 160 15,0 1-160-15,0 2 0 0,-2-3 0 0,1 0 128 16,0 0-128-16,0 0 0 16,1 2 0-16,-1-2 0 0,1 0 0 0,-1 0 0 15,1 0 0-15,-2 0 0 0,0-2 0 0,0 2 0 0,0 0 0 0,-1 0 0 16,2 0 240-16,-2 0 64 0,0 0 16 0,0 0 0 15,0 0 0-15,0 0 16 0,0 0 0 0,0 0 0 16,0 0-160-16,0 0-48 0,0 0 0 0,0 0 0 16,0 0-128-16,0 0 0 0,0 0 0 0,0 0 0 15,-10-20 0-15,7 15 0 0,1-1 0 0,-2-1 128 16,2 0 192-16,-3-1 48 0,0 2 0 0,0-2 0 0,-1 2 16 0,0 0 0 16,-2 0 0-16,2-1 0 15,-2 4-192-15,0-1-16 0,-1 2-16 0,1-2 0 0,0 1-160 0,1 0 0 16,-1 0 0-16,1-1 0 0,-1 2 0 0,1-2 0 15,1 1 0-15,0 0-176 16,1-1-80-16,0 2-32 0,0-2 0 0,0-1 0 16,0 2-240-16,0-1-48 0,-1-2-16 0,1 2 0 15,0 1-16-15,0 0 0 0,-1-2 0 0,-2 1 0 0,1 0 352 0,-1 1 80 0,0 0 16 0,-1-1 0 16,2 2-112-16,-2-2-32 0,2 2 0 0,1-1-9664 31,1 2-1936-31</inkml:trace>
  <inkml:trace contextRef="#ctx0" brushRef="#br0" timeOffset="5914.75">9423 15833 2751 0,'0'0'256'15,"0"-2"-256"-15,-2 2 0 0,2 0 0 0,0 0 1280 0,0 0 192 0,-1 0 64 0,0-3 0 0,0 2-528 0,-2-1-112 0,2-2 0 0,1 4-16 16,0 0-880-16,0 0 0 0,0 0-256 0,0 0 64 0,0 0-112 0,0 0-16 0,0 0-16 0,0 0 0 16,-15-16 336-16,11 16 0 0,1 0 0 0,-2 1 0 15,0 1 128-15,0 1 80 0,-1 1 32 0,-2-1 0 16,3 0 448-16,-1 1 80 0,0-2 32 0,0 2 0 15,1-1 16-15,-1 1 0 0,1 1 0 0,0 1 0 16,0-2-384-16,-1 2-80 0,1 0-16 0,-3 1 0 16,2-1-336-16,-1 0 128 0,-2 0-128 0,0 2 0 15,3-2 0-15,-3 0 0 0,1 0 0 0,-2 1 0 0,-1 2 0 16,0 1 0-16,-1 0 0 0,0 1 0 0,0-1 0 16,-2 2 256-16,1 4-64 0,-2-2-16 15,0 3 480-15,0-1 112 0,0 0 0 0,-1 3 16 16,3-3-16-16,-4 3 0 0,1-2 0 0,-1-1 0 0,1 1-320 0,-1-1-64 15,-2-2 0-15,2 1-16 0,1-2-368 0,-2 0 0 16,1-1 0-16,-3 1 0 0,1-1 0 0,-2 2 304 16,-1 0-48-16,1 0-16 0,2-2-48 0,-1 2 0 15,0 1 0-15,0-3 0 0,2 0-192 0,2-2 0 16,2 0 0-16,0-1-160 0,1 1 160 0,-1-3 0 16,1 2-144-16,2-3 144 15,1 3-512-15,0-6-48 0,2 4 0 0,2-4 0 16,1 0-288-16,2-2-64 0,-1 2-16 0,1-1 0 15,1-2-752-15,-1 0-160 0</inkml:trace>
  <inkml:trace contextRef="#ctx0" brushRef="#br1" timeOffset="10581.26">8689 16497 5951 0,'-1'-6'0'16,"0"4"0"-16,0 2 0 0,-1-3 0 0,2 2 0 0,-1-2 0 0,-1 0 256 0,-2-3 112 0,-1-4 16 0,-1 0 32 16,0 1 96-16,1 0 32 15,-2 3 0-15,1 1 32 0,0 3-16 0,-1-1-16 0,0 2 0 0,1 1 32 16,0 0-336-16,0 0-64 15,-3 1-16-15,1 2 32 0,0-3 80 0,2 0 16 0,1 0 0 0,0-3 32 16,-1 2 640-16,-1 1 128 0,-1 0 32 0,1-2 32 0,0 2-480 0,0 0-96 16,0 0-32-16,-1 2 32 15,1-2-928-15,-2 1-176 0,2 2-48 0,-2 1 48 32,-1 2-576-32,0 0-112 0,2 0-32 0,-2 0 32 15,1 4 144-15,0-4 32 0,2 3 0 0,1-3 16 16,0 2 464-16,1 0 96 0,0-2 16 0,1 2 32 0,0 1 864 0,1-3 192 0,0 1 16 0,2-1 48 0,1 3-128 0,-1-3-48 0,2 4 0 15,0-4 32 1,0 0-400-16,2 1-160 0,1-1 128 0,1-1-128 16,1 1 448-16,0 0 16 0,0-1 0 0,1 1 0 0,1-2-272 0,-1-3-64 0,2 0-128 0,0 1 192 15,-1 1-368-15,1 0-80 0,1-1 0 0,-3 0-16 32,2 0 112-32,0 0 32 0,-2-2 0 0,-1 0 0 15,2 0 448-15,-3-2 112 0,1 0 16 0,0 0 0 16,-1 0 160-16,0-2 32 0,1 0 16 0,0 2 0 15,0-2-96-15,1-2-32 0,0 1 0 0,-1 1 0 16,2-3 176-16,-2 1 16 0,0 0 16 0,-1-1 0 0,0 1-416 16,0 0-64-16,-2 0-32 0,1 0 0 0,0-1-224 15,-2 0 0-15,1 2-144 0,-1-1 144 0,1 2 0 0,-2-2 0 16,1-1 0-16,0 0 0 0,-1-1 0 0,-1 2 256 16,0-2-16-16,-1 2-16 0,1-3 256 0,-3 3 48 15,2 0 16-15,-1-1 0 0,-1 2 32 0,-1-2 0 16,2 1 0-16,-2 1 0 0,0 0-176 0,0 2-16 15,-1-4-16-15,-2 4 0 0,1-2-608 0,0 1-112 16,0 3-32-16,-2-2 0 16,1 0-544-16,0 3-112 0,-2 0-32 0,-1-3 0 15,1 3-912-15,-1 3-192 0</inkml:trace>
  <inkml:trace contextRef="#ctx0" brushRef="#br2" timeOffset="18778.16">8616 16523 11055 0,'-2'3'976'0,"-1"-3"-784"0,2 0-192 0,0 0 0 16,0 0 672-16,-1 1 96 0,0 1 0 0,-2-2 16 0,-2 3-784 0,0 1 0 0,-2-4 0 0,3 2 0 0,1-2 624 0,0 1 208 0,0-1 64 0,0 0 0 16,3 0 208-16,-1 0 48 0,-1-1 16 0,2 1 0 15,0 0-176-15,0 0-32 0,-1 0-16 0,2 1 0 16,0 2-32-16,0-2 0 0,0 1 0 0,0 2 0 16,2 1 176-16,-1 1 48 15,1-2 0-15,2 3 0 0,0 2-368 0,1 0-64 0,0 2 0 0,1 4-16 0,1-3-368 0,2 4-80 16,-1-2-16-16,2-2 0 0,0 3-224 0,0-3 0 31,1 2 0-31,2 1 0 0,-1-4 144 0,3 1-144 0,0 1 128 0,0-3-128 0,-1-2 496 0,4 2 16 16,3 2 0-16,0 1 0 0,1-3-192 0,0 2-48 15,2-2 0 1,-5 0 0-16,0-1-272 0,0-1 160 0,4 2-160 0,-1 2 128 0,1-2-128 0,-2 3 0 16,0-1 0-1,-3 2 0-15,0 1 0 0,-4-2 0 0,-1-1 0 0,-1 2 0 16,0-2-512-1,-2 3-128-15,-1 1-16 0,0-2-15744 0</inkml:trace>
  <inkml:trace contextRef="#ctx0" brushRef="#br0" timeOffset="25133.01">9244 17033 11055 0,'-1'2'976'0,"0"-2"-784"0,0 0-192 0,0 0 0 16,1 0 896-16,0 3 144 16,0-3 32-16,-2 1 0 0,1 1-848 0,0 2-224 0,0 2 0 0,-1-2 0 0,2 1-192 0,-1 1-128 0,1 0-32 0,-1 4 0 0,0-2 0 0,-2 0 0 15,1 0 0-15,-2 0 0 16,0 1 32-16,-1 1 0 0,0 0 0 0,-1 0 0 0,0 2 720 0,-3-2 160 16,1 2 16-16,-2 1 16 0,0-1 304 0,-1 0 48 0,0 1 16 0,0-2 0 31,-1 0-112-31,4-4-16 0,-1 2 0 0,2-3 0 15,-1-2-80-15,2 2-32 0,1-3 0 0,-1 0 0 16,0 1-144-16,0 0-16 0,-1 1-16 0,0-2 0 16,1 4-240-16,-2-4-48 0,0 6-16 0,0-3 0 15,1 0 160-15,-1 1 48 0,0 0 0 0,0-1 0 16,2 0 144-16,0 0 48 0,1 1 0 0,0-4 0 0,3 1-64 16,-2 1 0-16,3-1 0 0,-2-2 0 0,2-1-576 15,0 2 0-15,0-1-192 0,-1 2 64 16,2-3-272-16,0 2-48 0,0-1-16 15,0-2 0-15,2 0 464 0,-1 2 0 0,1-2 0 0,2 2 0 0,0-2 384 0,-1 0 0 16,4 0 16-16,-1-2 0 0,2 0-112 0,1 2-32 16,1-2 0-16,0 2 0 0,2-4-256 0,2 4 160 15,-2-2-160-15,2-1 128 0,1 2-128 0,-1-2-272 16,1 2 64-16,1 1 16 16,-2 0-256-16,0-2-32 0,0 2-16 0,1-3 0 15,0 2 48-15,0 1 0 0,1 0 0 0,-1 0 0 0,1 1 288 16,-1 2 160-16,-2-3-160 0,3 2 160 0,2-2 0 0,-1 1 0 0,3 2 0 15,-2-3 160-15,-3 1 224 0,1 0 64 0,0 1 0 0,0 0 0 16,-1-1-208-16,-2 2-48 0,-5-1 0 16,2 2 0-16,0-2 64 0,-1 2 16 0,-1 0 0 0,-1 1 0 15,-1-1-64-15,-1-1-16 0,-2 0 0 0,0 0 0 16,1 1-48-16,-2 1-16 0,-1-4 0 0,2 2 0 16,-2-1 112-16,-1 0 16 0,1-2 0 0,-1 0 0 15,1 0-64-15,-1-2 0 0,0 1 0 0,2 0 0 0,-2-2 0 16,0 2-16-16,0-1 0 0,0-2 0 0,0-1 144 15,-2 1 16-15,1 1 16 0,-1-2 0 0,-1 1-144 0,1-2-16 16,-2 2-16-16,0-2 0 16,1 0 0-16,-2 2 0 0,0-5 0 0,-3 2 0 0,2 1 80 15,-2-4 0-15,0 1 16 0,-1 0 0 0,1 2-64 0,-1-3-16 16,0-1 0-16,2 1 0 16,0 3-64-16,-1-2 0 0,1-1-128 0,-2-2 192 15,-1 2-64-15,2 0 0 0,-2 1-128 0,0-1 192 0,0 1-64 16,1 2 0-16,1-1-128 0,-2 0 192 0,-1 0-192 0,-1 1 0 15,0-2 0-15,0 2 0 0,1-2 0 0,-2 0 0 16,3-1-192-16,-1 0 192 0,3-1-224 0,-1 0 64 0,1 0 16 16,2 0 0-16,0-1-64 0,1 1-16 0,0 0 0 0,0 1 0 31,3-2-160-31,-2 2-16 0,2 1-16 0,-1 2 0 16,1 1-368-16,-1 0-80 0,2 2-16 0,-1-1-9488 15,0 4-1888-15</inkml:trace>
  <inkml:trace contextRef="#ctx0" brushRef="#br0" timeOffset="31461.58">9218 17488 5343 0,'0'-4'480'0,"0"0"-480"0,0 2 0 0,0 2 0 0,0-3 0 0,0 3 0 0,0-1 0 0,0 1 0 0,0-2 0 0,2-2 0 0,-2-1 0 16,0 1 128-16,0 1-128 0,0-1 0 0,1 1 0 0,-1 0 0 0,-1-2 0 0,1 4 0 0,0-3 432 15,-2 1 144-15,1 3 48 0,0-2 0 0,0 1-48 0,0 1-16 16,-1 0 0-16,1 0 16 0,0 0-576 0,1 0 0 16,0 0-192-16,0 0 48 15,0 0-288-15,0 0-48 0,0 0-16 0,0 0-736 16,0 0 432-16,0 0-16 0,0 0 0 0,0 0 512 0,0 0 112 15,0 0 0-15,0 0 32 0,0 0 160 0,0 0 224 16,0 0-48-16,0 0-16 0,0 0 320 0,0 0 64 16,0 0 16-16,0 0 0 0,0 0 32 0,0 0 16 15,0 0 0-15,0 0 16 0,0 0-64 0,0 0-16 16,0 0 0-16,0 0 0 0,0 0-544 0,0 0 0 16,0 0 0-16,0 0 128 0,0 0 64 0,0 0 32 0,0 0 0 0,-8 19 0 15,8-19 864-15,0 0 160 16,-1 3 32-16,1-3 16 0,0 1-496 0,-1 2-96 0,0-3-32 0,-2 2 0 15,2 2-672-15,-1-2-144 16,-1 2-32-16,-1 0 0 0,2-1 176 0,-2 2-208 0,2-1 80 0,-2 2 128 16,0-2 320-16,-1 5 176 0,2-2 32 0,-1 2 16 15,0-2 288-15,0 4 64 0,1-3 16 0,-1 2 0 16,0-2-80-16,1 2-32 0,0 2 0 0,-2 1 0 16,2-1-96-16,-4 1-32 0,2-2 0 0,-1 1 0 0,0 3-96 15,-3-3 0-15,1 1-16 0,-3 0 0 16,-1 0 80-16,0-1 32 0,-3 0 0 0,-3-2 0 0,-1 3-96 15,-1-1-32-15,-1-1 0 0,2 0 0 16,1-1-544-16,0 0 0 0,-5 2 0 0,1 2-192 0,1-2 48 0,3 1 16 16,-1-3 0-16,4-2 0 15,0 2-640-15,4-4-128 0,0 1-32 0,2 0-13040 0</inkml:trace>
</inkml:ink>
</file>

<file path=ppt/ink/ink44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4-15T12:09:40.103"/>
    </inkml:context>
    <inkml:brush xml:id="br0">
      <inkml:brushProperty name="width" value="0.05292" units="cm"/>
      <inkml:brushProperty name="height" value="0.05292" units="cm"/>
      <inkml:brushProperty name="color" value="#00B050"/>
    </inkml:brush>
  </inkml:definitions>
  <inkml:trace contextRef="#ctx0" brushRef="#br0">8775 17921 8287 0,'-2'0'736'0,"1"0"-592"0,1 2-144 0,0-2 0 0,0-2 528 0,0 2 80 0,-1 0 16 0,1-3 0 0,-1 2-208 0,-1-3-32 0,1 2-16 0,1 2 0 0,0 0-560 0,0 0-128 16,1-26 0-16,2 20-16 0,-2-3 336 0,2 3-176 0,-2-3 176 0,-1 4-128 31,1-1 320-31,-1 1 80 0,0 1 16 0,0 2 0 0,-1 2 560 0,-2 0 112 15,1 2 32-15,-3 2 0 0,1 1 176 0,-1 1 48 0,-1 0 0 0,0 2 0 32,1-2-544-32,-1 0-96 0,1 1-32 0,0-2 0 0,0 2-544 0,0-4-304 0,1 0 48 0,1-3 0 15,0 0 704-15,2-3 160 0,-2 1 32 0,1 1 0 32,-1-6 352-32,0 2 80 0,0 1 16 0,0-3 0 0,0 1-528 0,-1 0-112 15,2 0 0-15,-3 0-16 0,1 2 48 0,1 1 16 16,-4 0 0-16,2 0 0 0,-1 3-256 0,0-2-48 0,-1 4-16 0,0-2 0 15,0 3-176-15,1 3-256 0,-2-2 64 16,1 2 16-16,0 0-96 0,-2 0-32 16,1 0 0-16,1 1 0 0,1-3 176 0,1 3 128 0,1-2-192 0,-1 1 192 0,2-2 384 0,0 2 176 15,2-3 32-15,-2 1 16 16,2 1-256-16,1 1-48 16,-1 0-16-16,1 1 0 0,1 3-528 0,0-1-96 15,1 0-32-15,0 2 0 16,-1 2-464-16,2-1-112 0,-2 0-16 0,2-2 0 0,-2 3 480 0,1-4 96 15,-1 0 0-15,1 1 16 0,0-4 1264 0,-1 0 240 16,2 1 48-16,-1-1 16 0,1-3-144 0,1 0-32 0,-1 1 0 16,1-2 0-16,1-2-432 0,0 0-80 0,1 0-32 15,0-2 0-15,2-1-176 0,-1-1-48 0,2-2 0 16,-2 0 0-16,2 2-256 0,-2-2 0 0,1 0 0 0,-1 0-144 16,0-3-144-16,1 2-32 0,-1 1 0 0,-2-1 0 15,-1 4 144-15,1-4 32 0,1 4 0 0,0-3 0 16,3-1 144-16,0 1 0 0,0 0 0 0,1 0 0 15,0 0 256-15,1-3 48 0,1 3 0 0,-4 1 0 16,0-1-48-16,-1 0 0 0,2-3 0 0,-1 1 0 16,1 0 16-16,-2 2 0 0,0-2 0 0,-2 2 0 0,-1 1-272 15,-1 1 0-15,-2 1 0 0,0-2 0 16,1 1-272-16,-2 1-112 0,-2 0-32 0,1-1 0 16,-1 0-48-16,-1 2-16 0,1-2 0 0,-1 2 0 0,1-2 224 15,-2-1 32-15,-1 0 16 0,0 0 0 0,0-1-128 0,0-1-32 16,0 0 0-16,0-3 0 15,0 2-224-15,-1-2-48 0,0 0-16 0,1 1 0 16,1 2-1120-16,0 1-208 0,-1 1-64 0,0 1 0 0</inkml:trace>
</inkml:ink>
</file>

<file path=ppt/ink/ink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4-15T12:12:05.506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82 1 20271 0 0,'-30'17'1800'0'0,"8"-6"-1440"0"0,5-1-288 0 0,6-3-72 0 0,9-3-864 0 0,15 7-4904 0 0,-2-7 1624 0 0,8 3-104 0 0</inkml:trace>
</inkml:ink>
</file>

<file path=ppt/ink/ink46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4-14T15:26:28.98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7064 12097 39615 0,'4'-12'3520'0,"-1"2"-2816"0,-1-2-560 0,-1 2-144 0,1 6 640 0,-2 2 112 0,1-1 16 0,1 0 0 0,2-7-1840 0,1 0-352 15,0-1-80-15,-3 3-16 0,1 2-288 0,-4 2-64 0,-4 4-16 0,-3 0 0 0,-3 0-176 0,-5 0-48 0,-7 2 0 0,-7 0 0 0,-4-2 1696 0,-5 3 416 0,-11-3 0 0,-8 1 0 0,-7 1 848 0,-7-1 256 16,-3 2 48-16,-3-3 16 15,1 0 432-15,-10 0 96 0,-8-3 16 0,-4 2 0 0,0-1-336 0,-7 1-64 0,-6-2-16 16,-7 3 0 0,1 0-544-16,-3 0-112 0,7 0-32 0,-3 3 0 15,-4 0-272-15,-2 1-48 0,5-2-16 0,3 5 0 0,3-4-96 0,5 1-32 0,5 1 0 0,1-1 0 16,0-1-144-16,4 4 160 0,7-4-160 0,3 3 160 16,6 1-160-16,-2-1 0 15,0 0 0-15,3-2 0 0,4 2-256 0,3-1 80 0,3 0 16 0,7 0 0 16,6-2 160-16,-1 1-160 15,-2 1 160-15,3-1-160 0,7 0 160 0,3-1 0 0,3 3 0 0,5 1 0 16,2 1 160-16,3-2 16 0,5 4 0 0,2-1 0 16,3 1-48-16,4-3 0 0,4 2 0 0,3-3 0 0,3 2 80 0,2 0 16 15,3 1 0-15,2-2 0 0,1 3-224 0,1-1 144 16,-1 3-144-16,0-2 128 0,1 2-128 0,-1 2 0 16,-1 2 0-16,-2 1 0 0,0 0 0 0,-2 2 0 31,0 2 0-31,-1-3 0 0,-1 0 0 0,0 3 0 15,-3 1 0-15,1 1 128 0,-1-1-128 0,0-2 0 16,-2 1 144-16,0 1-144 0,1-3 0 0,-3 0 128 0,1 0-128 0,0 0 0 0,1 0 144 0,2-3-144 0,1-1 192 0,0 1-192 16,2-3 256-16,0 3-48 0,2 0-16 0,-2 2 0 31,2 0 0-31,-2 4 0 0,1 5 0 0,-2 2 0 0,0 5-192 0,-1 13 176 16,-4 14-176-16,-1 9 160 15,0 9-160-15,0 5 0 0,0-1 0 0,1-4 0 16,1-2 0-16,-1 7 0 0,0 5 0 0,2-3 0 15,1-7 0-15,0-1-192 0,4-2 32 0,0-3 16 16,2-6 0-16,0-5 0 0,1-8 0 0,1-7 0 16,1-6 144-16,-1-5 0 0,0-5 0 0,-1-1 0 15,2-2 0-15,-1-6 176 0,-1-1-16 0,0-5 0 0,0 0 32 16,-1-1 0-16,0-2 0 0,-2 0 0 0,2 0-48 0,-1-4 0 16,-1 1 0-16,2-1 0 0,0-2-16 15,0-2-128-15,2 2 192 0,1-4-64 0,2 0 32 0,1-2 0 16,1 1 0-16,1-2 0 0,1 2-160 0,2-2 0 15,3 1 0-15,3 0 0 0,2 2-160 0,5-2-64 16,4 4-16-16,5-4 0 0,3 4 80 0,7-1 16 16,8-2 0-16,6 3 0 0,8 0-16 0,2-4 0 15,7 2 0-15,4 1 0 0,4 0 160 0,4-2 0 16,7 0 0-16,2 1-128 0,2-3 128 0,7 1 0 16,2 3 0-16,11-3 0 0,13 0-128 0,3 2 0 15,-6 0 0-15,12-3 0 0,10 0-96 16,4-2-16-16,3 2 0 0,3-1 0 0,4-2 16 0,15 6 0 15,15 3 0-15,-7 1 0 0,-13 8 32 0,-7 1 0 0,-11 0 0 0,-6-1 0 16,-7 5 192-16,-13 0-176 0,-8 4 176 0,-3-1-160 16,-4 1 160-16,0 1 0 0,-2 1 0 0,-3-4 0 15,-14-2 0-15,9-1 0 0,9 2 0 0,-2-2 0 16,-7-4 0-16,1-1 0 0,4-6 0 0,-9 0 0 16,-9-4 0-16,-8-3 0 0,-8-1 0 15,-6-3 128-15,-5 1 128 0,-4-2 16 0,-4-4 16 0,-7 0 0 16,-8-2-96-16,-7 2-32 0,-7-6 0 0,-5 2 0 15,-3-4 32-15,-5-2 16 0,-1 1 0 0,-2-4 0 0,-4-1-80 16,0-3 0-16,0-1-128 0,-1-5 192 0,0-1-32 0,-1 0-16 16,0-3 0-16,0 0 0 0,-2 3-144 0,2-2 160 15,0-1-160-15,-2 0 160 0,2 3-160 0,-2-1 0 16,2-2 0-16,0-1 0 0,-2 2 0 0,1-1 0 16,0-2 128-16,-1 1-128 0,2-1 0 0,0 1 128 15,-1-1-128-15,0-1 128 0,1-1-128 0,-2-5 160 16,1-3-160-16,-1-4 160 0,-1 2-32 0,2-6 0 15,-2 1 0-15,1-5 0 0,0-2-128 0,-2 2 0 0,1 1 144 0,-2-4-144 16,-1-5 0-16,-2 3 0 0,1 2 0 0,-1 4 0 16,-1 4-160-16,1-2 0 0,-1-1 0 0,-1-4 0 15,0-2 32-15,0 4 0 0,-1 2 0 0,1 9 0 16,-1 1 128-16,1 2 0 0,-1 4 0 0,1 0-128 16,-2-1 128-16,1-1 144 0,0 1-16 0,1 1-128 15,-1 0 256-15,4 3-64 16,-1-1-16-16,3 0 0 0,2 3-176 0,2-1-144 15,1 5 144-15,2-2-208 0,0 1 64 0,3 2 16 16,-1 3 0-16,2-4 0 0,4 1 128 0,-3 3 0 0,2-1-144 16,-1 7 144-16,0 2 0 0,0 4-176 0,-1 4 176 0,-1 0-128 0,-1 6 0 15,-1 3 0-15,-2 1 0 16,-2 4 0-16,0 1 128 0,-3 2 0 0,-2 5 0 0,-3-1 0 16,-3 4-128-16,-4 2 0 0,-6 5 0 0,-4-1 0 15,-4 3 128-15,-3 0 0 0,-4 3 0 0,-4-3 0 0,-2 0 0 0,-7-2 176 16,-6 1-176-16,-8-4 192 0,-9 1-192 0,-11-2 0 15,-11-6 0-15,-13 0-13120 16,-12-2-2752-16</inkml:trace>
</inkml:ink>
</file>

<file path=ppt/ink/ink47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4-07T16:19:45.73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28407 7552 27647 0,'-5'-8'2448'0,"2"2"-1952"0,0 4-496 0,2 2 0 0,1-3 1408 0,-3 2 192 0,0-2 48 0,-5-3 0 0,-2-1 96 15,-2-2 32-15,-2 3 0 0,-2 4 0 0,-1 0-992 0,0 6-192 16,-2 0-32-16,-1 2-16 0,1 4-160 0,-4 1-48 16,0 5 0-16,-4 0 0 0,-2 6-32 0,-2 3-16 15,0 5 0-15,-1 3 0 0,-1-1-288 0,3 3 0 16,1 0 0-16,1-1 0 0,5 1 0 0,1 3 0 15,4 0 0-15,5 3-144 0,3 4 144 0,2-2 0 16,5 2 0-16,1-1-128 0,6 1 128 0,4-1 224 16,1-3-48-16,6-6-16 0,4-3 16 0,4-4 0 15,7 1 0-15,5-7 0 0,0 0-176 0,8-1 0 0,2-4 144 16,3 1-144-16,2-2 0 0,-1-6 0 0,1-2 0 16,-1-4 0-16,2-4 0 0,2-4-128 0,-1-2 128 0,0-2-192 15,-1-2 192-15,-2 0 0 0,1-5-144 16,-2-4 144-16,-5 0 0 0,-1 0 0 0,0-6 0 0,-1-1 0 15,2-2 128-15,2-4-128 0,-3 0 0 0,-4-3 128 16,-4-2-128-16,-3-5 0 0,-4-4 144 0,-6-2-144 16,-4 0 144-16,-5-4-144 0,-3 3 192 0,-6 1-192 15,-3 2 352-15,-7 2-32 0,-2 2-16 0,-8 4 0 16,0 3 16-16,-8 2 16 0,-7-1 0 0,-6 3 0 16,-5 5-48-16,-3 3-16 0,-4 5 0 0,0 2 0 0,-3 5-272 0,-4 4 0 15,-1 1 0-15,-6 3 0 16,-4 6-384-16,-2 4-96 0,1 4-16 0,4 5 0 15,5 0-352-15,3 4-80 0,4 1-16 0,6 1 0 16,4 1-656-16,7-1-128 0</inkml:trace>
  <inkml:trace contextRef="#ctx0" brushRef="#br0" timeOffset="700.4">28718 8496 23951 0,'-5'0'2128'0,"1"0"-1696"0,2 3-432 0,0-3 0 15,1 1 704-15,-1 2 64 0,-2 0 16 0,-2 0 0 0,-3 3 432 0,-1 0 96 0,-1 4 16 0,0-4 0 16,2 4-224-16,1-4-32 0,0 2-16 0,2 0 0 0,1-1 64 15,0-1 16-15,3 0 0 0,0 1 0 0,2 2-528 0,2-5-96 16,0 2-32-16,3 0 0 0,0 0-32 0,2 1 0 16,2-1 0-16,1 0 0 15,1 0 320-15,1 0 48 0,2 4 16 0,1 0 0 0,1 2-144 0,1-2-32 16,3 5 0-16,0-1 0 0,0 1-192 0,1 2-32 16,2 4-16-16,3 1 0 0,1 0-80 0,2 7-16 15,2-1 0-15,2 4 0 0,-1 3-144 0,2 2-48 16,-3 4 0-16,1 4 0 0,0 0-128 0,-3 5 0 15,-3-3 0-15,-2 1 0 0,-3-1-336 0,-1-3 0 16,0-2 0-16,-2 2 0 0,-2-6 176 0,1 3 160 16,1 2-208-16,2-1 80 0,1 3 128 0,0-2 0 0,2-5 0 0,1-5 0 15,-1-3 0-15,1-5 0 0,0 1 0 0,-1-7 0 32,-1 0-512-32,1-2-64 0,2-5 0 0,1-2-16 15,-1-2-320-15,-3-4-64 0,0-4-16 0,-2-2-12448 0,0-3-2496 0</inkml:trace>
  <inkml:trace contextRef="#ctx0" brushRef="#br0" timeOffset="2169.98">30164 9642 35007 0,'0'-2'3120'0,"0"2"-2496"0,0 2-496 0,0-2-128 0,0 2 1008 0,0-2 176 0,2 0 32 0,-1 3 16 0,0 0-560 0,0 1-112 15,2 2-32-15,-3 3 0 0,1 1-384 0,-3 0-144 16,-1-1 0-16,-3 6 144 0,-1 1-144 0,-5 3 0 15,0 3 144-15,-5 0-144 0,-3 3 208 0,-5 5-16 16,-1 2-16-16,-3 5 0 0,0 4 16 0,-2 3 0 16,-2 7 0-16,-1 2 0 0,1 4-48 0,0-2 0 15,1 1 0-15,2-2 0 0,1-7 0 0,2-3 0 16,2-3 0-16,1 1 0 0,-2-5 96 0,2 1 16 16,2-2 0-16,-1-2 0 0,0-2 96 0,1-4 32 0,1-2 0 15,1 1 0-15,2-7-80 0,0-1-16 0,0 1 0 16,0-4 0-16,4-2-128 0,0 0-32 0,2-2 0 0,-1 1 0 15,3-3 32-15,1-2 0 16,-1 2 0-16,1-1 0 0,2-3-160 0,-1 0 0 0,1 2 0 0,1-5 128 16,-1 2-128-16,1-3 192 0,1 3-192 0,0-5 192 15,0 3-192-15,-1-3 192 0,2 1-192 0,-1-1 192 16,1 2 16-16,-1-2 16 0,1 1 0 0,-1 1 0 16,1-2-224-16,-1 4 144 0,2-4-144 0,-2 3 128 15,0 0 16-15,0 1 0 0,-1 1 0 0,2-1 0 16,-1-1-144-16,0 4 0 0,0-4 144 0,1 2-144 15,1 1 0-15,-1-2 0 0,0 2 0 0,0-2 0 0,2-1 0 0,0 0 0 16,-1-3 0-16,1 3 0 0,0-2 0 16,1-1 0-16,0 2 128 0,0-2-128 0,-1 0 192 0,1 0-16 15,1-2-16-15,0 2 0 0,1-1-16 0,1 1 0 16,0 0 0-16,3 0 0 0,1-3-144 0,3 3 0 16,2 0 0-16,1 0 0 0,4 0 0 0,4 0 0 15,2 3 0-15,4 0 0 0,2 4 0 0,1-4 0 16,5 3 0-16,2-2 0 0,-1 1-128 0,6-1 128 15,6 0 0-15,3-1 0 0,-1-2 0 0,6 1 0 16,-1-4 0-16,3 0 0 0,0 0 0 0,5-2-144 0,4-2 144 0,4-1 0 16,-5 0-352-16,1 1 32 0,-1 0 16 15,-2 0 0 1,-3 3-96-16,-2-1-32 0,-1 4 0 0,1 4 0 0,-6 0 240 0,-3 1 32 0,-2 2 16 0,-5-1 0 16,-2 3 144-16,-6-3 0 0,-3 0 0 0,-2 0 0 15,-2 2 0-15,0-2 144 16,-1 0-144-16,1-2 160 0,-1 2-160 0,0-2 160 0,-1 1-160 0,-2-1 160 15,1-2-160-15,-2 2 0 0,-1-2 0 0,-1-1 0 16,-3 3 0-16,-1-1 0 0,-1 0 0 0,-1 0 0 16,-2-1 0-16,-2 2 0 0,0-2 0 0,-1 2 0 0,-1 0 0 15,-2 0 0-15,-1-2 0 0,-1 2 0 0,-1-2 0 0,-2 1 192 16,0-3-64-16,-2 0 0 0,1 0 320 0,-3-3 64 16,1 1 16-16,-2-2 0 0,-1-2-160 0,0-2-48 15,-2 0 0-15,-2-6 0 0,-1-1-128 0,-2-3-48 16,-3-6 0-16,-2-3 0 0,-2-3-144 0,-1-4 192 15,-1-1-192-15,-1-2 192 0,-1-1-192 0,-2-1 0 16,0 2 0-16,1-1 0 0,0 3 0 0,-1-3 0 16,1 0 0-16,-1-2 0 15,-1 1 0-15,0-2 0 0,-1 0 0 0,-1 0 0 0,4 3 144 0,-3 1 0 0,-1 1 0 0,-1-1 0 16,-1 2 176-16,-2-1 48 0,0-1 0 0,-3-1 0 16,0-3-96-16,1-1-16 0,3 1 0 0,0 0 0 15,1 1-256-15,1 1 0 0,3-2 128 0,1 4-128 16,3 1 0-16,-1 3 0 0,5 3-208 0,1 2 80 15,0 3-224-15,1 3-32 0,2 0-16 0,-2 2 0 16,1 3 0-16,-1 3 0 16,0 4 0-16,-1 0 0 15,3 5-48-15,-1 4-16 0,1 1 0 0,1 1 0 16,-1 4-560-16,0 5-128 0,2 2 0 0,1 2-13408 16,2 5-2672-16</inkml:trace>
  <inkml:trace contextRef="#ctx0" brushRef="#br0" timeOffset="2900.78">30108 11186 28559 0,'-2'-2'2544'0,"1"-1"-2032"0,1 3-512 0,0 0 0 0,0 0 320 0,0 0-48 0,-1-1 0 0,-2 1 0 0,1 0 304 0,-4 0 48 0,-3 4 16 0,-2-1 0 15,-1 6 144-15,-5 1 48 0,0 3 0 0,-3 5 0 16,1 2 576-16,-5 2 128 0,1 3 32 0,-3 3 0 0,0 0-704 16,-3 7-144-16,1 3-16 0,-2 3-16 0,-1 0 96 0,-1 4 32 15,-4 2 0-15,-5-3 0 0,-4 4-96 0,-5-3-16 16,-5 2 0-16,-2-3 0 0,1 1-128 0,-1 2-16 15,0 0-16-15,-2 0 0 0,1 1-240 0,-2-3-48 16,1-2-16-16,5-4 0 0,7-5-240 0,6-5 0 16,7 0 128-16,4-6-128 15,5 1-448-15,5-3-144 0,5-5-32 0,4-6-14224 0,5-1-2832 16</inkml:trace>
  <inkml:trace contextRef="#ctx0" brushRef="#br0" timeOffset="3502.48">30296 11158 40543 0,'-9'-7'1792'0,"3"5"384"0,-1-2-1744 0,4 4-432 0,0 0 0 0,2 0 0 0,0 0 384 0,-2 0-16 0,0 0 0 0,-4 0 0 0,1 2 416 0,-1 0 96 0,1 0 16 0,-1 0 0 16,4 0-16-16,-2 1 0 15,2 0 0-15,1 1 0 0,1-1-80 0,1-2-16 16,0 1 0-16,1 1 0 0,1 0-288 0,2 1-64 16,0 1-16-16,1-1 0 0,1 2-128 0,1 1-32 15,1 2 0-15,2 1 0 0,1 2-256 0,-1 4 160 16,2-1-160-16,-1 3 128 0,2 0-128 0,-1 3 0 0,0 1 0 0,3 4 0 15,0 3 0-15,1 5 0 0,3 11 0 0,0 2 128 16,1 6 80-16,2 4 16 0,2 1 0 0,2 1 0 0,2 2 176 0,3-2 48 16,-4-4 0-16,3 4 0 15,1 2 224-15,1 2 48 0,2 0 16 0,-2-3 0 16,-1-3-592-16,-2-6-144 0,0-1 0 0,0-5 0 0,1 5 0 0,1-2 0 16,0 1 0-16,1 0 0 0,-1-2 0 0,-4-9 0 15,-2-1 0-15,-3-8 112 0,-3-1-112 0,-3-6 0 16,-3 0 0-16,-1-4 0 15,-3-3-832-15,-1-3-128 0,-3-6 0 0,-3 0-16 16,-1-6-768-16,-2-2-160 0,-1-7-16 0,-4-4-20784 16</inkml:trace>
  <inkml:trace contextRef="#ctx0" brushRef="#br0" timeOffset="4070.82">30704 11196 32255 0,'-7'-2'2864'0,"2"-2"-2288"0,3 4-576 0,1 0 0 0,1 0 1856 0,-2 0 256 0,0 0 48 0,-3-3 16 0,-2 2-1072 0,-1-1-208 0,0-1-32 0,0 2-16 15,2 1-48-15,0 0-16 0,2 0 0 0,0 0 0 16,2-3-128-16,1 3-16 0,1 0-16 0,1 0 0 15,3 0 0-15,-1-2 0 0,2 2 0 0,0 0 0 16,-5 0-112-16,0 0-32 0,26 2 0 0,-15-2 0 16,3 3-96-16,2 3 0 0,5-1-16 0,1 6 0 15,3-1-96-15,1 4-16 0,4 3 0 0,4 3 0 16,8 6 32-16,5 5 0 0,0 0 0 0,5 3 0 16,4 11-32-16,3 5-16 0,2 7 0 0,1 4 0 0,-1-1-96 15,4 0-16-15,4-3 0 0,0-3 0 0,-3-1 384 16,-2 2 64-16,-2 4 0 0,-1-2 16 0,-2 0-464 0,5-6-128 15,3-1 0-15,2-3 0 0,-1-5 0 0,-3 2 0 16,-2 0 0-16,-2 3 0 0,4 1 0 0,-1 2 0 16,2 0 0-16,-6-5 0 0,-8-4 0 0,-5-3 0 15,-6 0 0-15,-7 0 0 16,-3-3-448-16,-7 2-96 0,-6-4-32 0,-3-2 0 16,-5-3-832-16,-4 0-160 0,-2 1-32 0,-5-1-16 15,-3-2-304-15,-1-3-64 0,-2-5-16 0</inkml:trace>
  <inkml:trace contextRef="#ctx0" brushRef="#br0" timeOffset="4876.62">28823 12455 17503 0,'-14'-10'1552'0,"4"0"-1232"0,0 4-320 0,4 0 0 0,2-1 2832 0,2 5 512 0,0-2 112 0,-5-6 0 0,-1-2-1728 0,-6-4-336 0,-3-3-80 0,-2-3-16 16,-1 6-144-16,-2 4-48 0,0 2 0 0,-5 1 0 15,-3 7-256-15,-6 3-48 0,-5 6-16 0,-4 2 0 16,-2 3-352-16,-3 6-80 0,-1 6-16 0,-2 1 0 15,0 1-64-15,-5 9-16 0,-5 9 0 0,0 6 0 0,2 4 16 0,4 3 0 16,6 4 0-16,2 2 0 0,5 0-112 0,3 0-32 16,6 0 0-16,4 0 0 0,4 4-128 0,7-3 128 15,6-2-128-15,6-4 128 0,8-2 0 0,8-6 0 16,8 1 0-16,5-4 0 0,7-5-128 0,6-4-144 16,5-4 144-16,4-8-208 0,1-4-96 0,8-7-16 15,7-4 0-15,3-6 0 0,0-5 160 0,-1-5 32 0,0-5 0 16,-5-4 0-16,-7 0 256 0,-3-5 48 0,-2-1 16 0,-2-6 0 15,-2-5 384-15,-4-1 64 0,-4-5 32 0,-5 3 0 16,-3-2 0-16,-3-5 0 0,-4-4 0 0,-2-2 0 16,-5-6 64-16,-3-4 16 15,-3-3 0-15,-3-1 0 0,-3-1-224 0,-3 2-32 0,-4 3-16 0,-2 0 0 16,-1 4-336-16,-3 1-144 16,-1 5 128-16,-2 2-128 0,0 5 0 0,-2 5-320 15,-2 3 48-15,-2 9 16 0,2 2-16 0,-2 8 0 16,1 3 0-16,1 1 0 15,1 6-272-15,2 3-48 0,1 0-16 0,-1 3 0 16,3 3-384-16,1 2-80 0,2 3-16 0,1-4-13008 0,4 3-2608 0</inkml:trace>
  <inkml:trace contextRef="#ctx0" brushRef="#br0" timeOffset="5601.72">30862 13061 35007 0,'-4'-6'1552'0,"2"3"320"0,-1-1-1488 0,2-1-384 0,1 4 0 0,0-1 0 0,0-1 800 0,-1 0 96 0,-2-4 0 0,0 0 16 0,-2-4 64 0,-3-3 16 15,0 2 0-15,-2-2 0 0,-3 3 64 0,0 0 16 16,-2-1 0-16,0 3 0 0,-2 2 48 0,-1 0 16 31,-1 2 0-31,-4 5 0 0,1 3-432 0,-3 3-96 0,-1 6-16 0,-3 5 0 0,-1 7-464 0,-2 5-128 16,0 5 0 0,1 5 0-16,0 8-256 0,2 1-80 0,3 5-16 0,4 1 0 0,2 1 96 0,6 1 32 15,2 0 0-15,5 1 0 16,5-2 48-16,2-2 16 15,5-6 0-15,3-3 0 0,3-5-64 0,4-5-16 0,2-2 0 16,4-6 0-16,3-2 64 0,4-1 16 0,3-2 0 0,4-3 0 16,-2-3 32-16,4 1 0 0,5-4 0 15,3-2 0-15,-1-1 0 0,1-3 0 0,-2-3 0 0,-2-3 0 16,-3-6 128-16,0-2 0 0,0-3 0 0,-1-4-128 16,-1-4 128-16,-3-1 0 0,1-4 0 0,-2-1 0 15,-3-1 0-15,0-3 0 0,-2-5 160 0,-1-2-160 16,-1-4 192-16,-3-2-64 0,-3 2-128 0,-1-5 192 15,-3 7 0-15,-3 1-16 0,-1 1 0 0,-2 2 0 16,-4 5 192-16,-2-2 32 0,-3 2 16 0,-2 3 0 0,-3 2 224 16,-2 1 32-16,-2 2 16 0,-3 2 0 0,-3 0-144 15,-2 0-32-15,-2 3 0 0,-2 0 0 0,-5 3-320 16,-5-3-64-16,-6-2 0 0,-6 2-128 0,-2-1 0 0,-3 2-176 16,-1-1 0-16,-1 1 0 0,3 3-80 0,4 2-32 15,5 3 0-15,3 0 0 16,3 5-608-16,5 1-128 0,2 1-32 0,3 3 0 15,3-1-544-15,6 0-128 0</inkml:trace>
  <inkml:trace contextRef="#ctx0" brushRef="#br0" timeOffset="6185.36">33164 12975 43311 0,'-17'0'1920'0,"2"0"384"0,0 4-1840 0,2-4-464 0,4 1 0 0,2 1 0 0,-2 1 704 0,-5 1 32 0,-7 2 16 0,-5 4 0 0,-8 6-176 0,-6 5-16 0,-1 4-16 0,1 3 0 15,1 5-144-15,0 1-16 0,-1 2-16 16,-1 5 0-16,-1 0 176 0,0 6 32 0,-1 1 16 0,1 5 0 15,2 0-64-15,4 2-16 16,3-1 0-16,5-3 0 0,5-4-512 0,6-4 0 0,5-3 0 0,6-3 0 31,6 0-352-31,2-8-176 0,7 2-48 0,3-5 0 16,4 2-64-16,6-6 0 0,8 1-16 0,6-2 0 0,6-1 208 0,4-4 32 0,6-1 16 0,2-5 0 16,2-1 176-16,-1-3 32 0,-2-3 16 0,-1-1 0 15,2 0 176-15,-1-4 0 0,2 0 0 0,-6-4 128 16,-9-4 0-16,-2-2 16 0,-5-7 0 0,-5 0 0 0,-2-6 816 0,-5-4 144 15,-3-5 48-15,-3-7 0 0,-6-1 64 0,-2-7 0 16,-6-6 16-16,-4-4 0 0,-2-2-336 0,-6-2-80 16,-2-7-16-16,-6-2 0 0,-3 1-640 0,-4 2-160 15,-4-4 0-15,-4 4 0 32,-5 2-832-32,-4 5-192 0,-6 8-32 0,-3 6-16 0,0 8-336 0,-4 8-64 0,-2 6 0 0</inkml:trace>
  <inkml:trace contextRef="#ctx0" brushRef="#br0" timeOffset="7033.26">27265 14104 32255 0,'0'-3'2864'0,"-2"-2"-2288"0,2 1-576 0,0 4 0 0,2-2 1504 0,-2 0 192 0,1-4 32 0,-1 0 16 16,0-3-592-16,0-1-112 0,-1 2-16 0,-2 0-16 15,-2 2-544-15,-1 2-96 0,-3 0-32 0,-2 2 0 16,-5 4-336-16,-2 0 0 0,-5 4 0 0,-3 3 128 15,-3 1-128-15,-3 6-192 16,-3 2 64-16,-1 5 0 0,-1 0 128 0,0 4 0 16,2 2-144-16,2 3 144 0,1 3-144 0,0-1 144 15,1 5-192-15,2 1 192 0,5-3-144 0,1 3 144 16,4-3 0-16,0 1-144 0,3 3 0 0,2-4 0 0,4-1 0 0,3-1 0 0,3-3 144 0,4-1 0 16,4-3 0-16,3 1-128 0,5-5-32 0,2-1 0 15,7-1 0-15,3-3 0 31,4-6-256-31,2 0-48 0,0-7-16 0,3-3 0 0,2-3 480 16,-1-1-144-16,3-4 144 0,-2 2 0 0,-3-4 128 0,0-1 96 16,1 0 32-16,-1-4 0 0,-4 2-128 0,-2-2 0 0,-1 2-128 15,-3-6 192-15,-3 1 64 0,-3-4 0 0,0 0 0 0,-4-3 0 16,-1-1 48-16,-1-2 16 0,-1-3 0 0,-3-3 0 16,-1-1-64-16,-3-4 0 0,0-4 0 0,-2-2 0 15,-2-2-48-15,0-1-16 0,-2-1 0 16,-1 4 0-16,-1-2-192 0,-1 6 0 0,-1 0 0 0,-2 3 0 15,0 4 0-15,-2 0 0 0,-2 5 0 0,0 4 0 0,-2-1 0 0,-3 5 0 0,-1 2 0 16,-2 0 0-16,1 3-144 0,-4 1 144 0,4 6-208 0,-1-3 80 31,1 5-256-15,0 1-64-16,2 3 0 0,3 0 0 0,3 0-1152 0,2 2-256 0</inkml:trace>
  <inkml:trace contextRef="#ctx0" brushRef="#br0" timeOffset="7429.87">26953 14602 36863 0,'-4'3'1632'0,"1"0"336"0,0-1-1584 0,1 2-384 0,2-2 0 0,1-2 0 0,1 4 656 0,1 2 48 0,2 2 16 0,1 4 0 0,4 7-592 0,1 2-128 0,1 1 0 0,1 0 0 15,-2 4-416-15,-1 3-80 0,0-1-16 0,-2 4 0 16,0 3-448-16,-1 2-80 0,1-1-32 0,-2 1 0 16,-1-3-400-16,1 1-64 0,-1-3-32 0,0-1-11840 15</inkml:trace>
  <inkml:trace contextRef="#ctx0" brushRef="#br0" timeOffset="7953.39">27830 14098 35007 0,'-6'-3'1552'0,"1"0"320"0,1-1-1488 0,3 2-384 15,0 2 0-15,1-3 0 16,0 2-320-16,0-1-128 0,-2-1-16 0,1 0-16 16,0-1-128-16,0 0-32 0,-1-1 0 0,1 4 0 0,-1-2 1072 0,-1 3 208 15,2 0 32-15,-2-2 16 0,1 4 608 0,-1-2 128 16,1 3 32-16,0-3 0 0,-1 4-736 0,-1-2-144 16,1 4-16-16,-1-1-16 0,-2 6-336 0,0 2-64 0,-2 3-16 0,-2 4 0 15,0 4-128-15,-1 2 0 0,1 6 0 16,-2 2 0-16,1 0 0 0,-3 1 0 0,2 3 0 0,-2 4-176 15,3 5 176-15,-1-2 0 0,2 4 0 0,1-3-128 16,2 1 128-16,-1 0 0 0,3-5 0 0,1 2-128 31,0-6-272-31,1-1-48 0,1-2-16 0,-1-3 0 16,3-4-368-16,2-2-64 0,0 1 0 0,3-1-16 0,2-3 128 16,3-1 16-16,1-4 16 0,4 1 0 15,3-3-768-15,-1-2-144 0,4 0-48 0,0-1-11248 0</inkml:trace>
  <inkml:trace contextRef="#ctx0" brushRef="#br0" timeOffset="9017.07">28094 14472 10127 0,'-2'2'896'0,"-1"-1"-704"0,2 2-192 0,1-1 0 0,0-2 2288 0,-1 0 416 0,0 4 96 0,0 0 16 15,-3 2-192-15,0 3-16 0,2-2-16 0,-2 2 0 16,1-3-1376-16,0 0-288 0,0 0-48 0,1-2-16 15,1 0-576-15,-2 1-112 0,1-4-32 0,0 1 0 16,0 2-144-16,-1-4 0 0,2 3 0 0,-2 0 0 0,-1 0 0 16,-1 0 192-1,0 1-192-15,-3 0 192 0,1 2-368 0,-3 0-64 0,-1 3-16 0,-1-2 0 16,-1 4 256-16,1-1 0 0,0-1-160 0,-1 1 160 0,2-4 0 0,1 1 192 16,2 2-32-16,1-3 0 0,2-2 32 0,2 0 16 15,0-2 0-15,2 1 0 16,2 0-992-16,0-3-208 15,2 0-32-15,-1 2-16 0,3-2-176 0,-1 1-48 0,1 0 0 0,0 2 0 0,1-3 1264 0,-1 1 288 16,1 1 32-16,2 1 16 0,-1 0 176 0,2 0 16 16,-1 1 16-16,1-2 0 0,1 3-352 0,-1 1-192 15,1 0 192-15,-2 1-192 0,0 1-144 0,-2-2-144 16,-1 4-32-16,-2-3 0 16,1 2-192-1,-1 0-64-15,-1 1 0 0,-1 0 0 0,1-2 704 0,-2 2 144 0,0-2 32 0,0 0 0 0,0-1 464 0,-2-1 112 0,4-2 16 0,-4 2 0 16,2-4-512-16,-1 2-80 0,0-2-32 0,0 2 0 31,-2-1-608-31,-1-2-128 0,-1 4-32 0,-1-4 0 0,-1 1-496 16,-2 2-96-16,-2 2-32 0,-1 1-6896 0,-2-1-1392 0</inkml:trace>
  <inkml:trace contextRef="#ctx0" brushRef="#br0" timeOffset="9349.35">28181 15012 34095 0,'0'3'3024'0,"0"-3"-2416"0,0 1-480 0,1 1-128 0,2-2 160 0,-1 3 16 0,2 0 0 0,2 1 0 0,1 5-624 0,1-2-112 0,1 4-16 16,-3 1-16-16,0-1 272 0,-4 2 64 0,0 0 16 0,-4 3 0 31,0-1-464-31,-3-2-80 0,0 2-32 0,-2 1 0 0,-1 0 256 0,0 0 48 15,-1 0 16-15,0-1-7744 0,1-1-1552 0</inkml:trace>
  <inkml:trace contextRef="#ctx0" brushRef="#br0" timeOffset="9840.21">28634 14778 19343 0,'-3'-3'1728'0,"1"0"-1392"0,0 2-336 0,2 1 0 16,0-2 1472-16,0 2 240 0,-1-4 32 0,-1 1 16 16,-1 0-1104-16,-2-4-208 0,0 1-64 0,-1 3 0 15,-1 0 896-15,-2 3 192 0,0 3 16 0,0-2 16 16,-1 5-864-16,-3 3-160 0,1 1-32 0,-3 2-16 31,1 4-768-31,1 0-160 0,0 3-16 0,2-1-16 0,3-2 16 0,2 3 0 16,1-3 0-16,1 0 0 0,1 0 128 0,2-4 48 0,2 1 0 0,3-3 0 15,1-3-336-15,2-1-64 0,3-1-16 0,1-4 0 16,2-1-144-16,0-1-16 0,4-5-16 0,-1 0 0 0,1-3 672 0,-1-1 128 16,1 0 128-16,1-2-192 0,-2-3-128 0,-1 2-48 15,-2-2 0-15,-2 1 0 0,-2 2 688 0,-3-2 128 16,-1 2 16-16,-4-1 16 0,-1 3 1120 0,-1 2 208 15,-3-2 48-15,-1 4 16 0,-1 0-176 0,0 2-32 16,-3 1-16-16,1 3 0 0,-1 3-816 0,-1 1-144 16,2 2-48-16,-1 0 0 15,3 6-960-15,-1-2-208 0,4 6-48 0,0-1 0 16,1 1-384-16,2-2-96 0,1 4-16 0,2-3 0 0,0 1 784 0,2 0 160 16,3 0 128-16,0 0-192 0,2-3-80 0,0-1-32 0,1 1 0 0,2-4 0 31,-1 4-304-31,0-3-64 0,1 0-16 0,-2 2 0 15,0-3-352-15,-1 2-80 0,0 0-16 0,0 0-10272 0</inkml:trace>
  <inkml:trace contextRef="#ctx0" brushRef="#br0" timeOffset="10316.31">28315 14316 14735 0,'1'-3'1312'0,"-1"3"-1056"0,1-2-256 0,-1 1 0 16,1 1 3040-16,0-3 544 0,1 3 128 0,-1 0 0 0,1-2-2800 0,2 1-560 0,-1 1-112 0,-2 0-32 0,-1 3 1024 0,-3 0 208 16,0 3 32-16,-4 4 16 0,-1 0-592 0,-1 2-128 15,-2 2-32-15,0 3 0 16,0-1-1088-16,-2 1-224 0,2 1-32 0,1-1-16 16,2-2-1040-16,0 1-224 0,1-4-32 0,2 2-11568 0</inkml:trace>
  <inkml:trace contextRef="#ctx0" brushRef="#br0" timeOffset="10799.87">28892 14433 36863 0,'-2'3'3264'0,"2"-2"-2608"0,0 2-528 0,1-2-128 0,0 1-320 0,-1 1-80 16,1 0-32-16,0 6 0 15,-1 1-64-15,2 4-16 0,-2 4 0 0,-2 1 0 16,1-1-416-16,-1 2-96 0,-1-1 0 0,1 0-16 0,-2 0-288 0,2-1-48 0,-1 1-16 0,1-3-10432 16</inkml:trace>
  <inkml:trace contextRef="#ctx0" brushRef="#br0" timeOffset="11348.53">28971 14145 8287 0,'4'8'736'0,"-2"-3"-592"0,1 0-144 0,1 0 0 0,-1-2 4816 0,3 0 944 16,2 3 176-16,3 0 32 0,8 8-4656 0,6 2-928 16,10 5-192-16,7 5-48 0,1-2 400 0,-1 2 80 0,-3-3 16 15,-2 1 0-15,-2-1-384 0,-5-1-64 0,-1 4 0 0,-2 2-16 16,-3 3 160-16,-5 4 48 0,0 6 0 0,-7-2 0 15,-2 5-384-15,-5-2 0 16,-2 3 0-16,-5-3 0 0,-3-1-272 0,-3 0 16 0,-3-3 16 0,-4 3 0 16,0-3 944-16,0-3 192 0,-1 0 48 0,-1-3 0 15,2-1-144-15,0-5-32 0,0-1 0 0,-1-3 0 16,1 0-336-16,-2-3-80 0,0-3-16 0,-3-4 0 0,0 0-336 16,-2-2 0-16,-2-2 0 0,0-3 0 15,-4-2-1040-15,-1-3-176 16,-5 0-48-16,-4-6 0 0</inkml:trace>
  <inkml:trace contextRef="#ctx0" brushRef="#br0" timeOffset="12714.88">28679 11433 32255 0,'-3'-3'2864'0,"-1"3"-2288"0,3-3-576 0,1 3 0 0,1 0 592 0,-1-2 16 0,-1 1 0 0,-2-4 0 0,-1 0 96 0,1 0 0 0,-1-3 16 0,-1 2 0 16,0 0-512-16,0-3-208 0,-1 3 176 0,0 0-176 15,-2 0 208-15,0 1-48 0,-2 2-16 0,0 3 0 16,-2 0 32-16,-2 4 0 0,-2 2 0 0,-1 4 0 16,-2 1-176-16,-1 3 160 0,2 2-160 0,-1 0 160 15,2 2-16-15,0-1 0 0,1 4 0 0,2-4 0 0,2 4-144 16,0-5 0-16,4 3 0 0,0-1 128 0,3-2-128 0,2-2 128 16,0 1-128-16,2 1 128 0,1-4-128 0,0 2 192 15,2-2-192-15,1-3 192 0,1 1-192 0,-1-3-176 16,2 2 48-16,1-6 0 0,2 2 128 0,-1-1 0 15,1-3 0-15,2-1-128 0,0-1 128 0,1-3 176 16,0-2-48-16,1 0 0 0,-1-3 144 0,0 2 32 16,2-6 0-16,-2 1 0 0,0-3-304 0,-1 2 128 15,-1-3-128-15,-1 1 0 0,0 1 160 0,-1-2-160 16,0 1 128-16,0-1-128 0,-2 0 160 0,0 0-160 16,-2 1 192-16,-1-1-192 0,0 2 144 0,-1 2-144 0,-1 0 0 15,0-1 144-15,0 4-16 0,-1 0-128 0,1 1 192 0,0 2-64 16,0 4 48-16,0-2 0 15,0 2 0-15,0 2 0 0,1 0-48 0,0 2-128 16,1 2 192-16,0 2-64 0,1 3-128 0,0 2 0 0,1 4 0 16,0 1 128-16,1 2-128 0,0 1 192 0,0 4-192 0,0 2 192 15,0 0-48-15,-1-3 0 0,1 4 0 0,-1-5 0 16,0 1-144-16,-2-2 160 0,2-1-160 0,-3-3 160 0,2-3-160 0,-2 0 0 16,0-2 0-16,-1-1-176 15,1 0-288-15,1-4-64 0,-2 0-16 0,1-5 0 16,-1 2-160-16,0-1-16 0,0-2-16 0,-1-2-17376 15</inkml:trace>
  <inkml:trace contextRef="#ctx0" brushRef="#br0" timeOffset="13046.9">28850 11196 37775 0,'-5'0'3360'0,"1"0"-2688"0,2 0-544 0,2 0-128 0,1 0 784 0,-1 0 128 0,0 4 32 0,-1-2 0 0,0 4-688 0,-1 2-256 15,2 4 176-15,0 3-176 0,2 2 0 0,-1 4 0 16,0-1 0-16,-1 2 0 0,1 1 0 0,-1 1 0 16,2-1 0-16,-2 1 0 15,0-1 0-15,1-5-240 0,0 2 48 0,2-5-18048 0</inkml:trace>
  <inkml:trace contextRef="#ctx0" brushRef="#br0" timeOffset="15503.97">29285 11395 36863 0,'-7'1'3264'0,"1"2"-2608"0,2-1-528 0,3-2-128 0,-1 1 768 0,0 2 112 0,-3-1 16 0,-4 2 16 0,-1 2-304 0,1 1-64 16,-3 0-16-16,3-1 0 0,1 0-144 0,3-2-16 15,2 1-16-15,0 1 0 0,2-2-16 0,2-2 0 16,0 2 0-16,2-3 0 0,2 0-32 0,0 1-16 0,1 0 0 15,0 2 0-15,1-2-48 0,2 2-16 16,-2 2 0-16,2 0 0 0,0 2-64 0,-1 3-16 0,1-1 0 0,-1 0 0 16,0 2 32-16,0-2 0 15,2 2 0-15,-2 1 0 0,1-1 80 0,-1 1 0 0,4 0 16 0,0 2 0 32,2-1 112-32,0 0 0 0,5 0 16 0,1-2 0 0,2 1-80 0,1-1 0 0,2-4-16 0,0 0 0 15,-2-2-48-15,1 1 0 0,-2-3 0 0,0 1 0 16,-2 3-256-16,0 1 0 0,-1-2 0 0,-2 4 0 15,-1 1 192-15,-1 2-192 0,-2-2 192 0,0 4-192 16,-1-1 192-16,-1 3-64 0,0-2 0 0,2 1-128 0,-1-3 144 16,0 0-144-16,3 0 0 0,1-2 144 0,3 1-144 0,2-1 0 15,5-2 0-15,4 0 0 0,1-1 192 0,2 0-32 16,0-2-16-16,2-4 0 0,-2 1 64 0,1 1 16 16,0-4 0-16,0 2 0 0,-3-3 32 0,-2 0 16 15,-1 0 0-15,-5 0 0 0,0 0-32 0,-1 0-16 16,0 2 0-16,-1-2 0 0,1 0-64 0,-1 0-16 15,0 1 0-15,0 2 0 0,0-1-144 0,0-2 160 16,1 2-160-16,2 0 160 0,1-2-160 0,-1 1 0 16,4-1 0-16,0 0 128 0,3 0 336 0,1-1 64 15,0 1 16-15,0-2 0 0,-1 0-400 0,3 0-144 16,3-2 0-16,1 2 0 0,0-2 0 0,2-2 0 16,-2 1 0-16,-1 0 0 0,-1 2 0 0,-2-3 0 15,-1 0 0-15,-2 0 0 0,-1-1 0 0,-2 0 0 0,-2-1 0 0,-1-1 0 16,0-1 0-16,-1 0 0 0,1-2 0 0,1 0 0 15,-1-1 0-15,-1 2 0 0,2-4 0 0,-1 3 0 16,0-1 0-16,1 0 0 0,1 0 0 0,0 1 0 16,-1 0 0-16,0 1 0 0,0-2 0 0,0 2 0 15,-2 0 0-15,-3-1 0 0,-2-1 0 0,-1 1 0 16,-3 2 0-16,-1-2 0 0,-1 2 0 0,-1-3 0 0,-1 1 0 16,0 2 0-16,1-2 0 0,-3-1 0 0,1 1 0 0,0 2 0 15,-1-2 0-15,0 2 0 0,-1 0 0 0,0 0 0 16,-2 1 0-16,1 0 0 0,1 2 0 0,-2-3 0 15,1 2 0-15,-2 0 0 0,1 2 0 0,-2-2 0 16,0 1 0-16,-1 0 0 0,0 1 0 0,-1 1 0 16,1 1 0-16,-2 0 0 15,0 2 0-15,2-1 0 0,-2 2 0 0,0-3 0 0,1 3 0 0,-2 1 0 16,1-1 0-16,0 1 0 0,0 0 0 0,0-2 0 16,-1 0 0-16,2 2 0 0,-2-2 0 0,0 2 0 0,0-4 0 15,-2 4 0-15,2-2 0 0,-1-2 0 0,0-1 0 16,0 1 0-16,0 1 0 0,-2 0 0 15,1-1 0-15,-2 2 0 0,0 1 0 0,-1-2 0 0,-1 1 0 16,0 1 0-16,-2 1 0 0,0 0 0 0,0-3 0 0,0 3 0 16,-1 3 0-16,0-3 0 0,1 0 0 0,-3 0 0 15,1 1 0-15,-1 1 0 0,-2 1 0 0,1-3 0 16,-2 1 0-16,-1 1 0 0,1-2 0 0,-4 0 0 16,1 0 0-16,-2 0 0 0,0 0 0 0,0-3 0 15,1 3 0-15,-1-5 0 0,-1 4 0 0,0-4 0 16,1 3 0-16,-1-1 0 0,1 0 0 0,2 3 0 0,1-2 0 15,1 0 0 1,0 2 0-16,2 2 0 0,-1 0 0 0,0-2 0 16,2 3 0-16,1 0 0 15,2 1-512-15,3-1-80 0,2-3-32 0,2 3 0 0,1 0 192 0,3-3 48 0,4 3 0 0,3-3 0 16,2 3 16-16,3-3 16 0,3 0 0 0,4 0 0 16,4-3 64-16,4 3 16 0,4 0 0 0,1 0 0 31,2 3-144-31,0-3-32 0,-1 1 0 0,-3 2 0 0,-3-3 32 0,0 1 0 0,-3 1 0 15,-3 1 0-15,-3 0 272 0,-3 1 144 0,-1 1-160 0,-2-1 160 0,0 2 0 0,-2-2 0 16,-1 4 208-16,2-1-64 0,-4 0-144 0,3 3 0 16,-3 1 0-16,1 0 0 0,-1 2 0 0,0 1 0 15,-1 0 0-15,1 1 0 0,-3-2 0 0,0 2 192 0,-1-2-64 0,-1-1 0 16,-2-1 112-16,1 0 16 0,-2 0 0 16,0 0 0-16,-2-1 112 0,0-2 16 0,0 0 16 0,-2-1 0 15,0-1-272-15,-1 0-128 0,0-5 0 0,0 2 128 31,1-3-544-31,-1 0-112 0,0-4-32 0,1-2 0 16,0 0-592-16,2-1-128 0,0-6-32 0,1-2-20080 0</inkml:trace>
  <inkml:trace contextRef="#ctx0" brushRef="#br0" timeOffset="17099.57">26368 15353 14735 0,'-2'0'1312'16,"1"3"-1056"-16,1-3-256 0,0 0 0 0,0 0 528 0,0 0 48 0,0 0 16 0,-2 0 0 0,1 0 2096 0,0 0 400 0,0 1 96 0,1-1 16 31,0 0-160-31,0 0-32 0,0 0 0 0,0 0 0 16,0 0-1776-16,0 0-352 0,32 12-80 0,-9-9-16 0,8 1-464 0,12 2-80 0,11-2-32 0,15 2 0 15,16 2-208-15,19-1 144 0,17-4-144 0,14 5 128 32,7 3-128-32,25-1 0 0,20 2-192 0,11 2 192 15,2 2-768-15,9 5-16 0,5 4-16 0,-10 3 0 16,-16-2-1952-16,-11 2-384 0,-10 3-64 0,-15 1-32 15,-14 1-816-15,-24-2-176 0,-22-6-16 0,-10 0-1552 16,-10-3-304-16</inkml:trace>
  <inkml:trace contextRef="#ctx0" brushRef="#br0" timeOffset="27266.22">15296 14237 26719 0,'1'0'2368'0,"1"0"-1888"0,-2 0-480 0,0 0 0 0,0 0 1904 0,0-3 272 0,1 3 64 0,0 0 16 16,2-2-4752-16,-1 2-944 0,-1 0-192 0,-1 0-32 15,0 0 880-15,0 0 176 0,0 0 48 0,-18 15 0 0,9-8 5136 0,-2 2 1040 16,-1-1 208-16,-1 2 32 0,0-2-1376 0,0 0-288 16,0 2-48-16,-1-4-16 0,2 3-624 0,-3-4-128 15,1 1-32-15,-2-1 0 0,0 1-496 0,-1-4-96 16,-1 0-32-16,-1-2 0 0,-1 0-64 0,0 3-16 15,-1-6 0-15,-4 3 0 0,-3 0-192 0,-7 0-64 0,-2 0 0 0,-6 0 0 16,-5 0-224-16,-5 0-160 16,-4 0 192-16,-5-2-192 0,-4 2 0 0,-4 0 0 15,-6 2 0-15,-2 1 0 0,-4 4 0 0,0-1 0 16,2-2 0-16,0 1 0 0,1-1 0 0,5 2 0 0,4 0 0 0,4 1 0 16,4-2 192-16,2-1-192 0,0-2 192 0,-1 0-192 15,-3 0 256-15,-1 2-48 0,-2-2-16 0,3 2 0 16,1-4-192-16,3-2 0 0,2-2 0 0,3-2-160 15,5 2 160-15,1-2 0 0,1 0 128 0,2-1-128 16,4 4 0-16,5-3 0 0,2 2 0 0,7-1 0 0,4 1 0 16,6-2 0-16,4 2 0 0,3 2-192 0,2 1 32 0,4-2 0 15,4 3 0-15,2 0 0 0,2 0-32 0,3 0-16 16,4 3 0-16,5-3 0 0,3 3 48 0,6 1 16 16,4-2 0-16,3 2 0 0,4 0 144 0,2-2-208 15,7 1 80-15,6 1 128 0,5 2 0 0,10-3 0 16,6 6 0-16,7-3 0 0,5 0-176 0,1-1 176 15,-1 2-128-15,6-1 128 0,5 5-208 0,-1-4 32 16,-2-1 16-16,-3-2 0 0,0 1 160 0,0-1-192 16,-1 2 192-16,-1 0-192 0,-7-2 192 15,-4-2 0-15,-2 2 0 0,3-1 0 0,3-3 0 0,-2 0 0 16,-3-3 144-16,-3 1-144 0,1-2 192 0,-4-2-64 16,-1 0 0-16,-5-2-128 0,-4 3 128 0,-5-2-128 15,-3-2 0-15,-6 2 0 0,-4-2 0 0,-3-1 0 16,-4 1 0-16,-6 2 0 0,-2-2 192 0,-5 3 0 0,-4 3-16 0,-5-4 0 15,-2 5-48-15,-7-2 0 0,-1 4 0 0,-4-2 0 16,-6 2-128-16,-5 0 0 16,-2 2 0-16,-6 1 0 0,-8 0 0 0,-8 0 0 15,-8 3 0-15,-8-1 0 0,-8 0 0 0,-5-1 0 16,-2-2 0-16,-4-2 0 0,-5 4 0 0,-3-1 0 0,-6 2 0 0,-3 0 0 16,-2 0 0-16,-4-1 0 0,-3 2 144 0,-5 3-144 0,-5 1 128 15,-2-3-128 1,2 2 128-16,-1 1-128 0,-2 0 128 0,-1 1-128 0,2-1 128 0,1-3-128 15,1 4 128-15,6-1-128 0,9 0 128 0,-2-1-128 0,-1-2 128 0,1-1-128 16,2 0 160-16,6-2-160 16,2 1-176-16,3-1-128 0,4-3-16 0,-1-7-19712 15</inkml:trace>
  <inkml:trace contextRef="#ctx0" brushRef="#br0" timeOffset="30809.84">28751 8611 11967 0,'-4'-7'1072'0,"1"1"-864"0,1 2-208 0,1 2 0 0,0-1 640 0,-2 0 64 0,0-4 32 0,-5-5 0 0,0-2 720 0,-3-2 144 15,-1-2 16-15,-1-2 16 0,-1 3 64 0,2 1 16 16,1 2 0-16,0 2 0 0,1-3 256 0,1 4 48 15,0-2 16-15,2 5 0 0,0-5-480 0,0 6-80 16,1-2-32-16,0 2 0 0,1 1-592 0,-1-1-112 16,2 2-32-16,-1 4 0 0,3-1-112 0,-1-2-16 0,2 4-16 0,0-2 0 15,1 2 64-15,0-2 16 0,0 2 0 0,0 2 0 16,0-2-112-16,0 2-16 0,0-2 0 0,0 0 0 16,0 0-192-16,0 0-64 15,0 0 0-15,7 19 0 0,-3-13 0 0,1 1 0 0,2 2 0 0,3 1 0 16,1 0-48-16,2 4-16 0,3 0 0 0,0 2 0 15,2 3 48 1,2-1 0-16,1 4 0 0,1 3 0 0,2-1 32 0,2 3 16 16,-1-4 0-16,1 2 0 0,2 1 0 0,3 1 0 15,4 2 0-15,0-1 0 0,4 1-16 0,0 0 0 16,2 2 0-16,1 0 0 0,1 1-128 0,0 3-16 0,0 0-128 0,-1 3 192 0,-5-3-192 0,2-1 0 16,2 4 128-16,-1 1-128 0,-2-1 0 0,-2-1 0 15,-5-2 0-15,-4-7 0 0,-3 1 0 0,-3-5 0 16,1 2 0-16,-4-1 0 15,0 1 320-15,-1-1-48 0,-2 0 0 0,1 2 0 0,-1 0-32 0,-2-2-16 16,0 3 0-16,-1-2 0 0,-2 3-80 16,0-5-16-16,-1 2 0 0,-1 0 0 0,0 1 320 0,-2-1 48 15,0-1 16-15,-1 1 0 0,-1-5-384 0,-1 3-128 16,1-2 0-16,-1-1 0 16,-2-3-416-16,0 0-80 0,0-2-16 0,-1-1 0 0,0-3 384 0,2-2 128 0,-2-1 0 0,-2-2-144 15,2-3 144-15,0-2 0 0,-1 1 0 16,0-3 0-1,0-3 480-15,-1 0 32 0,-1-6 0 0,-1-1 0 16,-2-5-512-16,-2-2 0 0,0-2 0 0,-5-5 0 0,0-2 0 0,-2-3 0 0,-2-3 0 0,-2-1 0 31,-1 0 0-31,-3-4 0 0,-3-2 0 0,-3-5 0 0,-3 2 0 0,-1-5 128 0,-4 0-128 0,0 3 64 16,0 3-64-16,-1 0 0 16,3 3 0-16,0 0 0 15,0-3 0-15,2 0 0 0,2 0 0 0,0 3 0 0,1 2 0 16,-2-1 0-16,-5-6 0 0,-2 3 0 15,-1 3 0-15,-1 0 0 0,0 4 0 0,1 2 0 0,1 0 0 16,2 1 0-16,4-3 0 0,1 0 0 0,2 3 0 0,3 0 0 16,1-1 0-16,2 5 0 0,3-1 0 0,0 3 0 15,2 2 0-15,-1 1 0 0,0 5 0 0,1 0 0 16,2 3 0-16,0 4 0 0,2 2 0 0,1 1 0 16,1 4 0-16,2 1 0 0,1 2 0 0,1 1 0 15,2 4 0-15,0 1 0 0,2 2 0 0,2 1 0 16,-2 5 0-16,5 4 0 15,1 3-512-15,4 2-64 0,1 6 0 0,5 1 0 0,4 4 352 0,5 1 64 16,5 2 16-16,2-1 0 0,4 2 144 0,6-1 0 0,5 5 0 16,4 2-128-16,2 2 128 0,4-2 0 0,4 2 0 15,0 0-128-15,7 2 128 0,1-4 0 0,-1 0 0 0,-5-3-128 16,-5 1 128-16,-6-2 0 0,-6-1 0 0,-8-3 0 16,-5 0 0-16,-3-1 0 0,-1 1 0 0,-3-1 0 15,2 1 0-15,-3-3 0 0,1-1 128 0,-1-5-128 16,1-2 256-16,-1-1-32 0,1-6 0 0,1 3 0 15,3-3 256-15,1 2 48 0,0-2 16 0,0 3 0 16,1 0-400-16,0 1-144 0,0-1 0 0,-1-2 0 16,-2 1 0-16,-2-4 0 0,1 4 0 0,-2-2 0 15,-1 0 0-15,-3 0 0 0,0-3 0 0,-5 0 0 0,-2-1 0 16,-4-1 0-16,-1-2 0 0,-4-2 0 0,-2-2 0 0,-2-4 0 16,-1 2 0-16,-4-3 0 0,-1-3 0 0,-2-3 0 15,0 0 0-15,-1-4 0 0,-1-2 0 0,0-6 0 16,-2-4 0-16,0-4 0 0,0-8 0 0,-1-4 0 15,0-7 0-15,0-1 0 0,0-5 0 0,-1-3 0 16,1-2 0-16,-2-2 0 0,2 2 0 0,-2-7 0 16,-3-4 0-16,-2 1 0 0,-4 0 0 0,-2 1 0 15,-2 4 0-15,-4-1 0 0,-1 5 0 0,-1-1 0 16,0 0 0-16,-3 0 0 0,0-1 0 0,-4 5 0 16,1 0 0-16,-1 4 0 0,0 4 0 0,-3 3 0 0,-3-1 0 15,0-2 0-15,4 5 0 0,2-1 0 0,3 1 0 16,3 3 0-16,4 1 0 0,5 2 0 0,4 3 0 0,4 4 0 31,4 9-416-31,2 0-80 0,4 8-16 0,2-1 0 0,3 3 208 0,1 2 48 0,1 3 0 0,0 1 0 16,3 1 80-16,0 5 32 0,1 0 0 0,1 4 0 15,3 5-112-15,0 5-32 0,2 7 0 0,1 3 0 16,2 4 96-16,1 5 32 0,1 5 0 0,2 3 0 16,1 3 160-16,2 0 0 0,3 1 0 0,0-4 0 15,1-1 0-15,4 3 0 0,5 3 0 0,7 5-128 0,5 5 128 16,4-4 0-16,-1-2 0 0,3-2-128 15,3-3 128-15,0-3 0 0,1 2 0 0,-2-6 0 16,-2-3 0-16,7-3 128 0,5-1-128 0,4-2 128 16,1 0-128-16,1-7 144 0,-5-2-144 0,-5-4 160 15,-10 0-160-15,-3-3 0 0,-3 0 0 0,-6-6 0 16,-3 0-480-16,-4-4-176 0,-6 0-48 0,-6-5 0 16,-4 2-464-16,-6-6-112 0,0 0 0 0,-6-4-20528 0</inkml:trace>
  <inkml:trace contextRef="#ctx0" brushRef="#br0" timeOffset="36293.15">15237 14193 16575 0,'-4'3'1472'0,"0"-2"-1168"0,2 2-304 0,1-1 0 0,-1 2 304 0,0 0 0 0,-4 4 0 0,-3 2 0 16,-3 2-1472-16,-2 5-304 0,-1-5-48 0,0-2-16 15,3-4 288-15,-2-2 48 0,3-2 16 0,0-6 0 0,0 2 3104 0,-1-2 608 16,-1-1 128-16,1 2 32 0,-3-1 1088 0,-2 0 240 15,-2 2 32-15,-3 2 16 0,1 0-2224 0,-2 0-448 16,-6 2-96-16,-1-1-16 16,-3 2-1584-16,-2-2-320 0,-2 2-64 0,-2-1-16 15,-2-1-320-15,-4 2-80 0,-2-3-16 0,-8 0 0 0,-7 2 1120 0,-9-2 0 16,-6 4 128-16,-1 0 0 0,0 1 800 0,0-4 160 16,2-1 16-16,-3 0 16 0,-2 4-320 0,-1-2-64 15,4 4-16-15,4-3 0 0,7-2-160 0,-3 1-48 16,-6 5 0-16,0-1 0 0,-1 4-192 0,8 0-32 0,3 2-16 0,3-3 0 15,-1-3-272-15,1-2 160 16,0 2-160-16,5 0 128 0,6 1-128 0,8-1 0 0,5-1 0 16,4 3 0-16,2-4 0 0,3 0 0 0,3 0 0 0,2-1 0 15,4 3 0-15,5-2 0 0,6 2 0 0,4-3 0 16,6 1 0-16,5 1-176 0,6 1 16 0,9 2 0 16,7-2 160-16,8-4-192 0,5 2 192 0,12-1-192 15,14-6-128-15,13-1-48 0,15-2 0 0,7 0 0 16,2 0 240-16,3 0 128 0,4-4-160 0,4 1 160 15,1 2 0-15,-6 0 0 0,-6-1 0 0,-2 0 0 0,5 2 208 0,-8 4-64 16,-9 2-16-16,-7-3 0 0,-11 2 288 0,6 1 48 16,2-2 16-16,-5 4 0 0,-8-1-256 0,-8 2-48 15,-8-6-16-15,-5 0 0 0,-3-4-32 0,-4 1 0 16,-5 0 0-16,-3-1 0 0,-6-2 0 0,-5 2 0 16,-7-2 0-16,-3 0 0 0,-7 3-128 0,-4-1 192 15,-4 0-192-15,-5-2 192 0,-7 0 16 0,-5 1 16 16,-7-3 0-16,-7 4 0 0,-6-3-224 0,-6 4 0 15,-4-3 0-15,-6 3 0 0,-5 2 0 0,-9-2-160 16,-10 2 160-16,-2 4-128 0,-3 0 128 0,1 0-208 16,2 4 80-16,-7 0 128 0,-5 2-208 0,0 3 80 0,3 1 128 15,1-2-208 1,4 2-576-16,-5 0-112 0,-3 5-32 0,-1 2-16752 0</inkml:trace>
  <inkml:trace contextRef="#ctx0" brushRef="#br0" timeOffset="37192.31">15262 14538 4607 0,'-8'-9'400'0</inkml:trace>
  <inkml:trace contextRef="#ctx0" brushRef="#br0" timeOffset="38251.75">15079 14443 40543 0,'-9'-3'1792'0,"1"-1"384"16,0 1-1744-16,0 0-432 0,5 3 0 0,-1-3 0 0,0 1 288 0,-4-2-32 0,-4 0 0 0,-2-2 0 16,-2-3-1488-16,1 3-304 15,0 3-64-15,1-1-16 0,1 4-1248 0,-1 0-240 16,0 1-48-16,2 2-16 0,-3 3 3424 0,2 0 704 0,-1 0 128 0,2 4 16 0,-1-4 896 0,2 3 176 15,1-2 48-15,0 2 0 0,0-2-1136 16,2 2-208-16,2-3-48 0,1 0-16 0,1 1-288 0,3-4-48 16,1 0-16-16,3 0 0 0,4-3 112 0,1 0 0 15,5 0 16-15,0-3 0 0,1 0 176 0,4 0 48 16,6 0 0-16,3-3 0 0,3 0-432 0,2 0-96 16,4 2-16-16,1-2 0 0,2-1-112 0,1 4-32 15,-3 0 0-15,3 0 0 0,1-1-128 0,3 1 0 16,1 3 0-16,5 3 0 0,6 1 128 0,7 2 0 15,5 4 0-15,-1-2 0 0,-3 2 16 0,-1-4 0 16,-2-2 0-16,4-1 0 0,9-3 80 0,-1 0 16 16,-3-3 0-16,-4 1 0 0,0-5 208 0,3 0 64 15,7-2 0-15,2-1 0 0,2 4-256 0,-6-1-64 16,-6 2 0-16,-4-1 0 0,-2 0-192 0,1 2 144 0,4 0-144 16,-1 2 128-16,-1 4-128 0,-2-2 0 0,-5 4 0 0,-2-4 0 15,-3 0 0-15,0 0 0 0,2 0 0 16,-3 0 0-16,-3 0 0 0,-4 0 0 0,-6 2 0 0,-5-2 0 15,-6 2 0-15,-3 0 0 0,-7-2 0 0,-2 0 0 16,-2 0 0-16,-4 0-176 0,0 0 176 0,-4 0-192 16,-2 0-80-16,-1 2-32 0,-1-2 0 0,-4 0 0 15,1 2-208-15,-3 0-32 16,1 1-16-16,-5-2 0 0,0 4-160 0,-6-4-48 0,-1 2 0 0,-3 0 0 16,-1-3-64-16,-1-2 0 0,-1 1-16 0,-1-2 0 15,-1 2 144-15,0-2 16 0,1 1 16 0,1 1 0 16,1-2 80-16,-1 3 16 0,0 3 0 0,-2 0 0 15,-2 4 576-15,-1-1 288 0,-2 0-32 0,-1 0 0 0,-1 0 368 0,0-1 64 16,0 1 16-16,3-1 0 0,3-5-208 0,-1 0-48 16,1-2 0-16,-4-2 0 0,-1-2 96 0,-3 0 16 15,-2 0 0-15,-3-1 0 0,-1 1-176 0,-4 3-48 16,-4-4 0-16,-3 5 0 0,-3 1-336 0,-4-2 128 0,-2 1-128 16,-9 0 0-16,-3 2 0 0,-11 0 0 0,-8 4 0 15,-1-1-128-15,2 0-144 0,-5 1-32 16,-7-1 0-16,1 3 0 0,3-3 304 0,3 1 0 0,4-1 0 0,-2-1 0 15,3 2 0-15,0 2 0 16,4 4 0-16,7-4 0 0,9-2 0 0,-1 1 0 0,-5 0 128 0,2 0-128 16,4 1 128-16,9-2-128 0,9-2 0 0,8-1 0 15,10-1 0-15,2-1 0 0,4 1 0 0,4-5 0 16,2 4 128-16,6-4-128 0,2 4 0 0,5 1 144 16,5 0-144-16,2-3 0 0,3 3 0 0,5-2 0 0,2 2 0 15,7 0-224-15,9 0 48 0,8 0 16 0,8 0 160 16,4 2-128-16,-7-2 128 0,10 0-128 0,23 0 128 0,14 3 0 15,12-3 0-15,0-3 0 0,-2 1 0 0,7-3 128 16,7-1-128-16,5-3 128 0,2 0-128 0,2-2 0 16,-2-4 0-16,1 2-128 15,3 2-48-15,-1-1 0 0,-2-2 0 0,0 1 0 16,5 6 176-16,-8-2 0 0,-13 0 0 0,7 2 0 16,9 1 0-16,-6 0 0 0,-6 2 0 0,0-2 0 15,2 0 0-15,-6 6 176 0,-7-3-176 0,-7 2 192 16,-7-5-192-16,-4 3 0 0,-3-3 0 0,-2 2 128 0,-4 1 0 0,-10-4 0 0,-6 1 0 0,-6 0 0 15,-5 0-128-15,-7-4 160 16,-4 1-160-16,-7 2 160 0,-5 1 32 16,-8 0 0-16,-5-1 0 0,-8 1 0 0,-3 1-64 0,-8 0 0 0,-4-1 0 0,-8-3 0 15,-8 1 0-15,-5 0 0 0,-7 0 0 16,-7 0 0-16,-3 5-128 0,-12 0-176 0,-11 3 48 0,-9 0 0 16,-4 0 128-16,-2 4 0 0,1 2 0 15,-6 3 0-15,-9 1-128 0,1 2 0 0,0 4 0 0,-3-2 0 16,-1 2-208-16,-6 2-48 0,-6 7 0 0,-3 0 0 15,0 1-320-15,-11 5-64 0,-13 4 0 16,-14 9-18496-16</inkml:trace>
</inkml:ink>
</file>

<file path=ppt/ink/ink48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4-14T15:30:48.05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6951 8777 23951 0,'-16'-2'2128'0,"2"-2"-1696"0,7 2-432 0,3-1 0 0,3 3 592 0,-3-1 48 0,-5-2 0 16,-6-3 0-16,-3 0-1248 0,-1 0-240 0,2 0-48 0,3-1-16 0,5 4 1040 0,0 0 192 0,3 2 64 0,2-1 0 0,1 2 1104 0,2 0 240 0,2 2 32 0,2-1 16 16,1 2-128-16,3-1-32 0,4-1 0 0,4 4 0 15,5-3-368-15,6 0-80 0,5 1-16 0,5-3 0 0,4-3-528 0,4 3-112 16,0-4-32-16,3 2 0 0,1-2-144 0,11-2-16 16,12 2-16-16,8-2 0 15,7-3-112-15,-1 0-32 0,-7 2 0 16,2-1 0-16,4 2-160 0,10-2 192 0,9 2-192 0,7-3 192 15,1 3-192-15,2 1 0 0,3 3 144 0,-8-2-144 16,-12 2 0-16,1-1 0 0,5 2 0 0,-2 1 0 0,-1 0 0 0,-8 0 0 16,-16 0 0-16,0-3 0 0,8 0 0 0,0 0 0 0,-4-3 0 15,-6-1 0-15,-7-2 0 0,1-1-256 0,3-2 64 16,3-3 0 0,1 1-400-16,-2-2-96 0,-4 0-16 0,1 0-18112 0</inkml:trace>
  <inkml:trace contextRef="#ctx0" brushRef="#br0" timeOffset="195155.54">13289 5184 911 0,'-43'2'0'0,"13"-2"0"0,4 0 0 0,7 0 0 0,6 1 5504 0,6 2 1008 0,-2-3 208 0,-5 0 32 0,-7 0-4576 0,-7 0-928 0,-8 0-176 0,-3 0-48 0,0 0-720 0,6 0-160 0,4 0-16 0,6 0-128 0,4 0 0 0,6 0-192 0,4 0 0 0,4 2 0 16,6-2-608-16,3 2-112 0,6 0-32 0,2 2 0 0,6-2 752 0,3 2 192 0,3-2 0 15,6 2 0-15,2 2 576 0,2-3 160 16,3-2 32-16,1 1 0 16,-1-2 0-16,3 2 16 0,3 0 0 0,5-4 0 15,3 0 80-15,7 0 16 0,8 1 0 16,2-5 0-16,-2 1-208 0,5-2-32 15,1 1-16-15,8 1 0 0,13-3-240 0,1-1-64 0,-4 2 0 0,4-3 0 16,4 1-144-16,5 0-48 0,8 2 0 16,-1-5 0-16,-11 2-128 0,7-3 0 0,11 0 0 0,-4 0 128 15,-9 1 32-15,3-4 0 0,5 4 0 0,-2-1 0 0,-5 3 64 16,0-2 16-16,-9 2 0 0,7 1 0 16,7 1 16-16,-4 3 0 0,-8-1 0 15,0 1 0-15,2 3-80 0,0 0-16 16,-4 2 0-16,3 0 0 0,-6 0-160 0,5 2 128 0,9-2-128 0,-3 0 128 0,-10-2-128 15,4-2 0-15,8 1 0 0,-2-2 128 0,-5 1 0 0,1-2-128 16,-3-3 192-16,4 3-64 0,9 1 16 0,-3-4 0 16,-11 3 0-16,7-1 0 0,10 0 16 0,-4 1 0 15,-9 4 0-15,0-4 0 0,1-1-160 0,3 4 0 16,4-1 0-16,-5-1 0 0,-13 1-128 0,1-2 128 16,7 2 0-16,0 1 0 0,-5 3 0 0,-3-3 0 15,-6 0 0-15,2 0 0 0,8 3 0 0,-5 0 0 0,-8 3 0 16,-2 0 128-16,-7 0-128 0,6-3 192 15,13 3-192-15,-2 1 192 0,-6 0-192 0,-1 1 0 0,-7-4 0 0,7 2 0 16,11-1 0-16,-2-1 0 0,-5 2 128 0,-1-1-128 16,-8-1 0-16,4 2 0 0,11-3 0 15,-5 1 0-15,-6 2 0 0,-6-1 0 0,-4-2 0 16,-3 0 0-16,5 0 128 0,0 0 0 0,2 0 0 16,-6 0 0-16,-8 0 0 0,-4-2-128 0,-4-1 192 15,3 2-64-15,2-3 16 0,2 2 0 0,2-2 0 16,-4 2 0-16,-5 2-144 0,-6-4 0 0,-3 1 144 0,0-3-144 15,2 2 0-15,3 1 144 0,6-2-144 0,2 1 0 0,-3 4 208 0,-2-2-64 16,-4 0-16-16,-4 2 0 16,-9-2-128-16,-1 2 0 0,-1 0 0 0,-1-3 0 15,2 3 0-15,-2 0 0 0,1 0 0 0,-1 0 0 16,1 0 0-16,-4 0 0 0,-2 0 176 0,-2 0-176 0,-5 0 176 0,-5 3-176 16,-3-3 192-16,-3 0-192 0,-3 0 256 0,-1 0-48 15,-4 0-16-15,-1 0 0 16,-1 0-816-16,-4 0-160 0</inkml:trace>
  <inkml:trace contextRef="#ctx0" brushRef="#br0" timeOffset="-125042.83">15254 13367 27647 0,'-6'-2'2448'0,"1"2"-1952"0,1 0-496 0,3 0 0 0,0 0 1392 0,0 2 176 0,-2-2 32 0,-2 2 16 0,-1 0-1232 15,-1-1-256-15,2 4-128 0,1-1 128 0,4-1-128 0,1 0 0 0,5 0 0 0,4-2 128 0,6 1-128 0,9 1 128 0,8-3-128 0,9 0 128 0,10 0 992 0,10 0 208 0,10 0 32 0,7 0 16 0,3 0-512 16,8 0-96-16,14-3-32 0,5 3 0 0,3-3-192 0,12 0-32 0,12-3-16 0,0-4 0 0,-1 4-224 0,12-6-32 16,16-1-16-16,5 0 0 0,-3-3-48 15,2-3-16-15,2 0 0 0,7 0 0 0,9-2 128 16,-1-2 32-16,-9 1 0 0,0 0 0 15,2-3-320-15,5 2 0 0,5-2 0 0,1 0 0 16,-2 5-448 0,-4 2-128-16,-8 3-48 0,4 4-19184 0</inkml:trace>
  <inkml:trace contextRef="#ctx0" brushRef="#br0" timeOffset="-119715.79">5635 16034 35935 0,'-15'0'3200'0,"2"0"-2560"0,4 0-512 0,4 0-128 0,2 0-176 0,0 0-48 0,-8 0-16 0,-4-2 0 16,-5 2-3088-16,-1-5-640 0,2-1-112 0,6-1-16 0,4-3 3904 0,4-1 800 0,5-2 160 0,4 0 16 16,2-3 432-16,4 0 96 0,1 1 16 0,1 1 0 15,3-1 208-15,0 2 32 0,2 2 16 0,2 1 0 0,0 0-784 16,2 1-160-16,1 2-16 0,4 1-16 0,0-1-432 15,5 0-176-15,3 4 128 0,6-3-128 0,3 4 528 0,7 1 32 16,7-2 0-16,1 1 0 0,0 0 16 0,1 0 0 16,-1 2 0-16,4-4 0 0,6 2-288 0,5 2-48 15,4-1-16-15,-3-2 0 0,-4 1-224 0,3-2 176 16,4 0-176-16,5-2 160 0,4 0-160 0,1 0 0 16,-2-1 0-16,7-1 128 0,0 0-128 15,8-2 160-15,8-1-160 0,0 4 160 0,-13 1-32 16,14 0 0-16,18-1 0 0,2 1 0 0,-9 4-128 0,4 0 192 0,8-1-192 15,-6 3 192-15,-10 3-192 0,1-3 160 16,7 4-160-16,-7-4 160 0,-4 3-304 0,2-3-64 16,2-3-16-16,1 3 0 0,-3-4 96 0,2 1 128 15,-4-2-208-15,4-1 80 0,7-2 128 0,1 2 0 16,-9 0 0-16,4 0 0 0,4 2 192 0,1 1-16 16,-7 3-16-16,6 0 0 0,2 3-32 0,6 1-128 0,5 2 192 15,-5 0-64-15,-1 1-128 0,4 2 0 0,4 1 0 0,-6-1 0 16,-8 1 0-16,-2-4 0 0,3 1-160 0,-3-1 160 15,-9-1 0-15,-2-1-144 0,-6-2 144 0,0-2 0 16,0 0 0-16,-2-2 128 0,-2 2 0 0,7-4 0 0,7 2 64 16,-3-2 32-16,-8 4 0 0,6-2 0 0,7 2-80 0,1-3-16 15,-3 2 0 1,5-2 0-16,11 6-128 0,-7-3-176 0,-10 1 48 0,0 2 0 0,4-1-176 16,-5 2-16-16,-8-4-16 0,-5 0 0 0,-3 0-48 15,-4 0 0-15,0 0 0 0,-10-3 0 16,-7 2-464-16,-5-1-112 0</inkml:trace>
</inkml:ink>
</file>

<file path=ppt/ink/ink49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4-14T15:37:28.01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22739 14248 25791 0,'-3'-1'2304'0,"1"1"-1856"16,1 0-448-16,1-3 0 0,0 2 3120 0,-1 1 528 0,1-1 96 0,-3-1 32 0,2-1-2880 0,-3-2-576 0,2-1-128 0,-1 2 0 0,1-3-1008 0,-2 0-192 0,0 1-32 0,1 0-16 15,-4 0-608-15,1 1-128 0,-1 0-32 0,-2 2 0 0,-2 1 1200 0,-4 2 240 0,-2 2 64 0,-5 5 0 16,-6 0 320-16,-4 2 128 0,-5 3 0 0,-1 0 0 15,-2 1-128-15,4 0 0 0,7 0 0 16,1-3-176-16,6 2 496 0,4 0 80 0,3-2 32 0,4-1 0 16,2-2 432-16,3 0 96 0,3 1 0 0,3-2 16 15,2 1-1744-15,1-3-336 0,4 1-80 16,1 2-16-16,3-4-656 16,3 1-128-16,2 1-16 0,4-1-16 0,3-1 448 0,2 1 96 0,3 2 0 15,2 3 16-15,1 1 752 0,1 2 160 0,-3 4 32 0,-2-1 0 16,-2 5 112-16,-2-2 16 0,-1 5 16 0,-1-1 0 0,-1 0 368 15,-3 3 0-15,-1-3-144 0,-1 0 144 16,-1-3 960-16,-2 1 256 0,1-4 64 0,-2 0 0 0,0 0 272 0,-2-1 64 16,-1-2 16-16,-2 2 0 0,-1 1-1008 0,-2 0-208 15,-2 3-32-15,-2 0-16 16,-3 3-1056-16,-2 0-208 0,-4 4-32 0,-1 1-16 16,-3 2 368-1,-2-3 64-15,-2 2 0 0,-2-3 16 0,-4 1 1504 0,-3-6 288 0,-4 1 64 0,-5-3 16 0,-1-2 528 0,-1-2 96 16,-2-3 32-16,1-1 0 0,-1-4-672 0,3 0-128 0,4-6-16 15,2 0-16-15,1 0-800 0,3-2-144 0,1-2-48 16,3 2 0 0,-1-2-1824-16,-1-2-368 0,-1 2-80 0,-1 4-12592 0</inkml:trace>
  <inkml:trace contextRef="#ctx0" brushRef="#br0" timeOffset="1194.02">23243 14594 43311 0,'3'-2'3840'0,"-1"-1"-3072"0,1 3-608 0,1 0-160 0,-1 3-1296 0,3-3-304 0,3 2-48 0,6-1-16 0,8 2 448 0,10-1 96 0,10 2 16 0,4 0 0 16,2-1 400-16,0 2 64 0,-4-1 32 0,-3-1 0 15,-2-3-96-15,-5 0-32 0,-5 0 0 0,-1-3-8048 16,-3 3-1616-16</inkml:trace>
  <inkml:trace contextRef="#ctx0" brushRef="#br0" timeOffset="1449.98">23052 15008 35935 0,'-4'-2'3200'16,"3"2"-2560"-16,2 0-512 0,3-4-128 0,2 2 768 0,3-1 128 15,2 0 16 1,5-5 16-16,5-1-2400 0,10-4-496 0,11-4-80 0,7-1-32 31,9 2 608-31,5-1 128 0,4 3 32 0,-1 2 0 0,-6 2-784 16,-3 4-144-16</inkml:trace>
  <inkml:trace contextRef="#ctx0" brushRef="#br0" timeOffset="2171.02">25137 14275 36863 0,'-14'-6'3264'0,"2"2"-2608"0,3-1-528 0,3 4-128 0,2 1 176 0,-3 0 0 0,-6-2 0 0,-9-2 0 15,-9-1-432-15,-6 1-96 0,-5 2-16 0,0 3 0 0,2 6 368 0,1 2 256 0,0 7-32 0,1 3-16 0,-1 7 176 0,-3 5 16 0,-3 8 16 0,1 8 0 0,-1 9-80 0,2 2-16 0,2 5 0 0,5-2 0 0,8-2-144 0,4 0-48 16,8 4 0-16,5 2 0 0,5-2-128 0,6-3 192 0,3 0-192 0,7-7 192 16,5-5-400-16,6-7-80 0,5-5-16 0,4-3 0 15,3-7 112-15,6-1 0 0,1-7 16 0,0-2 0 16,-2-6 480-16,1-6 80 0,0-4 32 0,1-6 0 16,1-4-96-16,3-4-32 0,6-8 0 0,3-1 0 15,0-3-80-15,-1 0-16 16,-8-2 0-16,-2-1 0 0,-3-6 64 0,-5-9 0 0,-3-7 0 0,-4-6 0 0,-3-2 64 0,-4-1 0 15,-3 3 16-15,-3 3 0 0,-3 3 48 0,-3 3 0 16,-3-4 0-16,-2 4 0 0,-4-3-64 0,-4 3-16 16,-3 1 0-16,-3 0 0 0,-1 6-304 15,-4 7 128 1,-3 4-128-16,-2 5 0 0,-4 5 0 0,-7 3 0 0,-10 3 0 16,-9 2 0-1,-9 3-384-15,-2 3-16 0,4 3-16 0,1 1-13104 0,5 2-2624 0</inkml:trace>
  <inkml:trace contextRef="#ctx0" brushRef="#br0" timeOffset="3530.9">20903 17487 2751 0,'-41'22'256'0,"10"-9"-256"0,3 0 0 0,-1-7 0 0,6-4 10160 0,-5-2 1984 0,-10 0 400 0,-11-2 64 0,-28 2-10336 0,-39-4-2080 0,-36-2-400 15,-22-6-96-15,0-4-528 0,-10-7-128 0,-14-5 0 0,-1-5-16 0,2 0 752 0,3-2 224 0,3 0 0 0,-6 6 0 0,-6 2-256 0,-5 4 80 0,-3-1 16 0,4 4 0 0,10 4 160 0,7 0-160 16,10 6 160-16,-3 2-160 0,-5 2 160 15,-8 3 128-15,-3 3-128 0,5 5 176 0,10 1 0 0,11 2 0 16,12-2 0-16,4 0 0 0,0 3-176 0,-11-2 0 16,-6 3 0-16,8-1 128 0,13-1-128 0,9 0 0 0,7 0 0 0,13-4 0 15,14 2 0-15,9-3 0 16,4-2-192-16,1-2 192 0,-3 1 0 0,10-3 208 0,15 1 0 0,4 1 0 0,1-4-208 16,0 1 0-16,-2 0 0 0,8 2 0 0,9-2 128 15,9 2 0-15,11 0-128 0,5 0 192 0,8-2 64 16,5 4 16-16,4-2 0 0,3-1 0 0,4 2-144 0,3 1-128 31,2-3 192-31,1 3-192 0,2 0 0 0,1 0-224 0,3 0 16 16,1-2 0-16,3 2 64 0,3-1 16 0,1 1 0 0,3-3 0 0,3 3 128 0,7-2 128 15,4 1-128-15,7-3 176 0,8 1-16 0,7 0 0 16,5 0 0-16,0-3 0 0,-1 4-32 0,2-2-128 16,-1 1 192-16,8 2-64 0,7-3 0 0,11 2-128 15,9-4 192-15,10 0-64 0,-1-2-128 0,14-3-144 16,18-5 144-16,11-4-208 0,-1-5 32 15,13-3 16-15,14-7 0 16,16-3 0-16,17 0 160 0,11 1 0 0,13 1 0 0,9 1 0 0,5 7 0 16,6 3 0-16,1 3 0 0,3 6 128 0,1 3-128 0,-2 3 0 15,-6 4 0-15,-1 4 0 16,0 4-176-16,-2 2-48 0,1 5-16 0,-12-2 0 0,-13 3 32 0,-14 1 0 0,-12-1 0 0,-7 0 0 16,-2 2 208-16,2 1 0 0,0 3 0 0,-18-3 0 15,-20 3 144 1,-9 2-144-16,0-2 0 0,-16 0 144 0,-17-3-144 15,-5 2 160-15,-2-1-160 0,-14 1 160 16,-14-3-160-16,-16 0 0 0,-11-1 0 16,-12 1 0-16,-8-6 0 0,-6 0-272 0,-7-1 64 0,-6 0 16 15,-5-1-192-15,-5-2-48 0,-4 2 0 0,-8-1 0 16,-5 2 0-16,-14 0 0 0,-12 0 0 0,-27-1-11856 16,-27-4-2368-16</inkml:trace>
  <inkml:trace contextRef="#ctx0" brushRef="#br0" timeOffset="18617.12">8094 4457 6447 0,'2'-17'576'0,"-4"5"-576"0,1 2 0 0,0 4 0 16,0 2 2448-16,0 2 384 0,-1-2 80 0,0-2 16 0,-2-3-544 0,-2-4-96 0,-3-5-32 0,-1 1 0 0,0 1-768 0,1 1-144 0,-1-1-48 0,-1 1 0 0,-1 2-624 0,0 0-128 0,-2 0-32 0,-3 0 0 15,-1 1-384-15,-3 0-128 0,0 2 0 0,-5-3 0 16,-4 3 0-16,-3-1-256 0,-6 1 64 0,-2 3 0 16,-2 1 320-16,-4 6 64 0,-2 3 0 0,-6 6 16 15,0 5 176-15,-10 7 48 0,-6 5 0 0,-9 8 0 0,-2 11-144 0,-4-1-32 16,15-3 0-16,-6 7 0 16,-10 12-256-16,0 7 0 0,-1 8 0 0,6-2 0 15,9-1 0-15,14-9 0 0,11-9 0 0,4 6 0 0,6 6 240 0,6 5 80 16,6 4 32-16,6 2 0 0,4 1 80 0,5 3 16 0,3 0 0 0,5 7 0 31,2 9-592-31,3 1-112 0,3-3-32 0,4-2 0 16,4-3-352-1,7-1-64-15,8-6 0 0,8-5-16 0,8-11 16 0,7-3 0 0,14-1 0 0,2-10 0 0,-1-14 144 16,9-8 48 0,7-7 0-16,12-4 0 0,9-6 1024 0,2-3 192 0,1-7 64 0,4-4 0 0,4-4-560 0,-6-7-208 0,-9-3 176 0,-2-2-176 0,2-3 0 15,0-3-192-15,-1-9 16 0,-4-5 0 16,-11-1 784-16,3-5 160 15,6-2 16-15,1-6 16 0,-3-3 288 0,-2-1 48 16,-8 3 16-16,2-10 0 0,3-2-672 0,-3-6-128 0,-6 2-32 16,-8 1 0-16,-6-2-64 0,-7-2-32 0,-6 2 0 0,-5-3 0 0,-1-6-32 0,-6-5-16 31,-5 3 0-31,-7-6 0 0,-8-1-176 0,-9 1 160 16,-8-3-160-16,-9-1 160 0,-9 3-160 0,-11-8 0 15,-9-1 0-15,-10-3 0 0,-11 4 0 0,-10 5-176 16,-7 1 176-16,-4 14-128 0,-1 11-80 0,-14 3-16 15,-15 7 0-15,-10 9 0 0,4 8 64 0,-10 9 16 16,-9 9 0-16,-5 6 0 0,8 6 144 0,-9 12 0 0,-11 13 0 16,-4 4 0-16,7 5-320 0,0 10 32 0</inkml:trace>
  <inkml:trace contextRef="#ctx0" brushRef="#br0" timeOffset="21946.54">27168 4290 28559 0,'14'-42'2544'0,"-5"9"-2032"0,-2 9-512 0,-3 5 0 0,-2 10 224 0,-2 5-48 0,0-1-16 0,-1-5 0 0,0-9-352 0,-3-6-64 16,-3-2 0-16,-6-1-16 0,-5-1 272 0,-6 5 256 0,-3 1-64 0,-5 5 0 0,-5-1 112 0,-7 6 16 0,-5 0 0 0,-7 3 0 0,-8 4 448 0,-7 0 112 16,-5 4 16-16,-11 4 0 0,-7 4-224 0,-7 4-32 0,-7 4-16 15,-3 3 0-15,-6 5-304 0,-3 2-64 16,-2 7-16-16,1 0 0 0,1 1-48 16,-3 2-16-16,-5 5 0 0,6 3 0 0,6 3 176 15,7 4 32-15,6-1 16 0,10 1 0 0,14-2 64 0,4 5 16 16,2 10 0-16,5 6 0 0,4 13-112 0,7 4-32 15,7 4 0-15,8 6 0 0,9 9-208 0,7 5-128 16,6 1 160-16,8 0-160 0,4-2 0 0,8-1 0 16,6 3 0-16,4-8 0 0,5-11-224 0,5-6 16 15,3 1 0-15,6-7 0 0,4-4 208 0,6-8-144 16,4-6 144-16,6-4-128 0,7-3 128 0,8-1 128 0,6-2-128 16,5-4 176-16,4-6 80 0,11-9 0 0,12-4 16 15,4-8 0-15,-1-5-48 0,8-8-16 0,9-1 0 16,1-3 0-16,-5-3-32 0,5-3-16 0,5 0 0 0,1-3 0 15,0-2-160-15,-2-3 0 0,-3 4 0 0,-2-6 128 16,-3-3-128-16,-4-5 128 0,-5 1-128 0,-3-4 128 16,0-2-128-16,-5-3 128 0,-2-2-128 0,3-1 128 15,5-3-128-15,-4 3 0 0,-7-2 0 0,1-1 0 16,0-3 144-16,-3-3 0 0,-1 0 0 0,-9-3 0 0,-6-1-144 16,-6-4 0-16,-1-3 144 0,-5-4-144 0,-4 2 128 15,-4-6-128-15,-3 2 128 0,-7-4-128 16,-5-4 192-16,-6-5-16 0,-5 2-16 0,-6-4 0 0,-4 1 0 0,-8-2 0 15,-7-1 0-15,-9-5 0 0,-8 1 16 0,-9-2 0 16,-9-5 0-16,-12 1 0 0,-7 3-176 0,-7 6 0 16,-9 0 0-16,-15 0 0 15,-17 0 0-15,-12 3 0 0,-6 6-128 0,-8 6 128 0,-7 2 0 0,-4 6 0 16,-4 4 128-16,-9 4-128 0,-9 6 0 0,-6 2-192 16,-1 4 0-16,-3 9 16 0,0 4-144 0,-2 8-48 15,-2 3 0-15,0 3 0 16,5 5-128-16,8 4-16 0,5 3-16 0,-5 4 0 15,-6 3-480-15,-1-3-80 0</inkml:trace>
</inkml:ink>
</file>

<file path=ppt/ink/ink50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4-14T15:38:22.37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28407 5566 24879 0,'4'-10'2208'0,"1"1"-1760"0,0 5-448 0,0 2 0 0,0 2 0 0,0 0-144 0,2-4 0 0,4-2 0 0,5-4-16 0,4-1 0 0,2 4 0 0,-1-2 0 0,-2 5 160 0,-3 1-160 0,-2 0 160 0,-3 3-160 0,-3 3-32 0,0-2 0 0,-3 4 0 0,-3 1 0 16,0 1 480-16,-5 2 96 0,-2 3 0 0,-2 4 16 15,-2 4 528-15,-6 3 96 0,-3 4 32 16,-7 5 0-16,-4 4-48 0,-4 3-16 16,-3 1 0-16,-2 6 0 0,-5 2-368 0,-3 3-80 0,0 5-16 15,-8 8 0-15,-8 2-352 0,-9 6-176 16,-4 2 160-16,0 2-160 0,0 5 0 0,-3 5 128 0,-6 6-128 0,-3 2 0 16,-4-6 128-16,2 4 0 0,4 3-128 0,-2 4 192 15,-2 2-192-15,-1-1 0 0,2-11 128 16,5 3-128-16,7-1 0 0,3-5-160 0,6-7 32 0,4-10 0 0,6-14-208 15,3-6-48-15,4-7 0 16,6-1 0-16,4-7 384 0,4 1 0 0,4 0 0 0,4-3 0 0,0-4 256 0,4 1 32 16,-2-3 0-16,0-2 0 0,-1 1 0 0,-2-3 0 15,1-2 0-15,-2-1 0 0,-1-1 80 0,0 1 16 16,5-6 0-16,-1 4 0 0,0-1-64 0,0 0 0 16,3-1 0-16,2-2 0 0,3 0-320 0,3-2 144 15,1-4-144-15,2 2 0 0,3-6 512 0,0 0 0 0,4-2 0 16,0-2 0-16,1-2-96 0,0 0-32 0,1-3 0 0,-1-4 0 15,3-1-64-15,-2-3-32 0,1-1 0 0,0-2 0 16,0-2-96-16,-2-3-32 0,2-3 0 0,-1-3 0 16,-1-1-32-16,1-3 0 0,-1 1 0 0,-1-6 0 15,1-2 32-15,-1-2 0 0,0 0 0 0,0 0 0 16,1 3-160-16,-2 1 160 0,3 5-160 0,-1 3 160 16,1 3-160-16,1 4 0 15,2 0 0-15,1 4 0 0,0 5 0 0,3 3 0 16,-1 0 0-16,1 1 0 0,2 3 0 0,-2 2 0 0,1 2 0 15,1 2 0-15,0 2-192 0,0 2 192 0,1 8-160 16,0 1 160-16,-1 7-304 0,1 4 48 0,-2 5 0 16,-2 5 0-16,1 7 128 0,-3 7 128 0,-3 9-192 0,1 4 192 0,-3 4-128 15,0-1 128 1,0-4 0-16,1-5 0 0,2-6 0 16,1-11 0-16,3-3 0 0,3-7 0 0,1-5 0 0,4-1 176 15,4-4 0-15,4-1 0 0,3-4 272 0,7-2 48 16,4-1 16-16,9-7 0 0,8-3-64 0,9-7 0 0,13-5 0 0,3-4 0 15,3-6-256-15,8-7-64 0,11-5-128 0,9-7-13568 16,9-4-2816-16</inkml:trace>
  <inkml:trace contextRef="#ctx0" brushRef="#br0" timeOffset="10752.99">8028 10737 30399 0,'-9'-5'2704'0,"0"2"-2160"0,4-1-544 0,3 1 0 16,1 3 0-16,-2-3 0 0,-3-2-192 0,-4-3 48 0,-2-2-1648 0,-2-6-320 0,1 1-64 0,0-1 0 0,3 0 1536 0,0 1 304 0,1-1 64 0,0 3 16 0,0 0-384 0,-1 1-64 0,-1 2 0 0,-1 0-16 15,-3 5 1424-15,-1 2 272 0,-3 3 64 0,0 2 16 0,-4 2 960 0,0 3 192 0,-3 4 32 0,0 5 16 0,-1 1-752 0,-3 5-160 0,2 0-16 16,-3 6-16-16,-1 1-864 0,-1 2-192 0,2 1-16 0,2-1-16 0,5-3-480 0,0 7-80 15,-2 9-32-15,1 5 0 16,1 8-80-16,5 2-32 0,1 2 0 0,3-2 0 16,3-1-96-16,2 1-32 0,3-5 0 0,2 0 0 15,1 3-496-15,3 0-112 0,3-3 0 0,5-4-16 16,1-6 32-16,3-8 16 0,5-5 0 0,2-9 0 0,1-7 1664 0,4-4 336 0,0-2 64 16,2-7 16-16,2-2 480 0,3-6 96 15,1-4 32-15,0-2 0 0,0-7-32 0,-2-3-16 0,1-3 0 0,-2-6 0 16,2 2-448-16,-3-6-96 15,-2 0-16-15,-2 1 0 0,2-3-464 0,0-5-112 0,1-7 0 16,0-3-16-16,-1 4-304 0,-6-2 160 0,0-1-160 0,-5 0 128 16,-5 2-128-16,-2 0 0 0,-5-1 0 15,-3-1 0-15,-4 3 128 0,-5 5 0 0,-4 2 0 0,-4 5 0 16,-7 3 32-16,-5 3 0 16,-2 3 0-16,-4 1 0 0,2 1 160 0,-1 3 16 0,-1 6 16 0,2 0 0 15,0 3-192-15,1 1-32 0,1 4-128 0,2 2 192 16,3 4-192-16,0-2 0 0,1 4 0 0,2 4 0 15,4-2-368-15,4 4-160 16,3 4-48-16,3-2 0 0,2 3-848 0,2 1-176 0,3 2-48 0,1 2-15008 0</inkml:trace>
  <inkml:trace contextRef="#ctx0" brushRef="#br0" timeOffset="11188.81">7558 11307 43311 0,'-1'3'3840'0,"-2"-3"-3072"0,1 1-608 0,0 1-160 0,2-2 0 0,2 3-192 0,-1-2 32 0,1 4 16 0,2 1-128 0,3 4-32 0,3 3 0 0,4 3 0 0,1 2 128 0,1 2 32 0,4 0 0 0,-1 1 0 16,4 1-32-16,-1 3 0 0,4-2 0 0,0 2 0 16,1 0-1200-16,3-3-240 0,-2 1-48 0,2 2-14688 0</inkml:trace>
  <inkml:trace contextRef="#ctx0" brushRef="#br0" timeOffset="13696.43">2335 13203 17503 0,'-7'-3'1552'0,"2"1"-1232"0,1 1-320 15,1-2 0-15,2 3 1168 0,0 0 176 0,1-2 48 0,-3 1 0 0,-1-2-704 0,-1 1-144 0,1-2-32 0,-3-2 0 0,0 2 608 0,-1-2 112 0,1 0 32 0,-2 0 0 0,1-1 128 0,-2 1 16 0,-1-1 16 0,-3 1 0 16,1-1-656-16,-4-1-128 0,-1 4-16 0,-3 0-16 31,-1 2-1312-31,-2 4-256 0,-2 2-48 0,-2 5-16 0,1 1-1168 16,-3 2-240-16,-2 4-64 0,1 0 0 16,1 3 1456-16,2 0 272 0,3 2 64 0,3-1 16 0,6 2 1264 0,2-2 240 15,5 4 48-15,4-2 16 0,3 0-176 0,2 1-48 0,4 2 0 0,1 0 0 16,2-3-928-16,3-2-192 0,1-1-48 15,3-1 0-15,3-4 32 16,3-2 0-16,2-2 0 0,0-5 0 0,3-4 480 0,-2-4 208 0,2-5-16 0,-1 0 0 0,-3-5 832 16,0 0 176-16,2-6 16 0,-1-3 16 15,1 0-32-15,-1-7-16 0,-2 2 0 0,-2 1 0 0,0 0-128 0,-2-1-32 16,-3 1 0-16,-2 0 0 0,-2 1-576 0,-3 3-128 16,-1-3-32-16,-2 0 0 0,-2 2 240 0,-4 1 48 15,0 1 16-15,-1 2 0 0,-1 5-176 0,0 2-32 16,0 3-16-16,0 6 0 0,0 3-368 0,-2 6 128 15,1 4-128-15,-2 5 0 0,1 7 0 0,-1 3 144 16,4 3-144-16,-1 4 0 0,0 4 224 0,3 1-64 0,2 0-16 0,4-1 0 16,1-1 176-16,2 2 48 0,5 1 0 0,1-2 0 15,3 1 16-15,3-2 16 0,1-6 0 0,1 2 0 16,2-2-400-16,1-4 0 16,-2-3-224-16,0-2 80 0,0-2-400 15,2 1-80-15,-2-3-16 0,2 2-18144 0</inkml:trace>
  <inkml:trace contextRef="#ctx0" brushRef="#br0" timeOffset="14519.81">2241 15954 41471 0,'-7'-3'3680'0,"3"-3"-2944"0,0 2-592 0,3 4-144 0,1-3-192 0,-3 1-64 0,-1-2 0 0,-4-3-16 0,-3-2-224 0,-2-3-32 0,-2-1-16 0,1 1 0 0,-1 0 384 0,-1 0 160 15,-2 1-128-15,1 1 128 16,-2 3-224-16,0 2 32 0,-2 4 16 0,0 1 0 15,-3 0-16-15,1 6 0 0,2 1 0 0,2 3 0 0,3 1 192 0,0 6 0 0,0 5 0 0,1 9 0 32,3 5-384-32,2 4-32 0,5 5-16 0,2-2 0 0,3-1 224 0,3-1 32 0,3 0 16 0,3-5 0 15,1-2 160 1,1-3 0-16,4-5 0 0,-1-1 0 0,5-5 0 0,-1-5 0 0,2-3 0 0,0-6 0 16,-1-2 336-16,-1-7 112 0,1 0 0 0,-1-6 16 15,1-2 368 1,-1-6 64-16,2-1 0 0,-1-4 16 0,0-3-416 15,0-1-96-15,1-1-16 0,-3 1 0 0,-2-2-112 16,-1-1-16-16,-5-2-16 0,0-3 0 0,-3-5 16 16,-2 1 16-16,-4-7 0 0,-1 6 0 0,-2 6-64 0,-2 2-16 15,0-2 0-15,-2 9 0 0,1 1-192 0,0 7 0 16,-1 8 0-16,1 4 0 0,0 7-128 0,-3 6 128 16,2 5-192-16,-2 7 192 0,1 5 0 0,-1 5 0 15,2 5 160-15,-1 5-32 0,3-3 32 0,0 3 16 16,3 0 0-16,1-3 0 0,-1 0 144 0,2-3 48 15,2-1 0-15,1-1 0 0,3-4-368 0,2 1 0 16,3-2 0-16,4 1-192 16,3-1-576-16,6 1-128 0,1-5-32 0,9 1-18288 15</inkml:trace>
</inkml:ink>
</file>

<file path=ppt/ink/ink5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4-14T15:41:33.94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3546 11295 21183 0,'-3'-4'1888'0,"0"-2"-1504"0,2 2-384 0,0 2 0 0,1 2 352 0,-1-4 0 0,-1 0 0 0,-1-7 0 0,-1 1 256 0,-1 0 48 16,-1-2 16-16,1-1 0 0,-1 1 640 0,-1 3 128 0,1-1 32 0,-2 1 0 0,-1 2-128 0,-3 0 0 0,-3 1-16 0,-4 0 0 0,-3 2-608 15,-5 2-112-15,-7-1-32 0,-4 3 0 0,-4-1-336 0,-1 5-80 16,-3-2-16-16,1 2 0 16,3-2-528-16,-1 2-96 0,-1 0-32 15,-2-2 0-15,-5 2 512 0,-5-1 192 0,-4 0-16 0,1 0 0 0,0-3 192 0,6 3 32 16,3-3 16-16,-4 3 0 0,4 1 48 0,-6-4 16 15,-5 2 0-15,-2-1 0 0,2 2-480 16,4-3 128-16,4 1-128 0,4 2 0 0,5-1 176 0,-2-1-16 16,-3 2 0-16,-6-1 0 0,-2-1 0 15,-1 2 0-15,0-3 0 0,6 0 0 0,6 0-160 16,6 0 160-16,2 0-160 0,3-3 160 0,-1 2 48 0,0 1 16 0,-1-2 0 0,-2-1 0 16,0 2-32-16,-1-1 0 0,2-2 0 0,3 0 0 15,3 4-192-15,2-2 0 16,6 2 0-16,2 0 0 0,3 0 128 0,2 2-128 0,1 2 0 0,1-3 144 15,0 4-144-15,1-1 0 16,2-2 0-16,-2 2 128 0,2 0-128 0,0 1 192 16,-1-2-192-16,2 1 192 0,0-2-192 0,2 2 0 15,1 0 0-15,0-2 0 0,3 1 0 0,0 0 0 16,3 0 0-16,-1-2 0 0,3 3 128 0,0 1 0 0,2-4 0 0,-1 4 0 0,1-1 0 16,0-2 0-16,1 4 0 0,0-2 0 15,0 0 0-15,0 2 0 0,1 0 0 0,-2 0 0 0,1 1-128 0,-1 2 0 16,-1 0 0-16,1 5 0 0,-1-2 0 0,-1 7 0 31,0 7 0-31,-1 2 0 0,-2 0 128 0,2 10-128 0,-2 12 0 0,0 5 128 0,-1 2-128 16,1-1 0-16,2-5 0 0,1 0 0 0,1 2 0 0,2 4 0 15,2 4 160-15,0 2-160 0,2-3 0 0,1 0 0 0,-1-10 0 0,1-2-192 32,-4-4 192-32,3-2 0 0,-2 7 0 0,-2-1 0 15,1 8 0-15,0-1 128 0,-3-2-128 0,0-3 160 16,-1-4-32-16,-1-3-128 0,0-4 192 0,-1-1-64 15,0-1-128-15,0 4 0 0,-1-3 0 0,1 1 0 16,0 1 288-16,1-1-32 0,0-5 0 0,-2-3 0 16,2-2 112-16,-1-4 16 0,0-3 0 0,0-2 0 0,0-6-256 15,-1 0-128-15,1-4 128 0,0 0-128 0,0-2 176 0,-1 1-48 0,1-3 0 16,-1 2 0-16,2-5 0 0,-1 4 0 0,-2-2 0 0,2 1 0 0,-2-3-128 16,0 4 128-16,-1-1-128 0,0 1 128 15,0-1 0-15,-1 3 0 0,0 1 0 16,0-3 0-16,-2 5-128 0,1 0 0 0,-1 1 0 0,1 2 0 0,0-1 0 15,-1 1 0-15,1 1 0 0,1-3 0 16,-2 4 0-16,2-1-176 16,0-2 48-16,-2 3 0 0,2-3 128 0,-1 2 0 0,1-3 0 0,-1 0 0 0,3 0 0 0,-3-1 0 31,2-2 0-31,-1 2 0 0,0-2 0 0,-1-1 0 0,0 1 0 0,1 0 0 16,0-4 0-1,0 3 0-15,1-3 0 0,0-3 0 0,0 4 0 0,1-4 0 0,1 4 0 0,-2-5 0 16,2 2 0-16,-1-2 128 0,1 2-128 15,-1-3 0-15,2 2 144 0,-1-1-144 0,1 2 192 16,-1-4-192-16,2 2 192 0,0-1-192 0,-1 2 192 0,1-3-192 16,1 2 144-16,-1-2-144 0,2 2 0 0,-1 0 144 15,1 1-144-15,1-3 128 0,0 1-128 0,2 1 128 16,1-2 176-16,2 0 16 0,2 0 16 0,2-2 0 16,4 1-112-16,1 1-32 0,2-3 0 0,4-1 0 15,3 2-48-15,5-2-16 0,4 2 0 0,1-1 0 16,2 0-128-16,2 0 0 0,-1 2-192 0,-1-3 192 0,-2 4 0 15,1-2 0-15,0-1 0 0,4 2 0 16,11 1 0-16,7-2 0 0,8-2 128 0,1 1-128 0,-4 1 0 16,-5 1 0-16,-5-2 128 0,-1 1-128 0,0 0 0 15,2 2 0-15,7 0 0 0,-2-3 0 16,-2 3-416-16,-8-3-16 0,-6 0 0 0,-10-2 0 16,-6 1-480-16,-3-2-112 0,-5-4 0 0,5-6-20752 15</inkml:trace>
  <inkml:trace contextRef="#ctx0" brushRef="#br0" timeOffset="5720.69">586 14712 6447 0,'-20'6'576'0,"6"-5"-576"0,1 2 0 0,2-1 0 0,4-1 6384 0,2 2 1168 0,0-3 224 0,-4 2 48 0,-5 2-8016 16,-3 0-1600-16,-1 1-320 0,-1-1-64 0,7 1 1552 0,1-1 304 0,2-1 64 0,1-3 16 0,4 3 992 0,0-3 192 0,1 0 32 0,2 0 16 16,0 0 576-16,1 0 112 0,0-2 32 0,1 1 0 15,-1 1-640-15,1 0-128 0,2-3-32 0,-2 1 0 0,0 0-752 0,1 0-160 16,2-1 0-16,3 0 0 0,1-1-160 0,5 0 16 31,2-2 0-31,2 0 0 0,4 0 336 0,2-4 80 0,6-1 16 0,3 0 0 0,0 2 96 0,3-1 0 16,3 0 16-16,7-2 0 0,6-1-240 15,6-3-160-15,3 4 192 0,-3-4-192 0,-4 1 0 0,-6 2 0 16,-4-2 0 0,-3 2 0-16,-3 3 0 0,-1 1 0 0,-1 0 0 0,3-1 0 0,2 3 0 0,2-2 0 15,-2 3 0 1,-4-4 160-16,-2 4-160 0,-4-3 128 0,-4 2-128 16,-2-2 128-16,-3 1 0 0,-3 0 0 0,-1 0 0 0,0 2 0 0,-3 0-128 0,0-3 0 0,0 6 0 0,-1-3 0 15,0 2 0-15,-2 1 0 0,0 0 0 0,0 3 0 16,-2 0-176-16,-2 0-64 0,0 1-16 0,0 1 0 15,-2 1 0-15,-1 1 0 0,-1-2 0 16,-1 3 0-16,1 0 256 16,-2-1 0-16,-1-2 0 0,0 2 0 0,-1-1 0 0,0 2 160 15,-2-1-32-15,1 0 0 0,-2-2 32 0,0 0 0 16,2 0 0-16,-3 0 0 0,0 0-16 16,-1-2 0-16,0 0 0 0,-1-2 0 0,1 0-144 0,-1 0 0 0,1-2 0 0,-2 0 0 0,0-2 0 0,-1-4 0 15,0 4 0-15,-1-4 0 0,-1 1 192 0,0-1-64 16,0-2 0-16,0 2 0 0,0 0-128 0,0 2 128 31,-1-2-128-31,-1 0 128 0,0 1-128 0,0 3 0 16,-1 2 0-16,-1-2 0 0,1 2 0 0,-4 2 0 15,0-1 0-15,-1 2 0 0,1-1 0 0,-1-1 0 16,1 2 128-16,0-1-128 0,3 2 208 0,1-3 16 16,1 2 0-16,3-2 0 0,2 1-224 0,-1 1 0 0,4-2 0 15,-1 1 0-15,3 0 0 0,1-1 0 0,1 0 0 0,2 1-160 16,0-2-160-16,3 0-16 0,1 2-16 0,2-2 0 15,2 2 32-15,2-2 16 0,0 2 0 0,3-2 0 16,1 1 112-16,1 0 0 0,2 0 16 16,2 2 0-16,0-2 176 0,-2 0 0 0,-2 0 0 0,-1 1 0 15,0 1 0-15,-4-2 176 0,0 2-48 0,-2-2 0 16,-3 3 80-16,0 0 16 0,1-2 0 0,-1 2 0 16,-1 0 32-16,0 0 0 0,0 2 0 0,-1-2 0 0,3 3 16 0,-1-2 16 15,0 4 0-15,1 0 0 0,2 1-128 16,-1 3-32-16,0 0 0 0,1 2 0 0,-2 1 112 0,1 3 16 15,-2-2 0-15,-1 6 0 0,0 0-128 0,-2 3 0 16,0 3-128-16,-2-2 192 16,-1-2 224-16,-1 5 32 0,-2 2 16 0,1 1 0 0,-3 2-128 0,0-5-16 15,-1-1-16-15,-2-3 0 0,1-4 112 0,-2-4 32 16,1-5 0-16,-3-3-14896 16,-1-6-2960-16</inkml:trace>
  <inkml:trace contextRef="#ctx0" brushRef="#br0" timeOffset="59569.45">325 15799 18431 0,'-5'0'1632'0,"-1"-3"-1312"0,1 3-320 0,3 0 0 0,-1 0 1072 0,-1 0 144 0,-3 0 16 0,-4 0 16 0,-3 3-1104 0,4-2-144 0,2 1-176 0,4 2 48 0,4 0-752 0,4 1-144 0,4 1-16 0,4-2-16 16,1 2 224-16,2-3 64 0,4 2 0 0,3 3 0 16,1-4 960-16,5 2 192 0,0-1 32 0,0 0 16 15,5 0-48-15,-1-2 0 0,2 0 0 0,1 0 0 0,0-3-192 0,-2-2-64 16,-2 1 0-16,3-2 0 0,7 0 624 15,4-2 112-15,2 1 32 0,-1 0 0 0,1 0-192 0,-2 0-16 16,0 0-16-16,-3-4 0 0,1 2-384 0,-1 0-80 0,1-3-16 0,-1 2 0 0,1 1-192 16,-3 0 0-1,1-1 0-15,-3 2 0 0,-2 2 128 0,-2-1-128 0,-5 0 176 16,-3 2-176-16,-1-2 128 0,-4-1-128 16,-1 1 0-16,-3 1 0 0,1-3-368 15,-1-3-128-15,-1 3-16 0,1-2-16 0,1 0 800 0,0 0 176 0,1 0 16 0,-2 0 16 16,0 0 640-16,1-2 128 0,-1 0 32 0,-2 1 0 0,0-1-560 0,-1 0-96 15,0-1-32-15,-2 1 0 0,0 0-368 0,-3-2-80 16,0 2-16 0,-2 0 0-16,1 2-128 0,-3-2 0 0,-1 0-160 15,-2 1 160-15,0-1-320 0,-2 4 48 0,-1-3 0 16,-1 2 0-16,-1 1 64 0,0 0 16 0,-4-3 0 0,-1 2 0 0,-2 0 192 0,-2 1-176 16,-3 0 176-16,-3 0-160 15,0 0 32-15,-3 2 0 0,-3 0 0 16,0 2 0-16,-4-2 128 0,0 2 0 0,-1 2 0 15,0 0 0-15,2 2 0 0,1-2 0 0,2 1 0 0,2-1-128 16,3 3 128-16,2-3 0 0,0-3 0 0,1 2 128 16,0 1 96-16,1-2 32 0,1-1 0 15,3 2 0-15,2-2-256 0,2 0 0 0,1 0 0 16,2 1 0-16,2 0 0 0,2-1-128 0,1 0-16 0,2 3 0 16,2-2-416-16,3 1-80 0,3 1 0 15,1 0-16-15,3 1-288 16,1 1-48-16,3 1-16 0,1 2 0 0,1 1 688 0,0 0 128 0,0 3 16 0,0-2 16 0,0 2 160 0,0-3 0 15,-1 0 0-15,1 0 0 0,3 1 320 0,0-4 32 16,-1 1 16-16,2 1 0 0,0-1 528 0,-2-2 128 16,1 2 0-16,-2-3 16 0,-1 4-448 15,-2-4-80-15,-2 4-32 0,-2-4 0 16,-2 2 32-16,-4-1 16 0,-2 2 0 0,-2 0 0 0,-2-1-304 16,-3 2-64-16,-3 2-16 0,-2-1 0 0,-1 1-272 15,-4 2-64-15,-2 1-16 0,-5-2 0 0,-1 4 64 0,-3 0 16 16,-5 3 0-16,-2-3 0 0,-4 2 128 0,-3 1-128 0,-1-2 128 15,-3 3-128 1,-1 3-320-16,-2-1-48 0,0 2-16 0,-4 1-8704 16,-1-1-1728-16</inkml:trace>
  <inkml:trace contextRef="#ctx0" brushRef="#br0" timeOffset="62882.71">5945 16397 37775 0,'2'-4'3360'0,"-2"1"-2688"0,0 0-544 0,1 3-128 0,-1-2 0 0,0 0-144 0,1 0 144 0,-1-2-208 15,1-2-1136-15,-1 0-208 0,-1-3-48 0,0 3-16 16,-2-1 320-16,-3 3 64 0,0-2 16 0,-3 0 0 0,1 3 720 0,-5-3 160 0,1 2 16 0,-4 2 16 15,-3 1 736-15,-2 1 144 0,-3 1 16 0,-6 4 16 16,-2 0-432-16,-3 3-176 0,-2 1 128 0,-1-3-128 16,-2 4-144-16,-1-4-112 15,-3 2-32-15,-4-2 0 0,-3 0 288 0,-10 3 192 0,-6-3-16 0,-4 4-16 16,-3-3-416-16,-6 2-96 0,1 1-16 0,-11-2 0 16,-9 2-128-1,-2-2-16-15,5 3-16 0,1-5 0 0,-5 0-48 0,-4-1-16 16,-3 0 0-16,4 1 0 0,8-2 752 0,-2-2 160 0,-2 2 16 0,4-1 16 15,5 0-192-15,1 1-32 0,5-1-128 0,-5-2 192 0,-4 4-192 0,2-2 0 16,6 1 0-16,3 2 0 16,5 0-1024-16,-1 1-160 0,-1-1-32 0,5 0 0 15,9 0 576-15,2 0 128 0,0 1 0 0,0 2 16 0,3-2 1184 0,-2 0 224 16,1 2 48-16,3-3 16 0,6 0 32 0,4 0 0 16,3 2 0-16,6-2 0 0,1 0-288 0,3 0-48 15,3 0-16-15,2-3 0 0,2 1-128 16,3-2-16-16,1-1-16 0,3 2 0 0,5-3-80 0,3 1-16 0,4-2 0 15,2 1 0-15,3 0 64 0,1 0 16 16,2 0 0-16,1 0 0 0,0 0 128 0,3 1 32 16,-1 0 0-16,1 3 0 0,-1 0-640 0,1 2-128 15,-1 0-32-15,1 0 0 0,-2 4-32 0,-1-1 0 0,0 1 0 0,0 2 0 16,-1-2 192-16,-1 2 128 0,0 1-128 0,1 0 176 16,-2 2 96-16,-1 1 32 0,3 3 0 15,0-2 0-15,-2 4-16 0,1 1 0 0,0 1 0 0,-2-1 0 16,0 3-288-16,0 3 128 0,-1 0-128 15,0 5 0-15,-1-2 0 0,1 1 0 0,2-4 0 0,-1-2 0 16,0-1 0-16,3-3 0 0,0-2 208 0,1 1-64 16,-1-3 176-16,2 0 16 0,-1-1 16 0,1-1 0 15,0 0-176-15,0-3-48 0,1 3 0 0,-2-4 0 0,1 4-128 0,-1-4 192 16,1 2-192-16,0 1 192 0,2-5-48 0,-1 2 0 16,3 1 0-16,0-4 0 15,1 1-144-15,2 0 128 0,3-1-128 0,1 1 128 0,3 0-128 0,5 0 0 16,3-2 0-16,5 1 0 15,4 1 160-15,5 0-160 0,4-4 192 0,3 1-192 0,3-1 144 0,4-1-144 0,1-1 0 16,4-1 144 0,5-2 32-16,9-1 0 0,9-1 0 0,4-2 0 0,1-3-176 0,2 2 0 0,-7 2 0 0,7-2 0 15,8 4 0-15,1-2 0 16,-4 0 0-16,5 0 0 0,5-1 0 0,3 2 0 0,0-4 0 0,0 1 0 16,-9 1 0-16,9-2 0 0,11 0 0 15,0-4 0-15,-8 6 0 0,11-4 0 16,9 1-192-16,2 2 192 0,-4 2-224 0,2 2 80 15,8 0 16-15,-15 2 0 16,-16 2-512-16,-9 0-112 0,-6 2-16 0,-8 3 0 16,-3-3 192-16,-10 4 48 0,-8 0 0 0,-6-2 0 0,-2 2 528 0,-1-4 0 0,1 2 160 0,-2-2-32 15,2 0 512-15,-2-2 128 0,-3-2 0 0,-4 1 16 0,-3-3-320 16,-6 0-64-16,0 0-16 0,-3 0 0 0,-2-3-208 16,-2 0-48-16,1 0-128 0,-4-1 192 15,-1 1-48-15,-1-3-16 16,-2 1 0-16,-4-2 0 0,-1 4-128 0,-4-5 0 0,0 2 0 15,-1-3 0-15,-2 1 0 0,-1-2-224 16,-1 0 48-16,-3-4 16 0,1 2 160 0,-3 0 0 0,1-4 0 0,-4-3 0 16,2 1 128-16,-1-2 16 0,-1-3 0 0,0 1 0 15,0-3 48-15,-1-3 0 0,1 0 0 0,0-5 0 16,0 3-192-16,1-3 0 0,0 0 0 0,1 0 128 16,-1-2-128-16,-1-2 0 0,1-4-160 0,-3 0 160 15,2 3-208-15,-3-3 48 0,0 5 16 0,-1 2 0 16,-3 0 144-16,1 2 0 0,-5 4 0 0,1-1 0 0,-3 3-128 15,0 0 0-15,2 2 0 0,-5-4 0 0,0 0 128 0,-2-2-192 16,-1-1 192-16,-1 2-192 0,1-2 192 0,-2-1-128 0,1 1 128 0,1 2-128 16,1-2-240-1,0 5-32-15,4 0-16 0,0 4 0 16,3 0-32-16,0 3-16 0,3 1 0 0,1 2 0 16,0 3-80-16,2-2-16 0,-1 4 0 0,-1-1 0 15,0 2-480-15,-3-2-112 0,-2 3 0 0,-9-3-12928 0</inkml:trace>
</inkml:ink>
</file>

<file path=ppt/ink/ink52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4-14T15:44:15.298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14729 6591 7359 0,'-5'-4'656'0,"0"-2"-528"0,1 2-128 0,3-1 0 0,-1 4 1808 0,2-3 336 0,2 2 64 0,-2-2 16 0,0-2-1216 0,0-3-240 0,1-1-64 0,0-2 0 16,2 2-192-16,-2 0-32 0,3 2-16 0,-1-2 0 0,1 4-464 0,1-3 0 0,0 3 0 0,-1 2 0 0,-1 0 0 0,1 1 0 0,-3 3 0 16,1 0 0-16,-4 3 832 0,0 1 240 0,-3 0 32 0,0 4 16 0,-2 1 48 0,-2 1 16 0,-1 0 0 0,-2 3 0 0,-2 2-368 0,-2 1-80 15,-1 0-16-15,-3 3 0 0,0 0-272 0,-3-1-64 0,-2 4-16 16,-5 2 0-16,-2 1-176 0,-1-1-16 0,-2-1-16 0,-1-1 0 0,0 0-160 0,2-2 192 0,-1 1-192 0,2-3 192 15,0 2 64-15,3-1 0 0,-1-3 16 0,0 0 0 0,0 0-16 0,-3 0 0 0,-1 0 0 0,-4 1 0 0,1 1 112 0,-2-1 16 0,2-1 0 0,2 0 0 16,2 0 192-16,1-1 32 0,6 1 16 0,0-2 0 0,2 1-176 0,2-2-16 0,0 2-16 0,4-1 0 16,-1 1-288-16,1-4-128 0,2 1 0 0,0-1 128 15,1-1-128-15,1 0 0 0,1-1 0 0,1-2-176 16,0-1 176-16,2 3-208 0,1-3 80 0,0-1 128 0,0 1 0 16,2 0 0-16,-1-1 0 0,2-1 0 0,1 0 0 15,-1-2 0-15,2-1 0 0,2 2 0 0,0-3 0 0,2-3 288 16,0 2-32-16,1-1 0 0,0-2-256 0,1 0 128 15,0-1-128-15,2-1 0 0,-1 0 128 0,1-1-128 16,-1-2 0-16,2 2 0 0,0-6 0 0,-1 3 0 16,1-2 0-16,1 0 0 0,-1-1 0 0,1 0 0 15,-1 0 128-15,3 1-128 0,-2 2 128 0,1-2-128 16,0-1 144-16,1 0-144 0,2 0 192 0,0 1-64 0,-1 2-128 16,0-1 192-16,0 1-192 0,0 3 128 15,-2-2-128-15,0 0 0 0,0 3 0 0,-1 1 0 16,0 0 0-16,-1 1 0 0,-2 1 0 0,1 3 0 0,-2-3 0 15,-1 3 0-15,0 0 0 0,-1 0 0 0,-2 3 0 0,0-2 0 16,-2 1-128-16,-1 2 128 0,-2 1-192 0,-2 0 192 16,-1 1-192-16,0 3 192 15,-3 0-192-15,-2 0 192 0,0 1-128 0,-1 3 128 0,1-1 0 16,-3 0 0-16,1 4 0 16,-2-2 0-16,0 2 0 0,0 3 0 0,2-4 0 0,2 1 0 15,0 0 0-15,3-3 0 0,2 2 0 0,1-1 0 0,3-2 0 0,1 0-160 16,2 1 160-16,0-1 0 0,2-2 0 0,1 2 0 15,2-2 0-15,0 0 0 0,2 0 0 0,-1-1 0 0,2-1-128 16,0 2-64-16,-1-3 0 0,2 2 0 16,1 0-608-16,1-1-128 0,0 1-32 15,0 3 0-15,2-3-880 16,1 4-176-16,1-2-32 0,0 1-11952 0</inkml:trace>
  <inkml:trace contextRef="#ctx0" brushRef="#br0" timeOffset="889.27">15456 6053 10127 0,'0'-4'896'0,"0"2"-704"0,0 2-192 0,0-3 0 0,0 3 624 0,0 0 80 0,1-1 32 0,-1-1 0 0,1-2 80 0,-1 0 16 0,1 2 0 0,-1-2 0 0,0 2 464 0,-1-1 112 0,0 2 0 0,-3 1 16 15,0 0-160-15,0 1-48 0,-3 4 0 0,0-4 0 0,-2 4-176 0,-1 3-32 0,-2 0-16 0,-3 5 0 0,-1 0-16 0,-2 2 0 0,-3 5 0 0,0 2 0 0,-2 7-304 0,1-1-64 0,-2 7-16 16,2-1 0-16,0 1-352 0,1-1-80 0,2 1-16 0,3 0 0 0,1-2 80 15,3 1 16-15,3-5 0 0,2 0 0 0,3-1 144 0,3-1 48 0,1-1 0 0,4-3 0 16,2-2-288-16,1-5-144 0,5 0 160 0,-1-4-160 0,4-5 0 0,1 2 0 0,1-8 0 0,1 2 0 0,2-7-128 0,0 0 128 0,1-4-192 0,1-1 192 16,2-1-144-16,-2 0 144 0,2 0 0 0,-1-4-144 15,1 0 144-15,-2-2 0 0,0-3 0 0,-1-2 0 0,-1 2 0 16,-3-4 224-16,-1-1-48 0,-1 0-16 0,-4 1 160 16,-1-1 48-16,-2-1 0 0,-4-1 0 0,0 2-48 0,-3-5 0 15,-1 3 0-15,-1-1 0 16,-1 4-48-16,-3-2-16 0,-1 0 0 0,-1 7 0 0,1 1-128 15,-1 1-128-15,-3 0 144 0,-2 1-144 16,-2 2 144-16,-2 0-144 0,-1 1 128 0,0 5-128 16,0 1 0-16,1 3 0 0,-1 1-192 0,1 4 192 15,1 1-1152-15,0 0-96 0,-1 3-32 0,1 3-15712 16</inkml:trace>
  <inkml:trace contextRef="#ctx0" brushRef="#br0" timeOffset="1510.75">15777 6583 27647 0,'-1'0'2448'0,"1"2"-1952"0,0-2-496 0,0 2 0 0,0-2 1344 0,1 0 160 0,0 3 32 0,1-3 16 0,-1 3-400 0,1 1-96 0,1 2-16 16,-1-2 0-16,2 1-112 0,0 1-32 0,-2-2 0 0,2 0 0 0,0 2-608 0,-2-3-128 0,-1 2-32 0,1-1 0 0,-2 2-256 0,0-3-64 0,-2 4-16 0,0-3 0 0,-1 1-320 0,-2 1-64 0,0-1-16 0,1 0 0 0,-3 1-160 0,1-2-16 0,0-2-16 0,0 2 0 16,1-4-544-16,0 4-128 0</inkml:trace>
  <inkml:trace contextRef="#ctx0" brushRef="#br0" timeOffset="2085">16074 6154 40543 0,'-3'-12'1792'0,"1"2"384"0,-2 1-1744 0,3 2-432 16,2 3 0-16,1 2 0 0,0-4 496 0,2-1 16 0,1-6 0 0,3-6 0 15,5-3-512-15,3-5 0 16,2 3-208-16,2 2 64 0,1 4-48 0,-1 1 0 0,1 3 0 0,-1 4 0 16,-1 0-32-16,2 4-16 0,1 2 0 0,-4 2 0 15,1 2-288-15,-1 3-64 0,-1 3-16 0,-2 3 0 16,-4 1 224-16,1 2 64 0,-5 4 0 0,-1 3 0 0,-1-2 320 0,-2 4 0 16,-2 2 128-16,-1-1-128 0,-1 0 480 0,1 3 16 15,-4 0 0-15,0-2 0 0,-1 4-208 16,0-5-32-16,-1 2-16 0,-1-3 0 0,-2-2-240 0,0-2 0 15,1-1-192-15,-2-4 192 0,1 1 0 0,-2-5-128 16,0 2 128-16,0-1 0 0,-2-2 0 0,0-3 0 16,-1 2 0-16,-1-1 0 0,-1-1 160 0,0 0-160 15,-1-2 160-15,0 2-160 0,-2-2 0 0,0-1 0 16,1 2 0-16,1-3 0 0,-1 0 0 0,1 0 0 16,2-3 0-1,3 2 0-15,1-1 128 0,1 2 16 0,4-4 16 0,1 2 0 0,1 0 32 0,1 0 16 0,1-1 0 0,2 2 0 16,0-1-208-16,1-2 0 0,3 4 0 0,0-3 0 15,1 1 0-15,1 1 0 0,0-2 0 0,1 3 0 16,1-2 0-16,-1 2 0 0,1 0 0 0,-1 0 144 31,0 2 112-31,3-2 32 0,0 3 0 0,3 0 0 16,0 0 96-16,5 1 0 0,0 2 16 16,3-2 0-16,4 2-32 0,-2-3-16 0,3 4 0 0,2-2 0 15,0 1-16-15,3-1 0 0,3 1 0 0,2 3 0 0,-1-1-336 16,0 2 144-16,-1-3-144 0,-3 5 0 0,-1-1 0 0,-4 0 0 15,-3 2 0-15,-2 0 0 0,-1-1-288 0,-3 2-16 16,-1 1 0-16,-2 1 0 16,-2 0-464-16,0 0-80 0,0 2-32 0,-3 1-18336 0</inkml:trace>
  <inkml:trace contextRef="#ctx0" brushRef="#br0" timeOffset="7438.64">13626 9922 6447 0,'3'-8'576'0,"-1"1"-576"0,-2 2 0 0,-2 1 0 0,2 2 7680 0,-1 0 1408 0,1-1 304 0,0 0 48 0,-1-1-7040 0,0-2-1408 0,-1-4-288 0,1 1-48 0,0 1-656 0,-2 0 0 15,1 2-256-15,-1 2 80 0,0-1 176 0,-1 2 0 0,0-1 0 0,1 1-128 16,-1 2 128-16,-1 0 0 0,0 1 0 0,0 0 128 0,-1 1-128 0,0 3 0 0,-3 0 0 0,0-1 0 0,1 3 0 0,-3 3 0 0,-2 4 0 0,0 3-128 0,-2 2 128 0,-1 8-208 15,-2 5 80 1,0 4 128-16,1 3-224 0,-1 3 80 0,2 1 16 0,0-1 0 0,1-1 128 0,3-1-208 0,3-8 80 0,4-2 128 0,4-1-192 16,2-6 192-16,5 0-192 0,6-2 192 0,1 1-448 0,7-4 48 0,3 4 0 0,6-1 0 0,3 1-576 0,1-1-112 0,3-2-32 0,-2 1 0 0,0-2-432 15,-4-2-96-15,-4-3-16 0,-1-2 0 0,1-1-1152 0,-3-2-224 16,-3 0-48-16,0-5-16 0,-1 2 432 0,-1-4 96 0,-2 0 16 0,-1-4 0 16,-3-1 2848-16,-1-2 576 15,-2-3 112-15,-2-3 32 0,-2-3 2320 0,-1-2 448 0,-3-4 112 0,-1-6 16 0,-1 0-896 16,-3-2-192-16,1 2-16 0,-5-4-16 0,1 3-1504 15,-4-2-320 1,-3 3-48-16,-1-3-16 0,-2-1-496 0,-2-3-96 0,3 3-32 0,-1 0 0 0,-2-5-272 0,1 0 0 0,-1 2 0 16,1 3 0-16,0 6 0 0,1 4 0 0,1 3-192 0,0 5 48 15,-1 6-48-15,-2 2-16 0,-1 2 0 0,0 1 0 16,-2 6-16 0,0 1 0-16,-3 2 0 0,2 1 0 0,-1 4 224 15,1-1 0-15,2 0 0 0,1 3-144 0,4-4-176 16,1 1-16-16,4 1-16 0,2-1-10848 15,3 0-2160-15</inkml:trace>
  <inkml:trace contextRef="#ctx0" brushRef="#br0" timeOffset="7913.49">14076 10296 14735 0,'3'2'1312'0,"-1"-2"-1056"15,-2 1-256-15,0-1 0 0,0 3 5472 0,0-3 1040 0,0 2 208 0,1 0 32 0,0 3-5024 0,2 1-1024 0,-1 1-192 0,2 3-32 0,1 1-688 0,0 3-144 0,1-2-32 0,-2 1 0 0,0-1-32 0,0 4-16 0,0 0 0 0,-2 3 0 16,0-2-112-16,-2 4-32 0,0-3 0 0,-2 5 0 0,0-6 272 16,-1 0 48-16,2-3 16 0,-1-2 0 0,-1-2-80 0,2-1 0 15,0-3-16-15,0-5 0 16,1 2-1840-16,0-3-352 0</inkml:trace>
  <inkml:trace contextRef="#ctx0" brushRef="#br0" timeOffset="8595.89">14691 9805 30399 0,'0'-3'2704'0,"-1"1"-2160"0,1 1-544 0,-1 1 0 0,1 0 2496 0,0 0 384 16,0 0 64-16,0 0 32 0,-1 0-2464 0,0 0-512 16,-1 0 0-16,2 0 0 15,0 0-832-15,0 0-32 0,0 0-16 16,0 0 0-16,-20 3 368 0,13-3 80 0,-3 3 16 0,-1 1 0 0,-1-2 416 0,-2 2 144 16,0-1 0-16,-2 4 0 0,0-1 400 0,-1 2 80 15,-3 2 16-15,-1 3 0 0,1-1-64 0,-1 4-16 16,2 0 0-16,-2 3 0 0,0 3-560 0,3 0 0 15,2-2-192-15,1 1 48 0,3 1-128 16,1-2-32-16,2-1 0 0,3-3 0 0,2-3 176 0,2-2 128 16,1-1-192-16,2 0 192 0,1-4-192 0,2 1 64 0,1-4 128 15,1 1-208 1,3 1-368-16,1-1-64 0,2-2 0 0,2 4-16 0,-1-2 352 16,3 2 80-16,3 0 16 0,2 1 0 0,1 3 208 0,3-1 0 0,2 1 0 0,2 3-144 15,-2-1-240 1,0 3-32-16,0-4-16 0,-2 1 0 0,-3 1-192 15,-1-1-32-15,-1-2-16 0,-3 0 0 0,-1 1 320 16,-1-1 64-16,-1 2 16 0,-1 1 0 0,-1 0 48 0,-3 2 16 0,1 1 0 16,-4 1 0-16,1 1 0 0,-5 2 0 15,-1-2 0-15,-2-2 0 0,-1 0 208 0,-2 0 0 16,-2 3 0-16,-2-6 0 0,1 2 0 0,-3-1-144 0,0 1 16 16,-1-3 0-16,0 1 128 0,-1-4 0 15,-1 0 0-15,1 1 128 0,-2-3 112 0,1 0 16 16,-1-3 16-16,0 0 0 0,0 0 432 0,0-2 64 0,-1 0 32 0,2-2 0 0,0 0 112 15,1-2 32-15,1 0 0 0,-2-4 0 0,2 2-128 0,1-2-32 16,0-3 0-16,2 2 0 16,0-3-272-16,2-2-48 0,1-1-16 0,1 1 0 0,3-2-288 0,1-1-160 15,3-1 160-15,0-2-160 16,4-2 240-16,0-2-48 0,2-1-16 16,1-1 0-16,-2 1-176 0,2 1 0 0,-1 0 0 0,-1-3 0 0,1 3 0 0,0-4 192 15,-3 2-64-15,0 1 0 0,-1-2 128 0,-2 0 32 0,-1 0 0 0,-1-4 0 16,-1 1 0-16,0-5 0 0,-1-7 0 0,0-4 0 31,-2 0-288-31,1-1 0 0,-1 3 0 0,2-1 0 16,1 5-352-16,-1-3-128 0,2 3-32 15,2-3-18480-15</inkml:trace>
</inkml:ink>
</file>

<file path=ppt/ink/ink53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4-14T15:45:14.29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22060 15841 18431 0,'-1'-4'1632'0,"0"0"-1312"0,-1 2-320 0,2-2 0 0,0 4 224 0,0 0-32 0,0-2 0 0,-1-5 0 0,1 1-368 0,-1-1-80 0,0-2 0 0,-1 3-16 0,1 0 1424 0,0 2 304 0,1 0 48 0,-1 2 16 0,-1-1 736 0,1 2 160 0,1 1 16 0,-1 0 16 0,1 0-784 0,-1-2-176 0,1 2-16 16,-1 2-16-16,1-4-544 0,-2 4-96 0,2-2-32 0,0 0 0 0,0 0-448 0,0 0-80 0,0 0-32 0,0 0 0 0,0 0-224 0,0 0 0 0,0 0 128 0,-11 16-128 15,11-12 0-15,3 0 0 0,-2 1 0 0,1-2 0 16,2 3 0-16,0 4 0 0,-1-1 0 0,2 2 0 16,-1 2 0-16,-1 3 0 0,0 5 0 0,0 3 0 15,0 5 0-15,-1 3 0 0,-1 6 0 16,-1 1 0-16,-1 4 0 0,-2-2 0 15,2 0 0-15,-5-3 0 0,1-2 0 0,-3-2-192 0,1-3 192 0,0-1-208 16,0-2 208-16,0 0 0 0,1-6 0 0,0-4 0 0,2-4 0 16,0-2 0-16,1-3 0 0,0-3 0 15,2-1-960 1,1-2-160-16,0-1-32 0,1-4-15888 0</inkml:trace>
  <inkml:trace contextRef="#ctx0" brushRef="#br0" timeOffset="2147.75">22173 16475 7359 0,'0'-2'656'0,"-2"2"-528"16,2 0-128-16,-1 0 0 0,1 0 2240 0,0 0 400 0,0 0 96 0,-1-3 16 0,1 3-832 0,-1-1-144 0,-1 1-48 0,2 0 0 0,0 0-256 0,0 0-48 0,0 0-16 0,0 0 0 0,0 0-144 0,0 0-48 0,0 0 0 0,0 0 0 16,0 0-736-16,0 0-160 0,0 0-16 0,0 0-16 0,0 0-288 0,0 0 0 0,0 0 0 0,0 0 0 0,0 0 0 0,0 0 288 0,0 0-32 0,0 0-16 0,20 6 32 0,-15-6 16 0,0 0 0 0,1 0 0 0,0-2 32 0,1 2 0 15,0 0 0-15,-1 0 0 0,0 0 160 0,1 0 32 16,0 2 16-16,0-2 0 0,1 0-272 0,1 0-64 15,0 1-16-15,1 2 0 16,3-3 0-16,-1 0 0 0,3 0 0 16,1 0 0-16,1 0 16 0,1 0 0 15,0 0 0-15,2 0 0 0,2-3-192 0,3 3 192 16,2-1-192-16,0 1 192 0,1 1-192 0,1-1 0 16,-2 0 0-16,1 0 0 0,-2 3 144 0,0-3-144 0,-3 0 160 0,-1 0-160 0,1 0 160 0,1 2-160 0,3-2 160 15,3-2-160-15,2 2 128 0,4-3-128 0,1 2 0 0,0-1 144 16,-1-2 32-16,-1 1 0 0,1 0 0 15,-2-2 0-15,-2 1-176 16,-1 0 160-16,-2 1-160 0,-2-4 160 0,0 5-160 16,0-2 0-16,2 2 0 0,2-2 0 0,3 2 0 0,2-2 0 15,-1 0 0-15,1 2 0 0,0-5 0 0,-2 4 208 0,0-3-48 16,-1 2-16-16,0-2-144 0,-2 1 128 0,-1 1-128 0,-2-2 128 16,2 2-128-1,2-2 0-15,3 2 0 0,1 2 0 0,2-2 0 0,0 4 128 16,1-2-128-16,-3 2 128 15,-2 0-128-15,-3 2 0 0,-1-2 0 0,-4 1-176 0,-1 2 176 0,-2-1 0 0,-3-2 0 0,0 0 0 16,-3 0 0-16,1 0 192 0,3 0-64 16,2-2 0-16,3 2-128 0,3-3 192 0,4 2-64 15,1-1 0-15,3-2-128 0,0 1 144 0,-2 2-144 0,0 0 160 16,-2 0-160-16,-2 1-144 0,-1-3 144 0,-4 2-208 0,-2 1 208 16,-3 1 0-16,-1-1 0 0,1 3 0 0,0-3 0 0,3 0 0 15,0 0 0-15,5 1 0 0,0-1 192 0,4 1 16 16,0 0 16-16,-1 2 0 0,-2-2-224 15,-2 2 0-15,1-3 128 16,-1 2-128-16,-1-1 0 0,-2 2 0 0,0-3 0 16,-2 0 0-16,0 0 160 0,-2-3-160 0,1 2 160 15,3 1-160-15,3-2 192 0,5-2-48 0,4 0-16 0,2 2 0 16,-1-1-128-16,0 2 0 0,-2 1 0 0,0-2 0 0,-2 2 0 0,-3 0 0 0,-2 2 0 0,0-1 0 16,-5 2 0-16,0-1 0 0,1 2 0 0,1 0-176 15,3 2 176-15,6-4 0 16,4 4 128-16,2-2-128 15,0 0 144-15,-3-2-144 0,-1 2 192 0,-1-4-192 16,0 2 256-16,-4-2-64 0,-1 0-16 16,-1-2 0-16,-3 0-176 0,3 0 0 0,2-3 0 0,4 2 0 15,2-1 0-15,4 0 0 0,-2 2 0 0,-1-2 0 0,0 2 0 0,-3-1 0 16,-1 2 0-16,-2 1 0 0,-4 0 0 0,0 0 0 16,-3 1 0-16,-2 2 0 0,0-1 0 0,2 2 0 15,3-2 0-15,5-1 0 0,2 4 0 0,2-3 160 16,2 1-16-16,-3 0 0 0,-3-1-144 0,1-2 160 15,-2 0-160-15,0 0 160 0,-5 0-160 0,-2-2 192 16,-1-1-192-16,-2 2 192 0,2-3-192 0,0 2 0 16,3-1 0-16,2 0 128 0,-1 0-128 0,2 2 0 15,3-1 144-15,-3 2-144 0,-3 0 0 0,1-4 0 0,-1 4 0 0,-1 1-192 16,-2 2 192-16,0-3 0 0,-2 2 0 0,-2-1-128 16,0 2 128-16,-1-1 0 0,0-1 0 0,0 2 0 15,1-3 0-15,2 2 144 16,2-2-144-16,2 0 160 0,1 0-16 15,3 2 0-15,0-2 0 0,0 0 0 0,-2 0-144 0,-2 0 0 16,0 0 0-16,-2-2 0 0,-1 2 0 16,1 0 0-16,-3 0-160 0,1-2 160 0,-1 2 0 15,-2-3 0-15,1 2 0 0,1 1 0 0,2 0 0 0,0-2 0 0,3 2 128 0,1 2-128 16,0-2 0-16,1 0 0 0,-2 1 0 0,1-1 0 0,-2 3 0 16,-1-3 160-16,0 0-160 0,-2 0 128 0,-1 0 0 15,1 0 0-15,-2 0 0 0,0 0 0 0,-2-3-128 16,0 3 0-16,-2-1 0 0,1 1 0 0,-2-2 0 15,1 2 0-15,0-3 0 0,3 2 0 0,1-1 0 0,0-1 0 16,3 2 0-16,-2 1 0 0,1-3 0 0,0 2 128 16,-2 0-128-16,-3 0 128 0,1 1-128 0,-3 0 0 15,-1-3 0-15,0 3 0 0,-3 0 0 0,0-1 0 16,1 1 0-16,-1 0 0 0,0 0 0 0,1 0 0 0,-1 0-144 16,0 0 144-16,1 0 0 0,-2 0-128 0,3 0 128 15,-3 0 0-15,0 0-240 0,0 0 64 16,-1 0 16-16,-2 0 0 0,0 0 160 15,1 1-128-15,-1 2 128 0,1-3-128 0,-2 0 128 16,1 1 0-16,0 0 0 0,0 0-128 16,-1 2 128-16,1-2 0 0,-1 2-144 0,-1-1 144 0,2-2 0 0,-3 0 0 0,1 1-144 15,-1 2 144-15,0-3 0 0,0 0 0 0,-2 0 0 0,1 0 0 16,1 0 0-16,-3 0 144 0,2 0-144 0,0 0 128 0,-2 0-128 16,1 0 128-16,-1-3-128 15,1 3 128-15,-1-1 48 0,1 1 0 0,-2 0 0 0,1 0 0 16,1-2 48-16,-1 2 16 15,0-3 0-15,-1 3 0 0,0-1-240 0,-1 1 0 0,1-3 0 16,1 2 0-16,-2 0 240 0,1 0 0 0,-1-2 0 0,0 2 0 0,0-4-48 0,0 1-16 16,0 1 0-16,0-2 0 0,-1-2 16 0,1 0 0 15,-2-3 0-15,1 0 0 0,0 2-64 0,0-5-128 16,-1 0 192-16,1 0-64 0,1-3-128 16,-1-5 0-16,0 1 0 0,-1-4 0 0,1 1 0 15,1-5 0-15,-1 0 0 0,1-1 0 0,-1 1-128 16,1-3 128-16,-2 1 0 0,2-1 0 15,-1 5 0-15,-1-1 0 0,-1 5 0 0,1 2 0 0,-1 1-224 0,-2 6 32 0,2-2 0 16,-2 1 0-16,0 3-160 0,-1 1-32 0,-2 3 0 0,2-2 0 31,-1 3-96-31,-1-1-32 0,1 0 0 0,-1 1 0 16,1 0-144-16,-1-4-48 0,0 4 0 0,0-3 0 16,-1 1-240-16,-4-3-48 0</inkml:trace>
</inkml:ink>
</file>

<file path=ppt/ink/ink54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4-14T13:17:37.701"/>
    </inkml:context>
    <inkml:brush xml:id="br0">
      <inkml:brushProperty name="width" value="0.05292" units="cm"/>
      <inkml:brushProperty name="height" value="0.05292" units="cm"/>
      <inkml:brushProperty name="color" value="#00B0F0"/>
    </inkml:brush>
    <inkml:brush xml:id="br1">
      <inkml:brushProperty name="width" value="0.05292" units="cm"/>
      <inkml:brushProperty name="height" value="0.05292" units="cm"/>
      <inkml:brushProperty name="color" value="#7030A0"/>
    </inkml:brush>
  </inkml:definitions>
  <inkml:trace contextRef="#ctx0" brushRef="#br0">20996 766 14735 0,'2'0'1312'0,"1"0"-1056"0,-2-2-256 0,-1 2 0 0,0 0 240 0,0-2-16 0,1 2 0 0,-1-4 0 0,1 2 624 0,-2-2 128 0,0-2 32 0,-3 2 0 0,0-2-496 0,-2 1-80 0,-1 1-32 0,-1 1 0 15,-2 3 48-15,-1-4 0 0,0 4 0 0,-1 0 0 16,-1 4-176-16,-1-1-16 0,-2 1-16 0,-2 5 0 16,0-3 496-16,-2 4 96 0,-2 2 32 0,-3 2 0 15,-2 1-320-15,0 1-64 0,-3 2-16 0,-1 1 0 31,2-2 112-31,-1 4 0 0,-3-1 16 0,0 2 0 16,1 0 112-16,1 6 32 0,-1 1 0 0,2 5 0 16,5-2-464-16,4 2-80 0,5 1-32 0,5-5 0 0,4 1 224 15,6-3 64-15,3 3 0 0,5-2 0 0,6-1-448 16,2 0 0-16,6 1 128 0,1-7-128 0,4 2 208 0,2-1 16 16,6-3 0-16,2-2 0 0,1 1-224 0,1-5 0 15,2-2 0-15,-1-5 0 0,-1 2 0 0,0-9 0 16,-3 0 0-16,1-4 0 0,0-4 192 0,-2 0 32 15,-4-4 16-15,1-3 0 0,0-1 336 0,-1-4 64 16,0-1 0-16,-2-2 16 0,-1-2-448 0,-1-4-80 16,-2 2-128-16,-2-1 176 0,-2-2-176 0,-3-2 0 15,-5 1 0-15,0-1 0 0,-5-3 0 0,-2 1 192 0,-5-3-192 16,-1 4 192-16,-4 1-192 0,-3 1-176 0,-2-1 48 16,-3 4 0-16,-3 3 128 0,-2 3 128 15,-3 2-128-15,-1 1 176 0,-1 5 16 0,-5 1 16 0,1 2 0 16,0 0 0-16,-3 1-208 0,1 3 176 0,-2 0-176 0,1 1 160 15,2 1-160-15,-1 4 0 0,1-1 0 0,1 0 0 16,1 4 0-16,3 0-192 0,4-2 32 0,1 4 16 16,3 2-1248-1,4-2-240-15</inkml:trace>
  <inkml:trace contextRef="#ctx0" brushRef="#br0" timeOffset="1">20683 1207 40543 0,'-11'0'1792'0,"3"1"384"0,2 2-1744 0,4-3-432 0,2 2 0 0,1-2 0 0,1 2 272 0,1 3-16 0,0-2-16 0,4 5 0 15,3 3-240-15,-1-1 0 0,4 2 0 0,0 2 0 16,1 2 0-16,1 0 0 0,1 2 0 0,1 3 0 16,-1-1-160-16,0 5 32 0,4 0 0 0,-3 1 0 31,3 5-848-31,-2 1-176 0,0 4-16 0,-2 3-16 0,0 1-1664 0,-1 3-336 0</inkml:trace>
  <inkml:trace contextRef="#ctx0" brushRef="#br0" timeOffset="2">20058 1855 911 0,'-28'-8'0'0,"8"0"0"0,2 2 0 0,5 0 0 0,7 6 2816 0,4-3 496 0,-2 3 80 0,-4-3 32 16,-4 0-2208-16,-4-3-448 0,-1 2-96 0,-1 0-16 15,3 2-32-15,4 2-16 0,3 0 0 0,3 0 0 16,2 2 256-16,5-2 48 0,1 2 16 0,5 0 0 15,4-2 400-15,2 0 80 0,5 0 0 0,4 0 16 0,5 0-96 0,4-2-32 16,7 2 0-16,3-2 0 0,3 2-656 16,2-2-128-16,4 2-16 0,3-2-16 0,6 4 80 0,4-2 16 15,7 6 0-15,4-2 0 0,3 2-400 0,2-3-176 16,-1 3 160-16,7-3-160 0,3 6 0 0,6-4 128 16,3 0-128-16,3-4 0 0,3 2 576 0,4-3 80 15,-2 0 16-15,3-3 0 0,3 0-192 0,4-4-32 16,4 4-16-16,-1-4 0 0,-13 1-272 0,2 0-160 15,2 0 192-15,-4 2-192 16,-3 0-1312-16,-5 2-368 0</inkml:trace>
  <inkml:trace contextRef="#ctx0" brushRef="#br0" timeOffset="3">20952 2117 35935 0,'8'0'3200'0,"-3"-2"-2560"0,0 2-512 0,-2 0-128 0,1 2-352 0,0 0-96 0,1 1 0 0,1 2-16 0,5 3 464 0,1 3 160 0,2 2 0 0,-3 3 0 0,-2 3-160 0,-4 0 0 0,-4 0 0 0,-2 4-176 15,-3 1-512-15,-2 5-96 0,-3 2-32 16,-3 1 0-16,-3 6 432 0,-4-1 64 0,1 5 32 0,-3 2 0 0,2 0 288 0,1-3 224 31,3-6-32-31,1-6-16 0,3-2 544 0,1-4 112 16,2-1 32-16,1-6 0 0,3-2-448 0,0-5-96 0,1 0 0 0,3-5-10688 15,0-2-2144-15</inkml:trace>
  <inkml:trace contextRef="#ctx0" brushRef="#br0" timeOffset="4">21524 2276 33167 0,'-5'1'2944'0,"-2"1"-2352"0,3-2-464 0,0 3-128 16,1-2 1216-16,-2 1 240 0,-2 5 32 0,-5-1 16 15,-6 4-1104-15,-3 6-208 0,-1-1-64 0,0 4 0 16,1 4-128-16,1 1 0 0,0 2 0 0,0 5 0 16,1 1 0-16,3-1 0 0,1 4-144 0,4-3 144 0,2-3-240 15,3-3 16-15,2-2 0 0,3-5 0 0,0-3 224 0,1 0 0 16,2-1 0-16,1 1 160 0,-1-4-32 0,3 2 0 16,0-2 0-16,4 1 0 0,0-3-128 0,4-3 0 15,2 2 0-15,1-7 0 0,2 2-144 0,2-4-16 16,2-3 0-16,3 0 0 0,1-1-32 0,0-5-16 15,1-1 0-15,-1-2 0 0,-1-2 208 0,-2 0-176 16,0-3 176-16,-4-2-160 0,0-2 160 0,-2-2 0 16,-2-3 0-16,-1-2 0 0,-3 0 224 0,-3-1 32 15,-1-2 0-15,-2 3 0 0,-3 2 112 0,-1-3 16 16,-2-2 16-16,-3 2 0 0,-1 0-64 0,-2 1-16 0,1 7 0 0,-3-1 0 16,-1 3-128-16,-2 5-48 0,-2 2 0 0,1 3 0 15,-2 2-144-15,0 2 192 0,-2 1-192 0,-1 3 192 31,1 1-592-31,0 1-112 0</inkml:trace>
  <inkml:trace contextRef="#ctx0" brushRef="#br0" timeOffset="5">22728 2032 39615 0,'-4'0'1760'0,"2"0"352"0,2 0-1680 0,4 0-432 16,1 0 0-16,2 0 0 0,3 0 368 0,5 0-16 15,8 0 0-15,14 0 0 0,13 4-352 0,12-4 0 16,8 0 0-16,7 0 0 16,2 0-416-16,4 0-48 0,3 2-16 0,3-1 0 15,5 2-336-15,1-3-64 0,-4 1-16 0,3 2 0 0,3-3 640 0,5 0 112 0,-1-3 144 16,-1 3-208-16,-3 0 1088 0,0 0 208 0,2 0 64 0,2 0 0 16,-3-1-480-16,1 1-96 0,0-3 0 15,-3 1-16-15,-5-2-368 0,-3 1-192 0,-4-1 192 0,-6 1-192 16,-5 0 0-16,1-4 0 0,-1 4 0 0,-4-2-12480 31,-6 4-2368-31</inkml:trace>
  <inkml:trace contextRef="#ctx0" brushRef="#br0" timeOffset="6">24389 2324 25791 0,'2'0'2304'0,"-1"2"-1856"0,2-2-448 0,-2 2 0 0,-1 0 544 0,1 0 16 0,1 2 0 16,0 5 0-16,-1 1 480 0,1 6 112 16,-4 2 0-16,-1 6 16 15,-5 3-288-15,-2 5-64 0,-3 3-16 0,-2 7 0 0,-2 5-416 0,-2 2-96 0,2 0-16 0,1-2 0 16,2-3-272-16,0 3 0 0,3 1 0 0,0 2 0 16,4-2 0-1,1-3 0-15,2-5 0 0,1-3 0 16,2-7-1568-16,2-3-320 0</inkml:trace>
  <inkml:trace contextRef="#ctx0" brushRef="#br1" timeOffset="7">28089 1034 4607 0,'-2'-5'400'0,"-1"1"-400"0,1 0 0 0,1 2 0 16,1-1 4992-16,0 3 928 0,0-1 176 0,-1 1 48 0,-1-5-4688 0,0 2-944 0,-1-1-176 0,0-2-32 0,-1 2-304 0,-2-2 0 0,0 1-128 0,-3 0 128 0,-2 2-336 0,-2 0 16 0,0-2 16 0,-3 4 0 0,-2-2 304 0,0 3 176 0,-2 0-32 0,-1 3 0 16,-4 0 864-16,-2 1 160 0,-1 5 48 0,-4 0 0 15,-1 4-288-15,1 0-48 0,-1 5-16 0,-1 2 0 16,2 2-672-16,0 3-192 0,2 3 0 0,2 2 0 15,3 7 0-15,2-3 0 0,3 2 0 0,3 1 0 16,2-2 0-16,4 1 0 0,1 3 0 0,5-4 0 16,2-3-544-1,5-1-80-15,5-2-16 0,4 0 0 0,5-2-352 0,4 2-80 16,2-3-16-16,4-4 0 0,3 0 832 0,0-3 256 0,4-3 0 0,-1-6-160 16,2-1 160-16,2-3 0 0,3 0 128 0,1-2-128 15,2-2 752-15,2 2 80 0,1-4 0 0,2 0 16 16,2 0-320-16,-2-5-64 0,0-3-16 0,0-1 0 0,0-4-448 15,0-2 0-15,0 2 0 0,-2-6 0 0,0 1 0 0,-2-2 0 16,-1-1 0-16,-3-1 0 0,-5 2 0 0,-3 0 0 16,-1-4 0-16,-4 2 0 0,-4-1 416 0,-5-2-16 15,-2-3 0-15,-4-1 0 0,-3 1 608 0,-5-1 112 16,-1 3 32-16,-6-2 0 0,-2 3-368 0,-4 0-64 16,-4 2-16-16,-3-2 0 0,-4 3-304 0,-3-3-64 15,-2 3-16-15,-3 2 0 0,-5 2-96 0,0 1-32 16,0 5 0-16,1 2 0 0,1 4-192 0,0 0-160 0,1 0 32 15,0 1 0 1,-1 3-256-16,0 2-64 0,-1 0 0 0,2 0 0 16,3 0-1312-16,0 0-272 0,3 0-48 0,0 0-13920 0</inkml:trace>
  <inkml:trace contextRef="#ctx0" brushRef="#br1" timeOffset="8">27806 1373 39615 0,'1'0'3520'0,"2"0"-2816"0,2 0-560 0,1 1-144 0,2 1 256 0,0 2 0 0,7 1 16 0,10 2 0 16,9 6-272-16,11 2 128 0,2 4-128 0,0 0 0 16,-3 3 0-16,-2 0 0 0,-3 7 0 0,-2-4 0 15,-3 3 0-15,-1 0 0 0,-2 5 0 0,-3-2 0 16,-1 1-256-16,-1-4-128 15,-4 1 0-15,-1-1-16 0,-1 0-768 0,-1-2-160 16,-2 2-16-16,-1-6-9472 0,0 0-1904 0</inkml:trace>
  <inkml:trace contextRef="#ctx0" brushRef="#br1" timeOffset="9">26866 2068 39615 0,'3'0'3520'0,"1"1"-2816"0,2 1-560 0,1-2-144 0,2 4 224 0,3-2 16 0,9 2 0 0,15 2 0 0,17 3-64 0,15-2-16 16,15 2 0-16,7-3 0 15,8-2-16-15,4-2 0 0,0 0 0 16,1 0 0-16,-1-4-16 0,1-2-128 0,1 0 192 0,-3-1-64 16,-2 2-128-16,-2-4 0 0,0 1 0 0,-3 3 128 15,-5-4-128-15,-2 4 0 0,-2-4 0 0,-6 2 0 16,-2 2 0-16,-6-1 0 0,-3 2 0 0,-7 0 0 16,-4 4-336-16,-6 0 48 0,-3 1 16 0,-3 0 0 15,-3 3-1136-15,-4 1-240 16</inkml:trace>
  <inkml:trace contextRef="#ctx0" brushRef="#br1" timeOffset="10">27678 2378 41471 0,'-5'2'3680'0,"-1"2"-2944"0,1 0-592 0,1 2-144 0,1-2 192 0,0 2 16 0,-3 6 0 0,-6 7 0 0,-5 6-352 0,-5 9-80 0,-3 8-16 0,-2 6 0 31,-2 4-512-31,0 3-96 0,-1-1-32 0,2-1 0 0,-1 1-592 16,2-4-112-16,-1 5-16 0,0-5-16 15,1 1 928-15,2-6 192 0,4-2 48 0,4-9 0 0,3-4-384 0,5-5-64 16,4-3 0-16,2-9-7680 0,3-1-1520 0</inkml:trace>
  <inkml:trace contextRef="#ctx0" brushRef="#br1" timeOffset="11">28014 2638 41471 0,'-6'6'1840'0,"0"-4"368"0,-2 4-1760 0,3 1-448 15,3-4 0-15,1 1 0 0,-2 2 0 0,-3 3 0 16,-3 7 0-16,-4 3 0 0,-2 3-320 0,-5 0 48 16,0 4 16-16,-2-1 0 15,0 1-448-15,-2 5-96 0,-1-2-16 0,0 6 0 16,0 2 176-16,0 1 16 0,3-1 16 0,3-2 0 0,4-5 608 0,3-3 0 0,3-4 0 0,6-4 0 15,1-3 480-15,4-4 16 16,1-3 0-16,4-3 0 0,1-4-80 0,3-2-16 0,5-4 0 16,4-2 0-16,4-7-208 0,3 0-64 15,3-5 0-15,2-1 0 0,2-1-128 0,0-5-256 0,-2 0 64 0,4-1 16 16,1-5-48-16,-3 2-16 0,-3 0 0 0,-1-2 0 16,-1-1 240-16,-4-2 0 0,-1 3 0 0,-4 0 0 15,-5 2 816-15,-3 3 48 0,-2 4 16 0,-5 2 0 0,-3 2-384 16,-2 3-80-16,-2 1-16 0,-4 4 0 0,-2-1 32 0,-2 1 0 31,-1 3 0-31,-2 1 0 0,-3 1-240 0,-3 0-64 0,-1 2 0 0,-1 1 0 0,1 2-288 0,-2 0-64 16,0 2-16-16,1 0 0 15,5-1-320-15,0 3-64 0,2-4-16 0,2 1 0 16,4 1-880-16,2-2-176 0,2 0-32 0,3 3-14864 0</inkml:trace>
  <inkml:trace contextRef="#ctx0" brushRef="#br1" timeOffset="12">28906 2652 42383 0,'-4'0'3776'0,"-2"0"-3024"0,1 0-608 0,2 0-144 0,1 0 368 16,-2 0 32-16,-3 2 16 0,-7 0 0 15,-3 1-816-15,-8 0-176 0,-2 4-16 0,-4 0-16 16,-4 4 80-16,1 0 16 0,-3 7 0 0,-2-2 0 16,2 6-1024-16,0 0-208 0,1 3-48 0,2 1 0 0,3 0 1216 0,2 1 256 15,3-1 32-15,3-4 16 0,3 3 960 0,-1-2 192 16,0 6 32-16,1-2 16 0,4-1-512 0,1-1-96 15,4-3-32-15,5-3 0 0,2-2-128 0,5 0-32 16,6-3 0-16,4-2 0 0,5 1 192 0,6-6 16 16,6 2 16-16,7-6 0 0,3 2-352 0,6-5 0 0,6-2 0 15,4-4 0 1,-1-1-704-16,0-1-96 0,3-3-32 0,-6-4 0 16,-4 1-160-16,-1-1-32 0,-2-1-16 0,-4-2 0 0,-3-2 1504 0,-2 1 304 0,-3 0 64 0,-4-4 16 15,-3 2 656-15,-1-1 128 0,-3 0 32 0,-4-4 0 16,-2 1-944-16,-4-2-176 0,-1 3-32 0,-5-4-16 15,-3 3-80-15,-5-1-16 0,-3-2 0 0,-6 1 0 16,-1 1-256-16,-6 0-144 0,-5-3 160 0,-5 5-160 16,-1 4-256-16,-4-1-128 0,-7 2-48 0,-4 2-18800 15</inkml:trace>
  <inkml:trace contextRef="#ctx0" brushRef="#br0" timeOffset="13">23664 971 16575 0,'0'-1'1472'0,"0"1"-1168"0,1-3-304 0,1 3 0 0,-1 0 288 0,0 0 0 0,0 0 0 0,2 0 0 16,-1 0-288-16,2 0 0 0,0 0 128 0,-2 3-128 16,-1 0 576-16,2-1 48 0,-2 3 16 0,0-4 0 0,1 1 192 15,-2 1 64-15,1-3 0 0,-1 4 0 0,0-4 1024 0,0 2 192 16,1-2 64-16,-1 1 0 0,1 2-352 0,-1-1-64 31,3-1-16-31,-2 3 0 0,0-1-816 0,2 3-160 16,0-4-48-16,0 4 0 0,2 1-480 0,-1 3-112 0,0-1 0 0,3 1-128 0,-1 5 0 0,-1 1 0 15,1 4 0-15,0 1 0 0,0-1 0 0,-1 1 0 16,0-4 0-16,-1 2 0 0,0 0 0 0,-1 3 0 16,0-4 0-16,-3 2 0 0,1 1 128 0,-2-4-128 15,0 4 0-15,-2-2 0 0,1 3 256 0,-1-5-64 16,1 1-16-16,-1-2 0 0,-1 3-16 0,1 0 0 15,0 0 0-15,0-3 0 0,-1 0-32 0,1-4 0 0,1-2 0 16,-1-4 0-16,2 0-128 0,0-2 0 0,1-1 144 16,-1-6-144-16,2 2 128 0,-1-5-128 0,0-1 128 15,0-1-128 1,0-5 192-16,0 1-48 0,-1-2 0 0,0-4 0 16,-1 2-144-16,0-6 0 0,2-1 0 0,-1-5 0 15,1-1 0-15,0 1 0 0,1 0 0 0,1 0 0 16,2 0 0-16,2 1 0 0,0 2 0 0,2 3 0 15,0-1 0-15,2 1 0 0,1 4 0 0,1-1 0 0,0 3 0 16,2 1 0-16,-1 2 128 0,2-3-128 0,1 3 0 16,-1-3 0-16,1 4 0 0,-1-3 0 0,1 1 0 15,-1 2 0-15,0-2 0 0,-1 2 0 0,0 0 0 16,1 2-192-16,-2 1 0 0,1 2 16 0,0 0 176 0,-1 5 0 16,0-1 0-16,0 6 0 0,0-1 0 0,0 3 0 15,3 4 0-15,0 0 0 0,0-2 0 0,1 3 0 16,1 1 0-16,1 1 0 0,-2 2 0 0,0-2 0 15,1 5 0-15,-2-1 0 0,0-2 0 0,-1 4 0 16,-1-1 0-16,0 3 0 0,1 2 0 0,0-3 0 16,1 3 0-16,0 0 0 0,-1 0 0 0,1 1 0 15,1-1 0-15,-1 3 0 0,0-1 0 0,0 5 0 0,-1-1 0 16,-3 1 0-16,1-1 0 0,-3 1 0 16,-2-3 0-16,0-2 0 0,-2 0 0 0,-1-3 0 0,-1-1 0 15,-2-4 0-15,1-5 0 0,-3-4 0 0,-2-4 0 0,-1-6-18976 16</inkml:trace>
  <inkml:trace contextRef="#ctx0" brushRef="#br1" timeOffset="14">30749 1208 10127 0,'9'0'896'0,"-5"0"-704"0,-2 0-192 0,-1 0 0 0,-1 0 6416 0,0 0 1264 0,0 0 240 0,2 4 48 0,-2-2-5904 0,0 2-1168 0,0 2-256 0,0 0-32 32,0 4-304-32,-2 0-64 0,0 3-16 0,1 1 0 15,-1 0-224-15,0 5 0 0,1-1 0 0,-1 1 0 0,1 4 0 16,0 2 0-16,0 0 0 0,-1 4 0 0,1 2 0 16,0 1 0-16,-1 3 0 0,-2 0 0 0,0-5 0 0,0 3 0 15,1-7 0-15,-1-4 0 0,2-4 0 0,0-3 144 16,1-5-144-16,1 0 192 0,0-6 64 0,0-2 32 15,1-2 0-15,1-3 0 0,1-2-96 0,2-5-32 16,0-3 0-16,1-4 0 0,2-2-16 0,-1-2 0 16,2-1 0-16,1-4 0 0,0-2-144 0,-1-3 0 15,1-1 0-15,0-3 0 0,0-3 0 0,1-1-144 16,0-1 144-16,1 1-160 0,1-2 160 0,1 3 0 16,1 3 0-16,-1 7 0 0,1 3 0 0,-1 6 0 15,1 4 0-15,1 5 0 0,0 0 0 0,1 4 0 0,2 3 0 16,-1 3 0-16,3 3 0 0,-1 3 0 0,2 1 0 15,1 6 0-15,-1 2 0 0,0 2 0 0,-1 4 0 0,1 1-128 16,-2 3 128-16,-1 1 144 0,-2 2-16 0,-2 1-128 16,-3-3 0-16,-1 2 0 0,-1 3 0 0,-1 4 0 15,-2-1 128-15,1 1-128 0,-2 0 0 0,0-3 0 16,0-3 0-16,2-4 0 0,-1 0 0 0,1-7 0 16,-1 0 0-16,3-1 0 0,-3-7 0 0,2 0 0 31,0-4-736-31,-1-2-48 0,2-2-16 0,1-2-17984 0</inkml:trace>
  <inkml:trace contextRef="#ctx0" brushRef="#br1" timeOffset="15">30000 2132 40543 0,'-6'-3'3600'0,"1"2"-2880"0,4-1-576 0,2 0-144 0,0 2 448 0,1-2 64 0,2-2 16 0,1-2 0 15,4 0-80-15,7-4-32 0,6 1 0 0,5-1 0 16,9 4-288 0,6 0-128-16,8 0 128 0,7 2-128 0,8-1 128 0,8 4-128 0,10-3 128 0,7 4-128 31,-1-2 128-31,13 2-128 0,11-4 128 0,6 2-128 16,-8-1 0-16,9-1 0 0,13 1 0 0,1 0 0 15,0 0 0-15,-3-4 0 0,-1 4 0 0,-9-2 0 16,-6 1 0-16,-5 0 0 0,-2-2 0 0,-14 0 0 0,-13 2 0 15,-2-2 0-15,-2-3 0 0,-6 2-13248 16,-7-2-2576-16</inkml:trace>
  <inkml:trace contextRef="#ctx0" brushRef="#br1" timeOffset="16">30742 2467 15663 0,'-3'0'1392'16,"1"0"-1120"-16,1 0-272 0,-1 0 0 0,1 2 2688 0,1 0 464 0,0 3 112 0,-1-2 0 0,0 6-944 0,-2 2-192 0,0 6-32 0,-1 6-16 0,-1 0-1312 0,0 6-256 15,-1 2-48-15,-2-1-16 0,0 3-448 0,-2-1 0 16,-1-1 0-16,-2 1 0 0,0-1 0 0,-2-2 0 16,-1 2 0-16,0-2 0 0,1-3 0 0,-1-2 0 15,0 1 0-15,0-1 0 16,1-1-576-16,0-1-144 0,0-2-48 0,1-1-14688 0</inkml:trace>
  <inkml:trace contextRef="#ctx0" brushRef="#br1" timeOffset="17">31522 2489 26895 0,'-5'-1'576'0,"1"1"128"0,1-2 32 0,-1 2 32 0,3 0-608 0,-2 0-160 16,1 0 0-16,-3 0 0 0,-1 2 2112 0,-5-2 400 0,-2 4 80 0,-3 2 16 0,-1 0-1136 0,-2 4-208 16,-2 2-48-16,-2 4-16 0,-1 4-864 0,-2 2-160 15,-1 6-48-15,-1 0 0 16,-1 7-128-16,1 1 0 0,-2 1 0 0,0 1 0 15,2 3 0-15,1-5 0 0,6-3 0 0,3-4 0 0,4-4 0 0,4-3 0 16,2 0 0-16,5-6 0 0,1 0-144 0,5-4 144 0,2 1-192 16,3-6 192-1,4-1-496-15,1-2 16 0,4-2 0 0,2-2 0 0,2-3 256 0,3-2 48 0,4-3 16 0,3-4 0 16,0 0 160 0,1-4 0-16,3-1 128 0,-1-4-128 0,-3 4 192 0,-1-4-48 0,-2 1 0 0,-1-1 0 15,-1-1 32 1,-2-1 0-16,-2-2 0 0,-5 3 0 15,0-3 80-15,-5 3 32 0,-3-1 0 0,-2-1 0 16,-2 0-80-16,-4 3-16 0,-1-1 0 0,-2 2 0 16,-2 1 32-16,-2 3 0 0,-2 0 0 0,0 1 0 15,-3 3-224-15,-1 2 0 0,-1 0 0 0,-2 4 0 16,-2 2-400-16,-2 2-80 0,1 2-16 0,-1 0 0 16,1 2-1360-16,-1 2-288 0</inkml:trace>
  <inkml:trace contextRef="#ctx0" brushRef="#br1" timeOffset="18">32537 2429 31327 0,'-2'-4'2784'0,"-1"1"-2224"0,0 3-560 0,-1 0 0 0,1 0 1792 0,-1 3 256 0,-4-3 64 0,-6 1 0 15,-5 4-1424-15,-7 1-288 0,-4 2-48 0,-6 4-16 16,-3 4-528-16,-3 3-96 0,-5 3-32 0,-3 3 0 16,1-2 32-16,0 4 0 0,1-1 0 0,2 0 0 0,4 3 464 0,4-2 80 15,2 1 32-15,5-2 0 0,3-1 208 16,4 0 32-16,5-3 16 0,3 0 0 0,2 1-544 15,4-4 0-15,5 2 0 0,3-1 0 16,4 0 0-16,4-1 0 0,4-1 0 0,4-3-144 0,4-1 144 16,6-2 0-16,3 0-144 0,5-6 144 0,5 1 0 0,2-6-144 15,3-2 144-15,0-2 0 0,0-1 0 0,0-4 0 16,0-2 128-16,-3-2-128 0,0-5 160 0,-2 1-160 16,1-5 160-16,-2-1-160 0,-4 0 0 0,-2-3 0 15,-4-1 0-15,-4 0 0 0,-2-5 0 0,-5 0 0 16,-2-2 0-16,-3-2 0 0,-2-2 0 0,-6 1 224 0,-2 2-64 15,-4 3-16-15,1 5 96 0,-6-1 16 0,-2 1 0 16,-5-2 0-16,-4 5-384 0,-3 2-80 0,-6 1-16 16,-2 4 0-1,-1 4-1120-15,-5 3-208 0</inkml:trace>
  <inkml:trace contextRef="#ctx0" brushRef="#br0" timeOffset="19">18399 11161 19343 0,'-2'0'1728'0,"1"-2"-1392"0,1 1-336 0,0-2 0 0,-1 1-128 0,1-2-112 0</inkml:trace>
</inkml:ink>
</file>

<file path=ppt/ink/ink55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4-14T13:18:48.973"/>
    </inkml:context>
    <inkml:brush xml:id="br0">
      <inkml:brushProperty name="width" value="0.05292" units="cm"/>
      <inkml:brushProperty name="height" value="0.05292" units="cm"/>
      <inkml:brushProperty name="color" value="#FF0000"/>
    </inkml:brush>
    <inkml:context xml:id="ctx1">
      <inkml:inkSource xml:id="inkSrc6">
        <inkml:traceFormat>
          <inkml:channel name="X" type="integer" max="27388" units="cm"/>
          <inkml:channel name="Y" type="integer" max="18258" units="cm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T" name="resolution" value="1" units="1/dev"/>
        </inkml:channelProperties>
      </inkml:inkSource>
      <inkml:timestamp xml:id="ts1" timeString="2026-04-14T13:19:03.644"/>
    </inkml:context>
  </inkml:definitions>
  <inkml:trace contextRef="#ctx0" brushRef="#br0">15150 1491 5519 0,'0'-1'496'0,"0"1"-496"0,1 0 0 0,-1 0 0 15,0 0 960-15,2-3 112 0,-2 3 16 0,1-2 0 0,0 1 320 0,0-2 64 0,0 0 0 0,-1 3 16 0,0 0 64 0,0 0 16 0,0 0 0 0,0 0 0 0,0 0-80 0,0 0-16 0,0 0 0 0,-1-19 0 0,1 19-448 0,-1 0-112 16,0 0-16-16,0 3 0 0,-1 1-640 0,1 1-128 0,1 5-128 0,0-1 192 15,1 2-192-15,2 4 0 0,0 3 0 0,2 1 0 16,2 6 192-16,-1 1-32 16,2 2-16-16,0 3 0 0,-2-1 320 0,0 5 64 0,-2-1 16 15,-2 3 0-15,0 2 224 0,-2-2 64 0,-2-1 0 0,0 1 0 16,-1-5-672-16,0 0-160 0,-1 1 0 0,-1-1 0 0,1-4 0 16,-1 0 0-16,2 1 0 0,-2-7 0 0,2-2-176 15,0-2 176-15,-1-3-128 0,1-4 128 16,1 1-1024-16,-1-3-112 0,1-2-16 0,0-1-12992 15</inkml:trace>
  <inkml:trace contextRef="#ctx0" brushRef="#br0" timeOffset="549.59">15585 1623 13823 0,'3'0'1216'0,"-3"-4"-960"0,0 4-256 0,0 0 0 0,0 0 240 0,0 0 0 0,0 1 0 0,-1 2 0 0,-2-1 768 0,1 2 144 0,-2 2 48 0,-2 0 0 16,-2 4-80-16,1-3-16 0,-3 6 0 0,-2-1 0 0,-1 3-752 0,-2-1-160 0,-1 4-16 0,-1-2-16 0,-2 5-160 0,0-3-176 0,-4 3 48 0,2-2 0 16,-1 2-16-16,1-1 0 0,-1-1 0 0,1-1 0 0,0-2 144 0,0-3-160 15,2-2 160-15,1 0-160 16,-1-4 352-16,2 2 64 0,1 1 0 0,-2-4 16 0,2 3 128 15,0-2 32-15,0 2 0 0,0-3 0 0,0 0-80 16,2-1-16-16,3 0 0 0,3-1 0 0,0-2-48 16,3-2-16-16,3 0 0 0,2 1 0 0,1-1-272 0,3-1-272 0,2 1 48 0,3 0 16 15,2 0 208 1,4 0 0-16,3 0 0 0,3 1 0 0,6 2 720 0,4 1 144 0,5-1 32 0,2 1 0 16,3 0-256-16,0 2-32 0,-1-3-16 0,-2 0 0 15,-2 0-400-15,-4 1-64 0,0-2-128 0,-1 2 176 16,0-3-176-1,-1 1 0-15,-3 1 144 0,-4 1-144 16,-2-2 0-16,-1 2 0 0,-3 2-192 0,0 0 64 16,-3 0-272-16,-2 1-48 0,-3 2-16 15,-1-1 0-15,-2 3-1392 0,-2-1-288 0,-2 2-48 0,-1-2-5408 16,-1 4-1072-16</inkml:trace>
  <inkml:trace contextRef="#ctx0" brushRef="#br0" timeOffset="996.58">16013 1775 30399 0,'-2'-3'1344'0,"-1"2"288"0,2 1-1312 0,0 0-320 16,1 0 0-16,1 0 0 0,1 0 1312 0,1 0 192 0,1 0 32 0,1-3 16 0,1 2-1088 0,1 1-208 0,1-2-64 0,1-2 0 0,0 2-192 0,1-1 0 0,1-1 0 0,-1 1 0 0,2 0-272 0,0-1-48 15,1-2-16-15,0 3 0 16,1-2-960-16,1 1-192 0,3-2-48 0,1 2 0 16,6-2-304-16,0-3-64 0,1 3-16 0,-3 1 0 15,1 0 304-15,2 1 48 0,0-2 16 0,1 3 0 16,0-4-368-16,-1 4-64 0,-1 0 0 0,-4-1-3760 0</inkml:trace>
  <inkml:trace contextRef="#ctx0" brushRef="#br0" timeOffset="1312.44">15912 2039 35935 0,'-1'-5'1600'0,"1"2"320"0,1 0-1536 0,1 2-384 0,2-2 0 0,1 2 0 0,1 0 640 0,3 0 64 0,6-3 16 15,4-1 0-15,6 1-464 0,2-2-112 0,2 2-16 0,-1-2 0 16,1 3-128-16,0 0 0 0,0 1 0 0,0 0 0 31,2 0-672-31,0 2-112 0,-1-3-32 0,0 2-10224 0,-2 1-2048 0</inkml:trace>
  <inkml:trace contextRef="#ctx0" brushRef="#br0" timeOffset="1735.52">16853 1462 31327 0,'-1'-7'1392'0,"-1"2"272"0,2 4-1328 0,0-1-336 0,0 2 0 0,0 0 0 16,0 0 192-16,0 2-48 0,-1-1 0 0,-1 4 0 0,-1 3 48 0,3-8 16 15,-7 21 0-15,3-5 0 0,2 2 48 0,-2 2 0 16,3 4 0-16,-1-1 0 0,0-2-256 0,1 5 0 0,-2 3 128 16,-1 2-128-16,1 1 0 0,-1 0 0 0,-1 1 0 0,1 0 0 15,-1-2 0-15,2-3 0 16,0 0 0-16,0-2 0 0,1-1 0 0,0-3-192 0,1-2 192 0,-1 2-160 31,2 1-1504-31,-1-3-320 0,1 2-48 0,0-4-10688 0</inkml:trace>
  <inkml:trace contextRef="#ctx0" brushRef="#br0" timeOffset="2280.19">17200 1465 22111 0,'-1'-3'1968'0,"0"0"-1584"0,1 6-384 16,0-3 0-16,0 1 1504 0,-1-1 224 0,-2 2 32 16,-1-1 16-16,-1 4-1328 0,-2 2-256 0,-3-1-48 0,-1 4-16 15,-1 2 160-15,0 0 32 0,1 2 0 0,0 1 0 0,0 4-320 0,1-3 160 16,0 3-160-16,2 0 128 0,1 0-128 0,1-1-176 15,0 1 48-15,0 3 0 0,1 0-64 0,1-2 0 16,-1 2 0-16,2 3 0 0,-1 0-48 0,1 1-16 16,1 2 0-16,-1 1 0 15,2 1-144-15,0-1-48 0,0-1 0 0,2 1 0 16,0-7-304-16,0 3-64 0,3-4-16 0,1 1 0 16,1-6 64-16,2 0 0 0,-1-3 0 0,2-3 0 0,2 0 768 0,0-4 0 15,1-4 144-15,1-2-16 0,-1 0 768 0,2-2 160 0,-1-2 32 16,1-5 0-16,1 0 208 0,-2-4 48 0,1 1 16 15,-2-2 0-15,1-2-416 0,-1-2-96 0,-1-1-16 0,0 0 0 16,0-5-368-16,-2-1-80 0,0-1 0 0,-2-6-16 16,1 1-368-16,-3-4 128 15,-2 0-128-15,0 3 0 0,-2 5 0 0,-1-1 0 0,0-1 0 0,-2 0-192 16,-2-2 192-16,-2 1 0 16,-1-1 0-16,0 3 0 0,-3 3 192 0,0 0 128 0,-1 4 32 0,-1 1 0 0,-1 2 32 0,-1 4 16 15,0-1 0-15,-1 5 0 0,2 0-400 16,0 4 0-16,1 0 0 0,1 2 0 31,0 2-832-31,1-2-112 0,1 4-16 0,2-2 0 16,-1 2-1520-16,1 0-304 0,2 0-64 0,0 2-16 0</inkml:trace>
  <inkml:trace contextRef="#ctx1" brushRef="#br0">32945 2534 0,'0'0'0,"44"-3"16</inkml:trace>
  <inkml:trace contextRef="#ctx0" brushRef="#br0" timeOffset="17346.04">17596 1550 6447 0,'-1'-3'576'16,"1"2"-576"-16,0 0 0 0,0-1 0 0,0 2 736 0,1-2 32 0,-1 2 16 0,0-3 0 0,1-3 240 0,0 0 64 0,1 0 0 0,-1 2 0 0,0-2-560 0,0 2-96 0,1 2-32 0,-2-1 0 16,0 3-96-16,-2-1-32 0,1 2 0 0,0 2 0 0,-2 0 240 15,0 2 32-15,-1-1 16 0,0 2 0 0,2 0-80 0,-2 0-16 16,0 1 0-16,1-1 0 0,-1 0 48 0,2-2 0 15,-2 2 0-15,1-1 0 0,2-1 256 0,0-3 48 0,0 4 16 16,-1-5 0-16,1 4 32 0,0-2 16 0,1-2 0 0,-1 4 0 16,-1-2-256-16,0 2-48 0,1-1-16 0,-2 0 0 15,1 1-192-15,-2 2-48 16,0-2 0-16,1 5 0 0,-2-2 176 0,0 2 16 0,1-1 16 0,-1 2 0 16,1 0-80-16,-1 2-32 15,2 1 0-15,-1-1 0 0,0 2-224 0,1 1-32 0,0 1-16 0,1 0 0 16,0 0-144-16,0 2 128 0,1 1-128 0,-2-2 128 15,2 4-128-15,0-2 0 0,-2 1 0 0,2-1 128 0,0-1-128 16,0-5 0 0,-1 0 0-16,2-1 0 0,0-2 288 0,0-4-32 0,0 1 0 0,2 2 0 0,-1-5-64 0,1 1 0 15,1 1-16-15,-1-1 0 16,-1 1-176-16,2 0 0 0,-2 0 144 0,0 3-144 16,1-4 0-16,-2 2 0 0,1-1 0 0,-1-3 0 15,1 4 0-15,0-6 0 0,1 4 0 0,-1-4 128 16,1 1 80-16,1-2 32 0,-1 3 0 0,1-6 0 0,0 3-32 0,2-2 0 15,0-2 0-15,0 1 0 0,1-4-80 16,1 1-128-16,0 0 176 0,-1 0-176 0,2-1 0 0,0 1 0 16,0 0 0-16,0 0 0 15,1 0 0-15,0 2 0 0,1-2 0 0,-2 1 0 0,1 1 0 0,0 0-176 16,-2-1 176-16,0 2-208 0,1-1 208 0,-2 0-192 0,0-2 192 0,0 0-192 31,-1 0 192-31,2 0 0 0,-3-1 0 0,1-1 0 0,-1 0 0 0,0-2 0 0,0 2 0 0,-1-2 0 16,0 0 0-16,-1-1 0 0,1 0 0 0,-2 2 0 15,0-1 0-15,2-2 0 0,-1 2 0 0,-1-2 0 16,3-1 0-16,-2 0 0 16,3 0 0-16,-1 2 0 0,1 0 0 15,0 0 0-15,0 0 0 0,0 0 0 0,0 1 0 0,-1 0 0 16,-1 0 0-16,1 1 0 0,0 2 0 0,-2-2 0 16,1-1 0-16,-2 2 0 0,0 0 0 0,0-3 0 15,-1 4 0-15,0-3 0 0,0 1 0 0,-1-1 0 0,0 0 0 0,-2-1 0 16,1 1 0-16,-1 0 0 0,1 1 0 0,-2 0 0 0,2 0 144 0,-2-1-144 15,2 1 0-15,-1 2 144 0,-1 1-144 0,2-3 192 16,1 5-192-16,-2-2 192 0,2 3-192 0,-1 0 192 31,0-1-192-31,0 4 192 0,-2-2-192 0,2 2 0 0,-2-3 0 0,0 3 0 16,-1 0 0-16,-1-1 0 0,0 1 144 0,0 0-144 0,-3 0 176 0,2 0-48 16,-3 0 0-16,0 1 0 0,1-1 48 0,1 0 0 0,-2-1 0 15,1 1 0-15,2 0-176 0,-1 0 160 0,1 0-160 16,1 0 160-16,1 0-160 0,1 0 0 0,0 0 0 0,1 1 0 15,0 2-160 1,1-1-64-16,0 0-16 0,1 3 0 31,0-2-560-31,0 0-112 0,-2 3-32 0,2-2 0 0,1-1 64 16,-1 4 16-16,-1-5 0 0,1 2 0 0,0-2-48 0,1-1-16 16,0 2 0-16,1-6 0 0,3 2-736 0,0-4-160 15,1-2-32-15,3-3-9408 0</inkml:trace>
</inkml:ink>
</file>

<file path=ppt/ink/ink56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4-14T15:45:48.047"/>
    </inkml:context>
    <inkml:brush xml:id="br0">
      <inkml:brushProperty name="width" value="0.05292" units="cm"/>
      <inkml:brushProperty name="height" value="0.05292" units="cm"/>
      <inkml:brushProperty name="color" value="#FF0000"/>
    </inkml:brush>
    <inkml:brush xml:id="br1">
      <inkml:brushProperty name="width" value="0.05292" units="cm"/>
      <inkml:brushProperty name="height" value="0.05292" units="cm"/>
      <inkml:brushProperty name="color" value="#00B0F0"/>
    </inkml:brush>
    <inkml:brush xml:id="br2">
      <inkml:brushProperty name="width" value="0.05292" units="cm"/>
      <inkml:brushProperty name="height" value="0.05292" units="cm"/>
      <inkml:brushProperty name="color" value="#7030A0"/>
    </inkml:brush>
  </inkml:definitions>
  <inkml:trace contextRef="#ctx0" brushRef="#br0">15229 2670 3679 0,'5'-7'320'0,"1"1"-320"0</inkml:trace>
  <inkml:trace contextRef="#ctx0" brushRef="#br0" timeOffset="381.08">14492 2829 6447 0,'-14'-4'272'0,"4"1"80"0,1 0-352 0,4 0 0 0,3 3 0 0,-1-3 0 16,2 2 752-16,-3-4 80 0,-1 1 0 0,-1-6 16 15,-1 0-32-15,2 2-16 0,0-5 0 0,2 3 0 0,2 2-288 16,1 0-48-16,2 2-16 0,1 0 0 0,2 0 176 0,2 2 16 16,1-1 16-16,3 2 0 0,4-1 336 0,3-2 64 15,6-1 16-15,4 1 0 0,8-2 80 0,5-2 32 16,5 0 0-16,3 0 0 16,3-2-288-16,4-2-48 15,1 2-16-15,13-6 0 0,19-2-192 16,14-5-32-16,5-4-16 0,11-4 0 0,14-1-96 15,7-3-32-15,9-1 0 0,5 0 0 0,5 0 32 0,-2 6 0 16,-10 1 0-16,1 7 0 0,6 4-112 0,3-1-32 16,-2 4 0-16,-9 0 0 0,-12 5-352 0,9 0 0 15,9-3 0-15,4-5 128 0,-2-2-128 0,0-7 0 16,1-2 0-16,-9-1 0 0,-8 1 0 0,-6 3 0 0,-4 2-176 16,-13 4-9984-16,-15 2-2000 15</inkml:trace>
  <inkml:trace contextRef="#ctx0" brushRef="#br1" timeOffset="11181.78">21781 685 4607 0,'0'-3'400'0,"0"3"-400"0,-2 0 0 16,2-1 0-16,0 1 848 0,0 0 96 0,-1 0 16 0,1 0 0 0,-1-2 80 0,0 2 32 0,-2-3 0 0,3 3 0 0,0 0-752 0,0 0-160 0,0 0-32 0,0 0 0 0,0 0-128 0,0 0 0 0,-18-6-192 0,14 6 192 0,0 0 0 0,1 0 288 0,-1 3-32 0,0-3 0 0,2 0 448 0,-2 2 96 16,0-1 16-16,0 2 0 0,1 0-48 0,-2 1 0 0,0 1 0 15,0 1 0-15,-2 0-320 0,-1 1-80 0,-2 3-16 0,-1-3 0 16,0 4-160-16,-4-1-16 0,0 2-16 0,-2 2 0 15,-2 1 224-15,-2-2 32 0,3 0 16 16,-2 0 0-16,0 2 16 0,0 4 16 0,-1-3 0 16,0 4 0-16,2 2-128 0,-1 3-16 0,-1 3-16 15,4 0 0-15,3 1-144 0,0-1-32 0,3 3 0 16,0 1 0-16,2 1-128 0,2-3 160 0,1 3-160 0,1-2 160 16,2-3-160-16,1-2 0 0,2-1 0 15,0-1 0-15,1-4 128 0,3 0 32 0,0-1 16 0,1-1 0 16,1-3-176-16,1 1 128 0,4 4-128 0,4-2 128 15,4 1-1024-15,2 1-192 16,2-2-64-16,2-2-9408 0</inkml:trace>
  <inkml:trace contextRef="#ctx0" brushRef="#br1" timeOffset="11807.57">21829 976 11967 0,'-1'-3'1072'0,"-1"3"-864"16,2 0-208-16,-1 0 0 0,1 0 864 0,-1 0 128 0,0 0 32 0,-1 3 0 0,0-3-128 0,-2 1-32 0,-2 1 0 0,0 2 0 0,-3 2-288 16,-1 0-48-16,-1 3-16 0,-1 1 0 0,-1-2-512 0,1 2 0 0,0 0 0 0,1 0-192 0,-3 3 192 0,2-5 192 15,-2 3-48-15,2 0 0 16,-2-1 528-16,0 0 96 0,1-1 32 0,-1-2 0 15,2 3-288-15,-2-1-48 0,2 0-16 0,0-2 0 0,0-1 48 0,3 0 0 16,0 0 0-16,1 1 0 0,4-4-128 0,-1 1-32 0,2-1 0 16,3 0 0-1,0 0-336-15,3-3 0 0,2 0 0 0,1 0 128 16,0-3-128-16,1 2-256 0,2 1 64 0,1-2 0 16,0-1 192-16,0 2-192 0,-2-2 192 0,2 0-192 0,1 3 64 0,-1-3 0 15,1 2 0-15,-1 1 0 0,0 0-64 16,-1 0-16-16,1 1 0 0,-2 2 0 0,2 0 16 0,-2 1 0 0,0 1 0 15,0 1 0-15,0 0 192 0,-1-2-176 16,-1 2 176-16,0 0-160 0,0 2 160 0,0-2-128 0,-1 3 128 0,0-2-128 16,0 2 128-16,-1-3 0 0,0 1 0 0,-1 2-128 15,0-2-128-15,-1 2 0 0,-1-3-16 0,-1 1 0 16,2 0 128-16,-2-1 144 0,-2 3-208 16,2-3 80-16,-1 0 128 15,-1-2 0-15,-1 2 0 0,1 0 0 16,-2 0-992-16,0 1-160 0,-1-1-48 0,0-3-8016 0</inkml:trace>
  <inkml:trace contextRef="#ctx0" brushRef="#br1" timeOffset="12166.32">21803 1431 13823 0,'0'-3'608'0,"-1"3"128"0,1 0-592 0,0 0-144 16,0 0 0-16,0 0 0 0,0 3 384 0,0-3 32 0,1 1 16 0,0 1 0 0,-1 1 80 0,0-3 0 15,0 0 16-15,0 0 0 0,11 22-336 0,-6-15-64 0,-1 2 0 0,1-3-128 0,0 2 0 0,0 0-224 0,0 2 16 0,-2-1 0 16,1 1-176-16,0 0-48 0,-2-2 0 0,1 6 0 0,-1-2 0 0,-1 1 0 0,-1-1 0 0,2 4 0 0,-4-4-48 0,2 5-16 0,-2-4 0 0,0 2-3296 0,-1-1-672 15</inkml:trace>
  <inkml:trace contextRef="#ctx0" brushRef="#br1" timeOffset="12842.56">22152 1311 4607 0,'1'-5'400'0,"-1"1"-400"0,1 0 0 0,-1 2 0 0,0 1 704 0,0 1 48 0,0 0 16 16,0-3 0-16,0 1 64 0,-1 0 32 15,0-3 0-15,-1 2 0 16,2-3-48-16,-2 2-16 0,1-2 0 0,-1 2 0 0,0-1-224 0,-1 1-64 0,1 1 0 0,0-1 0 16,-1 1-144-16,1 0-48 0,-2-2 0 15,0 3 0-15,2 0 0 16,-2 2-16-16,-1 0 0 0,0 0 0 0,1 0-16 0,-2 2 0 16,1 2 0-16,-1-1 0 0,-1 3 352 0,-1-1 64 15,1 3 0-15,-2-1 16 0,-1 1-16 0,2 2-16 0,-2 0 0 16,0-1 0-16,1 1-176 0,0 0-48 15,1-1 0-15,0 1 0 0,1-1-288 16,1 1-176-16,1-1 192 0,1 0-192 0,2-2 464 16,-1 0-16-16,2-1 0 0,0 0 0 15,1 3-256-15,1-5-64 0,3 2-128 0,-2-2 192 0,3 1-192 16,0-4-256-16,1 1 48 0,2 1 16 0,-1-3 192 0,2-3 0 0,-1 3 0 0,2-3 0 16,1-2 176-16,1 1 16 0,-1-2 16 0,0 0 0 15,-1-1-48-15,0 0-16 0,-2-2 0 0,1 2 0 16,-2-2-144-16,-1-1 192 0,-1 0-192 0,0 2 192 0,-1-1-192 15,-1 2 0-15,-3-3 0 0,1 1 0 0,-2 2 0 16,-1 1 0-16,1-1-176 16,0 1 176-16,-2 0-256 0,2 0 16 15,-1 2 16-15,0 2 0 0,1-1 32 0,0 2 16 0,1-2 0 0,-1 3 0 16,2 3 432-16,-1-3 96 0,2 4 16 0,1-1 0 0,1 2 16 0,-1 0 16 16,2 4 0-16,1-3 0 0,1 0-80 0,0 4-32 15,0-1 0-15,1-2 0 16,-1 2-128-16,1 1-32 0,-1-2 0 0,1-1 0 0,-2 3-128 15,0-4 0-15,1 1-160 0,0 2 160 16,-1-3-1280-16,1 1-144 0,1 2-48 0,-2-3-6768 16,1 0-1360-16</inkml:trace>
  <inkml:trace contextRef="#ctx0" brushRef="#br1" timeOffset="13463.53">22159 786 14735 0,'-4'0'1312'0,"2"0"-1056"0,1 0-256 0,1 0 0 16,0 0 464-16,1 0 48 0,0 0 0 0,0 3 0 0,2-3 16 0,2 1 16 0,0 1 0 0,-5-2 0 0,0 0-80 0,23 8-16 0,-14-3 0 16,1-1 0-16,-2 2-448 0,2 0 128 0,0 4-128 0,1-2 0 0,-1 2 0 0,0 0 144 0,0 0-144 0,0 3 128 0,1 1 304 15,1 2 48-15,1 3 16 0,2 3 0 0,2 2 48 0,-1 0 16 0,0-3 0 0,1 3 0 16,2 1 240-16,1-1 48 0,1 2 16 0,-2-1 0 0,4-3 16 0,-2 2 0 15,-1-3 0-15,-3 1 0 0,-2-3-240 0,-2-2-32 0,-2 2-16 0,-3-1 0 16,-2-3-192-16,-2 1-32 0,-3 0-16 16,-1 3 0-16,-3-3-352 0,-1 2 0 0,-3 5 0 0,-1-1 0 15,-2 0-576-15,-3 0-176 0,1 1-32 16,-2-5-16-16,2-1-768 0,0 1-160 0,-2-5-16 0,2 0-10288 16</inkml:trace>
  <inkml:trace contextRef="#ctx0" brushRef="#br1" timeOffset="14225.49">25189 666 4607 0,'-7'-2'400'0,"2"1"-400"0,0-2 0 16,2 3 0-1,0 0 3072-15,2 0 512 0,0 0 128 0,-3 0 0 0,-1 0-2384 0,-2 0-496 0,-3 0-80 0,-5 3-32 0,0-2 368 16,-3 4 80-16,-1-1 16 0,-2 2 0 0,-1 1-496 0,0 4-112 0,-3-1 0 0,0 3-16 0,-1 0-368 0,1 3-64 0,1 2 0 0,0-1-128 0,2 4 0 0,1-3 0 0,1 5 0 16,3-4 0-16,1 1 624 0,2 1 16 0,3 2 0 0,1-1 0 0,3 3 64 0,0 0 0 15,4 0 16-15,0 4 0 0,2 3-400 0,0 0-64 16,2 1-32-16,2 2 0 0,-1-3-416 0,3 0-64 0,1 0-32 15,0-1 0 1,2-2-800-16,-1-4-176 0,3-3-16 0,-1 0-16 16,2 0-496-16,-1-3-80 0,1-3-32 0,1-4-8336 15</inkml:trace>
  <inkml:trace contextRef="#ctx0" brushRef="#br1" timeOffset="14796.68">25253 888 21183 0,'-5'-4'944'0,"0"0"192"0,1 3-912 0,2 1-224 0,1 0 0 0,-1 0 0 32,0 1-448-32,-1 1-128 0,0 0-16 0,-4-2-16 0,-1 1 608 0,-3 4 192 0,-2-1 0 0,0 0 0 15,-3 1 256-15,-2-2 64 0,1 3 16 0,-2 1 0 16,1-1-32-16,-2 0-16 0,0 0 0 0,-1 2 0 15,2-2 128-15,-1 2 32 0,0-1 0 0,1 0 0 16,1-1-448-16,1 3-64 0,2-4-128 0,1 1 176 0,3-1 416 0,2 1 96 16,2-2 16-16,1 2 0 15,2-2-416-15,3 2-80 0,1-4-16 0,1 5 0 16,3-4-32-16,1 1-16 0,0 0 0 0,1 1 0 0,0-2-16 16,1 1-128-16,3 1 192 0,3-1-64 15,2 2-128-15,2 0 0 0,-2 0 144 0,-1 0-144 0,1-2 0 0,0 4 0 16,1-2 0-16,0 2 0 15,0 1 0-15,0 1 0 16,-1-3 0-16,-1 5 0 0,-2-5 0 0,-1 3 144 16,-1-2-144-16,-2 2 0 0,-2-1 0 0,-2 1 0 0,-1 0 0 0,0-2 0 15,-1 2 144-15,-2-2-144 0,0 0 0 0,-1 1 144 0,0-1-144 0,-2-2 0 16,0 2 0-16,-2-1 0 0,-2-3-160 0,1 5-112 0,-2-3-32 16,-2 1 0-16,0-1-384 15,-1 0-80-15,0 0 0 0,-2 0-7536 0,1 2-1488 0</inkml:trace>
  <inkml:trace contextRef="#ctx0" brushRef="#br1" timeOffset="15179.12">25385 1408 17503 0,'-8'0'1552'0,"3"0"-1232"0,0 0-320 0,2 0 0 16,2 0 1792-16,2 0 288 0,0 0 64 0,-1 0 16 0,2 0-1952 0,-2 0-384 0,2 2-80 0,-1 0 0 0,3 2 672 0,-1-1 144 0,-1 2 16 0,0-1 16 0,2 2-192 0,0 2-32 0,0 0-16 0,-2 1 0 0,3 1-224 0,-3 2-128 0,1 1 160 0,-2 3-160 0,2 0 0 16,-3 0 128-16,0 2-128 0,0 1 0 0,-2 1-224 0,1-2-96 0,-1 2 0 0,-2 1-16 0,-2-1 80 0,1 0 32 0,-3-2 0 0,1 1 0 15,0-1-304-15,-2-2-64 16,0 0-16-16,1-1 0 0,-1-1-720 0,0 1-144 0</inkml:trace>
  <inkml:trace contextRef="#ctx0" brushRef="#br1" timeOffset="16291.9">26092 1137 6447 0,'2'-3'576'0,"-2"-1"-576"0,0 2 0 31,0-1 0-31,1 2 656 0,-1 1 32 0,0-3 0 0,0 0 0 0,0-3 16 0,0-1 16 0,-1-3 0 0,-1 2 0 0,-1-2-432 0,0-2-96 0,-2-2 0 0,0 5-16 0,-1-3 32 0,-1 3 16 16,1-1 0-16,-3 3 0 0,0 1 224 0,-1 0 64 15,-2-1 0-15,0 4 0 0,-2 0-208 0,-1 3-48 16,-2 3 0-16,0-2 0 0,-2 4 64 0,1 1 16 16,0 1 0-16,1 2 0 0,0 1 688 0,-1 2 144 15,1 1 32-15,1-2 0 0,2 4-224 0,1 1-32 16,2-1-16-16,-1 1 0 0,4 0-96 16,-1 0-32-16,2 2 0 0,1 1 0 0,1-2-192 0,2 2-32 15,1-4-16-15,2 1 0 0,1-3-336 16,1 0-64-16,2-1-16 0,1-2 0 15,0 0-496-15,1-1-96 0,2-3-32 0,-1-4 0 16,0 2-16-16,2 0 0 0,0-4 0 0,1-3 0 0,-1 2 224 16,1-2 32-16,0 0 16 0,1-1 0 0,1 2 96 0,-1-5 128 15,-1 1-208-15,1 2 80 0,-1-2 0 0,-1-2 0 16,0 0 0-16,-1 0 0 0,-1 0 128 0,0-3 0 16,1 1 0-16,-2-2 0 0,-1 2 0 0,0-4 176 0,0 2-48 15,-1-4 0-15,-2 3-128 0,0-1 0 0,-2 0 0 16,0 2 0-16,0 2 192 0,-2 1 16 0,1 2 0 0,-3 2 0 15,2 1 176-15,-2 4 16 0,0 0 16 0,0 2 0 16,1 0-32-16,-1 3-16 0,2 2 0 0,-2-1 0 0,0 3 80 16,3 1 0-16,-2 0 16 0,2 2 0 0,0 0 240 15,1 1 64-15,1 3 0 0,2 0 0 0,0 0-256 16,1 0-32-16,1 0-16 0,1 0 0 0,0-1-272 0,2 1-64 16,-1-3-128-16,1-1 192 15,-1-2-528-15,-1 0-112 0,2 0-32 0,-3 1 0 16,1-4-1376-16,0 2-256 0,-1-2-64 0,0 2-10592 0</inkml:trace>
  <inkml:trace contextRef="#ctx0" brushRef="#br1" timeOffset="17062.3">25861 545 23039 0,'-1'-1'2048'0,"1"1"-1648"0,1 0-400 0,0-1 0 0,1 1 512 0,-1 0 0 0,1 0 16 0,1 0 0 0,1-3 704 0,1 3 144 0,2 0 32 16,0 3 0-16,1-1-688 0,-1 2-128 0,2 0-16 0,-2 2-16 0,3 0-416 0,-1 0-144 0,1 4 0 0,1-1 144 0,0-2-144 0,0 3 0 0,1 1 0 0,3 0 128 0,0 2-128 0,2 1 160 0,3-1-160 0,0 0 160 0,1 2 528 0,0-1 96 0,0 1 32 0,0-2 0 0,-2 0-448 0,-3 2-96 0,0-6-16 15,-3 4 0-15,-1-3-256 0,-4 0 0 0,0-1 0 0,-2 1 0 0,-2 1 224 0,-2-1-64 0,0 0-16 0,-2-1 0 0,2 1 32 0,-2 2 0 0,-2-2 0 0,2 4 0 16,0 1-176-16,0 1 192 0,2 2-192 0,-1 1 192 15,0 0-192-15,2 4 128 0,-1 1-128 16,1 1 128-16,0-1-128 0,0 0 160 0,0 2-160 16,2 3 160-16,0-2-160 0,-1-3 0 15,-1 0 0-15,-1 1 128 0,-1-5-128 0,-1 1 0 0,0-1 0 16,-2-1 128-16,-2 0-128 0,-2-1 0 0,-2 3 144 0,0 2-144 16,-3-1 160-16,-2 0-32 0,0 1-128 0,-2-1 192 0,-1 0-192 15,-3-2-256-15,-3 1 48 0,0-3 16 16,-2-2-640-16,0-3-128 15,0-3-32-15,-1 2-15200 0</inkml:trace>
  <inkml:trace contextRef="#ctx0" brushRef="#br0" timeOffset="21344.14">17209 3368 14735 0,'-7'-6'1312'0,"2"1"-1056"0,0 1-256 0,1 1 0 0,3-1 1920 0,1 2 336 0,0-1 64 0,0-1 16 0,-1-5-1440 0,-2-1-304 0,2-2-48 0,0-1-16 0,-1 1-176 0,0-1-32 0,-1 0-16 15,-1 1 0-15,-1 3-144 0,-2-1-32 0,0 1 0 0,-2 2 0 0,-1-3 240 0,1 3 32 0,-3 1 16 0,0 0 0 0,-2 2 144 0,1-1 16 0,-1 2 16 0,-1 0 0 0,1 2-224 16,-1-1-48-16,-1 2-16 0,0 0 0 0,-2 0-48 0,1 2 0 0,0-1 0 15,1 4 0-15,-2-1 32 0,2 2 0 0,0 4 0 0,-1 0 0 16,1 5 16-16,-3 1 0 0,2 2 0 16,0 2 0-16,-1 5 80 0,1 1 0 0,2 1 16 0,0 3 0 0,2 1-16 15,1-2 0-15,3 5 0 0,0 0 0 0,2 5-64 0,2 1-32 16,1 5 0-16,1 3 0 0,3 9-288 0,2 0 0 0,0-1 0 16,1-6 0-1,0-4-624-15,0-3-128 0,0-2-16 0,0-5-16 16,-1 1 96-16,-2-5 32 0,0-1 0 15,-1-5 0-15,0-1 512 0,-3-3 144 0,1-3 0 0,-1-3 0 0,0-6-320 16,0-2 16-16,1-4 0 16,-1-1-14032-16</inkml:trace>
  <inkml:trace contextRef="#ctx0" brushRef="#br0" timeOffset="21614.06">16179 3963 26719 0,'-6'-4'1184'0,"3"-1"240"15,2 4-1136-15,2-1-288 0,2 2 0 0,1-3 0 0,1 2 592 0,3-4 64 16,6 1 16-16,6-3 0 0,4-2 1152 0,6-1 224 16,1 4 64-16,0 0 0 15,1 0-960-15,0 2-192 0,-1 2-48 0,0 2 0 16,0 0-688-16,-1 0-224 0,-1 0 128 0,-2 0-128 15,2 0 0-15,-3 0 0 0,0 0 0 0,-3-3 0 16,1 2 0-16,-3-5-304 0,0 2 64 0,-1-2 16 16,-1 0-912-16,0 0-176 0,-2-1-32 0,-1 1-16 0,0 0-960 15,-2-3-192 1,0 2-48-16,-3 1-10208 0</inkml:trace>
  <inkml:trace contextRef="#ctx0" brushRef="#br0" timeOffset="22395.32">17794 3055 11967 0,'-2'0'1072'16,"0"-2"-864"-16,2 2-208 0,-1 0 0 0,1-2 576 0,0 2 64 0,-1-2 0 0,-2 2 16 0,1-2 448 0,-2-2 96 0,0 4 16 0,2-4 0 15,-2 4-704-15,1-1-128 0,0 0-16 0,-1 1-16 16,1 1-176-16,-2 0-48 0,0 3 0 0,-1 0 0 0,-1-2 0 0,1 4-128 0,-2 1 192 0,-1-1-64 0,-1 1 160 0,-1 2 32 0,-2 2 0 0,-1 1 0 0,-1 3 384 0,-2-2 96 0,-2 3 16 0,-1 2 0 0,-1 2 128 0,-2 0 16 16,-1 3 16-16,-1 0 0 0,-1 3 16 0,-2 2 0 0,1-2 0 0,0 2 0 15,2 0-352-15,0 1-80 0,2 2-16 0,2 0 0 0,3-2 16 0,2 0 0 16,3 6 0-16,2-1 0 0,1 1-80 0,1 0-16 15,2 1 0-15,2 1 0 0,1 3-80 0,1-1 0 16,2-2-16-16,2 1 0 0,2-2-368 0,2 4 0 16,1-2 0-16,1 3 128 0,3 0-320 0,3 1-64 0,0 2-16 15,0 3 0 1,2-2-640 0,-2-2-128-16,1-5-32 0,-1-6 0 0,1 1-864 0,-2-2-176 0,2-3-48 0,-1-3-10896 0</inkml:trace>
  <inkml:trace contextRef="#ctx0" brushRef="#br0" timeOffset="23402.12">17722 3607 17503 0,'-1'-1'1552'0,"1"1"-1232"0,0-3-320 0,1 3 0 0,-1 0 384 0,1-2 0 0,-1 1 16 0,2-2 0 0,-1 2 720 0,-1-4 144 0,1 1 16 0,-1 0 16 0,0 2-320 15,0 0-64-15,-1 0-16 0,0 2 0 0,-2 0-192 0,0 0-64 16,-1 4 0-16,0-2 0 0,-1 2-112 0,0 2-16 0,-1 1-16 0,1-1 0 16,0 4 80-16,0 0 0 0,0 2 16 15,2 0 0-15,0 4-224 0,2-1-48 0,0 1-16 0,1 4 0 16,-2-1 64-16,2 3 16 16,0 3 0-16,0 1 0 0,0-2 0 0,0 0 0 0,0 1 0 0,0-1 0 0,2-2-128 0,-4 1-32 15,2-1 0-15,-1 0 0 0,1-1-32 16,-1 2 0-16,0-6 0 0,-1 0 0 0,2-6-192 0,2 0 0 15,0-1 0-15,1-3 0 16,0-1 128-16,2-3-128 0,0 1 0 16,3 0 0-16,-2-2 0 0,1 1 128 0,2-2-128 0,-2 1 0 0,2 1 0 15,0-2 144-15,1 2-144 16,-1-3 128-16,3-3-128 0,-3 2 0 0,3-2 0 0,-1-3 0 0,0 0 0 0,0 0 0 0,0-1 0 16,0-3 0-16,-1-2 0 0,1 0 0 0,0-1 128 15,0-6-128-15,1 3 0 0,-3-4 0 0,3 2 0 16,-2-3 0-16,-1 1 0 0,3-3 0 15,-3 1-224-15,1-2 80 16,0 1-288-16,-1-1-48 16,-2 1-16-16,1 0 0 0,-3 2 16 0,0 1 0 0,-2-2 0 15,0-1 0-15,-2 5 336 0,0-1 144 0,-1 1-128 0,-1 2 128 0,1 2 416 0,0-1 160 0,-1 2 48 16,1 4 0-16,0 0 0 0,0 4 0 0,-1 0 0 0,1 4 0 16,0-1-288-16,-2 4-48 0,1-1-16 0,0 2 0 0,-2 3-272 15,0 2 128-15,-1 3-128 0,0-1 0 0,1 3 0 16,-2 2 0-1,1 1 0-15,0 0 0 0,2 0 0 0,-1 3 0 16,2 3 0-16,0-1 0 0,0 5 0 0,1-1 0 16,0 1 0-16,0-4 0 0,1 0 192 0,-1 3-64 0,1 1 0 0,1 0-128 0,1 2 0 0,-1 3 0 15,1 0 0-15,-1-2 0 0,1-1 0 0,1-2-144 16,-2-1 16-16,2-3 0 16,-1-6-960-16,1 0-176 0,0-1-32 0,0-4-15344 0</inkml:trace>
  <inkml:trace contextRef="#ctx0" brushRef="#br0" timeOffset="23981.1">18305 4131 29487 0,'0'3'2624'0,"0"-3"-2112"15,0 1-512-15,1 1 0 0,0-2-416 0,0 3-192 0,1 1-32 0,-1-1-16 0,1 6 464 0,2-2 192 0,1 5-176 0,0-3 176 0,1 4-448 0,0-1 16 0,2 2 0 0,-1-2 0 0,2 4 112 0,-1-1 32 16,2 2 0-16,-1-1 0 0,1 2 160 0,-3-2 128 16,1 0-192-16,-2 0 192 15,-1 3 304-15,-1-1 160 0,-2 2 48 0,-2 2 0 16,-2-1 512-16,-2 1 96 0,-1 2 32 0,-3 1 0 0,0-3 128 15,-2-2 48-15,0 1 0 16,-2-5 0-16,1 2-432 0,-2-5-64 0,1-1-32 0,-1-1 0 0,1 0-624 16,-2-4-176-16,2 0 0 0,-1-1 0 15,-1-3-1216-15,0-3-320 0,-1 0-64 0,2-3-13504 0</inkml:trace>
  <inkml:trace contextRef="#ctx0" brushRef="#br0" timeOffset="24886.97">18749 3774 32255 0,'-9'-6'2864'0,"3"3"-2288"0,1 3-576 0,2 2 0 0,2-1 944 0,1 1 80 0,-1 2 0 0,0-2 16 0,-1 6-768 0,1 0-144 0,0 5-128 0,0-1 144 0,2-1-144 0,0 2 0 0,2-1 144 0,-1 3-144 15,3-1 160-15,-1 2-32 0,-1-2-128 0,2 5 192 0,0-3 0 0,0 1-16 0,0 2 0 0,0-1 0 16,-2-3-176-16,0 1 128 0,1 0-128 0,-1-2 128 16,-1 1 48-16,-1-3 0 0,2-2 0 0,-2-4 0 15,-1 1 144-15,0-4 48 0,1 0 0 0,-2-3 0 16,1-3-112-16,0 1-32 0,0-2 0 0,-1-5 0 16,1 2-80-16,-1-3-16 0,-1-5 0 0,1 2 0 15,0-3-128-15,-2-3 0 0,2 0 0 0,-1 0 0 16,0-2 0-16,1 1 0 0,-1-2-144 0,2-1 144 15,0 1 0-15,2-1 0 0,2 3 0 0,2 1 0 0,3 2 0 16,-1 2 0-16,3-1 0 0,1 4 0 0,0-1 0 0,3 3 0 16,0 1 0-16,1-1 0 0,-1 3 0 15,-1 1 0-15,1 1 0 0,0 2 0 0,-1 3 0 16,-1 2 0-16,0-1 0 0,-1 4 0 0,-1 5 0 16,0 0 0-16,0 5 0 0,1 1 0 0,0 1 0 0,-1 2 0 15,1 2 0-15,1 1 0 0,-1-3 0 0,-1 3 0 0,0 0 0 16,1-2 0-16,-1-2 128 0,-1 2-128 0,-2 1 0 15,1-1 0-15,-1 1 0 0,0-4 0 16,-2 1 0-16,2-1 0 0,-4-1 0 0,1-1 0 0,0 1 0 0,-2-6 0 16,-1-1 0-16,1-3 0 0,-2 0-128 15,-1 0 128 1,0-2-720-16,0-4-48 0,-1 2 0 0,-2-4-10816 0,2 2-2160 16</inkml:trace>
  <inkml:trace contextRef="#ctx0" brushRef="#br0" timeOffset="25543.52">18901 3037 26719 0,'-4'-3'2368'0,"3"2"-1888"0,1-1-480 0,1 2 0 0,-1 0 0 0,0 0 0 0,0-3-128 0,0 2 128 0,-1-1 416 0,1-1 192 15,0 2 32-15,0 1 16 0,0 0-144 0,0 0-48 0,0 0 0 0,0 0 0 0,0 0 192 0,22 7 48 0,-15-2 0 0,5 3 0 0,0 2-192 0,4 4-16 16,4 2-16-16,2 3 0 0,3 3-224 0,2 7-32 0,3 0-16 0,1 8 0 16,1 4-208-16,0 0 144 0,-1 4-144 0,-3 2 128 15,-1-2-128-15,-2 1 0 0,-1-4 0 0,-2 3-176 16,3 2 176-16,1 0-128 0,2 0 128 0,0-2-128 15,0-1 352-15,-2-4 80 0,-3-1 16 0,-2-1 0 0,0-1 160 16,-5 2 32-16,-1-1 16 0,-3-3 0 0,-3-3-208 16,-3 1-64-16,-2-1 0 0,-3-3 0 0,-2-1-48 0,-3 1-16 15,-3-3 0-15,-1-1 0 0,-3-1 16 0,-2-4 0 16,-1-2 0-16,1-2 0 0,-2-2-80 0,-1-2-128 16,0 1 176-16,-2-5-176 15,0 2-512-15,-1-4-192 0,-2 1-64 0,-1-4 0 16,-2 0-1280-16,1-3-272 0,1 0-48 0,-2-3-12224 0</inkml:trace>
  <inkml:trace contextRef="#ctx0" brushRef="#br1" timeOffset="26005.06">19745 3692 29487 0,'-3'-1'2624'0,"1"1"-2112"0,1 0-512 0,1 0 0 16,1 0 1168-16,-1 0 128 0,2 0 32 0,-2 0 0 0,0-2-528 0,2 2-96 0,0 0-32 0,-2 0 0 0,0 0-48 0,20-4-16 0,-10 4 0 0,3 0 0 0,1 0-368 0,1 0-80 0,4 0-16 0,-1 1 0 0,3 2-144 0,0-3 0 0,3 2-192 0,-2-2 192 15,0 0-784-15,1 1-48 0,-1 2 0 0,-2-3 0 0,-1 2-1168 0,-1-1-240 0,-1 2-64 0,-2-1-11408 16</inkml:trace>
  <inkml:trace contextRef="#ctx0" brushRef="#br1" timeOffset="26321.49">19798 3982 25791 0,'-5'-5'2304'0,"2"3"-1856"0,0 0-448 0,3 2 0 0,2-2 2528 0,0 0 416 16,0 2 64-16,2-2 32 0,2-2-2480 0,3 0-560 16,3-1 0-16,3-1 0 0,3 3 0 0,-1-1 0 15,1-1 0-15,2 4 0 0,1-2 208 0,0 3-64 16,0 0-16-16,3 3 0 15,-2-3-1408-15,1 3-304 0,1 0-48 0,1 3-13232 0</inkml:trace>
  <inkml:trace contextRef="#ctx0" brushRef="#br0" timeOffset="47617.75">22774 16249 35007 0,'-7'0'3120'0,"2"0"-2496"0,3 0-496 0,1 0-128 0,2-2 208 0,-1 2 32 0,-3-2 0 0,1 2 0 0,-2-4 576 0,-1 2 112 0,3-2 32 0,-1 2 0 0,3-1-304 0,2-1-48 0,-1 3-16 0,3-1 0 0,-1-2-32 16,2 2-16-16,0-1 0 0,1 2 0 0,1-2 32 0,0 3 16 0,2-2 0 0,-1 2 0 16,1 0-192-16,-2 2-32 0,2-2-16 0,-2 0 0 15,1 0 0-15,1 0 0 0,-2-2 0 0,2 1 0 16,-1 1-32-16,1-4 0 0,1 1 0 15,-2 0 0-15,4-2 64 0,0 1 0 16,0-2 0-16,3-1 0 0,-1-2-160 0,1 0-32 0,1 2 0 0,0-2 0 16,2 2-64-16,0-2-128 0,-1 5 176 0,-1-2-176 0,-1 2 176 0,0-1-176 15,-2 4 160-15,1-1-160 0,-2-2 288 0,1 4-32 16,-1 0-16 0,-1 0 0-16,0 0 32 0,-1 0 16 0,1 0 0 0,0 0 0 0,1 0-64 15,-1 0-16 1,1-2 0-16,0-2 0 0,1 0 0 0,2 2 0 0,2-4 0 15,1-1 0-15,5-1-80 0,0 0-128 0,2 2 176 0,0 0-176 16,2 0 0-16,-1-2 0 0,1 6 0 0,0-2 0 0,-1 4 128 0,0 1-128 16,-1 2 0-16,-3-1 0 0,-1 2 0 0,-1 2 160 0,-1 0-160 15,-3-2 128-15,0 2 48 16,-2 0 0-16,1-2 0 0,-1 2 0 0,0-3-32 0,-1 1 0 0,2-4 0 16,1 0 0-1,1 0 288-15,2-4 48 0,2-1 16 0,0-1 0 0,2 1-496 16,2-4 0-16,4 3 0 0,0-4 0 15,1 4 0-15,0-3 0 0,-1 3 0 0,0 0 0 16,-1 1 0-16,-1 2 0 0,-2 3 0 0,-1-2 0 0,-3 4 0 0,-2 1 0 0,0 1 0 0,0-1 0 16,-2 3 0-16,0 1 0 0,3 1 0 0,-1 2 0 0,0 0 0 15,2-1 128 1,-1-2-128-16,0 2 64 0,1-3-64 0,0-2 0 0,1-1 0 0,-1 0 0 16,0-3 0-1,-2-4 0-15,-1 2 0 0,1-2 0 0,-1-2 0 16,1 0 0-16,0 1 0 0,-2 0 0 0,-1-1 0 0,0 3 0 15,0-1 0-15,-1-1 0 0,1 4 0 0,0 1 0 16,1 0 0-16,1 0 0 0,1 0 0 0,0 1 0 16,0 2 0-16,0-1 0 0,1 0 0 0,1 3 0 15,-1-2 0-15,0 0 0 0,-2 0 0 0,1 4 0 0,-2-4 0 16,-1 0 0-16,0 1 0 0,0-2 0 0,-1-2 0 16,-1 0 0-16,-1 0 0 0,1 0 0 0,-2-2 0 15,1 2 0-15,-1-4 0 0,0 1 0 16,0 0 0-16,0 0 0 0,-1-1 0 0,0 1 0 15,0 0 0-15,2 1 0 0,-2 1 0 0,0 1 0 16,-1 0 0-16,0 0 0 0,0 0 0 0,-2 1 0 0,2 1 0 16,-1 1 0-16,-1 2 0 0,1 0 0 0,-1-2 0 0,-2 4 0 15,1-1 0-15,-1-3 0 0,-1 4 0 0,3-5 0 16,-3 2-1920-16,-2-2-336 16,2-4-64-16,-1-8-21536 0</inkml:trace>
  <inkml:trace contextRef="#ctx0" brushRef="#br0" timeOffset="48998.67">18752 12837 22111 0,'3'-4'1968'0,"-1"2"-1584"0,-1-2-384 0,1 4 0 0,0-2 0 0,1 2-304 0,0-4 48 0,4-1 16 0,1 0-592 0,2-1-112 0,1 0-16 0,0-1-16 15,0 5 160-15,-2-4 48 16,-1 5 0-16,-3-2 0 0,-1 3 928 0,-1-2 192 0,-2 2 32 0,-1 0 16 16,-1 2 688-16,-3 1 128 0,-2-3 16 0,0 3 16 0,-3 1-192 0,-1 0-32 15,0 1-16-15,1-4 0 0,-3 4 64 0,1-4 16 16,0 1 0-16,-1-2 0 0,-2 3-128 0,1-3-32 0,-1 0 0 0,-1-3 0 16,0 0-320-16,-2-3-64 0,0-1-16 15,-4 1 0-15,-3-4 160 0,-2 4 16 0,-5-2 16 16,-2 0 0-16,-3 2-80 0,-1 3 0 15,-1 1-16-15,-1 4 0 0,0 1-352 0,2 1-64 16,1 3-16-16,2 2 0 0,3-1-32 16,3 0-16-16,2 0 0 0,1-4 0 0,4 0-144 0,4 1 0 0,5-2 0 15,3-3 0-15,5 0-1376 16,5-2-208-16</inkml:trace>
  <inkml:trace contextRef="#ctx0" brushRef="#br1" timeOffset="52568.66">20779 3609 24879 0,'0'-3'2208'0,"1"-2"-1760"31,0 4-448-31,1-2 0 0,-1 2 1216 0,-1-2 176 0,2 1 16 0,1-2 16 0,1-4 256 0,1-2 48 0,0 0 16 0,1 0 0 0,-1 1-944 0,-2 2-192 16,1 2-32-16,-1 1-16 0,-1 0-192 0,-1 4-48 0,-1 0 0 0,0 4 0 0,0 0-128 0,-1 4-16 0,-1 2-16 0,-1 5 0 0,-1 5-160 0,1-1 192 0,-1 5-192 0,0 5 192 16,-1 0-192-16,2 4 192 0,-1 1-192 0,0 3 192 0,0-2-16 15,1 3 0-15,-2 6 0 0,0 0 0 0,0 2-176 0,1 0 0 16,-1-2 0-16,0 1 0 0,2-5 0 15,0-5 0-15,1-3-128 0,0-6 128 16,1-1-768-16,1-7-64 0,1-5-32 0,-1-3-16544 0</inkml:trace>
  <inkml:trace contextRef="#ctx0" brushRef="#br1" timeOffset="54200.11">21276 3749 9215 0,'-1'-4'816'0,"0"1"-656"0,1 0-160 15,0 1 0-15,0 1 480 0,0-3 64 0,0 1 16 0,0-5 0 0,0-2 384 0,0-3 80 0,0 0 0 0,0-2 16 16,1 3 240-16,0 1 32 0,-1 2 16 0,1 0 0 0,1 4 240 0,-1 0 48 0,0 2 16 0,-2 0 0 0,1 3-48 0,0 3-16 0,-1 0 0 0,-1 6 0 0,0-2-1040 0,-1 6-208 0,-2 2-32 0,0 1-16 0,-2 2-272 0,0 5 0 16,-3 2 0-16,-3 1 0 0,1 2 0 0,-3 0 128 0,0-3-128 15,1 5 0-15,-6 2 384 0,0 1-48 0,3 2 0 16,-1-3 0-16,1 4 96 0,1-3 16 0,2-7 0 0,4-1 0 16,3-5 192-16,2-2 32 0,4-3 16 15,2-4 0-15,4-2-480 0,4-2-80 0,2-2-128 0,2-5 176 16,6 1-176-16,0-2-192 0,2-3 32 15,1-2 16-15,-1 0-112 0,2 0 0 0,1-4-16 0,-2 1 0 16,-1-1 80-16,0 1 0 0,1-3 16 0,1 0 0 0,-1-2 48 16,-2 2 0-16,2-4 0 0,-1 0 0 0,-1 0 128 15,-4-3 0-15,-1 1 0 0,-3 2 0 0,-3-3 0 16,-4 3 0-16,-3 0 0 0,-2 0 128 16,-5 1-128-16,-2 1 0 0,-4 0 0 0,-3 0 0 15,-3-1-352-15,-4 2 16 0,-3 0 0 16,-1-2 0-16,-1 2 64 0,0-3 16 0,2 1 0 0,-1 1 0 15,4-1-16-15,0 2 0 0,0 3 0 0,2-1 0 16,2 3-720-16,1 2-144 0,2 2-16 0,2 4-12096 0</inkml:trace>
  <inkml:trace contextRef="#ctx0" brushRef="#br1" timeOffset="54801.28">22190 3768 2751 0,'-3'-4'256'0,"1"0"-256"0,-1-1 0 0,2 4 0 0,0 1 5408 0,1 0 1040 0,-1 0 208 0,0 1 32 0,-1-1-3520 0,0 3-704 0,-1-1-144 0,0 5-16 15,-1 2-1072-15,0 1-208 0,-1 3-32 0,2 3-16 0,-2 0-640 0,1 0-128 0,0 2-16 0,1 2-16 0,-1 1-176 0,1 4 0 0,1 1 144 16,-2 0-144-16,3 5 0 0,-2-5 0 0,2 1-160 0,0 1 160 0,0 1-1312 0,-2-1-160 0,1-2-16 0,-1-3-9200 0,0-1-1824 0</inkml:trace>
  <inkml:trace contextRef="#ctx0" brushRef="#br1" timeOffset="55022.46">21819 4046 26719 0,'-9'-6'2368'0,"3"2"-1888"0,2 2-480 0,3 0 0 0,1 2 2624 16,1 0 448-16,2 2 64 0,-1-2 32 0,3 2-2112 16,1-2-416-16,6 3-96 0,1-2-16 15,5 1-208-15,0 1-32 0,4-2-16 0,1 1 0 16,1-2-272-16,4 2 0 0,-1 0 0 0,1-2 0 0,-1 0 0 16,2 0 0-16,-3 3 0 0,-3-3-144 15,1 0-1312-15,-4 0-256 0</inkml:trace>
  <inkml:trace contextRef="#ctx0" brushRef="#br1" timeOffset="56862.18">23117 3653 25791 0,'0'0'2304'0,"0"1"-1856"0,0 1-448 0,0-2 0 0,2 2 832 0,-2 0 80 0,1 1 16 0,0 0 0 0,0 4 544 16,2 1 96-16,-2 2 32 0,1 4 0 0,1 2-832 0,-2 0-144 0,0 1-48 0,1 3 0 0,-4 0-288 0,1 1-64 0,-1-3-16 0,-1 1 0 0,1 3-208 0,-2 7 0 0,-1-4 0 0,1 1 0 0,1-1 0 0,-1 0 0 0,1-3-208 0,0 0 64 0,-1-2-400 0,0-1-80 15,1-4-16-15,0-2-10032 0,-1 0-2000 0</inkml:trace>
  <inkml:trace contextRef="#ctx0" brushRef="#br1" timeOffset="57372.94">23509 3697 25791 0,'-5'-2'1152'0,"0"2"224"0,0 0-1104 16,2 0-272-16,2 0 0 0,-1 0 0 0,1 0 1072 0,-1 0 144 0,-2 0 48 15,-1 2 0-15,-2-1 368 0,-5 2 80 16,1 3 16-16,-1-2 0 0,0 5-1232 0,-2-2-240 0,-1 3-64 0,1 1 0 16,1-1-192-16,1 2 0 0,0 1 0 0,4-2 0 15,-1 0 0-15,3 1 0 0,1 2 0 0,2-2 0 16,3-2 144-16,2 2-16 0,0-2 0 0,3 3 0 15,1-7-128-15,2 3-176 0,4-2 48 0,3-1 0 0,3 0-176 0,3-2-16 16,3 1-16-16,1-1 0 16,2-4 192-16,-1 1 144 0,4 1-192 0,-2-2 192 15,-1-3-192-15,-1 0 64 0,0-1 128 16,-4 1-208-16,-1-3 208 0,-3-1 0 0,-2 1 192 0,-4-2-192 16,-1 0 512-16,-2 0 0 0,-2 0 0 0,-2-1 0 0,-2 3-256 15,-2-4-64-15,-1 4-16 0,-2-4 0 0,-2 0-176 16,-1 2 0-16,-1-2 0 0,-2 0 0 0,0-1 128 0,-3 1-128 0,-1 0 128 15,-1-2-128-15,-2 2 176 16,0-3-48-16,-2 4-128 0,-2-4 192 0,1 1-192 16,0 2 128-16,2 1-128 0,1 2 0 15,2 1-256-15,-1 1-128 0,1 1-48 0,2 3 0 16,-1-2-1200-16,4 3-240 0,-1 3-48 0,2 0-12800 0</inkml:trace>
  <inkml:trace contextRef="#ctx0" brushRef="#br1" timeOffset="57933.39">24149 3771 8287 0,'-4'-1'736'0,"0"1"-592"0,2 0-144 0,0 0 0 16,1 0 1040-16,0-2 176 0,-3 2 48 0,-1-1 0 0,-2-1 928 0,-3 1 192 0,-1-1 48 0,-1 0 0 0,-1 2-768 0,1 2-160 0,-1 0-32 0,1-1 0 0,0 2-560 0,-1-1-112 0,1 4-32 0,-2-2 0 15,2 2-576-15,-2-2-192 0,2 2 0 0,0 3 0 16,-1-3 384-16,1 4-16 15,0-3-16-15,0 4 0 0,4-1-128 0,-2 3-32 16,2-1 0-16,1 2 0 0,2 1-192 16,0-2 144-16,3 3-144 0,-1-1 128 0,4 1-128 15,1-2-256-15,3 1 64 0,1-3 16 0,1 0-160 0,3-4-48 0,0 0 0 0,0-4 0 16,4 0 384-16,0-2 0 0,5-2 0 0,1-2 0 0,-1-2 144 16,1 0 0-16,1-2 0 0,-1-2 0 0,0 0-144 15,-2-3 160 1,1 0-160-16,-3 0 160 0,0-2-32 0,-2 0 0 15,-2 0 0-15,-2-3 0 0,0 4 208 0,-3-4 48 16,-1 0 0-16,-3 1 0 0,-1 1 256 0,-2 2 64 16,-1-3 16-16,-4 2 0 0,2-1-80 0,-4 2 0 0,0-3-16 0,-3 1 0 0,0 3-128 0,-1 0-32 15,-1 2 0-15,-1 1 0 0,0 0-160 0,-2 4-48 16,0 2 0-16,-1-2 0 0,-1 4-128 0,1 0-128 16,-2 4 192-16,2-2-192 31,0 3-736-31,1 0-256 0,2 2-48 0,0-1-16 0,3 0-1696 0,3 0-320 0</inkml:trace>
  <inkml:trace contextRef="#ctx0" brushRef="#br1" timeOffset="58574.9">24835 3511 13823 0,'1'-3'1216'0,"0"1"-960"0,1 0-256 0,-2 2 0 0,1 0 800 15,0 0 112-15,0-2 32 0,1-1 0 0,0 2 512 0,2-4 96 0,-1 2 32 0,0-1 0 0,1 0-608 0,-2 2-112 0,-1-2-32 16,1 4 0-16,-1-3-208 0,-1 3-48 0,0 0-16 0,-1 0 0 0,-2 3 272 0,1 1 48 0,-2-2 16 0,0 6 0 0,-1-2 64 0,-1 2 32 0,0 2 0 16,-2 3 0-16,0 0-112 0,-2 6-32 0,-1 3 0 0,-2 0 0 0,0 1-80 0,-2 4 0 0,-1-1-16 0,-3 2 0 0,-2 1-304 0,-1-1-64 0,-4 0-16 0,-2 1 0 0,-3-1-80 0,-4 7-16 0,-4 3 0 0,-3 3 0 15,2 0-272-15,2 3 0 0,-1 1 128 0,5-4-128 0,2 0 0 0,3-7 0 0,6-2 128 16,0-3-128-16,6-4 0 0,1-3-224 0,1-2 32 0,3-4 16 0,3-2-1184 0,0-1-240 0</inkml:trace>
  <inkml:trace contextRef="#ctx0" brushRef="#br1" timeOffset="59276.58">24878 4005 32255 0,'-1'-1'2864'0,"0"-2"-2288"0,1 3-576 0,0 0 0 0,0 0 672 0,0 0 32 0,1 0 0 0,-1 0 0 16,-1 0 592-16,1 0 128 0,0 3 32 0,0-3 0 0,0 0-816 0,0 0-144 0,2 28-48 0,-2-18 0 0,1 0-80 0,1 3-32 0,-1 0 0 0,0 6 0 16,0 2-80-16,1 2 0 0,-1 2-16 0,0 1 0 0,0 1-240 0,1-2 0 0,-1 1 0 0,0-1 0 0,0-2-272 0,0 2-112 0,-1-1 0 15,2 5-16-15,-2-1-368 0,0 2-64 0</inkml:trace>
  <inkml:trace contextRef="#ctx0" brushRef="#br1" timeOffset="97626.15">19738 5338 24879 0,'-4'0'2208'0,"2"0"-1760"0,0 1-448 0,4-1 0 16,-1 3 336-16,0-3-16 0,0-3 0 0,2 3 0 0,-1 3-1088 0,3-3-240 0,1-3-32 0,4 3-16 0,0-1 800 0,3-2 256 0,1 0 0 0,2 1-160 0,2 0 160 0,0 0 0 15,2-2 0-15,0 2 128 0,0 2-128 0,-1-4 0 16,1 4 0-16,-1 0 0 0,-1 0-160 16,1 0 160-16,-2 0-192 0,1 0 192 15,-2 1-896-15,-2 2-64 0,1-1 0 0,-1-2-16 16,-2 1-368-16,-1 2-64 0,1-3 0 0,-3 2-5296 16</inkml:trace>
  <inkml:trace contextRef="#ctx0" brushRef="#br1" timeOffset="98141.4">19721 5641 11967 0,'-10'1'1072'0,"2"2"-864"0,2-3-208 0,1 0 0 0,4 1 2848 0,1 2 528 0,0-3 96 0,0 2 32 0,-1-2-2416 0,1 4-496 0,0-2-80 0,2 2-32 0,1-2-672 0,4 2-128 15,4-4-16-15,4 3-16 0,3-6 352 0,7-1 128 0,6 2 0 0,6-4 0 0,4 0 384 0,6-4 80 16,5 0 16-16,0-1 0 0,-1 0-1120 0,-3-2-208 0,-1 1-48 0,-1 2-16 16,-2-2-2032-16,-1 3-384 0</inkml:trace>
  <inkml:trace contextRef="#ctx0" brushRef="#br1" timeOffset="98574.66">20757 5102 20271 0,'-6'-4'1792'0,"1"2"-1424"15,1 1-368-15,1-2 0 0,3 3 1968 0,0 3 320 16,0-3 64-16,0 1 16 0,-1 1-1552 0,1 2-304 16,-1 2-64-16,0 3-16 0,1 3-304 0,-2 4-128 15,4 3 128-15,-2 1-128 0,0 2 0 0,0 3 0 16,0-2 0-16,0 4 0 16,0 2-576-16,-3-1 0 0,2 4 0 0,-3-1 0 15,1 1-128-15,-2 6 0 0,-2 4-16 0,0 1 0 0,0-1 416 0,-1-4 96 16,0-1 16-16,-1-5 0 0,0-6-112 0,1-3-16 0,1-5 0 15,1 1 0 1,0-7-1024-16,2-3-192 0</inkml:trace>
  <inkml:trace contextRef="#ctx0" brushRef="#br1" timeOffset="99964.14">21862 5041 25791 0,'-3'-2'2304'15,"-1"2"-1856"-15,3 2-448 0,1-2 0 0,1 3 288 0,0-3-32 0,-1 1-16 0,1 2 0 0,-1-1-2240 0,2-1-448 0,1 3-96 0,-3-4-16 16,0 0 192-16,0 0 16 0,0 0 16 0,0 0 0 16,20 5 768-16,-16-9 160 0,-2 2 16 0,1-1 16 0,-1 2 848 0,-1-1 160 0,1-2 48 15,-1 1 0-15,-1 1 1472 0,0 1 320 0,0-2 48 0,0 1 16 16,-1 1 960-16,1 1 208 0,-2-4 48 0,1 3 0 15,1 1-704-15,-1-2-128 0,0 2-16 0,1-2-16 0,0 1-672 0,-2-2-128 16,2 3-16-16,0-2-16 0,0 2-512 0,0-2-96 16,0 2-32-16,0 0 0 15,2 0-704-15,-2 0-144 16,0 0-16-16,0 0-16 0,0 0-160 0,0 0-16 0,0 0-16 0,0 0 0 0,0 0 928 16,0 0 192-16,0 0 48 0,0 0 0 0,0 0 128 0,0 0 16 15,0 0 16-15,0 0 0 0,0 0-272 0,0 0-48 16,0 0-16-16,0 0 0 0,0 0-336 0,0 0-160 15,0 0 16-15,0 0 0 16,-19 12-1152-16,18-7-240 0,-2-2-32 0,2 3-10800 0</inkml:trace>
  <inkml:trace contextRef="#ctx0" brushRef="#br1" timeOffset="102143.86">21146 4936 11055 0,'-1'-2'976'0,"1"-2"-784"0,0 2-192 0,0-1 0 0,-1 3 1824 0,1-1 320 0,0-2 64 0,0 1 16 16,0-3-240-16,-1 3-32 0,1-2-16 0,-3 1 0 0,1 3-496 0,-2 3-96 0,1 1-32 0,0 2 0 0,0 4-592 0,0 2-112 0,1 4-32 0,0 3 0 0,2 3 144 0,1 6 32 0,0 1 0 0,2 3 0 0,0 5-368 0,1 4-64 0,1 3 0 15,-1 2-16 1,1 0-800-16,-1-2-144 0,-2-2-48 0,0 2 0 16,0-3-592-16,-2-3-128 0,0-4-32 0,-2-1 0 15,0-5 720 1,0 1 144-16,-2-4 16 0,-1 0 16 0,0 0-32 0,0-6-16 0,-1 0 0 0,1-3-7056 16,0-3-1408-16</inkml:trace>
  <inkml:trace contextRef="#ctx0" brushRef="#br1" timeOffset="102746.33">21714 5164 24879 0,'-3'-6'1088'0,"2"-1"256"0,1 3-1088 0,1 0-256 0,1 1 0 0,-1 2 0 15,0 1-1424-15,-1-2-352 0,3 0-64 0,-1-4-16 16,-1 4 1024-16,0-2 192 0,-2 4 32 0,-1 0 16 0,-3 1 832 0,-1 4 160 0,-1-1 48 0,-1 3 0 15,-2 2 128-15,0 0 48 0,-1 2 0 0,0 0 0 16,0 3 592-16,-2-2 112 0,3 0 16 0,0 2 16 16,2-2-176-16,0 1-32 0,1 1-16 0,0 0 0 15,-1 2-48-15,1 0-16 0,-1 3 0 0,1-1 0 16,-1 5-624-16,1 1-128 0,-3 5-32 0,2 3 0 16,-1 0-576-16,0 1-112 0,4-3-32 0,0-1 0 15,4-5-592-15,1 1-128 0,3-5-32 0,1-5 0 16,3-2 1184-16,0 0 0 0,3-6 256 0,-1-2-32 15,2 1 32-15,0-6 16 0,1 1 0 0,3-2 0 0,0-1 112 16,1-2 0-16,1-5 16 0,1 2 0 0,1-5 160 16,0-1 16-16,1 1 16 0,-2-4 0 0,1 0 0 15,-2 0 0-15,-2-2 0 0,0 1 0 0,-3 1-144 0,1-3-16 16,-2-2-16-16,-1 2 0 0,-2-4 96 0,1 1 0 16,-2 0 16-16,1-3 0 0,-3-1-144 0,0 1-48 15,-3-1 0-15,-2 2 0 0,-1-2-160 0,-3 1-48 16,-2 3 0-16,-3-3 0 0,1 5-128 0,-5-2-192 15,1-2 32-15,-3 2 16 0,0 2 144 0,-1 1 144 16,1 0-16-16,-1 3-128 0,0-1 176 0,1 5-176 0,3 1 160 16,0 4-160-16,-2 1 0 0,2 2 0 0,-1 4 0 0,0 0-160 15,0 1-688 1,0 4-144-16,-2 1-32 0,-1 4-15888 0</inkml:trace>
  <inkml:trace contextRef="#ctx0" brushRef="#br1" timeOffset="109853.13">19189 6278 28559 0,'-4'-4'2544'0,"2"1"-2032"0,2 0-512 0,1 3 0 16,0 0 576-16,0-2 32 0,2 0 0 0,1-4 0 15,2 3 32-15,2-4 16 0,6 2 0 0,3 4 0 0,6-1-528 0,5 2-128 16,9 0 0-16,10 0 0 0,10-3 0 16,6 2 0-16,9 1 0 0,7-4 0 0,9 2 0 15,9-2 0-15,11-1 0 0,9-2 0 16,7 1 0-16,10-4 0 0,8-1 128 0,1-1-128 15,3 1 304-15,11-2-32 0,8-2 0 16,3-1 0-16,-1 0 16 0,-10 2 0 0,-6-1 0 16,3 2 0-16,9 0-48 0,2 1-16 0,-6 0 0 15,-3 2 0-15,-2 3-480 0,-4 1-112 0,-1 3-16 0,-6 0-15280 0</inkml:trace>
  <inkml:trace contextRef="#ctx0" brushRef="#br2" timeOffset="120383.9">20566 11513 39615 0,'4'-20'3520'0,"-3"5"-2816"0,1 6-560 15,-2 4-144-15,0 3 0 0,-2-4 160 0,2-9-160 0,-1-9 160 0,1-8-384 0,-4-5-80 0,1-4-16 0,-5 5 0 0,-2 2 320 0,-2 3 224 0,-4 2-32 0,-5-1-16 0,-5 1-496 0,-6 1-80 0,-5-2-32 0,-4 2 0 0,-2-1-16 0,-4 1 0 0,-2 3 0 0,-5-1 0 0,-7-1 448 0,-7 3 0 0,-7 2 0 0,-3 5 0 16,-1 3-128-16,-2 4 0 0,1 4 0 16,-4 6 0-16,-3 0-912 0,0 7-176 0,-2 6-48 0,2 5 0 0,8 1-144 0,-4 3-16 0,-2 8-16 15,1 7 0 1,3 4 608-16,3 6 128 0,5-3 32 15,-1 7 0-15,-1 0 672 0,2-1 256 0,1 5-16 0,7 0 0 0,5 2-32 0,5-2 0 16,3 2 0-16,1-3 0 16,-1 5-352-16,1-4-80 0,3 0-16 0,6 0 0 0,5-1 240 0,5 2 0 0,10 1 0 0,5 0-144 0,10-1 544 15,6 3 112-15,7 2 32 0,6 0 0 16,7-3-32-16,7 4 0 0,4-4 0 0,5-1 0 0,5-1-512 0,8-2-320 16,7-1 32-16,2-5 16 31,3-1-688-31,3-5-144 0,3-4-32 0,2-8 0 15,2 3-128-15,4-5-16 0,6 3-16 0,-5 1 0 16,-3-3 816-16,-3-5 160 0,0 2 48 0,8-3 0 16,4 1-704-16,4-4-144 0,-5 1-32 0,5-1 0 0,7 0 576 0,3-3 128 0,5-1 0 0,0-4 16 15,-3-2-80-15,4-2 0 0,10-3-16 0,-3-4 0 0,-9-2 656 0,2-6 144 16,4-1 32 0,3-6 0-16,2-4 144 0,-2-1 48 0,-2-3 0 0,5-4 0 15,7-3-848 1,-2-4-160-16,-6 1-48 0,-1-4 0 0,3-1-96 15,-10 2-32-15,-12 3 0 0,-6-1 0 0,-4 1 1360 0,0 2 272 16,-2 2 48-16,-7 0 16 0,-9 2 368 0,-6-1 80 0,-6-3 16 0,-1-2 0 16,-4-2 0-16,1-7 16 0,0-6 0 0,-2-1 0 15,-3-3 544-15,-5-2 96 0,-4-4 32 0,-8 0 0 0,-7-6-816 16,-6-10-144-16,-8-6-48 0,-8-6 0 0,-8-1-32 16,-4-5-16-16,-3 2 0 0,-6-9 0 0,-5-6-416 0,-6-1-96 15,-4 7-16-15,-2 3 0 0,-4 4-576 16,-2 3-288-16,-3 11 32 0,-8 8 0 15,-6 10-608-15,-12 8-112 0,-8 10-32 16,-4 6 0-16,-3 7-272 0,-7 6-48 16,-6 8-16-16,-8 4 0 0,-6 5-448 0,-1 8-80 0,4 0-32 0,-5 6 0 15,-4 3 1760-15,0 5 336 0,2 0 80 0,0 4 16 0,-4-3 400 0,-2 1 80 16,2 3 0-16,-3-2 16 0,-3 2-624 0,-2-7-160 16,0-4 0-16,-4-2-12432 0</inkml:trace>
  <inkml:trace contextRef="#ctx0" brushRef="#br2" timeOffset="132141.29">27485 4159 30399 0,'-3'1'2704'0,"2"-1"-2160"0,1 2-544 0,0-2 0 0,0 1 912 0,0 2 80 0,1-3 16 0,-1 4 0 0,0 1-336 0,2 1-64 0,-1 4-16 0,0 0 0 0,2-1-432 0,-1 4-160 0,2-1 0 0,-1 1 144 0,2-4-144 0,-1 4 0 16,1-3 0-16,0 0 0 0,0-1 0 0,0 3 0 16,1-3 0-16,-1 1 0 15,1 3 0-15,-1 0 0 0,0 5 0 0,0 1 0 16,-1-2-560-16,-1 4-144 0,1 2-16 0,-1 4-16 16,-1 3-1408-16,-2 1-288 0</inkml:trace>
  <inkml:trace contextRef="#ctx0" brushRef="#br2" timeOffset="134933.88">28004 4121 13823 0,'-2'-3'1216'0,"-1"0"-960"0,2 3-256 0,1 0 0 0,0 0-240 0,0 0-80 0,-1-2-32 0,-2 1 0 0,1-2 1264 16,-2-1 256-16,-1 1 48 0,1 0 16 0,-1-1-336 0,1 2-64 0,-1 2 0 0,-2-4-16 0,2 4-384 0,1-2-80 0,-1 2-16 0,1-3 0 15,0 2-128-15,-1 1-16 0,2 0-16 0,-2 0 0 0,1 0 528 0,-1 0 128 0,1 1 0 0,0 2 16 0,1-1-128 0,-1-1-16 0,0 2-16 0,1 1 0 16,-1-2-176-16,0 1-48 0,1 0 0 0,-1-1 0 0,1 0-144 0,0 1-16 0,0-3-16 0,1 0 0 0,-1 0 80 0,1-3 16 15,1 3 0 1,-1 0 0-16,1-4-256 0,0 4-128 0,1-2 160 0,-1-1-160 16,-1 2 0-16,2 1 0 15,-1-4-128-15,0 4 128 0,1-2 0 0,-1 2 0 0,-1 0 0 0,2-3 0 0,-1 3 0 0,0 0 0 0,1 0 128 16,-1 0-128 0,1 0 304-16,0 0-48 0,0 0 0 0,0 0 0 0,0 0-128 0,0 0-128 0,0 0 192 0,0 0-192 15,0 0 0-15,0 0 0 0,0 0 0 0,0 0 0 16,0 0 0-16,0 0 0 0,0 0 0 0,0 0 0 15,0 0 0-15,0 0 0 0,0 0 0 0,0 0 0 16,0 0 0-16,0 0 0 16,0 0-128-16,0 0 128 15,0 0 0-15,0 0 0 0,6 19 0 0,-7-16 0 16,-1-2 128-16,0 1-128 0,-1 1 144 0,1 0-144 16,-2 1 336-16,2 1-16 0,-2 0-16 0,0 0 0 15,1 1-304-15,-2 0 0 0,1-1 0 0,-1 0 0 0,0 1 0 0,-1 1 0 16,1-4 0-16,0 3 0 0,0 1 0 15,0-4 0-15,0 4 0 0,0-4 0 0,0 3 160 16,0-1-32-16,2 3 0 0,-2-2 0 0,1 0 112 16,0 0 16-16,-1 2 0 0,2 0 0 0,-1 1-48 15,1-3 0-15,1 2 0 0,-1-2 0 0,2 0 16 16,0 0 0-16,0 0 0 0,0-2 0 16,1 2 16-16,1-2 0 0,-2 1 0 0,2 0 0 0,0 0-240 15,1 1 144-15,1-2-144 0,-1 2 128 0,1 0-128 16,1 0 0-16,-1 0 0 0,2 1 0 0,0-1 0 0,0-1 0 0,1 3 0 15,-1-1 0-15,1 1 128 0,2-3-128 0,-1 1 0 16,1 1 128-16,-1 1 0 0,2-4-128 0,-1 2 192 16,1 0-64-16,0 1 0 0,-1-1-128 0,2 0 192 15,0-2-64-15,-1-1-128 0,0 2 128 16,0-1-128-16,0-2 128 0,0 0-128 0,-1 0 0 0,1-2 0 16,0 0 0-16,-1 0 0 0,0 0 128 15,0-2-128-15,1 0 0 0,0 0 128 16,-2-2-128-16,3 2 0 0,-1-2 128 0,1 2-128 0,-1-2 128 0,1-2-128 0,0 2 128 15,0-2-128-15,0 1 0 0,0 1 0 16,0 0 0-16,-2-2 0 0,1 3 0 0,0-2 0 0,-2 1 0 16,-1 1 0-16,1 0 0 0,-2 0 0 0,-1 2 0 15,0-3 0-15,0-1 0 0,-2 4 0 0,1-5 0 16,-1 3 0-16,0-3 0 0,-1-1 0 0,-1 1 0 0,0-1 0 0,0-1 0 16,0 0 0-16,-1 0 0 0,-1-2 0 0,1-3 0 15,-1 4 128-15,-1-4-128 0,1 3 128 0,-3-2-128 16,1 0 0-16,-2-3 128 0,1 1-128 0,-1 2 0 15,-2-2 0-15,0 2 0 0,-1-1 0 16,0-1 0-16,-2 0 0 0,0 2 0 16,0 2 0-16,0-3 0 0,0 4 0 0,-2-3 128 0,0 2-128 0,0 1-272 15,0 1 64-15,0 0 16 0,0-2-32 0,0 3 0 16,2-1 0-16,1 2 0 0,0 2-48 0,3-2-16 0,0 2 0 16,0 2 0-1,1 0-416-15,1 0-96 0,0 2-16 0,2 0 0 16,-1 0-336-16,2 2-64 0,-1-2 0 0,2 4-16 0,0-3-960 15,1 4-192-15</inkml:trace>
  <inkml:trace contextRef="#ctx0" brushRef="#br2" timeOffset="135339.84">28700 4016 32255 0,'0'-5'1424'0,"-1"2"304"0,0 0-1392 0,0 2-336 0,1 2 0 0,0 2 0 0,0-3 592 0,0 2 48 0,0 2 16 0,0 0 0 0,1 2 352 0,-1-6 64 0,0 0 16 0,0 32 0 0,0-17-352 0,-1 4-64 0,-1 3-16 0,1-3 0 0,0 6-480 0,-2 0-176 0,1 1 0 0,0 0 144 16,-1 1-144-16,-1 1 0 0,1-2 0 0,-1 3 0 31,1-1-704-31,0 1-64 0,-1 2 0 0,2 1-16 31,-1 2-2016-31,1-2-400 0</inkml:trace>
  <inkml:trace contextRef="#ctx0" brushRef="#br2" timeOffset="135711.23">29729 3947 23951 0,'-13'0'2128'0,"0"0"-1696"0,6 4-432 0,3-2 0 0,3-1 1200 0,-2 2 144 16,-3 3 48-16,-5 0 0 0,-3 7 80 0,-4 4 32 16,-2 5 0-16,3 3 0 0,1 2-432 0,2 3-96 15,2 4-16-15,-1 1 0 0,4 0-464 0,-1-1-112 16,1 1 0-16,3-3-16 0,0-1-368 0,1-3 0 15,2 2 0-15,1-1 128 16,2 2-1344-16,2-7-256 0,1-1-48 0,0-5-16 16,4 2-1936-16,-1-7-400 0</inkml:trace>
  <inkml:trace contextRef="#ctx0" brushRef="#br2" timeOffset="137725.51">28865 4100 4607 0,'-4'2'400'0,"0"-2"-400"0,2 1 0 0,-1-1 0 0,2 2 576 0,1-2 16 0,0 0 16 0,0 0 0 0,-1 0-896 15,0 0-176-15,0 0-48 0,-1 2 0 0,2-2 512 0,0 0-144 0,-1 2 144 0,1-4 0 0,0 2 0 0,-1-2-144 0,1 2 144 0,-1 0 0 0,-1 0-128 0,1 0 128 0,-1 0 0 0,2 0-128 0,0 0 128 0,0 0 0 0,0 0-144 16,0 0 144-16,-19 7 0 0,15-7 0 15,3 0-160-15,-1 0 160 0,0 0 0 16,2-3-128-16,-1 1 128 0,1 0 0 0,0 0-128 0,-1-1 128 0,0 2 0 16,-1-3 0-16,1 2-160 0,0 2 160 0,-1-3 0 0,-2 2-128 15,0 1 128-15,0 0 0 0,-1 0-144 0,2 0 144 16,-2 0 0-16,-1 0-128 0,-1 0 128 0,1 1 0 16,1 2 0-16,-1-3 0 15,1 0 128-15,0 0 0 0,2 0 128 0,-1 0 16 16,1-3 16-16,2 2 32 0,0-1 992 0,1-2 192 15,1 2 32-15,0-5 48 0,2 4 672 0,-1-3 144 16,1-1 32-16,0 1 16 0,1 0-576 0,1 0-112 0,-1 0-32 0,0-1 48 16,-2 4-432-16,2-5-96 15,-2 3-16-15,2-1 32 0,-2 2-528 0,2-2-96 0,0 0-32 0,-2 0 32 16,2 2-192-16,-2-2-48 0,2 0 0 0,-1 0 48 0,-2 2 112 16,0-2 16-16,2 0 16 0,-3-1 32 0,1 0 48 0,-1 1 16 15,-1 0 0-15,-1-1 16 0,0 1-320 0,-1 0-64 31,-2 0 0-31,2 0 16 0,-3 2-160 0,-1-2-48 0,1 3 0 0,-1 0 32 16,-2 3-16-16,-1-3 0 0,2 3 0 16,-4 0 16-16,0 3-32 0,0-1-128 15,-2-1 192-15,0 3-64 0,1 1-128 0,-2 1 160 16,1 0-160-16,1 1 160 0,-2 2-160 0,1-1 192 0,2 0-192 0,-2 5 192 0,1-1-64 0,-2 2 0 0,0 1 0 16,2 1 0-16,1-3-128 0,1 6 192 0,-2-1-192 0,-1 5 192 15,2 1-192 1,-1 2 0-16,3-1 144 0,1-1-144 0,1 0 0 0,1-1 128 15,2-1-128-15,1 0 0 0,0-1 0 0,2 1 0 0,-1-2 0 0,3 1 128 16,-1-1-128 0,1-1 0-16,1-1 0 0,1-2 0 0,0-2 0 0,3-2 0 15,0 1 0-15,1-4 0 16,2 0 0-16,0-2 0 0,2 0 0 0,0-2 0 0,0-2 0 0,1-1-128 0,1 0 128 16,2-4 0-16,0 0 0 0,1-1 0 15,2-2 0-15,0-2 0 0,3 0 0 16,1-2 0-16,1 0 128 0,2-1-128 0,-2-3 0 15,-1 1 128-15,1-2-128 0,-1-1 0 0,0 2 0 16,-2-2 0-16,-2 1 0 0,-2-3 128 0,-1 3-128 16,-2-2 0-16,-2 0 0 0,-3 0 0 0,-1-1 0 0,-1 0 0 15,-2-2 0-15,-2 1 0 0,-1-5 0 0,-1 4 0 16,-3-3 0-16,-2 0 0 0,-1 2 0 0,-5-1 0 16,1 2 0-16,-4 0-128 0,1 1 128 0,-4 1-128 0,1 1 128 15,-3 2-128-15,0 0 128 0,1 2 0 0,-2-1 0 16,-2 3-128-16,1 0 128 0,0 1 0 15,0 0-144-15,1 0 144 0,1 3-160 0,1 1 160 16,2-1-208-16,2 3 80 0,3 0-208 0,1 3-48 16,3-3 0-16,3 3 0 15,3 0-1024-15,0 0-224 0,6 0-32 0,1 0-14656 0</inkml:trace>
  <inkml:trace contextRef="#ctx0" brushRef="#br2" timeOffset="138753.76">29110 4223 11967 0,'0'-4'1072'0,"0"-1"-864"16,1 1-208-16,0 1 0 0,2 0 3312 0,0 2 608 0,1-1 128 0,1-2 32 16,4-1-1488-16,2-3-288 0,4 2-64 0,3-6-16 0,-1 5-624 0,2-2-112 15,0 3-16-15,-2-1-16 0,-1 4-928 0,2-2-176 0,0 1-32 0,0 3-16 0,2 2-304 0,1 2 0 0,1 3 128 0,3-3-128 0,1 6 0 16,1-3 0-16,1 1 0 0,0 0 0 0,0-3 0 0,1 2 0 0,-1 0 0 0,-1-4 0 0,2 1 0 0,-3-2 0 15,-3 2-176-15,1-6 176 0,-3 2-464 0,-1-2 16 0,-2 0 0 0,0 0 0 0,-2-3-1152 0,0 0-240 0</inkml:trace>
  <inkml:trace contextRef="#ctx0" brushRef="#br2" timeOffset="139464.04">30784 3647 16575 0,'-1'-3'1472'0,"1"1"-1168"0,0 2-304 0,0 0 0 16,0 0 1616-16,0 0 272 0,0 0 48 0,0 0 16 0,0 0 480 0,0 2 80 0,0-2 32 0,0 0 0 0,0 0-800 0,0 0-144 16,0 0-48-16,0 0 0 0,0 0-640 0,0 22-128 0,1-15-16 0,-2 1-16 0,1 6-400 0,-2-2-80 0,0 7-16 0,0 0 0 15,-2 6-256-15,-1-1 0 0,0 3 128 0,-2-2-128 0,-1 3 0 0,1 1 0 0,-1-4 0 16,1 0 0-16,-2 1 0 0,2 0 0 0,-2 1 0 0,0 2 0 0,1-3-448 0,-1-1 16 16,2-2 0-16,-1-1 0 0,1-1-448 0,1-2-80 15,1 1-32-15,1-6 0 0,2-1-1168 0,2-3-224 0,1-3-48 0,3-2-11488 16</inkml:trace>
  <inkml:trace contextRef="#ctx0" brushRef="#br2" timeOffset="139906.66">31292 3653 28559 0,'-16'3'1264'0,"4"1"272"0,1 2-1232 0,2-3-304 16,3 1 0-16,1-1 0 0,0 2 592 0,-5 0 64 16,-5 6 16-16,-6 5 0 15,-6 3 416-15,-3 1 64 0,2 2 32 16,-1-1 0-16,5-1-352 0,1 0-80 0,4-2-16 0,1 1 0 15,5 0-224-15,0 0-64 0,5-1 0 0,0 1 0 16,3 1-272-16,3-4-176 0,2 2 192 0,1-3-192 16,4 1 0-16,0-3 0 0,2 0-240 0,3-4 80 0,1-2-144 0,2 0-16 0,2-1-16 0,2-4 0 15,1-2 336-15,1 0-176 16,1-2 176-16,2-4-128 0,2-1 128 0,-1 0 0 0,1-2 0 0,-2-1 0 16,-1-2-128-1,-1 0 128-15,-3-2-128 0,-4-1 128 0,1 2 0 16,-4-2 0-16,0-1 0 0,-4 0 0 15,0 0 0-15,-1-3 224 0,0 1-48 0,-2-2-16 0,-1-1 96 0,1 1 0 16,-2-2 16-16,-1-1 0 16,0 2-272-16,-1 3 0 0,-1 1 0 0,0 4 0 0,-1 1 0 15,0 3 0-15,-2 4 0 0,-1 0 0 0,-1 4 0 0,0-1 0 0,0 2 0 16,-2 2 0-16,1-1-1072 0,1 2-160 0,-2 3-48 0,1-2-9536 31,0 2-1904-31</inkml:trace>
  <inkml:trace contextRef="#ctx0" brushRef="#br2" timeOffset="140401.09">31866 3749 28559 0,'-3'-1'2544'0,"1"-2"-2032"0,2 3-512 0,0 0 0 16,0 0 944-16,-1 0 80 0,0-2 32 0,-2-2 0 0,-2 1 352 0,-1-1 64 0,-3-2 0 0,-2 1 16 0,-1 1-784 0,-2 0-176 0,-1 4-16 0,-2 2-16 0,-2 3-112 0,-2 1-32 0,-2 0 0 0,-3 5 0 0,0 4-208 15,-1-2-144-15,-2 5 192 0,2 2-192 0,2-2 176 0,2 4-176 0,3-2 160 0,3 1-160 0,2 1 0 0,4-6 0 16,3 1 0-16,4-3 0 0,1 2 0 0,3-3 128 16,4 0-128-16,3-4 0 0,2 1 0 0,3-4 128 15,2-2-128-15,3-2 0 0,2 0 128 0,0-4-128 16,4 2 176-16,0-5-176 0,2 2 176 0,1-5-176 16,1 2 160-16,2-3-160 0,-2 0 0 15,-1-1 0-15,-2-3 0 0,0 1 0 0,-4 2 0 0,-2-2 0 16,-2-1 0-16,-1 1 0 0,-2-2 0 0,-2 3 0 0,-4 0 0 15,-1-1 0-15,-1 1 208 0,-4-1-48 16,1 1-16-16,-4 1 0 0,-1 1 48 0,-2-1 0 0,-1 0 0 16,-2-1 0-16,0 3-192 0,-4 0 192 0,-1 1-192 0,-1 1 192 15,-1 2-192-15,1 1 0 0,-3 3 0 0,3 0 0 16,-2 0-176-16,1 3-112 0,0 0-32 0,1-2 0 31,1 2-288-31,0 0-64 0,3 2-16 0,2-1-11536 16,2-1-2320-16</inkml:trace>
  <inkml:trace contextRef="#ctx0" brushRef="#br2" timeOffset="140831.62">32680 3445 25791 0,'3'-4'1152'0,"0"4"224"0,-1-2-1104 0,1 2-272 0,-2 0 0 0,-1 0 0 0,1 0 1520 0,-1 0 240 0,1 0 48 0,1 0 16 0,-2-3-304 0,0 3-64 0,0 0-16 15,0 0 0-15,0 0-1056 0,-20 3-192 0,11-1-64 0,-1-2 0 0,-1 4-256 0,1-2-64 0,-1 2-16 0,0-1 0 0,0 0 656 0,-1 0 144 0,0 2 32 0,0 0 0 16,0 1-48-16,-2 1 0 0,-1 2 0 0,-1 1 0 0,1-1-80 0,-1 4-32 15,-2 2 0-15,-2 2 0 16,-1 4-224-16,-1-1-48 0,-1 5-16 0,0 0 0 0,-2 3-48 16,-2 2-128-16,-1 1 192 0,-6 0-64 0,-3 4-128 0,-5 0 0 15,-3 3 144-15,1 3-144 0,1-4 0 0,-1 2 0 16,1 1 0-16,2 1 0 0,3 1 0 0,2-3 192 16,4-1-64-1,1-3 0-15,3-2 64 0,0-3 0 0,1-2 16 0,1-1 0 0,2-1-208 0,2-4 0 16,4-2 0-16,3-2 0 0,3-5-160 0,2 0-80 0,4-5-16 15,1-3 0 1,2 0-128-16,3-4-16 0,1 2-16 0,2-6-12560 0,2 2-2512 16</inkml:trace>
  <inkml:trace contextRef="#ctx0" brushRef="#br2" timeOffset="141148.49">32170 4184 39615 0,'-15'10'1760'0,"4"-6"352"0,1 2-1680 0,3-1-432 0,3-1 0 0,3 0 0 0,0-1 544 0,-3 2 32 16,-1 5 0-16,-1 3 0 0,0 3-16 0,-1 2 0 15,3 2 0-15,0-2 0 0,1 1-560 0,2-2 0 16,0 1 0-16,1 1 0 0,0 0 0 0,0 0 0 16,1-2 0-16,0 4 0 15,2-3-304-15,-1 2-160 0,2-1-48 0,1-3 0 0,1 0 128 0,0-1 32 16,3-4 0-16,0 0 0 16,0-5-768-16,3-2-160 0,0-3-16 0,2-2-15440 0</inkml:trace>
  <inkml:trace contextRef="#ctx0" brushRef="#br2" timeOffset="141571.37">32602 4214 42383 0,'-8'-1'1872'0,"3"-2"400"0,0 3-1824 0,2 0-448 0,0 3 0 0,2-3 0 0,-2 0 528 0,0 1 16 15,-3 2 0-15,-4 0 0 0,-3 4-128 0,-3 4-32 16,-1-1 0-16,-3 3 0 0,0 3-384 0,1 5 0 15,-1 1 0-15,0 3 0 16,1 1-528-16,3 0-48 0,2 5 0 0,1-5 0 16,3 2 96-16,4 0 16 0,4-6 0 0,2 0 0 15,2-2 112-15,3-1 32 0,2-7 0 0,2 0 0 0,2-2 192 0,2-2 128 16,3-3-160-16,1-2 160 0,3-3 0 0,1 0 160 16,4-6 0-16,-1-1 0 0,1-2 32 0,0-1 0 15,-1-5 0-15,-1 2 0 0,-2-2-16 0,-3-2 0 0,0-2 0 0,-2 0 0 16,-3-3 48-16,-2 0 16 15,-2 0 0-15,-3 1 0 0,-2 1-16 0,-3 1 0 16,-1 1 0-16,-4 2 0 0,-2 2 80 0,-1 3 16 16,-3 0 0-16,-1 2 0 0,0 0 144 0,-3 5 48 0,1-1 0 0,-2 3 0 15,-1 0-512-15,0 2 0 0,-2 2 0 0,2 0 0 16,0 0 0-16,1 2 0 0,2-1 0 0,0 2 0 0,3-1 0 16,2-1 0-16,2 0-208 0,2 0 64 15,0 0-560-15,4 0-96 0,1-2-32 0,2 2 0 31,1 0-384-31,2-3-64 0,0 3-32 0,3-2-10784 0,0 2-2176 16</inkml:trace>
  <inkml:trace contextRef="#ctx0" brushRef="#br2" timeOffset="141977.01">33136 4194 34095 0,'-3'-2'1504'0,"2"1"320"0,-1 1-1456 0,0 0-368 0,2 0 0 0,0 0 0 0,-1 0 0 0,0 0 0 0,-1 0 0 0,-2 1 0 0,-2 1 960 0,-3 1 240 0,-2 1 32 0,-3-1 16 0,-1 6-544 0,-2-3-128 16,-3 6 0-16,0 0-16 0,1 5-400 0,-1-3-160 31,1 4 128-31,1 1-128 0,-1 0 0 0,3 2 0 16,0 2 0-16,3-1 0 0,1-2 0 0,1 2 0 15,4-1 0-15,1-1 0 0,1 0 144 0,2-3-144 16,3-1 160-16,1 0-160 0,3-2 160 16,1 0-160-16,1-4 160 0,3 0-160 0,1-1 0 15,3-2 0-15,2 0 0 0,3-3 0 16,1 0-208-16,2-4-48 0,4 0 0 0,1-4 0 16,1 0-160-16,2-3-32 0,-4 0-16 0,-1-2 0 0,0-1 464 0,-2 0 256 0,0-2-16 15,1-4-16-15,-1 0 208 0,-1 0 32 0,-1-5 16 16,-3-1 0-16,-2-1-112 0,-2-3-32 0,-3-1 0 15,-4-1 0-15,-2-2-80 0,-3-3 0 16,-4 1-16-16,-4 2 0 0,0 5-112 0,-4 0 0 0,-3 6-128 0,-3 0 192 16,-2 3-192-16,-4 4 0 0,-3 2 0 0,-4 1-160 15,-4 5-352-15,-5 2-80 16,-1 2-16-16</inkml:trace>
  <inkml:trace contextRef="#ctx0" brushRef="#br2" timeOffset="142597.49">27751 5686 32255 0,'1'0'2864'0,"0"-3"-2288"0,2 3-576 0,-1 0 0 0,1 0 1152 0,-1-2 128 0,3 1 32 0,1 1 0 0,4-3-144 0,2-1-16 0,5 1-16 0,-1 0 0 0,3 1-592 0,0 0-112 0,2 0-32 0,0 2 0 0,2 0-256 0,3 0-144 0,2 2 160 0,0-2-160 0,2 4-304 0,2-1-144 0,1-3-48 0,1 1 0 16,-1-1-992-16,-1 0-208 0,0-1-32 0,-1 1-14768 0</inkml:trace>
  <inkml:trace contextRef="#ctx0" brushRef="#br2" timeOffset="142884.54">27841 5959 36863 0,'-10'5'3264'0,"3"-4"-2608"0,4 2-528 0,4-3-128 0,2 0 880 0,-1 0 144 16,1 0 16-16,-1 0 16 0,3 0-720 0,5 0-144 16,7-4-16-16,6 1-16 0,8-3-160 0,4-4 0 15,8 2 144-15,2 0-144 16,5-2-320-16,0 4-128 0,5-2-16 0,-1-1-11520 16,2 2-2304-16</inkml:trace>
  <inkml:trace contextRef="#ctx0" brushRef="#br2" timeOffset="143189.72">29037 5342 35007 0,'-11'9'3120'0,"1"-3"-2496"16,5 0-496-16,2-1-128 0,3 0 736 0,-1 1 128 16,-4 5 32-16,-2 6 0 0,-3 9-16 0,0 5 0 15,1 9 0-15,3 1 0 0,4 2-400 0,0-1-80 16,4 1-16-16,0-1 0 0,2-1-256 0,-1-4-128 16,2-1 128-16,-1-2-128 0,0-5 0 0,-2 2-224 0,2-2 32 0,-2-5 0 31,1 2-704-31,-1-3-128 0,1-1-16 0,-2-2-16720 0</inkml:trace>
  <inkml:trace contextRef="#ctx0" brushRef="#br2" timeOffset="143634.01">29678 5453 27647 0,'-11'-1'2448'0,"3"1"-1952"0,-1-2-496 0,3 2 0 0,2 0 2624 0,0 2 448 16,-1-2 64-16,1 4 32 0,-6-1-2016 0,-4 4-384 15,-2 2-96-15,-4 4-16 0,0 5-400 0,1 1-96 16,0 6-16-16,1 1 0 0,1 2-144 0,4 3-256 0,0 4 64 0,6-3 16 15,0-3 176-15,2 2 0 0,3-2-144 0,5-3 144 16,2-1 0-16,2-3 0 0,3-1 128 0,3-1-128 16,1-2 0-16,4-2 0 0,1-2-224 0,4 1 80 15,1-5-496 1,1-1-112-16,0 0-16 0,2-5 0 0,-2-2 512 0,0 1 112 0,-2-6 16 0,-1 0 0 16,-1-4 512-16,-2 1 128 0,-2-4 0 0,-2-2 16 15,-1 0 0-15,-3-5 0 0,0 1 0 0,-2-2 0 0,-3-1-96 16,0-3-32-16,-4-3 0 0,0 1 0 15,-4-2-80-15,-1-3 0 0,-2 0-16 16,-3-2 0-16,-3 0 16 0,0 1 0 0,-3 2 0 0,1 3 0 0,-2 4-320 16,0 5 160-16,0 2-160 0,-1 4 128 15,1 4-272-15,-1 1-64 0,-1 4-16 0,0-2 0 16,1 3-384-16,0 3-80 0,1-3-16 0,1 1 0 16,3 2-496-16,1-1-96 0,1 2-32 0,5-2-16064 0</inkml:trace>
  <inkml:trace contextRef="#ctx0" brushRef="#br2" timeOffset="143938.5">30429 5190 34095 0,'-5'4'3024'0,"0"2"-2416"16,1 0-480-16,3 0-128 0,2 0 1424 0,-1 2 272 0,-1 4 48 0,-1 9 16 0,-1 8-800 0,0 5-176 0,1 11-16 0,2-1-16 0,2 7-64 0,1-3-16 0,1 2 0 0,2 0 0 0,0-3-384 0,1-5-80 16,-1-1-16-16,-1-4 0 0,0-5-192 0,0 1 144 15,-3-5-144-15,0 0 128 16,0-2-608-16,-2-1-128 0,0 0-32 0,0 0 0 15,1-3-528-15,0-5-112 0</inkml:trace>
  <inkml:trace contextRef="#ctx0" brushRef="#br2" timeOffset="-17940.47">21549 12100 31327 0,'0'-11'2784'0,"2"3"-2224"0,0 2-560 0,1 2 0 0,-1 2 1440 0,1-2 176 0,0-2 48 0,2-6 0 0,4-3-1136 0,-1 1-208 15,0 2-64-15,-1 2 0 0,-1 4-576 0,-1 2-128 0,0 4-32 0,-1 4 0 0,0 0 480 0,0 4 0 0,-1 5 0 0,2 3 0 0,-1 3 0 0,1 4 128 16,0 4 16-16,-2 1 0 16,2 1-656-16,-1 0-128 0,0 5-16 0,0-6-16 15,-1 2-352-15,1-2-80 0,-2 1-16 0,0-1 0 16,-1 0 80-16,0-5 16 0,-1 2 0 0,0-3-11552 15</inkml:trace>
  <inkml:trace contextRef="#ctx0" brushRef="#br2" timeOffset="-17638.88">21484 12356 23951 0,'1'-6'1056'0,"0"0"224"0,2 3-1024 0,-1-1-256 0,2 4 0 0,0-2 0 15,-1 2 1536-15,5-1 240 0,3-2 48 0,6 1 16 16,4 0-496-16,5 0-80 0,1 2-32 0,1 0 0 15,-1 0-912-15,0-2-192 0,-2 0-128 0,-2 2 144 16,0-2-144-16,-2-1-224 0,0 3 48 16,-2-1-10192-16,1 2-2032 0</inkml:trace>
  <inkml:trace contextRef="#ctx0" brushRef="#br2" timeOffset="-17319.41">22029 12100 23951 0,'-8'0'2128'0,"0"0"-1696"16,3 0-432-16,3-3 0 0,0 3 1232 0,4 3 176 16,-1-3 16-16,-1 1 16 0,1 4-176 0,2-1-48 0,0 2 0 0,4 4 0 15,-1 2-912-15,2 1-304 16,0 3 160-16,2 2-160 0,-2 2 0 0,1 0 0 16,0 5-224-16,-2 2 80 0,0-1-240 0,0 2-64 0,-1 3 0 0,-1 5-13888 15</inkml:trace>
  <inkml:trace contextRef="#ctx0" brushRef="#br2" timeOffset="-16826.47">21235 11816 11967 0,'-8'0'1072'0,"1"0"-864"0,4 0-208 0,0 0 0 0,2 0 672 0,-1 0 96 0,-3 0 0 0,-5-3 16 0,-3 1 240 0,-1-2 32 15,-3 0 16-15,3-2 0 0,-1 2 400 0,0-1 96 0,1 2 16 0,-1 3 0 0,1 0-496 0,-2 0-112 0,1 6-16 0,-1 0 0 0,0 8-544 0,0 3-112 0,1 3-32 0,-1 6 0 16,1 7-272-16,-1 5-176 0,1 9 32 0,0 5 0 16,3 5-144-16,1 0-32 0,1 2 0 0,1-2 0 31,0 0-448-31,1-2-112 0,0-2-16 0,1-5 0 0,1-1-16 16,-1-3-16-16,4-4 0 0,0-4 0 0,3-1 672 0,2-5 128 15,1-1 128-15,3-1-192 0,3-4-672 0,1 1-144 16,5-3-16-16,2-1-6928 0</inkml:trace>
  <inkml:trace contextRef="#ctx0" brushRef="#br2" timeOffset="-16222.03">21907 11765 21183 0,'0'0'1888'0,"2"0"-1504"0,1 0-384 0,-1 0 0 0,2 0 528 16,1 1 48-16,2 2 0 0,7 0 0 0,4 3 448 0,7 3 80 0,6 3 32 0,1 2 0 0,2 5-160 0,-1-1-16 0,-1 4-16 0,-2 1 0 0,-1 0-272 0,-1 2-48 15,-1 2-16-15,-1-1 0 0,0 2 16 0,0 3 0 0,2-1 0 0,-2 2 0 0,-1-1-240 0,-2 0-64 0,0 1 0 0,-4-3 0 0,-1-1-96 0,-3-3-32 0,-3-2 0 0,-2 0 0 16,-3 0 224-16,-2-3 32 0,-1 2 16 0,-5-2 0 0,-2 1 16 0,-3 1 0 0,-1-2 0 0,-5 1 0 0,-1-1-208 16,-3 1-32-16,-1-1-16 0,-3-2 0 0,0 1-224 0,-4-3 0 15,-3 0 0-15,1-3 0 16,-3 0-384-16,-2-2-112 16,-1-4-16-16,-2 0-11392 0,0-5-2288 15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028440" cy="351737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265809" y="0"/>
            <a:ext cx="4028440" cy="351737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9BBF5E2F-2EA4-4BED-BDB7-3263066D10D9}" type="datetimeFigureOut">
              <a:rPr lang="en-US" smtClean="0"/>
              <a:t>4/15/2026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546350" y="876300"/>
            <a:ext cx="4203700" cy="23653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29640" y="3373755"/>
            <a:ext cx="7437120" cy="2760345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658664"/>
            <a:ext cx="4028440" cy="351736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265809" y="6658664"/>
            <a:ext cx="4028440" cy="351736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061C2587-C0BF-41B9-B0FA-D76263C040D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23418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C0A1846-15C1-4F35-AD6E-2FC96FAC81C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751138" y="533400"/>
            <a:ext cx="4732337" cy="2662238"/>
          </a:xfrm>
          <a:ln/>
        </p:spPr>
      </p:sp>
      <p:sp>
        <p:nvSpPr>
          <p:cNvPr id="18434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>
                <a:ea typeface="ＭＳ Ｐゴシック" pitchFamily="34" charset="-128"/>
              </a:rPr>
              <a:t>Show robot-soccer learning to walk videos (UT Austin): </a:t>
            </a:r>
          </a:p>
          <a:p>
            <a:endParaRPr lang="en-US">
              <a:ea typeface="ＭＳ Ｐゴシック" pitchFamily="34" charset="-128"/>
            </a:endParaRPr>
          </a:p>
          <a:p>
            <a:r>
              <a:rPr lang="en-US">
                <a:ea typeface="ＭＳ Ｐゴシック" pitchFamily="34" charset="-128"/>
              </a:rPr>
              <a:t>? Show snake robot:</a:t>
            </a:r>
          </a:p>
          <a:p>
            <a:endParaRPr lang="en-US">
              <a:ea typeface="ＭＳ Ｐゴシック" pitchFamily="34" charset="-128"/>
            </a:endParaRPr>
          </a:p>
          <a:p>
            <a:endParaRPr lang="en-US">
              <a:ea typeface="ＭＳ Ｐゴシック" pitchFamily="34" charset="-128"/>
            </a:endParaRPr>
          </a:p>
        </p:txBody>
      </p:sp>
      <p:sp>
        <p:nvSpPr>
          <p:cNvPr id="18435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AA0BDA5-4DBB-452F-A4B9-087719DC60F0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065869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8113" y="768350"/>
            <a:ext cx="6823075" cy="3838575"/>
          </a:xfrm>
          <a:ln/>
        </p:spPr>
      </p:sp>
      <p:sp>
        <p:nvSpPr>
          <p:cNvPr id="5222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  <p:sp>
        <p:nvSpPr>
          <p:cNvPr id="5222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B44AFB6-BBB0-4A1F-B30B-98094C83B36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8275043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1C2587-C0BF-41B9-B0FA-D76263C040D8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163011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1C2587-C0BF-41B9-B0FA-D76263C040D8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531587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1C2587-C0BF-41B9-B0FA-D76263C040D8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469745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1C2587-C0BF-41B9-B0FA-D76263C040D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4763676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FD17AA-3D79-4568-CA79-8E92052F1F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3352090-5D71-D2AD-7F01-F8B3FD97075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89FEB6A-AEF2-CFAC-9E7E-53B61038AD3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090A58B-B2A7-828F-11FC-60762BD0229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1C2587-C0BF-41B9-B0FA-D76263C040D8}" type="slidenum">
              <a:rPr lang="en-US" smtClean="0"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565781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1C2587-C0BF-41B9-B0FA-D76263C040D8}" type="slidenum">
              <a:rPr lang="en-US" smtClean="0"/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369407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8113" y="768350"/>
            <a:ext cx="6823075" cy="3838575"/>
          </a:xfrm>
          <a:ln/>
        </p:spPr>
      </p:sp>
      <p:sp>
        <p:nvSpPr>
          <p:cNvPr id="5222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  <p:sp>
        <p:nvSpPr>
          <p:cNvPr id="5222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B44AFB6-BBB0-4A1F-B30B-98094C83B36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0959848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752725" y="533400"/>
            <a:ext cx="4732338" cy="26622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5546A54-71DD-48C4-8071-9DA185745F9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5555872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752725" y="533400"/>
            <a:ext cx="4732338" cy="26622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5546A54-71DD-48C4-8071-9DA185745F9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8217445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8D6A04-8EC1-5654-2081-0526BE99D1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3B46442-993F-9A70-EFF0-CE7892011A3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F5F88F0-1A5D-4875-E8D4-4E0C1919866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C1F9F05-08D8-C1A3-D6CA-0A2F7B048B3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1C2587-C0BF-41B9-B0FA-D76263C040D8}" type="slidenum">
              <a:rPr lang="en-US" smtClean="0"/>
              <a:t>48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11064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CBC037-32FA-4360-ABE3-07627B2BC31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D505A9D-A4AF-4C69-803F-B3FD8FE7AA0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32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63624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815EC7-C509-45E9-A595-C7C08F5047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099" y="367131"/>
            <a:ext cx="10515600" cy="627812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B61D1F-B34A-4BF8-908F-7A23699398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10515600" cy="2039539"/>
          </a:xfrm>
          <a:prstGeom prst="rect">
            <a:avLst/>
          </a:prstGeom>
        </p:spPr>
        <p:txBody>
          <a:bodyPr/>
          <a:lstStyle>
            <a:lvl1pPr marL="0" indent="0">
              <a:buFont typeface="Wingdings" panose="05000000000000000000" pitchFamily="2" charset="2"/>
              <a:buNone/>
              <a:defRPr>
                <a:solidFill>
                  <a:schemeClr val="accent1">
                    <a:lumMod val="75000"/>
                  </a:schemeClr>
                </a:solidFill>
              </a:defRPr>
            </a:lvl1pPr>
            <a:lvl2pPr marL="230188" indent="-230188">
              <a:buFont typeface="Wingdings" panose="05000000000000000000" pitchFamily="2" charset="2"/>
              <a:buChar char="§"/>
              <a:defRPr/>
            </a:lvl2pPr>
            <a:lvl3pPr marL="460375" indent="-230188">
              <a:buFont typeface="Wingdings" panose="05000000000000000000" pitchFamily="2" charset="2"/>
              <a:buChar char="§"/>
              <a:defRPr/>
            </a:lvl3pPr>
            <a:lvl4pPr marL="684213" indent="-223838">
              <a:buFont typeface="Wingdings" panose="05000000000000000000" pitchFamily="2" charset="2"/>
              <a:buChar char="§"/>
              <a:defRPr/>
            </a:lvl4pPr>
            <a:lvl5pPr marL="914400" indent="-228600"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16F6A89D-691A-4F7C-98F1-F0C593DCAC4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96837" y="6362388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fld id="{4E5DC575-B3DA-4894-AC1D-D96F1860F14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97559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48BDF3-C675-4FE4-A910-AC4D963864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C1E326A-32E2-4FAA-B286-2C7318FA99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11D807-F2AA-4847-A712-DB46B5082E5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4/15/2026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18B119-C720-495E-B60C-22CBB6586E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E2A286-1540-4D00-A534-703021A3BD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68343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D5E853-5CAF-42AD-AB47-7F5A49B7B5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0D8E34-F3E7-4F97-A3DF-30EEE989C0C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C8AB9D5-42F1-4DA5-90B3-823D47216A6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A876C05-7108-4656-9F43-674919BEE9B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4/15/2026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57A914-9DAA-4AE9-A76A-42447258A5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3C0452A-1F51-42B5-8497-BB68481ED6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20135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C8A46B-388C-4D77-BE61-52E7B1C913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F6ECDA0-3BD6-450B-8B96-C3684DC875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7D6CCF2-765D-4D39-83E7-42743CE9E79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9ECD599-93B8-46A3-9EF0-230980A89B1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AD0E1B5-5F66-4EE8-9EE1-86A03BA8AD5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C4E6235-3EAC-4DFF-9A14-1ADA715CC2A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4/15/2026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132BF57-DA9A-4492-A076-AB71F5BE90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B5FCD9-5D4E-4E57-9402-7599F98853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26367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300DDE-4BCF-4525-91BE-72A54FC8C2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9F6FE61-20C8-49B5-BF10-C0DCB24C675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4/15/2026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6D4D872-320C-4D19-B900-0E59609A42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C0B071D-2650-40F5-8B1E-46DF9DB8D8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71774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A747EB5-7CA0-4A83-9D1B-19C14360514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4/15/2026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32C3624-E3A1-4C8A-95B8-43FE56CEEE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D65764B-81AF-4873-8E85-B90AF32075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11246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7F3DD2-9E90-4EBF-9B07-2194BDC33C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E8BFE9-2F23-4BCD-B60A-0983EBBCEB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95FE31-2336-4B0E-BC8F-3572FA6EC20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7DFD6EC-511A-455D-8BD9-982DE4390AD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4/15/2026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067B1AA-215E-4D2A-873E-12B2C91049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35E25FC-1B80-4F9E-AB2D-C76EBB6450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87634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639F35-1611-42F7-A008-1247A6AC1D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E268273-8ED8-4A31-9442-466BDD24B81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6F42B4-A61A-4FDA-B0DC-F40834BD8ED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2D9FEBD-503F-464B-B22C-555050B32A4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4/15/2026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4AC58AB-1586-418B-A030-C9B1CABED1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6CF43F4-342D-4F33-99B8-27ACFF6C09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80466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04AEEE-3587-4C7D-BAA3-0C3E401F31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98654F2-609F-41BE-BF94-9566C0BCC8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FEAD64-81FE-45C7-87BE-C99041D876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4/15/2026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C9082A-2241-44ED-B9AD-9750B21A68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710290-45AC-4A7C-9A77-667E4B9CF2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67423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D5DDBF4-DC75-4000-B4CD-4560FF8BCA5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38E350-8C93-428E-9B85-FE7F21988F2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B2166D-1728-4813-9139-87CA01351A2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4/15/2026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F9C6B2-CD29-4F7A-8C8F-E7523A74F3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4A101A-1A5F-4B8A-B35C-38FD5CC037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880368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CBC037-32FA-4360-ABE3-07627B2BC31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D505A9D-A4AF-4C69-803F-B3FD8FE7AA0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32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9186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815EC7-C509-45E9-A595-C7C08F5047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099" y="367131"/>
            <a:ext cx="10515600" cy="627812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B61D1F-B34A-4BF8-908F-7A23699398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10515600" cy="2039539"/>
          </a:xfrm>
          <a:prstGeom prst="rect">
            <a:avLst/>
          </a:prstGeom>
        </p:spPr>
        <p:txBody>
          <a:bodyPr/>
          <a:lstStyle>
            <a:lvl1pPr marL="0" indent="0">
              <a:buFont typeface="Wingdings" panose="05000000000000000000" pitchFamily="2" charset="2"/>
              <a:buNone/>
              <a:defRPr>
                <a:solidFill>
                  <a:schemeClr val="accent1">
                    <a:lumMod val="75000"/>
                  </a:schemeClr>
                </a:solidFill>
              </a:defRPr>
            </a:lvl1pPr>
            <a:lvl2pPr marL="230188" indent="-230188">
              <a:buFont typeface="Wingdings" panose="05000000000000000000" pitchFamily="2" charset="2"/>
              <a:buChar char="§"/>
              <a:defRPr/>
            </a:lvl2pPr>
            <a:lvl3pPr marL="460375" indent="-230188">
              <a:buFont typeface="Wingdings" panose="05000000000000000000" pitchFamily="2" charset="2"/>
              <a:buChar char="§"/>
              <a:defRPr/>
            </a:lvl3pPr>
            <a:lvl4pPr marL="684213" indent="-223838">
              <a:buFont typeface="Wingdings" panose="05000000000000000000" pitchFamily="2" charset="2"/>
              <a:buChar char="§"/>
              <a:defRPr/>
            </a:lvl4pPr>
            <a:lvl5pPr marL="914400" indent="-228600"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16F6A89D-691A-4F7C-98F1-F0C593DCAC4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96837" y="6362388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fld id="{4E5DC575-B3DA-4894-AC1D-D96F1860F14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933842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48BDF3-C675-4FE4-A910-AC4D963864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C1E326A-32E2-4FAA-B286-2C7318FA99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11D807-F2AA-4847-A712-DB46B5082E5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4/15/2026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18B119-C720-495E-B60C-22CBB6586E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E2A286-1540-4D00-A534-703021A3BD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127348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D5E853-5CAF-42AD-AB47-7F5A49B7B5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0D8E34-F3E7-4F97-A3DF-30EEE989C0C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C8AB9D5-42F1-4DA5-90B3-823D47216A6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A876C05-7108-4656-9F43-674919BEE9B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4/15/2026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57A914-9DAA-4AE9-A76A-42447258A5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3C0452A-1F51-42B5-8497-BB68481ED6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14062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C8A46B-388C-4D77-BE61-52E7B1C913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F6ECDA0-3BD6-450B-8B96-C3684DC875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7D6CCF2-765D-4D39-83E7-42743CE9E79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9ECD599-93B8-46A3-9EF0-230980A89B1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AD0E1B5-5F66-4EE8-9EE1-86A03BA8AD5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C4E6235-3EAC-4DFF-9A14-1ADA715CC2A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4/15/2026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132BF57-DA9A-4492-A076-AB71F5BE90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B5FCD9-5D4E-4E57-9402-7599F98853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636900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300DDE-4BCF-4525-91BE-72A54FC8C2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9F6FE61-20C8-49B5-BF10-C0DCB24C675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4/15/2026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6D4D872-320C-4D19-B900-0E59609A42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C0B071D-2650-40F5-8B1E-46DF9DB8D8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654264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A747EB5-7CA0-4A83-9D1B-19C14360514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4/15/2026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32C3624-E3A1-4C8A-95B8-43FE56CEEE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D65764B-81AF-4873-8E85-B90AF32075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485867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7F3DD2-9E90-4EBF-9B07-2194BDC33C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E8BFE9-2F23-4BCD-B60A-0983EBBCEB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95FE31-2336-4B0E-BC8F-3572FA6EC20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7DFD6EC-511A-455D-8BD9-982DE4390AD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4/15/2026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067B1AA-215E-4D2A-873E-12B2C91049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35E25FC-1B80-4F9E-AB2D-C76EBB6450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39867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639F35-1611-42F7-A008-1247A6AC1D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E268273-8ED8-4A31-9442-466BDD24B81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6F42B4-A61A-4FDA-B0DC-F40834BD8ED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2D9FEBD-503F-464B-B22C-555050B32A4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4/15/2026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4AC58AB-1586-418B-A030-C9B1CABED1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6CF43F4-342D-4F33-99B8-27ACFF6C09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708017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04AEEE-3587-4C7D-BAA3-0C3E401F31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98654F2-609F-41BE-BF94-9566C0BCC8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FEAD64-81FE-45C7-87BE-C99041D876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4/15/2026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C9082A-2241-44ED-B9AD-9750B21A68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710290-45AC-4A7C-9A77-667E4B9CF2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762296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D5DDBF4-DC75-4000-B4CD-4560FF8BCA5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38E350-8C93-428E-9B85-FE7F21988F2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B2166D-1728-4813-9139-87CA01351A2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4/15/2026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F9C6B2-CD29-4F7A-8C8F-E7523A74F3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4A101A-1A5F-4B8A-B35C-38FD5CC037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4186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88237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046118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0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ustomXml" Target="../ink/ink2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7.png"/><Relationship Id="rId4" Type="http://schemas.openxmlformats.org/officeDocument/2006/relationships/customXml" Target="../ink/ink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ustomXml" Target="../ink/ink4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7" Type="http://schemas.openxmlformats.org/officeDocument/2006/relationships/image" Target="../media/image11.png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customXml" Target="../ink/ink5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customXml" Target="../ink/ink6.xml"/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customXml" Target="../ink/ink9.xml"/><Relationship Id="rId3" Type="http://schemas.openxmlformats.org/officeDocument/2006/relationships/image" Target="../media/image70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Relationship Id="rId6" Type="http://schemas.openxmlformats.org/officeDocument/2006/relationships/customXml" Target="../ink/ink8.xml"/><Relationship Id="rId5" Type="http://schemas.openxmlformats.org/officeDocument/2006/relationships/image" Target="../media/image13.png"/><Relationship Id="rId4" Type="http://schemas.openxmlformats.org/officeDocument/2006/relationships/customXml" Target="../ink/ink7.xml"/><Relationship Id="rId9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ustomXml" Target="../ink/ink10.xml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7.png"/><Relationship Id="rId5" Type="http://schemas.openxmlformats.org/officeDocument/2006/relationships/customXml" Target="../ink/ink11.xml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customXml" Target="../ink/ink12.xml"/><Relationship Id="rId13" Type="http://schemas.openxmlformats.org/officeDocument/2006/relationships/image" Target="../media/image22.png"/><Relationship Id="rId3" Type="http://schemas.openxmlformats.org/officeDocument/2006/relationships/slideLayout" Target="../slideLayouts/slideLayout13.xml"/><Relationship Id="rId7" Type="http://schemas.openxmlformats.org/officeDocument/2006/relationships/image" Target="../media/image19.png"/><Relationship Id="rId12" Type="http://schemas.openxmlformats.org/officeDocument/2006/relationships/customXml" Target="../ink/ink14.xml"/><Relationship Id="rId2" Type="http://schemas.openxmlformats.org/officeDocument/2006/relationships/tags" Target="../tags/tag4.xml"/><Relationship Id="rId1" Type="http://schemas.openxmlformats.org/officeDocument/2006/relationships/tags" Target="../tags/tag3.xml"/><Relationship Id="rId6" Type="http://schemas.openxmlformats.org/officeDocument/2006/relationships/image" Target="../media/image18.png"/><Relationship Id="rId11" Type="http://schemas.openxmlformats.org/officeDocument/2006/relationships/image" Target="../media/image21.png"/><Relationship Id="rId5" Type="http://schemas.openxmlformats.org/officeDocument/2006/relationships/image" Target="../media/image80.png"/><Relationship Id="rId10" Type="http://schemas.openxmlformats.org/officeDocument/2006/relationships/customXml" Target="../ink/ink13.xml"/><Relationship Id="rId4" Type="http://schemas.openxmlformats.org/officeDocument/2006/relationships/notesSlide" Target="../notesSlides/notesSlide5.xml"/><Relationship Id="rId9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slideLayout" Target="../slideLayouts/slideLayout13.xml"/><Relationship Id="rId7" Type="http://schemas.openxmlformats.org/officeDocument/2006/relationships/image" Target="../media/image23.png"/><Relationship Id="rId2" Type="http://schemas.openxmlformats.org/officeDocument/2006/relationships/tags" Target="../tags/tag6.xml"/><Relationship Id="rId1" Type="http://schemas.openxmlformats.org/officeDocument/2006/relationships/tags" Target="../tags/tag5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customXml" Target="../ink/ink17.xml"/><Relationship Id="rId3" Type="http://schemas.openxmlformats.org/officeDocument/2006/relationships/image" Target="../media/image24.png"/><Relationship Id="rId7" Type="http://schemas.openxmlformats.org/officeDocument/2006/relationships/image" Target="../media/image211.png"/><Relationship Id="rId12" Type="http://schemas.openxmlformats.org/officeDocument/2006/relationships/hyperlink" Target="https://ketrinayim.tumblr.com/post/47522217578/cast-of-characters-designed-for-the-fall-2012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.xml"/><Relationship Id="rId6" Type="http://schemas.openxmlformats.org/officeDocument/2006/relationships/customXml" Target="../ink/ink16.xml"/><Relationship Id="rId11" Type="http://schemas.openxmlformats.org/officeDocument/2006/relationships/image" Target="../media/image26.png"/><Relationship Id="rId5" Type="http://schemas.openxmlformats.org/officeDocument/2006/relationships/image" Target="../media/image200.png"/><Relationship Id="rId10" Type="http://schemas.openxmlformats.org/officeDocument/2006/relationships/customXml" Target="../ink/ink18.xml"/><Relationship Id="rId4" Type="http://schemas.openxmlformats.org/officeDocument/2006/relationships/customXml" Target="../ink/ink15.xml"/><Relationship Id="rId9" Type="http://schemas.openxmlformats.org/officeDocument/2006/relationships/image" Target="../media/image2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131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10.png"/><Relationship Id="rId4" Type="http://schemas.openxmlformats.org/officeDocument/2006/relationships/customXml" Target="../ink/ink19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7.xml"/><Relationship Id="rId5" Type="http://schemas.openxmlformats.org/officeDocument/2006/relationships/image" Target="../media/image35.png"/><Relationship Id="rId4" Type="http://schemas.openxmlformats.org/officeDocument/2006/relationships/image" Target="../media/image141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customXml" Target="../ink/ink20.xml"/><Relationship Id="rId3" Type="http://schemas.openxmlformats.org/officeDocument/2006/relationships/slideLayout" Target="../slideLayouts/slideLayout13.xml"/><Relationship Id="rId7" Type="http://schemas.openxmlformats.org/officeDocument/2006/relationships/image" Target="../media/image50.png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6" Type="http://schemas.openxmlformats.org/officeDocument/2006/relationships/image" Target="../media/image152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Relationship Id="rId9" Type="http://schemas.openxmlformats.org/officeDocument/2006/relationships/image" Target="../media/image220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customXml" Target="../ink/ink22.xml"/><Relationship Id="rId13" Type="http://schemas.openxmlformats.org/officeDocument/2006/relationships/image" Target="../media/image271.png"/><Relationship Id="rId3" Type="http://schemas.openxmlformats.org/officeDocument/2006/relationships/slideLayout" Target="../slideLayouts/slideLayout13.xml"/><Relationship Id="rId7" Type="http://schemas.openxmlformats.org/officeDocument/2006/relationships/image" Target="../media/image241.png"/><Relationship Id="rId12" Type="http://schemas.openxmlformats.org/officeDocument/2006/relationships/customXml" Target="../ink/ink24.xml"/><Relationship Id="rId2" Type="http://schemas.openxmlformats.org/officeDocument/2006/relationships/tags" Target="../tags/tag11.xml"/><Relationship Id="rId1" Type="http://schemas.openxmlformats.org/officeDocument/2006/relationships/tags" Target="../tags/tag10.xml"/><Relationship Id="rId6" Type="http://schemas.openxmlformats.org/officeDocument/2006/relationships/customXml" Target="../ink/ink21.xml"/><Relationship Id="rId11" Type="http://schemas.openxmlformats.org/officeDocument/2006/relationships/image" Target="../media/image260.png"/><Relationship Id="rId5" Type="http://schemas.openxmlformats.org/officeDocument/2006/relationships/image" Target="../media/image27.png"/><Relationship Id="rId15" Type="http://schemas.openxmlformats.org/officeDocument/2006/relationships/image" Target="../media/image28.png"/><Relationship Id="rId10" Type="http://schemas.openxmlformats.org/officeDocument/2006/relationships/customXml" Target="../ink/ink23.xml"/><Relationship Id="rId4" Type="http://schemas.openxmlformats.org/officeDocument/2006/relationships/image" Target="../media/image19.png"/><Relationship Id="rId9" Type="http://schemas.openxmlformats.org/officeDocument/2006/relationships/image" Target="../media/image251.png"/><Relationship Id="rId14" Type="http://schemas.openxmlformats.org/officeDocument/2006/relationships/customXml" Target="../ink/ink25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customXml" Target="../ink/ink27.xml"/><Relationship Id="rId13" Type="http://schemas.openxmlformats.org/officeDocument/2006/relationships/image" Target="../media/image36.png"/><Relationship Id="rId3" Type="http://schemas.openxmlformats.org/officeDocument/2006/relationships/slideLayout" Target="../slideLayouts/slideLayout13.xml"/><Relationship Id="rId7" Type="http://schemas.openxmlformats.org/officeDocument/2006/relationships/image" Target="../media/image29.png"/><Relationship Id="rId12" Type="http://schemas.openxmlformats.org/officeDocument/2006/relationships/customXml" Target="../ink/ink29.xml"/><Relationship Id="rId2" Type="http://schemas.openxmlformats.org/officeDocument/2006/relationships/tags" Target="../tags/tag13.xml"/><Relationship Id="rId1" Type="http://schemas.openxmlformats.org/officeDocument/2006/relationships/tags" Target="../tags/tag12.xml"/><Relationship Id="rId6" Type="http://schemas.openxmlformats.org/officeDocument/2006/relationships/customXml" Target="../ink/ink26.xml"/><Relationship Id="rId11" Type="http://schemas.openxmlformats.org/officeDocument/2006/relationships/image" Target="../media/image34.png"/><Relationship Id="rId5" Type="http://schemas.openxmlformats.org/officeDocument/2006/relationships/image" Target="../media/image27.png"/><Relationship Id="rId10" Type="http://schemas.openxmlformats.org/officeDocument/2006/relationships/customXml" Target="../ink/ink28.xml"/><Relationship Id="rId4" Type="http://schemas.openxmlformats.org/officeDocument/2006/relationships/image" Target="../media/image19.png"/><Relationship Id="rId9" Type="http://schemas.openxmlformats.org/officeDocument/2006/relationships/image" Target="../media/image30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0.png"/><Relationship Id="rId3" Type="http://schemas.openxmlformats.org/officeDocument/2006/relationships/image" Target="../media/image86.png"/><Relationship Id="rId7" Type="http://schemas.openxmlformats.org/officeDocument/2006/relationships/customXml" Target="../ink/ink30.xml"/><Relationship Id="rId2" Type="http://schemas.openxmlformats.org/officeDocument/2006/relationships/image" Target="../media/image710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10.png"/><Relationship Id="rId5" Type="http://schemas.openxmlformats.org/officeDocument/2006/relationships/image" Target="../media/image100.png"/><Relationship Id="rId4" Type="http://schemas.openxmlformats.org/officeDocument/2006/relationships/image" Target="../media/image97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0.png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0.png"/><Relationship Id="rId2" Type="http://schemas.openxmlformats.org/officeDocument/2006/relationships/image" Target="../media/image130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50.png"/><Relationship Id="rId5" Type="http://schemas.openxmlformats.org/officeDocument/2006/relationships/customXml" Target="../ink/ink31.xml"/><Relationship Id="rId4" Type="http://schemas.openxmlformats.org/officeDocument/2006/relationships/image" Target="../media/image150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86.png"/><Relationship Id="rId7" Type="http://schemas.openxmlformats.org/officeDocument/2006/relationships/customXml" Target="../ink/ink32.xml"/><Relationship Id="rId2" Type="http://schemas.openxmlformats.org/officeDocument/2006/relationships/image" Target="../media/image710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10.png"/><Relationship Id="rId5" Type="http://schemas.openxmlformats.org/officeDocument/2006/relationships/image" Target="../media/image100.png"/><Relationship Id="rId4" Type="http://schemas.openxmlformats.org/officeDocument/2006/relationships/image" Target="../media/image97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0.png"/><Relationship Id="rId2" Type="http://schemas.openxmlformats.org/officeDocument/2006/relationships/image" Target="../media/image160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70.png"/><Relationship Id="rId4" Type="http://schemas.openxmlformats.org/officeDocument/2006/relationships/customXml" Target="../ink/ink33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customXml" Target="../ink/ink35.xml"/><Relationship Id="rId3" Type="http://schemas.openxmlformats.org/officeDocument/2006/relationships/slideLayout" Target="../slideLayouts/slideLayout13.xml"/><Relationship Id="rId7" Type="http://schemas.openxmlformats.org/officeDocument/2006/relationships/image" Target="../media/image301.png"/><Relationship Id="rId2" Type="http://schemas.openxmlformats.org/officeDocument/2006/relationships/tags" Target="../tags/tag15.xml"/><Relationship Id="rId1" Type="http://schemas.openxmlformats.org/officeDocument/2006/relationships/tags" Target="../tags/tag14.xml"/><Relationship Id="rId6" Type="http://schemas.openxmlformats.org/officeDocument/2006/relationships/customXml" Target="../ink/ink34.xml"/><Relationship Id="rId5" Type="http://schemas.openxmlformats.org/officeDocument/2006/relationships/image" Target="../media/image39.png"/><Relationship Id="rId4" Type="http://schemas.openxmlformats.org/officeDocument/2006/relationships/image" Target="../media/image38.png"/><Relationship Id="rId9" Type="http://schemas.openxmlformats.org/officeDocument/2006/relationships/image" Target="../media/image40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0.png"/><Relationship Id="rId7" Type="http://schemas.openxmlformats.org/officeDocument/2006/relationships/image" Target="../media/image4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Relationship Id="rId6" Type="http://schemas.openxmlformats.org/officeDocument/2006/relationships/customXml" Target="../ink/ink37.xml"/><Relationship Id="rId5" Type="http://schemas.openxmlformats.org/officeDocument/2006/relationships/image" Target="../media/image340.png"/><Relationship Id="rId4" Type="http://schemas.openxmlformats.org/officeDocument/2006/relationships/customXml" Target="../ink/ink36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customXml" Target="../ink/ink40.xml"/><Relationship Id="rId13" Type="http://schemas.openxmlformats.org/officeDocument/2006/relationships/image" Target="../media/image47.png"/><Relationship Id="rId18" Type="http://schemas.openxmlformats.org/officeDocument/2006/relationships/customXml" Target="../ink/ink45.xml"/><Relationship Id="rId3" Type="http://schemas.openxmlformats.org/officeDocument/2006/relationships/image" Target="../media/image42.png"/><Relationship Id="rId7" Type="http://schemas.openxmlformats.org/officeDocument/2006/relationships/image" Target="../media/image44.png"/><Relationship Id="rId12" Type="http://schemas.openxmlformats.org/officeDocument/2006/relationships/customXml" Target="../ink/ink42.xml"/><Relationship Id="rId17" Type="http://schemas.openxmlformats.org/officeDocument/2006/relationships/image" Target="../media/image49.png"/><Relationship Id="rId2" Type="http://schemas.openxmlformats.org/officeDocument/2006/relationships/notesSlide" Target="../notesSlides/notesSlide8.xml"/><Relationship Id="rId16" Type="http://schemas.openxmlformats.org/officeDocument/2006/relationships/customXml" Target="../ink/ink44.xml"/><Relationship Id="rId1" Type="http://schemas.openxmlformats.org/officeDocument/2006/relationships/slideLayout" Target="../slideLayouts/slideLayout13.xml"/><Relationship Id="rId6" Type="http://schemas.openxmlformats.org/officeDocument/2006/relationships/customXml" Target="../ink/ink39.xml"/><Relationship Id="rId11" Type="http://schemas.openxmlformats.org/officeDocument/2006/relationships/image" Target="../media/image46.png"/><Relationship Id="rId5" Type="http://schemas.openxmlformats.org/officeDocument/2006/relationships/image" Target="../media/image43.png"/><Relationship Id="rId15" Type="http://schemas.openxmlformats.org/officeDocument/2006/relationships/image" Target="../media/image48.png"/><Relationship Id="rId10" Type="http://schemas.openxmlformats.org/officeDocument/2006/relationships/customXml" Target="../ink/ink41.xml"/><Relationship Id="rId19" Type="http://schemas.openxmlformats.org/officeDocument/2006/relationships/image" Target="../media/image51.png"/><Relationship Id="rId4" Type="http://schemas.openxmlformats.org/officeDocument/2006/relationships/customXml" Target="../ink/ink38.xml"/><Relationship Id="rId9" Type="http://schemas.openxmlformats.org/officeDocument/2006/relationships/image" Target="../media/image45.png"/><Relationship Id="rId14" Type="http://schemas.openxmlformats.org/officeDocument/2006/relationships/customXml" Target="../ink/ink4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customXml" Target="../ink/ink46.xml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14.xml"/><Relationship Id="rId5" Type="http://schemas.openxmlformats.org/officeDocument/2006/relationships/hyperlink" Target="https://ketrinayim.tumblr.com/post/47522217578/cast-of-characters-designed-for-the-fall-2012" TargetMode="External"/><Relationship Id="rId4" Type="http://schemas.openxmlformats.org/officeDocument/2006/relationships/image" Target="../media/image460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1.png"/><Relationship Id="rId3" Type="http://schemas.openxmlformats.org/officeDocument/2006/relationships/tags" Target="../tags/tag18.xml"/><Relationship Id="rId7" Type="http://schemas.openxmlformats.org/officeDocument/2006/relationships/image" Target="../media/image56.png"/><Relationship Id="rId2" Type="http://schemas.openxmlformats.org/officeDocument/2006/relationships/tags" Target="../tags/tag17.xml"/><Relationship Id="rId1" Type="http://schemas.openxmlformats.org/officeDocument/2006/relationships/tags" Target="../tags/tag16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10" Type="http://schemas.openxmlformats.org/officeDocument/2006/relationships/image" Target="../media/image400.png"/><Relationship Id="rId4" Type="http://schemas.openxmlformats.org/officeDocument/2006/relationships/slideLayout" Target="../slideLayouts/slideLayout13.xml"/><Relationship Id="rId9" Type="http://schemas.openxmlformats.org/officeDocument/2006/relationships/customXml" Target="../ink/ink4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customXml" Target="../ink/ink48.xml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510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1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550.png"/><Relationship Id="rId5" Type="http://schemas.openxmlformats.org/officeDocument/2006/relationships/customXml" Target="../ink/ink49.xml"/><Relationship Id="rId4" Type="http://schemas.openxmlformats.org/officeDocument/2006/relationships/image" Target="../media/image61.pn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0.png"/><Relationship Id="rId2" Type="http://schemas.openxmlformats.org/officeDocument/2006/relationships/customXml" Target="../ink/ink50.xml"/><Relationship Id="rId1" Type="http://schemas.openxmlformats.org/officeDocument/2006/relationships/slideLayout" Target="../slideLayouts/slideLayout13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60.pn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60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customXml" Target="../ink/ink51.xml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570.pn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13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customXml" Target="../ink/ink52.xml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610.png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13.xml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png"/><Relationship Id="rId3" Type="http://schemas.openxmlformats.org/officeDocument/2006/relationships/tags" Target="../tags/tag21.xml"/><Relationship Id="rId7" Type="http://schemas.openxmlformats.org/officeDocument/2006/relationships/image" Target="../media/image67.png"/><Relationship Id="rId2" Type="http://schemas.openxmlformats.org/officeDocument/2006/relationships/tags" Target="../tags/tag20.xml"/><Relationship Id="rId1" Type="http://schemas.openxmlformats.org/officeDocument/2006/relationships/tags" Target="../tags/tag19.xml"/><Relationship Id="rId6" Type="http://schemas.openxmlformats.org/officeDocument/2006/relationships/image" Target="../media/image66.png"/><Relationship Id="rId5" Type="http://schemas.openxmlformats.org/officeDocument/2006/relationships/image" Target="../media/image65.png"/><Relationship Id="rId10" Type="http://schemas.openxmlformats.org/officeDocument/2006/relationships/image" Target="../media/image660.png"/><Relationship Id="rId4" Type="http://schemas.openxmlformats.org/officeDocument/2006/relationships/slideLayout" Target="../slideLayouts/slideLayout13.xml"/><Relationship Id="rId9" Type="http://schemas.openxmlformats.org/officeDocument/2006/relationships/customXml" Target="../ink/ink53.xml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customXml" Target="../ink/ink54.xml"/><Relationship Id="rId13" Type="http://schemas.openxmlformats.org/officeDocument/2006/relationships/image" Target="../media/image71.png"/><Relationship Id="rId3" Type="http://schemas.openxmlformats.org/officeDocument/2006/relationships/tags" Target="../tags/tag24.xml"/><Relationship Id="rId7" Type="http://schemas.openxmlformats.org/officeDocument/2006/relationships/image" Target="../media/image68.png"/><Relationship Id="rId12" Type="http://schemas.openxmlformats.org/officeDocument/2006/relationships/customXml" Target="../ink/ink56.xml"/><Relationship Id="rId2" Type="http://schemas.openxmlformats.org/officeDocument/2006/relationships/tags" Target="../tags/tag23.xml"/><Relationship Id="rId1" Type="http://schemas.openxmlformats.org/officeDocument/2006/relationships/tags" Target="../tags/tag22.xml"/><Relationship Id="rId6" Type="http://schemas.openxmlformats.org/officeDocument/2006/relationships/image" Target="../media/image67.png"/><Relationship Id="rId11" Type="http://schemas.openxmlformats.org/officeDocument/2006/relationships/image" Target="../media/image680.png"/><Relationship Id="rId5" Type="http://schemas.openxmlformats.org/officeDocument/2006/relationships/image" Target="../media/image66.png"/><Relationship Id="rId10" Type="http://schemas.openxmlformats.org/officeDocument/2006/relationships/customXml" Target="../ink/ink55.xml"/><Relationship Id="rId4" Type="http://schemas.openxmlformats.org/officeDocument/2006/relationships/slideLayout" Target="../slideLayouts/slideLayout13.xml"/><Relationship Id="rId9" Type="http://schemas.openxmlformats.org/officeDocument/2006/relationships/image" Target="../media/image69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13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0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100.png"/><Relationship Id="rId4" Type="http://schemas.openxmlformats.org/officeDocument/2006/relationships/image" Target="../media/image300.png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13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562164" y="2310075"/>
            <a:ext cx="5629816" cy="2889114"/>
          </a:xfrm>
        </p:spPr>
        <p:txBody>
          <a:bodyPr anchor="b">
            <a:normAutofit fontScale="90000"/>
          </a:bodyPr>
          <a:lstStyle/>
          <a:p>
            <a:pPr algn="l"/>
            <a:br>
              <a:rPr lang="en-US" sz="4600" dirty="0"/>
            </a:br>
            <a:br>
              <a:rPr lang="en-US" sz="4600" dirty="0"/>
            </a:br>
            <a:r>
              <a:rPr lang="en-US" sz="4600" dirty="0"/>
              <a:t>07-280</a:t>
            </a:r>
            <a:br>
              <a:rPr lang="en-US" sz="4600" dirty="0"/>
            </a:br>
            <a:r>
              <a:rPr lang="en-US" sz="4600" dirty="0"/>
              <a:t>AI &amp; ML I</a:t>
            </a:r>
            <a:br>
              <a:rPr lang="en-US" sz="4600" dirty="0"/>
            </a:br>
            <a:br>
              <a:rPr lang="en-US" sz="4600" dirty="0"/>
            </a:br>
            <a:r>
              <a:rPr lang="en-US" sz="4600" dirty="0"/>
              <a:t>Reinforcement Learning</a:t>
            </a:r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1DB7C82F-AB7E-4F0C-B829-FA1B9C4151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6172782" cy="6858000"/>
          </a:xfrm>
          <a:custGeom>
            <a:avLst/>
            <a:gdLst>
              <a:gd name="connsiteX0" fmla="*/ 6172782 w 6172782"/>
              <a:gd name="connsiteY0" fmla="*/ 0 h 6858000"/>
              <a:gd name="connsiteX1" fmla="*/ 69075 w 6172782"/>
              <a:gd name="connsiteY1" fmla="*/ 0 h 6858000"/>
              <a:gd name="connsiteX2" fmla="*/ 35131 w 6172782"/>
              <a:gd name="connsiteY2" fmla="*/ 267128 h 6858000"/>
              <a:gd name="connsiteX3" fmla="*/ 0 w 6172782"/>
              <a:gd name="connsiteY3" fmla="*/ 962845 h 6858000"/>
              <a:gd name="connsiteX4" fmla="*/ 3276103 w 6172782"/>
              <a:gd name="connsiteY4" fmla="*/ 6782205 h 6858000"/>
              <a:gd name="connsiteX5" fmla="*/ 3407923 w 6172782"/>
              <a:gd name="connsiteY5" fmla="*/ 6858000 h 6858000"/>
              <a:gd name="connsiteX6" fmla="*/ 6172782 w 6172782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172782" h="6858000">
                <a:moveTo>
                  <a:pt x="6172782" y="0"/>
                </a:moveTo>
                <a:lnTo>
                  <a:pt x="69075" y="0"/>
                </a:lnTo>
                <a:lnTo>
                  <a:pt x="35131" y="267128"/>
                </a:lnTo>
                <a:cubicBezTo>
                  <a:pt x="11901" y="495874"/>
                  <a:pt x="0" y="727970"/>
                  <a:pt x="0" y="962845"/>
                </a:cubicBezTo>
                <a:cubicBezTo>
                  <a:pt x="0" y="3429034"/>
                  <a:pt x="1312002" y="5588789"/>
                  <a:pt x="3276103" y="6782205"/>
                </a:cubicBezTo>
                <a:lnTo>
                  <a:pt x="3407923" y="6858000"/>
                </a:lnTo>
                <a:lnTo>
                  <a:pt x="6172782" y="6858000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Picture 3" descr="A close up of a fence&#10;&#10;Description automatically generated">
            <a:extLst>
              <a:ext uri="{FF2B5EF4-FFF2-40B4-BE49-F238E27FC236}">
                <a16:creationId xmlns:a16="http://schemas.microsoft.com/office/drawing/2014/main" id="{C5CA68C4-AA78-43A9-A080-8998D602DE2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55" r="2521"/>
          <a:stretch/>
        </p:blipFill>
        <p:spPr>
          <a:xfrm>
            <a:off x="20" y="10"/>
            <a:ext cx="6024134" cy="6857990"/>
          </a:xfrm>
          <a:custGeom>
            <a:avLst/>
            <a:gdLst/>
            <a:ahLst/>
            <a:cxnLst/>
            <a:rect l="l" t="t" r="r" b="b"/>
            <a:pathLst>
              <a:path w="6024154" h="6858000">
                <a:moveTo>
                  <a:pt x="0" y="0"/>
                </a:moveTo>
                <a:lnTo>
                  <a:pt x="5953780" y="0"/>
                </a:lnTo>
                <a:lnTo>
                  <a:pt x="5989880" y="284091"/>
                </a:lnTo>
                <a:cubicBezTo>
                  <a:pt x="6012544" y="507260"/>
                  <a:pt x="6024154" y="733696"/>
                  <a:pt x="6024154" y="962844"/>
                </a:cubicBezTo>
                <a:cubicBezTo>
                  <a:pt x="6024154" y="3483472"/>
                  <a:pt x="4619336" y="5675986"/>
                  <a:pt x="2549934" y="6800152"/>
                </a:cubicBezTo>
                <a:lnTo>
                  <a:pt x="2436987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BA2D9827-D4F9-4D52-8467-F545EC2752C1}"/>
              </a:ext>
            </a:extLst>
          </p:cNvPr>
          <p:cNvSpPr txBox="1">
            <a:spLocks/>
          </p:cNvSpPr>
          <p:nvPr/>
        </p:nvSpPr>
        <p:spPr>
          <a:xfrm>
            <a:off x="6562165" y="3112977"/>
            <a:ext cx="5354852" cy="3435741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Instructors: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Pat Virtue &amp; Nihar Shah</a:t>
            </a:r>
          </a:p>
        </p:txBody>
      </p:sp>
    </p:spTree>
    <p:extLst>
      <p:ext uri="{BB962C8B-B14F-4D97-AF65-F5344CB8AC3E}">
        <p14:creationId xmlns:p14="http://schemas.microsoft.com/office/powerpoint/2010/main" val="168947177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261C58-468C-4AAC-8A62-A254AE9B35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Reinforcement learning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C39AF69-5BD1-4A60-8756-A9D6B200EE8F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What if we didn’t know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’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|</m:t>
                    </m:r>
                    <m:r>
                      <a:rPr lang="en-US" i="1" dirty="0" err="1" smtClean="0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i="1" dirty="0" err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i="1" dirty="0" err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) </m:t>
                    </m:r>
                  </m:oMath>
                </a14:m>
                <a:r>
                  <a:rPr lang="en-US" dirty="0"/>
                  <a:t>and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𝑅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 dirty="0" err="1" smtClean="0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i="1" dirty="0" err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i="1" dirty="0" err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i="1" dirty="0" err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i="1" dirty="0" err="1" smtClean="0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’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?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C39AF69-5BD1-4A60-8756-A9D6B200EE8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17" t="-50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AEE2CD8C-4A22-4AE7-AA0F-DE3341132592}"/>
                  </a:ext>
                </a:extLst>
              </p:cNvPr>
              <p:cNvSpPr txBox="1"/>
              <p:nvPr/>
            </p:nvSpPr>
            <p:spPr>
              <a:xfrm>
                <a:off x="3769920" y="1500991"/>
                <a:ext cx="7668491" cy="44422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sSubPr>
                        <m:e>
                          <m:r>
                            <a:rPr kumimoji="0" lang="en-US" sz="20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𝑉</m:t>
                          </m:r>
                        </m:e>
                        <m:sub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𝑘</m:t>
                          </m:r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+</m:t>
                          </m:r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1</m:t>
                          </m:r>
                        </m:sub>
                      </m:sSub>
                      <m:d>
                        <m:dPr>
                          <m:ctrlPr>
                            <a:rPr kumimoji="0" lang="en-US" sz="20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kumimoji="0" lang="en-US" sz="20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𝑠</m:t>
                          </m:r>
                        </m:e>
                      </m:d>
                      <m:r>
                        <a:rPr kumimoji="0" lang="en-US" sz="2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=</m:t>
                      </m:r>
                      <m:func>
                        <m:funcPr>
                          <m:ctrlPr>
                            <a:rPr kumimoji="0" lang="en-US" sz="20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kumimoji="0" lang="en-US" sz="2000" b="0" i="0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max</m:t>
                              </m:r>
                            </m:e>
                            <m:lim>
                              <m:r>
                                <a:rPr kumimoji="0" lang="en-US" sz="20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𝑎</m:t>
                              </m:r>
                            </m:lim>
                          </m:limLow>
                        </m:fName>
                        <m:e>
                          <m:nary>
                            <m:naryPr>
                              <m:chr m:val="∑"/>
                              <m:supHide m:val="on"/>
                              <m:ctrlP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naryPr>
                            <m:sub>
                              <m:r>
                                <a:rPr kumimoji="0" lang="en-US" sz="20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kumimoji="0" lang="en-US" sz="20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′</m:t>
                              </m:r>
                            </m:sub>
                            <m:sup/>
                            <m:e>
                              <m:r>
                                <a:rPr kumimoji="0" lang="en-US" sz="20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𝑃</m:t>
                              </m:r>
                              <m:d>
                                <m:dPr>
                                  <m:ctrlPr>
                                    <a:rPr kumimoji="0" lang="en-US" sz="20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kumimoji="0" lang="en-US" sz="20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kumimoji="0" lang="en-US" sz="20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kumimoji="0" lang="en-US" sz="20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  <m:e>
                                  <m:r>
                                    <a:rPr kumimoji="0" lang="en-US" sz="20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  <m:r>
                                    <a:rPr kumimoji="0" lang="en-US" sz="20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,</m:t>
                                  </m:r>
                                  <m:r>
                                    <a:rPr kumimoji="0" lang="en-US" sz="20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𝑎</m:t>
                                  </m:r>
                                </m:e>
                              </m:d>
                              <m:d>
                                <m:dPr>
                                  <m:begChr m:val="["/>
                                  <m:endChr m:val="]"/>
                                  <m:ctrlP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kumimoji="0" lang="en-US" sz="20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𝑅</m:t>
                                  </m:r>
                                  <m:d>
                                    <m:dPr>
                                      <m:ctrlPr>
                                        <a:rPr kumimoji="0" lang="en-US" sz="20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kumimoji="0" lang="en-US" sz="20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  <m:r>
                                        <a:rPr kumimoji="0" lang="en-US" sz="20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,</m:t>
                                      </m:r>
                                      <m:r>
                                        <a:rPr kumimoji="0" lang="en-US" sz="20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𝑎</m:t>
                                      </m:r>
                                      <m:r>
                                        <a:rPr kumimoji="0" lang="en-US" sz="20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,</m:t>
                                      </m:r>
                                      <m:sSup>
                                        <m:sSupPr>
                                          <m:ctrlPr>
                                            <a:rPr kumimoji="0" lang="en-US" sz="2000" b="0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kumimoji="0" lang="en-US" sz="2000" b="0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  <m:t>𝑠</m:t>
                                          </m:r>
                                        </m:e>
                                        <m:sup>
                                          <m:r>
                                            <a:rPr kumimoji="0" lang="en-US" sz="2000" b="0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</m:e>
                                  </m:d>
                                  <m:r>
                                    <a:rPr kumimoji="0" lang="en-US" sz="20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+</m:t>
                                  </m:r>
                                  <m:r>
                                    <a:rPr kumimoji="0" lang="en-US" sz="20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𝛾</m:t>
                                  </m:r>
                                  <m:sSub>
                                    <m:sSubPr>
                                      <m:ctrlP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kumimoji="0" lang="en-US" sz="20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𝑉</m:t>
                                      </m:r>
                                    </m:e>
                                    <m:sub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𝑘</m:t>
                                      </m:r>
                                    </m:sub>
                                  </m:sSub>
                                  <m:d>
                                    <m:dPr>
                                      <m:ctrlPr>
                                        <a:rPr kumimoji="0" lang="en-US" sz="20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</m:ctrlPr>
                                    </m:dPr>
                                    <m:e>
                                      <m:sSup>
                                        <m:sSupPr>
                                          <m:ctrlPr>
                                            <a:rPr kumimoji="0" lang="en-US" sz="2000" b="0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kumimoji="0" lang="en-US" sz="2000" b="0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  <m:t>𝑠</m:t>
                                          </m:r>
                                        </m:e>
                                        <m:sup>
                                          <m:r>
                                            <a:rPr kumimoji="0" lang="en-US" sz="2000" b="0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</m:e>
                                  </m:d>
                                </m:e>
                              </m:d>
                            </m:e>
                          </m:nary>
                        </m:e>
                      </m:func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,  ∀ </m:t>
                      </m:r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𝑠</m:t>
                      </m:r>
                    </m:oMath>
                  </m:oMathPara>
                </a14:m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sSubPr>
                        <m:e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𝑄</m:t>
                          </m:r>
                        </m:e>
                        <m:sub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𝑘</m:t>
                          </m:r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+</m:t>
                          </m:r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1</m:t>
                          </m:r>
                        </m:sub>
                      </m:sSub>
                      <m:d>
                        <m:dPr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𝑠</m:t>
                          </m:r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,</m:t>
                          </m:r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𝑎</m:t>
                          </m:r>
                        </m:e>
                      </m:d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naryPr>
                        <m:sub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𝑠</m:t>
                          </m:r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′</m:t>
                          </m:r>
                        </m:sub>
                        <m:sup/>
                        <m:e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𝑃</m:t>
                          </m:r>
                          <m:d>
                            <m:dPr>
                              <m:ctrlP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  <m:e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𝑎</m:t>
                              </m:r>
                            </m:e>
                          </m:d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[</m:t>
                          </m:r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𝑅</m:t>
                          </m:r>
                          <m:d>
                            <m:dPr>
                              <m:ctrlP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dPr>
                            <m:e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𝑎</m:t>
                              </m:r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sSup>
                                <m:sSupPr>
                                  <m:ctrlP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</m:d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+</m:t>
                          </m:r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𝛾</m:t>
                          </m:r>
                          <m:func>
                            <m:funcPr>
                              <m:ctrlP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funcPr>
                            <m:fName>
                              <m:limLow>
                                <m:limLowPr>
                                  <m:ctrlP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limLowPr>
                                <m:e>
                                  <m:r>
                                    <m:rPr>
                                      <m:sty m:val="p"/>
                                    </m:rPr>
                                    <a:rPr kumimoji="0" lang="en-US" sz="2000" b="0" i="0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max</m:t>
                                  </m:r>
                                </m:e>
                                <m:lim>
                                  <m:sSup>
                                    <m:sSupPr>
                                      <m:ctrlP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𝑎</m:t>
                                      </m:r>
                                    </m:e>
                                    <m:sup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lim>
                              </m:limLow>
                            </m:fName>
                            <m:e>
                              <m:sSub>
                                <m:sSubPr>
                                  <m:ctrlP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sSubPr>
                                <m:e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𝑄</m:t>
                                  </m:r>
                                </m:e>
                                <m:sub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𝑘</m:t>
                                  </m:r>
                                </m:sub>
                              </m:sSub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(</m:t>
                              </m:r>
                              <m:sSup>
                                <m:sSupPr>
                                  <m:ctrlP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sSup>
                                <m:sSupPr>
                                  <m:ctrlP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𝑎</m:t>
                                  </m:r>
                                </m:e>
                                <m:sup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)]</m:t>
                              </m:r>
                            </m:e>
                          </m:func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,  </m:t>
                          </m:r>
                        </m:e>
                      </m:nary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   </m:t>
                      </m:r>
                      <m:r>
                        <a:rPr kumimoji="0" lang="en-US" sz="2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∀ </m:t>
                      </m:r>
                      <m:r>
                        <a:rPr kumimoji="0" lang="en-US" sz="2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𝑠</m:t>
                      </m:r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,</m:t>
                      </m:r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𝑎</m:t>
                      </m:r>
                    </m:oMath>
                  </m:oMathPara>
                </a14:m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sSubPr>
                        <m:e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𝜋</m:t>
                          </m:r>
                        </m:e>
                        <m:sub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𝑉</m:t>
                          </m:r>
                        </m:sub>
                      </m:sSub>
                      <m:d>
                        <m:dPr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𝑠</m:t>
                          </m:r>
                        </m:e>
                      </m:d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=</m:t>
                      </m:r>
                      <m:func>
                        <m:funcPr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kumimoji="0" lang="en-US" sz="2000" b="0" i="0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argmax</m:t>
                              </m:r>
                            </m:e>
                            <m:lim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𝑎</m:t>
                              </m:r>
                            </m:lim>
                          </m:limLow>
                        </m:fName>
                        <m:e>
                          <m:nary>
                            <m:naryPr>
                              <m:chr m:val="∑"/>
                              <m:supHide m:val="on"/>
                              <m:ctrlP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naryPr>
                            <m:sub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′</m:t>
                              </m:r>
                            </m:sub>
                            <m:sup/>
                            <m:e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𝑃</m:t>
                              </m:r>
                              <m:d>
                                <m:dPr>
                                  <m:ctrlP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  <m:e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,</m:t>
                                  </m:r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𝑎</m:t>
                                  </m:r>
                                </m:e>
                              </m:d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[</m:t>
                              </m:r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𝑅</m:t>
                              </m:r>
                              <m:d>
                                <m:dPr>
                                  <m:ctrlP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,</m:t>
                                  </m:r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𝑎</m:t>
                                  </m:r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,</m:t>
                                  </m:r>
                                  <m:sSup>
                                    <m:sSupPr>
                                      <m:ctrlP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</m:d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+</m:t>
                              </m:r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𝛾</m:t>
                              </m:r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𝑉</m:t>
                              </m:r>
                              <m:d>
                                <m:dPr>
                                  <m:ctrlP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</m:d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]</m:t>
                              </m:r>
                            </m:e>
                          </m:nary>
                        </m:e>
                      </m:func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,  ∀ </m:t>
                      </m:r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𝑠</m:t>
                      </m:r>
                    </m:oMath>
                  </m:oMathPara>
                </a14:m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sSubSupPr>
                        <m:e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𝑉</m:t>
                          </m:r>
                        </m:e>
                        <m:sub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𝑘</m:t>
                          </m:r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+</m:t>
                          </m:r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1</m:t>
                          </m:r>
                        </m:sub>
                        <m:sup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𝜋</m:t>
                          </m:r>
                        </m:sup>
                      </m:sSubSup>
                      <m:d>
                        <m:dPr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𝑠</m:t>
                          </m:r>
                        </m:e>
                      </m:d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naryPr>
                        <m:sub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𝑠</m:t>
                          </m:r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′</m:t>
                          </m:r>
                        </m:sub>
                        <m:sup/>
                        <m:e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𝑃</m:t>
                          </m:r>
                          <m:d>
                            <m:dPr>
                              <m:ctrlP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  <m:e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𝜋</m:t>
                              </m:r>
                              <m:d>
                                <m:dPr>
                                  <m:ctrlP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</m:d>
                            </m:e>
                          </m:d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[</m:t>
                          </m:r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𝑅</m:t>
                          </m:r>
                          <m:d>
                            <m:dPr>
                              <m:ctrlP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dPr>
                            <m:e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𝜋</m:t>
                              </m:r>
                              <m:d>
                                <m:dPr>
                                  <m:ctrlP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</m:d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sSup>
                                <m:sSupPr>
                                  <m:ctrlP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</m:d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+</m:t>
                          </m:r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𝛾</m:t>
                          </m:r>
                          <m:sSubSup>
                            <m:sSubSupPr>
                              <m:ctrlP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sSubSupPr>
                            <m:e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𝑘</m:t>
                              </m:r>
                            </m:sub>
                            <m:sup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𝜋</m:t>
                              </m:r>
                            </m:sup>
                          </m:sSubSup>
                          <m:d>
                            <m:dPr>
                              <m:ctrlP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</m:d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]</m:t>
                          </m:r>
                        </m:e>
                      </m:nary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,  ∀ </m:t>
                      </m:r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𝑠</m:t>
                      </m:r>
                    </m:oMath>
                  </m:oMathPara>
                </a14:m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sSubPr>
                        <m:e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𝜋</m:t>
                          </m:r>
                        </m:e>
                        <m:sub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𝑛𝑒𝑤</m:t>
                          </m:r>
                        </m:sub>
                      </m:sSub>
                      <m:d>
                        <m:dPr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𝑠</m:t>
                          </m:r>
                        </m:e>
                      </m:d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=</m:t>
                      </m:r>
                      <m:func>
                        <m:funcPr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kumimoji="0" lang="en-US" sz="2000" b="0" i="0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argmax</m:t>
                              </m:r>
                            </m:e>
                            <m:lim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𝑎</m:t>
                              </m:r>
                            </m:lim>
                          </m:limLow>
                        </m:fName>
                        <m:e>
                          <m:nary>
                            <m:naryPr>
                              <m:chr m:val="∑"/>
                              <m:supHide m:val="on"/>
                              <m:ctrlP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naryPr>
                            <m:sub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′</m:t>
                              </m:r>
                            </m:sub>
                            <m:sup/>
                            <m:e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𝑃</m:t>
                              </m:r>
                              <m:d>
                                <m:dPr>
                                  <m:ctrlP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  <m:e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,</m:t>
                                  </m:r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𝑎</m:t>
                                  </m:r>
                                </m:e>
                              </m:d>
                              <m:d>
                                <m:dPr>
                                  <m:begChr m:val="["/>
                                  <m:endChr m:val="]"/>
                                  <m:ctrlP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𝑅</m:t>
                                  </m:r>
                                  <m:d>
                                    <m:dPr>
                                      <m:ctrlP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,</m:t>
                                      </m:r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𝑎</m:t>
                                      </m:r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,</m:t>
                                      </m:r>
                                      <m:sSup>
                                        <m:sSupPr>
                                          <m:ctrlPr>
                                            <a:rPr kumimoji="0" lang="en-US" sz="20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kumimoji="0" lang="en-US" sz="20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  <m:t>𝑠</m:t>
                                          </m:r>
                                        </m:e>
                                        <m:sup>
                                          <m:r>
                                            <a:rPr kumimoji="0" lang="en-US" sz="20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</m:e>
                                  </m:d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+</m:t>
                                  </m:r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𝛾</m:t>
                                  </m:r>
                                  <m:sSup>
                                    <m:sSupPr>
                                      <m:ctrlP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𝑉</m:t>
                                      </m:r>
                                    </m:e>
                                    <m:sup>
                                      <m:sSub>
                                        <m:sSubPr>
                                          <m:ctrlPr>
                                            <a:rPr kumimoji="0" lang="en-US" sz="20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kumimoji="0" lang="en-US" sz="20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  <m:t>𝜋</m:t>
                                          </m:r>
                                        </m:e>
                                        <m:sub>
                                          <m:r>
                                            <a:rPr kumimoji="0" lang="en-US" sz="20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  <m:t>𝑜𝑙𝑑</m:t>
                                          </m:r>
                                        </m:sub>
                                      </m:sSub>
                                    </m:sup>
                                  </m:sSup>
                                  <m:d>
                                    <m:dPr>
                                      <m:ctrlP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</m:ctrlPr>
                                    </m:dPr>
                                    <m:e>
                                      <m:sSup>
                                        <m:sSupPr>
                                          <m:ctrlPr>
                                            <a:rPr kumimoji="0" lang="en-US" sz="20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kumimoji="0" lang="en-US" sz="20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  <m:t>𝑠</m:t>
                                          </m:r>
                                        </m:e>
                                        <m:sup>
                                          <m:r>
                                            <a:rPr kumimoji="0" lang="en-US" sz="20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</m:e>
                                  </m:d>
                                </m:e>
                              </m:d>
                            </m:e>
                          </m:nary>
                        </m:e>
                      </m:func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,  ∀ </m:t>
                      </m:r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𝑠</m:t>
                      </m:r>
                    </m:oMath>
                  </m:oMathPara>
                </a14:m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AEE2CD8C-4A22-4AE7-AA0F-DE334113259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69920" y="1500991"/>
                <a:ext cx="7668491" cy="444224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>
            <a:extLst>
              <a:ext uri="{FF2B5EF4-FFF2-40B4-BE49-F238E27FC236}">
                <a16:creationId xmlns:a16="http://schemas.microsoft.com/office/drawing/2014/main" id="{5CFE5080-3736-406C-B5F6-692546EBD294}"/>
              </a:ext>
            </a:extLst>
          </p:cNvPr>
          <p:cNvSpPr txBox="1"/>
          <p:nvPr/>
        </p:nvSpPr>
        <p:spPr>
          <a:xfrm>
            <a:off x="684953" y="1901394"/>
            <a:ext cx="31550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Value iteration: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5C433AF-3AC2-42D0-A2AB-BFD65142C1A6}"/>
              </a:ext>
            </a:extLst>
          </p:cNvPr>
          <p:cNvSpPr txBox="1"/>
          <p:nvPr/>
        </p:nvSpPr>
        <p:spPr>
          <a:xfrm>
            <a:off x="684953" y="2669131"/>
            <a:ext cx="31550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Q-iteration: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B59A69A-95DE-43AE-81CC-D59F00F3BDB7}"/>
              </a:ext>
            </a:extLst>
          </p:cNvPr>
          <p:cNvSpPr txBox="1"/>
          <p:nvPr/>
        </p:nvSpPr>
        <p:spPr>
          <a:xfrm>
            <a:off x="641906" y="3412597"/>
            <a:ext cx="31550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Policy extraction: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8984B05-B157-4CEF-8A0C-C18ADC37E7B7}"/>
              </a:ext>
            </a:extLst>
          </p:cNvPr>
          <p:cNvSpPr txBox="1"/>
          <p:nvPr/>
        </p:nvSpPr>
        <p:spPr>
          <a:xfrm>
            <a:off x="641906" y="4895344"/>
            <a:ext cx="31550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Policy improvement: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9A3556B-553D-4B24-A170-5086D509BC0B}"/>
              </a:ext>
            </a:extLst>
          </p:cNvPr>
          <p:cNvSpPr txBox="1"/>
          <p:nvPr/>
        </p:nvSpPr>
        <p:spPr>
          <a:xfrm>
            <a:off x="641906" y="4151878"/>
            <a:ext cx="31550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Policy evaluation: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E2A36B3-EBEF-4630-99B2-446FBFA60A26}"/>
              </a:ext>
            </a:extLst>
          </p:cNvPr>
          <p:cNvSpPr/>
          <p:nvPr/>
        </p:nvSpPr>
        <p:spPr>
          <a:xfrm rot="20856672">
            <a:off x="5908678" y="2154463"/>
            <a:ext cx="1001936" cy="57283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5FBA4FD-4E76-49D5-9E30-241C1D5FD607}"/>
              </a:ext>
            </a:extLst>
          </p:cNvPr>
          <p:cNvSpPr/>
          <p:nvPr/>
        </p:nvSpPr>
        <p:spPr>
          <a:xfrm rot="20856672">
            <a:off x="7052267" y="2154462"/>
            <a:ext cx="1001936" cy="57283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F34CCC5-1BBD-41CA-9405-5B7F66E780EE}"/>
              </a:ext>
            </a:extLst>
          </p:cNvPr>
          <p:cNvSpPr/>
          <p:nvPr/>
        </p:nvSpPr>
        <p:spPr>
          <a:xfrm rot="20856672">
            <a:off x="5677356" y="2890321"/>
            <a:ext cx="1001936" cy="57283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B7F4219-6BCC-46C6-8956-E7EBF3BEEE3D}"/>
              </a:ext>
            </a:extLst>
          </p:cNvPr>
          <p:cNvSpPr/>
          <p:nvPr/>
        </p:nvSpPr>
        <p:spPr>
          <a:xfrm rot="20856672">
            <a:off x="6820945" y="2890320"/>
            <a:ext cx="1001936" cy="57283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00DD7FF-366E-4798-8A4A-C5A9AB9BC213}"/>
              </a:ext>
            </a:extLst>
          </p:cNvPr>
          <p:cNvSpPr/>
          <p:nvPr/>
        </p:nvSpPr>
        <p:spPr>
          <a:xfrm rot="20856672">
            <a:off x="6036584" y="3623658"/>
            <a:ext cx="1001936" cy="57283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62E7DA9-F4FC-463B-AE7D-21E866E40566}"/>
              </a:ext>
            </a:extLst>
          </p:cNvPr>
          <p:cNvSpPr/>
          <p:nvPr/>
        </p:nvSpPr>
        <p:spPr>
          <a:xfrm rot="20856672">
            <a:off x="7180173" y="3623657"/>
            <a:ext cx="1001936" cy="57283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CDF42A4-4B72-4970-A99D-CCEE3922D830}"/>
              </a:ext>
            </a:extLst>
          </p:cNvPr>
          <p:cNvSpPr/>
          <p:nvPr/>
        </p:nvSpPr>
        <p:spPr>
          <a:xfrm rot="21220573">
            <a:off x="5422902" y="4367763"/>
            <a:ext cx="1346195" cy="5831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110C226-DD5C-45D0-A987-B1C44EE031B9}"/>
              </a:ext>
            </a:extLst>
          </p:cNvPr>
          <p:cNvSpPr/>
          <p:nvPr/>
        </p:nvSpPr>
        <p:spPr>
          <a:xfrm rot="21220573">
            <a:off x="6881004" y="4367763"/>
            <a:ext cx="1346195" cy="5831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06DB0126-D176-4770-8113-D4325D27F70C}"/>
              </a:ext>
            </a:extLst>
          </p:cNvPr>
          <p:cNvSpPr/>
          <p:nvPr/>
        </p:nvSpPr>
        <p:spPr>
          <a:xfrm rot="20856672">
            <a:off x="6283707" y="5104737"/>
            <a:ext cx="1001936" cy="57283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006C884D-DFE2-4E8D-A3A9-4E223B1D5741}"/>
              </a:ext>
            </a:extLst>
          </p:cNvPr>
          <p:cNvSpPr/>
          <p:nvPr/>
        </p:nvSpPr>
        <p:spPr>
          <a:xfrm rot="20856672">
            <a:off x="7427296" y="5104736"/>
            <a:ext cx="1001936" cy="57283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077232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2" grpId="0" animBg="1"/>
      <p:bldP spid="2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U-Turn Arrow 11"/>
          <p:cNvSpPr/>
          <p:nvPr/>
        </p:nvSpPr>
        <p:spPr>
          <a:xfrm rot="16200000">
            <a:off x="3429000" y="1479178"/>
            <a:ext cx="2209800" cy="1752600"/>
          </a:xfrm>
          <a:prstGeom prst="uturnArrow">
            <a:avLst>
              <a:gd name="adj1" fmla="val 12068"/>
              <a:gd name="adj2" fmla="val 18757"/>
              <a:gd name="adj3" fmla="val 25000"/>
              <a:gd name="adj4" fmla="val 43750"/>
              <a:gd name="adj5" fmla="val 92838"/>
            </a:avLst>
          </a:prstGeom>
          <a:solidFill>
            <a:schemeClr val="bg2">
              <a:lumMod val="40000"/>
              <a:lumOff val="60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11" name="U-Turn Arrow 10"/>
          <p:cNvSpPr/>
          <p:nvPr/>
        </p:nvSpPr>
        <p:spPr>
          <a:xfrm rot="5400000">
            <a:off x="6248400" y="1707777"/>
            <a:ext cx="2209800" cy="1752600"/>
          </a:xfrm>
          <a:prstGeom prst="uturnArrow">
            <a:avLst>
              <a:gd name="adj1" fmla="val 12068"/>
              <a:gd name="adj2" fmla="val 18757"/>
              <a:gd name="adj3" fmla="val 25000"/>
              <a:gd name="adj4" fmla="val 43750"/>
              <a:gd name="adj5" fmla="val 64298"/>
            </a:avLst>
          </a:prstGeom>
          <a:solidFill>
            <a:schemeClr val="bg2">
              <a:lumMod val="40000"/>
              <a:lumOff val="60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1740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ea typeface="ＭＳ Ｐゴシック" pitchFamily="34" charset="-128"/>
              </a:rPr>
              <a:t>Reinforcement Learning</a:t>
            </a:r>
          </a:p>
        </p:txBody>
      </p:sp>
      <p:sp>
        <p:nvSpPr>
          <p:cNvPr id="17410" name="Rectangle 3"/>
          <p:cNvSpPr>
            <a:spLocks noGrp="1" noChangeArrowheads="1"/>
          </p:cNvSpPr>
          <p:nvPr>
            <p:ph idx="1"/>
          </p:nvPr>
        </p:nvSpPr>
        <p:spPr>
          <a:xfrm>
            <a:off x="467959" y="4220583"/>
            <a:ext cx="11424620" cy="2057401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800" dirty="0">
                <a:latin typeface="Calibri"/>
                <a:ea typeface="ＭＳ Ｐゴシック" pitchFamily="34" charset="-128"/>
                <a:cs typeface="Calibri"/>
              </a:rPr>
              <a:t>Basic idea:</a:t>
            </a:r>
          </a:p>
          <a:p>
            <a:pPr lvl="1">
              <a:lnSpc>
                <a:spcPct val="90000"/>
              </a:lnSpc>
            </a:pPr>
            <a:r>
              <a:rPr lang="en-US" sz="2800" dirty="0">
                <a:latin typeface="Calibri"/>
                <a:ea typeface="ＭＳ Ｐゴシック" pitchFamily="34" charset="-128"/>
                <a:cs typeface="Calibri"/>
              </a:rPr>
              <a:t> All learning is based on observed </a:t>
            </a:r>
            <a:r>
              <a:rPr lang="en-US" sz="2800" dirty="0">
                <a:solidFill>
                  <a:srgbClr val="C00000"/>
                </a:solidFill>
                <a:latin typeface="Calibri"/>
                <a:ea typeface="ＭＳ Ｐゴシック" pitchFamily="34" charset="-128"/>
                <a:cs typeface="Calibri"/>
              </a:rPr>
              <a:t>samples</a:t>
            </a:r>
            <a:r>
              <a:rPr lang="en-US" sz="2800" dirty="0">
                <a:latin typeface="Calibri"/>
                <a:ea typeface="ＭＳ Ｐゴシック" pitchFamily="34" charset="-128"/>
                <a:cs typeface="Calibri"/>
              </a:rPr>
              <a:t> of rewards and next states!</a:t>
            </a:r>
          </a:p>
          <a:p>
            <a:pPr lvl="1">
              <a:lnSpc>
                <a:spcPct val="90000"/>
              </a:lnSpc>
            </a:pPr>
            <a:r>
              <a:rPr lang="en-US" sz="2800" dirty="0">
                <a:latin typeface="Calibri"/>
                <a:ea typeface="ＭＳ Ｐゴシック" pitchFamily="34" charset="-128"/>
                <a:cs typeface="Calibri"/>
              </a:rPr>
              <a:t> Receive feedback in the form of </a:t>
            </a:r>
            <a:r>
              <a:rPr lang="en-US" sz="2800" dirty="0">
                <a:solidFill>
                  <a:srgbClr val="CC0000"/>
                </a:solidFill>
                <a:latin typeface="Calibri"/>
                <a:ea typeface="ＭＳ Ｐゴシック" pitchFamily="34" charset="-128"/>
                <a:cs typeface="Calibri"/>
              </a:rPr>
              <a:t>rewards</a:t>
            </a:r>
          </a:p>
          <a:p>
            <a:pPr lvl="1">
              <a:lnSpc>
                <a:spcPct val="90000"/>
              </a:lnSpc>
            </a:pPr>
            <a:r>
              <a:rPr lang="en-US" sz="2800" dirty="0">
                <a:latin typeface="Calibri"/>
                <a:ea typeface="ＭＳ Ｐゴシック" pitchFamily="34" charset="-128"/>
                <a:cs typeface="Calibri"/>
              </a:rPr>
              <a:t> Must (learn to) act so as to </a:t>
            </a:r>
            <a:r>
              <a:rPr lang="en-US" sz="2800" dirty="0">
                <a:solidFill>
                  <a:srgbClr val="CC0000"/>
                </a:solidFill>
                <a:latin typeface="Calibri"/>
                <a:ea typeface="ＭＳ Ｐゴシック" pitchFamily="34" charset="-128"/>
                <a:cs typeface="Calibri"/>
              </a:rPr>
              <a:t>maximize expected sum of discounted rewards</a:t>
            </a:r>
          </a:p>
          <a:p>
            <a:pPr marL="0" lvl="1" indent="0">
              <a:lnSpc>
                <a:spcPct val="90000"/>
              </a:lnSpc>
              <a:buNone/>
            </a:pPr>
            <a:endParaRPr lang="en-US" sz="2400" dirty="0">
              <a:latin typeface="Calibri"/>
              <a:ea typeface="ＭＳ Ｐゴシック" pitchFamily="34" charset="-128"/>
              <a:cs typeface="Calibri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4953000" y="2774577"/>
            <a:ext cx="2133600" cy="1143000"/>
          </a:xfrm>
          <a:prstGeom prst="roundRect">
            <a:avLst>
              <a:gd name="adj" fmla="val 40599"/>
            </a:avLst>
          </a:prstGeom>
          <a:solidFill>
            <a:srgbClr val="B5E3C8"/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Environment</a:t>
            </a:r>
          </a:p>
        </p:txBody>
      </p:sp>
      <p:sp>
        <p:nvSpPr>
          <p:cNvPr id="10" name="Trapezoid 9"/>
          <p:cNvSpPr/>
          <p:nvPr/>
        </p:nvSpPr>
        <p:spPr>
          <a:xfrm>
            <a:off x="4953000" y="1098177"/>
            <a:ext cx="2133600" cy="1066800"/>
          </a:xfrm>
          <a:prstGeom prst="trapezoid">
            <a:avLst>
              <a:gd name="adj" fmla="val 58183"/>
            </a:avLst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Agent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425479" y="1961345"/>
            <a:ext cx="16002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Actions: a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866900" y="1961346"/>
            <a:ext cx="16002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State: 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Reward: r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FCDD6A30-BA0A-6F79-9276-60FE5F7F654B}"/>
                  </a:ext>
                </a:extLst>
              </p14:cNvPr>
              <p14:cNvContentPartPr/>
              <p14:nvPr/>
            </p14:nvContentPartPr>
            <p14:xfrm>
              <a:off x="436680" y="4619880"/>
              <a:ext cx="11115000" cy="185832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FCDD6A30-BA0A-6F79-9276-60FE5F7F654B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27320" y="4610520"/>
                <a:ext cx="11133720" cy="1877040"/>
              </a:xfrm>
              <a:prstGeom prst="rect">
                <a:avLst/>
              </a:prstGeom>
            </p:spPr>
          </p:pic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B05FB73B-3195-1236-B95E-F4E76E06A968}"/>
              </a:ext>
            </a:extLst>
          </p:cNvPr>
          <p:cNvSpPr txBox="1"/>
          <p:nvPr/>
        </p:nvSpPr>
        <p:spPr>
          <a:xfrm>
            <a:off x="350876" y="6392081"/>
            <a:ext cx="27950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Slide credit: UC Berkeley AI 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Reinforcement Learning</a:t>
            </a:r>
          </a:p>
        </p:txBody>
      </p:sp>
      <p:sp>
        <p:nvSpPr>
          <p:cNvPr id="24578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417637"/>
            <a:ext cx="11049000" cy="4525963"/>
          </a:xfrm>
        </p:spPr>
        <p:txBody>
          <a:bodyPr/>
          <a:lstStyle/>
          <a:p>
            <a:r>
              <a:rPr lang="en-US" sz="2800" dirty="0">
                <a:latin typeface="Calibri"/>
                <a:ea typeface="ＭＳ Ｐゴシック" pitchFamily="34" charset="-128"/>
                <a:cs typeface="Calibri"/>
              </a:rPr>
              <a:t>Still assume a Markov decision process (MDP):</a:t>
            </a:r>
          </a:p>
          <a:p>
            <a:pPr lvl="1"/>
            <a:r>
              <a:rPr lang="en-US" sz="2400" dirty="0">
                <a:latin typeface="Calibri"/>
                <a:ea typeface="ＭＳ Ｐゴシック" pitchFamily="34" charset="-128"/>
                <a:cs typeface="Calibri"/>
              </a:rPr>
              <a:t>A </a:t>
            </a:r>
            <a:r>
              <a:rPr lang="en-US" sz="2400" dirty="0">
                <a:solidFill>
                  <a:srgbClr val="CC0000"/>
                </a:solidFill>
                <a:latin typeface="Calibri"/>
                <a:ea typeface="ＭＳ Ｐゴシック" pitchFamily="34" charset="-128"/>
                <a:cs typeface="Calibri"/>
              </a:rPr>
              <a:t>set of states s </a:t>
            </a:r>
            <a:r>
              <a:rPr lang="en-US" sz="2400" dirty="0">
                <a:solidFill>
                  <a:srgbClr val="CC0000"/>
                </a:solidFill>
                <a:latin typeface="Calibri"/>
                <a:ea typeface="ＭＳ Ｐゴシック" pitchFamily="34" charset="-128"/>
                <a:cs typeface="Calibri"/>
                <a:sym typeface="Symbol" pitchFamily="18" charset="2"/>
              </a:rPr>
              <a:t> </a:t>
            </a:r>
            <a:r>
              <a:rPr lang="en-US" sz="2400" dirty="0">
                <a:solidFill>
                  <a:srgbClr val="CC0000"/>
                </a:solidFill>
                <a:latin typeface="Calibri"/>
                <a:ea typeface="ＭＳ Ｐゴシック" pitchFamily="34" charset="-128"/>
                <a:cs typeface="Calibri"/>
              </a:rPr>
              <a:t>S</a:t>
            </a:r>
          </a:p>
          <a:p>
            <a:pPr lvl="1"/>
            <a:r>
              <a:rPr lang="en-US" sz="2400" dirty="0">
                <a:latin typeface="Calibri"/>
                <a:ea typeface="ＭＳ Ｐゴシック" pitchFamily="34" charset="-128"/>
                <a:cs typeface="Calibri"/>
              </a:rPr>
              <a:t>A </a:t>
            </a:r>
            <a:r>
              <a:rPr lang="en-US" sz="2400" dirty="0">
                <a:solidFill>
                  <a:srgbClr val="CC0000"/>
                </a:solidFill>
                <a:latin typeface="Calibri"/>
                <a:ea typeface="ＭＳ Ｐゴシック" pitchFamily="34" charset="-128"/>
                <a:cs typeface="Calibri"/>
              </a:rPr>
              <a:t>set of actions (per state) A</a:t>
            </a:r>
          </a:p>
          <a:p>
            <a:pPr lvl="1"/>
            <a:r>
              <a:rPr lang="en-US" sz="2400" dirty="0">
                <a:latin typeface="Calibri"/>
                <a:ea typeface="ＭＳ Ｐゴシック" pitchFamily="34" charset="-128"/>
                <a:cs typeface="Calibri"/>
              </a:rPr>
              <a:t>A </a:t>
            </a:r>
            <a:r>
              <a:rPr lang="en-US" sz="2400" dirty="0">
                <a:solidFill>
                  <a:srgbClr val="CC0000"/>
                </a:solidFill>
                <a:latin typeface="Calibri"/>
                <a:ea typeface="ＭＳ Ｐゴシック" pitchFamily="34" charset="-128"/>
                <a:cs typeface="Calibri"/>
              </a:rPr>
              <a:t>model T(</a:t>
            </a:r>
            <a:r>
              <a:rPr lang="en-US" sz="2400" dirty="0" err="1">
                <a:solidFill>
                  <a:srgbClr val="CC0000"/>
                </a:solidFill>
                <a:latin typeface="Calibri"/>
                <a:ea typeface="ＭＳ Ｐゴシック" pitchFamily="34" charset="-128"/>
                <a:cs typeface="Calibri"/>
              </a:rPr>
              <a:t>s,a,s</a:t>
            </a:r>
            <a:r>
              <a:rPr lang="en-US" altLang="ja-JP" sz="2400" dirty="0">
                <a:solidFill>
                  <a:srgbClr val="CC0000"/>
                </a:solidFill>
                <a:latin typeface="Calibri"/>
                <a:ea typeface="ＭＳ Ｐゴシック" pitchFamily="34" charset="-128"/>
                <a:cs typeface="Calibri"/>
              </a:rPr>
              <a:t>’)</a:t>
            </a:r>
            <a:endParaRPr lang="en-US" altLang="ja-JP" sz="2400" dirty="0">
              <a:latin typeface="Calibri"/>
              <a:ea typeface="ＭＳ Ｐゴシック" pitchFamily="34" charset="-128"/>
              <a:cs typeface="Calibri"/>
            </a:endParaRPr>
          </a:p>
          <a:p>
            <a:pPr lvl="1"/>
            <a:r>
              <a:rPr lang="en-US" sz="2400" dirty="0">
                <a:latin typeface="Calibri"/>
                <a:ea typeface="ＭＳ Ｐゴシック" pitchFamily="34" charset="-128"/>
                <a:cs typeface="Calibri"/>
              </a:rPr>
              <a:t>A </a:t>
            </a:r>
            <a:r>
              <a:rPr lang="en-US" sz="2400" dirty="0">
                <a:solidFill>
                  <a:srgbClr val="CC0000"/>
                </a:solidFill>
                <a:latin typeface="Calibri"/>
                <a:ea typeface="ＭＳ Ｐゴシック" pitchFamily="34" charset="-128"/>
                <a:cs typeface="Calibri"/>
              </a:rPr>
              <a:t>reward function R(</a:t>
            </a:r>
            <a:r>
              <a:rPr lang="en-US" sz="2400" dirty="0" err="1">
                <a:solidFill>
                  <a:srgbClr val="CC0000"/>
                </a:solidFill>
                <a:latin typeface="Calibri"/>
                <a:ea typeface="ＭＳ Ｐゴシック" pitchFamily="34" charset="-128"/>
                <a:cs typeface="Calibri"/>
              </a:rPr>
              <a:t>s,a,s</a:t>
            </a:r>
            <a:r>
              <a:rPr lang="en-US" altLang="ja-JP" sz="2400" dirty="0">
                <a:solidFill>
                  <a:srgbClr val="CC0000"/>
                </a:solidFill>
                <a:latin typeface="Calibri"/>
                <a:ea typeface="ＭＳ Ｐゴシック" pitchFamily="34" charset="-128"/>
                <a:cs typeface="Calibri"/>
              </a:rPr>
              <a:t>’)</a:t>
            </a:r>
            <a:endParaRPr lang="en-US" altLang="ja-JP" sz="2400" dirty="0">
              <a:latin typeface="Calibri"/>
              <a:ea typeface="ＭＳ Ｐゴシック" pitchFamily="34" charset="-128"/>
              <a:cs typeface="Calibri"/>
            </a:endParaRPr>
          </a:p>
          <a:p>
            <a:r>
              <a:rPr lang="en-US" sz="2800" dirty="0">
                <a:latin typeface="Calibri"/>
                <a:ea typeface="ＭＳ Ｐゴシック" pitchFamily="34" charset="-128"/>
                <a:cs typeface="Calibri"/>
              </a:rPr>
              <a:t>Still looking for a policy </a:t>
            </a:r>
            <a:r>
              <a:rPr lang="en-US" sz="2800" dirty="0">
                <a:solidFill>
                  <a:srgbClr val="CC0000"/>
                </a:solidFill>
                <a:latin typeface="Calibri"/>
                <a:ea typeface="ＭＳ Ｐゴシック" pitchFamily="34" charset="-128"/>
                <a:cs typeface="Calibri"/>
                <a:sym typeface="Symbol" pitchFamily="18" charset="2"/>
              </a:rPr>
              <a:t>(s)</a:t>
            </a:r>
          </a:p>
          <a:p>
            <a:pPr lvl="1"/>
            <a:endParaRPr lang="en-US" sz="2000" dirty="0">
              <a:latin typeface="Calibri"/>
              <a:ea typeface="ＭＳ Ｐゴシック" pitchFamily="34" charset="-128"/>
              <a:cs typeface="Calibri"/>
              <a:sym typeface="Symbol" pitchFamily="18" charset="2"/>
            </a:endParaRPr>
          </a:p>
          <a:p>
            <a:r>
              <a:rPr lang="en-US" sz="2800" dirty="0">
                <a:latin typeface="Calibri"/>
                <a:ea typeface="ＭＳ Ｐゴシック" pitchFamily="34" charset="-128"/>
                <a:cs typeface="Calibri"/>
                <a:sym typeface="Symbol" pitchFamily="18" charset="2"/>
              </a:rPr>
              <a:t>New twist: </a:t>
            </a:r>
            <a:r>
              <a:rPr lang="en-US" sz="2800" dirty="0">
                <a:solidFill>
                  <a:srgbClr val="CC0000"/>
                </a:solidFill>
                <a:latin typeface="Calibri"/>
                <a:ea typeface="ＭＳ Ｐゴシック" pitchFamily="34" charset="-128"/>
                <a:cs typeface="Calibri"/>
                <a:sym typeface="Symbol" pitchFamily="18" charset="2"/>
              </a:rPr>
              <a:t>don</a:t>
            </a:r>
            <a:r>
              <a:rPr lang="en-US" altLang="ja-JP" sz="2800" dirty="0">
                <a:solidFill>
                  <a:srgbClr val="CC0000"/>
                </a:solidFill>
                <a:latin typeface="Calibri"/>
                <a:ea typeface="ＭＳ Ｐゴシック" pitchFamily="34" charset="-128"/>
                <a:cs typeface="Calibri"/>
                <a:sym typeface="Symbol" pitchFamily="18" charset="2"/>
              </a:rPr>
              <a:t>’t know T or R</a:t>
            </a:r>
          </a:p>
          <a:p>
            <a:pPr lvl="1"/>
            <a:r>
              <a:rPr lang="en-US" sz="2400" dirty="0">
                <a:latin typeface="Calibri"/>
                <a:ea typeface="ＭＳ Ｐゴシック" pitchFamily="34" charset="-128"/>
                <a:cs typeface="Calibri"/>
                <a:sym typeface="Symbol" pitchFamily="18" charset="2"/>
              </a:rPr>
              <a:t>I.e. we don’</a:t>
            </a:r>
            <a:r>
              <a:rPr lang="en-US" altLang="ja-JP" sz="2400" dirty="0">
                <a:latin typeface="Calibri"/>
                <a:ea typeface="ＭＳ Ｐゴシック" pitchFamily="34" charset="-128"/>
                <a:cs typeface="Calibri"/>
                <a:sym typeface="Symbol" pitchFamily="18" charset="2"/>
              </a:rPr>
              <a:t>t know which states are good or what the actions do</a:t>
            </a:r>
          </a:p>
          <a:p>
            <a:pPr lvl="1"/>
            <a:r>
              <a:rPr lang="en-US" sz="2400" dirty="0">
                <a:latin typeface="Calibri"/>
                <a:ea typeface="ＭＳ Ｐゴシック" pitchFamily="34" charset="-128"/>
                <a:cs typeface="Calibri"/>
                <a:sym typeface="Symbol" pitchFamily="18" charset="2"/>
              </a:rPr>
              <a:t>Must actually try actions and states out to learn</a:t>
            </a:r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019800" y="2103975"/>
            <a:ext cx="5437619" cy="19824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6" name="Group 15"/>
          <p:cNvGrpSpPr/>
          <p:nvPr/>
        </p:nvGrpSpPr>
        <p:grpSpPr>
          <a:xfrm>
            <a:off x="5867400" y="1905000"/>
            <a:ext cx="5181600" cy="2446215"/>
            <a:chOff x="5920155" y="2133600"/>
            <a:chExt cx="5181600" cy="2446215"/>
          </a:xfrm>
        </p:grpSpPr>
        <p:sp>
          <p:nvSpPr>
            <p:cNvPr id="5" name="Rectangle 4"/>
            <p:cNvSpPr/>
            <p:nvPr/>
          </p:nvSpPr>
          <p:spPr>
            <a:xfrm>
              <a:off x="5920155" y="2971800"/>
              <a:ext cx="816708" cy="12954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8" name="Rectangle 7"/>
            <p:cNvSpPr/>
            <p:nvPr/>
          </p:nvSpPr>
          <p:spPr>
            <a:xfrm>
              <a:off x="6605955" y="4046415"/>
              <a:ext cx="1676400" cy="5334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6224955" y="3733800"/>
              <a:ext cx="685800" cy="5334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10" name="Rectangle 9"/>
            <p:cNvSpPr/>
            <p:nvPr/>
          </p:nvSpPr>
          <p:spPr>
            <a:xfrm>
              <a:off x="7139354" y="2286000"/>
              <a:ext cx="1547445" cy="9906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9653955" y="2209800"/>
              <a:ext cx="1447800" cy="10668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12" name="Rectangle 11"/>
            <p:cNvSpPr/>
            <p:nvPr/>
          </p:nvSpPr>
          <p:spPr>
            <a:xfrm>
              <a:off x="8001000" y="2133600"/>
              <a:ext cx="1828800" cy="4572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14" name="Isosceles Triangle 13"/>
            <p:cNvSpPr/>
            <p:nvPr/>
          </p:nvSpPr>
          <p:spPr>
            <a:xfrm rot="10800000">
              <a:off x="8458200" y="2743200"/>
              <a:ext cx="304800" cy="228600"/>
            </a:xfrm>
            <a:prstGeom prst="triangl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15" name="Rectangle 14"/>
            <p:cNvSpPr/>
            <p:nvPr/>
          </p:nvSpPr>
          <p:spPr>
            <a:xfrm>
              <a:off x="7748955" y="3429000"/>
              <a:ext cx="1654908" cy="8382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</p:grp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91B7DA75-50E7-96DC-675A-1BA5103A29F7}"/>
                  </a:ext>
                </a:extLst>
              </p14:cNvPr>
              <p14:cNvContentPartPr/>
              <p14:nvPr/>
            </p14:nvContentPartPr>
            <p14:xfrm>
              <a:off x="325440" y="1339200"/>
              <a:ext cx="5004360" cy="356148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91B7DA75-50E7-96DC-675A-1BA5103A29F7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16080" y="1329840"/>
                <a:ext cx="5023080" cy="3580200"/>
              </a:xfrm>
              <a:prstGeom prst="rect">
                <a:avLst/>
              </a:prstGeom>
            </p:spPr>
          </p:pic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9862FD65-2B9E-33C3-59EB-3FB0EA708407}"/>
              </a:ext>
            </a:extLst>
          </p:cNvPr>
          <p:cNvSpPr txBox="1"/>
          <p:nvPr/>
        </p:nvSpPr>
        <p:spPr>
          <a:xfrm>
            <a:off x="350876" y="6392081"/>
            <a:ext cx="27950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Slide credit: UC Berkeley AI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Offline (MDPs) vs. Online (RL)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659176" y="2667000"/>
            <a:ext cx="4541755" cy="2362200"/>
          </a:xfrm>
          <a:prstGeom prst="rect">
            <a:avLst/>
          </a:prstGeom>
          <a:noFill/>
        </p:spPr>
      </p:pic>
      <p:pic>
        <p:nvPicPr>
          <p:cNvPr id="4403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62000" y="1448180"/>
            <a:ext cx="4770142" cy="3580640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1645942" y="5358825"/>
            <a:ext cx="30480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Offline Solution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(Known MDP)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467600" y="5358825"/>
            <a:ext cx="30480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Online Learning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(Unknown MDP)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6858A9BB-3C8E-0AFB-6DF3-E8E8BCC1C2C1}"/>
                  </a:ext>
                </a:extLst>
              </p14:cNvPr>
              <p14:cNvContentPartPr/>
              <p14:nvPr/>
            </p14:nvContentPartPr>
            <p14:xfrm>
              <a:off x="463680" y="887040"/>
              <a:ext cx="5248800" cy="177732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6858A9BB-3C8E-0AFB-6DF3-E8E8BCC1C2C1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54320" y="877680"/>
                <a:ext cx="5267520" cy="1796040"/>
              </a:xfrm>
              <a:prstGeom prst="rect">
                <a:avLst/>
              </a:prstGeom>
            </p:spPr>
          </p:pic>
        </mc:Fallback>
      </mc:AlternateContent>
      <p:sp>
        <p:nvSpPr>
          <p:cNvPr id="5" name="TextBox 4">
            <a:extLst>
              <a:ext uri="{FF2B5EF4-FFF2-40B4-BE49-F238E27FC236}">
                <a16:creationId xmlns:a16="http://schemas.microsoft.com/office/drawing/2014/main" id="{465A4D68-DC29-B984-0964-4F7D55F6DA34}"/>
              </a:ext>
            </a:extLst>
          </p:cNvPr>
          <p:cNvSpPr txBox="1"/>
          <p:nvPr/>
        </p:nvSpPr>
        <p:spPr>
          <a:xfrm>
            <a:off x="350876" y="6392081"/>
            <a:ext cx="27950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Slide credit: UC Berkeley AI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Overview: MDPs and Reinforcement Learning</a:t>
            </a:r>
          </a:p>
        </p:txBody>
      </p:sp>
      <p:sp>
        <p:nvSpPr>
          <p:cNvPr id="25606" name="TextBox 5"/>
          <p:cNvSpPr txBox="1">
            <a:spLocks noChangeArrowheads="1"/>
          </p:cNvSpPr>
          <p:nvPr/>
        </p:nvSpPr>
        <p:spPr bwMode="auto">
          <a:xfrm>
            <a:off x="533400" y="1090108"/>
            <a:ext cx="109728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Known MDP: Offline Solution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495774" y="1613329"/>
            <a:ext cx="7347473" cy="695980"/>
          </a:xfrm>
          <a:prstGeom prst="roundRect">
            <a:avLst/>
          </a:prstGeom>
          <a:solidFill>
            <a:schemeClr val="bg2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935868" y="1687079"/>
            <a:ext cx="62780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Value Iteration / Policy Iteration</a:t>
            </a:r>
          </a:p>
        </p:txBody>
      </p:sp>
      <p:sp>
        <p:nvSpPr>
          <p:cNvPr id="19" name="TextBox 5"/>
          <p:cNvSpPr txBox="1">
            <a:spLocks noChangeArrowheads="1"/>
          </p:cNvSpPr>
          <p:nvPr/>
        </p:nvSpPr>
        <p:spPr bwMode="auto">
          <a:xfrm>
            <a:off x="364863" y="3198926"/>
            <a:ext cx="54102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Model-Based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134470" y="3722146"/>
            <a:ext cx="5792994" cy="1912485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21" name="TextBox 5"/>
          <p:cNvSpPr txBox="1">
            <a:spLocks noChangeArrowheads="1"/>
          </p:cNvSpPr>
          <p:nvPr/>
        </p:nvSpPr>
        <p:spPr bwMode="auto">
          <a:xfrm>
            <a:off x="6232263" y="3198926"/>
            <a:ext cx="54102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Model-Free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232263" y="3732326"/>
            <a:ext cx="5736566" cy="2958930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64863" y="3797364"/>
            <a:ext cx="533669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Estimate MDP T(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s,a,s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') and R(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s,a,s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')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  <a:sym typeface="Symbol" pitchFamily="18" charset="2"/>
              </a:rPr>
              <a:t>from samples of environment</a:t>
            </a: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Calibri"/>
              <a:sym typeface="Symbol" pitchFamily="18" charset="2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6613263" y="3797364"/>
            <a:ext cx="5355566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Passive Reinforcement Learning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  <a:sym typeface="Symbol" pitchFamily="18" charset="2"/>
              </a:rPr>
              <a:t>Monte Carlo Policy Evaluation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  <a:sym typeface="Symbol" pitchFamily="18" charset="2"/>
              </a:rPr>
              <a:t>TD(0) Learning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Active Reinforcement Learning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  <a:sym typeface="Symbol" pitchFamily="18" charset="2"/>
              </a:rPr>
              <a:t>Q-Learning</a:t>
            </a: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  <a:sym typeface="Symbol" pitchFamily="18" charset="2"/>
            </a:endParaRPr>
          </a:p>
        </p:txBody>
      </p:sp>
      <p:sp>
        <p:nvSpPr>
          <p:cNvPr id="4" name="TextBox 5">
            <a:extLst>
              <a:ext uri="{FF2B5EF4-FFF2-40B4-BE49-F238E27FC236}">
                <a16:creationId xmlns:a16="http://schemas.microsoft.com/office/drawing/2014/main" id="{0BDB269C-C27D-0E6C-BDEA-DAA30E453E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30967" y="2659657"/>
            <a:ext cx="54102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Unknown MDP: Online Learning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05C1BD88-067F-E8FE-9795-76E62976ED71}"/>
                  </a:ext>
                </a:extLst>
              </p14:cNvPr>
              <p14:cNvContentPartPr/>
              <p14:nvPr/>
            </p14:nvContentPartPr>
            <p14:xfrm>
              <a:off x="1196280" y="928080"/>
              <a:ext cx="10898280" cy="544284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05C1BD88-067F-E8FE-9795-76E62976ED71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186920" y="918720"/>
                <a:ext cx="10917000" cy="54615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0734047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Why Not Use Policy Evaluation?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1447800"/>
            <a:ext cx="11430000" cy="4525963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2800" dirty="0">
                <a:latin typeface="Calibri"/>
                <a:cs typeface="Calibri"/>
              </a:rPr>
              <a:t>Simplified Bellman updates calculate V for a fixed policy:</a:t>
            </a:r>
          </a:p>
          <a:p>
            <a:pPr lvl="1">
              <a:lnSpc>
                <a:spcPct val="80000"/>
              </a:lnSpc>
            </a:pPr>
            <a:r>
              <a:rPr lang="en-US" sz="2800" dirty="0">
                <a:latin typeface="Calibri"/>
                <a:cs typeface="Calibri"/>
              </a:rPr>
              <a:t>Each round, replace V with a one-step-look-ahead layer over V</a:t>
            </a:r>
            <a:endParaRPr lang="en-US" sz="2400" dirty="0">
              <a:latin typeface="Calibri"/>
              <a:cs typeface="Calibri"/>
            </a:endParaRPr>
          </a:p>
          <a:p>
            <a:pPr lvl="1">
              <a:lnSpc>
                <a:spcPct val="80000"/>
              </a:lnSpc>
            </a:pPr>
            <a:endParaRPr lang="en-US" sz="2400" dirty="0">
              <a:latin typeface="Calibri"/>
              <a:cs typeface="Calibri"/>
            </a:endParaRPr>
          </a:p>
          <a:p>
            <a:pPr lvl="1">
              <a:lnSpc>
                <a:spcPct val="80000"/>
              </a:lnSpc>
            </a:pPr>
            <a:endParaRPr lang="en-US" sz="2400" dirty="0">
              <a:latin typeface="Calibri"/>
              <a:cs typeface="Calibri"/>
            </a:endParaRPr>
          </a:p>
          <a:p>
            <a:pPr lvl="1">
              <a:lnSpc>
                <a:spcPct val="80000"/>
              </a:lnSpc>
            </a:pPr>
            <a:endParaRPr lang="en-US" sz="2400" dirty="0">
              <a:latin typeface="Calibri"/>
              <a:cs typeface="Calibri"/>
            </a:endParaRPr>
          </a:p>
          <a:p>
            <a:pPr lvl="1">
              <a:lnSpc>
                <a:spcPct val="80000"/>
              </a:lnSpc>
            </a:pPr>
            <a:endParaRPr lang="en-US" sz="2400" dirty="0">
              <a:latin typeface="Calibri"/>
              <a:cs typeface="Calibri"/>
            </a:endParaRPr>
          </a:p>
          <a:p>
            <a:pPr lvl="1">
              <a:lnSpc>
                <a:spcPct val="80000"/>
              </a:lnSpc>
            </a:pPr>
            <a:endParaRPr lang="en-US" sz="2400" dirty="0">
              <a:latin typeface="Calibri"/>
              <a:cs typeface="Calibri"/>
            </a:endParaRPr>
          </a:p>
          <a:p>
            <a:pPr marL="0" lvl="1" indent="0">
              <a:lnSpc>
                <a:spcPct val="80000"/>
              </a:lnSpc>
              <a:buNone/>
            </a:pPr>
            <a:endParaRPr lang="en-US" sz="800" dirty="0">
              <a:latin typeface="Calibri"/>
              <a:cs typeface="Calibri"/>
            </a:endParaRPr>
          </a:p>
          <a:p>
            <a:pPr lvl="1">
              <a:lnSpc>
                <a:spcPct val="80000"/>
              </a:lnSpc>
            </a:pPr>
            <a:r>
              <a:rPr lang="en-US" sz="2800" dirty="0">
                <a:latin typeface="Calibri"/>
                <a:cs typeface="Calibri"/>
              </a:rPr>
              <a:t>This approach fully exploited the connections between the states</a:t>
            </a:r>
          </a:p>
          <a:p>
            <a:pPr lvl="1">
              <a:lnSpc>
                <a:spcPct val="80000"/>
              </a:lnSpc>
            </a:pPr>
            <a:r>
              <a:rPr lang="en-US" sz="2800" dirty="0">
                <a:latin typeface="Calibri"/>
                <a:cs typeface="Calibri"/>
              </a:rPr>
              <a:t>Unfortunately, we need T and R to do it!</a:t>
            </a:r>
            <a:endParaRPr lang="en-US" sz="2400" dirty="0">
              <a:latin typeface="Calibri"/>
              <a:cs typeface="Calibri"/>
            </a:endParaRPr>
          </a:p>
          <a:p>
            <a:pPr lvl="1">
              <a:lnSpc>
                <a:spcPct val="80000"/>
              </a:lnSpc>
            </a:pPr>
            <a:endParaRPr lang="en-US" sz="2400" dirty="0">
              <a:latin typeface="Calibri"/>
              <a:cs typeface="Calibri"/>
            </a:endParaRPr>
          </a:p>
          <a:p>
            <a:pPr>
              <a:lnSpc>
                <a:spcPct val="80000"/>
              </a:lnSpc>
            </a:pPr>
            <a:r>
              <a:rPr lang="en-US" sz="2800" dirty="0">
                <a:latin typeface="Calibri"/>
                <a:cs typeface="Calibri"/>
              </a:rPr>
              <a:t>Key question: How can we do this update to V without knowing T and R?</a:t>
            </a:r>
          </a:p>
          <a:p>
            <a:pPr lvl="1">
              <a:lnSpc>
                <a:spcPct val="80000"/>
              </a:lnSpc>
            </a:pPr>
            <a:r>
              <a:rPr lang="en-US" sz="2800" dirty="0">
                <a:latin typeface="Calibri"/>
                <a:cs typeface="Calibri"/>
              </a:rPr>
              <a:t>In other words, how to we take a weighted average without knowing the weights?</a:t>
            </a:r>
          </a:p>
          <a:p>
            <a:pPr>
              <a:lnSpc>
                <a:spcPct val="80000"/>
              </a:lnSpc>
            </a:pPr>
            <a:endParaRPr lang="en-US" sz="2800" dirty="0">
              <a:latin typeface="Calibri"/>
              <a:cs typeface="Calibri"/>
            </a:endParaRPr>
          </a:p>
          <a:p>
            <a:pPr>
              <a:lnSpc>
                <a:spcPct val="80000"/>
              </a:lnSpc>
            </a:pPr>
            <a:endParaRPr lang="en-US" sz="2800" dirty="0">
              <a:latin typeface="Calibri"/>
              <a:cs typeface="Calibri"/>
            </a:endParaRPr>
          </a:p>
          <a:p>
            <a:pPr>
              <a:lnSpc>
                <a:spcPct val="80000"/>
              </a:lnSpc>
            </a:pPr>
            <a:endParaRPr lang="en-US" sz="2800" dirty="0">
              <a:latin typeface="Calibri"/>
              <a:cs typeface="Calibri"/>
            </a:endParaRPr>
          </a:p>
          <a:p>
            <a:pPr>
              <a:lnSpc>
                <a:spcPct val="80000"/>
              </a:lnSpc>
            </a:pPr>
            <a:endParaRPr lang="en-US" sz="2800" dirty="0">
              <a:latin typeface="Calibri"/>
              <a:cs typeface="Calibri"/>
            </a:endParaRPr>
          </a:p>
          <a:p>
            <a:pPr>
              <a:lnSpc>
                <a:spcPct val="80000"/>
              </a:lnSpc>
            </a:pPr>
            <a:endParaRPr lang="en-US" sz="2800" dirty="0">
              <a:latin typeface="Calibri"/>
              <a:cs typeface="Calibri"/>
            </a:endParaRPr>
          </a:p>
          <a:p>
            <a:pPr>
              <a:lnSpc>
                <a:spcPct val="80000"/>
              </a:lnSpc>
            </a:pPr>
            <a:endParaRPr lang="en-US" sz="2800" dirty="0">
              <a:latin typeface="Calibri"/>
              <a:cs typeface="Calibri"/>
            </a:endParaRPr>
          </a:p>
          <a:p>
            <a:pPr>
              <a:lnSpc>
                <a:spcPct val="80000"/>
              </a:lnSpc>
            </a:pPr>
            <a:endParaRPr lang="en-US" sz="2800" dirty="0">
              <a:latin typeface="Calibri"/>
              <a:cs typeface="Calibri"/>
            </a:endParaRPr>
          </a:p>
        </p:txBody>
      </p:sp>
      <p:pic>
        <p:nvPicPr>
          <p:cNvPr id="38" name="Picture 37" descr="txp_fi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 cstate="print"/>
          <a:stretch>
            <a:fillRect/>
          </a:stretch>
        </p:blipFill>
        <p:spPr bwMode="auto">
          <a:xfrm>
            <a:off x="1376325" y="3352800"/>
            <a:ext cx="7416560" cy="645897"/>
          </a:xfrm>
          <a:prstGeom prst="rect">
            <a:avLst/>
          </a:prstGeom>
          <a:noFill/>
          <a:ln/>
          <a:effectLst/>
        </p:spPr>
      </p:pic>
      <p:pic>
        <p:nvPicPr>
          <p:cNvPr id="36" name="Picture 35" descr="txp_fi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 cstate="print"/>
          <a:stretch>
            <a:fillRect/>
          </a:stretch>
        </p:blipFill>
        <p:spPr bwMode="auto">
          <a:xfrm>
            <a:off x="1406216" y="2590800"/>
            <a:ext cx="1502078" cy="330692"/>
          </a:xfrm>
          <a:prstGeom prst="rect">
            <a:avLst/>
          </a:prstGeom>
          <a:noFill/>
          <a:ln/>
          <a:effectLst/>
        </p:spPr>
      </p:pic>
      <p:grpSp>
        <p:nvGrpSpPr>
          <p:cNvPr id="21" name="Group 20"/>
          <p:cNvGrpSpPr>
            <a:grpSpLocks/>
          </p:cNvGrpSpPr>
          <p:nvPr/>
        </p:nvGrpSpPr>
        <p:grpSpPr bwMode="auto">
          <a:xfrm>
            <a:off x="9144438" y="1371600"/>
            <a:ext cx="2590362" cy="2754586"/>
            <a:chOff x="2400" y="1401"/>
            <a:chExt cx="1183" cy="1258"/>
          </a:xfrm>
        </p:grpSpPr>
        <p:sp>
          <p:nvSpPr>
            <p:cNvPr id="22" name="AutoShape 5"/>
            <p:cNvSpPr>
              <a:spLocks noChangeArrowheads="1"/>
            </p:cNvSpPr>
            <p:nvPr/>
          </p:nvSpPr>
          <p:spPr bwMode="auto">
            <a:xfrm>
              <a:off x="3070" y="1488"/>
              <a:ext cx="155" cy="124"/>
            </a:xfrm>
            <a:prstGeom prst="triangle">
              <a:avLst>
                <a:gd name="adj" fmla="val 50000"/>
              </a:avLst>
            </a:prstGeom>
            <a:solidFill>
              <a:srgbClr val="00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23" name="Line 9"/>
            <p:cNvSpPr>
              <a:spLocks noChangeShapeType="1"/>
            </p:cNvSpPr>
            <p:nvPr/>
          </p:nvSpPr>
          <p:spPr bwMode="auto">
            <a:xfrm flipH="1">
              <a:off x="2916" y="1617"/>
              <a:ext cx="232" cy="361"/>
            </a:xfrm>
            <a:prstGeom prst="line">
              <a:avLst/>
            </a:prstGeom>
            <a:noFill/>
            <a:ln w="28575">
              <a:solidFill>
                <a:srgbClr val="C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24" name="Oval 23"/>
            <p:cNvSpPr>
              <a:spLocks noChangeArrowheads="1"/>
            </p:cNvSpPr>
            <p:nvPr/>
          </p:nvSpPr>
          <p:spPr bwMode="auto">
            <a:xfrm>
              <a:off x="2864" y="1978"/>
              <a:ext cx="129" cy="129"/>
            </a:xfrm>
            <a:prstGeom prst="ellipse">
              <a:avLst/>
            </a:prstGeom>
            <a:solidFill>
              <a:srgbClr val="008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grpSp>
          <p:nvGrpSpPr>
            <p:cNvPr id="25" name="Group 12"/>
            <p:cNvGrpSpPr>
              <a:grpSpLocks/>
            </p:cNvGrpSpPr>
            <p:nvPr/>
          </p:nvGrpSpPr>
          <p:grpSpPr bwMode="auto">
            <a:xfrm>
              <a:off x="2400" y="2107"/>
              <a:ext cx="1057" cy="386"/>
              <a:chOff x="1536" y="2400"/>
              <a:chExt cx="1584" cy="624"/>
            </a:xfrm>
          </p:grpSpPr>
          <p:sp>
            <p:nvSpPr>
              <p:cNvPr id="32" name="Line 13"/>
              <p:cNvSpPr>
                <a:spLocks noChangeShapeType="1"/>
              </p:cNvSpPr>
              <p:nvPr/>
            </p:nvSpPr>
            <p:spPr bwMode="auto">
              <a:xfrm flipH="1">
                <a:off x="1536" y="2400"/>
                <a:ext cx="776" cy="62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  <p:sp>
            <p:nvSpPr>
              <p:cNvPr id="33" name="Line 14"/>
              <p:cNvSpPr>
                <a:spLocks noChangeShapeType="1"/>
              </p:cNvSpPr>
              <p:nvPr/>
            </p:nvSpPr>
            <p:spPr bwMode="auto">
              <a:xfrm>
                <a:off x="2312" y="2400"/>
                <a:ext cx="808" cy="62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  <p:sp>
            <p:nvSpPr>
              <p:cNvPr id="34" name="Line 15"/>
              <p:cNvSpPr>
                <a:spLocks noChangeShapeType="1"/>
              </p:cNvSpPr>
              <p:nvPr/>
            </p:nvSpPr>
            <p:spPr bwMode="auto">
              <a:xfrm flipH="1">
                <a:off x="2021" y="2400"/>
                <a:ext cx="291" cy="624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prstDash val="dash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  <p:sp>
            <p:nvSpPr>
              <p:cNvPr id="35" name="Line 16"/>
              <p:cNvSpPr>
                <a:spLocks noChangeShapeType="1"/>
              </p:cNvSpPr>
              <p:nvPr/>
            </p:nvSpPr>
            <p:spPr bwMode="auto">
              <a:xfrm>
                <a:off x="2312" y="2400"/>
                <a:ext cx="280" cy="624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</p:grpSp>
        <p:sp>
          <p:nvSpPr>
            <p:cNvPr id="26" name="Text Box 17"/>
            <p:cNvSpPr txBox="1">
              <a:spLocks noChangeArrowheads="1"/>
            </p:cNvSpPr>
            <p:nvPr/>
          </p:nvSpPr>
          <p:spPr bwMode="auto">
            <a:xfrm>
              <a:off x="3096" y="1680"/>
              <a:ext cx="373" cy="2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  <a:sym typeface="Symbol" pitchFamily="18" charset="2"/>
                </a:rPr>
                <a:t>(s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)</a:t>
              </a:r>
            </a:p>
          </p:txBody>
        </p:sp>
        <p:sp>
          <p:nvSpPr>
            <p:cNvPr id="27" name="Text Box 18"/>
            <p:cNvSpPr txBox="1">
              <a:spLocks noChangeArrowheads="1"/>
            </p:cNvSpPr>
            <p:nvPr/>
          </p:nvSpPr>
          <p:spPr bwMode="auto">
            <a:xfrm>
              <a:off x="3216" y="1401"/>
              <a:ext cx="129" cy="2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s</a:t>
              </a:r>
            </a:p>
          </p:txBody>
        </p:sp>
        <p:sp>
          <p:nvSpPr>
            <p:cNvPr id="28" name="Text Box 19"/>
            <p:cNvSpPr txBox="1">
              <a:spLocks noChangeArrowheads="1"/>
            </p:cNvSpPr>
            <p:nvPr/>
          </p:nvSpPr>
          <p:spPr bwMode="auto">
            <a:xfrm>
              <a:off x="3024" y="1920"/>
              <a:ext cx="559" cy="2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8000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s, 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8000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  <a:sym typeface="Symbol" pitchFamily="18" charset="2"/>
                </a:rPr>
                <a:t>(s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8000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)</a:t>
              </a:r>
            </a:p>
          </p:txBody>
        </p:sp>
        <p:sp>
          <p:nvSpPr>
            <p:cNvPr id="29" name="Text Box 20"/>
            <p:cNvSpPr txBox="1">
              <a:spLocks noChangeArrowheads="1"/>
            </p:cNvSpPr>
            <p:nvPr/>
          </p:nvSpPr>
          <p:spPr bwMode="auto">
            <a:xfrm>
              <a:off x="2435" y="2271"/>
              <a:ext cx="661" cy="2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s,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  <a:sym typeface="Symbol" pitchFamily="18" charset="2"/>
                </a:rPr>
                <a:t> (s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),s</a:t>
              </a:r>
              <a:r>
                <a:rPr kumimoji="0" lang="ja-JP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游ゴシック" panose="020B0400000000000000" pitchFamily="34" charset="-128"/>
                  <a:cs typeface="Calibri"/>
                </a:rPr>
                <a:t>’</a:t>
              </a: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30" name="AutoShape 21"/>
            <p:cNvSpPr>
              <a:spLocks noChangeArrowheads="1"/>
            </p:cNvSpPr>
            <p:nvPr/>
          </p:nvSpPr>
          <p:spPr bwMode="auto">
            <a:xfrm>
              <a:off x="3019" y="2499"/>
              <a:ext cx="154" cy="123"/>
            </a:xfrm>
            <a:prstGeom prst="triangle">
              <a:avLst>
                <a:gd name="adj" fmla="val 50000"/>
              </a:avLst>
            </a:prstGeom>
            <a:solidFill>
              <a:srgbClr val="00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31" name="Text Box 22"/>
            <p:cNvSpPr txBox="1">
              <a:spLocks noChangeArrowheads="1"/>
            </p:cNvSpPr>
            <p:nvPr/>
          </p:nvSpPr>
          <p:spPr bwMode="auto">
            <a:xfrm>
              <a:off x="3096" y="2448"/>
              <a:ext cx="331" cy="2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s</a:t>
              </a:r>
              <a:r>
                <a:rPr kumimoji="0" lang="ja-JP" alt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Calibri"/>
                  <a:ea typeface="游ゴシック" panose="020B0400000000000000" pitchFamily="34" charset="-128"/>
                  <a:cs typeface="Calibri"/>
                </a:rPr>
                <a:t>’</a:t>
              </a: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</p:grpSp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A33BBA4C-30A9-749C-8E31-BABB9FC36BE9}"/>
                  </a:ext>
                </a:extLst>
              </p14:cNvPr>
              <p14:cNvContentPartPr/>
              <p14:nvPr/>
            </p14:nvContentPartPr>
            <p14:xfrm>
              <a:off x="3451320" y="904680"/>
              <a:ext cx="3719160" cy="287748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A33BBA4C-30A9-749C-8E31-BABB9FC36BE9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3441960" y="895320"/>
                <a:ext cx="3737880" cy="2896200"/>
              </a:xfrm>
              <a:prstGeom prst="rect">
                <a:avLst/>
              </a:prstGeom>
            </p:spPr>
          </p:pic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89DC7689-96A8-9AB5-DA59-50E0B5E19D93}"/>
              </a:ext>
            </a:extLst>
          </p:cNvPr>
          <p:cNvSpPr txBox="1"/>
          <p:nvPr/>
        </p:nvSpPr>
        <p:spPr>
          <a:xfrm>
            <a:off x="350876" y="6392081"/>
            <a:ext cx="27950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Slide credit: UC Berkeley AI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6B233C-F3E1-4170-EB43-6906540981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E5F397-0434-AC3E-7337-D663AAD02A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103927"/>
            <a:ext cx="10796195" cy="2852737"/>
          </a:xfrm>
        </p:spPr>
        <p:txBody>
          <a:bodyPr/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Online Learning</a:t>
            </a:r>
            <a:br>
              <a:rPr lang="en-US" dirty="0"/>
            </a:br>
            <a:r>
              <a:rPr lang="en-US" dirty="0"/>
              <a:t>Passive Reinforcement Learning</a:t>
            </a:r>
            <a:br>
              <a:rPr lang="en-US" dirty="0"/>
            </a:br>
            <a:r>
              <a:rPr lang="en-US" sz="4800" dirty="0">
                <a:solidFill>
                  <a:schemeClr val="accent1">
                    <a:lumMod val="75000"/>
                  </a:schemeClr>
                </a:solidFill>
              </a:rPr>
              <a:t>Monte Carlo Policy Evaluation</a:t>
            </a:r>
            <a:endParaRPr lang="en-US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2FC07168-3A06-D2DA-95DF-65479EF6403B}"/>
                  </a:ext>
                </a:extLst>
              </p14:cNvPr>
              <p14:cNvContentPartPr/>
              <p14:nvPr/>
            </p14:nvContentPartPr>
            <p14:xfrm>
              <a:off x="591480" y="3308040"/>
              <a:ext cx="6613920" cy="258588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2FC07168-3A06-D2DA-95DF-65479EF6403B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82120" y="3298680"/>
                <a:ext cx="6632640" cy="26046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100462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0FACBA-6D54-E6B2-D2E9-A19E21F470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EC86403E-F23E-66E0-7FC2-44072027B32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Monte Carlo (Sample-Based) Learning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171" name="Rectangle 3">
                <a:extLst>
                  <a:ext uri="{FF2B5EF4-FFF2-40B4-BE49-F238E27FC236}">
                    <a16:creationId xmlns:a16="http://schemas.microsoft.com/office/drawing/2014/main" id="{8E3401BA-BF67-64FC-DF88-118C3AD0F660}"/>
                  </a:ext>
                </a:extLst>
              </p:cNvPr>
              <p:cNvSpPr>
                <a:spLocks noGrp="1" noChangeArrowheads="1"/>
              </p:cNvSpPr>
              <p:nvPr>
                <p:ph idx="1"/>
              </p:nvPr>
            </p:nvSpPr>
            <p:spPr>
              <a:xfrm>
                <a:off x="455878" y="1256286"/>
                <a:ext cx="8731750" cy="4800600"/>
              </a:xfrm>
            </p:spPr>
            <p:txBody>
              <a:bodyPr/>
              <a:lstStyle/>
              <a:p>
                <a:r>
                  <a:rPr lang="en-US" sz="3200" dirty="0"/>
                  <a:t>Collect a bunch of trajectories from episodes following </a:t>
                </a:r>
                <a14:m>
                  <m:oMath xmlns:m="http://schemas.openxmlformats.org/officeDocument/2006/math"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𝜋</m:t>
                    </m:r>
                  </m:oMath>
                </a14:m>
                <a:r>
                  <a:rPr lang="en-US" sz="3200" dirty="0"/>
                  <a:t> starting at a given state, </a:t>
                </a:r>
                <a14:m>
                  <m:oMath xmlns:m="http://schemas.openxmlformats.org/officeDocument/2006/math">
                    <m:r>
                      <a:rPr lang="en-US" sz="3200" i="1" dirty="0" smtClean="0">
                        <a:latin typeface="Cambria Math" panose="02040503050406030204" pitchFamily="18" charset="0"/>
                      </a:rPr>
                      <m:t>𝑠</m:t>
                    </m:r>
                  </m:oMath>
                </a14:m>
                <a:r>
                  <a:rPr lang="en-US" sz="3200" dirty="0"/>
                  <a:t>.</a:t>
                </a:r>
              </a:p>
              <a:p>
                <a:pPr marL="457200" indent="-457200">
                  <a:buFont typeface="Wingdings" panose="05000000000000000000" pitchFamily="2" charset="2"/>
                  <a:buChar char="§"/>
                </a:pPr>
                <a:r>
                  <a:rPr lang="en-US" sz="3200" dirty="0">
                    <a:solidFill>
                      <a:schemeClr val="tx1"/>
                    </a:solidFill>
                  </a:rPr>
                  <a:t>Option 1: Collect N trajectories then evaluate </a:t>
                </a:r>
                <a14:m>
                  <m:oMath xmlns:m="http://schemas.openxmlformats.org/officeDocument/2006/math">
                    <m:r>
                      <a:rPr lang="en-US" sz="32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𝜋</m:t>
                    </m:r>
                  </m:oMath>
                </a14:m>
                <a:endParaRPr lang="en-US" sz="2800" dirty="0">
                  <a:solidFill>
                    <a:schemeClr val="tx1"/>
                  </a:solidFill>
                </a:endParaRPr>
              </a:p>
              <a:p>
                <a:pPr lvl="2"/>
                <a:endParaRPr lang="en-US" sz="2400" dirty="0"/>
              </a:p>
              <a:p>
                <a:endParaRPr lang="en-US" sz="4000" dirty="0"/>
              </a:p>
              <a:p>
                <a:endParaRPr lang="en-US" sz="3200" dirty="0"/>
              </a:p>
              <a:p>
                <a:pPr lvl="1"/>
                <a:endParaRPr lang="en-US" sz="2800" dirty="0"/>
              </a:p>
              <a:p>
                <a:pPr lvl="1"/>
                <a:endParaRPr lang="en-US" sz="2800" dirty="0"/>
              </a:p>
              <a:p>
                <a:pPr lvl="1"/>
                <a:endParaRPr lang="en-US" sz="2800" dirty="0"/>
              </a:p>
              <a:p>
                <a:endParaRPr lang="en-US" sz="3200" dirty="0"/>
              </a:p>
            </p:txBody>
          </p:sp>
        </mc:Choice>
        <mc:Fallback xmlns="">
          <p:sp>
            <p:nvSpPr>
              <p:cNvPr id="7171" name="Rectangle 3">
                <a:extLst>
                  <a:ext uri="{FF2B5EF4-FFF2-40B4-BE49-F238E27FC236}">
                    <a16:creationId xmlns:a16="http://schemas.microsoft.com/office/drawing/2014/main" id="{8E3401BA-BF67-64FC-DF88-118C3AD0F66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5878" y="1256286"/>
                <a:ext cx="8731750" cy="4800600"/>
              </a:xfrm>
              <a:blipFill>
                <a:blip r:embed="rId3"/>
                <a:stretch>
                  <a:fillRect l="-1816" t="-266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190" name="Text Box 19">
            <a:extLst>
              <a:ext uri="{FF2B5EF4-FFF2-40B4-BE49-F238E27FC236}">
                <a16:creationId xmlns:a16="http://schemas.microsoft.com/office/drawing/2014/main" id="{85D6B1F0-2C49-79A5-A111-6535E3589B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181923" y="2819400"/>
            <a:ext cx="7620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Calibri"/>
                <a:sym typeface="Symbol" pitchFamily="18" charset="2"/>
              </a:rPr>
              <a:t>r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4EBFF9BB-CF45-045D-3C8B-B830AC63E321}"/>
              </a:ext>
            </a:extLst>
          </p:cNvPr>
          <p:cNvGrpSpPr/>
          <p:nvPr/>
        </p:nvGrpSpPr>
        <p:grpSpPr>
          <a:xfrm>
            <a:off x="10070552" y="1371600"/>
            <a:ext cx="1588048" cy="2366665"/>
            <a:chOff x="9761537" y="1447800"/>
            <a:chExt cx="1347130" cy="2007625"/>
          </a:xfrm>
        </p:grpSpPr>
        <p:sp>
          <p:nvSpPr>
            <p:cNvPr id="38" name="AutoShape 7">
              <a:extLst>
                <a:ext uri="{FF2B5EF4-FFF2-40B4-BE49-F238E27FC236}">
                  <a16:creationId xmlns:a16="http://schemas.microsoft.com/office/drawing/2014/main" id="{D50A08AD-737D-ADF9-7DEF-57BEF015E28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310812" y="1585913"/>
              <a:ext cx="246063" cy="196850"/>
            </a:xfrm>
            <a:prstGeom prst="triangle">
              <a:avLst>
                <a:gd name="adj" fmla="val 50000"/>
              </a:avLst>
            </a:prstGeom>
            <a:solidFill>
              <a:srgbClr val="CCE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39" name="Line 11">
              <a:extLst>
                <a:ext uri="{FF2B5EF4-FFF2-40B4-BE49-F238E27FC236}">
                  <a16:creationId xmlns:a16="http://schemas.microsoft.com/office/drawing/2014/main" id="{4827957A-C5A7-9B9B-0A95-B94A8D0ADE4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0066337" y="1790700"/>
              <a:ext cx="368300" cy="57308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40" name="Oval 13">
              <a:extLst>
                <a:ext uri="{FF2B5EF4-FFF2-40B4-BE49-F238E27FC236}">
                  <a16:creationId xmlns:a16="http://schemas.microsoft.com/office/drawing/2014/main" id="{05B3E179-00CF-2A3E-B58C-B486C619B8C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983787" y="2363788"/>
              <a:ext cx="204788" cy="204787"/>
            </a:xfrm>
            <a:prstGeom prst="ellipse">
              <a:avLst/>
            </a:prstGeom>
            <a:solidFill>
              <a:srgbClr val="B5E3C8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41" name="Line 17">
              <a:extLst>
                <a:ext uri="{FF2B5EF4-FFF2-40B4-BE49-F238E27FC236}">
                  <a16:creationId xmlns:a16="http://schemas.microsoft.com/office/drawing/2014/main" id="{68F45E7A-C73C-272A-C3D4-24CA21F83BC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9761537" y="2568575"/>
              <a:ext cx="307975" cy="612775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prstDash val="dash"/>
              <a:round/>
              <a:headEnd/>
              <a:tailEnd type="triangle" w="med" len="med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42" name="Line 18">
              <a:extLst>
                <a:ext uri="{FF2B5EF4-FFF2-40B4-BE49-F238E27FC236}">
                  <a16:creationId xmlns:a16="http://schemas.microsoft.com/office/drawing/2014/main" id="{E2B16AAC-9D85-E1B7-F49C-E02FA287B40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069512" y="2568575"/>
              <a:ext cx="296863" cy="612775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43" name="Text Box 19">
              <a:extLst>
                <a:ext uri="{FF2B5EF4-FFF2-40B4-BE49-F238E27FC236}">
                  <a16:creationId xmlns:a16="http://schemas.microsoft.com/office/drawing/2014/main" id="{7FAE970B-514E-9076-BDC7-CA25D522BD8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856012" y="1835639"/>
              <a:ext cx="762001" cy="3916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  <a:sym typeface="Symbol" pitchFamily="18" charset="2"/>
                </a:rPr>
                <a:t>a</a:t>
              </a: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44" name="Text Box 20">
              <a:extLst>
                <a:ext uri="{FF2B5EF4-FFF2-40B4-BE49-F238E27FC236}">
                  <a16:creationId xmlns:a16="http://schemas.microsoft.com/office/drawing/2014/main" id="{BCD13521-201A-7433-F1CE-6AA7819533F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542587" y="1447800"/>
              <a:ext cx="204788" cy="3916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3333FF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s</a:t>
              </a:r>
            </a:p>
          </p:txBody>
        </p:sp>
        <p:sp>
          <p:nvSpPr>
            <p:cNvPr id="45" name="Text Box 21">
              <a:extLst>
                <a:ext uri="{FF2B5EF4-FFF2-40B4-BE49-F238E27FC236}">
                  <a16:creationId xmlns:a16="http://schemas.microsoft.com/office/drawing/2014/main" id="{E75838E1-3C75-D58C-FC05-EEEB1566DE8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221254" y="2245854"/>
              <a:ext cx="887413" cy="3916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8000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s, a</a:t>
              </a: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Calibri"/>
                <a:ea typeface="+mn-ea"/>
                <a:cs typeface="Calibri"/>
                <a:sym typeface="Symbol" pitchFamily="18" charset="2"/>
              </a:endParaRPr>
            </a:p>
          </p:txBody>
        </p:sp>
        <p:sp>
          <p:nvSpPr>
            <p:cNvPr id="46" name="AutoShape 23">
              <a:extLst>
                <a:ext uri="{FF2B5EF4-FFF2-40B4-BE49-F238E27FC236}">
                  <a16:creationId xmlns:a16="http://schemas.microsoft.com/office/drawing/2014/main" id="{A1847558-5EC5-AB7C-4B19-343080CE331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229850" y="3190875"/>
              <a:ext cx="244475" cy="195263"/>
            </a:xfrm>
            <a:prstGeom prst="triangle">
              <a:avLst>
                <a:gd name="adj" fmla="val 50000"/>
              </a:avLst>
            </a:prstGeom>
            <a:solidFill>
              <a:srgbClr val="CCE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47" name="Text Box 24">
              <a:extLst>
                <a:ext uri="{FF2B5EF4-FFF2-40B4-BE49-F238E27FC236}">
                  <a16:creationId xmlns:a16="http://schemas.microsoft.com/office/drawing/2014/main" id="{8D52985E-8D53-886D-AF2D-F454238DA42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308492" y="3063798"/>
              <a:ext cx="525463" cy="3916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3333FF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s’</a:t>
              </a:r>
            </a:p>
          </p:txBody>
        </p:sp>
        <p:sp>
          <p:nvSpPr>
            <p:cNvPr id="48" name="Line 17">
              <a:extLst>
                <a:ext uri="{FF2B5EF4-FFF2-40B4-BE49-F238E27FC236}">
                  <a16:creationId xmlns:a16="http://schemas.microsoft.com/office/drawing/2014/main" id="{E6D2031B-C9F9-807F-BAE6-E082EADBB73E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0523537" y="2590800"/>
              <a:ext cx="307975" cy="612775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prstDash val="dash"/>
              <a:round/>
              <a:headEnd/>
              <a:tailEnd type="triangle" w="med" len="med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CA5A8DE5-0657-ABE3-6AB2-78DC79A4BA9F}"/>
              </a:ext>
            </a:extLst>
          </p:cNvPr>
          <p:cNvGrpSpPr/>
          <p:nvPr/>
        </p:nvGrpSpPr>
        <p:grpSpPr>
          <a:xfrm>
            <a:off x="9982200" y="3676358"/>
            <a:ext cx="1588048" cy="1962441"/>
            <a:chOff x="9761537" y="1790700"/>
            <a:chExt cx="1347130" cy="1664725"/>
          </a:xfrm>
        </p:grpSpPr>
        <p:sp>
          <p:nvSpPr>
            <p:cNvPr id="52" name="Line 11">
              <a:extLst>
                <a:ext uri="{FF2B5EF4-FFF2-40B4-BE49-F238E27FC236}">
                  <a16:creationId xmlns:a16="http://schemas.microsoft.com/office/drawing/2014/main" id="{643E18D2-EFFB-B6E2-CAE4-F565384F3E7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0066337" y="1790700"/>
              <a:ext cx="368300" cy="57308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53" name="Oval 13">
              <a:extLst>
                <a:ext uri="{FF2B5EF4-FFF2-40B4-BE49-F238E27FC236}">
                  <a16:creationId xmlns:a16="http://schemas.microsoft.com/office/drawing/2014/main" id="{E4C58F5F-3E82-4C3B-947F-19A830B0400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983787" y="2363788"/>
              <a:ext cx="204788" cy="204787"/>
            </a:xfrm>
            <a:prstGeom prst="ellipse">
              <a:avLst/>
            </a:prstGeom>
            <a:solidFill>
              <a:srgbClr val="B5E3C8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54" name="Line 17">
              <a:extLst>
                <a:ext uri="{FF2B5EF4-FFF2-40B4-BE49-F238E27FC236}">
                  <a16:creationId xmlns:a16="http://schemas.microsoft.com/office/drawing/2014/main" id="{C987C374-2626-DFF9-FDF2-C9015E89FED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9761537" y="2568575"/>
              <a:ext cx="307975" cy="612775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prstDash val="dash"/>
              <a:round/>
              <a:headEnd/>
              <a:tailEnd type="triangle" w="med" len="med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55" name="Line 18">
              <a:extLst>
                <a:ext uri="{FF2B5EF4-FFF2-40B4-BE49-F238E27FC236}">
                  <a16:creationId xmlns:a16="http://schemas.microsoft.com/office/drawing/2014/main" id="{4E5B9BB6-EA49-B53D-D446-71F9744068F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069512" y="2568575"/>
              <a:ext cx="296863" cy="612775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56" name="Text Box 19">
              <a:extLst>
                <a:ext uri="{FF2B5EF4-FFF2-40B4-BE49-F238E27FC236}">
                  <a16:creationId xmlns:a16="http://schemas.microsoft.com/office/drawing/2014/main" id="{C157899D-E212-6F47-2613-A99A1368B49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856012" y="1835639"/>
              <a:ext cx="762001" cy="3916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  <a:sym typeface="Symbol" pitchFamily="18" charset="2"/>
                </a:rPr>
                <a:t>a’</a:t>
              </a: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58" name="Text Box 21">
              <a:extLst>
                <a:ext uri="{FF2B5EF4-FFF2-40B4-BE49-F238E27FC236}">
                  <a16:creationId xmlns:a16="http://schemas.microsoft.com/office/drawing/2014/main" id="{A2227110-EB83-97A1-099B-88BD2BCD29C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221254" y="2245854"/>
              <a:ext cx="887413" cy="3916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8000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s’, a’</a:t>
              </a: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Calibri"/>
                <a:ea typeface="+mn-ea"/>
                <a:cs typeface="Calibri"/>
                <a:sym typeface="Symbol" pitchFamily="18" charset="2"/>
              </a:endParaRPr>
            </a:p>
          </p:txBody>
        </p:sp>
        <p:sp>
          <p:nvSpPr>
            <p:cNvPr id="59" name="AutoShape 23">
              <a:extLst>
                <a:ext uri="{FF2B5EF4-FFF2-40B4-BE49-F238E27FC236}">
                  <a16:creationId xmlns:a16="http://schemas.microsoft.com/office/drawing/2014/main" id="{0A2EDAC1-0203-DD07-A82B-3251DF5D55B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229850" y="3190875"/>
              <a:ext cx="244475" cy="195263"/>
            </a:xfrm>
            <a:prstGeom prst="triangle">
              <a:avLst>
                <a:gd name="adj" fmla="val 50000"/>
              </a:avLst>
            </a:prstGeom>
            <a:solidFill>
              <a:srgbClr val="CCE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60" name="Text Box 24">
              <a:extLst>
                <a:ext uri="{FF2B5EF4-FFF2-40B4-BE49-F238E27FC236}">
                  <a16:creationId xmlns:a16="http://schemas.microsoft.com/office/drawing/2014/main" id="{2897FC67-BF15-F33E-F092-6458E16D7A6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308492" y="3063798"/>
              <a:ext cx="525463" cy="3916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3333FF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s’’</a:t>
              </a:r>
            </a:p>
          </p:txBody>
        </p:sp>
        <p:sp>
          <p:nvSpPr>
            <p:cNvPr id="61" name="Line 17">
              <a:extLst>
                <a:ext uri="{FF2B5EF4-FFF2-40B4-BE49-F238E27FC236}">
                  <a16:creationId xmlns:a16="http://schemas.microsoft.com/office/drawing/2014/main" id="{2F082037-4BA8-ECA7-CA26-403B85D85C55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0523537" y="2590800"/>
              <a:ext cx="307975" cy="612775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prstDash val="dash"/>
              <a:round/>
              <a:headEnd/>
              <a:tailEnd type="triangle" w="med" len="med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</p:grpSp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18DF872D-DBB6-123A-D461-408FF8F79DB8}"/>
                  </a:ext>
                </a:extLst>
              </p14:cNvPr>
              <p14:cNvContentPartPr/>
              <p14:nvPr/>
            </p14:nvContentPartPr>
            <p14:xfrm>
              <a:off x="826560" y="52920"/>
              <a:ext cx="11253600" cy="658008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18DF872D-DBB6-123A-D461-408FF8F79DB8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817200" y="43560"/>
                <a:ext cx="11272320" cy="6598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D9E3FC7C-EB71-2E97-E0CE-95B270ADD230}"/>
                  </a:ext>
                </a:extLst>
              </p14:cNvPr>
              <p14:cNvContentPartPr/>
              <p14:nvPr/>
            </p14:nvContentPartPr>
            <p14:xfrm>
              <a:off x="9372240" y="1818360"/>
              <a:ext cx="698040" cy="2391120"/>
            </p14:xfrm>
          </p:contentPart>
        </mc:Choice>
        <mc:Fallback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D9E3FC7C-EB71-2E97-E0CE-95B270ADD230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9362880" y="1809000"/>
                <a:ext cx="716760" cy="2409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EFA5BF62-755C-CAE8-335E-E08EC243B8D4}"/>
                  </a:ext>
                </a:extLst>
              </p14:cNvPr>
              <p14:cNvContentPartPr/>
              <p14:nvPr/>
            </p14:nvContentPartPr>
            <p14:xfrm>
              <a:off x="873000" y="3065760"/>
              <a:ext cx="4439880" cy="3129480"/>
            </p14:xfrm>
          </p:contentPart>
        </mc:Choice>
        <mc:Fallback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EFA5BF62-755C-CAE8-335E-E08EC243B8D4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863640" y="3056400"/>
                <a:ext cx="4458600" cy="31482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7545621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24F5F2-FB66-95D2-ACFD-984EF7961E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D411983C-E248-6420-3E28-12610240E17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Monte Carlo (Sample-Based) Learning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171" name="Rectangle 3">
                <a:extLst>
                  <a:ext uri="{FF2B5EF4-FFF2-40B4-BE49-F238E27FC236}">
                    <a16:creationId xmlns:a16="http://schemas.microsoft.com/office/drawing/2014/main" id="{5D6F91F0-9F7E-C40D-42BE-43C0E7515CE3}"/>
                  </a:ext>
                </a:extLst>
              </p:cNvPr>
              <p:cNvSpPr>
                <a:spLocks noGrp="1" noChangeArrowheads="1"/>
              </p:cNvSpPr>
              <p:nvPr>
                <p:ph idx="1"/>
              </p:nvPr>
            </p:nvSpPr>
            <p:spPr>
              <a:xfrm>
                <a:off x="455878" y="1256286"/>
                <a:ext cx="8731750" cy="4800600"/>
              </a:xfrm>
            </p:spPr>
            <p:txBody>
              <a:bodyPr/>
              <a:lstStyle/>
              <a:p>
                <a:r>
                  <a:rPr lang="en-US" sz="3200" dirty="0"/>
                  <a:t>Collect a bunch of trajectories from episodes following </a:t>
                </a:r>
                <a14:m>
                  <m:oMath xmlns:m="http://schemas.openxmlformats.org/officeDocument/2006/math"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𝜋</m:t>
                    </m:r>
                  </m:oMath>
                </a14:m>
                <a:r>
                  <a:rPr lang="en-US" sz="3200" dirty="0"/>
                  <a:t> starting at a given state, </a:t>
                </a:r>
                <a14:m>
                  <m:oMath xmlns:m="http://schemas.openxmlformats.org/officeDocument/2006/math">
                    <m:r>
                      <a:rPr lang="en-US" sz="3200" i="1" dirty="0" smtClean="0">
                        <a:latin typeface="Cambria Math" panose="02040503050406030204" pitchFamily="18" charset="0"/>
                      </a:rPr>
                      <m:t>𝑠</m:t>
                    </m:r>
                  </m:oMath>
                </a14:m>
                <a:r>
                  <a:rPr lang="en-US" sz="3200" dirty="0"/>
                  <a:t>.</a:t>
                </a:r>
              </a:p>
              <a:p>
                <a:pPr marL="457200" indent="-457200">
                  <a:buFont typeface="Wingdings" panose="05000000000000000000" pitchFamily="2" charset="2"/>
                  <a:buChar char="§"/>
                </a:pPr>
                <a:r>
                  <a:rPr lang="en-US" sz="3200" dirty="0">
                    <a:solidFill>
                      <a:schemeClr val="tx1"/>
                    </a:solidFill>
                  </a:rPr>
                  <a:t>Option 1: Collect N trajectories then evaluate </a:t>
                </a:r>
                <a14:m>
                  <m:oMath xmlns:m="http://schemas.openxmlformats.org/officeDocument/2006/math">
                    <m:r>
                      <a:rPr lang="en-US" sz="32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𝜋</m:t>
                    </m:r>
                  </m:oMath>
                </a14:m>
                <a:endParaRPr lang="en-US" sz="3200" b="0" dirty="0">
                  <a:solidFill>
                    <a:schemeClr val="tx1"/>
                  </a:solidFill>
                </a:endParaRPr>
              </a:p>
              <a:p>
                <a:pPr marL="457200" indent="-457200">
                  <a:buFont typeface="Wingdings" panose="05000000000000000000" pitchFamily="2" charset="2"/>
                  <a:buChar char="§"/>
                </a:pPr>
                <a:r>
                  <a:rPr lang="en-US" sz="3200" dirty="0">
                    <a:solidFill>
                      <a:schemeClr val="tx1"/>
                    </a:solidFill>
                  </a:rPr>
                  <a:t>Option 2: Update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32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32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p>
                        <m:r>
                          <a:rPr lang="en-US" sz="32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𝜋</m:t>
                        </m:r>
                      </m:sup>
                    </m:sSup>
                    <m:d>
                      <m:dPr>
                        <m:ctrlPr>
                          <a:rPr lang="en-US" sz="32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32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d>
                  </m:oMath>
                </a14:m>
                <a:r>
                  <a:rPr lang="en-US" sz="3200" dirty="0">
                    <a:solidFill>
                      <a:schemeClr val="tx1"/>
                    </a:solidFill>
                  </a:rPr>
                  <a:t> after each episode</a:t>
                </a:r>
              </a:p>
              <a:p>
                <a:pPr lvl="2"/>
                <a:endParaRPr lang="en-US" sz="2400" dirty="0"/>
              </a:p>
              <a:p>
                <a:endParaRPr lang="en-US" sz="4000" dirty="0"/>
              </a:p>
              <a:p>
                <a:endParaRPr lang="en-US" sz="3200" dirty="0"/>
              </a:p>
              <a:p>
                <a:pPr lvl="1"/>
                <a:endParaRPr lang="en-US" sz="2800" dirty="0"/>
              </a:p>
              <a:p>
                <a:pPr lvl="1"/>
                <a:endParaRPr lang="en-US" sz="2800" dirty="0"/>
              </a:p>
              <a:p>
                <a:pPr lvl="1"/>
                <a:endParaRPr lang="en-US" sz="2800" dirty="0"/>
              </a:p>
              <a:p>
                <a:endParaRPr lang="en-US" sz="3200" dirty="0"/>
              </a:p>
            </p:txBody>
          </p:sp>
        </mc:Choice>
        <mc:Fallback xmlns="">
          <p:sp>
            <p:nvSpPr>
              <p:cNvPr id="7171" name="Rectangle 3">
                <a:extLst>
                  <a:ext uri="{FF2B5EF4-FFF2-40B4-BE49-F238E27FC236}">
                    <a16:creationId xmlns:a16="http://schemas.microsoft.com/office/drawing/2014/main" id="{5D6F91F0-9F7E-C40D-42BE-43C0E7515CE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5878" y="1256286"/>
                <a:ext cx="8731750" cy="4800600"/>
              </a:xfrm>
              <a:blipFill>
                <a:blip r:embed="rId2"/>
                <a:stretch>
                  <a:fillRect l="-1816" t="-266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190" name="Text Box 19">
            <a:extLst>
              <a:ext uri="{FF2B5EF4-FFF2-40B4-BE49-F238E27FC236}">
                <a16:creationId xmlns:a16="http://schemas.microsoft.com/office/drawing/2014/main" id="{36013019-09D8-7DED-3265-B60F80194E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181923" y="2819400"/>
            <a:ext cx="7620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Calibri"/>
                <a:sym typeface="Symbol" pitchFamily="18" charset="2"/>
              </a:rPr>
              <a:t>r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C7A00978-AB24-DE96-3C3E-35D806444BBE}"/>
              </a:ext>
            </a:extLst>
          </p:cNvPr>
          <p:cNvGrpSpPr/>
          <p:nvPr/>
        </p:nvGrpSpPr>
        <p:grpSpPr>
          <a:xfrm>
            <a:off x="10070552" y="1371600"/>
            <a:ext cx="1588048" cy="2366665"/>
            <a:chOff x="9761537" y="1447800"/>
            <a:chExt cx="1347130" cy="2007625"/>
          </a:xfrm>
        </p:grpSpPr>
        <p:sp>
          <p:nvSpPr>
            <p:cNvPr id="38" name="AutoShape 7">
              <a:extLst>
                <a:ext uri="{FF2B5EF4-FFF2-40B4-BE49-F238E27FC236}">
                  <a16:creationId xmlns:a16="http://schemas.microsoft.com/office/drawing/2014/main" id="{ADCD2ACC-FFDC-16B4-8314-12F507706A8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310812" y="1585913"/>
              <a:ext cx="246063" cy="196850"/>
            </a:xfrm>
            <a:prstGeom prst="triangle">
              <a:avLst>
                <a:gd name="adj" fmla="val 50000"/>
              </a:avLst>
            </a:prstGeom>
            <a:solidFill>
              <a:srgbClr val="CCE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39" name="Line 11">
              <a:extLst>
                <a:ext uri="{FF2B5EF4-FFF2-40B4-BE49-F238E27FC236}">
                  <a16:creationId xmlns:a16="http://schemas.microsoft.com/office/drawing/2014/main" id="{80A51C68-919F-B8B6-471B-16E0A97AA33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0066337" y="1790700"/>
              <a:ext cx="368300" cy="57308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40" name="Oval 13">
              <a:extLst>
                <a:ext uri="{FF2B5EF4-FFF2-40B4-BE49-F238E27FC236}">
                  <a16:creationId xmlns:a16="http://schemas.microsoft.com/office/drawing/2014/main" id="{3D7240CD-D5DB-3996-7761-3EE552AF341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983787" y="2363788"/>
              <a:ext cx="204788" cy="204787"/>
            </a:xfrm>
            <a:prstGeom prst="ellipse">
              <a:avLst/>
            </a:prstGeom>
            <a:solidFill>
              <a:srgbClr val="B5E3C8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41" name="Line 17">
              <a:extLst>
                <a:ext uri="{FF2B5EF4-FFF2-40B4-BE49-F238E27FC236}">
                  <a16:creationId xmlns:a16="http://schemas.microsoft.com/office/drawing/2014/main" id="{750C061A-59E6-3FC9-C3C9-882AF130344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9761537" y="2568575"/>
              <a:ext cx="307975" cy="612775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prstDash val="dash"/>
              <a:round/>
              <a:headEnd/>
              <a:tailEnd type="triangle" w="med" len="med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42" name="Line 18">
              <a:extLst>
                <a:ext uri="{FF2B5EF4-FFF2-40B4-BE49-F238E27FC236}">
                  <a16:creationId xmlns:a16="http://schemas.microsoft.com/office/drawing/2014/main" id="{0712D447-9EE8-86E9-0864-768C4200FA0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069512" y="2568575"/>
              <a:ext cx="296863" cy="612775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43" name="Text Box 19">
              <a:extLst>
                <a:ext uri="{FF2B5EF4-FFF2-40B4-BE49-F238E27FC236}">
                  <a16:creationId xmlns:a16="http://schemas.microsoft.com/office/drawing/2014/main" id="{CE1F949B-B2F2-22C8-5878-40A05576B1C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856012" y="1835639"/>
              <a:ext cx="762001" cy="3916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  <a:sym typeface="Symbol" pitchFamily="18" charset="2"/>
                </a:rPr>
                <a:t>a</a:t>
              </a: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44" name="Text Box 20">
              <a:extLst>
                <a:ext uri="{FF2B5EF4-FFF2-40B4-BE49-F238E27FC236}">
                  <a16:creationId xmlns:a16="http://schemas.microsoft.com/office/drawing/2014/main" id="{C44EB93A-46E4-77DC-8092-1B9C8A33B49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542587" y="1447800"/>
              <a:ext cx="204788" cy="3916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3333FF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s</a:t>
              </a:r>
            </a:p>
          </p:txBody>
        </p:sp>
        <p:sp>
          <p:nvSpPr>
            <p:cNvPr id="45" name="Text Box 21">
              <a:extLst>
                <a:ext uri="{FF2B5EF4-FFF2-40B4-BE49-F238E27FC236}">
                  <a16:creationId xmlns:a16="http://schemas.microsoft.com/office/drawing/2014/main" id="{F9421429-B25E-88A8-90C4-438358CFFCB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221254" y="2245854"/>
              <a:ext cx="887413" cy="3916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8000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s, a</a:t>
              </a: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Calibri"/>
                <a:ea typeface="+mn-ea"/>
                <a:cs typeface="Calibri"/>
                <a:sym typeface="Symbol" pitchFamily="18" charset="2"/>
              </a:endParaRPr>
            </a:p>
          </p:txBody>
        </p:sp>
        <p:sp>
          <p:nvSpPr>
            <p:cNvPr id="46" name="AutoShape 23">
              <a:extLst>
                <a:ext uri="{FF2B5EF4-FFF2-40B4-BE49-F238E27FC236}">
                  <a16:creationId xmlns:a16="http://schemas.microsoft.com/office/drawing/2014/main" id="{336508DD-70DE-C134-0A61-6A54D1B723F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229850" y="3190875"/>
              <a:ext cx="244475" cy="195263"/>
            </a:xfrm>
            <a:prstGeom prst="triangle">
              <a:avLst>
                <a:gd name="adj" fmla="val 50000"/>
              </a:avLst>
            </a:prstGeom>
            <a:solidFill>
              <a:srgbClr val="CCE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47" name="Text Box 24">
              <a:extLst>
                <a:ext uri="{FF2B5EF4-FFF2-40B4-BE49-F238E27FC236}">
                  <a16:creationId xmlns:a16="http://schemas.microsoft.com/office/drawing/2014/main" id="{42C06AEF-81F9-5663-9B31-D3E05FA070D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308492" y="3063798"/>
              <a:ext cx="525463" cy="3916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3333FF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s’</a:t>
              </a:r>
            </a:p>
          </p:txBody>
        </p:sp>
        <p:sp>
          <p:nvSpPr>
            <p:cNvPr id="48" name="Line 17">
              <a:extLst>
                <a:ext uri="{FF2B5EF4-FFF2-40B4-BE49-F238E27FC236}">
                  <a16:creationId xmlns:a16="http://schemas.microsoft.com/office/drawing/2014/main" id="{08C3D384-206F-C1A0-F618-E54EFABAF59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0523537" y="2590800"/>
              <a:ext cx="307975" cy="612775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prstDash val="dash"/>
              <a:round/>
              <a:headEnd/>
              <a:tailEnd type="triangle" w="med" len="med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18810F9A-BD82-EFC7-E84B-2E565EFB2D97}"/>
              </a:ext>
            </a:extLst>
          </p:cNvPr>
          <p:cNvGrpSpPr/>
          <p:nvPr/>
        </p:nvGrpSpPr>
        <p:grpSpPr>
          <a:xfrm>
            <a:off x="9982200" y="3676358"/>
            <a:ext cx="1588048" cy="1962441"/>
            <a:chOff x="9761537" y="1790700"/>
            <a:chExt cx="1347130" cy="1664725"/>
          </a:xfrm>
        </p:grpSpPr>
        <p:sp>
          <p:nvSpPr>
            <p:cNvPr id="52" name="Line 11">
              <a:extLst>
                <a:ext uri="{FF2B5EF4-FFF2-40B4-BE49-F238E27FC236}">
                  <a16:creationId xmlns:a16="http://schemas.microsoft.com/office/drawing/2014/main" id="{411A2490-B317-FFDF-6AD2-B744FA023B1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0066337" y="1790700"/>
              <a:ext cx="368300" cy="57308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53" name="Oval 13">
              <a:extLst>
                <a:ext uri="{FF2B5EF4-FFF2-40B4-BE49-F238E27FC236}">
                  <a16:creationId xmlns:a16="http://schemas.microsoft.com/office/drawing/2014/main" id="{1489DB3F-A0EE-C57C-7D03-C095F443404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983787" y="2363788"/>
              <a:ext cx="204788" cy="204787"/>
            </a:xfrm>
            <a:prstGeom prst="ellipse">
              <a:avLst/>
            </a:prstGeom>
            <a:solidFill>
              <a:srgbClr val="B5E3C8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54" name="Line 17">
              <a:extLst>
                <a:ext uri="{FF2B5EF4-FFF2-40B4-BE49-F238E27FC236}">
                  <a16:creationId xmlns:a16="http://schemas.microsoft.com/office/drawing/2014/main" id="{3F34B033-5691-E87F-0B29-A636972A3999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9761537" y="2568575"/>
              <a:ext cx="307975" cy="612775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prstDash val="dash"/>
              <a:round/>
              <a:headEnd/>
              <a:tailEnd type="triangle" w="med" len="med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55" name="Line 18">
              <a:extLst>
                <a:ext uri="{FF2B5EF4-FFF2-40B4-BE49-F238E27FC236}">
                  <a16:creationId xmlns:a16="http://schemas.microsoft.com/office/drawing/2014/main" id="{DD05A7D8-B597-CB77-D121-EF195A349CC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069512" y="2568575"/>
              <a:ext cx="296863" cy="612775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56" name="Text Box 19">
              <a:extLst>
                <a:ext uri="{FF2B5EF4-FFF2-40B4-BE49-F238E27FC236}">
                  <a16:creationId xmlns:a16="http://schemas.microsoft.com/office/drawing/2014/main" id="{65031205-7FDB-7B65-1C18-9F3A3C700C1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856012" y="1835639"/>
              <a:ext cx="762001" cy="3916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  <a:sym typeface="Symbol" pitchFamily="18" charset="2"/>
                </a:rPr>
                <a:t>a’</a:t>
              </a: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58" name="Text Box 21">
              <a:extLst>
                <a:ext uri="{FF2B5EF4-FFF2-40B4-BE49-F238E27FC236}">
                  <a16:creationId xmlns:a16="http://schemas.microsoft.com/office/drawing/2014/main" id="{4686C4C2-FD9E-9A0E-E3A1-5055BA69E90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221254" y="2245854"/>
              <a:ext cx="887413" cy="3916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8000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s’, a’</a:t>
              </a: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Calibri"/>
                <a:ea typeface="+mn-ea"/>
                <a:cs typeface="Calibri"/>
                <a:sym typeface="Symbol" pitchFamily="18" charset="2"/>
              </a:endParaRPr>
            </a:p>
          </p:txBody>
        </p:sp>
        <p:sp>
          <p:nvSpPr>
            <p:cNvPr id="59" name="AutoShape 23">
              <a:extLst>
                <a:ext uri="{FF2B5EF4-FFF2-40B4-BE49-F238E27FC236}">
                  <a16:creationId xmlns:a16="http://schemas.microsoft.com/office/drawing/2014/main" id="{C3B736EB-AF27-0A7C-F146-4E29B37ACDB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229850" y="3190875"/>
              <a:ext cx="244475" cy="195263"/>
            </a:xfrm>
            <a:prstGeom prst="triangle">
              <a:avLst>
                <a:gd name="adj" fmla="val 50000"/>
              </a:avLst>
            </a:prstGeom>
            <a:solidFill>
              <a:srgbClr val="CCE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60" name="Text Box 24">
              <a:extLst>
                <a:ext uri="{FF2B5EF4-FFF2-40B4-BE49-F238E27FC236}">
                  <a16:creationId xmlns:a16="http://schemas.microsoft.com/office/drawing/2014/main" id="{BFEFA545-D886-7235-ABA1-D78B07F88DD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308492" y="3063798"/>
              <a:ext cx="525463" cy="3916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3333FF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s’’</a:t>
              </a:r>
            </a:p>
          </p:txBody>
        </p:sp>
        <p:sp>
          <p:nvSpPr>
            <p:cNvPr id="61" name="Line 17">
              <a:extLst>
                <a:ext uri="{FF2B5EF4-FFF2-40B4-BE49-F238E27FC236}">
                  <a16:creationId xmlns:a16="http://schemas.microsoft.com/office/drawing/2014/main" id="{CA303D71-53A0-7120-8529-65D82A49A1F7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0523537" y="2590800"/>
              <a:ext cx="307975" cy="612775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prstDash val="dash"/>
              <a:round/>
              <a:headEnd/>
              <a:tailEnd type="triangle" w="med" len="med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</p:grpSp>
      <p:sp>
        <p:nvSpPr>
          <p:cNvPr id="2" name="TextBox 19">
            <a:extLst>
              <a:ext uri="{FF2B5EF4-FFF2-40B4-BE49-F238E27FC236}">
                <a16:creationId xmlns:a16="http://schemas.microsoft.com/office/drawing/2014/main" id="{AD48A7EB-99A1-C789-B746-187E5E91B4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1752" y="3676358"/>
            <a:ext cx="2377574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Sample of V(s):</a:t>
            </a:r>
          </a:p>
        </p:txBody>
      </p:sp>
      <p:sp>
        <p:nvSpPr>
          <p:cNvPr id="3" name="TextBox 21">
            <a:extLst>
              <a:ext uri="{FF2B5EF4-FFF2-40B4-BE49-F238E27FC236}">
                <a16:creationId xmlns:a16="http://schemas.microsoft.com/office/drawing/2014/main" id="{9F897C82-7A79-D3A4-CA1A-FD43602491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6272" y="4460555"/>
            <a:ext cx="2384499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Update to V(s):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CA3E18EE-15ED-2B48-4D70-CA85196D591B}"/>
                  </a:ext>
                </a:extLst>
              </p14:cNvPr>
              <p14:cNvContentPartPr/>
              <p14:nvPr/>
            </p14:nvContentPartPr>
            <p14:xfrm>
              <a:off x="676080" y="1445040"/>
              <a:ext cx="11046600" cy="4343040"/>
            </p14:xfrm>
          </p:contentPart>
        </mc:Choice>
        <mc:Fallback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CA3E18EE-15ED-2B48-4D70-CA85196D591B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66720" y="1435680"/>
                <a:ext cx="11065320" cy="4361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EFB47092-B49F-1D45-81C0-72379C4D9D7D}"/>
                  </a:ext>
                </a:extLst>
              </p14:cNvPr>
              <p14:cNvContentPartPr/>
              <p14:nvPr/>
            </p14:nvContentPartPr>
            <p14:xfrm>
              <a:off x="3053520" y="3376440"/>
              <a:ext cx="4956120" cy="1618560"/>
            </p14:xfrm>
          </p:contentPart>
        </mc:Choice>
        <mc:Fallback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EFB47092-B49F-1D45-81C0-72379C4D9D7D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3044160" y="3367080"/>
                <a:ext cx="4974840" cy="16372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0477766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BCBA51-5C91-0B26-949A-7345D35709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213B365C-C25B-9508-DE95-1853BE0B42D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Monte Carlo (Sample-Based) Learning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171" name="Rectangle 3">
                <a:extLst>
                  <a:ext uri="{FF2B5EF4-FFF2-40B4-BE49-F238E27FC236}">
                    <a16:creationId xmlns:a16="http://schemas.microsoft.com/office/drawing/2014/main" id="{FF5277B1-46ED-1772-F4C3-13B9426BB4A8}"/>
                  </a:ext>
                </a:extLst>
              </p:cNvPr>
              <p:cNvSpPr>
                <a:spLocks noGrp="1" noChangeArrowheads="1"/>
              </p:cNvSpPr>
              <p:nvPr>
                <p:ph idx="1"/>
              </p:nvPr>
            </p:nvSpPr>
            <p:spPr>
              <a:xfrm>
                <a:off x="455878" y="1256286"/>
                <a:ext cx="8731750" cy="4800600"/>
              </a:xfrm>
            </p:spPr>
            <p:txBody>
              <a:bodyPr/>
              <a:lstStyle/>
              <a:p>
                <a:r>
                  <a:rPr lang="en-US" sz="3200" dirty="0"/>
                  <a:t>Collect a bunch of trajectories from episodes following </a:t>
                </a:r>
                <a14:m>
                  <m:oMath xmlns:m="http://schemas.openxmlformats.org/officeDocument/2006/math"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𝜋</m:t>
                    </m:r>
                  </m:oMath>
                </a14:m>
                <a:r>
                  <a:rPr lang="en-US" sz="3200" dirty="0"/>
                  <a:t> starting at a given state, </a:t>
                </a:r>
                <a14:m>
                  <m:oMath xmlns:m="http://schemas.openxmlformats.org/officeDocument/2006/math">
                    <m:r>
                      <a:rPr lang="en-US" sz="3200" i="1" dirty="0" smtClean="0">
                        <a:latin typeface="Cambria Math" panose="02040503050406030204" pitchFamily="18" charset="0"/>
                      </a:rPr>
                      <m:t>𝑠</m:t>
                    </m:r>
                  </m:oMath>
                </a14:m>
                <a:r>
                  <a:rPr lang="en-US" sz="3200" dirty="0"/>
                  <a:t>.</a:t>
                </a:r>
              </a:p>
              <a:p>
                <a:pPr marL="457200" indent="-457200">
                  <a:buFont typeface="Wingdings" panose="05000000000000000000" pitchFamily="2" charset="2"/>
                  <a:buChar char="§"/>
                </a:pPr>
                <a:r>
                  <a:rPr lang="en-US" sz="3200" dirty="0">
                    <a:solidFill>
                      <a:schemeClr val="tx1"/>
                    </a:solidFill>
                  </a:rPr>
                  <a:t>Option 1: Collect N trajectories then evaluate </a:t>
                </a:r>
                <a14:m>
                  <m:oMath xmlns:m="http://schemas.openxmlformats.org/officeDocument/2006/math">
                    <m:r>
                      <a:rPr lang="en-US" sz="32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𝜋</m:t>
                    </m:r>
                  </m:oMath>
                </a14:m>
                <a:endParaRPr lang="en-US" sz="3200" b="0" dirty="0">
                  <a:solidFill>
                    <a:schemeClr val="tx1"/>
                  </a:solidFill>
                </a:endParaRPr>
              </a:p>
              <a:p>
                <a:pPr marL="457200" indent="-457200">
                  <a:buFont typeface="Wingdings" panose="05000000000000000000" pitchFamily="2" charset="2"/>
                  <a:buChar char="§"/>
                </a:pPr>
                <a:r>
                  <a:rPr lang="en-US" sz="3200" dirty="0">
                    <a:solidFill>
                      <a:schemeClr val="tx1"/>
                    </a:solidFill>
                  </a:rPr>
                  <a:t>Option 2: Update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32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32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p>
                        <m:r>
                          <a:rPr lang="en-US" sz="32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𝜋</m:t>
                        </m:r>
                      </m:sup>
                    </m:sSup>
                    <m:d>
                      <m:dPr>
                        <m:ctrlPr>
                          <a:rPr lang="en-US" sz="32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32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d>
                  </m:oMath>
                </a14:m>
                <a:r>
                  <a:rPr lang="en-US" sz="3200" dirty="0">
                    <a:solidFill>
                      <a:schemeClr val="tx1"/>
                    </a:solidFill>
                  </a:rPr>
                  <a:t> after each episode</a:t>
                </a:r>
              </a:p>
              <a:p>
                <a:pPr lvl="2"/>
                <a:endParaRPr lang="en-US" sz="2400" dirty="0"/>
              </a:p>
              <a:p>
                <a:endParaRPr lang="en-US" sz="4000" dirty="0"/>
              </a:p>
              <a:p>
                <a:endParaRPr lang="en-US" sz="3200" dirty="0"/>
              </a:p>
              <a:p>
                <a:pPr lvl="1"/>
                <a:endParaRPr lang="en-US" sz="2800" dirty="0"/>
              </a:p>
              <a:p>
                <a:pPr lvl="1"/>
                <a:endParaRPr lang="en-US" sz="2800" dirty="0"/>
              </a:p>
              <a:p>
                <a:pPr lvl="1"/>
                <a:endParaRPr lang="en-US" sz="2800" dirty="0"/>
              </a:p>
              <a:p>
                <a:endParaRPr lang="en-US" sz="3200" dirty="0"/>
              </a:p>
            </p:txBody>
          </p:sp>
        </mc:Choice>
        <mc:Fallback xmlns="">
          <p:sp>
            <p:nvSpPr>
              <p:cNvPr id="7171" name="Rectangle 3">
                <a:extLst>
                  <a:ext uri="{FF2B5EF4-FFF2-40B4-BE49-F238E27FC236}">
                    <a16:creationId xmlns:a16="http://schemas.microsoft.com/office/drawing/2014/main" id="{FF5277B1-46ED-1772-F4C3-13B9426BB4A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5878" y="1256286"/>
                <a:ext cx="8731750" cy="4800600"/>
              </a:xfrm>
              <a:blipFill>
                <a:blip r:embed="rId5"/>
                <a:stretch>
                  <a:fillRect l="-1816" t="-266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190" name="Text Box 19">
            <a:extLst>
              <a:ext uri="{FF2B5EF4-FFF2-40B4-BE49-F238E27FC236}">
                <a16:creationId xmlns:a16="http://schemas.microsoft.com/office/drawing/2014/main" id="{6F88FC4F-B1E7-5D16-723C-021C458BC5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181923" y="2819400"/>
            <a:ext cx="7620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  <a:sym typeface="Symbol" pitchFamily="18" charset="2"/>
              </a:rPr>
              <a:t>r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D5643C8C-133F-4C07-C557-6D1CF7CC80AB}"/>
              </a:ext>
            </a:extLst>
          </p:cNvPr>
          <p:cNvGrpSpPr/>
          <p:nvPr/>
        </p:nvGrpSpPr>
        <p:grpSpPr>
          <a:xfrm>
            <a:off x="10070552" y="1371600"/>
            <a:ext cx="1588048" cy="2366665"/>
            <a:chOff x="9761537" y="1447800"/>
            <a:chExt cx="1347130" cy="2007625"/>
          </a:xfrm>
        </p:grpSpPr>
        <p:sp>
          <p:nvSpPr>
            <p:cNvPr id="38" name="AutoShape 7">
              <a:extLst>
                <a:ext uri="{FF2B5EF4-FFF2-40B4-BE49-F238E27FC236}">
                  <a16:creationId xmlns:a16="http://schemas.microsoft.com/office/drawing/2014/main" id="{8F6F23BF-EA07-2375-AFFE-2968022703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310812" y="1585913"/>
              <a:ext cx="246063" cy="196850"/>
            </a:xfrm>
            <a:prstGeom prst="triangle">
              <a:avLst>
                <a:gd name="adj" fmla="val 50000"/>
              </a:avLst>
            </a:prstGeom>
            <a:solidFill>
              <a:srgbClr val="CCE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39" name="Line 11">
              <a:extLst>
                <a:ext uri="{FF2B5EF4-FFF2-40B4-BE49-F238E27FC236}">
                  <a16:creationId xmlns:a16="http://schemas.microsoft.com/office/drawing/2014/main" id="{A268CDEF-547E-A182-46AB-5E6B642FF7C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0066337" y="1790700"/>
              <a:ext cx="368300" cy="57308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40" name="Oval 13">
              <a:extLst>
                <a:ext uri="{FF2B5EF4-FFF2-40B4-BE49-F238E27FC236}">
                  <a16:creationId xmlns:a16="http://schemas.microsoft.com/office/drawing/2014/main" id="{7F6CBE78-ECDA-CD59-2446-4BFF12E07D7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983787" y="2363788"/>
              <a:ext cx="204788" cy="204787"/>
            </a:xfrm>
            <a:prstGeom prst="ellipse">
              <a:avLst/>
            </a:prstGeom>
            <a:solidFill>
              <a:srgbClr val="B5E3C8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41" name="Line 17">
              <a:extLst>
                <a:ext uri="{FF2B5EF4-FFF2-40B4-BE49-F238E27FC236}">
                  <a16:creationId xmlns:a16="http://schemas.microsoft.com/office/drawing/2014/main" id="{AE928AC3-C13A-9182-168F-1114BA6D73C0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9761537" y="2568575"/>
              <a:ext cx="307975" cy="612775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prstDash val="dash"/>
              <a:round/>
              <a:headEnd/>
              <a:tailEnd type="triangle" w="med" len="med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42" name="Line 18">
              <a:extLst>
                <a:ext uri="{FF2B5EF4-FFF2-40B4-BE49-F238E27FC236}">
                  <a16:creationId xmlns:a16="http://schemas.microsoft.com/office/drawing/2014/main" id="{411DAB1A-8E9C-A50A-5A5B-E753D540BC8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069512" y="2568575"/>
              <a:ext cx="296863" cy="612775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43" name="Text Box 19">
              <a:extLst>
                <a:ext uri="{FF2B5EF4-FFF2-40B4-BE49-F238E27FC236}">
                  <a16:creationId xmlns:a16="http://schemas.microsoft.com/office/drawing/2014/main" id="{BF3E1E82-ECAF-6909-A6EB-EC24CB228F2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856012" y="1835639"/>
              <a:ext cx="762001" cy="3916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  <a:sym typeface="Symbol" pitchFamily="18" charset="2"/>
                </a:rPr>
                <a:t>a</a:t>
              </a: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44" name="Text Box 20">
              <a:extLst>
                <a:ext uri="{FF2B5EF4-FFF2-40B4-BE49-F238E27FC236}">
                  <a16:creationId xmlns:a16="http://schemas.microsoft.com/office/drawing/2014/main" id="{0B7F99F9-0A88-DB6C-6E6B-A9DD157D494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542587" y="1447800"/>
              <a:ext cx="204788" cy="3916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3333FF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s</a:t>
              </a:r>
            </a:p>
          </p:txBody>
        </p:sp>
        <p:sp>
          <p:nvSpPr>
            <p:cNvPr id="45" name="Text Box 21">
              <a:extLst>
                <a:ext uri="{FF2B5EF4-FFF2-40B4-BE49-F238E27FC236}">
                  <a16:creationId xmlns:a16="http://schemas.microsoft.com/office/drawing/2014/main" id="{A345DD50-E2D8-8F0D-1E8B-504D28DB4C4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221254" y="2245854"/>
              <a:ext cx="887413" cy="3916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8000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s, a</a:t>
              </a: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Calibri"/>
                <a:ea typeface="+mn-ea"/>
                <a:cs typeface="Calibri"/>
                <a:sym typeface="Symbol" pitchFamily="18" charset="2"/>
              </a:endParaRPr>
            </a:p>
          </p:txBody>
        </p:sp>
        <p:sp>
          <p:nvSpPr>
            <p:cNvPr id="46" name="AutoShape 23">
              <a:extLst>
                <a:ext uri="{FF2B5EF4-FFF2-40B4-BE49-F238E27FC236}">
                  <a16:creationId xmlns:a16="http://schemas.microsoft.com/office/drawing/2014/main" id="{3F4842E1-849E-46C6-9CEE-77284E42361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229850" y="3190875"/>
              <a:ext cx="244475" cy="195263"/>
            </a:xfrm>
            <a:prstGeom prst="triangle">
              <a:avLst>
                <a:gd name="adj" fmla="val 50000"/>
              </a:avLst>
            </a:prstGeom>
            <a:solidFill>
              <a:srgbClr val="CCE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47" name="Text Box 24">
              <a:extLst>
                <a:ext uri="{FF2B5EF4-FFF2-40B4-BE49-F238E27FC236}">
                  <a16:creationId xmlns:a16="http://schemas.microsoft.com/office/drawing/2014/main" id="{F44871EE-025A-CF42-32F6-806EE11CBD4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308492" y="3063798"/>
              <a:ext cx="525463" cy="3916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3333FF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s’</a:t>
              </a:r>
            </a:p>
          </p:txBody>
        </p:sp>
        <p:sp>
          <p:nvSpPr>
            <p:cNvPr id="48" name="Line 17">
              <a:extLst>
                <a:ext uri="{FF2B5EF4-FFF2-40B4-BE49-F238E27FC236}">
                  <a16:creationId xmlns:a16="http://schemas.microsoft.com/office/drawing/2014/main" id="{BDFE0944-2D85-4F32-E39A-3F044BCAB87A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0523537" y="2590800"/>
              <a:ext cx="307975" cy="612775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prstDash val="dash"/>
              <a:round/>
              <a:headEnd/>
              <a:tailEnd type="triangle" w="med" len="med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858358EF-D848-659D-4CC3-B4D6C90A4120}"/>
              </a:ext>
            </a:extLst>
          </p:cNvPr>
          <p:cNvGrpSpPr/>
          <p:nvPr/>
        </p:nvGrpSpPr>
        <p:grpSpPr>
          <a:xfrm>
            <a:off x="9982200" y="3676358"/>
            <a:ext cx="1588048" cy="1962441"/>
            <a:chOff x="9761537" y="1790700"/>
            <a:chExt cx="1347130" cy="1664725"/>
          </a:xfrm>
        </p:grpSpPr>
        <p:sp>
          <p:nvSpPr>
            <p:cNvPr id="52" name="Line 11">
              <a:extLst>
                <a:ext uri="{FF2B5EF4-FFF2-40B4-BE49-F238E27FC236}">
                  <a16:creationId xmlns:a16="http://schemas.microsoft.com/office/drawing/2014/main" id="{D0925F32-7951-28F2-530C-E540979BF20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0066337" y="1790700"/>
              <a:ext cx="368300" cy="57308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53" name="Oval 13">
              <a:extLst>
                <a:ext uri="{FF2B5EF4-FFF2-40B4-BE49-F238E27FC236}">
                  <a16:creationId xmlns:a16="http://schemas.microsoft.com/office/drawing/2014/main" id="{79B3ACA5-E73B-DD9B-5FFA-B4703A8325E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983787" y="2363788"/>
              <a:ext cx="204788" cy="204787"/>
            </a:xfrm>
            <a:prstGeom prst="ellipse">
              <a:avLst/>
            </a:prstGeom>
            <a:solidFill>
              <a:srgbClr val="B5E3C8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54" name="Line 17">
              <a:extLst>
                <a:ext uri="{FF2B5EF4-FFF2-40B4-BE49-F238E27FC236}">
                  <a16:creationId xmlns:a16="http://schemas.microsoft.com/office/drawing/2014/main" id="{C82B60C9-66CE-7B2D-3774-E13696C14EB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9761537" y="2568575"/>
              <a:ext cx="307975" cy="612775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prstDash val="dash"/>
              <a:round/>
              <a:headEnd/>
              <a:tailEnd type="triangle" w="med" len="med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55" name="Line 18">
              <a:extLst>
                <a:ext uri="{FF2B5EF4-FFF2-40B4-BE49-F238E27FC236}">
                  <a16:creationId xmlns:a16="http://schemas.microsoft.com/office/drawing/2014/main" id="{1CC4D379-5F19-E301-4212-E4424C4EFAA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069512" y="2568575"/>
              <a:ext cx="296863" cy="612775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56" name="Text Box 19">
              <a:extLst>
                <a:ext uri="{FF2B5EF4-FFF2-40B4-BE49-F238E27FC236}">
                  <a16:creationId xmlns:a16="http://schemas.microsoft.com/office/drawing/2014/main" id="{893CAA05-FA89-1EA7-71C1-19B3732BF5A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856012" y="1835639"/>
              <a:ext cx="762001" cy="3916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  <a:sym typeface="Symbol" pitchFamily="18" charset="2"/>
                </a:rPr>
                <a:t>a’</a:t>
              </a: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58" name="Text Box 21">
              <a:extLst>
                <a:ext uri="{FF2B5EF4-FFF2-40B4-BE49-F238E27FC236}">
                  <a16:creationId xmlns:a16="http://schemas.microsoft.com/office/drawing/2014/main" id="{958CF8B7-E5AB-07F7-1218-B828B51F7A5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221254" y="2245854"/>
              <a:ext cx="887413" cy="3916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8000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s’, a’</a:t>
              </a: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Calibri"/>
                <a:ea typeface="+mn-ea"/>
                <a:cs typeface="Calibri"/>
                <a:sym typeface="Symbol" pitchFamily="18" charset="2"/>
              </a:endParaRPr>
            </a:p>
          </p:txBody>
        </p:sp>
        <p:sp>
          <p:nvSpPr>
            <p:cNvPr id="59" name="AutoShape 23">
              <a:extLst>
                <a:ext uri="{FF2B5EF4-FFF2-40B4-BE49-F238E27FC236}">
                  <a16:creationId xmlns:a16="http://schemas.microsoft.com/office/drawing/2014/main" id="{0661CF90-0400-1C00-2BCC-30F531FA7A6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229850" y="3190875"/>
              <a:ext cx="244475" cy="195263"/>
            </a:xfrm>
            <a:prstGeom prst="triangle">
              <a:avLst>
                <a:gd name="adj" fmla="val 50000"/>
              </a:avLst>
            </a:prstGeom>
            <a:solidFill>
              <a:srgbClr val="CCE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60" name="Text Box 24">
              <a:extLst>
                <a:ext uri="{FF2B5EF4-FFF2-40B4-BE49-F238E27FC236}">
                  <a16:creationId xmlns:a16="http://schemas.microsoft.com/office/drawing/2014/main" id="{51987A75-1C36-4AE0-14FF-68D0A90B0E9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308492" y="3063798"/>
              <a:ext cx="525463" cy="3916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3333FF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s’’</a:t>
              </a:r>
            </a:p>
          </p:txBody>
        </p:sp>
        <p:sp>
          <p:nvSpPr>
            <p:cNvPr id="61" name="Line 17">
              <a:extLst>
                <a:ext uri="{FF2B5EF4-FFF2-40B4-BE49-F238E27FC236}">
                  <a16:creationId xmlns:a16="http://schemas.microsoft.com/office/drawing/2014/main" id="{B1B277DB-C04A-54F9-A662-3EAC1D10C73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0523537" y="2590800"/>
              <a:ext cx="307975" cy="612775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prstDash val="dash"/>
              <a:round/>
              <a:headEnd/>
              <a:tailEnd type="triangle" w="med" len="med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</p:grpSp>
      <p:sp>
        <p:nvSpPr>
          <p:cNvPr id="2" name="TextBox 19">
            <a:extLst>
              <a:ext uri="{FF2B5EF4-FFF2-40B4-BE49-F238E27FC236}">
                <a16:creationId xmlns:a16="http://schemas.microsoft.com/office/drawing/2014/main" id="{D524EC33-E32C-7F78-6C03-1EB9C8B023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1752" y="3676358"/>
            <a:ext cx="2377574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Sample of V(s):</a:t>
            </a:r>
          </a:p>
        </p:txBody>
      </p:sp>
      <p:sp>
        <p:nvSpPr>
          <p:cNvPr id="3" name="TextBox 21">
            <a:extLst>
              <a:ext uri="{FF2B5EF4-FFF2-40B4-BE49-F238E27FC236}">
                <a16:creationId xmlns:a16="http://schemas.microsoft.com/office/drawing/2014/main" id="{492D1661-044B-75CB-13EB-3C8616CE6B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6272" y="4460555"/>
            <a:ext cx="2384499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Update to V(s):</a:t>
            </a:r>
          </a:p>
        </p:txBody>
      </p:sp>
      <p:pic>
        <p:nvPicPr>
          <p:cNvPr id="4" name="Picture 3" descr="txp_fig">
            <a:extLst>
              <a:ext uri="{FF2B5EF4-FFF2-40B4-BE49-F238E27FC236}">
                <a16:creationId xmlns:a16="http://schemas.microsoft.com/office/drawing/2014/main" id="{599C8970-9EBA-AD13-6B15-11E01202C8B8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 cstate="print"/>
          <a:stretch>
            <a:fillRect/>
          </a:stretch>
        </p:blipFill>
        <p:spPr bwMode="auto">
          <a:xfrm>
            <a:off x="3219093" y="4572123"/>
            <a:ext cx="6224535" cy="360482"/>
          </a:xfrm>
          <a:prstGeom prst="rect">
            <a:avLst/>
          </a:prstGeom>
          <a:noFill/>
          <a:ln/>
          <a:effectLst/>
        </p:spPr>
      </p:pic>
      <p:pic>
        <p:nvPicPr>
          <p:cNvPr id="5" name="Picture 4" descr="txp_fig">
            <a:extLst>
              <a:ext uri="{FF2B5EF4-FFF2-40B4-BE49-F238E27FC236}">
                <a16:creationId xmlns:a16="http://schemas.microsoft.com/office/drawing/2014/main" id="{CA5DBBD0-225D-C113-081B-B288297B4433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 cstate="print"/>
          <a:stretch>
            <a:fillRect/>
          </a:stretch>
        </p:blipFill>
        <p:spPr bwMode="auto">
          <a:xfrm>
            <a:off x="3219093" y="5469748"/>
            <a:ext cx="6337031" cy="356639"/>
          </a:xfrm>
          <a:prstGeom prst="rect">
            <a:avLst/>
          </a:prstGeom>
          <a:noFill/>
          <a:ln/>
          <a:effectLst/>
        </p:spPr>
      </p:pic>
      <p:sp>
        <p:nvSpPr>
          <p:cNvPr id="7" name="TextBox 22">
            <a:extLst>
              <a:ext uri="{FF2B5EF4-FFF2-40B4-BE49-F238E27FC236}">
                <a16:creationId xmlns:a16="http://schemas.microsoft.com/office/drawing/2014/main" id="{D2EDB978-C5D3-1DE3-A717-5E884D88B7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1752" y="5363910"/>
            <a:ext cx="2194062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Same update: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433DF1AA-E750-D1A6-16C9-5B485D1B6225}"/>
                  </a:ext>
                </a:extLst>
              </p14:cNvPr>
              <p14:cNvContentPartPr/>
              <p14:nvPr/>
            </p14:nvContentPartPr>
            <p14:xfrm>
              <a:off x="4034520" y="3349800"/>
              <a:ext cx="7275600" cy="3124800"/>
            </p14:xfrm>
          </p:contentPart>
        </mc:Choice>
        <mc:Fallback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433DF1AA-E750-D1A6-16C9-5B485D1B6225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4025160" y="3340440"/>
                <a:ext cx="7294320" cy="3143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960A371F-E66B-AE6F-98FA-BC3A0EAC99E0}"/>
                  </a:ext>
                </a:extLst>
              </p14:cNvPr>
              <p14:cNvContentPartPr/>
              <p14:nvPr/>
            </p14:nvContentPartPr>
            <p14:xfrm>
              <a:off x="3240720" y="3799800"/>
              <a:ext cx="284400" cy="393120"/>
            </p14:xfrm>
          </p:contentPart>
        </mc:Choice>
        <mc:Fallback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960A371F-E66B-AE6F-98FA-BC3A0EAC99E0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3231360" y="3790440"/>
                <a:ext cx="303120" cy="411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2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28AAC092-AA66-23F1-1BEB-1354C2A1AC9C}"/>
                  </a:ext>
                </a:extLst>
              </p14:cNvPr>
              <p14:cNvContentPartPr/>
              <p14:nvPr/>
            </p14:nvContentPartPr>
            <p14:xfrm>
              <a:off x="4932360" y="4114800"/>
              <a:ext cx="126000" cy="182160"/>
            </p14:xfrm>
          </p:contentPart>
        </mc:Choice>
        <mc:Fallback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28AAC092-AA66-23F1-1BEB-1354C2A1AC9C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4923000" y="4105440"/>
                <a:ext cx="144720" cy="2008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9798051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5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295400"/>
            <a:ext cx="11430000" cy="57912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2800" dirty="0">
                <a:latin typeface="Calibri"/>
                <a:cs typeface="Calibri"/>
              </a:rPr>
              <a:t>We want to improve our estimate of V by computing these averages:</a:t>
            </a:r>
          </a:p>
          <a:p>
            <a:pPr>
              <a:lnSpc>
                <a:spcPct val="80000"/>
              </a:lnSpc>
            </a:pPr>
            <a:endParaRPr lang="en-US" sz="2800" dirty="0">
              <a:latin typeface="Calibri"/>
              <a:cs typeface="Calibri"/>
            </a:endParaRPr>
          </a:p>
          <a:p>
            <a:pPr>
              <a:lnSpc>
                <a:spcPct val="80000"/>
              </a:lnSpc>
            </a:pPr>
            <a:endParaRPr lang="en-US" sz="2800" dirty="0">
              <a:latin typeface="Calibri"/>
              <a:cs typeface="Calibri"/>
            </a:endParaRPr>
          </a:p>
          <a:p>
            <a:pPr>
              <a:lnSpc>
                <a:spcPct val="80000"/>
              </a:lnSpc>
            </a:pPr>
            <a:r>
              <a:rPr lang="en-US" sz="2800" dirty="0">
                <a:latin typeface="Calibri"/>
                <a:cs typeface="Calibri"/>
              </a:rPr>
              <a:t>Idea: Take samples of outcomes s’ (by doing the action!) and average</a:t>
            </a:r>
          </a:p>
          <a:p>
            <a:pPr>
              <a:lnSpc>
                <a:spcPct val="80000"/>
              </a:lnSpc>
            </a:pPr>
            <a:endParaRPr lang="en-US" dirty="0">
              <a:latin typeface="Calibri"/>
              <a:cs typeface="Calibri"/>
            </a:endParaRPr>
          </a:p>
          <a:p>
            <a:pPr>
              <a:lnSpc>
                <a:spcPct val="80000"/>
              </a:lnSpc>
            </a:pPr>
            <a:endParaRPr lang="en-US" dirty="0">
              <a:latin typeface="Calibri"/>
              <a:cs typeface="Calibri"/>
            </a:endParaRPr>
          </a:p>
          <a:p>
            <a:pPr>
              <a:lnSpc>
                <a:spcPct val="80000"/>
              </a:lnSpc>
            </a:pPr>
            <a:endParaRPr lang="en-US" dirty="0">
              <a:latin typeface="Calibri"/>
              <a:cs typeface="Calibri"/>
            </a:endParaRPr>
          </a:p>
          <a:p>
            <a:pPr>
              <a:lnSpc>
                <a:spcPct val="80000"/>
              </a:lnSpc>
            </a:pPr>
            <a:endParaRPr lang="en-US" dirty="0">
              <a:latin typeface="Calibri"/>
              <a:cs typeface="Calibri"/>
            </a:endParaRPr>
          </a:p>
          <a:p>
            <a:pPr>
              <a:lnSpc>
                <a:spcPct val="80000"/>
              </a:lnSpc>
            </a:pPr>
            <a:endParaRPr lang="en-US" dirty="0">
              <a:latin typeface="Calibri"/>
              <a:cs typeface="Calibri"/>
            </a:endParaRPr>
          </a:p>
          <a:p>
            <a:pPr>
              <a:lnSpc>
                <a:spcPct val="80000"/>
              </a:lnSpc>
            </a:pPr>
            <a:endParaRPr lang="en-US" dirty="0">
              <a:latin typeface="Calibri"/>
              <a:cs typeface="Calibri"/>
            </a:endParaRPr>
          </a:p>
          <a:p>
            <a:pPr>
              <a:lnSpc>
                <a:spcPct val="80000"/>
              </a:lnSpc>
            </a:pPr>
            <a:endParaRPr lang="en-US" dirty="0">
              <a:latin typeface="Calibri"/>
              <a:cs typeface="Calibri"/>
            </a:endParaRPr>
          </a:p>
          <a:p>
            <a:pPr>
              <a:lnSpc>
                <a:spcPct val="80000"/>
              </a:lnSpc>
            </a:pPr>
            <a:endParaRPr lang="en-US" dirty="0">
              <a:latin typeface="Calibri"/>
              <a:cs typeface="Calibri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689C4663-6A48-10A9-8388-97AA35CAF50D}"/>
                  </a:ext>
                </a:extLst>
              </p:cNvPr>
              <p:cNvSpPr txBox="1"/>
              <p:nvPr/>
            </p:nvSpPr>
            <p:spPr>
              <a:xfrm>
                <a:off x="1138204" y="3224868"/>
                <a:ext cx="4671695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863D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/>
                        </a:rPr>
                        <m:t>𝑠𝑎𝑚𝑝𝑙</m:t>
                      </m:r>
                      <m:sSub>
                        <m:sSubPr>
                          <m:ctrlPr>
                            <a:rPr kumimoji="0" lang="en-US" sz="28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00863D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/>
                            </a:rPr>
                          </m:ctrlPr>
                        </m:sSubPr>
                        <m:e>
                          <m:r>
                            <a:rPr kumimoji="0" lang="en-US" sz="28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00863D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/>
                            </a:rPr>
                            <m:t>𝑒</m:t>
                          </m:r>
                        </m:e>
                        <m:sub>
                          <m:r>
                            <a:rPr kumimoji="0" lang="en-US" sz="28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00863D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/>
                            </a:rPr>
                            <m:t>1</m:t>
                          </m:r>
                        </m:sub>
                      </m:sSub>
                      <m:r>
                        <a:rPr kumimoji="0" lang="en-US" sz="2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863D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/>
                        </a:rPr>
                        <m:t>=</m:t>
                      </m:r>
                      <m:sSub>
                        <m:sSubPr>
                          <m:ctrlPr>
                            <a:rPr kumimoji="0" lang="en-US" sz="28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00863D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/>
                            </a:rPr>
                          </m:ctrlPr>
                        </m:sSubPr>
                        <m:e>
                          <m:r>
                            <a:rPr kumimoji="0" lang="en-US" sz="28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00863D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/>
                            </a:rPr>
                            <m:t>𝑟</m:t>
                          </m:r>
                        </m:e>
                        <m:sub>
                          <m:r>
                            <a:rPr kumimoji="0" lang="en-US" sz="28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00863D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/>
                            </a:rPr>
                            <m:t>1</m:t>
                          </m:r>
                        </m:sub>
                      </m:sSub>
                      <m:r>
                        <a:rPr kumimoji="0" lang="en-US" sz="2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863D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/>
                        </a:rPr>
                        <m:t>+</m:t>
                      </m:r>
                      <m:r>
                        <a:rPr kumimoji="0" lang="en-US" sz="2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863D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/>
                        </a:rPr>
                        <m:t>𝛾</m:t>
                      </m:r>
                      <m:sSubSup>
                        <m:sSubSupPr>
                          <m:ctrlPr>
                            <a:rPr kumimoji="0" lang="en-US" sz="28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00863D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/>
                            </a:rPr>
                          </m:ctrlPr>
                        </m:sSubSupPr>
                        <m:e>
                          <m:r>
                            <a:rPr kumimoji="0" lang="en-US" sz="28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00863D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/>
                            </a:rPr>
                            <m:t>𝑉</m:t>
                          </m:r>
                        </m:e>
                        <m:sub>
                          <m:r>
                            <a:rPr kumimoji="0" lang="en-US" sz="28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00863D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/>
                            </a:rPr>
                            <m:t>𝑘</m:t>
                          </m:r>
                        </m:sub>
                        <m:sup>
                          <m:r>
                            <a:rPr kumimoji="0" lang="en-US" sz="28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00863D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/>
                            </a:rPr>
                            <m:t>𝜋</m:t>
                          </m:r>
                        </m:sup>
                      </m:sSubSup>
                      <m:d>
                        <m:dPr>
                          <m:ctrlPr>
                            <a:rPr kumimoji="0" lang="en-US" sz="28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00863D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/>
                            </a:rPr>
                          </m:ctrlPr>
                        </m:dPr>
                        <m:e>
                          <m:sSubSup>
                            <m:sSubSupPr>
                              <m:ctrlPr>
                                <a:rPr kumimoji="0" lang="en-US" sz="28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rgbClr val="00863D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/>
                                </a:rPr>
                              </m:ctrlPr>
                            </m:sSubSupPr>
                            <m:e>
                              <m:r>
                                <a:rPr kumimoji="0" lang="en-US" sz="28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rgbClr val="00863D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/>
                                </a:rPr>
                                <m:t>𝑠</m:t>
                              </m:r>
                            </m:e>
                            <m:sub>
                              <m:r>
                                <a:rPr kumimoji="0" lang="en-US" sz="28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rgbClr val="00863D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/>
                                </a:rPr>
                                <m:t>1</m:t>
                              </m:r>
                            </m:sub>
                            <m:sup>
                              <m:r>
                                <a:rPr kumimoji="0" lang="en-US" sz="28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rgbClr val="00863D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/>
                                </a:rPr>
                                <m:t>′</m:t>
                              </m:r>
                            </m:sup>
                          </m:sSubSup>
                        </m:e>
                      </m:d>
                    </m:oMath>
                  </m:oMathPara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00863D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689C4663-6A48-10A9-8388-97AA35CAF50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38204" y="3224868"/>
                <a:ext cx="4671695" cy="52322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09548673-8A71-6A89-4764-9686F84A6DBC}"/>
                  </a:ext>
                </a:extLst>
              </p:cNvPr>
              <p:cNvSpPr txBox="1"/>
              <p:nvPr/>
            </p:nvSpPr>
            <p:spPr>
              <a:xfrm>
                <a:off x="1126662" y="3765311"/>
                <a:ext cx="4671695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863D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/>
                        </a:rPr>
                        <m:t>𝑠𝑎𝑚𝑝𝑙</m:t>
                      </m:r>
                      <m:sSub>
                        <m:sSubPr>
                          <m:ctrlPr>
                            <a:rPr kumimoji="0" lang="en-US" sz="28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00863D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/>
                            </a:rPr>
                          </m:ctrlPr>
                        </m:sSubPr>
                        <m:e>
                          <m:r>
                            <a:rPr kumimoji="0" lang="en-US" sz="28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00863D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/>
                            </a:rPr>
                            <m:t>𝑒</m:t>
                          </m:r>
                        </m:e>
                        <m:sub>
                          <m:r>
                            <a:rPr kumimoji="0" lang="en-US" sz="28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00863D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/>
                            </a:rPr>
                            <m:t>2</m:t>
                          </m:r>
                        </m:sub>
                      </m:sSub>
                      <m:r>
                        <a:rPr kumimoji="0" lang="en-US" sz="2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863D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/>
                        </a:rPr>
                        <m:t>=</m:t>
                      </m:r>
                      <m:sSub>
                        <m:sSubPr>
                          <m:ctrlPr>
                            <a:rPr kumimoji="0" lang="en-US" sz="28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00863D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/>
                            </a:rPr>
                          </m:ctrlPr>
                        </m:sSubPr>
                        <m:e>
                          <m:r>
                            <a:rPr kumimoji="0" lang="en-US" sz="28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00863D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/>
                            </a:rPr>
                            <m:t>𝑟</m:t>
                          </m:r>
                        </m:e>
                        <m:sub>
                          <m:r>
                            <a:rPr kumimoji="0" lang="en-US" sz="28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00863D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/>
                            </a:rPr>
                            <m:t>2</m:t>
                          </m:r>
                        </m:sub>
                      </m:sSub>
                      <m:r>
                        <a:rPr kumimoji="0" lang="en-US" sz="2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863D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/>
                        </a:rPr>
                        <m:t>+</m:t>
                      </m:r>
                      <m:r>
                        <a:rPr kumimoji="0" lang="en-US" sz="2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863D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/>
                        </a:rPr>
                        <m:t>𝛾</m:t>
                      </m:r>
                      <m:sSubSup>
                        <m:sSubSupPr>
                          <m:ctrlPr>
                            <a:rPr kumimoji="0" lang="en-US" sz="28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00863D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/>
                            </a:rPr>
                          </m:ctrlPr>
                        </m:sSubSupPr>
                        <m:e>
                          <m:r>
                            <a:rPr kumimoji="0" lang="en-US" sz="28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00863D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/>
                            </a:rPr>
                            <m:t>𝑉</m:t>
                          </m:r>
                        </m:e>
                        <m:sub>
                          <m:r>
                            <a:rPr kumimoji="0" lang="en-US" sz="28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00863D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/>
                            </a:rPr>
                            <m:t>𝑘</m:t>
                          </m:r>
                        </m:sub>
                        <m:sup>
                          <m:r>
                            <a:rPr kumimoji="0" lang="en-US" sz="28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00863D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/>
                            </a:rPr>
                            <m:t>𝜋</m:t>
                          </m:r>
                        </m:sup>
                      </m:sSubSup>
                      <m:d>
                        <m:dPr>
                          <m:ctrlPr>
                            <a:rPr kumimoji="0" lang="en-US" sz="28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00863D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/>
                            </a:rPr>
                          </m:ctrlPr>
                        </m:dPr>
                        <m:e>
                          <m:sSubSup>
                            <m:sSubSupPr>
                              <m:ctrlPr>
                                <a:rPr kumimoji="0" lang="en-US" sz="28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rgbClr val="00863D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/>
                                </a:rPr>
                              </m:ctrlPr>
                            </m:sSubSupPr>
                            <m:e>
                              <m:r>
                                <a:rPr kumimoji="0" lang="en-US" sz="28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rgbClr val="00863D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/>
                                </a:rPr>
                                <m:t>𝑠</m:t>
                              </m:r>
                            </m:e>
                            <m:sub>
                              <m:r>
                                <a:rPr kumimoji="0" lang="en-US" sz="28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rgbClr val="00863D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/>
                                </a:rPr>
                                <m:t>2</m:t>
                              </m:r>
                            </m:sub>
                            <m:sup>
                              <m:r>
                                <a:rPr kumimoji="0" lang="en-US" sz="28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rgbClr val="00863D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/>
                                </a:rPr>
                                <m:t>′</m:t>
                              </m:r>
                            </m:sup>
                          </m:sSubSup>
                        </m:e>
                      </m:d>
                    </m:oMath>
                  </m:oMathPara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00863D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09548673-8A71-6A89-4764-9686F84A6DB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26662" y="3765311"/>
                <a:ext cx="4671695" cy="52322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45D70145-E6CD-76F5-1387-97C0D44CDAF1}"/>
                  </a:ext>
                </a:extLst>
              </p:cNvPr>
              <p:cNvSpPr txBox="1"/>
              <p:nvPr/>
            </p:nvSpPr>
            <p:spPr>
              <a:xfrm>
                <a:off x="1126662" y="4191636"/>
                <a:ext cx="4671695" cy="95410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863D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/>
                        </a:rPr>
                        <m:t>…</m:t>
                      </m:r>
                    </m:oMath>
                  </m:oMathPara>
                </a14:m>
                <a:endParaRPr kumimoji="0" lang="en-US" sz="2800" b="0" i="1" u="none" strike="noStrike" kern="1200" cap="none" spc="0" normalizeH="0" baseline="0" noProof="0" dirty="0">
                  <a:ln>
                    <a:noFill/>
                  </a:ln>
                  <a:solidFill>
                    <a:srgbClr val="00863D"/>
                  </a:solidFill>
                  <a:effectLst/>
                  <a:uLnTx/>
                  <a:uFillTx/>
                  <a:latin typeface="Cambria Math" panose="02040503050406030204" pitchFamily="18" charset="0"/>
                  <a:ea typeface="+mn-ea"/>
                  <a:cs typeface="Calibri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863D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/>
                        </a:rPr>
                        <m:t>𝑠𝑎𝑚𝑝𝑙</m:t>
                      </m:r>
                      <m:sSub>
                        <m:sSubPr>
                          <m:ctrlPr>
                            <a:rPr kumimoji="0" lang="en-US" sz="28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00863D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/>
                            </a:rPr>
                          </m:ctrlPr>
                        </m:sSubPr>
                        <m:e>
                          <m:r>
                            <a:rPr kumimoji="0" lang="en-US" sz="28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00863D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/>
                            </a:rPr>
                            <m:t>𝑒</m:t>
                          </m:r>
                        </m:e>
                        <m:sub>
                          <m:r>
                            <a:rPr kumimoji="0" lang="en-US" sz="28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00863D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/>
                            </a:rPr>
                            <m:t>𝑛</m:t>
                          </m:r>
                        </m:sub>
                      </m:sSub>
                      <m:r>
                        <a:rPr kumimoji="0" lang="en-US" sz="2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863D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/>
                        </a:rPr>
                        <m:t>=</m:t>
                      </m:r>
                      <m:sSub>
                        <m:sSubPr>
                          <m:ctrlPr>
                            <a:rPr kumimoji="0" lang="en-US" sz="28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00863D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/>
                            </a:rPr>
                          </m:ctrlPr>
                        </m:sSubPr>
                        <m:e>
                          <m:r>
                            <a:rPr kumimoji="0" lang="en-US" sz="28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00863D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/>
                            </a:rPr>
                            <m:t>𝑟</m:t>
                          </m:r>
                        </m:e>
                        <m:sub>
                          <m:r>
                            <a:rPr kumimoji="0" lang="en-US" sz="28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00863D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/>
                            </a:rPr>
                            <m:t>𝑛</m:t>
                          </m:r>
                        </m:sub>
                      </m:sSub>
                      <m:r>
                        <a:rPr kumimoji="0" lang="en-US" sz="2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863D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/>
                        </a:rPr>
                        <m:t>+</m:t>
                      </m:r>
                      <m:r>
                        <a:rPr kumimoji="0" lang="en-US" sz="2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863D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/>
                        </a:rPr>
                        <m:t>𝛾</m:t>
                      </m:r>
                      <m:sSubSup>
                        <m:sSubSupPr>
                          <m:ctrlPr>
                            <a:rPr kumimoji="0" lang="en-US" sz="28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00863D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/>
                            </a:rPr>
                          </m:ctrlPr>
                        </m:sSubSupPr>
                        <m:e>
                          <m:r>
                            <a:rPr kumimoji="0" lang="en-US" sz="28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00863D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/>
                            </a:rPr>
                            <m:t>𝑉</m:t>
                          </m:r>
                        </m:e>
                        <m:sub>
                          <m:r>
                            <a:rPr kumimoji="0" lang="en-US" sz="28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00863D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/>
                            </a:rPr>
                            <m:t>𝑘</m:t>
                          </m:r>
                        </m:sub>
                        <m:sup>
                          <m:r>
                            <a:rPr kumimoji="0" lang="en-US" sz="28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00863D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/>
                            </a:rPr>
                            <m:t>𝜋</m:t>
                          </m:r>
                        </m:sup>
                      </m:sSubSup>
                      <m:d>
                        <m:dPr>
                          <m:ctrlPr>
                            <a:rPr kumimoji="0" lang="en-US" sz="28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00863D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/>
                            </a:rPr>
                          </m:ctrlPr>
                        </m:dPr>
                        <m:e>
                          <m:sSubSup>
                            <m:sSubSupPr>
                              <m:ctrlPr>
                                <a:rPr kumimoji="0" lang="en-US" sz="28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rgbClr val="00863D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/>
                                </a:rPr>
                              </m:ctrlPr>
                            </m:sSubSupPr>
                            <m:e>
                              <m:r>
                                <a:rPr kumimoji="0" lang="en-US" sz="28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rgbClr val="00863D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/>
                                </a:rPr>
                                <m:t>𝑠</m:t>
                              </m:r>
                            </m:e>
                            <m:sub>
                              <m:r>
                                <a:rPr kumimoji="0" lang="en-US" sz="28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rgbClr val="00863D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/>
                                </a:rPr>
                                <m:t>𝑛</m:t>
                              </m:r>
                            </m:sub>
                            <m:sup>
                              <m:r>
                                <a:rPr kumimoji="0" lang="en-US" sz="28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rgbClr val="00863D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/>
                                </a:rPr>
                                <m:t>′</m:t>
                              </m:r>
                            </m:sup>
                          </m:sSubSup>
                        </m:e>
                      </m:d>
                    </m:oMath>
                  </m:oMathPara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00863D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45D70145-E6CD-76F5-1387-97C0D44CDAF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26662" y="4191636"/>
                <a:ext cx="4671695" cy="954107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Sample-Based Policy Evaluation?</a:t>
            </a:r>
          </a:p>
        </p:txBody>
      </p:sp>
      <p:sp>
        <p:nvSpPr>
          <p:cNvPr id="14341" name="AutoShape 7"/>
          <p:cNvSpPr>
            <a:spLocks noChangeArrowheads="1"/>
          </p:cNvSpPr>
          <p:nvPr/>
        </p:nvSpPr>
        <p:spPr bwMode="auto">
          <a:xfrm>
            <a:off x="9902825" y="3390900"/>
            <a:ext cx="246063" cy="196850"/>
          </a:xfrm>
          <a:prstGeom prst="triangle">
            <a:avLst>
              <a:gd name="adj" fmla="val 50000"/>
            </a:avLst>
          </a:prstGeom>
          <a:solidFill>
            <a:srgbClr val="CCE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14342" name="Line 11"/>
          <p:cNvSpPr>
            <a:spLocks noChangeShapeType="1"/>
          </p:cNvSpPr>
          <p:nvPr/>
        </p:nvSpPr>
        <p:spPr bwMode="auto">
          <a:xfrm flipH="1">
            <a:off x="9658350" y="3595688"/>
            <a:ext cx="368300" cy="573087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14343" name="Oval 13"/>
          <p:cNvSpPr>
            <a:spLocks noChangeArrowheads="1"/>
          </p:cNvSpPr>
          <p:nvPr/>
        </p:nvSpPr>
        <p:spPr bwMode="auto">
          <a:xfrm>
            <a:off x="9575800" y="4168775"/>
            <a:ext cx="204788" cy="204788"/>
          </a:xfrm>
          <a:prstGeom prst="ellipse">
            <a:avLst/>
          </a:prstGeom>
          <a:solidFill>
            <a:srgbClr val="B5E3C8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14344" name="Line 17"/>
          <p:cNvSpPr>
            <a:spLocks noChangeShapeType="1"/>
          </p:cNvSpPr>
          <p:nvPr/>
        </p:nvSpPr>
        <p:spPr bwMode="auto">
          <a:xfrm flipH="1">
            <a:off x="9353550" y="4373563"/>
            <a:ext cx="307975" cy="612775"/>
          </a:xfrm>
          <a:prstGeom prst="line">
            <a:avLst/>
          </a:prstGeom>
          <a:noFill/>
          <a:ln w="9525">
            <a:solidFill>
              <a:schemeClr val="bg1"/>
            </a:solidFill>
            <a:prstDash val="dash"/>
            <a:round/>
            <a:headEnd/>
            <a:tailEnd type="triangle" w="med" len="me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14345" name="Text Box 19"/>
          <p:cNvSpPr txBox="1">
            <a:spLocks noChangeArrowheads="1"/>
          </p:cNvSpPr>
          <p:nvPr/>
        </p:nvSpPr>
        <p:spPr bwMode="auto">
          <a:xfrm>
            <a:off x="9829800" y="3695700"/>
            <a:ext cx="762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  <a:sym typeface="Symbol" pitchFamily="18" charset="2"/>
              </a:rPr>
              <a:t>(s)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14346" name="Text Box 20"/>
          <p:cNvSpPr txBox="1">
            <a:spLocks noChangeArrowheads="1"/>
          </p:cNvSpPr>
          <p:nvPr/>
        </p:nvSpPr>
        <p:spPr bwMode="auto">
          <a:xfrm>
            <a:off x="10134600" y="3252788"/>
            <a:ext cx="204788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3333F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</a:t>
            </a:r>
          </a:p>
        </p:txBody>
      </p:sp>
      <p:sp>
        <p:nvSpPr>
          <p:cNvPr id="14347" name="Text Box 21"/>
          <p:cNvSpPr txBox="1">
            <a:spLocks noChangeArrowheads="1"/>
          </p:cNvSpPr>
          <p:nvPr/>
        </p:nvSpPr>
        <p:spPr bwMode="auto">
          <a:xfrm>
            <a:off x="9753600" y="4076700"/>
            <a:ext cx="887413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s,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Calibri"/>
                <a:ea typeface="+mn-ea"/>
                <a:cs typeface="Calibri"/>
                <a:sym typeface="Symbol" pitchFamily="18" charset="2"/>
              </a:rPr>
              <a:t>(s)</a:t>
            </a:r>
          </a:p>
        </p:txBody>
      </p:sp>
      <p:pic>
        <p:nvPicPr>
          <p:cNvPr id="60" name="Picture 59" descr="txp_fi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 cstate="print"/>
          <a:stretch>
            <a:fillRect/>
          </a:stretch>
        </p:blipFill>
        <p:spPr bwMode="auto">
          <a:xfrm>
            <a:off x="1548658" y="5407025"/>
            <a:ext cx="3454166" cy="765990"/>
          </a:xfrm>
          <a:prstGeom prst="rect">
            <a:avLst/>
          </a:prstGeom>
          <a:noFill/>
          <a:ln/>
          <a:effectLst/>
        </p:spPr>
      </p:pic>
      <p:grpSp>
        <p:nvGrpSpPr>
          <p:cNvPr id="2" name="Group 28"/>
          <p:cNvGrpSpPr>
            <a:grpSpLocks/>
          </p:cNvGrpSpPr>
          <p:nvPr/>
        </p:nvGrpSpPr>
        <p:grpSpPr bwMode="auto">
          <a:xfrm>
            <a:off x="9661525" y="4373563"/>
            <a:ext cx="854075" cy="910669"/>
            <a:chOff x="7223125" y="3529013"/>
            <a:chExt cx="854075" cy="910669"/>
          </a:xfrm>
        </p:grpSpPr>
        <p:sp>
          <p:nvSpPr>
            <p:cNvPr id="14373" name="Line 18"/>
            <p:cNvSpPr>
              <a:spLocks noChangeShapeType="1"/>
            </p:cNvSpPr>
            <p:nvPr/>
          </p:nvSpPr>
          <p:spPr bwMode="auto">
            <a:xfrm>
              <a:off x="7223125" y="3529013"/>
              <a:ext cx="296863" cy="612775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14374" name="AutoShape 23"/>
            <p:cNvSpPr>
              <a:spLocks noChangeArrowheads="1"/>
            </p:cNvSpPr>
            <p:nvPr/>
          </p:nvSpPr>
          <p:spPr bwMode="auto">
            <a:xfrm>
              <a:off x="7383463" y="4151313"/>
              <a:ext cx="244475" cy="195262"/>
            </a:xfrm>
            <a:prstGeom prst="triangle">
              <a:avLst>
                <a:gd name="adj" fmla="val 50000"/>
              </a:avLst>
            </a:prstGeom>
            <a:solidFill>
              <a:srgbClr val="CCE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14375" name="Text Box 24"/>
            <p:cNvSpPr txBox="1">
              <a:spLocks noChangeArrowheads="1"/>
            </p:cNvSpPr>
            <p:nvPr/>
          </p:nvSpPr>
          <p:spPr bwMode="auto">
            <a:xfrm>
              <a:off x="7551738" y="4070350"/>
              <a:ext cx="525462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3333FF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s</a:t>
              </a:r>
              <a:r>
                <a:rPr kumimoji="0" lang="en-US" sz="1800" b="0" i="0" u="none" strike="noStrike" kern="1200" cap="none" spc="0" normalizeH="0" baseline="-25000" noProof="0" dirty="0">
                  <a:ln>
                    <a:noFill/>
                  </a:ln>
                  <a:solidFill>
                    <a:srgbClr val="3333FF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1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3333FF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'</a:t>
              </a:r>
            </a:p>
          </p:txBody>
        </p:sp>
      </p:grpSp>
      <p:pic>
        <p:nvPicPr>
          <p:cNvPr id="55" name="Picture 54" descr="txp_fi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8" cstate="print"/>
          <a:stretch>
            <a:fillRect/>
          </a:stretch>
        </p:blipFill>
        <p:spPr bwMode="auto">
          <a:xfrm>
            <a:off x="1494115" y="1905000"/>
            <a:ext cx="7416560" cy="645897"/>
          </a:xfrm>
          <a:prstGeom prst="rect">
            <a:avLst/>
          </a:prstGeom>
          <a:noFill/>
          <a:ln/>
          <a:effectLst/>
        </p:spPr>
      </p:pic>
      <p:sp>
        <p:nvSpPr>
          <p:cNvPr id="14355" name="Line 17"/>
          <p:cNvSpPr>
            <a:spLocks noChangeShapeType="1"/>
          </p:cNvSpPr>
          <p:nvPr/>
        </p:nvSpPr>
        <p:spPr bwMode="auto">
          <a:xfrm flipH="1">
            <a:off x="8610600" y="4206875"/>
            <a:ext cx="307975" cy="612775"/>
          </a:xfrm>
          <a:prstGeom prst="line">
            <a:avLst/>
          </a:prstGeom>
          <a:noFill/>
          <a:ln w="9525">
            <a:solidFill>
              <a:schemeClr val="bg1"/>
            </a:solidFill>
            <a:prstDash val="dash"/>
            <a:round/>
            <a:headEnd/>
            <a:tailEnd type="triangle" w="med" len="me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42" name="Line 18"/>
          <p:cNvSpPr>
            <a:spLocks noChangeShapeType="1"/>
          </p:cNvSpPr>
          <p:nvPr/>
        </p:nvSpPr>
        <p:spPr bwMode="auto">
          <a:xfrm flipH="1">
            <a:off x="9215438" y="4395788"/>
            <a:ext cx="461962" cy="61595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43" name="AutoShape 23"/>
          <p:cNvSpPr>
            <a:spLocks noChangeArrowheads="1"/>
          </p:cNvSpPr>
          <p:nvPr/>
        </p:nvSpPr>
        <p:spPr bwMode="auto">
          <a:xfrm>
            <a:off x="9078913" y="5021263"/>
            <a:ext cx="244475" cy="195262"/>
          </a:xfrm>
          <a:prstGeom prst="triangle">
            <a:avLst>
              <a:gd name="adj" fmla="val 50000"/>
            </a:avLst>
          </a:prstGeom>
          <a:solidFill>
            <a:srgbClr val="CCE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44" name="Text Box 24"/>
          <p:cNvSpPr txBox="1">
            <a:spLocks noChangeArrowheads="1"/>
          </p:cNvSpPr>
          <p:nvPr/>
        </p:nvSpPr>
        <p:spPr bwMode="auto">
          <a:xfrm>
            <a:off x="9247188" y="4940300"/>
            <a:ext cx="525462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3333F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</a:t>
            </a:r>
            <a:r>
              <a:rPr kumimoji="0" lang="en-US" sz="1800" b="0" i="0" u="none" strike="noStrike" kern="1200" cap="none" spc="0" normalizeH="0" baseline="-25000" noProof="0" dirty="0">
                <a:ln>
                  <a:noFill/>
                </a:ln>
                <a:solidFill>
                  <a:srgbClr val="3333F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2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3333F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'</a:t>
            </a:r>
          </a:p>
        </p:txBody>
      </p:sp>
      <p:sp>
        <p:nvSpPr>
          <p:cNvPr id="14359" name="Line 17"/>
          <p:cNvSpPr>
            <a:spLocks noChangeShapeType="1"/>
          </p:cNvSpPr>
          <p:nvPr/>
        </p:nvSpPr>
        <p:spPr bwMode="auto">
          <a:xfrm flipH="1">
            <a:off x="10115550" y="4395788"/>
            <a:ext cx="307975" cy="612775"/>
          </a:xfrm>
          <a:prstGeom prst="line">
            <a:avLst/>
          </a:prstGeom>
          <a:noFill/>
          <a:ln w="9525">
            <a:solidFill>
              <a:schemeClr val="bg1"/>
            </a:solidFill>
            <a:prstDash val="dash"/>
            <a:round/>
            <a:headEnd/>
            <a:tailEnd type="triangle" w="med" len="me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46" name="Line 18"/>
          <p:cNvSpPr>
            <a:spLocks noChangeShapeType="1"/>
          </p:cNvSpPr>
          <p:nvPr/>
        </p:nvSpPr>
        <p:spPr bwMode="auto">
          <a:xfrm>
            <a:off x="9677400" y="4395788"/>
            <a:ext cx="1042988" cy="6127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47" name="AutoShape 23"/>
          <p:cNvSpPr>
            <a:spLocks noChangeArrowheads="1"/>
          </p:cNvSpPr>
          <p:nvPr/>
        </p:nvSpPr>
        <p:spPr bwMode="auto">
          <a:xfrm>
            <a:off x="10583863" y="5018088"/>
            <a:ext cx="244475" cy="195262"/>
          </a:xfrm>
          <a:prstGeom prst="triangle">
            <a:avLst>
              <a:gd name="adj" fmla="val 50000"/>
            </a:avLst>
          </a:prstGeom>
          <a:solidFill>
            <a:srgbClr val="CCE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48" name="Text Box 24"/>
          <p:cNvSpPr txBox="1">
            <a:spLocks noChangeArrowheads="1"/>
          </p:cNvSpPr>
          <p:nvPr/>
        </p:nvSpPr>
        <p:spPr bwMode="auto">
          <a:xfrm>
            <a:off x="10752138" y="4937125"/>
            <a:ext cx="52546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3333F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</a:t>
            </a:r>
            <a:r>
              <a:rPr kumimoji="0" lang="en-US" sz="1800" b="0" i="0" u="none" strike="noStrike" kern="1200" cap="none" spc="0" normalizeH="0" baseline="-25000" noProof="0" dirty="0">
                <a:ln>
                  <a:noFill/>
                </a:ln>
                <a:solidFill>
                  <a:srgbClr val="3333F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3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3333F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'</a:t>
            </a:r>
          </a:p>
        </p:txBody>
      </p:sp>
      <p:grpSp>
        <p:nvGrpSpPr>
          <p:cNvPr id="3" name="Group 44"/>
          <p:cNvGrpSpPr>
            <a:grpSpLocks/>
          </p:cNvGrpSpPr>
          <p:nvPr/>
        </p:nvGrpSpPr>
        <p:grpSpPr bwMode="auto">
          <a:xfrm>
            <a:off x="8799513" y="4425950"/>
            <a:ext cx="1716087" cy="860425"/>
            <a:chOff x="6172200" y="2978150"/>
            <a:chExt cx="1716088" cy="860425"/>
          </a:xfrm>
        </p:grpSpPr>
        <p:grpSp>
          <p:nvGrpSpPr>
            <p:cNvPr id="14365" name="Group 14"/>
            <p:cNvGrpSpPr>
              <a:grpSpLocks/>
            </p:cNvGrpSpPr>
            <p:nvPr/>
          </p:nvGrpSpPr>
          <p:grpSpPr bwMode="auto">
            <a:xfrm>
              <a:off x="6210300" y="2978150"/>
              <a:ext cx="1677988" cy="612775"/>
              <a:chOff x="1536" y="2400"/>
              <a:chExt cx="1584" cy="624"/>
            </a:xfrm>
          </p:grpSpPr>
          <p:sp>
            <p:nvSpPr>
              <p:cNvPr id="14369" name="Line 15"/>
              <p:cNvSpPr>
                <a:spLocks noChangeShapeType="1"/>
              </p:cNvSpPr>
              <p:nvPr/>
            </p:nvSpPr>
            <p:spPr bwMode="auto">
              <a:xfrm flipH="1">
                <a:off x="1536" y="2400"/>
                <a:ext cx="776" cy="62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  <p:sp>
            <p:nvSpPr>
              <p:cNvPr id="14370" name="Line 16"/>
              <p:cNvSpPr>
                <a:spLocks noChangeShapeType="1"/>
              </p:cNvSpPr>
              <p:nvPr/>
            </p:nvSpPr>
            <p:spPr bwMode="auto">
              <a:xfrm>
                <a:off x="2312" y="2400"/>
                <a:ext cx="808" cy="62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  <p:sp>
            <p:nvSpPr>
              <p:cNvPr id="14371" name="Line 17"/>
              <p:cNvSpPr>
                <a:spLocks noChangeShapeType="1"/>
              </p:cNvSpPr>
              <p:nvPr/>
            </p:nvSpPr>
            <p:spPr bwMode="auto">
              <a:xfrm flipH="1">
                <a:off x="2021" y="2400"/>
                <a:ext cx="291" cy="624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prstDash val="dash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  <p:sp>
            <p:nvSpPr>
              <p:cNvPr id="14372" name="Line 18"/>
              <p:cNvSpPr>
                <a:spLocks noChangeShapeType="1"/>
              </p:cNvSpPr>
              <p:nvPr/>
            </p:nvSpPr>
            <p:spPr bwMode="auto">
              <a:xfrm>
                <a:off x="2312" y="2400"/>
                <a:ext cx="280" cy="624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</p:grpSp>
        <p:sp>
          <p:nvSpPr>
            <p:cNvPr id="14366" name="Text Box 22"/>
            <p:cNvSpPr txBox="1">
              <a:spLocks noChangeArrowheads="1"/>
            </p:cNvSpPr>
            <p:nvPr/>
          </p:nvSpPr>
          <p:spPr bwMode="auto">
            <a:xfrm>
              <a:off x="6172200" y="3135313"/>
              <a:ext cx="1257300" cy="3698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s,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  <a:sym typeface="Symbol" pitchFamily="18" charset="2"/>
                </a:rPr>
                <a:t> (s)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,s’</a:t>
              </a:r>
            </a:p>
          </p:txBody>
        </p:sp>
        <p:sp>
          <p:nvSpPr>
            <p:cNvPr id="14367" name="AutoShape 23"/>
            <p:cNvSpPr>
              <a:spLocks noChangeArrowheads="1"/>
            </p:cNvSpPr>
            <p:nvPr/>
          </p:nvSpPr>
          <p:spPr bwMode="auto">
            <a:xfrm>
              <a:off x="7192963" y="3567112"/>
              <a:ext cx="244475" cy="195263"/>
            </a:xfrm>
            <a:prstGeom prst="triangle">
              <a:avLst>
                <a:gd name="adj" fmla="val 50000"/>
              </a:avLst>
            </a:prstGeom>
            <a:solidFill>
              <a:srgbClr val="CCE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14368" name="Text Box 24"/>
            <p:cNvSpPr txBox="1">
              <a:spLocks noChangeArrowheads="1"/>
            </p:cNvSpPr>
            <p:nvPr/>
          </p:nvSpPr>
          <p:spPr bwMode="auto">
            <a:xfrm>
              <a:off x="7421563" y="3471863"/>
              <a:ext cx="373062" cy="3667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3333FF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s'</a:t>
              </a:r>
            </a:p>
          </p:txBody>
        </p:sp>
      </p:grpSp>
      <p:sp>
        <p:nvSpPr>
          <p:cNvPr id="49" name="TextBox 48"/>
          <p:cNvSpPr txBox="1">
            <a:spLocks noChangeArrowheads="1"/>
          </p:cNvSpPr>
          <p:nvPr/>
        </p:nvSpPr>
        <p:spPr bwMode="auto">
          <a:xfrm>
            <a:off x="8610600" y="5562600"/>
            <a:ext cx="2971800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Almost!  But we can’t rewind time to get sample after sample from state s.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C473972-C05A-FF2C-F916-869F0DBE7DFE}"/>
              </a:ext>
            </a:extLst>
          </p:cNvPr>
          <p:cNvSpPr txBox="1"/>
          <p:nvPr/>
        </p:nvSpPr>
        <p:spPr>
          <a:xfrm>
            <a:off x="350876" y="6392081"/>
            <a:ext cx="27950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Slide credit: UC Berkeley AI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9" grpId="0" animBg="1"/>
      <p:bldP spid="10" grpId="0" animBg="1"/>
      <p:bldP spid="14341" grpId="0" animBg="1"/>
      <p:bldP spid="14342" grpId="0" animBg="1"/>
      <p:bldP spid="14343" grpId="0" animBg="1"/>
      <p:bldP spid="14345" grpId="0"/>
      <p:bldP spid="14346" grpId="0"/>
      <p:bldP spid="14347" grpId="0"/>
      <p:bldP spid="42" grpId="0" animBg="1"/>
      <p:bldP spid="43" grpId="0" animBg="1"/>
      <p:bldP spid="44" grpId="0"/>
      <p:bldP spid="46" grpId="0" animBg="1"/>
      <p:bldP spid="47" grpId="0" animBg="1"/>
      <p:bldP spid="48" grpId="0"/>
      <p:bldP spid="4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:\Users\Dan\Dropbox\Office\CS 188\Ketrina Art\RL\TemporalDifference.png">
            <a:extLst>
              <a:ext uri="{FF2B5EF4-FFF2-40B4-BE49-F238E27FC236}">
                <a16:creationId xmlns:a16="http://schemas.microsoft.com/office/drawing/2014/main" id="{E547AC1F-FFF2-A241-549F-CFD50AEADD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01754" y="505610"/>
            <a:ext cx="3848547" cy="3532083"/>
          </a:xfrm>
          <a:prstGeom prst="rect">
            <a:avLst/>
          </a:prstGeom>
          <a:noFill/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21FE6B4-C42D-E618-0450-132688AE9C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103927"/>
            <a:ext cx="10796195" cy="2852737"/>
          </a:xfrm>
        </p:spPr>
        <p:txBody>
          <a:bodyPr/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Online Learning</a:t>
            </a:r>
            <a:br>
              <a:rPr lang="en-US" dirty="0"/>
            </a:br>
            <a:r>
              <a:rPr lang="en-US" dirty="0"/>
              <a:t>Passive Reinforcement Learning</a:t>
            </a:r>
            <a:br>
              <a:rPr lang="en-US" dirty="0"/>
            </a:br>
            <a:r>
              <a:rPr lang="en-US" sz="4800" dirty="0">
                <a:solidFill>
                  <a:schemeClr val="accent1">
                    <a:lumMod val="75000"/>
                  </a:schemeClr>
                </a:solidFill>
              </a:rPr>
              <a:t>Temporal Difference Learning</a:t>
            </a:r>
            <a:endParaRPr lang="en-US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B5EDD43E-E5D6-B536-CC75-B5DD2D059A58}"/>
                  </a:ext>
                </a:extLst>
              </p14:cNvPr>
              <p14:cNvContentPartPr/>
              <p14:nvPr/>
            </p14:nvContentPartPr>
            <p14:xfrm>
              <a:off x="627840" y="207000"/>
              <a:ext cx="10964880" cy="619884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B5EDD43E-E5D6-B536-CC75-B5DD2D059A58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18480" y="197640"/>
                <a:ext cx="10983600" cy="6217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F4A18EE8-BDBE-2ACD-9A36-3792405DCD58}"/>
                  </a:ext>
                </a:extLst>
              </p14:cNvPr>
              <p14:cNvContentPartPr/>
              <p14:nvPr/>
            </p14:nvContentPartPr>
            <p14:xfrm>
              <a:off x="595080" y="261360"/>
              <a:ext cx="10483560" cy="423828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F4A18EE8-BDBE-2ACD-9A36-3792405DCD58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585720" y="252000"/>
                <a:ext cx="10502280" cy="4257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40AC5473-B565-AF8C-725B-3F948E0B47C0}"/>
                  </a:ext>
                </a:extLst>
              </p14:cNvPr>
              <p14:cNvContentPartPr/>
              <p14:nvPr/>
            </p14:nvContentPartPr>
            <p14:xfrm>
              <a:off x="2716200" y="527400"/>
              <a:ext cx="208800" cy="169200"/>
            </p14:xfrm>
          </p:contentPart>
        </mc:Choice>
        <mc:Fallback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40AC5473-B565-AF8C-725B-3F948E0B47C0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2706840" y="518040"/>
                <a:ext cx="227520" cy="187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18F8C1C9-055B-0E61-BCD0-3F59C2C4FE89}"/>
                  </a:ext>
                </a:extLst>
              </p14:cNvPr>
              <p14:cNvContentPartPr/>
              <p14:nvPr/>
            </p14:nvContentPartPr>
            <p14:xfrm>
              <a:off x="6121080" y="3137040"/>
              <a:ext cx="992880" cy="797400"/>
            </p14:xfrm>
          </p:contentPart>
        </mc:Choice>
        <mc:Fallback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18F8C1C9-055B-0E61-BCD0-3F59C2C4FE89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6111720" y="3127680"/>
                <a:ext cx="1011600" cy="816120"/>
              </a:xfrm>
              <a:prstGeom prst="rect">
                <a:avLst/>
              </a:prstGeom>
            </p:spPr>
          </p:pic>
        </mc:Fallback>
      </mc:AlternateContent>
      <p:sp>
        <p:nvSpPr>
          <p:cNvPr id="8" name="TextBox 7">
            <a:extLst>
              <a:ext uri="{FF2B5EF4-FFF2-40B4-BE49-F238E27FC236}">
                <a16:creationId xmlns:a16="http://schemas.microsoft.com/office/drawing/2014/main" id="{574FE870-B740-00E1-2DB4-A2812EB8097F}"/>
              </a:ext>
            </a:extLst>
          </p:cNvPr>
          <p:cNvSpPr txBox="1"/>
          <p:nvPr/>
        </p:nvSpPr>
        <p:spPr>
          <a:xfrm>
            <a:off x="350876" y="6397524"/>
            <a:ext cx="43747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Image credit: </a:t>
            </a:r>
            <a:r>
              <a:rPr lang="en-US" i="1" dirty="0">
                <a:solidFill>
                  <a:schemeClr val="bg1">
                    <a:lumMod val="75000"/>
                  </a:schemeClr>
                </a:solidFill>
                <a:hlinkClick r:id="rId1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Ketrina Yim, UC Berkeley</a:t>
            </a: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77538142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Temporal Difference Learning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363" name="Rectangle 3"/>
              <p:cNvSpPr>
                <a:spLocks noGrp="1" noChangeArrowheads="1"/>
              </p:cNvSpPr>
              <p:nvPr>
                <p:ph idx="1"/>
              </p:nvPr>
            </p:nvSpPr>
            <p:spPr>
              <a:xfrm>
                <a:off x="588598" y="1048412"/>
                <a:ext cx="8063839" cy="2819400"/>
              </a:xfrm>
            </p:spPr>
            <p:txBody>
              <a:bodyPr/>
              <a:lstStyle/>
              <a:p>
                <a:r>
                  <a:rPr lang="en-US" dirty="0">
                    <a:latin typeface="Calibri"/>
                    <a:cs typeface="Calibri"/>
                  </a:rPr>
                  <a:t>Big idea: learn from every step!</a:t>
                </a:r>
              </a:p>
              <a:p>
                <a:pPr lvl="1"/>
                <a:r>
                  <a:rPr lang="en-US" dirty="0">
                    <a:latin typeface="Calibri"/>
                    <a:cs typeface="Calibri"/>
                  </a:rPr>
                  <a:t>Update V(s) each time we experience a transition (s, a, s’, r)</a:t>
                </a:r>
              </a:p>
              <a:p>
                <a:pPr lvl="1"/>
                <a:r>
                  <a:rPr lang="en-US" dirty="0">
                    <a:latin typeface="Calibri"/>
                    <a:cs typeface="Calibri"/>
                  </a:rPr>
                  <a:t>Likely outcomes s’ will contribute updates more often</a:t>
                </a:r>
              </a:p>
              <a:p>
                <a:pPr lvl="1"/>
                <a:r>
                  <a:rPr lang="en-US" dirty="0">
                    <a:latin typeface="Calibri"/>
                    <a:cs typeface="Calibri"/>
                  </a:rPr>
                  <a:t>Bootstrap: Leverage previous estimates of next state,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b="0" i="1" smtClean="0">
                            <a:latin typeface="Cambria Math" panose="02040503050406030204" pitchFamily="18" charset="0"/>
                            <a:cs typeface="Calibri"/>
                          </a:rPr>
                        </m:ctrlPr>
                      </m:sSub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cs typeface="Calibri"/>
                          </a:rPr>
                          <m:t>𝑉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  <a:cs typeface="Calibri"/>
                          </a:rPr>
                          <m:t>𝑘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  <a:cs typeface="Calibri"/>
                          </a:rPr>
                          <m:t>𝜋</m:t>
                        </m:r>
                      </m:sup>
                    </m:sSubSup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  <a:cs typeface="Calibri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cs typeface="Calibri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  <a:cs typeface="Calibri"/>
                              </a:rPr>
                              <m:t>𝑠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  <a:cs typeface="Calibri"/>
                              </a:rPr>
                              <m:t>′</m:t>
                            </m:r>
                          </m:sup>
                        </m:sSup>
                      </m:e>
                    </m:d>
                  </m:oMath>
                </a14:m>
                <a:r>
                  <a:rPr lang="en-US" dirty="0">
                    <a:latin typeface="Calibri"/>
                    <a:cs typeface="Calibri"/>
                  </a:rPr>
                  <a:t> (rather than full trajectory)</a:t>
                </a:r>
              </a:p>
              <a:p>
                <a:pPr lvl="1"/>
                <a:r>
                  <a:rPr lang="en-US" dirty="0">
                    <a:latin typeface="Calibri"/>
                    <a:cs typeface="Calibri"/>
                  </a:rPr>
                  <a:t>Policy still fixed, still doing evaluation!</a:t>
                </a:r>
              </a:p>
              <a:p>
                <a:pPr marL="0" lvl="1" indent="0">
                  <a:buNone/>
                </a:pPr>
                <a:endParaRPr lang="en-US" dirty="0">
                  <a:latin typeface="Calibri"/>
                  <a:cs typeface="Calibri"/>
                </a:endParaRPr>
              </a:p>
              <a:p>
                <a:pPr lvl="1"/>
                <a:endParaRPr lang="en-US" dirty="0">
                  <a:latin typeface="Calibri"/>
                  <a:cs typeface="Calibri"/>
                </a:endParaRPr>
              </a:p>
              <a:p>
                <a:pPr lvl="1"/>
                <a:endParaRPr lang="en-US" dirty="0">
                  <a:latin typeface="Calibri"/>
                  <a:cs typeface="Calibri"/>
                </a:endParaRPr>
              </a:p>
              <a:p>
                <a:pPr lvl="1"/>
                <a:endParaRPr lang="en-US" dirty="0">
                  <a:latin typeface="Calibri"/>
                  <a:cs typeface="Calibri"/>
                </a:endParaRPr>
              </a:p>
              <a:p>
                <a:endParaRPr lang="en-US" dirty="0"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15363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88598" y="1048412"/>
                <a:ext cx="8063839" cy="2819400"/>
              </a:xfrm>
              <a:blipFill>
                <a:blip r:embed="rId2"/>
                <a:stretch>
                  <a:fillRect l="-1589" t="-368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2" name="Group 21"/>
          <p:cNvGrpSpPr/>
          <p:nvPr/>
        </p:nvGrpSpPr>
        <p:grpSpPr>
          <a:xfrm>
            <a:off x="9447009" y="839096"/>
            <a:ext cx="1857674" cy="2366665"/>
            <a:chOff x="9532815" y="1447800"/>
            <a:chExt cx="1575852" cy="2007625"/>
          </a:xfrm>
        </p:grpSpPr>
        <p:sp>
          <p:nvSpPr>
            <p:cNvPr id="15367" name="AutoShape 7"/>
            <p:cNvSpPr>
              <a:spLocks noChangeArrowheads="1"/>
            </p:cNvSpPr>
            <p:nvPr/>
          </p:nvSpPr>
          <p:spPr bwMode="auto">
            <a:xfrm>
              <a:off x="10310812" y="1585913"/>
              <a:ext cx="246063" cy="196850"/>
            </a:xfrm>
            <a:prstGeom prst="triangle">
              <a:avLst>
                <a:gd name="adj" fmla="val 50000"/>
              </a:avLst>
            </a:prstGeom>
            <a:solidFill>
              <a:srgbClr val="CCE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15368" name="Line 11"/>
            <p:cNvSpPr>
              <a:spLocks noChangeShapeType="1"/>
            </p:cNvSpPr>
            <p:nvPr/>
          </p:nvSpPr>
          <p:spPr bwMode="auto">
            <a:xfrm flipH="1">
              <a:off x="10066337" y="1790700"/>
              <a:ext cx="368300" cy="57308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15369" name="Oval 13"/>
            <p:cNvSpPr>
              <a:spLocks noChangeArrowheads="1"/>
            </p:cNvSpPr>
            <p:nvPr/>
          </p:nvSpPr>
          <p:spPr bwMode="auto">
            <a:xfrm>
              <a:off x="9983787" y="2363788"/>
              <a:ext cx="204788" cy="204787"/>
            </a:xfrm>
            <a:prstGeom prst="ellipse">
              <a:avLst/>
            </a:prstGeom>
            <a:solidFill>
              <a:srgbClr val="B5E3C8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15370" name="Line 17"/>
            <p:cNvSpPr>
              <a:spLocks noChangeShapeType="1"/>
            </p:cNvSpPr>
            <p:nvPr/>
          </p:nvSpPr>
          <p:spPr bwMode="auto">
            <a:xfrm flipH="1">
              <a:off x="9761537" y="2568575"/>
              <a:ext cx="307975" cy="612775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prstDash val="dash"/>
              <a:round/>
              <a:headEnd/>
              <a:tailEnd type="triangle" w="med" len="med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15371" name="Line 18"/>
            <p:cNvSpPr>
              <a:spLocks noChangeShapeType="1"/>
            </p:cNvSpPr>
            <p:nvPr/>
          </p:nvSpPr>
          <p:spPr bwMode="auto">
            <a:xfrm>
              <a:off x="10069512" y="2568575"/>
              <a:ext cx="296863" cy="612775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15372" name="Text Box 19"/>
            <p:cNvSpPr txBox="1">
              <a:spLocks noChangeArrowheads="1"/>
            </p:cNvSpPr>
            <p:nvPr/>
          </p:nvSpPr>
          <p:spPr bwMode="auto">
            <a:xfrm>
              <a:off x="9532815" y="1835639"/>
              <a:ext cx="762001" cy="3916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  <a:sym typeface="Symbol" pitchFamily="18" charset="2"/>
                </a:rPr>
                <a:t>(s)</a:t>
              </a: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15373" name="Text Box 20"/>
            <p:cNvSpPr txBox="1">
              <a:spLocks noChangeArrowheads="1"/>
            </p:cNvSpPr>
            <p:nvPr/>
          </p:nvSpPr>
          <p:spPr bwMode="auto">
            <a:xfrm>
              <a:off x="10542587" y="1447800"/>
              <a:ext cx="204788" cy="3916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3333FF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s</a:t>
              </a:r>
            </a:p>
          </p:txBody>
        </p:sp>
        <p:sp>
          <p:nvSpPr>
            <p:cNvPr id="15374" name="Text Box 21"/>
            <p:cNvSpPr txBox="1">
              <a:spLocks noChangeArrowheads="1"/>
            </p:cNvSpPr>
            <p:nvPr/>
          </p:nvSpPr>
          <p:spPr bwMode="auto">
            <a:xfrm>
              <a:off x="10221254" y="2245854"/>
              <a:ext cx="887413" cy="3916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8000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s, 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8000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  <a:sym typeface="Symbol" pitchFamily="18" charset="2"/>
                </a:rPr>
                <a:t>(s)</a:t>
              </a:r>
            </a:p>
          </p:txBody>
        </p:sp>
        <p:sp>
          <p:nvSpPr>
            <p:cNvPr id="15375" name="AutoShape 23"/>
            <p:cNvSpPr>
              <a:spLocks noChangeArrowheads="1"/>
            </p:cNvSpPr>
            <p:nvPr/>
          </p:nvSpPr>
          <p:spPr bwMode="auto">
            <a:xfrm>
              <a:off x="10229850" y="3190875"/>
              <a:ext cx="244475" cy="195263"/>
            </a:xfrm>
            <a:prstGeom prst="triangle">
              <a:avLst>
                <a:gd name="adj" fmla="val 50000"/>
              </a:avLst>
            </a:prstGeom>
            <a:solidFill>
              <a:srgbClr val="CCE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15376" name="Text Box 24"/>
            <p:cNvSpPr txBox="1">
              <a:spLocks noChangeArrowheads="1"/>
            </p:cNvSpPr>
            <p:nvPr/>
          </p:nvSpPr>
          <p:spPr bwMode="auto">
            <a:xfrm>
              <a:off x="10308492" y="3063798"/>
              <a:ext cx="525463" cy="3916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3333FF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s’</a:t>
              </a:r>
            </a:p>
          </p:txBody>
        </p:sp>
        <p:sp>
          <p:nvSpPr>
            <p:cNvPr id="15377" name="Line 17"/>
            <p:cNvSpPr>
              <a:spLocks noChangeShapeType="1"/>
            </p:cNvSpPr>
            <p:nvPr/>
          </p:nvSpPr>
          <p:spPr bwMode="auto">
            <a:xfrm flipH="1">
              <a:off x="10523537" y="2590800"/>
              <a:ext cx="307975" cy="612775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prstDash val="dash"/>
              <a:round/>
              <a:headEnd/>
              <a:tailEnd type="triangle" w="med" len="med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</p:grpSp>
      <p:sp>
        <p:nvSpPr>
          <p:cNvPr id="15379" name="TextBox 19"/>
          <p:cNvSpPr txBox="1">
            <a:spLocks noChangeArrowheads="1"/>
          </p:cNvSpPr>
          <p:nvPr/>
        </p:nvSpPr>
        <p:spPr bwMode="auto">
          <a:xfrm>
            <a:off x="1868487" y="4271473"/>
            <a:ext cx="2061783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Sample of V(s):</a:t>
            </a:r>
          </a:p>
        </p:txBody>
      </p:sp>
      <p:sp>
        <p:nvSpPr>
          <p:cNvPr id="15380" name="TextBox 21"/>
          <p:cNvSpPr txBox="1">
            <a:spLocks noChangeArrowheads="1"/>
          </p:cNvSpPr>
          <p:nvPr/>
        </p:nvSpPr>
        <p:spPr bwMode="auto">
          <a:xfrm>
            <a:off x="1873007" y="4978400"/>
            <a:ext cx="206537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Update to V(s):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1D9D8F73-7552-9C7B-F2A0-1412380EEA3A}"/>
                  </a:ext>
                </a:extLst>
              </p:cNvPr>
              <p:cNvSpPr txBox="1"/>
              <p:nvPr/>
            </p:nvSpPr>
            <p:spPr>
              <a:xfrm>
                <a:off x="3760152" y="4240695"/>
                <a:ext cx="4671695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863D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/>
                        </a:rPr>
                        <m:t>𝑠𝑎𝑚𝑝𝑙𝑒</m:t>
                      </m:r>
                      <m:r>
                        <a:rPr kumimoji="0" lang="en-US" sz="2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863D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/>
                        </a:rPr>
                        <m:t>  =  </m:t>
                      </m:r>
                      <m:r>
                        <a:rPr kumimoji="0" lang="en-US" sz="2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863D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/>
                        </a:rPr>
                        <m:t>𝑟</m:t>
                      </m:r>
                      <m:r>
                        <a:rPr kumimoji="0" lang="en-US" sz="2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863D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/>
                        </a:rPr>
                        <m:t>  +  </m:t>
                      </m:r>
                      <m:r>
                        <a:rPr kumimoji="0" lang="en-US" sz="2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863D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/>
                        </a:rPr>
                        <m:t>𝛾</m:t>
                      </m:r>
                      <m:r>
                        <a:rPr kumimoji="0" lang="en-US" sz="2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863D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/>
                        </a:rPr>
                        <m:t> </m:t>
                      </m:r>
                      <m:sSubSup>
                        <m:sSubSupPr>
                          <m:ctrlPr>
                            <a:rPr kumimoji="0" lang="en-US" sz="28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00863D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/>
                            </a:rPr>
                          </m:ctrlPr>
                        </m:sSubSupPr>
                        <m:e>
                          <m:r>
                            <a:rPr kumimoji="0" lang="en-US" sz="28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00863D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/>
                            </a:rPr>
                            <m:t>𝑉</m:t>
                          </m:r>
                        </m:e>
                        <m:sub>
                          <m:r>
                            <a:rPr kumimoji="0" lang="en-US" sz="28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00863D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/>
                            </a:rPr>
                            <m:t>𝑘</m:t>
                          </m:r>
                        </m:sub>
                        <m:sup>
                          <m:r>
                            <a:rPr kumimoji="0" lang="en-US" sz="28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00863D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/>
                            </a:rPr>
                            <m:t>𝜋</m:t>
                          </m:r>
                        </m:sup>
                      </m:sSubSup>
                      <m:d>
                        <m:dPr>
                          <m:ctrlPr>
                            <a:rPr kumimoji="0" lang="en-US" sz="28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00863D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/>
                            </a:rPr>
                          </m:ctrlPr>
                        </m:dPr>
                        <m:e>
                          <m:r>
                            <a:rPr kumimoji="0" lang="en-US" sz="28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00863D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/>
                            </a:rPr>
                            <m:t>𝑠</m:t>
                          </m:r>
                          <m:r>
                            <a:rPr kumimoji="0" lang="en-US" sz="28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00863D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/>
                            </a:rPr>
                            <m:t>′</m:t>
                          </m:r>
                        </m:e>
                      </m:d>
                    </m:oMath>
                  </m:oMathPara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00863D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1D9D8F73-7552-9C7B-F2A0-1412380EEA3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60152" y="4240695"/>
                <a:ext cx="4671695" cy="52322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ED8DF5D4-F48B-AC14-C99C-33064EDE4147}"/>
                  </a:ext>
                </a:extLst>
              </p14:cNvPr>
              <p14:cNvContentPartPr/>
              <p14:nvPr/>
            </p14:nvContentPartPr>
            <p14:xfrm>
              <a:off x="4041000" y="54360"/>
              <a:ext cx="7790040" cy="580932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ED8DF5D4-F48B-AC14-C99C-33064EDE4147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031640" y="45000"/>
                <a:ext cx="7808760" cy="5828040"/>
              </a:xfrm>
              <a:prstGeom prst="rect">
                <a:avLst/>
              </a:prstGeom>
            </p:spPr>
          </p:pic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id="{9BC7EE38-FE9B-B5B7-0BFD-EB6643B17359}"/>
              </a:ext>
            </a:extLst>
          </p:cNvPr>
          <p:cNvSpPr txBox="1"/>
          <p:nvPr/>
        </p:nvSpPr>
        <p:spPr>
          <a:xfrm>
            <a:off x="350876" y="6392081"/>
            <a:ext cx="27950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Slide credit: UC Berkeley AI </a:t>
            </a:r>
          </a:p>
        </p:txBody>
      </p:sp>
    </p:spTree>
    <p:extLst>
      <p:ext uri="{BB962C8B-B14F-4D97-AF65-F5344CB8AC3E}">
        <p14:creationId xmlns:p14="http://schemas.microsoft.com/office/powerpoint/2010/main" val="205474570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Temporal Difference Learning</a:t>
            </a:r>
          </a:p>
        </p:txBody>
      </p:sp>
      <p:pic>
        <p:nvPicPr>
          <p:cNvPr id="24" name="Picture 23" descr="txp_fi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 cstate="print"/>
          <a:stretch>
            <a:fillRect/>
          </a:stretch>
        </p:blipFill>
        <p:spPr bwMode="auto">
          <a:xfrm>
            <a:off x="4422769" y="5087825"/>
            <a:ext cx="5181610" cy="300083"/>
          </a:xfrm>
          <a:prstGeom prst="rect">
            <a:avLst/>
          </a:prstGeom>
          <a:noFill/>
          <a:ln/>
          <a:effectLst/>
        </p:spPr>
      </p:pic>
      <p:grpSp>
        <p:nvGrpSpPr>
          <p:cNvPr id="22" name="Group 21"/>
          <p:cNvGrpSpPr/>
          <p:nvPr/>
        </p:nvGrpSpPr>
        <p:grpSpPr>
          <a:xfrm>
            <a:off x="9447009" y="839096"/>
            <a:ext cx="1857674" cy="2366665"/>
            <a:chOff x="9532815" y="1447800"/>
            <a:chExt cx="1575852" cy="2007625"/>
          </a:xfrm>
        </p:grpSpPr>
        <p:sp>
          <p:nvSpPr>
            <p:cNvPr id="15367" name="AutoShape 7"/>
            <p:cNvSpPr>
              <a:spLocks noChangeArrowheads="1"/>
            </p:cNvSpPr>
            <p:nvPr/>
          </p:nvSpPr>
          <p:spPr bwMode="auto">
            <a:xfrm>
              <a:off x="10310812" y="1585913"/>
              <a:ext cx="246063" cy="196850"/>
            </a:xfrm>
            <a:prstGeom prst="triangle">
              <a:avLst>
                <a:gd name="adj" fmla="val 50000"/>
              </a:avLst>
            </a:prstGeom>
            <a:solidFill>
              <a:srgbClr val="CCE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15368" name="Line 11"/>
            <p:cNvSpPr>
              <a:spLocks noChangeShapeType="1"/>
            </p:cNvSpPr>
            <p:nvPr/>
          </p:nvSpPr>
          <p:spPr bwMode="auto">
            <a:xfrm flipH="1">
              <a:off x="10066337" y="1790700"/>
              <a:ext cx="368300" cy="57308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15369" name="Oval 13"/>
            <p:cNvSpPr>
              <a:spLocks noChangeArrowheads="1"/>
            </p:cNvSpPr>
            <p:nvPr/>
          </p:nvSpPr>
          <p:spPr bwMode="auto">
            <a:xfrm>
              <a:off x="9983787" y="2363788"/>
              <a:ext cx="204788" cy="204787"/>
            </a:xfrm>
            <a:prstGeom prst="ellipse">
              <a:avLst/>
            </a:prstGeom>
            <a:solidFill>
              <a:srgbClr val="B5E3C8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15370" name="Line 17"/>
            <p:cNvSpPr>
              <a:spLocks noChangeShapeType="1"/>
            </p:cNvSpPr>
            <p:nvPr/>
          </p:nvSpPr>
          <p:spPr bwMode="auto">
            <a:xfrm flipH="1">
              <a:off x="9761537" y="2568575"/>
              <a:ext cx="307975" cy="612775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prstDash val="dash"/>
              <a:round/>
              <a:headEnd/>
              <a:tailEnd type="triangle" w="med" len="med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15371" name="Line 18"/>
            <p:cNvSpPr>
              <a:spLocks noChangeShapeType="1"/>
            </p:cNvSpPr>
            <p:nvPr/>
          </p:nvSpPr>
          <p:spPr bwMode="auto">
            <a:xfrm>
              <a:off x="10069512" y="2568575"/>
              <a:ext cx="296863" cy="612775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15372" name="Text Box 19"/>
            <p:cNvSpPr txBox="1">
              <a:spLocks noChangeArrowheads="1"/>
            </p:cNvSpPr>
            <p:nvPr/>
          </p:nvSpPr>
          <p:spPr bwMode="auto">
            <a:xfrm>
              <a:off x="9532815" y="1835639"/>
              <a:ext cx="762001" cy="3916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  <a:sym typeface="Symbol" pitchFamily="18" charset="2"/>
                </a:rPr>
                <a:t>(s)</a:t>
              </a: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15373" name="Text Box 20"/>
            <p:cNvSpPr txBox="1">
              <a:spLocks noChangeArrowheads="1"/>
            </p:cNvSpPr>
            <p:nvPr/>
          </p:nvSpPr>
          <p:spPr bwMode="auto">
            <a:xfrm>
              <a:off x="10542587" y="1447800"/>
              <a:ext cx="204788" cy="3916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3333FF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s</a:t>
              </a:r>
            </a:p>
          </p:txBody>
        </p:sp>
        <p:sp>
          <p:nvSpPr>
            <p:cNvPr id="15374" name="Text Box 21"/>
            <p:cNvSpPr txBox="1">
              <a:spLocks noChangeArrowheads="1"/>
            </p:cNvSpPr>
            <p:nvPr/>
          </p:nvSpPr>
          <p:spPr bwMode="auto">
            <a:xfrm>
              <a:off x="10221254" y="2245854"/>
              <a:ext cx="887413" cy="3916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8000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s, 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8000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  <a:sym typeface="Symbol" pitchFamily="18" charset="2"/>
                </a:rPr>
                <a:t>(s)</a:t>
              </a:r>
            </a:p>
          </p:txBody>
        </p:sp>
        <p:sp>
          <p:nvSpPr>
            <p:cNvPr id="15375" name="AutoShape 23"/>
            <p:cNvSpPr>
              <a:spLocks noChangeArrowheads="1"/>
            </p:cNvSpPr>
            <p:nvPr/>
          </p:nvSpPr>
          <p:spPr bwMode="auto">
            <a:xfrm>
              <a:off x="10229850" y="3190875"/>
              <a:ext cx="244475" cy="195263"/>
            </a:xfrm>
            <a:prstGeom prst="triangle">
              <a:avLst>
                <a:gd name="adj" fmla="val 50000"/>
              </a:avLst>
            </a:prstGeom>
            <a:solidFill>
              <a:srgbClr val="CCE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15376" name="Text Box 24"/>
            <p:cNvSpPr txBox="1">
              <a:spLocks noChangeArrowheads="1"/>
            </p:cNvSpPr>
            <p:nvPr/>
          </p:nvSpPr>
          <p:spPr bwMode="auto">
            <a:xfrm>
              <a:off x="10308492" y="3063798"/>
              <a:ext cx="525463" cy="3916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3333FF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s’</a:t>
              </a:r>
            </a:p>
          </p:txBody>
        </p:sp>
        <p:sp>
          <p:nvSpPr>
            <p:cNvPr id="15377" name="Line 17"/>
            <p:cNvSpPr>
              <a:spLocks noChangeShapeType="1"/>
            </p:cNvSpPr>
            <p:nvPr/>
          </p:nvSpPr>
          <p:spPr bwMode="auto">
            <a:xfrm flipH="1">
              <a:off x="10523537" y="2590800"/>
              <a:ext cx="307975" cy="612775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prstDash val="dash"/>
              <a:round/>
              <a:headEnd/>
              <a:tailEnd type="triangle" w="med" len="med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</p:grpSp>
      <p:sp>
        <p:nvSpPr>
          <p:cNvPr id="15379" name="TextBox 19"/>
          <p:cNvSpPr txBox="1">
            <a:spLocks noChangeArrowheads="1"/>
          </p:cNvSpPr>
          <p:nvPr/>
        </p:nvSpPr>
        <p:spPr bwMode="auto">
          <a:xfrm>
            <a:off x="1868487" y="4271473"/>
            <a:ext cx="2061783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Sample of V(s):</a:t>
            </a:r>
          </a:p>
        </p:txBody>
      </p:sp>
      <p:sp>
        <p:nvSpPr>
          <p:cNvPr id="15380" name="TextBox 21"/>
          <p:cNvSpPr txBox="1">
            <a:spLocks noChangeArrowheads="1"/>
          </p:cNvSpPr>
          <p:nvPr/>
        </p:nvSpPr>
        <p:spPr bwMode="auto">
          <a:xfrm>
            <a:off x="1873007" y="4978400"/>
            <a:ext cx="206537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Update to V(s):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9357B7E-0CDE-19E7-D205-F0C73EDAE04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84373" y="1037873"/>
                <a:ext cx="8153942" cy="2039539"/>
              </a:xfrm>
            </p:spPr>
            <p:txBody>
              <a:bodyPr/>
              <a:lstStyle/>
              <a:p>
                <a:r>
                  <a:rPr lang="en-US" dirty="0">
                    <a:latin typeface="Calibri"/>
                    <a:cs typeface="Calibri"/>
                  </a:rPr>
                  <a:t>Big idea: learn from every experience!</a:t>
                </a:r>
              </a:p>
              <a:p>
                <a:pPr lvl="1"/>
                <a:r>
                  <a:rPr lang="en-US" dirty="0">
                    <a:latin typeface="Calibri"/>
                    <a:cs typeface="Calibri"/>
                  </a:rPr>
                  <a:t>Update V(s) each time we experience a transition (s, a, s’, r)</a:t>
                </a:r>
              </a:p>
              <a:p>
                <a:pPr lvl="1"/>
                <a:r>
                  <a:rPr lang="en-US" dirty="0">
                    <a:latin typeface="Calibri"/>
                    <a:cs typeface="Calibri"/>
                  </a:rPr>
                  <a:t>Likely outcomes s’ will contribute updates more often</a:t>
                </a:r>
                <a:endParaRPr lang="en-US" dirty="0">
                  <a:cs typeface="Calibri"/>
                </a:endParaRPr>
              </a:p>
              <a:p>
                <a:pPr lvl="1"/>
                <a:r>
                  <a:rPr lang="en-US" dirty="0">
                    <a:cs typeface="Calibri"/>
                  </a:rPr>
                  <a:t>Bootstrap: Leverage previous estimates of next state,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i="1">
                            <a:latin typeface="Cambria Math" panose="02040503050406030204" pitchFamily="18" charset="0"/>
                            <a:cs typeface="Calibri"/>
                          </a:rPr>
                        </m:ctrlPr>
                      </m:sSubSupPr>
                      <m:e>
                        <m:r>
                          <a:rPr lang="en-US" i="1">
                            <a:latin typeface="Cambria Math" panose="02040503050406030204" pitchFamily="18" charset="0"/>
                            <a:cs typeface="Calibri"/>
                          </a:rPr>
                          <m:t>𝑉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  <a:cs typeface="Calibri"/>
                          </a:rPr>
                          <m:t>𝑘</m:t>
                        </m:r>
                      </m:sub>
                      <m:sup>
                        <m:r>
                          <a:rPr lang="en-US" i="1">
                            <a:latin typeface="Cambria Math" panose="02040503050406030204" pitchFamily="18" charset="0"/>
                            <a:cs typeface="Calibri"/>
                          </a:rPr>
                          <m:t>𝜋</m:t>
                        </m:r>
                      </m:sup>
                    </m:sSubSup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  <a:cs typeface="Calibri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  <a:cs typeface="Calibri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  <a:cs typeface="Calibri"/>
                              </a:rPr>
                              <m:t>𝑠</m:t>
                            </m:r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  <a:cs typeface="Calibri"/>
                              </a:rPr>
                              <m:t>′</m:t>
                            </m:r>
                          </m:sup>
                        </m:sSup>
                      </m:e>
                    </m:d>
                  </m:oMath>
                </a14:m>
                <a:r>
                  <a:rPr lang="en-US" dirty="0">
                    <a:cs typeface="Calibri"/>
                  </a:rPr>
                  <a:t> (rather than full trajectory)</a:t>
                </a:r>
              </a:p>
              <a:p>
                <a:pPr lvl="1"/>
                <a:r>
                  <a:rPr lang="en-US" dirty="0">
                    <a:latin typeface="Calibri"/>
                    <a:cs typeface="Calibri"/>
                  </a:rPr>
                  <a:t>Policy still fixed, still doing evaluation!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9357B7E-0CDE-19E7-D205-F0C73EDAE04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84373" y="1037873"/>
                <a:ext cx="8153942" cy="2039539"/>
              </a:xfrm>
              <a:blipFill>
                <a:blip r:embed="rId4"/>
                <a:stretch>
                  <a:fillRect l="-1571" t="-4776" b="-2298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281E108D-F2F4-317B-18B7-471A2191DEA1}"/>
                  </a:ext>
                </a:extLst>
              </p:cNvPr>
              <p:cNvSpPr txBox="1"/>
              <p:nvPr/>
            </p:nvSpPr>
            <p:spPr>
              <a:xfrm>
                <a:off x="3760152" y="4240695"/>
                <a:ext cx="4671695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863D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/>
                        </a:rPr>
                        <m:t>𝑠𝑎𝑚𝑝𝑙𝑒</m:t>
                      </m:r>
                      <m:r>
                        <a:rPr kumimoji="0" lang="en-US" sz="2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863D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/>
                        </a:rPr>
                        <m:t>  =  </m:t>
                      </m:r>
                      <m:r>
                        <a:rPr kumimoji="0" lang="en-US" sz="2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863D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/>
                        </a:rPr>
                        <m:t>𝑟</m:t>
                      </m:r>
                      <m:r>
                        <a:rPr kumimoji="0" lang="en-US" sz="2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863D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/>
                        </a:rPr>
                        <m:t>  +  </m:t>
                      </m:r>
                      <m:r>
                        <a:rPr kumimoji="0" lang="en-US" sz="2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863D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/>
                        </a:rPr>
                        <m:t>𝛾</m:t>
                      </m:r>
                      <m:r>
                        <a:rPr kumimoji="0" lang="en-US" sz="2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863D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/>
                        </a:rPr>
                        <m:t> </m:t>
                      </m:r>
                      <m:sSubSup>
                        <m:sSubSupPr>
                          <m:ctrlPr>
                            <a:rPr kumimoji="0" lang="en-US" sz="28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00863D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/>
                            </a:rPr>
                          </m:ctrlPr>
                        </m:sSubSupPr>
                        <m:e>
                          <m:r>
                            <a:rPr kumimoji="0" lang="en-US" sz="28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00863D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/>
                            </a:rPr>
                            <m:t>𝑉</m:t>
                          </m:r>
                        </m:e>
                        <m:sub>
                          <m:r>
                            <a:rPr kumimoji="0" lang="en-US" sz="28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00863D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/>
                            </a:rPr>
                            <m:t>𝑘</m:t>
                          </m:r>
                        </m:sub>
                        <m:sup>
                          <m:r>
                            <a:rPr kumimoji="0" lang="en-US" sz="28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00863D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/>
                            </a:rPr>
                            <m:t>𝜋</m:t>
                          </m:r>
                        </m:sup>
                      </m:sSubSup>
                      <m:d>
                        <m:dPr>
                          <m:ctrlPr>
                            <a:rPr kumimoji="0" lang="en-US" sz="28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00863D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/>
                            </a:rPr>
                          </m:ctrlPr>
                        </m:dPr>
                        <m:e>
                          <m:r>
                            <a:rPr kumimoji="0" lang="en-US" sz="28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00863D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/>
                            </a:rPr>
                            <m:t>𝑠</m:t>
                          </m:r>
                          <m:r>
                            <a:rPr kumimoji="0" lang="en-US" sz="28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00863D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/>
                            </a:rPr>
                            <m:t>′</m:t>
                          </m:r>
                        </m:e>
                      </m:d>
                    </m:oMath>
                  </m:oMathPara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00863D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281E108D-F2F4-317B-18B7-471A2191DEA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60152" y="4240695"/>
                <a:ext cx="4671695" cy="52322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>
            <a:extLst>
              <a:ext uri="{FF2B5EF4-FFF2-40B4-BE49-F238E27FC236}">
                <a16:creationId xmlns:a16="http://schemas.microsoft.com/office/drawing/2014/main" id="{5106D50F-04E4-4A34-EDC1-0E6A0850E148}"/>
              </a:ext>
            </a:extLst>
          </p:cNvPr>
          <p:cNvSpPr txBox="1"/>
          <p:nvPr/>
        </p:nvSpPr>
        <p:spPr>
          <a:xfrm>
            <a:off x="350876" y="6392081"/>
            <a:ext cx="27950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Slide credit: UC Berkeley AI </a:t>
            </a:r>
          </a:p>
        </p:txBody>
      </p:sp>
    </p:spTree>
    <p:extLst>
      <p:ext uri="{BB962C8B-B14F-4D97-AF65-F5344CB8AC3E}">
        <p14:creationId xmlns:p14="http://schemas.microsoft.com/office/powerpoint/2010/main" val="254651982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496E69-4BC5-5A80-02A7-B83FE9CB88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>
            <a:extLst>
              <a:ext uri="{FF2B5EF4-FFF2-40B4-BE49-F238E27FC236}">
                <a16:creationId xmlns:a16="http://schemas.microsoft.com/office/drawing/2014/main" id="{7F9C9E15-623F-BE11-5C0D-5362895CDFF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Temporal Difference Learning</a:t>
            </a:r>
          </a:p>
        </p:txBody>
      </p:sp>
      <p:pic>
        <p:nvPicPr>
          <p:cNvPr id="24" name="Picture 23" descr="txp_fig">
            <a:extLst>
              <a:ext uri="{FF2B5EF4-FFF2-40B4-BE49-F238E27FC236}">
                <a16:creationId xmlns:a16="http://schemas.microsoft.com/office/drawing/2014/main" id="{0EED1A02-A192-FF46-8947-EFF71BD9BBF9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 cstate="print"/>
          <a:stretch>
            <a:fillRect/>
          </a:stretch>
        </p:blipFill>
        <p:spPr bwMode="auto">
          <a:xfrm>
            <a:off x="4422769" y="5087825"/>
            <a:ext cx="5181610" cy="300083"/>
          </a:xfrm>
          <a:prstGeom prst="rect">
            <a:avLst/>
          </a:prstGeom>
          <a:noFill/>
          <a:ln/>
          <a:effectLst/>
        </p:spPr>
      </p:pic>
      <p:grpSp>
        <p:nvGrpSpPr>
          <p:cNvPr id="22" name="Group 21">
            <a:extLst>
              <a:ext uri="{FF2B5EF4-FFF2-40B4-BE49-F238E27FC236}">
                <a16:creationId xmlns:a16="http://schemas.microsoft.com/office/drawing/2014/main" id="{1339B607-F422-3D85-EC6D-C1DE9374191B}"/>
              </a:ext>
            </a:extLst>
          </p:cNvPr>
          <p:cNvGrpSpPr/>
          <p:nvPr/>
        </p:nvGrpSpPr>
        <p:grpSpPr>
          <a:xfrm>
            <a:off x="9447009" y="839096"/>
            <a:ext cx="1857674" cy="2366665"/>
            <a:chOff x="9532815" y="1447800"/>
            <a:chExt cx="1575852" cy="2007625"/>
          </a:xfrm>
        </p:grpSpPr>
        <p:sp>
          <p:nvSpPr>
            <p:cNvPr id="15367" name="AutoShape 7">
              <a:extLst>
                <a:ext uri="{FF2B5EF4-FFF2-40B4-BE49-F238E27FC236}">
                  <a16:creationId xmlns:a16="http://schemas.microsoft.com/office/drawing/2014/main" id="{0923259C-7510-F067-DDC8-B5789BA91E2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310812" y="1585913"/>
              <a:ext cx="246063" cy="196850"/>
            </a:xfrm>
            <a:prstGeom prst="triangle">
              <a:avLst>
                <a:gd name="adj" fmla="val 50000"/>
              </a:avLst>
            </a:prstGeom>
            <a:solidFill>
              <a:srgbClr val="CCE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15368" name="Line 11">
              <a:extLst>
                <a:ext uri="{FF2B5EF4-FFF2-40B4-BE49-F238E27FC236}">
                  <a16:creationId xmlns:a16="http://schemas.microsoft.com/office/drawing/2014/main" id="{5C3A688A-0914-9B51-E2A9-181E8C98AF0D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0066337" y="1790700"/>
              <a:ext cx="368300" cy="57308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15369" name="Oval 13">
              <a:extLst>
                <a:ext uri="{FF2B5EF4-FFF2-40B4-BE49-F238E27FC236}">
                  <a16:creationId xmlns:a16="http://schemas.microsoft.com/office/drawing/2014/main" id="{6A0247B9-6CA7-387A-8FF5-9DEE062BFA9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983787" y="2363788"/>
              <a:ext cx="204788" cy="204787"/>
            </a:xfrm>
            <a:prstGeom prst="ellipse">
              <a:avLst/>
            </a:prstGeom>
            <a:solidFill>
              <a:srgbClr val="B5E3C8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15370" name="Line 17">
              <a:extLst>
                <a:ext uri="{FF2B5EF4-FFF2-40B4-BE49-F238E27FC236}">
                  <a16:creationId xmlns:a16="http://schemas.microsoft.com/office/drawing/2014/main" id="{0C394CC4-2FF6-0A2D-1F12-E57B562EC84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9761537" y="2568575"/>
              <a:ext cx="307975" cy="612775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prstDash val="dash"/>
              <a:round/>
              <a:headEnd/>
              <a:tailEnd type="triangle" w="med" len="med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15371" name="Line 18">
              <a:extLst>
                <a:ext uri="{FF2B5EF4-FFF2-40B4-BE49-F238E27FC236}">
                  <a16:creationId xmlns:a16="http://schemas.microsoft.com/office/drawing/2014/main" id="{0265E04C-6792-72FF-1BDB-4C939C3DB8A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069512" y="2568575"/>
              <a:ext cx="296863" cy="612775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15372" name="Text Box 19">
              <a:extLst>
                <a:ext uri="{FF2B5EF4-FFF2-40B4-BE49-F238E27FC236}">
                  <a16:creationId xmlns:a16="http://schemas.microsoft.com/office/drawing/2014/main" id="{61779199-23D2-B8BF-E234-1179B254122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532815" y="1835639"/>
              <a:ext cx="762001" cy="3916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  <a:sym typeface="Symbol" pitchFamily="18" charset="2"/>
                </a:rPr>
                <a:t>(s)</a:t>
              </a: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15373" name="Text Box 20">
              <a:extLst>
                <a:ext uri="{FF2B5EF4-FFF2-40B4-BE49-F238E27FC236}">
                  <a16:creationId xmlns:a16="http://schemas.microsoft.com/office/drawing/2014/main" id="{1C1E7BBD-3844-A381-AD88-BA258CA9F76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542587" y="1447800"/>
              <a:ext cx="204788" cy="3916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3333FF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s</a:t>
              </a:r>
            </a:p>
          </p:txBody>
        </p:sp>
        <p:sp>
          <p:nvSpPr>
            <p:cNvPr id="15374" name="Text Box 21">
              <a:extLst>
                <a:ext uri="{FF2B5EF4-FFF2-40B4-BE49-F238E27FC236}">
                  <a16:creationId xmlns:a16="http://schemas.microsoft.com/office/drawing/2014/main" id="{0B490D0A-63D0-9665-6226-8FCBF6AA90F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221254" y="2245854"/>
              <a:ext cx="887413" cy="3916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8000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s, 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8000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  <a:sym typeface="Symbol" pitchFamily="18" charset="2"/>
                </a:rPr>
                <a:t>(s)</a:t>
              </a:r>
            </a:p>
          </p:txBody>
        </p:sp>
        <p:sp>
          <p:nvSpPr>
            <p:cNvPr id="15375" name="AutoShape 23">
              <a:extLst>
                <a:ext uri="{FF2B5EF4-FFF2-40B4-BE49-F238E27FC236}">
                  <a16:creationId xmlns:a16="http://schemas.microsoft.com/office/drawing/2014/main" id="{6EE2AFEA-22B2-BB9F-04B9-39BF8F992DE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229850" y="3190875"/>
              <a:ext cx="244475" cy="195263"/>
            </a:xfrm>
            <a:prstGeom prst="triangle">
              <a:avLst>
                <a:gd name="adj" fmla="val 50000"/>
              </a:avLst>
            </a:prstGeom>
            <a:solidFill>
              <a:srgbClr val="CCE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15376" name="Text Box 24">
              <a:extLst>
                <a:ext uri="{FF2B5EF4-FFF2-40B4-BE49-F238E27FC236}">
                  <a16:creationId xmlns:a16="http://schemas.microsoft.com/office/drawing/2014/main" id="{729C4E35-B6E1-8AA7-438C-6FDE6E03A5D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308492" y="3063798"/>
              <a:ext cx="525463" cy="3916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3333FF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s’</a:t>
              </a:r>
            </a:p>
          </p:txBody>
        </p:sp>
        <p:sp>
          <p:nvSpPr>
            <p:cNvPr id="15377" name="Line 17">
              <a:extLst>
                <a:ext uri="{FF2B5EF4-FFF2-40B4-BE49-F238E27FC236}">
                  <a16:creationId xmlns:a16="http://schemas.microsoft.com/office/drawing/2014/main" id="{B8701054-AED1-4447-9AEA-79C00B0035A0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0523537" y="2590800"/>
              <a:ext cx="307975" cy="612775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prstDash val="dash"/>
              <a:round/>
              <a:headEnd/>
              <a:tailEnd type="triangle" w="med" len="med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</p:grpSp>
      <p:pic>
        <p:nvPicPr>
          <p:cNvPr id="25" name="Picture 24" descr="txp_fig">
            <a:extLst>
              <a:ext uri="{FF2B5EF4-FFF2-40B4-BE49-F238E27FC236}">
                <a16:creationId xmlns:a16="http://schemas.microsoft.com/office/drawing/2014/main" id="{60732ABC-2CB9-F2E5-5268-E9A96C76FE14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 cstate="print"/>
          <a:stretch>
            <a:fillRect/>
          </a:stretch>
        </p:blipFill>
        <p:spPr bwMode="auto">
          <a:xfrm>
            <a:off x="4422619" y="5845062"/>
            <a:ext cx="5331136" cy="300029"/>
          </a:xfrm>
          <a:prstGeom prst="rect">
            <a:avLst/>
          </a:prstGeom>
          <a:noFill/>
          <a:ln/>
          <a:effectLst/>
        </p:spPr>
      </p:pic>
      <p:sp>
        <p:nvSpPr>
          <p:cNvPr id="15379" name="TextBox 19">
            <a:extLst>
              <a:ext uri="{FF2B5EF4-FFF2-40B4-BE49-F238E27FC236}">
                <a16:creationId xmlns:a16="http://schemas.microsoft.com/office/drawing/2014/main" id="{C8E9DFA1-B4EE-4909-3075-9809EF3FBD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68487" y="4271473"/>
            <a:ext cx="2061783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Sample of V(s):</a:t>
            </a:r>
          </a:p>
        </p:txBody>
      </p:sp>
      <p:sp>
        <p:nvSpPr>
          <p:cNvPr id="15380" name="TextBox 21">
            <a:extLst>
              <a:ext uri="{FF2B5EF4-FFF2-40B4-BE49-F238E27FC236}">
                <a16:creationId xmlns:a16="http://schemas.microsoft.com/office/drawing/2014/main" id="{DC2E6F47-728C-AB60-A027-B3FF26C6AC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73007" y="4978400"/>
            <a:ext cx="206537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Update to V(s):</a:t>
            </a:r>
          </a:p>
        </p:txBody>
      </p:sp>
      <p:sp>
        <p:nvSpPr>
          <p:cNvPr id="15381" name="TextBox 22">
            <a:extLst>
              <a:ext uri="{FF2B5EF4-FFF2-40B4-BE49-F238E27FC236}">
                <a16:creationId xmlns:a16="http://schemas.microsoft.com/office/drawing/2014/main" id="{AC968BC7-D503-A938-F8AD-04A23ADF40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81799" y="5730875"/>
            <a:ext cx="190648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Same update: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FB48A1B-5944-328D-7275-BB6935B00573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84373" y="1037873"/>
                <a:ext cx="8068064" cy="2039539"/>
              </a:xfrm>
            </p:spPr>
            <p:txBody>
              <a:bodyPr/>
              <a:lstStyle/>
              <a:p>
                <a:r>
                  <a:rPr lang="en-US" dirty="0">
                    <a:latin typeface="Calibri"/>
                    <a:cs typeface="Calibri"/>
                  </a:rPr>
                  <a:t>Big idea: learn from every experience!</a:t>
                </a:r>
              </a:p>
              <a:p>
                <a:pPr lvl="1"/>
                <a:r>
                  <a:rPr lang="en-US" dirty="0">
                    <a:latin typeface="Calibri"/>
                    <a:cs typeface="Calibri"/>
                  </a:rPr>
                  <a:t>Update V(s) each time we experience a transition (s, a, s’, r)</a:t>
                </a:r>
              </a:p>
              <a:p>
                <a:pPr lvl="1"/>
                <a:r>
                  <a:rPr lang="en-US" dirty="0">
                    <a:latin typeface="Calibri"/>
                    <a:cs typeface="Calibri"/>
                  </a:rPr>
                  <a:t>Likely outcomes s’ will contribute updates more often</a:t>
                </a:r>
              </a:p>
              <a:p>
                <a:pPr lvl="1"/>
                <a:r>
                  <a:rPr lang="en-US" dirty="0">
                    <a:cs typeface="Calibri"/>
                  </a:rPr>
                  <a:t>Bootstrap: Leverage previous estimates of next state,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i="1">
                            <a:latin typeface="Cambria Math" panose="02040503050406030204" pitchFamily="18" charset="0"/>
                            <a:cs typeface="Calibri"/>
                          </a:rPr>
                        </m:ctrlPr>
                      </m:sSubSupPr>
                      <m:e>
                        <m:r>
                          <a:rPr lang="en-US" i="1">
                            <a:latin typeface="Cambria Math" panose="02040503050406030204" pitchFamily="18" charset="0"/>
                            <a:cs typeface="Calibri"/>
                          </a:rPr>
                          <m:t>𝑉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  <a:cs typeface="Calibri"/>
                          </a:rPr>
                          <m:t>𝑘</m:t>
                        </m:r>
                      </m:sub>
                      <m:sup>
                        <m:r>
                          <a:rPr lang="en-US" i="1">
                            <a:latin typeface="Cambria Math" panose="02040503050406030204" pitchFamily="18" charset="0"/>
                            <a:cs typeface="Calibri"/>
                          </a:rPr>
                          <m:t>𝜋</m:t>
                        </m:r>
                      </m:sup>
                    </m:sSubSup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  <a:cs typeface="Calibri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  <a:cs typeface="Calibri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  <a:cs typeface="Calibri"/>
                              </a:rPr>
                              <m:t>𝑠</m:t>
                            </m:r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  <a:cs typeface="Calibri"/>
                              </a:rPr>
                              <m:t>′</m:t>
                            </m:r>
                          </m:sup>
                        </m:sSup>
                      </m:e>
                    </m:d>
                  </m:oMath>
                </a14:m>
                <a:r>
                  <a:rPr lang="en-US" dirty="0">
                    <a:cs typeface="Calibri"/>
                  </a:rPr>
                  <a:t> (rather than full trajectory)</a:t>
                </a:r>
              </a:p>
              <a:p>
                <a:pPr lvl="1"/>
                <a:r>
                  <a:rPr lang="en-US" dirty="0">
                    <a:latin typeface="Calibri"/>
                    <a:cs typeface="Calibri"/>
                  </a:rPr>
                  <a:t>Policy still fixed, still doing evaluation!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FB48A1B-5944-328D-7275-BB6935B0057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84373" y="1037873"/>
                <a:ext cx="8068064" cy="2039539"/>
              </a:xfrm>
              <a:blipFill>
                <a:blip r:embed="rId6"/>
                <a:stretch>
                  <a:fillRect l="-1587" t="-4776" b="-2298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D025DA02-A177-8E46-9EE3-B7A1B473E9B5}"/>
                  </a:ext>
                </a:extLst>
              </p:cNvPr>
              <p:cNvSpPr txBox="1"/>
              <p:nvPr/>
            </p:nvSpPr>
            <p:spPr>
              <a:xfrm>
                <a:off x="3760152" y="4240695"/>
                <a:ext cx="4671695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863D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/>
                        </a:rPr>
                        <m:t>𝑠𝑎𝑚𝑝𝑙𝑒</m:t>
                      </m:r>
                      <m:r>
                        <a:rPr kumimoji="0" lang="en-US" sz="2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863D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/>
                        </a:rPr>
                        <m:t>  =  </m:t>
                      </m:r>
                      <m:r>
                        <a:rPr kumimoji="0" lang="en-US" sz="2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863D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/>
                        </a:rPr>
                        <m:t>𝑟</m:t>
                      </m:r>
                      <m:r>
                        <a:rPr kumimoji="0" lang="en-US" sz="2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863D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/>
                        </a:rPr>
                        <m:t>  +  </m:t>
                      </m:r>
                      <m:r>
                        <a:rPr kumimoji="0" lang="en-US" sz="2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863D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/>
                        </a:rPr>
                        <m:t>𝛾</m:t>
                      </m:r>
                      <m:r>
                        <a:rPr kumimoji="0" lang="en-US" sz="2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863D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/>
                        </a:rPr>
                        <m:t> </m:t>
                      </m:r>
                      <m:sSubSup>
                        <m:sSubSupPr>
                          <m:ctrlPr>
                            <a:rPr kumimoji="0" lang="en-US" sz="28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00863D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/>
                            </a:rPr>
                          </m:ctrlPr>
                        </m:sSubSupPr>
                        <m:e>
                          <m:r>
                            <a:rPr kumimoji="0" lang="en-US" sz="28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00863D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/>
                            </a:rPr>
                            <m:t>𝑉</m:t>
                          </m:r>
                        </m:e>
                        <m:sub>
                          <m:r>
                            <a:rPr kumimoji="0" lang="en-US" sz="28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00863D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/>
                            </a:rPr>
                            <m:t>𝑘</m:t>
                          </m:r>
                        </m:sub>
                        <m:sup>
                          <m:r>
                            <a:rPr kumimoji="0" lang="en-US" sz="28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00863D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/>
                            </a:rPr>
                            <m:t>𝜋</m:t>
                          </m:r>
                        </m:sup>
                      </m:sSubSup>
                      <m:d>
                        <m:dPr>
                          <m:ctrlPr>
                            <a:rPr kumimoji="0" lang="en-US" sz="28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00863D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/>
                            </a:rPr>
                          </m:ctrlPr>
                        </m:dPr>
                        <m:e>
                          <m:r>
                            <a:rPr kumimoji="0" lang="en-US" sz="28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00863D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/>
                            </a:rPr>
                            <m:t>𝑠</m:t>
                          </m:r>
                          <m:r>
                            <a:rPr kumimoji="0" lang="en-US" sz="28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00863D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/>
                            </a:rPr>
                            <m:t>′</m:t>
                          </m:r>
                        </m:e>
                      </m:d>
                    </m:oMath>
                  </m:oMathPara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00863D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D025DA02-A177-8E46-9EE3-B7A1B473E9B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60152" y="4240695"/>
                <a:ext cx="4671695" cy="52322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75EA6088-1EFD-C644-FBD3-44E224CC5CA1}"/>
                  </a:ext>
                </a:extLst>
              </p14:cNvPr>
              <p14:cNvContentPartPr/>
              <p14:nvPr/>
            </p14:nvContentPartPr>
            <p14:xfrm>
              <a:off x="617400" y="226080"/>
              <a:ext cx="11578680" cy="466164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75EA6088-1EFD-C644-FBD3-44E224CC5CA1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608040" y="216720"/>
                <a:ext cx="11597400" cy="4680360"/>
              </a:xfrm>
              <a:prstGeom prst="rect">
                <a:avLst/>
              </a:prstGeom>
            </p:spPr>
          </p:pic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id="{92BEAC1A-45E4-97DF-A6F1-D5AB76CA835C}"/>
              </a:ext>
            </a:extLst>
          </p:cNvPr>
          <p:cNvSpPr txBox="1"/>
          <p:nvPr/>
        </p:nvSpPr>
        <p:spPr>
          <a:xfrm>
            <a:off x="350876" y="6392081"/>
            <a:ext cx="27950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Slide credit: UC Berkeley AI </a:t>
            </a:r>
          </a:p>
        </p:txBody>
      </p:sp>
    </p:spTree>
    <p:extLst>
      <p:ext uri="{BB962C8B-B14F-4D97-AF65-F5344CB8AC3E}">
        <p14:creationId xmlns:p14="http://schemas.microsoft.com/office/powerpoint/2010/main" val="42630236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81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F6D81F-E8B4-F594-EB85-3ADA6F69E8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7" name="Table 66">
            <a:extLst>
              <a:ext uri="{FF2B5EF4-FFF2-40B4-BE49-F238E27FC236}">
                <a16:creationId xmlns:a16="http://schemas.microsoft.com/office/drawing/2014/main" id="{A4B3E62A-97C7-6EFF-D9D7-AFEE8C3E3473}"/>
              </a:ext>
            </a:extLst>
          </p:cNvPr>
          <p:cNvGraphicFramePr>
            <a:graphicFrameLocks noGrp="1"/>
          </p:cNvGraphicFramePr>
          <p:nvPr/>
        </p:nvGraphicFramePr>
        <p:xfrm>
          <a:off x="6477000" y="2714487"/>
          <a:ext cx="2187564" cy="208611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91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291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2918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95371">
                <a:tc>
                  <a:txBody>
                    <a:bodyPr/>
                    <a:lstStyle/>
                    <a:p>
                      <a:pPr algn="ctr"/>
                      <a:endParaRPr lang="en-US" sz="2600" b="0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marL="68481" marR="68481" marT="34241" marB="34241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300" b="0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marL="68481" marR="68481" marT="34241" marB="34241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500" b="0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marL="68481" marR="68481" marT="34241" marB="34241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95371">
                <a:tc>
                  <a:txBody>
                    <a:bodyPr/>
                    <a:lstStyle/>
                    <a:p>
                      <a:pPr marL="0" marR="0" lvl="0" indent="0" algn="ctr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2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libri" pitchFamily="34" charset="0"/>
                        <a:ea typeface="+mn-ea"/>
                        <a:cs typeface="+mn-cs"/>
                      </a:endParaRPr>
                    </a:p>
                  </a:txBody>
                  <a:tcPr marL="68481" marR="68481" marT="34241" marB="34241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600" b="0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marL="68481" marR="68481" marT="34241" marB="34241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23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libri" pitchFamily="34" charset="0"/>
                        <a:ea typeface="+mn-ea"/>
                        <a:cs typeface="+mn-cs"/>
                      </a:endParaRPr>
                    </a:p>
                  </a:txBody>
                  <a:tcPr marL="68481" marR="68481" marT="34241" marB="34241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95371">
                <a:tc>
                  <a:txBody>
                    <a:bodyPr/>
                    <a:lstStyle/>
                    <a:p>
                      <a:endParaRPr lang="en-US" sz="1500" b="0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marL="68481" marR="68481" marT="34241" marB="34241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2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libri" pitchFamily="34" charset="0"/>
                        <a:ea typeface="+mn-ea"/>
                        <a:cs typeface="+mn-cs"/>
                      </a:endParaRPr>
                    </a:p>
                  </a:txBody>
                  <a:tcPr marL="68481" marR="68481" marT="34241" marB="34241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500" b="0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marL="68481" marR="68481" marT="34241" marB="34241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569BC286-B5EC-DFA6-D80F-71F8B5EBD5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Example: Temporal Difference Learning</a:t>
            </a:r>
          </a:p>
        </p:txBody>
      </p:sp>
      <p:sp>
        <p:nvSpPr>
          <p:cNvPr id="14" name="Text Box 13">
            <a:extLst>
              <a:ext uri="{FF2B5EF4-FFF2-40B4-BE49-F238E27FC236}">
                <a16:creationId xmlns:a16="http://schemas.microsoft.com/office/drawing/2014/main" id="{C0E7F589-C409-BA81-1EE7-B4D747DD2C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5105400"/>
            <a:ext cx="236220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  <a:sym typeface="Symbol" pitchFamily="18" charset="2"/>
              </a:rPr>
              <a:t>Assume: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  <a:sym typeface="Symbol" pitchFamily="18" charset="2"/>
              </a:rPr>
              <a:t> = 1, </a:t>
            </a:r>
            <a:r>
              <a:rPr kumimoji="0" lang="el-GR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  <a:sym typeface="Symbol" pitchFamily="18" charset="2"/>
              </a:rPr>
              <a:t>α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  <a:sym typeface="Symbol" pitchFamily="18" charset="2"/>
              </a:rPr>
              <a:t> = 1/2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7CA61A1-3744-B4CD-852A-AEF2C29CBF92}"/>
              </a:ext>
            </a:extLst>
          </p:cNvPr>
          <p:cNvSpPr txBox="1"/>
          <p:nvPr/>
        </p:nvSpPr>
        <p:spPr>
          <a:xfrm>
            <a:off x="5334000" y="1447800"/>
            <a:ext cx="4495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2E75B5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Observed Transitions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2E75B5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1FE7C9E-4F47-8066-B887-0033BEE38906}"/>
              </a:ext>
            </a:extLst>
          </p:cNvPr>
          <p:cNvSpPr/>
          <p:nvPr/>
        </p:nvSpPr>
        <p:spPr>
          <a:xfrm>
            <a:off x="1774837" y="3470031"/>
            <a:ext cx="633046" cy="589084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FAA7A434-DAFB-152F-85C0-AE6991B97FFA}"/>
              </a:ext>
            </a:extLst>
          </p:cNvPr>
          <p:cNvSpPr/>
          <p:nvPr/>
        </p:nvSpPr>
        <p:spPr>
          <a:xfrm>
            <a:off x="1053869" y="2775439"/>
            <a:ext cx="614318" cy="573880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41" name="Rounded Rectangle 40">
            <a:extLst>
              <a:ext uri="{FF2B5EF4-FFF2-40B4-BE49-F238E27FC236}">
                <a16:creationId xmlns:a16="http://schemas.microsoft.com/office/drawing/2014/main" id="{6F94DC25-9207-CE6E-7361-4CE335E49505}"/>
              </a:ext>
            </a:extLst>
          </p:cNvPr>
          <p:cNvSpPr/>
          <p:nvPr/>
        </p:nvSpPr>
        <p:spPr>
          <a:xfrm>
            <a:off x="5140568" y="2057400"/>
            <a:ext cx="1905000" cy="533400"/>
          </a:xfrm>
          <a:prstGeom prst="round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B, east, C, -2</a:t>
            </a:r>
          </a:p>
        </p:txBody>
      </p:sp>
      <p:graphicFrame>
        <p:nvGraphicFramePr>
          <p:cNvPr id="46" name="Table 45">
            <a:extLst>
              <a:ext uri="{FF2B5EF4-FFF2-40B4-BE49-F238E27FC236}">
                <a16:creationId xmlns:a16="http://schemas.microsoft.com/office/drawing/2014/main" id="{0B304A3C-31AB-7B92-FD9A-53E0A6C0D0C0}"/>
              </a:ext>
            </a:extLst>
          </p:cNvPr>
          <p:cNvGraphicFramePr>
            <a:graphicFrameLocks noGrp="1"/>
          </p:cNvGraphicFramePr>
          <p:nvPr/>
        </p:nvGraphicFramePr>
        <p:xfrm>
          <a:off x="3505200" y="2714487"/>
          <a:ext cx="2187564" cy="208611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91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291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2918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95371">
                <a:tc>
                  <a:txBody>
                    <a:bodyPr/>
                    <a:lstStyle/>
                    <a:p>
                      <a:pPr algn="ctr"/>
                      <a:endParaRPr lang="en-US" sz="2600" b="0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marL="68481" marR="68481" marT="34241" marB="34241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3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 pitchFamily="34" charset="0"/>
                          <a:ea typeface="+mn-ea"/>
                          <a:cs typeface="+mn-cs"/>
                        </a:rPr>
                        <a:t>0</a:t>
                      </a:r>
                      <a:endParaRPr lang="en-US" sz="2300" b="0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marL="68481" marR="68481" marT="34241" marB="34241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500" b="0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marL="68481" marR="68481" marT="34241" marB="34241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95371">
                <a:tc>
                  <a:txBody>
                    <a:bodyPr/>
                    <a:lstStyle/>
                    <a:p>
                      <a:pPr marL="0" marR="0" lvl="0" indent="0" algn="ctr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 pitchFamily="34" charset="0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68481" marR="68481" marT="34241" marB="34241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 pitchFamily="34" charset="0"/>
                          <a:ea typeface="+mn-ea"/>
                          <a:cs typeface="+mn-cs"/>
                        </a:rPr>
                        <a:t>0</a:t>
                      </a:r>
                      <a:endParaRPr lang="en-US" sz="2600" b="0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marL="68481" marR="68481" marT="34241" marB="34241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3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 pitchFamily="34" charset="0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 marL="68481" marR="68481" marT="34241" marB="34241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95371">
                <a:tc>
                  <a:txBody>
                    <a:bodyPr/>
                    <a:lstStyle/>
                    <a:p>
                      <a:endParaRPr lang="en-US" sz="1500" b="0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marL="68481" marR="68481" marT="34241" marB="34241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 pitchFamily="34" charset="0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68481" marR="68481" marT="34241" marB="34241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500" b="0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marL="68481" marR="68481" marT="34241" marB="34241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47" name="Rectangle 46">
            <a:extLst>
              <a:ext uri="{FF2B5EF4-FFF2-40B4-BE49-F238E27FC236}">
                <a16:creationId xmlns:a16="http://schemas.microsoft.com/office/drawing/2014/main" id="{8EB80036-9B7F-37FD-25B4-8B1FEBDB05DF}"/>
              </a:ext>
            </a:extLst>
          </p:cNvPr>
          <p:cNvSpPr/>
          <p:nvPr/>
        </p:nvSpPr>
        <p:spPr>
          <a:xfrm>
            <a:off x="5014546" y="3470031"/>
            <a:ext cx="633046" cy="589084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7946EAC4-8A66-CA26-1092-EB1DAD4C0494}"/>
              </a:ext>
            </a:extLst>
          </p:cNvPr>
          <p:cNvSpPr/>
          <p:nvPr/>
        </p:nvSpPr>
        <p:spPr>
          <a:xfrm>
            <a:off x="4293578" y="2775439"/>
            <a:ext cx="614318" cy="573880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graphicFrame>
        <p:nvGraphicFramePr>
          <p:cNvPr id="49" name="Table 48">
            <a:extLst>
              <a:ext uri="{FF2B5EF4-FFF2-40B4-BE49-F238E27FC236}">
                <a16:creationId xmlns:a16="http://schemas.microsoft.com/office/drawing/2014/main" id="{32CA8673-7811-3674-F008-5FB907185472}"/>
              </a:ext>
            </a:extLst>
          </p:cNvPr>
          <p:cNvGraphicFramePr>
            <a:graphicFrameLocks noGrp="1"/>
          </p:cNvGraphicFramePr>
          <p:nvPr/>
        </p:nvGraphicFramePr>
        <p:xfrm>
          <a:off x="6477000" y="2714487"/>
          <a:ext cx="2187564" cy="208611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91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291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2918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95371">
                <a:tc>
                  <a:txBody>
                    <a:bodyPr/>
                    <a:lstStyle/>
                    <a:p>
                      <a:pPr algn="ctr"/>
                      <a:endParaRPr lang="en-US" sz="2600" b="0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marL="68481" marR="68481" marT="34241" marB="34241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3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 pitchFamily="34" charset="0"/>
                          <a:ea typeface="+mn-ea"/>
                          <a:cs typeface="+mn-cs"/>
                        </a:rPr>
                        <a:t>0</a:t>
                      </a:r>
                      <a:endParaRPr lang="en-US" sz="2300" b="0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marL="68481" marR="68481" marT="34241" marB="34241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500" b="0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marL="68481" marR="68481" marT="34241" marB="34241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95371">
                <a:tc>
                  <a:txBody>
                    <a:bodyPr/>
                    <a:lstStyle/>
                    <a:p>
                      <a:pPr marL="0" marR="0" lvl="0" indent="0" algn="ctr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 pitchFamily="34" charset="0"/>
                          <a:ea typeface="+mn-ea"/>
                          <a:cs typeface="+mn-cs"/>
                        </a:rPr>
                        <a:t>-1</a:t>
                      </a:r>
                    </a:p>
                  </a:txBody>
                  <a:tcPr marL="68481" marR="68481" marT="34241" marB="34241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 pitchFamily="34" charset="0"/>
                          <a:ea typeface="+mn-ea"/>
                          <a:cs typeface="+mn-cs"/>
                        </a:rPr>
                        <a:t>0</a:t>
                      </a:r>
                      <a:endParaRPr lang="en-US" sz="2600" b="0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marL="68481" marR="68481" marT="34241" marB="34241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3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 pitchFamily="34" charset="0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 marL="68481" marR="68481" marT="34241" marB="34241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95371">
                <a:tc>
                  <a:txBody>
                    <a:bodyPr/>
                    <a:lstStyle/>
                    <a:p>
                      <a:endParaRPr lang="en-US" sz="1500" b="0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marL="68481" marR="68481" marT="34241" marB="34241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 pitchFamily="34" charset="0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68481" marR="68481" marT="34241" marB="34241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500" b="0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marL="68481" marR="68481" marT="34241" marB="34241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50" name="Rectangle 49">
            <a:extLst>
              <a:ext uri="{FF2B5EF4-FFF2-40B4-BE49-F238E27FC236}">
                <a16:creationId xmlns:a16="http://schemas.microsoft.com/office/drawing/2014/main" id="{E3B0A28C-C8E9-BA88-B68A-13DCBDF4DC5E}"/>
              </a:ext>
            </a:extLst>
          </p:cNvPr>
          <p:cNvSpPr/>
          <p:nvPr/>
        </p:nvSpPr>
        <p:spPr>
          <a:xfrm>
            <a:off x="7986346" y="3470031"/>
            <a:ext cx="633046" cy="589084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24048C26-C527-F7A6-EB21-338F43EA79B6}"/>
              </a:ext>
            </a:extLst>
          </p:cNvPr>
          <p:cNvSpPr/>
          <p:nvPr/>
        </p:nvSpPr>
        <p:spPr>
          <a:xfrm>
            <a:off x="7265378" y="2775439"/>
            <a:ext cx="614318" cy="573880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graphicFrame>
        <p:nvGraphicFramePr>
          <p:cNvPr id="57" name="Table 56">
            <a:extLst>
              <a:ext uri="{FF2B5EF4-FFF2-40B4-BE49-F238E27FC236}">
                <a16:creationId xmlns:a16="http://schemas.microsoft.com/office/drawing/2014/main" id="{69A1CC06-D422-34D0-0F52-43181C385B4A}"/>
              </a:ext>
            </a:extLst>
          </p:cNvPr>
          <p:cNvGraphicFramePr>
            <a:graphicFrameLocks noGrp="1"/>
          </p:cNvGraphicFramePr>
          <p:nvPr/>
        </p:nvGraphicFramePr>
        <p:xfrm>
          <a:off x="533400" y="2713891"/>
          <a:ext cx="2224455" cy="208671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14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4148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4148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95570">
                <a:tc>
                  <a:txBody>
                    <a:bodyPr/>
                    <a:lstStyle/>
                    <a:p>
                      <a:pPr algn="ctr"/>
                      <a:endParaRPr lang="en-US" sz="2900" dirty="0">
                        <a:solidFill>
                          <a:schemeClr val="bg1">
                            <a:lumMod val="50000"/>
                          </a:schemeClr>
                        </a:solidFill>
                        <a:latin typeface="Calibri" pitchFamily="34" charset="0"/>
                      </a:endParaRPr>
                    </a:p>
                  </a:txBody>
                  <a:tcPr marL="49353" marR="49353" marT="24677" marB="24677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9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uLnTx/>
                          <a:uFillTx/>
                          <a:latin typeface="Calibri" pitchFamily="34" charset="0"/>
                          <a:ea typeface="+mn-ea"/>
                          <a:cs typeface="+mn-cs"/>
                        </a:rPr>
                        <a:t>A</a:t>
                      </a:r>
                      <a:endParaRPr lang="en-US" sz="2900" dirty="0">
                        <a:solidFill>
                          <a:schemeClr val="bg1">
                            <a:lumMod val="50000"/>
                          </a:schemeClr>
                        </a:solidFill>
                        <a:latin typeface="Calibri" pitchFamily="34" charset="0"/>
                      </a:endParaRPr>
                    </a:p>
                  </a:txBody>
                  <a:tcPr marL="49353" marR="49353" marT="24677" marB="24677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900" dirty="0">
                        <a:solidFill>
                          <a:schemeClr val="bg1">
                            <a:lumMod val="50000"/>
                          </a:schemeClr>
                        </a:solidFill>
                        <a:latin typeface="Calibri" pitchFamily="34" charset="0"/>
                      </a:endParaRPr>
                    </a:p>
                  </a:txBody>
                  <a:tcPr marL="49353" marR="49353" marT="24677" marB="24677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95570">
                <a:tc>
                  <a:txBody>
                    <a:bodyPr/>
                    <a:lstStyle/>
                    <a:p>
                      <a:pPr marL="0" marR="0" lvl="0" indent="0" algn="ctr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9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uLnTx/>
                          <a:uFillTx/>
                          <a:latin typeface="Calibri" pitchFamily="34" charset="0"/>
                          <a:ea typeface="+mn-ea"/>
                          <a:cs typeface="+mn-cs"/>
                        </a:rPr>
                        <a:t>B</a:t>
                      </a:r>
                    </a:p>
                  </a:txBody>
                  <a:tcPr marL="49353" marR="49353" marT="24677" marB="24677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9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uLnTx/>
                          <a:uFillTx/>
                          <a:latin typeface="Calibri" pitchFamily="34" charset="0"/>
                          <a:ea typeface="+mn-ea"/>
                          <a:cs typeface="+mn-cs"/>
                        </a:rPr>
                        <a:t>C</a:t>
                      </a:r>
                      <a:endParaRPr lang="en-US" sz="2900" dirty="0">
                        <a:solidFill>
                          <a:schemeClr val="bg1">
                            <a:lumMod val="50000"/>
                          </a:schemeClr>
                        </a:solidFill>
                        <a:latin typeface="Calibri" pitchFamily="34" charset="0"/>
                      </a:endParaRPr>
                    </a:p>
                  </a:txBody>
                  <a:tcPr marL="49353" marR="49353" marT="24677" marB="24677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9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uLnTx/>
                          <a:uFillTx/>
                          <a:latin typeface="Calibri" pitchFamily="34" charset="0"/>
                          <a:ea typeface="+mn-ea"/>
                          <a:cs typeface="+mn-cs"/>
                        </a:rPr>
                        <a:t>D</a:t>
                      </a:r>
                      <a:endParaRPr kumimoji="0" lang="en-US" sz="2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uLnTx/>
                        <a:uFillTx/>
                        <a:latin typeface="Calibri" pitchFamily="34" charset="0"/>
                        <a:ea typeface="+mn-ea"/>
                        <a:cs typeface="+mn-cs"/>
                      </a:endParaRPr>
                    </a:p>
                  </a:txBody>
                  <a:tcPr marL="49353" marR="49353" marT="24677" marB="24677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95570">
                <a:tc>
                  <a:txBody>
                    <a:bodyPr/>
                    <a:lstStyle/>
                    <a:p>
                      <a:endParaRPr lang="en-US" sz="2900" dirty="0">
                        <a:solidFill>
                          <a:schemeClr val="bg1">
                            <a:lumMod val="50000"/>
                          </a:schemeClr>
                        </a:solidFill>
                        <a:latin typeface="Calibri" pitchFamily="34" charset="0"/>
                      </a:endParaRPr>
                    </a:p>
                  </a:txBody>
                  <a:tcPr marL="49353" marR="49353" marT="24677" marB="24677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9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uLnTx/>
                          <a:uFillTx/>
                          <a:latin typeface="Calibri" pitchFamily="34" charset="0"/>
                          <a:ea typeface="+mn-ea"/>
                          <a:cs typeface="+mn-cs"/>
                        </a:rPr>
                        <a:t>E</a:t>
                      </a:r>
                      <a:endParaRPr kumimoji="0" lang="en-US" sz="2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uLnTx/>
                        <a:uFillTx/>
                        <a:latin typeface="Calibri" pitchFamily="34" charset="0"/>
                        <a:ea typeface="+mn-ea"/>
                        <a:cs typeface="+mn-cs"/>
                      </a:endParaRPr>
                    </a:p>
                  </a:txBody>
                  <a:tcPr marL="49353" marR="49353" marT="24677" marB="24677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900" dirty="0">
                        <a:solidFill>
                          <a:schemeClr val="bg1">
                            <a:lumMod val="50000"/>
                          </a:schemeClr>
                        </a:solidFill>
                        <a:latin typeface="Calibri" pitchFamily="34" charset="0"/>
                      </a:endParaRPr>
                    </a:p>
                  </a:txBody>
                  <a:tcPr marL="49353" marR="49353" marT="24677" marB="24677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cxnSp>
        <p:nvCxnSpPr>
          <p:cNvPr id="59" name="Straight Connector 58">
            <a:extLst>
              <a:ext uri="{FF2B5EF4-FFF2-40B4-BE49-F238E27FC236}">
                <a16:creationId xmlns:a16="http://schemas.microsoft.com/office/drawing/2014/main" id="{B2652D52-11BE-5D09-B5EC-790B79BD0F7E}"/>
              </a:ext>
            </a:extLst>
          </p:cNvPr>
          <p:cNvCxnSpPr/>
          <p:nvPr/>
        </p:nvCxnSpPr>
        <p:spPr>
          <a:xfrm>
            <a:off x="3141784" y="1066800"/>
            <a:ext cx="0" cy="579120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TextBox 59">
            <a:extLst>
              <a:ext uri="{FF2B5EF4-FFF2-40B4-BE49-F238E27FC236}">
                <a16:creationId xmlns:a16="http://schemas.microsoft.com/office/drawing/2014/main" id="{1A3C3B56-1C9D-C33C-957E-0A91E7F8252B}"/>
              </a:ext>
            </a:extLst>
          </p:cNvPr>
          <p:cNvSpPr txBox="1"/>
          <p:nvPr/>
        </p:nvSpPr>
        <p:spPr>
          <a:xfrm>
            <a:off x="533400" y="1447800"/>
            <a:ext cx="2209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2E75B5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States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2E75B5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61" name="Oval 60">
            <a:extLst>
              <a:ext uri="{FF2B5EF4-FFF2-40B4-BE49-F238E27FC236}">
                <a16:creationId xmlns:a16="http://schemas.microsoft.com/office/drawing/2014/main" id="{407FA0F5-CEF1-47D0-AD24-04F901C8F6E2}"/>
              </a:ext>
            </a:extLst>
          </p:cNvPr>
          <p:cNvSpPr/>
          <p:nvPr/>
        </p:nvSpPr>
        <p:spPr>
          <a:xfrm>
            <a:off x="3607776" y="3859824"/>
            <a:ext cx="152400" cy="152400"/>
          </a:xfrm>
          <a:prstGeom prst="ellipse">
            <a:avLst/>
          </a:prstGeom>
          <a:solidFill>
            <a:srgbClr val="C00000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62" name="Oval 61">
            <a:extLst>
              <a:ext uri="{FF2B5EF4-FFF2-40B4-BE49-F238E27FC236}">
                <a16:creationId xmlns:a16="http://schemas.microsoft.com/office/drawing/2014/main" id="{F81730A4-C923-8915-1453-59C73AF325BA}"/>
              </a:ext>
            </a:extLst>
          </p:cNvPr>
          <p:cNvSpPr/>
          <p:nvPr/>
        </p:nvSpPr>
        <p:spPr>
          <a:xfrm>
            <a:off x="7297616" y="3859824"/>
            <a:ext cx="152400" cy="152400"/>
          </a:xfrm>
          <a:prstGeom prst="ellipse">
            <a:avLst/>
          </a:prstGeom>
          <a:solidFill>
            <a:srgbClr val="C00000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pic>
        <p:nvPicPr>
          <p:cNvPr id="3" name="Picture 2" descr="txp_fig">
            <a:extLst>
              <a:ext uri="{FF2B5EF4-FFF2-40B4-BE49-F238E27FC236}">
                <a16:creationId xmlns:a16="http://schemas.microsoft.com/office/drawing/2014/main" id="{B05A05F7-98E2-75B6-F08E-0F8379AC3B84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 cstate="print"/>
          <a:stretch>
            <a:fillRect/>
          </a:stretch>
        </p:blipFill>
        <p:spPr bwMode="auto">
          <a:xfrm>
            <a:off x="3979796" y="6340272"/>
            <a:ext cx="5331136" cy="300029"/>
          </a:xfrm>
          <a:prstGeom prst="rect">
            <a:avLst/>
          </a:prstGeom>
          <a:noFill/>
          <a:ln/>
          <a:effectLst/>
        </p:spPr>
      </p:pic>
      <p:pic>
        <p:nvPicPr>
          <p:cNvPr id="4" name="Picture 3" descr="txp_fig">
            <a:extLst>
              <a:ext uri="{FF2B5EF4-FFF2-40B4-BE49-F238E27FC236}">
                <a16:creationId xmlns:a16="http://schemas.microsoft.com/office/drawing/2014/main" id="{66D060B7-D3EE-6926-0723-BA791C4AB1F8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 cstate="print"/>
          <a:stretch>
            <a:fillRect/>
          </a:stretch>
        </p:blipFill>
        <p:spPr bwMode="auto">
          <a:xfrm>
            <a:off x="6916033" y="4906563"/>
            <a:ext cx="4789797" cy="330611"/>
          </a:xfrm>
          <a:prstGeom prst="rect">
            <a:avLst/>
          </a:prstGeom>
          <a:noFill/>
          <a:ln/>
          <a:effectLst/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A39B7809-FED0-7D40-50D3-220873603631}"/>
                  </a:ext>
                </a:extLst>
              </p14:cNvPr>
              <p14:cNvContentPartPr/>
              <p14:nvPr/>
            </p14:nvContentPartPr>
            <p14:xfrm>
              <a:off x="4182120" y="245160"/>
              <a:ext cx="7593120" cy="650844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A39B7809-FED0-7D40-50D3-220873603631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4172760" y="235800"/>
                <a:ext cx="7611840" cy="6527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2FCDECF5-2BDE-A952-8130-933557E8E1D3}"/>
                  </a:ext>
                </a:extLst>
              </p14:cNvPr>
              <p14:cNvContentPartPr/>
              <p14:nvPr/>
            </p14:nvContentPartPr>
            <p14:xfrm>
              <a:off x="3523987" y="3373751"/>
              <a:ext cx="1511280" cy="78876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2FCDECF5-2BDE-A952-8130-933557E8E1D3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3514627" y="3364391"/>
                <a:ext cx="1530000" cy="807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7CCB5FC1-88B3-94DA-358C-E8ECC4130DD2}"/>
                  </a:ext>
                </a:extLst>
              </p14:cNvPr>
              <p14:cNvContentPartPr/>
              <p14:nvPr/>
            </p14:nvContentPartPr>
            <p14:xfrm>
              <a:off x="3994920" y="1008360"/>
              <a:ext cx="7532280" cy="530748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7CCB5FC1-88B3-94DA-358C-E8ECC4130DD2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3985560" y="999000"/>
                <a:ext cx="7551000" cy="5326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FC2E9700-D69D-C995-D0D5-743578F010BC}"/>
                  </a:ext>
                </a:extLst>
              </p14:cNvPr>
              <p14:cNvContentPartPr/>
              <p14:nvPr/>
            </p14:nvContentPartPr>
            <p14:xfrm>
              <a:off x="4172400" y="1521720"/>
              <a:ext cx="3922560" cy="1098000"/>
            </p14:xfrm>
          </p:contentPart>
        </mc:Choice>
        <mc:Fallback xmlns=""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FC2E9700-D69D-C995-D0D5-743578F010BC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4163040" y="1512360"/>
                <a:ext cx="3941280" cy="1116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B694A2F7-33E7-86EE-0DF8-04798BCEDCE3}"/>
                  </a:ext>
                </a:extLst>
              </p14:cNvPr>
              <p14:cNvContentPartPr/>
              <p14:nvPr/>
            </p14:nvContentPartPr>
            <p14:xfrm>
              <a:off x="4785120" y="3391200"/>
              <a:ext cx="2354760" cy="2036160"/>
            </p14:xfrm>
          </p:contentPart>
        </mc:Choice>
        <mc:Fallback xmlns=""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B694A2F7-33E7-86EE-0DF8-04798BCEDCE3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4775760" y="3381840"/>
                <a:ext cx="2373480" cy="2054880"/>
              </a:xfrm>
              <a:prstGeom prst="rect">
                <a:avLst/>
              </a:prstGeom>
            </p:spPr>
          </p:pic>
        </mc:Fallback>
      </mc:AlternateContent>
      <p:sp>
        <p:nvSpPr>
          <p:cNvPr id="10" name="TextBox 9">
            <a:extLst>
              <a:ext uri="{FF2B5EF4-FFF2-40B4-BE49-F238E27FC236}">
                <a16:creationId xmlns:a16="http://schemas.microsoft.com/office/drawing/2014/main" id="{F19495C7-B7C4-D772-D7D0-4AA52CB16DCE}"/>
              </a:ext>
            </a:extLst>
          </p:cNvPr>
          <p:cNvSpPr txBox="1"/>
          <p:nvPr/>
        </p:nvSpPr>
        <p:spPr>
          <a:xfrm>
            <a:off x="350876" y="6392081"/>
            <a:ext cx="27950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Slide credit: UC Berkeley AI </a:t>
            </a:r>
          </a:p>
        </p:txBody>
      </p:sp>
    </p:spTree>
    <p:extLst>
      <p:ext uri="{BB962C8B-B14F-4D97-AF65-F5344CB8AC3E}">
        <p14:creationId xmlns:p14="http://schemas.microsoft.com/office/powerpoint/2010/main" val="8407224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9" name="Table 68"/>
          <p:cNvGraphicFramePr>
            <a:graphicFrameLocks noGrp="1"/>
          </p:cNvGraphicFramePr>
          <p:nvPr/>
        </p:nvGraphicFramePr>
        <p:xfrm>
          <a:off x="9448800" y="2714487"/>
          <a:ext cx="2187564" cy="208611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91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291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2918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95371">
                <a:tc>
                  <a:txBody>
                    <a:bodyPr/>
                    <a:lstStyle/>
                    <a:p>
                      <a:pPr algn="ctr"/>
                      <a:endParaRPr lang="en-US" sz="2600" b="0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marL="68481" marR="68481" marT="34241" marB="34241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300" b="0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marL="68481" marR="68481" marT="34241" marB="34241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500" b="0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marL="68481" marR="68481" marT="34241" marB="34241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95371">
                <a:tc>
                  <a:txBody>
                    <a:bodyPr/>
                    <a:lstStyle/>
                    <a:p>
                      <a:pPr marL="0" marR="0" lvl="0" indent="0" algn="ctr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2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libri" pitchFamily="34" charset="0"/>
                        <a:ea typeface="+mn-ea"/>
                        <a:cs typeface="+mn-cs"/>
                      </a:endParaRPr>
                    </a:p>
                  </a:txBody>
                  <a:tcPr marL="68481" marR="68481" marT="34241" marB="34241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600" b="0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marL="68481" marR="68481" marT="34241" marB="34241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23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libri" pitchFamily="34" charset="0"/>
                        <a:ea typeface="+mn-ea"/>
                        <a:cs typeface="+mn-cs"/>
                      </a:endParaRPr>
                    </a:p>
                  </a:txBody>
                  <a:tcPr marL="68481" marR="68481" marT="34241" marB="34241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95371">
                <a:tc>
                  <a:txBody>
                    <a:bodyPr/>
                    <a:lstStyle/>
                    <a:p>
                      <a:endParaRPr lang="en-US" sz="1500" b="0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marL="68481" marR="68481" marT="34241" marB="34241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2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libri" pitchFamily="34" charset="0"/>
                        <a:ea typeface="+mn-ea"/>
                        <a:cs typeface="+mn-cs"/>
                      </a:endParaRPr>
                    </a:p>
                  </a:txBody>
                  <a:tcPr marL="68481" marR="68481" marT="34241" marB="34241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500" b="0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marL="68481" marR="68481" marT="34241" marB="34241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67" name="Table 66"/>
          <p:cNvGraphicFramePr>
            <a:graphicFrameLocks noGrp="1"/>
          </p:cNvGraphicFramePr>
          <p:nvPr/>
        </p:nvGraphicFramePr>
        <p:xfrm>
          <a:off x="6477000" y="2714487"/>
          <a:ext cx="2187564" cy="208611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91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291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2918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95371">
                <a:tc>
                  <a:txBody>
                    <a:bodyPr/>
                    <a:lstStyle/>
                    <a:p>
                      <a:pPr algn="ctr"/>
                      <a:endParaRPr lang="en-US" sz="2600" b="0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marL="68481" marR="68481" marT="34241" marB="34241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300" b="0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marL="68481" marR="68481" marT="34241" marB="34241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500" b="0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marL="68481" marR="68481" marT="34241" marB="34241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95371">
                <a:tc>
                  <a:txBody>
                    <a:bodyPr/>
                    <a:lstStyle/>
                    <a:p>
                      <a:pPr marL="0" marR="0" lvl="0" indent="0" algn="ctr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2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libri" pitchFamily="34" charset="0"/>
                        <a:ea typeface="+mn-ea"/>
                        <a:cs typeface="+mn-cs"/>
                      </a:endParaRPr>
                    </a:p>
                  </a:txBody>
                  <a:tcPr marL="68481" marR="68481" marT="34241" marB="34241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600" b="0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marL="68481" marR="68481" marT="34241" marB="34241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23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libri" pitchFamily="34" charset="0"/>
                        <a:ea typeface="+mn-ea"/>
                        <a:cs typeface="+mn-cs"/>
                      </a:endParaRPr>
                    </a:p>
                  </a:txBody>
                  <a:tcPr marL="68481" marR="68481" marT="34241" marB="34241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95371">
                <a:tc>
                  <a:txBody>
                    <a:bodyPr/>
                    <a:lstStyle/>
                    <a:p>
                      <a:endParaRPr lang="en-US" sz="1500" b="0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marL="68481" marR="68481" marT="34241" marB="34241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2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libri" pitchFamily="34" charset="0"/>
                        <a:ea typeface="+mn-ea"/>
                        <a:cs typeface="+mn-cs"/>
                      </a:endParaRPr>
                    </a:p>
                  </a:txBody>
                  <a:tcPr marL="68481" marR="68481" marT="34241" marB="34241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500" b="0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marL="68481" marR="68481" marT="34241" marB="34241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Example: Temporal Difference Learning</a:t>
            </a:r>
          </a:p>
        </p:txBody>
      </p:sp>
      <p:sp>
        <p:nvSpPr>
          <p:cNvPr id="14" name="Text Box 13"/>
          <p:cNvSpPr txBox="1">
            <a:spLocks noChangeArrowheads="1"/>
          </p:cNvSpPr>
          <p:nvPr/>
        </p:nvSpPr>
        <p:spPr bwMode="auto">
          <a:xfrm>
            <a:off x="457200" y="5105400"/>
            <a:ext cx="236220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  <a:sym typeface="Symbol" pitchFamily="18" charset="2"/>
              </a:rPr>
              <a:t>Assume: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  <a:sym typeface="Symbol" pitchFamily="18" charset="2"/>
              </a:rPr>
              <a:t> = 1, </a:t>
            </a:r>
            <a:r>
              <a:rPr kumimoji="0" lang="el-GR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  <a:sym typeface="Symbol" pitchFamily="18" charset="2"/>
              </a:rPr>
              <a:t>α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  <a:sym typeface="Symbol" pitchFamily="18" charset="2"/>
              </a:rPr>
              <a:t> = 1/2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334000" y="1447800"/>
            <a:ext cx="4495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2E75B5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Observed Transitions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2E75B5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1774837" y="3470031"/>
            <a:ext cx="633046" cy="589084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1053869" y="2775439"/>
            <a:ext cx="614318" cy="573880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41" name="Rounded Rectangle 40"/>
          <p:cNvSpPr/>
          <p:nvPr/>
        </p:nvSpPr>
        <p:spPr>
          <a:xfrm>
            <a:off x="5140568" y="2057400"/>
            <a:ext cx="1905000" cy="533400"/>
          </a:xfrm>
          <a:prstGeom prst="round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B, east, C, -2</a:t>
            </a:r>
          </a:p>
        </p:txBody>
      </p:sp>
      <p:graphicFrame>
        <p:nvGraphicFramePr>
          <p:cNvPr id="46" name="Table 45"/>
          <p:cNvGraphicFramePr>
            <a:graphicFrameLocks noGrp="1"/>
          </p:cNvGraphicFramePr>
          <p:nvPr/>
        </p:nvGraphicFramePr>
        <p:xfrm>
          <a:off x="3505200" y="2714487"/>
          <a:ext cx="2187564" cy="208611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91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291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2918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95371">
                <a:tc>
                  <a:txBody>
                    <a:bodyPr/>
                    <a:lstStyle/>
                    <a:p>
                      <a:pPr algn="ctr"/>
                      <a:endParaRPr lang="en-US" sz="2600" b="0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marL="68481" marR="68481" marT="34241" marB="34241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3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 pitchFamily="34" charset="0"/>
                          <a:ea typeface="+mn-ea"/>
                          <a:cs typeface="+mn-cs"/>
                        </a:rPr>
                        <a:t>0</a:t>
                      </a:r>
                      <a:endParaRPr lang="en-US" sz="2300" b="0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marL="68481" marR="68481" marT="34241" marB="34241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500" b="0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marL="68481" marR="68481" marT="34241" marB="34241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95371">
                <a:tc>
                  <a:txBody>
                    <a:bodyPr/>
                    <a:lstStyle/>
                    <a:p>
                      <a:pPr marL="0" marR="0" lvl="0" indent="0" algn="ctr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 pitchFamily="34" charset="0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68481" marR="68481" marT="34241" marB="34241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 pitchFamily="34" charset="0"/>
                          <a:ea typeface="+mn-ea"/>
                          <a:cs typeface="+mn-cs"/>
                        </a:rPr>
                        <a:t>0</a:t>
                      </a:r>
                      <a:endParaRPr lang="en-US" sz="2600" b="0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marL="68481" marR="68481" marT="34241" marB="34241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3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 pitchFamily="34" charset="0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 marL="68481" marR="68481" marT="34241" marB="34241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95371">
                <a:tc>
                  <a:txBody>
                    <a:bodyPr/>
                    <a:lstStyle/>
                    <a:p>
                      <a:endParaRPr lang="en-US" sz="1500" b="0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marL="68481" marR="68481" marT="34241" marB="34241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 pitchFamily="34" charset="0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68481" marR="68481" marT="34241" marB="34241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500" b="0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marL="68481" marR="68481" marT="34241" marB="34241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47" name="Rectangle 46"/>
          <p:cNvSpPr/>
          <p:nvPr/>
        </p:nvSpPr>
        <p:spPr>
          <a:xfrm>
            <a:off x="5014546" y="3470031"/>
            <a:ext cx="633046" cy="589084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48" name="Rectangle 47"/>
          <p:cNvSpPr/>
          <p:nvPr/>
        </p:nvSpPr>
        <p:spPr>
          <a:xfrm>
            <a:off x="4293578" y="2775439"/>
            <a:ext cx="614318" cy="573880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graphicFrame>
        <p:nvGraphicFramePr>
          <p:cNvPr id="49" name="Table 48"/>
          <p:cNvGraphicFramePr>
            <a:graphicFrameLocks noGrp="1"/>
          </p:cNvGraphicFramePr>
          <p:nvPr/>
        </p:nvGraphicFramePr>
        <p:xfrm>
          <a:off x="6477000" y="2714487"/>
          <a:ext cx="2187564" cy="208611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91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291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2918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95371">
                <a:tc>
                  <a:txBody>
                    <a:bodyPr/>
                    <a:lstStyle/>
                    <a:p>
                      <a:pPr algn="ctr"/>
                      <a:endParaRPr lang="en-US" sz="2600" b="0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marL="68481" marR="68481" marT="34241" marB="34241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3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 pitchFamily="34" charset="0"/>
                          <a:ea typeface="+mn-ea"/>
                          <a:cs typeface="+mn-cs"/>
                        </a:rPr>
                        <a:t>0</a:t>
                      </a:r>
                      <a:endParaRPr lang="en-US" sz="2300" b="0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marL="68481" marR="68481" marT="34241" marB="34241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500" b="0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marL="68481" marR="68481" marT="34241" marB="34241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95371">
                <a:tc>
                  <a:txBody>
                    <a:bodyPr/>
                    <a:lstStyle/>
                    <a:p>
                      <a:pPr marL="0" marR="0" lvl="0" indent="0" algn="ctr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 pitchFamily="34" charset="0"/>
                          <a:ea typeface="+mn-ea"/>
                          <a:cs typeface="+mn-cs"/>
                        </a:rPr>
                        <a:t>-1</a:t>
                      </a:r>
                    </a:p>
                  </a:txBody>
                  <a:tcPr marL="68481" marR="68481" marT="34241" marB="34241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 pitchFamily="34" charset="0"/>
                          <a:ea typeface="+mn-ea"/>
                          <a:cs typeface="+mn-cs"/>
                        </a:rPr>
                        <a:t>0</a:t>
                      </a:r>
                      <a:endParaRPr lang="en-US" sz="2600" b="0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marL="68481" marR="68481" marT="34241" marB="34241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3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 pitchFamily="34" charset="0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 marL="68481" marR="68481" marT="34241" marB="34241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95371">
                <a:tc>
                  <a:txBody>
                    <a:bodyPr/>
                    <a:lstStyle/>
                    <a:p>
                      <a:endParaRPr lang="en-US" sz="1500" b="0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marL="68481" marR="68481" marT="34241" marB="34241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 pitchFamily="34" charset="0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68481" marR="68481" marT="34241" marB="34241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500" b="0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marL="68481" marR="68481" marT="34241" marB="34241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50" name="Rectangle 49"/>
          <p:cNvSpPr/>
          <p:nvPr/>
        </p:nvSpPr>
        <p:spPr>
          <a:xfrm>
            <a:off x="7986346" y="3470031"/>
            <a:ext cx="633046" cy="589084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51" name="Rectangle 50"/>
          <p:cNvSpPr/>
          <p:nvPr/>
        </p:nvSpPr>
        <p:spPr>
          <a:xfrm>
            <a:off x="7265378" y="2775439"/>
            <a:ext cx="614318" cy="573880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graphicFrame>
        <p:nvGraphicFramePr>
          <p:cNvPr id="52" name="Table 51"/>
          <p:cNvGraphicFramePr>
            <a:graphicFrameLocks noGrp="1"/>
          </p:cNvGraphicFramePr>
          <p:nvPr/>
        </p:nvGraphicFramePr>
        <p:xfrm>
          <a:off x="9448800" y="2714487"/>
          <a:ext cx="2187564" cy="208611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91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291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2918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95371">
                <a:tc>
                  <a:txBody>
                    <a:bodyPr/>
                    <a:lstStyle/>
                    <a:p>
                      <a:pPr algn="ctr"/>
                      <a:endParaRPr lang="en-US" sz="2600" b="0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marL="68481" marR="68481" marT="34241" marB="34241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3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 pitchFamily="34" charset="0"/>
                          <a:ea typeface="+mn-ea"/>
                          <a:cs typeface="+mn-cs"/>
                        </a:rPr>
                        <a:t>0</a:t>
                      </a:r>
                      <a:endParaRPr lang="en-US" sz="2300" b="0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marL="68481" marR="68481" marT="34241" marB="34241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500" b="0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marL="68481" marR="68481" marT="34241" marB="34241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95371">
                <a:tc>
                  <a:txBody>
                    <a:bodyPr/>
                    <a:lstStyle/>
                    <a:p>
                      <a:pPr marL="0" marR="0" lvl="0" indent="0" algn="ctr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 pitchFamily="34" charset="0"/>
                          <a:ea typeface="+mn-ea"/>
                          <a:cs typeface="+mn-cs"/>
                        </a:rPr>
                        <a:t>-1</a:t>
                      </a:r>
                    </a:p>
                  </a:txBody>
                  <a:tcPr marL="68481" marR="68481" marT="34241" marB="34241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600" b="0" dirty="0">
                          <a:solidFill>
                            <a:schemeClr val="tx1"/>
                          </a:solidFill>
                          <a:latin typeface="Calibri" pitchFamily="34" charset="0"/>
                        </a:rPr>
                        <a:t>3</a:t>
                      </a:r>
                    </a:p>
                  </a:txBody>
                  <a:tcPr marL="68481" marR="68481" marT="34241" marB="34241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3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 pitchFamily="34" charset="0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 marL="68481" marR="68481" marT="34241" marB="34241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95371">
                <a:tc>
                  <a:txBody>
                    <a:bodyPr/>
                    <a:lstStyle/>
                    <a:p>
                      <a:endParaRPr lang="en-US" sz="1500" b="0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marL="68481" marR="68481" marT="34241" marB="34241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 pitchFamily="34" charset="0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68481" marR="68481" marT="34241" marB="34241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500" b="0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marL="68481" marR="68481" marT="34241" marB="34241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53" name="Rectangle 52"/>
          <p:cNvSpPr/>
          <p:nvPr/>
        </p:nvSpPr>
        <p:spPr>
          <a:xfrm>
            <a:off x="10958146" y="3470031"/>
            <a:ext cx="633046" cy="589084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54" name="Rectangle 53"/>
          <p:cNvSpPr/>
          <p:nvPr/>
        </p:nvSpPr>
        <p:spPr>
          <a:xfrm>
            <a:off x="10237178" y="2775439"/>
            <a:ext cx="614318" cy="573880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56" name="Rounded Rectangle 55"/>
          <p:cNvSpPr/>
          <p:nvPr/>
        </p:nvSpPr>
        <p:spPr>
          <a:xfrm>
            <a:off x="8109440" y="2057400"/>
            <a:ext cx="1905000" cy="533400"/>
          </a:xfrm>
          <a:prstGeom prst="round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C, east, D, -2</a:t>
            </a:r>
          </a:p>
        </p:txBody>
      </p:sp>
      <p:graphicFrame>
        <p:nvGraphicFramePr>
          <p:cNvPr id="57" name="Table 56"/>
          <p:cNvGraphicFramePr>
            <a:graphicFrameLocks noGrp="1"/>
          </p:cNvGraphicFramePr>
          <p:nvPr/>
        </p:nvGraphicFramePr>
        <p:xfrm>
          <a:off x="533400" y="2713891"/>
          <a:ext cx="2224455" cy="208671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14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4148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4148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95570">
                <a:tc>
                  <a:txBody>
                    <a:bodyPr/>
                    <a:lstStyle/>
                    <a:p>
                      <a:pPr algn="ctr"/>
                      <a:endParaRPr lang="en-US" sz="2900" dirty="0">
                        <a:solidFill>
                          <a:schemeClr val="bg1">
                            <a:lumMod val="50000"/>
                          </a:schemeClr>
                        </a:solidFill>
                        <a:latin typeface="Calibri" pitchFamily="34" charset="0"/>
                      </a:endParaRPr>
                    </a:p>
                  </a:txBody>
                  <a:tcPr marL="49353" marR="49353" marT="24677" marB="24677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9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uLnTx/>
                          <a:uFillTx/>
                          <a:latin typeface="Calibri" pitchFamily="34" charset="0"/>
                          <a:ea typeface="+mn-ea"/>
                          <a:cs typeface="+mn-cs"/>
                        </a:rPr>
                        <a:t>A</a:t>
                      </a:r>
                      <a:endParaRPr lang="en-US" sz="2900" dirty="0">
                        <a:solidFill>
                          <a:schemeClr val="bg1">
                            <a:lumMod val="50000"/>
                          </a:schemeClr>
                        </a:solidFill>
                        <a:latin typeface="Calibri" pitchFamily="34" charset="0"/>
                      </a:endParaRPr>
                    </a:p>
                  </a:txBody>
                  <a:tcPr marL="49353" marR="49353" marT="24677" marB="24677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900" dirty="0">
                        <a:solidFill>
                          <a:schemeClr val="bg1">
                            <a:lumMod val="50000"/>
                          </a:schemeClr>
                        </a:solidFill>
                        <a:latin typeface="Calibri" pitchFamily="34" charset="0"/>
                      </a:endParaRPr>
                    </a:p>
                  </a:txBody>
                  <a:tcPr marL="49353" marR="49353" marT="24677" marB="24677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95570">
                <a:tc>
                  <a:txBody>
                    <a:bodyPr/>
                    <a:lstStyle/>
                    <a:p>
                      <a:pPr marL="0" marR="0" lvl="0" indent="0" algn="ctr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9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uLnTx/>
                          <a:uFillTx/>
                          <a:latin typeface="Calibri" pitchFamily="34" charset="0"/>
                          <a:ea typeface="+mn-ea"/>
                          <a:cs typeface="+mn-cs"/>
                        </a:rPr>
                        <a:t>B</a:t>
                      </a:r>
                    </a:p>
                  </a:txBody>
                  <a:tcPr marL="49353" marR="49353" marT="24677" marB="24677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9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uLnTx/>
                          <a:uFillTx/>
                          <a:latin typeface="Calibri" pitchFamily="34" charset="0"/>
                          <a:ea typeface="+mn-ea"/>
                          <a:cs typeface="+mn-cs"/>
                        </a:rPr>
                        <a:t>C</a:t>
                      </a:r>
                      <a:endParaRPr lang="en-US" sz="2900" dirty="0">
                        <a:solidFill>
                          <a:schemeClr val="bg1">
                            <a:lumMod val="50000"/>
                          </a:schemeClr>
                        </a:solidFill>
                        <a:latin typeface="Calibri" pitchFamily="34" charset="0"/>
                      </a:endParaRPr>
                    </a:p>
                  </a:txBody>
                  <a:tcPr marL="49353" marR="49353" marT="24677" marB="24677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9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uLnTx/>
                          <a:uFillTx/>
                          <a:latin typeface="Calibri" pitchFamily="34" charset="0"/>
                          <a:ea typeface="+mn-ea"/>
                          <a:cs typeface="+mn-cs"/>
                        </a:rPr>
                        <a:t>D</a:t>
                      </a:r>
                      <a:endParaRPr kumimoji="0" lang="en-US" sz="2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uLnTx/>
                        <a:uFillTx/>
                        <a:latin typeface="Calibri" pitchFamily="34" charset="0"/>
                        <a:ea typeface="+mn-ea"/>
                        <a:cs typeface="+mn-cs"/>
                      </a:endParaRPr>
                    </a:p>
                  </a:txBody>
                  <a:tcPr marL="49353" marR="49353" marT="24677" marB="24677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95570">
                <a:tc>
                  <a:txBody>
                    <a:bodyPr/>
                    <a:lstStyle/>
                    <a:p>
                      <a:endParaRPr lang="en-US" sz="2900" dirty="0">
                        <a:solidFill>
                          <a:schemeClr val="bg1">
                            <a:lumMod val="50000"/>
                          </a:schemeClr>
                        </a:solidFill>
                        <a:latin typeface="Calibri" pitchFamily="34" charset="0"/>
                      </a:endParaRPr>
                    </a:p>
                  </a:txBody>
                  <a:tcPr marL="49353" marR="49353" marT="24677" marB="24677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9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uLnTx/>
                          <a:uFillTx/>
                          <a:latin typeface="Calibri" pitchFamily="34" charset="0"/>
                          <a:ea typeface="+mn-ea"/>
                          <a:cs typeface="+mn-cs"/>
                        </a:rPr>
                        <a:t>E</a:t>
                      </a:r>
                      <a:endParaRPr kumimoji="0" lang="en-US" sz="2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uLnTx/>
                        <a:uFillTx/>
                        <a:latin typeface="Calibri" pitchFamily="34" charset="0"/>
                        <a:ea typeface="+mn-ea"/>
                        <a:cs typeface="+mn-cs"/>
                      </a:endParaRPr>
                    </a:p>
                  </a:txBody>
                  <a:tcPr marL="49353" marR="49353" marT="24677" marB="24677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900" dirty="0">
                        <a:solidFill>
                          <a:schemeClr val="bg1">
                            <a:lumMod val="50000"/>
                          </a:schemeClr>
                        </a:solidFill>
                        <a:latin typeface="Calibri" pitchFamily="34" charset="0"/>
                      </a:endParaRPr>
                    </a:p>
                  </a:txBody>
                  <a:tcPr marL="49353" marR="49353" marT="24677" marB="24677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cxnSp>
        <p:nvCxnSpPr>
          <p:cNvPr id="59" name="Straight Connector 58"/>
          <p:cNvCxnSpPr/>
          <p:nvPr/>
        </p:nvCxnSpPr>
        <p:spPr>
          <a:xfrm>
            <a:off x="3141784" y="1066800"/>
            <a:ext cx="0" cy="579120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TextBox 59"/>
          <p:cNvSpPr txBox="1"/>
          <p:nvPr/>
        </p:nvSpPr>
        <p:spPr>
          <a:xfrm>
            <a:off x="533400" y="1447800"/>
            <a:ext cx="2209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2E75B5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States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2E75B5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61" name="Oval 60"/>
          <p:cNvSpPr/>
          <p:nvPr/>
        </p:nvSpPr>
        <p:spPr>
          <a:xfrm>
            <a:off x="3607776" y="3859824"/>
            <a:ext cx="152400" cy="152400"/>
          </a:xfrm>
          <a:prstGeom prst="ellipse">
            <a:avLst/>
          </a:prstGeom>
          <a:solidFill>
            <a:srgbClr val="C00000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62" name="Oval 61"/>
          <p:cNvSpPr/>
          <p:nvPr/>
        </p:nvSpPr>
        <p:spPr>
          <a:xfrm>
            <a:off x="7297616" y="3859824"/>
            <a:ext cx="152400" cy="152400"/>
          </a:xfrm>
          <a:prstGeom prst="ellipse">
            <a:avLst/>
          </a:prstGeom>
          <a:solidFill>
            <a:srgbClr val="C00000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63" name="Oval 62"/>
          <p:cNvSpPr/>
          <p:nvPr/>
        </p:nvSpPr>
        <p:spPr>
          <a:xfrm>
            <a:off x="11016760" y="3859824"/>
            <a:ext cx="152400" cy="152400"/>
          </a:xfrm>
          <a:prstGeom prst="ellipse">
            <a:avLst/>
          </a:prstGeom>
          <a:solidFill>
            <a:srgbClr val="C00000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pic>
        <p:nvPicPr>
          <p:cNvPr id="3" name="Picture 2" descr="txp_fig">
            <a:extLst>
              <a:ext uri="{FF2B5EF4-FFF2-40B4-BE49-F238E27FC236}">
                <a16:creationId xmlns:a16="http://schemas.microsoft.com/office/drawing/2014/main" id="{88007287-CDA3-EF68-A7D5-2E5AC2A433E4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 cstate="print"/>
          <a:stretch>
            <a:fillRect/>
          </a:stretch>
        </p:blipFill>
        <p:spPr bwMode="auto">
          <a:xfrm>
            <a:off x="3979796" y="6340272"/>
            <a:ext cx="5331136" cy="300029"/>
          </a:xfrm>
          <a:prstGeom prst="rect">
            <a:avLst/>
          </a:prstGeom>
          <a:noFill/>
          <a:ln/>
          <a:effectLst/>
        </p:spPr>
      </p:pic>
      <p:pic>
        <p:nvPicPr>
          <p:cNvPr id="4" name="Picture 3" descr="txp_fig">
            <a:extLst>
              <a:ext uri="{FF2B5EF4-FFF2-40B4-BE49-F238E27FC236}">
                <a16:creationId xmlns:a16="http://schemas.microsoft.com/office/drawing/2014/main" id="{D38B2D71-4DF2-846A-BBB9-0D3AF1CCE99F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 cstate="print"/>
          <a:stretch>
            <a:fillRect/>
          </a:stretch>
        </p:blipFill>
        <p:spPr bwMode="auto">
          <a:xfrm>
            <a:off x="6916033" y="4906563"/>
            <a:ext cx="4789797" cy="330611"/>
          </a:xfrm>
          <a:prstGeom prst="rect">
            <a:avLst/>
          </a:prstGeom>
          <a:noFill/>
          <a:ln/>
          <a:effectLst/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FA0C56F4-C2ED-C3AF-E8AC-7D9D94592857}"/>
                  </a:ext>
                </a:extLst>
              </p14:cNvPr>
              <p14:cNvContentPartPr/>
              <p14:nvPr/>
            </p14:nvContentPartPr>
            <p14:xfrm>
              <a:off x="4182120" y="245160"/>
              <a:ext cx="7732080" cy="650844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FA0C56F4-C2ED-C3AF-E8AC-7D9D94592857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4172760" y="235800"/>
                <a:ext cx="7750800" cy="6527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852C26C8-21B4-0BEB-C63F-CAF9DDC8A35E}"/>
                  </a:ext>
                </a:extLst>
              </p14:cNvPr>
              <p14:cNvContentPartPr/>
              <p14:nvPr/>
            </p14:nvContentPartPr>
            <p14:xfrm>
              <a:off x="6204960" y="2675520"/>
              <a:ext cx="2691000" cy="226044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852C26C8-21B4-0BEB-C63F-CAF9DDC8A35E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6195600" y="2666160"/>
                <a:ext cx="2709720" cy="2279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78E8A970-E58A-1C20-375C-0916A4B03552}"/>
                  </a:ext>
                </a:extLst>
              </p14:cNvPr>
              <p14:cNvContentPartPr/>
              <p14:nvPr/>
            </p14:nvContentPartPr>
            <p14:xfrm>
              <a:off x="3994920" y="111960"/>
              <a:ext cx="8037720" cy="620388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78E8A970-E58A-1C20-375C-0916A4B03552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3985560" y="102600"/>
                <a:ext cx="8056440" cy="6222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F558AE70-FC2C-4428-F995-512DB24E1F06}"/>
                  </a:ext>
                </a:extLst>
              </p14:cNvPr>
              <p14:cNvContentPartPr/>
              <p14:nvPr/>
            </p14:nvContentPartPr>
            <p14:xfrm>
              <a:off x="7238160" y="1800360"/>
              <a:ext cx="3701520" cy="806760"/>
            </p14:xfrm>
          </p:contentPart>
        </mc:Choice>
        <mc:Fallback xmlns=""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F558AE70-FC2C-4428-F995-512DB24E1F06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7228800" y="1791000"/>
                <a:ext cx="3720240" cy="825480"/>
              </a:xfrm>
              <a:prstGeom prst="rect">
                <a:avLst/>
              </a:prstGeom>
            </p:spPr>
          </p:pic>
        </mc:Fallback>
      </mc:AlternateContent>
      <p:sp>
        <p:nvSpPr>
          <p:cNvPr id="9" name="TextBox 8">
            <a:extLst>
              <a:ext uri="{FF2B5EF4-FFF2-40B4-BE49-F238E27FC236}">
                <a16:creationId xmlns:a16="http://schemas.microsoft.com/office/drawing/2014/main" id="{F1E4A808-6F84-E747-A868-E14BE8D57DD4}"/>
              </a:ext>
            </a:extLst>
          </p:cNvPr>
          <p:cNvSpPr txBox="1"/>
          <p:nvPr/>
        </p:nvSpPr>
        <p:spPr>
          <a:xfrm>
            <a:off x="350876" y="6392081"/>
            <a:ext cx="27950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Slide credit: UC Berkeley AI </a:t>
            </a:r>
          </a:p>
        </p:txBody>
      </p:sp>
    </p:spTree>
    <p:extLst>
      <p:ext uri="{BB962C8B-B14F-4D97-AF65-F5344CB8AC3E}">
        <p14:creationId xmlns:p14="http://schemas.microsoft.com/office/powerpoint/2010/main" val="18111925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D9BF3B64-895C-4DD9-ACF5-46C7A9F7494A}"/>
                  </a:ext>
                </a:extLst>
              </p:cNvPr>
              <p:cNvSpPr/>
              <p:nvPr/>
            </p:nvSpPr>
            <p:spPr>
              <a:xfrm>
                <a:off x="3116409" y="5525417"/>
                <a:ext cx="5503301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US" sz="24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sSupPr>
                        <m:e>
                          <m:r>
                            <a:rPr kumimoji="0" lang="en-US" sz="24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𝑉</m:t>
                          </m:r>
                        </m:e>
                        <m:sup>
                          <m:r>
                            <a:rPr kumimoji="0" lang="en-US" sz="24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𝜋</m:t>
                          </m:r>
                        </m:sup>
                      </m:sSup>
                      <m:d>
                        <m:dPr>
                          <m:ctrlPr>
                            <a:rPr kumimoji="0" lang="en-US" sz="24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kumimoji="0" lang="en-US" sz="24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𝑠</m:t>
                          </m:r>
                        </m:e>
                      </m:d>
                      <m:r>
                        <a:rPr kumimoji="0" lang="en-US" sz="24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 ←</m:t>
                      </m:r>
                      <m:r>
                        <a:rPr kumimoji="0" lang="en-US" sz="2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 </m:t>
                      </m:r>
                      <m:sSup>
                        <m:sSupPr>
                          <m:ctrlPr>
                            <a:rPr kumimoji="0" lang="en-US" sz="24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sSupPr>
                        <m:e>
                          <m:r>
                            <a:rPr kumimoji="0" lang="en-US" sz="24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𝑉</m:t>
                          </m:r>
                        </m:e>
                        <m:sup>
                          <m:r>
                            <a:rPr kumimoji="0" lang="en-US" sz="24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𝜋</m:t>
                          </m:r>
                        </m:sup>
                      </m:sSup>
                      <m:r>
                        <a:rPr kumimoji="0" lang="en-US" sz="2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(</m:t>
                      </m:r>
                      <m:r>
                        <a:rPr kumimoji="0" lang="en-US" sz="2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𝑠</m:t>
                      </m:r>
                      <m:r>
                        <a:rPr kumimoji="0" lang="en-US" sz="2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) +</m:t>
                      </m:r>
                      <m:r>
                        <a:rPr kumimoji="0" lang="en-US" sz="2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𝛼</m:t>
                      </m:r>
                      <m:r>
                        <a:rPr kumimoji="0" lang="en-US" sz="2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 </m:t>
                      </m:r>
                      <m:d>
                        <m:dPr>
                          <m:begChr m:val="["/>
                          <m:endChr m:val="]"/>
                          <m:ctrlPr>
                            <a:rPr kumimoji="0" lang="en-US" sz="24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kumimoji="0" lang="en-US" sz="24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00A44A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𝑠𝑎𝑚𝑝𝑙𝑒</m:t>
                          </m:r>
                          <m:r>
                            <a:rPr kumimoji="0" lang="en-US" sz="24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− </m:t>
                          </m:r>
                          <m:sSup>
                            <m:sSupPr>
                              <m:ctrlPr>
                                <a:rPr kumimoji="0" lang="en-US" sz="24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sSupPr>
                            <m:e>
                              <m:r>
                                <a:rPr kumimoji="0" lang="en-US" sz="24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𝑉</m:t>
                              </m:r>
                            </m:e>
                            <m:sup>
                              <m:r>
                                <a:rPr kumimoji="0" lang="en-US" sz="24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𝜋</m:t>
                              </m:r>
                            </m:sup>
                          </m:sSup>
                          <m:d>
                            <m:dPr>
                              <m:ctrlPr>
                                <a:rPr kumimoji="0" lang="en-US" sz="24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dPr>
                            <m:e>
                              <m:r>
                                <a:rPr kumimoji="0" lang="en-US" sz="24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𝑠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D9BF3B64-895C-4DD9-ACF5-46C7A9F7494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16409" y="5525417"/>
                <a:ext cx="5503301" cy="461665"/>
              </a:xfrm>
              <a:prstGeom prst="rect">
                <a:avLst/>
              </a:prstGeom>
              <a:blipFill>
                <a:blip r:embed="rId2"/>
                <a:stretch>
                  <a:fillRect b="-171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alibri"/>
                <a:cs typeface="Calibri"/>
              </a:rPr>
              <a:t>Temporal Difference Learning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295400"/>
            <a:ext cx="8686800" cy="2819400"/>
          </a:xfrm>
        </p:spPr>
        <p:txBody>
          <a:bodyPr/>
          <a:lstStyle/>
          <a:p>
            <a:r>
              <a:rPr lang="en-US" sz="2400" dirty="0">
                <a:latin typeface="Calibri"/>
                <a:cs typeface="Calibri"/>
              </a:rPr>
              <a:t>Big idea: learn from every experience!</a:t>
            </a:r>
          </a:p>
          <a:p>
            <a:pPr lvl="1"/>
            <a:r>
              <a:rPr lang="en-US" sz="2000" dirty="0">
                <a:latin typeface="Calibri"/>
                <a:cs typeface="Calibri"/>
              </a:rPr>
              <a:t>Update V(s) each time we experience a transition (s, a, s’, r)</a:t>
            </a:r>
          </a:p>
          <a:p>
            <a:pPr lvl="1"/>
            <a:r>
              <a:rPr lang="en-US" sz="2000" dirty="0">
                <a:latin typeface="Calibri"/>
                <a:cs typeface="Calibri"/>
              </a:rPr>
              <a:t>Likely outcomes s’ will contribute updates more often</a:t>
            </a:r>
          </a:p>
          <a:p>
            <a:pPr lvl="1">
              <a:buFont typeface="Wingdings" pitchFamily="2" charset="2"/>
              <a:buNone/>
            </a:pPr>
            <a:endParaRPr lang="en-US" sz="2000" dirty="0">
              <a:latin typeface="Calibri"/>
              <a:cs typeface="Calibri"/>
            </a:endParaRPr>
          </a:p>
          <a:p>
            <a:r>
              <a:rPr lang="en-US" sz="2400" dirty="0">
                <a:latin typeface="Calibri"/>
                <a:cs typeface="Calibri"/>
              </a:rPr>
              <a:t>Temporal difference learning of values</a:t>
            </a:r>
          </a:p>
          <a:p>
            <a:pPr lvl="1"/>
            <a:r>
              <a:rPr lang="en-US" sz="2000" dirty="0">
                <a:latin typeface="Calibri"/>
                <a:cs typeface="Calibri"/>
              </a:rPr>
              <a:t>Policy still fixed, still doing evaluation!</a:t>
            </a:r>
          </a:p>
          <a:p>
            <a:pPr lvl="1"/>
            <a:r>
              <a:rPr lang="en-US" sz="2000" dirty="0">
                <a:latin typeface="Calibri"/>
                <a:cs typeface="Calibri"/>
              </a:rPr>
              <a:t>Move values toward value of whatever successor occurs: running average</a:t>
            </a:r>
          </a:p>
          <a:p>
            <a:pPr lvl="1"/>
            <a:endParaRPr lang="en-US" sz="2000" dirty="0">
              <a:latin typeface="Calibri"/>
              <a:cs typeface="Calibri"/>
            </a:endParaRPr>
          </a:p>
          <a:p>
            <a:pPr lvl="1"/>
            <a:endParaRPr lang="en-US" sz="2000" dirty="0">
              <a:latin typeface="Calibri"/>
              <a:cs typeface="Calibri"/>
            </a:endParaRPr>
          </a:p>
          <a:p>
            <a:pPr lvl="1"/>
            <a:endParaRPr lang="en-US" sz="2000" dirty="0">
              <a:latin typeface="Calibri"/>
              <a:cs typeface="Calibri"/>
            </a:endParaRPr>
          </a:p>
          <a:p>
            <a:pPr lvl="1"/>
            <a:endParaRPr lang="en-US" sz="2000" dirty="0">
              <a:latin typeface="Calibri"/>
              <a:cs typeface="Calibri"/>
            </a:endParaRPr>
          </a:p>
          <a:p>
            <a:endParaRPr lang="en-US" sz="2400" dirty="0">
              <a:latin typeface="Calibri"/>
              <a:cs typeface="Calibri"/>
            </a:endParaRPr>
          </a:p>
        </p:txBody>
      </p:sp>
      <p:grpSp>
        <p:nvGrpSpPr>
          <p:cNvPr id="22" name="Group 21"/>
          <p:cNvGrpSpPr/>
          <p:nvPr/>
        </p:nvGrpSpPr>
        <p:grpSpPr>
          <a:xfrm>
            <a:off x="9296402" y="1371600"/>
            <a:ext cx="1857674" cy="2366665"/>
            <a:chOff x="9532815" y="1447800"/>
            <a:chExt cx="1575852" cy="2007625"/>
          </a:xfrm>
        </p:grpSpPr>
        <p:sp>
          <p:nvSpPr>
            <p:cNvPr id="15367" name="AutoShape 7"/>
            <p:cNvSpPr>
              <a:spLocks noChangeArrowheads="1"/>
            </p:cNvSpPr>
            <p:nvPr/>
          </p:nvSpPr>
          <p:spPr bwMode="auto">
            <a:xfrm>
              <a:off x="10310812" y="1585913"/>
              <a:ext cx="246063" cy="196850"/>
            </a:xfrm>
            <a:prstGeom prst="triangle">
              <a:avLst>
                <a:gd name="adj" fmla="val 50000"/>
              </a:avLst>
            </a:prstGeom>
            <a:solidFill>
              <a:srgbClr val="CCE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15368" name="Line 11"/>
            <p:cNvSpPr>
              <a:spLocks noChangeShapeType="1"/>
            </p:cNvSpPr>
            <p:nvPr/>
          </p:nvSpPr>
          <p:spPr bwMode="auto">
            <a:xfrm flipH="1">
              <a:off x="10066337" y="1790700"/>
              <a:ext cx="368300" cy="57308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15369" name="Oval 13"/>
            <p:cNvSpPr>
              <a:spLocks noChangeArrowheads="1"/>
            </p:cNvSpPr>
            <p:nvPr/>
          </p:nvSpPr>
          <p:spPr bwMode="auto">
            <a:xfrm>
              <a:off x="9983787" y="2363788"/>
              <a:ext cx="204788" cy="204787"/>
            </a:xfrm>
            <a:prstGeom prst="ellipse">
              <a:avLst/>
            </a:prstGeom>
            <a:solidFill>
              <a:srgbClr val="B5E3C8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15370" name="Line 17"/>
            <p:cNvSpPr>
              <a:spLocks noChangeShapeType="1"/>
            </p:cNvSpPr>
            <p:nvPr/>
          </p:nvSpPr>
          <p:spPr bwMode="auto">
            <a:xfrm flipH="1">
              <a:off x="9761537" y="2568575"/>
              <a:ext cx="307975" cy="612775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prstDash val="dash"/>
              <a:round/>
              <a:headEnd/>
              <a:tailEnd type="triangle" w="med" len="med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15371" name="Line 18"/>
            <p:cNvSpPr>
              <a:spLocks noChangeShapeType="1"/>
            </p:cNvSpPr>
            <p:nvPr/>
          </p:nvSpPr>
          <p:spPr bwMode="auto">
            <a:xfrm>
              <a:off x="10069512" y="2568575"/>
              <a:ext cx="296863" cy="612775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15372" name="Text Box 19"/>
            <p:cNvSpPr txBox="1">
              <a:spLocks noChangeArrowheads="1"/>
            </p:cNvSpPr>
            <p:nvPr/>
          </p:nvSpPr>
          <p:spPr bwMode="auto">
            <a:xfrm>
              <a:off x="9532815" y="1835639"/>
              <a:ext cx="762001" cy="3916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  <a:sym typeface="Symbol" pitchFamily="18" charset="2"/>
                </a:rPr>
                <a:t>(s)</a:t>
              </a: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15373" name="Text Box 20"/>
            <p:cNvSpPr txBox="1">
              <a:spLocks noChangeArrowheads="1"/>
            </p:cNvSpPr>
            <p:nvPr/>
          </p:nvSpPr>
          <p:spPr bwMode="auto">
            <a:xfrm>
              <a:off x="10542587" y="1447800"/>
              <a:ext cx="204788" cy="3916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3333FF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s</a:t>
              </a:r>
            </a:p>
          </p:txBody>
        </p:sp>
        <p:sp>
          <p:nvSpPr>
            <p:cNvPr id="15374" name="Text Box 21"/>
            <p:cNvSpPr txBox="1">
              <a:spLocks noChangeArrowheads="1"/>
            </p:cNvSpPr>
            <p:nvPr/>
          </p:nvSpPr>
          <p:spPr bwMode="auto">
            <a:xfrm>
              <a:off x="10221254" y="2245854"/>
              <a:ext cx="887413" cy="3916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8000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s, 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8000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  <a:sym typeface="Symbol" pitchFamily="18" charset="2"/>
                </a:rPr>
                <a:t>(s)</a:t>
              </a:r>
            </a:p>
          </p:txBody>
        </p:sp>
        <p:sp>
          <p:nvSpPr>
            <p:cNvPr id="15375" name="AutoShape 23"/>
            <p:cNvSpPr>
              <a:spLocks noChangeArrowheads="1"/>
            </p:cNvSpPr>
            <p:nvPr/>
          </p:nvSpPr>
          <p:spPr bwMode="auto">
            <a:xfrm>
              <a:off x="10229850" y="3190875"/>
              <a:ext cx="244475" cy="195263"/>
            </a:xfrm>
            <a:prstGeom prst="triangle">
              <a:avLst>
                <a:gd name="adj" fmla="val 50000"/>
              </a:avLst>
            </a:prstGeom>
            <a:solidFill>
              <a:srgbClr val="CCE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15376" name="Text Box 24"/>
            <p:cNvSpPr txBox="1">
              <a:spLocks noChangeArrowheads="1"/>
            </p:cNvSpPr>
            <p:nvPr/>
          </p:nvSpPr>
          <p:spPr bwMode="auto">
            <a:xfrm>
              <a:off x="10308492" y="3063798"/>
              <a:ext cx="525463" cy="3916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3333FF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s’</a:t>
              </a:r>
            </a:p>
          </p:txBody>
        </p:sp>
        <p:sp>
          <p:nvSpPr>
            <p:cNvPr id="15377" name="Line 17"/>
            <p:cNvSpPr>
              <a:spLocks noChangeShapeType="1"/>
            </p:cNvSpPr>
            <p:nvPr/>
          </p:nvSpPr>
          <p:spPr bwMode="auto">
            <a:xfrm flipH="1">
              <a:off x="10523537" y="2590800"/>
              <a:ext cx="307975" cy="612775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prstDash val="dash"/>
              <a:round/>
              <a:headEnd/>
              <a:tailEnd type="triangle" w="med" len="med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</p:grpSp>
      <p:sp>
        <p:nvSpPr>
          <p:cNvPr id="15379" name="TextBox 19"/>
          <p:cNvSpPr txBox="1">
            <a:spLocks noChangeArrowheads="1"/>
          </p:cNvSpPr>
          <p:nvPr/>
        </p:nvSpPr>
        <p:spPr bwMode="auto">
          <a:xfrm>
            <a:off x="705588" y="4099406"/>
            <a:ext cx="2061783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Sample of V(s):</a:t>
            </a:r>
          </a:p>
        </p:txBody>
      </p:sp>
      <p:sp>
        <p:nvSpPr>
          <p:cNvPr id="15380" name="TextBox 21"/>
          <p:cNvSpPr txBox="1">
            <a:spLocks noChangeArrowheads="1"/>
          </p:cNvSpPr>
          <p:nvPr/>
        </p:nvSpPr>
        <p:spPr bwMode="auto">
          <a:xfrm>
            <a:off x="710108" y="4806333"/>
            <a:ext cx="206537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Update to V(s):</a:t>
            </a:r>
          </a:p>
        </p:txBody>
      </p:sp>
      <p:sp>
        <p:nvSpPr>
          <p:cNvPr id="15381" name="TextBox 22"/>
          <p:cNvSpPr txBox="1">
            <a:spLocks noChangeArrowheads="1"/>
          </p:cNvSpPr>
          <p:nvPr/>
        </p:nvSpPr>
        <p:spPr bwMode="auto">
          <a:xfrm>
            <a:off x="718900" y="5501660"/>
            <a:ext cx="190648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Same update: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B2FBE196-AC84-4F89-B54A-E6DE9DEB900A}"/>
                  </a:ext>
                </a:extLst>
              </p:cNvPr>
              <p:cNvSpPr/>
              <p:nvPr/>
            </p:nvSpPr>
            <p:spPr>
              <a:xfrm>
                <a:off x="3163120" y="4099405"/>
                <a:ext cx="3359446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4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863D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𝑠𝑎𝑚𝑝𝑙𝑒</m:t>
                      </m:r>
                      <m:r>
                        <a:rPr kumimoji="0" lang="en-US" sz="24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863D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= </m:t>
                      </m:r>
                      <m:r>
                        <a:rPr kumimoji="0" lang="en-US" sz="2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863D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𝑟</m:t>
                      </m:r>
                      <m:r>
                        <a:rPr kumimoji="0" lang="en-US" sz="2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863D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+</m:t>
                      </m:r>
                      <m:r>
                        <a:rPr kumimoji="0" lang="en-US" sz="2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863D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𝛾</m:t>
                      </m:r>
                      <m:r>
                        <a:rPr kumimoji="0" lang="en-US" sz="2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863D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 </m:t>
                      </m:r>
                      <m:sSup>
                        <m:sSupPr>
                          <m:ctrlPr>
                            <a:rPr kumimoji="0" lang="en-US" sz="24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00863D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sSupPr>
                        <m:e>
                          <m:r>
                            <a:rPr kumimoji="0" lang="en-US" sz="24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00863D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𝑉</m:t>
                          </m:r>
                        </m:e>
                        <m:sup>
                          <m:r>
                            <a:rPr kumimoji="0" lang="en-US" sz="24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00863D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𝜋</m:t>
                          </m:r>
                        </m:sup>
                      </m:sSup>
                      <m:d>
                        <m:dPr>
                          <m:ctrlPr>
                            <a:rPr kumimoji="0" lang="en-US" sz="24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00863D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kumimoji="0" lang="en-US" sz="24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srgbClr val="00863D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sSupPr>
                            <m:e>
                              <m:r>
                                <a:rPr kumimoji="0" lang="en-US" sz="24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srgbClr val="00863D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𝑠</m:t>
                              </m:r>
                            </m:e>
                            <m:sup>
                              <m:r>
                                <a:rPr kumimoji="0" lang="en-US" sz="24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srgbClr val="00863D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′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863D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B2FBE196-AC84-4F89-B54A-E6DE9DEB900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63120" y="4099405"/>
                <a:ext cx="3359446" cy="461665"/>
              </a:xfrm>
              <a:prstGeom prst="rect">
                <a:avLst/>
              </a:prstGeom>
              <a:blipFill>
                <a:blip r:embed="rId3"/>
                <a:stretch>
                  <a:fillRect l="-181" b="-171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6B622F2E-B6BC-4AD7-A8E7-3A4D86B21D5A}"/>
                  </a:ext>
                </a:extLst>
              </p:cNvPr>
              <p:cNvSpPr/>
              <p:nvPr/>
            </p:nvSpPr>
            <p:spPr>
              <a:xfrm>
                <a:off x="3116409" y="4811702"/>
                <a:ext cx="5314596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US" sz="24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sSupPr>
                        <m:e>
                          <m:r>
                            <a:rPr kumimoji="0" lang="en-US" sz="24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𝑉</m:t>
                          </m:r>
                        </m:e>
                        <m:sup>
                          <m:r>
                            <a:rPr kumimoji="0" lang="en-US" sz="24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𝜋</m:t>
                          </m:r>
                        </m:sup>
                      </m:sSup>
                      <m:d>
                        <m:dPr>
                          <m:ctrlPr>
                            <a:rPr kumimoji="0" lang="en-US" sz="24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kumimoji="0" lang="en-US" sz="24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𝑠</m:t>
                          </m:r>
                        </m:e>
                      </m:d>
                      <m:r>
                        <a:rPr kumimoji="0" lang="en-US" sz="2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 </m:t>
                      </m:r>
                      <m:r>
                        <a:rPr kumimoji="0" lang="en-US" sz="24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←</m:t>
                      </m:r>
                      <m:r>
                        <a:rPr kumimoji="0" lang="en-US" sz="2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 </m:t>
                      </m:r>
                      <m:sSup>
                        <m:sSupPr>
                          <m:ctrlPr>
                            <a:rPr kumimoji="0" lang="en-US" sz="24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kumimoji="0" lang="en-US" sz="24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dPr>
                            <m:e>
                              <m:r>
                                <a:rPr kumimoji="0" lang="en-US" sz="24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1</m:t>
                              </m:r>
                              <m:r>
                                <a:rPr kumimoji="0" lang="en-US" sz="24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−</m:t>
                              </m:r>
                              <m:r>
                                <a:rPr kumimoji="0" lang="en-US" sz="24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𝛼</m:t>
                              </m:r>
                            </m:e>
                          </m:d>
                          <m:r>
                            <a:rPr kumimoji="0" lang="en-US" sz="24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 </m:t>
                          </m:r>
                          <m:r>
                            <a:rPr kumimoji="0" lang="en-US" sz="24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𝑉</m:t>
                          </m:r>
                        </m:e>
                        <m:sup>
                          <m:r>
                            <a:rPr kumimoji="0" lang="en-US" sz="24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𝜋</m:t>
                          </m:r>
                        </m:sup>
                      </m:sSup>
                      <m:d>
                        <m:dPr>
                          <m:ctrlPr>
                            <a:rPr kumimoji="0" lang="en-US" sz="24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kumimoji="0" lang="en-US" sz="24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𝑠</m:t>
                          </m:r>
                        </m:e>
                      </m:d>
                      <m:r>
                        <a:rPr kumimoji="0" lang="en-US" sz="2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+</m:t>
                      </m:r>
                      <m:r>
                        <a:rPr kumimoji="0" lang="en-US" sz="24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(</m:t>
                      </m:r>
                      <m:r>
                        <a:rPr kumimoji="0" lang="en-US" sz="2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𝛼</m:t>
                      </m:r>
                      <m:r>
                        <a:rPr kumimoji="0" lang="en-US" sz="24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) </m:t>
                      </m:r>
                      <m:r>
                        <a:rPr kumimoji="0" lang="en-US" sz="2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A44A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𝑠𝑎𝑚𝑝𝑙𝑒</m:t>
                      </m:r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6B622F2E-B6BC-4AD7-A8E7-3A4D86B21D5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16409" y="4811702"/>
                <a:ext cx="5314596" cy="461665"/>
              </a:xfrm>
              <a:prstGeom prst="rect">
                <a:avLst/>
              </a:prstGeom>
              <a:blipFill>
                <a:blip r:embed="rId4"/>
                <a:stretch>
                  <a:fillRect b="-171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D7246B79-A786-4C5F-A967-9EE0242D3DC1}"/>
                  </a:ext>
                </a:extLst>
              </p:cNvPr>
              <p:cNvSpPr/>
              <p:nvPr/>
            </p:nvSpPr>
            <p:spPr>
              <a:xfrm>
                <a:off x="3116409" y="6196933"/>
                <a:ext cx="4048994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US" sz="24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sSupPr>
                        <m:e>
                          <m:r>
                            <a:rPr kumimoji="0" lang="en-US" sz="24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𝑉</m:t>
                          </m:r>
                        </m:e>
                        <m:sup>
                          <m:r>
                            <a:rPr kumimoji="0" lang="en-US" sz="24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𝜋</m:t>
                          </m:r>
                        </m:sup>
                      </m:sSup>
                      <m:d>
                        <m:dPr>
                          <m:ctrlPr>
                            <a:rPr kumimoji="0" lang="en-US" sz="24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kumimoji="0" lang="en-US" sz="24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𝑠</m:t>
                          </m:r>
                        </m:e>
                      </m:d>
                      <m:r>
                        <a:rPr kumimoji="0" lang="en-US" sz="24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 ←</m:t>
                      </m:r>
                      <m:r>
                        <a:rPr kumimoji="0" lang="en-US" sz="2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 </m:t>
                      </m:r>
                      <m:sSup>
                        <m:sSupPr>
                          <m:ctrlPr>
                            <a:rPr kumimoji="0" lang="en-US" sz="24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sSupPr>
                        <m:e>
                          <m:r>
                            <a:rPr kumimoji="0" lang="en-US" sz="24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𝑉</m:t>
                          </m:r>
                        </m:e>
                        <m:sup>
                          <m:r>
                            <a:rPr kumimoji="0" lang="en-US" sz="24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𝜋</m:t>
                          </m:r>
                        </m:sup>
                      </m:sSup>
                      <m:d>
                        <m:dPr>
                          <m:ctrlPr>
                            <a:rPr kumimoji="0" lang="en-US" sz="24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kumimoji="0" lang="en-US" sz="24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𝑠</m:t>
                          </m:r>
                        </m:e>
                      </m:d>
                      <m:r>
                        <a:rPr kumimoji="0" lang="en-US" sz="24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−</m:t>
                      </m:r>
                      <m:r>
                        <a:rPr kumimoji="0" lang="en-US" sz="2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𝛼</m:t>
                      </m:r>
                      <m:r>
                        <m:rPr>
                          <m:sty m:val="p"/>
                        </m:rPr>
                        <a:rPr kumimoji="0" lang="en-US" sz="24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∇</m:t>
                      </m:r>
                      <m:r>
                        <a:rPr kumimoji="0" lang="en-US" sz="24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𝐸𝑟𝑟𝑜𝑟</m:t>
                      </m:r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D7246B79-A786-4C5F-A967-9EE0242D3DC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16409" y="6196933"/>
                <a:ext cx="4048994" cy="46166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" name="TextBox 22">
            <a:extLst>
              <a:ext uri="{FF2B5EF4-FFF2-40B4-BE49-F238E27FC236}">
                <a16:creationId xmlns:a16="http://schemas.microsoft.com/office/drawing/2014/main" id="{705AD83F-13C5-4B66-83A8-8C51484A26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8900" y="6196987"/>
            <a:ext cx="190648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Same update: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Rectangle 30">
                <a:extLst>
                  <a:ext uri="{FF2B5EF4-FFF2-40B4-BE49-F238E27FC236}">
                    <a16:creationId xmlns:a16="http://schemas.microsoft.com/office/drawing/2014/main" id="{8B15F252-6C25-416F-B09D-DEE904F767E0}"/>
                  </a:ext>
                </a:extLst>
              </p:cNvPr>
              <p:cNvSpPr/>
              <p:nvPr/>
            </p:nvSpPr>
            <p:spPr>
              <a:xfrm>
                <a:off x="7883320" y="6019707"/>
                <a:ext cx="4308680" cy="78380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4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𝐸𝑟𝑟𝑜𝑟</m:t>
                      </m:r>
                      <m:r>
                        <a:rPr kumimoji="0" lang="en-US" sz="24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=</m:t>
                      </m:r>
                      <m:f>
                        <m:fPr>
                          <m:ctrlPr>
                            <a:rPr kumimoji="0" lang="en-US" sz="24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fPr>
                        <m:num>
                          <m:r>
                            <a:rPr kumimoji="0" lang="en-US" sz="24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1</m:t>
                          </m:r>
                        </m:num>
                        <m:den>
                          <m:r>
                            <a:rPr kumimoji="0" lang="en-US" sz="24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2</m:t>
                          </m:r>
                        </m:den>
                      </m:f>
                      <m:r>
                        <a:rPr kumimoji="0" lang="en-US" sz="24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 </m:t>
                      </m:r>
                      <m:sSup>
                        <m:sSupPr>
                          <m:ctrlPr>
                            <a:rPr kumimoji="0" lang="en-US" sz="24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kumimoji="0" lang="en-US" sz="24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dPr>
                            <m:e>
                              <m:r>
                                <a:rPr kumimoji="0" lang="en-US" sz="24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srgbClr val="00A44A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𝑠𝑎𝑚𝑝𝑙𝑒</m:t>
                              </m:r>
                              <m:r>
                                <a:rPr kumimoji="0" lang="en-US" sz="24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−</m:t>
                              </m:r>
                              <m:sSup>
                                <m:sSupPr>
                                  <m:ctrlPr>
                                    <a:rPr kumimoji="0" lang="en-US" sz="2400" b="0" i="1" u="none" strike="noStrike" kern="1200" cap="none" spc="0" normalizeH="0" baseline="0" noProof="0" dirty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kumimoji="0" lang="en-US" sz="2400" b="0" i="1" u="none" strike="noStrike" kern="1200" cap="none" spc="0" normalizeH="0" baseline="0" noProof="0" dirty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𝑉</m:t>
                                  </m:r>
                                </m:e>
                                <m:sup>
                                  <m:r>
                                    <a:rPr kumimoji="0" lang="en-US" sz="2400" b="0" i="1" u="none" strike="noStrike" kern="1200" cap="none" spc="0" normalizeH="0" baseline="0" noProof="0" dirty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𝜋</m:t>
                                  </m:r>
                                </m:sup>
                              </m:sSup>
                              <m:d>
                                <m:dPr>
                                  <m:ctrlPr>
                                    <a:rPr kumimoji="0" lang="en-US" sz="2400" b="0" i="1" u="none" strike="noStrike" kern="1200" cap="none" spc="0" normalizeH="0" baseline="0" noProof="0" dirty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kumimoji="0" lang="en-US" sz="2400" b="0" i="1" u="none" strike="noStrike" kern="1200" cap="none" spc="0" normalizeH="0" baseline="0" noProof="0" dirty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</m:d>
                            </m:e>
                          </m:d>
                        </m:e>
                        <m:sup>
                          <m:r>
                            <a:rPr kumimoji="0" lang="en-US" sz="24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1" name="Rectangle 30">
                <a:extLst>
                  <a:ext uri="{FF2B5EF4-FFF2-40B4-BE49-F238E27FC236}">
                    <a16:creationId xmlns:a16="http://schemas.microsoft.com/office/drawing/2014/main" id="{8B15F252-6C25-416F-B09D-DEE904F767E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83320" y="6019707"/>
                <a:ext cx="4308680" cy="783804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F26298C3-00D3-E870-E15E-EAEEA217C828}"/>
                  </a:ext>
                </a:extLst>
              </p14:cNvPr>
              <p14:cNvContentPartPr/>
              <p14:nvPr/>
            </p14:nvContentPartPr>
            <p14:xfrm>
              <a:off x="6094080" y="4976280"/>
              <a:ext cx="5927040" cy="176076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F26298C3-00D3-E870-E15E-EAEEA217C828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5573880" y="4966920"/>
                <a:ext cx="6456600" cy="1779480"/>
              </a:xfrm>
              <a:prstGeom prst="rect">
                <a:avLst/>
              </a:prstGeom>
            </p:spPr>
          </p:pic>
        </mc:Fallback>
      </mc:AlternateContent>
      <p:sp>
        <p:nvSpPr>
          <p:cNvPr id="5" name="TextBox 4">
            <a:extLst>
              <a:ext uri="{FF2B5EF4-FFF2-40B4-BE49-F238E27FC236}">
                <a16:creationId xmlns:a16="http://schemas.microsoft.com/office/drawing/2014/main" id="{28BFF2CF-94FE-BF83-75FB-3EEA933181A8}"/>
              </a:ext>
            </a:extLst>
          </p:cNvPr>
          <p:cNvSpPr txBox="1"/>
          <p:nvPr/>
        </p:nvSpPr>
        <p:spPr>
          <a:xfrm>
            <a:off x="350876" y="6392081"/>
            <a:ext cx="27950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Slide credit: UC Berkeley AI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  <p:bldP spid="31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B1A3B8-51DA-4770-AA4A-52D8AEC4EB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ML detour: Quick Calculus Quiz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459C58E-144F-4887-8B43-EA2C4E992D44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r>
                      <a:rPr lang="en-US" sz="32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sz="32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32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sz="32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32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2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32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sSup>
                      <m:sSupPr>
                        <m:ctrlPr>
                          <a:rPr lang="en-US" sz="32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3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3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𝑦</m:t>
                            </m:r>
                            <m:r>
                              <a:rPr lang="en-US" sz="3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sz="3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d>
                      </m:e>
                      <m:sup>
                        <m:r>
                          <a:rPr lang="en-US" sz="32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3200" b="0" dirty="0"/>
                  <a:t> </a:t>
                </a:r>
              </a:p>
              <a:p>
                <a:endParaRPr lang="en-US" dirty="0"/>
              </a:p>
              <a:p>
                <a:r>
                  <a:rPr lang="en-US" sz="3200" dirty="0"/>
                  <a:t>What is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6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600" b="0" i="1" smtClean="0">
                            <a:latin typeface="Cambria Math" panose="02040503050406030204" pitchFamily="18" charset="0"/>
                          </a:rPr>
                          <m:t>𝑑𝑓</m:t>
                        </m:r>
                      </m:num>
                      <m:den>
                        <m:r>
                          <a:rPr lang="en-US" sz="3600" b="0" i="1" smtClean="0">
                            <a:latin typeface="Cambria Math" panose="02040503050406030204" pitchFamily="18" charset="0"/>
                          </a:rPr>
                          <m:t>𝑑𝑥</m:t>
                        </m:r>
                      </m:den>
                    </m:f>
                  </m:oMath>
                </a14:m>
                <a:r>
                  <a:rPr lang="en-US" dirty="0"/>
                  <a:t>?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459C58E-144F-4887-8B43-EA2C4E992D4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507" b="-628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817740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B1A3B8-51DA-4770-AA4A-52D8AEC4EB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ML detour: Gradient Descent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459C58E-144F-4887-8B43-EA2C4E992D44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Goal: find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dirty="0"/>
                  <a:t> that minimizes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  <a:p>
                <a:pPr marL="514350" indent="-514350">
                  <a:buFont typeface="+mj-lt"/>
                  <a:buAutoNum type="arabicPeriod"/>
                </a:pPr>
                <a:r>
                  <a:rPr lang="en-US" dirty="0">
                    <a:solidFill>
                      <a:schemeClr val="tx1"/>
                    </a:solidFill>
                  </a:rPr>
                  <a:t>Start with initial guess,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endParaRPr lang="en-US" b="0" dirty="0">
                  <a:solidFill>
                    <a:schemeClr val="tx1"/>
                  </a:solidFill>
                </a:endParaRPr>
              </a:p>
              <a:p>
                <a:pPr marL="514350" indent="-514350">
                  <a:buFont typeface="+mj-lt"/>
                  <a:buAutoNum type="arabicPeriod"/>
                </a:pPr>
                <a:r>
                  <a:rPr lang="en-US" b="0" dirty="0">
                    <a:solidFill>
                      <a:schemeClr val="tx1"/>
                    </a:solidFill>
                  </a:rPr>
                  <a:t>Update 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b="0" dirty="0">
                    <a:solidFill>
                      <a:schemeClr val="tx1"/>
                    </a:solidFill>
                  </a:rPr>
                  <a:t> by taking a step in the direction</a:t>
                </a:r>
                <a:r>
                  <a:rPr lang="en-US" dirty="0">
                    <a:solidFill>
                      <a:schemeClr val="tx1"/>
                    </a:solidFill>
                  </a:rPr>
                  <a:t> that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 is changing fastest (in the negative direction) with respect to x:</a:t>
                </a:r>
              </a:p>
              <a:p>
                <a:r>
                  <a:rPr lang="en-US" b="0" dirty="0">
                    <a:solidFill>
                      <a:schemeClr val="tx1"/>
                    </a:solidFill>
                  </a:rPr>
                  <a:t>	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←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−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𝛼</m:t>
                    </m:r>
                    <m:sSub>
                      <m:sSubPr>
                        <m:ctrlP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∇</m:t>
                        </m:r>
                      </m:e>
                      <m:sub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sub>
                    </m:sSub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𝑓</m:t>
                    </m:r>
                  </m:oMath>
                </a14:m>
                <a:r>
                  <a:rPr lang="en-US" b="0" dirty="0">
                    <a:solidFill>
                      <a:schemeClr val="tx1"/>
                    </a:solidFill>
                  </a:rPr>
                  <a:t>, where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𝛼</m:t>
                    </m:r>
                  </m:oMath>
                </a14:m>
                <a:r>
                  <a:rPr lang="en-US" b="0" dirty="0">
                    <a:solidFill>
                      <a:schemeClr val="tx1"/>
                    </a:solidFill>
                  </a:rPr>
                  <a:t> is the step size or learning rate</a:t>
                </a:r>
              </a:p>
              <a:p>
                <a:pPr marL="514350" indent="-514350">
                  <a:buFont typeface="+mj-lt"/>
                  <a:buAutoNum type="arabicPeriod" startAt="3"/>
                </a:pPr>
                <a:r>
                  <a:rPr lang="en-US" dirty="0">
                    <a:solidFill>
                      <a:schemeClr val="tx1"/>
                    </a:solidFill>
                  </a:rPr>
                  <a:t>Repeat until convergence</a:t>
                </a:r>
                <a:endParaRPr lang="en-US" b="0" dirty="0">
                  <a:solidFill>
                    <a:schemeClr val="tx1"/>
                  </a:solidFill>
                </a:endParaRPr>
              </a:p>
              <a:p>
                <a:endParaRPr lang="en-US" dirty="0"/>
              </a:p>
              <a:p>
                <a:r>
                  <a:rPr lang="en-US" dirty="0"/>
                  <a:t>TD goal: find value(s), V, that minimizes difference between sample(s) and V</a:t>
                </a:r>
              </a:p>
              <a:p>
                <a:r>
                  <a:rPr lang="en-US" dirty="0">
                    <a:solidFill>
                      <a:schemeClr val="tx1"/>
                    </a:solidFill>
                    <a:cs typeface="Calibri" panose="020F0502020204030204" pitchFamily="34" charset="0"/>
                  </a:rPr>
                  <a:t>	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𝑉</m:t>
                    </m:r>
                    <m:r>
                      <a:rPr lang="en-US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 ←</m:t>
                    </m:r>
                    <m:r>
                      <a:rPr lang="en-US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𝑉</m:t>
                    </m:r>
                    <m:r>
                      <a:rPr lang="en-US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−</m:t>
                    </m:r>
                    <m:r>
                      <a:rPr lang="en-US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𝛼</m:t>
                    </m:r>
                    <m:sSub>
                      <m:sSubPr>
                        <m:ctrlPr>
                          <a:rPr lang="en-US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∇</m:t>
                        </m:r>
                      </m:e>
                      <m:sub>
                        <m:r>
                          <a:rPr lang="en-US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𝑉</m:t>
                        </m:r>
                      </m:sub>
                    </m:sSub>
                    <m:r>
                      <a:rPr lang="en-US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𝐸𝑟𝑟𝑜𝑟</m:t>
                    </m:r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 </a:t>
                </a:r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459C58E-144F-4887-8B43-EA2C4E992D4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17" t="-5090" b="-13383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75335510-502B-4579-B35A-EDE317C747B1}"/>
                  </a:ext>
                </a:extLst>
              </p:cNvPr>
              <p:cNvSpPr/>
              <p:nvPr/>
            </p:nvSpPr>
            <p:spPr>
              <a:xfrm>
                <a:off x="9379872" y="185520"/>
                <a:ext cx="2595903" cy="185531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𝑓</m:t>
                      </m:r>
                      <m:d>
                        <m:dPr>
                          <m:ctrlP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dPr>
                        <m:e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𝑥</m:t>
                          </m:r>
                        </m:e>
                      </m:d>
                      <m:r>
                        <a:rPr kumimoji="0" lang="en-US" sz="24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f>
                        <m:fPr>
                          <m:ctrlP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1</m:t>
                          </m:r>
                        </m:num>
                        <m:den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2</m:t>
                          </m:r>
                        </m:den>
                      </m:f>
                      <m:sSup>
                        <m:sSupPr>
                          <m:ctrlP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kumimoji="0" lang="en-US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dPr>
                            <m:e>
                              <m:r>
                                <a:rPr kumimoji="0" lang="en-US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𝑦</m:t>
                              </m:r>
                              <m:r>
                                <a:rPr kumimoji="0" lang="en-US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−</m:t>
                              </m:r>
                              <m:r>
                                <a:rPr kumimoji="0" lang="en-US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𝑥</m:t>
                              </m:r>
                            </m:e>
                          </m:d>
                        </m:e>
                        <m:sup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𝑑𝑓</m:t>
                          </m:r>
                        </m:num>
                        <m:den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𝑑𝑥</m:t>
                          </m:r>
                        </m:den>
                      </m:f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=−(</m:t>
                      </m:r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𝑦</m:t>
                      </m:r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−</m:t>
                      </m:r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𝑥</m:t>
                      </m:r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)</m:t>
                      </m:r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75335510-502B-4579-B35A-EDE317C747B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79872" y="185520"/>
                <a:ext cx="2595903" cy="1855316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939974F4-9AE0-4E18-94AD-5272F341C59E}"/>
                  </a:ext>
                </a:extLst>
              </p:cNvPr>
              <p:cNvSpPr/>
              <p:nvPr/>
            </p:nvSpPr>
            <p:spPr>
              <a:xfrm>
                <a:off x="6242942" y="5027721"/>
                <a:ext cx="4167936" cy="78380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4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𝐸𝑟𝑟𝑜𝑟</m:t>
                      </m:r>
                      <m:r>
                        <a:rPr kumimoji="0" lang="en-US" sz="24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(</m:t>
                      </m:r>
                      <m:r>
                        <a:rPr kumimoji="0" lang="en-US" sz="24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𝑉</m:t>
                      </m:r>
                      <m:r>
                        <a:rPr kumimoji="0" lang="en-US" sz="24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)=</m:t>
                      </m:r>
                      <m:f>
                        <m:fPr>
                          <m:ctrlPr>
                            <a:rPr kumimoji="0" lang="en-US" sz="24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fPr>
                        <m:num>
                          <m:r>
                            <a:rPr kumimoji="0" lang="en-US" sz="24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1</m:t>
                          </m:r>
                        </m:num>
                        <m:den>
                          <m:r>
                            <a:rPr kumimoji="0" lang="en-US" sz="24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2</m:t>
                          </m:r>
                        </m:den>
                      </m:f>
                      <m:r>
                        <a:rPr kumimoji="0" lang="en-US" sz="24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 </m:t>
                      </m:r>
                      <m:sSup>
                        <m:sSupPr>
                          <m:ctrlPr>
                            <a:rPr kumimoji="0" lang="en-US" sz="24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kumimoji="0" lang="en-US" sz="24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dPr>
                            <m:e>
                              <m:r>
                                <a:rPr kumimoji="0" lang="en-US" sz="24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srgbClr val="00A44A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𝑠𝑎𝑚𝑝𝑙𝑒</m:t>
                              </m:r>
                              <m:r>
                                <a:rPr kumimoji="0" lang="en-US" sz="24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−</m:t>
                              </m:r>
                              <m:r>
                                <a:rPr kumimoji="0" lang="en-US" sz="24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𝑉</m:t>
                              </m:r>
                            </m:e>
                          </m:d>
                        </m:e>
                        <m:sup>
                          <m:r>
                            <a:rPr kumimoji="0" lang="en-US" sz="24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939974F4-9AE0-4E18-94AD-5272F341C59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42942" y="5027721"/>
                <a:ext cx="4167936" cy="783804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D8C2BFDE-954C-1219-CF51-D4083C42098F}"/>
                  </a:ext>
                </a:extLst>
              </p14:cNvPr>
              <p14:cNvContentPartPr/>
              <p14:nvPr/>
            </p14:nvContentPartPr>
            <p14:xfrm>
              <a:off x="2881440" y="52200"/>
              <a:ext cx="9314640" cy="235116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D8C2BFDE-954C-1219-CF51-D4083C42098F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698560" y="42840"/>
                <a:ext cx="9506880" cy="33706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4775210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D9BF3B64-895C-4DD9-ACF5-46C7A9F7494A}"/>
                  </a:ext>
                </a:extLst>
              </p:cNvPr>
              <p:cNvSpPr/>
              <p:nvPr/>
            </p:nvSpPr>
            <p:spPr>
              <a:xfrm>
                <a:off x="3116409" y="5525417"/>
                <a:ext cx="5503301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US" sz="24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sSupPr>
                        <m:e>
                          <m:r>
                            <a:rPr kumimoji="0" lang="en-US" sz="24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𝑉</m:t>
                          </m:r>
                        </m:e>
                        <m:sup>
                          <m:r>
                            <a:rPr kumimoji="0" lang="en-US" sz="24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𝜋</m:t>
                          </m:r>
                        </m:sup>
                      </m:sSup>
                      <m:d>
                        <m:dPr>
                          <m:ctrlPr>
                            <a:rPr kumimoji="0" lang="en-US" sz="24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kumimoji="0" lang="en-US" sz="24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𝑠</m:t>
                          </m:r>
                        </m:e>
                      </m:d>
                      <m:r>
                        <a:rPr kumimoji="0" lang="en-US" sz="24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 ←</m:t>
                      </m:r>
                      <m:r>
                        <a:rPr kumimoji="0" lang="en-US" sz="2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 </m:t>
                      </m:r>
                      <m:sSup>
                        <m:sSupPr>
                          <m:ctrlPr>
                            <a:rPr kumimoji="0" lang="en-US" sz="24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sSupPr>
                        <m:e>
                          <m:r>
                            <a:rPr kumimoji="0" lang="en-US" sz="24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𝑉</m:t>
                          </m:r>
                        </m:e>
                        <m:sup>
                          <m:r>
                            <a:rPr kumimoji="0" lang="en-US" sz="24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𝜋</m:t>
                          </m:r>
                        </m:sup>
                      </m:sSup>
                      <m:r>
                        <a:rPr kumimoji="0" lang="en-US" sz="2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(</m:t>
                      </m:r>
                      <m:r>
                        <a:rPr kumimoji="0" lang="en-US" sz="2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𝑠</m:t>
                      </m:r>
                      <m:r>
                        <a:rPr kumimoji="0" lang="en-US" sz="2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) +</m:t>
                      </m:r>
                      <m:r>
                        <a:rPr kumimoji="0" lang="en-US" sz="2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𝛼</m:t>
                      </m:r>
                      <m:r>
                        <a:rPr kumimoji="0" lang="en-US" sz="2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 </m:t>
                      </m:r>
                      <m:d>
                        <m:dPr>
                          <m:begChr m:val="["/>
                          <m:endChr m:val="]"/>
                          <m:ctrlPr>
                            <a:rPr kumimoji="0" lang="en-US" sz="24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kumimoji="0" lang="en-US" sz="24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00A44A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𝑠𝑎𝑚𝑝𝑙𝑒</m:t>
                          </m:r>
                          <m:r>
                            <a:rPr kumimoji="0" lang="en-US" sz="24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− </m:t>
                          </m:r>
                          <m:sSup>
                            <m:sSupPr>
                              <m:ctrlPr>
                                <a:rPr kumimoji="0" lang="en-US" sz="24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sSupPr>
                            <m:e>
                              <m:r>
                                <a:rPr kumimoji="0" lang="en-US" sz="24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𝑉</m:t>
                              </m:r>
                            </m:e>
                            <m:sup>
                              <m:r>
                                <a:rPr kumimoji="0" lang="en-US" sz="24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𝜋</m:t>
                              </m:r>
                            </m:sup>
                          </m:sSup>
                          <m:d>
                            <m:dPr>
                              <m:ctrlPr>
                                <a:rPr kumimoji="0" lang="en-US" sz="24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dPr>
                            <m:e>
                              <m:r>
                                <a:rPr kumimoji="0" lang="en-US" sz="24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𝑠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D9BF3B64-895C-4DD9-ACF5-46C7A9F7494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16409" y="5525417"/>
                <a:ext cx="5503301" cy="461665"/>
              </a:xfrm>
              <a:prstGeom prst="rect">
                <a:avLst/>
              </a:prstGeom>
              <a:blipFill>
                <a:blip r:embed="rId2"/>
                <a:stretch>
                  <a:fillRect b="-171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Temporal Difference Learning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295400"/>
            <a:ext cx="8686800" cy="2819400"/>
          </a:xfrm>
        </p:spPr>
        <p:txBody>
          <a:bodyPr/>
          <a:lstStyle/>
          <a:p>
            <a:r>
              <a:rPr lang="en-US" sz="2400" dirty="0">
                <a:latin typeface="Calibri"/>
                <a:cs typeface="Calibri"/>
              </a:rPr>
              <a:t>Big idea: learn from every experience!</a:t>
            </a:r>
          </a:p>
          <a:p>
            <a:pPr lvl="1"/>
            <a:r>
              <a:rPr lang="en-US" sz="2000" dirty="0">
                <a:latin typeface="Calibri"/>
                <a:cs typeface="Calibri"/>
              </a:rPr>
              <a:t>Update V(s) each time we experience a transition (s, a, s’, r)</a:t>
            </a:r>
          </a:p>
          <a:p>
            <a:pPr lvl="1"/>
            <a:r>
              <a:rPr lang="en-US" sz="2000" dirty="0">
                <a:latin typeface="Calibri"/>
                <a:cs typeface="Calibri"/>
              </a:rPr>
              <a:t>Likely outcomes s’ will contribute updates more often</a:t>
            </a:r>
          </a:p>
          <a:p>
            <a:pPr lvl="1">
              <a:buFont typeface="Wingdings" pitchFamily="2" charset="2"/>
              <a:buNone/>
            </a:pPr>
            <a:endParaRPr lang="en-US" sz="2000" dirty="0">
              <a:latin typeface="Calibri"/>
              <a:cs typeface="Calibri"/>
            </a:endParaRPr>
          </a:p>
          <a:p>
            <a:r>
              <a:rPr lang="en-US" sz="2400" dirty="0">
                <a:latin typeface="Calibri"/>
                <a:cs typeface="Calibri"/>
              </a:rPr>
              <a:t>Temporal difference learning of values</a:t>
            </a:r>
          </a:p>
          <a:p>
            <a:pPr lvl="1"/>
            <a:r>
              <a:rPr lang="en-US" sz="2000" dirty="0">
                <a:latin typeface="Calibri"/>
                <a:cs typeface="Calibri"/>
              </a:rPr>
              <a:t>Policy still fixed, still doing evaluation!</a:t>
            </a:r>
          </a:p>
          <a:p>
            <a:pPr lvl="1"/>
            <a:r>
              <a:rPr lang="en-US" sz="2000" dirty="0">
                <a:latin typeface="Calibri"/>
                <a:cs typeface="Calibri"/>
              </a:rPr>
              <a:t>Move values toward value of whatever successor occurs: running average</a:t>
            </a:r>
          </a:p>
          <a:p>
            <a:pPr lvl="1"/>
            <a:endParaRPr lang="en-US" sz="2000" dirty="0">
              <a:latin typeface="Calibri"/>
              <a:cs typeface="Calibri"/>
            </a:endParaRPr>
          </a:p>
          <a:p>
            <a:pPr lvl="1"/>
            <a:endParaRPr lang="en-US" sz="2000" dirty="0">
              <a:latin typeface="Calibri"/>
              <a:cs typeface="Calibri"/>
            </a:endParaRPr>
          </a:p>
          <a:p>
            <a:pPr lvl="1"/>
            <a:endParaRPr lang="en-US" sz="2000" dirty="0">
              <a:latin typeface="Calibri"/>
              <a:cs typeface="Calibri"/>
            </a:endParaRPr>
          </a:p>
          <a:p>
            <a:pPr lvl="1"/>
            <a:endParaRPr lang="en-US" sz="2000" dirty="0">
              <a:latin typeface="Calibri"/>
              <a:cs typeface="Calibri"/>
            </a:endParaRPr>
          </a:p>
          <a:p>
            <a:endParaRPr lang="en-US" sz="2400" dirty="0">
              <a:latin typeface="Calibri"/>
              <a:cs typeface="Calibri"/>
            </a:endParaRPr>
          </a:p>
        </p:txBody>
      </p:sp>
      <p:grpSp>
        <p:nvGrpSpPr>
          <p:cNvPr id="22" name="Group 21"/>
          <p:cNvGrpSpPr/>
          <p:nvPr/>
        </p:nvGrpSpPr>
        <p:grpSpPr>
          <a:xfrm>
            <a:off x="9296402" y="1371600"/>
            <a:ext cx="1857674" cy="2366665"/>
            <a:chOff x="9532815" y="1447800"/>
            <a:chExt cx="1575852" cy="2007625"/>
          </a:xfrm>
        </p:grpSpPr>
        <p:sp>
          <p:nvSpPr>
            <p:cNvPr id="15367" name="AutoShape 7"/>
            <p:cNvSpPr>
              <a:spLocks noChangeArrowheads="1"/>
            </p:cNvSpPr>
            <p:nvPr/>
          </p:nvSpPr>
          <p:spPr bwMode="auto">
            <a:xfrm>
              <a:off x="10310812" y="1585913"/>
              <a:ext cx="246063" cy="196850"/>
            </a:xfrm>
            <a:prstGeom prst="triangle">
              <a:avLst>
                <a:gd name="adj" fmla="val 50000"/>
              </a:avLst>
            </a:prstGeom>
            <a:solidFill>
              <a:srgbClr val="CCE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15368" name="Line 11"/>
            <p:cNvSpPr>
              <a:spLocks noChangeShapeType="1"/>
            </p:cNvSpPr>
            <p:nvPr/>
          </p:nvSpPr>
          <p:spPr bwMode="auto">
            <a:xfrm flipH="1">
              <a:off x="10066337" y="1790700"/>
              <a:ext cx="368300" cy="57308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15369" name="Oval 13"/>
            <p:cNvSpPr>
              <a:spLocks noChangeArrowheads="1"/>
            </p:cNvSpPr>
            <p:nvPr/>
          </p:nvSpPr>
          <p:spPr bwMode="auto">
            <a:xfrm>
              <a:off x="9983787" y="2363788"/>
              <a:ext cx="204788" cy="204787"/>
            </a:xfrm>
            <a:prstGeom prst="ellipse">
              <a:avLst/>
            </a:prstGeom>
            <a:solidFill>
              <a:srgbClr val="B5E3C8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15370" name="Line 17"/>
            <p:cNvSpPr>
              <a:spLocks noChangeShapeType="1"/>
            </p:cNvSpPr>
            <p:nvPr/>
          </p:nvSpPr>
          <p:spPr bwMode="auto">
            <a:xfrm flipH="1">
              <a:off x="9761537" y="2568575"/>
              <a:ext cx="307975" cy="612775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prstDash val="dash"/>
              <a:round/>
              <a:headEnd/>
              <a:tailEnd type="triangle" w="med" len="med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15371" name="Line 18"/>
            <p:cNvSpPr>
              <a:spLocks noChangeShapeType="1"/>
            </p:cNvSpPr>
            <p:nvPr/>
          </p:nvSpPr>
          <p:spPr bwMode="auto">
            <a:xfrm>
              <a:off x="10069512" y="2568575"/>
              <a:ext cx="296863" cy="612775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15372" name="Text Box 19"/>
            <p:cNvSpPr txBox="1">
              <a:spLocks noChangeArrowheads="1"/>
            </p:cNvSpPr>
            <p:nvPr/>
          </p:nvSpPr>
          <p:spPr bwMode="auto">
            <a:xfrm>
              <a:off x="9532815" y="1835639"/>
              <a:ext cx="762001" cy="3916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  <a:sym typeface="Symbol" pitchFamily="18" charset="2"/>
                </a:rPr>
                <a:t>(s)</a:t>
              </a: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15373" name="Text Box 20"/>
            <p:cNvSpPr txBox="1">
              <a:spLocks noChangeArrowheads="1"/>
            </p:cNvSpPr>
            <p:nvPr/>
          </p:nvSpPr>
          <p:spPr bwMode="auto">
            <a:xfrm>
              <a:off x="10542587" y="1447800"/>
              <a:ext cx="204788" cy="3916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3333FF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s</a:t>
              </a:r>
            </a:p>
          </p:txBody>
        </p:sp>
        <p:sp>
          <p:nvSpPr>
            <p:cNvPr id="15374" name="Text Box 21"/>
            <p:cNvSpPr txBox="1">
              <a:spLocks noChangeArrowheads="1"/>
            </p:cNvSpPr>
            <p:nvPr/>
          </p:nvSpPr>
          <p:spPr bwMode="auto">
            <a:xfrm>
              <a:off x="10221254" y="2245854"/>
              <a:ext cx="887413" cy="3916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8000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s, 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8000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  <a:sym typeface="Symbol" pitchFamily="18" charset="2"/>
                </a:rPr>
                <a:t>(s)</a:t>
              </a:r>
            </a:p>
          </p:txBody>
        </p:sp>
        <p:sp>
          <p:nvSpPr>
            <p:cNvPr id="15375" name="AutoShape 23"/>
            <p:cNvSpPr>
              <a:spLocks noChangeArrowheads="1"/>
            </p:cNvSpPr>
            <p:nvPr/>
          </p:nvSpPr>
          <p:spPr bwMode="auto">
            <a:xfrm>
              <a:off x="10229850" y="3190875"/>
              <a:ext cx="244475" cy="195263"/>
            </a:xfrm>
            <a:prstGeom prst="triangle">
              <a:avLst>
                <a:gd name="adj" fmla="val 50000"/>
              </a:avLst>
            </a:prstGeom>
            <a:solidFill>
              <a:srgbClr val="CCE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15376" name="Text Box 24"/>
            <p:cNvSpPr txBox="1">
              <a:spLocks noChangeArrowheads="1"/>
            </p:cNvSpPr>
            <p:nvPr/>
          </p:nvSpPr>
          <p:spPr bwMode="auto">
            <a:xfrm>
              <a:off x="10308492" y="3063798"/>
              <a:ext cx="525463" cy="3916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3333FF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s’</a:t>
              </a:r>
            </a:p>
          </p:txBody>
        </p:sp>
        <p:sp>
          <p:nvSpPr>
            <p:cNvPr id="15377" name="Line 17"/>
            <p:cNvSpPr>
              <a:spLocks noChangeShapeType="1"/>
            </p:cNvSpPr>
            <p:nvPr/>
          </p:nvSpPr>
          <p:spPr bwMode="auto">
            <a:xfrm flipH="1">
              <a:off x="10523537" y="2590800"/>
              <a:ext cx="307975" cy="612775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prstDash val="dash"/>
              <a:round/>
              <a:headEnd/>
              <a:tailEnd type="triangle" w="med" len="med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</p:grpSp>
      <p:sp>
        <p:nvSpPr>
          <p:cNvPr id="15379" name="TextBox 19"/>
          <p:cNvSpPr txBox="1">
            <a:spLocks noChangeArrowheads="1"/>
          </p:cNvSpPr>
          <p:nvPr/>
        </p:nvSpPr>
        <p:spPr bwMode="auto">
          <a:xfrm>
            <a:off x="705588" y="4099406"/>
            <a:ext cx="2061783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Sample of V(s):</a:t>
            </a:r>
          </a:p>
        </p:txBody>
      </p:sp>
      <p:sp>
        <p:nvSpPr>
          <p:cNvPr id="15380" name="TextBox 21"/>
          <p:cNvSpPr txBox="1">
            <a:spLocks noChangeArrowheads="1"/>
          </p:cNvSpPr>
          <p:nvPr/>
        </p:nvSpPr>
        <p:spPr bwMode="auto">
          <a:xfrm>
            <a:off x="710108" y="4806333"/>
            <a:ext cx="206537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Update to V(s):</a:t>
            </a:r>
          </a:p>
        </p:txBody>
      </p:sp>
      <p:sp>
        <p:nvSpPr>
          <p:cNvPr id="15381" name="TextBox 22"/>
          <p:cNvSpPr txBox="1">
            <a:spLocks noChangeArrowheads="1"/>
          </p:cNvSpPr>
          <p:nvPr/>
        </p:nvSpPr>
        <p:spPr bwMode="auto">
          <a:xfrm>
            <a:off x="718900" y="5501660"/>
            <a:ext cx="190648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Same update: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B2FBE196-AC84-4F89-B54A-E6DE9DEB900A}"/>
                  </a:ext>
                </a:extLst>
              </p:cNvPr>
              <p:cNvSpPr/>
              <p:nvPr/>
            </p:nvSpPr>
            <p:spPr>
              <a:xfrm>
                <a:off x="3163120" y="4099405"/>
                <a:ext cx="3359446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4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863D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𝑠𝑎𝑚𝑝𝑙𝑒</m:t>
                      </m:r>
                      <m:r>
                        <a:rPr kumimoji="0" lang="en-US" sz="24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863D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= </m:t>
                      </m:r>
                      <m:r>
                        <a:rPr kumimoji="0" lang="en-US" sz="2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863D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𝑟</m:t>
                      </m:r>
                      <m:r>
                        <a:rPr kumimoji="0" lang="en-US" sz="2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863D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+</m:t>
                      </m:r>
                      <m:r>
                        <a:rPr kumimoji="0" lang="en-US" sz="2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863D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𝛾</m:t>
                      </m:r>
                      <m:r>
                        <a:rPr kumimoji="0" lang="en-US" sz="2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863D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 </m:t>
                      </m:r>
                      <m:sSup>
                        <m:sSupPr>
                          <m:ctrlPr>
                            <a:rPr kumimoji="0" lang="en-US" sz="24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00863D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sSupPr>
                        <m:e>
                          <m:r>
                            <a:rPr kumimoji="0" lang="en-US" sz="24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00863D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𝑉</m:t>
                          </m:r>
                        </m:e>
                        <m:sup>
                          <m:r>
                            <a:rPr kumimoji="0" lang="en-US" sz="24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00863D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𝜋</m:t>
                          </m:r>
                        </m:sup>
                      </m:sSup>
                      <m:d>
                        <m:dPr>
                          <m:ctrlPr>
                            <a:rPr kumimoji="0" lang="en-US" sz="24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00863D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kumimoji="0" lang="en-US" sz="24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srgbClr val="00863D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sSupPr>
                            <m:e>
                              <m:r>
                                <a:rPr kumimoji="0" lang="en-US" sz="24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srgbClr val="00863D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𝑠</m:t>
                              </m:r>
                            </m:e>
                            <m:sup>
                              <m:r>
                                <a:rPr kumimoji="0" lang="en-US" sz="24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srgbClr val="00863D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′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863D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B2FBE196-AC84-4F89-B54A-E6DE9DEB900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63120" y="4099405"/>
                <a:ext cx="3359446" cy="461665"/>
              </a:xfrm>
              <a:prstGeom prst="rect">
                <a:avLst/>
              </a:prstGeom>
              <a:blipFill>
                <a:blip r:embed="rId3"/>
                <a:stretch>
                  <a:fillRect l="-181" b="-171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6B622F2E-B6BC-4AD7-A8E7-3A4D86B21D5A}"/>
                  </a:ext>
                </a:extLst>
              </p:cNvPr>
              <p:cNvSpPr/>
              <p:nvPr/>
            </p:nvSpPr>
            <p:spPr>
              <a:xfrm>
                <a:off x="3116409" y="4811702"/>
                <a:ext cx="5314596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US" sz="24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sSupPr>
                        <m:e>
                          <m:r>
                            <a:rPr kumimoji="0" lang="en-US" sz="24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𝑉</m:t>
                          </m:r>
                        </m:e>
                        <m:sup>
                          <m:r>
                            <a:rPr kumimoji="0" lang="en-US" sz="24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𝜋</m:t>
                          </m:r>
                        </m:sup>
                      </m:sSup>
                      <m:d>
                        <m:dPr>
                          <m:ctrlPr>
                            <a:rPr kumimoji="0" lang="en-US" sz="24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kumimoji="0" lang="en-US" sz="24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𝑠</m:t>
                          </m:r>
                        </m:e>
                      </m:d>
                      <m:r>
                        <a:rPr kumimoji="0" lang="en-US" sz="2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 </m:t>
                      </m:r>
                      <m:r>
                        <a:rPr kumimoji="0" lang="en-US" sz="24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←</m:t>
                      </m:r>
                      <m:r>
                        <a:rPr kumimoji="0" lang="en-US" sz="2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 </m:t>
                      </m:r>
                      <m:sSup>
                        <m:sSupPr>
                          <m:ctrlPr>
                            <a:rPr kumimoji="0" lang="en-US" sz="24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kumimoji="0" lang="en-US" sz="24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dPr>
                            <m:e>
                              <m:r>
                                <a:rPr kumimoji="0" lang="en-US" sz="24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1−</m:t>
                              </m:r>
                              <m:r>
                                <a:rPr kumimoji="0" lang="en-US" sz="24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𝛼</m:t>
                              </m:r>
                            </m:e>
                          </m:d>
                          <m:r>
                            <a:rPr kumimoji="0" lang="en-US" sz="24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 </m:t>
                          </m:r>
                          <m:r>
                            <a:rPr kumimoji="0" lang="en-US" sz="24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𝑉</m:t>
                          </m:r>
                        </m:e>
                        <m:sup>
                          <m:r>
                            <a:rPr kumimoji="0" lang="en-US" sz="24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𝜋</m:t>
                          </m:r>
                        </m:sup>
                      </m:sSup>
                      <m:d>
                        <m:dPr>
                          <m:ctrlPr>
                            <a:rPr kumimoji="0" lang="en-US" sz="24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kumimoji="0" lang="en-US" sz="24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𝑠</m:t>
                          </m:r>
                        </m:e>
                      </m:d>
                      <m:r>
                        <a:rPr kumimoji="0" lang="en-US" sz="2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+</m:t>
                      </m:r>
                      <m:r>
                        <a:rPr kumimoji="0" lang="en-US" sz="24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(</m:t>
                      </m:r>
                      <m:r>
                        <a:rPr kumimoji="0" lang="en-US" sz="2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𝛼</m:t>
                      </m:r>
                      <m:r>
                        <a:rPr kumimoji="0" lang="en-US" sz="24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) </m:t>
                      </m:r>
                      <m:r>
                        <a:rPr kumimoji="0" lang="en-US" sz="2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A44A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𝑠𝑎𝑚𝑝𝑙𝑒</m:t>
                      </m:r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6B622F2E-B6BC-4AD7-A8E7-3A4D86B21D5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16409" y="4811702"/>
                <a:ext cx="5314596" cy="461665"/>
              </a:xfrm>
              <a:prstGeom prst="rect">
                <a:avLst/>
              </a:prstGeom>
              <a:blipFill>
                <a:blip r:embed="rId4"/>
                <a:stretch>
                  <a:fillRect b="-171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D7246B79-A786-4C5F-A967-9EE0242D3DC1}"/>
                  </a:ext>
                </a:extLst>
              </p:cNvPr>
              <p:cNvSpPr/>
              <p:nvPr/>
            </p:nvSpPr>
            <p:spPr>
              <a:xfrm>
                <a:off x="3116409" y="6196933"/>
                <a:ext cx="4048994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US" sz="24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sSupPr>
                        <m:e>
                          <m:r>
                            <a:rPr kumimoji="0" lang="en-US" sz="24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𝑉</m:t>
                          </m:r>
                        </m:e>
                        <m:sup>
                          <m:r>
                            <a:rPr kumimoji="0" lang="en-US" sz="24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𝜋</m:t>
                          </m:r>
                        </m:sup>
                      </m:sSup>
                      <m:d>
                        <m:dPr>
                          <m:ctrlPr>
                            <a:rPr kumimoji="0" lang="en-US" sz="24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kumimoji="0" lang="en-US" sz="24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𝑠</m:t>
                          </m:r>
                        </m:e>
                      </m:d>
                      <m:r>
                        <a:rPr kumimoji="0" lang="en-US" sz="24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 ←</m:t>
                      </m:r>
                      <m:r>
                        <a:rPr kumimoji="0" lang="en-US" sz="2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 </m:t>
                      </m:r>
                      <m:sSup>
                        <m:sSupPr>
                          <m:ctrlPr>
                            <a:rPr kumimoji="0" lang="en-US" sz="24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sSupPr>
                        <m:e>
                          <m:r>
                            <a:rPr kumimoji="0" lang="en-US" sz="24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𝑉</m:t>
                          </m:r>
                        </m:e>
                        <m:sup>
                          <m:r>
                            <a:rPr kumimoji="0" lang="en-US" sz="24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𝜋</m:t>
                          </m:r>
                        </m:sup>
                      </m:sSup>
                      <m:d>
                        <m:dPr>
                          <m:ctrlPr>
                            <a:rPr kumimoji="0" lang="en-US" sz="24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kumimoji="0" lang="en-US" sz="24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𝑠</m:t>
                          </m:r>
                        </m:e>
                      </m:d>
                      <m:r>
                        <a:rPr kumimoji="0" lang="en-US" sz="24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−</m:t>
                      </m:r>
                      <m:r>
                        <a:rPr kumimoji="0" lang="en-US" sz="2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𝛼</m:t>
                      </m:r>
                      <m:r>
                        <m:rPr>
                          <m:sty m:val="p"/>
                        </m:rPr>
                        <a:rPr kumimoji="0" lang="en-US" sz="24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∇</m:t>
                      </m:r>
                      <m:r>
                        <a:rPr kumimoji="0" lang="en-US" sz="24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𝐸𝑟𝑟𝑜𝑟</m:t>
                      </m:r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D7246B79-A786-4C5F-A967-9EE0242D3DC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16409" y="6196933"/>
                <a:ext cx="4048994" cy="46166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" name="TextBox 22">
            <a:extLst>
              <a:ext uri="{FF2B5EF4-FFF2-40B4-BE49-F238E27FC236}">
                <a16:creationId xmlns:a16="http://schemas.microsoft.com/office/drawing/2014/main" id="{705AD83F-13C5-4B66-83A8-8C51484A26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8900" y="6196987"/>
            <a:ext cx="190648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Same update: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Rectangle 30">
                <a:extLst>
                  <a:ext uri="{FF2B5EF4-FFF2-40B4-BE49-F238E27FC236}">
                    <a16:creationId xmlns:a16="http://schemas.microsoft.com/office/drawing/2014/main" id="{8B15F252-6C25-416F-B09D-DEE904F767E0}"/>
                  </a:ext>
                </a:extLst>
              </p:cNvPr>
              <p:cNvSpPr/>
              <p:nvPr/>
            </p:nvSpPr>
            <p:spPr>
              <a:xfrm>
                <a:off x="7883320" y="6019707"/>
                <a:ext cx="4308680" cy="78380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4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𝐸𝑟𝑟𝑜𝑟</m:t>
                      </m:r>
                      <m:r>
                        <a:rPr kumimoji="0" lang="en-US" sz="24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=</m:t>
                      </m:r>
                      <m:f>
                        <m:fPr>
                          <m:ctrlPr>
                            <a:rPr kumimoji="0" lang="en-US" sz="24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fPr>
                        <m:num>
                          <m:r>
                            <a:rPr kumimoji="0" lang="en-US" sz="24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1</m:t>
                          </m:r>
                        </m:num>
                        <m:den>
                          <m:r>
                            <a:rPr kumimoji="0" lang="en-US" sz="24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2</m:t>
                          </m:r>
                        </m:den>
                      </m:f>
                      <m:r>
                        <a:rPr kumimoji="0" lang="en-US" sz="24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 </m:t>
                      </m:r>
                      <m:sSup>
                        <m:sSupPr>
                          <m:ctrlPr>
                            <a:rPr kumimoji="0" lang="en-US" sz="24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kumimoji="0" lang="en-US" sz="24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dPr>
                            <m:e>
                              <m:r>
                                <a:rPr kumimoji="0" lang="en-US" sz="24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srgbClr val="00A44A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𝑠𝑎𝑚𝑝𝑙𝑒</m:t>
                              </m:r>
                              <m:r>
                                <a:rPr kumimoji="0" lang="en-US" sz="24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−</m:t>
                              </m:r>
                              <m:sSup>
                                <m:sSupPr>
                                  <m:ctrlPr>
                                    <a:rPr kumimoji="0" lang="en-US" sz="2400" b="0" i="1" u="none" strike="noStrike" kern="1200" cap="none" spc="0" normalizeH="0" baseline="0" noProof="0" dirty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kumimoji="0" lang="en-US" sz="2400" b="0" i="1" u="none" strike="noStrike" kern="1200" cap="none" spc="0" normalizeH="0" baseline="0" noProof="0" dirty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𝑉</m:t>
                                  </m:r>
                                </m:e>
                                <m:sup>
                                  <m:r>
                                    <a:rPr kumimoji="0" lang="en-US" sz="2400" b="0" i="1" u="none" strike="noStrike" kern="1200" cap="none" spc="0" normalizeH="0" baseline="0" noProof="0" dirty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𝜋</m:t>
                                  </m:r>
                                </m:sup>
                              </m:sSup>
                              <m:d>
                                <m:dPr>
                                  <m:ctrlPr>
                                    <a:rPr kumimoji="0" lang="en-US" sz="2400" b="0" i="1" u="none" strike="noStrike" kern="1200" cap="none" spc="0" normalizeH="0" baseline="0" noProof="0" dirty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kumimoji="0" lang="en-US" sz="2400" b="0" i="1" u="none" strike="noStrike" kern="1200" cap="none" spc="0" normalizeH="0" baseline="0" noProof="0" dirty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</m:d>
                            </m:e>
                          </m:d>
                        </m:e>
                        <m:sup>
                          <m:r>
                            <a:rPr kumimoji="0" lang="en-US" sz="24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1" name="Rectangle 30">
                <a:extLst>
                  <a:ext uri="{FF2B5EF4-FFF2-40B4-BE49-F238E27FC236}">
                    <a16:creationId xmlns:a16="http://schemas.microsoft.com/office/drawing/2014/main" id="{8B15F252-6C25-416F-B09D-DEE904F767E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83320" y="6019707"/>
                <a:ext cx="4308680" cy="783804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50FCB706-CA52-B0BD-1CFE-4D608CAD758B}"/>
                  </a:ext>
                </a:extLst>
              </p14:cNvPr>
              <p14:cNvContentPartPr/>
              <p14:nvPr/>
            </p14:nvContentPartPr>
            <p14:xfrm>
              <a:off x="5622840" y="5364720"/>
              <a:ext cx="475920" cy="24840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50FCB706-CA52-B0BD-1CFE-4D608CAD758B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5613480" y="5355360"/>
                <a:ext cx="494640" cy="267120"/>
              </a:xfrm>
              <a:prstGeom prst="rect">
                <a:avLst/>
              </a:prstGeom>
            </p:spPr>
          </p:pic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id="{0AFC3DAB-36F1-9460-0EF5-D3E934C8823A}"/>
              </a:ext>
            </a:extLst>
          </p:cNvPr>
          <p:cNvSpPr txBox="1"/>
          <p:nvPr/>
        </p:nvSpPr>
        <p:spPr>
          <a:xfrm>
            <a:off x="350876" y="6392081"/>
            <a:ext cx="27950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Slide credit: UC Berkeley AI </a:t>
            </a:r>
          </a:p>
        </p:txBody>
      </p:sp>
    </p:spTree>
    <p:extLst>
      <p:ext uri="{BB962C8B-B14F-4D97-AF65-F5344CB8AC3E}">
        <p14:creationId xmlns:p14="http://schemas.microsoft.com/office/powerpoint/2010/main" val="317204449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261C58-468C-4AAC-8A62-A254AE9B35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Poll 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39AF69-5BD1-4A60-8756-A9D6B200EE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719631"/>
            <a:ext cx="10515600" cy="2039539"/>
          </a:xfrm>
        </p:spPr>
        <p:txBody>
          <a:bodyPr/>
          <a:lstStyle/>
          <a:p>
            <a:r>
              <a:rPr lang="en-US" dirty="0"/>
              <a:t>Which converts TD values into a policy?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AEE2CD8C-4A22-4AE7-AA0F-DE3341132592}"/>
                  </a:ext>
                </a:extLst>
              </p:cNvPr>
              <p:cNvSpPr txBox="1"/>
              <p:nvPr/>
            </p:nvSpPr>
            <p:spPr>
              <a:xfrm>
                <a:off x="3769920" y="2107444"/>
                <a:ext cx="7668491" cy="44422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sSubPr>
                        <m:e>
                          <m:r>
                            <a:rPr kumimoji="0" lang="en-US" sz="20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𝑉</m:t>
                          </m:r>
                        </m:e>
                        <m:sub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𝑘</m:t>
                          </m:r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+</m:t>
                          </m:r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1</m:t>
                          </m:r>
                        </m:sub>
                      </m:sSub>
                      <m:d>
                        <m:dPr>
                          <m:ctrlPr>
                            <a:rPr kumimoji="0" lang="en-US" sz="20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kumimoji="0" lang="en-US" sz="20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𝑠</m:t>
                          </m:r>
                        </m:e>
                      </m:d>
                      <m:r>
                        <a:rPr kumimoji="0" lang="en-US" sz="2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=</m:t>
                      </m:r>
                      <m:func>
                        <m:funcPr>
                          <m:ctrlPr>
                            <a:rPr kumimoji="0" lang="en-US" sz="20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kumimoji="0" lang="en-US" sz="2000" b="0" i="0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max</m:t>
                              </m:r>
                            </m:e>
                            <m:lim>
                              <m:r>
                                <a:rPr kumimoji="0" lang="en-US" sz="20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𝑎</m:t>
                              </m:r>
                            </m:lim>
                          </m:limLow>
                        </m:fName>
                        <m:e>
                          <m:nary>
                            <m:naryPr>
                              <m:chr m:val="∑"/>
                              <m:supHide m:val="on"/>
                              <m:ctrlP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naryPr>
                            <m:sub>
                              <m:r>
                                <a:rPr kumimoji="0" lang="en-US" sz="20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kumimoji="0" lang="en-US" sz="20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′</m:t>
                              </m:r>
                            </m:sub>
                            <m:sup/>
                            <m:e>
                              <m:r>
                                <a:rPr kumimoji="0" lang="en-US" sz="20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𝑃</m:t>
                              </m:r>
                              <m:d>
                                <m:dPr>
                                  <m:ctrlPr>
                                    <a:rPr kumimoji="0" lang="en-US" sz="20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kumimoji="0" lang="en-US" sz="20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kumimoji="0" lang="en-US" sz="20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kumimoji="0" lang="en-US" sz="20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  <m:e>
                                  <m:r>
                                    <a:rPr kumimoji="0" lang="en-US" sz="20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  <m:r>
                                    <a:rPr kumimoji="0" lang="en-US" sz="20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,</m:t>
                                  </m:r>
                                  <m:r>
                                    <a:rPr kumimoji="0" lang="en-US" sz="20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𝑎</m:t>
                                  </m:r>
                                </m:e>
                              </m:d>
                              <m:d>
                                <m:dPr>
                                  <m:begChr m:val="["/>
                                  <m:endChr m:val="]"/>
                                  <m:ctrlP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kumimoji="0" lang="en-US" sz="20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𝑅</m:t>
                                  </m:r>
                                  <m:d>
                                    <m:dPr>
                                      <m:ctrlPr>
                                        <a:rPr kumimoji="0" lang="en-US" sz="20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kumimoji="0" lang="en-US" sz="20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  <m:r>
                                        <a:rPr kumimoji="0" lang="en-US" sz="20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,</m:t>
                                      </m:r>
                                      <m:r>
                                        <a:rPr kumimoji="0" lang="en-US" sz="20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𝑎</m:t>
                                      </m:r>
                                      <m:r>
                                        <a:rPr kumimoji="0" lang="en-US" sz="20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,</m:t>
                                      </m:r>
                                      <m:sSup>
                                        <m:sSupPr>
                                          <m:ctrlPr>
                                            <a:rPr kumimoji="0" lang="en-US" sz="2000" b="0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kumimoji="0" lang="en-US" sz="2000" b="0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  <m:t>𝑠</m:t>
                                          </m:r>
                                        </m:e>
                                        <m:sup>
                                          <m:r>
                                            <a:rPr kumimoji="0" lang="en-US" sz="2000" b="0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</m:e>
                                  </m:d>
                                  <m:r>
                                    <a:rPr kumimoji="0" lang="en-US" sz="20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+</m:t>
                                  </m:r>
                                  <m:r>
                                    <a:rPr kumimoji="0" lang="en-US" sz="20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𝛾</m:t>
                                  </m:r>
                                  <m:sSub>
                                    <m:sSubPr>
                                      <m:ctrlP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kumimoji="0" lang="en-US" sz="20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𝑉</m:t>
                                      </m:r>
                                    </m:e>
                                    <m:sub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𝑘</m:t>
                                      </m:r>
                                    </m:sub>
                                  </m:sSub>
                                  <m:d>
                                    <m:dPr>
                                      <m:ctrlPr>
                                        <a:rPr kumimoji="0" lang="en-US" sz="20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</m:ctrlPr>
                                    </m:dPr>
                                    <m:e>
                                      <m:sSup>
                                        <m:sSupPr>
                                          <m:ctrlPr>
                                            <a:rPr kumimoji="0" lang="en-US" sz="2000" b="0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kumimoji="0" lang="en-US" sz="2000" b="0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  <m:t>𝑠</m:t>
                                          </m:r>
                                        </m:e>
                                        <m:sup>
                                          <m:r>
                                            <a:rPr kumimoji="0" lang="en-US" sz="2000" b="0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</m:e>
                                  </m:d>
                                </m:e>
                              </m:d>
                            </m:e>
                          </m:nary>
                        </m:e>
                      </m:func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,  ∀ </m:t>
                      </m:r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𝑠</m:t>
                      </m:r>
                    </m:oMath>
                  </m:oMathPara>
                </a14:m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sSubPr>
                        <m:e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𝑄</m:t>
                          </m:r>
                        </m:e>
                        <m:sub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𝑘</m:t>
                          </m:r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+</m:t>
                          </m:r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1</m:t>
                          </m:r>
                        </m:sub>
                      </m:sSub>
                      <m:d>
                        <m:dPr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𝑠</m:t>
                          </m:r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,</m:t>
                          </m:r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𝑎</m:t>
                          </m:r>
                        </m:e>
                      </m:d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naryPr>
                        <m:sub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𝑠</m:t>
                          </m:r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′</m:t>
                          </m:r>
                        </m:sub>
                        <m:sup/>
                        <m:e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𝑃</m:t>
                          </m:r>
                          <m:d>
                            <m:dPr>
                              <m:ctrlP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  <m:e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𝑎</m:t>
                              </m:r>
                            </m:e>
                          </m:d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[</m:t>
                          </m:r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𝑅</m:t>
                          </m:r>
                          <m:d>
                            <m:dPr>
                              <m:ctrlP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dPr>
                            <m:e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𝑎</m:t>
                              </m:r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sSup>
                                <m:sSupPr>
                                  <m:ctrlP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</m:d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+</m:t>
                          </m:r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𝛾</m:t>
                          </m:r>
                          <m:func>
                            <m:funcPr>
                              <m:ctrlP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funcPr>
                            <m:fName>
                              <m:limLow>
                                <m:limLowPr>
                                  <m:ctrlP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limLowPr>
                                <m:e>
                                  <m:r>
                                    <m:rPr>
                                      <m:sty m:val="p"/>
                                    </m:rPr>
                                    <a:rPr kumimoji="0" lang="en-US" sz="2000" b="0" i="0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max</m:t>
                                  </m:r>
                                </m:e>
                                <m:lim>
                                  <m:sSup>
                                    <m:sSupPr>
                                      <m:ctrlP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𝑎</m:t>
                                      </m:r>
                                    </m:e>
                                    <m:sup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lim>
                              </m:limLow>
                            </m:fName>
                            <m:e>
                              <m:sSub>
                                <m:sSubPr>
                                  <m:ctrlP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sSubPr>
                                <m:e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𝑄</m:t>
                                  </m:r>
                                </m:e>
                                <m:sub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𝑘</m:t>
                                  </m:r>
                                </m:sub>
                              </m:sSub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(</m:t>
                              </m:r>
                              <m:sSup>
                                <m:sSupPr>
                                  <m:ctrlP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sSup>
                                <m:sSupPr>
                                  <m:ctrlP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𝑎</m:t>
                                  </m:r>
                                </m:e>
                                <m:sup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)]</m:t>
                              </m:r>
                            </m:e>
                          </m:func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,  </m:t>
                          </m:r>
                        </m:e>
                      </m:nary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   </m:t>
                      </m:r>
                      <m:r>
                        <a:rPr kumimoji="0" lang="en-US" sz="2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∀ </m:t>
                      </m:r>
                      <m:r>
                        <a:rPr kumimoji="0" lang="en-US" sz="2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𝑠</m:t>
                      </m:r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,</m:t>
                      </m:r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𝑎</m:t>
                      </m:r>
                    </m:oMath>
                  </m:oMathPara>
                </a14:m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sSubPr>
                        <m:e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𝜋</m:t>
                          </m:r>
                        </m:e>
                        <m:sub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𝑉</m:t>
                          </m:r>
                        </m:sub>
                      </m:sSub>
                      <m:d>
                        <m:dPr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𝑠</m:t>
                          </m:r>
                        </m:e>
                      </m:d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=</m:t>
                      </m:r>
                      <m:func>
                        <m:funcPr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kumimoji="0" lang="en-US" sz="2000" b="0" i="0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argmax</m:t>
                              </m:r>
                            </m:e>
                            <m:lim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𝑎</m:t>
                              </m:r>
                            </m:lim>
                          </m:limLow>
                        </m:fName>
                        <m:e>
                          <m:nary>
                            <m:naryPr>
                              <m:chr m:val="∑"/>
                              <m:supHide m:val="on"/>
                              <m:ctrlP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naryPr>
                            <m:sub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′</m:t>
                              </m:r>
                            </m:sub>
                            <m:sup/>
                            <m:e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𝑃</m:t>
                              </m:r>
                              <m:d>
                                <m:dPr>
                                  <m:ctrlP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  <m:e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,</m:t>
                                  </m:r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𝑎</m:t>
                                  </m:r>
                                </m:e>
                              </m:d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[</m:t>
                              </m:r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𝑅</m:t>
                              </m:r>
                              <m:d>
                                <m:dPr>
                                  <m:ctrlP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,</m:t>
                                  </m:r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𝑎</m:t>
                                  </m:r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,</m:t>
                                  </m:r>
                                  <m:sSup>
                                    <m:sSupPr>
                                      <m:ctrlP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</m:d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+</m:t>
                              </m:r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𝛾</m:t>
                              </m:r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𝑉</m:t>
                              </m:r>
                              <m:d>
                                <m:dPr>
                                  <m:ctrlP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</m:d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]</m:t>
                              </m:r>
                            </m:e>
                          </m:nary>
                        </m:e>
                      </m:func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,  ∀ </m:t>
                      </m:r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𝑠</m:t>
                      </m:r>
                    </m:oMath>
                  </m:oMathPara>
                </a14:m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sSubSupPr>
                        <m:e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𝑉</m:t>
                          </m:r>
                        </m:e>
                        <m:sub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𝑘</m:t>
                          </m:r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+</m:t>
                          </m:r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1</m:t>
                          </m:r>
                        </m:sub>
                        <m:sup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𝜋</m:t>
                          </m:r>
                        </m:sup>
                      </m:sSubSup>
                      <m:d>
                        <m:dPr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𝑠</m:t>
                          </m:r>
                        </m:e>
                      </m:d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naryPr>
                        <m:sub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𝑠</m:t>
                          </m:r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′</m:t>
                          </m:r>
                        </m:sub>
                        <m:sup/>
                        <m:e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𝑃</m:t>
                          </m:r>
                          <m:d>
                            <m:dPr>
                              <m:ctrlP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  <m:e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𝜋</m:t>
                              </m:r>
                              <m:d>
                                <m:dPr>
                                  <m:ctrlP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</m:d>
                            </m:e>
                          </m:d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[</m:t>
                          </m:r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𝑅</m:t>
                          </m:r>
                          <m:d>
                            <m:dPr>
                              <m:ctrlP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dPr>
                            <m:e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𝜋</m:t>
                              </m:r>
                              <m:d>
                                <m:dPr>
                                  <m:ctrlP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</m:d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sSup>
                                <m:sSupPr>
                                  <m:ctrlP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</m:d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+</m:t>
                          </m:r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𝛾</m:t>
                          </m:r>
                          <m:sSubSup>
                            <m:sSubSupPr>
                              <m:ctrlP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sSubSupPr>
                            <m:e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𝑘</m:t>
                              </m:r>
                            </m:sub>
                            <m:sup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𝜋</m:t>
                              </m:r>
                            </m:sup>
                          </m:sSubSup>
                          <m:d>
                            <m:dPr>
                              <m:ctrlP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</m:d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]</m:t>
                          </m:r>
                        </m:e>
                      </m:nary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,  ∀ </m:t>
                      </m:r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𝑠</m:t>
                      </m:r>
                    </m:oMath>
                  </m:oMathPara>
                </a14:m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sSubPr>
                        <m:e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𝜋</m:t>
                          </m:r>
                        </m:e>
                        <m:sub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𝑛𝑒𝑤</m:t>
                          </m:r>
                        </m:sub>
                      </m:sSub>
                      <m:d>
                        <m:dPr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𝑠</m:t>
                          </m:r>
                        </m:e>
                      </m:d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=</m:t>
                      </m:r>
                      <m:func>
                        <m:funcPr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kumimoji="0" lang="en-US" sz="2000" b="0" i="0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argmax</m:t>
                              </m:r>
                            </m:e>
                            <m:lim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𝑎</m:t>
                              </m:r>
                            </m:lim>
                          </m:limLow>
                        </m:fName>
                        <m:e>
                          <m:nary>
                            <m:naryPr>
                              <m:chr m:val="∑"/>
                              <m:supHide m:val="on"/>
                              <m:ctrlP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naryPr>
                            <m:sub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′</m:t>
                              </m:r>
                            </m:sub>
                            <m:sup/>
                            <m:e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𝑃</m:t>
                              </m:r>
                              <m:d>
                                <m:dPr>
                                  <m:ctrlP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  <m:e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,</m:t>
                                  </m:r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𝑎</m:t>
                                  </m:r>
                                </m:e>
                              </m:d>
                              <m:d>
                                <m:dPr>
                                  <m:begChr m:val="["/>
                                  <m:endChr m:val="]"/>
                                  <m:ctrlP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𝑅</m:t>
                                  </m:r>
                                  <m:d>
                                    <m:dPr>
                                      <m:ctrlP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,</m:t>
                                      </m:r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𝑎</m:t>
                                      </m:r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,</m:t>
                                      </m:r>
                                      <m:sSup>
                                        <m:sSupPr>
                                          <m:ctrlPr>
                                            <a:rPr kumimoji="0" lang="en-US" sz="20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kumimoji="0" lang="en-US" sz="20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  <m:t>𝑠</m:t>
                                          </m:r>
                                        </m:e>
                                        <m:sup>
                                          <m:r>
                                            <a:rPr kumimoji="0" lang="en-US" sz="20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</m:e>
                                  </m:d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+</m:t>
                                  </m:r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𝛾</m:t>
                                  </m:r>
                                  <m:sSup>
                                    <m:sSupPr>
                                      <m:ctrlP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𝑉</m:t>
                                      </m:r>
                                    </m:e>
                                    <m:sup>
                                      <m:sSub>
                                        <m:sSubPr>
                                          <m:ctrlPr>
                                            <a:rPr kumimoji="0" lang="en-US" sz="20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kumimoji="0" lang="en-US" sz="20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  <m:t>𝜋</m:t>
                                          </m:r>
                                        </m:e>
                                        <m:sub>
                                          <m:r>
                                            <a:rPr kumimoji="0" lang="en-US" sz="20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  <m:t>𝑜𝑙𝑑</m:t>
                                          </m:r>
                                        </m:sub>
                                      </m:sSub>
                                    </m:sup>
                                  </m:sSup>
                                  <m:d>
                                    <m:dPr>
                                      <m:ctrlP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</m:ctrlPr>
                                    </m:dPr>
                                    <m:e>
                                      <m:sSup>
                                        <m:sSupPr>
                                          <m:ctrlPr>
                                            <a:rPr kumimoji="0" lang="en-US" sz="20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kumimoji="0" lang="en-US" sz="20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  <m:t>𝑠</m:t>
                                          </m:r>
                                        </m:e>
                                        <m:sup>
                                          <m:r>
                                            <a:rPr kumimoji="0" lang="en-US" sz="20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</m:e>
                                  </m:d>
                                </m:e>
                              </m:d>
                            </m:e>
                          </m:nary>
                        </m:e>
                      </m:func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,  ∀ </m:t>
                      </m:r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𝑠</m:t>
                      </m:r>
                    </m:oMath>
                  </m:oMathPara>
                </a14:m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AEE2CD8C-4A22-4AE7-AA0F-DE334113259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69920" y="2107444"/>
                <a:ext cx="7668491" cy="4442242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>
            <a:extLst>
              <a:ext uri="{FF2B5EF4-FFF2-40B4-BE49-F238E27FC236}">
                <a16:creationId xmlns:a16="http://schemas.microsoft.com/office/drawing/2014/main" id="{5CFE5080-3736-406C-B5F6-692546EBD294}"/>
              </a:ext>
            </a:extLst>
          </p:cNvPr>
          <p:cNvSpPr txBox="1"/>
          <p:nvPr/>
        </p:nvSpPr>
        <p:spPr>
          <a:xfrm>
            <a:off x="684953" y="2507847"/>
            <a:ext cx="31550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A) Value iteration: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5C433AF-3AC2-42D0-A2AB-BFD65142C1A6}"/>
              </a:ext>
            </a:extLst>
          </p:cNvPr>
          <p:cNvSpPr txBox="1"/>
          <p:nvPr/>
        </p:nvSpPr>
        <p:spPr>
          <a:xfrm>
            <a:off x="684953" y="3275584"/>
            <a:ext cx="31550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B) Q-iteration: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B59A69A-95DE-43AE-81CC-D59F00F3BDB7}"/>
              </a:ext>
            </a:extLst>
          </p:cNvPr>
          <p:cNvSpPr txBox="1"/>
          <p:nvPr/>
        </p:nvSpPr>
        <p:spPr>
          <a:xfrm>
            <a:off x="641906" y="4019050"/>
            <a:ext cx="31550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C) Policy extraction: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8984B05-B157-4CEF-8A0C-C18ADC37E7B7}"/>
              </a:ext>
            </a:extLst>
          </p:cNvPr>
          <p:cNvSpPr txBox="1"/>
          <p:nvPr/>
        </p:nvSpPr>
        <p:spPr>
          <a:xfrm>
            <a:off x="641906" y="5501797"/>
            <a:ext cx="31550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E) Policy improvement: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9A3556B-553D-4B24-A170-5086D509BC0B}"/>
              </a:ext>
            </a:extLst>
          </p:cNvPr>
          <p:cNvSpPr txBox="1"/>
          <p:nvPr/>
        </p:nvSpPr>
        <p:spPr>
          <a:xfrm>
            <a:off x="641906" y="4758331"/>
            <a:ext cx="31550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D) Policy evaluation:</a:t>
            </a:r>
          </a:p>
        </p:txBody>
      </p:sp>
      <p:sp>
        <p:nvSpPr>
          <p:cNvPr id="12" name="TextBox 22">
            <a:extLst>
              <a:ext uri="{FF2B5EF4-FFF2-40B4-BE49-F238E27FC236}">
                <a16:creationId xmlns:a16="http://schemas.microsoft.com/office/drawing/2014/main" id="{90996A34-B680-48E4-B9E8-8A8406A0CC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1906" y="994943"/>
            <a:ext cx="155863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TD update: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E1AE9D2C-B501-4B3C-93DA-BD36FCF7910C}"/>
                  </a:ext>
                </a:extLst>
              </p:cNvPr>
              <p:cNvSpPr/>
              <p:nvPr/>
            </p:nvSpPr>
            <p:spPr>
              <a:xfrm>
                <a:off x="3709567" y="1025720"/>
                <a:ext cx="5124030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US" sz="20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sSupPr>
                        <m:e>
                          <m:r>
                            <a:rPr kumimoji="0" lang="en-US" sz="20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𝑉</m:t>
                          </m:r>
                        </m:e>
                        <m:sup>
                          <m:r>
                            <a:rPr kumimoji="0" lang="en-US" sz="20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𝜋</m:t>
                          </m:r>
                        </m:sup>
                      </m:sSup>
                      <m:d>
                        <m:dPr>
                          <m:ctrlPr>
                            <a:rPr kumimoji="0" lang="en-US" sz="20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kumimoji="0" lang="en-US" sz="20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𝑠</m:t>
                          </m:r>
                        </m:e>
                      </m:d>
                      <m:r>
                        <a:rPr kumimoji="0" lang="en-US" sz="20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 = </m:t>
                      </m:r>
                      <m:sSup>
                        <m:sSupPr>
                          <m:ctrlPr>
                            <a:rPr kumimoji="0" lang="en-US" sz="20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sSupPr>
                        <m:e>
                          <m:r>
                            <a:rPr kumimoji="0" lang="en-US" sz="20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𝑉</m:t>
                          </m:r>
                        </m:e>
                        <m:sup>
                          <m:r>
                            <a:rPr kumimoji="0" lang="en-US" sz="20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𝜋</m:t>
                          </m:r>
                        </m:sup>
                      </m:sSup>
                      <m:r>
                        <a:rPr kumimoji="0" lang="en-US" sz="20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(</m:t>
                      </m:r>
                      <m:r>
                        <a:rPr kumimoji="0" lang="en-US" sz="20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𝑠</m:t>
                      </m:r>
                      <m:r>
                        <a:rPr kumimoji="0" lang="en-US" sz="20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) +</m:t>
                      </m:r>
                      <m:r>
                        <a:rPr kumimoji="0" lang="en-US" sz="20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𝛼</m:t>
                      </m:r>
                      <m:r>
                        <a:rPr kumimoji="0" lang="en-US" sz="20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 </m:t>
                      </m:r>
                      <m:d>
                        <m:dPr>
                          <m:begChr m:val="["/>
                          <m:endChr m:val="]"/>
                          <m:ctrlPr>
                            <a:rPr kumimoji="0" lang="en-US" sz="20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kumimoji="0" lang="en-US" sz="20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𝑟</m:t>
                          </m:r>
                          <m:r>
                            <a:rPr kumimoji="0" lang="en-US" sz="20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+</m:t>
                          </m:r>
                          <m:r>
                            <a:rPr kumimoji="0" lang="en-US" sz="20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𝛾</m:t>
                          </m:r>
                          <m:r>
                            <a:rPr kumimoji="0" lang="en-US" sz="20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 </m:t>
                          </m:r>
                          <m:sSup>
                            <m:sSupPr>
                              <m:ctrlPr>
                                <a:rPr kumimoji="0" lang="en-US" sz="20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sSupPr>
                            <m:e>
                              <m:r>
                                <a:rPr kumimoji="0" lang="en-US" sz="20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𝑉</m:t>
                              </m:r>
                            </m:e>
                            <m:sup>
                              <m:r>
                                <a:rPr kumimoji="0" lang="en-US" sz="20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𝜋</m:t>
                              </m:r>
                            </m:sup>
                          </m:sSup>
                          <m:d>
                            <m:dPr>
                              <m:ctrlPr>
                                <a:rPr kumimoji="0" lang="en-US" sz="20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kumimoji="0" lang="en-US" sz="2000" b="0" i="1" u="none" strike="noStrike" kern="1200" cap="none" spc="0" normalizeH="0" baseline="0" noProof="0" dirty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kumimoji="0" lang="en-US" sz="2000" b="0" i="1" u="none" strike="noStrike" kern="1200" cap="none" spc="0" normalizeH="0" baseline="0" noProof="0" dirty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kumimoji="0" lang="en-US" sz="2000" b="0" i="1" u="none" strike="noStrike" kern="1200" cap="none" spc="0" normalizeH="0" baseline="0" noProof="0" dirty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</m:d>
                          <m:r>
                            <a:rPr kumimoji="0" lang="en-US" sz="20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− </m:t>
                          </m:r>
                          <m:sSup>
                            <m:sSupPr>
                              <m:ctrlPr>
                                <a:rPr kumimoji="0" lang="en-US" sz="20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sSupPr>
                            <m:e>
                              <m:r>
                                <a:rPr kumimoji="0" lang="en-US" sz="20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𝑉</m:t>
                              </m:r>
                            </m:e>
                            <m:sup>
                              <m:r>
                                <a:rPr kumimoji="0" lang="en-US" sz="20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𝜋</m:t>
                              </m:r>
                            </m:sup>
                          </m:sSup>
                          <m:d>
                            <m:dPr>
                              <m:ctrlPr>
                                <a:rPr kumimoji="0" lang="en-US" sz="20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dPr>
                            <m:e>
                              <m:r>
                                <a:rPr kumimoji="0" lang="en-US" sz="20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𝑠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E1AE9D2C-B501-4B3C-93DA-BD36FCF7910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09567" y="1025720"/>
                <a:ext cx="5124030" cy="400110"/>
              </a:xfrm>
              <a:prstGeom prst="rect">
                <a:avLst/>
              </a:prstGeom>
              <a:blipFill>
                <a:blip r:embed="rId3"/>
                <a:stretch>
                  <a:fillRect b="-151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TextBox 12">
            <a:extLst>
              <a:ext uri="{FF2B5EF4-FFF2-40B4-BE49-F238E27FC236}">
                <a16:creationId xmlns:a16="http://schemas.microsoft.com/office/drawing/2014/main" id="{1D27AE2B-6CEF-4538-845E-8F858ED54B1B}"/>
              </a:ext>
            </a:extLst>
          </p:cNvPr>
          <p:cNvSpPr txBox="1"/>
          <p:nvPr/>
        </p:nvSpPr>
        <p:spPr>
          <a:xfrm>
            <a:off x="684953" y="6226829"/>
            <a:ext cx="31550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F) None of the above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1" name="Ink 10">
                <a:extLst>
                  <a:ext uri="{FF2B5EF4-FFF2-40B4-BE49-F238E27FC236}">
                    <a16:creationId xmlns:a16="http://schemas.microsoft.com/office/drawing/2014/main" id="{47EE350F-9C3F-548E-BE01-678F23F2C9CB}"/>
                  </a:ext>
                </a:extLst>
              </p14:cNvPr>
              <p14:cNvContentPartPr/>
              <p14:nvPr/>
            </p14:nvContentPartPr>
            <p14:xfrm>
              <a:off x="305280" y="2414520"/>
              <a:ext cx="7815960" cy="4303440"/>
            </p14:xfrm>
          </p:contentPart>
        </mc:Choice>
        <mc:Fallback xmlns="">
          <p:pic>
            <p:nvPicPr>
              <p:cNvPr id="11" name="Ink 10">
                <a:extLst>
                  <a:ext uri="{FF2B5EF4-FFF2-40B4-BE49-F238E27FC236}">
                    <a16:creationId xmlns:a16="http://schemas.microsoft.com/office/drawing/2014/main" id="{47EE350F-9C3F-548E-BE01-678F23F2C9CB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95920" y="2405160"/>
                <a:ext cx="7834680" cy="43221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38115863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Problems with TD Value Learning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idx="1"/>
          </p:nvPr>
        </p:nvSpPr>
        <p:spPr>
          <a:xfrm>
            <a:off x="381000" y="1447800"/>
            <a:ext cx="11277600" cy="4800600"/>
          </a:xfrm>
        </p:spPr>
        <p:txBody>
          <a:bodyPr/>
          <a:lstStyle/>
          <a:p>
            <a:r>
              <a:rPr lang="en-US" sz="2800" dirty="0">
                <a:latin typeface="Calibri"/>
                <a:cs typeface="Calibri"/>
              </a:rPr>
              <a:t>TD value leaning is a model-free way to do policy evaluation, mimicking Bellman updates with running sample averages</a:t>
            </a:r>
          </a:p>
          <a:p>
            <a:r>
              <a:rPr lang="en-US" sz="2800" dirty="0">
                <a:latin typeface="Calibri"/>
                <a:cs typeface="Calibri"/>
              </a:rPr>
              <a:t>However, if we want to turn values into a (new) policy, we’re sunk:</a:t>
            </a:r>
          </a:p>
          <a:p>
            <a:endParaRPr lang="en-US" sz="2800" dirty="0">
              <a:latin typeface="Calibri"/>
              <a:cs typeface="Calibri"/>
            </a:endParaRPr>
          </a:p>
          <a:p>
            <a:endParaRPr lang="en-US" sz="2800" dirty="0">
              <a:latin typeface="Calibri"/>
              <a:cs typeface="Calibri"/>
            </a:endParaRPr>
          </a:p>
          <a:p>
            <a:endParaRPr lang="en-US" sz="2800" dirty="0">
              <a:latin typeface="Calibri"/>
              <a:cs typeface="Calibri"/>
            </a:endParaRPr>
          </a:p>
          <a:p>
            <a:endParaRPr lang="en-US" sz="2800" dirty="0">
              <a:latin typeface="Calibri"/>
              <a:cs typeface="Calibri"/>
            </a:endParaRPr>
          </a:p>
          <a:p>
            <a:r>
              <a:rPr lang="en-US" sz="2800" dirty="0">
                <a:latin typeface="Calibri"/>
                <a:cs typeface="Calibri"/>
              </a:rPr>
              <a:t>Idea: learn Q-values, not values</a:t>
            </a:r>
          </a:p>
          <a:p>
            <a:r>
              <a:rPr lang="en-US" sz="2800" dirty="0">
                <a:latin typeface="Calibri"/>
                <a:cs typeface="Calibri"/>
              </a:rPr>
              <a:t>Makes action selection model-free too!</a:t>
            </a:r>
          </a:p>
        </p:txBody>
      </p:sp>
      <p:pic>
        <p:nvPicPr>
          <p:cNvPr id="46" name="Picture 45" descr="txp_fi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 cstate="print"/>
          <a:stretch>
            <a:fillRect/>
          </a:stretch>
        </p:blipFill>
        <p:spPr bwMode="auto">
          <a:xfrm>
            <a:off x="1676400" y="3229431"/>
            <a:ext cx="3271411" cy="450236"/>
          </a:xfrm>
          <a:prstGeom prst="rect">
            <a:avLst/>
          </a:prstGeom>
          <a:noFill/>
          <a:ln/>
          <a:effectLst/>
        </p:spPr>
      </p:pic>
      <p:pic>
        <p:nvPicPr>
          <p:cNvPr id="45" name="Picture 44" descr="txp_fi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 cstate="print"/>
          <a:stretch>
            <a:fillRect/>
          </a:stretch>
        </p:blipFill>
        <p:spPr bwMode="auto">
          <a:xfrm>
            <a:off x="1676400" y="3978731"/>
            <a:ext cx="5323955" cy="593269"/>
          </a:xfrm>
          <a:prstGeom prst="rect">
            <a:avLst/>
          </a:prstGeom>
          <a:noFill/>
          <a:ln/>
          <a:effectLst/>
        </p:spPr>
      </p:pic>
      <p:grpSp>
        <p:nvGrpSpPr>
          <p:cNvPr id="26" name="Group 4"/>
          <p:cNvGrpSpPr>
            <a:grpSpLocks/>
          </p:cNvGrpSpPr>
          <p:nvPr/>
        </p:nvGrpSpPr>
        <p:grpSpPr bwMode="auto">
          <a:xfrm>
            <a:off x="8153400" y="3189014"/>
            <a:ext cx="3048000" cy="2754586"/>
            <a:chOff x="2400" y="1401"/>
            <a:chExt cx="1392" cy="1258"/>
          </a:xfrm>
        </p:grpSpPr>
        <p:sp>
          <p:nvSpPr>
            <p:cNvPr id="27" name="AutoShape 5"/>
            <p:cNvSpPr>
              <a:spLocks noChangeArrowheads="1"/>
            </p:cNvSpPr>
            <p:nvPr/>
          </p:nvSpPr>
          <p:spPr bwMode="auto">
            <a:xfrm>
              <a:off x="3070" y="1488"/>
              <a:ext cx="155" cy="124"/>
            </a:xfrm>
            <a:prstGeom prst="triangle">
              <a:avLst>
                <a:gd name="adj" fmla="val 50000"/>
              </a:avLst>
            </a:prstGeom>
            <a:solidFill>
              <a:srgbClr val="00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grpSp>
          <p:nvGrpSpPr>
            <p:cNvPr id="28" name="Group 6"/>
            <p:cNvGrpSpPr>
              <a:grpSpLocks/>
            </p:cNvGrpSpPr>
            <p:nvPr/>
          </p:nvGrpSpPr>
          <p:grpSpPr bwMode="auto">
            <a:xfrm>
              <a:off x="2529" y="1617"/>
              <a:ext cx="1263" cy="361"/>
              <a:chOff x="1584" y="1680"/>
              <a:chExt cx="2352" cy="336"/>
            </a:xfrm>
          </p:grpSpPr>
          <p:sp>
            <p:nvSpPr>
              <p:cNvPr id="41" name="Line 7"/>
              <p:cNvSpPr>
                <a:spLocks noChangeShapeType="1"/>
              </p:cNvSpPr>
              <p:nvPr/>
            </p:nvSpPr>
            <p:spPr bwMode="auto">
              <a:xfrm flipH="1">
                <a:off x="1584" y="1680"/>
                <a:ext cx="1152" cy="33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  <p:sp>
            <p:nvSpPr>
              <p:cNvPr id="42" name="Line 8"/>
              <p:cNvSpPr>
                <a:spLocks noChangeShapeType="1"/>
              </p:cNvSpPr>
              <p:nvPr/>
            </p:nvSpPr>
            <p:spPr bwMode="auto">
              <a:xfrm>
                <a:off x="2736" y="1680"/>
                <a:ext cx="1200" cy="28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  <p:sp>
            <p:nvSpPr>
              <p:cNvPr id="43" name="Line 9"/>
              <p:cNvSpPr>
                <a:spLocks noChangeShapeType="1"/>
              </p:cNvSpPr>
              <p:nvPr/>
            </p:nvSpPr>
            <p:spPr bwMode="auto">
              <a:xfrm flipH="1">
                <a:off x="2304" y="1680"/>
                <a:ext cx="432" cy="33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  <p:sp>
            <p:nvSpPr>
              <p:cNvPr id="44" name="Line 10"/>
              <p:cNvSpPr>
                <a:spLocks noChangeShapeType="1"/>
              </p:cNvSpPr>
              <p:nvPr/>
            </p:nvSpPr>
            <p:spPr bwMode="auto">
              <a:xfrm>
                <a:off x="2736" y="1680"/>
                <a:ext cx="432" cy="28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</p:grpSp>
        <p:sp>
          <p:nvSpPr>
            <p:cNvPr id="29" name="Oval 11"/>
            <p:cNvSpPr>
              <a:spLocks noChangeArrowheads="1"/>
            </p:cNvSpPr>
            <p:nvPr/>
          </p:nvSpPr>
          <p:spPr bwMode="auto">
            <a:xfrm>
              <a:off x="2864" y="1978"/>
              <a:ext cx="129" cy="129"/>
            </a:xfrm>
            <a:prstGeom prst="ellipse">
              <a:avLst/>
            </a:prstGeom>
            <a:solidFill>
              <a:srgbClr val="008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grpSp>
          <p:nvGrpSpPr>
            <p:cNvPr id="30" name="Group 12"/>
            <p:cNvGrpSpPr>
              <a:grpSpLocks/>
            </p:cNvGrpSpPr>
            <p:nvPr/>
          </p:nvGrpSpPr>
          <p:grpSpPr bwMode="auto">
            <a:xfrm>
              <a:off x="2400" y="2107"/>
              <a:ext cx="1057" cy="386"/>
              <a:chOff x="1536" y="2400"/>
              <a:chExt cx="1584" cy="624"/>
            </a:xfrm>
          </p:grpSpPr>
          <p:sp>
            <p:nvSpPr>
              <p:cNvPr id="37" name="Line 13"/>
              <p:cNvSpPr>
                <a:spLocks noChangeShapeType="1"/>
              </p:cNvSpPr>
              <p:nvPr/>
            </p:nvSpPr>
            <p:spPr bwMode="auto">
              <a:xfrm flipH="1">
                <a:off x="1536" y="2400"/>
                <a:ext cx="776" cy="62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  <p:sp>
            <p:nvSpPr>
              <p:cNvPr id="38" name="Line 14"/>
              <p:cNvSpPr>
                <a:spLocks noChangeShapeType="1"/>
              </p:cNvSpPr>
              <p:nvPr/>
            </p:nvSpPr>
            <p:spPr bwMode="auto">
              <a:xfrm>
                <a:off x="2312" y="2400"/>
                <a:ext cx="808" cy="62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  <p:sp>
            <p:nvSpPr>
              <p:cNvPr id="39" name="Line 15"/>
              <p:cNvSpPr>
                <a:spLocks noChangeShapeType="1"/>
              </p:cNvSpPr>
              <p:nvPr/>
            </p:nvSpPr>
            <p:spPr bwMode="auto">
              <a:xfrm flipH="1">
                <a:off x="2021" y="2400"/>
                <a:ext cx="291" cy="624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prstDash val="dash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  <p:sp>
            <p:nvSpPr>
              <p:cNvPr id="40" name="Line 16"/>
              <p:cNvSpPr>
                <a:spLocks noChangeShapeType="1"/>
              </p:cNvSpPr>
              <p:nvPr/>
            </p:nvSpPr>
            <p:spPr bwMode="auto">
              <a:xfrm>
                <a:off x="2312" y="2400"/>
                <a:ext cx="280" cy="624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</p:grpSp>
        <p:sp>
          <p:nvSpPr>
            <p:cNvPr id="31" name="Text Box 17"/>
            <p:cNvSpPr txBox="1">
              <a:spLocks noChangeArrowheads="1"/>
            </p:cNvSpPr>
            <p:nvPr/>
          </p:nvSpPr>
          <p:spPr bwMode="auto">
            <a:xfrm>
              <a:off x="3071" y="1680"/>
              <a:ext cx="129" cy="2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a</a:t>
              </a:r>
            </a:p>
          </p:txBody>
        </p:sp>
        <p:sp>
          <p:nvSpPr>
            <p:cNvPr id="32" name="Text Box 18"/>
            <p:cNvSpPr txBox="1">
              <a:spLocks noChangeArrowheads="1"/>
            </p:cNvSpPr>
            <p:nvPr/>
          </p:nvSpPr>
          <p:spPr bwMode="auto">
            <a:xfrm>
              <a:off x="3216" y="1401"/>
              <a:ext cx="129" cy="2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s</a:t>
              </a:r>
            </a:p>
          </p:txBody>
        </p:sp>
        <p:sp>
          <p:nvSpPr>
            <p:cNvPr id="33" name="Text Box 19"/>
            <p:cNvSpPr txBox="1">
              <a:spLocks noChangeArrowheads="1"/>
            </p:cNvSpPr>
            <p:nvPr/>
          </p:nvSpPr>
          <p:spPr bwMode="auto">
            <a:xfrm>
              <a:off x="3024" y="1920"/>
              <a:ext cx="559" cy="2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8000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s, a</a:t>
              </a:r>
            </a:p>
          </p:txBody>
        </p:sp>
        <p:sp>
          <p:nvSpPr>
            <p:cNvPr id="34" name="Text Box 20"/>
            <p:cNvSpPr txBox="1">
              <a:spLocks noChangeArrowheads="1"/>
            </p:cNvSpPr>
            <p:nvPr/>
          </p:nvSpPr>
          <p:spPr bwMode="auto">
            <a:xfrm>
              <a:off x="2609" y="2261"/>
              <a:ext cx="504" cy="2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s,a,s</a:t>
              </a:r>
              <a:r>
                <a:rPr kumimoji="0" lang="ja-JP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游ゴシック" panose="020B0400000000000000" pitchFamily="34" charset="-128"/>
                  <a:cs typeface="Calibri"/>
                </a:rPr>
                <a:t>’</a:t>
              </a: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35" name="AutoShape 21"/>
            <p:cNvSpPr>
              <a:spLocks noChangeArrowheads="1"/>
            </p:cNvSpPr>
            <p:nvPr/>
          </p:nvSpPr>
          <p:spPr bwMode="auto">
            <a:xfrm>
              <a:off x="3019" y="2499"/>
              <a:ext cx="154" cy="123"/>
            </a:xfrm>
            <a:prstGeom prst="triangle">
              <a:avLst>
                <a:gd name="adj" fmla="val 50000"/>
              </a:avLst>
            </a:prstGeom>
            <a:solidFill>
              <a:srgbClr val="00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36" name="Text Box 22"/>
            <p:cNvSpPr txBox="1">
              <a:spLocks noChangeArrowheads="1"/>
            </p:cNvSpPr>
            <p:nvPr/>
          </p:nvSpPr>
          <p:spPr bwMode="auto">
            <a:xfrm>
              <a:off x="3096" y="2448"/>
              <a:ext cx="331" cy="2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s</a:t>
              </a:r>
              <a:r>
                <a:rPr kumimoji="0" lang="ja-JP" alt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Calibri"/>
                  <a:ea typeface="游ゴシック" panose="020B0400000000000000" pitchFamily="34" charset="-128"/>
                  <a:cs typeface="Calibri"/>
                </a:rPr>
                <a:t>’</a:t>
              </a: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</p:grpSp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68595F4A-D170-7CD1-214B-34D558D61AE3}"/>
                  </a:ext>
                </a:extLst>
              </p14:cNvPr>
              <p14:cNvContentPartPr/>
              <p14:nvPr/>
            </p14:nvContentPartPr>
            <p14:xfrm>
              <a:off x="1505520" y="4431240"/>
              <a:ext cx="946800" cy="12780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68595F4A-D170-7CD1-214B-34D558D61AE3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496160" y="4421880"/>
                <a:ext cx="965520" cy="146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117087DB-5F43-C25A-4D25-DCBFFAFBD838}"/>
                  </a:ext>
                </a:extLst>
              </p14:cNvPr>
              <p14:cNvContentPartPr/>
              <p14:nvPr/>
            </p14:nvContentPartPr>
            <p14:xfrm>
              <a:off x="365400" y="3858840"/>
              <a:ext cx="2350440" cy="896040"/>
            </p14:xfrm>
          </p:contentPart>
        </mc:Choice>
        <mc:Fallback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117087DB-5F43-C25A-4D25-DCBFFAFBD838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356040" y="3849480"/>
                <a:ext cx="2369160" cy="914760"/>
              </a:xfrm>
              <a:prstGeom prst="rect">
                <a:avLst/>
              </a:prstGeom>
            </p:spPr>
          </p:pic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id="{C8EAAFA5-1699-12A1-41DF-E920F77D8CDD}"/>
              </a:ext>
            </a:extLst>
          </p:cNvPr>
          <p:cNvSpPr txBox="1"/>
          <p:nvPr/>
        </p:nvSpPr>
        <p:spPr>
          <a:xfrm>
            <a:off x="350876" y="6392081"/>
            <a:ext cx="27950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Slide credit: UC Berkeley AI </a:t>
            </a:r>
          </a:p>
        </p:txBody>
      </p:sp>
    </p:spTree>
    <p:extLst>
      <p:ext uri="{BB962C8B-B14F-4D97-AF65-F5344CB8AC3E}">
        <p14:creationId xmlns:p14="http://schemas.microsoft.com/office/powerpoint/2010/main" val="334808048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61E4E8-609A-4C98-A80D-CD7885BAE2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099" y="238889"/>
            <a:ext cx="10515600" cy="627812"/>
          </a:xfrm>
        </p:spPr>
        <p:txBody>
          <a:bodyPr/>
          <a:lstStyle/>
          <a:p>
            <a:r>
              <a:rPr lang="en-US" dirty="0"/>
              <a:t>MDP/RL Notation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8D64EA02-9426-41F6-A796-1FA52CB1519A}"/>
                  </a:ext>
                </a:extLst>
              </p:cNvPr>
              <p:cNvSpPr txBox="1"/>
              <p:nvPr/>
            </p:nvSpPr>
            <p:spPr>
              <a:xfrm>
                <a:off x="3759034" y="798863"/>
                <a:ext cx="7668491" cy="60617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kumimoji="0" lang="en-US" sz="1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𝑉</m:t>
                      </m:r>
                      <m:d>
                        <m:dPr>
                          <m:ctrlPr>
                            <a:rPr kumimoji="0" lang="en-US" sz="18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kumimoji="0" lang="en-US" sz="18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𝑠</m:t>
                          </m:r>
                        </m:e>
                      </m:d>
                      <m:r>
                        <a:rPr kumimoji="0" lang="en-US" sz="1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=</m:t>
                      </m:r>
                      <m:func>
                        <m:funcPr>
                          <m:ctrlPr>
                            <a:rPr kumimoji="0" lang="en-US" sz="18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kumimoji="0" lang="en-US" sz="18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kumimoji="0" lang="en-US" sz="1800" b="0" i="0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max</m:t>
                              </m:r>
                            </m:e>
                            <m:lim>
                              <m:r>
                                <a:rPr kumimoji="0" lang="en-US" sz="18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𝑎</m:t>
                              </m:r>
                            </m:lim>
                          </m:limLow>
                        </m:fName>
                        <m:e>
                          <m:nary>
                            <m:naryPr>
                              <m:chr m:val="∑"/>
                              <m:supHide m:val="on"/>
                              <m:ctrlPr>
                                <a:rPr kumimoji="0" lang="en-US" sz="18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naryPr>
                            <m:sub>
                              <m:r>
                                <a:rPr kumimoji="0" lang="en-US" sz="18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kumimoji="0" lang="en-US" sz="18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′</m:t>
                              </m:r>
                            </m:sub>
                            <m:sup/>
                            <m:e>
                              <m:r>
                                <a:rPr kumimoji="0" lang="en-US" sz="18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𝑃</m:t>
                              </m:r>
                              <m:d>
                                <m:dPr>
                                  <m:endChr m:val="|"/>
                                  <m:ctrlPr>
                                    <a:rPr kumimoji="0" lang="en-US" sz="1800" b="0" i="1" u="none" strike="noStrike" kern="1200" cap="none" spc="0" normalizeH="0" baseline="0" noProof="0" dirty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kumimoji="0" lang="en-US" sz="1800" b="0" i="1" u="none" strike="noStrike" kern="1200" cap="none" spc="0" normalizeH="0" baseline="0" noProof="0" dirty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kumimoji="0" lang="en-US" sz="1800" b="0" i="1" u="none" strike="noStrike" kern="1200" cap="none" spc="0" normalizeH="0" baseline="0" noProof="0" dirty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kumimoji="0" lang="en-US" sz="1800" b="0" i="1" u="none" strike="noStrike" kern="1200" cap="none" spc="0" normalizeH="0" baseline="0" noProof="0" dirty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</m:d>
                              <m:r>
                                <a:rPr kumimoji="0" lang="en-US" sz="18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kumimoji="0" lang="en-US" sz="18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r>
                                <a:rPr kumimoji="0" lang="en-US" sz="18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𝑎</m:t>
                              </m:r>
                              <m:r>
                                <a:rPr kumimoji="0" lang="en-US" sz="18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)</m:t>
                              </m:r>
                              <m:r>
                                <a:rPr kumimoji="0" lang="en-US" sz="18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𝑉</m:t>
                              </m:r>
                              <m:r>
                                <a:rPr kumimoji="0" lang="en-US" sz="18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(</m:t>
                              </m:r>
                              <m:sSup>
                                <m:sSupPr>
                                  <m:ctrlPr>
                                    <a:rPr kumimoji="0" lang="en-US" sz="1800" b="0" i="1" u="none" strike="noStrike" kern="1200" cap="none" spc="0" normalizeH="0" baseline="0" noProof="0" dirty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kumimoji="0" lang="en-US" sz="1800" b="0" i="1" u="none" strike="noStrike" kern="1200" cap="none" spc="0" normalizeH="0" baseline="0" noProof="0" dirty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kumimoji="0" lang="en-US" sz="1800" b="0" i="1" u="none" strike="noStrike" kern="1200" cap="none" spc="0" normalizeH="0" baseline="0" noProof="0" dirty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kumimoji="0" lang="en-US" sz="18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)</m:t>
                              </m:r>
                            </m:e>
                          </m:nary>
                        </m:e>
                      </m:func>
                    </m:oMath>
                  </m:oMathPara>
                </a14:m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sSupPr>
                        <m:e>
                          <m: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𝑉</m:t>
                          </m:r>
                        </m:e>
                        <m:sup>
                          <m: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∗</m:t>
                          </m:r>
                        </m:sup>
                      </m:sSup>
                      <m:d>
                        <m:dPr>
                          <m:ctrlP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𝑠</m:t>
                          </m:r>
                        </m:e>
                      </m:d>
                      <m:r>
                        <a:rPr kumimoji="0" lang="en-US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=</m:t>
                      </m:r>
                      <m:func>
                        <m:funcPr>
                          <m:ctrlP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kumimoji="0" lang="en-US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kumimoji="0" lang="en-US" sz="1800" b="0" i="0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max</m:t>
                              </m:r>
                            </m:e>
                            <m:lim>
                              <m:r>
                                <a:rPr kumimoji="0" lang="en-US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𝑎</m:t>
                              </m:r>
                            </m:lim>
                          </m:limLow>
                        </m:fName>
                        <m:e>
                          <m:nary>
                            <m:naryPr>
                              <m:chr m:val="∑"/>
                              <m:supHide m:val="on"/>
                              <m:ctrlPr>
                                <a:rPr kumimoji="0" lang="en-US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naryPr>
                            <m:sub>
                              <m:r>
                                <a:rPr kumimoji="0" lang="en-US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kumimoji="0" lang="en-US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′</m:t>
                              </m:r>
                            </m:sub>
                            <m:sup/>
                            <m:e>
                              <m:r>
                                <a:rPr kumimoji="0" lang="en-US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𝑃</m:t>
                              </m:r>
                              <m:d>
                                <m:dPr>
                                  <m:ctrlPr>
                                    <a:rPr kumimoji="0" lang="en-US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kumimoji="0" lang="en-US" sz="18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kumimoji="0" lang="en-US" sz="18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kumimoji="0" lang="en-US" sz="18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  <m:e>
                                  <m:r>
                                    <a:rPr kumimoji="0" lang="en-US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  <m:r>
                                    <a:rPr kumimoji="0" lang="en-US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,</m:t>
                                  </m:r>
                                  <m:r>
                                    <a:rPr kumimoji="0" lang="en-US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𝑎</m:t>
                                  </m:r>
                                </m:e>
                              </m:d>
                              <m:d>
                                <m:dPr>
                                  <m:begChr m:val="["/>
                                  <m:endChr m:val="]"/>
                                  <m:ctrlPr>
                                    <a:rPr kumimoji="0" lang="en-US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kumimoji="0" lang="en-US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𝑅</m:t>
                                  </m:r>
                                  <m:d>
                                    <m:dPr>
                                      <m:ctrlPr>
                                        <a:rPr kumimoji="0" lang="en-US" sz="18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kumimoji="0" lang="en-US" sz="18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  <m:r>
                                        <a:rPr kumimoji="0" lang="en-US" sz="18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,</m:t>
                                      </m:r>
                                      <m:r>
                                        <a:rPr kumimoji="0" lang="en-US" sz="18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𝑎</m:t>
                                      </m:r>
                                      <m:r>
                                        <a:rPr kumimoji="0" lang="en-US" sz="18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,</m:t>
                                      </m:r>
                                      <m:sSup>
                                        <m:sSupPr>
                                          <m:ctrlPr>
                                            <a:rPr kumimoji="0" lang="en-US" sz="18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kumimoji="0" lang="en-US" sz="18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  <m:t>𝑠</m:t>
                                          </m:r>
                                        </m:e>
                                        <m:sup>
                                          <m:r>
                                            <a:rPr kumimoji="0" lang="en-US" sz="18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</m:e>
                                  </m:d>
                                  <m:r>
                                    <a:rPr kumimoji="0" lang="en-US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+</m:t>
                                  </m:r>
                                  <m:r>
                                    <a:rPr kumimoji="0" lang="en-US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𝛾</m:t>
                                  </m:r>
                                  <m:sSup>
                                    <m:sSupPr>
                                      <m:ctrlPr>
                                        <a:rPr kumimoji="0" lang="en-US" sz="18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kumimoji="0" lang="en-US" sz="18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𝑉</m:t>
                                      </m:r>
                                    </m:e>
                                    <m:sup>
                                      <m:r>
                                        <a:rPr kumimoji="0" lang="en-US" sz="18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∗</m:t>
                                      </m:r>
                                    </m:sup>
                                  </m:sSup>
                                  <m:d>
                                    <m:dPr>
                                      <m:ctrlPr>
                                        <a:rPr kumimoji="0" lang="en-US" sz="18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</m:ctrlPr>
                                    </m:dPr>
                                    <m:e>
                                      <m:sSup>
                                        <m:sSupPr>
                                          <m:ctrlPr>
                                            <a:rPr kumimoji="0" lang="en-US" sz="18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kumimoji="0" lang="en-US" sz="18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  <m:t>𝑠</m:t>
                                          </m:r>
                                        </m:e>
                                        <m:sup>
                                          <m:r>
                                            <a:rPr kumimoji="0" lang="en-US" sz="18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</m:e>
                                  </m:d>
                                </m:e>
                              </m:d>
                            </m:e>
                          </m:nary>
                        </m:e>
                      </m:func>
                    </m:oMath>
                  </m:oMathPara>
                </a14:m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sSubPr>
                        <m:e>
                          <m:r>
                            <a:rPr kumimoji="0" lang="en-US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𝑉</m:t>
                          </m:r>
                        </m:e>
                        <m:sub>
                          <m: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𝑘</m:t>
                          </m:r>
                          <m: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+1</m:t>
                          </m:r>
                        </m:sub>
                      </m:sSub>
                      <m:d>
                        <m:dPr>
                          <m:ctrlPr>
                            <a:rPr kumimoji="0" lang="en-US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kumimoji="0" lang="en-US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𝑠</m:t>
                          </m:r>
                        </m:e>
                      </m:d>
                      <m:r>
                        <a:rPr kumimoji="0" lang="en-US" sz="18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=</m:t>
                      </m:r>
                      <m:func>
                        <m:funcPr>
                          <m:ctrlPr>
                            <a:rPr kumimoji="0" lang="en-US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kumimoji="0" lang="en-US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kumimoji="0" lang="en-US" sz="1800" b="0" i="0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max</m:t>
                              </m:r>
                            </m:e>
                            <m:lim>
                              <m:r>
                                <a:rPr kumimoji="0" lang="en-US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𝑎</m:t>
                              </m:r>
                            </m:lim>
                          </m:limLow>
                        </m:fName>
                        <m:e>
                          <m:nary>
                            <m:naryPr>
                              <m:chr m:val="∑"/>
                              <m:supHide m:val="on"/>
                              <m:ctrlPr>
                                <a:rPr kumimoji="0" lang="en-US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naryPr>
                            <m:sub>
                              <m:r>
                                <a:rPr kumimoji="0" lang="en-US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kumimoji="0" lang="en-US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′</m:t>
                              </m:r>
                            </m:sub>
                            <m:sup/>
                            <m:e>
                              <m:r>
                                <a:rPr kumimoji="0" lang="en-US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𝑃</m:t>
                              </m:r>
                              <m:d>
                                <m:dPr>
                                  <m:ctrlPr>
                                    <a:rPr kumimoji="0" lang="en-US" sz="18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kumimoji="0" lang="en-US" sz="18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kumimoji="0" lang="en-US" sz="18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kumimoji="0" lang="en-US" sz="18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  <m:e>
                                  <m:r>
                                    <a:rPr kumimoji="0" lang="en-US" sz="18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  <m:r>
                                    <a:rPr kumimoji="0" lang="en-US" sz="18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,</m:t>
                                  </m:r>
                                  <m:r>
                                    <a:rPr kumimoji="0" lang="en-US" sz="18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𝑎</m:t>
                                  </m:r>
                                </m:e>
                              </m:d>
                              <m:d>
                                <m:dPr>
                                  <m:begChr m:val="["/>
                                  <m:endChr m:val="]"/>
                                  <m:ctrlPr>
                                    <a:rPr kumimoji="0" lang="en-US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kumimoji="0" lang="en-US" sz="18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𝑅</m:t>
                                  </m:r>
                                  <m:d>
                                    <m:dPr>
                                      <m:ctrlPr>
                                        <a:rPr kumimoji="0" lang="en-US" sz="18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kumimoji="0" lang="en-US" sz="18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  <m:r>
                                        <a:rPr kumimoji="0" lang="en-US" sz="18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,</m:t>
                                      </m:r>
                                      <m:r>
                                        <a:rPr kumimoji="0" lang="en-US" sz="18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𝑎</m:t>
                                      </m:r>
                                      <m:r>
                                        <a:rPr kumimoji="0" lang="en-US" sz="18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,</m:t>
                                      </m:r>
                                      <m:sSup>
                                        <m:sSupPr>
                                          <m:ctrlPr>
                                            <a:rPr kumimoji="0" lang="en-US" sz="1800" b="0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kumimoji="0" lang="en-US" sz="1800" b="0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  <m:t>𝑠</m:t>
                                          </m:r>
                                        </m:e>
                                        <m:sup>
                                          <m:r>
                                            <a:rPr kumimoji="0" lang="en-US" sz="1800" b="0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</m:e>
                                  </m:d>
                                  <m:r>
                                    <a:rPr kumimoji="0" lang="en-US" sz="18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+</m:t>
                                  </m:r>
                                  <m:r>
                                    <a:rPr kumimoji="0" lang="en-US" sz="18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𝛾</m:t>
                                  </m:r>
                                  <m:sSub>
                                    <m:sSubPr>
                                      <m:ctrlPr>
                                        <a:rPr kumimoji="0" lang="en-US" sz="18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kumimoji="0" lang="en-US" sz="18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𝑉</m:t>
                                      </m:r>
                                    </m:e>
                                    <m:sub>
                                      <m:r>
                                        <a:rPr kumimoji="0" lang="en-US" sz="18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𝑘</m:t>
                                      </m:r>
                                    </m:sub>
                                  </m:sSub>
                                  <m:d>
                                    <m:dPr>
                                      <m:ctrlPr>
                                        <a:rPr kumimoji="0" lang="en-US" sz="18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</m:ctrlPr>
                                    </m:dPr>
                                    <m:e>
                                      <m:sSup>
                                        <m:sSupPr>
                                          <m:ctrlPr>
                                            <a:rPr kumimoji="0" lang="en-US" sz="1800" b="0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kumimoji="0" lang="en-US" sz="1800" b="0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  <m:t>𝑠</m:t>
                                          </m:r>
                                        </m:e>
                                        <m:sup>
                                          <m:r>
                                            <a:rPr kumimoji="0" lang="en-US" sz="1800" b="0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</m:e>
                                  </m:d>
                                </m:e>
                              </m:d>
                            </m:e>
                          </m:nary>
                        </m:e>
                      </m:func>
                      <m:r>
                        <a:rPr kumimoji="0" lang="en-US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,  ∀ </m:t>
                      </m:r>
                      <m:r>
                        <a:rPr kumimoji="0" lang="en-US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𝑠</m:t>
                      </m:r>
                    </m:oMath>
                  </m:oMathPara>
                </a14:m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sSubPr>
                        <m:e>
                          <m: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𝑄</m:t>
                          </m:r>
                        </m:e>
                        <m:sub>
                          <m: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𝑘</m:t>
                          </m:r>
                          <m: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+1</m:t>
                          </m:r>
                        </m:sub>
                      </m:sSub>
                      <m:d>
                        <m:dPr>
                          <m:ctrlP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𝑠</m:t>
                          </m:r>
                          <m: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,</m:t>
                          </m:r>
                          <m: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𝑎</m:t>
                          </m:r>
                        </m:e>
                      </m:d>
                      <m:r>
                        <a:rPr kumimoji="0" lang="en-US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naryPr>
                        <m:sub>
                          <m: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𝑠</m:t>
                          </m:r>
                          <m: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′</m:t>
                          </m:r>
                        </m:sub>
                        <m:sup/>
                        <m:e>
                          <m: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𝑃</m:t>
                          </m:r>
                          <m:d>
                            <m:dPr>
                              <m:ctrlPr>
                                <a:rPr kumimoji="0" lang="en-US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kumimoji="0" lang="en-US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kumimoji="0" lang="en-US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kumimoji="0" lang="en-US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  <m:e>
                              <m:r>
                                <a:rPr kumimoji="0" lang="en-US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kumimoji="0" lang="en-US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r>
                                <a:rPr kumimoji="0" lang="en-US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𝑎</m:t>
                              </m:r>
                            </m:e>
                          </m:d>
                          <m: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[</m:t>
                          </m:r>
                          <m: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𝑅</m:t>
                          </m:r>
                          <m:d>
                            <m:dPr>
                              <m:ctrlPr>
                                <a:rPr kumimoji="0" lang="en-US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dPr>
                            <m:e>
                              <m:r>
                                <a:rPr kumimoji="0" lang="en-US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kumimoji="0" lang="en-US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r>
                                <a:rPr kumimoji="0" lang="en-US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𝑎</m:t>
                              </m:r>
                              <m:r>
                                <a:rPr kumimoji="0" lang="en-US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sSup>
                                <m:sSupPr>
                                  <m:ctrlPr>
                                    <a:rPr kumimoji="0" lang="en-US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kumimoji="0" lang="en-US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kumimoji="0" lang="en-US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</m:d>
                          <m: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+</m:t>
                          </m:r>
                          <m: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𝛾</m:t>
                          </m:r>
                          <m:func>
                            <m:funcPr>
                              <m:ctrlPr>
                                <a:rPr kumimoji="0" lang="en-US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funcPr>
                            <m:fName>
                              <m:limLow>
                                <m:limLowPr>
                                  <m:ctrlPr>
                                    <a:rPr kumimoji="0" lang="en-US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limLowPr>
                                <m:e>
                                  <m:r>
                                    <m:rPr>
                                      <m:sty m:val="p"/>
                                    </m:rPr>
                                    <a:rPr kumimoji="0" lang="en-US" sz="1800" b="0" i="0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max</m:t>
                                  </m:r>
                                </m:e>
                                <m:lim>
                                  <m:sSup>
                                    <m:sSupPr>
                                      <m:ctrlPr>
                                        <a:rPr kumimoji="0" lang="en-US" sz="18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kumimoji="0" lang="en-US" sz="18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𝑎</m:t>
                                      </m:r>
                                    </m:e>
                                    <m:sup>
                                      <m:r>
                                        <a:rPr kumimoji="0" lang="en-US" sz="18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lim>
                              </m:limLow>
                            </m:fName>
                            <m:e>
                              <m:sSub>
                                <m:sSubPr>
                                  <m:ctrlPr>
                                    <a:rPr kumimoji="0" lang="en-US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sSubPr>
                                <m:e>
                                  <m:r>
                                    <a:rPr kumimoji="0" lang="en-US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𝑄</m:t>
                                  </m:r>
                                </m:e>
                                <m:sub>
                                  <m:r>
                                    <a:rPr kumimoji="0" lang="en-US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𝑘</m:t>
                                  </m:r>
                                </m:sub>
                              </m:sSub>
                              <m:r>
                                <a:rPr kumimoji="0" lang="en-US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(</m:t>
                              </m:r>
                              <m:sSup>
                                <m:sSupPr>
                                  <m:ctrlPr>
                                    <a:rPr kumimoji="0" lang="en-US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kumimoji="0" lang="en-US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kumimoji="0" lang="en-US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kumimoji="0" lang="en-US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sSup>
                                <m:sSupPr>
                                  <m:ctrlPr>
                                    <a:rPr kumimoji="0" lang="en-US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kumimoji="0" lang="en-US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𝑎</m:t>
                                  </m:r>
                                </m:e>
                                <m:sup>
                                  <m:r>
                                    <a:rPr kumimoji="0" lang="en-US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kumimoji="0" lang="en-US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)]</m:t>
                              </m:r>
                            </m:e>
                          </m:func>
                          <m: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,  </m:t>
                          </m:r>
                        </m:e>
                      </m:nary>
                      <m:r>
                        <a:rPr kumimoji="0" lang="en-US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   </m:t>
                      </m:r>
                      <m:r>
                        <a:rPr kumimoji="0" lang="en-US" sz="18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∀ </m:t>
                      </m:r>
                      <m:r>
                        <a:rPr kumimoji="0" lang="en-US" sz="18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𝑠</m:t>
                      </m:r>
                      <m:r>
                        <a:rPr kumimoji="0" lang="en-US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,</m:t>
                      </m:r>
                      <m:r>
                        <a:rPr kumimoji="0" lang="en-US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𝑎</m:t>
                      </m:r>
                    </m:oMath>
                  </m:oMathPara>
                </a14:m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sSubPr>
                        <m:e>
                          <m: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𝜋</m:t>
                          </m:r>
                        </m:e>
                        <m:sub>
                          <m: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𝑉</m:t>
                          </m:r>
                        </m:sub>
                      </m:sSub>
                      <m:d>
                        <m:dPr>
                          <m:ctrlP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𝑠</m:t>
                          </m:r>
                        </m:e>
                      </m:d>
                      <m:r>
                        <a:rPr kumimoji="0" lang="en-US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=</m:t>
                      </m:r>
                      <m:func>
                        <m:funcPr>
                          <m:ctrlP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kumimoji="0" lang="en-US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kumimoji="0" lang="en-US" sz="1800" b="0" i="0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argmax</m:t>
                              </m:r>
                            </m:e>
                            <m:lim>
                              <m:r>
                                <a:rPr kumimoji="0" lang="en-US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𝑎</m:t>
                              </m:r>
                            </m:lim>
                          </m:limLow>
                        </m:fName>
                        <m:e>
                          <m:nary>
                            <m:naryPr>
                              <m:chr m:val="∑"/>
                              <m:supHide m:val="on"/>
                              <m:ctrlPr>
                                <a:rPr kumimoji="0" lang="en-US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naryPr>
                            <m:sub>
                              <m:r>
                                <a:rPr kumimoji="0" lang="en-US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kumimoji="0" lang="en-US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′</m:t>
                              </m:r>
                            </m:sub>
                            <m:sup/>
                            <m:e>
                              <m:r>
                                <a:rPr kumimoji="0" lang="en-US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𝑃</m:t>
                              </m:r>
                              <m:d>
                                <m:dPr>
                                  <m:ctrlPr>
                                    <a:rPr kumimoji="0" lang="en-US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kumimoji="0" lang="en-US" sz="18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kumimoji="0" lang="en-US" sz="18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kumimoji="0" lang="en-US" sz="18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  <m:e>
                                  <m:r>
                                    <a:rPr kumimoji="0" lang="en-US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  <m:r>
                                    <a:rPr kumimoji="0" lang="en-US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,</m:t>
                                  </m:r>
                                  <m:r>
                                    <a:rPr kumimoji="0" lang="en-US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𝑎</m:t>
                                  </m:r>
                                </m:e>
                              </m:d>
                              <m:r>
                                <a:rPr kumimoji="0" lang="en-US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[</m:t>
                              </m:r>
                              <m:r>
                                <a:rPr kumimoji="0" lang="en-US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𝑅</m:t>
                              </m:r>
                              <m:d>
                                <m:dPr>
                                  <m:ctrlPr>
                                    <a:rPr kumimoji="0" lang="en-US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kumimoji="0" lang="en-US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  <m:r>
                                    <a:rPr kumimoji="0" lang="en-US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,</m:t>
                                  </m:r>
                                  <m:r>
                                    <a:rPr kumimoji="0" lang="en-US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𝑎</m:t>
                                  </m:r>
                                  <m:r>
                                    <a:rPr kumimoji="0" lang="en-US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,</m:t>
                                  </m:r>
                                  <m:sSup>
                                    <m:sSupPr>
                                      <m:ctrlPr>
                                        <a:rPr kumimoji="0" lang="en-US" sz="18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kumimoji="0" lang="en-US" sz="18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kumimoji="0" lang="en-US" sz="18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</m:d>
                              <m:r>
                                <a:rPr kumimoji="0" lang="en-US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+</m:t>
                              </m:r>
                              <m:r>
                                <a:rPr kumimoji="0" lang="en-US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𝛾</m:t>
                              </m:r>
                              <m:r>
                                <a:rPr kumimoji="0" lang="en-US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𝑉</m:t>
                              </m:r>
                              <m:d>
                                <m:dPr>
                                  <m:ctrlPr>
                                    <a:rPr kumimoji="0" lang="en-US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kumimoji="0" lang="en-US" sz="18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kumimoji="0" lang="en-US" sz="18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kumimoji="0" lang="en-US" sz="18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</m:d>
                              <m:r>
                                <a:rPr kumimoji="0" lang="en-US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]</m:t>
                              </m:r>
                            </m:e>
                          </m:nary>
                        </m:e>
                      </m:func>
                      <m:r>
                        <a:rPr kumimoji="0" lang="en-US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,  ∀ </m:t>
                      </m:r>
                      <m:r>
                        <a:rPr kumimoji="0" lang="en-US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𝑠</m:t>
                      </m:r>
                    </m:oMath>
                  </m:oMathPara>
                </a14:m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sSubSupPr>
                        <m:e>
                          <m: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𝑉</m:t>
                          </m:r>
                        </m:e>
                        <m:sub>
                          <m: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𝑘</m:t>
                          </m:r>
                          <m: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+1</m:t>
                          </m:r>
                        </m:sub>
                        <m:sup>
                          <m: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𝜋</m:t>
                          </m:r>
                        </m:sup>
                      </m:sSubSup>
                      <m:d>
                        <m:dPr>
                          <m:ctrlP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𝑠</m:t>
                          </m:r>
                        </m:e>
                      </m:d>
                      <m:r>
                        <a:rPr kumimoji="0" lang="en-US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naryPr>
                        <m:sub>
                          <m: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𝑠</m:t>
                          </m:r>
                          <m: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′</m:t>
                          </m:r>
                        </m:sub>
                        <m:sup/>
                        <m:e>
                          <m: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𝑃</m:t>
                          </m:r>
                          <m:d>
                            <m:dPr>
                              <m:ctrlPr>
                                <a:rPr kumimoji="0" lang="en-US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kumimoji="0" lang="en-US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kumimoji="0" lang="en-US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kumimoji="0" lang="en-US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  <m:e>
                              <m:r>
                                <a:rPr kumimoji="0" lang="en-US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kumimoji="0" lang="en-US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r>
                                <a:rPr kumimoji="0" lang="en-US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𝜋</m:t>
                              </m:r>
                              <m:d>
                                <m:dPr>
                                  <m:ctrlPr>
                                    <a:rPr kumimoji="0" lang="en-US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kumimoji="0" lang="en-US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</m:d>
                            </m:e>
                          </m:d>
                          <m: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[</m:t>
                          </m:r>
                          <m: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𝑅</m:t>
                          </m:r>
                          <m:d>
                            <m:dPr>
                              <m:ctrlPr>
                                <a:rPr kumimoji="0" lang="en-US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dPr>
                            <m:e>
                              <m:r>
                                <a:rPr kumimoji="0" lang="en-US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kumimoji="0" lang="en-US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r>
                                <a:rPr kumimoji="0" lang="en-US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𝜋</m:t>
                              </m:r>
                              <m:d>
                                <m:dPr>
                                  <m:ctrlPr>
                                    <a:rPr kumimoji="0" lang="en-US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kumimoji="0" lang="en-US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</m:d>
                              <m:r>
                                <a:rPr kumimoji="0" lang="en-US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sSup>
                                <m:sSupPr>
                                  <m:ctrlPr>
                                    <a:rPr kumimoji="0" lang="en-US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kumimoji="0" lang="en-US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kumimoji="0" lang="en-US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</m:d>
                          <m: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+</m:t>
                          </m:r>
                          <m: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𝛾</m:t>
                          </m:r>
                          <m:sSubSup>
                            <m:sSubSupPr>
                              <m:ctrlPr>
                                <a:rPr kumimoji="0" lang="en-US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sSubSupPr>
                            <m:e>
                              <m:r>
                                <a:rPr kumimoji="0" lang="en-US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kumimoji="0" lang="en-US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𝑘</m:t>
                              </m:r>
                            </m:sub>
                            <m:sup>
                              <m:r>
                                <a:rPr kumimoji="0" lang="en-US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𝜋</m:t>
                              </m:r>
                            </m:sup>
                          </m:sSubSup>
                          <m:d>
                            <m:dPr>
                              <m:ctrlPr>
                                <a:rPr kumimoji="0" lang="en-US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kumimoji="0" lang="en-US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kumimoji="0" lang="en-US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kumimoji="0" lang="en-US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</m:d>
                          <m: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]</m:t>
                          </m:r>
                        </m:e>
                      </m:nary>
                      <m:r>
                        <a:rPr kumimoji="0" lang="en-US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,  ∀ </m:t>
                      </m:r>
                      <m:r>
                        <a:rPr kumimoji="0" lang="en-US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𝑠</m:t>
                      </m:r>
                    </m:oMath>
                  </m:oMathPara>
                </a14:m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sSubPr>
                        <m:e>
                          <m: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𝜋</m:t>
                          </m:r>
                        </m:e>
                        <m:sub>
                          <m: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𝑛𝑒𝑤</m:t>
                          </m:r>
                        </m:sub>
                      </m:sSub>
                      <m:d>
                        <m:dPr>
                          <m:ctrlP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𝑠</m:t>
                          </m:r>
                        </m:e>
                      </m:d>
                      <m:r>
                        <a:rPr kumimoji="0" lang="en-US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=</m:t>
                      </m:r>
                      <m:func>
                        <m:funcPr>
                          <m:ctrlP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kumimoji="0" lang="en-US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kumimoji="0" lang="en-US" sz="1800" b="0" i="0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argmax</m:t>
                              </m:r>
                            </m:e>
                            <m:lim>
                              <m:r>
                                <a:rPr kumimoji="0" lang="en-US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𝑎</m:t>
                              </m:r>
                            </m:lim>
                          </m:limLow>
                        </m:fName>
                        <m:e>
                          <m:nary>
                            <m:naryPr>
                              <m:chr m:val="∑"/>
                              <m:supHide m:val="on"/>
                              <m:ctrlPr>
                                <a:rPr kumimoji="0" lang="en-US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naryPr>
                            <m:sub>
                              <m:r>
                                <a:rPr kumimoji="0" lang="en-US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kumimoji="0" lang="en-US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′</m:t>
                              </m:r>
                            </m:sub>
                            <m:sup/>
                            <m:e>
                              <m:r>
                                <a:rPr kumimoji="0" lang="en-US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𝑃</m:t>
                              </m:r>
                              <m:d>
                                <m:dPr>
                                  <m:ctrlPr>
                                    <a:rPr kumimoji="0" lang="en-US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kumimoji="0" lang="en-US" sz="18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kumimoji="0" lang="en-US" sz="18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kumimoji="0" lang="en-US" sz="18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  <m:e>
                                  <m:r>
                                    <a:rPr kumimoji="0" lang="en-US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  <m:r>
                                    <a:rPr kumimoji="0" lang="en-US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,</m:t>
                                  </m:r>
                                  <m:r>
                                    <a:rPr kumimoji="0" lang="en-US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𝑎</m:t>
                                  </m:r>
                                </m:e>
                              </m:d>
                              <m:d>
                                <m:dPr>
                                  <m:begChr m:val="["/>
                                  <m:endChr m:val="]"/>
                                  <m:ctrlPr>
                                    <a:rPr kumimoji="0" lang="en-US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kumimoji="0" lang="en-US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𝑅</m:t>
                                  </m:r>
                                  <m:d>
                                    <m:dPr>
                                      <m:ctrlPr>
                                        <a:rPr kumimoji="0" lang="en-US" sz="18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kumimoji="0" lang="en-US" sz="18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  <m:r>
                                        <a:rPr kumimoji="0" lang="en-US" sz="18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,</m:t>
                                      </m:r>
                                      <m:r>
                                        <a:rPr kumimoji="0" lang="en-US" sz="18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𝑎</m:t>
                                      </m:r>
                                      <m:r>
                                        <a:rPr kumimoji="0" lang="en-US" sz="18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,</m:t>
                                      </m:r>
                                      <m:sSup>
                                        <m:sSupPr>
                                          <m:ctrlPr>
                                            <a:rPr kumimoji="0" lang="en-US" sz="18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kumimoji="0" lang="en-US" sz="18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  <m:t>𝑠</m:t>
                                          </m:r>
                                        </m:e>
                                        <m:sup>
                                          <m:r>
                                            <a:rPr kumimoji="0" lang="en-US" sz="18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</m:e>
                                  </m:d>
                                  <m:r>
                                    <a:rPr kumimoji="0" lang="en-US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+</m:t>
                                  </m:r>
                                  <m:r>
                                    <a:rPr kumimoji="0" lang="en-US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𝛾</m:t>
                                  </m:r>
                                  <m:sSup>
                                    <m:sSupPr>
                                      <m:ctrlPr>
                                        <a:rPr kumimoji="0" lang="en-US" sz="18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kumimoji="0" lang="en-US" sz="18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𝑉</m:t>
                                      </m:r>
                                    </m:e>
                                    <m:sup>
                                      <m:sSub>
                                        <m:sSubPr>
                                          <m:ctrlPr>
                                            <a:rPr kumimoji="0" lang="en-US" sz="18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kumimoji="0" lang="en-US" sz="18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  <m:t>𝜋</m:t>
                                          </m:r>
                                        </m:e>
                                        <m:sub>
                                          <m:r>
                                            <a:rPr kumimoji="0" lang="en-US" sz="18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  <m:t>𝑜𝑙𝑑</m:t>
                                          </m:r>
                                        </m:sub>
                                      </m:sSub>
                                    </m:sup>
                                  </m:sSup>
                                  <m:d>
                                    <m:dPr>
                                      <m:ctrlPr>
                                        <a:rPr kumimoji="0" lang="en-US" sz="18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</m:ctrlPr>
                                    </m:dPr>
                                    <m:e>
                                      <m:sSup>
                                        <m:sSupPr>
                                          <m:ctrlPr>
                                            <a:rPr kumimoji="0" lang="en-US" sz="18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kumimoji="0" lang="en-US" sz="18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  <m:t>𝑠</m:t>
                                          </m:r>
                                        </m:e>
                                        <m:sup>
                                          <m:r>
                                            <a:rPr kumimoji="0" lang="en-US" sz="18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</m:e>
                                  </m:d>
                                </m:e>
                              </m:d>
                            </m:e>
                          </m:nary>
                        </m:e>
                      </m:func>
                      <m:r>
                        <a:rPr kumimoji="0" lang="en-US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,  ∀ </m:t>
                      </m:r>
                      <m:r>
                        <a:rPr kumimoji="0" lang="en-US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𝑠</m:t>
                      </m:r>
                    </m:oMath>
                  </m:oMathPara>
                </a14:m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 Math" panose="02040503050406030204" pitchFamily="18" charset="0"/>
                  <a:ea typeface="+mn-ea"/>
                  <a:cs typeface="Calibri" panose="020F0502020204030204" pitchFamily="34" charset="0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US" sz="18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sSupPr>
                        <m:e>
                          <m:r>
                            <a:rPr kumimoji="0" lang="en-US" sz="18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𝑉</m:t>
                          </m:r>
                        </m:e>
                        <m:sup>
                          <m:r>
                            <a:rPr kumimoji="0" lang="en-US" sz="18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𝜋</m:t>
                          </m:r>
                        </m:sup>
                      </m:sSup>
                      <m:d>
                        <m:dPr>
                          <m:ctrlPr>
                            <a:rPr kumimoji="0" lang="en-US" sz="18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kumimoji="0" lang="en-US" sz="18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𝑠</m:t>
                          </m:r>
                        </m:e>
                      </m:d>
                      <m:r>
                        <a:rPr kumimoji="0" lang="en-US" sz="18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 = </m:t>
                      </m:r>
                      <m:sSup>
                        <m:sSupPr>
                          <m:ctrlPr>
                            <a:rPr kumimoji="0" lang="en-US" sz="18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sSupPr>
                        <m:e>
                          <m:r>
                            <a:rPr kumimoji="0" lang="en-US" sz="18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𝑉</m:t>
                          </m:r>
                        </m:e>
                        <m:sup>
                          <m:r>
                            <a:rPr kumimoji="0" lang="en-US" sz="18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𝜋</m:t>
                          </m:r>
                        </m:sup>
                      </m:sSup>
                      <m:r>
                        <a:rPr kumimoji="0" lang="en-US" sz="18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(</m:t>
                      </m:r>
                      <m:r>
                        <a:rPr kumimoji="0" lang="en-US" sz="18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𝑠</m:t>
                      </m:r>
                      <m:r>
                        <a:rPr kumimoji="0" lang="en-US" sz="18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) +</m:t>
                      </m:r>
                      <m:r>
                        <a:rPr kumimoji="0" lang="en-US" sz="1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𝛼</m:t>
                      </m:r>
                      <m:r>
                        <a:rPr kumimoji="0" lang="en-US" sz="18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 </m:t>
                      </m:r>
                      <m:d>
                        <m:dPr>
                          <m:begChr m:val="["/>
                          <m:endChr m:val="]"/>
                          <m:ctrlPr>
                            <a:rPr kumimoji="0" lang="en-US" sz="18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kumimoji="0" lang="en-US" sz="18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𝑟</m:t>
                          </m:r>
                          <m:r>
                            <a:rPr kumimoji="0" lang="en-US" sz="18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+</m:t>
                          </m:r>
                          <m:r>
                            <a:rPr kumimoji="0" lang="en-US" sz="18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𝛾</m:t>
                          </m:r>
                          <m:r>
                            <a:rPr kumimoji="0" lang="en-US" sz="18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 </m:t>
                          </m:r>
                          <m:sSup>
                            <m:sSupPr>
                              <m:ctrlPr>
                                <a:rPr kumimoji="0" lang="en-US" sz="18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sSupPr>
                            <m:e>
                              <m:r>
                                <a:rPr kumimoji="0" lang="en-US" sz="18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𝑉</m:t>
                              </m:r>
                            </m:e>
                            <m:sup>
                              <m:r>
                                <a:rPr kumimoji="0" lang="en-US" sz="18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𝜋</m:t>
                              </m:r>
                            </m:sup>
                          </m:sSup>
                          <m:d>
                            <m:dPr>
                              <m:ctrlPr>
                                <a:rPr kumimoji="0" lang="en-US" sz="18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kumimoji="0" lang="en-US" sz="1800" b="0" i="1" u="none" strike="noStrike" kern="1200" cap="none" spc="0" normalizeH="0" baseline="0" noProof="0" dirty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kumimoji="0" lang="en-US" sz="1800" b="0" i="1" u="none" strike="noStrike" kern="1200" cap="none" spc="0" normalizeH="0" baseline="0" noProof="0" dirty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kumimoji="0" lang="en-US" sz="1800" b="0" i="1" u="none" strike="noStrike" kern="1200" cap="none" spc="0" normalizeH="0" baseline="0" noProof="0" dirty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</m:d>
                          <m:r>
                            <a:rPr kumimoji="0" lang="en-US" sz="18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− </m:t>
                          </m:r>
                          <m:sSup>
                            <m:sSupPr>
                              <m:ctrlPr>
                                <a:rPr kumimoji="0" lang="en-US" sz="18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sSupPr>
                            <m:e>
                              <m:r>
                                <a:rPr kumimoji="0" lang="en-US" sz="18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𝑉</m:t>
                              </m:r>
                            </m:e>
                            <m:sup>
                              <m:r>
                                <a:rPr kumimoji="0" lang="en-US" sz="18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𝜋</m:t>
                              </m:r>
                            </m:sup>
                          </m:sSup>
                          <m:d>
                            <m:dPr>
                              <m:ctrlPr>
                                <a:rPr kumimoji="0" lang="en-US" sz="18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dPr>
                            <m:e>
                              <m:r>
                                <a:rPr kumimoji="0" lang="en-US" sz="18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𝑠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r>
                      <a:rPr kumimoji="0" lang="pt-BR" sz="18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Calibri" panose="020F0502020204030204" pitchFamily="34" charset="0"/>
                      </a:rPr>
                      <m:t>𝑄</m:t>
                    </m:r>
                    <m:r>
                      <a:rPr kumimoji="0" lang="pt-BR" sz="18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Calibri" panose="020F0502020204030204" pitchFamily="34" charset="0"/>
                      </a:rPr>
                      <m:t>(</m:t>
                    </m:r>
                    <m:r>
                      <a:rPr kumimoji="0" lang="pt-BR" sz="18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Calibri" panose="020F0502020204030204" pitchFamily="34" charset="0"/>
                      </a:rPr>
                      <m:t>𝑠</m:t>
                    </m:r>
                    <m:r>
                      <a:rPr kumimoji="0" lang="pt-BR" sz="18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Calibri" panose="020F0502020204030204" pitchFamily="34" charset="0"/>
                      </a:rPr>
                      <m:t>,</m:t>
                    </m:r>
                    <m:r>
                      <a:rPr kumimoji="0" lang="pt-BR" sz="18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Calibri" panose="020F0502020204030204" pitchFamily="34" charset="0"/>
                      </a:rPr>
                      <m:t>𝑎</m:t>
                    </m:r>
                    <m:r>
                      <a:rPr kumimoji="0" lang="pt-BR" sz="18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Calibri" panose="020F0502020204030204" pitchFamily="34" charset="0"/>
                      </a:rPr>
                      <m:t>) = </m:t>
                    </m:r>
                    <m:r>
                      <a:rPr kumimoji="0" lang="pt-BR" sz="18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Calibri" panose="020F0502020204030204" pitchFamily="34" charset="0"/>
                      </a:rPr>
                      <m:t>𝑄</m:t>
                    </m:r>
                    <m:r>
                      <a:rPr kumimoji="0" lang="pt-BR" sz="18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Calibri" panose="020F0502020204030204" pitchFamily="34" charset="0"/>
                      </a:rPr>
                      <m:t>(</m:t>
                    </m:r>
                    <m:r>
                      <a:rPr kumimoji="0" lang="pt-BR" sz="18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Calibri" panose="020F0502020204030204" pitchFamily="34" charset="0"/>
                      </a:rPr>
                      <m:t>𝑠</m:t>
                    </m:r>
                    <m:r>
                      <a:rPr kumimoji="0" lang="pt-BR" sz="18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Calibri" panose="020F0502020204030204" pitchFamily="34" charset="0"/>
                      </a:rPr>
                      <m:t>,</m:t>
                    </m:r>
                    <m:r>
                      <a:rPr kumimoji="0" lang="pt-BR" sz="18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Calibri" panose="020F0502020204030204" pitchFamily="34" charset="0"/>
                      </a:rPr>
                      <m:t>𝑎</m:t>
                    </m:r>
                    <m:r>
                      <a:rPr kumimoji="0" lang="pt-BR" sz="18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Calibri" panose="020F0502020204030204" pitchFamily="34" charset="0"/>
                      </a:rPr>
                      <m:t>) +</m:t>
                    </m:r>
                    <m:r>
                      <a:rPr kumimoji="0" lang="pt-BR" sz="18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Calibri" panose="020F0502020204030204" pitchFamily="34" charset="0"/>
                      </a:rPr>
                      <m:t>𝛼</m:t>
                    </m:r>
                    <m:r>
                      <a:rPr kumimoji="0" lang="pt-BR" sz="18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Calibri" panose="020F0502020204030204" pitchFamily="34" charset="0"/>
                      </a:rPr>
                      <m:t>[</m:t>
                    </m:r>
                    <m:r>
                      <a:rPr kumimoji="0" lang="en-US" sz="18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Calibri" panose="020F0502020204030204" pitchFamily="34" charset="0"/>
                      </a:rPr>
                      <m:t>𝑟</m:t>
                    </m:r>
                    <m:r>
                      <a:rPr kumimoji="0" lang="pt-BR" sz="18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Calibri" panose="020F0502020204030204" pitchFamily="34" charset="0"/>
                      </a:rPr>
                      <m:t>+</m:t>
                    </m:r>
                    <m:r>
                      <a:rPr kumimoji="0" lang="pt-BR" sz="18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Calibri" panose="020F0502020204030204" pitchFamily="34" charset="0"/>
                      </a:rPr>
                      <m:t>𝛾</m:t>
                    </m:r>
                    <m:r>
                      <a:rPr kumimoji="0" lang="en-US" sz="18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Calibri" panose="020F0502020204030204" pitchFamily="34" charset="0"/>
                      </a:rPr>
                      <m:t> </m:t>
                    </m:r>
                    <m:limLow>
                      <m:limLowPr>
                        <m:ctrlPr>
                          <a:rPr kumimoji="0" lang="pt-BR" sz="1800" b="0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 panose="020F0502020204030204" pitchFamily="34" charset="0"/>
                          </a:rPr>
                        </m:ctrlPr>
                      </m:limLowPr>
                      <m:e>
                        <m:r>
                          <m:rPr>
                            <m:sty m:val="p"/>
                          </m:rPr>
                          <a:rPr kumimoji="0" lang="pt-BR" sz="18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 panose="020F0502020204030204" pitchFamily="34" charset="0"/>
                          </a:rPr>
                          <m:t>max</m:t>
                        </m:r>
                      </m:e>
                      <m:lim>
                        <m:sSup>
                          <m:sSupPr>
                            <m:ctrlPr>
                              <a:rPr kumimoji="0" lang="en-US" sz="1800" b="0" i="1" u="none" strike="noStrike" kern="120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Calibri" panose="020F0502020204030204" pitchFamily="34" charset="0"/>
                              </a:rPr>
                            </m:ctrlPr>
                          </m:sSupPr>
                          <m:e>
                            <m:r>
                              <a:rPr kumimoji="0" lang="en-US" sz="1800" b="0" i="1" u="none" strike="noStrike" kern="120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Calibri" panose="020F0502020204030204" pitchFamily="34" charset="0"/>
                              </a:rPr>
                              <m:t>𝑎</m:t>
                            </m:r>
                          </m:e>
                          <m:sup>
                            <m:r>
                              <a:rPr kumimoji="0" lang="en-US" sz="1800" b="0" i="1" u="none" strike="noStrike" kern="120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Calibri" panose="020F0502020204030204" pitchFamily="34" charset="0"/>
                              </a:rPr>
                              <m:t>′</m:t>
                            </m:r>
                          </m:sup>
                        </m:sSup>
                      </m:lim>
                    </m:limLow>
                    <m:r>
                      <a:rPr kumimoji="0" lang="en-US" sz="18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Calibri" panose="020F0502020204030204" pitchFamily="34" charset="0"/>
                      </a:rPr>
                      <m:t> </m:t>
                    </m:r>
                    <m:r>
                      <a:rPr kumimoji="0" lang="pt-BR" sz="18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Calibri" panose="020F0502020204030204" pitchFamily="34" charset="0"/>
                      </a:rPr>
                      <m:t>𝑄</m:t>
                    </m:r>
                    <m:d>
                      <m:dPr>
                        <m:ctrlPr>
                          <a:rPr kumimoji="0" lang="pt-BR" sz="1800" b="0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 panose="020F0502020204030204" pitchFamily="34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kumimoji="0" lang="pt-BR" sz="1800" b="0" i="1" u="none" strike="noStrike" kern="1200" cap="none" spc="0" normalizeH="0" baseline="0" noProof="0" dirty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Calibri" panose="020F0502020204030204" pitchFamily="34" charset="0"/>
                              </a:rPr>
                            </m:ctrlPr>
                          </m:sSupPr>
                          <m:e>
                            <m:r>
                              <a:rPr kumimoji="0" lang="pt-BR" sz="1800" b="0" i="1" u="none" strike="noStrike" kern="1200" cap="none" spc="0" normalizeH="0" baseline="0" noProof="0" dirty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Calibri" panose="020F0502020204030204" pitchFamily="34" charset="0"/>
                              </a:rPr>
                              <m:t>𝑠</m:t>
                            </m:r>
                          </m:e>
                          <m:sup>
                            <m:r>
                              <a:rPr kumimoji="0" lang="pt-BR" sz="1800" b="0" i="1" u="none" strike="noStrike" kern="1200" cap="none" spc="0" normalizeH="0" baseline="0" noProof="0" dirty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Calibri" panose="020F0502020204030204" pitchFamily="34" charset="0"/>
                              </a:rPr>
                              <m:t>′</m:t>
                            </m:r>
                          </m:sup>
                        </m:sSup>
                        <m:r>
                          <a:rPr kumimoji="0" lang="pt-BR" sz="1800" b="0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 panose="020F0502020204030204" pitchFamily="34" charset="0"/>
                          </a:rPr>
                          <m:t>,</m:t>
                        </m:r>
                        <m:sSup>
                          <m:sSupPr>
                            <m:ctrlPr>
                              <a:rPr kumimoji="0" lang="pt-BR" sz="1800" b="0" i="1" u="none" strike="noStrike" kern="1200" cap="none" spc="0" normalizeH="0" baseline="0" noProof="0" dirty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Calibri" panose="020F0502020204030204" pitchFamily="34" charset="0"/>
                              </a:rPr>
                            </m:ctrlPr>
                          </m:sSupPr>
                          <m:e>
                            <m:r>
                              <a:rPr kumimoji="0" lang="pt-BR" sz="1800" b="0" i="1" u="none" strike="noStrike" kern="1200" cap="none" spc="0" normalizeH="0" baseline="0" noProof="0" dirty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Calibri" panose="020F0502020204030204" pitchFamily="34" charset="0"/>
                              </a:rPr>
                              <m:t>𝑎</m:t>
                            </m:r>
                          </m:e>
                          <m:sup>
                            <m:r>
                              <a:rPr kumimoji="0" lang="pt-BR" sz="1800" b="0" i="1" u="none" strike="noStrike" kern="1200" cap="none" spc="0" normalizeH="0" baseline="0" noProof="0" dirty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Calibri" panose="020F0502020204030204" pitchFamily="34" charset="0"/>
                              </a:rPr>
                              <m:t>′</m:t>
                            </m:r>
                          </m:sup>
                        </m:sSup>
                      </m:e>
                    </m:d>
                    <m:r>
                      <a:rPr kumimoji="0" lang="en-US" sz="18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Calibri" panose="020F0502020204030204" pitchFamily="34" charset="0"/>
                      </a:rPr>
                      <m:t>−</m:t>
                    </m:r>
                    <m:r>
                      <a:rPr kumimoji="0" lang="en-US" sz="18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Calibri" panose="020F0502020204030204" pitchFamily="34" charset="0"/>
                      </a:rPr>
                      <m:t>𝑄</m:t>
                    </m:r>
                    <m:d>
                      <m:dPr>
                        <m:ctrlPr>
                          <a:rPr kumimoji="0" lang="en-US" sz="18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 panose="020F0502020204030204" pitchFamily="34" charset="0"/>
                          </a:rPr>
                        </m:ctrlPr>
                      </m:dPr>
                      <m:e>
                        <m:r>
                          <a:rPr kumimoji="0" lang="en-US" sz="18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 panose="020F0502020204030204" pitchFamily="34" charset="0"/>
                          </a:rPr>
                          <m:t>𝑠</m:t>
                        </m:r>
                        <m:r>
                          <a:rPr kumimoji="0" lang="en-US" sz="18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 panose="020F0502020204030204" pitchFamily="34" charset="0"/>
                          </a:rPr>
                          <m:t>, </m:t>
                        </m:r>
                        <m:r>
                          <a:rPr kumimoji="0" lang="en-US" sz="18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 panose="020F0502020204030204" pitchFamily="34" charset="0"/>
                          </a:rPr>
                          <m:t>𝑎</m:t>
                        </m:r>
                      </m:e>
                    </m:d>
                    <m:r>
                      <a:rPr kumimoji="0" lang="en-US" sz="18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Calibri" panose="020F0502020204030204" pitchFamily="34" charset="0"/>
                      </a:rPr>
                      <m:t>]</m:t>
                    </m:r>
                  </m:oMath>
                </a14:m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 </a:t>
                </a: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8D64EA02-9426-41F6-A796-1FA52CB1519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59034" y="798863"/>
                <a:ext cx="7668491" cy="6061724"/>
              </a:xfrm>
              <a:prstGeom prst="rect">
                <a:avLst/>
              </a:prstGeom>
              <a:blipFill>
                <a:blip r:embed="rId3"/>
                <a:stretch>
                  <a:fillRect l="-15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>
            <a:extLst>
              <a:ext uri="{FF2B5EF4-FFF2-40B4-BE49-F238E27FC236}">
                <a16:creationId xmlns:a16="http://schemas.microsoft.com/office/drawing/2014/main" id="{9119F65F-C6D8-4675-A09A-28505B495D7D}"/>
              </a:ext>
            </a:extLst>
          </p:cNvPr>
          <p:cNvSpPr txBox="1"/>
          <p:nvPr/>
        </p:nvSpPr>
        <p:spPr>
          <a:xfrm>
            <a:off x="584260" y="1570688"/>
            <a:ext cx="315501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Bellman equations: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CF1FAB8-B016-450C-BBCF-163CFF0AD157}"/>
              </a:ext>
            </a:extLst>
          </p:cNvPr>
          <p:cNvSpPr txBox="1"/>
          <p:nvPr/>
        </p:nvSpPr>
        <p:spPr>
          <a:xfrm>
            <a:off x="572617" y="2234713"/>
            <a:ext cx="315501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Value iteration: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9A87591-F8B0-4744-85F7-49C95A662ED2}"/>
              </a:ext>
            </a:extLst>
          </p:cNvPr>
          <p:cNvSpPr txBox="1"/>
          <p:nvPr/>
        </p:nvSpPr>
        <p:spPr>
          <a:xfrm>
            <a:off x="584260" y="2929790"/>
            <a:ext cx="315501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Q-iteration: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82F2547-37AC-4B5A-839D-2EE017E2FB77}"/>
              </a:ext>
            </a:extLst>
          </p:cNvPr>
          <p:cNvSpPr txBox="1"/>
          <p:nvPr/>
        </p:nvSpPr>
        <p:spPr>
          <a:xfrm>
            <a:off x="541213" y="3589413"/>
            <a:ext cx="315501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Policy extraction: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DDA41B4-1D5F-4A7E-8159-A198745C9E9C}"/>
              </a:ext>
            </a:extLst>
          </p:cNvPr>
          <p:cNvSpPr txBox="1"/>
          <p:nvPr/>
        </p:nvSpPr>
        <p:spPr>
          <a:xfrm>
            <a:off x="541213" y="4944113"/>
            <a:ext cx="315501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Policy improvement: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6F63766-8B8C-473C-930F-74C833A2DEED}"/>
              </a:ext>
            </a:extLst>
          </p:cNvPr>
          <p:cNvSpPr txBox="1"/>
          <p:nvPr/>
        </p:nvSpPr>
        <p:spPr>
          <a:xfrm>
            <a:off x="541213" y="4249036"/>
            <a:ext cx="315501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Policy evaluation: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0082129-AAF6-4C60-8E9C-68821C9F6305}"/>
              </a:ext>
            </a:extLst>
          </p:cNvPr>
          <p:cNvSpPr txBox="1"/>
          <p:nvPr/>
        </p:nvSpPr>
        <p:spPr>
          <a:xfrm>
            <a:off x="541213" y="923565"/>
            <a:ext cx="315501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Standard expectimax: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8490A1B-4041-4E76-A952-6EB9BB022494}"/>
              </a:ext>
            </a:extLst>
          </p:cNvPr>
          <p:cNvSpPr txBox="1"/>
          <p:nvPr/>
        </p:nvSpPr>
        <p:spPr>
          <a:xfrm>
            <a:off x="541213" y="6291705"/>
            <a:ext cx="315501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Q-learning: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B1149C7-8EA2-4CBB-A1FC-2187C1D65521}"/>
              </a:ext>
            </a:extLst>
          </p:cNvPr>
          <p:cNvSpPr txBox="1"/>
          <p:nvPr/>
        </p:nvSpPr>
        <p:spPr>
          <a:xfrm>
            <a:off x="541213" y="5617909"/>
            <a:ext cx="315501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Value (TD) learning: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BE0B1790-CB25-30DA-9032-DCE9B9F24AA9}"/>
                  </a:ext>
                </a:extLst>
              </p14:cNvPr>
              <p14:cNvContentPartPr/>
              <p14:nvPr/>
            </p14:nvContentPartPr>
            <p14:xfrm>
              <a:off x="4793760" y="6022440"/>
              <a:ext cx="4246920" cy="69192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BE0B1790-CB25-30DA-9032-DCE9B9F24AA9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784400" y="6013080"/>
                <a:ext cx="4265640" cy="710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8C44C535-281F-C254-E505-CBED7A9D9CF0}"/>
                  </a:ext>
                </a:extLst>
              </p14:cNvPr>
              <p14:cNvContentPartPr/>
              <p14:nvPr/>
            </p14:nvContentPartPr>
            <p14:xfrm>
              <a:off x="208440" y="784800"/>
              <a:ext cx="9712440" cy="603900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8C44C535-281F-C254-E505-CBED7A9D9CF0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99080" y="775440"/>
                <a:ext cx="9731160" cy="60577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26818296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AC3047-FF0A-7079-1437-DCCB662554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164ADD-7846-7993-91D0-2E6EA3326B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RL Summary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4" name="Content Placeholder 3">
                <a:extLst>
                  <a:ext uri="{FF2B5EF4-FFF2-40B4-BE49-F238E27FC236}">
                    <a16:creationId xmlns:a16="http://schemas.microsoft.com/office/drawing/2014/main" id="{3CB202FD-D6CC-6B58-5CB1-D4EFFDF5E4B9}"/>
                  </a:ext>
                </a:extLst>
              </p:cNvPr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701991905"/>
                  </p:ext>
                </p:extLst>
              </p:nvPr>
            </p:nvGraphicFramePr>
            <p:xfrm>
              <a:off x="358570" y="1157083"/>
              <a:ext cx="11474860" cy="5599811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942178">
                      <a:extLst>
                        <a:ext uri="{9D8B030D-6E8A-4147-A177-3AD203B41FA5}">
                          <a16:colId xmlns:a16="http://schemas.microsoft.com/office/drawing/2014/main" val="1288306722"/>
                        </a:ext>
                      </a:extLst>
                    </a:gridCol>
                    <a:gridCol w="2337620">
                      <a:extLst>
                        <a:ext uri="{9D8B030D-6E8A-4147-A177-3AD203B41FA5}">
                          <a16:colId xmlns:a16="http://schemas.microsoft.com/office/drawing/2014/main" val="1720949807"/>
                        </a:ext>
                      </a:extLst>
                    </a:gridCol>
                    <a:gridCol w="1954161">
                      <a:extLst>
                        <a:ext uri="{9D8B030D-6E8A-4147-A177-3AD203B41FA5}">
                          <a16:colId xmlns:a16="http://schemas.microsoft.com/office/drawing/2014/main" val="1735906300"/>
                        </a:ext>
                      </a:extLst>
                    </a:gridCol>
                    <a:gridCol w="2492477">
                      <a:extLst>
                        <a:ext uri="{9D8B030D-6E8A-4147-A177-3AD203B41FA5}">
                          <a16:colId xmlns:a16="http://schemas.microsoft.com/office/drawing/2014/main" val="569118287"/>
                        </a:ext>
                      </a:extLst>
                    </a:gridCol>
                    <a:gridCol w="2748424">
                      <a:extLst>
                        <a:ext uri="{9D8B030D-6E8A-4147-A177-3AD203B41FA5}">
                          <a16:colId xmlns:a16="http://schemas.microsoft.com/office/drawing/2014/main" val="1113794151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sz="2400" b="0" dirty="0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</a:rPr>
                            <a:t>Name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0" dirty="0">
                              <a:solidFill>
                                <a:schemeClr val="tx1"/>
                              </a:solidFill>
                            </a:rPr>
                            <a:t>Monte Carlo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0" dirty="0">
                              <a:solidFill>
                                <a:schemeClr val="tx1"/>
                              </a:solidFill>
                            </a:rPr>
                            <a:t>TD(0)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0" dirty="0">
                              <a:solidFill>
                                <a:schemeClr val="tx1"/>
                              </a:solidFill>
                            </a:rPr>
                            <a:t>Q-learning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0" dirty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</a:rPr>
                            <a:t>Approx. Q-learning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463329486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sz="2400" b="0" dirty="0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</a:rPr>
                            <a:t>Model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r>
                                <a:rPr lang="en-US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  <m:r>
                                <a:rPr lang="en-US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  <m:r>
                                <a:rPr lang="en-US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oMath>
                          </a14:m>
                          <a:r>
                            <a:rPr lang="en-US" sz="2400" b="0" dirty="0">
                              <a:solidFill>
                                <a:schemeClr val="tx1"/>
                              </a:solidFill>
                            </a:rPr>
                            <a:t> table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 xmlns:m="http://schemas.openxmlformats.org/officeDocument/2006/math">
                              <m:r>
                                <a:rPr lang="en-US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  <m:r>
                                <a:rPr lang="en-US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  <m:r>
                                <a:rPr lang="en-US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oMath>
                          </a14:m>
                          <a:r>
                            <a:rPr lang="en-US" sz="2400" b="0" dirty="0">
                              <a:solidFill>
                                <a:schemeClr val="tx1"/>
                              </a:solidFill>
                            </a:rPr>
                            <a:t> table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 xmlns:m="http://schemas.openxmlformats.org/officeDocument/2006/math">
                              <m:r>
                                <a:rPr lang="en-US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𝑄</m:t>
                              </m:r>
                              <m:r>
                                <a:rPr lang="en-US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  <m:r>
                                <a:rPr lang="en-US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a:rPr lang="en-US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oMath>
                          </a14:m>
                          <a:r>
                            <a:rPr lang="en-US" sz="2400" b="0" dirty="0">
                              <a:solidFill>
                                <a:schemeClr val="tx1"/>
                              </a:solidFill>
                            </a:rPr>
                            <a:t> table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r>
                                <a:rPr lang="en-US" sz="2400" b="0" i="1" smtClean="0">
                                  <a:solidFill>
                                    <a:schemeClr val="bg1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oMath>
                          </a14:m>
                          <a:r>
                            <a:rPr lang="en-US" sz="2400" b="0" dirty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</a:rPr>
                            <a:t> for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sz="2400" b="0" i="1" smtClean="0">
                                      <a:solidFill>
                                        <a:schemeClr val="bg1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0" i="1" smtClean="0">
                                      <a:solidFill>
                                        <a:schemeClr val="bg1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𝑄</m:t>
                                  </m:r>
                                </m:e>
                                <m:sub>
                                  <m:r>
                                    <a:rPr lang="en-US" sz="2400" b="0" i="1" smtClean="0">
                                      <a:solidFill>
                                        <a:schemeClr val="bg1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𝜃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en-US" sz="2400" b="0" i="1" smtClean="0">
                                      <a:solidFill>
                                        <a:schemeClr val="bg1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400" b="0" i="1" smtClean="0">
                                      <a:solidFill>
                                        <a:schemeClr val="bg1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  <m:r>
                                    <a:rPr lang="en-US" sz="2400" b="0" i="1" smtClean="0">
                                      <a:solidFill>
                                        <a:schemeClr val="bg1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, </m:t>
                                  </m:r>
                                  <m:r>
                                    <a:rPr lang="en-US" sz="2400" b="0" i="1" smtClean="0">
                                      <a:solidFill>
                                        <a:schemeClr val="bg1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</m:d>
                            </m:oMath>
                          </a14:m>
                          <a:endParaRPr lang="en-US" sz="2400" b="0" dirty="0">
                            <a:solidFill>
                              <a:schemeClr val="bg1">
                                <a:lumMod val="75000"/>
                              </a:schemeClr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557374844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sz="2400" b="0" dirty="0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</a:rPr>
                            <a:t>Action selection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𝜋</m:t>
                                </m:r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𝑠</m:t>
                                </m:r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20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𝜋</m:t>
                                </m:r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𝑠</m:t>
                                </m:r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20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′</m:t>
                                </m:r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m:rPr>
                                    <m:sty m:val="p"/>
                                  </m:rP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argmax</m:t>
                                </m:r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𝑄</m:t>
                                </m:r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𝑠</m:t>
                                </m:r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′</m:t>
                                </m:r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′</m:t>
                                </m:r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2000" b="0" dirty="0">
                            <a:solidFill>
                              <a:schemeClr val="tx1"/>
                            </a:solidFill>
                          </a:endParaRPr>
                        </a:p>
                        <a:p>
                          <a:pPr algn="ctr"/>
                          <a:r>
                            <a:rPr lang="en-US" sz="2000" b="0" dirty="0">
                              <a:solidFill>
                                <a:schemeClr val="tx1"/>
                              </a:solidFill>
                            </a:rPr>
                            <a:t>(and/or exploration)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b="0" i="1" smtClean="0">
                                    <a:solidFill>
                                      <a:schemeClr val="bg1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  <m:r>
                                  <a:rPr lang="en-US" sz="2000" b="0" i="1" smtClean="0">
                                    <a:solidFill>
                                      <a:schemeClr val="bg1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′</m:t>
                                </m:r>
                                <m:r>
                                  <a:rPr lang="en-US" sz="2000" b="0" i="1" smtClean="0">
                                    <a:solidFill>
                                      <a:schemeClr val="bg1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m:rPr>
                                    <m:sty m:val="p"/>
                                  </m:rPr>
                                  <a:rPr lang="en-US" sz="2000" b="0" i="1" smtClean="0">
                                    <a:solidFill>
                                      <a:schemeClr val="bg1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argmax</m:t>
                                </m:r>
                                <m:r>
                                  <a:rPr lang="en-US" sz="2000" b="0" i="1" smtClean="0">
                                    <a:solidFill>
                                      <a:schemeClr val="bg1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US" sz="2000" b="0" i="1" smtClean="0">
                                    <a:solidFill>
                                      <a:schemeClr val="bg1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𝑄</m:t>
                                </m:r>
                                <m:r>
                                  <a:rPr lang="en-US" sz="2000" b="0" i="1" smtClean="0">
                                    <a:solidFill>
                                      <a:schemeClr val="bg1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US" sz="2000" b="0" i="1" smtClean="0">
                                    <a:solidFill>
                                      <a:schemeClr val="bg1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𝑠</m:t>
                                </m:r>
                                <m:r>
                                  <a:rPr lang="en-US" sz="2000" b="0" i="1" smtClean="0">
                                    <a:solidFill>
                                      <a:schemeClr val="bg1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′</m:t>
                                </m:r>
                                <m:r>
                                  <a:rPr lang="en-US" sz="2000" b="0" i="1" smtClean="0">
                                    <a:solidFill>
                                      <a:schemeClr val="bg1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en-US" sz="2000" b="0" i="1" smtClean="0">
                                    <a:solidFill>
                                      <a:schemeClr val="bg1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  <m:r>
                                  <a:rPr lang="en-US" sz="2000" b="0" i="1" smtClean="0">
                                    <a:solidFill>
                                      <a:schemeClr val="bg1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′</m:t>
                                </m:r>
                                <m:r>
                                  <a:rPr lang="en-US" sz="2000" b="0" i="1" smtClean="0">
                                    <a:solidFill>
                                      <a:schemeClr val="bg1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2000" b="0" dirty="0">
                            <a:solidFill>
                              <a:schemeClr val="bg1">
                                <a:lumMod val="75000"/>
                              </a:schemeClr>
                            </a:solidFill>
                          </a:endParaRPr>
                        </a:p>
                        <a:p>
                          <a:pPr algn="ctr"/>
                          <a:r>
                            <a:rPr lang="en-US" sz="2000" b="0" dirty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</a:rPr>
                            <a:t>(and/or exploration)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713862578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sz="2400" b="0" dirty="0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</a:rPr>
                            <a:t>Sampling technique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0" dirty="0">
                              <a:solidFill>
                                <a:schemeClr val="tx1"/>
                              </a:solidFill>
                            </a:rPr>
                            <a:t>MC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0" dirty="0">
                              <a:solidFill>
                                <a:schemeClr val="tx1"/>
                              </a:solidFill>
                            </a:rPr>
                            <a:t>Bootstrap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400" b="0" dirty="0">
                              <a:solidFill>
                                <a:schemeClr val="tx1"/>
                              </a:solidFill>
                            </a:rPr>
                            <a:t>Bootstrap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400" b="0" dirty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</a:rPr>
                            <a:t>Bootstrap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794431346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sz="2400" b="0" dirty="0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</a:rPr>
                            <a:t>Loss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f>
                                      <m:fPr>
                                        <m:ctrlPr>
                                          <a:rPr lang="en-US" sz="2000" b="0" i="1" smtClean="0">
                                            <a:solidFill>
                                              <a:schemeClr val="bg1">
                                                <a:lumMod val="75000"/>
                                              </a:schemeClr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fPr>
                                      <m:num>
                                        <m:r>
                                          <a:rPr lang="en-US" sz="2000" b="0" i="1" smtClean="0">
                                            <a:solidFill>
                                              <a:schemeClr val="bg1">
                                                <a:lumMod val="75000"/>
                                              </a:schemeClr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num>
                                      <m:den>
                                        <m:r>
                                          <a:rPr lang="en-US" sz="2000" b="0" i="1" smtClean="0">
                                            <a:solidFill>
                                              <a:schemeClr val="bg1">
                                                <a:lumMod val="75000"/>
                                              </a:schemeClr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den>
                                    </m:f>
                                    <m:d>
                                      <m:dPr>
                                        <m:ctrlP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</a:rPr>
                                          <m:t>𝑦</m:t>
                                        </m:r>
                                        <m: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</a:rPr>
                                          <m:t>−</m:t>
                                        </m:r>
                                        <m:acc>
                                          <m:accPr>
                                            <m:chr m:val="̂"/>
                                            <m:ctrlPr>
                                              <a:rPr lang="en-US" sz="2000" b="0" i="1" smtClean="0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accPr>
                                          <m:e>
                                            <m:r>
                                              <a:rPr lang="en-US" sz="2000" b="0" i="1" smtClean="0">
                                                <a:latin typeface="Cambria Math" panose="02040503050406030204" pitchFamily="18" charset="0"/>
                                              </a:rPr>
                                              <m:t>𝑦</m:t>
                                            </m:r>
                                          </m:e>
                                        </m:acc>
                                      </m:e>
                                    </m:d>
                                  </m:e>
                                  <m:sup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2000" b="0" dirty="0">
                            <a:solidFill>
                              <a:schemeClr val="accent1">
                                <a:lumMod val="75000"/>
                              </a:schemeClr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f>
                                      <m:fPr>
                                        <m:ctrlPr>
                                          <a:rPr lang="en-US" sz="2000" b="0" i="1" smtClean="0">
                                            <a:solidFill>
                                              <a:schemeClr val="bg1">
                                                <a:lumMod val="75000"/>
                                              </a:schemeClr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fPr>
                                      <m:num>
                                        <m:r>
                                          <a:rPr lang="en-US" sz="2000" b="0" i="1" smtClean="0">
                                            <a:solidFill>
                                              <a:schemeClr val="bg1">
                                                <a:lumMod val="75000"/>
                                              </a:schemeClr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num>
                                      <m:den>
                                        <m:r>
                                          <a:rPr lang="en-US" sz="2000" b="0" i="1" smtClean="0">
                                            <a:solidFill>
                                              <a:schemeClr val="bg1">
                                                <a:lumMod val="75000"/>
                                              </a:schemeClr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den>
                                    </m:f>
                                    <m:d>
                                      <m:dPr>
                                        <m:ctrlP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</a:rPr>
                                          <m:t>𝑦</m:t>
                                        </m:r>
                                        <m: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</a:rPr>
                                          <m:t>−</m:t>
                                        </m:r>
                                        <m:acc>
                                          <m:accPr>
                                            <m:chr m:val="̂"/>
                                            <m:ctrlPr>
                                              <a:rPr lang="en-US" sz="2000" b="0" i="1" smtClean="0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accPr>
                                          <m:e>
                                            <m:r>
                                              <a:rPr lang="en-US" sz="2000" b="0" i="1" smtClean="0">
                                                <a:latin typeface="Cambria Math" panose="02040503050406030204" pitchFamily="18" charset="0"/>
                                              </a:rPr>
                                              <m:t>𝑦</m:t>
                                            </m:r>
                                          </m:e>
                                        </m:acc>
                                      </m:e>
                                    </m:d>
                                  </m:e>
                                  <m:sup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2000" b="0" dirty="0">
                            <a:solidFill>
                              <a:schemeClr val="accent1">
                                <a:lumMod val="75000"/>
                              </a:schemeClr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f>
                                      <m:fPr>
                                        <m:ctrlPr>
                                          <a:rPr lang="en-US" sz="2000" b="0" i="1" smtClean="0">
                                            <a:solidFill>
                                              <a:schemeClr val="bg1">
                                                <a:lumMod val="75000"/>
                                              </a:schemeClr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fPr>
                                      <m:num>
                                        <m:r>
                                          <a:rPr lang="en-US" sz="2000" b="0" i="1" smtClean="0">
                                            <a:solidFill>
                                              <a:schemeClr val="bg1">
                                                <a:lumMod val="75000"/>
                                              </a:schemeClr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num>
                                      <m:den>
                                        <m:r>
                                          <a:rPr lang="en-US" sz="2000" b="0" i="1" smtClean="0">
                                            <a:solidFill>
                                              <a:schemeClr val="bg1">
                                                <a:lumMod val="75000"/>
                                              </a:schemeClr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den>
                                    </m:f>
                                    <m:d>
                                      <m:dPr>
                                        <m:ctrlP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</a:rPr>
                                          <m:t>𝑦</m:t>
                                        </m:r>
                                        <m: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</a:rPr>
                                          <m:t>−</m:t>
                                        </m:r>
                                        <m:acc>
                                          <m:accPr>
                                            <m:chr m:val="̂"/>
                                            <m:ctrlPr>
                                              <a:rPr lang="en-US" sz="2000" b="0" i="1" smtClean="0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accPr>
                                          <m:e>
                                            <m:r>
                                              <a:rPr lang="en-US" sz="2000" b="0" i="1" smtClean="0">
                                                <a:latin typeface="Cambria Math" panose="02040503050406030204" pitchFamily="18" charset="0"/>
                                              </a:rPr>
                                              <m:t>𝑦</m:t>
                                            </m:r>
                                          </m:e>
                                        </m:acc>
                                      </m:e>
                                    </m:d>
                                  </m:e>
                                  <m:sup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20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US" sz="2000" b="0" i="1" smtClean="0">
                                        <a:solidFill>
                                          <a:schemeClr val="bg1">
                                            <a:lumMod val="7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f>
                                      <m:fPr>
                                        <m:ctrlPr>
                                          <a:rPr lang="en-US" sz="2000" b="0" i="1" smtClean="0">
                                            <a:solidFill>
                                              <a:schemeClr val="bg1">
                                                <a:lumMod val="75000"/>
                                              </a:schemeClr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fPr>
                                      <m:num>
                                        <m:r>
                                          <a:rPr lang="en-US" sz="2000" b="0" i="1" smtClean="0">
                                            <a:solidFill>
                                              <a:schemeClr val="bg1">
                                                <a:lumMod val="75000"/>
                                              </a:schemeClr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num>
                                      <m:den>
                                        <m:r>
                                          <a:rPr lang="en-US" sz="2000" b="0" i="1" smtClean="0">
                                            <a:solidFill>
                                              <a:schemeClr val="bg1">
                                                <a:lumMod val="75000"/>
                                              </a:schemeClr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den>
                                    </m:f>
                                    <m:d>
                                      <m:dPr>
                                        <m:ctrlPr>
                                          <a:rPr lang="en-US" sz="2000" b="0" i="1" smtClean="0">
                                            <a:solidFill>
                                              <a:schemeClr val="bg1">
                                                <a:lumMod val="75000"/>
                                              </a:schemeClr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US" sz="2000" b="0" i="1" smtClean="0">
                                            <a:solidFill>
                                              <a:schemeClr val="bg1">
                                                <a:lumMod val="75000"/>
                                              </a:schemeClr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𝑦</m:t>
                                        </m:r>
                                        <m:r>
                                          <a:rPr lang="en-US" sz="2000" b="0" i="1" smtClean="0">
                                            <a:solidFill>
                                              <a:schemeClr val="bg1">
                                                <a:lumMod val="75000"/>
                                              </a:schemeClr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−</m:t>
                                        </m:r>
                                        <m:acc>
                                          <m:accPr>
                                            <m:chr m:val="̂"/>
                                            <m:ctrlPr>
                                              <a:rPr lang="en-US" sz="2000" b="0" i="1" smtClean="0">
                                                <a:solidFill>
                                                  <a:schemeClr val="bg1">
                                                    <a:lumMod val="75000"/>
                                                  </a:schemeClr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accPr>
                                          <m:e>
                                            <m:r>
                                              <a:rPr lang="en-US" sz="2000" b="0" i="1" smtClean="0">
                                                <a:solidFill>
                                                  <a:schemeClr val="bg1">
                                                    <a:lumMod val="75000"/>
                                                  </a:schemeClr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𝑦</m:t>
                                            </m:r>
                                          </m:e>
                                        </m:acc>
                                      </m:e>
                                    </m:d>
                                  </m:e>
                                  <m:sup>
                                    <m:r>
                                      <a:rPr lang="en-US" sz="2000" b="0" i="1" smtClean="0">
                                        <a:solidFill>
                                          <a:schemeClr val="bg1">
                                            <a:lumMod val="7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2000" b="0" dirty="0">
                            <a:solidFill>
                              <a:schemeClr val="bg1">
                                <a:lumMod val="75000"/>
                              </a:schemeClr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461313368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sz="2400" b="0" dirty="0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</a:rPr>
                            <a:t>Prediction, </a:t>
                          </a:r>
                          <a14:m>
                            <m:oMath xmlns:m="http://schemas.openxmlformats.org/officeDocument/2006/math">
                              <m:acc>
                                <m:accPr>
                                  <m:chr m:val="̂"/>
                                  <m:ctrlPr>
                                    <a:rPr lang="en-US" sz="2400" b="0" i="1" smtClean="0">
                                      <a:solidFill>
                                        <a:schemeClr val="accent1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b="0" i="1" smtClean="0">
                                      <a:solidFill>
                                        <a:schemeClr val="accent1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</m:acc>
                            </m:oMath>
                          </a14:m>
                          <a:endParaRPr lang="en-US" sz="2400" b="0" dirty="0">
                            <a:solidFill>
                              <a:schemeClr val="accent1">
                                <a:lumMod val="75000"/>
                              </a:schemeClr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kumimoji="0" lang="en-US" sz="2000" b="0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Calibri" panose="020F0502020204030204" pitchFamily="34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kumimoji="0" lang="en-US" sz="2000" b="0" i="1" u="none" strike="noStrike" kern="1200" cap="none" spc="0" normalizeH="0" baseline="0" noProof="0" dirty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Calibri" panose="020F0502020204030204" pitchFamily="34" charset="0"/>
                                      </a:rPr>
                                      <m:t>𝑉</m:t>
                                    </m:r>
                                  </m:e>
                                  <m:sup>
                                    <m:r>
                                      <a:rPr kumimoji="0" lang="en-US" sz="2000" b="0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Calibri" panose="020F0502020204030204" pitchFamily="34" charset="0"/>
                                      </a:rPr>
                                      <m:t>𝜋</m:t>
                                    </m:r>
                                  </m:sup>
                                </m:sSup>
                                <m:d>
                                  <m:dPr>
                                    <m:ctrlPr>
                                      <a:rPr kumimoji="0" lang="en-US" sz="2000" b="0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Calibri" panose="020F0502020204030204" pitchFamily="34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kumimoji="0" lang="en-US" sz="2000" b="0" i="1" u="none" strike="noStrike" kern="1200" cap="none" spc="0" normalizeH="0" baseline="0" noProof="0" dirty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Calibri" panose="020F0502020204030204" pitchFamily="34" charset="0"/>
                                      </a:rPr>
                                      <m:t>𝑠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sz="2000" b="0" dirty="0">
                            <a:solidFill>
                              <a:schemeClr val="accent1">
                                <a:lumMod val="75000"/>
                              </a:schemeClr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kumimoji="0" lang="en-US" sz="2000" b="0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Calibri" panose="020F0502020204030204" pitchFamily="34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kumimoji="0" lang="en-US" sz="2000" b="0" i="1" u="none" strike="noStrike" kern="1200" cap="none" spc="0" normalizeH="0" baseline="0" noProof="0" dirty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Calibri" panose="020F0502020204030204" pitchFamily="34" charset="0"/>
                                      </a:rPr>
                                      <m:t>𝑉</m:t>
                                    </m:r>
                                  </m:e>
                                  <m:sup>
                                    <m:r>
                                      <a:rPr kumimoji="0" lang="en-US" sz="2000" b="0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Calibri" panose="020F0502020204030204" pitchFamily="34" charset="0"/>
                                      </a:rPr>
                                      <m:t>𝜋</m:t>
                                    </m:r>
                                  </m:sup>
                                </m:sSup>
                                <m:d>
                                  <m:dPr>
                                    <m:ctrlPr>
                                      <a:rPr kumimoji="0" lang="en-US" sz="2000" b="0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Calibri" panose="020F0502020204030204" pitchFamily="34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kumimoji="0" lang="en-US" sz="2000" b="0" i="1" u="none" strike="noStrike" kern="1200" cap="none" spc="0" normalizeH="0" baseline="0" noProof="0" dirty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Calibri" panose="020F0502020204030204" pitchFamily="34" charset="0"/>
                                      </a:rPr>
                                      <m:t>𝑠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sz="2000" b="0" dirty="0">
                            <a:solidFill>
                              <a:schemeClr val="accent1">
                                <a:lumMod val="75000"/>
                              </a:schemeClr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US" sz="2000" b="0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Calibri" panose="020F0502020204030204" pitchFamily="34" charset="0"/>
                                  </a:rPr>
                                  <m:t>𝑄</m:t>
                                </m:r>
                                <m:d>
                                  <m:dPr>
                                    <m:ctrlPr>
                                      <a:rPr kumimoji="0" lang="en-US" sz="2000" b="0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schemeClr val="tx1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Calibri" panose="020F0502020204030204" pitchFamily="34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kumimoji="0" lang="en-US" sz="2000" b="0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schemeClr val="tx1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Calibri" panose="020F0502020204030204" pitchFamily="34" charset="0"/>
                                      </a:rPr>
                                      <m:t>𝑠</m:t>
                                    </m:r>
                                    <m:r>
                                      <a:rPr kumimoji="0" lang="en-US" sz="2000" b="0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schemeClr val="tx1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Calibri" panose="020F0502020204030204" pitchFamily="34" charset="0"/>
                                      </a:rPr>
                                      <m:t>, </m:t>
                                    </m:r>
                                    <m:r>
                                      <a:rPr kumimoji="0" lang="en-US" sz="2000" b="0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schemeClr val="tx1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Calibri" panose="020F0502020204030204" pitchFamily="34" charset="0"/>
                                      </a:rPr>
                                      <m:t>𝑎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sz="20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kumimoji="0" lang="en-US" sz="2000" b="0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schemeClr val="bg1">
                                            <a:lumMod val="75000"/>
                                          </a:schemeClr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Calibri" panose="020F0502020204030204" pitchFamily="34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kumimoji="0" lang="en-US" sz="2000" b="0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schemeClr val="bg1">
                                            <a:lumMod val="75000"/>
                                          </a:schemeClr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Calibri" panose="020F0502020204030204" pitchFamily="34" charset="0"/>
                                      </a:rPr>
                                      <m:t>𝑄</m:t>
                                    </m:r>
                                  </m:e>
                                  <m:sub>
                                    <m:r>
                                      <a:rPr kumimoji="0" lang="en-US" sz="2000" b="0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schemeClr val="bg1">
                                            <a:lumMod val="75000"/>
                                          </a:schemeClr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Calibri" panose="020F0502020204030204" pitchFamily="34" charset="0"/>
                                      </a:rPr>
                                      <m:t>𝜃</m:t>
                                    </m:r>
                                  </m:sub>
                                </m:sSub>
                                <m:d>
                                  <m:dPr>
                                    <m:ctrlPr>
                                      <a:rPr kumimoji="0" lang="en-US" sz="2000" b="0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schemeClr val="bg1">
                                            <a:lumMod val="75000"/>
                                          </a:schemeClr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Calibri" panose="020F0502020204030204" pitchFamily="34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kumimoji="0" lang="en-US" sz="2000" b="0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schemeClr val="bg1">
                                            <a:lumMod val="75000"/>
                                          </a:schemeClr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Calibri" panose="020F0502020204030204" pitchFamily="34" charset="0"/>
                                      </a:rPr>
                                      <m:t>𝑠</m:t>
                                    </m:r>
                                    <m:r>
                                      <a:rPr kumimoji="0" lang="en-US" sz="2000" b="0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schemeClr val="bg1">
                                            <a:lumMod val="75000"/>
                                          </a:schemeClr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Calibri" panose="020F0502020204030204" pitchFamily="34" charset="0"/>
                                      </a:rPr>
                                      <m:t>, </m:t>
                                    </m:r>
                                    <m:r>
                                      <a:rPr kumimoji="0" lang="en-US" sz="2000" b="0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schemeClr val="bg1">
                                            <a:lumMod val="75000"/>
                                          </a:schemeClr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Calibri" panose="020F0502020204030204" pitchFamily="34" charset="0"/>
                                      </a:rPr>
                                      <m:t>𝑎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sz="2000" b="0" dirty="0">
                            <a:solidFill>
                              <a:schemeClr val="bg1">
                                <a:lumMod val="75000"/>
                              </a:schemeClr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8256225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sz="2400" b="0" dirty="0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</a:rPr>
                            <a:t>Sample, </a:t>
                          </a:r>
                          <a14:m>
                            <m:oMath xmlns:m="http://schemas.openxmlformats.org/officeDocument/2006/math">
                              <m:r>
                                <a:rPr lang="en-US" sz="2400" b="0" i="1" dirty="0" smtClean="0">
                                  <a:solidFill>
                                    <a:schemeClr val="accent1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oMath>
                          </a14:m>
                          <a:endParaRPr lang="en-US" sz="2400" b="0" dirty="0">
                            <a:solidFill>
                              <a:schemeClr val="accent1">
                                <a:lumMod val="75000"/>
                              </a:schemeClr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000" b="0" dirty="0">
                            <a:solidFill>
                              <a:schemeClr val="tx1"/>
                            </a:solidFill>
                          </a:endParaRPr>
                        </a:p>
                        <a:p>
                          <a:pPr algn="ctr"/>
                          <a:endParaRPr lang="en-US" sz="2000" b="0" dirty="0">
                            <a:solidFill>
                              <a:schemeClr val="tx1"/>
                            </a:solidFill>
                          </a:endParaRPr>
                        </a:p>
                        <a:p>
                          <a:pPr algn="ctr"/>
                          <a:endParaRPr lang="en-US" sz="2000" b="0" dirty="0">
                            <a:solidFill>
                              <a:schemeClr val="tx1"/>
                            </a:solidFill>
                          </a:endParaRPr>
                        </a:p>
                        <a:p>
                          <a:pPr algn="ctr"/>
                          <a:endParaRPr lang="en-US" sz="2000" b="0" dirty="0">
                            <a:solidFill>
                              <a:schemeClr val="tx1"/>
                            </a:solidFill>
                          </a:endParaRPr>
                        </a:p>
                        <a:p>
                          <a:pPr algn="ctr"/>
                          <a:endParaRPr lang="en-US" sz="2000" b="0" dirty="0">
                            <a:solidFill>
                              <a:schemeClr val="tx1"/>
                            </a:solidFill>
                          </a:endParaRPr>
                        </a:p>
                        <a:p>
                          <a:pPr algn="ctr"/>
                          <a:endParaRPr lang="en-US" sz="20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000" b="0" dirty="0">
                            <a:solidFill>
                              <a:schemeClr val="accent1">
                                <a:lumMod val="75000"/>
                              </a:schemeClr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0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000" b="0" dirty="0">
                            <a:solidFill>
                              <a:schemeClr val="bg1">
                                <a:lumMod val="75000"/>
                              </a:schemeClr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55177846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4" name="Content Placeholder 3">
                <a:extLst>
                  <a:ext uri="{FF2B5EF4-FFF2-40B4-BE49-F238E27FC236}">
                    <a16:creationId xmlns:a16="http://schemas.microsoft.com/office/drawing/2014/main" id="{3CB202FD-D6CC-6B58-5CB1-D4EFFDF5E4B9}"/>
                  </a:ext>
                </a:extLst>
              </p:cNvPr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701991905"/>
                  </p:ext>
                </p:extLst>
              </p:nvPr>
            </p:nvGraphicFramePr>
            <p:xfrm>
              <a:off x="358570" y="1157083"/>
              <a:ext cx="11474860" cy="5599811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942178">
                      <a:extLst>
                        <a:ext uri="{9D8B030D-6E8A-4147-A177-3AD203B41FA5}">
                          <a16:colId xmlns:a16="http://schemas.microsoft.com/office/drawing/2014/main" val="1288306722"/>
                        </a:ext>
                      </a:extLst>
                    </a:gridCol>
                    <a:gridCol w="2337620">
                      <a:extLst>
                        <a:ext uri="{9D8B030D-6E8A-4147-A177-3AD203B41FA5}">
                          <a16:colId xmlns:a16="http://schemas.microsoft.com/office/drawing/2014/main" val="1720949807"/>
                        </a:ext>
                      </a:extLst>
                    </a:gridCol>
                    <a:gridCol w="1954161">
                      <a:extLst>
                        <a:ext uri="{9D8B030D-6E8A-4147-A177-3AD203B41FA5}">
                          <a16:colId xmlns:a16="http://schemas.microsoft.com/office/drawing/2014/main" val="1735906300"/>
                        </a:ext>
                      </a:extLst>
                    </a:gridCol>
                    <a:gridCol w="2492477">
                      <a:extLst>
                        <a:ext uri="{9D8B030D-6E8A-4147-A177-3AD203B41FA5}">
                          <a16:colId xmlns:a16="http://schemas.microsoft.com/office/drawing/2014/main" val="569118287"/>
                        </a:ext>
                      </a:extLst>
                    </a:gridCol>
                    <a:gridCol w="2748424">
                      <a:extLst>
                        <a:ext uri="{9D8B030D-6E8A-4147-A177-3AD203B41FA5}">
                          <a16:colId xmlns:a16="http://schemas.microsoft.com/office/drawing/2014/main" val="1113794151"/>
                        </a:ext>
                      </a:extLst>
                    </a:gridCol>
                  </a:tblGrid>
                  <a:tr h="457200">
                    <a:tc>
                      <a:txBody>
                        <a:bodyPr/>
                        <a:lstStyle/>
                        <a:p>
                          <a:r>
                            <a:rPr lang="en-US" sz="2400" b="0" dirty="0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</a:rPr>
                            <a:t>Name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0" dirty="0">
                              <a:solidFill>
                                <a:schemeClr val="tx1"/>
                              </a:solidFill>
                            </a:rPr>
                            <a:t>Monte Carlo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0" dirty="0">
                              <a:solidFill>
                                <a:schemeClr val="tx1"/>
                              </a:solidFill>
                            </a:rPr>
                            <a:t>TD(0)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0" dirty="0">
                              <a:solidFill>
                                <a:schemeClr val="tx1"/>
                              </a:solidFill>
                            </a:rPr>
                            <a:t>Q-learning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0" dirty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</a:rPr>
                            <a:t>Approx. Q-learning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463329486"/>
                      </a:ext>
                    </a:extLst>
                  </a:tr>
                  <a:tr h="457200">
                    <a:tc>
                      <a:txBody>
                        <a:bodyPr/>
                        <a:lstStyle/>
                        <a:p>
                          <a:r>
                            <a:rPr lang="en-US" sz="2400" b="0" dirty="0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</a:rPr>
                            <a:t>Model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83333" t="-109333" r="-308073" b="-1029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219315" t="-109333" r="-268536" b="-1029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250611" t="-109333" r="-110758" b="-1029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317960" t="-109333" r="-443" b="-102933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57374844"/>
                      </a:ext>
                    </a:extLst>
                  </a:tr>
                  <a:tr h="822960">
                    <a:tc>
                      <a:txBody>
                        <a:bodyPr/>
                        <a:lstStyle/>
                        <a:p>
                          <a:r>
                            <a:rPr lang="en-US" sz="2400" b="0" dirty="0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</a:rPr>
                            <a:t>Action selection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83333" t="-116296" r="-308073" b="-47185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219315" t="-116296" r="-268536" b="-47185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250611" t="-116296" r="-110758" b="-47185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317960" t="-116296" r="-443" b="-47185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713862578"/>
                      </a:ext>
                    </a:extLst>
                  </a:tr>
                  <a:tr h="822960">
                    <a:tc>
                      <a:txBody>
                        <a:bodyPr/>
                        <a:lstStyle/>
                        <a:p>
                          <a:r>
                            <a:rPr lang="en-US" sz="2400" b="0" dirty="0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</a:rPr>
                            <a:t>Sampling technique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0" dirty="0">
                              <a:solidFill>
                                <a:schemeClr val="tx1"/>
                              </a:solidFill>
                            </a:rPr>
                            <a:t>MC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0" dirty="0">
                              <a:solidFill>
                                <a:schemeClr val="tx1"/>
                              </a:solidFill>
                            </a:rPr>
                            <a:t>Bootstrap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400" b="0" dirty="0">
                              <a:solidFill>
                                <a:schemeClr val="tx1"/>
                              </a:solidFill>
                            </a:rPr>
                            <a:t>Bootstrap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400" b="0" dirty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</a:rPr>
                            <a:t>Bootstrap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794431346"/>
                      </a:ext>
                    </a:extLst>
                  </a:tr>
                  <a:tr h="662051">
                    <a:tc>
                      <a:txBody>
                        <a:bodyPr/>
                        <a:lstStyle/>
                        <a:p>
                          <a:r>
                            <a:rPr lang="en-US" sz="2400" b="0" dirty="0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</a:rPr>
                            <a:t>Loss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83333" t="-396296" r="-308073" b="-36388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219315" t="-396296" r="-268536" b="-36388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250611" t="-396296" r="-110758" b="-36388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317960" t="-396296" r="-443" b="-36388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461313368"/>
                      </a:ext>
                    </a:extLst>
                  </a:tr>
                  <a:tr h="4572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313" t="-705263" r="-491223" b="-41710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83333" t="-705263" r="-308073" b="-41710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219315" t="-705263" r="-268536" b="-41710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250611" t="-705263" r="-110758" b="-41710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317960" t="-705263" r="-443" b="-41710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82562252"/>
                      </a:ext>
                    </a:extLst>
                  </a:tr>
                  <a:tr h="19202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313" t="-194286" r="-491223" b="-63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000" b="0" dirty="0">
                            <a:solidFill>
                              <a:schemeClr val="tx1"/>
                            </a:solidFill>
                          </a:endParaRPr>
                        </a:p>
                        <a:p>
                          <a:pPr algn="ctr"/>
                          <a:endParaRPr lang="en-US" sz="2000" b="0" dirty="0">
                            <a:solidFill>
                              <a:schemeClr val="tx1"/>
                            </a:solidFill>
                          </a:endParaRPr>
                        </a:p>
                        <a:p>
                          <a:pPr algn="ctr"/>
                          <a:endParaRPr lang="en-US" sz="2000" b="0" dirty="0">
                            <a:solidFill>
                              <a:schemeClr val="tx1"/>
                            </a:solidFill>
                          </a:endParaRPr>
                        </a:p>
                        <a:p>
                          <a:pPr algn="ctr"/>
                          <a:endParaRPr lang="en-US" sz="2000" b="0" dirty="0">
                            <a:solidFill>
                              <a:schemeClr val="tx1"/>
                            </a:solidFill>
                          </a:endParaRPr>
                        </a:p>
                        <a:p>
                          <a:pPr algn="ctr"/>
                          <a:endParaRPr lang="en-US" sz="2000" b="0" dirty="0">
                            <a:solidFill>
                              <a:schemeClr val="tx1"/>
                            </a:solidFill>
                          </a:endParaRPr>
                        </a:p>
                        <a:p>
                          <a:pPr algn="ctr"/>
                          <a:endParaRPr lang="en-US" sz="20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000" b="0" dirty="0">
                            <a:solidFill>
                              <a:schemeClr val="accent1">
                                <a:lumMod val="75000"/>
                              </a:schemeClr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0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000" b="0" dirty="0">
                            <a:solidFill>
                              <a:schemeClr val="bg1">
                                <a:lumMod val="75000"/>
                              </a:schemeClr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55177846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C828246A-05AD-6D68-7ADC-DBB61A208B17}"/>
                  </a:ext>
                </a:extLst>
              </p14:cNvPr>
              <p14:cNvContentPartPr/>
              <p14:nvPr/>
            </p14:nvContentPartPr>
            <p14:xfrm>
              <a:off x="2553840" y="38520"/>
              <a:ext cx="7146000" cy="6821640"/>
            </p14:xfrm>
          </p:contentPart>
        </mc:Choice>
        <mc:Fallback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C828246A-05AD-6D68-7ADC-DBB61A208B17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544480" y="29160"/>
                <a:ext cx="7164720" cy="6840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9F5EB23B-9FFB-B221-E0BA-6E8C794F37F9}"/>
                  </a:ext>
                </a:extLst>
              </p14:cNvPr>
              <p14:cNvContentPartPr/>
              <p14:nvPr/>
            </p14:nvContentPartPr>
            <p14:xfrm>
              <a:off x="4129711" y="99279"/>
              <a:ext cx="360" cy="360"/>
            </p14:xfrm>
          </p:contentPart>
        </mc:Choice>
        <mc:Fallback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9F5EB23B-9FFB-B221-E0BA-6E8C794F37F9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4125391" y="94959"/>
                <a:ext cx="9000" cy="9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9567DD15-92DD-C3D8-01A4-711696395D1B}"/>
                  </a:ext>
                </a:extLst>
              </p14:cNvPr>
              <p14:cNvContentPartPr/>
              <p14:nvPr/>
            </p14:nvContentPartPr>
            <p14:xfrm>
              <a:off x="4440751" y="-320121"/>
              <a:ext cx="8280" cy="15120"/>
            </p14:xfrm>
          </p:contentPart>
        </mc:Choice>
        <mc:Fallback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9567DD15-92DD-C3D8-01A4-711696395D1B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4436431" y="-324441"/>
                <a:ext cx="16920" cy="23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5EAA1B80-576F-E64D-9D29-D5A191071327}"/>
                  </a:ext>
                </a:extLst>
              </p14:cNvPr>
              <p14:cNvContentPartPr/>
              <p14:nvPr/>
            </p14:nvContentPartPr>
            <p14:xfrm>
              <a:off x="10308391" y="-356841"/>
              <a:ext cx="21960" cy="15840"/>
            </p14:xfrm>
          </p:contentPart>
        </mc:Choice>
        <mc:Fallback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5EAA1B80-576F-E64D-9D29-D5A191071327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10299391" y="-365481"/>
                <a:ext cx="39600" cy="33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2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9C7C5680-AEF1-B4BE-CB96-F0BEEFF1E055}"/>
                  </a:ext>
                </a:extLst>
              </p14:cNvPr>
              <p14:cNvContentPartPr/>
              <p14:nvPr/>
            </p14:nvContentPartPr>
            <p14:xfrm>
              <a:off x="8360431" y="7239519"/>
              <a:ext cx="28440" cy="23760"/>
            </p14:xfrm>
          </p:contentPart>
        </mc:Choice>
        <mc:Fallback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9C7C5680-AEF1-B4BE-CB96-F0BEEFF1E055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8351791" y="7230519"/>
                <a:ext cx="46080" cy="41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4">
            <p14:nvContentPartPr>
              <p14:cNvPr id="14" name="Ink 13">
                <a:extLst>
                  <a:ext uri="{FF2B5EF4-FFF2-40B4-BE49-F238E27FC236}">
                    <a16:creationId xmlns:a16="http://schemas.microsoft.com/office/drawing/2014/main" id="{8C9DFAC1-58EC-0389-FD98-BF62D3D716B5}"/>
                  </a:ext>
                </a:extLst>
              </p14:cNvPr>
              <p14:cNvContentPartPr/>
              <p14:nvPr/>
            </p14:nvContentPartPr>
            <p14:xfrm>
              <a:off x="3014280" y="5609880"/>
              <a:ext cx="453960" cy="838800"/>
            </p14:xfrm>
          </p:contentPart>
        </mc:Choice>
        <mc:Fallback>
          <p:pic>
            <p:nvPicPr>
              <p:cNvPr id="14" name="Ink 13">
                <a:extLst>
                  <a:ext uri="{FF2B5EF4-FFF2-40B4-BE49-F238E27FC236}">
                    <a16:creationId xmlns:a16="http://schemas.microsoft.com/office/drawing/2014/main" id="{8C9DFAC1-58EC-0389-FD98-BF62D3D716B5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3004920" y="5600520"/>
                <a:ext cx="472680" cy="857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6">
            <p14:nvContentPartPr>
              <p14:cNvPr id="15" name="Ink 14">
                <a:extLst>
                  <a:ext uri="{FF2B5EF4-FFF2-40B4-BE49-F238E27FC236}">
                    <a16:creationId xmlns:a16="http://schemas.microsoft.com/office/drawing/2014/main" id="{69543A3A-F8DD-B438-7DE0-0F7915E2B16A}"/>
                  </a:ext>
                </a:extLst>
              </p14:cNvPr>
              <p14:cNvContentPartPr/>
              <p14:nvPr/>
            </p14:nvContentPartPr>
            <p14:xfrm>
              <a:off x="3072960" y="6392160"/>
              <a:ext cx="116640" cy="126360"/>
            </p14:xfrm>
          </p:contentPart>
        </mc:Choice>
        <mc:Fallback>
          <p:pic>
            <p:nvPicPr>
              <p:cNvPr id="15" name="Ink 14">
                <a:extLst>
                  <a:ext uri="{FF2B5EF4-FFF2-40B4-BE49-F238E27FC236}">
                    <a16:creationId xmlns:a16="http://schemas.microsoft.com/office/drawing/2014/main" id="{69543A3A-F8DD-B438-7DE0-0F7915E2B16A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3063600" y="6382800"/>
                <a:ext cx="135360" cy="145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8">
            <p14:nvContentPartPr>
              <p14:cNvPr id="17" name="Ink 16">
                <a:extLst>
                  <a:ext uri="{FF2B5EF4-FFF2-40B4-BE49-F238E27FC236}">
                    <a16:creationId xmlns:a16="http://schemas.microsoft.com/office/drawing/2014/main" id="{5656C408-C1A3-3E98-AC24-3E65E39C3122}"/>
                  </a:ext>
                </a:extLst>
              </p14:cNvPr>
              <p14:cNvContentPartPr/>
              <p14:nvPr/>
            </p14:nvContentPartPr>
            <p14:xfrm>
              <a:off x="10569751" y="-232641"/>
              <a:ext cx="29880" cy="25920"/>
            </p14:xfrm>
          </p:contentPart>
        </mc:Choice>
        <mc:Fallback>
          <p:pic>
            <p:nvPicPr>
              <p:cNvPr id="17" name="Ink 16">
                <a:extLst>
                  <a:ext uri="{FF2B5EF4-FFF2-40B4-BE49-F238E27FC236}">
                    <a16:creationId xmlns:a16="http://schemas.microsoft.com/office/drawing/2014/main" id="{5656C408-C1A3-3E98-AC24-3E65E39C3122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10560751" y="-241281"/>
                <a:ext cx="47520" cy="435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51039776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50BC32-F544-7446-24CD-56C59A4C94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RL Summary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4" name="Content Placeholder 3">
                <a:extLst>
                  <a:ext uri="{FF2B5EF4-FFF2-40B4-BE49-F238E27FC236}">
                    <a16:creationId xmlns:a16="http://schemas.microsoft.com/office/drawing/2014/main" id="{FA38A2FA-4167-80EA-A592-3C666D56A966}"/>
                  </a:ext>
                </a:extLst>
              </p:cNvPr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1677424415"/>
                  </p:ext>
                </p:extLst>
              </p:nvPr>
            </p:nvGraphicFramePr>
            <p:xfrm>
              <a:off x="358570" y="1157083"/>
              <a:ext cx="11474860" cy="5599811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942178">
                      <a:extLst>
                        <a:ext uri="{9D8B030D-6E8A-4147-A177-3AD203B41FA5}">
                          <a16:colId xmlns:a16="http://schemas.microsoft.com/office/drawing/2014/main" val="1288306722"/>
                        </a:ext>
                      </a:extLst>
                    </a:gridCol>
                    <a:gridCol w="2337620">
                      <a:extLst>
                        <a:ext uri="{9D8B030D-6E8A-4147-A177-3AD203B41FA5}">
                          <a16:colId xmlns:a16="http://schemas.microsoft.com/office/drawing/2014/main" val="1720949807"/>
                        </a:ext>
                      </a:extLst>
                    </a:gridCol>
                    <a:gridCol w="1954161">
                      <a:extLst>
                        <a:ext uri="{9D8B030D-6E8A-4147-A177-3AD203B41FA5}">
                          <a16:colId xmlns:a16="http://schemas.microsoft.com/office/drawing/2014/main" val="1735906300"/>
                        </a:ext>
                      </a:extLst>
                    </a:gridCol>
                    <a:gridCol w="2492477">
                      <a:extLst>
                        <a:ext uri="{9D8B030D-6E8A-4147-A177-3AD203B41FA5}">
                          <a16:colId xmlns:a16="http://schemas.microsoft.com/office/drawing/2014/main" val="569118287"/>
                        </a:ext>
                      </a:extLst>
                    </a:gridCol>
                    <a:gridCol w="2748424">
                      <a:extLst>
                        <a:ext uri="{9D8B030D-6E8A-4147-A177-3AD203B41FA5}">
                          <a16:colId xmlns:a16="http://schemas.microsoft.com/office/drawing/2014/main" val="1113794151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sz="2400" b="0" dirty="0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</a:rPr>
                            <a:t>Name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0" dirty="0">
                              <a:solidFill>
                                <a:schemeClr val="tx1"/>
                              </a:solidFill>
                            </a:rPr>
                            <a:t>Monte Carlo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0" dirty="0">
                              <a:solidFill>
                                <a:schemeClr val="tx1"/>
                              </a:solidFill>
                            </a:rPr>
                            <a:t>TD(0)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0" dirty="0">
                              <a:solidFill>
                                <a:schemeClr val="tx1"/>
                              </a:solidFill>
                            </a:rPr>
                            <a:t>Q-learning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0" dirty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</a:rPr>
                            <a:t>Approx. Q-learning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463329486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sz="2400" b="0" dirty="0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</a:rPr>
                            <a:t>Model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r>
                                <a:rPr lang="en-US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  <m:r>
                                <a:rPr lang="en-US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  <m:r>
                                <a:rPr lang="en-US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oMath>
                          </a14:m>
                          <a:r>
                            <a:rPr lang="en-US" sz="2400" b="0" dirty="0">
                              <a:solidFill>
                                <a:schemeClr val="tx1"/>
                              </a:solidFill>
                            </a:rPr>
                            <a:t> table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 xmlns:m="http://schemas.openxmlformats.org/officeDocument/2006/math">
                              <m:r>
                                <a:rPr lang="en-US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  <m:r>
                                <a:rPr lang="en-US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  <m:r>
                                <a:rPr lang="en-US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oMath>
                          </a14:m>
                          <a:r>
                            <a:rPr lang="en-US" sz="2400" b="0" dirty="0">
                              <a:solidFill>
                                <a:schemeClr val="tx1"/>
                              </a:solidFill>
                            </a:rPr>
                            <a:t> table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 xmlns:m="http://schemas.openxmlformats.org/officeDocument/2006/math">
                              <m:r>
                                <a:rPr lang="en-US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𝑄</m:t>
                              </m:r>
                              <m:r>
                                <a:rPr lang="en-US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  <m:r>
                                <a:rPr lang="en-US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a:rPr lang="en-US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oMath>
                          </a14:m>
                          <a:r>
                            <a:rPr lang="en-US" sz="2400" b="0" dirty="0">
                              <a:solidFill>
                                <a:schemeClr val="tx1"/>
                              </a:solidFill>
                            </a:rPr>
                            <a:t> table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r>
                                <a:rPr lang="en-US" sz="2400" b="0" i="1" smtClean="0">
                                  <a:solidFill>
                                    <a:schemeClr val="bg1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oMath>
                          </a14:m>
                          <a:r>
                            <a:rPr lang="en-US" sz="2400" b="0" dirty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</a:rPr>
                            <a:t> for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sz="2400" b="0" i="1" smtClean="0">
                                      <a:solidFill>
                                        <a:schemeClr val="bg1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0" i="1" smtClean="0">
                                      <a:solidFill>
                                        <a:schemeClr val="bg1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𝑄</m:t>
                                  </m:r>
                                </m:e>
                                <m:sub>
                                  <m:r>
                                    <a:rPr lang="en-US" sz="2400" b="0" i="1" smtClean="0">
                                      <a:solidFill>
                                        <a:schemeClr val="bg1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𝜃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en-US" sz="2400" b="0" i="1" smtClean="0">
                                      <a:solidFill>
                                        <a:schemeClr val="bg1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400" b="0" i="1" smtClean="0">
                                      <a:solidFill>
                                        <a:schemeClr val="bg1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  <m:r>
                                    <a:rPr lang="en-US" sz="2400" b="0" i="1" smtClean="0">
                                      <a:solidFill>
                                        <a:schemeClr val="bg1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, </m:t>
                                  </m:r>
                                  <m:r>
                                    <a:rPr lang="en-US" sz="2400" b="0" i="1" smtClean="0">
                                      <a:solidFill>
                                        <a:schemeClr val="bg1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</m:d>
                            </m:oMath>
                          </a14:m>
                          <a:endParaRPr lang="en-US" sz="2400" b="0" dirty="0">
                            <a:solidFill>
                              <a:schemeClr val="bg1">
                                <a:lumMod val="75000"/>
                              </a:schemeClr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557374844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sz="2400" b="0" dirty="0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</a:rPr>
                            <a:t>Action selection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𝜋</m:t>
                                </m:r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𝑠</m:t>
                                </m:r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20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𝜋</m:t>
                                </m:r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𝑠</m:t>
                                </m:r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20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′=</m:t>
                                </m:r>
                                <m:r>
                                  <m:rPr>
                                    <m:sty m:val="p"/>
                                  </m:rP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argmax</m:t>
                                </m:r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𝑄</m:t>
                                </m:r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𝑠</m:t>
                                </m:r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′,</m:t>
                                </m:r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′)</m:t>
                                </m:r>
                              </m:oMath>
                            </m:oMathPara>
                          </a14:m>
                          <a:endParaRPr lang="en-US" sz="2000" b="0" dirty="0">
                            <a:solidFill>
                              <a:schemeClr val="tx1"/>
                            </a:solidFill>
                          </a:endParaRPr>
                        </a:p>
                        <a:p>
                          <a:pPr algn="ctr"/>
                          <a:r>
                            <a:rPr lang="en-US" sz="2000" b="0" dirty="0">
                              <a:solidFill>
                                <a:schemeClr val="tx1"/>
                              </a:solidFill>
                            </a:rPr>
                            <a:t>(and/or exploration)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b="0" i="1" smtClean="0">
                                    <a:solidFill>
                                      <a:schemeClr val="bg1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  <m:r>
                                  <a:rPr lang="en-US" sz="2000" b="0" i="1" smtClean="0">
                                    <a:solidFill>
                                      <a:schemeClr val="bg1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′=</m:t>
                                </m:r>
                                <m:r>
                                  <m:rPr>
                                    <m:sty m:val="p"/>
                                  </m:rPr>
                                  <a:rPr lang="en-US" sz="2000" b="0" i="1" smtClean="0">
                                    <a:solidFill>
                                      <a:schemeClr val="bg1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argmax</m:t>
                                </m:r>
                                <m:r>
                                  <a:rPr lang="en-US" sz="2000" b="0" i="1" smtClean="0">
                                    <a:solidFill>
                                      <a:schemeClr val="bg1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US" sz="2000" b="0" i="1" smtClean="0">
                                    <a:solidFill>
                                      <a:schemeClr val="bg1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𝑄</m:t>
                                </m:r>
                                <m:r>
                                  <a:rPr lang="en-US" sz="2000" b="0" i="1" smtClean="0">
                                    <a:solidFill>
                                      <a:schemeClr val="bg1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US" sz="2000" b="0" i="1" smtClean="0">
                                    <a:solidFill>
                                      <a:schemeClr val="bg1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𝑠</m:t>
                                </m:r>
                                <m:r>
                                  <a:rPr lang="en-US" sz="2000" b="0" i="1" smtClean="0">
                                    <a:solidFill>
                                      <a:schemeClr val="bg1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′,</m:t>
                                </m:r>
                                <m:r>
                                  <a:rPr lang="en-US" sz="2000" b="0" i="1" smtClean="0">
                                    <a:solidFill>
                                      <a:schemeClr val="bg1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  <m:r>
                                  <a:rPr lang="en-US" sz="2000" b="0" i="1" smtClean="0">
                                    <a:solidFill>
                                      <a:schemeClr val="bg1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′)</m:t>
                                </m:r>
                              </m:oMath>
                            </m:oMathPara>
                          </a14:m>
                          <a:endParaRPr lang="en-US" sz="2000" b="0" dirty="0">
                            <a:solidFill>
                              <a:schemeClr val="bg1">
                                <a:lumMod val="75000"/>
                              </a:schemeClr>
                            </a:solidFill>
                          </a:endParaRPr>
                        </a:p>
                        <a:p>
                          <a:pPr algn="ctr"/>
                          <a:r>
                            <a:rPr lang="en-US" sz="2000" b="0" dirty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</a:rPr>
                            <a:t>(and/or exploration)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713862578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sz="2400" b="0" dirty="0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</a:rPr>
                            <a:t>Sampling technique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0" dirty="0">
                              <a:solidFill>
                                <a:schemeClr val="tx1"/>
                              </a:solidFill>
                            </a:rPr>
                            <a:t>MC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0" dirty="0">
                              <a:solidFill>
                                <a:schemeClr val="tx1"/>
                              </a:solidFill>
                            </a:rPr>
                            <a:t>Bootstrap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400" b="0" dirty="0">
                              <a:solidFill>
                                <a:schemeClr val="tx1"/>
                              </a:solidFill>
                            </a:rPr>
                            <a:t>Bootstrap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400" b="0" dirty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</a:rPr>
                            <a:t>Bootstrap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794431346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sz="2400" b="0" dirty="0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</a:rPr>
                            <a:t>Loss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f>
                                      <m:fPr>
                                        <m:ctrlPr>
                                          <a:rPr lang="en-US" sz="2000" b="0" i="1" smtClean="0">
                                            <a:solidFill>
                                              <a:schemeClr val="bg1">
                                                <a:lumMod val="75000"/>
                                              </a:schemeClr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fPr>
                                      <m:num>
                                        <m:r>
                                          <a:rPr lang="en-US" sz="2000" b="0" i="1" smtClean="0">
                                            <a:solidFill>
                                              <a:schemeClr val="bg1">
                                                <a:lumMod val="75000"/>
                                              </a:schemeClr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num>
                                      <m:den>
                                        <m:r>
                                          <a:rPr lang="en-US" sz="2000" b="0" i="1" smtClean="0">
                                            <a:solidFill>
                                              <a:schemeClr val="bg1">
                                                <a:lumMod val="75000"/>
                                              </a:schemeClr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den>
                                    </m:f>
                                    <m:d>
                                      <m:dPr>
                                        <m:ctrlP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</a:rPr>
                                          <m:t>𝑦</m:t>
                                        </m:r>
                                        <m: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</a:rPr>
                                          <m:t>−</m:t>
                                        </m:r>
                                        <m:acc>
                                          <m:accPr>
                                            <m:chr m:val="̂"/>
                                            <m:ctrlPr>
                                              <a:rPr lang="en-US" sz="2000" b="0" i="1" smtClean="0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accPr>
                                          <m:e>
                                            <m:r>
                                              <a:rPr lang="en-US" sz="2000" b="0" i="1" smtClean="0">
                                                <a:latin typeface="Cambria Math" panose="02040503050406030204" pitchFamily="18" charset="0"/>
                                              </a:rPr>
                                              <m:t>𝑦</m:t>
                                            </m:r>
                                          </m:e>
                                        </m:acc>
                                      </m:e>
                                    </m:d>
                                  </m:e>
                                  <m:sup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2000" b="0" dirty="0">
                            <a:solidFill>
                              <a:schemeClr val="accent1">
                                <a:lumMod val="75000"/>
                              </a:schemeClr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f>
                                      <m:fPr>
                                        <m:ctrlPr>
                                          <a:rPr lang="en-US" sz="2000" b="0" i="1" smtClean="0">
                                            <a:solidFill>
                                              <a:schemeClr val="bg1">
                                                <a:lumMod val="75000"/>
                                              </a:schemeClr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fPr>
                                      <m:num>
                                        <m:r>
                                          <a:rPr lang="en-US" sz="2000" b="0" i="1" smtClean="0">
                                            <a:solidFill>
                                              <a:schemeClr val="bg1">
                                                <a:lumMod val="75000"/>
                                              </a:schemeClr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num>
                                      <m:den>
                                        <m:r>
                                          <a:rPr lang="en-US" sz="2000" b="0" i="1" smtClean="0">
                                            <a:solidFill>
                                              <a:schemeClr val="bg1">
                                                <a:lumMod val="75000"/>
                                              </a:schemeClr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den>
                                    </m:f>
                                    <m:d>
                                      <m:dPr>
                                        <m:ctrlP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</a:rPr>
                                          <m:t>𝑦</m:t>
                                        </m:r>
                                        <m: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</a:rPr>
                                          <m:t>−</m:t>
                                        </m:r>
                                        <m:acc>
                                          <m:accPr>
                                            <m:chr m:val="̂"/>
                                            <m:ctrlPr>
                                              <a:rPr lang="en-US" sz="2000" b="0" i="1" smtClean="0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accPr>
                                          <m:e>
                                            <m:r>
                                              <a:rPr lang="en-US" sz="2000" b="0" i="1" smtClean="0">
                                                <a:latin typeface="Cambria Math" panose="02040503050406030204" pitchFamily="18" charset="0"/>
                                              </a:rPr>
                                              <m:t>𝑦</m:t>
                                            </m:r>
                                          </m:e>
                                        </m:acc>
                                      </m:e>
                                    </m:d>
                                  </m:e>
                                  <m:sup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2000" b="0" dirty="0">
                            <a:solidFill>
                              <a:schemeClr val="accent1">
                                <a:lumMod val="75000"/>
                              </a:schemeClr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f>
                                      <m:fPr>
                                        <m:ctrlPr>
                                          <a:rPr lang="en-US" sz="2000" b="0" i="1" smtClean="0">
                                            <a:solidFill>
                                              <a:schemeClr val="bg1">
                                                <a:lumMod val="75000"/>
                                              </a:schemeClr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fPr>
                                      <m:num>
                                        <m:r>
                                          <a:rPr lang="en-US" sz="2000" b="0" i="1" smtClean="0">
                                            <a:solidFill>
                                              <a:schemeClr val="bg1">
                                                <a:lumMod val="75000"/>
                                              </a:schemeClr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num>
                                      <m:den>
                                        <m:r>
                                          <a:rPr lang="en-US" sz="2000" b="0" i="1" smtClean="0">
                                            <a:solidFill>
                                              <a:schemeClr val="bg1">
                                                <a:lumMod val="75000"/>
                                              </a:schemeClr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den>
                                    </m:f>
                                    <m:d>
                                      <m:dPr>
                                        <m:ctrlP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</a:rPr>
                                          <m:t>𝑦</m:t>
                                        </m:r>
                                        <m: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</a:rPr>
                                          <m:t>−</m:t>
                                        </m:r>
                                        <m:acc>
                                          <m:accPr>
                                            <m:chr m:val="̂"/>
                                            <m:ctrlPr>
                                              <a:rPr lang="en-US" sz="2000" b="0" i="1" smtClean="0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accPr>
                                          <m:e>
                                            <m:r>
                                              <a:rPr lang="en-US" sz="2000" b="0" i="1" smtClean="0">
                                                <a:latin typeface="Cambria Math" panose="02040503050406030204" pitchFamily="18" charset="0"/>
                                              </a:rPr>
                                              <m:t>𝑦</m:t>
                                            </m:r>
                                          </m:e>
                                        </m:acc>
                                      </m:e>
                                    </m:d>
                                  </m:e>
                                  <m:sup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20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US" sz="2000" b="0" i="1" smtClean="0">
                                        <a:solidFill>
                                          <a:schemeClr val="bg1">
                                            <a:lumMod val="7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f>
                                      <m:fPr>
                                        <m:ctrlPr>
                                          <a:rPr lang="en-US" sz="2000" b="0" i="1" smtClean="0">
                                            <a:solidFill>
                                              <a:schemeClr val="bg1">
                                                <a:lumMod val="75000"/>
                                              </a:schemeClr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fPr>
                                      <m:num>
                                        <m:r>
                                          <a:rPr lang="en-US" sz="2000" b="0" i="1" smtClean="0">
                                            <a:solidFill>
                                              <a:schemeClr val="bg1">
                                                <a:lumMod val="75000"/>
                                              </a:schemeClr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num>
                                      <m:den>
                                        <m:r>
                                          <a:rPr lang="en-US" sz="2000" b="0" i="1" smtClean="0">
                                            <a:solidFill>
                                              <a:schemeClr val="bg1">
                                                <a:lumMod val="75000"/>
                                              </a:schemeClr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den>
                                    </m:f>
                                    <m:d>
                                      <m:dPr>
                                        <m:ctrlPr>
                                          <a:rPr lang="en-US" sz="2000" b="0" i="1" smtClean="0">
                                            <a:solidFill>
                                              <a:schemeClr val="bg1">
                                                <a:lumMod val="75000"/>
                                              </a:schemeClr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US" sz="2000" b="0" i="1" smtClean="0">
                                            <a:solidFill>
                                              <a:schemeClr val="bg1">
                                                <a:lumMod val="75000"/>
                                              </a:schemeClr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𝑦</m:t>
                                        </m:r>
                                        <m:r>
                                          <a:rPr lang="en-US" sz="2000" b="0" i="1" smtClean="0">
                                            <a:solidFill>
                                              <a:schemeClr val="bg1">
                                                <a:lumMod val="75000"/>
                                              </a:schemeClr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−</m:t>
                                        </m:r>
                                        <m:acc>
                                          <m:accPr>
                                            <m:chr m:val="̂"/>
                                            <m:ctrlPr>
                                              <a:rPr lang="en-US" sz="2000" b="0" i="1" smtClean="0">
                                                <a:solidFill>
                                                  <a:schemeClr val="bg1">
                                                    <a:lumMod val="75000"/>
                                                  </a:schemeClr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accPr>
                                          <m:e>
                                            <m:r>
                                              <a:rPr lang="en-US" sz="2000" b="0" i="1" smtClean="0">
                                                <a:solidFill>
                                                  <a:schemeClr val="bg1">
                                                    <a:lumMod val="75000"/>
                                                  </a:schemeClr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𝑦</m:t>
                                            </m:r>
                                          </m:e>
                                        </m:acc>
                                      </m:e>
                                    </m:d>
                                  </m:e>
                                  <m:sup>
                                    <m:r>
                                      <a:rPr lang="en-US" sz="2000" b="0" i="1" smtClean="0">
                                        <a:solidFill>
                                          <a:schemeClr val="bg1">
                                            <a:lumMod val="7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2000" b="0" dirty="0">
                            <a:solidFill>
                              <a:schemeClr val="bg1">
                                <a:lumMod val="75000"/>
                              </a:schemeClr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461313368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sz="2400" b="0" dirty="0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</a:rPr>
                            <a:t>Prediction, </a:t>
                          </a:r>
                          <a14:m>
                            <m:oMath xmlns:m="http://schemas.openxmlformats.org/officeDocument/2006/math">
                              <m:acc>
                                <m:accPr>
                                  <m:chr m:val="̂"/>
                                  <m:ctrlPr>
                                    <a:rPr lang="en-US" sz="2400" b="0" i="1" smtClean="0">
                                      <a:solidFill>
                                        <a:schemeClr val="accent1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b="0" i="1" smtClean="0">
                                      <a:solidFill>
                                        <a:schemeClr val="accent1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</m:acc>
                            </m:oMath>
                          </a14:m>
                          <a:endParaRPr lang="en-US" sz="2400" b="0" dirty="0">
                            <a:solidFill>
                              <a:schemeClr val="accent1">
                                <a:lumMod val="75000"/>
                              </a:schemeClr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kumimoji="0" lang="en-US" sz="2000" b="0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Calibri" panose="020F0502020204030204" pitchFamily="34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kumimoji="0" lang="en-US" sz="2000" b="0" i="1" u="none" strike="noStrike" kern="1200" cap="none" spc="0" normalizeH="0" baseline="0" noProof="0" dirty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Calibri" panose="020F0502020204030204" pitchFamily="34" charset="0"/>
                                      </a:rPr>
                                      <m:t>𝑉</m:t>
                                    </m:r>
                                  </m:e>
                                  <m:sup>
                                    <m:r>
                                      <a:rPr kumimoji="0" lang="en-US" sz="2000" b="0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Calibri" panose="020F0502020204030204" pitchFamily="34" charset="0"/>
                                      </a:rPr>
                                      <m:t>𝜋</m:t>
                                    </m:r>
                                  </m:sup>
                                </m:sSup>
                                <m:d>
                                  <m:dPr>
                                    <m:ctrlPr>
                                      <a:rPr kumimoji="0" lang="en-US" sz="2000" b="0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Calibri" panose="020F0502020204030204" pitchFamily="34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kumimoji="0" lang="en-US" sz="2000" b="0" i="1" u="none" strike="noStrike" kern="1200" cap="none" spc="0" normalizeH="0" baseline="0" noProof="0" dirty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Calibri" panose="020F0502020204030204" pitchFamily="34" charset="0"/>
                                      </a:rPr>
                                      <m:t>𝑠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sz="2000" b="0" dirty="0">
                            <a:solidFill>
                              <a:schemeClr val="accent1">
                                <a:lumMod val="75000"/>
                              </a:schemeClr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kumimoji="0" lang="en-US" sz="2000" b="0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Calibri" panose="020F0502020204030204" pitchFamily="34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kumimoji="0" lang="en-US" sz="2000" b="0" i="1" u="none" strike="noStrike" kern="1200" cap="none" spc="0" normalizeH="0" baseline="0" noProof="0" dirty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Calibri" panose="020F0502020204030204" pitchFamily="34" charset="0"/>
                                      </a:rPr>
                                      <m:t>𝑉</m:t>
                                    </m:r>
                                  </m:e>
                                  <m:sup>
                                    <m:r>
                                      <a:rPr kumimoji="0" lang="en-US" sz="2000" b="0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Calibri" panose="020F0502020204030204" pitchFamily="34" charset="0"/>
                                      </a:rPr>
                                      <m:t>𝜋</m:t>
                                    </m:r>
                                  </m:sup>
                                </m:sSup>
                                <m:d>
                                  <m:dPr>
                                    <m:ctrlPr>
                                      <a:rPr kumimoji="0" lang="en-US" sz="2000" b="0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Calibri" panose="020F0502020204030204" pitchFamily="34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kumimoji="0" lang="en-US" sz="2000" b="0" i="1" u="none" strike="noStrike" kern="1200" cap="none" spc="0" normalizeH="0" baseline="0" noProof="0" dirty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Calibri" panose="020F0502020204030204" pitchFamily="34" charset="0"/>
                                      </a:rPr>
                                      <m:t>𝑠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sz="2000" b="0" dirty="0">
                            <a:solidFill>
                              <a:schemeClr val="accent1">
                                <a:lumMod val="75000"/>
                              </a:schemeClr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US" sz="2000" b="0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Calibri" panose="020F0502020204030204" pitchFamily="34" charset="0"/>
                                  </a:rPr>
                                  <m:t>𝑄</m:t>
                                </m:r>
                                <m:d>
                                  <m:dPr>
                                    <m:ctrlPr>
                                      <a:rPr kumimoji="0" lang="en-US" sz="2000" b="0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schemeClr val="tx1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Calibri" panose="020F0502020204030204" pitchFamily="34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kumimoji="0" lang="en-US" sz="2000" b="0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schemeClr val="tx1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Calibri" panose="020F0502020204030204" pitchFamily="34" charset="0"/>
                                      </a:rPr>
                                      <m:t>𝑠</m:t>
                                    </m:r>
                                    <m:r>
                                      <a:rPr kumimoji="0" lang="en-US" sz="2000" b="0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schemeClr val="tx1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Calibri" panose="020F0502020204030204" pitchFamily="34" charset="0"/>
                                      </a:rPr>
                                      <m:t>, </m:t>
                                    </m:r>
                                    <m:r>
                                      <a:rPr kumimoji="0" lang="en-US" sz="2000" b="0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schemeClr val="tx1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Calibri" panose="020F0502020204030204" pitchFamily="34" charset="0"/>
                                      </a:rPr>
                                      <m:t>𝑎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sz="20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kumimoji="0" lang="en-US" sz="2000" b="0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schemeClr val="bg1">
                                            <a:lumMod val="75000"/>
                                          </a:schemeClr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Calibri" panose="020F0502020204030204" pitchFamily="34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kumimoji="0" lang="en-US" sz="2000" b="0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schemeClr val="bg1">
                                            <a:lumMod val="75000"/>
                                          </a:schemeClr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Calibri" panose="020F0502020204030204" pitchFamily="34" charset="0"/>
                                      </a:rPr>
                                      <m:t>𝑄</m:t>
                                    </m:r>
                                  </m:e>
                                  <m:sub>
                                    <m:r>
                                      <a:rPr kumimoji="0" lang="en-US" sz="2000" b="0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schemeClr val="bg1">
                                            <a:lumMod val="75000"/>
                                          </a:schemeClr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Calibri" panose="020F0502020204030204" pitchFamily="34" charset="0"/>
                                      </a:rPr>
                                      <m:t>𝜃</m:t>
                                    </m:r>
                                  </m:sub>
                                </m:sSub>
                                <m:d>
                                  <m:dPr>
                                    <m:ctrlPr>
                                      <a:rPr kumimoji="0" lang="en-US" sz="2000" b="0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schemeClr val="bg1">
                                            <a:lumMod val="75000"/>
                                          </a:schemeClr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Calibri" panose="020F0502020204030204" pitchFamily="34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kumimoji="0" lang="en-US" sz="2000" b="0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schemeClr val="bg1">
                                            <a:lumMod val="75000"/>
                                          </a:schemeClr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Calibri" panose="020F0502020204030204" pitchFamily="34" charset="0"/>
                                      </a:rPr>
                                      <m:t>𝑠</m:t>
                                    </m:r>
                                    <m:r>
                                      <a:rPr kumimoji="0" lang="en-US" sz="2000" b="0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schemeClr val="bg1">
                                            <a:lumMod val="75000"/>
                                          </a:schemeClr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Calibri" panose="020F0502020204030204" pitchFamily="34" charset="0"/>
                                      </a:rPr>
                                      <m:t>, </m:t>
                                    </m:r>
                                    <m:r>
                                      <a:rPr kumimoji="0" lang="en-US" sz="2000" b="0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schemeClr val="bg1">
                                            <a:lumMod val="75000"/>
                                          </a:schemeClr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Calibri" panose="020F0502020204030204" pitchFamily="34" charset="0"/>
                                      </a:rPr>
                                      <m:t>𝑎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sz="2000" b="0" dirty="0">
                            <a:solidFill>
                              <a:schemeClr val="bg1">
                                <a:lumMod val="75000"/>
                              </a:schemeClr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8256225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sz="2400" b="0" dirty="0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</a:rPr>
                            <a:t>Sample, </a:t>
                          </a:r>
                          <a14:m>
                            <m:oMath xmlns:m="http://schemas.openxmlformats.org/officeDocument/2006/math">
                              <m:r>
                                <a:rPr lang="en-US" sz="2400" b="0" i="1" dirty="0" smtClean="0">
                                  <a:solidFill>
                                    <a:schemeClr val="accent1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oMath>
                          </a14:m>
                          <a:endParaRPr lang="en-US" sz="2400" b="0" dirty="0">
                            <a:solidFill>
                              <a:schemeClr val="accent1">
                                <a:lumMod val="75000"/>
                              </a:schemeClr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US" sz="2000" b="0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Calibri" panose="020F0502020204030204" pitchFamily="34" charset="0"/>
                                  </a:rPr>
                                  <m:t>𝑟</m:t>
                                </m:r>
                                <m:r>
                                  <a:rPr kumimoji="0" lang="en-US" sz="2000" b="0" i="1" u="none" strike="noStrike" kern="1200" cap="none" spc="0" normalizeH="0" baseline="0" noProof="0" dirty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Calibri" panose="020F0502020204030204" pitchFamily="34" charset="0"/>
                                  </a:rPr>
                                  <m:t>+</m:t>
                                </m:r>
                              </m:oMath>
                            </m:oMathPara>
                          </a14:m>
                          <a:endParaRPr kumimoji="0" lang="en-US" sz="2000" b="0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 panose="020F0502020204030204" pitchFamily="34" charset="0"/>
                          </a:endParaRPr>
                        </a:p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US" sz="2000" b="0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Calibri" panose="020F0502020204030204" pitchFamily="34" charset="0"/>
                                  </a:rPr>
                                  <m:t>𝛾</m:t>
                                </m:r>
                                <m:sSup>
                                  <m:sSupPr>
                                    <m:ctrlPr>
                                      <a:rPr kumimoji="0" lang="en-US" sz="2000" b="0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Calibri" panose="020F0502020204030204" pitchFamily="34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kumimoji="0" lang="en-US" sz="2000" b="0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Calibri" panose="020F0502020204030204" pitchFamily="34" charset="0"/>
                                      </a:rPr>
                                      <m:t>𝑟</m:t>
                                    </m:r>
                                  </m:e>
                                  <m:sup>
                                    <m:r>
                                      <a:rPr kumimoji="0" lang="en-US" sz="2000" b="0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Calibri" panose="020F0502020204030204" pitchFamily="34" charset="0"/>
                                      </a:rPr>
                                      <m:t>′</m:t>
                                    </m:r>
                                  </m:sup>
                                </m:sSup>
                                <m:r>
                                  <a:rPr kumimoji="0" lang="en-US" sz="2000" b="0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Calibri" panose="020F0502020204030204" pitchFamily="34" charset="0"/>
                                  </a:rPr>
                                  <m:t>+</m:t>
                                </m:r>
                              </m:oMath>
                            </m:oMathPara>
                          </a14:m>
                          <a:endParaRPr kumimoji="0" lang="en-US" sz="2000" b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ea typeface="+mn-ea"/>
                            <a:cs typeface="Calibri" panose="020F0502020204030204" pitchFamily="34" charset="0"/>
                          </a:endParaRP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kumimoji="0" lang="en-US" sz="2000" b="0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Calibri" panose="020F0502020204030204" pitchFamily="34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kumimoji="0" lang="en-US" sz="2000" b="0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Calibri" panose="020F0502020204030204" pitchFamily="34" charset="0"/>
                                      </a:rPr>
                                      <m:t>𝛾</m:t>
                                    </m:r>
                                  </m:e>
                                  <m:sup>
                                    <m:r>
                                      <a:rPr kumimoji="0" lang="en-US" sz="2000" b="0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Calibri" panose="020F0502020204030204" pitchFamily="34" charset="0"/>
                                      </a:rPr>
                                      <m:t>2</m:t>
                                    </m:r>
                                  </m:sup>
                                </m:sSup>
                                <m:sSup>
                                  <m:sSupPr>
                                    <m:ctrlPr>
                                      <a:rPr kumimoji="0" lang="en-US" sz="2000" b="0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Calibri" panose="020F0502020204030204" pitchFamily="34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kumimoji="0" lang="en-US" sz="2000" b="0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Calibri" panose="020F0502020204030204" pitchFamily="34" charset="0"/>
                                      </a:rPr>
                                      <m:t>𝑟</m:t>
                                    </m:r>
                                  </m:e>
                                  <m:sup>
                                    <m:r>
                                      <a:rPr kumimoji="0" lang="en-US" sz="2000" b="0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Calibri" panose="020F0502020204030204" pitchFamily="34" charset="0"/>
                                      </a:rPr>
                                      <m:t>′′</m:t>
                                    </m:r>
                                  </m:sup>
                                </m:sSup>
                                <m:r>
                                  <a:rPr kumimoji="0" lang="en-US" sz="2000" b="0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Calibri" panose="020F0502020204030204" pitchFamily="34" charset="0"/>
                                  </a:rPr>
                                  <m:t>+</m:t>
                                </m:r>
                              </m:oMath>
                            </m:oMathPara>
                          </a14:m>
                          <a:endParaRPr kumimoji="0" lang="en-US" sz="2000" b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ea typeface="+mn-ea"/>
                            <a:cs typeface="Calibri" panose="020F0502020204030204" pitchFamily="34" charset="0"/>
                          </a:endParaRP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kumimoji="0" lang="en-US" sz="2000" b="0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Calibri" panose="020F0502020204030204" pitchFamily="34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kumimoji="0" lang="en-US" sz="2000" b="0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Calibri" panose="020F0502020204030204" pitchFamily="34" charset="0"/>
                                      </a:rPr>
                                      <m:t>𝛾</m:t>
                                    </m:r>
                                  </m:e>
                                  <m:sup>
                                    <m:r>
                                      <a:rPr kumimoji="0" lang="en-US" sz="2000" b="0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Calibri" panose="020F0502020204030204" pitchFamily="34" charset="0"/>
                                      </a:rPr>
                                      <m:t>3</m:t>
                                    </m:r>
                                  </m:sup>
                                </m:sSup>
                                <m:sSup>
                                  <m:sSupPr>
                                    <m:ctrlPr>
                                      <a:rPr kumimoji="0" lang="en-US" sz="2000" b="0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Calibri" panose="020F0502020204030204" pitchFamily="34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kumimoji="0" lang="en-US" sz="2000" b="0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Calibri" panose="020F0502020204030204" pitchFamily="34" charset="0"/>
                                      </a:rPr>
                                      <m:t>𝑟</m:t>
                                    </m:r>
                                  </m:e>
                                  <m:sup>
                                    <m:r>
                                      <a:rPr kumimoji="0" lang="en-US" sz="2000" b="0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Calibri" panose="020F0502020204030204" pitchFamily="34" charset="0"/>
                                      </a:rPr>
                                      <m:t>′′′</m:t>
                                    </m:r>
                                  </m:sup>
                                </m:sSup>
                                <m:r>
                                  <a:rPr kumimoji="0" lang="en-US" sz="2000" b="0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Calibri" panose="020F0502020204030204" pitchFamily="34" charset="0"/>
                                  </a:rPr>
                                  <m:t>+</m:t>
                                </m:r>
                              </m:oMath>
                            </m:oMathPara>
                          </a14:m>
                          <a:endParaRPr kumimoji="0" lang="en-US" sz="2000" b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ea typeface="+mn-ea"/>
                            <a:cs typeface="Calibri" panose="020F0502020204030204" pitchFamily="34" charset="0"/>
                          </a:endParaRP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kumimoji="0" lang="en-US" sz="2000" b="0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Calibri" panose="020F0502020204030204" pitchFamily="34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kumimoji="0" lang="en-US" sz="2000" b="0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Calibri" panose="020F0502020204030204" pitchFamily="34" charset="0"/>
                                      </a:rPr>
                                      <m:t>𝛾</m:t>
                                    </m:r>
                                  </m:e>
                                  <m:sup>
                                    <m:r>
                                      <a:rPr kumimoji="0" lang="en-US" sz="2000" b="0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Calibri" panose="020F0502020204030204" pitchFamily="34" charset="0"/>
                                      </a:rPr>
                                      <m:t>4</m:t>
                                    </m:r>
                                  </m:sup>
                                </m:sSup>
                                <m:sSup>
                                  <m:sSupPr>
                                    <m:ctrlPr>
                                      <a:rPr kumimoji="0" lang="en-US" sz="2000" b="0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Calibri" panose="020F0502020204030204" pitchFamily="34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kumimoji="0" lang="en-US" sz="2000" b="0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Calibri" panose="020F0502020204030204" pitchFamily="34" charset="0"/>
                                      </a:rPr>
                                      <m:t>𝑟</m:t>
                                    </m:r>
                                  </m:e>
                                  <m:sup>
                                    <m:r>
                                      <a:rPr kumimoji="0" lang="en-US" sz="2000" b="0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Calibri" panose="020F0502020204030204" pitchFamily="34" charset="0"/>
                                      </a:rPr>
                                      <m:t>′′′</m:t>
                                    </m:r>
                                  </m:sup>
                                </m:sSup>
                                <m:r>
                                  <a:rPr kumimoji="0" lang="en-US" sz="2000" b="0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Calibri" panose="020F0502020204030204" pitchFamily="34" charset="0"/>
                                  </a:rPr>
                                  <m:t>+</m:t>
                                </m:r>
                              </m:oMath>
                            </m:oMathPara>
                          </a14:m>
                          <a:endParaRPr kumimoji="0" lang="en-US" sz="2000" b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ea typeface="+mn-ea"/>
                            <a:cs typeface="Calibri" panose="020F0502020204030204" pitchFamily="34" charset="0"/>
                          </a:endParaRPr>
                        </a:p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…</m:t>
                                </m:r>
                              </m:oMath>
                            </m:oMathPara>
                          </a14:m>
                          <a:endParaRPr lang="en-US" sz="20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US" sz="2000" b="0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Calibri" panose="020F0502020204030204" pitchFamily="34" charset="0"/>
                                  </a:rPr>
                                  <m:t>𝑟</m:t>
                                </m:r>
                                <m:r>
                                  <a:rPr kumimoji="0" lang="en-US" sz="2000" b="0" i="1" u="none" strike="noStrike" kern="1200" cap="none" spc="0" normalizeH="0" baseline="0" noProof="0" dirty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Calibri" panose="020F0502020204030204" pitchFamily="34" charset="0"/>
                                  </a:rPr>
                                  <m:t>+</m:t>
                                </m:r>
                              </m:oMath>
                            </m:oMathPara>
                          </a14:m>
                          <a:endParaRPr kumimoji="0" lang="en-US" sz="2000" b="0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 panose="020F0502020204030204" pitchFamily="34" charset="0"/>
                          </a:endParaRPr>
                        </a:p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US" sz="2000" b="0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Calibri" panose="020F0502020204030204" pitchFamily="34" charset="0"/>
                                  </a:rPr>
                                  <m:t>𝛾</m:t>
                                </m:r>
                                <m:r>
                                  <a:rPr kumimoji="0" lang="en-US" sz="2000" b="0" i="1" u="none" strike="noStrike" kern="1200" cap="none" spc="0" normalizeH="0" baseline="0" noProof="0" dirty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Calibri" panose="020F0502020204030204" pitchFamily="34" charset="0"/>
                                  </a:rPr>
                                  <m:t> </m:t>
                                </m:r>
                                <m:sSup>
                                  <m:sSupPr>
                                    <m:ctrlPr>
                                      <a:rPr kumimoji="0" lang="en-US" sz="2000" b="0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Calibri" panose="020F0502020204030204" pitchFamily="34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kumimoji="0" lang="en-US" sz="2000" b="0" i="1" u="none" strike="noStrike" kern="1200" cap="none" spc="0" normalizeH="0" baseline="0" noProof="0" dirty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Calibri" panose="020F0502020204030204" pitchFamily="34" charset="0"/>
                                      </a:rPr>
                                      <m:t>𝑉</m:t>
                                    </m:r>
                                  </m:e>
                                  <m:sup>
                                    <m:r>
                                      <a:rPr kumimoji="0" lang="en-US" sz="2000" b="0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Calibri" panose="020F0502020204030204" pitchFamily="34" charset="0"/>
                                      </a:rPr>
                                      <m:t>𝜋</m:t>
                                    </m:r>
                                  </m:sup>
                                </m:sSup>
                                <m:d>
                                  <m:dPr>
                                    <m:ctrlPr>
                                      <a:rPr kumimoji="0" lang="en-US" sz="2000" b="0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Calibri" panose="020F0502020204030204" pitchFamily="34" charset="0"/>
                                      </a:rPr>
                                    </m:ctrlPr>
                                  </m:dPr>
                                  <m:e>
                                    <m:sSup>
                                      <m:sSupPr>
                                        <m:ctrlPr>
                                          <a:rPr kumimoji="0" lang="en-US" sz="2000" b="0" i="1" u="none" strike="noStrike" kern="1200" cap="none" spc="0" normalizeH="0" baseline="0" noProof="0" dirty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prstClr val="black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Calibri" panose="020F0502020204030204" pitchFamily="34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kumimoji="0" lang="en-US" sz="2000" b="0" i="1" u="none" strike="noStrike" kern="1200" cap="none" spc="0" normalizeH="0" baseline="0" noProof="0" dirty="0">
                                            <a:ln>
                                              <a:noFill/>
                                            </a:ln>
                                            <a:solidFill>
                                              <a:prstClr val="black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Calibri" panose="020F0502020204030204" pitchFamily="34" charset="0"/>
                                          </a:rPr>
                                          <m:t>𝑠</m:t>
                                        </m:r>
                                      </m:e>
                                      <m:sup>
                                        <m:r>
                                          <a:rPr kumimoji="0" lang="en-US" sz="2000" b="0" i="1" u="none" strike="noStrike" kern="1200" cap="none" spc="0" normalizeH="0" baseline="0" noProof="0" dirty="0">
                                            <a:ln>
                                              <a:noFill/>
                                            </a:ln>
                                            <a:solidFill>
                                              <a:prstClr val="black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Calibri" panose="020F0502020204030204" pitchFamily="34" charset="0"/>
                                          </a:rPr>
                                          <m:t>′</m:t>
                                        </m:r>
                                      </m:sup>
                                    </m:sSup>
                                  </m:e>
                                </m:d>
                              </m:oMath>
                            </m:oMathPara>
                          </a14:m>
                          <a:endParaRPr lang="en-US" sz="2000" b="0" dirty="0">
                            <a:solidFill>
                              <a:schemeClr val="accent1">
                                <a:lumMod val="75000"/>
                              </a:schemeClr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US" sz="2000" b="0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Calibri" panose="020F0502020204030204" pitchFamily="34" charset="0"/>
                                  </a:rPr>
                                  <m:t>𝑟</m:t>
                                </m:r>
                                <m:r>
                                  <a:rPr kumimoji="0" lang="pt-BR" sz="2000" b="0" i="1" u="none" strike="noStrike" kern="1200" cap="none" spc="0" normalizeH="0" baseline="0" noProof="0" dirty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Calibri" panose="020F0502020204030204" pitchFamily="34" charset="0"/>
                                  </a:rPr>
                                  <m:t>+</m:t>
                                </m:r>
                              </m:oMath>
                            </m:oMathPara>
                          </a14:m>
                          <a:endParaRPr kumimoji="0" lang="en-US" sz="2000" b="0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 panose="020F0502020204030204" pitchFamily="34" charset="0"/>
                          </a:endParaRPr>
                        </a:p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pt-BR" sz="2000" b="0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Calibri" panose="020F0502020204030204" pitchFamily="34" charset="0"/>
                                  </a:rPr>
                                  <m:t>𝛾</m:t>
                                </m:r>
                                <m:r>
                                  <a:rPr kumimoji="0" lang="en-US" sz="2000" b="0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Calibri" panose="020F0502020204030204" pitchFamily="34" charset="0"/>
                                  </a:rPr>
                                  <m:t> </m:t>
                                </m:r>
                                <m:limLow>
                                  <m:limLowPr>
                                    <m:ctrlPr>
                                      <a:rPr kumimoji="0" lang="pt-BR" sz="2000" b="0" i="1" u="none" strike="noStrike" kern="1200" cap="none" spc="0" normalizeH="0" baseline="0" noProof="0" dirty="0">
                                        <a:ln>
                                          <a:noFill/>
                                        </a:ln>
                                        <a:solidFill>
                                          <a:schemeClr val="tx1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Calibri" panose="020F0502020204030204" pitchFamily="34" charset="0"/>
                                      </a:rPr>
                                    </m:ctrlPr>
                                  </m:limLow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kumimoji="0" lang="pt-BR" sz="2000" b="0" i="0" u="none" strike="noStrike" kern="1200" cap="none" spc="0" normalizeH="0" baseline="0" noProof="0" dirty="0">
                                        <a:ln>
                                          <a:noFill/>
                                        </a:ln>
                                        <a:solidFill>
                                          <a:schemeClr val="tx1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Calibri" panose="020F0502020204030204" pitchFamily="34" charset="0"/>
                                      </a:rPr>
                                      <m:t>max</m:t>
                                    </m:r>
                                  </m:e>
                                  <m:lim>
                                    <m:sSup>
                                      <m:sSupPr>
                                        <m:ctrlPr>
                                          <a:rPr kumimoji="0" lang="en-US" sz="2000" b="0" i="1" u="none" strike="noStrike" kern="1200" cap="none" spc="0" normalizeH="0" baseline="0" noProof="0" dirty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schemeClr val="tx1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Calibri" panose="020F0502020204030204" pitchFamily="34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kumimoji="0" lang="en-US" sz="2000" b="0" i="1" u="none" strike="noStrike" kern="1200" cap="none" spc="0" normalizeH="0" baseline="0" noProof="0" dirty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schemeClr val="tx1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Calibri" panose="020F0502020204030204" pitchFamily="34" charset="0"/>
                                          </a:rPr>
                                          <m:t>𝑎</m:t>
                                        </m:r>
                                      </m:e>
                                      <m:sup>
                                        <m:r>
                                          <a:rPr kumimoji="0" lang="en-US" sz="2000" b="0" i="1" u="none" strike="noStrike" kern="1200" cap="none" spc="0" normalizeH="0" baseline="0" noProof="0" dirty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schemeClr val="tx1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Calibri" panose="020F0502020204030204" pitchFamily="34" charset="0"/>
                                          </a:rPr>
                                          <m:t>′</m:t>
                                        </m:r>
                                      </m:sup>
                                    </m:sSup>
                                  </m:lim>
                                </m:limLow>
                                <m:r>
                                  <a:rPr kumimoji="0" lang="en-US" sz="2000" b="0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Calibri" panose="020F0502020204030204" pitchFamily="34" charset="0"/>
                                  </a:rPr>
                                  <m:t> </m:t>
                                </m:r>
                                <m:r>
                                  <a:rPr kumimoji="0" lang="pt-BR" sz="2000" b="0" i="1" u="none" strike="noStrike" kern="1200" cap="none" spc="0" normalizeH="0" baseline="0" noProof="0" dirty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Calibri" panose="020F0502020204030204" pitchFamily="34" charset="0"/>
                                  </a:rPr>
                                  <m:t>𝑄</m:t>
                                </m:r>
                                <m:d>
                                  <m:dPr>
                                    <m:ctrlPr>
                                      <a:rPr kumimoji="0" lang="pt-BR" sz="2000" b="0" i="1" u="none" strike="noStrike" kern="1200" cap="none" spc="0" normalizeH="0" baseline="0" noProof="0" dirty="0">
                                        <a:ln>
                                          <a:noFill/>
                                        </a:ln>
                                        <a:solidFill>
                                          <a:schemeClr val="tx1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Calibri" panose="020F0502020204030204" pitchFamily="34" charset="0"/>
                                      </a:rPr>
                                    </m:ctrlPr>
                                  </m:dPr>
                                  <m:e>
                                    <m:sSup>
                                      <m:sSupPr>
                                        <m:ctrlPr>
                                          <a:rPr kumimoji="0" lang="pt-BR" sz="2000" b="0" i="1" u="none" strike="noStrike" kern="1200" cap="none" spc="0" normalizeH="0" baseline="0" noProof="0" dirty="0">
                                            <a:ln>
                                              <a:noFill/>
                                            </a:ln>
                                            <a:solidFill>
                                              <a:schemeClr val="tx1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Calibri" panose="020F0502020204030204" pitchFamily="34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kumimoji="0" lang="pt-BR" sz="2000" b="0" i="1" u="none" strike="noStrike" kern="1200" cap="none" spc="0" normalizeH="0" baseline="0" noProof="0" dirty="0">
                                            <a:ln>
                                              <a:noFill/>
                                            </a:ln>
                                            <a:solidFill>
                                              <a:schemeClr val="tx1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Calibri" panose="020F0502020204030204" pitchFamily="34" charset="0"/>
                                          </a:rPr>
                                          <m:t>𝑠</m:t>
                                        </m:r>
                                      </m:e>
                                      <m:sup>
                                        <m:r>
                                          <a:rPr kumimoji="0" lang="pt-BR" sz="2000" b="0" i="1" u="none" strike="noStrike" kern="1200" cap="none" spc="0" normalizeH="0" baseline="0" noProof="0" dirty="0">
                                            <a:ln>
                                              <a:noFill/>
                                            </a:ln>
                                            <a:solidFill>
                                              <a:schemeClr val="tx1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Calibri" panose="020F0502020204030204" pitchFamily="34" charset="0"/>
                                          </a:rPr>
                                          <m:t>′</m:t>
                                        </m:r>
                                      </m:sup>
                                    </m:sSup>
                                    <m:r>
                                      <a:rPr kumimoji="0" lang="pt-BR" sz="2000" b="0" i="1" u="none" strike="noStrike" kern="1200" cap="none" spc="0" normalizeH="0" baseline="0" noProof="0" dirty="0">
                                        <a:ln>
                                          <a:noFill/>
                                        </a:ln>
                                        <a:solidFill>
                                          <a:schemeClr val="tx1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Calibri" panose="020F0502020204030204" pitchFamily="34" charset="0"/>
                                      </a:rPr>
                                      <m:t>,</m:t>
                                    </m:r>
                                    <m:sSup>
                                      <m:sSupPr>
                                        <m:ctrlPr>
                                          <a:rPr kumimoji="0" lang="pt-BR" sz="2000" b="0" i="1" u="none" strike="noStrike" kern="1200" cap="none" spc="0" normalizeH="0" baseline="0" noProof="0" dirty="0">
                                            <a:ln>
                                              <a:noFill/>
                                            </a:ln>
                                            <a:solidFill>
                                              <a:schemeClr val="tx1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Calibri" panose="020F0502020204030204" pitchFamily="34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kumimoji="0" lang="pt-BR" sz="2000" b="0" i="1" u="none" strike="noStrike" kern="1200" cap="none" spc="0" normalizeH="0" baseline="0" noProof="0" dirty="0">
                                            <a:ln>
                                              <a:noFill/>
                                            </a:ln>
                                            <a:solidFill>
                                              <a:schemeClr val="tx1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Calibri" panose="020F0502020204030204" pitchFamily="34" charset="0"/>
                                          </a:rPr>
                                          <m:t>𝑎</m:t>
                                        </m:r>
                                      </m:e>
                                      <m:sup>
                                        <m:r>
                                          <a:rPr kumimoji="0" lang="pt-BR" sz="2000" b="0" i="1" u="none" strike="noStrike" kern="1200" cap="none" spc="0" normalizeH="0" baseline="0" noProof="0" dirty="0">
                                            <a:ln>
                                              <a:noFill/>
                                            </a:ln>
                                            <a:solidFill>
                                              <a:schemeClr val="tx1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Calibri" panose="020F0502020204030204" pitchFamily="34" charset="0"/>
                                          </a:rPr>
                                          <m:t>′</m:t>
                                        </m:r>
                                      </m:sup>
                                    </m:sSup>
                                  </m:e>
                                </m:d>
                              </m:oMath>
                            </m:oMathPara>
                          </a14:m>
                          <a:endParaRPr lang="en-US" sz="20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US" sz="2000" b="0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schemeClr val="bg1">
                                        <a:lumMod val="75000"/>
                                      </a:schemeClr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Calibri" panose="020F0502020204030204" pitchFamily="34" charset="0"/>
                                  </a:rPr>
                                  <m:t>𝑟</m:t>
                                </m:r>
                                <m:r>
                                  <a:rPr kumimoji="0" lang="pt-BR" sz="2000" b="0" i="1" u="none" strike="noStrike" kern="1200" cap="none" spc="0" normalizeH="0" baseline="0" noProof="0" dirty="0">
                                    <a:ln>
                                      <a:noFill/>
                                    </a:ln>
                                    <a:solidFill>
                                      <a:schemeClr val="bg1">
                                        <a:lumMod val="75000"/>
                                      </a:schemeClr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Calibri" panose="020F0502020204030204" pitchFamily="34" charset="0"/>
                                  </a:rPr>
                                  <m:t>+</m:t>
                                </m:r>
                              </m:oMath>
                            </m:oMathPara>
                          </a14:m>
                          <a:endParaRPr kumimoji="0" lang="en-US" sz="2000" b="0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 panose="020F0502020204030204" pitchFamily="34" charset="0"/>
                          </a:endParaRPr>
                        </a:p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pt-BR" sz="2000" b="0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schemeClr val="bg1">
                                        <a:lumMod val="75000"/>
                                      </a:schemeClr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Calibri" panose="020F0502020204030204" pitchFamily="34" charset="0"/>
                                  </a:rPr>
                                  <m:t>𝛾</m:t>
                                </m:r>
                                <m:r>
                                  <a:rPr kumimoji="0" lang="en-US" sz="2000" b="0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schemeClr val="bg1">
                                        <a:lumMod val="75000"/>
                                      </a:schemeClr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Calibri" panose="020F0502020204030204" pitchFamily="34" charset="0"/>
                                  </a:rPr>
                                  <m:t> </m:t>
                                </m:r>
                                <m:limLow>
                                  <m:limLowPr>
                                    <m:ctrlPr>
                                      <a:rPr kumimoji="0" lang="pt-BR" sz="2000" b="0" i="1" u="none" strike="noStrike" kern="1200" cap="none" spc="0" normalizeH="0" baseline="0" noProof="0" dirty="0">
                                        <a:ln>
                                          <a:noFill/>
                                        </a:ln>
                                        <a:solidFill>
                                          <a:schemeClr val="bg1">
                                            <a:lumMod val="75000"/>
                                          </a:schemeClr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Calibri" panose="020F0502020204030204" pitchFamily="34" charset="0"/>
                                      </a:rPr>
                                    </m:ctrlPr>
                                  </m:limLow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kumimoji="0" lang="pt-BR" sz="2000" b="0" i="0" u="none" strike="noStrike" kern="1200" cap="none" spc="0" normalizeH="0" baseline="0" noProof="0" dirty="0">
                                        <a:ln>
                                          <a:noFill/>
                                        </a:ln>
                                        <a:solidFill>
                                          <a:schemeClr val="bg1">
                                            <a:lumMod val="75000"/>
                                          </a:schemeClr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Calibri" panose="020F0502020204030204" pitchFamily="34" charset="0"/>
                                      </a:rPr>
                                      <m:t>max</m:t>
                                    </m:r>
                                  </m:e>
                                  <m:lim>
                                    <m:sSup>
                                      <m:sSupPr>
                                        <m:ctrlPr>
                                          <a:rPr kumimoji="0" lang="en-US" sz="2000" b="0" i="1" u="none" strike="noStrike" kern="1200" cap="none" spc="0" normalizeH="0" baseline="0" noProof="0" dirty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schemeClr val="bg1">
                                                <a:lumMod val="75000"/>
                                              </a:schemeClr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Calibri" panose="020F0502020204030204" pitchFamily="34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kumimoji="0" lang="en-US" sz="2000" b="0" i="1" u="none" strike="noStrike" kern="1200" cap="none" spc="0" normalizeH="0" baseline="0" noProof="0" dirty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schemeClr val="bg1">
                                                <a:lumMod val="75000"/>
                                              </a:schemeClr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Calibri" panose="020F0502020204030204" pitchFamily="34" charset="0"/>
                                          </a:rPr>
                                          <m:t>𝑎</m:t>
                                        </m:r>
                                      </m:e>
                                      <m:sup>
                                        <m:r>
                                          <a:rPr kumimoji="0" lang="en-US" sz="2000" b="0" i="1" u="none" strike="noStrike" kern="1200" cap="none" spc="0" normalizeH="0" baseline="0" noProof="0" dirty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schemeClr val="bg1">
                                                <a:lumMod val="75000"/>
                                              </a:schemeClr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Calibri" panose="020F0502020204030204" pitchFamily="34" charset="0"/>
                                          </a:rPr>
                                          <m:t>′</m:t>
                                        </m:r>
                                      </m:sup>
                                    </m:sSup>
                                  </m:lim>
                                </m:limLow>
                                <m:r>
                                  <a:rPr kumimoji="0" lang="en-US" sz="2000" b="0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schemeClr val="bg1">
                                        <a:lumMod val="75000"/>
                                      </a:schemeClr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Calibri" panose="020F0502020204030204" pitchFamily="34" charset="0"/>
                                  </a:rPr>
                                  <m:t> </m:t>
                                </m:r>
                                <m:sSub>
                                  <m:sSubPr>
                                    <m:ctrlPr>
                                      <a:rPr kumimoji="0" lang="en-US" sz="2000" b="0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schemeClr val="bg1">
                                            <a:lumMod val="75000"/>
                                          </a:schemeClr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Calibri" panose="020F0502020204030204" pitchFamily="34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kumimoji="0" lang="pt-BR" sz="2000" b="0" i="1" u="none" strike="noStrike" kern="1200" cap="none" spc="0" normalizeH="0" baseline="0" noProof="0" dirty="0">
                                        <a:ln>
                                          <a:noFill/>
                                        </a:ln>
                                        <a:solidFill>
                                          <a:schemeClr val="bg1">
                                            <a:lumMod val="75000"/>
                                          </a:schemeClr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Calibri" panose="020F0502020204030204" pitchFamily="34" charset="0"/>
                                      </a:rPr>
                                      <m:t>𝑄</m:t>
                                    </m:r>
                                  </m:e>
                                  <m:sub>
                                    <m:r>
                                      <a:rPr kumimoji="0" lang="en-US" sz="2000" b="0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schemeClr val="bg1">
                                            <a:lumMod val="75000"/>
                                          </a:schemeClr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Calibri" panose="020F0502020204030204" pitchFamily="34" charset="0"/>
                                      </a:rPr>
                                      <m:t>𝜃</m:t>
                                    </m:r>
                                  </m:sub>
                                </m:sSub>
                                <m:d>
                                  <m:dPr>
                                    <m:ctrlPr>
                                      <a:rPr kumimoji="0" lang="pt-BR" sz="2000" b="0" i="1" u="none" strike="noStrike" kern="1200" cap="none" spc="0" normalizeH="0" baseline="0" noProof="0" dirty="0">
                                        <a:ln>
                                          <a:noFill/>
                                        </a:ln>
                                        <a:solidFill>
                                          <a:schemeClr val="bg1">
                                            <a:lumMod val="75000"/>
                                          </a:schemeClr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Calibri" panose="020F0502020204030204" pitchFamily="34" charset="0"/>
                                      </a:rPr>
                                    </m:ctrlPr>
                                  </m:dPr>
                                  <m:e>
                                    <m:sSup>
                                      <m:sSupPr>
                                        <m:ctrlPr>
                                          <a:rPr kumimoji="0" lang="pt-BR" sz="2000" b="0" i="1" u="none" strike="noStrike" kern="1200" cap="none" spc="0" normalizeH="0" baseline="0" noProof="0" dirty="0">
                                            <a:ln>
                                              <a:noFill/>
                                            </a:ln>
                                            <a:solidFill>
                                              <a:schemeClr val="bg1">
                                                <a:lumMod val="75000"/>
                                              </a:schemeClr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Calibri" panose="020F0502020204030204" pitchFamily="34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kumimoji="0" lang="pt-BR" sz="2000" b="0" i="1" u="none" strike="noStrike" kern="1200" cap="none" spc="0" normalizeH="0" baseline="0" noProof="0" dirty="0">
                                            <a:ln>
                                              <a:noFill/>
                                            </a:ln>
                                            <a:solidFill>
                                              <a:schemeClr val="bg1">
                                                <a:lumMod val="75000"/>
                                              </a:schemeClr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Calibri" panose="020F0502020204030204" pitchFamily="34" charset="0"/>
                                          </a:rPr>
                                          <m:t>𝑠</m:t>
                                        </m:r>
                                      </m:e>
                                      <m:sup>
                                        <m:r>
                                          <a:rPr kumimoji="0" lang="pt-BR" sz="2000" b="0" i="1" u="none" strike="noStrike" kern="1200" cap="none" spc="0" normalizeH="0" baseline="0" noProof="0" dirty="0">
                                            <a:ln>
                                              <a:noFill/>
                                            </a:ln>
                                            <a:solidFill>
                                              <a:schemeClr val="bg1">
                                                <a:lumMod val="75000"/>
                                              </a:schemeClr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Calibri" panose="020F0502020204030204" pitchFamily="34" charset="0"/>
                                          </a:rPr>
                                          <m:t>′</m:t>
                                        </m:r>
                                      </m:sup>
                                    </m:sSup>
                                    <m:r>
                                      <a:rPr kumimoji="0" lang="pt-BR" sz="2000" b="0" i="1" u="none" strike="noStrike" kern="1200" cap="none" spc="0" normalizeH="0" baseline="0" noProof="0" dirty="0">
                                        <a:ln>
                                          <a:noFill/>
                                        </a:ln>
                                        <a:solidFill>
                                          <a:schemeClr val="bg1">
                                            <a:lumMod val="75000"/>
                                          </a:schemeClr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Calibri" panose="020F0502020204030204" pitchFamily="34" charset="0"/>
                                      </a:rPr>
                                      <m:t>,</m:t>
                                    </m:r>
                                    <m:sSup>
                                      <m:sSupPr>
                                        <m:ctrlPr>
                                          <a:rPr kumimoji="0" lang="pt-BR" sz="2000" b="0" i="1" u="none" strike="noStrike" kern="1200" cap="none" spc="0" normalizeH="0" baseline="0" noProof="0" dirty="0">
                                            <a:ln>
                                              <a:noFill/>
                                            </a:ln>
                                            <a:solidFill>
                                              <a:schemeClr val="bg1">
                                                <a:lumMod val="75000"/>
                                              </a:schemeClr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Calibri" panose="020F0502020204030204" pitchFamily="34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kumimoji="0" lang="pt-BR" sz="2000" b="0" i="1" u="none" strike="noStrike" kern="1200" cap="none" spc="0" normalizeH="0" baseline="0" noProof="0" dirty="0">
                                            <a:ln>
                                              <a:noFill/>
                                            </a:ln>
                                            <a:solidFill>
                                              <a:schemeClr val="bg1">
                                                <a:lumMod val="75000"/>
                                              </a:schemeClr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Calibri" panose="020F0502020204030204" pitchFamily="34" charset="0"/>
                                          </a:rPr>
                                          <m:t>𝑎</m:t>
                                        </m:r>
                                      </m:e>
                                      <m:sup>
                                        <m:r>
                                          <a:rPr kumimoji="0" lang="pt-BR" sz="2000" b="0" i="1" u="none" strike="noStrike" kern="1200" cap="none" spc="0" normalizeH="0" baseline="0" noProof="0" dirty="0">
                                            <a:ln>
                                              <a:noFill/>
                                            </a:ln>
                                            <a:solidFill>
                                              <a:schemeClr val="bg1">
                                                <a:lumMod val="75000"/>
                                              </a:schemeClr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Calibri" panose="020F0502020204030204" pitchFamily="34" charset="0"/>
                                          </a:rPr>
                                          <m:t>′</m:t>
                                        </m:r>
                                      </m:sup>
                                    </m:sSup>
                                  </m:e>
                                </m:d>
                              </m:oMath>
                            </m:oMathPara>
                          </a14:m>
                          <a:endParaRPr lang="en-US" sz="2000" b="0" dirty="0">
                            <a:solidFill>
                              <a:schemeClr val="bg1">
                                <a:lumMod val="75000"/>
                              </a:schemeClr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55177846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4" name="Content Placeholder 3">
                <a:extLst>
                  <a:ext uri="{FF2B5EF4-FFF2-40B4-BE49-F238E27FC236}">
                    <a16:creationId xmlns:a16="http://schemas.microsoft.com/office/drawing/2014/main" id="{FA38A2FA-4167-80EA-A592-3C666D56A966}"/>
                  </a:ext>
                </a:extLst>
              </p:cNvPr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1677424415"/>
                  </p:ext>
                </p:extLst>
              </p:nvPr>
            </p:nvGraphicFramePr>
            <p:xfrm>
              <a:off x="358570" y="1157083"/>
              <a:ext cx="11474860" cy="5599811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942178">
                      <a:extLst>
                        <a:ext uri="{9D8B030D-6E8A-4147-A177-3AD203B41FA5}">
                          <a16:colId xmlns:a16="http://schemas.microsoft.com/office/drawing/2014/main" val="1288306722"/>
                        </a:ext>
                      </a:extLst>
                    </a:gridCol>
                    <a:gridCol w="2337620">
                      <a:extLst>
                        <a:ext uri="{9D8B030D-6E8A-4147-A177-3AD203B41FA5}">
                          <a16:colId xmlns:a16="http://schemas.microsoft.com/office/drawing/2014/main" val="1720949807"/>
                        </a:ext>
                      </a:extLst>
                    </a:gridCol>
                    <a:gridCol w="1954161">
                      <a:extLst>
                        <a:ext uri="{9D8B030D-6E8A-4147-A177-3AD203B41FA5}">
                          <a16:colId xmlns:a16="http://schemas.microsoft.com/office/drawing/2014/main" val="1735906300"/>
                        </a:ext>
                      </a:extLst>
                    </a:gridCol>
                    <a:gridCol w="2492477">
                      <a:extLst>
                        <a:ext uri="{9D8B030D-6E8A-4147-A177-3AD203B41FA5}">
                          <a16:colId xmlns:a16="http://schemas.microsoft.com/office/drawing/2014/main" val="569118287"/>
                        </a:ext>
                      </a:extLst>
                    </a:gridCol>
                    <a:gridCol w="2748424">
                      <a:extLst>
                        <a:ext uri="{9D8B030D-6E8A-4147-A177-3AD203B41FA5}">
                          <a16:colId xmlns:a16="http://schemas.microsoft.com/office/drawing/2014/main" val="1113794151"/>
                        </a:ext>
                      </a:extLst>
                    </a:gridCol>
                  </a:tblGrid>
                  <a:tr h="457200">
                    <a:tc>
                      <a:txBody>
                        <a:bodyPr/>
                        <a:lstStyle/>
                        <a:p>
                          <a:r>
                            <a:rPr lang="en-US" sz="2400" b="0" dirty="0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</a:rPr>
                            <a:t>Name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0" dirty="0">
                              <a:solidFill>
                                <a:schemeClr val="tx1"/>
                              </a:solidFill>
                            </a:rPr>
                            <a:t>Monte Carlo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0" dirty="0">
                              <a:solidFill>
                                <a:schemeClr val="tx1"/>
                              </a:solidFill>
                            </a:rPr>
                            <a:t>TD(0)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0" dirty="0">
                              <a:solidFill>
                                <a:schemeClr val="tx1"/>
                              </a:solidFill>
                            </a:rPr>
                            <a:t>Q-learning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0" dirty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</a:rPr>
                            <a:t>Approx. Q-learning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463329486"/>
                      </a:ext>
                    </a:extLst>
                  </a:tr>
                  <a:tr h="457200">
                    <a:tc>
                      <a:txBody>
                        <a:bodyPr/>
                        <a:lstStyle/>
                        <a:p>
                          <a:r>
                            <a:rPr lang="en-US" sz="2400" b="0" dirty="0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</a:rPr>
                            <a:t>Model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83333" t="-109333" r="-308073" b="-1029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219315" t="-109333" r="-268536" b="-1029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250611" t="-109333" r="-110758" b="-1029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317960" t="-109333" r="-443" b="-102933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57374844"/>
                      </a:ext>
                    </a:extLst>
                  </a:tr>
                  <a:tr h="822960">
                    <a:tc>
                      <a:txBody>
                        <a:bodyPr/>
                        <a:lstStyle/>
                        <a:p>
                          <a:r>
                            <a:rPr lang="en-US" sz="2400" b="0" dirty="0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</a:rPr>
                            <a:t>Action selection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83333" t="-116296" r="-308073" b="-47185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219315" t="-116296" r="-268536" b="-47185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250611" t="-116296" r="-110758" b="-47185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317960" t="-116296" r="-443" b="-47185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713862578"/>
                      </a:ext>
                    </a:extLst>
                  </a:tr>
                  <a:tr h="822960">
                    <a:tc>
                      <a:txBody>
                        <a:bodyPr/>
                        <a:lstStyle/>
                        <a:p>
                          <a:r>
                            <a:rPr lang="en-US" sz="2400" b="0" dirty="0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</a:rPr>
                            <a:t>Sampling technique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0" dirty="0">
                              <a:solidFill>
                                <a:schemeClr val="tx1"/>
                              </a:solidFill>
                            </a:rPr>
                            <a:t>MC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0" dirty="0">
                              <a:solidFill>
                                <a:schemeClr val="tx1"/>
                              </a:solidFill>
                            </a:rPr>
                            <a:t>Bootstrap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400" b="0" dirty="0">
                              <a:solidFill>
                                <a:schemeClr val="tx1"/>
                              </a:solidFill>
                            </a:rPr>
                            <a:t>Bootstrap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400" b="0" dirty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</a:rPr>
                            <a:t>Bootstrap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794431346"/>
                      </a:ext>
                    </a:extLst>
                  </a:tr>
                  <a:tr h="662051">
                    <a:tc>
                      <a:txBody>
                        <a:bodyPr/>
                        <a:lstStyle/>
                        <a:p>
                          <a:r>
                            <a:rPr lang="en-US" sz="2400" b="0" dirty="0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</a:rPr>
                            <a:t>Loss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83333" t="-396296" r="-308073" b="-36388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219315" t="-396296" r="-268536" b="-36388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250611" t="-396296" r="-110758" b="-36388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317960" t="-396296" r="-443" b="-36388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461313368"/>
                      </a:ext>
                    </a:extLst>
                  </a:tr>
                  <a:tr h="4572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313" t="-705263" r="-491223" b="-41710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83333" t="-705263" r="-308073" b="-41710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219315" t="-705263" r="-268536" b="-41710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250611" t="-705263" r="-110758" b="-41710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317960" t="-705263" r="-443" b="-41710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82562252"/>
                      </a:ext>
                    </a:extLst>
                  </a:tr>
                  <a:tr h="19202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313" t="-194286" r="-491223" b="-63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83333" t="-194286" r="-308073" b="-63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219315" t="-194286" r="-268536" b="-63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250611" t="-194286" r="-110758" b="-63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317960" t="-194286" r="-443" b="-63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55177846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190856102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CC0C29-0FFE-0565-24BB-B0A47F6BD2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3BAC1F-6C7A-28FD-9579-2B5799133E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103927"/>
            <a:ext cx="10796195" cy="2852737"/>
          </a:xfrm>
        </p:spPr>
        <p:txBody>
          <a:bodyPr/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Online Learning</a:t>
            </a:r>
            <a:br>
              <a:rPr lang="en-US" dirty="0"/>
            </a:b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Model-free Learning</a:t>
            </a:r>
            <a:br>
              <a:rPr lang="en-US" dirty="0"/>
            </a:br>
            <a:r>
              <a:rPr lang="en-US" dirty="0"/>
              <a:t>Active Reinforcement Learning</a:t>
            </a:r>
            <a:br>
              <a:rPr lang="en-US" dirty="0"/>
            </a:br>
            <a:r>
              <a:rPr lang="en-US" sz="4800" dirty="0">
                <a:solidFill>
                  <a:schemeClr val="accent1">
                    <a:lumMod val="75000"/>
                  </a:schemeClr>
                </a:solidFill>
              </a:rPr>
              <a:t>Q-Learning</a:t>
            </a:r>
            <a:endParaRPr lang="en-US" dirty="0"/>
          </a:p>
        </p:txBody>
      </p:sp>
      <p:pic>
        <p:nvPicPr>
          <p:cNvPr id="7" name="Picture 1">
            <a:extLst>
              <a:ext uri="{FF2B5EF4-FFF2-40B4-BE49-F238E27FC236}">
                <a16:creationId xmlns:a16="http://schemas.microsoft.com/office/drawing/2014/main" id="{9393740A-C267-AFB0-950D-162A726C77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615080" y="1168959"/>
            <a:ext cx="3884915" cy="2798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E383AEBB-D36F-540B-6C8D-1364F08B28DA}"/>
                  </a:ext>
                </a:extLst>
              </p14:cNvPr>
              <p14:cNvContentPartPr/>
              <p14:nvPr/>
            </p14:nvContentPartPr>
            <p14:xfrm>
              <a:off x="754920" y="4268160"/>
              <a:ext cx="2166480" cy="116244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E383AEBB-D36F-540B-6C8D-1364F08B28DA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745560" y="4258800"/>
                <a:ext cx="2185200" cy="1181160"/>
              </a:xfrm>
              <a:prstGeom prst="rect">
                <a:avLst/>
              </a:prstGeom>
            </p:spPr>
          </p:pic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id="{AA6BBDC4-F6C2-7006-A428-2E76246807B8}"/>
              </a:ext>
            </a:extLst>
          </p:cNvPr>
          <p:cNvSpPr txBox="1"/>
          <p:nvPr/>
        </p:nvSpPr>
        <p:spPr>
          <a:xfrm>
            <a:off x="350876" y="6397524"/>
            <a:ext cx="43747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Image credit: </a:t>
            </a:r>
            <a:r>
              <a:rPr lang="en-US" i="1" dirty="0">
                <a:solidFill>
                  <a:schemeClr val="bg1">
                    <a:lumMod val="75000"/>
                  </a:schemeClr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Ketrina Yim, UC Berkeley</a:t>
            </a: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21878212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Q-Learning</a:t>
            </a:r>
          </a:p>
        </p:txBody>
      </p:sp>
      <p:sp>
        <p:nvSpPr>
          <p:cNvPr id="1810435" name="Rectangle 3"/>
          <p:cNvSpPr>
            <a:spLocks noGrp="1" noChangeArrowheads="1"/>
          </p:cNvSpPr>
          <p:nvPr>
            <p:ph idx="1"/>
          </p:nvPr>
        </p:nvSpPr>
        <p:spPr>
          <a:xfrm>
            <a:off x="552099" y="1321279"/>
            <a:ext cx="8229600" cy="4525963"/>
          </a:xfrm>
        </p:spPr>
        <p:txBody>
          <a:bodyPr/>
          <a:lstStyle/>
          <a:p>
            <a:r>
              <a:rPr lang="en-US" dirty="0"/>
              <a:t>We’d like to do Q-value updates to each Q-state: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r>
              <a:rPr lang="en-US" dirty="0"/>
              <a:t>But can’t compute this update without knowing T, R</a:t>
            </a:r>
          </a:p>
          <a:p>
            <a:pPr lvl="4"/>
            <a:endParaRPr lang="en-US" sz="1400" dirty="0"/>
          </a:p>
          <a:p>
            <a:r>
              <a:rPr lang="en-US" dirty="0"/>
              <a:t>Instead, compute average as we go</a:t>
            </a:r>
          </a:p>
          <a:p>
            <a:pPr lvl="1"/>
            <a:r>
              <a:rPr lang="en-US" dirty="0"/>
              <a:t>Receive a sample transition (</a:t>
            </a:r>
            <a:r>
              <a:rPr lang="en-US" dirty="0" err="1"/>
              <a:t>s,a,r,s</a:t>
            </a:r>
            <a:r>
              <a:rPr lang="en-US" dirty="0"/>
              <a:t>’)</a:t>
            </a:r>
          </a:p>
          <a:p>
            <a:pPr lvl="1"/>
            <a:r>
              <a:rPr lang="en-US" dirty="0"/>
              <a:t>The sample value is then:</a:t>
            </a:r>
          </a:p>
          <a:p>
            <a:pPr marL="230187" lvl="2" indent="0">
              <a:buNone/>
            </a:pPr>
            <a:endParaRPr lang="en-US" sz="1800" dirty="0"/>
          </a:p>
          <a:p>
            <a:pPr lvl="2"/>
            <a:endParaRPr lang="en-US" sz="1800" dirty="0"/>
          </a:p>
          <a:p>
            <a:pPr lvl="1"/>
            <a:r>
              <a:rPr lang="en-US" dirty="0"/>
              <a:t>But we want to average over results from (</a:t>
            </a:r>
            <a:r>
              <a:rPr lang="en-US" dirty="0" err="1"/>
              <a:t>s,a</a:t>
            </a:r>
            <a:r>
              <a:rPr lang="en-US" dirty="0"/>
              <a:t>)  (Why?)</a:t>
            </a:r>
          </a:p>
          <a:p>
            <a:pPr lvl="1"/>
            <a:r>
              <a:rPr lang="en-US" dirty="0"/>
              <a:t>So keep a running average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pic>
        <p:nvPicPr>
          <p:cNvPr id="17" name="Picture 16" descr="txp_fi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219924" y="5934835"/>
            <a:ext cx="7375525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11" descr="txp_fi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 cstate="print"/>
          <a:srcRect l="33516" t="-2974" b="-1"/>
          <a:stretch>
            <a:fillRect/>
          </a:stretch>
        </p:blipFill>
        <p:spPr bwMode="auto">
          <a:xfrm>
            <a:off x="3642852" y="4549879"/>
            <a:ext cx="2822583" cy="5522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8" descr="txp_fig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7" cstate="print"/>
          <a:stretch>
            <a:fillRect/>
          </a:stretch>
        </p:blipFill>
        <p:spPr bwMode="auto">
          <a:xfrm>
            <a:off x="1370493" y="1760529"/>
            <a:ext cx="8165848" cy="765520"/>
          </a:xfrm>
          <a:prstGeom prst="rect">
            <a:avLst/>
          </a:prstGeom>
          <a:noFill/>
          <a:ln/>
          <a:effectLst/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45477CBE-37BE-E549-16B2-B9EBA6CB4A5E}"/>
                  </a:ext>
                </a:extLst>
              </p:cNvPr>
              <p:cNvSpPr txBox="1"/>
              <p:nvPr/>
            </p:nvSpPr>
            <p:spPr>
              <a:xfrm>
                <a:off x="1911036" y="4506530"/>
                <a:ext cx="1879297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𝑠𝑎𝑚𝑝𝑙𝑒</m:t>
                      </m:r>
                      <m:r>
                        <a:rPr kumimoji="0" lang="en-US" sz="2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 </m:t>
                      </m:r>
                    </m:oMath>
                  </m:oMathPara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45477CBE-37BE-E549-16B2-B9EBA6CB4A5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11036" y="4506530"/>
                <a:ext cx="1879297" cy="52322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0F02B354-1E9F-0CC1-FAEE-E7B6881BFEA8}"/>
                  </a:ext>
                </a:extLst>
              </p14:cNvPr>
              <p14:cNvContentPartPr/>
              <p14:nvPr/>
            </p14:nvContentPartPr>
            <p14:xfrm>
              <a:off x="4413600" y="2685600"/>
              <a:ext cx="7583400" cy="300564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0F02B354-1E9F-0CC1-FAEE-E7B6881BFEA8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4404240" y="2676240"/>
                <a:ext cx="7602120" cy="3024360"/>
              </a:xfrm>
              <a:prstGeom prst="rect">
                <a:avLst/>
              </a:prstGeom>
            </p:spPr>
          </p:pic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id="{49FD69C0-D9C9-8C9C-C4B8-32E048823FFA}"/>
              </a:ext>
            </a:extLst>
          </p:cNvPr>
          <p:cNvSpPr txBox="1"/>
          <p:nvPr/>
        </p:nvSpPr>
        <p:spPr>
          <a:xfrm>
            <a:off x="350876" y="6392081"/>
            <a:ext cx="27950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Slide credit: UC Berkeley AI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04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04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04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043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043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Q-Learning Properties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idx="1"/>
          </p:nvPr>
        </p:nvSpPr>
        <p:spPr>
          <a:xfrm>
            <a:off x="457199" y="1371600"/>
            <a:ext cx="10118785" cy="4525962"/>
          </a:xfrm>
        </p:spPr>
        <p:txBody>
          <a:bodyPr/>
          <a:lstStyle/>
          <a:p>
            <a:r>
              <a:rPr lang="en-US" sz="2800" dirty="0"/>
              <a:t>Amazing result: Q-learning converges to optimal policy -- even if you’re acting </a:t>
            </a:r>
            <a:r>
              <a:rPr lang="en-US" sz="2800" dirty="0" err="1"/>
              <a:t>suboptimally</a:t>
            </a:r>
            <a:r>
              <a:rPr lang="en-US" sz="2800" dirty="0"/>
              <a:t>!</a:t>
            </a:r>
          </a:p>
          <a:p>
            <a:pPr lvl="2"/>
            <a:endParaRPr lang="en-US" sz="2000" dirty="0"/>
          </a:p>
          <a:p>
            <a:r>
              <a:rPr lang="en-US" sz="2800" dirty="0"/>
              <a:t>This is called </a:t>
            </a:r>
            <a:r>
              <a:rPr lang="en-US" sz="2800" dirty="0">
                <a:solidFill>
                  <a:srgbClr val="C00000"/>
                </a:solidFill>
              </a:rPr>
              <a:t>off-policy learning</a:t>
            </a:r>
          </a:p>
          <a:p>
            <a:pPr lvl="2"/>
            <a:endParaRPr lang="en-US" sz="2000" dirty="0"/>
          </a:p>
          <a:p>
            <a:r>
              <a:rPr lang="en-US" sz="2800" dirty="0"/>
              <a:t>Caveats:</a:t>
            </a:r>
          </a:p>
          <a:p>
            <a:pPr lvl="1"/>
            <a:r>
              <a:rPr lang="en-US" sz="2800" dirty="0"/>
              <a:t>You have to explore enough</a:t>
            </a:r>
          </a:p>
          <a:p>
            <a:pPr lvl="1"/>
            <a:r>
              <a:rPr lang="en-US" sz="2800" dirty="0"/>
              <a:t>You have to eventually make the learning rate</a:t>
            </a:r>
          </a:p>
          <a:p>
            <a:pPr lvl="1">
              <a:buNone/>
            </a:pPr>
            <a:r>
              <a:rPr lang="en-US" sz="2800" dirty="0"/>
              <a:t>	small enough</a:t>
            </a:r>
          </a:p>
          <a:p>
            <a:pPr lvl="1"/>
            <a:r>
              <a:rPr lang="en-US" sz="2800" dirty="0"/>
              <a:t>… but not decrease it too quickly</a:t>
            </a:r>
          </a:p>
          <a:p>
            <a:pPr lvl="1"/>
            <a:r>
              <a:rPr lang="en-US" sz="2800" dirty="0"/>
              <a:t>Basically, in the limit, it doesn’t matter how you select actions (!)</a:t>
            </a:r>
          </a:p>
          <a:p>
            <a:pPr lvl="3"/>
            <a:endParaRPr lang="en-US" sz="1800" dirty="0"/>
          </a:p>
        </p:txBody>
      </p:sp>
      <p:pic>
        <p:nvPicPr>
          <p:cNvPr id="10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92042" y="2667000"/>
            <a:ext cx="3884915" cy="2798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410A8923-9CA7-4C60-9069-F7964CF84BBC}"/>
                  </a:ext>
                </a:extLst>
              </p14:cNvPr>
              <p14:cNvContentPartPr/>
              <p14:nvPr/>
            </p14:nvContentPartPr>
            <p14:xfrm>
              <a:off x="1970640" y="1731960"/>
              <a:ext cx="6537960" cy="404064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410A8923-9CA7-4C60-9069-F7964CF84BBC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961280" y="1722600"/>
                <a:ext cx="6556680" cy="4059360"/>
              </a:xfrm>
              <a:prstGeom prst="rect">
                <a:avLst/>
              </a:prstGeom>
            </p:spPr>
          </p:pic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8C988C92-1DBF-83A7-A237-941E5AEEDD92}"/>
              </a:ext>
            </a:extLst>
          </p:cNvPr>
          <p:cNvSpPr txBox="1"/>
          <p:nvPr/>
        </p:nvSpPr>
        <p:spPr>
          <a:xfrm>
            <a:off x="350876" y="6392081"/>
            <a:ext cx="27950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Slide credit: UC Berkeley AI 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Overview: MDPs and Reinforcement Learning</a:t>
            </a:r>
          </a:p>
        </p:txBody>
      </p:sp>
      <p:sp>
        <p:nvSpPr>
          <p:cNvPr id="25606" name="TextBox 5"/>
          <p:cNvSpPr txBox="1">
            <a:spLocks noChangeArrowheads="1"/>
          </p:cNvSpPr>
          <p:nvPr/>
        </p:nvSpPr>
        <p:spPr bwMode="auto">
          <a:xfrm>
            <a:off x="533400" y="1090108"/>
            <a:ext cx="109728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Known MDP: Offline Solution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495774" y="1613329"/>
            <a:ext cx="7347473" cy="695980"/>
          </a:xfrm>
          <a:prstGeom prst="roundRect">
            <a:avLst/>
          </a:prstGeom>
          <a:solidFill>
            <a:schemeClr val="bg2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935868" y="1687079"/>
            <a:ext cx="62780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Value Iteration / Policy Iteration</a:t>
            </a:r>
          </a:p>
        </p:txBody>
      </p:sp>
      <p:sp>
        <p:nvSpPr>
          <p:cNvPr id="19" name="TextBox 5"/>
          <p:cNvSpPr txBox="1">
            <a:spLocks noChangeArrowheads="1"/>
          </p:cNvSpPr>
          <p:nvPr/>
        </p:nvSpPr>
        <p:spPr bwMode="auto">
          <a:xfrm>
            <a:off x="364863" y="3198926"/>
            <a:ext cx="54102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Model-Based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134470" y="3722146"/>
            <a:ext cx="5792994" cy="1912485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21" name="TextBox 5"/>
          <p:cNvSpPr txBox="1">
            <a:spLocks noChangeArrowheads="1"/>
          </p:cNvSpPr>
          <p:nvPr/>
        </p:nvSpPr>
        <p:spPr bwMode="auto">
          <a:xfrm>
            <a:off x="6232263" y="3198926"/>
            <a:ext cx="54102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Model-Free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232263" y="3732326"/>
            <a:ext cx="5736566" cy="2958930"/>
          </a:xfrm>
          <a:prstGeom prst="roundRect">
            <a:avLst/>
          </a:prstGeom>
          <a:solidFill>
            <a:srgbClr val="E2F0D9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64863" y="3797364"/>
            <a:ext cx="533669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Estimate MDP T(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s,a,s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') and R(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s,a,s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')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  <a:sym typeface="Symbol" pitchFamily="18" charset="2"/>
              </a:rPr>
              <a:t>from samples of environment</a:t>
            </a: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Calibri"/>
              <a:sym typeface="Symbol" pitchFamily="18" charset="2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6613263" y="3797364"/>
            <a:ext cx="5355566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Passive Reinforcement Learning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  <a:sym typeface="Symbol" pitchFamily="18" charset="2"/>
              </a:rPr>
              <a:t>Monte Carlo Policy Evaluation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  <a:sym typeface="Symbol" pitchFamily="18" charset="2"/>
              </a:rPr>
              <a:t>TD Learning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Active Reinforcement Learning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  <a:sym typeface="Symbol" pitchFamily="18" charset="2"/>
              </a:rPr>
              <a:t>Q-Learning</a:t>
            </a: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  <a:sym typeface="Symbol" pitchFamily="18" charset="2"/>
            </a:endParaRPr>
          </a:p>
        </p:txBody>
      </p:sp>
      <p:sp>
        <p:nvSpPr>
          <p:cNvPr id="4" name="TextBox 5">
            <a:extLst>
              <a:ext uri="{FF2B5EF4-FFF2-40B4-BE49-F238E27FC236}">
                <a16:creationId xmlns:a16="http://schemas.microsoft.com/office/drawing/2014/main" id="{0BDB269C-C27D-0E6C-BDEA-DAA30E453E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30967" y="2659657"/>
            <a:ext cx="54102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Unknown MDP: Online Learning</a:t>
            </a:r>
          </a:p>
        </p:txBody>
      </p:sp>
    </p:spTree>
    <p:extLst>
      <p:ext uri="{BB962C8B-B14F-4D97-AF65-F5344CB8AC3E}">
        <p14:creationId xmlns:p14="http://schemas.microsoft.com/office/powerpoint/2010/main" val="253044945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Demo Q-Learning Auto Cliff Grid</a:t>
            </a:r>
          </a:p>
        </p:txBody>
      </p:sp>
      <p:sp>
        <p:nvSpPr>
          <p:cNvPr id="4" name="Text Box 28">
            <a:extLst>
              <a:ext uri="{FF2B5EF4-FFF2-40B4-BE49-F238E27FC236}">
                <a16:creationId xmlns:a16="http://schemas.microsoft.com/office/drawing/2014/main" id="{5DFE6ED4-2A42-42A1-9324-B5907764AC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72400" y="6488112"/>
            <a:ext cx="44196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[Demo: Q-learning – auto – cliff grid (L11D1)]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731B028-E75B-13F4-357E-2A1C55DA45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39720" y="1247882"/>
            <a:ext cx="6906621" cy="484942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77F5DA1-3CCC-1E77-862E-C8FB83C4D879}"/>
              </a:ext>
            </a:extLst>
          </p:cNvPr>
          <p:cNvSpPr txBox="1"/>
          <p:nvPr/>
        </p:nvSpPr>
        <p:spPr>
          <a:xfrm>
            <a:off x="350876" y="6392081"/>
            <a:ext cx="27950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Slide credit: UC Berkeley AI </a:t>
            </a:r>
          </a:p>
        </p:txBody>
      </p:sp>
    </p:spTree>
    <p:extLst>
      <p:ext uri="{BB962C8B-B14F-4D97-AF65-F5344CB8AC3E}">
        <p14:creationId xmlns:p14="http://schemas.microsoft.com/office/powerpoint/2010/main" val="237336954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Double Bandits</a:t>
            </a: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295400" y="1447800"/>
            <a:ext cx="3048000" cy="3048000"/>
          </a:xfrm>
          <a:prstGeom prst="rect">
            <a:avLst/>
          </a:prstGeom>
          <a:noFill/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077200" y="1371600"/>
            <a:ext cx="2743200" cy="3048000"/>
          </a:xfrm>
          <a:prstGeom prst="rect">
            <a:avLst/>
          </a:prstGeom>
          <a:noFill/>
        </p:spPr>
      </p:pic>
      <p:pic>
        <p:nvPicPr>
          <p:cNvPr id="4710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800600" y="3049893"/>
            <a:ext cx="2819400" cy="3501414"/>
          </a:xfrm>
          <a:prstGeom prst="rect">
            <a:avLst/>
          </a:prstGeom>
          <a:noFill/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1A891FC3-08FF-557F-2148-B1C0AFD90AC4}"/>
                  </a:ext>
                </a:extLst>
              </p14:cNvPr>
              <p14:cNvContentPartPr/>
              <p14:nvPr/>
            </p14:nvContentPartPr>
            <p14:xfrm>
              <a:off x="2242440" y="1396080"/>
              <a:ext cx="8161200" cy="491976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1A891FC3-08FF-557F-2148-B1C0AFD90AC4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233080" y="1386720"/>
                <a:ext cx="8179920" cy="4938480"/>
              </a:xfrm>
              <a:prstGeom prst="rect">
                <a:avLst/>
              </a:prstGeom>
            </p:spPr>
          </p:pic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id="{F9710B02-3B87-BD7E-03E8-AF9872E8C016}"/>
              </a:ext>
            </a:extLst>
          </p:cNvPr>
          <p:cNvSpPr txBox="1"/>
          <p:nvPr/>
        </p:nvSpPr>
        <p:spPr>
          <a:xfrm>
            <a:off x="350876" y="6392081"/>
            <a:ext cx="27950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Slide credit: UC Berkeley AI 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Double-Bandit MDP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6400" y="1371600"/>
            <a:ext cx="11379200" cy="4729164"/>
          </a:xfrm>
        </p:spPr>
        <p:txBody>
          <a:bodyPr/>
          <a:lstStyle/>
          <a:p>
            <a:r>
              <a:rPr lang="en-US" dirty="0"/>
              <a:t>Actions: </a:t>
            </a:r>
            <a:r>
              <a:rPr lang="en-US" i="1" dirty="0">
                <a:solidFill>
                  <a:srgbClr val="3333FF"/>
                </a:solidFill>
              </a:rPr>
              <a:t>Blue</a:t>
            </a:r>
            <a:r>
              <a:rPr lang="en-US" i="1" dirty="0"/>
              <a:t>, </a:t>
            </a:r>
            <a:r>
              <a:rPr lang="en-US" i="1" dirty="0">
                <a:solidFill>
                  <a:srgbClr val="C00000"/>
                </a:solidFill>
              </a:rPr>
              <a:t>Red</a:t>
            </a:r>
          </a:p>
          <a:p>
            <a:r>
              <a:rPr lang="en-US" dirty="0"/>
              <a:t>States: </a:t>
            </a:r>
            <a:r>
              <a:rPr lang="en-US" dirty="0">
                <a:solidFill>
                  <a:srgbClr val="008000"/>
                </a:solidFill>
              </a:rPr>
              <a:t>Win</a:t>
            </a:r>
            <a:r>
              <a:rPr lang="en-US" dirty="0">
                <a:solidFill>
                  <a:schemeClr val="tx1"/>
                </a:solidFill>
              </a:rPr>
              <a:t>, Lose</a:t>
            </a:r>
          </a:p>
        </p:txBody>
      </p:sp>
      <p:sp>
        <p:nvSpPr>
          <p:cNvPr id="5" name="Oval 4"/>
          <p:cNvSpPr/>
          <p:nvPr/>
        </p:nvSpPr>
        <p:spPr>
          <a:xfrm>
            <a:off x="3276600" y="3276601"/>
            <a:ext cx="685800" cy="685800"/>
          </a:xfrm>
          <a:prstGeom prst="ellipse">
            <a:avLst/>
          </a:prstGeom>
          <a:solidFill>
            <a:schemeClr val="bg1"/>
          </a:solidFill>
          <a:ln w="57150"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W</a:t>
            </a:r>
          </a:p>
        </p:txBody>
      </p:sp>
      <p:sp>
        <p:nvSpPr>
          <p:cNvPr id="6" name="Oval 5"/>
          <p:cNvSpPr/>
          <p:nvPr/>
        </p:nvSpPr>
        <p:spPr>
          <a:xfrm>
            <a:off x="8229600" y="3276601"/>
            <a:ext cx="685800" cy="685800"/>
          </a:xfrm>
          <a:prstGeom prst="ellipse">
            <a:avLst/>
          </a:prstGeom>
          <a:solidFill>
            <a:schemeClr val="bg1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L</a:t>
            </a:r>
          </a:p>
        </p:txBody>
      </p:sp>
      <p:cxnSp>
        <p:nvCxnSpPr>
          <p:cNvPr id="8" name="Curved Connector 7"/>
          <p:cNvCxnSpPr>
            <a:stCxn id="5" idx="0"/>
            <a:endCxn id="6" idx="1"/>
          </p:cNvCxnSpPr>
          <p:nvPr/>
        </p:nvCxnSpPr>
        <p:spPr>
          <a:xfrm rot="16200000" flipH="1">
            <a:off x="5924549" y="971551"/>
            <a:ext cx="100433" cy="4710533"/>
          </a:xfrm>
          <a:prstGeom prst="curvedConnector3">
            <a:avLst>
              <a:gd name="adj1" fmla="val -822914"/>
            </a:avLst>
          </a:prstGeom>
          <a:ln w="57150">
            <a:solidFill>
              <a:srgbClr val="C00000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urved Connector 13"/>
          <p:cNvCxnSpPr>
            <a:stCxn id="5" idx="0"/>
            <a:endCxn id="5" idx="6"/>
          </p:cNvCxnSpPr>
          <p:nvPr/>
        </p:nvCxnSpPr>
        <p:spPr>
          <a:xfrm rot="16200000" flipH="1">
            <a:off x="3619500" y="3276601"/>
            <a:ext cx="342900" cy="342900"/>
          </a:xfrm>
          <a:prstGeom prst="curvedConnector4">
            <a:avLst>
              <a:gd name="adj1" fmla="val -87180"/>
              <a:gd name="adj2" fmla="val 338462"/>
            </a:avLst>
          </a:prstGeom>
          <a:ln w="57150">
            <a:solidFill>
              <a:srgbClr val="C00000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urved Connector 17"/>
          <p:cNvCxnSpPr>
            <a:stCxn id="6" idx="4"/>
            <a:endCxn id="5" idx="5"/>
          </p:cNvCxnSpPr>
          <p:nvPr/>
        </p:nvCxnSpPr>
        <p:spPr>
          <a:xfrm rot="5400000" flipH="1">
            <a:off x="6167017" y="1556919"/>
            <a:ext cx="100433" cy="4710533"/>
          </a:xfrm>
          <a:prstGeom prst="curvedConnector3">
            <a:avLst>
              <a:gd name="adj1" fmla="val -927967"/>
            </a:avLst>
          </a:prstGeom>
          <a:ln w="57150">
            <a:solidFill>
              <a:srgbClr val="C00000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urved Connector 13"/>
          <p:cNvCxnSpPr>
            <a:stCxn id="6" idx="4"/>
            <a:endCxn id="6" idx="2"/>
          </p:cNvCxnSpPr>
          <p:nvPr/>
        </p:nvCxnSpPr>
        <p:spPr>
          <a:xfrm rot="5400000" flipH="1">
            <a:off x="8229600" y="3619501"/>
            <a:ext cx="342900" cy="342900"/>
          </a:xfrm>
          <a:prstGeom prst="curvedConnector4">
            <a:avLst>
              <a:gd name="adj1" fmla="val -84616"/>
              <a:gd name="adj2" fmla="val 325641"/>
            </a:avLst>
          </a:prstGeom>
          <a:ln w="57150">
            <a:solidFill>
              <a:srgbClr val="C00000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urved Connector 29"/>
          <p:cNvCxnSpPr>
            <a:stCxn id="6" idx="6"/>
            <a:endCxn id="5" idx="4"/>
          </p:cNvCxnSpPr>
          <p:nvPr/>
        </p:nvCxnSpPr>
        <p:spPr>
          <a:xfrm flipH="1">
            <a:off x="3619500" y="3619501"/>
            <a:ext cx="5295900" cy="342900"/>
          </a:xfrm>
          <a:prstGeom prst="curvedConnector4">
            <a:avLst>
              <a:gd name="adj1" fmla="val -7681"/>
              <a:gd name="adj2" fmla="val 589178"/>
            </a:avLst>
          </a:prstGeom>
          <a:ln w="57150">
            <a:solidFill>
              <a:srgbClr val="0070C0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Curved Connector 13"/>
          <p:cNvCxnSpPr>
            <a:stCxn id="5" idx="4"/>
            <a:endCxn id="5" idx="2"/>
          </p:cNvCxnSpPr>
          <p:nvPr/>
        </p:nvCxnSpPr>
        <p:spPr>
          <a:xfrm rot="5400000" flipH="1">
            <a:off x="3276600" y="3619501"/>
            <a:ext cx="342900" cy="342900"/>
          </a:xfrm>
          <a:prstGeom prst="curvedConnector4">
            <a:avLst>
              <a:gd name="adj1" fmla="val -376924"/>
              <a:gd name="adj2" fmla="val 415385"/>
            </a:avLst>
          </a:prstGeom>
          <a:ln w="57150">
            <a:solidFill>
              <a:srgbClr val="0070C0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TextBox 77"/>
          <p:cNvSpPr txBox="1"/>
          <p:nvPr/>
        </p:nvSpPr>
        <p:spPr>
          <a:xfrm>
            <a:off x="1600200" y="3829853"/>
            <a:ext cx="6858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$1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1.0</a:t>
            </a:r>
          </a:p>
        </p:txBody>
      </p:sp>
      <p:sp>
        <p:nvSpPr>
          <p:cNvPr id="79" name="TextBox 78"/>
          <p:cNvSpPr txBox="1"/>
          <p:nvPr/>
        </p:nvSpPr>
        <p:spPr>
          <a:xfrm>
            <a:off x="9372600" y="3825540"/>
            <a:ext cx="11430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$1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1.0</a:t>
            </a:r>
          </a:p>
        </p:txBody>
      </p:sp>
      <p:sp>
        <p:nvSpPr>
          <p:cNvPr id="80" name="TextBox 79"/>
          <p:cNvSpPr txBox="1"/>
          <p:nvPr/>
        </p:nvSpPr>
        <p:spPr>
          <a:xfrm>
            <a:off x="5282241" y="1862137"/>
            <a:ext cx="2133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0.25 	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$0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</p:txBody>
      </p:sp>
      <p:sp>
        <p:nvSpPr>
          <p:cNvPr id="81" name="TextBox 80"/>
          <p:cNvSpPr txBox="1"/>
          <p:nvPr/>
        </p:nvSpPr>
        <p:spPr>
          <a:xfrm>
            <a:off x="4800600" y="2826603"/>
            <a:ext cx="21336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0.75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$2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</p:txBody>
      </p:sp>
      <p:sp>
        <p:nvSpPr>
          <p:cNvPr id="82" name="TextBox 81"/>
          <p:cNvSpPr txBox="1"/>
          <p:nvPr/>
        </p:nvSpPr>
        <p:spPr>
          <a:xfrm>
            <a:off x="5486400" y="4343400"/>
            <a:ext cx="2133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0.75 	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$2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</p:txBody>
      </p:sp>
      <p:sp>
        <p:nvSpPr>
          <p:cNvPr id="83" name="TextBox 82"/>
          <p:cNvSpPr txBox="1"/>
          <p:nvPr/>
        </p:nvSpPr>
        <p:spPr>
          <a:xfrm>
            <a:off x="6858000" y="3352800"/>
            <a:ext cx="21336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0.25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$0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4ABD329-7859-BD6D-4772-6512BE60049D}"/>
              </a:ext>
            </a:extLst>
          </p:cNvPr>
          <p:cNvSpPr txBox="1"/>
          <p:nvPr/>
        </p:nvSpPr>
        <p:spPr>
          <a:xfrm>
            <a:off x="350876" y="6392081"/>
            <a:ext cx="27950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Slide credit: UC Berkeley AI 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alibri"/>
                <a:cs typeface="Calibri"/>
              </a:rPr>
              <a:t>Offline Planning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6400" y="1295400"/>
            <a:ext cx="11379200" cy="4729164"/>
          </a:xfrm>
        </p:spPr>
        <p:txBody>
          <a:bodyPr/>
          <a:lstStyle/>
          <a:p>
            <a:r>
              <a:rPr lang="en-US" sz="3200" dirty="0">
                <a:latin typeface="Calibri"/>
                <a:cs typeface="Calibri"/>
              </a:rPr>
              <a:t>Solving MDPs is offline planning</a:t>
            </a:r>
          </a:p>
          <a:p>
            <a:pPr lvl="1"/>
            <a:r>
              <a:rPr lang="en-US" sz="2800" dirty="0">
                <a:latin typeface="Calibri"/>
                <a:cs typeface="Calibri"/>
              </a:rPr>
              <a:t>You determine all quantities through computation</a:t>
            </a:r>
          </a:p>
          <a:p>
            <a:pPr lvl="1"/>
            <a:r>
              <a:rPr lang="en-US" sz="2800" dirty="0">
                <a:latin typeface="Calibri"/>
                <a:cs typeface="Calibri"/>
              </a:rPr>
              <a:t>You need to know the details of the MDP</a:t>
            </a:r>
          </a:p>
          <a:p>
            <a:pPr lvl="1"/>
            <a:r>
              <a:rPr lang="en-US" sz="2800" dirty="0">
                <a:latin typeface="Calibri"/>
                <a:cs typeface="Calibri"/>
              </a:rPr>
              <a:t>You do not actually play the game!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38826" y="4495800"/>
            <a:ext cx="2590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Play Red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38826" y="5420380"/>
            <a:ext cx="2590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Play Blue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248626" y="3667780"/>
            <a:ext cx="4876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Value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9362914" y="337954"/>
            <a:ext cx="2510287" cy="1183315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No discount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100 time steps</a:t>
            </a:r>
            <a:endParaRPr kumimoji="0" lang="en-US" sz="9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172426" y="4505980"/>
            <a:ext cx="1066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150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172426" y="5420380"/>
            <a:ext cx="1066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100</a:t>
            </a:r>
          </a:p>
        </p:txBody>
      </p:sp>
      <p:grpSp>
        <p:nvGrpSpPr>
          <p:cNvPr id="24" name="Group 23"/>
          <p:cNvGrpSpPr/>
          <p:nvPr/>
        </p:nvGrpSpPr>
        <p:grpSpPr>
          <a:xfrm>
            <a:off x="5322652" y="3304073"/>
            <a:ext cx="6767587" cy="2796691"/>
            <a:chOff x="1485873" y="1815326"/>
            <a:chExt cx="8837671" cy="3652151"/>
          </a:xfrm>
        </p:grpSpPr>
        <p:sp>
          <p:nvSpPr>
            <p:cNvPr id="10" name="Oval 9"/>
            <p:cNvSpPr/>
            <p:nvPr/>
          </p:nvSpPr>
          <p:spPr>
            <a:xfrm>
              <a:off x="3276600" y="3276601"/>
              <a:ext cx="685800" cy="685800"/>
            </a:xfrm>
            <a:prstGeom prst="ellipse">
              <a:avLst/>
            </a:prstGeom>
            <a:solidFill>
              <a:schemeClr val="bg1"/>
            </a:solidFill>
            <a:ln w="57150">
              <a:solidFill>
                <a:srgbClr val="008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008000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W</a:t>
              </a:r>
            </a:p>
          </p:txBody>
        </p:sp>
        <p:sp>
          <p:nvSpPr>
            <p:cNvPr id="11" name="Oval 10"/>
            <p:cNvSpPr/>
            <p:nvPr/>
          </p:nvSpPr>
          <p:spPr>
            <a:xfrm>
              <a:off x="8229600" y="3276601"/>
              <a:ext cx="685800" cy="685800"/>
            </a:xfrm>
            <a:prstGeom prst="ellipse">
              <a:avLst/>
            </a:prstGeom>
            <a:solidFill>
              <a:schemeClr val="bg1"/>
            </a:solidFill>
            <a:ln w="571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L</a:t>
              </a:r>
            </a:p>
          </p:txBody>
        </p:sp>
        <p:cxnSp>
          <p:nvCxnSpPr>
            <p:cNvPr id="12" name="Curved Connector 11"/>
            <p:cNvCxnSpPr>
              <a:stCxn id="10" idx="0"/>
              <a:endCxn id="11" idx="1"/>
            </p:cNvCxnSpPr>
            <p:nvPr/>
          </p:nvCxnSpPr>
          <p:spPr>
            <a:xfrm rot="16200000" flipH="1">
              <a:off x="5924549" y="971551"/>
              <a:ext cx="100433" cy="4710533"/>
            </a:xfrm>
            <a:prstGeom prst="curvedConnector3">
              <a:avLst>
                <a:gd name="adj1" fmla="val -822914"/>
              </a:avLst>
            </a:prstGeom>
            <a:ln w="57150">
              <a:solidFill>
                <a:srgbClr val="C00000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Curved Connector 13"/>
            <p:cNvCxnSpPr>
              <a:stCxn id="10" idx="0"/>
              <a:endCxn id="10" idx="6"/>
            </p:cNvCxnSpPr>
            <p:nvPr/>
          </p:nvCxnSpPr>
          <p:spPr>
            <a:xfrm rot="16200000" flipH="1">
              <a:off x="3619500" y="3276601"/>
              <a:ext cx="342900" cy="342900"/>
            </a:xfrm>
            <a:prstGeom prst="curvedConnector4">
              <a:avLst>
                <a:gd name="adj1" fmla="val -87180"/>
                <a:gd name="adj2" fmla="val 338462"/>
              </a:avLst>
            </a:prstGeom>
            <a:ln w="57150">
              <a:solidFill>
                <a:srgbClr val="C00000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Curved Connector 13"/>
            <p:cNvCxnSpPr>
              <a:stCxn id="11" idx="4"/>
              <a:endCxn id="10" idx="5"/>
            </p:cNvCxnSpPr>
            <p:nvPr/>
          </p:nvCxnSpPr>
          <p:spPr>
            <a:xfrm rot="5400000" flipH="1">
              <a:off x="6167017" y="1556919"/>
              <a:ext cx="100433" cy="4710533"/>
            </a:xfrm>
            <a:prstGeom prst="curvedConnector3">
              <a:avLst>
                <a:gd name="adj1" fmla="val -927967"/>
              </a:avLst>
            </a:prstGeom>
            <a:ln w="57150">
              <a:solidFill>
                <a:srgbClr val="C00000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Curved Connector 13"/>
            <p:cNvCxnSpPr>
              <a:stCxn id="11" idx="4"/>
              <a:endCxn id="11" idx="2"/>
            </p:cNvCxnSpPr>
            <p:nvPr/>
          </p:nvCxnSpPr>
          <p:spPr>
            <a:xfrm rot="5400000" flipH="1">
              <a:off x="8229600" y="3619501"/>
              <a:ext cx="342900" cy="342900"/>
            </a:xfrm>
            <a:prstGeom prst="curvedConnector4">
              <a:avLst>
                <a:gd name="adj1" fmla="val -84616"/>
                <a:gd name="adj2" fmla="val 325641"/>
              </a:avLst>
            </a:prstGeom>
            <a:ln w="57150">
              <a:solidFill>
                <a:srgbClr val="C00000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Curved Connector 29"/>
            <p:cNvCxnSpPr>
              <a:stCxn id="11" idx="6"/>
              <a:endCxn id="10" idx="4"/>
            </p:cNvCxnSpPr>
            <p:nvPr/>
          </p:nvCxnSpPr>
          <p:spPr>
            <a:xfrm flipH="1">
              <a:off x="3619500" y="3619501"/>
              <a:ext cx="5295900" cy="342900"/>
            </a:xfrm>
            <a:prstGeom prst="curvedConnector4">
              <a:avLst>
                <a:gd name="adj1" fmla="val -7681"/>
                <a:gd name="adj2" fmla="val 589178"/>
              </a:avLst>
            </a:prstGeom>
            <a:ln w="57150">
              <a:solidFill>
                <a:srgbClr val="0070C0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Curved Connector 13"/>
            <p:cNvCxnSpPr>
              <a:stCxn id="10" idx="4"/>
              <a:endCxn id="10" idx="2"/>
            </p:cNvCxnSpPr>
            <p:nvPr/>
          </p:nvCxnSpPr>
          <p:spPr>
            <a:xfrm rot="5400000" flipH="1">
              <a:off x="3276600" y="3619501"/>
              <a:ext cx="342900" cy="342900"/>
            </a:xfrm>
            <a:prstGeom prst="curvedConnector4">
              <a:avLst>
                <a:gd name="adj1" fmla="val -376924"/>
                <a:gd name="adj2" fmla="val 415385"/>
              </a:avLst>
            </a:prstGeom>
            <a:ln w="57150">
              <a:solidFill>
                <a:srgbClr val="0070C0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TextBox 17"/>
            <p:cNvSpPr txBox="1"/>
            <p:nvPr/>
          </p:nvSpPr>
          <p:spPr>
            <a:xfrm>
              <a:off x="1485873" y="3619501"/>
              <a:ext cx="995082" cy="18086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008000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$1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1.0</a:t>
              </a: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9315911" y="3658836"/>
              <a:ext cx="1007633" cy="18086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008000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$1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1.0</a:t>
              </a: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5333999" y="1815326"/>
              <a:ext cx="2133600" cy="6832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0.25 	</a:t>
              </a: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008000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$0</a:t>
              </a:r>
              <a:endPara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4762305" y="2726177"/>
              <a:ext cx="2133600" cy="12459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0.75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008000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$2</a:t>
              </a:r>
              <a:endPara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5043136" y="4203525"/>
              <a:ext cx="2133600" cy="6832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0.75  </a:t>
              </a: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008000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$2</a:t>
              </a:r>
              <a:endPara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6764977" y="3053932"/>
              <a:ext cx="2133600" cy="12459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0.25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008000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$0</a:t>
              </a:r>
              <a:endPara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</p:grpSp>
      <p:sp>
        <p:nvSpPr>
          <p:cNvPr id="25" name="Rounded Rectangle 24"/>
          <p:cNvSpPr/>
          <p:nvPr/>
        </p:nvSpPr>
        <p:spPr>
          <a:xfrm>
            <a:off x="581626" y="3429000"/>
            <a:ext cx="4191000" cy="2895600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6" name="Ink 25">
                <a:extLst>
                  <a:ext uri="{FF2B5EF4-FFF2-40B4-BE49-F238E27FC236}">
                    <a16:creationId xmlns:a16="http://schemas.microsoft.com/office/drawing/2014/main" id="{9F4237CE-FBFE-D104-B040-44444A70289A}"/>
                  </a:ext>
                </a:extLst>
              </p14:cNvPr>
              <p14:cNvContentPartPr/>
              <p14:nvPr/>
            </p14:nvContentPartPr>
            <p14:xfrm>
              <a:off x="639720" y="1974240"/>
              <a:ext cx="9663120" cy="3959280"/>
            </p14:xfrm>
          </p:contentPart>
        </mc:Choice>
        <mc:Fallback xmlns="">
          <p:pic>
            <p:nvPicPr>
              <p:cNvPr id="26" name="Ink 25">
                <a:extLst>
                  <a:ext uri="{FF2B5EF4-FFF2-40B4-BE49-F238E27FC236}">
                    <a16:creationId xmlns:a16="http://schemas.microsoft.com/office/drawing/2014/main" id="{9F4237CE-FBFE-D104-B040-44444A70289A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630360" y="1964880"/>
                <a:ext cx="9681840" cy="3978000"/>
              </a:xfrm>
              <a:prstGeom prst="rect">
                <a:avLst/>
              </a:prstGeom>
            </p:spPr>
          </p:pic>
        </mc:Fallback>
      </mc:AlternateContent>
      <p:sp>
        <p:nvSpPr>
          <p:cNvPr id="28" name="TextBox 27">
            <a:extLst>
              <a:ext uri="{FF2B5EF4-FFF2-40B4-BE49-F238E27FC236}">
                <a16:creationId xmlns:a16="http://schemas.microsoft.com/office/drawing/2014/main" id="{5EE49538-D062-C41D-BFD9-479BD87EC164}"/>
              </a:ext>
            </a:extLst>
          </p:cNvPr>
          <p:cNvSpPr txBox="1"/>
          <p:nvPr/>
        </p:nvSpPr>
        <p:spPr>
          <a:xfrm>
            <a:off x="350876" y="6392081"/>
            <a:ext cx="27950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Slide credit: UC Berkeley AI 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Let’s Play!</a:t>
            </a: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295400" y="1447800"/>
            <a:ext cx="3048000" cy="3048000"/>
          </a:xfrm>
          <a:prstGeom prst="rect">
            <a:avLst/>
          </a:prstGeom>
          <a:noFill/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077200" y="1371600"/>
            <a:ext cx="2743200" cy="3048000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8153400" y="4658380"/>
            <a:ext cx="609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$2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686800" y="4648200"/>
            <a:ext cx="609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$2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220200" y="4648200"/>
            <a:ext cx="609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$0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753600" y="4648200"/>
            <a:ext cx="609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$2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287000" y="4648200"/>
            <a:ext cx="609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$2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153400" y="5191780"/>
            <a:ext cx="609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$2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686800" y="5181600"/>
            <a:ext cx="609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$2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220200" y="5181600"/>
            <a:ext cx="609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$0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753600" y="5181600"/>
            <a:ext cx="609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$0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287000" y="5181600"/>
            <a:ext cx="609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$0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0E9EF1A-C277-40EF-610B-F6FB25D73C9C}"/>
              </a:ext>
            </a:extLst>
          </p:cNvPr>
          <p:cNvSpPr txBox="1"/>
          <p:nvPr/>
        </p:nvSpPr>
        <p:spPr>
          <a:xfrm>
            <a:off x="350876" y="6392081"/>
            <a:ext cx="27950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Slide credit: UC Berkeley AI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Online Planning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Rules changed!  Red’s win chance is different.</a:t>
            </a:r>
          </a:p>
        </p:txBody>
      </p:sp>
      <p:sp>
        <p:nvSpPr>
          <p:cNvPr id="4" name="Oval 3"/>
          <p:cNvSpPr/>
          <p:nvPr/>
        </p:nvSpPr>
        <p:spPr>
          <a:xfrm>
            <a:off x="3276600" y="3524072"/>
            <a:ext cx="685800" cy="685800"/>
          </a:xfrm>
          <a:prstGeom prst="ellipse">
            <a:avLst/>
          </a:prstGeom>
          <a:solidFill>
            <a:schemeClr val="bg1"/>
          </a:solidFill>
          <a:ln w="57150"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W</a:t>
            </a:r>
          </a:p>
        </p:txBody>
      </p:sp>
      <p:sp>
        <p:nvSpPr>
          <p:cNvPr id="5" name="Oval 4"/>
          <p:cNvSpPr/>
          <p:nvPr/>
        </p:nvSpPr>
        <p:spPr>
          <a:xfrm>
            <a:off x="8229600" y="3524072"/>
            <a:ext cx="685800" cy="685800"/>
          </a:xfrm>
          <a:prstGeom prst="ellipse">
            <a:avLst/>
          </a:prstGeom>
          <a:solidFill>
            <a:schemeClr val="bg1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L</a:t>
            </a:r>
          </a:p>
        </p:txBody>
      </p:sp>
      <p:cxnSp>
        <p:nvCxnSpPr>
          <p:cNvPr id="6" name="Curved Connector 5"/>
          <p:cNvCxnSpPr>
            <a:stCxn id="4" idx="0"/>
            <a:endCxn id="5" idx="1"/>
          </p:cNvCxnSpPr>
          <p:nvPr/>
        </p:nvCxnSpPr>
        <p:spPr>
          <a:xfrm rot="16200000" flipH="1">
            <a:off x="5924549" y="1219022"/>
            <a:ext cx="100433" cy="4710533"/>
          </a:xfrm>
          <a:prstGeom prst="curvedConnector3">
            <a:avLst>
              <a:gd name="adj1" fmla="val -822914"/>
            </a:avLst>
          </a:prstGeom>
          <a:ln w="57150">
            <a:solidFill>
              <a:srgbClr val="C00000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urved Connector 13"/>
          <p:cNvCxnSpPr>
            <a:stCxn id="4" idx="0"/>
            <a:endCxn id="4" idx="6"/>
          </p:cNvCxnSpPr>
          <p:nvPr/>
        </p:nvCxnSpPr>
        <p:spPr>
          <a:xfrm rot="16200000" flipH="1">
            <a:off x="3619500" y="3524072"/>
            <a:ext cx="342900" cy="342900"/>
          </a:xfrm>
          <a:prstGeom prst="curvedConnector4">
            <a:avLst>
              <a:gd name="adj1" fmla="val -87180"/>
              <a:gd name="adj2" fmla="val 338462"/>
            </a:avLst>
          </a:prstGeom>
          <a:ln w="57150">
            <a:solidFill>
              <a:srgbClr val="C00000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urved Connector 7"/>
          <p:cNvCxnSpPr>
            <a:stCxn id="5" idx="4"/>
            <a:endCxn id="4" idx="5"/>
          </p:cNvCxnSpPr>
          <p:nvPr/>
        </p:nvCxnSpPr>
        <p:spPr>
          <a:xfrm rot="5400000" flipH="1">
            <a:off x="6167017" y="1804390"/>
            <a:ext cx="100433" cy="4710533"/>
          </a:xfrm>
          <a:prstGeom prst="curvedConnector3">
            <a:avLst>
              <a:gd name="adj1" fmla="val -927967"/>
            </a:avLst>
          </a:prstGeom>
          <a:ln w="57150">
            <a:solidFill>
              <a:srgbClr val="C00000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urved Connector 13"/>
          <p:cNvCxnSpPr>
            <a:stCxn id="5" idx="4"/>
            <a:endCxn id="5" idx="2"/>
          </p:cNvCxnSpPr>
          <p:nvPr/>
        </p:nvCxnSpPr>
        <p:spPr>
          <a:xfrm rot="5400000" flipH="1">
            <a:off x="8229600" y="3866972"/>
            <a:ext cx="342900" cy="342900"/>
          </a:xfrm>
          <a:prstGeom prst="curvedConnector4">
            <a:avLst>
              <a:gd name="adj1" fmla="val -84616"/>
              <a:gd name="adj2" fmla="val 325641"/>
            </a:avLst>
          </a:prstGeom>
          <a:ln w="57150">
            <a:solidFill>
              <a:srgbClr val="C00000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urved Connector 29"/>
          <p:cNvCxnSpPr>
            <a:stCxn id="5" idx="6"/>
            <a:endCxn id="4" idx="4"/>
          </p:cNvCxnSpPr>
          <p:nvPr/>
        </p:nvCxnSpPr>
        <p:spPr>
          <a:xfrm flipH="1">
            <a:off x="3619500" y="3866972"/>
            <a:ext cx="5295900" cy="342900"/>
          </a:xfrm>
          <a:prstGeom prst="curvedConnector4">
            <a:avLst>
              <a:gd name="adj1" fmla="val -7681"/>
              <a:gd name="adj2" fmla="val 589178"/>
            </a:avLst>
          </a:prstGeom>
          <a:ln w="57150">
            <a:solidFill>
              <a:srgbClr val="0070C0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urved Connector 13"/>
          <p:cNvCxnSpPr>
            <a:stCxn id="4" idx="4"/>
            <a:endCxn id="4" idx="2"/>
          </p:cNvCxnSpPr>
          <p:nvPr/>
        </p:nvCxnSpPr>
        <p:spPr>
          <a:xfrm rot="5400000" flipH="1">
            <a:off x="3276600" y="3866972"/>
            <a:ext cx="342900" cy="342900"/>
          </a:xfrm>
          <a:prstGeom prst="curvedConnector4">
            <a:avLst>
              <a:gd name="adj1" fmla="val -376924"/>
              <a:gd name="adj2" fmla="val 415385"/>
            </a:avLst>
          </a:prstGeom>
          <a:ln w="57150">
            <a:solidFill>
              <a:srgbClr val="0070C0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1524000" y="4209871"/>
            <a:ext cx="6858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$1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1.0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353550" y="4066930"/>
            <a:ext cx="9144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$1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1.0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486400" y="2132947"/>
            <a:ext cx="2133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??  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$0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800600" y="3074074"/>
            <a:ext cx="21336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??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$2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448300" y="4554378"/>
            <a:ext cx="2133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??  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$2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877050" y="3675156"/>
            <a:ext cx="21336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??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$0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ED2077B-2368-DDEF-D5CD-572CCB237E3D}"/>
              </a:ext>
            </a:extLst>
          </p:cNvPr>
          <p:cNvSpPr txBox="1"/>
          <p:nvPr/>
        </p:nvSpPr>
        <p:spPr>
          <a:xfrm>
            <a:off x="350876" y="6392081"/>
            <a:ext cx="27950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Slide credit: UC Berkeley AI 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Let’s Play!</a:t>
            </a: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295400" y="1447800"/>
            <a:ext cx="3048000" cy="3048000"/>
          </a:xfrm>
          <a:prstGeom prst="rect">
            <a:avLst/>
          </a:prstGeom>
          <a:noFill/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077200" y="1371600"/>
            <a:ext cx="2743200" cy="3048000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8153400" y="4658380"/>
            <a:ext cx="609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$0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686800" y="4648200"/>
            <a:ext cx="609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$0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220200" y="4648200"/>
            <a:ext cx="609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$0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753600" y="4648200"/>
            <a:ext cx="609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$2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287000" y="4648200"/>
            <a:ext cx="609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$0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153400" y="5191780"/>
            <a:ext cx="609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$2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686800" y="5181600"/>
            <a:ext cx="609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$0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220200" y="5181600"/>
            <a:ext cx="609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$0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753600" y="5181600"/>
            <a:ext cx="609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$0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287000" y="5181600"/>
            <a:ext cx="609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$0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F558616-10B2-8C12-85A9-B8EBBFC8560B}"/>
              </a:ext>
            </a:extLst>
          </p:cNvPr>
          <p:cNvSpPr txBox="1"/>
          <p:nvPr/>
        </p:nvSpPr>
        <p:spPr>
          <a:xfrm>
            <a:off x="350876" y="6392081"/>
            <a:ext cx="27950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Slide credit: UC Berkeley AI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Just Happened?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6400" y="1366836"/>
            <a:ext cx="11379200" cy="4729164"/>
          </a:xfrm>
        </p:spPr>
        <p:txBody>
          <a:bodyPr/>
          <a:lstStyle/>
          <a:p>
            <a:r>
              <a:rPr lang="en-US" sz="2800" dirty="0"/>
              <a:t>That wasn’t planning, it was learning!</a:t>
            </a:r>
          </a:p>
          <a:p>
            <a:pPr lvl="1"/>
            <a:r>
              <a:rPr lang="en-US" sz="2800" dirty="0"/>
              <a:t> Specifically, reinforcement learning</a:t>
            </a:r>
          </a:p>
          <a:p>
            <a:pPr lvl="1"/>
            <a:r>
              <a:rPr lang="en-US" sz="2800" dirty="0"/>
              <a:t> There was an MDP, but you couldn’t solve it with just computation</a:t>
            </a:r>
          </a:p>
          <a:p>
            <a:pPr lvl="1"/>
            <a:r>
              <a:rPr lang="en-US" sz="2800" dirty="0"/>
              <a:t> You needed to actually act to figure it out</a:t>
            </a:r>
          </a:p>
          <a:p>
            <a:pPr lvl="1"/>
            <a:endParaRPr lang="en-US" sz="2400" dirty="0"/>
          </a:p>
          <a:p>
            <a:r>
              <a:rPr lang="en-US" sz="2800" dirty="0"/>
              <a:t>Important ideas in reinforcement learning that came up</a:t>
            </a:r>
          </a:p>
          <a:p>
            <a:pPr lvl="1"/>
            <a:r>
              <a:rPr lang="en-US" sz="2800" dirty="0"/>
              <a:t> </a:t>
            </a:r>
            <a:r>
              <a:rPr lang="en-US" sz="2800" dirty="0">
                <a:solidFill>
                  <a:schemeClr val="tx2"/>
                </a:solidFill>
              </a:rPr>
              <a:t>Exploration</a:t>
            </a:r>
            <a:r>
              <a:rPr lang="en-US" sz="2800" dirty="0"/>
              <a:t>: you have to try unknown actions to get information</a:t>
            </a:r>
          </a:p>
          <a:p>
            <a:pPr lvl="1"/>
            <a:r>
              <a:rPr lang="en-US" sz="2800" dirty="0"/>
              <a:t> </a:t>
            </a:r>
            <a:r>
              <a:rPr lang="en-US" sz="2800" dirty="0">
                <a:solidFill>
                  <a:schemeClr val="tx2"/>
                </a:solidFill>
              </a:rPr>
              <a:t>Exploitation</a:t>
            </a:r>
            <a:r>
              <a:rPr lang="en-US" sz="2800" dirty="0"/>
              <a:t>: eventually, you have to use what you know</a:t>
            </a:r>
          </a:p>
          <a:p>
            <a:pPr lvl="1"/>
            <a:r>
              <a:rPr lang="en-US" sz="2800" dirty="0"/>
              <a:t> </a:t>
            </a:r>
            <a:r>
              <a:rPr lang="en-US" sz="2800" dirty="0">
                <a:solidFill>
                  <a:schemeClr val="tx2"/>
                </a:solidFill>
              </a:rPr>
              <a:t>Regret</a:t>
            </a:r>
            <a:r>
              <a:rPr lang="en-US" sz="2800" dirty="0"/>
              <a:t>: even if you learn intelligently, you make mistakes</a:t>
            </a:r>
          </a:p>
          <a:p>
            <a:pPr lvl="1"/>
            <a:r>
              <a:rPr lang="en-US" sz="2800" dirty="0"/>
              <a:t> </a:t>
            </a:r>
            <a:r>
              <a:rPr lang="en-US" sz="2800" dirty="0">
                <a:solidFill>
                  <a:schemeClr val="tx2"/>
                </a:solidFill>
              </a:rPr>
              <a:t>Sampling</a:t>
            </a:r>
            <a:r>
              <a:rPr lang="en-US" sz="2800" dirty="0"/>
              <a:t>: because of chance, you have to try things repeatedly</a:t>
            </a:r>
          </a:p>
          <a:p>
            <a:pPr lvl="1"/>
            <a:r>
              <a:rPr lang="en-US" sz="2800" dirty="0"/>
              <a:t> </a:t>
            </a:r>
            <a:r>
              <a:rPr lang="en-US" sz="2800" dirty="0">
                <a:solidFill>
                  <a:schemeClr val="tx2"/>
                </a:solidFill>
              </a:rPr>
              <a:t>Difficulty</a:t>
            </a:r>
            <a:r>
              <a:rPr lang="en-US" sz="2800" dirty="0"/>
              <a:t>: learning can be much harder than solving a known MDP</a:t>
            </a: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635706" y="0"/>
            <a:ext cx="2362200" cy="2362200"/>
          </a:xfrm>
          <a:prstGeom prst="rect">
            <a:avLst/>
          </a:prstGeom>
          <a:noFill/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49D9B3E0-0151-9B26-5D58-5A818923DDF1}"/>
                  </a:ext>
                </a:extLst>
              </p14:cNvPr>
              <p14:cNvContentPartPr/>
              <p14:nvPr/>
            </p14:nvContentPartPr>
            <p14:xfrm>
              <a:off x="88560" y="4010040"/>
              <a:ext cx="2233440" cy="234252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49D9B3E0-0151-9B26-5D58-5A818923DDF1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79200" y="4000680"/>
                <a:ext cx="2252160" cy="2361240"/>
              </a:xfrm>
              <a:prstGeom prst="rect">
                <a:avLst/>
              </a:prstGeom>
            </p:spPr>
          </p:pic>
        </mc:Fallback>
      </mc:AlternateContent>
      <p:sp>
        <p:nvSpPr>
          <p:cNvPr id="5" name="TextBox 4">
            <a:extLst>
              <a:ext uri="{FF2B5EF4-FFF2-40B4-BE49-F238E27FC236}">
                <a16:creationId xmlns:a16="http://schemas.microsoft.com/office/drawing/2014/main" id="{3092E8DB-4A1F-8DB1-702D-9E31E3CEDEC7}"/>
              </a:ext>
            </a:extLst>
          </p:cNvPr>
          <p:cNvSpPr txBox="1"/>
          <p:nvPr/>
        </p:nvSpPr>
        <p:spPr>
          <a:xfrm>
            <a:off x="350876" y="6392081"/>
            <a:ext cx="27950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Slide credit: UC Berkeley AI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Exploration vs. Exploitation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09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790700" y="914400"/>
            <a:ext cx="8572500" cy="5715000"/>
          </a:xfrm>
          <a:prstGeom prst="rect">
            <a:avLst/>
          </a:prstGeom>
          <a:noFill/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74519B6-251C-A05F-5E27-407EE96BEE8D}"/>
              </a:ext>
            </a:extLst>
          </p:cNvPr>
          <p:cNvSpPr txBox="1"/>
          <p:nvPr/>
        </p:nvSpPr>
        <p:spPr>
          <a:xfrm>
            <a:off x="350876" y="6392081"/>
            <a:ext cx="27950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Slide credit: UC Berkeley AI 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to Explore?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idx="1"/>
          </p:nvPr>
        </p:nvSpPr>
        <p:spPr>
          <a:xfrm>
            <a:off x="503208" y="1182469"/>
            <a:ext cx="8001000" cy="50292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3200" dirty="0"/>
              <a:t>Several schemes for forcing exploration</a:t>
            </a:r>
          </a:p>
          <a:p>
            <a:pPr lvl="1">
              <a:lnSpc>
                <a:spcPct val="90000"/>
              </a:lnSpc>
            </a:pPr>
            <a:r>
              <a:rPr lang="en-US" sz="2800" dirty="0"/>
              <a:t>Simplest: random actions (</a:t>
            </a:r>
            <a:r>
              <a:rPr lang="en-US" sz="2800" dirty="0">
                <a:sym typeface="Symbol" pitchFamily="18" charset="2"/>
              </a:rPr>
              <a:t>-greedy)</a:t>
            </a:r>
            <a:endParaRPr lang="en-US" sz="2800" dirty="0"/>
          </a:p>
          <a:p>
            <a:pPr lvl="2">
              <a:lnSpc>
                <a:spcPct val="90000"/>
              </a:lnSpc>
            </a:pPr>
            <a:r>
              <a:rPr lang="en-US" sz="2800" dirty="0"/>
              <a:t>Every time step, flip a coin</a:t>
            </a:r>
          </a:p>
          <a:p>
            <a:pPr lvl="2">
              <a:lnSpc>
                <a:spcPct val="90000"/>
              </a:lnSpc>
            </a:pPr>
            <a:r>
              <a:rPr lang="en-US" sz="2800" dirty="0"/>
              <a:t>With (small) probability </a:t>
            </a:r>
            <a:r>
              <a:rPr lang="en-US" sz="2800" dirty="0">
                <a:sym typeface="Symbol" pitchFamily="18" charset="2"/>
              </a:rPr>
              <a:t>, act randomly</a:t>
            </a:r>
          </a:p>
          <a:p>
            <a:pPr lvl="2">
              <a:lnSpc>
                <a:spcPct val="90000"/>
              </a:lnSpc>
            </a:pPr>
            <a:r>
              <a:rPr lang="en-US" sz="2800" dirty="0"/>
              <a:t>With (large) probability 1-</a:t>
            </a:r>
            <a:r>
              <a:rPr lang="en-US" sz="2800" dirty="0">
                <a:sym typeface="Symbol" pitchFamily="18" charset="2"/>
              </a:rPr>
              <a:t>, act on current policy</a:t>
            </a:r>
          </a:p>
          <a:p>
            <a:pPr lvl="2">
              <a:lnSpc>
                <a:spcPct val="90000"/>
              </a:lnSpc>
            </a:pPr>
            <a:endParaRPr lang="en-US" sz="2400" dirty="0">
              <a:sym typeface="Symbol" pitchFamily="18" charset="2"/>
            </a:endParaRPr>
          </a:p>
          <a:p>
            <a:pPr lvl="1">
              <a:lnSpc>
                <a:spcPct val="90000"/>
              </a:lnSpc>
            </a:pPr>
            <a:r>
              <a:rPr lang="en-US" sz="2800" dirty="0">
                <a:sym typeface="Symbol" pitchFamily="18" charset="2"/>
              </a:rPr>
              <a:t>Problems with random actions?</a:t>
            </a:r>
          </a:p>
          <a:p>
            <a:pPr lvl="2">
              <a:lnSpc>
                <a:spcPct val="90000"/>
              </a:lnSpc>
            </a:pPr>
            <a:r>
              <a:rPr lang="en-US" sz="2800" dirty="0">
                <a:sym typeface="Symbol" pitchFamily="18" charset="2"/>
              </a:rPr>
              <a:t>You do eventually explore the space, but keep thrashing around once learning is done</a:t>
            </a:r>
          </a:p>
          <a:p>
            <a:pPr lvl="2">
              <a:lnSpc>
                <a:spcPct val="90000"/>
              </a:lnSpc>
            </a:pPr>
            <a:r>
              <a:rPr lang="en-US" sz="2800" dirty="0">
                <a:sym typeface="Symbol" pitchFamily="18" charset="2"/>
              </a:rPr>
              <a:t>One solution: lower  over time</a:t>
            </a:r>
          </a:p>
          <a:p>
            <a:pPr lvl="2">
              <a:lnSpc>
                <a:spcPct val="90000"/>
              </a:lnSpc>
            </a:pPr>
            <a:r>
              <a:rPr lang="en-US" sz="2800" dirty="0">
                <a:sym typeface="Symbol" pitchFamily="18" charset="2"/>
              </a:rPr>
              <a:t>Another solution: exploration functions</a:t>
            </a:r>
          </a:p>
          <a:p>
            <a:pPr>
              <a:lnSpc>
                <a:spcPct val="90000"/>
              </a:lnSpc>
            </a:pPr>
            <a:endParaRPr lang="en-US" sz="3200" dirty="0">
              <a:sym typeface="Symbol" pitchFamily="18" charset="2"/>
            </a:endParaRPr>
          </a:p>
        </p:txBody>
      </p:sp>
      <p:pic>
        <p:nvPicPr>
          <p:cNvPr id="17409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384391" y="1600200"/>
            <a:ext cx="3348017" cy="4267200"/>
          </a:xfrm>
          <a:prstGeom prst="rect">
            <a:avLst/>
          </a:prstGeom>
          <a:noFill/>
        </p:spPr>
      </p:pic>
      <p:sp>
        <p:nvSpPr>
          <p:cNvPr id="5" name="Text Box 28"/>
          <p:cNvSpPr txBox="1">
            <a:spLocks noChangeArrowheads="1"/>
          </p:cNvSpPr>
          <p:nvPr/>
        </p:nvSpPr>
        <p:spPr bwMode="auto">
          <a:xfrm>
            <a:off x="5867400" y="6211669"/>
            <a:ext cx="63246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[Demo: Q-learning – manual exploration – bridge grid (L11D2)] [Demo: Q-learning – epsilon-greedy -- crawler (L11D3)]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C579A74C-0620-736C-D8BC-06863CBF3C5F}"/>
                  </a:ext>
                </a:extLst>
              </p14:cNvPr>
              <p14:cNvContentPartPr/>
              <p14:nvPr/>
            </p14:nvContentPartPr>
            <p14:xfrm>
              <a:off x="4760640" y="2120040"/>
              <a:ext cx="1278000" cy="173160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C579A74C-0620-736C-D8BC-06863CBF3C5F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751280" y="2110680"/>
                <a:ext cx="1296720" cy="1750320"/>
              </a:xfrm>
              <a:prstGeom prst="rect">
                <a:avLst/>
              </a:prstGeom>
            </p:spPr>
          </p:pic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5CD99E8D-EAA7-2E75-34A7-54910D1FB66D}"/>
              </a:ext>
            </a:extLst>
          </p:cNvPr>
          <p:cNvSpPr txBox="1"/>
          <p:nvPr/>
        </p:nvSpPr>
        <p:spPr>
          <a:xfrm>
            <a:off x="350876" y="6392081"/>
            <a:ext cx="27950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Slide credit: UC Berkeley AI 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Demo Q-learning – Manual Exploration – Bridge Grid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BEFDE55-316D-1108-4738-FA310808A1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2890" y="1337186"/>
            <a:ext cx="9660194" cy="483009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7BD7204-1F23-3D9E-7C8E-6E290B60EB3C}"/>
              </a:ext>
            </a:extLst>
          </p:cNvPr>
          <p:cNvSpPr txBox="1"/>
          <p:nvPr/>
        </p:nvSpPr>
        <p:spPr>
          <a:xfrm>
            <a:off x="350876" y="6392081"/>
            <a:ext cx="27950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Slide credit: UC Berkeley AI </a:t>
            </a:r>
          </a:p>
        </p:txBody>
      </p:sp>
    </p:spTree>
    <p:extLst>
      <p:ext uri="{BB962C8B-B14F-4D97-AF65-F5344CB8AC3E}">
        <p14:creationId xmlns:p14="http://schemas.microsoft.com/office/powerpoint/2010/main" val="88857016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Exploration Functions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1219200"/>
            <a:ext cx="11506200" cy="4729164"/>
          </a:xfrm>
        </p:spPr>
        <p:txBody>
          <a:bodyPr/>
          <a:lstStyle/>
          <a:p>
            <a:r>
              <a:rPr lang="en-US" sz="2800" dirty="0"/>
              <a:t>When to explore?</a:t>
            </a:r>
          </a:p>
          <a:p>
            <a:pPr lvl="1"/>
            <a:r>
              <a:rPr lang="en-US" sz="2400" dirty="0"/>
              <a:t>Random actions: explore a fixed amount</a:t>
            </a:r>
          </a:p>
          <a:p>
            <a:pPr lvl="1"/>
            <a:r>
              <a:rPr lang="en-US" sz="2400" dirty="0"/>
              <a:t>Better idea: explore areas whose badness is not</a:t>
            </a:r>
          </a:p>
          <a:p>
            <a:pPr lvl="1">
              <a:spcBef>
                <a:spcPts val="76"/>
              </a:spcBef>
              <a:buNone/>
            </a:pPr>
            <a:r>
              <a:rPr lang="en-US" sz="2400" dirty="0"/>
              <a:t>	(yet) established, eventually stop exploring</a:t>
            </a:r>
          </a:p>
          <a:p>
            <a:pPr lvl="4"/>
            <a:endParaRPr lang="en-US" sz="1600" dirty="0"/>
          </a:p>
          <a:p>
            <a:r>
              <a:rPr lang="en-US" sz="2800" dirty="0"/>
              <a:t>Exploration function</a:t>
            </a:r>
          </a:p>
          <a:p>
            <a:pPr lvl="1"/>
            <a:r>
              <a:rPr lang="en-US" sz="2400" dirty="0"/>
              <a:t>Takes a value estimate u and a visit count n, and</a:t>
            </a:r>
          </a:p>
          <a:p>
            <a:pPr lvl="1">
              <a:spcBef>
                <a:spcPts val="76"/>
              </a:spcBef>
              <a:buNone/>
            </a:pPr>
            <a:r>
              <a:rPr lang="en-US" sz="2400" dirty="0"/>
              <a:t>	returns an optimistic utility, e.g.</a:t>
            </a:r>
          </a:p>
          <a:p>
            <a:pPr lvl="1">
              <a:buNone/>
            </a:pPr>
            <a:endParaRPr lang="en-US" sz="2400" dirty="0"/>
          </a:p>
          <a:p>
            <a:pPr lvl="1"/>
            <a:endParaRPr lang="en-US" dirty="0"/>
          </a:p>
          <a:p>
            <a:pPr lvl="1"/>
            <a:endParaRPr lang="en-US" sz="2400" dirty="0"/>
          </a:p>
          <a:p>
            <a:pPr lvl="1"/>
            <a:endParaRPr lang="en-US" sz="2400" dirty="0"/>
          </a:p>
          <a:p>
            <a:pPr lvl="1"/>
            <a:r>
              <a:rPr lang="en-US" sz="2400" dirty="0"/>
              <a:t>Note: this propagates the “bonus” back to states that lead to unknown states as well!</a:t>
            </a:r>
          </a:p>
          <a:p>
            <a:pPr lvl="1">
              <a:buNone/>
            </a:pPr>
            <a:r>
              <a:rPr lang="en-US" sz="2400" dirty="0"/>
              <a:t>				</a:t>
            </a:r>
          </a:p>
        </p:txBody>
      </p:sp>
      <p:pic>
        <p:nvPicPr>
          <p:cNvPr id="39938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41512" y="1219564"/>
            <a:ext cx="4621888" cy="3352072"/>
          </a:xfrm>
          <a:prstGeom prst="rect">
            <a:avLst/>
          </a:prstGeom>
          <a:noFill/>
        </p:spPr>
      </p:pic>
      <p:pic>
        <p:nvPicPr>
          <p:cNvPr id="15" name="Picture 14" descr="txp_fi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 cstate="print"/>
          <a:stretch>
            <a:fillRect/>
          </a:stretch>
        </p:blipFill>
        <p:spPr bwMode="auto">
          <a:xfrm>
            <a:off x="5190978" y="4261336"/>
            <a:ext cx="2495069" cy="304596"/>
          </a:xfrm>
          <a:prstGeom prst="rect">
            <a:avLst/>
          </a:prstGeom>
          <a:noFill/>
          <a:ln/>
          <a:effectLst/>
        </p:spPr>
      </p:pic>
      <p:pic>
        <p:nvPicPr>
          <p:cNvPr id="9" name="Picture 8" descr="txp_fi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 cstate="print"/>
          <a:stretch>
            <a:fillRect/>
          </a:stretch>
        </p:blipFill>
        <p:spPr bwMode="auto">
          <a:xfrm>
            <a:off x="4175618" y="5422668"/>
            <a:ext cx="6339982" cy="444732"/>
          </a:xfrm>
          <a:prstGeom prst="rect">
            <a:avLst/>
          </a:prstGeom>
          <a:noFill/>
          <a:ln/>
          <a:effectLst/>
        </p:spPr>
      </p:pic>
      <p:sp>
        <p:nvSpPr>
          <p:cNvPr id="11" name="TextBox 10"/>
          <p:cNvSpPr txBox="1"/>
          <p:nvPr/>
        </p:nvSpPr>
        <p:spPr>
          <a:xfrm>
            <a:off x="1447800" y="5348056"/>
            <a:ext cx="3048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Modified Q-Update:</a:t>
            </a:r>
          </a:p>
        </p:txBody>
      </p:sp>
      <p:pic>
        <p:nvPicPr>
          <p:cNvPr id="16" name="Picture 15" descr="txp_fig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 cstate="print"/>
          <a:stretch>
            <a:fillRect/>
          </a:stretch>
        </p:blipFill>
        <p:spPr bwMode="auto">
          <a:xfrm>
            <a:off x="4171950" y="4813068"/>
            <a:ext cx="4771074" cy="444715"/>
          </a:xfrm>
          <a:prstGeom prst="rect">
            <a:avLst/>
          </a:prstGeom>
          <a:noFill/>
          <a:ln/>
          <a:effectLst/>
        </p:spPr>
      </p:pic>
      <p:sp>
        <p:nvSpPr>
          <p:cNvPr id="14" name="TextBox 13"/>
          <p:cNvSpPr txBox="1"/>
          <p:nvPr/>
        </p:nvSpPr>
        <p:spPr>
          <a:xfrm>
            <a:off x="1447800" y="4738456"/>
            <a:ext cx="3048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Regular Q-Update:</a:t>
            </a:r>
          </a:p>
        </p:txBody>
      </p:sp>
      <p:sp>
        <p:nvSpPr>
          <p:cNvPr id="13" name="Text Box 28"/>
          <p:cNvSpPr txBox="1">
            <a:spLocks noChangeArrowheads="1"/>
          </p:cNvSpPr>
          <p:nvPr/>
        </p:nvSpPr>
        <p:spPr bwMode="auto">
          <a:xfrm>
            <a:off x="4876800" y="6488668"/>
            <a:ext cx="73152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[Demo: exploration – Q-learning – crawler – exploration function (L11D4)]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327970D9-5397-EB64-F784-22176BE5E960}"/>
                  </a:ext>
                </a:extLst>
              </p14:cNvPr>
              <p14:cNvContentPartPr/>
              <p14:nvPr/>
            </p14:nvContentPartPr>
            <p14:xfrm>
              <a:off x="7916760" y="5638680"/>
              <a:ext cx="2691360" cy="29844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327970D9-5397-EB64-F784-22176BE5E960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7907400" y="5629320"/>
                <a:ext cx="2710080" cy="317160"/>
              </a:xfrm>
              <a:prstGeom prst="rect">
                <a:avLst/>
              </a:prstGeom>
            </p:spPr>
          </p:pic>
        </mc:Fallback>
      </mc:AlternateContent>
      <p:sp>
        <p:nvSpPr>
          <p:cNvPr id="2" name="TextBox 1">
            <a:extLst>
              <a:ext uri="{FF2B5EF4-FFF2-40B4-BE49-F238E27FC236}">
                <a16:creationId xmlns:a16="http://schemas.microsoft.com/office/drawing/2014/main" id="{DE6110CB-65D0-72FF-5214-96F086B627D6}"/>
              </a:ext>
            </a:extLst>
          </p:cNvPr>
          <p:cNvSpPr txBox="1"/>
          <p:nvPr/>
        </p:nvSpPr>
        <p:spPr>
          <a:xfrm>
            <a:off x="350876" y="6392081"/>
            <a:ext cx="27950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Slide credit: UC Berkeley AI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4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4F820A-1621-697B-7116-124E48478B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>
            <a:extLst>
              <a:ext uri="{FF2B5EF4-FFF2-40B4-BE49-F238E27FC236}">
                <a16:creationId xmlns:a16="http://schemas.microsoft.com/office/drawing/2014/main" id="{847FE989-A48E-F09B-16E9-5D57E045C47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Exploration Functions</a:t>
            </a:r>
          </a:p>
        </p:txBody>
      </p:sp>
      <p:sp>
        <p:nvSpPr>
          <p:cNvPr id="24579" name="Rectangle 3">
            <a:extLst>
              <a:ext uri="{FF2B5EF4-FFF2-40B4-BE49-F238E27FC236}">
                <a16:creationId xmlns:a16="http://schemas.microsoft.com/office/drawing/2014/main" id="{1CE06CF3-EB57-83E5-DF1A-D95F391638F6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04800" y="1219200"/>
            <a:ext cx="11506200" cy="4729164"/>
          </a:xfrm>
        </p:spPr>
        <p:txBody>
          <a:bodyPr/>
          <a:lstStyle/>
          <a:p>
            <a:r>
              <a:rPr lang="en-US" sz="2800" dirty="0"/>
              <a:t>When to explore?</a:t>
            </a:r>
          </a:p>
          <a:p>
            <a:pPr lvl="1"/>
            <a:r>
              <a:rPr lang="en-US" sz="2400" dirty="0"/>
              <a:t>Random actions: explore a fixed amount</a:t>
            </a:r>
          </a:p>
          <a:p>
            <a:pPr lvl="1"/>
            <a:r>
              <a:rPr lang="en-US" sz="2400" dirty="0"/>
              <a:t>Better idea: explore areas whose badness is not</a:t>
            </a:r>
          </a:p>
          <a:p>
            <a:pPr lvl="1">
              <a:spcBef>
                <a:spcPts val="76"/>
              </a:spcBef>
              <a:buNone/>
            </a:pPr>
            <a:r>
              <a:rPr lang="en-US" sz="2400" dirty="0"/>
              <a:t>	(yet) established, eventually stop exploring</a:t>
            </a:r>
          </a:p>
          <a:p>
            <a:pPr lvl="4"/>
            <a:endParaRPr lang="en-US" sz="1600" dirty="0"/>
          </a:p>
          <a:p>
            <a:r>
              <a:rPr lang="en-US" sz="2800" dirty="0"/>
              <a:t>Exploration function</a:t>
            </a:r>
          </a:p>
          <a:p>
            <a:pPr lvl="1"/>
            <a:r>
              <a:rPr lang="en-US" sz="2400" dirty="0"/>
              <a:t>Takes a value estimate u and a visit count n, and</a:t>
            </a:r>
          </a:p>
          <a:p>
            <a:pPr lvl="1">
              <a:spcBef>
                <a:spcPts val="76"/>
              </a:spcBef>
              <a:buNone/>
            </a:pPr>
            <a:r>
              <a:rPr lang="en-US" sz="2400" dirty="0"/>
              <a:t>	returns an optimistic utility, e.g.</a:t>
            </a:r>
          </a:p>
          <a:p>
            <a:pPr lvl="1">
              <a:buNone/>
            </a:pPr>
            <a:endParaRPr lang="en-US" sz="2400" dirty="0"/>
          </a:p>
          <a:p>
            <a:pPr lvl="1"/>
            <a:endParaRPr lang="en-US" dirty="0"/>
          </a:p>
          <a:p>
            <a:pPr lvl="1"/>
            <a:endParaRPr lang="en-US" sz="2400" dirty="0"/>
          </a:p>
          <a:p>
            <a:pPr lvl="1"/>
            <a:endParaRPr lang="en-US" sz="2400" dirty="0"/>
          </a:p>
          <a:p>
            <a:pPr lvl="1"/>
            <a:r>
              <a:rPr lang="en-US" sz="2400" dirty="0"/>
              <a:t>Note: this propagates the “bonus” back to states that lead to unknown states as well!</a:t>
            </a:r>
          </a:p>
          <a:p>
            <a:pPr lvl="1">
              <a:buNone/>
            </a:pPr>
            <a:r>
              <a:rPr lang="en-US" sz="2400" dirty="0"/>
              <a:t>				</a:t>
            </a:r>
          </a:p>
        </p:txBody>
      </p:sp>
      <p:pic>
        <p:nvPicPr>
          <p:cNvPr id="15" name="Picture 14" descr="txp_fig">
            <a:extLst>
              <a:ext uri="{FF2B5EF4-FFF2-40B4-BE49-F238E27FC236}">
                <a16:creationId xmlns:a16="http://schemas.microsoft.com/office/drawing/2014/main" id="{A6AF0A8A-8EB5-B3C3-DD99-5C0528679F9A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 cstate="print"/>
          <a:stretch>
            <a:fillRect/>
          </a:stretch>
        </p:blipFill>
        <p:spPr bwMode="auto">
          <a:xfrm>
            <a:off x="5190978" y="4261336"/>
            <a:ext cx="2495069" cy="304596"/>
          </a:xfrm>
          <a:prstGeom prst="rect">
            <a:avLst/>
          </a:prstGeom>
          <a:noFill/>
          <a:ln/>
          <a:effectLst/>
        </p:spPr>
      </p:pic>
      <p:pic>
        <p:nvPicPr>
          <p:cNvPr id="9" name="Picture 8" descr="txp_fig">
            <a:extLst>
              <a:ext uri="{FF2B5EF4-FFF2-40B4-BE49-F238E27FC236}">
                <a16:creationId xmlns:a16="http://schemas.microsoft.com/office/drawing/2014/main" id="{754916CA-18DB-3E73-9A36-BA88129598C3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 cstate="print"/>
          <a:stretch>
            <a:fillRect/>
          </a:stretch>
        </p:blipFill>
        <p:spPr bwMode="auto">
          <a:xfrm>
            <a:off x="4175618" y="5422668"/>
            <a:ext cx="6339982" cy="444732"/>
          </a:xfrm>
          <a:prstGeom prst="rect">
            <a:avLst/>
          </a:prstGeom>
          <a:noFill/>
          <a:ln/>
          <a:effectLst/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AF66DF5E-9CF9-8DBA-1772-5AE9A077537B}"/>
              </a:ext>
            </a:extLst>
          </p:cNvPr>
          <p:cNvSpPr txBox="1"/>
          <p:nvPr/>
        </p:nvSpPr>
        <p:spPr>
          <a:xfrm>
            <a:off x="1447800" y="5348056"/>
            <a:ext cx="3048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Modified Q-Update:</a:t>
            </a:r>
          </a:p>
        </p:txBody>
      </p:sp>
      <p:pic>
        <p:nvPicPr>
          <p:cNvPr id="16" name="Picture 15" descr="txp_fig">
            <a:extLst>
              <a:ext uri="{FF2B5EF4-FFF2-40B4-BE49-F238E27FC236}">
                <a16:creationId xmlns:a16="http://schemas.microsoft.com/office/drawing/2014/main" id="{B5E370D3-6176-9AC1-3D0A-D05CE5A91510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7" cstate="print"/>
          <a:stretch>
            <a:fillRect/>
          </a:stretch>
        </p:blipFill>
        <p:spPr bwMode="auto">
          <a:xfrm>
            <a:off x="4171950" y="4813068"/>
            <a:ext cx="4771074" cy="444715"/>
          </a:xfrm>
          <a:prstGeom prst="rect">
            <a:avLst/>
          </a:prstGeom>
          <a:noFill/>
          <a:ln/>
          <a:effectLst/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4811CED9-776D-E058-E438-D93993510226}"/>
              </a:ext>
            </a:extLst>
          </p:cNvPr>
          <p:cNvSpPr txBox="1"/>
          <p:nvPr/>
        </p:nvSpPr>
        <p:spPr>
          <a:xfrm>
            <a:off x="1447800" y="4738456"/>
            <a:ext cx="3048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Regular Q-Update:</a:t>
            </a:r>
          </a:p>
        </p:txBody>
      </p:sp>
      <p:sp>
        <p:nvSpPr>
          <p:cNvPr id="13" name="Text Box 28">
            <a:extLst>
              <a:ext uri="{FF2B5EF4-FFF2-40B4-BE49-F238E27FC236}">
                <a16:creationId xmlns:a16="http://schemas.microsoft.com/office/drawing/2014/main" id="{FF1C7531-1C40-34FC-DFE9-71ACDDC496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76800" y="6488668"/>
            <a:ext cx="73152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[Demo: exploration – Q-learning – crawler – exploration function (L11D4)]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3157E1B0-EDFF-CCCD-F6FB-E3854E40A8A0}"/>
                  </a:ext>
                </a:extLst>
              </p14:cNvPr>
              <p14:cNvContentPartPr/>
              <p14:nvPr/>
            </p14:nvContentPartPr>
            <p14:xfrm>
              <a:off x="6622200" y="258840"/>
              <a:ext cx="5188680" cy="375912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3157E1B0-EDFF-CCCD-F6FB-E3854E40A8A0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6612840" y="249480"/>
                <a:ext cx="5207400" cy="3777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A497E51A-EB3A-49B0-FA23-1A2F1FDE6A0C}"/>
                  </a:ext>
                </a:extLst>
              </p14:cNvPr>
              <p14:cNvContentPartPr/>
              <p14:nvPr/>
            </p14:nvContentPartPr>
            <p14:xfrm>
              <a:off x="5410440" y="497880"/>
              <a:ext cx="6465960" cy="41436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A497E51A-EB3A-49B0-FA23-1A2F1FDE6A0C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5401080" y="488520"/>
                <a:ext cx="6484680" cy="433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2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12AC7796-ED63-F01E-5257-47E338A0817A}"/>
                  </a:ext>
                </a:extLst>
              </p14:cNvPr>
              <p14:cNvContentPartPr/>
              <p14:nvPr/>
            </p14:nvContentPartPr>
            <p14:xfrm>
              <a:off x="5188320" y="194400"/>
              <a:ext cx="6807600" cy="5655600"/>
            </p14:xfrm>
          </p:contentPart>
        </mc:Choice>
        <mc:Fallback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12AC7796-ED63-F01E-5257-47E338A0817A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5178960" y="185040"/>
                <a:ext cx="6826320" cy="5674320"/>
              </a:xfrm>
              <a:prstGeom prst="rect">
                <a:avLst/>
              </a:prstGeom>
            </p:spPr>
          </p:pic>
        </mc:Fallback>
      </mc:AlternateContent>
      <p:sp>
        <p:nvSpPr>
          <p:cNvPr id="5" name="TextBox 4">
            <a:extLst>
              <a:ext uri="{FF2B5EF4-FFF2-40B4-BE49-F238E27FC236}">
                <a16:creationId xmlns:a16="http://schemas.microsoft.com/office/drawing/2014/main" id="{BD991BE5-40FC-85F6-1DD2-87264A881140}"/>
              </a:ext>
            </a:extLst>
          </p:cNvPr>
          <p:cNvSpPr txBox="1"/>
          <p:nvPr/>
        </p:nvSpPr>
        <p:spPr>
          <a:xfrm>
            <a:off x="350876" y="6392081"/>
            <a:ext cx="27950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Slide credit: UC Berkeley AI </a:t>
            </a:r>
          </a:p>
        </p:txBody>
      </p:sp>
    </p:spTree>
    <p:extLst>
      <p:ext uri="{BB962C8B-B14F-4D97-AF65-F5344CB8AC3E}">
        <p14:creationId xmlns:p14="http://schemas.microsoft.com/office/powerpoint/2010/main" val="41157250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Demo Q-learning – Epsilon-Greedy – Crawler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67AD329-D46C-2B74-2585-FA6BE68076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1487" y="1533832"/>
            <a:ext cx="5214934" cy="440239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E0453AE-0265-96C9-59D1-72233FBF0B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84253" y="1533832"/>
            <a:ext cx="5206286" cy="4402394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5E2354B1-6FA4-A884-DA54-279C9DE6A83A}"/>
              </a:ext>
            </a:extLst>
          </p:cNvPr>
          <p:cNvSpPr txBox="1"/>
          <p:nvPr/>
        </p:nvSpPr>
        <p:spPr>
          <a:xfrm>
            <a:off x="350876" y="6392081"/>
            <a:ext cx="27950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Slide credit: UC Berkeley AI </a:t>
            </a:r>
          </a:p>
        </p:txBody>
      </p:sp>
    </p:spTree>
    <p:extLst>
      <p:ext uri="{BB962C8B-B14F-4D97-AF65-F5344CB8AC3E}">
        <p14:creationId xmlns:p14="http://schemas.microsoft.com/office/powerpoint/2010/main" val="368803241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41512" y="1219564"/>
            <a:ext cx="4621888" cy="3352072"/>
          </a:xfrm>
          <a:prstGeom prst="rect">
            <a:avLst/>
          </a:prstGeom>
          <a:noFill/>
        </p:spPr>
      </p:pic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Exploration Functions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579" name="Rectangle 3"/>
              <p:cNvSpPr>
                <a:spLocks noGrp="1" noChangeArrowheads="1"/>
              </p:cNvSpPr>
              <p:nvPr>
                <p:ph idx="1"/>
              </p:nvPr>
            </p:nvSpPr>
            <p:spPr>
              <a:xfrm>
                <a:off x="304800" y="1219200"/>
                <a:ext cx="11506200" cy="4729164"/>
              </a:xfrm>
            </p:spPr>
            <p:txBody>
              <a:bodyPr/>
              <a:lstStyle/>
              <a:p>
                <a:r>
                  <a:rPr lang="en-US" sz="2800" dirty="0"/>
                  <a:t>When to explore?</a:t>
                </a:r>
              </a:p>
              <a:p>
                <a:pPr lvl="1"/>
                <a:r>
                  <a:rPr lang="en-US" sz="2400" dirty="0"/>
                  <a:t>Random actions: explore a fixed amount</a:t>
                </a:r>
              </a:p>
              <a:p>
                <a:pPr lvl="1"/>
                <a:r>
                  <a:rPr lang="en-US" sz="2400" dirty="0"/>
                  <a:t>Better idea: explore areas whose badness is not</a:t>
                </a:r>
              </a:p>
              <a:p>
                <a:pPr lvl="1">
                  <a:spcBef>
                    <a:spcPts val="76"/>
                  </a:spcBef>
                  <a:buNone/>
                </a:pPr>
                <a:r>
                  <a:rPr lang="en-US" sz="2400" dirty="0"/>
                  <a:t>	(yet) established, eventually stop exploring</a:t>
                </a:r>
              </a:p>
              <a:p>
                <a:pPr lvl="4"/>
                <a:endParaRPr lang="en-US" sz="1600" dirty="0"/>
              </a:p>
              <a:p>
                <a:r>
                  <a:rPr lang="en-US" sz="2800" dirty="0"/>
                  <a:t>Exploration function</a:t>
                </a:r>
              </a:p>
              <a:p>
                <a:pPr lvl="1"/>
                <a:r>
                  <a:rPr lang="en-US" sz="2400" dirty="0"/>
                  <a:t>Takes a value estimate u and a visit count n, and</a:t>
                </a:r>
              </a:p>
              <a:p>
                <a:pPr lvl="1">
                  <a:spcBef>
                    <a:spcPts val="76"/>
                  </a:spcBef>
                  <a:buNone/>
                </a:pPr>
                <a:r>
                  <a:rPr lang="en-US" sz="2400" dirty="0"/>
                  <a:t>	returns an optimistic utility, e.g.</a:t>
                </a:r>
              </a:p>
              <a:p>
                <a:pPr lvl="1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chemeClr val="tx2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sz="2400" b="0" i="1" smtClean="0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  <m:r>
                            <a:rPr lang="en-US" sz="2400" b="0" i="1" smtClean="0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en-US" sz="2400" b="0" i="1" smtClean="0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  <m:r>
                        <a:rPr lang="en-US" sz="2400" b="0" i="1" smtClean="0">
                          <a:solidFill>
                            <a:schemeClr val="tx2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solidFill>
                            <a:schemeClr val="tx2"/>
                          </a:solidFill>
                          <a:latin typeface="Cambria Math" panose="02040503050406030204" pitchFamily="18" charset="0"/>
                        </a:rPr>
                        <m:t>𝑢</m:t>
                      </m:r>
                      <m:r>
                        <a:rPr lang="en-US" sz="2400" b="0" i="1" smtClean="0">
                          <a:solidFill>
                            <a:schemeClr val="tx2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400" b="0" i="1" smtClean="0">
                          <a:solidFill>
                            <a:schemeClr val="tx2"/>
                          </a:solidFill>
                          <a:latin typeface="Cambria Math" panose="02040503050406030204" pitchFamily="18" charset="0"/>
                        </a:rPr>
                        <m:t>𝑘</m:t>
                      </m:r>
                      <m:r>
                        <a:rPr lang="en-US" sz="2400" b="0" i="1" smtClean="0">
                          <a:solidFill>
                            <a:schemeClr val="tx2"/>
                          </a:solidFill>
                          <a:latin typeface="Cambria Math" panose="02040503050406030204" pitchFamily="18" charset="0"/>
                        </a:rPr>
                        <m:t>/(</m:t>
                      </m:r>
                      <m:r>
                        <a:rPr lang="en-US" sz="2400" b="0" i="1" smtClean="0">
                          <a:solidFill>
                            <a:schemeClr val="tx2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US" sz="2400" b="0" i="1" smtClean="0">
                          <a:solidFill>
                            <a:schemeClr val="tx2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400" b="0" i="1" smtClean="0">
                          <a:solidFill>
                            <a:schemeClr val="tx2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US" sz="2400" b="0" i="1" smtClean="0">
                          <a:solidFill>
                            <a:schemeClr val="tx2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400" dirty="0"/>
              </a:p>
              <a:p>
                <a:pPr lvl="1"/>
                <a:endParaRPr lang="en-US" dirty="0"/>
              </a:p>
              <a:p>
                <a:pPr lvl="1"/>
                <a:endParaRPr lang="en-US" sz="2400" dirty="0"/>
              </a:p>
              <a:p>
                <a:pPr lvl="1"/>
                <a:endParaRPr lang="en-US" sz="2400" dirty="0"/>
              </a:p>
              <a:p>
                <a:pPr lvl="1"/>
                <a:endParaRPr lang="en-US" sz="800" dirty="0"/>
              </a:p>
              <a:p>
                <a:pPr lvl="1"/>
                <a:r>
                  <a:rPr lang="en-US" sz="2400" dirty="0"/>
                  <a:t>Note: this propagates the “bonus” back to states that lead to unknown states as well!</a:t>
                </a:r>
              </a:p>
              <a:p>
                <a:pPr lvl="1">
                  <a:buNone/>
                </a:pPr>
                <a:r>
                  <a:rPr lang="en-US" sz="2400" dirty="0"/>
                  <a:t>				</a:t>
                </a:r>
              </a:p>
            </p:txBody>
          </p:sp>
        </mc:Choice>
        <mc:Fallback xmlns="">
          <p:sp>
            <p:nvSpPr>
              <p:cNvPr id="24579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04800" y="1219200"/>
                <a:ext cx="11506200" cy="4729164"/>
              </a:xfrm>
              <a:blipFill>
                <a:blip r:embed="rId3"/>
                <a:stretch>
                  <a:fillRect l="-1059" t="-2062" b="-130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552098" y="5342716"/>
                <a:ext cx="11335102" cy="5879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itchFamily="34" charset="0"/>
                    <a:ea typeface="+mn-ea"/>
                    <a:cs typeface="+mn-cs"/>
                  </a:rPr>
                  <a:t>Modified Q-Update:  </a:t>
                </a:r>
                <a14:m>
                  <m:oMath xmlns:m="http://schemas.openxmlformats.org/officeDocument/2006/math">
                    <m:r>
                      <a:rPr kumimoji="0" lang="en-US" sz="24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𝑄</m:t>
                    </m:r>
                    <m:d>
                      <m:dPr>
                        <m:ctrlP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dPr>
                      <m:e>
                        <m: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𝑠</m:t>
                        </m:r>
                        <m: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, </m:t>
                        </m:r>
                        <m: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𝑎</m:t>
                        </m:r>
                      </m:e>
                    </m:d>
                    <m:r>
                      <a:rPr kumimoji="0" lang="en-US" sz="24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  <m:r>
                      <a:rPr kumimoji="0" lang="en-US" sz="24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𝑄</m:t>
                    </m:r>
                    <m:d>
                      <m:dPr>
                        <m:ctrlP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dPr>
                      <m:e>
                        <m: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𝑠</m:t>
                        </m:r>
                        <m: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,</m:t>
                        </m:r>
                        <m: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𝑎</m:t>
                        </m:r>
                      </m:e>
                    </m:d>
                    <m:r>
                      <a:rPr kumimoji="0" lang="en-US" sz="24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+</m:t>
                    </m:r>
                    <m:r>
                      <a:rPr kumimoji="0" lang="en-US" sz="24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𝛼</m:t>
                    </m:r>
                    <m:r>
                      <a:rPr kumimoji="0" lang="en-US" sz="24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 [</m:t>
                    </m:r>
                    <m:r>
                      <a:rPr kumimoji="0" lang="en-US" sz="24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𝑟</m:t>
                    </m:r>
                    <m:r>
                      <a:rPr kumimoji="0" lang="en-US" sz="24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+</m:t>
                    </m:r>
                    <m:r>
                      <a:rPr kumimoji="0" lang="en-US" sz="24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𝛾</m:t>
                    </m:r>
                    <m:limLow>
                      <m:limLowPr>
                        <m:ctrlP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limLowPr>
                      <m:e>
                        <m:r>
                          <m:rPr>
                            <m:sty m:val="p"/>
                          </m:rPr>
                          <a:rPr kumimoji="0" lang="en-US" sz="24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max</m:t>
                        </m:r>
                      </m:e>
                      <m:lim>
                        <m:sSup>
                          <m:sSupPr>
                            <m:ctrlPr>
                              <a:rPr kumimoji="0" lang="en-US" sz="24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pPr>
                          <m:e>
                            <m:r>
                              <a:rPr kumimoji="0" lang="en-US" sz="24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𝑎</m:t>
                            </m:r>
                          </m:e>
                          <m:sup>
                            <m:r>
                              <a:rPr kumimoji="0" lang="en-US" sz="24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′</m:t>
                            </m:r>
                          </m:sup>
                        </m:sSup>
                      </m:lim>
                    </m:limLow>
                    <m:r>
                      <a:rPr kumimoji="0" lang="en-US" sz="24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 </m:t>
                    </m:r>
                    <m:r>
                      <a:rPr kumimoji="0" lang="en-US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𝑓</m:t>
                    </m:r>
                    <m:r>
                      <a:rPr kumimoji="0" lang="en-US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(</m:t>
                    </m:r>
                    <m:r>
                      <a:rPr kumimoji="0" lang="en-US" sz="24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𝑄</m:t>
                    </m:r>
                    <m:d>
                      <m:dPr>
                        <m:ctrlP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7030A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kumimoji="0" lang="en-US" sz="24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7030A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pPr>
                          <m:e>
                            <m:r>
                              <a:rPr kumimoji="0" lang="en-US" sz="24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7030A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𝑠</m:t>
                            </m:r>
                          </m:e>
                          <m:sup>
                            <m:r>
                              <a:rPr kumimoji="0" lang="en-US" sz="24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7030A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′</m:t>
                            </m:r>
                          </m:sup>
                        </m:sSup>
                        <m: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7030A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, </m:t>
                        </m:r>
                        <m:sSup>
                          <m:sSupPr>
                            <m:ctrlPr>
                              <a:rPr kumimoji="0" lang="en-US" sz="24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7030A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pPr>
                          <m:e>
                            <m:r>
                              <a:rPr kumimoji="0" lang="en-US" sz="24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7030A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𝑎</m:t>
                            </m:r>
                          </m:e>
                          <m:sup>
                            <m:r>
                              <a:rPr kumimoji="0" lang="en-US" sz="24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7030A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′</m:t>
                            </m:r>
                          </m:sup>
                        </m:sSup>
                      </m:e>
                    </m:d>
                    <m:r>
                      <a:rPr kumimoji="0" lang="en-US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,</m:t>
                    </m:r>
                    <m:r>
                      <a:rPr kumimoji="0" lang="en-US" sz="24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 </m:t>
                    </m:r>
                    <m:r>
                      <a:rPr kumimoji="0" lang="en-US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𝑁</m:t>
                    </m:r>
                    <m:d>
                      <m:dPr>
                        <m:ctrlP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7030A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kumimoji="0" lang="en-US" sz="2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7030A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pPr>
                          <m:e>
                            <m:r>
                              <a:rPr kumimoji="0" lang="en-US" sz="2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7030A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𝑠</m:t>
                            </m:r>
                          </m:e>
                          <m:sup>
                            <m:r>
                              <a:rPr kumimoji="0" lang="en-US" sz="2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7030A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′</m:t>
                            </m:r>
                          </m:sup>
                        </m:sSup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7030A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, </m:t>
                        </m:r>
                        <m:sSup>
                          <m:sSupPr>
                            <m:ctrlPr>
                              <a:rPr kumimoji="0" lang="en-US" sz="2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7030A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pPr>
                          <m:e>
                            <m:r>
                              <a:rPr kumimoji="0" lang="en-US" sz="2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7030A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𝑎</m:t>
                            </m:r>
                          </m:e>
                          <m:sup>
                            <m:r>
                              <a:rPr kumimoji="0" lang="en-US" sz="2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7030A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′</m:t>
                            </m:r>
                          </m:sup>
                        </m:sSup>
                      </m:e>
                    </m:d>
                    <m:r>
                      <a:rPr kumimoji="0" lang="en-US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)</m:t>
                    </m:r>
                    <m:r>
                      <a:rPr kumimoji="0" lang="en-US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 </m:t>
                    </m:r>
                    <m:r>
                      <a:rPr kumimoji="0" lang="en-US" sz="24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−</m:t>
                    </m:r>
                    <m:r>
                      <a:rPr kumimoji="0" lang="en-US" sz="24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𝑄</m:t>
                    </m:r>
                    <m:d>
                      <m:dPr>
                        <m:ctrlP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dPr>
                      <m:e>
                        <m: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𝑠</m:t>
                        </m:r>
                        <m: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, </m:t>
                        </m:r>
                        <m: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𝑎</m:t>
                        </m:r>
                      </m:e>
                    </m:d>
                    <m:r>
                      <a:rPr kumimoji="0" lang="en-US" sz="24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]</m:t>
                    </m:r>
                  </m:oMath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itchFamily="34" charset="0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2098" y="5342716"/>
                <a:ext cx="11335102" cy="587981"/>
              </a:xfrm>
              <a:prstGeom prst="rect">
                <a:avLst/>
              </a:prstGeom>
              <a:blipFill>
                <a:blip r:embed="rId4"/>
                <a:stretch>
                  <a:fillRect l="-861" t="-7216" b="-206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552098" y="4747748"/>
                <a:ext cx="10415159" cy="5879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itchFamily="34" charset="0"/>
                    <a:ea typeface="+mn-ea"/>
                    <a:cs typeface="+mn-cs"/>
                  </a:rPr>
                  <a:t>Regular Q-Update:     </a:t>
                </a:r>
                <a14:m>
                  <m:oMath xmlns:m="http://schemas.openxmlformats.org/officeDocument/2006/math">
                    <m:r>
                      <a:rPr kumimoji="0" lang="en-US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𝑄</m:t>
                    </m:r>
                    <m:d>
                      <m:dPr>
                        <m:ctrlP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dPr>
                      <m:e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𝑠</m:t>
                        </m:r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, </m:t>
                        </m:r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𝑎</m:t>
                        </m:r>
                      </m:e>
                    </m:d>
                    <m:r>
                      <a:rPr kumimoji="0" lang="en-US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  <m:r>
                      <a:rPr kumimoji="0" lang="en-US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𝑄</m:t>
                    </m:r>
                    <m:d>
                      <m:dPr>
                        <m:ctrlP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dPr>
                      <m:e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𝑠</m:t>
                        </m:r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,</m:t>
                        </m:r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𝑎</m:t>
                        </m:r>
                      </m:e>
                    </m:d>
                    <m:r>
                      <a:rPr kumimoji="0" lang="en-US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+</m:t>
                    </m:r>
                    <m:r>
                      <a:rPr kumimoji="0" lang="en-US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𝛼</m:t>
                    </m:r>
                    <m:r>
                      <a:rPr kumimoji="0" lang="en-US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 [</m:t>
                    </m:r>
                    <m:r>
                      <a:rPr kumimoji="0" lang="en-US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𝑟</m:t>
                    </m:r>
                    <m:r>
                      <a:rPr kumimoji="0" lang="en-US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+</m:t>
                    </m:r>
                    <m:r>
                      <a:rPr kumimoji="0" lang="en-US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𝛾</m:t>
                    </m:r>
                    <m:limLow>
                      <m:limLowPr>
                        <m:ctrlP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limLowPr>
                      <m:e>
                        <m:r>
                          <m:rPr>
                            <m:sty m:val="p"/>
                          </m:rPr>
                          <a:rPr kumimoji="0" lang="en-US" sz="2400" b="0" i="0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max</m:t>
                        </m:r>
                      </m:e>
                      <m:lim>
                        <m:sSup>
                          <m:sSupPr>
                            <m:ctrlPr>
                              <a:rPr kumimoji="0" lang="en-US" sz="2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pPr>
                          <m:e>
                            <m:r>
                              <a:rPr kumimoji="0" lang="en-US" sz="2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𝑎</m:t>
                            </m:r>
                          </m:e>
                          <m:sup>
                            <m:r>
                              <a:rPr kumimoji="0" lang="en-US" sz="2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′</m:t>
                            </m:r>
                          </m:sup>
                        </m:sSup>
                      </m:lim>
                    </m:limLow>
                    <m:r>
                      <a:rPr kumimoji="0" lang="en-US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 </m:t>
                    </m:r>
                    <m:r>
                      <a:rPr kumimoji="0" lang="en-US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𝑄</m:t>
                    </m:r>
                    <m:d>
                      <m:dPr>
                        <m:ctrlP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kumimoji="0" lang="en-US" sz="2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pPr>
                          <m:e>
                            <m:r>
                              <a:rPr kumimoji="0" lang="en-US" sz="2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𝑠</m:t>
                            </m:r>
                          </m:e>
                          <m:sup>
                            <m:r>
                              <a:rPr kumimoji="0" lang="en-US" sz="2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′</m:t>
                            </m:r>
                          </m:sup>
                        </m:sSup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, </m:t>
                        </m:r>
                        <m:sSup>
                          <m:sSupPr>
                            <m:ctrlPr>
                              <a:rPr kumimoji="0" lang="en-US" sz="2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pPr>
                          <m:e>
                            <m:r>
                              <a:rPr kumimoji="0" lang="en-US" sz="2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𝑎</m:t>
                            </m:r>
                          </m:e>
                          <m:sup>
                            <m:r>
                              <a:rPr kumimoji="0" lang="en-US" sz="2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′</m:t>
                            </m:r>
                          </m:sup>
                        </m:sSup>
                      </m:e>
                    </m:d>
                    <m:r>
                      <a:rPr kumimoji="0" lang="en-US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 −</m:t>
                    </m:r>
                    <m:r>
                      <a:rPr kumimoji="0" lang="en-US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𝑄</m:t>
                    </m:r>
                    <m:d>
                      <m:dPr>
                        <m:ctrlP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dPr>
                      <m:e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𝑠</m:t>
                        </m:r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, </m:t>
                        </m:r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𝑎</m:t>
                        </m:r>
                      </m:e>
                    </m:d>
                    <m:r>
                      <a:rPr kumimoji="0" lang="en-US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]</m:t>
                    </m:r>
                  </m:oMath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itchFamily="34" charset="0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2098" y="4747748"/>
                <a:ext cx="10415159" cy="587981"/>
              </a:xfrm>
              <a:prstGeom prst="rect">
                <a:avLst/>
              </a:prstGeom>
              <a:blipFill>
                <a:blip r:embed="rId5"/>
                <a:stretch>
                  <a:fillRect l="-937" t="-7292" b="-31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Text Box 28"/>
          <p:cNvSpPr txBox="1">
            <a:spLocks noChangeArrowheads="1"/>
          </p:cNvSpPr>
          <p:nvPr/>
        </p:nvSpPr>
        <p:spPr bwMode="auto">
          <a:xfrm>
            <a:off x="4876800" y="6488668"/>
            <a:ext cx="73152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[Demo: exploration – Q-learning – crawler – exploration function (L11D4)]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3DFA308-3F8B-C800-939C-644F71050790}"/>
              </a:ext>
            </a:extLst>
          </p:cNvPr>
          <p:cNvSpPr txBox="1"/>
          <p:nvPr/>
        </p:nvSpPr>
        <p:spPr>
          <a:xfrm>
            <a:off x="350876" y="6392081"/>
            <a:ext cx="27950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Slide credit: UC Berkeley AI </a:t>
            </a:r>
          </a:p>
        </p:txBody>
      </p:sp>
    </p:spTree>
    <p:extLst>
      <p:ext uri="{BB962C8B-B14F-4D97-AF65-F5344CB8AC3E}">
        <p14:creationId xmlns:p14="http://schemas.microsoft.com/office/powerpoint/2010/main" val="22640079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4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230271" y="843951"/>
            <a:ext cx="6889574" cy="45720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Regret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6400" y="1366836"/>
            <a:ext cx="5557328" cy="4729164"/>
          </a:xfrm>
        </p:spPr>
        <p:txBody>
          <a:bodyPr/>
          <a:lstStyle/>
          <a:p>
            <a:r>
              <a:rPr lang="en-US" sz="2400" dirty="0"/>
              <a:t>Even if you learn the optimal policy, you still make mistakes along the way!</a:t>
            </a:r>
          </a:p>
          <a:p>
            <a:r>
              <a:rPr lang="en-US" sz="2400" dirty="0">
                <a:solidFill>
                  <a:srgbClr val="C00000"/>
                </a:solidFill>
              </a:rPr>
              <a:t>Regret</a:t>
            </a:r>
            <a:r>
              <a:rPr lang="en-US" sz="2400" dirty="0"/>
              <a:t> </a:t>
            </a:r>
            <a:r>
              <a:rPr lang="en-US" sz="2400" dirty="0">
                <a:solidFill>
                  <a:schemeClr val="tx1"/>
                </a:solidFill>
              </a:rPr>
              <a:t>is a measure of your total mistake cost: the difference between your (expected) rewards, including youthful </a:t>
            </a:r>
            <a:r>
              <a:rPr lang="en-US" sz="2400" dirty="0" err="1">
                <a:solidFill>
                  <a:schemeClr val="tx1"/>
                </a:solidFill>
              </a:rPr>
              <a:t>suboptimality</a:t>
            </a:r>
            <a:r>
              <a:rPr lang="en-US" sz="2400" dirty="0">
                <a:solidFill>
                  <a:schemeClr val="tx1"/>
                </a:solidFill>
              </a:rPr>
              <a:t>, and optimal (expected) rewards</a:t>
            </a:r>
          </a:p>
          <a:p>
            <a:r>
              <a:rPr lang="en-US" sz="2400" dirty="0"/>
              <a:t>Minimizing regret goes beyond learning to be optimal – it requires optimally learning to be optimal</a:t>
            </a:r>
          </a:p>
          <a:p>
            <a:r>
              <a:rPr lang="en-US" sz="2400" dirty="0">
                <a:solidFill>
                  <a:schemeClr val="tx1"/>
                </a:solidFill>
              </a:rPr>
              <a:t>Example: random exploration and exploration functions both end up optimal, but random exploration has higher regret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2D629EA-741D-8328-5DA8-4D722D5761F9}"/>
              </a:ext>
            </a:extLst>
          </p:cNvPr>
          <p:cNvSpPr txBox="1"/>
          <p:nvPr/>
        </p:nvSpPr>
        <p:spPr>
          <a:xfrm>
            <a:off x="350876" y="6392081"/>
            <a:ext cx="27950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Slide credit: UC Berkeley AI 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E7610F-6974-31CB-A65D-5CAF84DF14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903975-78F9-74CF-DEBC-5D61748FB2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RL Summary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Content Placeholder 3">
                <a:extLst>
                  <a:ext uri="{FF2B5EF4-FFF2-40B4-BE49-F238E27FC236}">
                    <a16:creationId xmlns:a16="http://schemas.microsoft.com/office/drawing/2014/main" id="{4C7773AE-9FE9-7277-D6DB-8E95F83649BE}"/>
                  </a:ext>
                </a:extLst>
              </p:cNvPr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1223174941"/>
                  </p:ext>
                </p:extLst>
              </p:nvPr>
            </p:nvGraphicFramePr>
            <p:xfrm>
              <a:off x="358570" y="1157083"/>
              <a:ext cx="11474860" cy="5599811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942178">
                      <a:extLst>
                        <a:ext uri="{9D8B030D-6E8A-4147-A177-3AD203B41FA5}">
                          <a16:colId xmlns:a16="http://schemas.microsoft.com/office/drawing/2014/main" val="1288306722"/>
                        </a:ext>
                      </a:extLst>
                    </a:gridCol>
                    <a:gridCol w="2337620">
                      <a:extLst>
                        <a:ext uri="{9D8B030D-6E8A-4147-A177-3AD203B41FA5}">
                          <a16:colId xmlns:a16="http://schemas.microsoft.com/office/drawing/2014/main" val="1720949807"/>
                        </a:ext>
                      </a:extLst>
                    </a:gridCol>
                    <a:gridCol w="1954161">
                      <a:extLst>
                        <a:ext uri="{9D8B030D-6E8A-4147-A177-3AD203B41FA5}">
                          <a16:colId xmlns:a16="http://schemas.microsoft.com/office/drawing/2014/main" val="1735906300"/>
                        </a:ext>
                      </a:extLst>
                    </a:gridCol>
                    <a:gridCol w="2492477">
                      <a:extLst>
                        <a:ext uri="{9D8B030D-6E8A-4147-A177-3AD203B41FA5}">
                          <a16:colId xmlns:a16="http://schemas.microsoft.com/office/drawing/2014/main" val="569118287"/>
                        </a:ext>
                      </a:extLst>
                    </a:gridCol>
                    <a:gridCol w="2748424">
                      <a:extLst>
                        <a:ext uri="{9D8B030D-6E8A-4147-A177-3AD203B41FA5}">
                          <a16:colId xmlns:a16="http://schemas.microsoft.com/office/drawing/2014/main" val="1113794151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sz="2400" b="0" dirty="0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</a:rPr>
                            <a:t>Name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0" dirty="0">
                              <a:solidFill>
                                <a:schemeClr val="tx1"/>
                              </a:solidFill>
                            </a:rPr>
                            <a:t>Monte Carlo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0" dirty="0">
                              <a:solidFill>
                                <a:schemeClr val="tx1"/>
                              </a:solidFill>
                            </a:rPr>
                            <a:t>TD(0)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0" dirty="0">
                              <a:solidFill>
                                <a:schemeClr val="tx1"/>
                              </a:solidFill>
                            </a:rPr>
                            <a:t>Q-learning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0" dirty="0">
                              <a:solidFill>
                                <a:schemeClr val="tx1"/>
                              </a:solidFill>
                            </a:rPr>
                            <a:t>Approx. Q-learning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463329486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sz="2400" b="0" dirty="0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</a:rPr>
                            <a:t>Model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r>
                                <a:rPr lang="en-US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  <m:r>
                                <a:rPr lang="en-US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  <m:r>
                                <a:rPr lang="en-US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oMath>
                          </a14:m>
                          <a:r>
                            <a:rPr lang="en-US" sz="2400" b="0" dirty="0">
                              <a:solidFill>
                                <a:schemeClr val="tx1"/>
                              </a:solidFill>
                            </a:rPr>
                            <a:t> table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 xmlns:m="http://schemas.openxmlformats.org/officeDocument/2006/math">
                              <m:r>
                                <a:rPr lang="en-US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  <m:r>
                                <a:rPr lang="en-US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  <m:r>
                                <a:rPr lang="en-US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oMath>
                          </a14:m>
                          <a:r>
                            <a:rPr lang="en-US" sz="2400" b="0" dirty="0">
                              <a:solidFill>
                                <a:schemeClr val="tx1"/>
                              </a:solidFill>
                            </a:rPr>
                            <a:t> table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 xmlns:m="http://schemas.openxmlformats.org/officeDocument/2006/math">
                              <m:r>
                                <a:rPr lang="en-US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𝑄</m:t>
                              </m:r>
                              <m:r>
                                <a:rPr lang="en-US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  <m:r>
                                <a:rPr lang="en-US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a:rPr lang="en-US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oMath>
                          </a14:m>
                          <a:r>
                            <a:rPr lang="en-US" sz="2400" b="0" dirty="0">
                              <a:solidFill>
                                <a:schemeClr val="tx1"/>
                              </a:solidFill>
                            </a:rPr>
                            <a:t> table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r>
                                <a:rPr lang="en-US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oMath>
                          </a14:m>
                          <a:r>
                            <a:rPr lang="en-US" sz="2400" b="0" dirty="0">
                              <a:solidFill>
                                <a:schemeClr val="tx1"/>
                              </a:solidFill>
                            </a:rPr>
                            <a:t> for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sz="2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𝑄</m:t>
                                  </m:r>
                                </m:e>
                                <m:sub>
                                  <m:r>
                                    <a:rPr lang="en-US" sz="2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𝜃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en-US" sz="2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  <m:r>
                                    <a:rPr lang="en-US" sz="2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, </m:t>
                                  </m:r>
                                  <m:r>
                                    <a:rPr lang="en-US" sz="2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</m:d>
                            </m:oMath>
                          </a14:m>
                          <a:endParaRPr lang="en-US" sz="24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557374844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sz="2400" b="0" dirty="0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</a:rPr>
                            <a:t>Action selection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𝜋</m:t>
                                </m:r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𝑠</m:t>
                                </m:r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20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𝜋</m:t>
                                </m:r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𝑠</m:t>
                                </m:r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20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′=</m:t>
                                </m:r>
                                <m:r>
                                  <m:rPr>
                                    <m:sty m:val="p"/>
                                  </m:rP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argmax</m:t>
                                </m:r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𝑄</m:t>
                                </m:r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𝑠</m:t>
                                </m:r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′,</m:t>
                                </m:r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′)</m:t>
                                </m:r>
                              </m:oMath>
                            </m:oMathPara>
                          </a14:m>
                          <a:endParaRPr lang="en-US" sz="2000" b="0" dirty="0">
                            <a:solidFill>
                              <a:schemeClr val="tx1"/>
                            </a:solidFill>
                          </a:endParaRPr>
                        </a:p>
                        <a:p>
                          <a:pPr algn="ctr"/>
                          <a:r>
                            <a:rPr lang="en-US" sz="2000" b="0" dirty="0">
                              <a:solidFill>
                                <a:schemeClr val="tx1"/>
                              </a:solidFill>
                            </a:rPr>
                            <a:t>(and/or exploration)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′=</m:t>
                                </m:r>
                                <m:r>
                                  <m:rPr>
                                    <m:sty m:val="p"/>
                                  </m:rP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argmax</m:t>
                                </m:r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𝑄</m:t>
                                </m:r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𝑠</m:t>
                                </m:r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′,</m:t>
                                </m:r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′)</m:t>
                                </m:r>
                              </m:oMath>
                            </m:oMathPara>
                          </a14:m>
                          <a:endParaRPr lang="en-US" sz="2000" b="0" dirty="0">
                            <a:solidFill>
                              <a:schemeClr val="tx1"/>
                            </a:solidFill>
                          </a:endParaRPr>
                        </a:p>
                        <a:p>
                          <a:pPr algn="ctr"/>
                          <a:r>
                            <a:rPr lang="en-US" sz="2000" b="0" dirty="0">
                              <a:solidFill>
                                <a:schemeClr val="tx1"/>
                              </a:solidFill>
                            </a:rPr>
                            <a:t>(and/or exploration)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713862578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sz="2400" b="0" dirty="0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</a:rPr>
                            <a:t>Sampling technique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0" dirty="0">
                              <a:solidFill>
                                <a:schemeClr val="tx1"/>
                              </a:solidFill>
                            </a:rPr>
                            <a:t>MC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0" dirty="0">
                              <a:solidFill>
                                <a:schemeClr val="tx1"/>
                              </a:solidFill>
                            </a:rPr>
                            <a:t>Bootstrap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400" b="0" dirty="0">
                              <a:solidFill>
                                <a:schemeClr val="tx1"/>
                              </a:solidFill>
                            </a:rPr>
                            <a:t>Bootstrap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400" b="0" dirty="0">
                              <a:solidFill>
                                <a:schemeClr val="tx1"/>
                              </a:solidFill>
                            </a:rPr>
                            <a:t>Bootstrap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794431346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sz="2400" b="0" dirty="0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</a:rPr>
                            <a:t>Loss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f>
                                      <m:fPr>
                                        <m:ctrlPr>
                                          <a:rPr lang="en-US" sz="2000" b="0" i="1" smtClean="0">
                                            <a:solidFill>
                                              <a:schemeClr val="bg1">
                                                <a:lumMod val="75000"/>
                                              </a:schemeClr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fPr>
                                      <m:num>
                                        <m:r>
                                          <a:rPr lang="en-US" sz="2000" b="0" i="1" smtClean="0">
                                            <a:solidFill>
                                              <a:schemeClr val="bg1">
                                                <a:lumMod val="75000"/>
                                              </a:schemeClr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num>
                                      <m:den>
                                        <m:r>
                                          <a:rPr lang="en-US" sz="2000" b="0" i="1" smtClean="0">
                                            <a:solidFill>
                                              <a:schemeClr val="bg1">
                                                <a:lumMod val="75000"/>
                                              </a:schemeClr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den>
                                    </m:f>
                                    <m:d>
                                      <m:dPr>
                                        <m:ctrlP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acc>
                                          <m:accPr>
                                            <m:chr m:val="̂"/>
                                            <m:ctrlPr>
                                              <a:rPr lang="en-US" sz="2000" b="0" i="1" smtClean="0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accPr>
                                          <m:e>
                                            <m:r>
                                              <a:rPr lang="en-US" sz="2000" b="0" i="1" smtClean="0">
                                                <a:latin typeface="Cambria Math" panose="02040503050406030204" pitchFamily="18" charset="0"/>
                                              </a:rPr>
                                              <m:t>𝑦</m:t>
                                            </m:r>
                                          </m:e>
                                        </m:acc>
                                        <m: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</a:rPr>
                                          <m:t>−</m:t>
                                        </m:r>
                                        <m: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</a:rPr>
                                          <m:t>𝑦</m:t>
                                        </m:r>
                                      </m:e>
                                    </m:d>
                                  </m:e>
                                  <m:sup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2000" b="0" dirty="0">
                            <a:solidFill>
                              <a:schemeClr val="accent1">
                                <a:lumMod val="75000"/>
                              </a:schemeClr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f>
                                      <m:fPr>
                                        <m:ctrlPr>
                                          <a:rPr lang="en-US" sz="2000" b="0" i="1" smtClean="0">
                                            <a:solidFill>
                                              <a:schemeClr val="bg1">
                                                <a:lumMod val="75000"/>
                                              </a:schemeClr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fPr>
                                      <m:num>
                                        <m:r>
                                          <a:rPr lang="en-US" sz="2000" b="0" i="1" smtClean="0">
                                            <a:solidFill>
                                              <a:schemeClr val="bg1">
                                                <a:lumMod val="75000"/>
                                              </a:schemeClr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num>
                                      <m:den>
                                        <m:r>
                                          <a:rPr lang="en-US" sz="2000" b="0" i="1" smtClean="0">
                                            <a:solidFill>
                                              <a:schemeClr val="bg1">
                                                <a:lumMod val="75000"/>
                                              </a:schemeClr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den>
                                    </m:f>
                                    <m:d>
                                      <m:dPr>
                                        <m:ctrlP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acc>
                                          <m:accPr>
                                            <m:chr m:val="̂"/>
                                            <m:ctrlPr>
                                              <a:rPr lang="en-US" sz="2000" b="0" i="1" smtClean="0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accPr>
                                          <m:e>
                                            <m:r>
                                              <a:rPr lang="en-US" sz="2000" b="0" i="1" smtClean="0">
                                                <a:latin typeface="Cambria Math" panose="02040503050406030204" pitchFamily="18" charset="0"/>
                                              </a:rPr>
                                              <m:t>𝑦</m:t>
                                            </m:r>
                                          </m:e>
                                        </m:acc>
                                        <m: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</a:rPr>
                                          <m:t>−</m:t>
                                        </m:r>
                                        <m: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</a:rPr>
                                          <m:t>𝑦</m:t>
                                        </m:r>
                                      </m:e>
                                    </m:d>
                                  </m:e>
                                  <m:sup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2000" b="0" dirty="0">
                            <a:solidFill>
                              <a:schemeClr val="accent1">
                                <a:lumMod val="75000"/>
                              </a:schemeClr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US" sz="20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f>
                                      <m:fPr>
                                        <m:ctrlPr>
                                          <a:rPr lang="en-US" sz="2000" b="0" i="1" smtClean="0">
                                            <a:solidFill>
                                              <a:schemeClr val="bg1">
                                                <a:lumMod val="75000"/>
                                              </a:schemeClr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fPr>
                                      <m:num>
                                        <m:r>
                                          <a:rPr lang="en-US" sz="2000" b="0" i="1" smtClean="0">
                                            <a:solidFill>
                                              <a:schemeClr val="bg1">
                                                <a:lumMod val="75000"/>
                                              </a:schemeClr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num>
                                      <m:den>
                                        <m:r>
                                          <a:rPr lang="en-US" sz="2000" b="0" i="1" smtClean="0">
                                            <a:solidFill>
                                              <a:schemeClr val="bg1">
                                                <a:lumMod val="75000"/>
                                              </a:schemeClr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den>
                                    </m:f>
                                    <m:d>
                                      <m:dPr>
                                        <m:ctrlPr>
                                          <a:rPr lang="en-US" sz="20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acc>
                                          <m:accPr>
                                            <m:chr m:val="̂"/>
                                            <m:ctrlPr>
                                              <a:rPr lang="en-US" sz="2000" b="0" i="1" smtClean="0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accPr>
                                          <m:e>
                                            <m:r>
                                              <a:rPr lang="en-US" sz="2000" b="0" i="1" smtClean="0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𝑦</m:t>
                                            </m:r>
                                          </m:e>
                                        </m:acc>
                                        <m:r>
                                          <a:rPr lang="en-US" sz="20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−</m:t>
                                        </m:r>
                                        <m:r>
                                          <a:rPr lang="en-US" sz="20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𝑦</m:t>
                                        </m:r>
                                      </m:e>
                                    </m:d>
                                  </m:e>
                                  <m:sup>
                                    <m:r>
                                      <a:rPr lang="en-US" sz="20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20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US" sz="20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f>
                                      <m:fPr>
                                        <m:ctrlPr>
                                          <a:rPr lang="en-US" sz="2000" b="0" i="1" smtClean="0">
                                            <a:solidFill>
                                              <a:schemeClr val="bg1">
                                                <a:lumMod val="75000"/>
                                              </a:schemeClr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fPr>
                                      <m:num>
                                        <m:r>
                                          <a:rPr lang="en-US" sz="2000" b="0" i="1" smtClean="0">
                                            <a:solidFill>
                                              <a:schemeClr val="bg1">
                                                <a:lumMod val="75000"/>
                                              </a:schemeClr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num>
                                      <m:den>
                                        <m:r>
                                          <a:rPr lang="en-US" sz="2000" b="0" i="1" smtClean="0">
                                            <a:solidFill>
                                              <a:schemeClr val="bg1">
                                                <a:lumMod val="75000"/>
                                              </a:schemeClr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den>
                                    </m:f>
                                    <m:d>
                                      <m:dPr>
                                        <m:ctrlPr>
                                          <a:rPr lang="en-US" sz="20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acc>
                                          <m:accPr>
                                            <m:chr m:val="̂"/>
                                            <m:ctrlPr>
                                              <a:rPr lang="en-US" sz="2000" b="0" i="1" smtClean="0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accPr>
                                          <m:e>
                                            <m:r>
                                              <a:rPr lang="en-US" sz="2000" b="0" i="1" smtClean="0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𝑦</m:t>
                                            </m:r>
                                          </m:e>
                                        </m:acc>
                                        <m:r>
                                          <a:rPr lang="en-US" sz="20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−</m:t>
                                        </m:r>
                                        <m:r>
                                          <a:rPr lang="en-US" sz="20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𝑦</m:t>
                                        </m:r>
                                      </m:e>
                                    </m:d>
                                  </m:e>
                                  <m:sup>
                                    <m:r>
                                      <a:rPr lang="en-US" sz="20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20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461313368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sz="2400" b="0" dirty="0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</a:rPr>
                            <a:t>Prediction, </a:t>
                          </a:r>
                          <a14:m>
                            <m:oMath xmlns:m="http://schemas.openxmlformats.org/officeDocument/2006/math">
                              <m:acc>
                                <m:accPr>
                                  <m:chr m:val="̂"/>
                                  <m:ctrlPr>
                                    <a:rPr lang="en-US" sz="2400" b="0" i="1" smtClean="0">
                                      <a:solidFill>
                                        <a:schemeClr val="accent1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b="0" i="1" smtClean="0">
                                      <a:solidFill>
                                        <a:schemeClr val="accent1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</m:acc>
                            </m:oMath>
                          </a14:m>
                          <a:endParaRPr lang="en-US" sz="2400" b="0" dirty="0">
                            <a:solidFill>
                              <a:schemeClr val="accent1">
                                <a:lumMod val="75000"/>
                              </a:schemeClr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kumimoji="0" lang="en-US" sz="2000" b="0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Calibri" panose="020F0502020204030204" pitchFamily="34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kumimoji="0" lang="en-US" sz="2000" b="0" i="1" u="none" strike="noStrike" kern="1200" cap="none" spc="0" normalizeH="0" baseline="0" noProof="0" dirty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Calibri" panose="020F0502020204030204" pitchFamily="34" charset="0"/>
                                      </a:rPr>
                                      <m:t>𝑉</m:t>
                                    </m:r>
                                  </m:e>
                                  <m:sup>
                                    <m:r>
                                      <a:rPr kumimoji="0" lang="en-US" sz="2000" b="0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Calibri" panose="020F0502020204030204" pitchFamily="34" charset="0"/>
                                      </a:rPr>
                                      <m:t>𝜋</m:t>
                                    </m:r>
                                  </m:sup>
                                </m:sSup>
                                <m:d>
                                  <m:dPr>
                                    <m:ctrlPr>
                                      <a:rPr kumimoji="0" lang="en-US" sz="2000" b="0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Calibri" panose="020F0502020204030204" pitchFamily="34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kumimoji="0" lang="en-US" sz="2000" b="0" i="1" u="none" strike="noStrike" kern="1200" cap="none" spc="0" normalizeH="0" baseline="0" noProof="0" dirty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Calibri" panose="020F0502020204030204" pitchFamily="34" charset="0"/>
                                      </a:rPr>
                                      <m:t>𝑠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sz="2000" b="0" dirty="0">
                            <a:solidFill>
                              <a:schemeClr val="accent1">
                                <a:lumMod val="75000"/>
                              </a:schemeClr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kumimoji="0" lang="en-US" sz="2000" b="0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Calibri" panose="020F0502020204030204" pitchFamily="34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kumimoji="0" lang="en-US" sz="2000" b="0" i="1" u="none" strike="noStrike" kern="1200" cap="none" spc="0" normalizeH="0" baseline="0" noProof="0" dirty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Calibri" panose="020F0502020204030204" pitchFamily="34" charset="0"/>
                                      </a:rPr>
                                      <m:t>𝑉</m:t>
                                    </m:r>
                                  </m:e>
                                  <m:sup>
                                    <m:r>
                                      <a:rPr kumimoji="0" lang="en-US" sz="2000" b="0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Calibri" panose="020F0502020204030204" pitchFamily="34" charset="0"/>
                                      </a:rPr>
                                      <m:t>𝜋</m:t>
                                    </m:r>
                                  </m:sup>
                                </m:sSup>
                                <m:d>
                                  <m:dPr>
                                    <m:ctrlPr>
                                      <a:rPr kumimoji="0" lang="en-US" sz="2000" b="0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Calibri" panose="020F0502020204030204" pitchFamily="34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kumimoji="0" lang="en-US" sz="2000" b="0" i="1" u="none" strike="noStrike" kern="1200" cap="none" spc="0" normalizeH="0" baseline="0" noProof="0" dirty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Calibri" panose="020F0502020204030204" pitchFamily="34" charset="0"/>
                                      </a:rPr>
                                      <m:t>𝑠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sz="2000" b="0" dirty="0">
                            <a:solidFill>
                              <a:schemeClr val="accent1">
                                <a:lumMod val="75000"/>
                              </a:schemeClr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US" sz="2000" b="0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Calibri" panose="020F0502020204030204" pitchFamily="34" charset="0"/>
                                  </a:rPr>
                                  <m:t>𝑄</m:t>
                                </m:r>
                                <m:d>
                                  <m:dPr>
                                    <m:ctrlPr>
                                      <a:rPr kumimoji="0" lang="en-US" sz="2000" b="0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schemeClr val="tx1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Calibri" panose="020F0502020204030204" pitchFamily="34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kumimoji="0" lang="en-US" sz="2000" b="0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schemeClr val="tx1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Calibri" panose="020F0502020204030204" pitchFamily="34" charset="0"/>
                                      </a:rPr>
                                      <m:t>𝑠</m:t>
                                    </m:r>
                                    <m:r>
                                      <a:rPr kumimoji="0" lang="en-US" sz="2000" b="0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schemeClr val="tx1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Calibri" panose="020F0502020204030204" pitchFamily="34" charset="0"/>
                                      </a:rPr>
                                      <m:t>, </m:t>
                                    </m:r>
                                    <m:r>
                                      <a:rPr kumimoji="0" lang="en-US" sz="2000" b="0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schemeClr val="tx1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Calibri" panose="020F0502020204030204" pitchFamily="34" charset="0"/>
                                      </a:rPr>
                                      <m:t>𝑎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sz="20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kumimoji="0" lang="en-US" sz="2000" b="0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schemeClr val="tx1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Calibri" panose="020F0502020204030204" pitchFamily="34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kumimoji="0" lang="en-US" sz="2000" b="0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schemeClr val="tx1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Calibri" panose="020F0502020204030204" pitchFamily="34" charset="0"/>
                                      </a:rPr>
                                      <m:t>𝑄</m:t>
                                    </m:r>
                                  </m:e>
                                  <m:sub>
                                    <m:r>
                                      <a:rPr kumimoji="0" lang="en-US" sz="2000" b="0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schemeClr val="tx1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Calibri" panose="020F0502020204030204" pitchFamily="34" charset="0"/>
                                      </a:rPr>
                                      <m:t>𝜃</m:t>
                                    </m:r>
                                  </m:sub>
                                </m:sSub>
                                <m:d>
                                  <m:dPr>
                                    <m:ctrlPr>
                                      <a:rPr kumimoji="0" lang="en-US" sz="2000" b="0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schemeClr val="tx1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Calibri" panose="020F0502020204030204" pitchFamily="34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kumimoji="0" lang="en-US" sz="2000" b="0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schemeClr val="tx1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Calibri" panose="020F0502020204030204" pitchFamily="34" charset="0"/>
                                      </a:rPr>
                                      <m:t>𝑠</m:t>
                                    </m:r>
                                    <m:r>
                                      <a:rPr kumimoji="0" lang="en-US" sz="2000" b="0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schemeClr val="tx1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Calibri" panose="020F0502020204030204" pitchFamily="34" charset="0"/>
                                      </a:rPr>
                                      <m:t>, </m:t>
                                    </m:r>
                                    <m:r>
                                      <a:rPr kumimoji="0" lang="en-US" sz="2000" b="0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schemeClr val="tx1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Calibri" panose="020F0502020204030204" pitchFamily="34" charset="0"/>
                                      </a:rPr>
                                      <m:t>𝑎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sz="20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8256225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sz="2400" b="0" dirty="0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</a:rPr>
                            <a:t>Sample, </a:t>
                          </a:r>
                          <a14:m>
                            <m:oMath xmlns:m="http://schemas.openxmlformats.org/officeDocument/2006/math">
                              <m:r>
                                <a:rPr lang="en-US" sz="2400" b="0" i="1" dirty="0" smtClean="0">
                                  <a:solidFill>
                                    <a:schemeClr val="accent1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oMath>
                          </a14:m>
                          <a:endParaRPr lang="en-US" sz="2400" b="0" dirty="0">
                            <a:solidFill>
                              <a:schemeClr val="accent1">
                                <a:lumMod val="75000"/>
                              </a:schemeClr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US" sz="2000" b="0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Calibri" panose="020F0502020204030204" pitchFamily="34" charset="0"/>
                                  </a:rPr>
                                  <m:t>𝑟</m:t>
                                </m:r>
                                <m:r>
                                  <a:rPr kumimoji="0" lang="en-US" sz="2000" b="0" i="1" u="none" strike="noStrike" kern="1200" cap="none" spc="0" normalizeH="0" baseline="0" noProof="0" dirty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Calibri" panose="020F0502020204030204" pitchFamily="34" charset="0"/>
                                  </a:rPr>
                                  <m:t>+</m:t>
                                </m:r>
                              </m:oMath>
                            </m:oMathPara>
                          </a14:m>
                          <a:endParaRPr kumimoji="0" lang="en-US" sz="2000" b="0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 panose="020F0502020204030204" pitchFamily="34" charset="0"/>
                          </a:endParaRPr>
                        </a:p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US" sz="2000" b="0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Calibri" panose="020F0502020204030204" pitchFamily="34" charset="0"/>
                                  </a:rPr>
                                  <m:t>𝛾</m:t>
                                </m:r>
                                <m:sSup>
                                  <m:sSupPr>
                                    <m:ctrlPr>
                                      <a:rPr kumimoji="0" lang="en-US" sz="2000" b="0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Calibri" panose="020F0502020204030204" pitchFamily="34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kumimoji="0" lang="en-US" sz="2000" b="0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Calibri" panose="020F0502020204030204" pitchFamily="34" charset="0"/>
                                      </a:rPr>
                                      <m:t>𝑟</m:t>
                                    </m:r>
                                  </m:e>
                                  <m:sup>
                                    <m:r>
                                      <a:rPr kumimoji="0" lang="en-US" sz="2000" b="0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Calibri" panose="020F0502020204030204" pitchFamily="34" charset="0"/>
                                      </a:rPr>
                                      <m:t>′</m:t>
                                    </m:r>
                                  </m:sup>
                                </m:sSup>
                                <m:r>
                                  <a:rPr kumimoji="0" lang="en-US" sz="2000" b="0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Calibri" panose="020F0502020204030204" pitchFamily="34" charset="0"/>
                                  </a:rPr>
                                  <m:t>+</m:t>
                                </m:r>
                              </m:oMath>
                            </m:oMathPara>
                          </a14:m>
                          <a:endParaRPr kumimoji="0" lang="en-US" sz="2000" b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ea typeface="+mn-ea"/>
                            <a:cs typeface="Calibri" panose="020F0502020204030204" pitchFamily="34" charset="0"/>
                          </a:endParaRP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kumimoji="0" lang="en-US" sz="2000" b="0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Calibri" panose="020F0502020204030204" pitchFamily="34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kumimoji="0" lang="en-US" sz="2000" b="0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Calibri" panose="020F0502020204030204" pitchFamily="34" charset="0"/>
                                      </a:rPr>
                                      <m:t>𝛾</m:t>
                                    </m:r>
                                  </m:e>
                                  <m:sup>
                                    <m:r>
                                      <a:rPr kumimoji="0" lang="en-US" sz="2000" b="0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Calibri" panose="020F0502020204030204" pitchFamily="34" charset="0"/>
                                      </a:rPr>
                                      <m:t>2</m:t>
                                    </m:r>
                                  </m:sup>
                                </m:sSup>
                                <m:sSup>
                                  <m:sSupPr>
                                    <m:ctrlPr>
                                      <a:rPr kumimoji="0" lang="en-US" sz="2000" b="0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Calibri" panose="020F0502020204030204" pitchFamily="34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kumimoji="0" lang="en-US" sz="2000" b="0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Calibri" panose="020F0502020204030204" pitchFamily="34" charset="0"/>
                                      </a:rPr>
                                      <m:t>𝑟</m:t>
                                    </m:r>
                                  </m:e>
                                  <m:sup>
                                    <m:r>
                                      <a:rPr kumimoji="0" lang="en-US" sz="2000" b="0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Calibri" panose="020F0502020204030204" pitchFamily="34" charset="0"/>
                                      </a:rPr>
                                      <m:t>′′</m:t>
                                    </m:r>
                                  </m:sup>
                                </m:sSup>
                                <m:r>
                                  <a:rPr kumimoji="0" lang="en-US" sz="2000" b="0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Calibri" panose="020F0502020204030204" pitchFamily="34" charset="0"/>
                                  </a:rPr>
                                  <m:t>+</m:t>
                                </m:r>
                              </m:oMath>
                            </m:oMathPara>
                          </a14:m>
                          <a:endParaRPr kumimoji="0" lang="en-US" sz="2000" b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ea typeface="+mn-ea"/>
                            <a:cs typeface="Calibri" panose="020F0502020204030204" pitchFamily="34" charset="0"/>
                          </a:endParaRP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kumimoji="0" lang="en-US" sz="2000" b="0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Calibri" panose="020F0502020204030204" pitchFamily="34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kumimoji="0" lang="en-US" sz="2000" b="0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Calibri" panose="020F0502020204030204" pitchFamily="34" charset="0"/>
                                      </a:rPr>
                                      <m:t>𝛾</m:t>
                                    </m:r>
                                  </m:e>
                                  <m:sup>
                                    <m:r>
                                      <a:rPr kumimoji="0" lang="en-US" sz="2000" b="0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Calibri" panose="020F0502020204030204" pitchFamily="34" charset="0"/>
                                      </a:rPr>
                                      <m:t>3</m:t>
                                    </m:r>
                                  </m:sup>
                                </m:sSup>
                                <m:sSup>
                                  <m:sSupPr>
                                    <m:ctrlPr>
                                      <a:rPr kumimoji="0" lang="en-US" sz="2000" b="0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Calibri" panose="020F0502020204030204" pitchFamily="34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kumimoji="0" lang="en-US" sz="2000" b="0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Calibri" panose="020F0502020204030204" pitchFamily="34" charset="0"/>
                                      </a:rPr>
                                      <m:t>𝑟</m:t>
                                    </m:r>
                                  </m:e>
                                  <m:sup>
                                    <m:r>
                                      <a:rPr kumimoji="0" lang="en-US" sz="2000" b="0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Calibri" panose="020F0502020204030204" pitchFamily="34" charset="0"/>
                                      </a:rPr>
                                      <m:t>′′′</m:t>
                                    </m:r>
                                  </m:sup>
                                </m:sSup>
                                <m:r>
                                  <a:rPr kumimoji="0" lang="en-US" sz="2000" b="0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Calibri" panose="020F0502020204030204" pitchFamily="34" charset="0"/>
                                  </a:rPr>
                                  <m:t>+</m:t>
                                </m:r>
                              </m:oMath>
                            </m:oMathPara>
                          </a14:m>
                          <a:endParaRPr kumimoji="0" lang="en-US" sz="2000" b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ea typeface="+mn-ea"/>
                            <a:cs typeface="Calibri" panose="020F0502020204030204" pitchFamily="34" charset="0"/>
                          </a:endParaRP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kumimoji="0" lang="en-US" sz="2000" b="0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Calibri" panose="020F0502020204030204" pitchFamily="34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kumimoji="0" lang="en-US" sz="2000" b="0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Calibri" panose="020F0502020204030204" pitchFamily="34" charset="0"/>
                                      </a:rPr>
                                      <m:t>𝛾</m:t>
                                    </m:r>
                                  </m:e>
                                  <m:sup>
                                    <m:r>
                                      <a:rPr kumimoji="0" lang="en-US" sz="2000" b="0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Calibri" panose="020F0502020204030204" pitchFamily="34" charset="0"/>
                                      </a:rPr>
                                      <m:t>4</m:t>
                                    </m:r>
                                  </m:sup>
                                </m:sSup>
                                <m:sSup>
                                  <m:sSupPr>
                                    <m:ctrlPr>
                                      <a:rPr kumimoji="0" lang="en-US" sz="2000" b="0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Calibri" panose="020F0502020204030204" pitchFamily="34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kumimoji="0" lang="en-US" sz="2000" b="0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Calibri" panose="020F0502020204030204" pitchFamily="34" charset="0"/>
                                      </a:rPr>
                                      <m:t>𝑟</m:t>
                                    </m:r>
                                  </m:e>
                                  <m:sup>
                                    <m:r>
                                      <a:rPr kumimoji="0" lang="en-US" sz="2000" b="0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Calibri" panose="020F0502020204030204" pitchFamily="34" charset="0"/>
                                      </a:rPr>
                                      <m:t>′′′</m:t>
                                    </m:r>
                                  </m:sup>
                                </m:sSup>
                                <m:r>
                                  <a:rPr kumimoji="0" lang="en-US" sz="2000" b="0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Calibri" panose="020F0502020204030204" pitchFamily="34" charset="0"/>
                                  </a:rPr>
                                  <m:t>+</m:t>
                                </m:r>
                              </m:oMath>
                            </m:oMathPara>
                          </a14:m>
                          <a:endParaRPr kumimoji="0" lang="en-US" sz="2000" b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ea typeface="+mn-ea"/>
                            <a:cs typeface="Calibri" panose="020F0502020204030204" pitchFamily="34" charset="0"/>
                          </a:endParaRPr>
                        </a:p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…</m:t>
                                </m:r>
                              </m:oMath>
                            </m:oMathPara>
                          </a14:m>
                          <a:endParaRPr lang="en-US" sz="20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US" sz="2000" b="0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Calibri" panose="020F0502020204030204" pitchFamily="34" charset="0"/>
                                  </a:rPr>
                                  <m:t>𝑟</m:t>
                                </m:r>
                                <m:r>
                                  <a:rPr kumimoji="0" lang="en-US" sz="2000" b="0" i="1" u="none" strike="noStrike" kern="1200" cap="none" spc="0" normalizeH="0" baseline="0" noProof="0" dirty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Calibri" panose="020F0502020204030204" pitchFamily="34" charset="0"/>
                                  </a:rPr>
                                  <m:t>+</m:t>
                                </m:r>
                              </m:oMath>
                            </m:oMathPara>
                          </a14:m>
                          <a:endParaRPr kumimoji="0" lang="en-US" sz="2000" b="0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 panose="020F0502020204030204" pitchFamily="34" charset="0"/>
                          </a:endParaRPr>
                        </a:p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US" sz="2000" b="0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Calibri" panose="020F0502020204030204" pitchFamily="34" charset="0"/>
                                  </a:rPr>
                                  <m:t>𝛾</m:t>
                                </m:r>
                                <m:r>
                                  <a:rPr kumimoji="0" lang="en-US" sz="2000" b="0" i="1" u="none" strike="noStrike" kern="1200" cap="none" spc="0" normalizeH="0" baseline="0" noProof="0" dirty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Calibri" panose="020F0502020204030204" pitchFamily="34" charset="0"/>
                                  </a:rPr>
                                  <m:t> </m:t>
                                </m:r>
                                <m:sSup>
                                  <m:sSupPr>
                                    <m:ctrlPr>
                                      <a:rPr kumimoji="0" lang="en-US" sz="2000" b="0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Calibri" panose="020F0502020204030204" pitchFamily="34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kumimoji="0" lang="en-US" sz="2000" b="0" i="1" u="none" strike="noStrike" kern="1200" cap="none" spc="0" normalizeH="0" baseline="0" noProof="0" dirty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Calibri" panose="020F0502020204030204" pitchFamily="34" charset="0"/>
                                      </a:rPr>
                                      <m:t>𝑉</m:t>
                                    </m:r>
                                  </m:e>
                                  <m:sup>
                                    <m:r>
                                      <a:rPr kumimoji="0" lang="en-US" sz="2000" b="0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Calibri" panose="020F0502020204030204" pitchFamily="34" charset="0"/>
                                      </a:rPr>
                                      <m:t>𝜋</m:t>
                                    </m:r>
                                  </m:sup>
                                </m:sSup>
                                <m:d>
                                  <m:dPr>
                                    <m:ctrlPr>
                                      <a:rPr kumimoji="0" lang="en-US" sz="2000" b="0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Calibri" panose="020F0502020204030204" pitchFamily="34" charset="0"/>
                                      </a:rPr>
                                    </m:ctrlPr>
                                  </m:dPr>
                                  <m:e>
                                    <m:sSup>
                                      <m:sSupPr>
                                        <m:ctrlPr>
                                          <a:rPr kumimoji="0" lang="en-US" sz="2000" b="0" i="1" u="none" strike="noStrike" kern="1200" cap="none" spc="0" normalizeH="0" baseline="0" noProof="0" dirty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prstClr val="black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Calibri" panose="020F0502020204030204" pitchFamily="34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kumimoji="0" lang="en-US" sz="2000" b="0" i="1" u="none" strike="noStrike" kern="1200" cap="none" spc="0" normalizeH="0" baseline="0" noProof="0" dirty="0">
                                            <a:ln>
                                              <a:noFill/>
                                            </a:ln>
                                            <a:solidFill>
                                              <a:prstClr val="black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Calibri" panose="020F0502020204030204" pitchFamily="34" charset="0"/>
                                          </a:rPr>
                                          <m:t>𝑠</m:t>
                                        </m:r>
                                      </m:e>
                                      <m:sup>
                                        <m:r>
                                          <a:rPr kumimoji="0" lang="en-US" sz="2000" b="0" i="1" u="none" strike="noStrike" kern="1200" cap="none" spc="0" normalizeH="0" baseline="0" noProof="0" dirty="0">
                                            <a:ln>
                                              <a:noFill/>
                                            </a:ln>
                                            <a:solidFill>
                                              <a:prstClr val="black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Calibri" panose="020F0502020204030204" pitchFamily="34" charset="0"/>
                                          </a:rPr>
                                          <m:t>′</m:t>
                                        </m:r>
                                      </m:sup>
                                    </m:sSup>
                                  </m:e>
                                </m:d>
                              </m:oMath>
                            </m:oMathPara>
                          </a14:m>
                          <a:endParaRPr lang="en-US" sz="2000" b="0" dirty="0">
                            <a:solidFill>
                              <a:schemeClr val="accent1">
                                <a:lumMod val="75000"/>
                              </a:schemeClr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US" sz="2000" b="0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Calibri" panose="020F0502020204030204" pitchFamily="34" charset="0"/>
                                  </a:rPr>
                                  <m:t>𝑟</m:t>
                                </m:r>
                                <m:r>
                                  <a:rPr kumimoji="0" lang="pt-BR" sz="2000" b="0" i="1" u="none" strike="noStrike" kern="1200" cap="none" spc="0" normalizeH="0" baseline="0" noProof="0" dirty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Calibri" panose="020F0502020204030204" pitchFamily="34" charset="0"/>
                                  </a:rPr>
                                  <m:t>+</m:t>
                                </m:r>
                              </m:oMath>
                            </m:oMathPara>
                          </a14:m>
                          <a:endParaRPr kumimoji="0" lang="en-US" sz="2000" b="0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 panose="020F0502020204030204" pitchFamily="34" charset="0"/>
                          </a:endParaRPr>
                        </a:p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pt-BR" sz="2000" b="0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Calibri" panose="020F0502020204030204" pitchFamily="34" charset="0"/>
                                  </a:rPr>
                                  <m:t>𝛾</m:t>
                                </m:r>
                                <m:r>
                                  <a:rPr kumimoji="0" lang="en-US" sz="2000" b="0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Calibri" panose="020F0502020204030204" pitchFamily="34" charset="0"/>
                                  </a:rPr>
                                  <m:t> </m:t>
                                </m:r>
                                <m:limLow>
                                  <m:limLowPr>
                                    <m:ctrlPr>
                                      <a:rPr kumimoji="0" lang="pt-BR" sz="2000" b="0" i="1" u="none" strike="noStrike" kern="1200" cap="none" spc="0" normalizeH="0" baseline="0" noProof="0" dirty="0">
                                        <a:ln>
                                          <a:noFill/>
                                        </a:ln>
                                        <a:solidFill>
                                          <a:schemeClr val="tx1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Calibri" panose="020F0502020204030204" pitchFamily="34" charset="0"/>
                                      </a:rPr>
                                    </m:ctrlPr>
                                  </m:limLow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kumimoji="0" lang="pt-BR" sz="2000" b="0" i="0" u="none" strike="noStrike" kern="1200" cap="none" spc="0" normalizeH="0" baseline="0" noProof="0" dirty="0">
                                        <a:ln>
                                          <a:noFill/>
                                        </a:ln>
                                        <a:solidFill>
                                          <a:schemeClr val="tx1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Calibri" panose="020F0502020204030204" pitchFamily="34" charset="0"/>
                                      </a:rPr>
                                      <m:t>max</m:t>
                                    </m:r>
                                  </m:e>
                                  <m:lim>
                                    <m:sSup>
                                      <m:sSupPr>
                                        <m:ctrlPr>
                                          <a:rPr kumimoji="0" lang="en-US" sz="2000" b="0" i="1" u="none" strike="noStrike" kern="1200" cap="none" spc="0" normalizeH="0" baseline="0" noProof="0" dirty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schemeClr val="tx1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Calibri" panose="020F0502020204030204" pitchFamily="34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kumimoji="0" lang="en-US" sz="2000" b="0" i="1" u="none" strike="noStrike" kern="1200" cap="none" spc="0" normalizeH="0" baseline="0" noProof="0" dirty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schemeClr val="tx1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Calibri" panose="020F0502020204030204" pitchFamily="34" charset="0"/>
                                          </a:rPr>
                                          <m:t>𝑎</m:t>
                                        </m:r>
                                      </m:e>
                                      <m:sup>
                                        <m:r>
                                          <a:rPr kumimoji="0" lang="en-US" sz="2000" b="0" i="1" u="none" strike="noStrike" kern="1200" cap="none" spc="0" normalizeH="0" baseline="0" noProof="0" dirty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schemeClr val="tx1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Calibri" panose="020F0502020204030204" pitchFamily="34" charset="0"/>
                                          </a:rPr>
                                          <m:t>′</m:t>
                                        </m:r>
                                      </m:sup>
                                    </m:sSup>
                                  </m:lim>
                                </m:limLow>
                                <m:r>
                                  <a:rPr kumimoji="0" lang="en-US" sz="2000" b="0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Calibri" panose="020F0502020204030204" pitchFamily="34" charset="0"/>
                                  </a:rPr>
                                  <m:t> </m:t>
                                </m:r>
                                <m:r>
                                  <a:rPr kumimoji="0" lang="pt-BR" sz="2000" b="0" i="1" u="none" strike="noStrike" kern="1200" cap="none" spc="0" normalizeH="0" baseline="0" noProof="0" dirty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Calibri" panose="020F0502020204030204" pitchFamily="34" charset="0"/>
                                  </a:rPr>
                                  <m:t>𝑄</m:t>
                                </m:r>
                                <m:d>
                                  <m:dPr>
                                    <m:ctrlPr>
                                      <a:rPr kumimoji="0" lang="pt-BR" sz="2000" b="0" i="1" u="none" strike="noStrike" kern="1200" cap="none" spc="0" normalizeH="0" baseline="0" noProof="0" dirty="0">
                                        <a:ln>
                                          <a:noFill/>
                                        </a:ln>
                                        <a:solidFill>
                                          <a:schemeClr val="tx1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Calibri" panose="020F0502020204030204" pitchFamily="34" charset="0"/>
                                      </a:rPr>
                                    </m:ctrlPr>
                                  </m:dPr>
                                  <m:e>
                                    <m:sSup>
                                      <m:sSupPr>
                                        <m:ctrlPr>
                                          <a:rPr kumimoji="0" lang="pt-BR" sz="2000" b="0" i="1" u="none" strike="noStrike" kern="1200" cap="none" spc="0" normalizeH="0" baseline="0" noProof="0" dirty="0">
                                            <a:ln>
                                              <a:noFill/>
                                            </a:ln>
                                            <a:solidFill>
                                              <a:schemeClr val="tx1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Calibri" panose="020F0502020204030204" pitchFamily="34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kumimoji="0" lang="pt-BR" sz="2000" b="0" i="1" u="none" strike="noStrike" kern="1200" cap="none" spc="0" normalizeH="0" baseline="0" noProof="0" dirty="0">
                                            <a:ln>
                                              <a:noFill/>
                                            </a:ln>
                                            <a:solidFill>
                                              <a:schemeClr val="tx1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Calibri" panose="020F0502020204030204" pitchFamily="34" charset="0"/>
                                          </a:rPr>
                                          <m:t>𝑠</m:t>
                                        </m:r>
                                      </m:e>
                                      <m:sup>
                                        <m:r>
                                          <a:rPr kumimoji="0" lang="pt-BR" sz="2000" b="0" i="1" u="none" strike="noStrike" kern="1200" cap="none" spc="0" normalizeH="0" baseline="0" noProof="0" dirty="0">
                                            <a:ln>
                                              <a:noFill/>
                                            </a:ln>
                                            <a:solidFill>
                                              <a:schemeClr val="tx1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Calibri" panose="020F0502020204030204" pitchFamily="34" charset="0"/>
                                          </a:rPr>
                                          <m:t>′</m:t>
                                        </m:r>
                                      </m:sup>
                                    </m:sSup>
                                    <m:r>
                                      <a:rPr kumimoji="0" lang="pt-BR" sz="2000" b="0" i="1" u="none" strike="noStrike" kern="1200" cap="none" spc="0" normalizeH="0" baseline="0" noProof="0" dirty="0">
                                        <a:ln>
                                          <a:noFill/>
                                        </a:ln>
                                        <a:solidFill>
                                          <a:schemeClr val="tx1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Calibri" panose="020F0502020204030204" pitchFamily="34" charset="0"/>
                                      </a:rPr>
                                      <m:t>,</m:t>
                                    </m:r>
                                    <m:sSup>
                                      <m:sSupPr>
                                        <m:ctrlPr>
                                          <a:rPr kumimoji="0" lang="pt-BR" sz="2000" b="0" i="1" u="none" strike="noStrike" kern="1200" cap="none" spc="0" normalizeH="0" baseline="0" noProof="0" dirty="0">
                                            <a:ln>
                                              <a:noFill/>
                                            </a:ln>
                                            <a:solidFill>
                                              <a:schemeClr val="tx1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Calibri" panose="020F0502020204030204" pitchFamily="34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kumimoji="0" lang="pt-BR" sz="2000" b="0" i="1" u="none" strike="noStrike" kern="1200" cap="none" spc="0" normalizeH="0" baseline="0" noProof="0" dirty="0">
                                            <a:ln>
                                              <a:noFill/>
                                            </a:ln>
                                            <a:solidFill>
                                              <a:schemeClr val="tx1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Calibri" panose="020F0502020204030204" pitchFamily="34" charset="0"/>
                                          </a:rPr>
                                          <m:t>𝑎</m:t>
                                        </m:r>
                                      </m:e>
                                      <m:sup>
                                        <m:r>
                                          <a:rPr kumimoji="0" lang="pt-BR" sz="2000" b="0" i="1" u="none" strike="noStrike" kern="1200" cap="none" spc="0" normalizeH="0" baseline="0" noProof="0" dirty="0">
                                            <a:ln>
                                              <a:noFill/>
                                            </a:ln>
                                            <a:solidFill>
                                              <a:schemeClr val="tx1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Calibri" panose="020F0502020204030204" pitchFamily="34" charset="0"/>
                                          </a:rPr>
                                          <m:t>′</m:t>
                                        </m:r>
                                      </m:sup>
                                    </m:sSup>
                                  </m:e>
                                </m:d>
                              </m:oMath>
                            </m:oMathPara>
                          </a14:m>
                          <a:endParaRPr lang="en-US" sz="20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US" sz="2000" b="0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Calibri" panose="020F0502020204030204" pitchFamily="34" charset="0"/>
                                  </a:rPr>
                                  <m:t>𝑟</m:t>
                                </m:r>
                                <m:r>
                                  <a:rPr kumimoji="0" lang="pt-BR" sz="2000" b="0" i="1" u="none" strike="noStrike" kern="1200" cap="none" spc="0" normalizeH="0" baseline="0" noProof="0" dirty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Calibri" panose="020F0502020204030204" pitchFamily="34" charset="0"/>
                                  </a:rPr>
                                  <m:t>+</m:t>
                                </m:r>
                              </m:oMath>
                            </m:oMathPara>
                          </a14:m>
                          <a:endParaRPr kumimoji="0" lang="en-US" sz="2000" b="0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 panose="020F0502020204030204" pitchFamily="34" charset="0"/>
                          </a:endParaRPr>
                        </a:p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pt-BR" sz="2000" b="0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Calibri" panose="020F0502020204030204" pitchFamily="34" charset="0"/>
                                  </a:rPr>
                                  <m:t>𝛾</m:t>
                                </m:r>
                                <m:r>
                                  <a:rPr kumimoji="0" lang="en-US" sz="2000" b="0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Calibri" panose="020F0502020204030204" pitchFamily="34" charset="0"/>
                                  </a:rPr>
                                  <m:t> </m:t>
                                </m:r>
                                <m:limLow>
                                  <m:limLowPr>
                                    <m:ctrlPr>
                                      <a:rPr kumimoji="0" lang="pt-BR" sz="2000" b="0" i="1" u="none" strike="noStrike" kern="1200" cap="none" spc="0" normalizeH="0" baseline="0" noProof="0" dirty="0">
                                        <a:ln>
                                          <a:noFill/>
                                        </a:ln>
                                        <a:solidFill>
                                          <a:schemeClr val="tx1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Calibri" panose="020F0502020204030204" pitchFamily="34" charset="0"/>
                                      </a:rPr>
                                    </m:ctrlPr>
                                  </m:limLow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kumimoji="0" lang="pt-BR" sz="2000" b="0" i="0" u="none" strike="noStrike" kern="1200" cap="none" spc="0" normalizeH="0" baseline="0" noProof="0" dirty="0">
                                        <a:ln>
                                          <a:noFill/>
                                        </a:ln>
                                        <a:solidFill>
                                          <a:schemeClr val="tx1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Calibri" panose="020F0502020204030204" pitchFamily="34" charset="0"/>
                                      </a:rPr>
                                      <m:t>max</m:t>
                                    </m:r>
                                  </m:e>
                                  <m:lim>
                                    <m:sSup>
                                      <m:sSupPr>
                                        <m:ctrlPr>
                                          <a:rPr kumimoji="0" lang="en-US" sz="2000" b="0" i="1" u="none" strike="noStrike" kern="1200" cap="none" spc="0" normalizeH="0" baseline="0" noProof="0" dirty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schemeClr val="tx1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Calibri" panose="020F0502020204030204" pitchFamily="34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kumimoji="0" lang="en-US" sz="2000" b="0" i="1" u="none" strike="noStrike" kern="1200" cap="none" spc="0" normalizeH="0" baseline="0" noProof="0" dirty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schemeClr val="tx1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Calibri" panose="020F0502020204030204" pitchFamily="34" charset="0"/>
                                          </a:rPr>
                                          <m:t>𝑎</m:t>
                                        </m:r>
                                      </m:e>
                                      <m:sup>
                                        <m:r>
                                          <a:rPr kumimoji="0" lang="en-US" sz="2000" b="0" i="1" u="none" strike="noStrike" kern="1200" cap="none" spc="0" normalizeH="0" baseline="0" noProof="0" dirty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schemeClr val="tx1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Calibri" panose="020F0502020204030204" pitchFamily="34" charset="0"/>
                                          </a:rPr>
                                          <m:t>′</m:t>
                                        </m:r>
                                      </m:sup>
                                    </m:sSup>
                                  </m:lim>
                                </m:limLow>
                                <m:r>
                                  <a:rPr kumimoji="0" lang="en-US" sz="2000" b="0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Calibri" panose="020F0502020204030204" pitchFamily="34" charset="0"/>
                                  </a:rPr>
                                  <m:t> </m:t>
                                </m:r>
                                <m:sSub>
                                  <m:sSubPr>
                                    <m:ctrlPr>
                                      <a:rPr kumimoji="0" lang="en-US" sz="2000" b="0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schemeClr val="tx1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Calibri" panose="020F0502020204030204" pitchFamily="34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kumimoji="0" lang="pt-BR" sz="2000" b="0" i="1" u="none" strike="noStrike" kern="1200" cap="none" spc="0" normalizeH="0" baseline="0" noProof="0" dirty="0">
                                        <a:ln>
                                          <a:noFill/>
                                        </a:ln>
                                        <a:solidFill>
                                          <a:schemeClr val="tx1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Calibri" panose="020F0502020204030204" pitchFamily="34" charset="0"/>
                                      </a:rPr>
                                      <m:t>𝑄</m:t>
                                    </m:r>
                                  </m:e>
                                  <m:sub>
                                    <m:r>
                                      <a:rPr kumimoji="0" lang="en-US" sz="2000" b="0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schemeClr val="tx1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Calibri" panose="020F0502020204030204" pitchFamily="34" charset="0"/>
                                      </a:rPr>
                                      <m:t>𝜃</m:t>
                                    </m:r>
                                  </m:sub>
                                </m:sSub>
                                <m:d>
                                  <m:dPr>
                                    <m:ctrlPr>
                                      <a:rPr kumimoji="0" lang="pt-BR" sz="2000" b="0" i="1" u="none" strike="noStrike" kern="1200" cap="none" spc="0" normalizeH="0" baseline="0" noProof="0" dirty="0">
                                        <a:ln>
                                          <a:noFill/>
                                        </a:ln>
                                        <a:solidFill>
                                          <a:schemeClr val="tx1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Calibri" panose="020F0502020204030204" pitchFamily="34" charset="0"/>
                                      </a:rPr>
                                    </m:ctrlPr>
                                  </m:dPr>
                                  <m:e>
                                    <m:sSup>
                                      <m:sSupPr>
                                        <m:ctrlPr>
                                          <a:rPr kumimoji="0" lang="pt-BR" sz="2000" b="0" i="1" u="none" strike="noStrike" kern="1200" cap="none" spc="0" normalizeH="0" baseline="0" noProof="0" dirty="0">
                                            <a:ln>
                                              <a:noFill/>
                                            </a:ln>
                                            <a:solidFill>
                                              <a:schemeClr val="tx1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Calibri" panose="020F0502020204030204" pitchFamily="34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kumimoji="0" lang="pt-BR" sz="2000" b="0" i="1" u="none" strike="noStrike" kern="1200" cap="none" spc="0" normalizeH="0" baseline="0" noProof="0" dirty="0">
                                            <a:ln>
                                              <a:noFill/>
                                            </a:ln>
                                            <a:solidFill>
                                              <a:schemeClr val="tx1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Calibri" panose="020F0502020204030204" pitchFamily="34" charset="0"/>
                                          </a:rPr>
                                          <m:t>𝑠</m:t>
                                        </m:r>
                                      </m:e>
                                      <m:sup>
                                        <m:r>
                                          <a:rPr kumimoji="0" lang="pt-BR" sz="2000" b="0" i="1" u="none" strike="noStrike" kern="1200" cap="none" spc="0" normalizeH="0" baseline="0" noProof="0" dirty="0">
                                            <a:ln>
                                              <a:noFill/>
                                            </a:ln>
                                            <a:solidFill>
                                              <a:schemeClr val="tx1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Calibri" panose="020F0502020204030204" pitchFamily="34" charset="0"/>
                                          </a:rPr>
                                          <m:t>′</m:t>
                                        </m:r>
                                      </m:sup>
                                    </m:sSup>
                                    <m:r>
                                      <a:rPr kumimoji="0" lang="pt-BR" sz="2000" b="0" i="1" u="none" strike="noStrike" kern="1200" cap="none" spc="0" normalizeH="0" baseline="0" noProof="0" dirty="0">
                                        <a:ln>
                                          <a:noFill/>
                                        </a:ln>
                                        <a:solidFill>
                                          <a:schemeClr val="tx1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Calibri" panose="020F0502020204030204" pitchFamily="34" charset="0"/>
                                      </a:rPr>
                                      <m:t>,</m:t>
                                    </m:r>
                                    <m:sSup>
                                      <m:sSupPr>
                                        <m:ctrlPr>
                                          <a:rPr kumimoji="0" lang="pt-BR" sz="2000" b="0" i="1" u="none" strike="noStrike" kern="1200" cap="none" spc="0" normalizeH="0" baseline="0" noProof="0" dirty="0">
                                            <a:ln>
                                              <a:noFill/>
                                            </a:ln>
                                            <a:solidFill>
                                              <a:schemeClr val="tx1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Calibri" panose="020F0502020204030204" pitchFamily="34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kumimoji="0" lang="pt-BR" sz="2000" b="0" i="1" u="none" strike="noStrike" kern="1200" cap="none" spc="0" normalizeH="0" baseline="0" noProof="0" dirty="0">
                                            <a:ln>
                                              <a:noFill/>
                                            </a:ln>
                                            <a:solidFill>
                                              <a:schemeClr val="tx1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Calibri" panose="020F0502020204030204" pitchFamily="34" charset="0"/>
                                          </a:rPr>
                                          <m:t>𝑎</m:t>
                                        </m:r>
                                      </m:e>
                                      <m:sup>
                                        <m:r>
                                          <a:rPr kumimoji="0" lang="pt-BR" sz="2000" b="0" i="1" u="none" strike="noStrike" kern="1200" cap="none" spc="0" normalizeH="0" baseline="0" noProof="0" dirty="0">
                                            <a:ln>
                                              <a:noFill/>
                                            </a:ln>
                                            <a:solidFill>
                                              <a:schemeClr val="tx1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Calibri" panose="020F0502020204030204" pitchFamily="34" charset="0"/>
                                          </a:rPr>
                                          <m:t>′</m:t>
                                        </m:r>
                                      </m:sup>
                                    </m:sSup>
                                  </m:e>
                                </m:d>
                              </m:oMath>
                            </m:oMathPara>
                          </a14:m>
                          <a:endParaRPr lang="en-US" sz="20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55177846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Content Placeholder 3">
                <a:extLst>
                  <a:ext uri="{FF2B5EF4-FFF2-40B4-BE49-F238E27FC236}">
                    <a16:creationId xmlns:a16="http://schemas.microsoft.com/office/drawing/2014/main" id="{4C7773AE-9FE9-7277-D6DB-8E95F83649BE}"/>
                  </a:ext>
                </a:extLst>
              </p:cNvPr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1223174941"/>
                  </p:ext>
                </p:extLst>
              </p:nvPr>
            </p:nvGraphicFramePr>
            <p:xfrm>
              <a:off x="358570" y="1157083"/>
              <a:ext cx="11474860" cy="5599811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942178">
                      <a:extLst>
                        <a:ext uri="{9D8B030D-6E8A-4147-A177-3AD203B41FA5}">
                          <a16:colId xmlns:a16="http://schemas.microsoft.com/office/drawing/2014/main" val="1288306722"/>
                        </a:ext>
                      </a:extLst>
                    </a:gridCol>
                    <a:gridCol w="2337620">
                      <a:extLst>
                        <a:ext uri="{9D8B030D-6E8A-4147-A177-3AD203B41FA5}">
                          <a16:colId xmlns:a16="http://schemas.microsoft.com/office/drawing/2014/main" val="1720949807"/>
                        </a:ext>
                      </a:extLst>
                    </a:gridCol>
                    <a:gridCol w="1954161">
                      <a:extLst>
                        <a:ext uri="{9D8B030D-6E8A-4147-A177-3AD203B41FA5}">
                          <a16:colId xmlns:a16="http://schemas.microsoft.com/office/drawing/2014/main" val="1735906300"/>
                        </a:ext>
                      </a:extLst>
                    </a:gridCol>
                    <a:gridCol w="2492477">
                      <a:extLst>
                        <a:ext uri="{9D8B030D-6E8A-4147-A177-3AD203B41FA5}">
                          <a16:colId xmlns:a16="http://schemas.microsoft.com/office/drawing/2014/main" val="569118287"/>
                        </a:ext>
                      </a:extLst>
                    </a:gridCol>
                    <a:gridCol w="2748424">
                      <a:extLst>
                        <a:ext uri="{9D8B030D-6E8A-4147-A177-3AD203B41FA5}">
                          <a16:colId xmlns:a16="http://schemas.microsoft.com/office/drawing/2014/main" val="1113794151"/>
                        </a:ext>
                      </a:extLst>
                    </a:gridCol>
                  </a:tblGrid>
                  <a:tr h="457200">
                    <a:tc>
                      <a:txBody>
                        <a:bodyPr/>
                        <a:lstStyle/>
                        <a:p>
                          <a:r>
                            <a:rPr lang="en-US" sz="2400" b="0" dirty="0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</a:rPr>
                            <a:t>Name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0" dirty="0">
                              <a:solidFill>
                                <a:schemeClr val="tx1"/>
                              </a:solidFill>
                            </a:rPr>
                            <a:t>Monte Carlo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0" dirty="0">
                              <a:solidFill>
                                <a:schemeClr val="tx1"/>
                              </a:solidFill>
                            </a:rPr>
                            <a:t>TD(0)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0" dirty="0">
                              <a:solidFill>
                                <a:schemeClr val="tx1"/>
                              </a:solidFill>
                            </a:rPr>
                            <a:t>Q-learning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0" dirty="0">
                              <a:solidFill>
                                <a:schemeClr val="tx1"/>
                              </a:solidFill>
                            </a:rPr>
                            <a:t>Approx. Q-learning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463329486"/>
                      </a:ext>
                    </a:extLst>
                  </a:tr>
                  <a:tr h="457200">
                    <a:tc>
                      <a:txBody>
                        <a:bodyPr/>
                        <a:lstStyle/>
                        <a:p>
                          <a:r>
                            <a:rPr lang="en-US" sz="2400" b="0" dirty="0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</a:rPr>
                            <a:t>Model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83333" t="-109333" r="-308073" b="-1029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219315" t="-109333" r="-268536" b="-1029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250611" t="-109333" r="-110758" b="-1029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317960" t="-109333" r="-443" b="-102933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57374844"/>
                      </a:ext>
                    </a:extLst>
                  </a:tr>
                  <a:tr h="822960">
                    <a:tc>
                      <a:txBody>
                        <a:bodyPr/>
                        <a:lstStyle/>
                        <a:p>
                          <a:r>
                            <a:rPr lang="en-US" sz="2400" b="0" dirty="0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</a:rPr>
                            <a:t>Action selection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83333" t="-116296" r="-308073" b="-47185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219315" t="-116296" r="-268536" b="-47185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250611" t="-116296" r="-110758" b="-47185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317960" t="-116296" r="-443" b="-47185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713862578"/>
                      </a:ext>
                    </a:extLst>
                  </a:tr>
                  <a:tr h="822960">
                    <a:tc>
                      <a:txBody>
                        <a:bodyPr/>
                        <a:lstStyle/>
                        <a:p>
                          <a:r>
                            <a:rPr lang="en-US" sz="2400" b="0" dirty="0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</a:rPr>
                            <a:t>Sampling technique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0" dirty="0">
                              <a:solidFill>
                                <a:schemeClr val="tx1"/>
                              </a:solidFill>
                            </a:rPr>
                            <a:t>MC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0" dirty="0">
                              <a:solidFill>
                                <a:schemeClr val="tx1"/>
                              </a:solidFill>
                            </a:rPr>
                            <a:t>Bootstrap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400" b="0" dirty="0">
                              <a:solidFill>
                                <a:schemeClr val="tx1"/>
                              </a:solidFill>
                            </a:rPr>
                            <a:t>Bootstrap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400" b="0" dirty="0">
                              <a:solidFill>
                                <a:schemeClr val="tx1"/>
                              </a:solidFill>
                            </a:rPr>
                            <a:t>Bootstrap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794431346"/>
                      </a:ext>
                    </a:extLst>
                  </a:tr>
                  <a:tr h="662051">
                    <a:tc>
                      <a:txBody>
                        <a:bodyPr/>
                        <a:lstStyle/>
                        <a:p>
                          <a:r>
                            <a:rPr lang="en-US" sz="2400" b="0" dirty="0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</a:rPr>
                            <a:t>Loss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83333" t="-396296" r="-308073" b="-36388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219315" t="-396296" r="-268536" b="-36388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250611" t="-396296" r="-110758" b="-36388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317960" t="-396296" r="-443" b="-36388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461313368"/>
                      </a:ext>
                    </a:extLst>
                  </a:tr>
                  <a:tr h="4572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313" t="-705263" r="-491223" b="-41710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83333" t="-705263" r="-308073" b="-41710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219315" t="-705263" r="-268536" b="-41710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250611" t="-705263" r="-110758" b="-41710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317960" t="-705263" r="-443" b="-41710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82562252"/>
                      </a:ext>
                    </a:extLst>
                  </a:tr>
                  <a:tr h="19202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313" t="-194286" r="-491223" b="-63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83333" t="-194286" r="-308073" b="-63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219315" t="-194286" r="-268536" b="-63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250611" t="-194286" r="-110758" b="-63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317960" t="-194286" r="-443" b="-63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55177846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1488600192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[usenames]{color}&#10;\def\argmax{\mathop{\rm arg\,max}}&#10;\begin{document}&#10;\[&#10;\textcolor{Black}{V_{k+1}^\pi(s) \leftarrow \sum_{s'} T(s, \pi(s), s') [R(s,\pi(s), s') + \gamma V_k^\pi(s')]}&#10;\]&#10;\end{document}&#10;"/>
  <p:tag name="FILENAME" val="txp_fig"/>
  <p:tag name="FORMAT" val="png16m"/>
  <p:tag name="RES" val="1200"/>
  <p:tag name="BLEND" val="0"/>
  <p:tag name="TRANSPARENT" val="0"/>
  <p:tag name="TBUG" val="0"/>
  <p:tag name="ALLOWFS" val="0"/>
  <p:tag name="ORIGWIDTH" val="494"/>
  <p:tag name="PICTUREFILESIZE" val="47294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[usenames]{color}&#10;\def\argmax{\mathop{\rm arg\,max}}&#10;\begin{document}&#10;\[&#10;\textcolor{Black}{V_{0}^\pi(s) = 0}&#10;\]&#10;\end{document}&#10;"/>
  <p:tag name="FILENAME" val="txp_fig"/>
  <p:tag name="FORMAT" val="png16m"/>
  <p:tag name="RES" val="1200"/>
  <p:tag name="BLEND" val="0"/>
  <p:tag name="TRANSPARENT" val="0"/>
  <p:tag name="TBUG" val="0"/>
  <p:tag name="ALLOWFS" val="0"/>
  <p:tag name="ORIGWIDTH" val="100"/>
  <p:tag name="PICTUREFILESIZE" val="882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[usenames]{color}&#10;\def\argmax{\mathop{\rm arg\,max}}&#10;\begin{document}&#10;\[&#10;V^\pi(s) \leftarrow (1-\alpha) V^\pi(s) + (\alpha) \textcolor{OliveGreen}{sample}&#10;\]&#10;\end{document}&#10;"/>
  <p:tag name="FILENAME" val="txp_fig"/>
  <p:tag name="FORMAT" val="png16m"/>
  <p:tag name="RES" val="1200"/>
  <p:tag name="BLEND" val="0"/>
  <p:tag name="TRANSPARENT" val="0"/>
  <p:tag name="TBUG" val="0"/>
  <p:tag name="ALLOWFS" val="0"/>
  <p:tag name="ORIGWIDTH" val="345"/>
  <p:tag name="PICTUREFILESIZE" val="25788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[usenames]{color}&#10;\def\argmax{\mathop{\rm arg\,max}}&#10;\begin{document}&#10;\[&#10;V^\pi(s) \leftarrow V^\pi(s) + \alpha (\textcolor{OliveGreen}{sample} - V^\pi(s))&#10;\]&#10;\end{document}&#10;"/>
  <p:tag name="FILENAME" val="txp_fig"/>
  <p:tag name="FORMAT" val="png16m"/>
  <p:tag name="RES" val="1200"/>
  <p:tag name="BLEND" val="0"/>
  <p:tag name="TRANSPARENT" val="0"/>
  <p:tag name="TBUG" val="0"/>
  <p:tag name="ALLOWFS" val="0"/>
  <p:tag name="ORIGWIDTH" val="355"/>
  <p:tag name="PICTUREFILESIZE" val="26692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[usenames]{color}&#10;\def\argmax{\mathop{\rm arg\,max}}&#10;\begin{document}&#10;\[&#10;V_{k+1}^\pi(s) \leftarrow \frac{1}{n} \sum_{i} \textcolor{OliveGreen}{sample_i}&#10;\]&#10;\end{document}&#10;"/>
  <p:tag name="FILENAME" val="txp_fig"/>
  <p:tag name="FORMAT" val="png16m"/>
  <p:tag name="RES" val="1200"/>
  <p:tag name="BLEND" val="0"/>
  <p:tag name="TRANSPARENT" val="0"/>
  <p:tag name="TBUG" val="0"/>
  <p:tag name="ALLOWFS" val="0"/>
  <p:tag name="ORIGWIDTH" val="230"/>
  <p:tag name="PICTUREFILESIZE" val="29806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[usenames]{color}&#10;\def\argmax{\mathop{\rm arg\,max}}&#10;\begin{document}&#10;\[&#10;\textcolor{Black}{V_{k+1}^\pi(s) \leftarrow \sum_{s'} T(s, \pi(s), s') [R(s,\pi(s), s') + \gamma V_k^\pi(s')]}&#10;\]&#10;\end{document}&#10;"/>
  <p:tag name="FILENAME" val="txp_fig"/>
  <p:tag name="FORMAT" val="png16m"/>
  <p:tag name="RES" val="1200"/>
  <p:tag name="BLEND" val="0"/>
  <p:tag name="TRANSPARENT" val="0"/>
  <p:tag name="TBUG" val="0"/>
  <p:tag name="ALLOWFS" val="0"/>
  <p:tag name="ORIGWIDTH" val="494"/>
  <p:tag name="PICTUREFILESIZE" val="47294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[usenames]{color}&#10;\def\argmax{\mathop{\rm arg\,max}}&#10;\begin{document}&#10;\[&#10;V^\pi(s) \leftarrow (1-\alpha) V^\pi(s) + (\alpha) \textcolor{OliveGreen}{sample}&#10;\]&#10;\end{document}&#10;"/>
  <p:tag name="FILENAME" val="txp_fig"/>
  <p:tag name="FORMAT" val="png16m"/>
  <p:tag name="RES" val="1200"/>
  <p:tag name="BLEND" val="0"/>
  <p:tag name="TRANSPARENT" val="0"/>
  <p:tag name="TBUG" val="0"/>
  <p:tag name="ALLOWFS" val="0"/>
  <p:tag name="ORIGWIDTH" val="345"/>
  <p:tag name="PICTUREFILESIZE" val="25788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[usenames]{color}&#10;\def\argmax{\mathop{\rm arg\,max}}&#10;\begin{document}&#10;\[&#10;V^\pi(s) \leftarrow (1-\alpha) V^\pi(s) + (\alpha) \textcolor{OliveGreen}{sample}&#10;\]&#10;\end{document}&#10;"/>
  <p:tag name="FILENAME" val="txp_fig"/>
  <p:tag name="FORMAT" val="png16m"/>
  <p:tag name="RES" val="1200"/>
  <p:tag name="BLEND" val="0"/>
  <p:tag name="TRANSPARENT" val="0"/>
  <p:tag name="TBUG" val="0"/>
  <p:tag name="ALLOWFS" val="0"/>
  <p:tag name="ORIGWIDTH" val="345"/>
  <p:tag name="PICTUREFILESIZE" val="25788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[usenames]{color}&#10;\def\argmax{\mathop{\rm arg\,max}}&#10;\begin{document}&#10;\[&#10;V^\pi(s) \leftarrow V^\pi(s) + \alpha (\textcolor{OliveGreen}{sample} - V^\pi(s))&#10;\]&#10;\end{document}&#10;"/>
  <p:tag name="FILENAME" val="txp_fig"/>
  <p:tag name="FORMAT" val="png16m"/>
  <p:tag name="RES" val="1200"/>
  <p:tag name="BLEND" val="0"/>
  <p:tag name="TRANSPARENT" val="0"/>
  <p:tag name="TBUG" val="0"/>
  <p:tag name="ALLOWFS" val="0"/>
  <p:tag name="ORIGWIDTH" val="355"/>
  <p:tag name="PICTUREFILESIZE" val="26692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[usenames]{color}&#10;\def\argmax{\mathop{\rm arg\,max}}&#10;\begin{document}&#10;\[&#10;V^\pi(s) \leftarrow V^\pi(s) + \alpha (\textcolor{OliveGreen}{sample} - V^\pi(s))&#10;\]&#10;\end{document}&#10;"/>
  <p:tag name="FILENAME" val="txp_fig"/>
  <p:tag name="FORMAT" val="png16m"/>
  <p:tag name="RES" val="1200"/>
  <p:tag name="BLEND" val="0"/>
  <p:tag name="TRANSPARENT" val="0"/>
  <p:tag name="TBUG" val="0"/>
  <p:tag name="ALLOWFS" val="0"/>
  <p:tag name="ORIGWIDTH" val="355"/>
  <p:tag name="PICTUREFILESIZE" val="26692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[usenames]{color}&#10;\def\argmax{\mathop{\rm arg\,max}}&#10;\begin{document}&#10;\[&#10;\textcolor{OliveGreen}{sample = R(s,\pi(s),s') +  \gamma V^\pi(s')}&#10;\]&#10;\end{document}&#10;"/>
  <p:tag name="FILENAME" val="txp_fig"/>
  <p:tag name="FORMAT" val="png16m"/>
  <p:tag name="RES" val="1200"/>
  <p:tag name="BLEND" val="0"/>
  <p:tag name="TRANSPARENT" val="0"/>
  <p:tag name="TBUG" val="0"/>
  <p:tag name="ALLOWFS" val="0"/>
  <p:tag name="ORIGWIDTH" val="319"/>
  <p:tag name="PICTUREFILESIZE" val="24756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[usenames]{color}&#10;\def\argmax{\mathop{\rm arg\,max}}&#10;\begin{document}&#10;\[&#10;V^\pi(s) \leftarrow V^\pi(s) + \alpha (\textcolor{OliveGreen}{sample} - V^\pi(s))&#10;\]&#10;\end{document}&#10;"/>
  <p:tag name="FILENAME" val="txp_fig"/>
  <p:tag name="FORMAT" val="png16m"/>
  <p:tag name="RES" val="1200"/>
  <p:tag name="BLEND" val="0"/>
  <p:tag name="TRANSPARENT" val="0"/>
  <p:tag name="TBUG" val="0"/>
  <p:tag name="ALLOWFS" val="0"/>
  <p:tag name="ORIGWIDTH" val="355"/>
  <p:tag name="PICTUREFILESIZE" val="26692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[usenames]{color}&#10;\def\argmax{\mathop{\rm arg\,max}}&#10;\begin{document}&#10;\[&#10;\textcolor{OliveGreen}{sample = R(s,\pi(s),s') +  \gamma V^\pi(s')}&#10;\]&#10;\end{document}&#10;"/>
  <p:tag name="FILENAME" val="txp_fig"/>
  <p:tag name="FORMAT" val="png16m"/>
  <p:tag name="RES" val="1200"/>
  <p:tag name="BLEND" val="0"/>
  <p:tag name="TRANSPARENT" val="0"/>
  <p:tag name="TBUG" val="0"/>
  <p:tag name="ALLOWFS" val="0"/>
  <p:tag name="ORIGWIDTH" val="319"/>
  <p:tag name="PICTUREFILESIZE" val="24756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[usenames]{color}&#10;\def\argmax{\mathop{\rm arg\,max}}&#10;\begin{document}&#10;\[&#10;\textcolor{Blue}{\pi(s) = \argmax_a Q(s,a)}&#10;\]&#10;\end{document}&#10;"/>
  <p:tag name="FILENAME" val="txp_fig"/>
  <p:tag name="FORMAT" val="png16m"/>
  <p:tag name="RES" val="1200"/>
  <p:tag name="BLEND" val="0"/>
  <p:tag name="TRANSPARENT" val="0"/>
  <p:tag name="TBUG" val="0"/>
  <p:tag name="ALLOWFS" val="0"/>
  <p:tag name="ORIGWIDTH" val="218"/>
  <p:tag name="PICTUREFILESIZE" val="20834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[usenames]{color}&#10;\def\argmax{\mathop{\rm arg\,max}}&#10;\begin{document}&#10;\[&#10;\textcolor{OliveGreen}{Q(s,a) = \sum_{s'} T(s,a,s') \left[ R(s,a,s') + \gamma V(s') \right]}&#10;\]&#10;\end{document}&#10;"/>
  <p:tag name="FILENAME" val="txp_fig"/>
  <p:tag name="FORMAT" val="png16m"/>
  <p:tag name="RES" val="1200"/>
  <p:tag name="BLEND" val="0"/>
  <p:tag name="TRANSPARENT" val="0"/>
  <p:tag name="TBUG" val="0"/>
  <p:tag name="ALLOWFS" val="0"/>
  <p:tag name="ORIGWIDTH" val="413"/>
  <p:tag name="PICTUREFILESIZE" val="41270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[usenames]{color}&#10;\def\argmax{\mathop{\rm arg\,max}}&#10;\begin{document}&#10;\[&#10;\textcolor{Blue}{Q(s,a) \leftarrow (1-\alpha) Q(s,a) + (\alpha) \left[ r + \gamma \max_{a'}Q(s',a')\right] }&#10;\]&#10;\end{document}&#10;"/>
  <p:tag name="FILENAME" val="txp_fig"/>
  <p:tag name="FORMAT" val="png16m"/>
  <p:tag name="RES" val="1200"/>
  <p:tag name="BLEND" val="0"/>
  <p:tag name="TRANSPARENT" val="0"/>
  <p:tag name="TBUG" val="0"/>
  <p:tag name="ALLOWFS" val="0"/>
  <p:tag name="ORIGWIDTH" val="491"/>
  <p:tag name="PICTUREFILESIZE" val="4516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[usenames]{color}&#10;\def\argmax{\mathop{\rm arg\,max}}&#10;\begin{document}&#10;\[&#10;\textcolor{Blue}{Q(s,a) \approx r + \gamma \max_{a'}Q(s',a')}&#10;\]&#10;\end{document}&#10;"/>
  <p:tag name="FILENAME" val="txp_fig"/>
  <p:tag name="FORMAT" val="png16m"/>
  <p:tag name="RES" val="1200"/>
  <p:tag name="BLEND" val="0"/>
  <p:tag name="TRANSPARENT" val="0"/>
  <p:tag name="TBUG" val="0"/>
  <p:tag name="ALLOWFS" val="0"/>
  <p:tag name="ORIGWIDTH" val="269"/>
  <p:tag name="PICTUREFILESIZE" val="26948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[usenames]{color}&#10;\def\argmax{\mathop{\rm arg\,max}}&#10;\begin{document}&#10;\[&#10;\textcolor{Black}{Q_{k+1}(s,a) \leftarrow \sum_{s'} T(s,a,s') \,\left[ R(s, a, s') + \gamma\, \max_{a'} Q_k(s',a')\right]}&#10;\]&#10;\end{document}&#10;"/>
  <p:tag name="FILENAME" val="txp_fig"/>
  <p:tag name="FORMAT" val="png16m"/>
  <p:tag name="RES" val="1200"/>
  <p:tag name="BLEND" val="0"/>
  <p:tag name="TRANSPARENT" val="0"/>
  <p:tag name="TBUG" val="0"/>
  <p:tag name="ALLOWFS" val="0"/>
  <p:tag name="ORIGWIDTH" val="544"/>
  <p:tag name="PICTUREFILESIZE" val="56743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[usenames]{color}&#10;\def\argmax{\mathop{\rm arg\,max}}&#10;\begin{document}&#10;\[&#10;\textcolor{OliveGreen}{&#10;  f(u, n) = u + k/n&#10;}&#10;\]&#10;\end{document}&#10;"/>
  <p:tag name="FILENAME" val="txp_fig"/>
  <p:tag name="FORMAT" val="png16m"/>
  <p:tag name="RES" val="1200"/>
  <p:tag name="BLEND" val="0"/>
  <p:tag name="TRANSPARENT" val="0"/>
  <p:tag name="TBUG" val="0"/>
  <p:tag name="ALLOWFS" val="0"/>
  <p:tag name="ORIGWIDTH" val="172"/>
  <p:tag name="PICTUREFILESIZE" val="12229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[usenames]{color}&#10;\def\argmax{\mathop{\rm arg\,max}}&#10;\begin{document}&#10;\[&#10;\textcolor{Black}{Q(s,a) \leftarrow_\alpha \textcolor{OliveGreen}{R(s,a,s') + \gamma \max_{a'} f(Q(s',a'), N(s',a'))}}&#10;\]&#10;\end{document}&#10;"/>
  <p:tag name="FILENAME" val="txp_fig"/>
  <p:tag name="FORMAT" val="png16m"/>
  <p:tag name="RES" val="1200"/>
  <p:tag name="BLEND" val="0"/>
  <p:tag name="TRANSPARENT" val="0"/>
  <p:tag name="TBUG" val="0"/>
  <p:tag name="ALLOWFS" val="0"/>
  <p:tag name="ORIGWIDTH" val="485"/>
  <p:tag name="PICTUREFILESIZE" val="47305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[usenames]{color}&#10;\def\argmax{\mathop{\rm arg\,max}}&#10;\begin{document}&#10;\[&#10;\textcolor{Black}{Q(s,a) \leftarrow_\alpha \textcolor{OliveGreen}{R(s,a,s') + \gamma \max_{a'} Q(s',a')}}&#10;\]&#10;\end{document}&#10;"/>
  <p:tag name="FILENAME" val="txp_fig"/>
  <p:tag name="FORMAT" val="png16m"/>
  <p:tag name="RES" val="1200"/>
  <p:tag name="BLEND" val="0"/>
  <p:tag name="TRANSPARENT" val="0"/>
  <p:tag name="TBUG" val="0"/>
  <p:tag name="ALLOWFS" val="0"/>
  <p:tag name="ORIGWIDTH" val="365"/>
  <p:tag name="PICTUREFILESIZE" val="37419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[usenames]{color}&#10;\def\argmax{\mathop{\rm arg\,max}}&#10;\begin{document}&#10;\[&#10;\textcolor{OliveGreen}{&#10;  f(u, n) = u + k/n&#10;}&#10;\]&#10;\end{document}&#10;"/>
  <p:tag name="FILENAME" val="txp_fig"/>
  <p:tag name="FORMAT" val="png16m"/>
  <p:tag name="RES" val="1200"/>
  <p:tag name="BLEND" val="0"/>
  <p:tag name="TRANSPARENT" val="0"/>
  <p:tag name="TBUG" val="0"/>
  <p:tag name="ALLOWFS" val="0"/>
  <p:tag name="ORIGWIDTH" val="172"/>
  <p:tag name="PICTUREFILESIZE" val="12229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[usenames]{color}&#10;\def\argmax{\mathop{\rm arg\,max}}&#10;\begin{document}&#10;\[&#10;\textcolor{Black}{Q(s,a) \leftarrow_\alpha \textcolor{OliveGreen}{R(s,a,s') + \gamma \max_{a'} f(Q(s',a'), N(s',a'))}}&#10;\]&#10;\end{document}&#10;"/>
  <p:tag name="FILENAME" val="txp_fig"/>
  <p:tag name="FORMAT" val="png16m"/>
  <p:tag name="RES" val="1200"/>
  <p:tag name="BLEND" val="0"/>
  <p:tag name="TRANSPARENT" val="0"/>
  <p:tag name="TBUG" val="0"/>
  <p:tag name="ALLOWFS" val="0"/>
  <p:tag name="ORIGWIDTH" val="485"/>
  <p:tag name="PICTUREFILESIZE" val="47305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[usenames]{color}&#10;\def\argmax{\mathop{\rm arg\,max}}&#10;\begin{document}&#10;\[&#10;\textcolor{Black}{Q(s,a) \leftarrow_\alpha \textcolor{OliveGreen}{R(s,a,s') + \gamma \max_{a'} Q(s',a')}}&#10;\]&#10;\end{document}&#10;"/>
  <p:tag name="FILENAME" val="txp_fig"/>
  <p:tag name="FORMAT" val="png16m"/>
  <p:tag name="RES" val="1200"/>
  <p:tag name="BLEND" val="0"/>
  <p:tag name="TRANSPARENT" val="0"/>
  <p:tag name="TBUG" val="0"/>
  <p:tag name="ALLOWFS" val="0"/>
  <p:tag name="ORIGWIDTH" val="365"/>
  <p:tag name="PICTUREFILESIZE" val="37419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.potx" id="{DA11FA2B-8FCA-4322-93DA-6C8F53468DA7}" vid="{856CF231-596A-4CB8-93D6-B29F8EE2888E}"/>
    </a:ext>
  </a:extLst>
</a:theme>
</file>

<file path=ppt/theme/theme2.xml><?xml version="1.0" encoding="utf-8"?>
<a:theme xmlns:a="http://schemas.openxmlformats.org/drawingml/2006/main" name="1_Office Theme">
  <a:themeElements>
    <a:clrScheme name="Custom 5">
      <a:dk1>
        <a:sysClr val="windowText" lastClr="000000"/>
      </a:dk1>
      <a:lt1>
        <a:sysClr val="window" lastClr="FFFFFF"/>
      </a:lt1>
      <a:dk2>
        <a:srgbClr val="7030A0"/>
      </a:dk2>
      <a:lt2>
        <a:srgbClr val="E7E6E6"/>
      </a:lt2>
      <a:accent1>
        <a:srgbClr val="2E75B5"/>
      </a:accent1>
      <a:accent2>
        <a:srgbClr val="2E75B5"/>
      </a:accent2>
      <a:accent3>
        <a:srgbClr val="A5A5A5"/>
      </a:accent3>
      <a:accent4>
        <a:srgbClr val="FFC000"/>
      </a:accent4>
      <a:accent5>
        <a:srgbClr val="5B9BD5"/>
      </a:accent5>
      <a:accent6>
        <a:srgbClr val="2E75B5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.potx" id="{DA11FA2B-8FCA-4322-93DA-6C8F53468DA7}" vid="{856CF231-596A-4CB8-93D6-B29F8EE2888E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12882</TotalTime>
  <Words>3450</Words>
  <Application>Microsoft Office PowerPoint</Application>
  <PresentationFormat>Widescreen</PresentationFormat>
  <Paragraphs>763</Paragraphs>
  <Slides>48</Slides>
  <Notes>13</Notes>
  <HiddenSlides>1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48</vt:i4>
      </vt:variant>
    </vt:vector>
  </HeadingPairs>
  <TitlesOfParts>
    <vt:vector size="57" baseType="lpstr">
      <vt:lpstr>ＭＳ Ｐゴシック</vt:lpstr>
      <vt:lpstr>Arial</vt:lpstr>
      <vt:lpstr>Calibri</vt:lpstr>
      <vt:lpstr>Calibri Light</vt:lpstr>
      <vt:lpstr>Cambria Math</vt:lpstr>
      <vt:lpstr>Symbol</vt:lpstr>
      <vt:lpstr>Wingdings</vt:lpstr>
      <vt:lpstr>Office Theme</vt:lpstr>
      <vt:lpstr>1_Office Theme</vt:lpstr>
      <vt:lpstr>  07-280 AI &amp; ML I  Reinforcement Learning</vt:lpstr>
      <vt:lpstr>Reinforcement learning</vt:lpstr>
      <vt:lpstr>Reinforcement Learning</vt:lpstr>
      <vt:lpstr>Reinforcement Learning</vt:lpstr>
      <vt:lpstr>Offline (MDPs) vs. Online (RL)</vt:lpstr>
      <vt:lpstr>Overview: MDPs and Reinforcement Learning</vt:lpstr>
      <vt:lpstr>Why Not Use Policy Evaluation?</vt:lpstr>
      <vt:lpstr>Online Learning Passive Reinforcement Learning Monte Carlo Policy Evaluation</vt:lpstr>
      <vt:lpstr>Monte Carlo (Sample-Based) Learning</vt:lpstr>
      <vt:lpstr>Monte Carlo (Sample-Based) Learning</vt:lpstr>
      <vt:lpstr>Monte Carlo (Sample-Based) Learning</vt:lpstr>
      <vt:lpstr>Sample-Based Policy Evaluation?</vt:lpstr>
      <vt:lpstr>Online Learning Passive Reinforcement Learning Temporal Difference Learning</vt:lpstr>
      <vt:lpstr>Temporal Difference Learning</vt:lpstr>
      <vt:lpstr>Temporal Difference Learning</vt:lpstr>
      <vt:lpstr>Temporal Difference Learning</vt:lpstr>
      <vt:lpstr>Example: Temporal Difference Learning</vt:lpstr>
      <vt:lpstr>Example: Temporal Difference Learning</vt:lpstr>
      <vt:lpstr>Temporal Difference Learning</vt:lpstr>
      <vt:lpstr>ML detour: Quick Calculus Quiz</vt:lpstr>
      <vt:lpstr>ML detour: Gradient Descent</vt:lpstr>
      <vt:lpstr>Temporal Difference Learning</vt:lpstr>
      <vt:lpstr>Poll 1</vt:lpstr>
      <vt:lpstr>Problems with TD Value Learning</vt:lpstr>
      <vt:lpstr>MDP/RL Notation</vt:lpstr>
      <vt:lpstr>RL Summary</vt:lpstr>
      <vt:lpstr>RL Summary</vt:lpstr>
      <vt:lpstr>Online Learning Model-free Learning Active Reinforcement Learning Q-Learning</vt:lpstr>
      <vt:lpstr>Q-Learning</vt:lpstr>
      <vt:lpstr>Q-Learning Properties</vt:lpstr>
      <vt:lpstr>Overview: MDPs and Reinforcement Learning</vt:lpstr>
      <vt:lpstr>Demo Q-Learning Auto Cliff Grid</vt:lpstr>
      <vt:lpstr>Double Bandits</vt:lpstr>
      <vt:lpstr>Double-Bandit MDP</vt:lpstr>
      <vt:lpstr>Offline Planning</vt:lpstr>
      <vt:lpstr>Let’s Play!</vt:lpstr>
      <vt:lpstr>Online Planning</vt:lpstr>
      <vt:lpstr>Let’s Play!</vt:lpstr>
      <vt:lpstr>What Just Happened?</vt:lpstr>
      <vt:lpstr>Exploration vs. Exploitation</vt:lpstr>
      <vt:lpstr>How to Explore?</vt:lpstr>
      <vt:lpstr>Demo Q-learning – Manual Exploration – Bridge Grid </vt:lpstr>
      <vt:lpstr>Exploration Functions</vt:lpstr>
      <vt:lpstr>Exploration Functions</vt:lpstr>
      <vt:lpstr>Demo Q-learning – Epsilon-Greedy – Crawler </vt:lpstr>
      <vt:lpstr>Exploration Functions</vt:lpstr>
      <vt:lpstr>Regret</vt:lpstr>
      <vt:lpstr>RL Summary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</dc:title>
  <dc:creator>Patrick Virtue</dc:creator>
  <cp:lastModifiedBy>Pat Virtue</cp:lastModifiedBy>
  <cp:revision>337</cp:revision>
  <dcterms:created xsi:type="dcterms:W3CDTF">2020-05-18T13:01:09Z</dcterms:created>
  <dcterms:modified xsi:type="dcterms:W3CDTF">2026-04-15T12:46:43Z</dcterms:modified>
</cp:coreProperties>
</file>