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6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tags/tag4.xml" ContentType="application/vnd.openxmlformats-officedocument.presentationml.tags+xml"/>
  <Override PartName="/ppt/ink/ink9.xml" ContentType="application/inkml+xml"/>
  <Override PartName="/ppt/ink/ink10.xml" ContentType="application/inkml+xml"/>
  <Override PartName="/ppt/ink/ink11.xml" ContentType="application/inkml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ink/ink12.xml" ContentType="application/inkml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ink/ink13.xml" ContentType="application/inkml+xml"/>
  <Override PartName="/ppt/ink/ink14.xml" ContentType="application/inkml+xml"/>
  <Override PartName="/ppt/tags/tag11.xml" ContentType="application/vnd.openxmlformats-officedocument.presentationml.tags+xml"/>
  <Override PartName="/ppt/notesSlides/notesSlide8.xml" ContentType="application/vnd.openxmlformats-officedocument.presentationml.notesSlide+xml"/>
  <Override PartName="/ppt/ink/ink15.xml" ContentType="application/inkml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ink/ink16.xml" ContentType="application/inkml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ink/ink17.xml" ContentType="application/inkml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ink/ink18.xml" ContentType="application/inkml+xml"/>
  <Override PartName="/ppt/notesSlides/notesSlide10.xml" ContentType="application/vnd.openxmlformats-officedocument.presentationml.notesSlide+xml"/>
  <Override PartName="/ppt/ink/ink19.xml" ContentType="application/inkml+xml"/>
  <Override PartName="/ppt/notesSlides/notesSlide11.xml" ContentType="application/vnd.openxmlformats-officedocument.presentationml.notesSlide+xml"/>
  <Override PartName="/ppt/ink/ink20.xml" ContentType="application/inkml+xml"/>
  <Override PartName="/ppt/notesSlides/notesSlide12.xml" ContentType="application/vnd.openxmlformats-officedocument.presentationml.notesSlide+xml"/>
  <Override PartName="/ppt/ink/ink21.xml" ContentType="application/inkml+xml"/>
  <Override PartName="/ppt/notesSlides/notesSlide13.xml" ContentType="application/vnd.openxmlformats-officedocument.presentationml.notesSlide+xml"/>
  <Override PartName="/ppt/ink/ink22.xml" ContentType="application/inkml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ink/ink23.xml" ContentType="application/inkml+xml"/>
  <Override PartName="/ppt/notesSlides/notesSlide22.xml" ContentType="application/vnd.openxmlformats-officedocument.presentationml.notesSlide+xml"/>
  <Override PartName="/ppt/ink/ink24.xml" ContentType="application/inkml+xml"/>
  <Override PartName="/ppt/notesSlides/notesSlide23.xml" ContentType="application/vnd.openxmlformats-officedocument.presentationml.notesSlide+xml"/>
  <Override PartName="/ppt/ink/ink25.xml" ContentType="application/inkml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ink/ink26.xml" ContentType="application/inkml+xml"/>
  <Override PartName="/ppt/ink/ink27.xml" ContentType="application/inkml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27.xml" ContentType="application/vnd.openxmlformats-officedocument.presentationml.notesSlide+xml"/>
  <Override PartName="/ppt/ink/ink28.xml" ContentType="application/inkml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notesSlides/notesSlide28.xml" ContentType="application/vnd.openxmlformats-officedocument.presentationml.notesSlide+xml"/>
  <Override PartName="/ppt/ink/ink29.xml" ContentType="application/inkml+xml"/>
  <Override PartName="/ppt/ink/ink30.xml" ContentType="application/inkml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29.xml" ContentType="application/vnd.openxmlformats-officedocument.presentationml.notesSlide+xml"/>
  <Override PartName="/ppt/ink/ink31.xml" ContentType="application/inkml+xml"/>
  <Override PartName="/ppt/notesSlides/notesSlide30.xml" ContentType="application/vnd.openxmlformats-officedocument.presentationml.notesSlide+xml"/>
  <Override PartName="/ppt/ink/ink32.xml" ContentType="application/inkml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ink/ink33.xml" ContentType="application/inkml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ink/ink34.xml" ContentType="application/inkml+xml"/>
  <Override PartName="/ppt/notesSlides/notesSlide40.xml" ContentType="application/vnd.openxmlformats-officedocument.presentationml.notesSlide+xml"/>
  <Override PartName="/ppt/ink/ink35.xml" ContentType="application/inkml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ink/ink42.xml" ContentType="application/inkml+xml"/>
  <Override PartName="/ppt/ink/ink43.xml" ContentType="application/inkml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ink/ink44.xml" ContentType="application/inkml+xml"/>
  <Override PartName="/ppt/ink/ink45.xml" ContentType="application/inkml+xml"/>
  <Override PartName="/ppt/notesSlides/notesSlide44.xml" ContentType="application/vnd.openxmlformats-officedocument.presentationml.notesSlide+xml"/>
  <Override PartName="/ppt/ink/ink46.xml" ContentType="application/inkml+xml"/>
  <Override PartName="/ppt/ink/ink47.xml" ContentType="application/inkml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ink/ink4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05"/>
  </p:notesMasterIdLst>
  <p:sldIdLst>
    <p:sldId id="2327" r:id="rId3"/>
    <p:sldId id="2328" r:id="rId4"/>
    <p:sldId id="839" r:id="rId5"/>
    <p:sldId id="842" r:id="rId6"/>
    <p:sldId id="860" r:id="rId7"/>
    <p:sldId id="820" r:id="rId8"/>
    <p:sldId id="929" r:id="rId9"/>
    <p:sldId id="2321" r:id="rId10"/>
    <p:sldId id="859" r:id="rId11"/>
    <p:sldId id="823" r:id="rId12"/>
    <p:sldId id="2322" r:id="rId13"/>
    <p:sldId id="825" r:id="rId14"/>
    <p:sldId id="2331" r:id="rId15"/>
    <p:sldId id="2279" r:id="rId16"/>
    <p:sldId id="2281" r:id="rId17"/>
    <p:sldId id="2282" r:id="rId18"/>
    <p:sldId id="2334" r:id="rId19"/>
    <p:sldId id="2332" r:id="rId20"/>
    <p:sldId id="2303" r:id="rId21"/>
    <p:sldId id="2330" r:id="rId22"/>
    <p:sldId id="2333" r:id="rId23"/>
    <p:sldId id="926" r:id="rId24"/>
    <p:sldId id="944" r:id="rId25"/>
    <p:sldId id="921" r:id="rId26"/>
    <p:sldId id="897" r:id="rId27"/>
    <p:sldId id="898" r:id="rId28"/>
    <p:sldId id="899" r:id="rId29"/>
    <p:sldId id="864" r:id="rId30"/>
    <p:sldId id="2313" r:id="rId31"/>
    <p:sldId id="2314" r:id="rId32"/>
    <p:sldId id="2319" r:id="rId33"/>
    <p:sldId id="900" r:id="rId34"/>
    <p:sldId id="2308" r:id="rId35"/>
    <p:sldId id="923" r:id="rId36"/>
    <p:sldId id="991" r:id="rId37"/>
    <p:sldId id="905" r:id="rId38"/>
    <p:sldId id="2320" r:id="rId39"/>
    <p:sldId id="2298" r:id="rId40"/>
    <p:sldId id="2329" r:id="rId41"/>
    <p:sldId id="2293" r:id="rId42"/>
    <p:sldId id="2294" r:id="rId43"/>
    <p:sldId id="2295" r:id="rId44"/>
    <p:sldId id="957" r:id="rId45"/>
    <p:sldId id="958" r:id="rId46"/>
    <p:sldId id="959" r:id="rId47"/>
    <p:sldId id="960" r:id="rId48"/>
    <p:sldId id="961" r:id="rId49"/>
    <p:sldId id="962" r:id="rId50"/>
    <p:sldId id="963" r:id="rId51"/>
    <p:sldId id="964" r:id="rId52"/>
    <p:sldId id="965" r:id="rId53"/>
    <p:sldId id="966" r:id="rId54"/>
    <p:sldId id="2296" r:id="rId55"/>
    <p:sldId id="2316" r:id="rId56"/>
    <p:sldId id="797" r:id="rId57"/>
    <p:sldId id="2300" r:id="rId58"/>
    <p:sldId id="2301" r:id="rId59"/>
    <p:sldId id="871" r:id="rId60"/>
    <p:sldId id="872" r:id="rId61"/>
    <p:sldId id="1012" r:id="rId62"/>
    <p:sldId id="2317" r:id="rId63"/>
    <p:sldId id="986" r:id="rId64"/>
    <p:sldId id="2323" r:id="rId65"/>
    <p:sldId id="984" r:id="rId66"/>
    <p:sldId id="983" r:id="rId67"/>
    <p:sldId id="1019" r:id="rId68"/>
    <p:sldId id="2307" r:id="rId69"/>
    <p:sldId id="847" r:id="rId70"/>
    <p:sldId id="742" r:id="rId71"/>
    <p:sldId id="849" r:id="rId72"/>
    <p:sldId id="873" r:id="rId73"/>
    <p:sldId id="874" r:id="rId74"/>
    <p:sldId id="875" r:id="rId75"/>
    <p:sldId id="876" r:id="rId76"/>
    <p:sldId id="877" r:id="rId77"/>
    <p:sldId id="878" r:id="rId78"/>
    <p:sldId id="879" r:id="rId79"/>
    <p:sldId id="880" r:id="rId80"/>
    <p:sldId id="881" r:id="rId81"/>
    <p:sldId id="882" r:id="rId82"/>
    <p:sldId id="883" r:id="rId83"/>
    <p:sldId id="884" r:id="rId84"/>
    <p:sldId id="885" r:id="rId85"/>
    <p:sldId id="886" r:id="rId86"/>
    <p:sldId id="2305" r:id="rId87"/>
    <p:sldId id="2309" r:id="rId88"/>
    <p:sldId id="990" r:id="rId89"/>
    <p:sldId id="800" r:id="rId90"/>
    <p:sldId id="861" r:id="rId91"/>
    <p:sldId id="862" r:id="rId92"/>
    <p:sldId id="845" r:id="rId93"/>
    <p:sldId id="754" r:id="rId94"/>
    <p:sldId id="753" r:id="rId95"/>
    <p:sldId id="2310" r:id="rId96"/>
    <p:sldId id="750" r:id="rId97"/>
    <p:sldId id="1010" r:id="rId98"/>
    <p:sldId id="770" r:id="rId99"/>
    <p:sldId id="848" r:id="rId100"/>
    <p:sldId id="978" r:id="rId101"/>
    <p:sldId id="977" r:id="rId102"/>
    <p:sldId id="980" r:id="rId103"/>
    <p:sldId id="981" r:id="rId104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  <a:srgbClr val="EBF1E9"/>
    <a:srgbClr val="F8DCFE"/>
    <a:srgbClr val="D5E3CF"/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524" autoAdjust="0"/>
    <p:restoredTop sz="79713" autoAdjust="0"/>
  </p:normalViewPr>
  <p:slideViewPr>
    <p:cSldViewPr snapToGrid="0">
      <p:cViewPr varScale="1">
        <p:scale>
          <a:sx n="65" d="100"/>
          <a:sy n="65" d="100"/>
        </p:scale>
        <p:origin x="51" y="23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84" Type="http://schemas.openxmlformats.org/officeDocument/2006/relationships/slide" Target="slides/slide82.xml"/><Relationship Id="rId89" Type="http://schemas.openxmlformats.org/officeDocument/2006/relationships/slide" Target="slides/slide87.xml"/><Relationship Id="rId16" Type="http://schemas.openxmlformats.org/officeDocument/2006/relationships/slide" Target="slides/slide14.xml"/><Relationship Id="rId107" Type="http://schemas.openxmlformats.org/officeDocument/2006/relationships/presProps" Target="presProps.xml"/><Relationship Id="rId11" Type="http://schemas.openxmlformats.org/officeDocument/2006/relationships/slide" Target="slides/slide9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74" Type="http://schemas.openxmlformats.org/officeDocument/2006/relationships/slide" Target="slides/slide72.xml"/><Relationship Id="rId79" Type="http://schemas.openxmlformats.org/officeDocument/2006/relationships/slide" Target="slides/slide77.xml"/><Relationship Id="rId102" Type="http://schemas.openxmlformats.org/officeDocument/2006/relationships/slide" Target="slides/slide100.xml"/><Relationship Id="rId5" Type="http://schemas.openxmlformats.org/officeDocument/2006/relationships/slide" Target="slides/slide3.xml"/><Relationship Id="rId90" Type="http://schemas.openxmlformats.org/officeDocument/2006/relationships/slide" Target="slides/slide88.xml"/><Relationship Id="rId95" Type="http://schemas.openxmlformats.org/officeDocument/2006/relationships/slide" Target="slides/slide93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80" Type="http://schemas.openxmlformats.org/officeDocument/2006/relationships/slide" Target="slides/slide78.xml"/><Relationship Id="rId85" Type="http://schemas.openxmlformats.org/officeDocument/2006/relationships/slide" Target="slides/slide83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59" Type="http://schemas.openxmlformats.org/officeDocument/2006/relationships/slide" Target="slides/slide57.xml"/><Relationship Id="rId103" Type="http://schemas.openxmlformats.org/officeDocument/2006/relationships/slide" Target="slides/slide101.xml"/><Relationship Id="rId108" Type="http://schemas.openxmlformats.org/officeDocument/2006/relationships/viewProps" Target="viewProps.xml"/><Relationship Id="rId54" Type="http://schemas.openxmlformats.org/officeDocument/2006/relationships/slide" Target="slides/slide52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91" Type="http://schemas.openxmlformats.org/officeDocument/2006/relationships/slide" Target="slides/slide89.xml"/><Relationship Id="rId96" Type="http://schemas.openxmlformats.org/officeDocument/2006/relationships/slide" Target="slides/slide9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6" Type="http://schemas.openxmlformats.org/officeDocument/2006/relationships/commentAuthors" Target="commentAuthors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slide" Target="slides/slide79.xml"/><Relationship Id="rId86" Type="http://schemas.openxmlformats.org/officeDocument/2006/relationships/slide" Target="slides/slide84.xml"/><Relationship Id="rId94" Type="http://schemas.openxmlformats.org/officeDocument/2006/relationships/slide" Target="slides/slide92.xml"/><Relationship Id="rId99" Type="http://schemas.openxmlformats.org/officeDocument/2006/relationships/slide" Target="slides/slide97.xml"/><Relationship Id="rId101" Type="http://schemas.openxmlformats.org/officeDocument/2006/relationships/slide" Target="slides/slide9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109" Type="http://schemas.openxmlformats.org/officeDocument/2006/relationships/theme" Target="theme/theme1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76" Type="http://schemas.openxmlformats.org/officeDocument/2006/relationships/slide" Target="slides/slide74.xml"/><Relationship Id="rId97" Type="http://schemas.openxmlformats.org/officeDocument/2006/relationships/slide" Target="slides/slide95.xml"/><Relationship Id="rId104" Type="http://schemas.openxmlformats.org/officeDocument/2006/relationships/slide" Target="slides/slide102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92" Type="http://schemas.openxmlformats.org/officeDocument/2006/relationships/slide" Target="slides/slide90.xml"/><Relationship Id="rId2" Type="http://schemas.openxmlformats.org/officeDocument/2006/relationships/slideMaster" Target="slideMasters/slideMaster2.xml"/><Relationship Id="rId29" Type="http://schemas.openxmlformats.org/officeDocument/2006/relationships/slide" Target="slides/slide27.xml"/><Relationship Id="rId24" Type="http://schemas.openxmlformats.org/officeDocument/2006/relationships/slide" Target="slides/slide22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66" Type="http://schemas.openxmlformats.org/officeDocument/2006/relationships/slide" Target="slides/slide64.xml"/><Relationship Id="rId87" Type="http://schemas.openxmlformats.org/officeDocument/2006/relationships/slide" Target="slides/slide85.xml"/><Relationship Id="rId110" Type="http://schemas.openxmlformats.org/officeDocument/2006/relationships/tableStyles" Target="tableStyles.xml"/><Relationship Id="rId61" Type="http://schemas.openxmlformats.org/officeDocument/2006/relationships/slide" Target="slides/slide59.xml"/><Relationship Id="rId82" Type="http://schemas.openxmlformats.org/officeDocument/2006/relationships/slide" Target="slides/slide80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56" Type="http://schemas.openxmlformats.org/officeDocument/2006/relationships/slide" Target="slides/slide54.xml"/><Relationship Id="rId77" Type="http://schemas.openxmlformats.org/officeDocument/2006/relationships/slide" Target="slides/slide75.xml"/><Relationship Id="rId100" Type="http://schemas.openxmlformats.org/officeDocument/2006/relationships/slide" Target="slides/slide98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93" Type="http://schemas.openxmlformats.org/officeDocument/2006/relationships/slide" Target="slides/slide91.xml"/><Relationship Id="rId98" Type="http://schemas.openxmlformats.org/officeDocument/2006/relationships/slide" Target="slides/slide96.xml"/><Relationship Id="rId3" Type="http://schemas.openxmlformats.org/officeDocument/2006/relationships/slide" Target="slides/slide1.xml"/><Relationship Id="rId25" Type="http://schemas.openxmlformats.org/officeDocument/2006/relationships/slide" Target="slides/slide23.xml"/><Relationship Id="rId46" Type="http://schemas.openxmlformats.org/officeDocument/2006/relationships/slide" Target="slides/slide44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62" Type="http://schemas.openxmlformats.org/officeDocument/2006/relationships/slide" Target="slides/slide60.xml"/><Relationship Id="rId83" Type="http://schemas.openxmlformats.org/officeDocument/2006/relationships/slide" Target="slides/slide81.xml"/><Relationship Id="rId88" Type="http://schemas.openxmlformats.org/officeDocument/2006/relationships/slide" Target="slides/slide86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2T20:36:10.037"/>
    </inkml:context>
    <inkml:brush xml:id="br0">
      <inkml:brushProperty name="width" value="0.05292" units="cm"/>
      <inkml:brushProperty name="height" value="0.05292" units="cm"/>
      <inkml:brushProperty name="color" value="#00B050"/>
    </inkml:brush>
    <inkml:brush xml:id="br1">
      <inkml:brushProperty name="width" value="0.05292" units="cm"/>
      <inkml:brushProperty name="height" value="0.05292" units="cm"/>
      <inkml:brushProperty name="color" value="#0070C0"/>
    </inkml:brush>
    <inkml:brush xml:id="br2">
      <inkml:brushProperty name="width" value="0.05292" units="cm"/>
      <inkml:brushProperty name="height" value="0.05292" units="cm"/>
      <inkml:brushProperty name="color" value="#7030A0"/>
    </inkml:brush>
    <inkml:brush xml:id="br3">
      <inkml:brushProperty name="width" value="0.05292" units="cm"/>
      <inkml:brushProperty name="height" value="0.05292" units="cm"/>
      <inkml:brushProperty name="color" value="#FF0000"/>
    </inkml:brush>
    <inkml:brush xml:id="br4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8906 8782 28559 0,'-4'0'2544'0,"0"0"-2032"0,3 0-512 0,1 0 0 0,0 0 768 0,0 0 48 0,0-1 16 0,-1 1 0 15,1 0-2064-15,-1-4-416 0,1 2-80 0,0 2 0 16,0 0 1056-16,0 0 224 0,0 0 32 0,0 0 16 16,0 0-336-16,0 0-64 0,-23-9-16 0,16 14 0 0,-2-1 496 0,-1 2 80 15,-3 0 32-15,-3 2 0 16,-3 0 432-16,-2 2 96 0,-2-1 0 0,-2 1 16 16,-2-1 752-16,-3 0 160 0,0 1 32 0,-1-4 0 0,2 0 256 0,0-2 64 15,1 2 16-15,2-3 0 0,4-2-352 0,1 1-80 16,1-2-16-16,2 0 0 0,2 3-496 0,3-3-96 15,-1 0-32-15,2 1 0 0,1 2-384 0,0-3-160 16,-1 3 128-16,1 0-128 0,1 1 0 0,-1 2 0 0,0 0 0 16,1 4 0-16,0-2 0 0,3 0 0 0,1 1 0 15,1-2 0-15,2 2 0 0,3-2 0 0,3 2-176 0,1-3 176 16,0 0 0-16,4 0 176 0,3-3-16 0,3 0 0 16,2 1 224-16,3-4 64 15,2 0 0-15,4 0 0 0,0 0-192 0,3-2-16 0,2 0-16 0,2 0 0 16,-1 1-224-16,-4-1 128 0,-1 2-128 0,-1 2 0 15,-3-1 0-15,-2 1 0 0,-1 2 0 0,-3-1 0 16,0 0 0-16,-1 1 0 0,-1 1 0 0,0-1 0 16,0 2 144-16,-1-2-144 0,3 2 128 0,-1 0-128 15,0 0 0-15,0-2 0 0,1 2 0 0,-1-3 0 16,1 0 0-16,0 1 0 0,0 1 0 0,0-4 128 0,0 2 48 16,-2-1 0-1,-1 2 0-15,-2-1 0 0,1 0-176 0,-4 1 0 0,-2-2 144 0,-2 2-144 0,-1 0 0 0,-3-1 0 16,-2 3 0-16,-1-1 0 0,-4 2-256 0,-1 0 16 15,-2 2 16-15,-4-2 0 0,0 2-16 0,-4 1 0 16,-3 2 0-16,-2 0 0 16,-1 4 48-16,-1-2 0 0,1 1 0 0,-1-3 0 0,1 1 192 0,2-1 0 15,1 2 0-15,1 0-144 0,4-2 144 0,-1-1 0 16,0-1 160-16,-2-1-160 0,-1 4 160 0,1-3-160 16,-2-2 160-16,-2 2-160 0,1 0 0 0,-1-1 0 0,-2 1 0 0,-1 2 0 15,5-2-128-15,0 0-32 0,1 2 0 0,0 1 0 16,0-1 32-16,2 4 0 15,2 0 0-15,0 0 0 0,3 3-112 0,1-3-16 0,2 2 0 0,2 1 0 16,-1 1 112-16,4-1 16 16,2 2 0-16,2-2 0 0,2-3 464 0,2 3 112 0,2-6 0 0,2 3 16 15,1-1 16-15,0-2 0 0,2-4 0 0,0 1 0 16,-1-1-352-16,2-2-128 0,0 2 0 0,1-3 0 16,2 0 192-16,-2-1-64 0,1 0-128 0,0 2 192 0,1-4-48 15,1 0-16 1,2-3 0-16,0 1 0 0,3 1-128 0,4-2 0 0,-2 0 144 0,1 0-144 15,1 0 0-15,1 3 0 16,1-3 0-16,0 0 128 0,-2-3-128 0,1 3-208 0,0 0 48 0,1 0 16 16,0-3-528-16,1 3-96 0,1-3-32 0,3 0 0 15,1 3-1040-15,1-3-208 0,-1 3-32 0,-1 0-13024 16</inkml:trace>
  <inkml:trace contextRef="#ctx0" brushRef="#br0" timeOffset="1">9810 9473 11055 0,'1'0'976'0,"-1"-2"-784"0,1 2-192 0,0 0 0 0,1 0 1248 0,-1 0 208 0,1 2 32 0,1 1 16 16,0 1-32-16,4-1 0 0,0 6 0 0,-1 1 0 16,3 0-224-16,-3 5-48 0,-1-4-16 0,0 4 0 15,0 1-736-15,-1 2-128 0,1 1-48 0,-2 3 0 16,1 4-432-16,0-1-96 0,-2 3 0 0,-1 4-16 15,-1-1 272-15,-1-1 0 0,-1-2 0 0,-2 3 0 16,-1 0 0-16,-1 4 0 0,-3-3-208 0,2-4 64 16,-2 1-96-16,2-4-16 0,-1-2 0 0,1-1 0 15,2-1-448-15,0-5-112 0,2-3-16 16,1-6 0-16,1-2-544 0,0-1-112 0</inkml:trace>
  <inkml:trace contextRef="#ctx0" brushRef="#br0" timeOffset="2">9787 9424 34095 0,'-2'-16'1504'0,"1"3"320"0,-1 0-1456 0,2 3-368 0,2 4 0 0,-1 0 0 31,3-3-448-31,-1-5-144 0,6-8-48 0,3-6 0 16,6-4-128-16,0 3-48 0,4 2 0 0,1 5 0 0,-1 3 576 0,1 3 240 16,3 4-192-16,3 2 192 0,0 2 0 0,0 3 0 15,-2 5 0-15,-1 3 0 0,-1-1-672 16,-2 6-16-16,0-2 0 0,-5 3 0 0,-2 0 304 0,-2-2 48 0,-2 5 16 0,-1-2 0 16,-3 2 320-16,-2 2 128 15,-1-2 0-15,-1 3 0 0,-2 1 448 0,1 0 96 0,-1 0 16 0,0 3 0 0,0-1-352 0,-2 2-64 16,1-1-16-16,-1 1 0 0,1 2 48 0,0 3 0 31,-1-1 0-31,2-1 0 0,-2 0-304 0,0-2 0 0,0 1 0 0,0 1 0 0,-2-1 0 0,0-4 0 16,-1 1 0-16,0-3 0 0,-3-2 0 0,-3-2 0 15,-2 0 0-15,-2-3 0 0,-1-2 0 0,-3 0-144 16,-1-5-16-16,-3-1 0 16,-1-2 160-16,-2-1-192 0,-1-2 192 0,-1-2-192 0,2 2 48 0,-1-2 0 15,-1-3 0-15,3-1 0 16,2 2-800-16,-2-2-144 0,0-3-48 0,1 1 0 15,2 2-528-15,4-2-96 0,2 2-32 0,3 1-7232 16</inkml:trace>
  <inkml:trace contextRef="#ctx0" brushRef="#br0" timeOffset="3">10816 8806 2751 0,'0'-3'256'0,"-1"1"-256"0,0 0 0 0,1 2 0 0,0 0 1840 0,0 0 320 0,0 0 64 0,-2 0 16 16,1 2-544-16,0 0-96 0,-2 1-32 0,3-3 0 15,0 0-368-15,0 0-80 0,0 0-16 0,-19 13 0 16,12-10-368-16,1 0-80 0,-1 0-16 0,-2 3 0 16,1-2-192-16,-2 2-64 0,-1 0 0 0,-1 4 0 15,1 0-384-15,-2 2 0 0,-2 4 128 0,-1 3-128 16,0 3 0-16,0 7 0 0,0 3 0 0,-1 5 128 0,5-2-128 0,-1 0 0 16,0 9 0-16,1 4 0 15,1 8 0-15,3-6 0 0,3 1 0 0,3-9 0 16,3-1 0-16,3 0 0 0,3-1 224 0,3-1-64 15,0-1 16-15,0-1 0 0,-1 1 0 0,-1-3 0 0,0 0-176 0,-1-1-144 16,-2-4 144-16,0-2-208 31,-1 0-1072-31,1-6-192 0,1 0-64 0,-1-6-4912 0,2 0-976 0</inkml:trace>
  <inkml:trace contextRef="#ctx0" brushRef="#br0" timeOffset="4">11031 9157 24879 0,'0'0'2208'0,"2"1"-1760"0,-2-1-448 0,1 0 0 0,-1 3 400 0,1-3 0 0,0 0 0 0,0 2 0 16,1-2-400-16,-1 4 0 0,-1-4-144 0,0 0 144 0,0 0 320 0,0 0 160 15,0 0 32-15,-21 0 16 0,12 0-528 0,1-3 0 16,-1 2 0-16,0-1-192 16,2-1-352-16,-1 2-64 0,1-2-16 0,1 3 0 15,1-3-320-15,1 0-64 0,0 1-16 0,3-2 0 16,0 0 192-16,1 1 48 0,0 0 0 0,1 3 0 0,0-2 1392 0,-1 2 288 16,2 0 48-16,-2 2 16 0,0 1 816 0,0-3 160 15,0 0 48-15,0 0 0 0,0 0-944 0,-6 22-176 16,3-16-32-16,1 0-16 0,-1 2-528 0,-1-5-96 0,1 4-32 0,-2-3 0 15,1 0-160-15,-1-1 0 0,1 0 0 0,-1-3 0 16,2 0 0-16,-1-2 0 0,2 1 0 0,-1-2 0 16,1 1 192-16,0-2 0 0,1 2 0 0,0-2 0 15,1 0 192-15,0 2 64 0,1-2 0 0,0 4 0 16,1 0 48-16,-1-3 16 0,-1 6 0 0,1-3 0 16,-1 4-160-16,0-2-32 0,0 4 0 0,0-6 0 15,0 0-320-15,0 0 0 0,-7 18 0 0,3-12 128 16,-1-1-128-16,0 1 0 0,1-2 0 0,-1-1 0 0,0 1 0 0,1-2-128 15,-1-2 128-15,1 0-128 0,0 3 0 0,3-3 0 16,0 0 0-16,-1 0 0 0,2 0 128 0,0-3 0 16,0 0 128-16,0 3-128 0,0 0 0 0,0 0 0 15,0 0 0-15,0 0 0 0,0 0 0 0,-7 20 0 16,3-12 0-16,-1 2 0 0,-1 5 0 0,0-4 0 16,-1 1 0-1,0 1 0-15,1-3 0 0,0 0 0 0,1 1 0 0,1-4-128 0,1 2 128 0,1-3 0 16,1-2 0-16,1-2 0 0,3 2 0 0,0-2 0 15,2-2 0-15,0 2 0 0,0-2 0 0,1 0 0 0,-1 0 128 16,0 0-128-16,1 0 128 0,-1 0-128 0,3 2 128 0,-2-2-128 31,0 0 224-31,0 0-32 0,1 0 0 0,0 3 0 0,3-2 0 0,2 1 0 0,1 2 0 0,1 2 0 16,3 0-64-16,0 1 0 0,1-1-128 0,3 1 192 16,0 2-192-16,0-3 0 15,-2 1 0-15,-2 0 0 0,-2 1 0 0,-2-2 0 0,-4 1 0 0,-1-1 0 31,-2 0 0-31,-2 1 0 0,-1 2 0 0,-3-3 0 0,0 0 0 0,-1 2 0 0,-1-3 0 0,-1 2 0 16,1-1 0-16,-2 1 0 16,2-5 0-16,-2 2 0 0,-1 2 0 0,0 0 0 0,0 0 0 0,0 0 0 0,-1 1 0 0,-2 0 0 31,1 2 0-31,-3 1 0 0,0-1-128 0,-2 4-32 16,-2-1 0-16,-2 2 0 15,-2 2-336-15,-1-1-64 0,-2 1-16 0,-2-1 0 16,0-2-208-16,0 0-48 0,1-5-16 0,-1 0 0 15,2-6 96-15,4-2 32 0,1-5 0 0,4-2-8928 16,2-3-1776-16</inkml:trace>
  <inkml:trace contextRef="#ctx0" brushRef="#br0" timeOffset="5">11338 8734 37775 0,'-3'2'1664'0,"0"-2"368"0,-1 0-1632 15,0 0-400-15,3 4 0 0,0-1 0 0,0 0-320 0,-1 1-160 0,0 6-32 0,-1 5 0 0,2 1-2048 0,0 0-432 0,0 2-80 0,1-2 0 16,-2 1 1984-16,1-1 416 0,0 2 80 0,0 1 16 15,0-3-544-15,-2-1-96 0,1-2-32 0,0 2-7616 16</inkml:trace>
  <inkml:trace contextRef="#ctx0" brushRef="#br0" timeOffset="6">11559 8705 16575 0,'6'-3'1472'0,"-2"0"-1168"0,-1 1-304 0,-2 2 0 0,0 0 4512 0,0 1 848 16,1 3 160-16,0-1 48 0,2 4-4704 0,1 1-864 16,1 6-320-16,-1 1 16 15,-1 5-704-15,-3-1-144 0,-1 4-16 0,-3 4-16 16,-2-2 432-16,0 3 96 0,0 4 16 0,2-7 0 0,-1-3 272 0,0 8 64 15,-1 11 16-15,0 8 0 16,2 5 416-16,0 3 96 0,2 1 16 0,0-2 0 16,2-4 544-16,0-2 112 0,1-3 32 0,-4-2 0 15,1-1-224-15,-3-4-32 0,1 1-16 0,-5-5 0 0,1-1-160 16,-1-1-48-16,0-2 0 0,-2-4 0 16,2-6-768-16,2-4-144 0,1-4-48 0,2-5-15024 15</inkml:trace>
  <inkml:trace contextRef="#ctx0" brushRef="#br0" timeOffset="7">12180 9041 35935 0,'-1'2'1600'0,"-2"-2"320"0,1 1-1536 0,-1 2-384 0,2-1 0 0,0-1 0 0,0 4-1680 0,-3-1-416 0,-2 6-80 0,-3 0 0 15,-3 5-416-15,-3 1-80 0,-2 0-16 0,-2-1 0 16,-1-2 2368-16,-2 0 448 0,-1-1 112 0,-1-2 16 0,3-1 448 0,-2-2 112 16,-2 2 16-16,0 1 0 15,3-4 0-15,0 1 0 0,1 2 0 0,3-5 0 0,2 2-128 0,3 0 0 16,1-4-16-1,4 2 0-15,2 0-176 0,1-2-16 0,2 2-16 0,3 1 0 0,1-1-480 0,4-1 128 32,1 4-128-32,3-4 0 15,2 0-416-15,2-1-128 0,4 2-32 0,2-2 0 16,-3 0-16-16,3 1-16 0,5 2 0 0,1-1 0 16,-1 2 80-16,2 0 16 0,-1 2 0 0,-1 0 0 15,-3 1-256-15,-3 1-32 0,-2 0-16 0,-3 0 0 0,-4 2 640 0,-4-2 176 0,-1 0 0 0,-3 1 0 16,-1-5 384-16,-1 4 160 0,-1-4 32 0,-3 1 0 15,1-1 192-15,-1 0 32 0,0 1 16 0,-1 2 0 16,0-3-256-16,-3 4-48 0,-1-3-16 0,-2 5 0 16,1-6-496-16,-3 4 0 0,-2 0 0 0,0-2 0 15,0 0-592 1,-3 2-16-16,-1 1 0 0,1-4 0 16,1-1-1152-16,0 3-224 0,-1-3-64 0,1 1-6928 0</inkml:trace>
  <inkml:trace contextRef="#ctx0" brushRef="#br0" timeOffset="8">12661 9240 33167 0,'-5'-4'1472'0,"0"-1"304"0,-1 1-1424 0,1 3-352 0,1-1 0 0,2 2 0 0,-2-3 464 0,-5 2 32 0,-3-2 0 0,-4 0 0 16,-4 0-3536-16,0 3-704 0,2 0-144 0,-2 4-16 0,0 1 2368 15,-1 2 496-15,0 2 80 0,2 3 32 0,-1 2 672 0,0 2 256 0,3 3-176 0,1 0 176 16,1 2-720-16,2-2-48 0,2 1-16 0,4-2 0 0,1 1 336 15,2-2 80-15,3 0 16 0,2 0 0 16,1-5 1136-16,2-1 240 0,2 0 32 0,0-3 16 16,2-2-368-16,1-3-80 0,0 0-16 0,1-3 0 0,1-3 32 0,3 0 16 15,1-1 0-15,2-6 0 0,-1 4-656 0,4-6 0 16,1-1-128-16,3-2 128 16,-2 2-1632-16,-1-3-208 0,-1 0-32 0,-2 0-16 15,1-3-384-15,-1-2-80 0,0 1-16 0,-5 0 0 16,1-1 1120-16,-3 5 224 0,-1 1 32 0,0 6 16 0,1 5 832 0,-4 0 144 15,1 4 0-15,-2 4 128 0,0 2 1728 0,-2 4 368 0,-1 5 64 16,0-4 16-16,1 0 0 0,-2-1 16 0,1 2 0 0,0-2 0 16,0 3-384-16,1-4-80 15,0 4 0-15,0-1-16 0,1 1-96 16,0 0-16-16,0 2 0 0,2 1 0 0,0 1-1168 0,0 1-240 0,0-2-64 0,1 0 0 16,-1 0-256-16,1 0 0 15,-1-1 0-15,-1-2 0 0,2 4-160 0,-1-3 160 0,-1 2-160 0,0-2 160 31,1-2-928-31,-2 1-96 0,0-3 0 0,0-2-12384 0</inkml:trace>
  <inkml:trace contextRef="#ctx0" brushRef="#br0" timeOffset="9">12875 8537 28559 0,'-5'4'2544'0,"0"-4"-2032"0,1 2-512 0,2-2 0 0,1 4 864 0,1-4 80 0,1 3 16 0,0 0 0 15,0 4-768-15,4 2-192 0,1 4 0 0,6 0 0 32,1 3-336-32,3 3-160 0,2 2-16 0,1-1-16 0,6 5 352 0,4 3 176 0,4 7-160 0,0-1 160 0,2 5-144 0,-3-1 144 31,2-1-128-31,-4 1 128 0,0 1-128 0,-1-1 128 15,-1 5-128-15,-2 2 128 0,-1 2-384 0,-1-1 0 16,0 3 0-16,-2-2 0 0,-1-1 512 0,-2 0 128 16,-3-4 0-16,-1-2 16 0,-3 5 1056 0,0 2 208 15,-2 6 32-15,-1-1 16 0,-3 1-880 0,-2-2-192 16,-3-7-16-16,-2 0-16 0,-2-6-608 0,-4-6-128 16,-2 3-32-16,-3-4 0 15,0-5-2336-15,-6-2-480 0</inkml:trace>
  <inkml:trace contextRef="#ctx0" brushRef="#br0" timeOffset="10">13728 8499 23039 0,'4'1'2048'0,"-2"-1"-1648"0,0 0-400 0,-4 0 0 0,2 3-320 0,-1-3-128 0,1 3-48 0,-2 0 0 0,-2 1-1424 16,-3-2-272-16,-5 4-64 0,-1-2-16 0,-6 0 2400 0,-2 2 464 0,-3-4 112 0,-5 4 0 0,-2 1 32 0,-3 0 0 16,-6 3 0-16,-6 2 0 0,-6 3-432 0,-10 1-96 0,-11 3-16 15,-8 3 0-15,-6 2-192 0,-7-1 0 0,-3-1 0 16,-11 4 0 0,-9-3 448-16,-7 1-16 0,-3-4 0 0,-12 2 0 0,-9 3 736 0,-8 0 160 0,-2-3 16 0,-13 4 16 31,-11 0-656-31,-9 5-128 0,-7 4-16 0,-13 5-16 15,-7 7-544-15,-6 2 0 0,-6 1 0 0,3 10 0 16,9 0 0-16,17-3 128 0,16-4-128 0,-12 4 0 16,-1 10 608-16,9-4 16 0,10 0 0 0,8-5 0 15,12 2-304-15,9-7-48 0,7-8-16 0,8 1 0 16,5-1-256-16,6-1 0 0,12-5 0 0,2-2-144 16,5 1-608-16,2-6-112 0,4-3-32 0,10-1-11776 15</inkml:trace>
  <inkml:trace contextRef="#ctx0" brushRef="#br0" timeOffset="11">8679 8550 6447 0,'-32'3'576'0,"7"-1"-576"0,2 3 0 0,6 1 0 0,4-3 1504 0,5 1 192 0,-6 2 32 0,-8 4 16 0,-14 8-912 0,-10 4-176 16,-1 0-32-16,4 4-16 0,6 0 256 0,8-1 48 15,10-3 16-15,7-1 0 0,9-5 160 0,5 0 48 16,9 0 0-16,5-3 0 0,8-1-464 0,6-2-96 0,5-1 0 0,12 0-16 15,13 1 448-15,8 0 80 0,4 3 32 0,9-5 0 16,14 2 208-16,12 2 32 0,13 6 16 0,3-1 0 16,-5-3-816-16,23 1-176 0,21 7-16 0,13 1-16 15,7 5-352-15,5 0 0 16,3 2 0-16,8 1 128 0,5-3-128 0,11 0 0 0,13-3 0 0,3 1 0 16,0-4 0-16,-2 1 144 0,-8 1-16 15,5 5-128-15,3-4 768 0,-3 3 32 0,-8 0 16 0,-5 2 0 16,-7 1-560-16,-5 5-96 0,1 3-32 0,-5 1-11456 15,0 3-2288-15</inkml:trace>
  <inkml:trace contextRef="#ctx0" brushRef="#br1" timeOffset="12">20480 6975 11967 0,'-1'-2'1072'0,"1"2"-864"0,1-2-208 0,-1 0 0 0,1 2 0 0,0-2 144 0,0-2-144 0,1-2 128 0,0-4-384 0,1 1-64 0,-1-1-32 0,1 2 0 0,-1 0 352 0,-1 2 0 16,1 0 0-16,-2 2 0 0,0 4 736 0,0-2 224 16,-2 4 32-16,0-2 16 0,1 4 416 0,-3-1 96 0,1 0 16 0,1 3 0 15,-1-2 288-15,1-1 64 0,1 3 16 0,-2-5 0 16,3 3 80-16,-1-3 0 0,1 0 16 0,1-1 0 15,1 3-704-15,-1-6-144 0,1 3-16 0,-1 0-16 0,-1 0-608 0,0 0-128 16,0 0-32-16,0 0 0 0,0 0-352 0,0 0 128 16,-14 26-128-16,7-11 0 0,1 0 0 0,-1 5 0 15,-1 2 0-15,1 3 0 0,0 3 0 0,-1 2 0 16,1 4 0-16,1 3 0 0,-1-1 0 0,1 1 0 16,1-2 0-16,2-5 0 0,0-1 0 0,1-3 0 15,-1-3 0-15,1-1 0 16,-1 0 0-16,1-2 0 0,-2 1 0 0,-1-5 0 15,1-4-960-15,1 1-224 0,-1-3-32 0,-1-4-9760 16,0 0-1952-16</inkml:trace>
  <inkml:trace contextRef="#ctx0" brushRef="#br1" timeOffset="13">20070 6875 34095 0,'-11'-3'3024'0,"4"3"-2416"0,3 0-480 0,3 2-128 0,1-1 928 0,-3 3 160 0,-3 1 48 0,-4-1 0 0,-2 2-752 0,-2 3-160 0,2-2-32 0,2-3 0 15,2 1-192-15,1-2 0 0,2 0 0 0,3-3 0 16,1 0 0-16,2-3 0 15,0 3 0-15,3-3 0 0,1 0 176 0,1-1-16 16,1-1 0-16,3 1 0 0,1 1 224 0,1-1 32 16,1-1 16-16,2 4 0 0,1-1-128 0,1 2-32 0,2 0 0 0,3-3 0 15,0 6-32-15,4-3-16 0,3 2 0 0,1-4 0 16,2 2-64-16,2-4-16 0,7-1 0 0,4-2 0 16,-1 0-144-16,7-2 0 0,5-1 144 0,2 1-144 15,1-1 0 1,-2-2 0-16,0-1 0 0,-3-3 0 0,-1 1 0 0,-3 2 0 15,-3-2 0-15,-4 1 0 0,-2 4 0 0,-7-2 0 0,-3 0 0 0,-6 6 0 0,-5-3 0 0,-3 5-128 16,-6 3 128-16,-2-1-12896 16,-4 2-2464-16</inkml:trace>
  <inkml:trace contextRef="#ctx0" brushRef="#br1" timeOffset="14">18334 8092 10127 0,'-10'-2'896'0,"3"0"-704"0,2 0-192 0,4-1 0 0,0 2 288 0,-2-1 32 0,-4-2 0 0,-3-5 0 0,-4-1-32 0,1 1 0 16,1-4 0-16,1 3 0 0,4 4 672 0,2-2 144 15,0 4 32-15,3 0 0 0,-1 2 912 0,1-2 192 0,0 4 48 0,1-4 0 16,2 2-144-16,-1-1-32 0,2 0 0 0,0-1 0 16,1 1-416-16,2-3-96 15,2-1 0-15,0 1-16 0,3-1-848 0,0 1-160 16,0 0-48-16,1 0 0 0,0 0-336 0,-1 2-64 0,0-2 0 0,0 3-128 16,-1 0 160-16,-1 0-160 0,0 3 128 0,-2 0-128 15,0 3 192-15,-1 3-64 16,-1 0 0-16,-1 4 0 0,0 0 0 0,-1 2 0 0,1 2 0 0,-2 3 0 15,3-1-128-15,-2 3 128 0,3 3-128 0,1 0 128 16,1 2 0-16,1 4-128 0,1 3 192 0,2 6-64 16,4 1 64-16,0 3 16 0,0 4 0 0,-1-4 0 15,2-3-208-15,-2-3 0 0,-2-3-192 0,3 5 192 16,4 7 0-16,1 3 0 0,-2 4 0 0,-1-3 0 0,0-3 0 0,-3-4 0 16,1-4 0-16,-4-11 0 0,-1-4 0 0,-1-6 0 15,-2-4 0-15,1-3 0 0,-2-2 128 0,0 0 96 16,-1-5 16-16,-1-1 0 0,-2 2-80 0,1-6-16 15,-1 2 0-15,-1-4 0 0,1 1-144 0,-2-3 0 16,1-4 0-16,-1-3 0 16,1-1 128-16,0-2 0 0,2-6 0 0,-1-3 0 0,1-7 0 0,-1 1 0 15,2-2 0-15,1-3 0 0,0-4-128 0,2-4 0 16,2-5 0-16,0-4 0 16,2 2 0-16,-1-1 0 0,1 0 0 0,0-1 0 0,-1-1 0 0,-2 8 0 0,2 4 0 0,0 1 0 15,1-3 0-15,3 5 0 16,0 1 0-16,0 2 0 0,2 5 0 0,2 4 0 15,2-1-144-15,-1 2 144 0,4 3 0 0,-2 0 0 0,1 1 0 0,-1 5 0 16,-1-1-384-16,-3 3 16 16,-1 4 16-16,-2 2 0 15,-2-2-224 1,-2 4-64-16,-1 2 0 0,-3 1-11776 0,-1 4-2368 0</inkml:trace>
  <inkml:trace contextRef="#ctx0" brushRef="#br1" timeOffset="15">19186 8848 16575 0,'-1'0'1472'0,"0"-3"-1168"0,1 3-304 0,0 0 0 0,1 0 1936 0,-1-1 336 0,0 1 64 0,0-3 16 0,1 1-1344 0,1-2-272 16,-1 1-48-16,0-4-16 0,2 1-96 0,-2 0 0 0,1 0-16 16,-1 2 0-16,2-2-560 0,-3 2 0 0,1-1 0 0,-1 4 0 15,0-1 0-15,-2 4 0 0,-1 4 0 0,-2 0 0 16,-1 4 0-16,-1 3-256 0,-4 0 80 0,-1 3 16 16,-1 3 160-16,-1 2 192 0,2-4-32 0,-3 6-16 15,-1 4 704-15,-3-1 144 16,1 2 32-16,1 1 0 0,0-5 48 0,3 1 16 0,0 1 0 0,2 0 0 15,2 1-448-15,2-5-96 0,5 1-16 0,3-4 0 16,2-2-256-16,4-1-48 0,3-2-16 0,2 0 0 0,4-2-208 16,-1 1 0-16,-1-5 0 0,3 2 0 15,0-2-144-15,0-2 144 0,3-1-208 0,-1 1 80 16,1-2-160-16,-2-4-32 0,2 0 0 0,-2 0 0 16,-1 0 320-16,-1-4 0 0,0-2 0 0,-3 0 0 0,1 0 224 0,-3-1 96 15,-1-3 32-15,-1 2 0 0,-2-5-32 0,-1 1 0 16,-3-2 0-16,1 0 0 0,-3-2-32 0,-1-1-16 15,-3-2 0-15,0 0 0 0,-2 1-272 0,-1-5 0 16,-3 1 0-16,-3-4 0 0,0 4 0 0,-2-3 0 16,1 7 0-16,0-2 0 0,-1 1 0 0,-1 4 0 15,1 3 0-15,1 2 0 0,1 4 128 0,0 2-128 16,1 1 144-16,2-1-144 0,1 3 0 0,2-1 128 16,2 2-128-16,0 0 0 0,0 2-192 0,3-2-64 15,-1 1-32-15,2-1-11872 0,1 1-2384 16</inkml:trace>
  <inkml:trace contextRef="#ctx0" brushRef="#br1" timeOffset="16">5093 9089 29487 0,'4'-5'2624'0,"0"2"-2112"0,-2 0-512 0,1 3 0 0,-1 0 432 0,1 0-32 0,0-3 0 0,4 3 0 16,0-2-1152-16,-1 2-224 0,-1 2-48 0,-1 4-16 0,-2-2 1568 0,0 1 320 0,-1 0 64 0,-2 0 16 15,1-1-656-15,-3-2-128 0,1 2-16 0,-2-4-128 16,-1 0 768-16,-2 0 64 0,-1-4 0 0,-1-1 0 16,0-1 128-16,-1 0 16 0,-3 1 16 0,0-1 0 15,-2 0-336-15,-1 1-64 0,-3 1-16 0,-2 1 0 0,-2 3-256 0,-3 0-48 16,-3 3-16-16,-4 1 0 16,-3 1-80-16,-4 1-32 0,-3-3 0 0,-4 1 0 15,-5-1 48-15,-5-1 0 0,3 2 0 0,-8-4 0 0,-7-4 80 0,-7 2 32 16,0-7 0-16,-8-1 0 0,-3 0-112 0,-8-6 0 15,-6 0-16-15,-8 1 0 0,0 3 80 0,-6 2 32 16,-3 0 0-16,-5 6 0 0,-7 8-288 0,-4 6 0 16,0 2 0-16,-6 4-144 0,-4 9 144 0,0 4 0 15,2 0 0-15,-8 6-128 0,-2 6 128 0,-3 2 0 16,1 3 0-16,5-7 0 0,11-4 0 0,6-3 0 0,2-4 0 0</inkml:trace>
  <inkml:trace contextRef="#ctx0" brushRef="#br1" timeOffset="17">20712 8196 29487 0,'-10'-10'2624'0,"4"1"-2112"0,1 6-512 0,2 0 0 15,3 1 480-15,-2 2-16 0,1-1 0 0,-3-2 0 0,-2-1-144 0,-3 1-48 0,0-4 0 0,-5 3 0 0,0 0-272 0,1 0 0 0,-3 0 0 0,0 2 0 16,-2 2 0-16,1 0 0 0,-2 1 0 0,2 4 0 16,-1 1 672-16,-2 2 32 0,-2 3 0 0,-2 2 0 15,3 0 48-15,0-1 16 0,-1 2 0 0,0 1 0 0,0 3-64 0,3 2-16 16,1-1 0-16,2 3 0 0,3 0-496 0,3 0-192 16,2 3 128-16,2-1-128 0,3 0 0 0,1 5 0 15,4-1 0-15,2 1 0 0,3-1 0 0,4 0-176 16,4-3 176-16,2-1-192 0,5-1-32 0,4-3-16 0,4-1 0 0,4-6 0 15,4-1-64-15,1-5-16 16,4-1 0-16,3-4 0 0,2-2 64 0,1-5 0 0,-1-2 0 0,-2-2 0 16,-4-1 64-16,-4-2 0 0,0-4 16 0,-4 0 0 15,-2-3 176-15,-6 3 0 0,-5-2 0 0,-3 2 0 16,-4-7 128-16,-5 1-128 0,-6 0 128 0,-4-3-128 16,-6-3 0-16,-8-1 0 0,-5-3 0 0,-5-3 128 15,-6 1-128-15,-3-1 0 0,-5 1 0 0,-4 1 0 16,-1 3-384-16,-5 7-80 0,1 7-32 15,1 6 0-15,-1 2-480 0,-3 5-112 0,-1 3 0 16,2 5-16-16,4 1-352 0,5 4-64 0,4 3-16 0,5-1-10624 16</inkml:trace>
  <inkml:trace contextRef="#ctx0" brushRef="#br1" timeOffset="18">23613 8281 34095 0,'-6'-5'3024'0,"1"4"-2416"0,3 1-480 0,0 0-128 0,2 0 416 0,-2-2 64 0,-2 0 16 0,-4-3 0 0,-4-1-112 0,-1 0-32 0,-2 2 0 0,-4 1 0 0,1-1-208 0,-4 4-144 15,-3 4 192-15,-1-1-192 0,-3 6 0 0,-1 5 0 16,-1 4-240-16,-3 2 80 0,0 7 160 0,0-1-128 16,1 3 128-16,2-1-128 0,1 3 128 15,3 1 0-15,0 3 128 0,5 1-128 0,3-3 0 0,5 2 0 16,6-3 0-16,3-1 128 0,6-5-128 0,3-4 0 15,4 0 0-15,4-6 0 0,1 0 0 0,4-1 0 16,4-5 0-16,4-1 0 16,5-3-464-16,2-2-16 0,5-4 0 0,0-3 0 0,0-1 208 0,2-4 32 15,0 0 16-15,1-2 0 0,2-2 224 0,-3-3 0 16,2-1 0-16,-1-4 160 0,-1-1 80 0,0-1 16 0,-2 0 0 16,-1 0 0-16,-5-1 16 0,-3 1 16 0,-3 1 0 0,-5 1 0 15,-4-2-288-15,-5 2 0 0,-4-1 0 0,-3 1 0 16,-5-1 0-16,-4 4 0 0,-3 0 0 0,-5 1 0 15,-5 2 0-15,-6-1 192 0,-6 3-64 0,-5 1-128 16,-2 2 0-16,-1 0 0 0,-3 3 0 0,0 5 0 16,2-1-256-16,2 2-16 0,0 2 0 0,1-1 0 15,2 4-1184 1,2 1-224-16</inkml:trace>
  <inkml:trace contextRef="#ctx0" brushRef="#br1" timeOffset="19">25228 8317 35007 0,'-2'-6'3120'0,"0"2"-2496"0,4 2-496 0,-2 1-128 0,1-2-544 0,-1-1-128 0,0-4-32 0,0-3 0 0,0-4 384 0,-1-1 80 16,-2 3 16-16,-1 0 0 0,0 7 64 0,-4 1 16 16,-1 5 0-16,-3 5 0 0,-3 4 800 0,-3 4 176 15,-3 4 16-15,-4 4 16 0,-1 4 64 0,-2 1 16 16,-2 2 0-16,-1 1 0 0,0 2-256 0,-1 1-48 15,1-3-16-15,1 2 0 0,4-2-384 0,4-4-80 16,2-3-16-16,4 0 0 0,5-3-144 0,5-3 0 0,3 2 0 0,5-2 0 16,4 0 0-16,4 0 0 0,6-1 0 0,4-1 0 15,6-4 0-15,4 0 0 0,8-2-176 0,4-1 176 16,5-4-368-16,3 0 16 0,1-3 0 0,3 0 0 16,2-4-16-16,-2 2 0 0,0-5 0 0,-2 1 0 15,-1-4 176-15,-1-2 48 0,-1 0 0 0,-2-2 0 16,-2-5 304-16,-2-2 64 0,0-1 16 0,-3-1 0 15,-3-2 272-15,-8 0 64 0,-6 5 16 0,-3-6 0 0,-5 3-320 16,-5-3-64-16,-7 0-16 0,-4 1 0 0,-5-1-192 0,-6 2 0 16,-6-1 0-16,-7 3 0 0,-3 2 0 0,-7 1 144 15,-4 4-144-15,-6 4 192 0,-3 3-192 0,-4 1-144 16,-2 7 144-16,-2 3-208 31,0 3-688-31,0 4-144 0,0 4-32 0,3 0-15904 0</inkml:trace>
  <inkml:trace contextRef="#ctx0" brushRef="#br1" timeOffset="20">27147 8300 14735 0,'5'-3'1312'0,"-1"0"-1056"0,-2 0-256 0,0 0 0 16,-2 3 1552-16,1-3 256 0,1-3 48 0,2-4 16 0,1 0 800 0,-1-5 144 0,-3 2 48 0,-1 0 0 15,-3 3-864-15,0-1-160 0,-3 4-48 0,-3 1 0 16,-2 2-928-16,-2 1-192 0,0 3-32 0,-5 3-16 16,0 3-400-16,-6 2-80 0,-2 4-16 0,-2 3 0 15,-2 5-128-15,-4 2 0 0,-3 6 0 0,-3 3 0 16,1 4 0-16,-4 1 0 0,3 2 0 0,1-1 0 16,3-2-128-16,2 3 128 0,0-3 0 0,6-4 0 15,5-3 0-15,4-6 0 0,7-2 0 0,5-5 0 0,6-4 0 0,4-2 0 16,5-3 0-16,5-2 128 0,4-2-128 0,5-4 0 15,5 0 0-15,6-4 0 0,4 0 0 0,2-4 0 16,5 1 0-16,0 0 0 0,1-3 0 0,0 1 0 16,1-1 0-16,-4-3 0 0,-2 5-144 0,-1-6 144 15,2 1 0-15,0-2 0 0,-3 0 0 0,-3-1 0 16,-3 2 0-16,-5 1 0 0,-2-1 0 0,-5 0-128 16,-3 1 128-16,-3-1 0 0,-4 0 0 0,-6 0 0 0,-1-2 0 0,-6 2 0 15,-3-1 0-15,-5-1 0 16,-4 2 0-16,-4-4 0 0,-6 2 0 0,-5-1 0 15,-1 3 0-15,-2 0 0 0,-1 3-128 0,0 4-32 0,-1 2 0 0,2 5-11792 32,1-2-2352-32</inkml:trace>
  <inkml:trace contextRef="#ctx0" brushRef="#br1" timeOffset="21">28587 8234 16575 0,'-2'-6'736'0,"1"0"160"0,0 2-720 0,1-2-176 0,0 2 0 0,0 2 0 0,1-2 400 0,-1-2 48 0,0-4 16 0,1-2 0 0,1-4 1104 0,-2 1 224 0,0 1 32 0,0 3 16 16,0 1-96-16,-3 3-16 0,1 1 0 0,-2 3 0 15,-1-1 208-15,-1 4 48 0,-2 0 0 0,0 4 0 16,-5 2-944-16,0 0-176 0,-3 7-32 0,-3-1-16 0,-1 6-576 0,-2 3-112 31,0 3-128-31,-3 6 176 0,0 5-176 0,2-1 0 0,-1 3 0 0,2-3 0 16,2 0 0-16,2 0 0 0,2-6-176 0,1-2 176 16,4 0 0-16,1-1-128 0,2 0 128 0,2-3 0 15,4 0 0-15,2-3 0 0,2-3 0 0,3-3 0 16,3 0 0-16,2-3-128 0,2-2 128 0,4-5 0 15,5 0-288-15,4-5 32 0,2-2 0 0,3-2 0 16,3-4 256-16,3-2-192 0,3-4 192 0,2 0-160 16,1-3-64-16,0-1-16 0,3 2 0 0,1-5 0 15,1 5 48-15,-3-4 0 0,-2-1 0 0,-4 5 0 16,-2-4 0-16,-2 1 0 0,-2 1 0 0,-4 0 0 16,-2 3 192-16,-3-1 0 0,-2 2 0 0,-5-2 0 0,-3 2 160 0,-3 0 32 15,-2-2 0-15,-5 1 0 0,-2 0 368 0,-4-3 80 0,-5 1 0 0,-3 0 16 16,-4 0-320-16,-3 3-64 15,-3 1-16-15,-3 4 0 0,1 2-128 0,-3-1-128 16,-4 5 192-16,0 1-192 0,1 4 0 0,-3 0 0 16,0 0-192-16,1 3 48 0,2 1-704 15,-1 0-144-15</inkml:trace>
  <inkml:trace contextRef="#ctx0" brushRef="#br1" timeOffset="22">30407 8147 35007 0,'-4'-4'3120'0,"0"1"-2496"0,2 2-496 0,1 1-128 0,-1 0 256 0,1-2 48 0,-3-1 0 0,-2-1 0 15,-2 1 384-15,-6-1 80 0,-1 2 0 0,-3 2 16 16,-3 2-592-16,-2 2-192 0,-1 3 128 0,-2 4-128 15,-2 2-192-15,0 3-80 0,-2 1-32 0,1 4 0 16,-1-1 304-16,2 2 192 0,0 3-16 0,4 0-16 16,1-1-160-16,4 2 192 0,-1 5-192 0,1-2 192 15,4 0-192-15,1 0 0 0,1 2 0 0,2-2 0 0,4 2 0 0,3-2 0 16,1-1 0-16,3-2 0 16,3-1-496-1,3 0-16-15,4-3-16 0,1-4 0 0,2 2-640 0,3-5-128 0,3-1-32 0,4-6 0 16,3-4 560-16,1-2 96 0,2-4 32 0,4-4 0 0,0-3 1280 0,3-4 256 15,0-4 48-15,0-1 16 0,-1-4 0 0,0-1 0 16,-4-1 0-16,-1-1 0 0,-2-2-128 0,-1 0 0 16,2-4-16-16,-1-2 0 0,-1-1-480 0,-1-1-80 15,-3 3-32-15,-5 0 0 0,-1 0-224 0,-5-2 0 0,-4 5 0 0,-4 0 0 16,-3 1-160-16,-4 3-80 16,-5 0-16-16,-7 6 0 15,-3-4-1104-15,-8 7-240 0,-6 4-32 0,-7 2-14304 16</inkml:trace>
  <inkml:trace contextRef="#ctx0" brushRef="#br1" timeOffset="23">18386 9790 9215 0,'-1'-1'816'0,"0"-1"-656"0,0 2-160 0,-1 2 0 0,1 1 512 0,-1-3 64 0,-2 4 0 0,-1 2 16 0,-4 1-176 0,-3 1-32 0,0 2-16 0,-3 2 0 16,1-2 384-16,2 3 80 16,-1-3 0-16,2-1 16 0,3 0 880 0,1-3 192 0,2-1 16 0,4 0 16 15,1-5 16-15,4 0 0 0,2-2 0 0,2-2 0 31,3 0-496-31,1-2-112 0,0 0-16 0,2 1 0 16,1-1-112-16,0 1-16 0,0 0-16 0,-2 4 0 16,-2-2-736-16,0 3-144 0,-1 4-16 0,-1 2-16 15,-5 0-288-15,-1 3 0 0,-3 1 0 0,0 3 0 0,0 2 0 0,-1-1 0 16,-1 3 0-16,-2 3 0 0,3 0 0 0,-2 1 0 16,3 1 0-16,0 0 0 0,1-3 0 0,2-1 0 15,1 2 0-15,1-1 0 0,3-1 0 0,3 5 0 16,2-1 0-16,2-2 0 0,1 1 0 0,0-2 0 15,1 0 0-15,0-1 0 0,1 0 0 0,-1 0 0 16,0 1 0-16,-1-3 0 0,-2 3 0 0,-2-1 0 16,1 2 0-16,-2-2 0 0,-1 2 0 0,-3 1 0 15,1-3 0-15,-1 3 0 0,2 1 0 0,-2 0 0 16,-1 0 0-16,3 1 0 0,0 1 0 0,-1 5 0 0,1-5 0 16,-3 2 0-16,0-3 0 0,0 1 0 0,-2-4 0 15,-1 0 0-15,-1-3 0 0,1-1 0 0,-2-3 0 0,0-3 0 16,-1 0 0-16,0-2 0 0,1-2 0 0,-1-2 0 15,0 0 192-15,2-4-64 0,-1 0 0 0,0-3-128 16,0 2 0-16,2-5 0 0,0-4 0 0,2-1-192 16,0 0 352-16,1-2 80 0,2 1 16 0,1-4 0 15,0 0-96-15,1-3-16 0,1 1 0 0,-1-2 0 16,1 1-144-16,-1 1 128 0,0-1-128 0,1 0 128 16,-1-2-128-16,1-2 0 0,1 0 144 0,0-2-144 15,-1 0 128-15,0-1-128 0,0 0 160 0,0-2-160 0,-1 1 0 16,0-3 128-16,0-1-128 0,0-3 0 15,0-1 0-15,-3-3 144 0,2-3-144 0,-3-4 128 0,-2 2-128 0,0-3 0 16,-1-1 0-16,0 0 0 0,-1 3 0 0,-1 0 0 16,1 6 0-16,-4 3 0 15,2 6 0-15,-2 0 0 0,1 2 0 0,1 4 0 0,0 0 0 0,0 5 0 16,3-1 0-16,1 3 0 16,1 0-448-16,1 0 48 0,0 4 0 0,3-4 0 15,0 3-192-15,1 1-48 0,1 0 0 0,0-1 0 16,0 6-896-16,0-2-192 0,4 3-48 0,-1 0-13632 0</inkml:trace>
  <inkml:trace contextRef="#ctx0" brushRef="#br1" timeOffset="24">19551 10523 29487 0,'-7'-2'2624'0,"2"2"-2112"0,2 2-512 0,3 1 0 0,-1-2 576 0,-1 4 0 0,-2-1 0 0,-5 4 0 0,-1 6 112 0,-1 2 16 0,0 3 16 0,1-1 0 0,3 2-336 0,-1 1-80 0,2 1-16 0,2-2 0 16,2 2 256-16,1 3 48 15,1 0 16-15,2-2 0 16,2 2-384-16,1 0-80 0,1 1-16 0,0 2-11264 15,2 0-2272-15</inkml:trace>
  <inkml:trace contextRef="#ctx0" brushRef="#br2" timeOffset="25">8129 16907 36863 0,'-4'-2'3264'0,"2"0"-2608"0,3 1-528 0,0-4-128 16,2 3-704-16,-1-2-192 0,2-4-16 0,1-2-16 16,2-5-416-16,3-1-64 0,1 0-32 0,-1 4 0 0,0-1 1168 0,-1 4 272 0,-3 2 0 0,0 4 0 15,-1 3 0-15,-1 3 0 0,-2 1 0 0,0 2 0 16,-1-2 432-16,-2 5 96 0,-2 3 32 0,-1 4 0 16,1 0 240-16,-1-1 48 0,0 1 16 0,1-4 0 15,1 0 288-15,1-1 64 0,0-1 16 0,0-1 0 16,1 0-416-16,0-1-96 0,1 1-16 0,-1 0 0 0,1 1-464 15,2 0-112-15,-2 2 0 0,0 3-128 0,2 1 0 0,0 4 0 16,0 5 0-16,0-1 0 0,0 5 0 0,-1 3 0 16,0 5 0-16,-1-1-144 15,-1 1 144-15,1-5-160 0,-1-3 160 0,-1-1-160 16,1 3-32-16,-1-1 0 0,-1 1 0 0,1-3 0 0,0 3 192 0,1-5 0 16,-1 2 0-16,-1-3 0 0,1-1 160 0,0-3 16 15,0-3 0-15,-1-4 0 0,1-2-32 0,0-2 0 16,0-1 0-16,-2-3 0 0,1-2-144 0,1-2 160 15,-2-1-160-15,3-1 160 0,-1 0-160 0,0 0 0 0,-1 0 0 16,2 0 0-16,0-1 0 0,0 1 0 0,0 0 0 0,0 0 0 16,0 0 0-16,0 0 0 0,0 0 0 0,0 0 0 15,0 0 0-15,0 0 0 0,0 0 0 0,0 0 0 16,21-6 0-16,-16 3 0 0,0 3 176 0,1-3-176 16,2 3 128-16,-2-3-128 0,2 3 0 0,-2-2 0 15,1 1 0-15,-1 1 0 0,3 0 0 0,-3 0 0 16,0 1 0-16,2 1 0 0,-1-4 0 0,2 2 0 15,1-1 176-15,1 1-176 0,2 0 192 0,1 0-192 16,1 0 0-16,1 0 0 0,1 1 0 0,1 1-192 0,1 4 192 16,4-2 0-16,0 1 0 0,1 2 0 0,0 0 0 0,2 1 0 31,2 2 0-31,-1 0 0 0,0-1 0 0,-1-3 0 16,0-1 0-16,0-3 0 0,0 1 0 0,1 1 0 0,1-4 0 15,1 0 0-15,2 0 0 0,0-3 128 0,-2 3 0 0,1-1-128 0,0-2 0 0,-2 3 0 16,-2-2 0-16,-1 1 0 0,-2 1 0 0,0-3 0 15,-2 3 144-15,-4 0-144 0,0 3 0 0,-2-2 0 16,-1 4 0-16,-3-5 0 0,1 4 0 0,-1-2 0 16,-1-1 0-16,0 2 0 0,1-1 0 15,-1-2 128-15,0 1-128 0,0 2 0 0,0-3 0 0,-2 0 144 0,2 0-144 0,-1 0 128 16,1 0-128-16,0-4 0 0,0 2 0 0,-2-1 0 16,1 0 0-16,0-1 0 0,-2 1 0 0,-1 0 0 15,2-1 0-15,-3 1 0 0,-2 0 0 16,1-2 0-1,-1 4 0-15,-3-4 0 0,0 3 0 0,0 0 0 16,-2 2 160-16,1-4 0 0,-1 2 0 0,-1-2 0 16,2 2 32-16,-2 0 16 0,3-3 0 0,-1 2 0 15,1-1-80-15,1-5 0 0,1 3-128 0,0-1 192 16,2-4-192-16,1-1 144 0,0 0-144 0,0 0 128 0,1-1-128 0,-1-3 0 16,1-2 0-16,0-1 0 0,0 2 0 0,1-2 0 15,-3-2 0-15,0 2 0 0,-3 2 0 0,1-5 128 16,-4 0-128-16,0-5 0 0,-2 3 192 0,-1-1-32 15,0 3-16-15,-1 0 0 0,-1-5 32 0,-3 1 0 16,1-3 0-16,-1 1 0 0,0-1-176 0,0 1 128 16,2 0-128-16,0-1 128 0,2 1-128 0,3-1 128 15,0 3-128-15,2-1 128 0,0 5-128 0,1 0 0 16,1-1 0-16,0 4 0 0,-1-2 0 0,0 3 0 0,1 1 0 16,-2 3 0-16,0-1-176 0,0 4 48 0,-2-1 0 0,1 0 0 15,-2-1 128-15,0-2-192 0,-1 4 192 0,0-4-192 16,2 2 192-16,-1-5-208 0,0 1 80 0,0-1 128 15,2-1-160-15,1 3 160 0,0-4 0 0,1 2-144 16,2-1 144-16,0 3 0 0,1 0 0 0,1 4-128 16,-1 3 0-16,0 3 0 0,-1 2 0 0,1 0 0 15,-1 4 128-15,1-2-128 0,-1 2 128 16,1 0-128-16,-1 2 128 0,1-2-128 0,-1 4 128 0,1-1-128 16,-2 0 128-16,0-3-128 0,0 3 128 0,1-3-128 15,-1 0 128-15,1 0 0 0,-1 0 0 0,2-3 0 16,-1 0 0-16,0 0 0 0,0-1 0 0,1 1 0 0,-2 0 0 15,0-1 0-15,0 4 0 0,-1-2 0 0,0 2 0 0,-1 0 0 16,0 0 0-16,-2 2 0 0,1 0 0 0,-2 0 0 16,4-2 128-16,0 0-128 0,-17 16 0 0,9-10 0 15,0-2 0-15,-2 2 0 0,2-2 128 0,-1 1-128 16,-4-1 128-16,-2-1-128 0,1 2 0 0,-4-3 0 16,1 3 0-16,-3-4 0 0,0 1 0 0,-1-2 0 15,0 4 0-15,-1-2 128 0,-3-2-128 0,1 4 0 16,-1-1 0-16,-1 0 0 0,-3 1 128 0,1 1-128 0,-2-1 160 15,-1-1-160-15,1 0 160 0,-3 1-160 16,0-4 160-16,-2 2-160 0,-1-1 192 0,1-2-48 0,-1 1-16 0,0-2 0 16,1 2-128-16,-1 0 128 0,1 0-128 0,-1 0 128 15,1 2-128-15,-2-2 0 0,4 0 0 0,-2 0 128 16,0 1-128-16,2-1 0 0,1 3 0 0,0-3 0 16,1 3 0-16,4 2 0 0,2 0-176 0,-1 0 176 15,0 1-320-15,1 1 0 0,3-4 16 0,3 1 0 16,5-1-128-16,1-3-16 15,4-4-16-15,5-2-18560 0</inkml:trace>
  <inkml:trace contextRef="#ctx0" brushRef="#br2" timeOffset="26">7580 16486 1839 0,'0'-7'160'0,"0"1"-160"0,0-1 0 0,-1 4 0 0,1 3 800 0,0 0 128 0,1 0 32 0,-1-3 0 0,0 1 128 0,1 0 48 0,1 0 0 0,-2 1 0 15,1-2 176-15,0 1 32 0,0 1 16 0,-1-2 0 16,1-1 336-16,-1-1 64 0,2 2 16 0,-2-1 0 0,1 2 144 0,0-2 16 15,0 4 16-15,1-3 0 0,0 3-768 0,1 3-160 16,-1 1-16-16,1 2-16 0,-1 0-368 0,2 4-80 16,-1 2-16-16,1 1 0 0,0 3-400 0,0-2-128 15,1 6 0-15,-2 0 0 32,1 1-528-32,-2-1-176 0,2 5-16 0,0-1-16 0,-2 0 416 0,0 3 96 0,1 1 16 0,-2 1 0 15,2-1 208-15,-3 1 0 0,1 0 0 0,-1 2 0 0,0-2 0 0,0-1 0 16,-1 3 0-16,0-2 0 15,-2-1-800-15,2-4-272 0</inkml:trace>
  <inkml:trace contextRef="#ctx0" brushRef="#br2" timeOffset="27">7458 16691 24879 0,'-14'-6'1088'0,"4"1"256"0,0 0-1088 0,3 2-256 0,2-1 0 0,1-1 0 15,0 1-336-15,-2-4-128 0,-4-4-32 0,-2-4 0 16,0-1-656-16,-1 0-144 0,6 2-32 0,1 3 0 0,4 2 1328 16,4 3 320-16,1 4 48 0,4-3 0 0,2 6 448 0,4-4 80 31,3 4 32-31,2 0 0 0,5-3 32 0,3 1 0 0,2-2 0 0,3 1 0 15,1-4 304-15,-1-3 64 0,1-1 16 0,-2-2 0 16,0 0-896-16,-3 0-160 0,0-2-32 16,-1-1-16-16,0-3-240 0,-1 3 0 0,-1-2 0 0,0 4-14320 0</inkml:trace>
  <inkml:trace contextRef="#ctx0" brushRef="#br2" timeOffset="28">11061 16184 27647 0,'-3'0'2448'0,"1"2"-1952"0,0 0-496 0,0-2 0 0,2 0 1776 0,-1 0 256 0,0 0 48 0,-3 3 16 15,-1-2-2240-15,0 1-448 0,2 1-96 0,-1 0-16 16,0 1-1168-16,-1 2-240 0,0 1-64 0,0 2 0 16,-2 4 592-16,1-1 112 0,-2 1 32 0,0 3 0 0,1 2 1440 0,-3 2 0 0,1 5 256 0,-3-1-32 15,1 9 800-15,-2-1 144 0,-2 6 48 0,0-1 0 16,0-1-640-16,-1-1-128 0,1-2-32 0,0-1 0 16,1-3-416-16,0-1 0 0,-1-2 128 0,3-1-128 31,1-5-720-31,1-3-176 0,1-1-48 0,3-6-9840 0</inkml:trace>
  <inkml:trace contextRef="#ctx0" brushRef="#br2" timeOffset="29">11003 16235 22111 0,'-6'-5'1968'0,"-1"4"-1584"0,1-3-384 0,3 2 0 15,0 2 3008-15,3-3 512 0,-1 2 96 0,-2-1 32 32,1-5-4288-32,1 1-832 0,2-1-192 0,4 1-16 15,4-3-384-15,3 5-80 0,3 2-16 0,3 1 0 0,2 4 1328 16,0 1 256-16,2 5 48 0,-2 2 16 0,0 4 320 0,-4-1 192 0,-1 6-192 0,-4 2 192 16,-3-3 192-16,-1 3 160 0,-1 4 32 0,-4 1 0 15,-1 3 1472-15,-2 1 320 0,0-5 48 0,-3 5 16 0,-1 4-512 16,2-1-80-16,-2-2-32 0,0-1 0 0,1-2-1216 0,-1-3-240 15,1 2-160-15,2-6 192 16,1-2-704-16,-1-3-128 0,1-3-16 0,1-5-16 16,0-2-608-16,0-1-128 0,-1-3-32 0,1-3-11504 15</inkml:trace>
  <inkml:trace contextRef="#ctx0" brushRef="#br2" timeOffset="30">10936 16476 39615 0,'-2'3'1760'0,"-2"-3"352"0,1 0-1680 0,2 0-432 16,1 0 0-16,1 0 0 15,2-3-832-15,-1 2-240 0,3-4-48 0,4-1-16 0,3 0-112 0,7-2-32 0,2 2 0 0,5-3 0 16,1 3 64-16,3 1 0 0,4 0 0 0,2 2 0 15,-1 0-496-15,2 2-80 16,-2 5-32-16,-1 2 0 16</inkml:trace>
  <inkml:trace contextRef="#ctx0" brushRef="#br2" timeOffset="31">11842 16424 18431 0,'-2'-2'1632'0,"-2"2"-1312"0,-2 0-320 0,1 0 0 0,3 2 5056 0,-1-2 960 0,1 2 176 0,-3 0 32 0,-3 2-5792 0,-2 2-1168 0,2 3-224 0,0 0-64 16,3-1-2176-16,0 1-432 0,3 3-80 0,0 0-32 31,-1 2 1728-31,1 2 352 0,0 2 64 0,1 1 0 0,1 3 1216 0,0 3 256 16,1 3 128-16,1 5-160 0,0 5 1136 0,-2 3 240 0,1 3 32 0,-1 3 16 15,-1 0 112-15,-1-1 32 16,-1 1 0-16,1 4 0 0,-1 2-384 0,-1-2-64 16,2-1 0-16,-2-3-16 0,1-2-384 0,-1-8-80 0,0-2-16 15,-2-6 0-15,1-3 320 0,-1-2 64 0,1-2 16 0,0-2 0 16,1-5-272-16,-1-2-48 0,2-3-16 0,-2-1 0 16,2-3-400-16,-1 0-128 0,1-2 0 0,0-2 0 0,2-2 176 0,0-2-176 15,1-1 160-15,0 0-160 16,2-4 320-16,1 4-16 0,0-3-16 0,2-1 0 0,0 1-160 15,0 0-128-15,1 0 192 0,2 0-192 16,3-1 0-16,0 0 0 0,0 2 0 0,3-2 0 0,3-3 0 0,3-3 0 0,1 1 0 0,0 2 0 31,-1 0 0-31,2 2 0 0,2-1 0 0,2 1 0 16,0 5 0-16,2 0 0 0,2 1 0 0,-2 4 0 16,1 1 0-16,3 0 0 0,2 1 0 0,2-1-144 15,-5 0 144-15,1 0 0 0,4 1 0 0,0 2 0 16,-3-4 0-16,1 3 0 0,-1 1 0 0,-1 1 0 0,-2 1 0 15,-2-2 0-15,-3 2 0 0,-1 0 0 0,-3-1 0 0,-2-4 0 16,-1 2 0-16,-3-3 128 0,-3 0 64 0,-2-2 0 16,0-2 16-16,-3-2 0 0,1 0-16 0,-2-1-16 15,-1 1 0-15,0-2 0 0,-2 0 16 0,1-1 0 16,0-2 0-16,-1-1 0 0,0 0-192 0,-2-2 192 16,3-1-192-16,-3 4 192 0,0-4-192 0,-1 3 0 15,-2-1 144-15,1 1-144 0,-2 3 0 0,2-2 0 16,-2-1 0-16,1-2 0 0,-2 0 0 0,1-4 0 0,0-1 0 15,1-1 0-15,0-4 160 0,1-1 16 0,0-1 0 16,0 0 0-16,1-1 112 0,-2 1 32 16,2-2 0-16,0-1 0 0,0 1-144 0,0-5-32 0,3 1 0 0,-1 2 0 15,1-1-144-15,1 1 0 0,0 0 0 0,3 6 0 16,-1 2-192-16,-1 1 0 0,-1 1-16 0,-1 5 0 16,1 0 0-16,-2 3 0 0,0 2 0 0,-1 0 0 15,-1 3 0-15,0-1 0 0,0 1 0 0,-1 0 0 16,1 2 208-16,-2-4 0 0,1-1 0 0,1 0 160 0,-1 2-32 0,1-2 0 15,0 0 0-15,0-2 0 0,1 2-128 0,0-2 0 16,2 1 0-16,-1 2 0 0,1-2 0 0,-1-1 0 16,1 0 0-16,0 1 0 0,0 0 0 0,-1-1 0 15,1 4 0-15,-3-1 0 0,0 1-160 0,-1 0-16 16,-3 2 0-16,-1 2 0 0,-2-2 32 0,-3 2 0 16,-3-1 0-16,-4 2 0 0,-3 1 144 0,-3-3 176 15,-1 2-48-15,-3-1 0 0,0 2 16 0,-2-3 0 16,3 2 0-16,-3 1 0 0,-3-2-144 0,-2 2 0 15,-2 0 0-15,0 0 0 0,2 2 0 0,-2-1 0 0,1 2 0 16,2-1 0-16,1-2 0 0,0 1 0 0,0 2 0 0,-1-3 0 16,2-3 0-16,-1 2 0 0,3 1 0 0,0-2 0 15,4 2 0-15,1-4 0 0,-2 2 0 0,2-2 0 32,5-2-464-32,1 3-80 0,3-1-16 0,4 1-17568 0</inkml:trace>
  <inkml:trace contextRef="#ctx0" brushRef="#br2" timeOffset="32">14586 16068 40543 0,'0'3'3600'0,"0"-2"-2880"0,0 4-576 0,0-1-144 0,0-2 128 0,2 4-128 0,-1 4 192 0,1 6-64 31,2 9-960-31,0 3-208 0,2 4-48 0,0-1 0 16,2 2-48-16,0-5-16 0,1-3 0 0,-1 1 0 0,4-4 992 0,-3-2 160 0,3 1 0 0,-2-1 160 16,2 1 352-16,-3-2 64 0,-1 1 0 0,0-1 16 31,-2 2-816-31,-1-2-160 0,0 3-48 0,-2-3-14832 0</inkml:trace>
  <inkml:trace contextRef="#ctx0" brushRef="#br2" timeOffset="33">14494 16024 36399 0,'-3'-7'800'0,"1"4"160"0,0-3 48 0,1 3 16 0,0 2-832 0,1-2-192 16,1 1 0-16,-1-2 0 0,3-2 624 0,2-3 80 0,2 2 0 0,4-3 16 15,0 5-1632-15,3 0-336 0,-2 3-64 0,3-1-16 16,-1 2 288-16,1 1 48 0,1 1 16 0,1 2 0 16,1-1 304-16,1 3 64 0,0 1 16 0,-1-1 0 0,-1 1 592 0,1-2 0 0,0 2 0 0,0-2 0 15,0 5 816-15,-2-3 80 16,2 4 0-16,-2 0 16 0,1 2 256 0,-2 2 48 0,-2 0 16 0,-2 3 0 0,1-5-560 15,-5 1-112-15,-1 0-32 0,-3-1 0 0,-1-2-528 0,-3 2-176 16,0-3 0-16,-4 1 0 16,-3 0-336-16,0-1-64 0,-2 2 0 0,-3-3-16 15,1 5-96-15,-2-5-16 0,1 2 0 0,-2 0 0 0,3-4 704 0,-1 1 128 16,3-4 16-16,2 3 16 0,0-3 80 0,2-2 16 16,2 2 0-16,1-3 0 0,3 0-32 0,0 0 0 15,1-3 0-15,3-1 0 0,1 2-480 0,2-2-112 16,2 2-16-16,1 1 0 15,1-2-240-15,0 3-48 0,2 0-16 0,0 3 0 0,-1 0 368 0,1 3 80 16,-1 1 16-16,-1-1 0 0,-1 4-64 0,0-4-16 0,-2 3 0 0,0-5 0 16,1 3 304-16,-3-2 0 15,1 1 0-15,1-2 0 0,-2-1 0 0,1 1 256 0,1 1-64 0,1-1 0 16,0-1 256-16,0 0 32 0,1 0 16 0,-2 0 0 16,1 1 16-16,-3-1 16 0,0 2 0 0,-2-1 0 15,-1 2-528-15,-2 0 0 0,-1 2 0 0,-1-2 0 16,-2-1-880-1,-3 1-80-15,-3 4 0 0,-6 0-16 0,-1 0-96 0,-3 2-16 16,0-2 0-16,-3 5 0 16,-4-1 288-16,-3 2 48 0,3-2 16 0,-3 5 0 0,-2 0 416 0,-3-2 96 0,3 1 16 0,1-2 0 0,0 1 208 0,1-3 0 15,2-1 0-15,5-3 0 0,2-4 448 0,4 0 0 32,2-2-16-32,5-4-7552 0,2 0-1520 0</inkml:trace>
  <inkml:trace contextRef="#ctx0" brushRef="#br2" timeOffset="34">15307 16505 38703 0,'-8'5'3440'0,"0"-5"-2752"0,0 0-560 0,1 0-128 0,4 0 832 0,0 0 144 0,-1-3 32 0,-2 3 0 15,-2 0-1248-15,-5 0-240 0,2 3-48 0,2 0-16 16,2 4-816-16,3 2-176 0,2 5-16 0,2 3-16 15,2 7 816-15,2 4 176 0,2 7 16 0,2 8 16 0,2 3 544 0,-1 3 144 0,-1-8 16 0,2 10 0 16,0 9 768-16,0 6 160 0,-1 2 16 0,0-2 16 16,-3-1-512-16,-3-4-96 0,-3-2-32 0,-3-5 0 15,-2-3-32-15,-2 0 0 0,-2-3 0 0,1 2 0 16,-4-3-160-16,0-3-32 0,-2 1-16 0,-2-7 0 0,2-1-48 16,-2-9 0-16,-1-2 0 0,3-7 0 0,-1-3-192 0,1-6 176 15,3-1-176-15,1-6 160 0,1-3-160 0,3-2 0 16,0-2 144-16,2-2-144 0,1-1 0 0,1-2 0 15,2-3 0-15,4 2 0 0,2-3-192 0,4 0-16 16,1 2 0-16,4 1 0 0,4 0 208 0,-1 4-176 16,-2-1 176-16,5 0-160 0,2-2 160 0,1 3 0 15,2-3 0-15,2 2 0 0,0-2 0 0,3 2 0 16,0 1 0-16,2 0 0 0,3 2 0 0,-3-2 0 16,3 1 0-16,0 1-128 0,0 0 128 0,2 1 0 15,1 0 0-15,0-1 0 0,2 2 0 0,1 0 0 16,3 4 0-16,-1-4 0 0,1 4 0 0,0-4 0 0,2 0 0 0,-2 0 0 15,-2-2 0-15,-1 2 144 0,-1-5-144 0,-1 4 160 16,-2-1-160-16,-3 2 0 0,-2-2 144 0,-1 4-144 16,2-3 0-16,-4 6 0 0,1-2 0 0,-3 2 0 15,-2 3 0-15,-4-4-208 0,-1 2 48 0,-3-3 16 16,0 2 144-16,-4-1-208 0,0-4 80 0,-3-2 128 16,-1 1 0-16,-2-3 128 0,-2 0 32 0,-1-1 0 15,-2-3 160-15,0-1 16 0,-1 1 16 0,0-4 0 16,-1-1-208-16,0-1-144 0,0-4 192 0,-1 2-192 15,0-4 224-15,-2-1-64 0,-1-1-16 0,-2-1 0 0,-2-1 0 0,-2-3 0 16,1-3 0-16,-5-1 0 16,1-3 112-16,-3-2 0 0,0-3 16 0,-1-2 0 0,3 2-272 0,0-1 0 15,1-1 128-15,-1-2-128 0,1 3-128 0,0-1-96 16,2 4-16-16,-1 2 0 0,2 1-16 0,0 2-16 16,3 2 0-16,0-2 0 0,1 5 64 0,1 0 16 15,2 2 0-15,2 1 0 0,2-3 192 0,3 4 0 16,1 0 0-16,2 5 0 0,-1 1 0 0,1 3 0 15,-1 4 0-15,-1 2 0 0,2 1 0 0,-2 3 0 16,0-1-128-16,-1 4 128 0,0 3-256 0,0-2 64 16,-1 4 0-16,-1 1 0 0,1-2 32 0,-1 2 16 0,-1-2 0 0,1 1 0 15,-1 1 144-15,-1 0 0 0,0 0 0 0,-1-3-128 16,0 4 128-16,0-2 0 16,-1-2 0-16,-1 4 0 0,-2-2 128 0,-2 0-128 15,-3 0 160-15,-1 2-160 0,-2 2 176 0,-4-2-176 0,-3 2 192 0,-4 0-192 16,-3 0 176-16,-5 3-176 15,-4-3 160-15,-2 0-160 0,1-1 0 0,-1 0 0 0,-2-1 0 0,0 0 0 16,1 0 0-16,0 0 0 0,1-1 0 0,-5 2 0 16,-3 0 0-16,-3-2 128 0,0 3-128 0,-1 1 0 0,2-1 0 15,2 0 0-15,0 0 128 0,3 2-128 0,3 0 0 0,1-2 0 16,5 1 0-16,1-4 0 16,0 3 0-16,2-3 0 0,3 1 0 0,1-4 0 0,2 0 0 0,3 0-240 15,0-3 80 1,3 1 16-16,2-2-1184 0,1 3-224 0</inkml:trace>
  <inkml:trace contextRef="#ctx0" brushRef="#br2" timeOffset="35">18415 15752 7359 0,'0'2'656'0,"0"-1"-528"0,0 2-128 0,-2-3 0 0,2 0 6096 0,0 0 1200 0,0 0 224 0,0 0 48 0,0-3-5200 0,2 2-1024 0,-1-1-224 0,-1 2-32 15,0 0-864-15,0 0-224 16,5-21 0-16,-4 13 0 0,0 2 176 0,-1 0-48 0,2 0-128 0,-2-2 192 16,-2 2 80-16,2 0 16 0,-1 0 0 0,-1 1 0 15,-2 0 32-15,0 2 0 16,1-3 0-16,-4 2 0 0,0-1-160 0,-2 2-32 0,1-1 0 0,-4-2 0 15,0 2-128-15,-1-1 0 16,-4 1 0-16,0 4 0 0,-3 0-224 0,-1 4 80 0,-1 5 16 0,-1 4 0 16,-1 8 128-16,1 5-208 0,-1 7 80 0,1 4 128 15,2 0-240-15,1 5 80 0,2 1 16 0,4-1 0 0,1-1 144 16,3 3-160-16,3 5 160 0,3-2-160 16,3-3 0-16,2-3 0 0,4 0 0 0,0-9 0 15,4-1 160-15,1-5 0 0,1-1 160 0,0-7-160 0,1 1 0 0,4-2-192 16,4 0 16-16,2-3 0 15,2-2-1168-15,2-4-224 0,1-2-48 0,4-1-8928 16,1-1-1776-16</inkml:trace>
  <inkml:trace contextRef="#ctx0" brushRef="#br2" timeOffset="36">18606 16716 41471 0,'-5'0'1840'0,"2"0"368"0,-1 0-1760 0,2 0-448 0,0 0 0 0,2 0 0 0,0 0-336 0,0 3-160 0,2-3-16 0,0 3-16 15,2 1-1424-15,-4-4-288 0,13 15-48 0,-5-5-16 16,2 2 1136-16,-2 4 208 0,1 4 64 0,0 2 0 0,-2 5 1216 0,-2 6 256 16,-3-2 64-16,0 1 0 0,-4 2 880 0,-1 2 176 15,-1 4 32-15,-1-2 16 0,0 3-688 0,0-3-144 0,0-1-16 16,2 2-16-16,-2-1-448 0,1-3-96 0,-1 0-16 0,1-1 0 16,-1-2-128-16,0 3-48 15,0-3 0-15,-1 1 0 0,2-1-144 0,1-6 0 16,0-3 0-16,3-5 0 0,0-2 0 0,0-3 0 0,2-5 0 0,-2 0 128 15,1-5 0-15,0 2-128 16,0-3 192-16,0 0-64 0,1-2-128 0,-1 0 0 16,1 2-160-16,1-2 160 0,2 0-192 0,0 0 48 0,3 0 16 0,1 0 0 15,3 0 128-15,3-2 0 0,3 2 0 0,3 0-128 16,1 2 128-16,4-2 0 16,4 2 0-16,2 0 0 0,5 1 0 0,2-3-128 0,3 3 128 0,0-3 0 15,2 0-144-15,-1 0 144 0,2 0-160 0,-2-3 160 16,0 0-128-16,-2-1 128 0,-3 2 0 0,-1-2-144 0,0-2 144 0,-1 1 0 15,-1 1 0-15,-3 3 128 16,1-1-128-16,-4-1 144 0,-2 2-144 0,2 1 160 16,-1 0-160-16,0 0 0 0,0 0 0 0,-1 0 0 0,-2 0 0 0,-2 0 0 15,2 0 0-15,-2-2 0 0,1-2 0 0,-1 1 0 16,2 0 0-16,-2-4 128 0,0 4-128 0,-1-3 160 16,-1-3-160-16,1 0 160 0,-2 2-160 0,0-3 0 15,0 0 0-15,-3 1 0 16,-1 0 0-16,-4-4 0 0,1 3 0 0,-3-2 0 0,-3 2 128 0,-1-2 0 15,-1-1 0-15,-2 1 0 0,-1 0 128 0,-1-2 32 16,1-1 0-16,-2-1 0 0,-2 0-32 0,1-5-16 0,0 1 0 0,-2-6 0 16,3 1-64-16,-1-7-16 0,1-2 0 0,-1-5 0 31,1 2 16-31,0-1 0 0,1 0 0 0,0-8 0 0,2-6-176 0,-2-5-192 0,2 4 32 0,-2 5 16 16,0 1-48-16,0 2-16 0,1 4 0 0,-1 3 0 15,0 3 16-15,-1 2 16 0,-1 4 0 0,1 3 0 16,0 1 176-16,-3 4 0 0,2 3 0 0,-1 3 0 0,-2 2 144 0,1 2-144 15,0 3 192-15,0-2-192 0,1 4 0 0,1 0 0 16,-1 0 0-16,2 1 0 16,-1 1-144-16,2 0-96 0,1 2-16 0,-1-2 0 0,1 2 48 0,-1-2 0 15,2 0 0-15,-1-1 0 0,1 2 208 0,-2-1-176 32,0 0 176-32,-1 2-160 0,2 2 160 0,-4-3-128 15,0 6 128-15,-2-3-128 0,-1 2 128 0,-2-1 0 16,-2 4-144-16,-2 0 144 0,-1 4 0 0,-3-3 0 15,-2 3 128-15,-3-2-128 0,-1 3 0 0,-4 1 0 16,-1 0-192-16,-5 1 192 0,-1 1-128 0,-3 0 128 0,-2-5 0 16,0 2 0-16,-2-2 0 0,-3 0 0 0,3 0 0 15,-2 0 0-15,-3-2 128 0,-2 1 0 0,0-1 0 0,-1-3 0 16,-1 0 32-16,0-2 0 0,1 2 0 0,1-3 0 16,2 0-160-16,3 0 192 0,1-3-192 0,1 2 192 15,2-2-192-15,0 3 0 0,1 0 0 0,1 0 128 16,3 0-128-16,1 0 160 0,0 3-160 0,1-3 160 15,2 4-480 1,1-1-80-16,1 2-32 0,0 3 0 0,1 0-528 0,0 0-128 0,3 2 0 16,0-2-16144-16</inkml:trace>
  <inkml:trace contextRef="#ctx0" brushRef="#br2" timeOffset="37">21295 15951 18431 0,'0'-4'1632'0,"0"-1"-1312"0,1 4-320 0,-1-2 0 0,1 1 1312 0,-1 1 192 0,1-6 32 0,2-2 16 15,-1-3-1744-15,1-1-336 0,-1-2-80 0,1 3-16 0,-1 0 768 0,1 4 160 16,-2 0 16-16,1 2 16 0,1 1 896 0,-1 2 176 16,1-1 48-16,1 4 0 0,-1-3 224 0,0 3 48 15,2 0 16-15,-2 3 0 16,1-2-464-16,0 4-112 0,-1-1-16 0,1-1 0 0,-1 4-688 0,0 1-144 16,0 0-16-16,1 4-16 0,-1 0-128 0,1 7-32 15,0 1 0-15,2 7 0 0,0-1-128 0,3 9 192 0,1 9-192 16,2 7 192-16,3 8-192 0,0 2-176 15,-2-1 48-15,1 2 0 16,-1-4-784-16,-1-3-160 0,-3-3-16 0,1-4-16 16,-1-10-144-16,-2-3-32 0,0-7 0 0,-2-5 0 0,-2-5 1088 0,0-6 192 0,-2-4 0 0,-1-6-14000 31</inkml:trace>
  <inkml:trace contextRef="#ctx0" brushRef="#br2" timeOffset="38">21233 15575 37775 0,'-4'-3'3360'0,"0"2"-2688"15,3 1-544 1,1-2-128-16,1 2 640 0,-1 0 112 0,2-3 16 0,-1 2 0 31,4-4-2240-31,1 1-448 0,5 1-96 0,0 0-16 0,3 3 944 16,-1 3 192-16,2-1 48 0,1 3 0 0,0 1 1040 0,2 3 192 0,2 3 64 0,-1 0 0 0,1 2 1056 0,1 1 224 16,1 1 32-16,1 3 16 0,3-2-864 0,-3 4-160 0,1-1-48 0,-2 2 0 15,0 0-448-15,-1 0-112 16,-2-1-16-16,0 2 0 0,1-1-128 0,0 3 0 0,1-3 144 0,-1 0-144 15,-2 1 0-15,1-4 0 0,-2 4 0 0,-2-5 0 16,-3 1 0-16,1 0 0 0,-1 6 0 0,-1 4 0 16,-1-1 0-16,-2-2 0 15,-2 1-128-15,-2-5 128 0,-1 3 0 0,-2-3-160 16,-2 1 160-16,-1-1 0 0,-1-3 0 0,-2 3 0 16,-1-2 0-16,-2-1 0 0,-1 0 0 0,-1-3 0 15,-2-1 192-15,-1-2-48 0,0 0-144 0,-2-3 192 0,0-2-192 0,-1-1 192 16,0-4-192-16,-3 2 160 0,1-5-160 0,-3-2 160 15,-2-4-160-15,-1-1 0 16,-1-1 0-16,0-2-176 0,1 0-64 0,0 0-16 16,-2-2 0-16,1-1 0 15,3 6-1664-15,0 1-352 0</inkml:trace>
  <inkml:trace contextRef="#ctx0" brushRef="#br2" timeOffset="39">22231 16135 13823 0,'-11'11'1216'0,"2"-6"-960"0,0 0-256 0,3-1 0 0,2-2 5664 0,3-1 1088 0,-1 2 224 0,-2-1 32 0,-2 5-5504 0,2 2-1104 0,2 1-208 0,4 0-64 31,5 5-512-31,5 1-96 0,1 6-32 0,3 1 0 0,2 5 512 0,-1 3 192 16,1 2-16-16,1 7 0 0,-2 2-48 0,-1 5 0 16,-2 6 0-16,-3 4 0 0,-3 0-128 0,-6 0 0 0,-2-3 0 0,-4-1 0 15,-2-2 0-15,-3 0 128 0,-3-3-128 0,0-1 128 16,-2-2 416-16,-1-5 80 0,0-1 16 0,1-5 0 15,-2-2-240-15,1-3-32 0,0-2-16 0,3-8 0 16,0-3-352-16,2-4 0 0,2-2-160 0,0-4 160 16,3 0-320-16,2 1 32 0,0-4 16 0,2-2 0 0,1 2 112 0,0-1 32 15,3 2 0-15,-1-1 0 0,2-2 0 0,-1 4 0 16,4-2 0-16,0 0 0 0,2 2-48 0,-1 0 0 16,3-1 0-16,2 2 0 0,2-4 176 0,3-2 0 15,3-2-144-15,1-4 144 0,4-3-208 0,3-2 16 16,3-2 16-16,3-1 0 0,1-3 176 0,2 1-192 15,-1 2 192-15,3 0-192 0,2-1 192 0,0 2-160 16,2-2 160-16,-2 1-160 0,-2 2 160 0,-1-2 0 16,3 2 0-16,2-1 0 0,0 1 448 0,-2 3 64 15,1 2 0-15,-2 3 16 0,-1 2-208 0,-4-1-64 16,-2 3 0-16,-2 3 0 0,-1 3 16 0,-3 0 0 0,-1 0 0 0,-2 4 0 16,-1-1-272-16,1 1 0 15,1-4-128-15,-1 0 128 0,-1 0-192 0,1-2 48 0,-3 0 16 0,3-4 0 16,0-3 128-16,0 0 176 0,-2-4-48 0,1 0 0 15,-2-4 64-15,-1 0 0 16,-1 0 0-16,-2-1 0 0,-2 0-192 0,-1 0 160 0,-3-1-160 0,-2-2 160 16,-2 2-16-16,-2-2 0 0,-1 1 0 0,-1 0 0 15,-3 0-16-15,-2-2-128 0,-2 0 192 0,-2-5-64 16,-1-1-128-16,-1-1 160 0,-3-1-160 0,-1-2 160 0,-2-3 16 16,0-2 0-16,-1 2 0 0,0-6 0 0,-2-3-32 0,2-2 0 15,0 0 0-15,3 1 0 0,2 3-144 0,2-5 128 16,2 3-128-1,2-3 128-15,1 3 112 0,2 3 16 0,0 3 0 0,1-3 0 0,0 2-256 0,3 1 0 16,1 0 0-16,1 3 0 0,2 1-240 0,-1 3-80 16,2 3-32-16,-2 0 0 15,2 3 32-15,-3 3 16 0,-1 4 0 0,-1-1 0 0,-1 6 48 0,0-2 0 16,-1 3 0-16,-2 2 0 0,0 0 256 0,0 0-192 0,-1 2 192 0,-2 0-160 31,2 2 160-31,-2-4 144 0,-1 2-16 0,0 0-128 0,-1 0 240 0,0-2-64 0,-1 2-16 0,-1-4 0 16,-1 3-160-16,0 2 0 0,-1-3 0 0,-2 2 0 15,-3 2-176-15,-2 0 48 0,-2 0 0 0,-5 0 0 16,-1 1-16-16,-5 1 0 0,-6 2 0 0,-3 1 0 16,-1 2 144-16,-5 2 0 0,-3-1-144 0,-2 0 144 15,3 1 0-15,-3-2 0 16,-3 3 0-16,-3 1 0 0,2 0 0 0,-1 1 0 0,1-1 128 0,-2 0-128 0,-1 1 0 16,2-1 0-16,0 4 0 0,-1 1 0 0,1-3 0 0,1-1 0 15,0 2 0-15,2-2 0 16,3-2 0-16,3-2 0 0,4 2 0 0,3-1 0 0,3 1 0 0,2 0 0 15,2-2 0-15,1 2 0 16,3-2-512-16,2-2-48 0,4 0 0 0,4-1-17824 31</inkml:trace>
  <inkml:trace contextRef="#ctx0" brushRef="#br2" timeOffset="40">25274 15300 9215 0</inkml:trace>
  <inkml:trace contextRef="#ctx0" brushRef="#br2" timeOffset="41">25433 15233 31327 0,'0'3'1392'0,"0"-3"272"0,-1 0-1328 0,0 0-336 0,1 0 0 0,-1 0 0 0,-1 0 1120 0,0 0 160 16,-2-3 16-16,-1 3 16 0,-1-2-416 0,-1 1-96 15,-2-2-16-15,0 1 0 0,0-2-512 0,-3 0-96 16,0 1-32-16,-2-4 0 16,0 3-704-16,-5-3-144 0,-1 4-16 0,-3-1-16 15,-2 0-112-15,-2 4-32 0,0-2 0 0,-3 4 0 0,0-2 528 0,-2 1 96 0,0 2 32 0,0-1 0 16,-2 3 224-16,3 0 160 0,2 1-32 0,2-2 0 16,1 2 592-16,1-3 112 0,3 2 32 0,2 0 0 15,3-2-240-15,2 0-48 0,1-2-16 0,3 2 0 16,1-1-560-16,1-2 0 0,3 0-192 0,1 0 48 31,2 0-368-31,-2 0-64 0,2 0 0 0,1 0-16 0,0-2 592 0,1 2 0 0,0 0 0 0,1 0 0 16,0 2 720-16,-1-1 112 0,1 2 32 0,-1 3 0 15,-1 0-416-15,1 0-64 0,1 4-32 0,1 3 0 0,-1-1-352 0,0 4 128 16,0 3-128-16,0 3 0 0,2 4 0 0,-2-1-256 16,1 3 32-1,-1 0 16-15,1-2-384 0,0 3-80 0,0-1-16 0,-1 1 0 16,2-1 480-16,-1-3 208 15,-1-3-192-15,1 0 192 0,-1 1 320 0,1-4 176 0,-1 3 32 0,2-6 16 0,-2 2-112 0,0-2-32 16,0-2 0-16,0-3 0 0,0 3-272 0,1-6-128 16,-1 2 128-16,1-2-128 0,0 0 128 0,1 0-128 15,0 3 128-15,-1-4-128 0,2 2 0 0,-2 3 0 16,1 1 0-16,0-4 0 0,-1 4-272 0,0-2 16 0,0 0 0 0,1-1 0 16,-1-3 64-16,1 2 0 0,3-3 16 0,0 0 0 15,3-2 336-15,2 0 64 0,1-2 16 16,2-2 0-16,3-3 96 0,-1-1 32 0,-2 1 0 0,4-3 0 15,8 0-368-15,6-4 0 0,2-2 0 0,0 2-128 32,-1 0-624-17,-3 1-112-15,-2 1-32 0,-5 3 0 0,-1 0-736 0,-5 4-160 16,-3-2-16-16,-4 3-16 0,-2 0-864 0,-2 0-160 0,0 3-32 16,-1-3-4608-16,-2 0-928 0</inkml:trace>
  <inkml:trace contextRef="#ctx0" brushRef="#br2" timeOffset="42">24643 15739 38703 0,'-8'10'3440'0,"0"-5"-2752"0,2-1-560 0,2-3-128 0,3-1 1232 0,2-1 224 0,2-2 32 0,0 0 16 16,6-4-1744-16,5-5-336 0,8-4-80 0,9-4-16 15,5 2-992-15,3-3-192 0,2 3-32 0,2 3-16 0,-1 2-800 16,0 0-176-16,-2 2-16 0,-4 6-16 0</inkml:trace>
  <inkml:trace contextRef="#ctx0" brushRef="#br2" timeOffset="43">25501 16024 43311 0,'-1'-4'3840'0,"1"-2"-3072"0,0 1-608 0,1 4-160 0,2-3 0 0,-1 1 0 0,2-7 144 0,1-2-144 0,4-4 304 0,1 0-16 16,-1 1 0-16,1 5 0 0,-2 4-288 0,-3 4 0 15,-3 7 0-15,-1 1 0 0,-3 7 160 0,-3 7-160 16,-2 7 128-16,-3 5-128 0,0 6 256 0,-1 1-48 16,-2 4 0-16,1 2 0 0,0-2-208 0,2 2 0 15,1 0 0-15,2-1 0 0,0-6 0 0,4 3 0 16,-1-4 0-16,3-1 0 0,1-2 0 0,1-3 0 0,1-1 0 16,1-3 0-16,1-1 0 0,-1-3 0 15,1 1 0-15,-1-4 0 0,-1-1 0 0,0-1 0 0,0-2 0 0,-1 0 0 16,0-1 0-16,-1-4 0 0,0 0 0 0,-1-1 0 15,-2 3 0-15,1-1 0 0,-2 2 0 0,1-4 0 16,-2 2 0-16,0-2 0 0,1 1 0 0,0-1 0 16,2 0 0-16,-1-2 0 0,3 2 0 0,0 0 0 15,2 0 0-15,-1 2 0 0,4 1 0 0,0-1 0 16,2 0 0-16,2 2 0 0,3 1 0 0,2-1 0 16,1 0 0-16,1-1 0 0,1 3 0 0,3-5 0 15,0 1 0-15,1-3 0 0,2 0 0 0,2-2 0 0,3-4 0 16,3 0 0-16,1-3 0 0,2 0 0 15,-1 0 128-15,3-3 48 0,5 0 0 0,1-4 0 16,0 0-176-16,2 1 192 0,2 0-192 0,1-3 192 0,-1 3-192 0,-2 0 0 16,0 2 0-16,-4 1-176 15,-1 3 176-15,-2-3 0 0,0 6 0 0,-2-2 0 0,-3 1 0 0,1 1 0 16,0 1 0-16,0 2 128 0,-1-3 32 0,-1 1 16 16,1 1 0-16,0-1 0 0,0-2-176 0,0-2 0 15,-1 0 0-15,-1 0 0 0,-3-5 0 0,0 2 0 0,-2-5 0 16,-3 2 0-16,-1-3 0 0,-2 1 0 0,-3 0 0 0,-2-2 0 15,-3 2 192-15,-3 0 16 0,0 2 0 16,-5-3 0-16,0 3-48 0,-3-2-16 0,-1 0 0 0,-3 0 0 16,-1-2 96-16,-4 0 16 0,2 0 0 0,-2-3 0 15,1 1 96-15,-2 0 32 0,-1-2 0 0,0-1 0 16,-1-1-384-16,2 0 0 0,1-2 0 0,-4-2 0 16,3 1 0-16,2-3 0 0,-1 1 0 0,2-1 176 15,-1-1-176-15,3 0 0 0,-1-1 144 0,2 1-144 16,1 1 0-16,-1-1 0 0,1 1 0 0,1 0 128 0,1 1-128 15,0-5 0-15,1 4 0 0,1-7 0 0,0 5 0 0,0-5 0 16,0-3 0-16,2 1 0 0,-2-1 0 0,2 0 0 16,0 1 0-16,0-1 0 0,1 1 0 0,-2-4 0 31,2 3 0-31,-1-1 0 0,1 3 0 0,1-2 0 0,-1 1 0 0,-1 2-128 16,2 3 128-16,0 2 0 0,0 1 0 0,-1 2-128 15,1 4 128-15,-1 2 0 0,-2 3 0 0,1 2 0 0,-1 1-240 0,1 3 48 16,-2 1 0-16,0 3 0 15,0 2-224-15,-2-3-32 0,0 3-16 0,-2 0 0 16,0 0 192-16,-1 0 32 0,-2 0 16 0,0-1 0 0,-2 1 64 0,-1-2 16 0,0 2 0 0,-3-3 0 16,-1 3-32-16,-1 0 0 0,-2-1 0 0,-1 1 0 15,-2 0-64-15,-2 0-16 0,0 0 0 16,-2 0 0-16,-3 1 256 0,-3 2 0 16,0-1 0-16,-5-1 0 0,0 4 0 0,-2-1 0 0,0 2 0 0,-4 4 0 15,-4-1 0-15,-2 1 0 0,-3 2 128 0,-1-1-128 16,4 0 0-16,-1-1 0 0,-1-1 128 0,-1 1-128 15,-1 0 256-15,1 2 0 0,1-2 0 0,2 0 0 0,1-2-32 16,2 0-16-16,2-3 0 0,2-2 0 0,2 0-16 16,0-3 0-1,1-3 0-15,1 0 0 0,3 0 0 0,0-1 0 0,2 2 0 0,3-2 0 0,2 4-192 0,0 0 0 16,2 0-144-16,1 4 144 16,-1-2-784-16,2 2-64 0,-1 2-16 0,-1-2-19824 31</inkml:trace>
  <inkml:trace contextRef="#ctx0" brushRef="#br2" timeOffset="44">2973 16729 35007 0,'1'-13'3120'0,"0"3"-2496"0,0 4-496 0,1 4-128 0,-2 2-512 0,1-4-112 0,0-2-16 0,2-8-16 0,-1 2 464 0,1-3 192 0,-2 5-128 0,0 4 128 31,-1 0-496-31,-1 2-16 0,1 4 0 0,0-4 0 0,-1-1 880 0,1 4 160 0,1-1 48 0,-1 2 0 16,1 0 384-16,0 2 64 0,3 2 32 0,0 2 0 16,-4-6-288-16,0 0-48 15,17 31-16-15,-6-11 0 0,0-1-272 0,2 9-64 0,1 1-16 0,2 5 0 16,-2 0-192-16,0 2-32 0,-2 7-128 0,-1 6 192 15,-2 4-192-15,-3 5 0 0,-2 4 0 0,-2 2 0 16,-2 3 0-16,-1-5 0 0,0-8 0 0,2-6 0 16,0-7 0-16,4-1 0 0,1 2 0 15,2-4 0-15,0 3 0 0,0-6 0 16,0-1 128-16,1-5-128 0,0-1 128 0,-3-3-128 16,-1-3 0-16,0-2 0 0,-1-2 0 0,-1-2 0 15,1 1 0-15,-2-3 0 0,0 2 0 0,0-3 0 16,-1 0 0-16,1 0 0 0,0-1 0 0,-1-2 0 15,1-4 0-15,-1-3 0 0,1 0 0 0,1-3 0 16,2-3 0-16,-2 0 0 0,4-3 192 0,-1-4-48 16,2-2-16-16,1-4 0 0,1-3 128 0,1-3 32 15,2-4 0-15,0-5 0 0,1-6 96 0,1-1 0 0,-1-4 16 16,0-2 0-16,0 2-48 0,0-7-16 0,3-3 0 0,-1-4 0 16,1-1-192-16,0-1-144 0,2 1 192 0,-1 0-192 15,1 4 0-15,-2 0 0 0,0 5 0 0,-3 1 0 16,1 2 0-16,-4 7 0 0,0 1 0 0,-2 5 0 31,-2 6-528-31,-2 2-16 0,-1 4 0 0,0 4 0 0,-3 4-384 16,-1 3-80-16,0 6-16 0,0 1-11168 0,0 4-2240 0</inkml:trace>
  <inkml:trace contextRef="#ctx0" brushRef="#br2" timeOffset="45">4011 17813 16575 0,'4'-6'1472'0,"1"-3"-1168"0,0 4-304 0,-1 3 0 0,-1-2 192 0,4-5-32 0,2-4 0 0,6-9 0 0</inkml:trace>
  <inkml:trace contextRef="#ctx0" brushRef="#br2" timeOffset="46">4204 17608 31327 0,'4'-6'1392'0,"-3"2"272"0,0 1-1328 0,1 2-336 16,-2-1 0-16,0 2 0 0,0-4 656 0,0 1 64 0,0-4 16 0,0-2 0 16,-2 0-736-16,0-4-208 0,0-2-16 0,-2 3 0 15,0 1-32-15,-1 0-16 0,0 1 0 0,0 2 0 47,-1 3-656-47,0 4-128 0,0-1-32 0,-2 4 0 0,0 2 32 0,-1 5 0 0,0-2 0 0,-1 3 0 0,2-1 512 16,-2 3 96-16,-1-2 32 0,0 2 0 0,-2-2 656 0,1 0 128 0,0 0 16 0,-1 1 16 15,1 3 992-15,-2-2 192 0,3 3 32 0,0-4 16 16,0 4-848-16,1-3-160 0,-1 4-48 0,1 0 0 16,0 3 48-16,1-1 0 0,2 0 0 0,2-4 0 15,3 0-624-15,-1-2 0 0,4 1 0 0,3-5 0 0,0 0 0 0,-1 1 0 16,5-3 128-16,-2 0-128 0,1 0 0 0,1 2 128 16,0 0-128-16,1 0 0 0,-1 0 0 0,-1-2 0 15,0 2 0-15,0-3 0 0,0-1 0 0,2-2 0 16,-1-2-144-16,2 0 144 0,1-5 0 0,0 1 0 15,3-6 0-15,1 1 0 0,0-4 240 0,1 1 16 16,1-4 0 0,0 0 0-16,1 1-256 0,-1-1 144 0,0-3-144 0,-1 3 128 0,1 0 64 0,-3 0 16 15,-1-3 0 1,-3 5 0-16,-2 0 240 0,-2 2 64 0,-1 2 0 0,-2 0 0 0,-3 1 32 0,-1 2 16 0,-2-2 0 0,-2 3 0 16,-2 0-192-16,-2 0-48 0,-3 2 0 0,-3-5 0 15,-4 3-128-15,1 1-16 0,-3 0-16 0,-1 1 0 16,-2 1-160-16,-2 0 0 15,-4 0 0-15,1 0 0 0,-1 3-240 0,-2-2-128 0,-3 4-16 0,-1-4-17968 32</inkml:trace>
  <inkml:trace contextRef="#ctx0" brushRef="#br2" timeOffset="47">33222 8133 35007 0,'-3'-4'3120'0,"-1"2"-2496"0,2-1-496 0,-1 3-128 0,2 0 720 0,-2 0 128 0,0-1 32 0,-5 1 0 16,-3-5-624-16,-4 1-112 15,-3 1-16-15,-2-1-128 0,-1 1 0 0,-3 0 0 16,1 0-240-16,-1 0 80 0,2 0 160 0,-1 1 0 0,-1 0 0 0,-2 2 0 15,-3 0 576-15,-5 0 32 0,-3 4 16 0,-5 2 0 16,-4 0-352-16,-2 1-64 0,-6 3-16 0,-3 2 0 0,-1 2-192 0,-1 0 0 31,-1 0 0-31,2 1 0 0,3 1 0 0,2-3 0 0,0 2 0 0,4-2 0 16,2-1 0-16,3-2 0 0,7 0 0 0,4-1 0 16,3-3-160-16,3 0-32 0,3-2 0 0,5 2 0 15,1-3-192-15,5 0-64 0,2-3 0 0,2 0 0 0,3 1 304 0,2-1 144 16,3-1-160-16,0 1 160 0,1-3 208 0,1 1 144 15,-1 1 32-15,0-4 0 16,0 1 0-16,0 0 0 0,-3-2 0 0,1-2 0 0,-3 0-384 0,-1-2 0 0,-2-1 0 0,-2 0 128 31,-1-1-128-31,0-1 144 0,0 1-144 0,1 0 160 16,2 2-160-16,-1-3 0 0,3 3 0 0,1-2 0 16,2 0 0-16,4-1 0 0,2 1 0 0,3-2 0 0,3 2 0 0,3-4 0 15,2 1 0-15,2-1 0 0,2 0 0 0,1 0 0 16,2 2 0-16,0-1 128 15,2-1 32-15,1 1 0 0,-2 2 0 0,-1 0 0 16,-3 4-16-16,-4-1 0 0,-1 1 0 0,-3 3 0 16,-4 2-144-16,-4 0 0 0,0 2 0 0,-2-2 128 0,-2 4-128 15,1-2 192-15,-3 2-192 0,1 0 192 0,-2 0-192 0,-1 2 128 16,-1-1-128-16,-1 4 128 0,-1-1-128 0,-1 4 0 16,-1 3 0-16,-1 2 0 0,1 2 0 0,-1 2 0 15,1 4-144-15,0 4 144 0,1 4 0 0,2-1 0 16,0 2 0-16,1 2 0 0,1 1 0 0,-2-1 0 15,2 3 0-15,-3 0 0 0,-1-1 0 0,1 1 0 16,0-3 0-16,0-6 0 0,2-4 0 0,2-1 0 16,2-5 0-16,2-3 0 0,4-1 0 0,0-4 0 15,3 0 0-15,3-2 0 0,1 1 240 0,2-4 0 0,3-3 0 16,3 3 0-16,0-6-240 0,4 1 0 0,2-2-192 16,2-2 192-1,-1 2-1088-15,-1-2-96 0,0-3-32 0,1 3 0 0</inkml:trace>
  <inkml:trace contextRef="#ctx0" brushRef="#br2" timeOffset="48">26148 16346 18431 0,'-1'-3'1632'0,"0"-3"-1312"0,-1 2-320 0,1 1 0 0,1 0 2128 0,-1 0 368 0,1 1 64 0,-1-2 0 0,-2-2-896 0,0-2-176 0,-2 0-32 0,-2-2-16 16,1 4-1440-16,0 2-192 0,-1 4-96 0,-1 1-16 31,1 2-912-31,-2 3-192 0,2-2-48 0,-2 2 0 0,2 2 2624 0,-3 0 528 0,0 2 96 0,0 1 32 16,-2 0-320-16,-1 4-64 0,-2 1-16 0,1 0 0 0,-1 2-688 0,-3 1-144 15,0 6-16-15,-4 1-16 0,1 5-368 0,-2 1-64 16,1 0 0-16,0 3-128 0,3 2 0 0,2-4 0 16,3 2 0-16,3-2 0 0,4-4 0 0,4-4-144 15,5-2 144-15,2-2-128 0,5-5 128 0,2-4-192 16,4-2 192-16,1-4-192 15,1 0-256-15,3-6-48 0,4 0-16 0,0-6 0 0,2 0 176 16,2-3 16-16,0-3 16 0,2-2 0 0,2-4 144 0,-1 2 32 16,0-3 0-16,0 0 0 0,0-4 128 0,-4 1 0 15,-2-3 0-15,-6 3 128 0,-3 1-128 0,-4 1 0 16,-4 2 0-16,-4 2 128 0,-3-3-128 0,-2 0 0 0,-3 2 0 16,-2-1 128-16,1 3 80 0,-4-1 32 0,-1-4 0 0,-3 1 0 15,-1-3 336-15,-2 0 64 0,0 0 0 0,-1-1 16 16,-2 2-384-16,-1 2-80 0,-1-3 0 0,2 5-16 31,-2 1-544-31,1-2-96 0,0 3-32 0,0 1 0 16,1 2-1440-16,0 2-304 0</inkml:trace>
  <inkml:trace contextRef="#ctx0" brushRef="#br2" timeOffset="49">23170 16200 38703 0,'-4'-3'3440'0,"0"0"-2752"0,3 1-560 0,-1 1-128 0,2 1-512 0,-2 0-144 0,-3-5-32 0,-2 1 0 16,-5 0-1472-16,-1-2-288 0,-5 2-64 0,1 2-16 0,-1 2 2528 0,-1 2 384 16,1 0 144-16,-2 3 32 0,1-1 1552 0,-1 5 304 15,1 0 64-15,0 1 16 0,-1 2-1248 0,1 2-240 16,-3 4-48-16,1 4-16 0,-1 1-576 0,-1 5-112 0,-1 3-32 0,1 1 0 16,-2 3-224-16,1 3 0 15,2 5 0-15,1 2 0 0,0 2 0 0,3 1 0 0,-1 5 0 0,4-4 0 16,4-5-224-16,2-3 16 0,6-3 0 0,2-4 0 15,2-6 208-15,4-2-144 16,2-4 144-16,4-3-128 0,2-7 128 0,1-1 0 0,3-2 0 0,1-7 0 16,1-2 0-16,-1-2 0 0,2-4 0 0,0-3 128 0,0-2-128 0,-1-1 144 15,0-4-144-15,-1-3 160 0,1-2 48 0,1-5 16 16,-2 0 0-16,0-5 0 16,-1-1-32-16,-1-3-16 0,-4 1 0 0,-2-3 0 0,-1 2 32 0,-5 2 16 15,-3-2 0-15,-5 4 0 16,-3 3-32-16,-4-1-16 0,-3 3 0 0,-3 2 0 15,-1 4-176-15,-5-1 0 16,-4 2 0-16,-3 2-176 0,-2 2 176 0,-2-1 0 0,0 6-144 0,-2-1 144 16,-1 4-432-16,1-3-16 0,0 3 0 0,2 1 0 15,3 0-496-15,2 2-96 0,3-2-32 0,4-5-16784 0</inkml:trace>
  <inkml:trace contextRef="#ctx0" brushRef="#br2" timeOffset="50">19338 16766 33167 0,'-2'-3'2944'0,"-1"1"-2352"0,1 0-464 0,0 0-128 0,-1 2 1040 0,-1-4 192 0,-1 2 48 0,-3-4 0 16,-3-3-3312-16,-2 2-656 0,2-2-128 0,1 1-16 16,2 3 1424-16,0 4 304 0,3-1 48 0,-1 1 16 0,2 1 2384 0,-1 0 464 15,0 0 112-15,0 1 0 0,-1 2-128 0,0 2-48 16,-3 5 0-16,-2 3 0 0,-1 3-720 0,-3 2-160 15,-3 5-32-15,-3 1 0 0,-2 2-592 0,-1 5-240 0,-4 1 176 16,1 0-176-16,2-1-192 0,-2 4-144 16,0 3-32-16,2-2 0 15,4-1-288-15,6-2-64 0,4-4-16 0,5-3 0 0,5-2 736 0,3 0 0 16,5-3 160-16,2-1-32 0,6 1-128 0,3-4 0 16,0 0 0-16,7-1 0 15,3 3-832-15,2-3-208 0,0-4-48 0,2 0 0 16,2-4-720-16,1-5-160 0,-2-3-16 0,-2-3-16 0,-1-1 1328 0,-4-4 272 0,-1-1 48 0,-4-1 16 15,-3 0 1200-15,0-2 240 16,-2-2 48-16,-4-4 16 0,-1-2 1104 0,-3-1 224 0,-3-1 32 0,-1-7 16 16,-1 1-1296-16,-2-4-256 0,0-3-48 0,1 1-16 0,0-1-512 15,-1-7-96-15,1-5-32 0,-1-6 0 0,0 2-128 0,0 0-32 16,-2 1 0-16,-1 3 0 0,-1-2-256 0,-2 6-64 16,-1 1-16-16,-3 5 0 0,1 2-112 0,-3 6 0 15,-3 4-16 1,-2 6 0-16,-4 6-320 0,-5 4-64 0,-2 7-16 0,-6 4-10896 15,-3 7-2176-15</inkml:trace>
  <inkml:trace contextRef="#ctx0" brushRef="#br2" timeOffset="51">16185 16513 28559 0,'-3'4'2544'0,"-2"-4"-2032"0,1 3-512 0,1-2 0 0,1 1-1776 0,-2 1-448 0,-2 3-80 0,-5 0-32 0,-4 4 1968 0,-1-3 368 0,0 2 128 0,2-3 32 16,3-2-160-16,1-4 160 0,2 2-160 0,0-2 192 15,2-2-192-15,0 2-160 0,-2-4 32 0,2 2 128 16,0 1 3104-16,-1 1 736 0,-1-3 128 0,1 3 80 16,-1 0-2256-16,1 0-464 0,-2 3-96 0,-1 0 32 15,2 3-1264-15,-3 1 0 0,-2 0-176 0,-2 5 48 16,-2 3-224-16,-1 5-32 16,-2 0-16-16,-4 3 32 15,0 6-80-15,-4 3 0 0,1 3-16 0,0 0 32 0,2 4 256 0,2-2 176 16,4-3-208-16,3-1 208 0,5 0 464 0,4-6 192 15,2 0 48-15,3-2 32 0,5-1 32 0,2-2 16 0,3-4 0 0,4 1 48 32,0-3-1152-32,2-4-208 0,2 4-48 0,1-1 16 0,0-1-912 15,1-2-192-15,0 1-48 0,-1-3 48 0,2-2 576 0,-3 0 112 0,-1-2 16 16,1-6 64-16,-1 2 1344 0,1-4 288 0,0-4 48 0,1-2 48 0,1 0 800 0,-2-5 160 16,2 0 16-16,-2-5 32 0,2-2-944 0,-1-2-176 15,0-4-32-15,-1-5-16 0,0-1-320 0,-2-2-64 16,0 0-16-16,-2-2 0 0,0-1-272 0,-2 1 0 15,-1 2 0-15,-2-1 0 16,-1 0 0-16,-2 1-272 0,-3-1 48 0,-2 3 16 0,-4 1 32 0,-2 5 16 0,-3 0 0 16,-2 5 0 15,-3 5-272-31,-4 3-48 0,-3 0-16 0,-4 4 0 0,0 3-352 16,-5 3-80-16,-4 0-16 0,-2 2 0 0,-2 1-1056 0,-2 0-224 0</inkml:trace>
  <inkml:trace contextRef="#ctx0" brushRef="#br2" timeOffset="52">12396 16503 24879 0,'-2'2'2208'0,"-1"0"-1760"0,1-2-448 0,0 3 0 0,0-2 960 0,0 1 96 0,-3 2 32 0,-3 2 0 16,-1 0-1856-16,-5 4-384 15,0-1-64-15,1-2 0 0,-1 2-80 0,-1-5-16 0,-2 2 0 16,-2 0 0-16,2-2 1120 0,-3 1 192 0,2-2 0 0,-2 1 144 0,1 0 416 16,0 1 80-16,0 1 0 0,2 4 16 15,0 2 208-15,2 1 32 0,-1 3 16 0,1 1 0 0,1 4-912 0,2 4 0 16,-1-3-272-16,4 2 64 31,0-2-576-31,1 1-112 0,4 0-32 0,1-4 0 0,3 1 608 0,1 1 112 0,2-1 16 0,0-2 16 0,4 4 400 0,1-5 80 16,3 1 16-16,1-3 0 15,0-1-704 1,3-4-144-16,0 0-32 0,-1-4 0 16,1-1 32-16,0-4 0 0,1-1 0 0,-1-4 0 0,0 1 288 0,-2-4 64 0,1 1 16 0,-2 0 0 0,1 2 416 0,-1-2 64 15,1 1 32-15,-2 0 0 0,-1 0 432 0,-1-1 96 0,1 2 16 0,-1-3 0 16,1 1 416-16,-3 0 96 0,2-1 0 0,-3-1 16 15,-1 2-208-15,-1-2-32 0,-2-1-16 0,0 0 0 16,-2-1-128-16,-2-1-16 0,-1 1-16 0,-5 0 0 16,1-3-176-1,-4 4-48-15,-2-6 0 0,1 1 0 0,-2-1-336 0,-1-1-80 0,1-1-16 0,-1-2 0 16,-1-2-144-16,0-1-16 0,-2-1-16 0,2-2 0 16,0 3-176-16,-1-1 0 0,1 1-160 0,-3-3 160 31,2 6-736-31,0 0-48 0,3 3-16 0,0 1 0 0,2 3-2016 15,-3 2-416-15</inkml:trace>
  <inkml:trace contextRef="#ctx0" brushRef="#br2" timeOffset="53">8827 17023 6447 0,'0'-10'576'0,"1"0"-576"0,0 4 0 0,0 0 0 0,0-1 576 0,1-1 16 0,1-6 0 0,2-11 0 0,3-7 576 0,-1-5 112 0,2 5 32 0,-3 4 0 16,-1 5 384-16,-1 7 80 0,-3 4 16 0,-2 6 0 15,-1 3 384-15,-1 6 96 0,-3-1 16 0,-3 4 0 16,-1 2-1088-16,-1 1-224 0,-1 3-32 0,-1-2-16 16,1 2-928-16,-2-1-272 0,-1 2-16 0,0-1 0 15,2 0 288-15,-3 1 0 0,0-1-128 0,-2 0 128 16,1 2 0-16,0-4 0 0,-2 2 0 0,1 1 0 0,0-5 0 16,1 2 0-16,1 0 176 0,0 2-176 0,0 1 464 0,-1-1-16 15,2 4 0-15,1 2 0 0,1-1-240 16,1 3-48-16,0 1-16 0,2 2 0 0,3 2-144 0,-1 0 0 15,3 1 0-15,3-2 0 0,1-1-448 0,3-1 48 16,3 0 0-16,1-2 0 16,3 1-208-16,1-1-32 0,2-2-16 0,3 1 0 15,4 1 32-15,2-2 16 0,3-2 0 0,2-3 0 16,4-3-352-16,-2-4-64 0,0-4 0 0,-4-4-16 16,2-4 432-16,-2-2 96 0,-2-1 0 0,-3 0 16 0,-2-4 832 0,-2 3 176 15,-2-2 16-15,0 0 16 0,-1-2 656 0,-2-1 128 0,0-1 16 0,-2-5 16 16,1 1 432-16,-3-4 96 0,1 0 16 0,-4-4 0 15,1-1-592-15,-3 1-112 0,-2-3-32 0,-2 0 0 16,-1-1-688-16,-3 0-144 0,0-2-16 0,-3 2-16 16,-2 2-304-16,-2 2 0 0,0 3 0 0,-2 4 0 31,2 4-384-31,-1 2-192 0,1 5-48 0,-1-2 0 0,-2 4 112 16,0 0 0-16,-1-1 16 0,3 5 0 0,1 4 496 0,1-2 208 0,2 2-16 15,2-1 0-15,1-2-576 0,4 2-128 16</inkml:trace>
  <inkml:trace contextRef="#ctx0" brushRef="#br1" timeOffset="54">11326 11342 9215 0,'5'2'816'0,"-2"2"-656"0,0 0-160 0,-1-2 0 0,-1 1-160 0,3 0-64 0,5 4-16 0,-1 5 0 0</inkml:trace>
  <inkml:trace contextRef="#ctx0" brushRef="#br1" timeOffset="55">11658 11443 13823 0,'4'-7'1216'0,"-2"-2"-960"15,0 3-256-15,-1 2 0 0,0 1 2832 0,2 0 528 16,-2 1 96-16,1 0 32 16,3-4-4752-16,1 0-944 0,3 1-192 0,-2 1-32 0</inkml:trace>
  <inkml:trace contextRef="#ctx0" brushRef="#br1" timeOffset="56">20841 9954 28559 0,'-6'-1'2544'0,"1"-1"-2032"0,2-1-512 0,3 2 0 0,0 1 2048 0,0-2 320 0,-1-5 64 0,-3 1 16 0,2-4-1056 0,-1-2-224 15,3-2-32-15,-1 3-16 0,1 4-896 0,-1-2-224 16,-2 5 0-16,0 1 0 0,-3 0 0 0,-2 1 0 16,-2 4 0-16,-2 1 0 0,-2 0 0 0,-3 4 128 15,-2 2-128-15,-3 0 0 0,1 5 304 0,-2 1-48 16,-1 1 0-16,1-3 0 0,2 2-256 0,0 1 0 16,1 0 0-16,2 3 0 0,4-3 0 0,-1 2 0 15,4 1 0-15,1 1 0 0,1 0 0 0,3 1 0 16,2 2 0-16,3 2 0 0,2 0 0 0,3 3 0 0,2 0 0 15,3 3 0-15,2-1 0 0,2 1 0 0,4 1 0 0,0-3 0 16,5-1 0-16,0-7 0 0,6 1 0 0,3-8 0 16,2-2 0-16,2-6 0 0,0-2 0 0,1-4 0 15,3-1 0-15,-4-5 128 0,-2-1 0 0,1-1-128 16,5-6 0-16,-2-4 0 0,0-1 0 0,-3-3 0 16,0 0 0-16,-5-4 0 0,0-2-160 0,-4-1 160 15,-3-5 0-15,-5 0 0 0,-2-1 0 0,-5 0 0 16,-3 2 0-16,-3 0 0 0,-5 1 0 0,-3-1 0 15,-2 5 0-15,-8-3 0 0,-4 3 0 0,-8 2 0 16,-8 1 0-16,-3 5 0 0,-4 3 0 0,-6 6 0 16,-2 0-336-16,-4 6 48 0,-5 3 16 0,-3 2 0 15,-1 2 272-15,1-1 0 0,0 1 0 0,7-2 0 0,3 0 0 0,5-2 0 16,5 1 0-16,8-2 0 0,4-1-256 0,8-2 48 16,9 0 16-16,7-6-18000 15</inkml:trace>
  <inkml:trace contextRef="#ctx0" brushRef="#br1" timeOffset="57">6230 11218 30399 0,'-6'-6'2704'0,"1"0"-2160"0,1 3-544 0,3 2 0 0,1 1 320 0,-2-2-32 0,0-2-16 0,-3-1 0 0,0-2-32 0,1 0-16 15,2 4 0-15,2-2 0 0,2 4-496 0,3 1-112 16,3 3 0-16,2 1-16 0,2 2 144 0,0 3 48 15,3 1 0-15,1 2 0 0,2 7 1248 0,0 0 256 16,3 2 48-16,-1 5 16 16,-2-3 0-16,1 5 0 0,1 3 0 0,1 5 0 0,-1 7-832 0,-2 3-160 15,1 7-48-15,-3 1 0 0,0 8-320 0,-3 1 0 16,-1 0 0-16,-3-4 128 0,-1 0-128 0,-2-5 0 16,-3 2 0-16,-1-2 0 0,-2 1 0 0,1-5 0 15,1 0 0-15,-1-9 0 0,0-5 0 0,0-5 144 0,0-3-144 16,3-9 160-16,-3-2 64 0,2-6 16 15,-1-1 0-15,1-6 0 0,-1-4-80 0,1-3-16 0,0-1 0 0,0-2 0 16,-1-4-144-16,2-2 192 0,0-7-192 0,0-3 192 16,2-1-192-16,-1-6 128 0,0-4-128 0,1-2 128 15,0-1-128-15,0-2 0 0,2-5 0 0,-2-6 0 16,1 2 128-16,2-3-128 0,1-6 0 0,0-1 128 16,-2 0-128-16,1 0 0 0,-2 6 0 0,0-3 128 15,-3 0-128-15,1 1 0 0,0-2 0 0,-1 5 0 16,0 0 0-16,-2 6 0 0,2 3 0 0,0 3 0 0,-2-1 0 15,1 2 0-15,-1 7-144 0,-1 0 144 0,2-3-304 0,-2 5 0 16,2 3 0-16,-3 5 0 16,2 2-400-16,2 2-64 0,-1 1-32 0,1 5-11248 15,1 4-2256-15</inkml:trace>
  <inkml:trace contextRef="#ctx0" brushRef="#br1" timeOffset="58">6972 12110 31327 0,'-4'-3'2784'0,"0"2"-2224"0,3 1-560 0,1 1 0 0,0 2 992 0,0-3 96 0,-1 2 0 0,-2 0 16 0,0 1-896 0,-1 2-208 16,3 1 0-16,-1 2 0 16,4 0-1248-16,0-1-256 0,1 0-48 0,2-1-16 15,1 0-320-15,0 1-64 0,3-1-16 0,-1 2 0 0,2-1 1968 0,-1 3 384 16,1 2 64-16,-2 4 32 0,1 4 1152 0,-3 2 224 0,0 6 64 16,-1 1 0-16,0 6-640 0,-2-1-128 0,-1 7-32 15,-2 0 0-15,-1 3-608 0,-2-2-128 0,0-1-32 0,-1 0 0 16,-1-4-352-16,0-1 0 0,1-4 0 0,0-1 0 31,-1-6-848-31,-2-6-96 0,1 0-16 0,0-7-14208 0</inkml:trace>
  <inkml:trace contextRef="#ctx0" brushRef="#br1" timeOffset="59">7826 10965 23951 0,'-4'-3'2128'0,"1"3"-1696"0,1 0-432 0,2-2 0 0,0 2 1152 0,-1 0 160 0,1-1 32 0,-3 1 0 0,-2-3-528 0,-2 3-112 0,0 0 0 0,0 0-16 16,-1 3-96-16,-2 0-16 0,0 3 0 0,0 1 0 16,-2-1-208-16,-2 4-48 0,1 0-16 0,-3 4 0 15,-1 0 192-15,-2 5 32 0,-2 3 16 0,-3 3 0 16,3 3-96-16,-3 7 0 0,-4 3-16 0,3 3 0 15,-1 3-224-15,2-3-32 0,1 4-16 0,2 0 0 0,2 2 96 16,4 3 32-16,4 4 0 0,2-1 0 0,6 4-32 0,4-5 0 16,4 1 0-16,5-6 0 0,1-2-96 0,5-2-32 15,4 2 0-15,2-1 0 0,3 3-320 0,-1-2-64 16,4-1 0-16,-1 1-16 16,-1-2-368-16,-1-1-64 0,-2-1 0 0,-1-9-16 15,-2 0-512-15,-4-5-112 0,1-1 0 0,-3-3-16 16,-2-2 176-16,0-4 32 0,-3-2 16 0,1-3 0 15,1 1-432-15,1-6-96 0</inkml:trace>
  <inkml:trace contextRef="#ctx0" brushRef="#br1" timeOffset="60">11755 10959 42383 0,'0'-12'3776'0,"1"3"-3024"0,3 1-608 0,1 6-144 0,-2-1 0 0,1-1 0 0,2-5 144 0,3-8-144 16,3-1 0-16,-2-1-320 0,-1 6 64 0,-6 4 16 15,-3 9-272 1,-5 6-48-16,-4 8-16 0,-6 7 0 16,-3 7-160-16,-6 8-32 0,-5 8-16 0,-4 6 0 0,-2 1 784 0,-3 2 224 0,-3 2 16 0,0-1 0 0,3-5 464 0,-3 2 112 15,3 2 16-15,1 2 0 0,2-2-432 0,3-2-80 16,2-1 0-16,1 3-16 0,-2 2 64 0,1-2 16 16,0 1 0-16,-1 0 0 0,-1 4-192 0,-4 1-16 15,1-2-16-15,-4 2 0 0,0 2-160 0,2-4 0 16,1-5 0-16,4-3 0 0,2-2 0 0,1-2 0 15,1-1 0-15,2-5 0 0,1-2 0 0,2-5 0 16,4-4 0-16,1-6 0 0,2 1 0 0,2-7 0 16,4-1 0-16,3-5 0 0,4-4 0 0,3 0 160 15,3-5 16-15,4-1 0 0,3-1 80 0,4-3 32 0,2-2 0 16,3-3 0-16,5-3-288 0,7-2 0 0,5-2 128 0,5-5-128 16,1 3 0-16,2-2 160 15,4-2-160-15,-1 3 128 0,-5 3-128 0,8-2-176 0,4 1 48 0,3 4 0 16,-1-2-144-16,1 1-32 0,0 3 0 0,1 4 0 15,0 1 304-15,0-1 0 0,0 5 0 0,0-2 0 16,0 1 160-16,2-4-160 0,-4 1 160 0,8 3-160 16,6-2 224-16,3 3-48 0,0 2-16 15,-3 0 0-15,1 0-160 0,-2 0 0 16,2 2 0-16,-2 3 0 0,3-1 0 0,-6 3 0 0,0 1 0 0,-5-4 0 16,-5 1 0-16,-1 0 0 0,-3 0 0 0,-2-1 0 15,0 2 0-15,-3 0 0 0,-3 1 0 0,-3 0 0 0,-2-1 0 16,-5-1 0-16,-2 1 0 0,-1-2 0 0,-1-1 0 0,-2 0 0 15,0 0 0-15,-2 4 0 0,-1-1 0 0,0 0 0 16,1 1 0-16,-1 2 0 0,-4-3 0 0,-1 0 0 16,0 1 0-16,-3-6 0 0,1 1 128 0,-3-4 0 15,-1 1 0-15,-4-6 0 0,-2 1-128 0,-1 0 0 16,-5-4-160-16,-3-2 160 0,0-3 0 0,-6-1 0 16,-1-4 0-16,-6-5 0 0,-3-1 272 0,-5-8 112 15,-6-3 0-15,-1-5 16 0,-4 1-64 0,-1-6-16 16,-1 2 0-16,-3-5 0 0,-2-4-144 0,1 3-48 0,-1-3 0 15,1 4 0-15,0-1 0 0,-2 4 0 16,1 2 0-16,-1 1 0 0,3 7 0 0,-3-2 0 0,-3-1 0 0,-3-2 0 16,-2-2-128-16,0 2 160 0,-1 2-160 0,-3-1 160 15,-1 2-160-15,-5-1 0 0,-1 1 0 0,-2 2 128 16,3 3-128-16,-4-2 0 0,-3 2 0 0,4 2 0 16,9 6 0-16,-5-1 0 0,-5 1-176 0,-1 0 176 15,-1 5 0-15,5 5 0 16,2 2 144-16,4 6-144 0,7-2 0 0,5 0-192 15,4 1 0-15,5-1 0 0,2 0 64 0,2 2 128 0,5 2-208 0,1-3 80 32,6 4-272-32,5 0-48 0,2 1-16 0,5 1-20688 0</inkml:trace>
  <inkml:trace contextRef="#ctx0" brushRef="#br1" timeOffset="61">11991 12616 23039 0,'1'1'2048'0,"-1"-1"-1648"0,0 0-400 0,0 0 0 0,-1 0 1216 0,1-1 176 0,0 1 16 0,-1 0 16 16,-1-3-2960-16,2 2-608 0,-1-4-112 0,1 5-32 15,0 0-480-15,0 0-112 0,0 0 0 0,0 0-16 0,-11-16 2496 0,10 15 400 0,0-1 272 0,-1 2-32 31,2 0 1984-31,0 2 400 0,0-1 64 0,0 1 32 0,2-2-208 0,-2 2-32 16,1 0-16-16,0-2 0 0,-1 0-752 0,0 0-160 0,0 0-16 0,0 0-16 16,0 0-608-16,0 0-112 0,0 0-32 0,0 0 0 15,0 0-224-15,0 0-48 0,0 0-16 0,0 0 0 16,-15 19-160-16,8-17-16 0,-2 5-16 0,0 0 0 0,0-1-112 0,-1 1-32 16,-3 2 0-16,2 1 0 0,-1 0-144 0,2 1 0 15,-2 1 0-15,-2 2 0 0,0-2 144 0,-1 4-144 16,1 3 160-16,-2 1-160 0,-1 1 128 0,0 1-128 15,0 0 0-15,-3 0 0 0,0 3 0 0,-1 1 0 16,-1 3 0-16,-3-1 0 16,1 0 192-16,-2 3-48 0,2-5-16 0,-2 3 0 0,-1 2 96 0,-4-2 16 15,-1 6 0-15,-2-3 0 0,-1 3-112 0,-2-2 0 16,-1 2-128-16,-1 3 192 0,-2 0-192 0,-1 3 128 16,-1-2-128-16,-2 1 0 15,3 1 0-15,1-3 0 0,1 3 0 0,-4 1 0 0,1 2 192 0,-2 0-64 16,2 1-128-16,2-3 192 0,8-5 0 0,-3 1-16 0,-2 3 0 15,1-3 0-15,1 2-176 0,-1-2 0 16,0 1 0-16,0-2 0 0,1-2 0 0,-1 0 0 16,0 0 0-16,-1 1 0 0,4-3 0 0,-2 5 0 0,-2 1 0 0,-1-1 0 15,1 2 0-15,-2-5 0 16,3 3 0-16,1-3 0 0,1 2 0 0,-1-2 0 16,1 1 0-16,2-1 0 0,1-2 0 0,1-1 0 0,0 0 0 0,3-1 0 15,4-2 0-15,2-3 0 0,3-2 0 0,-1 1 0 16,0 1 0-16,-1 0 0 0,0 1 0 0,2-1 128 15,-1 0-128-15,-1 1 0 0,1-4 0 0,-1 3-176 16,0-2 176-16,0 2 0 0,1-3 0 0,0 1 0 0,3-1 0 0,-3-4 0 31,2 4 0-31,-2 1 0 0,0 1 0 0,0-3 0 0,1 3 0 0,-1-3 0 0,0 2 0 0,1-2 0 32,1 2 0-32,1-2 0 0,1 0 0 0,-1-2 0 15,0 1 0-15,1-1 0 0,1-4 0 0,2-1 0 16,-1-2 0-16,3 2 0 0,0-4 0 0,1 0 128 15,1-1-128-15,-1 0 176 0,2-1-176 0,-2 1 128 16,2-4-128-16,-2 1 128 0,-1 2-128 0,-1 0 0 16,0-2 0-16,-1 2 0 0,0 0 0 0,-1 1 0 15,0 0 0-15,0 1 0 0,-1 3 0 0,-1 1 0 0,1-2 0 16,0 2 0-16,0-1 0 0,0 1 0 0,2 1 0 0,-1-3 0 16,3 0 0-16,1-1 128 0,-1 0-128 0,1-2 128 15,1 0-128-15,2-4 0 0,-2 3 0 0,2-3 0 16,1-2 0-16,1-3 0 0,0-1-192 0,1-1 192 31,3-3-800-31,0-4-32 0</inkml:trace>
  <inkml:trace contextRef="#ctx0" brushRef="#br1" timeOffset="62">9031 13507 18431 0,'7'-4'1632'0,"-3"0"-1312"0,-2 0-320 0,-1 4 0 0,1 0 3264 0,-2 0 592 0,1 0 112 0,0 2 32 0,0 2-2464 0,2 0-512 0,1 2-80 0,-3 4-32 0,1 1-672 0,-2 3-240 16,0 4 144-16,-1-2-144 16,0 3-432-16,-2-3-160 0,3 4-48 0,-2 2 0 0,-1 1 896 0,0 3 192 15,0 5 16-15,-1-1 16 0,-1 1 80 0,1-3 16 16,-1 1 0-16,-2 0 0 0,0 2-416 0,1-2-160 15,0-5 128-15,-2 2-128 0,2-1 0 0,-1 0 0 16,-1-3 0-16,2-2 0 0,0 0-368 0,0-3 0 16,2-1 0-16,0-4 0 15,1-4-1744-15,1-2-336 0</inkml:trace>
  <inkml:trace contextRef="#ctx0" brushRef="#br1" timeOffset="63">8946 13700 44223 0,'-7'-4'1968'0,"1"2"400"0,2-2-1904 0,0 2-464 0,3 2 0 0,2-4 0 16,2 0 0-16,-1-2 0 0,3-6 0 16,5-4 0-16,8-7-320 0,5-1 64 0,8-5 0 0,5 1 0 15,2 2-320-15,2 1-64 0,-1 3-16 0,2 0 0 16,0 1-816-1,0 2-176-15,-3 5-16 0,-3 2-16 0,-4 5-32 0,-2 2 0 0,0 1 0 0,-2 4 0 16,-1 0 1264-16,-3 2 256 0,-2 2 64 0,-1 0 0 0,-3 5 256 0,-2-2 64 31,0 2 16-31,-1-2-12880 0</inkml:trace>
  <inkml:trace contextRef="#ctx0" brushRef="#br1" timeOffset="64">8964 14001 32415 0,'-18'19'704'0,"5"-4"160"0,-1-2 32 0,6-6 16 0,5-2-720 0,1-1-192 0,-2-2 0 0,-1 4 0 31,-5 4-1456-31,1 3-320 0,1-4-64 0,4-1-16 0,5-3 576 0,3-5 96 0,3-5 32 0,5-3 0 0,1-1 3216 0,3-4 656 16,3 1 128-16,3-3 32 16,4-2-576-16,1-1-96 0,3 2-32 0,-2 0 0 15,2 3-1488-15,0-3-304 0,2 1-64 0,0 1-16 0,0-1-560 0,0 3-128 16,0 0 0-16,-3 0-16 31,-3 4-2064-31,-1 2-416 0</inkml:trace>
  <inkml:trace contextRef="#ctx0" brushRef="#br1" timeOffset="65">9184 14190 37775 0,'-1'3'3360'0,"-1"0"-2688"0,1 1-544 0,0-2-128 0,1-1 800 16,-1 2 128-16,-2 3 32 0,0 4 0 0,-2 2-960 0,0 1 0 0,-2-3-192 0,1-1 16 15,1 0-784-15,0-3-176 0,2 0-16 0,0-4-16 16,2 0-736-16,3 1-144 0,2-3-16 0,2-3-16 0,3 1 1888 15,1-2 384-15,1 0 80 0,3-1 16 0,0 0 272 0,0 3 48 16,1-1 16-16,-2 2 0 0,1-1-416 0,1 2-80 16,2-4 0-16,-2 4-128 0,0-2 0 0,1-1 0 15,0 2 0-15,1-2 0 0,1 1 0 0,-1 1 0 16,0-2 0-16,1 1 0 0,-1 0 0 0,0 2 0 16,2 0 0-16,-2 0 0 0,-1 0 0 0,-1 0 0 15,0 0 0-15,-3 0 0 0,1 0 0 0,0 0 0 16,0 0 0-16,-4 0 0 0,1 2 496 0,-1-1 80 15,0 0 32-15,-3 2 0 0,1 0 96 0,-2-3 32 0,1 3 0 16,-1-3 0-16,0 1-544 0,-1 2-192 0,1-3 0 16,-1 0 144-16,-1 2-144 0,1-2 0 15,-1 0 0-15,-1 0 0 0,0 0 192 0,-2 0 0 0,2 0 0 0,-2 0 0 16,0 0 128-16,-2 0 48 0,1 0 0 0,-1 0 0 16,-1 0-64-16,0 0-16 0,-1 0 0 0,4 0 0 15,0 0-288-15,0 0 128 0,-22 0-128 0,14 1 0 16,1-1 0-16,-3 3 0 0,1-3 0 0,-2 0-144 15,0 0 144-15,0 2 0 0,0-2 0 0,0 0 0 16,-2 0 0-16,0-2 144 0,0 2-16 0,-2 0-128 16,2 0 192-16,-3 0-192 0,0 0 192 0,1 0-192 0,-1 0 144 15,-2 0-144-15,-1 0 0 0,-4 2 144 16,2-2-16-16,-2 4 0 0,-2-2 0 0,-2 2 0 16,-2 0-128-16,2-2 0 0,-1 2 0 0,1-2 0 0,1 2 160 0,0-1-160 15,0-2 192-15,1-1-192 0,3-1 160 0,1 1-160 16,1-3 128-16,3 3-128 15,1-2 0-15,1 2 0 0,1 0 128 0,2 0-128 0,1 0 0 0,-1 2 0 16,0-2 0-16,0 3 0 0,2 0 0 0,-1 0 0 16,1 1-128-16,0-1 128 0,1 1 0 0,2-2 0 15,1-2-144-15,2 3 144 0,0-3 0 0,2-3 0 16,1 3 0-16,1-2 0 0,0 1 0 0,1-2 0 16,1 1 0-16,3 1 0 15,1-3-480-15,2 1 16 0,2 0 0 0,0 0 0 16,1-1-1792-16,0 2-368 0,2 0-64 0,0 0-12608 0</inkml:trace>
  <inkml:trace contextRef="#ctx0" brushRef="#br1" timeOffset="66">10450 13726 35935 0,'-2'0'3200'0,"-1"-1"-2560"0,1 1-512 0,-1 0-128 0,2 0 0 0,1 0 0 0,0-3-176 0,-3 3 176 0,1-3-2400 0,0 3-384 0,-3-3-80 16,-2 3-16-1,1 3-1392-15,-1 0-272 0,-2 4-64 0,-2-1-16 0,-3 4 3536 0,0 2 704 16,-2 0 128-16,-2 4 48 0,0 0 2592 0,-1 1 528 16,-1 4 96-16,1-2 32 0,-1 2-624 0,-1 2-128 0,0 0-32 0,-2 2 0 0,2-3-416 0,0 0-96 15,2 3-16-15,-4 0 0 0,1 3-752 0,-1-2-144 16,-1 3-48-16,2-5 0 0,1 0-608 0,1-3-176 16,3-5 0-16,2-2 0 15,4-3-800-15,1-5-224 0,1-2-64 0,3-7-13840 16</inkml:trace>
  <inkml:trace contextRef="#ctx0" brushRef="#br1" timeOffset="67">10080 13716 44223 0,'5'6'1968'0,"-3"-2"400"0,-2 1-1904 0,-2-1-464 0,1 2 0 0,1-2 0 15,1-1 336-15,-1 6-16 0,2 7-16 0,2 3 0 32,5 3-896-32,2 0-176 15,5 3-48-15,2-3 0 0,1 0-400 16,4 1-96-16,0-1-16 0,2-2 0 0,0-2-864 0,-2 1-176 16,2-1-48-16,-2-2-7280 0,1 3-1456 0</inkml:trace>
  <inkml:trace contextRef="#ctx0" brushRef="#br3" timeOffset="68">10920 14175 42383 0,'-10'0'3776'0,"0"0"-3024"0,3 0-608 0,2 0-144 0,1 0-1152 16,-2 0-272-16,-6 0-48 0,-8-1-16 0,-5 1-416 0,-1 0-80 15,5-3 0-15,4 3-16 0,7-3 1504 0,4 3 304 0,4-3 192 0,5 6-208 16,3-2 1024-16,4 4 208 16,1 2 32-16,3 5 16 0,-1 1-640 0,1 5-128 0,-2 0-32 0,-1 3 0 0,-1 1-272 0,-2 3 0 31,-1 1 0-31,-2 2 0 0,-2 7 0 0,-2 3 0 0,-2 7 0 0,-3 2 0 0,-2 0 0 0,-3 3 0 15,-3 3 0-15,-2-2 0 16,-3-3 128-16,-2-1-128 0,-1-2 0 0,1-2 0 16,-1-3-1280-1,3-6-384-15,3-5-64 0,4-4-11840 0</inkml:trace>
  <inkml:trace contextRef="#ctx0" brushRef="#br3" timeOffset="69">11379 14143 36863 0,'-11'6'1632'0,"1"-2"336"0,0 1-1584 0,1-2-384 0,3-1 0 0,1 0 0 0,-1 1 544 0,-7 0 32 16,-6 3 0-16,-7 3 0 0,-4 1-256 0,2 2-64 16,2-1 0-16,1 1 0 0,4 1-256 0,1 2 0 15,3 2 0-15,1 1 0 0,2 1 0 0,1 1 0 16,3 1 0-16,0 2 0 0,1 1 0 0,2 5 0 15,-1-3 0-15,2 2 0 0,-1 1 128 0,0 3-128 16,0 5 192-16,-2 1-192 0,3-1 144 0,0-5-144 16,1 1 0-16,1-3 144 0,3 0-144 0,2-3 0 15,3-1 0-15,2-3 0 0,5-2-192 0,-1-2 0 0,3-4-16 16,-2 1 0-16,2-6-112 0,1 0 0 0,3-1-16 16,2-6 0-16,1-3 16 0,-1-2 0 0,4-4 0 0,0-4 0 15,2-4 320-15,2-4 256 0,0-3-32 0,3-3-16 16,0-3 176-16,-2 1 48 0,-2 1 0 0,-2 2 0 15,-2 1-112-15,-1-3 0 0,-1 3-16 0,-3-1 0 16,-3 5-176-16,-2-2-128 0,-1 1 144 0,-4 3-144 16,-2-1 176-16,-2 3-176 0,-4 0 192 0,-4 0-192 15,-3-1 320-15,-3 4-64 0,-2-4 0 0,-6 5 0 0,0 0 48 16,-5-1 0-16,-3 0 0 0,-6 2 0 16,1 0-48-16,-2-4 0 0,0 5 0 0,0-2 0 0,-1 0-448 0,0-5-80 15,3 1-32-15,1-2-12608 16,4-2-2512-16</inkml:trace>
  <inkml:trace contextRef="#ctx0" brushRef="#br3" timeOffset="70">8213 7251 32255 0,'-2'-6'2864'0,"-2"2"-2288"0,2 6-576 0,-2 3 0 0,0-2-160 0,-1 6-144 0,-6 1-16 16,-6 8-16 0,-9 11-1072-16,-9 9-224 0,-6 10-32 0,-2 9-16 0,-1 6 592 0,-5 7 112 0,-5 11 16 0,-8 11-9216 15</inkml:trace>
  <inkml:trace contextRef="#ctx0" brushRef="#br3" timeOffset="71">6994 8867 8287 0,'-16'21'736'0,"10"-13"-592"0,3-6-144 16,1 2 0-16,-12 13 2512 0,-25 38 480 0,-20 20 80 0,-10 14 32 16,4-3-1008-16,8-13-208 15,13-17-32-15,14-18-16 0,10-12-1488 0,9-13-352 0,6-8 0 16,8-15 0 0,9-11-1392-16,7-11-304 0,9-13-64 0,7-10-16 15,6-14-224-15,7-6-48 0,4 0-16 0,14-19-4608 0</inkml:trace>
  <inkml:trace contextRef="#ctx0" brushRef="#br3" timeOffset="72">22588 9954 13823 0,'1'-3'1216'0,"-1"0"-960"0,2 2-256 16,-2-1 0-16,1 2 832 0,-1 0 128 0,1 0 32 0,-1 0 0 0,1-3 80 0,2 2 16 0,-2 1 0 0,-1 0 0 16,0 0 320-16,0 0 64 0,0 0 0 0,0 0 16 0,0 0-192 0,0 0-32 15,0 0-16-15,0 0 0 0,0 0-288 0,0 0-48 16,-12 22-16-16,8-18 0 0,1-2-320 0,1 0-64 16,-1 0 0-16,2 0-16 0,1 2-240 0,0-4-64 0,-1 0 0 15,1 0 0-15,1 3-16 0,-1-3-16 16,0 0 0-16,0 3 0 0,-1-1 272 0,1 3 48 0,0-2 16 0,-1 1 0 15,0 2-240-15,1 0-32 16,-2 3-16-16,0 3 0 0,1-1-208 0,-2 4 0 0,2 1 0 0,-3 3 0 16,2 1 0-16,-2 2 0 0,0 5 0 0,1-1 0 15,-4 5 0-15,1-1 0 0,-1 3 0 0,-1-1 0 16,1-1 0-16,0-2 0 16,-1-1 0-16,1 1 0 0,1-4 0 0,-1-2-320 0,4-5 64 0,-1 1 0 15,3-3-704-15,-1 0-144 16,1-4-32-16,2-2-9760 0,1-4-1968 0</inkml:trace>
  <inkml:trace contextRef="#ctx0" brushRef="#br3" timeOffset="73">22905 9985 28559 0,'-5'-2'2544'0,"1"1"-2032"0,2-2-512 0,2 3 0 0,1 0 1136 0,-1-2 128 0,-1 0 16 0,-2 0 16 0,1-2-224 0,-1-2-48 0,1 4-16 0,-1-1 0 0,3 3-528 0,-4 3-96 0,1 0-32 0,-2 6 0 16,1 1 144-16,-2 5 16 15,-2 1 16-15,1 4 0 0,0 2-336 0,-1 3-192 16,0-1 192-16,0 2-192 0,-1 3 0 0,2-5 0 16,1 2 0-16,1-1 0 0,1-3 128 0,1 1-128 15,-1-1 0-15,3-1 0 0,-1-1 0 0,1-4 0 0,2-1 0 0,1-2 0 16,3 2 0-16,-1-1 0 0,3-4 0 0,1 2 0 15,1-3 0-15,1 0 0 0,1-2 0 0,1-1 0 16,2-2 0-16,0-2 0 0,0-1 0 0,1 2 0 16,1-3 0-16,0 0 0 0,-1-3 0 0,1 2 0 15,2-1 0-15,-2-2-176 0,1-1 0 0,-1 0 0 16,0-1 176-16,0 0 0 0,0-3-144 0,-2 2 144 16,1-5 0-16,-2 3 0 0,1-1 0 0,-2-3 0 15,-1 1 0-15,-1 0 0 0,0-2 0 0,0-1 0 16,-1-1 144-16,-2 0 0 0,-1 0 0 0,-2-4 0 15,-3 3-16-15,-1-1-128 0,-3 0 192 0,-2 2-64 16,-3-2-128-16,-3 1 0 0,-1 1 0 0,-4-2 0 16,-2-1 240-16,-3 0-48 0,2 3 0 0,-1-2 0 0,0 4-64 0,-1-2-128 15,-3 0 176-15,0 1-176 0,-1 3 128 0,0 2-128 16,4 0 0-16,0 1 0 0,1 6 0 0,3-1 0 16,2 4 0-16,3 0 0 0,1 4-208 0,2-2-112 15,2 3 0-15,1 0-16 16,1 1-752-16,1 0-128 0,1 1-48 0,3 3-15552 0</inkml:trace>
  <inkml:trace contextRef="#ctx0" brushRef="#br1" timeOffset="74">14402 8781 11055 0,'-20'1'976'0,"4"2"-784"0,5-3-192 0,5 0 0 0,2-3 1136 0,-6 2 176 0,-9-3 32 0,-11-2 16 0,-6-5 992 0,1-3 192 0,8-2 32 0,9-2 16 0,8-1-816 0,7 1-176 16,5 0-16-16,4 2-16 0,4 4-320 0,-1 3-64 16,4 5-16-16,-1 8 0 0,1 5-784 0,0 4-176 15,2 10-16-15,1 4-16 0,0 6-176 0,0 2 0 0,0-2 0 0,0 2 0 16,2 0-144-16,0-3 144 16,3-4 0-16,3-4 0 0,3-3-432 0,4-5 32 15,4-6 0-15,4-5 0 0,9-5 240 0,8-12 160 16,8-1-192-16,8-9 192 0,8-7 0 0,13-3 304 15,11-3-48-15,7-4 0 0,1-1 384 0,-2 3 80 0,0-4 16 0,0 7 0 16,1 4-512-16,-5 5-96 16,-2 4-128-16,-11 8 176 0,-13 4-176 0,-7 8 0 0,-5 4 0 0,-8 4 0 0,-11 5 0 15,-4 4 0-15,-6 0 0 0,-5 0 0 0,-6-1 0 16,-4-3 0-16,-2-4-144 0,-4-6 144 16,0-2 0-16,-4-3 0 0,-1-2 0 0,-2-3 0 0,-4 2 0 0,-2-4 128 15,-3 2-128-15,-6-2 0 16,-2 3 128-16,-7-1-128 0,-6 4 0 0,-9 2 0 15,-5 2 0-15,-9 5 0 0,-14 2 0 0,-12 5 0 16,-16 1-240-16,-9 3-80 0,1 2-32 0,-11 6 0 31,-9 7-160-31,-7 0-48 0,-4-2 0 0,3 0 0 0,8-2 560 0,-6 1-128 0,-2 5 128 16,5-5 0-16,10-2 0 0,0 2 144 0,3 6-16 0,5-6 0 16,7-5 96-16,8-1 16 0,8-2 0 0,9 1 0 15,4-2-64-15,5 0-16 0,7-1 0 0,4 2 0 16,5-1 224-16,5 1 64 0,4 1 0 0,8-4 0 15,4 0-192-15,5-1-48 0,4 2 0 0,6-1 0 16,4-1-208-16,3 3 0 0,6-3 0 0,7 0 0 16,7 0 0-16,11-4 0 0,8-2 0 0,11-4 0 15,11-8 0-15,14-6 0 0,5-7 0 0,14-7 0 16,14-4 0-16,9-12 0 0,8-12 0 0,2-1 0 16,4-3-128-16,-7 4 128 0,-7 3-192 0,6 0 192 0,2 0-144 0,-7 2 144 0,-15 7 0 0,-8 2-144 15,-7 5 144-15,-7 0 0 16,-6 5 0-16,-11 1 0 0,-9 6 0 15,-11 0-160-15,-10 4 160 0,-10 2 0 0,-8 4 0 0,-8 3-128 16,-6 5 128-16,-7-2 0 0,-6 6-512 0,-7-2-64 0,-6 1 0 0,-10 1 0 31,-9 3-192-31,-14 0-64 0,-11 4 0 0,-10 0 0 0,-8 5 272 0,-1-2 48 0,-4 2 16 0,-7 3 0 0,-9 0 96 16,2 1 16-16,5-3 0 0,-9 2 0 0,-4 7 384 0,-2 1-160 16,3-4 160-16,5 3 0 15,7 1-128-15,-1 2 128 0,-2 1 0 0,3 2-8752 31,7-3-1664-31</inkml:trace>
  <inkml:trace contextRef="#ctx0" brushRef="#br1" timeOffset="75">23609 9942 14735 0,'-1'3'1312'0,"0"-1"-1056"0,1-2-256 0,0 0 0 0,0 1 0 0,-1-1 0 0,1 3 0 0,-1-1-144 0,-2 2 144 0,2 0-128 16,-2-2 128-16,2 2-128 0,0-2 1632 0,1 2 336 15,-1-4 64-15,1 2 16 16,1 2 960-16,0-1 208 0,0 0 48 0,1 1 0 16,-1 5-1056-16,0-3-208 0,-1 5-32 0,0 1-16 15,0 4-1296-15,-2 3-256 0,0 2-48 0,0-1-16 0,1 5-208 0,-3-3 0 16,0 0-192-16,1 0 192 31,-1 3-720-31,0-3-48 0,0-2 0 0,2-1 0 0,-1-1-640 0,2-2-144 0,1-2-32 0,-1-2 0 16,1 1-400-16,1-7-96 0,0 0-16 0,1-4-9584 0</inkml:trace>
  <inkml:trace contextRef="#ctx0" brushRef="#br1" timeOffset="76">23405 10162 15839 0,'4'-8'704'0,"-1"1"128"0,-1 4-656 0,-1-1-176 0,1 1 0 0,-2 3 0 0,1 0 2960 0,1-3 560 15,1 0 128-15,2 0 0 0,1-1-576 0,3 1-128 16,0 3-32-16,3-2 0 0,0 1-2016 0,0 1-384 16,3 1-96-16,0-1-16 0,1 2-400 0,0-2 0 15,1 3 128-15,0-3-128 16,-1 4-384-16,-2-4-96 0,2 1-32 0,-1-1-11328 0,0 0-2256 16</inkml:trace>
  <inkml:trace contextRef="#ctx0" brushRef="#br1" timeOffset="77">24163 9920 29487 0,'-18'2'1296'0,"3"1"288"0,1-2-1264 0,5 1-320 16,4 0 0-16,1 0 0 0,0-2 1216 0,-3 4 176 15,-6 1 32-15,-1 2 16 0,-4 2-496 0,3 1-112 16,3-2 0-16,2 2-16 0,2 0-672 0,1 3-144 0,1-1 0 0,1 2 0 16,0 0 0-16,2 5 224 0,-2 1-64 0,1 0-16 15,0 1 320-15,2 1 64 0,0 3 16 0,0 1 0 16,2-2-544-16,-1 2 0 15,1 3 0-15,0-5 0 0,1-1 0 0,0-5 0 0,3 0 0 0,2 0 0 16,2-3 0-16,3-1 0 0,2-5 0 0,2 0 0 16,4-2 0-16,0-2 0 0,5-5 0 0,1-2 0 15,4-2 0-15,1-4 0 0,3-2 0 0,1-4-144 16,-1-3 144-16,-1-1 0 0,-3 0 0 0,-3-1 0 0,-4 3 0 16,-1-4 0-16,-1-1 0 0,-3 2 0 0,-3-4 0 0,-4 5 0 15,-3-1 0-15,-2 0 128 0,-3 0-128 0,-2 0 0 16,-2 0 0-16,-4-2 128 0,-2 1 0 0,-2 1 0 15,-2 0 0-15,-3 0 0 16,-2-3-128-16,-4 3 0 0,-3 1 0 0,-2 2 0 0,1-1 0 0,-5-1 0 16,0 2-128-16,0 0 128 15,1 0-432-15,0 1 0 0,5 2 0 0,0 1 0 16,6 2-592-16,2 3-128 0</inkml:trace>
  <inkml:trace contextRef="#ctx0" brushRef="#br4" timeOffset="78">8072 11480 30399 0,'-8'-6'2704'0,"0"1"-2160"0,1 0-544 0,1 0 0 0,3 2 1728 0,1-1 256 0,0-2 32 0,-3-3 16 0,-2-1-1440 0,0-6-272 0,0 0-64 0,5 4-16 16,2 2-464-16,5 4-96 0,4 3 0 0,2 6-16 31,3 3-176-31,1 5-16 0,3 6-16 0,-1 1 0 0,0 3 944 0,-1 3 192 0,-1 5 48 0,-1-1 0 16,-2 4-176-16,-2 1-16 0,-1 1-16 0,-4 4 0 0,0 3-288 0,-4 0-144 15,-2 4 160-15,-4-5-160 0,-2-4 256 0,-1 4-64 32,-5 4 0-32,-1-2 0 0,-1 2-192 0,-4 0 144 0,1 1-144 0,0-2 128 15,1-1-512-15,2-5-96 0,4-8-32 0,4-7-16960 16</inkml:trace>
  <inkml:trace contextRef="#ctx0" brushRef="#br4" timeOffset="79">8140 11305 40543 0,'13'-8'1792'0,"-5"2"384"0,0 0-1744 0,-2 2-432 0,-1 2 0 0,0 2 0 15,1-3 512-15,5 0 32 0,6-1 0 0,4-2 0 0,3 0-544 0,-1 2 0 16,0 4 0-16,-5 0 0 0,-1 1 0 0,-2 2 0 16,0-1 0-16,-1 2-192 15,-1-2-320-15,2-1-64 0,1 2-16 0,-1-1 0 0,4 0 288 0,-2 0 64 16,3 2 16-16,0-2 0 0,-1 2 544 0,0 2 96 15,-2 0 32-15,-2 1 0 0,-1 0-288 0,-3 2-160 16,-4-1 192-16,-3 2-192 0,-2 3 128 0,-3-4-128 16,-1 4 0-16,-5 0 0 0,0 2 0 0,-4 1 0 0,0 3 0 15,-3 1 0-15,1-2 0 0,-3 2 0 0,-1-1 0 0,0-1 0 16,1 1-128-16,-2-3 128 0,-4 1 0 0,4 0-144 16,-1-3 144-16,3-4 0 0,3 1 0 0,0-6 0 15,3 0 0-15,3-4 0 0,2 2 0 0,1-6 0 16,3 3 0-16,0-1 0 0,2-2 0 0,0 0 0 15,2 0 0-15,1-1 0 0,-1 1 0 0,3 0 0 16,1 1 0-16,1 1 0 0,1 1 0 0,0 0 0 16,0 3 0-16,1 0-160 0,2 0 160 0,-3 1-160 15,1 2 160-15,3-2 0 0,-5 2 0 0,1 0-128 0,-2 1-96 16,1-1-16-16,-2-2 0 0,0 2 0 16,-1-1-224-16,1 1-48 0,0-2-16 15,1-1 0-15,-1 3 352 0,0-2 176 0,0 5-160 0,-1-2 160 0,0 2 192 0,0 1 144 16,-1 2 32-16,-2-2 0 0,1 2-240 0,-2 1-128 15,-2-1 160-15,-2 1-160 0,0-1 128 0,-4-2-128 16,2 0 0-16,-2 0 144 0,-3 2-16 0,-1-3 0 16,0 0 0-16,-3-1 0 0,-1 3 64 0,-1-4 16 15,-2 2 0-15,0 1 0 0,1-4-208 0,-3 2 0 16,1 0 0-16,-5-2 0 0,1 1 208 0,-3-1-48 16,0-2-16-16,0-1 0 0,-2 2-16 0,1-1-128 0,0 2 192 15,-1-3-64-15,0 1 0 0,1 1-128 0,1 2 192 0,0-1-64 16,3 0-128-16,1-1 0 0,-1 1 0 0,2 3-12464 15,3-1-2368 1</inkml:trace>
  <inkml:trace contextRef="#ctx0" brushRef="#br4" timeOffset="80">16331 11032 18431 0,'-5'3'1632'0,"1"-3"-1312"0,2 3-320 0,2-3 0 0,1-3 1248 0,-1 3 176 0,-1 0 48 0,0 3 0 0,-2-3-304 0,2 0-48 15,2-3-16-15,-1 3 0 0,0 0-848 0,0 0-256 16,0 0 0-16,11-18 128 0,-7 14-128 0,-3 0 0 16,2-2 0-16,-2 4 0 0,0-2 0 0,-2 0 304 15,1 3-48-15,-2 0-16 0,-2 2 768 0,-1 1 144 0,-1 2 48 0,-2 1 0 16,1 1 16-16,-3 2 0 0,-1 4 0 0,-1 0 0 15,-1 2-464-15,0 1-96 0,-4 3-16 0,1 2 0 16,0 2-256-16,2 1-48 0,-3 1-16 0,1-1 0 16,2 1-128-16,-1 0-48 0,1-1 0 0,0 0 0 15,0 0-16-15,-4 2 0 0,2-3 0 16,-4 0 0-16,1 4-128 0,-6 4 192 0,-1 3-192 0,-5 5 192 16,-1 2-192-16,-4 1 192 0,0 4-192 0,0-3 192 15,0 2-64-15,3 0-128 0,1-6 192 0,4-4-64 0,2-3 48 16,3-2 0-16,2-3 0 0,3-1 0 15,0-2 16-15,4-2 0 0,1-2 0 0,3-3 0 0,2-3-192 16,1 2 0-16,1-3 0 0,1-2 0 0,2-2 0 0,-1 0 0 16,1-1 0-16,1-4 0 0,1 4 0 0,-1-1 0 15,0-4 0-15,1 4 0 0,-2 1 0 0,1-4 0 16,-1 3 0-16,0 1 0 0,-1-4 0 0,-1 4 0 16,0-4 0-16,1 1 0 0,-1 1 128 0,0-1-128 15,2-2 128-15,-2-2-128 0,2 0 208 0,0 0-32 16,0 0-16-16,1 0 0 0,0 0-160 0,1 0 0 0,1-2 0 15,-1 2 128-15,1 0-128 0,0 0 0 0,0 0 0 0,0 0 0 16,1 2 0-16,-1 2 0 0,-1-2 0 0,-2 2 0 16,1 2-256-16,-2-2 32 0,1 5 0 0,-2-3 0 31,0 0-368-31,0 0-80 0,0 1-16 16,0-3-18256-16</inkml:trace>
  <inkml:trace contextRef="#ctx0" brushRef="#br4" timeOffset="81">16335 10959 43311 0,'-4'-5'3840'0,"0"3"-3072"0,2 0-608 0,1 2-160 0,1 0 528 0,-2 0 80 0,1 0 16 0,-1-4 0 0,2-2-320 0,1-3-64 0,3 2-16 0,3-2 0 16,3-1-224-16,1 0 0 0,4 2 0 0,-1 0 0 15,0 0 0-15,1-2-128 0,0 4 128 0,0 2-160 16,-3 1 32-16,1 1 0 0,-2 4 0 0,-3 1 0 15,-1 1 128-15,-1 2 0 0,0 4 0 0,-2 2 0 16,-2 0 0-16,1 2 0 16,-2 1 0-16,0 5 0 0,2-1 208 0,0 3 32 15,2-3 0-15,1 4 0 0,3 4 128 0,3 1 16 0,5 4 16 16,1 1 0-16,4 4-112 0,4 1-32 0,2 3 0 0,2 3 0 16,4 0-256-16,0 0 128 0,1 2-128 0,1 3 0 0,0 4 160 0,2 6-160 15,2 2 128-15,-2 0-128 0,-3-8 0 16,-4-5 0-16,-3-7 0 0,-2-5 0 0,-1 1 0 0,-2-2 0 15,-2-3 0-15,-2-1-176 0,-1 1 176 0,0-4 0 16,-2-2 0-16,0 2 128 0,0-2-128 0,-1 0 176 16,2 1-176-16,0-5 192 0,3 0-192 0,-1-6 0 15,0 0 0 1,4-1 0-16,1 1 0 0,1 0 128 0,0 1-128 0,0-3 128 16,-3 2-128-16,-1-2 0 0,-1 1 0 0,-4-3-176 15,-1 2 176-15,-4-2 0 0,-3 1 0 0,0-6 0 16,-3 2 0-16,-3-3 0 0,-2-4 0 0,-1 0 0 15,0-2 0-15,-3-2 0 0,0 2 0 0,-2-2 0 16,-1-1 0-16,-2 0 0 0,-1-1 0 0,-1-2 0 16,0-4 0-16,-1 1 0 0,2-1 0 0,-4 2 0 15,3 0 0-15,-3 2 0 0,1 0 128 0,-3 3-128 16,-2 0 0-16,0 0 0 0,-4 2 0 0,-3 2 0 0,-1 2 0 0,-3-2 0 16,-2 1 0-16,-2 1-128 0,-2 1 128 0,-2-4 0 15,-1 2 0-15,-4-2 0 0,0 0 0 0,-4 0 0 16,-3 0 0-16,-3-2 176 0,-6-2 32 0,-2-2 16 15,1-3 0-15,-3-1 0 0,3-2-224 0,-3-2 0 16,-2-2 0-16,-1 1 0 0,1 3 0 0,1 4 0 16,1 4 0-16,3 2 144 0,2 0-144 0,1 2 0 15,1 0 0-15,0 2-176 0,-2 0 176 0,0 2 0 16,2 0 128-16,2-1-128 0,4 0 0 0,2-3 0 16,0 0 0-16,3 0-192 0,1-2 192 0,1 1 0 15,0 1 0-15,3-3-128 0,3 3-96 0,3-4-16 0,5 2 0 0,2-2 0 31,6 4-1104-31,4-5-240 0,5 2-32 0,4 0-18688 0</inkml:trace>
  <inkml:trace contextRef="#ctx0" brushRef="#br4" timeOffset="82">16003 12762 28559 0,'-2'2'2544'0,"1"-2"-2032"0,1 0-512 0,2 0 0 0,1-2-1296 0,0 2-368 0,1 0-64 0,2-4 0 16,4 1-1408-16,1 0-256 0,4-4-64 0,0-1-16 0,-1 0 2848 0,-2-2 624 0,-2-1 0 0,0 1 0 31,-2 1-2016-31,0-1-512 0,-2 1-96 0,-4 3 0 0,0 0 3328 0,-2 2 688 0,-2 1 128 0,0 2 48 16,-2 1-304-16,1 0-64 0,-1 0-16 0,0 0 0 15,3 4-928-15,1-4-256 0,-1 0 0 0,2-6 160 16,0-4-160-16</inkml:trace>
  <inkml:trace contextRef="#ctx0" brushRef="#br4" timeOffset="83">16183 12609 27647 0,'2'-3'1216'0,"-2"0"256"0,1 0-1168 0,1 0-304 15,-2 1 0-15,1 0 0 0,0-1 1056 0,0-2 160 16,1-3 16-16,-1-4 16 0,1-3-368 0,1-1-80 16,-2 2-16-16,2 2 0 15,-2 0-1072-15,-1 2-224 0,0 0-32 0,0 4-16 16,0 1-224-16,0 3-48 0,1 2-16 0,-1 4 0 16,0 0 848-16,0 2 0 0,0 0 208 0,-1 4-32 0,0 1 608 0,-2 3 128 15,1-2 32-15,-2 1 0 0,-1 3-112 0,-1 2-32 16,-3 2 0-16,-1-1 0 0,-2-1-160 0,-2 2-16 0,-2 0-16 15,-1 1 0-15,-4 1-144 0,-1 0-16 0,-2 1-16 0,-1-1 0 16,-3 2-160-16,-4 1-16 0,-4 5-16 0,-7 7 0 16,-7 8-80-16,-3 5-16 0,-4 3 0 0,-3 8 0 15,-6 0-144-15,-2 2 0 0,1 0 0 0,-5 2-176 16,-2 3 176-16,0 4 0 0,1-3 0 0,-1 2 0 16,1 0 0-16,-1-4 0 0,1-1 0 0,1-3 0 15,3-1 160-15,1-1 16 0,4-2 0 0,-1-3 0 0,2 0-176 16,3-5 128-16,1-5-128 0,0 3 128 0,1-2-128 0,-1 1 0 15,1-1 0-15,-1-2 0 0,3 2 0 0,-1-3 0 32,1 1 0-32,0 2 0 0,3 0-208 0,0-1 80 0,0 1 128 0,2 0-208 0,4-3 208 0,0-1 0 15,1 2 0-15,4-1 0 0,3-3 0 16,0 0 0-16,2 1 0 0,3-7 0 0,3-1 0 0,1-5 0 16,3-1 0-16,1-2 0 0,2-1 0 0,3-5 0 15,2 1 0-15,-1-5 0 0,1 2 0 0,2-2 0 16,-2-2 0-16,2 1 0 0,0-2-128 0,-2 0 128 15,1 2 0-15,-1-3-144 0,1 2 144 0,-1-2 0 16,-1 0-144-16,2 1 144 0,-2-2 0 0,1 4 0 0,0-3 0 0,0 0 128 16,2 1-128-16,1-3 0 0,2 2 0 0,1-2 0 15,1 0 0-15,4 0 0 0,0-2 0 0,1 0 0 32,1 0 0-32,2-1 0 0,-1 0 0 0,1 2 0 0,2-3 0 0,-1-2 0 0,1 2 0 0,-1 0 0 15,2-4 0-15,-1 5 0 0,-1-4 0 0,1 3 0 16,-1-2-176-16,0 2 48 15,0 1 0-15,-1-1 0 0,-1 0 128 0,1 0-208 0,-1 2 80 0,-2 0 128 16,1 1-192-16,0-2 192 0,0 2-192 0,0-3 192 0,1 0 0 16,0 2 0-16,0-2 0 0,0-2 0 0,1 4 0 0,0-5 0 15,3 2 0-15,0 0 0 0,1-2 0 0,0 0 0 32,0 1 0-32,0-1 0 0,1 2 0 0,-1-1 0 0,0 2 128 0,1-2-128 15,-1-2 0-15,0 2 0 0,-1-2 0 0,1 0 0 0,-1 0-160 0,0-2 160 16,-2 0-208-16,1 0 80 0,-2 0 128 0,0 0 0 31,-1-2 0-31,-2 0 0 0,0 0 0 0,-2-2 0 0,0-2 128 0,-1 0-128 0,3 0 192 0,-2 0-48 16,1-3 0-16,0-2 0 0,1-2 0 0,1-3 0 15,-1 1 0-15,4-3 0 0,-2-1-16 0,4 0-128 0,-1-1 192 16,4-2-64 0,-1 0-128-16,3 3 0 0,-2 0 0 0,3 1 0 0,-1 2 0 0,1-1 0 0,0 1 0 0,-2 4 0 31,1 0 0-31,-3 3 0 0,0 2 0 0,-1 3 0 15,0 1 0-15,-1 3 0 0,-1 3-128 0,-3 1 128 16,1 2-256-16,-1 4 0 0,-1 2 16 0,1 0 0 16,0 2 240-16,0 2-176 0,1 3 176 0,2-3-160 15,-1 2 160-15,3-2 0 0,2 0 0 0,1-1 0 16,1-1 0-16,1 1 128 0,1-3-128 0,0-1 0 16,2 4 0-16,-2-3 0 0,0-2 0 0,0 5 0 0,1 5 0 0,-1 2 0 15,0 3 0-15,-1 1-192 0,-3 2-160 0,0 3-32 16,-1-2-16-16,-1 0 0 0,-1 0 256 0,-1-2 144 15,1-5-160-15,1-6 160 0,0 0 256 0,1-7 128 16,3-3 48-16,1-2 0 0,4-4-64 0,2 0-16 16,2-4 0-16,5-2 0 0,2-3-352 0,1-3 144 15,1 0-144-15,3 1 0 16,0-4-272-16,3 1-176 0,-2 2-16 0,0-1-17616 0</inkml:trace>
  <inkml:trace contextRef="#ctx0" brushRef="#br4" timeOffset="84">13441 13788 6447 0,'-1'-11'272'0,"0"3"80"0,1-2-352 0,0 4 0 0,1 4 0 0,0-2 0 0,1 2 1072 0,-1-2 144 0,2-5 16 0,1-1 16 0,0 0 1952 0,0 4 400 16,-2 0 80-16,1 0 16 0,-1 3 112 0,-2 2 32 15,1 1 0-15,-1 1 0 0,0 2-2240 0,2 3-448 16,-1 0-96-16,0 7-16 0,1-1-720 0,2 5-160 16,0 2-32-16,2 6 0 0,3 1-128 0,1 6 0 0,2 5 0 15,2 4 0-15,-1 1 0 0,-2 1-192 0,2-2 64 16,-3 0 128-16,-1-6-176 0,0-2 176 16,0-3-128-16,-1-4 128 0,2-2 0 0,0-4 0 15,0-4 0-15,0-4 0 0,-1-6 0 0,1-4 0 0,-2-4 0 0,2-4 0 16,0-4 192-16,1-2 0 0,1-7 16 0,1-3 0 15,-1 0-16-15,1-4 0 0,0-3 0 0,0-1 0 16,-1 1-192-16,-1-3 0 0,1-3 128 0,1 4-128 16,-2 3 0-16,1 3 0 0,-1 8 0 0,1 2-160 15,0 8 160-15,-2 7-160 0,1 1 160 0,-1 8-160 16,0 3-64-16,-2-1-16 0,1 4 0 0,0 1 0 0,-1 0 240 0,1 3-192 16,0-5 192-16,-2 0-192 15,2-4 192-15,-1-1 0 0,1-3 0 0,1-3 0 16,0-3 256-16,1 0 0 0,0-3 0 0,-1-3 0 0,1-1-48 0,-1-1-16 15,0 0 0-15,0-2 0 0,-2 2-192 0,2-2 176 16,-1 4-176-16,-2-1 160 0,1 4-160 0,-2 0 0 16,0 1 0-16,-1 1 0 0,1 1 0 0,-1 0 128 15,3 0-128-15,-2 0 128 0,0 0 144 0,1-3 32 16,2 1 0-16,0-2 0 0,-1 0-32 0,1-4 0 16,1 0 0-16,-1-4 0 0,-2-1 48 0,-1-3 16 0,0-2 0 15,-3-1 0-15,-1-1-96 0,-3-4-32 0,0-1 0 0,-4-1 0 16,-1-5-208-16,-2 1 0 0,0-2 0 0,-3-5-160 31,-1-1-448-31,1-3-96 0,0-2 0 0,3-2-16 16,0 3-240-16,4-5-64 0,3 3 0 0,5-3-11680 0,3 2-2336 0</inkml:trace>
  <inkml:trace contextRef="#ctx0" brushRef="#br4" timeOffset="85">16757 12569 10127 0,'-3'2'896'0,"-1"-2"-704"0,1-2-192 16,0 2 0-16,2 0 4864 0,1 0 960 0,-1-3 176 0,-1 2 32 0,0-3-4656 0,-1 2-928 0,1-2-192 0,1 2-48 31,2-2-912-31,0 1-192 0,2 0-48 0,0 0 0 0,2 3 1328 0,0 3 256 0,2 0 48 0,0 0 16 16,2 4 240-16,2 2 48 0,1 1 16 0,2 0 0 0,2 2-304 0,0 3-48 16,1 1-16-16,4 1 0 0,4 4-400 0,0-2-96 15,-2-2-16-15,2 0 0 0,5 1 144 0,0-1 32 16,4 3 0-16,-1-2 0 0,3 2 144 0,1 1 48 15,0-1 0-15,-1 5 0 0,1-3-192 0,0 4-48 16,4 5 0-16,0 5 0 0,0 3-128 0,1 6-128 16,1 6 192-16,-1 5-192 0,1 3 0 0,-2 0 0 15,-1 0 0-15,-2-7 0 0,0 1 0 0,1-4 0 16,3 0 0-16,1-4 0 0,2-2 208 0,0-1-64 16,1-1-16-16,0 0 0 0,-2 3-128 0,0-3 0 0,-1 1 0 15,-2-1 0-15,0 2 0 0,-3-1 0 16,0 1 0-16,2 3 0 0,1 4 128 0,-4 0 0 0,-1-3 0 0,-2 4 0 15,-2 0-128-15,-1-3 0 0,-2-1 0 0,0 1 128 16,0-1-128-16,-2-4 0 0,1 2 0 0,0-7 0 16,3-2 384-16,-2-3-16 0,2-4 0 0,3-1 0 15,0-4-128-15,1-1-32 0,-2 1 0 0,1-2 0 16,0 0-208-16,0 1 0 0,-2 0 0 0,-1-3 0 16,-3-2 192-16,-3 0-64 0,0 0-128 0,-2 3 192 15,-1 2-16-15,-1-1-16 0,-1 3 0 0,-3 1 0 0,-1 2-160 16,-2 0 160-16,-3 3-160 0,-1-2 160 0,-2 3-160 0,-2-6 128 15,-1 5-128-15,-2-8 128 0,1 1-128 0,2-2 192 16,-1-2-192-16,0-4 192 0,3-1 48 0,-2-3 16 16,1-2 0-16,2 2 0 0,-1-5-64 0,1-1 0 15,1 1 0-15,-1-4 0 0,-1 0-192 0,2 0 0 16,-1 1 0-16,1-2 0 0,0 2 0 0,-2-4 0 16,1 6 0-16,-2-2 0 0,1-2 0 0,-2 4 0 15,-1 0-128-15,0-2 128 0,0 2 0 0,-3-2 0 16,2 0 0-16,-3-2 0 0,2 1 0 0,-2-2 0 0,0-2 0 15,2-4 0-15,0-1 0 0,0-6 0 0,1 0 0 0,-2-6 0 16,2-2 304-16,-2-5 16 16,1-3 0-16,-2-7 0 0,0 0-320 0,-1-3 0 0,0 1 128 0,0-1-128 15,0-1-192-15,0-2-80 16,1 3-32-16,-1 0 0 0,2 7 80 0,-1 2 16 0,0 2 0 0,0 4 0 16,-1 2 208-16,2 1-176 0,-2 4 176 0,1 0-160 15,-1 3 160-15,0 1 0 16,0 2 0-16,-1 0 0 0,1 2 0 0,0 1 0 0,0 1 0 0,0 2 0 15,0 1 0-15,0 0 0 0,0 3 0 0,1 3-128 16,-1 2 0-16,2 3 0 0,1 1 0 0,-2 1 0 16,1 0-176-16,1 0-16 0,-1 8-16 0,1 1 0 0,-1 4 176 0,0 2 160 15,-1 0-208-15,0-1 80 0,0 2-96 0,-1 3-16 16,0-3 0-16,0 1 0 0,-1-1 240 0,-1-1-176 16,-1-3 176-16,-1-3-160 15,2 0 160-15,-3-4 0 16,1 1 0-16,-1-3 0 0,0 0 0 0,-1 0 0 0,1-4 0 0,-1 6 0 0,0-4 0 0,0 1 0 15,1 0 0-15,0-1 0 16,0-2 0-16,1-2 0 0,2-1 0 0,-1 1 128 16,2-3-128-16,-1 0 176 0,-1-1-176 0,-1-2 192 0,2 1-192 0,-3 0 160 0,1-1-160 15,-1-1 160-15,-1 0-160 0,0 4 0 0,-2-4 0 16,-1 3 0-16,-1-3 0 0,-1 3 0 16,1 0 192-16,-4 0-64 0,-1 3 80 0,-3-1 16 0,-2 6 0 0,-1-1 0 15,0 2 0-15,0-2 0 0,1 3 0 0,0-3 0 16,2 2-96-16,-1-2 0 0,2 2-128 0,0-3 192 15,2 1-64-15,1-3 0 0,-1-1-128 0,2-1 192 16,0-1-192-16,0-4 0 16,0-2 0-16,2-2 0 15,0-2-336 1,1-3-176-16,2-2-16 0,0-4-20384 0</inkml:trace>
  <inkml:trace contextRef="#ctx0" brushRef="#br4" timeOffset="86">18996 13144 35935 0,'-3'0'3200'0,"1"-3"-2560"0,1 2-512 0,-1 1-128 0,1 0-1376 0,0-3-288 0,-1 1-64 0,-2-2-16 15,-4 1 208-15,-1-4 64 0,-4 1 0 0,-2 0 0 0,-1 0 2480 0,-1 2 496 0,-4 4 96 0,-1-2 32 16,-2 2-160-16,-1 2-48 0,2 2 0 0,-2 0 0 16,2 0-400-16,-1 3-96 0,-1 3-16 0,2-3 0 15,-1 4-528-15,1-3-128 0,-1 0 0 0,2 0-16 16,1 0-240-16,1-2 0 0,2 1 0 0,2-1-160 15,2-3 160-15,2 4 0 0,1-4 0 0,2 1 128 16,2 1-128-16,2-1 0 0,1 2 0 0,2-2 128 16,0 2 96-16,2 0 32 0,2 3 0 0,-1-3 0 0,1 1-256 15,1 2 0-15,0 1 0 0,0 0 0 16,-2 2 0-16,0 0 0 0,1 5 0 0,-2 1 0 0,0-2 0 0,-2 4-160 16,2 5 32-16,-1-3 0 0,0 3 128 0,0-1 176 15,-1-1-48-15,2-4 0 0,2 0-128 0,-1-3 0 16,1 3 0-16,0-6 0 0,1 2 160 0,0-3 0 15,0 0 0-15,1 0 0 0,0 0-160 0,1 1 192 16,-1-1-192-16,-1 0 192 0,1 4-192 0,0 1 0 16,-1-1 0-16,0 0 0 0,-1 0 0 0,1 1 0 15,-2 0 0-15,0 2 0 0,1 1 0 0,-1 1 0 0,0-5 0 16,-1 2 0-16,0 1 0 0,0-3 0 0,1 3 0 0,0-10 0 16,1-1 0-16,-1-2 0 0,1-1 0 0,3-4 0 15,2-1 192-15,0-1 16 16,4-2 0-16,1-3 0 0,5-2-80 0,0-2-128 0,4 0 176 0,2 0-176 15,2 0 128-15,0-1-128 0,0 4 0 0,2-3 0 16,2-1 0-16,2 1-256 0,1 2 32 0,2 0 0 16,1 1-560-1,-3 4-112-15,0-4-32 0,-3 5 0 0,-1 1-592 16,-5-2-112-16,-2 3-32 0,-3 3 0 0,-4-3 784 0,-4 3 160 0,-1 0 16 16,-3 1-13056-16</inkml:trace>
  <inkml:trace contextRef="#ctx0" brushRef="#br4" timeOffset="87">18454 13742 43311 0,'-3'-4'3840'0,"0"1"-3072"0,3 0-608 0,3 2-160 0,-1-1-272 0,2-5-96 0,3-1-16 0,4-3 0 15,8-8-448-15,6-3-80 0,4 1-32 0,3 1 0 0,1 1 624 0,-1 6 128 0,-4 0 32 0,-1 4 0 16,-2 6 832-16,-5 1 160 0,-2 4 48 0,-1 4 0 16,-3 4-448-16,0-1-96 0,-2 4-16 0,1 0 0 15,-2 0-320-15,1 2 0 0,1-1-160 0,1-2-18544 16</inkml:trace>
  <inkml:trace contextRef="#ctx0" brushRef="#br4" timeOffset="88">8788 10647 33167 0,'-4'-4'2944'0,"2"1"-2352"0,1 3-464 0,1 0-128 0,1 0 1344 0,-1 0 240 0,0 0 48 0,0-3 16 0,-1 3-1392 0,1 3-256 0,1-2 0 0,-1-1-192 31,0 0-560-31,0 0-112 0,2 24-32 0,-2-15 0 0,2-1 448 0,-2 0 96 0,0 2 16 0,0-1 0 16,0 1 336-16,1 0 0 0,0 2 0 0,2 0 0 0,0-2 912 0,1 3 160 15,2-1 16-15,0 2 16 0,3-2-416 0,1 1-96 16,0 2-16-16,1-2 0 0,0 3-352 0,1 2-80 15,2 2-16-15,0 5 0 0,-2 1-128 0,2 5 0 16,-1 3 144-16,1 7-144 0,-2 0 0 0,2 3 0 16,-1 1 0-16,1 2 0 0,0-3 0 0,0-3 0 15,0-1 0-15,0-1 0 0,-2 0 0 0,-2-1 0 16,0-1 0-16,-3 3 0 0,-1 1 0 0,-1 2 128 16,-2 1-128-16,1 1 0 0,-2 2 192 0,-1-3-16 15,1-5-16-15,-2-1 0 0,-2-1-160 0,0-2 0 0,-2-6 0 16,-2 2 128-16,-3 0 0 0,-1-2-128 0,-1-1 192 0,-1-4-64 15,-2-2-128-15,1-4 192 0,-3-1-192 0,0-3 192 16,-1-1-64-16,-2-1 0 0,-2-2 0 0,-4 0 0 16,-1-1-128-16,-4-2 0 0,-3 2 0 0,-2-3 128 31,-2 4-768-31,-2-2-144 0,-1 4-48 16,0 2-17552-16</inkml:trace>
  <inkml:trace contextRef="#ctx0" brushRef="#br3" timeOffset="89">14711 14393 11967 0,'4'-7'1072'0,"0"0"-864"0,-2 5-208 0,-1-2 0 0,1 1-608 0,-1-3-160 0,4 0-48 0,1-10 0 0,1 0 624 0,1-5 192 16,-1 1 0-16,-2 4 0 0,-1 0 0 0,-3 5-144 16,-1 3 144-16,-1 2 0 0,-2 0 3920 0,2 2 880 15,-3-1 160-15,2 2 64 0,1 1-1664 0,-2 2-336 16,2-2-64-16,0 2 0 0,-2 0-1872 0,1 2-368 16,-1 0-80-16,0 1 16 15,-1 2-1424-15,-2 1-304 0,-3 4-48 0,-3 0 0 16,-2 3-480-16,-4-1-80 0,-3 4-32 0,-3-2 32 0,-2 3 1232 0,1-3 256 0,1 2 64 0,-2 0 128 15,1 1 160-15,0 0 144 0,2 4 16 0,3-2 32 16,4 1 304-16,4-1 64 0,3 2 16 0,5-1 32 16,2-1-240-16,2-1-32 0,3 1-16 0,4 1 16 15,1-2-816 1,2 2-144-16,3 1-48 0,-1-1 32 0,4-2-1136 0,-4 1-240 16,-1-5-32-16,1 4 16 0,1-2 976 0,-2 3 192 0,0-1 32 15,-2-2 32-15,0-2 1072 0,-2-2 208 0,-1-2 64 0,1-1 0 0,-3-3 560 16,3-5 112-16,-1 2 32 0,1-3 0 15,3-4-560-15,3-2-96 0,1-7-32 0,5 0 0 0,1-6-528 0,1 1-192 16,0-7 144-16,1 2-144 0,0-5-192 0,0 2-128 16,2 2-32-16,-2-2 0 15,-1 1-112-15,-2-1-32 0,-1 4 0 0,-4-1 0 16,0 1 496-16,-6 4 0 0,-2 2 208 0,-2-3-64 0,-1 3 752 0,-5 1 128 16,0 1 48-16,-2 2 0 15,-1 0 48-15,-2-3 16 0,-2 4 0 0,-2-4 0 0,-1-1-704 0,-2 0-144 16,-2 0-32-16,0 0 0 0,-1-3-128 0,1 1-128 15,-1-1 144-15,3-1-144 0,1 2 0 0,3 2 0 16,2 3 0-16,2 1 0 0,1 4 0 0,0 2 0 16,1 4 0-16,0-1 0 31,0 3-1152-31,1 3-128 0,-1-1-32 0,0 4-15392 0</inkml:trace>
  <inkml:trace contextRef="#ctx0" brushRef="#br3" timeOffset="90">15346 14257 33167 0,'-7'-4'2944'0,"2"1"-2352"0,2 3-464 0,2-3-128 0,-1 3 464 0,1-5 80 0,-3 0 16 0,-3-4 0 31,0-1-5408-31,0-2-1072 0,1 2-224 0,2-2-32 0,1 3 4896 0,-1 2 960 0,-1 0 320 0,0 4-144 0,-1 0 144 0,-1 3-192 16,0 3 192-16,0-2-192 0,-1 3 2624 0,1-2 528 16,2 2 112-16,-1 1 48 0,2-2-1264 0,1 0-240 15,0 1-48-15,1-1 32 0,0 1-1360 0,2 1-240 16,3-1 0-16,-1-2-144 0,3 4 1424 0,0-2 272 0,3 0 64 0,0 2 48 16,2 0 528-16,-1 0 112 15,1 2 0-15,0 0 64 0,-1 2-1520 0,0 1-288 0,-1 3-64 0,-1 0 16 31,0 3-944-31,-2-1-192 0,-1 3-32 0,-3 0 16 16,1 0-256-16,-5 3-32 0,-1 3-16 0,-1 1 48 16,-2 2 320-16,0-3 64 0,-2 3 0 0,1-4 64 15,1 1-128-15,1-6 0 0,2 2-16 0,0-4 32 0,3-4-320 0,1-2-64 0,3-1-16 16,-1-4 48 0,2-3-1120-16,1-2-208 0</inkml:trace>
  <inkml:trace contextRef="#ctx0" brushRef="#br3" timeOffset="91">15108 14466 37775 0,'0'0'3360'15,"-1"2"-2688"-15,0-2-544 0,-1 0-128 0,2 1 800 0,0-1 128 0,0 3 32 0,2-3 0 0,1 0-1728 0,4 0-352 0,4-4-64 0,0 0-16 16,4-2-1088-16,1 1-208 0,2 1-64 0,2-2 0 15,2-1 2176-15,1 1 384 0,3 1 192 0,1 1-32 0,1 0 672 0,2 2 144 16,1-2 32-16,1 4 0 16,1 0-1184-16,1 0-224 0,-2 1-48 0,-1 4-13280 15</inkml:trace>
  <inkml:trace contextRef="#ctx0" brushRef="#br3" timeOffset="92">19303 14035 31327 0,'1'-4'2784'0,"-1"0"-2224"0,1 2-560 0,0 0 0 0,-1 2-144 0,0 0-144 0,2-4-32 0,-1 0 0 15,-1-2-400-15,0 0-96 0,-3 4-16 0,-2-1 0 0,0 6 1280 0,-2-1 240 0,1 2 48 0,-2-1 16 16,1 4 304-16,0 1 64 0,0 0 16 0,0 3 0 16,2-1-608-16,-1 0-112 0,1 2-32 0,0-2 0 15,-1 5-384-15,0-2 0 0,-1 6 0 0,0-3 0 16,1 3 0-16,-3 0 0 0,0 4 0 0,1 1 0 15,0 1 0-15,1-3 0 0,2 4 0 0,1-5 0 16,4 2 0-16,3-1 0 0,2 0 0 0,1-5 0 0,4 2-176 16,2-3 176-16,3-1-128 0,2-5 128 0,1 0-176 0,1-4 176 15,2-1-208-15,0-4 80 32,2 1-336-32,-2-4-64 0,1 1-16 0,-3-4 0 0,-2 1 144 0,0-2 16 0,-1-3 16 0,2-1 0 0,-2 0 368 0,0-3 0 15,-3 0 0-15,2 1 0 0,-1-4 0 0,-2 0 0 16,3-1 224-16,-3-1-64 0,1 0 544 0,-1-1 96 15,-2-1 32-15,-1 2 0 0,-1-4-80 0,-3 1-16 16,-1-2 0-16,-3 1 0 0,-1 0-352 0,-4 0-64 16,-1-3 0-16,-2 1-16 0,0 2-80 0,-5-3-16 15,1 3 0-15,-1 0 0 0,0 3 0 0,-3 1 0 0,-1 4 0 0,0 2 0 16,0 2-208-16,-2 4 0 0,-2 0 128 0,1 3-128 31,4 2 0-31,-2 2 0 0,-2 3 0 0,0 2 0 0,2 3 0 0,1-2-208 0,1 2 32 0,3-1 16 31,3 2-1200-31,2 0-240 0,2-1-64 0,4-2-14208 16</inkml:trace>
  <inkml:trace contextRef="#ctx0" brushRef="#br3" timeOffset="93">20089 13873 41471 0,'0'4'1840'0,"-2"0"368"0,-1-1-1760 0,2 2-448 0,0-3 0 0,-1 0 0 0,2 0 240 0,-1 5-48 0,-1 3 0 0,0 2 0 0,1 5-640 15,0 4-144-15,2 4-32 0,-1 3 0 0,0 1-864 0,0-1-176 16,0 4-48-16,-2-2 0 0,-1 1 1344 0,0 0 368 0,-2-1 0 0,-2-2-144 0,1-1-80 16,-1-4-16-16,1-4 0 0,-2 0 0 15,3-3-1680-15,-1-1-320 0,1-4-80 0,1-2-9904 16</inkml:trace>
  <inkml:trace contextRef="#ctx0" brushRef="#br3" timeOffset="94">19850 14187 41471 0,'0'0'3680'0,"0"-1"-2944"16,0-1-592-16,0-1-144 0,2 2 480 0,0-4 64 0,3-1 16 0,1-2 0 31,7-4-1072-31,1-4-224 0,7 1-32 0,0 1-16 16,3 5-192-16,-1 2-48 0,2 1 0 0,1 4 0 0,1 2 1600 0,4 0 304 0,1 2 64 0,5 2 16 15,6-2-704-15,2 2-256 0,8-1 176 0,4-3-176 32,3-3-1520-32,-1-1-400 0</inkml:trace>
  <inkml:trace contextRef="#ctx0" brushRef="#br4" timeOffset="95">11061 15957 911 0,'-14'10'0'0,"4"-4"0"0,1 0 0 0,1-2 0 16,4-2 3136-16,3-2 528 0,-1 2 112 0,-3 0-6336 0,-4 0-1264 0</inkml:trace>
  <inkml:trace contextRef="#ctx0" brushRef="#br4" timeOffset="96">10887 16004 1839 0,'-5'7'160'16,"2"-4"-160"-16,2 0 0 0,0-3 0 0,-2 7 960 0,-2 1 176 15,-5 8 16-15,-6 14 16 0,-1 5 352 0,-2 2 64 16,3-3 16-16,3-4 0 0,2-3 208 0,1-4 48 31,4-1 16-31,-1-6 0 0,2 2-352 0,1-1-80 0,0-1-16 0,0 2 0 0,2-2-912 0,-2 3-176 32,-1 3-32-32,1 0-16 0,1-2-288 0,-2 7 0 0,1 2-128 0,0 0 128 15,2 6-416-15,-2 6 16 0,3 2 0 0,0 5 0 31,2 3-96-31,0 0-16 0,1 3 0 0,1-2 0 16,2-6-208-16,-1 1-48 0,1 0-16 0,1-3 0 16,0-2-48-16,0-1 0 0,3 0 0 0,-1-3 0 0,2-1 832 0,4-2 144 0,1 3 48 0,1-3 0 15,1-3 160-15,4 5 32 0,3 4 16 0,3 4 0 16,3-1-400-16,0 3-176 0,6 7 16 0,1 1-7440 16</inkml:trace>
  <inkml:trace contextRef="#ctx0" brushRef="#br4" timeOffset="97">11569 18404 1839 0,'17'6'160'0,"-9"-3"-160"15,-4-3 0-15,1 0 0 0,11 3 768 0,36 4 128 16,32 0 32-16,27-4 0 0,11-7-448 0,-3-9-96 16,-15-9 0-16,-17-5-16 0,-13-1-368 0,-11 2-128 15,-5-3 0-15,-5 4 0 0,-2 2 128 0,-2 1 0 16,1-3 0-16,-2 3 0 0,-2 1 432 0,-1-2 112 16,1 1 32-16,1-1 0 0,-2 2 512 0,3-8 128 0,1-2 0 15,0-1 16-15,-5 2-848 0,3-4-160 0,4-13-32 16,-3-6-16-1,0-4-528-15,-6 0-96 0,-5 6-32 0,-2 0 0 0,-2-3 480 0,-2-3 0 0,-5 0 128 0,-6 2-128 16,-4 3 0-16,-6-1 0 0,-4-1 0 0,-5 4-144 16,-3 5 144-16,-5 3-192 0,-3 1 192 0,-5 0-192 15,-1 3 1504-15,-5-6 288 0,-4 3 64 0,-2-4 16 16,-2 2 688-16,-3-5 144 0,1 2 32 0,-3-2 0 16,-2-9-864-16,-5-4-160 0,-2-2-48 0,-4-2 0 15,1 0-368-15,-4 0-80 0,2 1 0 0,3 4-16 0,4 10-704 16,-5-5-144-16,-4 2-32 0,1 3 0 0,-2 8-288 0,-2 4-64 15,-4 5-16-15,-5 3 0 16,-1 2 96-16,-1 5 16 0,0 5 0 0,-1 4 0 0,1 2 256 0,-3 3 48 16,-3 2 16-16,-1 1 0 0,1 3 48 0,2 3 16 15,1 0 0-15,-2 3 0 0,-4 3-48 0,-1 1 0 16,-2 3 0-16,3 2 0 16,3 4-592-16,2 6-112 0,0-3-16 15,1 6-16-15,3 3-912 0,1-3-176 0,3 4-48 0,2 3-7680 16,4 6-1536-16</inkml:trace>
  <inkml:trace contextRef="#ctx0" brushRef="#br4" timeOffset="98">16034 14137 35007 0,'-3'0'3120'0,"0"0"-2496"0,2-3-496 0,1 2-128 0,1 1 336 0,-1 0 48 0,-1-3 16 0,-2 2 0 16,0-1-1184-16,-1-2-240 0,-1 4-64 0,-1 0 0 15,0 0 240-15,-2 4 32 0,1 2 16 0,-4 1 0 0,-2 4 976 0,0 3 192 0,-3 1 32 0,0 5 16 16,-2-1-16-16,0 5 0 0,0-1 0 0,-1 2 0 15,1 0-80-15,0-2 0 0,1 2-16 0,-1 0 0 32,3 1 272-32,3-5 48 0,2 1 16 0,3-6 0 0,3 0-128 0,2-3-32 15,2-1 0-15,-2-1 0 0,5 0-160 16,-2-3-48-16,3 0 0 0,2 0 0 0,0 0-544 0,1-1-112 0,2-1-32 16,0 1 0-1,-1 2-368-15,2 1-80 0,0 2-16 0,1-2 0 0,0 2 592 0,1 1 112 16,0-3 32-16,-1 2 0 0,1-3-208 0,1-4-32 0,-1 0-16 0,1-4 0 31,0 1-304-31,1-5-48 0,1-4-16 0,1-3 0 0,0-1 768 0,0-2 160 16,1-3 32-16,-1-3 0 0,0-3 112 0,0 0 16 15,2-7 16-15,-3 3 0 0,-2-2-16 0,-2-1 0 16,-2 2 0-16,-2 1 0 0,-2-1 480 0,-3 1 96 16,-2 1 0-16,-4-1 16 0,-1 4-144 0,-4-4-48 0,-1 1 0 15,-3 1 0-15,-1 1-288 0,-2 4-64 0,-1 0-16 0,-2-1 0 16,-1 2-112-16,1 2-32 15,0 1 0-15,-2 1 0 0,-1-1-208 0,1-1 144 0,0 4-144 0,2 2 128 16,3 1-320-16,0 6-80 0,1-1-16 0,0 4-11536 16,7 0-2304-16</inkml:trace>
  <inkml:trace contextRef="#ctx0" brushRef="#br4" timeOffset="99">20273 15515 22111 0,'-2'-3'1968'0,"1"-3"-1584"0,1 2-384 0,1 0 0 0,0 2 1056 0,-1-5 128 0,1-2 32 0,-1-6 0 0,0-5-448 0,-1-5-96 0,-1 3-16 0,-5 0 0 16,0-1-1936 0,-5 5-400-16,-4-1-80 0,-4 2-16 0,-4 2 1232 0,-2-1 240 0,-2-2 48 0,-2 1 16 0,-1 4 1536 15,-1 0 304-15,0 1 64 0,1 0 16 0,-1-3 512 0,-2 4 112 16,2-2 0-16,-1-1 16 0,2 0-1072 0,-1-1-224 15,0-1-32-15,-2 0-16 0,1-3-704 0,-2 3-144 16,-1-2-128-16,-2-2 192 0,-1 4-192 0,-1 4-256 16,5-1 64-16,0 7 16 15,-1 0-720-15,0 5-160 0,-1 2-32 0,-2 5 0 16,0 3-336-16,-3 1-80 0,5-1-16 0,-8 6 0 16,-3 3 624-16,-4 3 112 0,0 2 16 0,-1 2 16 0,1 0 752 0,0 3 128 15,-1 1 48-15,-3 3 0 0,1 5 48 0,-4-3 16 16,4 5 0-16,0-3 0 15,2 3-752-15,2-1-128 0,2 3-48 0,-2 0 0 16,2-3 224-16,-2 7 32 0,0-1 16 0,1 1 0 16,0 2-176-16,5 4-48 0,1-3 0 0,1 8 0 0,3 0 448 0,2 7 192 15,1 1-160-15,0 2 160 16,1 7-1136-16,1 3-128 0,5-1-16 0,1 6-16 0,2 4 720 0,3 3 160 0,5 1 32 0,0 2 0 16,4-3 64-16,2 1 32 0,3-4 0 0,4 4 0 15,2-1-96-15,4 1 0 0,2-6-16 0,3 1 0 16,4-11 16-16,2 3 0 0,6 0 0 0,4 3 0 15,8-2-432-15,5-2-80 0,7 1 0 0,6-1-16 16,5 1-832-16,4-3-176 0,2 0-16 0,4-3-16 16,5-1 1632-16,-1-6 320 0,1-9 0 0,2-7 128 15,4-5-128-15,1-5 0 0,3-5 0 0,2-7 0 16,-1-8 0-16,1-8 0 0,4-9 0 0,0-10 0 16,1-6 0-16,0-13 0 0,3-4 0 0,-1-7 0 15,1-1 0-15,3-6 0 0,2-7 0 0,2-3 0 0,2-5 0 0,3-2 0 16,4-4 0-16,-2 0 0 0,0-4 256 0,1 3 48 15,-3 1 0-15,-3 0 32 0,-1 1-16 0,-7-2 0 16,-6 5 0-16,-7 1 0 0,-4 0-320 0,-8 0 0 16,-10 6 0-16,-9-4 0 0,-3-1 0 0,-7 2 0 15,-3-1 0-15,-7 8 0 0,-5 6 288 0,-2-8-16 16,-2-8 0-16,-3-10 16 16,-3-2 1696-16,-5-2 352 0,-4-2 64 0,-4-6 16 0,-3-5 528 0,-3-7 128 15,-5-4 0-15,-2-2 16 0,-3 0-464 0,-2-3-80 16,-4 2-32-16,-4 2 0 0,-2 0-1680 0,-8 2-352 0,-2 2-64 0,-7 3-16 15,-6 4-1488-15,0 3-320 16,-2 9-48-16,-1 11-16 16,-2 5-1968-16,3 12-400 0,4 8-64 0,2 10-32 15,7 11 1648-15,1 6 336 0,2 4 64 0,4 9 16 16,3 3-16-16,2 4 0 0</inkml:trace>
  <inkml:trace contextRef="#ctx0" brushRef="#br4" timeOffset="100">21030 13751 21183 0,'-9'6'1888'0,"2"0"-1504"0,1 2-384 0,2-6 0 0,2 2 144 0,-5 1-144 0,-4 5 192 0,-7 2-192 0,-6 7 1040 0,-2 0 112 0,-2 4 0 0,2-5 16 16,0 1 624-16,1-2 128 0,2 2 32 0,0-1 0 15,1-2-288-15,1 3-64 0,3-3-16 0,2 2 0 16,2 1-816-16,2 1-176 0,2-1-16 0,1 4-16 16,3 0-432-16,1 3-128 0,2 3 0 0,2-1 0 15,2 0 0-15,2 1-256 16,2-1 64-16,2-2 0 0,4 2 32 0,2-5 16 0,2 2 0 0,2-7 0 15,1-2 144-15,3-3 0 0,3-1 0 0,2-4 0 16,4-2-176-16,0-6 176 0,3 0-208 0,1-6 80 16,2-2-256-16,-5-1-64 0,-3 3 0 15,2-7 0-15,2 0-32 0,-1-3-16 0,-2-1 0 0,-5 0 0 16,1 1 496-16,-4-3 0 0,-4-2-128 0,-2 1 128 16,-2-2 384-16,-3 0 128 0,-3-3 32 0,-2-4 0 0,-3 1 224 0,-3 0 64 15,-3-1 0-15,-2-3 0 0,-4-3-608 0,-1 1-224 16,-4-3 176-16,-1 1-176 0,-2-3 0 0,-2 2 0 15,-3 0 0-15,0 1 0 0,1 2-128 0,1 3-80 16,0 5-16-16,2 1 0 16,3 8-608-16,1-2-112 0,1 7-16 0,0 0-16 15,2 5-1008-15,-1 1-192 0</inkml:trace>
  <inkml:trace contextRef="#ctx0" brushRef="#br4" timeOffset="101">25385 9906 1839 0,'0'-4'160'0,"-1"2"-160"0,1-2 0 0,-1 2 0 0,1 2 4656 0,0-3 896 0,1 3 176 0,-1-1 32 0,0-1-2448 0,0-2-496 16,0-1-112-16,1 0-16 0,-1 3-1216 0,0-2-240 0,0 1-48 15,0 0-16-15,-1 0-352 0,1 0-80 0,-1 0-16 0,-1 1 0 16,4 0-160-16,-4 0-48 0,1 1 0 0,0-1 0 16,-1 2-304-16,0 0-64 0,0 3-16 0,-1-1 0 15,0 5-128-15,-1-4 0 0,0 3 144 0,0 1-144 16,2 2 160-16,-3 0-32 16,1 1-128-16,1 0 192 0,-2 2-192 0,-1-2 176 0,1 5-176 15,-2-1 160-15,0 0-160 0,0 3 160 0,-2-1-160 0,-1 2 160 16,-1 2-32-16,0-2 0 0,-2 1 0 0,1 3 0 0,0-3 112 0,-1 3 16 15,0 0 0-15,0 1 0 0,0 0-64 0,0 1 0 16,1 2 0-16,0-4 0 0,0 0-192 0,4 0 144 16,-1 1-144-16,3-2 128 0,1-2-128 0,3-2 0 15,3 1 0-15,1-2 0 0,2 0 0 0,3-1 0 16,2 1 0-16,2-4 0 0,3 2 0 0,1-2 0 16,2 1 0-16,3-1 0 0,1-2-144 0,1-1 144 15,2 1 0-15,-1-3 0 0,0-1 0 0,3 3 0 16,3-3 0-16,1-2 0 0,0-1 0 0,0 2 0 15,1-3 0-15,-1-2 0 0,-2 0 0 0,-1-2 0 16,-1 0 0-16,-2-2 0 0,-1-2 0 0,-2 0 0 0,-2-3 0 0,-2-1 0 16,-1 2 144-16,-2-3-144 0,-2-2 128 0,-1-2-128 15,-1 3 272-15,-1-2-16 0,0-4-16 0,-2-1 0 16,0-1 16-16,0-2 0 0,-1 0 0 0,0-3 0 16,-1-3-256-16,-1-1 128 0,-1-3-128 0,-1 0 0 15,-1 1 0-15,-1-1 0 0,-1 1 0 0,-2 3 0 16,1-1 0-16,-2 3 0 15,-1 4 0-15,-2 3 0 0,0 3 0 0,-1 1 0 0,-2 3 0 0,-3 2 0 16,0 4 144-16,-2-1-16 0,-3 0 0 0,-2 1 0 0,-1 4 0 16,-3-4-128-16,-2 2 192 0,0-2-64 15,3 0 16-15,-3 2 0 16,1-2 0-16,0-3 0 0,1 2 96 0,0 0 16 0,1-1 0 0,2 0 0 0,0-3-256 0,2 0 0 16,2 2 128-16,1 0-128 0,1 2 0 0,1-3 0 15,1 2 0-15,1-1 0 0,1 2 0 0,1 1 0 16,2-1 0-16,0 1-160 15,2-1-304-15,2 1-64 16,2-1-16-16,1-1-20752 0</inkml:trace>
  <inkml:trace contextRef="#ctx0" brushRef="#br4" timeOffset="102">27093 9901 28559 0,'-1'-5'2544'0,"-2"3"-2032"0,2-2-512 0,0 2 0 0,1 2-272 0,-2-4-160 0,0-1-16 0,-3-2-16 0,0-3 464 0,-1-3 288 15,0 3-32-15,0 4-16 0,2-2 192 0,-1 4 32 16,0-2 16-16,0 2 0 0,1-1 672 0,1 1 144 16,-1 2 32-16,-1 1 0 0,0-2-560 0,-2 3-96 0,-3 3-32 0,-2 0 0 15,1 1-224-15,-3 5-48 0,-4 1-16 0,-2 2 0 16,-1 0-224-16,-3 4-128 0,-1 3 128 0,-3 1-128 15,-2 4 0-15,0-1 0 0,-1 1 0 0,0-1 128 16,3 0-128-16,1-2 0 0,1 1 0 0,1 1 128 16,-1-1 128-16,3 3 48 0,3 1 0 0,4-2 0 15,2-1-96-15,4-1-16 0,5-2 0 0,3 1 0 16,4 1-192-16,3-3 0 0,3 0 0 0,1-3 0 16,4 3 176-16,3 0-16 0,2-6 0 0,3 2 0 0,5 1-160 15,3-4 0-15,4-2 0 0,2-1 0 0,2-4-272 0,0-3 16 16,-1-2 0-16,-1-2 0 0,2-2 256 0,-1-3 0 15,-2-2 0-15,0-1 0 0,-2-2 144 0,-3 0 96 16,-1-7 16-16,-2 2 0 0,-3-4-128 0,-1-2 0 16,-1 1-128-16,-2-4 192 0,-2-2-32 0,-3-3-16 15,-2 2 0-15,-4-3 0 0,-2-2-16 0,-4-1-128 16,-2 3 192-16,-3-3-64 0,-5 2-128 0,-2 1 0 16,-3-1 0-16,-2 5 0 0,-3 0 0 0,0 3 0 15,-3 5 128-15,1 2-128 0,-1 1 0 0,0 8 0 16,0-3 0-16,-1 5 0 0,2 2-288 0,1 4-96 0,1 1 0 15,-1 4-17856-15</inkml:trace>
  <inkml:trace contextRef="#ctx0" brushRef="#br4" timeOffset="103">28808 9961 11055 0,'0'-4'976'0,"1"-2"-784"0,-1 2-192 0,1 2 0 0,1-1 176 16,-2-1-16-16,1-2 0 0,1-7 0 0,0-4-320 0,-1-1-64 0,-1-3-16 0,-1 1 0 0,-2 2 2272 0,-3 2 448 15,-1-1 80-15,-2 5 32 0,-1 0 672 0,-2 4 144 16,0 3 32-16,-2 4 0 0,0 1-1392 0,-3 1-288 16,-1 3-48-16,-3 1-16 0,-1 1-992 0,0 4-192 15,-3-1-32-15,0 2-16 0,-1 0-320 0,0 3-144 0,1 0 128 16,0 0-128-16,3 1 0 0,-4 1 0 0,0 4 0 16,-3 4 0-16,2 2 0 0,0 2 0 0,2 0 0 0,0 4 0 15,2 0 0-15,1-1 0 0,3 1 0 0,2 1 0 16,2 0 192-16,1-5-64 0,4 2 0 0,3-1 0 15,1-2 48-15,3-1 0 0,3-2 0 0,3-1 0 16,3-3-176-16,3-2 0 0,3-2 0 0,4-1 0 16,3-5 0-16,3 2 0 0,4-4 0 0,2-2 0 15,2 2 0-15,-2-4 0 0,2-1 0 0,6 0 0 16,10-3-288-16,4 0 16 0,5 0 0 0,-1-2 0 16,2 1-48-16,-4-6-16 0,-3 1 0 0,-4-4 0 15,-4 2 336-15,-6-7 0 0,-1 1 0 0,-2-2 0 16,-2-2 128-16,-3-2 64 0,-4-1 0 0,-2 1 0 0,-3-1 144 0,-4 1 48 15,-2-1 0-15,-5 1 0 0,-2-2-112 0,-5-3-16 16,-3 2 0-16,-3-2 0 0,-4-3 32 0,-3-1 0 16,-5 1 0-16,-3-3 0 0,-3 1-48 0,-5-3-16 15,-2 1 0-15,-2 0 0 0,0 1-80 0,-3 2-16 16,0 3 0-16,0 4 0 0,0 1-256 0,0 4-64 16,2 4-16-16,-1 2 0 15,2 5-432-15,1 1-64 0,2 5-32 0,4 0-11824 0,1 4-2368 16</inkml:trace>
  <inkml:trace contextRef="#ctx0" brushRef="#br3" timeOffset="104">32137 717 33167 0,'-3'3'2944'0,"3"0"-2352"0,3 0-464 0,-1-3-128 0,1 3 256 0,-1 0 48 0,1 1 0 0,2 2 0 0,1 1 736 0,0 6 160 0,0 1 16 0,-1 5 16 16,1 3-464-16,-5 7-112 0,-1 3-16 0,-2 9 0 0,-3 6-320 0,-2 7-80 15,-4 4-16-15,-3 5 0 0,-1 3-224 0,-2-3 0 16,-1 0 0-16,1-9 0 0,1-3-192 0,-1-4-96 16,1 0-16-16,2-6 0 15,3-3-1808-15,2-6-352 0,4-3-80 0,2-5-12992 16</inkml:trace>
  <inkml:trace contextRef="#ctx0" brushRef="#br3" timeOffset="105">32910 676 23039 0,'3'0'2048'0,"-1"0"-1648"0,-1 0-400 0,-2 3 0 16,-1-3-464-16,1 0-176 0,-1 2-48 0</inkml:trace>
  <inkml:trace contextRef="#ctx0" brushRef="#br3" timeOffset="106">22797 796 16575 0,'3'-7'1472'0,"-2"-2"-1168"0,-1 5-304 0,0 4 0 0,0 0 1024 0,-1 0 128 0,1 0 48 0,0-2 0 0,-2 2 432 0,-1 4 96 0,-1 7 0 0,-1 9 16 16,1 8-672-16,-1 4-144 0,0 5-32 0,2 2 0 15,-1 5 80-15,0 3 16 0,3 1 0 0,0 5 0 16,-2 4-480-16,1 0-80 0,-1 3-32 0,0-6 0 16,-1-6-144-16,-2-2-48 0,1-1 0 0,-3-3 0 31,0 1-400-31,-1-5-96 0,0-1-16 0,2-5-15472 16</inkml:trace>
  <inkml:trace contextRef="#ctx0" brushRef="#br3" timeOffset="107">23366 872 35007 0,'-17'2'3120'0,"2"-1"-2496"0,6 3-496 0,3 1-128 15,1-1 544-15,-5 2 96 0,-9 3 0 0,-10 7 16 16,-10 6 48-16,-5 10 0 0,-2 9 0 0,5 6 0 16,4 1-512-16,4 3-192 0,2 6 176 0,4 3-176 15,7 0 0-15,3-4 128 0,4 1-128 0,6 3 0 16,4-2 0-16,6 1 0 0,6-6 0 0,4-2 0 0,7-5 0 15,5-3 0-15,3-5 0 0,2-3-160 0,2-6 160 16,9-1 0-16,8 0 0 0,8-3-128 0,5-5-32 0,0-5 0 16,-5-5 0-16,0-4 0 0,3-4-96 0,3 0-32 15,4-4 0-15,-5-4 0 0,-5-3 544 0,-5-7 128 16,-3-2 0-16,-3-7 16 0,-5-3-32 0,-7-4-16 16,-4-3 0-16,-8-3 0 0,-6-6-176 0,-7 5-48 15,-7 2 0-15,-4-8 0 0,-8-14-128 0,-10-6 0 16,-7-6 0-16,-6 0 0 0,-8-1 0 0,-6 3 0 0,-4 1 0 15,-2 6 0-15,-4 6-160 0,3 5-16 0,1 6 0 0,-4 4 0 16,-1 6 48-16,-1 4 0 0,1 8 0 0,0 5 0 31,1 4-464-31,2 8-96 0,0 2-16 0,6 6 0 16,7 4-1968-16,6 0-400 0</inkml:trace>
  <inkml:trace contextRef="#ctx0" brushRef="#br3" timeOffset="108">30095 9550 15663 0,'3'-1'1392'0,"-1"1"-1120"0,2-3-272 0,-2 3 0 0,1 0 944 0,-1 0 128 0,3 0 16 0,3-2 16 0,2 1 224 0,1-2 32 15,0 3 16-15,-1 0 0 16,-2 3 752-16,0 0 160 0,-3 0 16 0,-3 3 16 0,-1 0-400 0,-1 2-96 15,-1 2-16-15,-1 1 0 0,-2 2-960 0,-1 2-192 16,0 1-32-16,-1 4-16 0,0 1-224 0,-2 1-64 16,2 4 0-16,-3-1 0 0,1 3-320 0,-2 1 0 15,1 0 0-15,-2 2 0 0,0 0 0 0,-1 3 0 16,-2 3 0-16,-1 1 0 0,-2 3 0 0,-2 0 0 16,2-4 0-16,1-1 0 0,0-2 0 0,1-3-288 0,1-2 48 15,3-7 16-15,3-2-128 0,1-2-32 0,3-4 0 16,0-2-17888-16</inkml:trace>
  <inkml:trace contextRef="#ctx0" brushRef="#br1" timeOffset="109">30701 9736 30399 0,'-2'3'2704'0,"-1"1"-2160"0,3 1-544 0,0-4 0 0,0 2 448 0,-1-1-32 0,0 2 0 0,-3 6 0 0,-1 5 368 0,-2 1 80 0,-2 3 16 0,-3 4 0 16,-1 1-752-16,1 1-128 0,-1-3 0 0,1 4 0 0,1-6 0 0,2 4 0 0,-3 2 0 0,1-2-128 31,-2 2 0-31,2-1 0 0,1-3 0 0,-1-2 0 31,3-1-1808-31,-1-3-368 0</inkml:trace>
  <inkml:trace contextRef="#ctx0" brushRef="#br1" timeOffset="110">30352 10020 39615 0,'2'0'1760'0,"0"0"352"0,2 0-1680 0,1-3-432 0,2 3 0 0,-2 0 0 0,3-2 0 0,1 1 128 15,9-2-128-15,6 0 0 0,7-4 144 0,4 1-144 16,-2 0 160-16,0-1-160 0,-4-2 0 0,-2 3-160 15,-1 0 0-15,-2-2 0 0,-3 3 160 0,-3-1-128 0,0 0 128 16,-3 2-128-16,-3-2 128 0,-1 2 0 0,0-2-144 0,-2 2-11472 31,-2-2-2288-31</inkml:trace>
  <inkml:trace contextRef="#ctx0" brushRef="#br1" timeOffset="111">31139 9609 41471 0,'-6'-2'1840'0,"1"1"368"0,1-2-1760 0,3 3-448 16,2-2 0-16,0 1 0 0,2 1 128 0,-1-3-128 16,1 1 0-16,0 0 128 0,4-1-128 0,-4 3 0 0,2 3 0 0,-4 1 0 15,-1 6-192-15,-1 5-64 0,-4 3 0 0,-1 2-16 16,-3 5 272-16,-3 3-128 0,-2 7 128 0,0-3 0 16,-2 3-208-16,-3 1 64 0,0 1 16 0,2-3 0 15,1 1 128-15,1-3 176 0,3 3-48 0,1-4 0 16,1-2-128-16,2 0 192 0,2-2-192 0,1-1 192 15,3-4-192-15,1-2 0 0,2-3 0 0,3-1 0 16,0 0-288-16,4-6-32 0,2 0-16 0,1-4 0 16,4-1-272-16,2-1-48 0,2-4-16 0,2 0 0 31,0 0 0-31,1-4 0 0,4-2 0 0,0-3 0 0,-1 0 672 0,-2-1 0 0,2-3 0 0,-2-3 0 0,1 0 864 0,-3-1 96 16,-3 0 32-1,-2-4 0-15,-1 1-224 0,-1-3-64 0,-2-1 0 0,-2-2 0 0,-1-3-352 0,-1 1-80 16,0-3-16-16,-3-1 0 15,1 1-64-15,-2-1 0 0,-2 0-16 0,-1 2 0 0,-1 0-48 0,-3 3-128 16,0 4 192-16,-2 0-64 0,-1 5-128 0,-3 3 0 0,1 4 0 16,-3 2 0-16,0 3 0 0,-3 0 0 0,0 2 128 15,-2 4-128-15,1 0 0 0,-2 0 0 0,0 3 0 0,-2 0 0 16,1 3 0 0,-1-2 0-16,-2 2-192 0,0 0 192 0,1 1-352 0,1-1 48 15,2-2 16-15,1-2 0 16,-1 2-464-16,1-4-80 0,2 0-32 0,2-4-16832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0-11-18T20:53:41.489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2111 9828 10191 0,'0'0'448'0,"0"0"96"0,-9-3-544 0,9 3 0 16,0 0 0-16,-10 0 0 15,10 0-832-15,0 0-288 0,0 0-48 0,0 0-16 16,0 0 240-16,0 0 48 0,2-9 16 0,-2 9 0 0,5-9 704 0,-5 9 176 16,4-9 0-16,1 0 0 0,2 0 0 0,-7 9 256 15,5-8-64-15,-5 8-16 0,0 0 528 0,0 0 128 16,0 0 0-16,0 0 16 0,8 13 1264 0,-8-13 240 16,0 0 48-16,0 0 16 0,0 0-240 0,0 0-64 15,0 0 0-15,0 0 0 0,0 0-240 0,0 0-48 16,0 0-16-16,-2-7 0 0,1-2-480 0,1 3-112 15,1-1 0-15,-1 7-16 0,7-4-624 0,-7 4-128 16,0 0-32-16,10-2 0 0,-10 2-288 0,12-2-128 0,-12 2 0 0,0 0 128 16,12 0-128-16,-12 0 0 0,9 10 0 0,-9-10 0 15,0 0 0-15,0 0 0 0,6 13 0 0,-3 1 0 16,-2 2 0-16,2-2 192 0,1 3-64 0,0 2 0 16,-3 2 160-16,3 4 32 0,0 0 0 0,0 1 0 15,1 1 16-15,0 6 16 0,0 2 0 0,3-1 0 16,0 1-48-16,1 0-16 0,-1 1 0 0,1-5 0 15,0-5-160-15,2 0-128 0,-3-5 192 0,-1 0-192 16,0-3 176-16,-1 2-176 0,1-5 160 0,-1 2-160 16,0 0 176-16,-1 3-176 0,-1-3 192 0,0 2-192 15,0 1 128-15,0-1-128 0,-1 2 0 0,1 1 0 0,0 0 128 16,0-1-128-16,0-2 0 0,1-2 0 0,0-2 320 16,-1-2-32-16,0 0-16 0,2-4 0 0,-6-9 112 0,0 0 0 15,0 0 16-15,0 0 0 16,0 0-96-16,0 0-32 0,7-5 0 0,-1-5 0 0,-3-3 48 0,0-4 0 15,1-4 0-15,1-1 0 0,2-2-80 0,-1-4-16 16,1-4 0-16,-1 0 0 0,1-5-96 0,-1 1-128 16,1-3 176-16,1-1-176 0,-1-1 0 0,0-2 0 15,-2-2 0-15,0 1 0 0,2-4 0 0,-2 4 0 16,0-1 0-16,2 3 0 0,-1 6 0 0,1 2 0 16,-2 3 0-16,2 1 0 0,1 1 160 0,-1 3-160 15,0 1 128-15,-2 3-128 0,0 1 128 0,0 3-128 16,1 0 0-16,-1 2 128 0,1 3-128 0,0 0 0 15,0 0 0-15,1 0 0 0,-2 4-352 0,3 2 0 0,2 2 0 0,1 2 0 32,-11 3-2208-32,11-3-448 0,6 0-96 0,-17 3-16 0</inkml:trace>
  <inkml:trace contextRef="#ctx0" brushRef="#br0" timeOffset="2018.05">2877 10682 29535 0,'0'0'1312'0,"-4"-8"272"0,4 8-1264 0,-4-8-320 0,3 2 0 0,1 6 0 16,-1-11 320-16,1 11 16 0,0-7 0 0,0 7 0 15,-3-10-336-15,1 4 0 0,2 6 0 0,0 0 0 16,-6-7-240-16,6 7-16 0,-7-2 0 0,7 2 0 16,-10 0-160-16,1 2-32 0,-1 2-16 0,2 3 0 15,2 2 288-15,-4 1 176 0,0 2-192 0,1 4 192 0,0 1 0 0,0 1 128 16,0 0 0-16,-1 0 16 0,3 3 160 0,0-5 16 16,1-2 16-16,-1 2 0 0,1 0-16 0,2 2 0 15,1-4 0-15,3 3 0 0,0-1-144 0,3-1-48 16,2 2 0-16,1-4 0 0,2-1-128 0,3 0 0 15,-1-3 0-15,0 0 0 0,0-1 0 0,0-2 128 16,0 0-128-16,2-1 0 0,1-3 0 0,-1 0 0 16,0-4 0-16,1 0 0 0,0-2 128 0,1-3-128 15,0-2 0-15,2 0 128 0,0-1-128 0,1-3 192 0,1-2-192 0,1-2 192 16,-2 3-32-16,-1 0 0 0,-2-2 0 0,1 2 0 16,-2-2 16-16,-1 0 0 0,-3 1 0 15,-2-2 0-15,0 1 112 0,-3 2 32 0,-4-2 0 0,-1 2 0 16,-3 0 0-16,-3 2 0 0,-2 0 0 0,-1 4 0 15,-2-2-96-15,-1 3-16 0,-2 2 0 0,1 1 0 16,-1 3-208-16,-2 1 0 0,0 0 0 0,0 3 0 16,0 2 0-16,0 3 0 0,0 3-176 0,2 0 176 31,1 0-848-31,2 1-48 0,2 0-16 0,1 2-9104 0,-2-1-1824 0</inkml:trace>
  <inkml:trace contextRef="#ctx0" brushRef="#br0" timeOffset="2616.67">3765 9531 1839 0,'0'0'0'0,"0"0"160"0,0 0-160 0,-5-8 0 0,-2 3 0 0,3 0 0 16,4 5 3216-16,-3-7 624 0,-4 2 112 0,1 0 16 16,0 2-3136-16,-1 0-640 0,0 2-192 0,-1 1 0 15,-1 0 336-15,-1 4-16 0,-1-3 0 0,1 6 0 16,-3-1 368-16,0 3 64 0,-2-2 16 0,1 3 0 0,1 1 80 0,-1 2 32 15,-3 2 0-15,0 5 0 16,0 2-128-16,-1 0-32 0,-1-1 0 0,1 1 0 16,-2 2-16-16,0 1-16 0,-3 2 0 0,4 3 0 0,2 3-224 15,-1 0-32-15,-2 0-16 0,2 4 0 0,0 0-208 0,2 2-32 16,2 5-16-16,-1 0 0 0,2-1 144 0,4 0 16 16,3 0 16-16,0-1 0 0,1-3-96 0,4-1-32 15,1-1 0-15,1-1 0 0,3-1-208 0,4 1 0 16,4 2 0-16,-1-1 0 0,0-2 176 0,3-4-176 15,0 2 192-15,3-5-192 0,3 0 0 0,1-2-320 16,1-3 32-16,1-2 16 16,1-1-192-16,-1-1-48 0,1-3 0 0,1-2-8640 15,-1-2-1728-15</inkml:trace>
  <inkml:trace contextRef="#ctx0" brushRef="#br0" timeOffset="3287.54">4150 9957 17503 0,'0'0'768'16,"0"0"176"-16,0 0-752 0,0 0-192 0,0 0 0 0,0 0 0 0,0 0 2096 0,0 0 384 15,0 0 80-15,0 0 0 0,-9 0-2048 0,-1 1-512 16,0 5 0-16,0-4 0 0,-2 2 224 0,-1 1-64 16,-1 3-16-16,-1 0 0 0,1 1-144 0,-2-1 128 15,-1 2-128-15,0 3 128 0,0 0-128 0,0 2 0 16,-1-1 0-16,0 3 128 0,0 3 128 0,1-3 0 16,-2 2 16-16,4-2 0 0,2-1 112 0,1 1 0 0,0-3 16 0,3 2 0 15,3-3-160-15,2-3-48 0,1-1 0 0,3-9 0 16,1 8-192-16,-1-8 0 0,4 7 0 0,3-1 0 15,-7-6 0-15,12 4 0 0,-1-1 0 0,1-1 0 16,0 1 0-16,1 1 0 0,0 0 0 0,1 2 0 16,1-2 0-16,0 1 0 0,2 2 0 0,0-1 0 15,0 2 0-15,1-1 0 0,1-3 0 0,-1 2 0 16,0 1 0-16,-1-1 0 0,-1-1 0 0,-1 3 0 16,0-1 0-16,-1-1 0 0,0 1 0 0,-2-1 0 15,-2-1 0-15,2 2 0 0,0-2 0 0,-2 2 0 16,-10-7 0-16,0 0 0 0,9 8 0 0,-9-8 0 15,0 0 0-15,3 13 0 0,-3 0 0 0,-3 0 0 16,-4-2 128-16,-2 1-128 0,-3 1 0 0,-1 1 0 0,-3 1 128 0,-1-1-128 16,-1 1 0-16,-2-1 0 0,0-1 0 15,-1 1-256-15,1-3 16 0,1-1 16 16,0-1-1536-16,2-4-304 0,3-5-64 16</inkml:trace>
  <inkml:trace contextRef="#ctx0" brushRef="#br0" timeOffset="3899.94">4442 9505 5519 0,'0'0'496'0,"0"0"-496"15,0-9 0-15,0 9 0 0,0 0 3904 0,0 0 672 16,0 0 144-16,0 0 16 0,5-7-3520 16,-5 7-704-16,0 0-128 0,0 0-48 0,0 0-336 0,0 0 144 15,9 9-144-15,-2 0 0 0,-1 0 304 0,-1-1-48 16,-5-8-16-16,8 13 0 0,-1 0 432 0,1 3 96 15,-1-3 0-15,2 1 16 0,2 2 160 0,1 0 16 16,-1 2 16-16,4 3 0 0,-1 1-256 0,2 1-48 16,-1 0-16-16,2 0 0 0,2 2-368 0,0 1-80 15,1-1-16-15,-1 1 0 0,1 1-192 0,-2 0 128 16,-1 6-128-16,-1-2 0 0,-1 5 0 0,1 0 0 16,-2-1 0-16,2 2 0 0,1-1 128 0,-4-2-128 0,-1-1 0 15,-1-2 0-15,1-1 0 0,-2 0 0 0,0 0 0 16,-3-1 0-16,-1-2 0 0,-2 2 128 0,-1 1-128 0,-1-2 0 15,-4 0 0-15,1-2 176 0,-1 4-176 0,-4-1 160 16,-1-2-32-16,-3 0 0 0,1-1 0 0,0 4 0 16,-4-2-128-16,-3 2 160 0,0 1-160 0,-4-1 160 15,-1-1-160-15,-2-3 0 0,-1 0 0 0,-2 0-10624 16,-3 0-2016-16</inkml:trace>
  <inkml:trace contextRef="#ctx0" brushRef="#br0" timeOffset="7218.95">5095 10284 16575 0,'0'0'1472'0,"0"0"-1168"0,0 0-304 0,0 0 0 0,0 0 3008 0,0 0 528 15,0 0 112-15,0 0 32 16,0 0-2832-16,12 7-560 0,-1-3-112 0,2 0-32 16,2-4-144-16,2 1 0 0,2 0 0 0,2-1 128 0,3 0-128 0,0 0 0 15,1-2 0-15,0-2 128 0,0-1-128 0,-1-1 0 16,1 1 0-16,-3-1 128 0,-2-1-128 0,0 1 0 16,-1-1 0-16,-1 2 0 0,-1 0 0 0,-1 1-176 15,-2-2 176-15,1 3-128 0,-2-1-176 0,-2 0-16 16,-2 1-16-16,-9 3 0 15,0 0-464-15,11 0-96 0,-11 0 0 0,0 0-16 16,0 0-1424-16,0 0-288 0</inkml:trace>
  <inkml:trace contextRef="#ctx0" brushRef="#br0" timeOffset="7461.01">5164 10430 36111 0,'0'0'1600'0,"0"0"320"0,0 0-1536 0,0 0-384 0,0 0 0 0,10 4 0 16,3-2 208-16,1 1-32 0,-1 1-16 0,4 0 0 15,2-1-160-15,3-1 0 0,0 1 0 0,4 0 0 16,2-3-192-16,1-3 0 0,-2 3-16 0,2-3 0 15,-1 1-2352-15,2-1-448 0,-1-1-112 0</inkml:trace>
  <inkml:trace contextRef="#ctx0" brushRef="#br0" timeOffset="7969.87">6306 9914 11055 0,'-14'-3'480'0,"5"2"112"0,-2-1-464 0,-1 2-128 16,1 0 0-16,0 3 0 0,1 4 5760 0,1 1 1120 0,1 1 224 0,-1 3 64 15,-2 2-5792-15,1 3-1152 0,-2 2-224 0,0 5 0 16,1 3-144-16,-2 5 144 0,0 0-208 0,1 2 80 15,0 0-128-15,4-1-32 0,2-2 0 0,1-4 0 16,-1 1 144-16,3-4 144 0,1-3-208 0,2 0 80 16,3 0 128-16,1-1 0 0,0-3 0 0,2-1 0 15,2 0 0-15,2 0 0 0,1-5 0 0,2 1 0 16,3-1 0-16,2-2 0 0,1-3 0 0,2-3 0 16,0-1 0-16,3-3 0 0,2-3 0 0,0-1 0 15,-2-1 0-15,2-2 0 0,2-5 0 0,-1 0 128 16,1 0-128-16,-2-3 0 0,0-1 0 0,-3 0 128 15,-3-1-128-15,-2-3 0 0,-1 0 0 0,-3 0 0 0,-2-2 144 16,-1-3 16-16,-2-4 0 0,-3-2 0 16,-2 1-32-16,-3 1-128 0,-2-2 192 0,-2 2-64 0,-2 0-128 0,-3 1 192 15,-1 2-192-15,-1 3 192 0,-3 5-192 0,-2 2 128 16,-1 1-128-16,-3 4 128 0,-2 3 16 0,1-3 0 16,1 3 0-16,1 3 0 0,-1 0 160 0,2 3 16 15,1 0 16-15,2 2 0 0,-1 1-336 0,2 1 0 16,0-1 0-16,3 4 0 0,1 2-240 0,1 0-112 15,8-6-32-15,-9 5 0 16,9-5-2624-16,-6 9-544 0</inkml:trace>
  <inkml:trace contextRef="#ctx0" brushRef="#br0" timeOffset="8637.34">7903 9888 11055 0,'0'0'976'15,"0"0"-784"-15,3-9-192 0,-3 9 0 0,0 0 4944 0,6-7 944 16,-6 7 192-16,12-1 48 0,-2-4-4592 0,-10 5-928 16,11-1-176-16,-11 1-48 0,12 1-192 0,-1 5-64 15,1 2 0-15,1 4 0 0,0 1-128 0,1 3 160 16,1 1-160-16,-1 5 160 0,2 5 0 0,-2 3 0 16,0 4 0-16,1 5 0 0,-1 1-160 0,-1 1 0 0,-1 1 144 0,1-6-144 15,0-5 0-15,0-3 0 16,0-3 0-16,-1-3 0 0,0-5 0 0,1-2 144 0,0 0-144 0,0-2 0 15,-2-7 560-15,1 1 0 0,1-1 0 16,0-3 0-16,0-3 16 0,-1-1 16 0,0-1 0 0,1-3 0 16,0-1-208-16,-1-2-64 0,-1-1 0 0,1-2 0 15,1 1-64-15,0-3-32 0,3-4 0 0,-3-3 0 16,-2-2-96-16,3-4-128 0,-1-9 176 0,0-2-176 16,0-2 160-16,0 0-160 0,0 0 128 0,0-2-128 15,-2 4 0-15,1 1 128 0,-1 4-128 0,-1 3 0 16,-1 2 0-16,2 2 0 0,-1-4 0 0,0 6 0 15,-4-1 0-15,-1 1 0 0,-1-1 0 0,1 1 0 16,0 0-480-16,0 0 32 0,2 4 0 0,-1 2 0 31,0 3-368-31,-1 2-64 0,0 1-16 0,-1 5 0 0,3 2-2336 0,-7 4-480 16</inkml:trace>
  <inkml:trace contextRef="#ctx0" brushRef="#br0" timeOffset="9019.84">7994 10094 24879 0,'0'0'1088'0,"-10"-3"256"0,1-1-1088 0,9 4-256 0,-5-6 0 0,5 6 0 16,0 0 2048-16,10-7 368 0,2 1 64 0,3 2 16 15,2 0-1792-15,2 1-368 0,-1 0-64 0,1 0-16 16,2 2 160-16,1-1 32 0,2 0 0 0,2 0 0 15,1 1-320-15,2-3-128 0,-2 2 128 0,2 2-128 16,0-4 0-16,-1 2-272 0,1 1 32 0,-3-2 16 16,-1 1-368-16,-2 1-80 0,0-3-16 0,-4 1 0 15,-2-1-1552-15,1 0-320 16,1 0-64-16,-4-1-16 0</inkml:trace>
  <inkml:trace contextRef="#ctx0" brushRef="#br0" timeOffset="9604.94">9455 9859 16575 0,'0'0'1472'0,"0"0"-1168"0,0 0-304 0,0 0 0 16,-7-5 2576-16,7 5 464 0,-9-5 96 0,9 5 0 15,-9-3-2384-15,0 2-496 0,-2 0-80 0,1 1-32 16,-1 1-144-16,0 2 0 0,-2 2 0 0,-2 0 0 15,0 2 0-15,-1-1 0 0,-1 1 0 0,-1 0-176 16,-2 2 176-16,2 2 0 0,1-1-144 0,-3 1 144 16,1-3 0-16,1 2 0 0,1-3 0 0,2 0 0 15,4 0 0-15,2-3 0 0,9-4 128 0,0 0-128 16,0 0 384-16,-6 12-16 0,6-12 0 0,0 0 0 16,7 13-144-16,2-3-32 0,1-3 0 0,2 0 0 0,-1 1-192 15,2-1 0-15,1-1 128 0,0-1-128 0,1 1 0 0,2-2 0 16,1 1 0-16,0 0 0 0,0-1 128 15,2 1-128-15,-1 2 0 0,1-3 0 0,-2 1 0 0,0 1 0 16,1 2 0-16,-1 0 0 0,0-2 0 0,-1 2 0 16,-2 0 0-16,-1 3 0 0,-2-1 352 0,-1 0-32 15,0 1 0-15,-1-1 0 0,-2 1 48 0,-3-2 0 16,0 3 0-16,-2-1 0 0,-2 2-192 0,-1 0-48 16,-1 2 0-16,-2-5 0 0,-2 2-128 0,-1 0 0 15,-3-2 0-15,-2 0 0 0,-1 2 0 0,-2-1 0 0,-3-2 0 0,-2 0 0 16,-2 0 0-16,-4 3 0 0,-1-2 0 15,-3 3 128-15,-2 2-128 0,-3 0-256 0,-3-1 64 16,-2 2-9680-16,-5 0-1952 0</inkml:trace>
  <inkml:trace contextRef="#ctx0" brushRef="#br0" timeOffset="13940.57">23416 8561 3679 0,'0'0'320'0,"0"0"-320"16,0 0 0-16,0 0 0 0,0 0 3520 0,0 0 640 16,0 0 128-16,0 0 32 0,0 0-2400 0,0 0-464 15,0 0-112-15,0 0 0 0,0 0-384 0,0 0-64 16,0 0 0-16,0 10-16 0,0-10-224 0,-3 17-32 0,0 7-16 0,-3-5 0 16,0-1-32-16,-2-2-16 15,0-2 0-15,-1 1 0 0,1 2-16 0,-2-2 0 16,-2 1 0-16,0 1 0 0,1 1-80 0,-1-2-16 0,-2 5 0 0,2-2 0 15,0 5-192-15,0-2-64 0,1 5 0 0,-1-1 0 16,0 2-192-16,2-2 144 0,-1-1-144 0,2-1 128 16,-1 0-128-16,-2-6 0 0,-2-6 0 0,1 1 0 15,3 1 0-15,4 2 0 0,-1 1 0 0,4 0 0 16,-4-4-144-16,2-3-64 0,1-1-16 0,4-9 0 31,-1 8-544-31,1-8-96 0,0 0-32 0,3 7 0 16,3 0-1984-16,-6-7-384 0,8 2-96 0</inkml:trace>
  <inkml:trace contextRef="#ctx0" brushRef="#br0" timeOffset="14332.14">23415 8605 21311 0,'0'0'944'0,"0"0"192"0,0 0-912 0,0 0-224 16,0 0 0-16,-4-6 0 0,4 6 1312 0,-3-10 224 16,1 3 32-16,2 7 16 0,0 0-112 0,0 0-32 15,0 0 0-15,0 0 0 0,0 0-288 0,0 0-64 0,0 0-16 0,0 0 0 16,0 0-432-16,0 0-64 0,1 11-32 0,2 2 0 15,-1 0-256-15,2 3-48 0,0 4-16 0,1-2 0 16,2 1-32-16,1 1-16 0,2-2 0 0,2 3 0 16,-2 5-176-16,3-2 0 0,0 2 144 0,0 4-144 15,-1 4 0-15,-2 2 144 0,1 3-144 0,-2 4 0 16,-1-2 0-16,-2-2 0 16,1-1 0-16,-7-12 0 0,-5-11 0 0,1 2-176 0,2 3 176 0,2-5-208 15,2 0-64-15,0-2-16 0,-2 0 0 0,0-3 0 31,2-3-1152-31,-2-7-224 0,0 0-64 0,0 0-8560 0,0 0-1712 0</inkml:trace>
  <inkml:trace contextRef="#ctx0" brushRef="#br0" timeOffset="14540.04">23239 9022 10127 0,'0'0'896'0,"0"0"-704"0,0 0-192 0,-9 2 0 0,9-2 4800 0,0 0 944 15,0 0 176-15,0 0 32 0,0 0-4544 0,0 0-928 16,0 0-176-16,0 0-48 0,15 5 32 0,2-3 0 16,3-2 0-16,-1 0 0 0,2-1-32 0,3-1-16 15,0-2 0-15,6 2 0 0,4-2-112 0,3 2 0 16,1-2-128-16,1 1 192 16,1-3-576-16,-2 2-128 0,-4 0-32 0,0 1-9456 15,0-1-1904-15</inkml:trace>
  <inkml:trace contextRef="#ctx0" brushRef="#br0" timeOffset="14908.25">24878 8816 27647 0,'0'0'2448'0,"0"0"-1952"0,-3-6-496 0,3 6 0 0,0 0 1408 0,0 0 192 16,0 0 48-16,0 0 0 0,0 0-1264 0,0 0-256 15,0 0-128-15,4 18 128 0,-2-1 32 0,2 3 16 16,-1 3 0-16,0 0 0 0,-1 4 96 0,2-1 32 15,0 1 0-15,-1-1 0 0,1 0-32 0,-1-1 0 16,1-3 0-16,2 0 0 0,-1-1-144 0,0-3-128 16,-1 1 192-16,0-1-192 0,1 1 128 0,0-3-128 15,0-2 0-15,3-1 0 16,-3-2-512-16,2-3-224 0,0-2-32 0,-1 3-16 16,-1-5-3104-16,-5-4-608 0</inkml:trace>
  <inkml:trace contextRef="#ctx0" brushRef="#br0" timeOffset="15461.8">24884 8720 35423 0,'-8'-12'1568'0,"3"6"320"0,0-2-1504 0,1 1-384 0,0 2 0 0,4 5 0 16,0 0 464-16,0 0 32 0,0 0 0 0,0 0 0 15,0 0-336-15,8-4-160 0,0 0 160 0,3-1-160 16,1 4 176-16,4-6-176 0,2 2 192 0,2 0-192 15,2-2 368-15,2 2-48 0,4-3 0 0,2 2 0 16,1-1 64-16,2 2 16 0,1 4 0 0,-2-2 0 16,1 2-224-16,-6-1-48 0,-1 2-128 0,-1 3 192 15,-4 1-192-15,-3 1 0 0,-2 2 0 0,-4 0 0 16,-3 1 0-16,-3 1 0 0,-2 3 0 0,-1-3 0 0,-5 2 0 0,-2-1 0 16,-1 1 0-16,-3-1 0 0,-2 3 0 0,-3 0 0 15,-1-1 0-15,-2-2 0 0,0 1 144 0,-1-1-144 16,-1-1 128-16,-1 0-128 0,-1-1 128 0,-1 0-128 15,0-3 0-15,2 3 128 0,-1 1-128 0,2 0 0 16,0 2 0-16,3-5 0 0,4-1 0 0,1 2-144 16,3 0 144-16,7-7-208 0,0 0 32 0,0 0 16 15,0 0 0-15,0 0 0 0,0 0-96 0,4 11 0 16,-4-11-16-16,11 8 0 0,1-3 96 0,0-1 32 16,0 1 0-16,1 1 0 0,1-1 144 0,0 0 0 15,1 0 0-15,-1-2 0 0,0 1 0 0,-1 0 0 16,-1 1 0-16,-2 1 0 0,0 0 0 0,-3 3 0 0,1-3 0 15,-1 2 0-15,-2 1 0 0,-2 2 0 0,-1-1 0 0,-1 2 0 16,-1-2 0-16,-1 1 0 0,-1-1 0 0,0 1 0 16,-2 0 0-16,-1 0 0 0,-1 0 0 15,-1 0 0-15,-2-1 0 0,0 1 0 0,-2-1 0 0,0 1 128 16,-1 0-128-16,-1 0 0 0,-3-1 128 0,2 2-128 16,-2-2 0-16,-1 1 128 0,-1-1-128 0,0 3 0 15,-2 0 0-15,2 0 0 0,0 0 0 0,1-4 0 31,1 1-688-31,2-4-48 0,3 1-16 0,1-2-15888 0</inkml:trace>
  <inkml:trace contextRef="#ctx0" brushRef="#br0" timeOffset="16108.12">26983 8768 28047 0,'0'0'1232'0,"0"0"272"0,0 0-1200 0,0 0-304 0,0 0 0 0,4-10 0 15,0-3 1216-15,-2 0 176 0,-2 0 32 0,2 1 16 16,-2 3-480-16,0-2-112 0,-2 2-16 0,0-1 0 16,-1-2-256-16,-2 2-64 0,1-2-16 0,-1 3 0 0,-2 0-64 0,1-2-16 15,-2 3 0-15,0 0 0 0,-2 2-32 0,-1-1-16 16,0 0 0-16,-2 3 0 0,-2 0-32 0,0 0 0 15,-5 1 0-15,2 3 0 0,-2 2-112 0,1 4-32 16,-1 3 0-16,1 3 0 0,-1-2-192 0,0 6 0 16,1 1 0-16,1 3 0 0,-1-1 0 0,4 2 0 15,2 4 0-15,2-2 0 0,3 1 0 0,3 2 0 16,1 0 0-16,2 2 0 0,0 4 0 0,5-1 0 16,1-2 0-16,0-1 0 0,0 0 0 0,1-1 0 15,4-1 0-15,2 0 0 0,-1 0-176 0,3-1 176 16,1 1-160-16,2 0 160 15,1-2-960-15,3 2-112 0,0-7-16 0,4 1 0 16,-1 1-2160-16,5-4-432 0,-1-7-96 0,3-3 0 0</inkml:trace>
  <inkml:trace contextRef="#ctx0" brushRef="#br0" timeOffset="16625.8">28456 8674 22511 0,'0'0'992'0,"0"0"224"0,0-10-976 0,0 10-240 0,0 0 0 0,0 0 0 16,0 0 880-16,0 0 128 0,0 0 16 0,0 0 16 15,7-7 240-15,-7 7 32 0,0 0 16 0,10 12 0 16,-1 4 0-16,2 1 0 0,-1 2 0 0,-1 3 0 16,0 2-528-16,1-2-96 0,-1 0-32 0,-3 0 0 15,1-1-304-15,-2 3-64 0,0 0-16 0,-1 1 0 16,-1 1-128-16,-1 0-32 0,-2-5 0 0,0 1 0 15,-1-2-128-15,0-2 160 0,-1-2-160 0,2 1 160 16,0 2-336-16,0-4-64 0,0-4-16 0,2-3 0 31,-2-8-1808-31,0 0-368 0,0 0-80 0</inkml:trace>
  <inkml:trace contextRef="#ctx0" brushRef="#br0" timeOffset="17009.22">28524 8638 3679 0,'-8'-7'320'0,"2"1"-320"16,0-1 0-16,6 7 0 0,0 0 6528 0,0 0 1248 15,0 0 240-15,0 0 48 0,0 0-6368 0,8-5-1280 16,-8 5-256-16,0 0-160 0,13 0 0 0,-1 0 0 16,-1-1 0-16,-11 1 0 0,13 1 192 0,0 0 0 15,2 3-16-15,1 3 0 0,-2 0 416 0,3 1 96 16,1 3 16-16,2-1 0 0,0 1-128 0,2-1 0 15,-1 0-16-15,1 2 0 0,0 1-256 0,0-2-48 16,-1 2-16-16,-2-2 0 0,0 2-240 0,-2 2 0 16,-3-2 0-16,-1 1 0 0,-1-3 128 0,-1 3-128 0,1 0 0 0,-1 1 0 15,-4-4 0-15,-1 4 0 0,-2-1 0 0,-2 0 0 16,1-2 256-16,-3-1-32 0,-3-1-16 0,-2 0 0 16,-2 1 80-16,0-1 16 0,-4-3 0 0,-1 1 0 15,-1 1-48-15,-2-3 0 0,-3 1 0 0,-2-1 0 16,-2 2-256-16,-3 0 160 0,-1 0-160 0,0 0 128 15,0-2-128-15,0 3 0 0,-3 4 0 0,3-2 0 16,0 2 0-16,4 0-320 0,-2 0 48 0,5-4 16 31,1 0-512-31,3-5-112 0,2-3-16 0,4 1 0 0,9-2-1728 16,0 0-336-16</inkml:trace>
  <inkml:trace contextRef="#ctx0" brushRef="#br0" timeOffset="17878.41">30447 8472 16063 0,'0'0'704'0,"8"-6"160"0,0-1-688 0,-2 1-176 0,-1 0 0 0,-5 6 0 0,7-5 400 0,-7 5 48 15,0 0 16-15,0 0 0 0,0 0 432 0,0 0 96 16,0 0 16-16,0 0 0 0,-5-6 400 0,5 6 64 16,-12 0 32-16,-1 0 0 0,-1 0 0 0,-1 2 0 15,-2 0 0-15,2 0 0 0,-2 1-176 0,0 1-48 16,-3 0 0-16,1 2 0 0,-1 1-624 0,-1-1-128 16,-2-1-16-16,-1 2-16 0,1-1-352 0,-1 1-144 15,1-2 128-15,1 2-128 0,1-2 160 0,3 0-160 16,1-1 192-16,1-1-192 0,2-1 320 0,3 2-64 15,1 0 0-15,1 0 0 0,9-4-256 0,-7 6 128 16,7-6-128-16,0 0 0 0,-5 12 0 0,4 0 0 16,1 0 0-16,1-1 0 0,2 2 0 0,2-1 0 15,0 1 0-15,3 2 0 0,1-2 0 0,0 1 0 0,-1-1 0 0,1 1 0 16,1-1 144-16,0 0-144 0,-4 2 0 0,1-2 144 16,-2 4-144-16,-1-3 0 0,-2 2 0 0,-2-1 0 15,-1 2 0-15,0 7 0 0,-3 2 0 0,0 1 0 16,-1-1 0-16,-2-2 0 0,-1-1 0 0,1-1 0 15,-3 1 160-15,0-4-160 0,-2 1 192 0,1-2-192 16,0-1 144-16,2-3-144 0,1 2 0 0,2 1 144 16,-1 2-144-16,2 1 0 0,1-1 0 0,0-4 0 15,1-5 0-15,3-10 0 0,0 0 0 0,0 0 0 16,2 11 176-16,-2-11-48 0,0 0-128 0,5 7 192 16,-5-7-16-16,8 7-16 0,1-4 0 0,3-1 0 15,2-1 96-15,4 1 0 0,3-2 16 0,3-2 0 16,0 2-272-16,2-1 160 0,2-1-160 0,-1-1 128 0,1 0-128 0,-2-2 0 15,-2 1 0-15,-1 0-176 16,-1 2-272-16,-1 2-64 0,-3-2-16 16,-1-1 0-16,0-1-448 0,-4-2-96 15,-1 2-16-15,-2-2 0 0,-4-3-1584 0,-6 9-320 0,4-12-64 0</inkml:trace>
  <inkml:trace contextRef="#ctx0" brushRef="#br0" timeOffset="18120.59">29931 9028 28559 0,'0'0'1264'0,"0"0"272"0,5-11-1232 0,5 3-304 15,6 2 0-15,6 1 0 0,7-1 2656 0,3 2 480 0,5-2 80 0,1 3 32 16,0-2-2416-16,-2 1-464 0,-2 0-112 0,1-1 0 15,0 1-256-15,1 0 0 0,0-1 0 0,-1 0-160 32,-1-2-480-32,-4 1-80 0,-4-1-32 0,-2 1 0 15,-5-2-1408-15,-3-1-272 0</inkml:trace>
  <inkml:trace contextRef="#ctx0" brushRef="#br0" timeOffset="19611.84">18747 9902 24991 0,'0'0'1104'0,"-7"-6"240"0,1 1-1088 0,6 5-256 0,-5-7 0 0,1 1 0 15,4 6 800-15,0 0 96 0,0 0 32 0,-1-11 0 16,1 11-352-16,0 0-64 0,-3-6 0 0,3 6-16 16,0 0-128-16,0 0-32 0,-5-6 0 0,5 6 0 15,0 0 32-15,0 0 0 0,0 0 0 0,0 0 0 16,-1 13-48-16,2 0 0 0,-1-13 0 0,5 16 0 15,2-2 176-15,-2 2 16 0,2-2 16 0,4 5 0 16,5 0-48-16,-2 3-16 0,-2 4 0 0,-4 1 0 16,-5-1-144-16,3 1-16 0,4 6-16 0,5 0 0 15,3 5-144-15,0 0-16 0,-1-3-128 0,-1-2 192 0,0-2-48 16,-1-5-16-16,0 0 0 0,-2-1 0 0,-2 0 0 0,1-3-128 16,-2-2 192-16,2-5-64 0,-4-3 48 0,1-3 0 15,-1 0 0-15,-8-9 0 0,0 0 112 0,0 0 32 16,10 3 0-16,-10-3 0 0,10-3 80 0,0-3 32 15,0-1 0-15,2-2 0 0,-1-4 16 0,0-3 0 16,0-2 0-16,-1 0 0 0,-1 0-320 0,0 1-128 16,1-4 0-16,-1 0 128 0,-2-1-128 0,1-2 160 15,1 2-160-15,-1-4 160 0,-1-3-160 0,-1-1 128 16,-1-1-128-16,1 1 128 0,-2-1-128 0,0 0 0 0,-1-3 0 16,0 2 0-16,-2 1-432 0,-1 4 48 0,-1 2 0 0,1 0 0 31,0 2-128-31,0 1 0 0,0 1-16 0,1 2 0 15,3 4-144-15,-1 3-32 0,-3 12 0 0,0 0 0 16,6-6-1728-16,-6 6-368 0,12 0-64 0,-3 0-16 0</inkml:trace>
  <inkml:trace contextRef="#ctx0" brushRef="#br0" timeOffset="20232.5">19534 10396 7359 0,'0'0'656'0,"0"0"-528"16,-11 0-128-16,2 0 0 0,9 0 4512 0,-9 4 864 0,1 2 192 0,0-1 16 15,0-1-4512-15,2 2-912 0,6-6-160 0,-8 11 0 16,-1-1-128-16,1 0 128 0,-1 4-160 0,0 1 160 16,-2 1-192-16,2 2 192 0,2 0-208 0,0 1 80 15,2 0 128-15,0 1-128 0,1-1 128 0,1 2-128 16,0 1 128-16,3 2 144 0,2-3-16 0,0 1-128 16,1 0 192-16,1-1-192 0,0-6 192 0,4-2-192 15,-1-2 144-15,4-1-144 0,1-3 0 0,-1-5 144 16,1 2-144-16,1-6 128 0,1-2-128 0,1-1 128 15,-1-2-128-15,2-2 0 0,1-4-192 0,0-1 192 16,-2-2 0-16,0 0 0 0,-1-5 0 0,-1 2 0 16,-3 1 0-16,0-1 160 0,-4 2-16 0,-1-2 0 15,-2-1 256-15,-4 1 48 0,-2-1 16 0,-2 1 0 0,-2 0 880 0,-1 4 192 16,-2-3 16-16,-2 2 16 16,-1 0-1856-1,0 3-368-15,-2 0-80 0,0 3-16 0,0-1 752 0,0 5 0 0,1 2 160 0,-2 1-32 0,-2 2-128 0,1 1 0 16,0 1-192-16,0 2 192 15,2-1-576-15,1 1 16 0,3 1 0 0,0 1 0 16,2-3-576-16,9-2-112 0,-10 5-32 0,10-5 0 0</inkml:trace>
  <inkml:trace contextRef="#ctx0" brushRef="#br0" timeOffset="26909.03">21470 8558 8287 0,'0'0'736'0,"0"-9"-592"0,-3 0-144 0,3 9 0 16,-1-8 2896-16,1 8 560 0,0-12 96 0,0 5 32 16,0 7-2000-16,-2-8-400 0,2 8-80 0,-2-8-16 15,2 8-256-15,0 0-64 0,-7-7-16 0,7 7 0 0,0 0-256 0,0 0-48 16,0 0-16-16,0 0 0 0,0 0 16 0,0 0 16 15,0 0 0-15,0 0 0 0,0 0 48 0,0 0 16 16,0 0 0-16,0 0 0 0,0 0-112 0,-5 12-32 16,0 0 0-16,1 1 0 0,-1-1 192 0,1 2 16 15,1 4 16-15,1 3 0 0,0 1-64 0,1 3-16 16,-2 0 0-16,2 2 0 0,-2 2-144 0,0 1-48 16,0 1 0-16,0 2 0 0,-1-2-336 0,1 2 128 15,-1 0-128-15,1 1 0 0,2 0 0 0,-1-2 128 16,0-4-128-16,2-2 0 0,0-2 0 0,2-2 0 15,1 3 0-15,1-4 0 0,-1-3 0 0,-2-3-160 16,0-3 16-16,0-3 0 0,-1-9-144 0,0 0-32 0,3 7 0 16,-3-7 0-1,0 0-176-15,0 0-32 0,0 0-16 0,0 0 0 16,-12-7-1824-16,1 1-384 0,-1-1-64 0,0-2 0 0</inkml:trace>
  <inkml:trace contextRef="#ctx0" brushRef="#br0" timeOffset="27232.62">21067 8600 34607 0,'-18'-18'1536'16,"7"6"320"-16,-1 1-1488 0,3 4-368 0,4 0 0 0,1 1 0 0,1 0 720 0,3 6 80 15,0 0 16-15,0 0 0 0,0 0-432 0,0 0-96 16,14-1-16-16,-3 1 0 0,0 3-272 0,0 1 128 16,1 2-128-16,1-2 0 0,3-1 272 0,1-1-48 15,1 1-16-15,3-1 0 0,2 0 112 0,2-4 0 16,-1 0 16-16,3-1 0 0,2 1 112 0,-1-5 0 16,2 1 16-16,2-3 0 0,0-1-80 0,1 0-32 15,-3-4 0-15,1-2 0 0,0 3-144 0,-1 0-16 16,-1 1-16-16,-2-1 0 0,-2 1-176 0,-1 2 0 15,-2 1 0-15,0 4 0 16,0-2-1312-16,0 3-288 0,-1 2-64 0,0 2-16320 0</inkml:trace>
  <inkml:trace contextRef="#ctx0" brushRef="#br0" timeOffset="35906.32">21646 9902 22751 0,'0'0'1008'15,"0"0"208"-15,0 0-976 0,0 0-240 0,-6-5 0 0,6 5 0 16,0 0 1520-16,0 0 256 0,0 0 48 0,0 0 16 0,-9-3-1168 0,9 3-224 16,0 0-64-16,0 0 0 0,-9-3-384 0,9 3 0 15,-8-4 128-15,1 1-128 0,-3-2 0 0,1 4 0 16,-1-5 0-16,-2 5 0 0,0-2 0 0,-2 3 192 15,-3 0-192-15,-1 3 192 0,-2 1-192 0,-1 1 0 16,-1 0 0-16,0 2 0 0,0 1 656 0,0 0 48 16,-2 2 16-16,2 4 0 0,0 5-192 0,1 0-32 15,2 2-16-15,0 2 0 0,2 2-160 0,2 3-48 16,-1 0 0-16,3 2 0 0,0 2-144 0,3 0-128 0,0-2 144 16,3-1-144-16,0-2 0 0,3-3 128 0,3-2-128 15,2 0 0-15,2-1 0 0,2-3 0 0,4-2 0 0,3-2 0 16,1-2 0-16,4-2 128 0,1-3-128 0,4-1 0 15,2-1 192-15,2 1-48 0,0-6-16 0,1 0 0 16,1 0 64-16,0-4 16 0,2 0 0 0,0-1 0 16,-1-2 32-16,-2-1 0 0,-1 1 0 0,-1-5 0 15,-1-3 112-15,-2 0 32 0,-3-2 0 0,0 1 0 16,-4-2 32-16,0 0 16 0,-1-2 0 0,-2-2 0 16,-3-3-112-16,-1-1-32 0,-2-1 0 0,-2-2 0 15,-3-1-32-15,-2 0-16 0,-2 0 0 0,-2-2 0 16,-3 4-240-16,-2 3 176 0,0 1-176 0,-2 5 160 15,-1 4-160-15,-3 2 160 0,-1 4-160 0,-1-2 160 16,-2 5-160-16,1 0-192 0,-2 1 32 0,0 4 16 16,0 3-48-16,2 1 0 0,-1-2 0 0,2 2 0 15,1 0-336-15,3 0-80 0,-1 1-16 0,5 2 0 16,10-6-2208-16,-7 7-448 0,7-7-96 0</inkml:trace>
  <inkml:trace contextRef="#ctx0" brushRef="#br0" timeOffset="36573.83">23202 9981 23951 0,'0'0'1056'0,"-6"-6"224"0,-2 0-1024 0,0 1-256 0,8 5 0 0,-8-6 0 15,8 6 2176-15,0 0 384 0,-6-6 80 0,6 6 16 16,0 0-2128-16,0 0-528 0,0 0 0 0,0-11 0 15,0 11 128-15,2-9-128 0,-2 9 0 0,0 0 0 16,0-9 0-16,0 9 0 0,0 0 0 0,0 0 0 16,0 0 0-16,-9-2 160 0,-1-4-160 0,-1 6 128 15,1 3 192-15,-2 1 16 0,-2 2 16 0,0 5 0 16,-2 1 96-16,-1 2 32 0,-1 4 0 0,1 2 0 0,1 4-256 16,3 3-48-16,0 0-16 0,1 3 0 0,2-1-160 0,3-1 0 15,2 1 144-15,3 0-144 0,2-5 0 0,3 1 128 16,4-4-128-16,2 0 0 0,2-2 0 0,2 0 0 15,1-1 0-15,3-4 0 0,1-2 0 0,3-2 0 16,1 0 0-16,3-4 0 0,1-2 0 0,-1 1 0 16,-1-5 0-16,1 0 0 0,0-2 144 0,-2-1-144 15,0-1 192-15,-1 0-192 0,-1-5 272 0,0 3-48 16,-1-2-16-16,0 1 0 0,0-2 80 0,-2 0 16 16,-1 0 0-16,-3 0 0 0,-1-3 16 0,-1 0 16 0,-3-2 0 0,-1-3 0 15,0-3 32-15,-3 2 0 0,-4-4 0 0,-1-1 0 16,-2-2 0-16,-2 0 0 0,-4 0 0 0,-1 0 0 15,-2-2-368-15,-2 4 0 0,-2-3 0 0,-2 3 0 16,-2 5 0-16,1-3 0 0,-1 2 0 0,0 0 0 16,1 6 176-16,1 2-48 0,0 2 0 0,0-1 0 15,0 3-128-15,2 1 160 0,-2 2-160 0,0 2 160 16,1 1-160-16,2 2 0 0,1 4 0 0,2-1-176 16,3 2-176-16,8-6-32 0,0 0-16 0,-5 10 0 31,5-10-656-31,2 10-128 0,-2-10-32 0,7 10 0 15,4-2-2288-15,2-1-464 0,2-2-80 0</inkml:trace>
  <inkml:trace contextRef="#ctx0" brushRef="#br0" timeOffset="37256.25">25125 10000 13823 0,'0'0'1216'0,"-5"-10"-960"0,-1 2-256 0,-1 1 0 0,7 7 4336 0,-7-6 816 0,7 6 160 0,0 0 48 16,0 0-4160-16,-5-5-832 0,5 5-176 0,-5-7-16 16,5 7-176-16,0 0 0 0,-6-6 0 0,6 6 128 15,-10-4-128-15,1 2 0 0,-1 4 0 0,-1 2 0 16,-2-2 0-16,-1 6-144 0,-3 2 144 0,-2 3 0 15,-2 3 0-15,1-2 0 0,1 6 128 0,-1 1-128 16,-2 1 752-16,2 0 48 0,1-2 16 0,2 2 0 16,0 3-176-16,2-1-48 0,2 1 0 0,3 0 0 15,0 0-352-15,2 1-80 0,3 3-16 0,2-3 0 0,3-4-144 16,4-1 0-16,1-2 0 0,4 1 0 0,3-5-176 0,2 2-64 16,1-4-16-16,2-1 0 0,2-1 112 0,1-4 16 15,-1 0 0-15,3-3 0 0,3-2 128 0,1 0 0 16,0-2 0-16,0-3 0 0,2-1 0 0,-1 0 0 15,1-2 0-15,-2-1 128 0,0-2-128 0,0 0 176 16,-1 0-176-16,-2 0 192 0,-3-4 128 0,-2 2 16 16,0 0 16-16,-2 0 0 0,-3-2 208 0,-2-1 32 15,1-5 16-15,-1 1 0 0,-2-4-112 0,0-1-32 16,-3-5 0-16,-2-3 0 0,-1 1-208 0,-3 0-32 16,-3 1-16-16,-2 3 0 0,-4 0-208 0,-3 3 176 15,-1-5-176-15,-2 6 160 0,-4 0-160 0,0 2 192 0,-2 2-192 16,0 5 192-16,0 0-192 0,-1 3 0 0,0 0 0 15,1 7 0-15,0-3-336 0,0 5 0 0,2-3 0 16,2 5 0 0,4 3-608-16,2 2-112 0,11-6-32 0,-6 6 0 15,6-6-2288-15,1 14-464 0</inkml:trace>
  <inkml:trace contextRef="#ctx0" brushRef="#br0" timeOffset="37857.28">26705 10070 33055 0,'-1'-15'1472'16,"1"6"288"-16,0 0-1408 0,1-3-352 0,1 3 0 0,0 1 0 0,-2 8 480 0,4-11 32 16,0 2 0-16,-4 9 0 0,1-9-512 0,1 1 0 15,-2 8 0-15,0 0 0 0,-4-7 0 0,4 7 0 16,-7-7 0-16,1 2 0 0,-3 4 0 0,-1-2 0 16,0 2 0-16,-2 2 0 0,-1 2 128 0,-1 0 16 15,-2 4 16-15,-1 1 0 0,0 0 272 0,0 3 48 0,1 4 16 16,-1 3 0-16,0 4-240 0,1-1-32 15,2 2-16-15,1 4 0 0,1 0-208 0,1 5 176 16,4 4-176-16,0-2 160 0,2-2-160 0,2-2 128 16,3 0-128-16,4-6 128 0,3-2-128 0,1-1 0 0,1 0 0 0,1-3 0 15,0-1-240-15,2-4 80 0,1-2 16 0,3 1 0 16,2-5 144-16,2-1 0 0,-1-3 0 0,1-3 0 16,1-1 0-16,1-3 0 0,1 0 0 0,2-3 0 15,1-5 240-15,0 2-32 0,-2-2 0 0,0-1 0 16,4 0 256-16,-2-2 48 0,-1-2 16 0,-1 0 0 15,0-3-112-15,-1-3-32 0,1-3 0 0,-3-4 0 16,-3-2-64-16,-4 0 0 0,-2-1-16 0,-3 3 0 16,-2-1-64-16,-5 3-16 0,-3 1 0 0,-3 0 0 15,-1 5-32-15,-4 1 0 0,-4 2 0 0,-3 4 0 16,-2-1-16-16,-3 4-16 0,-3 1 0 0,1 3 0 16,-2 1-160-16,-1 2 0 0,-2 0 0 0,0 1 128 15,2 0-128-15,1 3 0 0,2-1 0 0,2 4 0 0,1 2-208 0,5 0-32 16,3 0 0-16,3 2 0 15,9-6-1344-15,-5 9-272 0,5-9-48 16,4 15-16-16,3 0-1776 0,6 1-352 0</inkml:trace>
  <inkml:trace contextRef="#ctx0" brushRef="#br0" timeOffset="38427.37">28783 9961 16575 0,'0'-10'1472'0,"0"-1"-1168"0,0-1-304 0,0 5 0 15,0 7 4560-15,0 0 864 0,-2-11 160 0,2 11 48 16,-4-9-4560-16,4 9-912 0,-9-7-160 0,-2 5 0 16,0 1-160-16,-2 1 160 0,-2 1-208 0,1 1 80 15,-3 1 128-15,0 1 0 0,0 3-144 0,-1 0 144 16,-2 1 0-16,1 3 0 0,-2 0 0 0,0 4 0 16,0 0 0-16,-1 6 0 0,0 3 0 0,1 0 0 15,1 5 384-15,2 4-16 0,1 3 0 0,2 2 0 0,0 1-144 16,3-2-32-16,3-5 0 0,5 1 0 0,3-5-192 0,4 1 0 15,1-4 0-15,5 0 0 0,3-6 0 0,2 1-288 16,0-2 64-16,6-5 16 0,3-2 208 0,6-4-192 16,2-3 192-16,3-4-192 0,1-4 192 0,2-2 0 15,1-3 0-15,-1-2-144 0,1-2 144 0,0 2 176 16,-1-4-48-16,-4 1 0 0,-1 1 144 0,-4-2 32 16,0-1 0-16,-2-3 0 0,-3 0 176 0,-3-3 32 15,-3-6 16-15,0-2 0 0,-3-2-256 0,-3-1-48 16,-5-1-16-16,-3 2 0 0,-5 0-208 0,-3 2 0 0,-4 2 0 15,-3 0 0-15,-3 2 128 0,-2 1-128 0,-4 3 0 0,-3 3 0 16,0 0 0-16,-4 4 128 0,-2-1-128 0,0 3 0 16,0 3 240-16,2 2 0 15,-2 1 0-15,4 5 0 0,3 3-240 0,4 0 144 0,1 2-144 0,3 1 128 16,5 1-384-16,10-5-64 0,-7 9-32 0,5-1 0 31,2-8-3504-31,5 10-704 0</inkml:trace>
  <inkml:trace contextRef="#ctx0" brushRef="#br0" timeOffset="38975.33">30478 9994 19343 0,'-9'-7'1728'0,"-1"-1"-1392"16,-2 2-336-16,2 1 0 0,-1 1 3920 0,2-2 720 15,0 5 144-15,0 1 16 0,-2 1-3936 0,0 5-864 16,-2-4 0-16,-3 5-128 0,-2 1-176 0,-1 5-16 16,0-2-16-16,-2 5 0 0,-2 1 96 0,-1 2 32 0,1 4 0 0,-2 0 0 15,0 2 208-15,3 4 0 0,1 3 0 0,3-1-144 16,1-1 144-16,4-2 0 0,1-1 0 0,6-2 128 16,0 0 192-16,6-6 64 0,4 0 0 0,4-3 0 15,4-1-128-15,3-1-32 0,5-2 0 0,2-2 0 16,3-2-224-16,1-3 128 0,1-2-128 0,2-2 0 15,-2-3 0-15,2-2-192 0,1-3 16 0,0 1 0 16,-1-5 176-16,-1 1 0 0,0 1 160 0,-2-4-160 16,-1-2 592-16,-3 2 32 0,-1-1 0 0,-4-2 0 15,-6 1 384-15,0-5 80 0,-2-1 0 0,-4-2 16 16,-5-5-432-16,0 0-96 0,-1-2 0 0,-4 1-16 16,-4 6-288-16,-2-3-48 0,1-2-16 0,-2 5 0 15,-2 1-16-15,-1 1-16 0,0 4 0 0,-1 1 0 0,0 2-176 0,-1 2 0 16,0 2 0-16,2 0 0 15,-1 0-832-15,0 3-256 0,2 4-64 0,-1-3-18144 16</inkml:trace>
  <inkml:trace contextRef="#ctx0" brushRef="#br0" timeOffset="47348.39">18789 11717 4607 0,'0'0'192'0,"-5"-6"64"0,5 6-256 0,0-10 0 0,0 1 0 0,0 9 0 16,0-9 1728-16,0 9 320 0,4-9 48 0,-4 9 16 16,4-9-496-16,-4 9-80 0,8-8-32 0,-8 8 0 15,0 0-416-15,0 0-64 0,0 0-32 0,0 0 0 16,0 0 0-16,0 0 0 0,0 0 0 0,0 0 0 16,0 0 544-16,0 0 96 0,0 0 32 0,0 0 0 15,0 0-304-15,0 0-48 0,0 0-16 0,0 0 0 16,0 0-656-16,0 0-128 0,0 0-16 0,0 0-16 15,0 0-272-15,0 0-48 0,0 0-16 0,0 0 0 16,0 0-16-16,0 0-128 0,10 11 192 0,-10-11-64 16,0 0 48-16,10 13 0 0,-3-2 0 0,-7-11 0 15,8 12-176-15,-2 1 160 0,1 0-160 0,-2 0 160 16,-2 0-160-16,-2 3 192 0,2 2-192 0,-1 0 192 0,1 3-32 0,-1 3 0 16,0 0 0-16,-1 3 0 0,-1 0 48 0,1 0 16 15,1 1 0-15,-2 0 0 0,0 0-32 0,2 2 0 16,2 1 0-16,1-1 0 0,2-1-192 0,-1-2 176 15,1-2-176-15,-1-2 160 0,1 1-160 0,-1-5 128 16,2 2-128-16,1-3 128 0,-2-1 0 0,-1 0-128 16,1-4 192-16,-1 0-64 0,0-2 64 0,-1-1 0 15,0-1 0-15,-1 2 0 0,0-1-48 0,0 1 0 16,-2 2 0-16,2-2 0 0,-1 1-144 0,0-1 160 16,-1 0-160-16,-2-11 160 0,3 9-160 0,-3-9 128 0,6 7-128 15,-6-7 128-15,0 0 128 0,12 0 0 0,1-3 16 0,-1-3 0 16,-2-6 208-16,3-2 32 0,2-6 16 0,2-1 0 15,1 2-224-15,1-9-48 0,0-2-16 0,0-3 0 16,1-4-240-16,-1-2 176 0,2-3-176 0,-1 2 160 16,-3-1-160-16,-3 1 0 0,0 1 144 0,-2 0-144 15,-1 1 0-15,-4 1 128 0,-1 1-128 0,-3 1 0 16,3 0 0-16,-2 1 0 0,-2 0 0 0,1 4 128 16,-1 2-128-16,4 4 0 0,-1-1 0 0,-1 4 0 15,0 4-224-15,1 4 32 0,1 4 16 0,-6 9 0 31,8-5-320-31,1 1-64 0,-9 4-16 0,13 1 0 16,0 3-1296-16,-1 2-272 0,-3 5-48 0,-1 1-10000 0,0-1-2000 0</inkml:trace>
  <inkml:trace contextRef="#ctx0" brushRef="#br0" timeOffset="47729.62">19534 12416 13823 0,'0'0'608'0,"-8"-5"128"0,0-2-592 0,1 2-144 0,4 1 0 0,3 4 0 16,0 0 5536-16,0 0 1072 0,0 0 224 0,11 8 32 15,0 2-5568-15,0-1-1104 0,0 6-192 0,1 2 0 16,-1 1 0-16,0 5 0 0,-2 3 0 0,-1 2 0 15,-2 2 0-15,-1 1 0 0,-2 3 0 0,-2 5 0 16,-2 3-320-16,-2 1 48 0,-2 1 16 0</inkml:trace>
  <inkml:trace contextRef="#ctx0" brushRef="#br0" timeOffset="60975.41">18732 13855 17503 0,'0'0'1552'0,"-9"-5"-1232"0,-2-3-320 0,5 2 0 15,6 6 3792-15,0 0 704 0,0 0 144 0,0 0 32 16,0 0-3648-16,0 0-704 0,11 9-160 0,1 0-32 16,0 3-128-16,2 3 0 0,2 5-160 0,-2 3 160 15,-2 5-176-15,1 0 176 0,1 4-192 0,1-1 192 16,-1 3-176-16,-2-2 176 0,-2 6-160 0,1 3 160 16,-1 3 0-16,-1 0 0 0,0 1 0 0,0 0 0 15,-1-3 0-15,1-6 0 0,1-4 0 0,-1-7 0 0,-2-5 384 0,1-3 80 16,1-4 16-16,2-2 0 0,-3-5 160 0,2-2 48 15,1-2 0-15,0-4 0 0,1-2-48 0,2-1 0 16,2-4 0-16,1-4 0 0,1-5-256 0,2-6-48 16,-1-3-16-16,2-6 0 0,1-5-192 0,-2-2-128 15,-2-3 128-15,-1-3-128 0,-3 3 0 0,1-2 0 16,-1 0 0-16,-1 1-128 0,0-4-16 0,-1-2 0 16,-3-4 0-16,0 3 0 0,2 4 144 0,-1 4-128 15,0 2 128-15,2 7-128 0,0 7 128 0,1 4 0 16,0 6-144-16,0 4 144 0,-1 3-384 0,1 5 0 15,0 3 0-15,1 4 0 16,2 5-2816-16,-1-1-576 0</inkml:trace>
  <inkml:trace contextRef="#ctx0" brushRef="#br0" timeOffset="61423.46">19458 14450 21183 0,'-7'-7'1888'0,"4"1"-1504"0,0-3-384 0,2-1 0 16,-1-3 3232-16,6 0 576 0,4-1 112 0,1-2 32 15,2 1-3200-15,2-2-752 0,2 0 0 0,2 0 0 0,2 0 0 16,-1 4 0-16,-1 1 0 0,2 4 0 0,1 0-128 0,-1 3 128 15,0 1 0-15,-1 4 0 0,-2 0 0 0,-1 2-176 16,-2 0 176-16,-1 5-128 0,-12-7 128 0,9 12-128 16,-2-1 128-16,-5 1-128 0,-2 1 128 0,-1 1 0 15,-3-1 0-15,-1 0-128 0,-2 6 128 0,-1 0 0 16,-2 3 160-16,1-1-160 0,-2 1 384 0,4-2-32 16,-3 0 0-16,1 0 0 0,0 0-208 0,3-3-144 15,-1-1 192-15,2 1-192 0,0-1 128 0,2-3-128 16,-1 2 0-16,0-3 0 0,2-1 0 0,-1 0 0 15,2-2 0-15,0 0 0 0,1-9 160 0,0 10-32 16,0 2 0-16,0-12 0 0,1 11-128 0,-1-11 192 0,4 11-192 0,1 0 192 16,-5-11-192-16,10 9 0 0,1 0 0 15,1-2-176-15,1-6-64 0,1 1-16 0,2 1 0 0,1-3 0 16,1-3 0-16,3 2-16 0,1 0 0 0,4 0 0 31,1-5-1168-31,3 2-224 0,3-1-64 0</inkml:trace>
  <inkml:trace contextRef="#ctx0" brushRef="#br0" timeOffset="63430.39">18883 15752 42335 0,'0'0'1872'0,"-10"8"384"0,-2 0-1808 0,1 5-448 16,4 6 0-16,3 2 0 0,2 5 0 0,5 7 0 15,2-1 0-15,2 9 0 0,-1 2-288 0,3 1 0 16,2 2 0-16,-1-3 0 0,-1-4 288 0,1-1 0 16,-3-2-128-16,2-1 128 0,1-1 0 0,-1-1 0 15,0-2 0-15,1-3 0 0,1-6 0 0,-1-1 0 16,2 0 0-16,0-7 0 0,-2-2 160 0,2-2-16 16,-1-6 0-16,3-1 0 0,-3-9 128 0,2-1 32 0,0-5 0 0,2-1 0 15,2-3 80-15,1-3 32 0,-1-6 0 0,4-3 0 16,2-2 16-16,5-1 0 0,0-3 0 0,2-2 0 15,3-2-240-15,1-8-32 0,-2-5-16 0,1-5 0 16,-2-4-144-16,-2-1 0 0,0 1 0 0,-2 5 128 16,-2 2-128-16,-2 3 0 0,-2 5 0 0,-1 2 0 15,-2 2 0-15,-1 6 0 0,0 4 0 0,-3 3 0 16,0 4-176-16,-1 4-112 0,-1 5-32 0,0 3 0 31,-2 3-1408-31,2 5-272 0,1 1-64 0,0 2-16000 0</inkml:trace>
  <inkml:trace contextRef="#ctx0" brushRef="#br0" timeOffset="64033.48">19670 16204 25791 0,'0'0'1152'0,"-10"-5"224"0,1 0-1104 0,2 0-272 15,7 5 0-15,0 0 0 0,7-7 3360 0,5 3 608 16,3-1 128-16,6 1 32 0,1-1-3488 0,6 1-640 16,0-1-224-16,5 0 0 0,1 0 224 0,0-1-192 15,0 1 192-15,-3 0-192 0,-1 0 192 0,-3 1-192 0,-1 2 192 0,-1 0-192 16,-3 2 192-16,-1 0 0 0,-3 2 0 0,-3 1 0 15,-3 4 0-15,-2-1 0 0,-2 2 0 0,-2-2 0 16,0 5 0-16,-3 1-144 0,0-1 144 0,-2 2 0 16,-2-1 0-16,-2 2-160 0,0 1 160 0,-4 0 0 15,-1 2-128-15,-2 2 128 0,-2-1 0 0,-1 0 0 16,0-4-128-16,0 0 128 0,-1 0 0 0,1-1 0 16,1-3 0-16,3-2 0 0,1-1 0 0,8-7 0 15,0 0 128-15,0 0-128 0,-9 2 176 0,9-2-176 16,0 0 0-16,0 0 0 0,0 0 0 0,0 0 0 15,0 0 0-15,11 0 0 0,1 2 0 0,0 1 0 16,-2 0-128-16,2 2 128 0,0 2 0 0,0-1-144 16,-1 2 144-16,1 0 0 0,0 0-144 0,-1 4 144 15,1 2 0-15,-1 2 0 0,-1-3 0 0,-1-2 0 0,-1 1 0 0,-1 1 0 16,-2 1 0-16,-1 2-176 0,0-3 176 0,-4 0 0 16,-2-1 0-16,0 0 0 0,-1-3 0 0,0 0 144 15,1-1-144-15,-3-1 0 0,-2 1 208 0,1 0-64 16,-1 0-16-16,1 1 0 0,-4-1 160 0,3 1 32 15,-4-1 0-15,1 1 0 0,-3 0-80 0,-2 2-16 16,0-2 0-16,-2 1 0 0,-1 1-48 0,-3 0-16 16,-2 1 0-16,3 1 0 0,-1 0-160 0,-3 0 0 15,0 0 0-15,-1-2 0 0,-1-1-384 0,1-1 32 16,1-5 16-16,2 0 0 16,0-1-2416-16,3-3-496 0</inkml:trace>
  <inkml:trace contextRef="#ctx0" brushRef="#br0" timeOffset="82621.72">7723 12238 911 0,'0'0'0'0,"0"0"0"0,0 0 0 0,0 0 0 15,0-10 2944-15,1 2 512 0,-1 2 112 0,0 6 16 16,0 0-2080-16,0 0-416 0,0 0-64 0,0 0-32 16,4-7-208-16,-4 7-32 0,0 0-16 0,0 0 0 15,0 0-96-15,0 0 0 0,0 0-16 0,0 0 0 16,0 0-288-16,0 0-48 0,0 0-16 0,0 0 0 0,0 0 48 0,0 0 16 16,0 0 0-16,11-4 0 0,-11 4 208 0,10-1 32 15,-10 1 16-15,11 4 0 0,-11-4 64 0,10 8 16 16,-10-8 0-16,12 9 0 15,-2 0-80-15,-1 0-16 0,-1 1 0 0,-1 3 0 0,-1 4-112 0,1-2-16 16,-1 0-16-16,-1 2 0 0,3 4-176 0,1 1-48 16,0 0 0-16,1 6 0 0,-4-2-208 0,3 1 128 15,-1 2-128-15,0-2 0 0,0-1 128 0,-1-1-128 16,3 1 0-16,-3-1 0 0,0-1 176 0,-1-2-176 16,1 0 192-16,0 0-192 0,-1-1 192 0,1-2-64 15,-2-2 0-15,0-1-128 0,1 0 272 0,-2-2-48 16,-1-1-16-16,0-1 0 0,1-1 176 0,-4-11 16 15,0 0 16-15,3 11 0 0,-3-11 176 0,0 0 48 16,0 0 0-16,0 0 0 0,0 0 16 0,0 0 16 0,7-8 0 0,-1-1 0 16,-2-1-128-16,2-3-32 0,0-4 0 0,1-3 0 15,-1 0-128-15,2-8-16 0,1-6-16 0,0-1 0 16,-2-3-352-16,-2-1 128 0,0-2-128 0,0 1 0 16,2-3 0-16,-2 2 0 0,-1 5 0 0,1 1 0 15,0 2-240-15,1 1-16 0,-2 0 0 0,0 0 0 16,-1-1 128-16,1 3 128 0,-1 1-208 0,0 7 80 15,-1 1-128-15,2 7-32 0,0 1 0 0,0 4 0 32,-2 2-1184-32,-2 7-224 0,12-1-48 0,-12 1-9696 0,11 3-1936 0</inkml:trace>
  <inkml:trace contextRef="#ctx0" brushRef="#br0" timeOffset="85993.13">9018 11922 3679 0,'0'0'320'0,"0"0"-320"0,0 0 0 0,0 0 0 16,0 0 2048-16,0 0 320 0,0 0 80 0,0 0 16 0,0 0-976 0,0 0-192 16,0 0-32-16,0 0-16 0,0 0-304 0,0 0-64 15,-6 10-16-15,1 0 0 0,0 1-368 16,0-1-80-16,-2 1-16 0,2-2 0 0,-2-1-64 0,2 1-16 16,-1-3 0-16,6-6 0 0,-7 8 224 0,1 1 32 15,-1-1 16-15,1 4 0 0,-2-3 112 0,1 3 32 16,1 1 0-16,-2 4 0 0,0 0-288 0,2 2-64 15,-2 5-16-15,-1 0 0 0,0 0-112 0,1 1 0 16,1 1-16-16,1-2 0 0,-1 1-48 0,3 0-16 16,2 2 0-16,0-1 0 0,2 2-176 0,3 0 0 15,0 2 0-15,1 2 128 0,1-1-128 0,1 0 160 16,1 2-160-16,1-2 160 0,-1-1 736 0,1-1 128 16,0-2 48-16,0-1 0 0,-2-6-864 0,1-1-208 0,2 1 0 0,-1-3 0 31,0-1-752-31,0-1-192 0,-1 0-32 0,2-4-16 0,1-2 800 0,0 1 192 0,2-3 0 0,-1 3 0 15,1-7-320-15,0 1 0 0,1-2-16 0,1-1 0 32,2-1-384-32,1-1-80 0,1-1-16 0,0 1-7536 0,1-4-1504 0</inkml:trace>
  <inkml:trace contextRef="#ctx0" brushRef="#br0" timeOffset="87527.08">9658 11755 4607 0,'0'0'400'0,"0"0"-400"0,0 0 0 0,0 0 0 0,0 0 4400 16,0 0 784-16,0 0 176 0,8 9 16 0,-8-9-4032 0,9 10-800 15,-3-1-160-15,1-1-48 0,-1 0-144 0,2 1-48 16,0 0 0-16,0 0 0 0,-8-9 96 0,11 12 16 16,-1-3 0-16,1 0 0 0,0 2 208 0,0 0 48 15,2 1 16-15,2 0 0 0,-1 1 48 0,1 1 0 16,-2-1 0-16,1 4 0 0,2 3 176 0,0 1 32 16,0 2 16-16,2 3 0 0,2 2-256 0,1 2-48 15,0 2-16-15,2 2 0 0,2-3-288 0,-2 3-48 16,1-4-16-16,-1-1 0 0,-2-2-128 0,0-1 0 0,-1 1 0 15,-3-3 128-15,-3 2-128 0,-1-2 0 0,-1-1 144 0,-1 5-144 16,1 2 0-16,-3 1 144 0,-2-1-144 16,-3 1 0-16,-3 1 0 0,-1-1 0 0,-5-1 0 0,-3-4 0 15,-1-1 0-15,-2-1-176 0,-4 0 176 0,-5 1-160 32,-5-1-1280-32,-5 2-256 0,-3 3-48 0</inkml:trace>
  <inkml:trace contextRef="#ctx0" brushRef="#br0" timeOffset="93545.49">12303 12595 7247 0,'0'0'320'0,"0"0"64"0,0 0-384 0,0 0 0 15,0 0 0-15,0 0 0 0,0 0-176 0,0 0-112 16,0 0-32-16,0 0 0 16,0 0-368-16,0 0-80 0,0 0 0 0,0 0-16 0,0 0 528 0,0 0 128 15,10 2 128-15,-10-2-208 0,0 0 1760 0,11-2 368 16,-11 2 64-16,0 0 0 0,0 0 560 0,0 0 96 16,0 0 32-16,0 0 0 0,0 0-1184 0,9 4-224 15,-9-4-48-15,0 0-16 0,0 0-560 0,2 13-96 16,-2-2-32-16,-1 1 0 0,-3 0-128 0,-1 0-16 15,-3 1-16-15,0 1 0 0,-1 2-64 0,-1-1-16 16,-2 5 0-16,1 1 0 0,1 0 192 0,-2 1 48 0,-2-1 0 0,-2 3 0 16,1 4 144-16,-1 0 48 0,-1 2 0 0,0 3 0 15,0-3-160-15,0 1-32 0,-1 2 0 0,1-1 0 16,0 1-320-16,0 4-64 0,0-4 0 0,-1 4-128 16,1-1 144-16,0-2-144 0,0-4 0 0,0-1 144 15,3-3-144-15,1-1 0 0,1 0 144 0,0-6-144 16,1-1 144-16,0-2-144 0,1-3 192 0,1-2-192 15,-1-2 192-15,1-4-64 0,0 0 0 0,9-5-128 16,-9 3 416-16,9-3-32 0,-10 4 0 0,10-4 0 16,0 0 0-16,0 0-16 0,-9 4 0 0,9-4 0 15,0 0-128-15,0 0-32 0,0 0 0 0,0 0 0 16,0 0-208-16,0 0 128 0,0 0-128 0,0 0 0 16,0 0 0-16,15 2 0 0,3-1 0 0,2-1 0 15,0-1 128-15,2-1-128 0,2-2 0 0,1 0 144 0,1 0-144 0,0 1 0 16,0 1 0-16,3-1 0 0,1 2 0 0,1-2 0 15,2 0 0-15,1 2 0 0,0-1 0 0,4-2 0 16,1 0 0-16,1-2 0 0,2 0 0 0,1-2 0 16,0 2 0-16,-1-1 0 0,-3 1 0 0,0 2 0 15,1 0 128-15,1 2-128 0,-2 2 0 0,0 2 0 16,0-1 0-16,0 2 0 0,0 1 0 0,0-3 0 16,-2 1 0-16,-3 1 0 0,-3 0 0 0,-1 1 0 15,-3-4 0-15,-1 2 0 0,-2 0 0 0,-2-2 0 16,-1-2 0-16,1 1 0 0,0 0 0 0,0 1 0 0,-6-3 0 15,0 2 0-15,-1-2 0 0,0 0 0 0,-1 0 144 0,0-3-144 16,-2 1 0-16,0 0 144 0,-2-2-144 0,-1 1 0 16,1-1 192-16,-3 1-64 0,-1-2 0 0,-1 0-128 15,-3-1 320-15,1 3-64 0,-3-1 0 0,0-1 0 16,-1-1 112-16,-2 3 16 0,-3-6 0 0,0 4 0 16,0-4 0-16,-3 2 0 0,-2-2 0 0,0 0 0 15,-2-1-128-15,-1 2 0 0,0-2-16 0,0 0 0 16,1 0-112-16,-4-3 0 0,-3 2-128 0,2-2 192 15,1 2-48-15,1 1-16 0,-2-1 0 0,-1 0 0 16,-2 1 0-16,-1 1 0 0,-2 2 0 0,2 1 0 16,1 1 48-16,-4-5 0 0,-3-4 0 0,0 0 0 15,0 1 64-15,0 1 16 0,0-2 0 0,1-1 0 16,1-1-80-16,0 1-16 0,0-1 0 0,1 0 0 16,3 1-160-16,0 1 128 0,0 1-128 0,2 1 128 0,2-3-128 15,0 2 128-15,1 0-128 0,1 2 128 0,1-3-128 0,-1 4 160 16,-1 1-160-16,1 0 160 0,1-1-160 0,0 0 192 15,4 3-192-15,-2 1 192 0,0-2-192 0,1 5 0 16,0-3 0-16,0 1 0 0,-1-1 0 0,2 0 0 16,-1 1 0-16,2 1 0 0,0 1 0 0,1-1 0 15,-1 3 0-15,1-1 0 0,9 5-160 0,-9-1-64 16,9 1-16-16,0 0 0 16,0 0-1360-16,-7 6-256 0,7-6-64 0,0 11-11360 15,1 3-2272-15</inkml:trace>
  <inkml:trace contextRef="#ctx0" brushRef="#br0" timeOffset="95914.53">12428 13618 14399 0,'0'0'640'0,"0"0"128"0,0 0-624 0,0 0-144 0,0 0 0 0,0 0 0 16,0 0 800-16,0 0 128 0,0 0 32 0,0 0 0 15,0 0-688-15,0 0-128 0,0 0-16 0,0 0-128 16,0 0 224-16,0 0-64 0,0 0-16 0,0 0 0 16,0 0 304-16,0 0 48 0,0 0 16 0,0 0 0 15,0 0 320-15,5 11 64 0,-5-11 0 0,0 0 16 16,1 11 320-16,-1-11 64 0,-4 15 16 0,-1-2 0 15,-3-4-192-15,-1 3-32 0,-2-2-16 0,0 4 0 16,1 2-384-16,-2 3-80 0,2 0-16 0,-2 4 0 16,-1 2-304-16,-2 2-64 0,1 1-16 0,-2 2 0 0,1-2-48 15,-2 4-16-15,0-1 0 0,-1 0 0 0,-2-1 144 0,1 0 32 16,-2 2 0-16,0-1 0 0,0 3-112 0,0 0-16 16,-2-2 0-16,0 3 0 0,1 3-192 0,-2-1 176 15,-5-1-176-15,-1 1 160 0,-1-1-160 0,-1-1 192 16,0-2-192-16,0-2 192 0,2-1 0 0,3-2 16 15,1-2 0-15,1 0 0 0,2-1-16 0,2-2-16 16,3-1 0-16,2 0 0 0,3-1-176 0,1-2 0 16,2-4 0-16,2 1 128 0,3 2-288 0,-1-4-64 15,3 2-16-15,0-4 0 16,0 1-352-16,2-1-80 0,0-6-16 0,2 2 0 16,0 0-1152-16,1 1-224 0,-2-9-48 0,2 8-12000 0</inkml:trace>
  <inkml:trace contextRef="#ctx0" brushRef="#br0" timeOffset="101674.96">12207 14996 8287 0,'0'0'736'15,"0"0"-592"-15,0 0-144 0,0 0 0 16,0 0 2128-16,0 0 400 0,0 0 80 0,0 0 16 0,0 0-1280 0,0 0-240 16,0 0-48-16,-7 4-16 0,7-4 48 0,-12 0 0 15,2 0 0-15,-1 0 0 0,2 0-80 0,-1 0-16 16,-2 0 0-16,0 1 0 0,-1-1-160 0,-1 0-48 16,-3 0 0-16,1 0 0 0,2-1-224 0,-5 1-48 15,-4 0-16-15,-3 1 0 0,-1 1-48 0,-6-1 0 16,-4-1 0-16,0 3 0 0,-5-3 0 0,0 1 0 15,-1-1 0-15,0 1 0 0,0 0-80 0,4 1-32 16,1-1 0-16,0-1 0 0,-1-3-16 0,-1 2-16 16,-1-1 0-16,0 2 0 0,-1-4 16 0,0 1 16 15,1-1 0-15,0 3 0 0,1 0-96 0,-1 1-32 0,2-3 0 0,5 3 0 16,3 3-32-16,1-3-16 0,-1 1 0 0,1 0 0 16,1-1-32-16,0 0-128 0,3 0 192 0,2-1-64 15,0 1-128-15,3 0 128 0,2-1-128 0,2 1 128 16,1-3 16-16,3 3 0 0,1-1 0 0,2 1 0 15,2-2-144-15,8 2 128 0,-9-1-128 0,1 1 128 16,8 0-128-16,-8-3 0 0,1 2 0 0,7 1 0 16,-8 0 0-16,8 0 0 0,-8-1 0 0,8 1 0 15,-9-1 0-15,1 1 128 0,8 0-128 0,-8 0 128 16,8 0-128-16,0 0 192 0,-8 0-192 0,8 0 192 16,0 0-192-16,0 0 0 0,0 0 0 0,0 0 0 15,-4 10 0-15,4-10 0 0,0 0 0 0,0 0 128 16,0 0-128-16,0 0 0 0,3 12 0 0,0 1 0 15,0 1 0-15,1-1 0 0,0-1 0 0,2 2 0 16,-1 0 0-16,0 2 0 0,0 2 0 0,0 3 0 0,2 3 0 0,2 0 0 16,4 3 0-16,-1 1 0 0,-2 6 0 0,1 0 0 15,-2 5 0-15,-4-1 0 0,-4-2 0 0,3 1 0 16,3-2 0-16,-1 0 0 0,1 1 0 0,-2-4 0 16,0-2 0-16,0 3 128 0,-1-3 16 0,0 2 0 15,1 0 0-15,-3 3 0 0,-6 1 0 0,0 3 0 16,0 6 0-16,-1-1 0 0,0 0 16 0,-1 2 0 15,0-2 0-15,-1-1 0 0,0-5-160 0,0-1 128 16,0-5-128-16,2 0 128 0,0-4-128 0,0 1 128 16,1-6-128-16,0 0 128 0,0-3-128 0,0 0 192 0,0-2-192 15,2 0 192-15,-2-3-192 0,0 0 128 0,0-1-128 16,0-5 128-16,4-9 0 0,-4 10 0 0,0 1 0 0,4-11 0 16,-5 9 0-16,0 0-128 0,0-3 192 0,5-6-64 15,-6 12 48-15,6-12 0 0,-5 8 0 0,5-8 0 16,-4 9-176-16,4-9 192 0,0 0-192 0,-2 9 192 15,2-9-192-15,0 0 0 0,0 0 0 0,0 0 128 16,0 0-128-16,0 0 0 0,0 0 0 0,0 0 128 16,0 0-128-16,0 0 0 0,-2 9 0 0,2-9 128 15,0 0-128-15,0 0 0 0,0 0 144 0,0 0-144 16,0 0 0-16,0 0 128 0,0 0-128 0,0 0 0 16,0 0 128-16,0 0-128 0,0 0 128 0,0 0-128 15,0 0 160-15,0 0-32 0,9 5-128 0,-9-5 192 16,0 0-192-16,13 3 176 0,-1-3-176 0,-12 0 160 0,12 0-160 0,-12 0 0 15,13 1 144-15,-1 1-144 0,-1-1 0 16,1 2 0-16,0-1 0 0,1 2 0 0,0-3 0 0,3 1 0 16,-1-2 0-16,4 0 0 0,0-2 0 0,3 1 0 15,3-3 0-15,2 2 0 0,1-4 0 0,0 1 0 16,1 1 0-16,5-1 0 0,3 0 0 0,2 1 0 16,1 0 0-16,2 1 0 0,-2 2 0 0,2 1 0 15,1 0 0-15,-3 0 0 0,-1 0 0 0,-2 3 0 16,-2 1 0-16,0-1 0 0,2 4 0 0,-1 1-128 15,2 1 128-15,0 0 0 0,0-4-160 0,-3 3 160 16,-4-1-192-16,1-2 192 0,-2 0 0 0,-2 2 0 16,-2-4 0-16,0 3 0 0,-1 0 0 0,-1-2 0 15,-2 0 0-15,0-1 0 0,0-2 0 0,-1 2 0 0,-3-6 0 0,0 3 0 16,1-1 0-16,-2 1 0 0,-2-2 0 0,-2 1 0 16,-1 1 0-16,0 0 128 0,0 0-128 0,-3 0 0 15,-9 0 0-15,0 0 0 0,10 0 128 0,-10 0-128 16,0 0 0-16,0 0 0 0,0 0 128 0,0 0-128 15,0 0 0-15,0 0 144 0,7-6-144 0,-7 6 128 16,5-10 0-16,-5 10-128 0,2-11 192 0,2 2-64 16,-2-2-128-16,-1-1 128 0,-1-1-128 0,1-1 128 15,1 1-128-15,0 0 0 0,0 0 0 0,0 0 0 16,1 0 0-16,1 0 0 0,0-2 128 0,1 1-128 16,0 0 0-16,0 2 0 0,0-1 0 0,2 1 0 15,-1 1 0-15,1-3 0 0,-2 4 0 0,0-2 0 16,1-1 0-16,-2 2 0 0,-2-1 0 0,2-1 0 15,0-2 128-15,0 0 0 0,-2 0 0 0,0-4 0 16,-1-3 96-16,2-2 16 0,-1-1 0 0,1-3 0 16,-3-6-96-16,1-3-16 0,1-2 0 0,-2-4 0 0,-2-4-128 0,1-5 0 15,0-1 0-15,1 1 128 0,-2-1-128 0,1 1 0 16,-2 0 0-16,-1 1 0 0,1 2 0 0,-3-1 0 16,0 1 0-16,-1 2 0 0,-1 2 0 0,1 5 0 15,0 6 0-15,-1 3 0 0,-1 2 0 0,1 2 0 16,-1 3 0-16,1 2 0 0,2 1 0 0,1 0 0 15,-1 1 0-15,3-1 0 0,-1 0 0 0,1 0 0 16,2 0 0-16,-1-1 0 0,0 2-128 0,-1 2 128 16,2-1-160-16,-2 0 160 0,-1 0-192 0,2 2 192 15,-1 4-208-15,1 1 80 0,-2-4-48 0,0 5 0 0,0 2 0 0,0 2 0 32,-1 1-240-32,5 6-48 0,0 0-16 0,0 0 0 15,-11 2-2048-15,5 7-416 0,-2 4-64 0</inkml:trace>
  <inkml:trace contextRef="#ctx0" brushRef="#br0" timeOffset="136734.79">22999 11511 1839 0,'0'0'0'0,"0"0"160"0,0 0-160 0,0 0 0 15,0 0 0-15,0 0 0 0,0 0 3408 0,0 0 656 16,0 0 128-16,0 0 32 0,0 0-2432 0,0 0-464 16,0 0-112-16,0 0 0 0,0 0-128 0,0 0 0 15,0 0-16-15,0 0 0 0,0 0 64 0,-8 7 16 16,8-7 0-16,0 0 0 0,0 0-64 0,0 0-16 16,0 0 0-16,0 0 0 0,0 0-64 0,0 0-16 15,0 0 0-15,0 0 0 0,0 0-96 0,0 0-32 16,4 10 0-16,-4-10 0 0,3 13-384 0,-2 0-80 15,-1 1-16-15,-1 3 0 0,-2 0-176 0,-1 4-32 0,-2 1-16 16,-2 4 0-16,0 2-32 0,1-1 0 0,1 3 0 0,1 0 0 16,1 0-128-16,-1-2 0 0,1-2-160 0,2-3 160 15,2-1 0-15,0-1 0 0,0-1 0 0,2-5 0 16,-1 1 0-16,2-2 0 0,0-2 0 0,3 0 0 16,-4-2 0-16,1 1 0 0,-3-11 0 0,2 11 0 31,1-2-464-31,-3-9-48 0,0 12-16 0,0 0 0 15,-1 0-432-15,1-12-64 0,-4 10-32 0,4-10 0 16,-4 12-1440-16,4-12-272 0,-1 10-64 0,1-10-16 16,0 0 1024-16,0 0 208 0</inkml:trace>
  <inkml:trace contextRef="#ctx0" brushRef="#br0" timeOffset="137363.66">23434 11511 2751 0,'0'0'256'0,"0"0"-256"16,0 0 0-16,0 0 0 0,0 0 4496 0,0 0 864 0,-6-5 160 0,6 5 48 15,-8-3-3408-15,8 3-688 0,0 0-128 0,-10 3-16 16,0 1 656-16,3 1 144 0,-1 3 32 0,1 1 0 16,2 0-1760-16,0 2-400 0,0 3 0 0,-1 3 0 15,2 1 480-15,1 3 96 0,-1 1 0 0,-2 3 16 16,4 1-240-16,-2 3-48 0,0-2-16 0,0 3 0 16,0 1-96-16,0-1-32 0,0-1 0 0,3-2 0 15,-3-1 32-15,2-1 0 0,-1-3 0 0,2-1 0 16,-1-1 0-16,4 1 0 0,-2-3 0 0,2-1 0 15,1-2-64-15,1 0-128 0,1-3 192 0,0-2-64 16,2 2-128-16,1-2 0 0,-1-1 144 0,1-2-144 16,1-2 144-16,3-1-144 0,1-4 192 0,1-1-192 15,2-2 224-15,2-1-64 0,3-2-16 0,1-1 0 16,2-1 0-16,1 2 0 0,-1-1 0 0,1-1 0 16,-3 1-144-16,-1-1 128 0,0-3-128 0,-3 2 128 0,1-1-128 15,-4 3 0-15,-2-5 0 0,2 2 128 0,-5-2-128 16,-1 3 0-16,-2-4 0 0,-1 3 128 0,1-3-128 0,-3 0 0 15,-3-2 0-15,-1 1 0 0,-1-3 144 0,-1-3-144 16,-2-2 160-16,2-1-160 0,-3 1 192 0,-1-4-64 16,-3-2-128-16,1 2 192 0,-1-1 0 0,-1 5 0 15,-2-2 0-15,0 1 0 0,1 3 0 0,-2-2 0 16,-3 5 0-16,-1 1 0 0,-1 2-192 0,-1 4 144 16,1-3-144-16,-1 2 128 0,-1 3-128 0,-1 3 0 15,0 1 0-15,1 3 0 0,-1 1-208 0,1 1 80 0,1-1 128 16,2 4-208-16,0-3 208 0,2 3-192 15,1 0 192-15,1 0-192 0,1-1 48 0,3-1 16 0,9-2 0 0,0 0 0 32,0 0-640-32,0 0-112 0,0 0-16 0,0 0-11520 0,3-10-2288 0</inkml:trace>
  <inkml:trace contextRef="#ctx0" brushRef="#br0" timeOffset="170696.12">21520 11940 5519 0,'-2'-10'496'0,"-1"-3"-496"0,-2-2 0 0,1 2 0 15,2 0 3648-15,0-1 624 0,0 1 128 0,-1 4 16 16,-2 2-3504-16,1 1-704 0,-3-5-208 0,1 6 0 16,6 5 128-16,-7-4-128 0,1 0 0 0,1-1 0 15,-2 1 128-15,7 4-128 0,-6-4 0 0,0 0 0 16,1 0 688-16,5 4 32 0,-6-5 16 0,0 1 0 15,6 4 656-15,-6-6 128 0,-1-1 16 0,3 2 16 16,-1-2-224-16,1 2-48 0,-1-1-16 0,1-1 0 16,2 1-656-16,2 6-128 0,-6-7-32 0,6 7 0 15,-6-4-224-15,6 4-48 0,-9-1-16 0,0 2 0 16,-1 3 64-16,0 3 16 0,-2-3 0 0,-1 6 0 0,-1 3 16 0,0 3 0 16,-2-3 0-16,2 1 0 0,-1 2-256 15,2-2 0-15,0-1 128 0,1 0-128 0,2-1 0 0,0-3 144 16,0 0-144-16,3-1 128 0,-1 2 144 0,1-1 32 15,1-1 0-15,1 0 0 0,5-8-64 0,-6 12-16 16,2 2 0-16,1-1 0 0,-1-2-96 0,1 2 0 16,0 0-128-16,2 1 192 0,0 2-192 0,-1 2 0 15,1 1 0-15,1 2 0 0,-1 2 0 0,1-1 0 16,1 4 0-16,2-5 0 0,-1-1 0 0,2 1-128 16,3-1 128-16,-1 1 0 0,2-6 0 0,1 0 0 15,2-2 0-15,-1 0 0 0,2-3 0 0,0 3 176 16,-1-4-176-16,4 2 160 0,-2-3 16 0,1 1 0 0,0-3 0 15,2 1 0-15,1-2-16 0,1-1 0 0,1-1 0 16,0-1 0-16,1 1-32 0,-1-1 0 0,1-2 0 0,1 0 0 16,-2 2 0-16,1-4 0 15,-2 0 0-15,-1-2 0 0,-1-3 64 0,-2 1 0 0,-1-1 0 0,0 1 0 16,0-5-16-16,-1 2 0 0,-1-1 0 0,0-2 0 16,-2 2-32-16,0-1 0 0,0 1 0 0,0-3 0 15,-1 1-144-15,1 0 192 0,2-2-192 0,-1 2 192 16,1-1-192-16,-1 0 128 0,1 0-128 0,-2-1 128 15,0-1-128-15,0 1 0 0,-1 0 144 0,0-1-144 16,-2 1 144-16,-1 0-144 0,0-1 192 0,1 2-192 16,-2-1 240-16,-2 1-64 0,1 1-16 0,-2-1 0 15,-1-1 0-15,-1 2 0 0,1 2 0 0,-3-2 0 16,-1 0 16-16,0 0 0 0,0-1 0 0,-1 3 0 16,0 0 0-16,0 0 0 0,0 3 0 0,-2-1 0 15,1 0-176-15,-1 0 0 0,-1-1 144 0,2 0-144 0,-2 0 0 0,0 2 0 16,-1 1 0-16,0-2 128 0,0-1-128 0,-2 2 0 15,0 1 0-15,-3-1 128 0,0-2-128 0,0 1 0 16,-2 2 0-16,-1 1 0 0,0-2 0 0,-1 1 128 16,0 2-128-16,0-2 0 0,-5 2 0 0,2 3 144 15,-1 1-144-15,1 1 0 0,2 2 0 0,1-2 0 16,1 1 0-16,1-2 0 0,2 0 0 0,-1 0 0 16,4 1 0-16,2 2 160 0,-1-1-288 0,10-2-64 15,-9 4-16-15,9-4 0 16,0 0-992-16,0 0-192 0,0 0-32 0,0 0-12208 15,0 0-2432-15</inkml:trace>
  <inkml:trace contextRef="#ctx0" brushRef="#br0" timeOffset="191687.46">9244 12198 33055 0,'-6'-9'1472'0,"6"9"288"0,-7-3-1408 0,7 3-352 0,0 0 0 0,0 0 0 15,0 0 624-15,0 0 48 0,0 0 16 0,0 0 0 16,4 16-528-16,2-2-160 0,-3-1 0 0,3 3 0 15,-1-6 128-15,-1-2-128 0,1 1 0 0,0 2 0 16,2 3 0-16,-2 0 0 0,0-1 0 0,0 4 0 16,2-1 0-16,2 18 128 0,-1-7-128 0,-2 2 0 15,0-2 208-15,-1-1-64 0,0-2-16 0,0-2 0 16,-2-1-128-16,3 0 160 0,2-2-160 0,0 3 160 16,-3-2-160-16,0 3 0 0,1-4 0 0,-2 0-176 15,-1 1-592-15,1-5-128 16,-1 0-32-16,1-5-9312 0,0-2-1856 0</inkml:trace>
  <inkml:trace contextRef="#ctx0" brushRef="#br0" timeOffset="192430.3">9209 12258 20271 0,'-17'-3'1792'0,"7"1"-1424"0,-2-2-368 0,3 0 0 16,1-3 1840-16,3 2 288 0,2-1 64 0,3 6 16 15,2-10-1184-15,0 3-256 0,2-1-32 0,3-1-16 16,-2 2-144-16,3-1-16 0,1-1-16 0,3 0 0 16,2 3-288-16,-1-2-64 0,-1 1-16 0,1 1 0 15,1 2-48-15,-2-1 0 0,-3 1 0 0,1 0 0 16,1 0 160-16,1 1 32 0,-1-3 0 0,1 2 0 15,0-3 112-15,1 3 16 0,2 2 16 0,2-5 0 16,2 5 16-16,-1-1 0 0,0-1 0 0,3 3 0 16,0 0-176-16,1-1-48 0,0 2 0 0,0 3 0 15,-2-2-96-15,1 3-32 0,0 1 0 0,-2 2 0 16,-1 1-128-16,-2-1 0 0,-3 3 0 0,-1-1 0 0,-2 1 0 0,-3 1 0 16,-3 0 0-16,-3 2 0 0,-1-2 0 15,-1 2 0-15,-2-3 0 0,-3 1 128 0,-5-2 32 0,-1 0 0 16,-2-1 0-16,-3 1 0 0,0 0-160 0,-1 1 192 15,-3 1-192-15,0-1 192 0,0-1-192 0,2 2 0 16,-2-3 144-16,3-1-144 0,-1 1 0 0,2-1 0 16,1-1 0-16,1 1 128 0,2-5-128 0,1 4 0 15,1-1 0-15,3 0 0 0,8-5 0 0,0 0 0 16,-9 4 0-16,9-4 0 0,0 0 0 0,0 0 0 16,0 0 0-16,0 0 0 0,0 0 0 0,0 0 0 15,0 0 0-15,0 0-128 0,0 0 128 0,13 5 0 16,0-2 0-16,2-2 0 0,1-2 0 0,2 1-160 0,2-1 160 0,1 1 0 15,0-2 0-15,-1 1 0 0,1 4 0 0,2-1 0 16,-1 3 0-16,0-2-128 0,-1 1 128 0,-2 2 0 16,1 1 0-16,-1 1 0 0,-2 1 0 0,-1 1 0 15,-3 1 0-15,-1-2-128 0,-4 4 128 0,-2 0 0 16,-2 0-160-16,0 1 160 0,0 2-128 0,-3-2 128 16,-4-1 0-16,2-1 0 0,-1 0 0 0,-1-1 0 15,-2 1 0-15,1 0 0 0,0-2 0 0,0 1 128 16,1 1-128-16,0-2 128 0,-3-2-128 0,1 1 128 15,0 1-128-15,-3 1 0 0,-2-2 0 0,-2-1 0 16,-2 0 0-16,-3-1 144 0,-2 1-144 0,-3-1 0 16,-1-1 160-16,-2 2-160 0,-1-3 128 0,-2 2-128 15,-2 1 128-15,1-1-128 0,-3 1 0 0,4 0 128 0,-2 0-128 16,2 1 0-16,3 1 0 0,-1 4 0 16,-1-8-992-16,1 2-224 0,2 1-64 15,2-3-15792-15</inkml:trace>
  <inkml:trace contextRef="#ctx0" brushRef="#br0" timeOffset="195482.6">10957 13956 5519 0,'0'0'496'0,"0"0"-496"0,0 0 0 0,0-7 0 16,0 7 4096-16,2-10 704 0,-1 2 160 0,-1 8 32 16,4-10-3552-16,0 2-704 0,0 1-144 0,-4 7-16 15,5-9-384-15,0 1-192 0,-1 0 192 0,-4 8-192 16,0 0 128-16,5-6-128 0,-5 6 0 0,0 0 0 15,0 0 448-15,0 0 0 0,0 0-16 0,0 0 0 16,0 0 336-16,5 16 80 0,-1 1 16 0,-1 2 0 0,-1 3-304 0,0 2-64 16,-1 2-16-16,0 0 0 0,1-4 112 15,-1 2 32-15,0 0 0 0,2 1 0 0,0 0-48 0,-1-4-16 16,1-2 0-16,1 1 0 0,0-1-304 0,-1-4-48 16,1 0-16-16,-1-2 0 0,-3-13-64 0,5 13 0 15,-5-13-128-15,5 11 192 0,-5-11 32 0,0 0 0 16,0 0 0-16,0 0 0 0,0 0 96 0,0 0 0 15,0 0 16-15,4-9 0 0,0-2-48 0,-1 1-16 16,-1-1 0-16,-2 11 0 0,3-11-272 0,0 0 128 16,1 1-128-16,-4 10 0 0,0 0 0 0,10-7 0 15,0-2 0-15,1 5 0 0,-11 4 0 0,15 2-176 16,0 1 176-16,-1 3-160 0,1-1 160 0,-2 3-128 0,0 0 128 16,0-1-128-16,-2 4 128 0,2-1 0 0,0 1 0 0,-2-2 0 15,-11-9 0-15,13 9 0 0,0-1 0 0,-1-2 0 16,-12-6 144-16,11 4-144 0,1-1 192 0,-1-3-192 15,-11 0 272-15,11-2-48 0,0 0-16 0,-2-2 0 16,-9 4-16-16,12-5 0 0,-5-2 0 0,3 1 0 16,-1-1 112-16,0-1 16 0,-3 2 0 0,2-3 0 15,1 0 32-15,-1-1 16 0,-3 1 0 0,1 0 0 16,-1 0-96-16,0 0-16 0,-1 0 0 0,0-3 0 16,-4 0-32-16,1-1-16 0,2 2 0 0,-2-4 0 15,-2 1-32-15,1 0-16 0,1-1 0 0,-1-2 0 16,-1 0-160-16,-1-1 0 0,0-1 0 0,0 0 0 15,2 1-352-15,0 1-96 16,0 0-32-16,4 4 0 0,2 1-2176 0,-1 3-432 0,1 3-96 0,3-1-13648 16</inkml:trace>
  <inkml:trace contextRef="#ctx0" brushRef="#br0" timeOffset="196428.27">13124 13545 11967 0,'0'0'1072'0,"0"0"-864"16,0 0-208-16,0 0 0 0,0 0 3616 0,0 0 672 15,0 0 144-15,0 0 32 0,0 0-3264 0,0 0-656 16,0 0-128-16,0 0-32 0,0 0 320 0,-1-9 48 16,1 9 16-16,0 0 0 0,0 0 128 0,0 0 16 0,0 0 16 0,0 0 0 15,0 0-96-15,0 0-32 16,0 0 0-16,0 0 0 0,0 0-144 0,0 0-16 0,0 0-16 0,0 0 0 15,0 0-256-15,-2 16-48 0,2-16-16 0,3 11 0 16,-3-11-64-16,5 13-16 0,-5-13 0 0,9 15 0 16,2-1 48-16,-1-1 16 0,-10-13 0 0,13 9 0 15,4 3-96-15,1-2-32 0,-1 2 0 0,2 1 0 16,2-1-160-16,1 6 0 0,0-2 144 0,1 5-144 16,1-4 128-16,2 9-128 0,0-2 160 0,0 5-160 15,0 1 128-15,0 3-128 0,3-3 0 0,-2 2 144 16,-1 1-144-16,0-4 0 0,-1-5 0 0,0 0 0 15,-2-1 144-15,3-2-144 0,1 1 160 0,1 0-160 16,1-1 256-16,1-1-32 0,-3-2-16 0,3 3 0 16,0 1 32-16,0 2 0 0,1-2 0 0,1 4 0 15,-2-3-240-15,1 5 144 0,0 0-144 0,-1 0 128 0,-1-1-128 0,-2-1 0 16,-1-1 0-16,-1 0 0 0,0 0 0 0,-2-2 0 16,0-2 0-16,-3 0 128 0,1 0-128 0,-1-1 0 15,-2 0 0-15,-1-2 128 0,-1 0 0 0,-2-2-128 16,0 0 192-16,-1-2-64 0,0-1-128 0,1-1 0 15,-3-3 144-15,1-1-144 0,-2 0 224 0,0-1-32 16,-1-3 0-16,-9-4 0 0,10 6 0 0,-10-6-16 16,12 4 0-16,-12-4 0 0,10 2-176 0,-10-2 0 15,0 0 0-15,0 0 0 0,0 0 0 0,0 0-192 16,0 0 32-16,0 0 16 16,0 0-528-16,0 0-96 0,0 0-32 0,0 0 0 15,0 0-1936-15,0 0-384 0,0 0-80 0,0 0 0 0</inkml:trace>
  <inkml:trace contextRef="#ctx0" brushRef="#br0" timeOffset="197404.06">14767 13758 3679 0,'0'0'160'0,"0"0"32"0,0 0-192 0,0 0 0 0,6-8 0 0,-6 8 0 16,5-8 4208-16,-5 8 784 0,0 0 176 0,4-8 16 15,-4 8-3712-15,0 0-736 0,0 0-160 0,0 0-16 16,-4-9 256-16,-1 4 48 0,5 5 16 0,-9-3 0 15,-3 1-112-15,1 2 0 0,-4 2-16 0,1 1 0 16,-2 1-432-16,-2 1-64 0,-3-2-32 0,-2 2 0 16,-2 0 32-16,1 0 16 0,1-2 0 0,1 1 0 15,0-4 384-15,2 1 80 0,2-1 16 0,0 0 0 0,-1 0 80 0,2 1 32 16,2 1 0-16,0 0 0 0,1 0-448 16,1-2-96-16,1 2 0 0,2 1-16 0,-2-1-304 0,4 2 0 15,8-4 0-15,-7 7 0 0,7-7 0 0,-6 10 0 16,6-10 0-16,-4 11 0 0,2 2 0 0,0-3 0 15,2 3 0-15,0-1 0 0,2 0 0 0,0 1 0 16,1 0-128-16,0 2 128 0,-2 2 0 0,3 0 0 16,-3-4 0-16,0 0 0 0,1 4 0 0,-1-2 160 15,0 0-32-15,1-2 0 0,0 2 112 0,1 0 16 16,-2-4 0-16,2 2 0 0,-1 0-64 0,0 0-16 16,-2 0 0-16,0 0 0 0,0 1-176 0,-2 1 0 15,0-1 0-15,-1-1 128 0,1-1-128 0,-1-1 128 0,-1 0-128 16,1-2 128-16,3-9 0 0,-5 12-128 0,0-3 192 0,5-9-64 15,-5 9 80-15,5-9 16 0,-5 12 0 0,5-12 0 16,-3 11 32-16,3-11 0 0,0 0 0 0,0 0 0 16,3 13-128-16,-3-13 0 0,6 11-128 0,-6-11 192 15,9 10-192-15,0-2 0 0,0-1 0 0,2-2 0 16,-11-5 0-16,14 4 0 0,-1-2 128 0,0 0-128 16,0-4 0-16,2 2 0 0,-2-5 0 0,1 1 0 15,2 0 0-15,2-2 128 0,2 1-128 0,-1-1 0 16,2 1 0-16,-2 0 0 0,0 0 0 0,-1 1 0 15,2-1-128-15,-1 1-32 0,1 1 0 0,-5 2 0 16,-2-1-112-16,0 1-32 0,-1 1 0 0,-1 0 0 16,-11 0-240-1,10 0-48-15,0 0-16 0,-10 0 0 0,11 0-416 0,-11 0-64 0,12 0-32 0,-12 0 0 16,0 0-2368-16,0 0-480 0</inkml:trace>
  <inkml:trace contextRef="#ctx0" brushRef="#br0" timeOffset="197721.5">14317 14102 35423 0,'0'0'1568'0,"0"0"320"0,0 0-1504 0,0 0-384 0,0 0 0 0,0 0 0 16,5-11 576-16,2 5 64 0,-7 6 0 0,10-3 0 15,-10 3-640-15,13 0 0 0,-2 0 0 0,0 2 0 16,0 0 0-16,0 1 192 0,1-2-32 0,1 4-16 16,0-3 320-16,2 0 64 0,0 1 16 0,0-1 0 15,0 2-208-15,3-2-32 0,2-1-16 0,1 0 0 16,1-1-288-16,2 0 160 0,0 0-160 0,0-1 128 31,-2-2-464-31,0 3-112 0,0-2 0 0,0 0-11520 0,1 2-2288 0</inkml:trace>
  <inkml:trace contextRef="#ctx0" brushRef="#br0" timeOffset="202691.27">15597 14901 23151 0,'0'0'1024'0,"-9"4"208"0,-4 1-976 0,1 0-256 0,2 1 0 0,-1 0 0 15,1-2 528-15,1 0 64 0,1-2 16 0,8-2 0 16,-10 4-400-16,0-1-80 0,1-3 0 0,9 0-128 16,-9 0 192-16,0 0-64 0,-1-1 0 0,-1 1-128 15,1 0 304-15,-2 1-48 0,-2 0-16 0,-1 2 0 16,0 0 336-16,-2 3 80 0,-1 1 16 0,-3 0 0 15,-3 3 112-15,-1-1 32 0,1 1 0 0,-4-1 0 16,-2 0-272-16,-1 0-48 0,-2-2-16 0,0-1 0 0,-1-2 256 0,0 2 48 16,0-5 16-16,0-1 0 0,1-1-32 15,2 1 0-15,0-3 0 0,2 3 0 0,2-1-224 16,-1-1-48-16,2 1-16 0,0 1 0 0,-1 0-176 0,-1 1-48 16,-2 2 0-16,2 1 0 0,-1 1-256 0,2 0 128 15,-1-1-128-15,1 0 0 0,-2 0 192 0,2-3-64 16,1 2 0-16,0 0-128 0,1-1 448 0,2 2 0 15,2-3-16-15,0 3 0 0,0 0-144 0,3 0-32 16,1 1 0-16,0-2 0 0,0 0-64 0,2-1 0 16,2 2-16-16,2-3 0 0,-1 1 16 0,2-1 0 15,-1 3 0-15,-1-3 0 0,-1-1-64 0,2 2-128 16,0-1 192-16,1-1-64 0,-1 0 48 0,2 0 0 16,-3-1 0-16,2 1 0 0,0 1-48 0,-1 0 0 0,2-1 0 15,0 1 0-15,0 1-128 0,1-1 0 0,-1-1 0 16,9 0 0-16,-7 1 0 0,7-1 0 0,-10-2 0 0,1 0 0 15,4 1 0-15,5 1 0 0,0 0 128 0,0 0-128 16,0 0 0-16,0 0 0 0,-7 7 0 0,7-7 128 16,0 0-128-16,0 0 0 0,-6 7 144 0,6-7-144 15,-6 10 128-15,6-10-128 0,-5 7 128 0,5-7-128 16,-5 10 0-16,5-10 144 0,-5 10-144 0,5-10 0 16,0 16 0-16,0-5 0 0,1 1 0 0,0 1 0 15,-1-13 0-15,4 18 0 0,0 1 0 0,0 0 0 16,0 2 0-16,1 3 0 0,-1 0 0 0,3 4 0 15,-2-1 0-15,1 3 0 0,-2 1-160 0,0 3 160 16,-1 0 0-16,-3 3 0 0,-2 2 0 0,0-1 0 16,-2 1 0-16,1 1 0 0,1 2 0 0,0-2 0 0,1 3 0 0,-2 0 0 15,0-1 0-15,0-2 0 0,-1-2 0 0,1-1 0 16,2-2 128-16,-3-5-128 0,0-4 160 0,-1 0-160 16,-3-5 192-16,0-2-192 0,1 1 160 0,-1-2-160 15,0-2 128-15,1 0-128 0,1-2 128 0,1 0-128 16,0 1 128-16,-1-1-128 0,2 0 128 0,0 1-128 15,1-1 128-15,-1 2-128 0,0 1 0 0,0-3 0 16,-1 1 128-16,-1-1-128 0,2-1 0 0,2 0 0 16,-1-2 0-16,1 1 0 0,-1-1 0 0,3-11 0 15,-3 13 0-15,3-13 0 0,-2 9 128 0,2-9-128 16,0 0 0-16,0 0 128 0,-3 10 0 0,3-10-128 16,0 0 192-16,0 0-64 0,0 0-128 0,0 0 192 15,0 0-192-15,0 0 192 0,0 0-192 0,0 0 160 0,0 0-160 0,0 0 160 16,0 0-160-16,0 0 0 0,11 11 0 0,-2-5 128 15,-9-6-128-15,13 4 0 0,0 2 0 0,1 0 0 16,2-2 0-16,2 0 0 0,3-1 0 0,1 1 0 16,2-1 0-16,0 0 0 0,2-2 0 0,3 0 0 15,4-1 0-15,-2 1 0 0,-1-2 0 0,0 0 0 16,1 0 0-16,2 1 128 0,2-4-128 0,4 1 0 16,3 0 0-16,2 1 0 0,1-1 0 0,1 1 0 15,4-1 0-15,0 2 0 0,-2 1 0 0,1 0 0 16,1 0 0-16,3 1 0 0,5 2 0 0,0-1 0 15,1 0 0-15,-3 0 0 0,-4 2 0 0,-2-4 0 16,-6 0 0-16,-3 1 0 0,-2 5 0 0,0-5 0 0,0 0 0 16,0 3 0-16,1-1 0 0,-1 1 0 15,2-1 0-15,-3 1 0 0,0 0 0 0,-2 2 0 0,-1 0 0 0,0-2 0 16,-2-1 0-16,0-1 0 0,-5 2 0 0,-3-4 0 16,-3 1 128-16,-1-1-128 0,-1 0 0 0,-1 0 0 15,-1-1 0-15,1 1 128 0,-2-3-128 0,0 3 0 16,-2-1 144-16,0 0-144 0,-4 0 128 0,0 1-128 15,-2 0 128-15,0 0-128 0,-9 0 128 0,12 0-128 16,-12 0 128-16,10-3-128 0,-10 3 144 0,0 0-144 16,9-3 192-16,-9 3-192 0,8-5 256 0,-8 5-64 15,5-8-16-15,1 2 0 0,-3-2 16 0,0 0 16 16,-2-1 0-16,1-3 0 0,-1 1-16 0,-1-1 0 16,-1-1 0-16,1 0 0 0,-2-2-64 0,1 0-128 0,0-3 176 15,-2-2-176-15,1-1 192 0,-2-1-64 0,0-2 0 16,0-3-128-16,0 0 224 0,0 2-64 0,0-5-16 0,1-3 0 15,0-1-144-15,-3 1 0 0,1-1 144 0,0-4-144 16,0-5 0-16,-1 0 128 0,0-3-128 0,1 2 0 16,0-6 0-16,-1 7 128 0,0 0-128 0,-1 3 0 15,1 2 0-15,-1 3 0 0,1 2 0 0,1 3 0 16,-1 3 0-16,0 1 0 0,-2 0 0 0,0 1 128 16,-1 2-128-16,1 0 0 0,2 2 0 0,-3-1 0 15,1 0 0-15,1-1 0 0,2-1 0 0,0 5 0 16,0-3 0-16,1 1 0 0,1 0 0 0,0 1 0 15,2 2 0-15,1-2 0 0,0 2 0 0,1 0 0 16,2 0 0-16,0 1 0 0,-2 1 0 0,2 2-128 16,0 1 128-16,0 1 0 0,-2 2 0 0,1 0-128 15,0 3 128-15,-2 7 0 0,0-7-144 0,0 7 144 16,0 0-128-16,0 0 128 0,0-9-160 0,0 9 160 0,-2-7-160 16,2 7 160-16,0 0-160 0,0 0 160 0,-3-6 0 0,3 6-144 15,1-8 144-15,-1 8 0 0,0 0 0 0,-1-6 0 16,1 6 0-16,0 0 0 0,0-7 0 0,0 7 0 15,0 0 0-15,0-8 0 0,0 8 0 0,0 0 0 16,-1-6 0-16,1 6 0 0,0 0 0 0,0 0 0 16,0 0 0-16,0 0 0 0,0 0 0 0,0 0 0 15,0 0 0-15,-4-6-128 0,4 6 128 0,0 0 0 16,-3-7 0-16,3 7 0 0,0 0 0 0,0 0 0 16,-5-6 0-16,5 6 0 0,-6-3 0 0,6 3 0 15,0 0 0-15,-7-3 0 0,7 3 0 0,-7-3 0 0,7 3 0 16,-7-2 0-16,-1-1 0 0,8 3 0 0,-11 0 0 0,2 0 0 15,9 0 0-15,-11 0 0 0,-1 1 0 0,0 1 128 16,0-2-128-16,2 1 0 0,-2-1 0 0,-2 0 0 16,0 0 0-16,-1 0 128 0,1-1-128 0,-1 2 0 15,2 2 0-15,-1-2 0 0,-3-2 0 0,0-1 128 16,2 2-128-16,-1 0 0 0,-1-1 0 0,0 0 0 16,0-2 0-16,-1 3-240 0,0 3 64 0,-2-1 16 31,-1 4-2848-31,-2-6-560 0</inkml:trace>
  <inkml:trace contextRef="#ctx0" brushRef="#br0" timeOffset="207160.78">9767 15604 6447 0,'0'0'576'0,"0"-11"-576"0,-3 0 0 0,3 3 0 16,0 8 4704-16,0 0 832 0,0-8 160 0,0 8 48 0,0 0-4528 0,0 0-912 16,0 0-176-16,0 0-128 0,0 0 0 0,11 0 0 15,-11 0 0-15,0 0 0 0,8 6 0 0,-3 5 0 16,-3 1 0-16,-3 1 0 0,-4 2 0 0,0 2 0 16,-2 0 0-16,-2 1 0 0,-5 3 224 0,-2-1 160 15,-2-1 48-15,0 1 0 0,-1 2 352 0,-2 4 80 16,-2 3 16-16,-1 2 0 0,1 4-208 0,-2 2-32 15,2-5-16-15,2 4 0 0,3-1-304 0,1-1-48 16,1-3-16-16,4-4 0 0,3-2-256 0,1-5 0 16,3-5 0-16,1-2 0 15,2-2-560-15,2-11-112 0,0 0-32 0,0 0 0 16,0 0-1664-16,10-4-352 0,1-7-64 0,0-2-8864 0</inkml:trace>
  <inkml:trace contextRef="#ctx0" brushRef="#br0" timeOffset="207460.44">9866 15403 3679 0,'0'0'320'0,"0"0"-320"0,-9-3 0 0,9 3 0 16,-11-1 5568-16,2 2 1056 0,-1 3 208 0,3 0 32 15,7-4-4896-15,-6 9-992 0,-1-1-192 0,3 3-32 16,3 0-224-16,0 6-32 0,0-1-16 0,1 5 0 15,1 1-160-15,4 3-16 0,3-1-16 0,-2 1 0 16,0 1 112-16,0-1 32 0,3 0 0 0,-1 0 0 16,-3 1-80-16,2 0-16 0,2 0 0 0,-3-1 0 0,0 2-96 0,-1 0-32 15,-1-1 0-15,-2 2 0 0,1-2-80 0,0-1-128 16,-3-3 176-16,1 0-176 0,2 1 128 16,-1-2-128-16,-2 1 0 0,1-2 0 0,2-2 0 0,1-2-256 15,-3-2 32-15,1-2 0 16,-2-3-1840-16,1-1-368 0,1-2-80 0,-2-6-11424 15</inkml:trace>
  <inkml:trace contextRef="#ctx0" brushRef="#br0" timeOffset="207659.34">9579 16000 30751 0,'0'0'1360'0,"-10"-5"288"0,-2 1-1328 0,2-1-320 15,0 1 0-15,10 4 0 0,0 0 784 0,0 0 96 0,0 0 16 0,0 0 0 16,0 0-16-16,12 0 0 0,3 0 0 0,3-2 0 16,1 2-176-16,9-1-48 0,4 0 0 0,6-4 0 15,4-1-320-15,1 1-64 0,-3-3-16 0,2 2 0 16,1-1-256-16,1 2 0 0,1-3-176 0,-1 0-11760 16,2-1-2352-16</inkml:trace>
  <inkml:trace contextRef="#ctx0" brushRef="#br0" timeOffset="209380.25">16816 15632 5519 0,'0'0'496'0,"0"0"-496"15,0 0 0-15,0 0 0 0,1-7 3936 0,-1 7 688 0,4-8 144 0,0-3 32 16,0 2-3520-16,0 0-704 0,-1 1-144 0,-2-1-32 16,0-1 112-16,1 1 0 0,0 1 16 0,0-1 0 15,-2 1 160-15,-2-1 16 0,1-2 16 0,0 1 0 16,-2 1-64-16,0 0-16 0,1 1 0 0,-3 1 0 16,-1 1 112-16,0-1 16 0,-2 2 0 0,0 1 0 15,-1-1-80-15,0 0-16 0,0 1 0 0,0 1 0 16,-2 2-176-16,0-1-48 0,-4 2 0 0,1 3 0 15,-2 0-144-15,1 1-48 0,0 2 0 0,1 2 0 16,0 1-112-16,0 3-16 0,1 0-128 0,0 2 192 16,2 0-192-16,-1 3 0 0,2 3 128 0,0 2-128 15,1 3 0-15,0 1 0 0,0-4 0 0,1 5 0 16,0 1 176-16,1 3-176 0,0 0 192 0,3 2-192 0,0-2 272 16,2 0-48-16,-1 2-16 0,2 0 0 0,1-1 48 0,2-2 16 15,2-2 0-15,1-4 0 0,2-2-112 0,3-1-32 16,2 0 0-16,2-5 0 0,2-4 192 0,2-3 48 15,2-3 0-15,3 1 0 0,3-5-80 0,3 1-16 16,2 0 0-16,2-2 0 0,0-5-432 0,0-1-96 16,0-2 0-16,1-3-16 15,0-2-2288-15,-2-2-464 0</inkml:trace>
  <inkml:trace contextRef="#ctx0" brushRef="#br1" timeOffset="-203709.3">9437 14034 6447 0,'0'0'272'0,"0"0"80"0,0 0-352 0,0 0 0 16,0 0 0-16,0 0 0 0,0 0 3808 0,0 0 688 15,0 0 144-15,0 0 32 0,0 0-3552 16,0 0-704-16,0 0-144 0,8 7-16 0,-8-7-64 0,10 9-16 15,-2 0 0-15,0-1 0 0,0-2-176 0,0 2 128 16,-8-8-128-16,9 10 128 0,-1 1 128 0,-2-2 32 16,-1 1 0-16,-1 1 0 0,-4-11 336 0,4 14 64 15,-1-1 16-15,-2 0 0 0,-1-13-128 0,1 16-32 16,-1-16 0-16,3 12 0 0,-3-12-96 0,3 14 0 16,-3-14-16-16,0 0 0 0,0 0-160 0,7 10-16 15,-7-10-16-15,0 0 0 0,0 0-48 0,12 4-16 16,-12-4 0-16,0 0 0 0,0 0-48 0,11-4 0 15,-4-1 0-15,-7 5 0 0,3-8 64 0,-2-2 0 16,-1-1 0-16,-1 2 0 0,-2-2-192 0,-1 1 160 0,-1 1-160 0,0 0 160 16,0-1-160-16,0-2 0 0,-1 0 144 0,1-1-144 15,-1 0 144-15,0 0-144 0,1-1 192 0,1 1-192 16,2-3 192-16,-1-1-192 0,2 0 192 16,2 0-192-16,2 0 176 0,1 3-176 15,0 1 160-15,2 1-160 0,1-1 0 0,0 3 0 0,1-1 0 0,-1 4 0 16,2-1 0-16,0 3 0 0,-1-1 0 0,0 1 0 15,-8 5 0-15,0 0-128 0,10-4 128 0,0 2 0 16,0-1-208-16,-10 3 64 0,10-3 16 0,-10 3 0 16,0 0-256-16,12 2-32 0,-12-2-16 0,14 2 0 15,-1 0-624 1,-1 0-128-16,2-1-32 0,2 1 0 0,0-1-560 16,0 2-112-16,1-1-32 0,0 0-5632 0,0-2-1152 0</inkml:trace>
  <inkml:trace contextRef="#ctx0" brushRef="#br1" timeOffset="-203246.14">9811 14009 4607 0,'0'0'192'0,"0"0"64"0,0 0-256 0,0 0 0 0,0 0 0 0,0 0 0 15,0 0 3840-15,0 0 736 0,13-4 144 0,-1 3 16 0,-12 1-2576 0,13-1-528 16,0-1-96-16,0 2-32 15,0 0-736-15,2-1-128 0,-1-1-48 0,2 0 0 0,-1 1-400 0,-1 0-192 16,1-1 160-16,-2 2-160 16,-1 0-240-16,-1 0-144 0,0-2-16 0,-2-1-12320 15</inkml:trace>
  <inkml:trace contextRef="#ctx0" brushRef="#br1" timeOffset="-202926.36">9840 14179 27935 0,'0'0'1232'0,"0"0"256"0,0 0-1184 0,0 0-304 0,10-4 0 0,-10 4 0 15,9-5 384-15,2 3 0 0,1-3 16 0,-1 2 0 16,1 2-400-16,0 0-192 0,1 0 0 0,1-1 16 16,1 1-656-1,0 0-144-15,0-1-32 0,0 0 0 0,1-1-848 0,0-1-192 0,-2 0-16 0,-1-2-16 0</inkml:trace>
  <inkml:trace contextRef="#ctx0" brushRef="#br1" timeOffset="-202408.62">10453 13705 18431 0,'0'0'816'0,"0"0"160"0,0 0-784 0,0 0-192 0,-9-1 0 0,9 1 0 16,0 0 2800-16,0 0 512 0,0 0 96 0,0 0 32 15,-10 3-2752-15,10-3-560 0,0 0-128 0,-6 10 0 16,-2-1 0-16,3 6 0 0,2-2 0 0,-1 4 0 15,-2 2 0-15,-2 1-176 0,0 3 176 0,-1 2-128 16,-3 4 128-16,-1 5 0 0,-1-2 0 0,0 2-128 16,2 1 128-16,0-9 0 0,-1-2 0 0,4-3 0 15,5-2 0-15,0-3 0 0,0-3 128 0,3-1-128 16,4-1 240-16,2 1-32 0,3 0 0 0,-2-6 0 16,2 1-16-16,2-2-16 0,3 0 0 0,0-3 0 15,0-1-176-15,2-1 128 0,-1-1-128 0,1-1 128 0,-4 0-128 16,1-2 0-16,0-1 144 0,-1 1-144 0,1-4 0 0,1 1 0 15,-2-3 0-15,-1 2 0 0,-1 2 0 0,0-4 128 16,-1 1-128-16,0-4 0 0,0 2 128 0,-2-1-128 16,1-1 160-16,-1-3-160 0,0 2 192 0,-3-4-48 15,0-3-16-15,0 0 0 0,-2-4-128 0,-1 2 160 16,-1-1-160-16,-1 3 160 0,0 2-160 0,-2-1 160 16,-4 1-160-16,0 0 160 0,-1 4-160 0,0-2 160 15,0 4-160-15,-2 0 160 0,0 2-160 0,-1 2 0 16,-1 5-160-16,1 0 160 15,2 2-560-15,-2 2-16 0,-1 0 0 0,1 2-9088 16,2 2-1840-16</inkml:trace>
  <inkml:trace contextRef="#ctx0" brushRef="#br1" timeOffset="-201071.18">15527 13741 23615 0,'0'0'1040'0,"0"0"224"0,-11 0-1008 0,2-3-256 0,9 3 0 0,0 0 0 0,0 0 448 0,0 0 32 15,0 0 16-15,0 0 0 0,0 0-48 0,0 0 0 16,0 0 0-16,0 0 0 0,0 0-240 0,11 10-48 16,-4 1-16-16,1 1 0 0,-3 1-144 0,2-2 0 15,-3 1 0-15,-1 1 0 0,-2 0 0 0,-1-1 0 16,0 1 0-16,-1-1 0 0,-2-1 0 0,0 1 0 15,1 1 0-15,-1-4 0 0,3-9 304 0,0 0 16 16,0 0 16-16,0 0 0 0,0 0 400 0,0 0 80 16,0 0 16-16,0 0 0 0,0 0-160 0,5-7-32 15,1-1 0-15,1-4 0 0,4 0-384 0,-1 1-64 16,1-3-32-16,-1 0 0 0,-1 0-160 0,0-2 128 0,-1-1-128 0,1 0 128 16,2 2-128-16,-3-1 0 0,-3-1 0 15,-3 3-176-15,1 1 176 0,-3-3 128 0,0 2-128 16,0-1 176-16,3 5-176 0,-2-2 0 0,-1 0 0 0,1 2 0 15,-1 10 0-15,3-12 0 0,-3 12 0 0,8-8 0 16,1 1 0-16,2-1 0 0,1 3 0 0,0-1 0 16,0 2 0-16,-1-1 0 0,2 0-192 0,-1 1 192 15,0 2-192-15,0-2 192 0,-2 0-192 0,2-2 192 32,0 3-544-32,-1 1 16 0,1 2 0 0,0 0 0 0,-1 0-384 15,1 2-80-15,-1 0-16 0,-1 1-7968 0,0-1-1600 0</inkml:trace>
  <inkml:trace contextRef="#ctx0" brushRef="#br1" timeOffset="-200771.72">16061 13686 11967 0,'0'0'1072'0,"0"0"-864"15,0 0-208-15,0 0 0 0,0 0 4480 0,0 0 832 16,0 0 192-16,0 0 16 0,0 0-4448 0,12 3-896 16,-12-3-176-16,12 2 0 15,-2-1-448-15,1 1-32 0,-11-2-16 0,14 4 0 16,-1-3-592-16,0 0-112 0,0-2-16 0,1 1-16 15,3 0-208-15,-1 0-32 0,-2-1-16 0,1 1 0 16,-2 0 368-16,-2-3 80 0,-11 3 16 0,12-1-4352 0,-12 1-848 0</inkml:trace>
  <inkml:trace contextRef="#ctx0" brushRef="#br1" timeOffset="-200556.78">15986 13857 31103 0,'0'0'1376'0,"0"0"288"0,0 0-1344 0,13-6-320 0,1 1 0 0,4 1 0 16,2-1 576-16,3 1 32 0,3-1 16 0,3 1 0 0,0 2-624 0,-1 0-288 16,2-3 32-16,0 4 0 15,-2-2-1504-15,-2 2-288 0,-4-1-64 0,0 2-6224 16,0 2-1248-16</inkml:trace>
  <inkml:trace contextRef="#ctx0" brushRef="#br1" timeOffset="-200073.29">16673 13574 31263 0,'-13'-4'1392'0,"13"4"272"0,0 0-1328 0,-9 1-336 0,-1 2 0 0,3 1 0 16,-3 2 240-16,3 1-32 0,-2-1 0 0,1 3 0 15,0 3-208-15,-1 1 0 0,-2 1 0 0,1 3-160 16,-2 3 160-16,2 2 0 0,-1 0 0 0,2 6 0 15,1-1 0-15,3 0 0 0,1 0 0 0,3-3 0 16,2 0 0-16,3-1 0 0,1-5 0 0,3 1 0 16,0-8 0-16,1 4 0 0,0-2 0 0,2-1 0 15,0-3 192-15,1-3-16 0,1 1-16 0,0-3 0 16,-1-2 64-16,2-2 16 0,2-2 0 0,1-2 0 0,-1-1 32 16,0-3 16-16,3-3 0 0,-1-2 0 0,2-2-80 0,-2-2-16 15,-1-3 0-15,-3 1 0 0,2-1 128 0,-3 2 0 16,-3-3 16-16,-2-1 0 0,-3 1-80 0,0 0 0 15,-1 0-16-15,-2 2 0 0,-5-2 48 0,0 1 16 16,1 1 0-16,-2 2 0 0,-4-3 32 0,-2 4 16 16,-2 2 0-16,-1-3 0 0,0 0-112 0,-4 2-32 15,-3 2 0-15,1 0 0 0,-1-1-208 0,2 4 128 16,0 2-128-16,0 2 0 0,-1-2 0 0,2 1-160 16,2 3 0-16,2 1 0 15,0-1-1552-15,2-2-304 0</inkml:trace>
  <inkml:trace contextRef="#ctx0" brushRef="#br0" timeOffset="-187782.39">25081 11657 3679 0,'0'0'320'0,"0"0"-320"15,0 0 0-15,8-5 0 0,-8 5 2480 0,0 0 416 16,0 0 96-16,0 0 16 0,5-7-1920 0,-5 7-384 16,4-6-80-16,-4 6-16 0,2-7 160 0,-2 7 16 15,4-6 16-15,0-2 0 0,2 0 288 0,-1 2 48 16,0-1 16-16,1 1 0 0,1-2 64 0,1 1 32 0,1 2 0 15,0-1 0-15,-4-1-432 0,-5 7-96 0,7-9-16 0,-7 9 0 16,0 0-304-16,0 0-64 0,0 0-16 0,0 0 0 16,0 0-160-16,0 0-32 0,-8-3-128 0,-2 5 192 15,-2 2-192-15,-3 2 144 0,-1 1-144 0,-4 3 128 16,-1 2 80-16,-1 2 16 0,-2-1 0 0,2 4 0 16,0-1 192-16,1 1 32 0,2 0 16 0,-1 2 0 15,2 2 80-15,2 5 16 0,2-2 0 0,1 6 0 16,0 2-272-16,0-2-48 0,0-1-16 0,0 1 0 15,-2-2-224-15,5 2 0 0,1 2 0 0,1 0 0 16,3 2 0-16,2 0 0 0,2 0 0 0,4-1 0 16,0-2 0-16,5-2 0 0,4-3 0 0,1-3 0 15,3-1 176-15,1-5-176 0,1-2 192 0,3-4-192 16,0-3 224-16,2-3-64 0,2 1-16 0,1-6 0 16,0-2 80-16,3-2 16 0,1-2 0 0,2-3 0 0,1 0 16 15,-1-3 16-15,-2-4 0 0,2-1 0 0,-1-4-64 0,-1 2-16 16,-3-1 0-16,-1 1 0 0,-2-5-16 0,-3 2-16 15,-3-3 0-15,0 1 0 0,-2-3-32 0,-2 3-128 16,-1 0 192-16,-1 1-64 0,-4-1 16 0,-2 1 0 16,0 1 0-16,-4-2 0 0,-2 1-16 0,-1-2 0 15,-2-1 0-15,-2 1 0 0,-1-1 0 0,-2 1 0 16,-1 1 0-16,-3-1 0 0,-1 4 0 0,0 1 0 16,-3 2 0-16,-2-1 0 0,-4 2-128 0,-2 1 0 15,1 4 0-15,-2 3 0 0,-1-3-208 0,1 5 16 16,2 0 16-16,1 3 0 15,1 1-1248-15,1 1-256 0,1 3-48 0</inkml:trace>
  <inkml:trace contextRef="#ctx0" brushRef="#br0" timeOffset="-182928.63">26721 11712 3679 0,'0'0'320'0,"0"0"-320"0,0 0 0 0,0 0 0 15,0 0 2768-15,0 0 496 0,5-12 80 0,-1 3 32 16,0 1-2464-16,1 2-480 0,0-1-112 0,-5 7 0 16,4-10 832-16,0 1 160 0,-4 9 32 0,5-10 16 0,-5 10 64 0,3-9 16 15,-3 9 0-15,1-9 0 0,-1 9-368 0,0 0-80 16,-4-8-16-16,4 8 0 0,0 0-256 0,-3-6-48 16,-4 1-16-16,1 2 0 0,6 3-144 0,-11-4-16 15,-1 3-16-15,1 0 0 0,-1 1 64 0,-1 0 16 16,0 0 0-16,0 0 0 0,-2 0 16 0,1 0 16 15,1 2 0-15,0 2 0 0,-1 0-272 0,1 1-64 16,0 3-16-16,1 1 0 0,0 2-240 0,0 2 0 16,1 0 0-16,-1 4 0 0,-1 0 0 0,1 3 0 15,3 5 0-15,-3 3 0 0,-1 4 0 0,0-2-128 16,0-4 128-16,0 2 0 0,3 0-144 0,-1 0 144 16,4-6 0-16,1 1-144 0,2-1 144 0,2 3 0 0,-1-3 0 15,2 3 0-15,1 1 0 0,2-4-128 0,2 2 128 0,2-2 0 16,-1-2 0-16,1-1 0 0,1-1 0 0,2 2 0 15,1-4 0-15,2-2 0 0,2-4 0 0,0-2 0 16,0-3 0-16,3-1-160 0,1-1 160 0,3-3 0 16,1-1 0-16,3-1 0 0,1-3 0 0,4 0 0 15,3 0-160-15,2-2 160 0,0-2-128 0,0-1 128 16,-1-2 0-16,-1-1 0 0,-3 0 0 0,-3-4-128 16,-1 0 128-16,-3-1 256 0,-3-3-64 0,-2 1-16 15,-2-2 16-15,-2 1 0 0,-2 0 0 0,-2 0 0 16,0 3-64-16,-4-4-128 0,-1 1 192 0,-1-4-64 15,-1 2 80-15,-2-1 16 0,-1 0 0 0,-1 0 0 16,-3-2 0-16,0-1 0 0,-1-1 0 0,-2 1 0 16,-2 1-64-16,-1 1-16 0,-2 3 0 0,-1 1 0 15,-3 2-144-15,1-1 192 0,-4 4-192 0,0 3 192 16,-6-1-192-16,2 4 0 0,-3 3 0 0,-1 1 0 16,-1 3-208-16,0 2-80 0,1 1-16 0,1 4 0 15,1-1-1280-15,2 3-256 0,2 0-48 0,1 1-14720 16</inkml:trace>
  <inkml:trace contextRef="#ctx0" brushRef="#br0" timeOffset="-148520.15">30344 11589 6447 0,'0'0'576'0,"0"0"-576"0,0 0 0 0,0 0 0 0,0 0 2624 0,0 0 400 15,0 0 96-15,0 0 16 0,0 0-992 0,7-6-192 16,-7 6-32-16,6-5-16 0,-6 5-304 0,0 0-48 15,0 0-16-15,8-7 0 0,-8 7-192 0,0 0-32 16,0 0-16-16,0 0 0 0,0 0-240 0,0 0-48 16,0 0-16-16,0 0 0 0,0 0-352 0,0 0-80 15,0 0-16-15,0 0 0 0,0 0-224 0,0 0-32 16,0 0-16-16,0 0 0 0,12 11-16 0,-12-11-16 16,0 0 0-16,6 14 0 0,1-2 0 0,-3 1 0 15,-3 0 0-15,1 1 0 0,0 0 32 0,-2 1 16 16,0 2 0-16,0 2 0 0,-2 3-16 0,1 3 0 0,0-1 0 0,-2 0 0 15,1 1-48-15,-2 0-16 0,-1 0 0 16,-1-2 0-16,0 1 32 0,1-2 0 0,2-1 0 0,-1-1 0 16,-1 0-64-16,1 0-16 0,0-2 0 0,0-3 0 15,-1 0-160-15,2-1 192 0,2-1-192 0,0 0 192 16,-2-2-192-16,3-11 0 0,0 13 0 0,0 0 0 16,-1-2 0-16,1 1 0 0,0-12-224 0,1 11 80 31,-1-11-304-31,3 10-48 0,-3-10-16 0,0 0 0 15,5 8-256-15,-5-8-48 0,0 0-16 0,0 0 0 16,0 0-1792-16,12-1-384 0,-5-3-64 0</inkml:trace>
  <inkml:trace contextRef="#ctx0" brushRef="#br0" timeOffset="-126689.08">28868 11621 2751 0,'0'0'128'0,"0"0"16"0,0 0-144 0,0 0 0 0,0 0 0 0,0 0 0 16,0 0 3392-16,0 0 640 0,7-8 128 0,-7 8 16 16,5-9-2624-16,-5 9-528 0,0 0-96 0,0 0-32 15,0 0-96-15,0 0-32 0,0 0 0 0,0 0 0 0,0 0 128 0,0 0 0 16,0 0 16-16,0 0 0 0,-1-9 32 0,1 9 0 16,0 0 0-16,0 0 0 0,-7-4-80 15,7 4-16-15,-9-3 0 0,0 2 0 0,9 1-144 0,-11-2-16 16,2 2-16-16,9 0 0 0,-10 0-304 0,1 2-64 15,0 0-16-15,9-2 0 0,-11 6-160 0,1-3-128 16,1 4 144-16,0 1-144 0,-1 0 128 0,1 2-128 16,-1 0 0-16,1 4 144 0,-2-1-144 0,2-3 0 15,0 3 0-15,1 1 0 0,-1 1 144 0,1 0-144 16,2 4 160-16,-2-2-160 0,-1 2 176 0,1 1-176 16,1-3 192-16,1-3-192 0,-2 2 256 0,2-1-64 15,-1 0-16-15,2-2 0 0,0 0 16 0,-1 0 0 0,1 0 0 16,1 1 0-16,0-1 0 0,0 1 0 0,2-2 0 15,-1 0 0-15,2-2-64 0,0 2-128 0,1 0 192 0,0 1-64 16,1-1 0-16,0 1-128 0,1 0 192 16,0 0-64-16,2 0-128 0,0-2 128 0,0 2-128 0,1 1 128 15,0-1-128-15,1-3 0 0,0 2 144 0,1-2-144 16,-1-2 0-16,1 0 128 0,-7-8-128 0,10 10 0 16,-1-3 0-16,0 1 144 0,0-2-144 0,2 1 0 15,-1-1 128-15,1 1-128 0,0-2 0 0,1 1 0 16,0-3 0-16,0 1 0 0,-2-1 0 0,1-1 0 15,-1-2 128-15,2 0-128 0,-1-1 144 0,1 0-144 16,1-2 192-16,-1 0-48 0,0-1-16 0,-1 2 0 16,1-3-128-16,0-1 160 0,-2 1-160 0,1-1 160 15,-1-1-160-15,1-1 160 0,-2 2-160 0,1-1 160 16,-1 1-160-16,2-3 128 0,0-1-128 0,1 0 128 0,1 0-128 16,0-1 0-16,-1 1 144 0,1-3-144 0,-3 2 0 0,1 1 0 15,1-2 0-15,-2 2 128 0,0-1-128 0,-2 1 0 16,-1 1 0-16,-1 0 0 0,0-1 0 0,-1 1 0 15,-5 9 128-15,5-11-128 0,-2 0 144 0,-3 11-144 16,3-13 192-16,0 3-192 0,-3-1 176 0,1 1-176 16,-2-2 160-16,0 2-160 0,-1-3 208 0,0 0-48 15,-2 0-16-15,1 0 0 0,-1-2-16 0,1-2 0 16,-1-2 0-16,0 0 0 0,0 1-128 0,0 0 0 16,-1 0 0-16,-1 1 128 0,1 1-128 0,0 2 0 15,0 2 0-15,0 2 0 0,-2 0 0 0,-1 3 0 16,-1 1 0-16,1 1 0 0,-1 0 0 0,-1 1 0 15,-1-2 128-15,1 2-128 0,-1 0 192 0,2 0-64 0,-1 1 0 16,-1 1 0-16,1-1-128 0,0-1 192 0,0 1-192 16,-1 2 192-16,0 0-192 0,2 0 0 0,0-2 0 0,1 2 0 15,0-1 0-15,2 1 0 0,-1-2 0 0,7 3 0 16,-7-2 0-16,7 2 0 0,0 0-192 0,0 0 192 31,-6-5-704-31,6 5 0 0,0 0-16 0,0 0-12512 0,8-11-2496 0</inkml:trace>
  <inkml:trace contextRef="#ctx0" brushRef="#br0" timeOffset="-107000.93">21629 13729 21471 0,'0'0'960'0,"0"0"192"0,0 0-928 0,0 0-224 0,0 0 0 0,-4-7 0 16,4 7 1136-16,0 0 176 0,-3-6 32 0,3 6 16 0,0 0-464 0,0 0-112 16,0-12-16-16,0 12 0 0,0-9-240 0,0 9-48 15,0 0-16-15,0 0 0 0,-2-9-128 0,2 9-16 16,0 0-16-16,-7-7 0 0,-2 1 272 0,-2 2 64 16,2 1 16-16,-1 3 0 0,-4 1 208 0,-2 5 32 15,-1-5 16-15,-1 5 0 0,-2 1-368 0,-2 2-80 16,-1-1-16-16,-1 5 0 0,2 1-240 15,0 2-48-15,0 2-16 0,1-2 0 0,1 1-16 0,2 1-128 16,2 0 192-16,2 3-64 0,2 0 256 0,2 1 32 16,-1 2 16-16,4-1 0 0,-1 1-576 0,2 2-112 15,1 0-32-15,1-3 0 0,2 3 288 0,0-4 0 16,2 1 0-16,3-3 0 0,1-1 0 0,1 0 0 0,3 2 0 16,1-3 0-16,0-3 0 0,3-2 0 0,1 0 0 0,3 0 0 15,1-5 0-15,2 0 0 16,2-2 144-16,4-2-144 0,1 0 256 0,0-4-16 0,1-4-16 0,1-3 0 15,-1 1-32-15,2-3-16 0,-2-2 0 0,1 0 0 16,-4-1-48-16,1-5 0 0,-3 3 0 0,0-3 0 16,-1 0-128-16,0 0 128 0,0 0-128 0,-1 0 128 15,-4 1 0-15,-1-1 0 0,-3 0 0 0,-2 0 0 16,-2 0 96-16,-3 3 16 0,-1-2 0 0,-4 1 0 16,-3-6 112-16,-2 1 32 0,-4 0 0 0,-1-1 0 15,-2 0-80-15,-3 1-16 0,-3-1 0 0,0 1 0 16,-2-1-64-16,1 1-16 0,-3-1 0 0,-2 3 0 15,-2 2-208-15,0 2 128 0,0 2-128 0,0 3 0 16,1 0 0-16,3 4-128 0,0 2-16 0,2 1 0 16,1 4-1904-16,0-1-384 15</inkml:trace>
  <inkml:trace contextRef="#ctx0" brushRef="#br0" timeOffset="28846.53">28783 15203 4607 0,'0'0'400'0,"0"0"-400"15,0 0 0-15,0 0 0 0</inkml:trace>
  <inkml:trace contextRef="#ctx0" brushRef="#br0" timeOffset="44912.61">18800 17451 25215 0,'0'0'1120'0,"0"0"224"0,6-7-1072 0,-1-2-272 15,1 1 0-15,-6 8 0 0,9-9 1088 0,1 3 144 16,1 2 48-16,-1-1 0 0,-10 5-1056 0,10-2-224 15,-10 2 0-15,12 0 0 0,-12 0 0 0,11 4 144 16,-11-4-16-16,7 9-128 0,-1 0 768 0,-1 2 32 16,-1 1 16-16,0 1 0 0,0 0-48 0,-1 2 0 15,0 2 0-15,0 3 0 0,-1-2-272 0,2 3-64 16,0 2-16-16,0 2 0 0,0 0-160 0,0 0-48 16,2 1 0-16,1 1 0 0,-1 2-80 0,1 2-128 15,-2 0 176-15,2 3-176 0,-2 5 192 0,0-2-192 16,2 3 192-16,-1 5-192 0,-1-1 192 0,2-4-192 15,-1-2 192-15,0-5-192 0,-3-4 224 0,3-6-64 16,-1-1-16-16,0-4 0 0,-1-2 224 0,3-2 32 0,-2 2 16 0,0-8 0 16,-5-8-48-16,8 6-16 0,0 0 0 0,-8-6 0 15,10-4 64-15,0 1 16 0,0-6 0 0,-1-1 0 16,1-4 16-16,1-2 0 0,-1-3 0 0,0-2 0 16,2-2-96-16,0-6-16 0,-2-6 0 0,3-3 0 15,0-3-208-15,-1-5-128 0,0-1 160 0,1 0-160 16,1 1 0-16,-1 3 128 0,-1-2-128 0,-2-1 0 15,0-1 0-15,-3 3 0 0,0-2 0 0,-1 7 0 16,1 1-144-16,-2 4 144 0,0 4 0 0,-1 3-144 16,-1 2 16-16,0 6 0 0,-1 3 0 0,2 3 0 15,1 3-464 1,0 2-96-16,-5 8-16 0,0 0 0 0,12-7-2096 0,0 5-416 0,-2 0-96 16,-10 2-12816-16</inkml:trace>
  <inkml:trace contextRef="#ctx0" brushRef="#br0" timeOffset="45380.18">19660 17881 35423 0,'0'0'1568'0,"0"0"320"0,-9 4-1504 0,9-4-384 0,-7 10 0 0,1 3 0 31,1-5-576-31,1 4-192 0,1 2-48 0,1 2 0 0,0-2 432 0,2 2 96 0,0 1 16 0,0 2 0 16,2 1 112-16,-1 4 32 0,-1-5 0 0,1 1 0 15,-1 0 128-15,1 0 0 0,-1-6 0 0,0 3 0 16,0-2 896-16,0-1 144 0,0 2 48 0,2-3 0 16,-2-2-784-16,2-1-160 0,-2-10-16 0,3 9-128 15,1 0-640-15,0-3-256 0,-4-6-32 16,8 6-16-16,-1-3 944 0,3 0 0 0,-1-3 0 0,1 1 0 0,2 2 0 0,0-3 0 15,-1 0 0-15,2 0 0 0,0 0-128 0,2-1-112 16,0-2-16-16,1 3 0 16,1-4-448-16,1-1-80 0,0-3-32 15,1 2-8000-15,-1-4-1600 0</inkml:trace>
  <inkml:trace contextRef="#ctx0" brushRef="#br0" timeOffset="45672.93">20004 17865 35007 0,'0'0'1552'0,"-8"13"320"0,1-1-1488 0,-3 4-384 0,1 5 0 0,3 1 0 16,1 3 256-16,1 1 0 0,1-2-16 0,0 5 0 15,2 2-384-15,-1 2-80 0,0-3-16 0,0-3 0 16,-4 1 240-16,3-1 0 0,0-2 0 0,0-2 0 16,1 0 144-16,-1-1 32 0,2-1 0 0,1 3 0 15,0 1-48-15,-2 1-128 0,0 2 192 0,1 0-64 16,1 1-368-16,0 1-80 0,1 1 0 0,0 1-16 31,0-4-2432-31,-1 0-496 0,0-2-80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5977" units="cm"/>
          <inkml:channel name="Y" type="integer" max="1731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6953" units="1/cm"/>
          <inkml:channelProperty channel="Y" name="resolution" value="1000.46216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1-03-22T11:27:03.790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877 12213 6447 0,'0'0'576'0,"2"-10"-576"0,-3 1 0 0,1 9 0 16,-1-11 4096-16,1 11 704 0,-3-10 128 0,3 10 48 16,-4-6-3840-16,4 6-768 0,-2-7-160 0,2 7-16 15,0 0-320-15,0 0-64 16,1-6-16-16,-1 6 0 0,0 0 48 0,0 0 16 15,0 0 0-15,0 0 0 0,0 0 144 0,0 0 0 16,0 0 0-16,0 0-128 0,10-1 336 0,-10 1 80 0,0 0 16 0,11 5 0 16,-11-5 624-16,8 5 128 0,-8-5 32 0,0 0 0 15,9 9 16-15,-9-9 16 0,7 13 0 0,1 0 0 16,0 2-320-16,0 3-64 0,1 3-16 0,0 2 0 16,-1 6-400-16,1-3-64 0,2 1-32 0,-2 1 0 15,-1-5-224-15,2 2 0 0,2 0 128 0,-1 2-128 16,0 0 0-16,-1 10 0 0,1 1 0 0,-2 9 0 15,-1 3 0-15,-1 1 0 0,1-1 0 0,0-7 0 0,0-5 0 0,0-7 128 16,-3-9-128-16,0-1 0 0,-1-5 512 0,0-2 0 16,0-4 0-16,0 1 0 0,0-1 0 0,0-1 16 15,0 1 0-15,-4-10 0 0,5 7-128 0,-5-7-16 16,0 0-16-16,0 0 0 0,0 0-96 0,10 4-16 16,-10-4 0-16,12 0 0 0,-12 0 0 0,10-6 0 15,-2-2 0-15,1-1 0 0,-1-4 96 0,1-2 16 16,0-2 0-16,2-3 0 0,-1-6-112 0,-1-7 0 15,1-6-16-15,-1-4 0 0,-2-4-80 0,1 0-16 16,0 0 0-16,-1 8 0 0,-1 2-144 0,1 1 0 16,-2-1 0-16,0 2 128 0,-1 4-128 0,0-4 0 15,0-7 0-15,-2-1 0 0,1 0 0 0,0 5 0 0,-1 4 0 16,1 7 0-16,-2 5 0 0,2 5 0 0,-2 4 0 16,2 2 0-1,-3 11-512-15,0 0-64 0,0 0-32 0,0 0 0 16,0 0-1936-16,6 12-384 0,-2 1-80 0,-1 1-13440 0</inkml:trace>
  <inkml:trace contextRef="#ctx0" brushRef="#br0" timeOffset="1442.49">2216 12078 22047 0,'0'0'976'0,"0"0"208"0,-4-6-944 0,2 3-240 0,-1-1 0 0,3 4 0 0,-4-2 816 0,4 2 112 15,-2-4 32-15,2 4 0 0,-6-3-192 0,0 0-48 16,6 3 0-16,0 0 0 0,-7 0-192 0,0 0-32 15,-3 2-16-15,3-1 0 0,7-1-272 0,-11 7-48 16,1-1-16-16,-2 1 0 0,0 3 16 0,-1 0 0 16,-2 5 0-16,-1 2 0 0,0 4 160 0,2 2 16 15,0 4 16-15,-1 5 0 0,1 0 304 0,1 5 64 16,1-1 16-16,2 0 0 0,-2-6-336 0,2-2-64 16,1 1-16-16,1 0 0 0,2-1-320 0,1 5 144 0,1 1-144 0,3 2 0 15,1 6 128-15,3 1-128 0,-1 0 0 0,2 0 0 16,3 0 0-16,-1-6 128 0,2-4-128 0,1-6 0 15,-1-4 0-15,1 0 0 0,0-2 0 0,0 2 0 16,-1-5 0-16,1 1-144 0,0-3-16 0,-1 0 0 31,0-2-304-31,0 0-64 0,0-2-16 0,0 0 0 16,-1-2-448-16,2-2-96 0,2 0 0 0,1 0-8288 0,-2-3-1648 0</inkml:trace>
  <inkml:trace contextRef="#ctx0" brushRef="#br0" timeOffset="1812.04">2381 12422 32079 0,'0'0'1408'0,"-6"-6"320"0,1 3-1392 0,5 3-336 0,0 0 0 0,0 0 0 0,0 0 240 16,0 0-32-16,0 0 0 0,0 0 0 16,-6 8-208-16,-1 4 0 0,2-2 0 0,0 3 0 0,-1-2-144 0,0 2 144 15,-2 1 0-15,0 2-144 0,-2-2 144 0,-1 2 0 16,1 2 0-16,-2 4-128 0,-2 2 128 0,-2 3 0 15,1 7 0-15,2 0 0 0,1 5 176 0,1 4-48 16,2 4 0-16,2-4 0 0,0-4-128 0,2-6 160 16,1-6-160-16,3-7 160 15,1-6-1488-15,0-1-288 16,-2-1-64-16</inkml:trace>
  <inkml:trace contextRef="#ctx0" brushRef="#br0" timeOffset="2108.89">2396 12402 33055 0,'0'0'1472'0,"-4"-7"288"0,4 7-1408 16,0 0-352-16,0 0 0 0,0 0 0 0,0 0 256 0,0 0-32 0,6 14 0 0,-1-1 0 15,0 0-224-15,1 0 0 0,2-1-192 0,0 3 192 16,0-1-208-16,0 3 64 0,-2 0 16 0,2 2 0 16,0-2 128-16,1 3 0 0,0-1 0 0,0 2 0 15,-1 4 0-15,1 0 0 0,2 1 0 0,-2 0 0 16,0-1 0-16,0 3 128 0,0-2-128 0,0 2 128 16,-1-1-128-16,-1-2 0 0,0-2 0 0,1-2 0 15,0-4-448 1,-1-1-144-16,-2-2-48 0,-1-2-8864 0,-4-12-1776 0</inkml:trace>
  <inkml:trace contextRef="#ctx0" brushRef="#br0" timeOffset="2363.57">2254 12821 21183 0,'0'-6'1888'0,"3"-1"-1504"0,-1 1-384 0,5-1 0 16,1-1 3888-16,5 2 704 0,2-5 144 0,5 4 16 16,1-2-3792-16,2 1-768 0,3 0-192 0,2 3 0 15,0 1 0-15,1 1 0 0,-2 2 0 0,0 2 0 16,-4 2-576 0,-2 1 16-16,-4 1 0 0,-3 1 0 0,-1-2-1952 0,-2 4-400 15,-5 1-80-15,-2 0-16 0,-4-9-528 0,0 0-112 0,0 0-32 16</inkml:trace>
  <inkml:trace contextRef="#ctx0" brushRef="#br0" timeOffset="2843.67">2493 12066 26655 0,'0'0'1184'0,"-7"-5"240"0,7 5-1136 0,0 0-288 0,0 0 0 0,0 0 0 16,0 0 672-16,0 0 80 0,0 0 16 0,0 0 0 0,0 0-384 0,0 0-80 0,13 2-16 0,-1 1 0 16,0 3 112-16,-1 0 32 0,2 2 0 0,3 4 0 15,0 5 224-15,2 1 48 0,0 3 16 0,2 4 0 16,-2-1-176-16,3 4-32 0,2 2-16 0,1-2 0 16,-1 1-32-16,3-4 0 0,3-3 0 0,2-1 0 15,2-3-176-15,2 0-32 0,-1 3-16 0,-1 1 0 16,-2-2-240-16,-1 2 144 0,-3 2-144 0,-2 2 128 15,-4 2-128-15,-4 5 0 0,-4 7 0 0,-3 5 0 16,-2 6-176-16,-4-1-64 0,-4-4-16 0,-4-6 0 16,-1-8 0-16,-4-6 0 0,-3-7 0 0,-1 0 0 15,-3-1 256-15,-1 0 0 0,-2 0 0 0,-2-1 0 16,-1-1 0-16,0 0 0 0,0-2 0 0,1 0 0 16,1-2-1424-1,1-3-304-15,-1-2-48 0,2-5-13040 0</inkml:trace>
  <inkml:trace contextRef="#ctx0" brushRef="#br0" timeOffset="23923.72">4685 12502 2751 0,'0'0'128'0,"0"0"16"0,0 0-144 0,0 0 0 0,0 0 0 0,0 0 0 16,0 0 2160-16,2-9 400 0,-2 9 64 0,0 0 32 16,0 0-1104-16,4-12-208 0,-4 12-64 0,0 0 0 15,4-12-48-15,-4 12-16 0,0 0 0 0,0 0 0 16,2-6 16-16,1 2 0 0,-3 4 0 0,0 0 0 16,0 0-256-16,2-6-48 0,-2 6-16 0,0 0 0 15,0 0-64-15,0 0-16 0,0 0 0 0,0 0 0 16,2-10-64-16,-2 10 0 0,0 0-16 0,0 0 0 15,0 0-400-15,0 0-80 0,0 0-16 0,-9 3 0 16,9-3 16-16,-10 6 0 0,3-2 0 0,-1 3 0 16,-1-1 96-16,1 2 16 0,-1 4 0 0,0 1 0 15,0 4-32-15,-1 5 0 0,1 3 0 0,-1 6 0 16,-2 4-48-16,-2 3-16 0,-2 1 0 0,-1-1 0 0,-1-6 64 0,1 0 16 16,-3-5 0-16,2 0 0 0,-1 1-144 0,-1-2-32 15,0 3 0-15,0 2 0 0,-1 1 16 0,0 2 0 16,0 4 0-16,3 0 0 0,2 0 48 0,-1 1 16 15,-1-3 0-15,1-4 0 0,1-8 16 0,2 0 0 16,1-6 0-16,-1 0 0 0,-1-5-160 0,2-1-128 16,2-3 192-16,-1 0-192 0,-1-2 0 0,1 0 0 15,0-1 0-15,3 1 0 0,0-2 224 0,0 0-64 16,0 1-16-16,0 1 0 0,-2-3-16 0,2 0-128 16,1 4 192-16,0-1-64 15,1 0-128-15,-1-3 0 0,8-4 0 0,-8 5 128 0,8-5-128 0,0 0 128 16,0 0-128-16,0 0 128 0,0 0-128 0,0 0 192 15,0 0-192-15,0 0 192 0,0 0-48 0,0 0 0 16,0 0 0-16,0 0 0 0,10-2 16 0,2-4 0 16,0 5 0-16,0-3 0 0,-1 1-160 0,2 3 0 0,0 0 144 0,0 0-144 15,3 0 0-15,1 0 0 0,1 2 0 0,1 0 0 16,-1 1 0-16,0 0 0 0,0-2-128 0,2 2 128 16,-1-3 0-16,2 0 0 0,0 0 0 0,1 0 0 15,2 0 0-15,1 0 0 0,-1 0 0 0,4 0 0 16,2 0 0-16,2 0 0 0,2 1 0 0,-1 0 0 15,-2 0 0-15,0 2 0 0,1-2 0 0,-4 3 128 16,-2-1-128-16,-1-2 128 0,0-1-128 0,-3 0 128 16,-2 0-128-16,-1 0 0 0,1-1 0 0,-1 1-128 15,2-1 128-15,0-1 0 16,1 1 0-16,0 0 0 0,1-1 0 0,1 1 0 16,2 1 0-16,2 0 128 0,2-3-128 0,0 3 0 15,-2-1 0-15,1 0 0 0,-2 0 0 0,0 1 0 16,-3-3 0-16,-2 3 128 0,-2 0-128 0,1 3 0 15,-4-6 0-15,-3 3 128 0,-2 0-128 0,0 0 0 0,-2 3 0 16,-10-3 0-16,12 0 0 0,-2 1 0 0,-10-1 0 0,9 1 128 16,-9-1-128-16,11 0 128 0,-11 0-128 0,9 0 128 15,-9 0-128-15,10-1 176 0,-10 1-176 0,11-4 192 16,-11 4-64-16,10-7-128 0,-3 1 192 0,-7 6-64 16,6-8 0-16,-6 8 0 0,5-8 0 0,-5 8 0 15,0 0 64-15,0 0 0 0,0 0 0 0,0 0 0 16,4-10-64-16,-4 10 0 0,0 0 0 0,0 0 0 15,2-11-128-15,-2 11 128 0,0 0-128 0,0 0 128 16,0 0-128-16,-3-9 0 0,3 9 0 0,-4-10 0 0,4 10 0 0,-4-8 128 16,-1-2-128-16,5 10 0 0,-5-11 128 0,5 11-128 0,-8-12 128 15,0-1-128-15,0 0 144 0,2-1-144 0,-1-2 160 16,-1-1-160-16,-1-3 176 0,2-3-176 0,-1 0 192 0,-1-1-192 16,-2-2 208-16,1 0-64 0,-2-1-16 0,-1 1 0 15,0 0 0-15,0 1-128 0,0 2 192 0,-1 2-64 16,-3 0-128-16,0 4 0 0,-2-1 0 0,2 1 0 15,2 0 0-15,-1 2 0 0,-1-2 128 0,0 2-128 16,0 0 0-16,-1 0 0 0,0-1 0 0,0-1 0 16,-2-1 128-16,2 0-128 0,-1-2 0 0,1-1 128 15,-1 3-128-15,-1 0 0 0,2 0 144 0,1-1-144 16,0 1 0-16,1 4 128 0,1 1-128 0,0 0 0 16,4 0 0-16,0 1 0 0,2 0 0 0,0 2 0 15,1-1 0-15,2 1 0 0,-2 1 0 0,3 1 0 16,-1 0-128-16,2 2 0 0,-1-1 0 0,5 7 0 15,0 0-320-15,0 0-48 0,0 0-16 0,0 0 0 16,0 0-1104-16,0 0-240 16,13 0-32-16,-1 3-16 0,0 1-656 15,2 1-144-15,2 3-32 0</inkml:trace>
  <inkml:trace contextRef="#ctx0" brushRef="#br0" timeOffset="27966.34">4846 13596 21311 0,'0'0'944'0,"-1"-10"192"0,1 10-912 0,-3-6-224 0,3 6 0 0,0 0 0 16,-4-5 256-16,4 5 16 0,0 0 0 0,0 0 0 15,-4-6-272-15,4 6 160 16,0 0-160-16,0 0 128 0,0 0-128 0,0 0 0 16,0 0 0-16,0 0 0 0,0 0 320 0,0 0 48 15,0 0 0-15,0 0 0 0,5-1 544 0,-5 1 112 0,0 0 32 0,0 0 0 16,0 0 208-16,0 0 32 0,0 0 16 0,0 0 0 0,0 0-208 0,0 0-32 15,0 0-16-15,0 0 0 0,0 0-464 16,0 0-80-16,0 0-32 0,0 0 0 0,0 0-224 0,0 0-64 16,0 0 0-16,0 0 0 0,0 0 64 0,-1 13 0 15,1-13 0-15,0 0 0 0,0 0 112 0,0 0 16 0,0 0 16 0,-1 15 0 0,1-15-64 0,0 0-16 16,0 0 0-16,0 11 0 0,-3 1 0 0,3-12 0 16,-1 14 0-16,-1 1 0 0,-1-4-192 0,0 5-128 15,0 2 128-15,1 3-128 0,-1 0 176 16,2 5-48-16,0 1 0 0,-1 2 0 0,1 0 0 0,0 2 0 15,1-5 0-15,0 3 0 0,0 1 64 0,0 5 0 16,-2 4 0-16,4 7 0 0,0 9 144 0,0 6 48 16,-1 0 0-16,-1-3 0 0,-1-8-384 0,-1-3 144 15,0-6-144-15,-2 2 0 0,-1 2 144 0,-2 6-144 0,0 4 0 0,0 4 144 16,-2 2-144-16,1-4 128 16,-1-5-128-16,1-7 128 0,-3-6 128 0,1-3 32 15,-1 0 0-15,4-1 0 0,-1 0-16 0,3 0 0 16,-1 0 0-16,2-2 0 0,2-4-16 0,1-3-16 31,-1-3 0-31,4-5 0 0,1-2-240 0,1-4 176 16,0-3-176-16,-4-9 160 0,4 9-160 0,-4-9 0 0,0 0 0 0,8 1 0 0,-8-1-256 0,0 0 0 15,0 0 16-15,0 0 0 16,0 0-304-16,0 0-64 0,8-7-16 0,-8 7 0 16,4-14-2352-16,-4 0-480 0</inkml:trace>
  <inkml:trace contextRef="#ctx0" brushRef="#br0" timeOffset="31648.38">3095 14216 5519 0,'0'0'496'0,"-4"-9"-496"0,-1 0 0 0,5 9 0 0,-4-9 3552 0,0 0 608 15,1-1 128-15,3 10 32 0,-2-9-3392 0,2 9-672 16,0 0-256-16,0 0 176 0,-4-7-176 0,4 7 0 16,0 0 0-16,0 0 0 0,0 0 0 0,-1-4 0 15,-2 0 0-15,3 4 0 0,0 0 384 0,0 0 64 16,0 0 0-16,0 0 0 0,0 0 640 0,0 0 144 15,0 0 32-15,0 0 0 0,9 9-368 0,-2 4-64 0,-1 3 0 0,-2 3-16 16,-1 5-112-16,1 0 0 0,-2 0-16 0,1 2 0 16,-3 3-304-16,1-5-48 0,2 0-16 0,-3-3 0 15,-2-2-320-15,0-1 144 0,-1 3-144 0,-1-4 0 16,-4 0 256-16,-1 3-64 0,0-1-16 0,-1 2 0 16,-2 1-32-16,0 2 0 0,1 3 0 0,0 2 0 15,2-2-144-15,0-1 160 0,1 0-160 0,2-6 160 16,-1-3-160-16,3-3 0 15,0-5 144-15,4-9-144 16,0 0-1584-16,0 0-384 0,0 0-80 0</inkml:trace>
  <inkml:trace contextRef="#ctx0" brushRef="#br0" timeOffset="31963.4">2974 14264 9215 0,'0'0'400'0,"-8"-2"96"0,-1-5-496 0,4 2 0 0,5 5 0 0,0 0 0 0,0-8 3248 0,3 0 544 16,3-1 112-16,1 3 32 0,1-1-2976 0,3-1-608 15,-1 2-112-15,2 1-32 0,1-2 432 0,1 3 64 16,3-1 32-16,1 1 0 0,1-1 336 0,-1-2 64 15,0 3 16-15,0 1 0 0,-2-3-112 0,0 4-16 16,-1-5 0-16,2 3 0 0,0-1-528 0,0 1-112 16,-2 0-32-16,0 0 0 0,2 0-352 0,0 1 128 15,-1-1-128-15,-1 1 0 0,2-1 0 0,0 1-288 16,-1 0 48-16,0 0 16 16,-2 2-2640-16,-1-1-528 0</inkml:trace>
  <inkml:trace contextRef="#ctx0" brushRef="#br0" timeOffset="32249.56">3086 14495 29487 0,'-11'-5'1296'0,"11"5"288"0,-6-3-1264 0,6 3-320 0,-8 0 0 0,8 0 0 0,0 0 2160 0,0 0 368 16,17-2 80-16,-1-1 16 15,-1 0-2176-15,2 0-448 0,3-1 0 0,-1-2-144 16,0 0 144-16,0-1-208 0,1 0 80 0,1 0 128 0,-3-2-352 0,-3 2 48 16,1 1 16-16,-2 3 0 0,1-2-96 0,-5 4 0 15,-10 1-16-15,0 0 0 16,0 0-96-16,0 0-16 0,7 10 0 0,-7-10 0 15,5 9-2128-15,-5-9-432 0,1 11-96 0</inkml:trace>
  <inkml:trace contextRef="#ctx0" brushRef="#br0" timeOffset="32547.73">2937 14765 24879 0,'0'0'2208'0,"0"0"-1760"0,0 0-448 0,0 0 0 0,0 0 2144 0,0 0 352 15,0 0 64-15,11 1 0 0,2-2-2048 0,2 0-512 16,1-1 0-16,1 0 0 0,-1-2 0 0,2 0 0 16,1 1 0-16,-2 2 0 0,-2 0 0 0,-2-1 0 15,0 1 0-15,-3 0 0 0,-10 1 0 0,0 0 0 16,11 1 0-16,-11-1 0 0,10 1 0 0,-10-1 0 15,10 4 0-15,-10-4 0 0,12 3 0 0,-1-4 0 16,-1 1 0-16,2-2-144 16,-1 0-1232-16,3-1-240 0,1-1-48 0,0-1-11712 0</inkml:trace>
  <inkml:trace contextRef="#ctx0" brushRef="#br0" timeOffset="32856.96">3729 14519 29375 0,'0'0'1296'0,"0"0"272"0,0 0-1248 0,0 0-320 16,-7-6 0-16,7 6 0 0,0 0 480 0,0 0 32 15,0 0 16-15,0 0 0 0,-9 0-528 0,9 0 0 0,-9 3 0 0,9-3 0 16,-9 5 0-16,9-5 0 16,-9 7 0-16,1-1 0 0,0 3 0 0,1-2 0 15,0 1 0-15,-3 2 0 0,-1 2 480 0,-1 0 32 0,0 1 16 0,0 5 0 16,-1 0-48-16,-1 3-16 0,1 0 0 0,1 0 0 16,2 1-304-16,2-4-160 0,0 0 160 0,2-2-160 0,1-3 0 0,-1-3-320 15,6-10 64-15,-4 8-9984 16,4-8-2000-16</inkml:trace>
  <inkml:trace contextRef="#ctx0" brushRef="#br0" timeOffset="33092.47">3430 14519 20271 0,'0'0'896'0,"0"0"192"0,0 0-880 0,0 0-208 0,0 0 0 0,0 0 0 0,0 0 4352 0,0 0 832 15,10-3 176-15,3 4 16 0,3 2-4416 0,2 1-960 16,2 2 0-16,2 1-144 0,2-1 144 0,0 2 0 16,1 1 0-16,0 0 0 0,-3 2 0 0,0-2-160 15,-1 1 160-15,-4 3 0 0,-3 0-256 0,-2 3 48 0,-2-2 16 0,-2 2 0 16,-1 0-160-16,-2-1-32 16,-1 1 0-16,-1-2 0 15,-1-1-2048-15,-2-2-400 0</inkml:trace>
  <inkml:trace contextRef="#ctx0" brushRef="#br0" timeOffset="33333.83">3902 14569 42335 0,'0'0'1872'0,"0"0"384"0,0 0-1808 0,0 0-448 16,-7 0 0-16,7 0 0 0,0 0 128 0,0 0-128 15,0 0 0-15,3 12 144 0,1-1-272 0,1 0-64 16,0-2-16-16,2 3 0 16,-1 0-224-16,1 0-32 0,-2-1-16 0,-1 1 0 15,0 0-320-15,0-4-64 0,-2 1-16 0,-2-9 0 16,0 0 128-16,0 0 32 0,0 0 0 0,0 0 0 16,0 0-416-16,0 0-80 0,0 0 0 0</inkml:trace>
  <inkml:trace contextRef="#ctx0" brushRef="#br0" timeOffset="33522.48">3997 14245 23039 0,'1'-20'1024'0,"-3"9"192"0,-5-3-960 0,1 5-256 0,-1 7 0 0,7 2 0 0,0 0 4992 0,-2 14 960 15,2 2 192-15,4-3 48 16,1 1-6528-16,1-1-1312 0,1-1-256 0,3-2-16272 15</inkml:trace>
  <inkml:trace contextRef="#ctx0" brushRef="#br0" timeOffset="33775.89">4247 14215 35359 0,'0'0'1568'0,"0"0"320"0,-7 4-1504 0,7-4-384 0,-6 9 0 0,4 3 0 16,-1-1 192-16,3 2-48 0,3-1 0 0,1 4 0 15,1-1-144-15,0 4-192 0,0-4 32 0,2 2 16 16,1-1 144-16,-2 0 0 0,1-1-144 0,-2 1 144 16,-1-4 0-16,0-1 0 0,-2 0 0 0,1 0 0 0,-2 0 0 15,-1-1 0-15,0-10 0 0,2 16 0 0,-1-2 0 16,0-1 0-16,0 0 160 0,1-2-160 0,-2-11 0 0,2 15 0 15,1-2 0-15,0-1 0 16,-3-12-1760-16,0 0-464 0</inkml:trace>
  <inkml:trace contextRef="#ctx0" brushRef="#br0" timeOffset="33994.61">4116 14500 25791 0,'0'0'1152'0,"0"0"224"0,0 0-1104 0,0 0-272 16,0 0 0-16,11-4 0 0,3 2 2864 0,1 2 512 15,3-3 96-15,2 2 32 0,1-2-2848 0,1-1-656 0,-1 2 0 0,1-2 0 16,3 0 0-16,0 0 0 16,-2-1 0-16,-1 1 128 0,0 1-128 0,1 1-256 15,-1 0 64-15,-1 2 0 16,-3 0-2416-16,-3 0-480 0</inkml:trace>
  <inkml:trace contextRef="#ctx0" brushRef="#br0" timeOffset="36593.21">5129 15517 3679 0,'0'0'320'0,"0"0"-320"0,0 0 0 0,0 0 0 15,0 0 4544-15,-9-1 848 0,9 1 176 0,-10-1 16 16,10 1-4064-16,0 0-816 0,-7-6-176 0,7 6-16 16,-8-4-368-16,0 1-144 0,8 3 128 0,-10-4-128 15,0 1 128-15,5 2-128 0,-3-2 0 0,1 2 128 16,-3-2 160-16,0 1 32 0,0-1 0 0,-2 2 0 15,0-2 608-15,-11-1 128 0,1 2 32 0,1-2 0 16,1 2 48-16,1 1 16 0,-2 1 0 0,1-3 0 16,1 2-544-16,-1 1-96 0,-1 0-32 0,0 0 0 0,-3-1-352 0,0 1-128 0,1 0 0 0,-1 0 144 15,-1 0-144-15,2-1 0 0,-1 2 0 0,1-1 0 16,-2 0 0-16,0 1 0 0,2 0 0 0,-1 2 0 16,2 0 0-16,0 1 0 0,-1-3 144 0,2 4-144 15,0-2 320-15,0 2-16 0,0-1 0 0,3 0 0 16,1 0 16-16,1 0 16 0,1-2 0 0,0 2 0 15,2-3-80-15,3 1 0 0,2-1-16 16,8-1 0-16,-10 3-240 0,10-3 0 0,-9 0-144 0,9 0 144 16,0 0 0-16,-8 1 0 0,8-1 0 0,0 0 0 15,0 0 128-15,-8 0-128 0,8 0 0 16,0 0 0-16,0 0 0 0,0 0 0 0,0 0 0 0,0 0 0 16,0 0 0-16,0 0 0 0,0 0 0 0,0 0 0 15,0 0 0-15,0 0 0 0,0 0 0 0,0 0 0 0,0 0 128 0,0 0-128 16,0 0 192-16,0 0-192 0,0 0 288 0,0 0-48 15,0 0-16-15,0 0 0 0,0 0-96 0,0 0 0 16,0 0-128-16,0 0 192 0,0 0-192 0,0 0 176 16,0 0-176-16,0 0 160 0,0 0 32 0,0 0 0 15,0 0 0-15,0 0 0 0,0 0-192 0,0 0 0 16,0 0 0-16,0 0 128 0,0 0-128 0,0 0 0 16,0 0 0-16,10 10 128 0,-10-10-128 0,9 12 128 15,-9-12-128-15,6 13 128 0,-6-13 64 0,8 16 0 16,-2-2 0-16,-1 0 0 0,-1 2-192 0,0 4 0 15,1 1 0-15,1 5 128 0,-3 6-128 0,0 5 128 16,1 6-128-16,1 1 128 0,-1 4-128 0,0-3 0 16,-1-6 0-16,2-4 128 0,-3-1-128 0,0 0 0 15,-4 0 144-15,2 2-144 0,0 3 208 0,-1 3-16 16,-1 5-16-16,0-3 0 0,1 3-176 0,0-3 192 16,-2-2-192-16,-1-5 192 0,0-7-48 0,2-3 0 15,0-2 0-15,0-3 0 0,-2-4 176 0,1-2 48 16,2-2 0-16,0-1 0 0,-1-1-112 0,2-12 0 0,-1 10-16 15,1-10 0-15,-4 11-240 0,4-11 144 0,-4 9-144 16,4-9 128-16,0 0 0 0,0 0 0 0,0 0 0 0,0 0 0 16,0 0 48-16,0 0 0 0,-6 8 0 15,6-8 0-15,0 0-176 0,0 0 192 0,0 0-192 0,0 0 192 16,-6 6-192-16,6-6 0 0,0 0 0 0,0 0 0 16,0 0 0-16,0 0 0 0,0 0 128 0,0 0-128 15,0 0 0-15,0 0 0 0,0 0 0 0,0 0 128 16,0 0-128-16,0 0 0 0,0 0 144 0,0 0-144 15,0 0 128-15,-7 2-128 0,7-2 128 0,0 0-128 0,-7 0 0 0,7 0 0 16,0 0 0-16,0 0 0 0,0 0 0 0,0 0 0 16,0 0 0-16,0 0 0 0,-9 1 0 0,9-1 0 15,0 0 128-15,0 0-128 0,0 0 0 0,0 0 0 16,0 0 0-16,0 0-128 0,0 0 128 0,0 0 0 16,0 0 0-16,0 0 128 0,0 0-128 0,0 0 0 15,9 4 0 1,1-2 0-16,1 0 0 0,1-1 0 0,1 0 0 0,4 1 0 15,0-2 0-15,2 1 0 0,1 0 0 0,3 2 128 16,3-1-128-16,2 0 0 0,-1 0 0 0,2 1 0 16,-1 0 0-16,1 1 0 0,0-4 0 0,-2 3 0 15,-2 3 0-15,0-1 0 0,-3 1 0 0,0 1 0 0,-3-1 0 0,2 1 0 16,0-2-128-16,0 0 128 16,0-1 0-16,0-1 0 0,0-1 0 0,1 1 128 0,3-2-128 0,1 2 0 15,0-3 0-15,2 3 0 0,4 1 0 0,2-4 0 16,1 1 0-16,1-1 128 0,2 0-128 0,-1-1 0 15,-4 1 0-15,0-3 0 0,-3 2 0 0,-3-1 0 16,-2 1 160-16,-3 2-160 0,-2-1 128 0,-2-1-128 16,-1 1 0-16,-1 0 0 0,-3 0 128 0,-1 0-128 15,-1 0 0-15,0 0 0 0,-11 0 144 0,10-3-144 16,-10 3 128-16,11-2-128 0,-2 0 176 0,-9 2-48 16,10-3-128-16,-10 3 192 0,11-4-64 0,-11 4 0 15,9-4-128-15,-9 4 192 0,0 0-192 0,0 0 0 16,9-4 128-16,-9 4-128 0,0 0 0 0,0 0 0 0,0 0 0 0,0 0 0 15,0 0 0-15,0 0 0 0,0 0 0 16,0 0 0-16,0 0 128 0,0 0-128 0,0 0 0 16,0 0 0-16,0 0 160 0,0 0-160 0,0 0 160 15,0 0-160-15,4-8 128 0,-4 8-128 0,0 0 0 0,0 0 0 16,2-10 128-16,-2 10-128 0,0 0 0 0,0 0 144 16,0 0-144-16,0 0 0 0,0 0 0 15,2-11 0-15,-2 11 0 0,0 0 0 0,0 0 0 0,0 0 0 16,2-10 0-16,-2 10 0 0,0 0 0 0,0 0 0 15,3-9 0-15,-3 9 0 0,0 0 0 0,2-10 0 0,-2 10 0 16,0 0 0-16,3-10 128 0,-3 10-128 0,3-10 0 16,-3 10 0-16,1-10 0 0,-1 10 128 15,1-13-128-15,1 2 128 0,-1-1-128 0,3 0 128 0,-3 2-128 0,2-2 160 16,-1-1-160-16,1-1 160 0,0-1-32 0,-1-4-128 16,3-5 192-16,-1-3-64 0,0-4-128 0,0-7 128 15,1-5-128-15,1-3 128 0,-3-1-128 0,1 3 0 16,0 1 0-16,-1 4 0 0,-2 0 0 0,0 5 0 15,-1 3 0-15,0-2 0 0,-1-4 0 0,0-2 0 16,-2-4 128-16,1-1-128 0,-2-4 0 0,0 5 0 16,0 0 0-16,-1 6 0 0,1 3 0 0,0 7 0 15,0 3 0-15,1 4 0 0,1 4-176 0,2 3 176 16,-2 1-128-16,2 0 128 0,2 5-160 0,-1-4 160 16,-1 11-192-16,0 0 192 0,4-10-176 0,0 2 176 15,-4 8-160-15,0 0 160 0,4-11-160 0,-4 11 160 16,0 0-160-16,0 0 160 0,0 0 0 0,0 0-144 15,0 0 144-15,4-9 0 0,-2 3 0 0,-2 6-160 16,0 0 160-16,0 0 0 0,0 0-144 0,0 0 144 16,0 0 0-16,0 0-144 0,0 0 144 0,0 0-160 0,0 0 160 0,0 0-160 0,0 0 160 0,0 0-192 15,0 0 192-15,0 0-192 0,0 0 192 0,0 0 0 16,0 0 0-16,0 0-128 0,0 0 128 0,0 0 0 16,-9 2 0-16,9-2 0 0,0 0 0 0,0 0 0 15,0 0 0-15,0 0 0 0,0 0 0 0,0 0 0 16,0 0 0-16,0 0 0 0,-9 2 0 0,9-2 0 15,0 0 0-15,0 0 128 0,-10-2-128 0,10 2 0 16,-9 0 0-16,-1 2 0 0,1 0 0 0,9-2 0 16,-11 2 128-16,-1-1-128 0,0 2 0 0,0-1 144 15,2-1-144-15,-2 2 0 0,0-3 160 0,1 0-160 16,-1 1 128-16,0 1-128 0,-1 2 128 0,0-4-128 0,0 0 0 16,0 0 128-16,-1 0-128 0,-1 0 160 0,0 0-160 15,-2 0 160-15,0 0 80 0,-1 0 16 0,-1 0 0 0,1 0 0 16,0-3-256-16,0 2 0 0,-1-1-144 0,0 1 144 15,-2 1 0-15,-1 0-144 16,0-3 144-16,-1 3 0 0,1-1 0 0,1 1 0 0,2 4 0 0,1-4 0 16,-1 0 0-16,5-3 0 0,1 3 0 0,1 0 0 15,2 0-304-15,1 3 32 0,0 0 0 16,9-3 0 0,-11 4-1824-16,3-2-352 0,-1 2-80 0,-1 3-18560 0</inkml:trace>
  <inkml:trace contextRef="#ctx0" brushRef="#br0" timeOffset="38199.18">3171 15842 24591 0,'0'0'1088'0,"0"0"224"0,0 0-1056 0,0 0-256 15,0 0 0-15,0 0 0 0,0 0 960 0,0 0 128 16,0 0 16-16,0 0 16 0,0 0-688 0,0 0-144 15,0 0-32-15,0 0 0 0,0 0-256 0,0 0 128 16,0 0-128-16,0 0 0 0,-2 6 320 0,2 1-64 16,0 1 0-16,0 1 0 0,2 3 512 0,-2-1 80 15,0 1 32-15,0 1 0 0,0 13 272 0,1-1 48 16,1-3 16-16,2 0 0 0,0 2-384 0,-1 2-80 0,-3-3-16 0,0 5 0 16,1 0-384-16,-1 2-80 15,0 3-16-15,0 2 0 0,-1 0-112 0,0-2-16 16,-1-1-128-16,1 0 192 0,0-2-192 0,-1-3 144 0,1-2-144 0,0-3 128 15,-1-1-128-15,1-4 0 16,0-1 0-16,-2-5 0 0,-1 0-256 0,0-2-96 16,2-3-16-16,-3 3 0 15,-2-5-448-15,1 2-80 0,6-6-32 0,-10 6 0 16,3-1-1952-16,-1-1-384 0,0 1-64 0,8-5-10080 0</inkml:trace>
  <inkml:trace contextRef="#ctx0" brushRef="#br0" timeOffset="38753.28">2785 15924 15663 0,'0'0'1392'0,"0"0"-1120"0,-11-1-272 0,2-1 0 16,0 4 2896-16,9-2 528 16,-9 5 96-16,2 3 32 0,2-2-2912 0,5-6-640 15,0 0 0-15,0 0 0 0,-4 8-144 0,4-8 144 16,0 0 0-16,0 0-144 0,0 0 144 0,0 0 0 0,2 9 0 0,-2-9 0 16,0 0 336-16,0 0 0 15,2 8 0-15,-2-8 0 0,0 0 1152 0,0 0 240 0,0 0 32 0,0 0 16 16,0 0-208-16,12-1-32 15,-2-2-16-15,2 0 0 0,0 0-464 0,1-1-96 0,0 0 0 0,2-1-16 16,5 1-480-16,2 0-80 0,0-3-32 0,4 3 0 0,3 2-160 0,1-1-16 16,1-1-16-16,2 2 0 0,0-2-32 0,-1 0 0 15,1-3 0-15,-1-1 0 0,1 2 0 0,1-1-128 16,0 1 192-16,0-1-64 0,-2 1 0 0,1 1-128 16,-2-1 192-16,-2 2-64 0,-2 2-128 0,-3 1 0 15,-4-1 144-15,-1 0-144 0,-5 0 0 0,-1 1 0 16,-1 1 0-16,-2 0 0 15,-10 0-2368-15,0 0-400 0</inkml:trace>
  <inkml:trace contextRef="#ctx0" brushRef="#br1" timeOffset="44812.8">5345 14427 9215 0,'0'0'816'0,"0"0"-656"0,0 0-160 0,0 0 0 0,0 0 3376 0,0 0 640 15,0 0 128-15,0 0 16 16,0 0-3136-16,-2 9-624 0,2-9-128 0,0 0-16 16,-2 12 208-16,2-12 48 0,0 0 16 0,0 0 0 0,2 12-144 0,-2-12-48 15,0 0 0-15,0 0 0 0,5 14-96 0,0-1-32 16,-5-13 0-16,4 13 0 0,-4-13 304 0,4 15 48 15,-4-15 16-15,2 15 0 0,-2-15 208 0,2 19 48 0,-2-19 16 0,1 19 0 16,0-1-128-16,1-1-16 0,-2-17-16 0,4 17 0 16,-4-17-192-16,1 19-48 0,-1-19 0 15,0 0 0-15,4 14-32 0,-4-14-16 0,0 0 0 0,0 0 0 16,0 0 0-16,0 0 0 0,0 0 0 0,0 0 0 16,0 0-128-16,0 0-16 0,2-11-16 0,0 1 0 15,-4 1-112-15,1-3-128 0,0 2 176 0,-2-3-176 16,1 0 128-16,-1 1-128 15,2 0 0-15,-1 2 0 0,1-1 0 0,0 0 0 0,-1-1 0 16,1-1 0-16,-1 0 192 0,-1 0-64 16,0 0 0-16,2 0-128 0,0 0 0 0,-1-2 0 0,1-2 0 0,1 2 0 15,0-4 0-15,1 0 0 0,2-5 0 0,1 2 0 16,0 0 0-16,1 1 0 0,0-2 0 16,0 3-144-16,1-1 144 0,-1 6 0 0,1-1-144 0,1 2 144 15,-1 1 0-15,1 1 0 0,1 2 0 0,-2 2 0 16,2 1 0-16,0 3 0 0,-8 4 0 0,10-1 0 15,-10 1-160-15,13 0 160 0,-2 0 0 0,-11 0-144 16,13 5-16-16,-3 2 0 0,-10-7 0 0,11 6 0 16,-2 2-480-1,-9-8-112-15,10 8-16 0,-10-8 0 0,11 10-1584 16,-3 1-320-16,-8-11-64 0,7 8-11728 0</inkml:trace>
  <inkml:trace contextRef="#ctx0" brushRef="#br1" timeOffset="45336.06">5706 14399 7359 0,'0'0'656'0,"0"0"-528"0,0 0-128 0,0 0 0 15,0 0 2720-15,0 0 512 0,0 0 96 0,0 0 32 16,0 0-2272-16,0 0-464 0,0 0-96 0,0 0-16 16,0 0-128-16,0 0-48 0,0 0 0 0,0 0 0 15,0 0 432-15,0 0 64 0,0 0 32 0,11 5 0 16,-11-5 768-16,0 0 160 0,10 1 16 0,-10-1 16 16,12 3-288-16,-2-3-48 0,2 0-16 0,0-3 0 15,0 1-944-15,1-1-192 0,1 0-32 0,0 1-16 31,1-3-288-31,0-1 128 0,1 1-128 0,0-3 0 0,-2 2 0 16,0-1 0-16,-1 1 0 0,2-1-192 16,-1-1-400-16,-1 2-80 15,-1 1-16-15,-2 1 0 0,1 0-480 0,-1 0-112 0,-10 4 0 0,10-3-16 16,-10 3-128-16,11-1-32 0,-11 1 0 16,0 0 0-16,0 0-1488 0,0 0-288 0</inkml:trace>
  <inkml:trace contextRef="#ctx0" brushRef="#br1" timeOffset="45728.07">5708 14534 20271 0,'0'0'896'0,"0"0"192"0,-10-1-880 0,10 1-208 0,0 0 0 0,0 0 0 15,0 0 2800-15,0 0 512 0,0 0 96 0,0 0 32 16,0 0-2432-16,0 0-496 0,0 0-80 0,10-3-32 15,-10 3-160-15,14 0-48 0,0 0 0 0,1 0 0 16,0-2-192-16,0 0 0 0,-2 2 128 0,0 0-128 0,-2-1 0 16,1 0 128-16,1-1-128 0,-1 1 0 0,0 0 192 0,1 0-48 15,0-1-16-15,0 0 0 0,1-1-128 0,0-1 0 16,2 0 144-16,0 0-144 0,-1-1 0 0,2 1 0 16,-1 0 0-16,0 2-192 15,-2-4-528-15,0 5-112 0,-1 1-32 0,0 0-9120 16,-2-1-1808-16</inkml:trace>
  <inkml:trace contextRef="#ctx0" brushRef="#br1" timeOffset="46155.75">6260 13972 27647 0,'0'0'2448'0,"0"0"-1952"0,0 0-496 16,0 0 0-16,0 0 2128 0,0 0 336 0,0 0 64 0,0 0 16 16,0 0-2128-16,7 15-416 0,-1-2 0 0,0 1-192 15,-2 2 192-15,-1 1 0 0,1 2-144 0,0 3 144 16,1 4 0-16,-1 6 0 0,0-1 0 0,0 4 0 16,0 6 0-16,0-2 0 0,-1 0 0 0,-1-5 0 15,1-4 0-15,-1-4 0 0,1-5 0 0,0 1 0 16,-2-3 0-16,2-2 0 0,-1 0 0 0,0 0 0 15,-1-1-192-15,0 1 192 0,0-3-160 0,2 2 160 32,1-1-1872-32,0-2-288 0,0-1-48 0,-4-12-11520 0</inkml:trace>
  <inkml:trace contextRef="#ctx0" brushRef="#br1" timeOffset="46651.42">6615 14060 11967 0,'0'0'528'0,"0"0"112"0,-8-7-512 0,2 2-128 15,6 5 0-15,0 0 0 0,0 0 4496 0,-9 1 880 16,9-1 160-16,-8 3 32 0,8-3-4528 0,-8 9-912 15,1 3-128-15,1-2 0 0,1 4-176 0,-1 3 176 0,2 6-128 0,1 1 128 16,-1 4 0-16,0-1-128 0,1 3 128 0,1 3 0 16,0-2 0-16,1 0 0 0,1-3 0 0,0-4 128 15,0-3 208-15,3-2 48 0,-1-4 16 0,2 2 0 16,0-1 32-16,2-1 0 0,1 1 0 16,1-2 0-16,0 1-224 0,1-2-32 0,0 0-16 0,1-4 0 15,2-3-160-15,1 2 0 0,0-3 144 0,0-1-144 16,2-2 128-16,-1-4-128 0,2-2 160 0,0-1-160 15,3-3 192-15,-1-1-64 0,-1-1-128 0,1-1 192 16,0 0 128-16,2 0 32 0,-2-6 0 0,-1 2 0 16,-1-1-80-16,-2 0-16 0,-1-2 0 0,0-3 0 15,-5-6-128-15,-3-2-128 0,-1-5 192 0,0 2-192 16,-1-1 192-16,-3 1-64 0,-6 4 0 0,3 1-128 0,-3-1 432 16,0 5-32-16,-3 2 0 0,-2 2 0 15,0 3-48-15,-5 4-16 0,-4-1 0 0,1 3 0 0,-1-1 0 16,1 3 0-16,-2 3 0 0,-1 3 0 15,-1-4-336-15,3 5 0 0,-1 1 0 0,0 1 0 32,0 5-1856-32,1-2-320 0,0 2-80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12T20:36:52.549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00B0F0"/>
    </inkml:brush>
    <inkml:brush xml:id="br2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18312 12012 3679 0,'-5'-2'320'0,"0"0"-320"0,0 0 0 0,3-1 0 0,1 3 5360 0,1 0 992 0,-2-1 208 0,1 1 32 0,-1-2-4928 0,-1-2-1008 0,1 0-192 0,0-2-32 16,4 0-1872-16,-1 0-368 0,1 0-80 0,0-1-16 16,0 1 176-16,1 0 48 0,-1-1 0 0,-1 2 0 0,-1 1 1232 0,1-2 256 0,-1 2 64 15,-1 0 0-15,0 3 256 0,-1 0 64 0,-2 1 16 0,0 0 0 16,-2 1 368-16,0 4 64 0,-3-1 0 0,-1 4 16 16,-1 0-400-16,-1 4-64 0,-3 1-32 0,-2 3 0 15,-3-1-304-15,-1 4-64 0,-3 4-16 0,-2-1 0 16,0 0-144-16,-1 5-16 0,0-1-16 0,1 3 0 15,0-3 400-15,0 1 0 0,1 1 0 0,2 1-128 16,2-1 320-16,1-2 80 0,3-1 16 0,1-2 0 16,1 2 128-16,2 0 32 0,4 1 0 0,0-1 0 15,3-3-48-15,1 3 0 0,0 1 0 0,2-2 0 0,1 5-32 16,1-1-16-16,-1 1 0 0,2 3 0 0,0 2-352 0,0 2 0 16,0 1 0-16,-1 2 0 15,1 1-384-15,-2 4-64 16,0-2 0-16,0 1 0 0,1 5-640 0,-2-1-144 0,2-1-32 0,-1 0 0 0,0-2 816 15,1-3 176-15,1-3 16 0,0-5 16 0,1-5 1120 0,2 0 208 16,0-3 64-16,4-1 0 0,-1-1-384 0,1-3-64 16,4 2 0-16,2-1-16 15,-1 2-688-15,2-1 0 0,3-2-208 0,-1 2 48 16,1-4-208-16,2 1-32 0,1 1-16 0,1-4 0 0,1 5 224 0,0-5 32 16,1 2 16-16,-1-4 0 0,0 2 144 0,2-4 0 0,-2 3 0 15,1-5 0-15,2 3 0 0,-3-6 0 0,2 2 0 0,-3-3 0 16,-1 0 0-16,-2-5 0 15,-1 2 128-15,-2-3-128 0,-1 0 480 16,-2 0 32-16,-1 0 0 0,-1-3 0 0,0 2-320 0,-2-1-48 0,0-2-16 0,0 1 0 16,-3 0 0-16,-2-4-128 0,0 1 192 0,-2 0-64 15,-1-3 576-15,-1 2 128 16,-2-3 0-16,1-2 16 0,-2-1-240 0,-1-3-48 16,1-2-16-16,0-1 0 0,-1-1 192 0,-2-4 32 0,2-2 16 0,1-1 0 15,-1 3-464-15,1-4-112 0,0 3-16 0,2-4 0 16,-1 3-192-16,2 2 176 15,0 1-176-15,2 1 160 0,0 1-160 0,0 4 0 0,-1 2 0 0,0-1 0 16,0 4 0-16,-1-1 192 0,0 3 0 0,-2 0 0 0,1-2 112 16,0 2 16-16,-2 4 16 0,1-4 0 0,0 1 32 0,0 1 0 31,-1 3 0-31,0 2 0 0,-1 0 96 0,0 0 32 16,0 1 0-16,-2 2 0 0,3-2-256 0,-1 2-48 15,0 2-16-15,0 0 0 0,0 1-176 0,0 0 0 16,1 1 0-16,-1 2 0 0,1 0 0 0,1 1 0 15,-1 1-128-15,2 2 128 0,-1 0-128 0,1-1 128 0,-2 1-160 16,0 0 160-16,2 2 0 0,-2 1 0 0,0 2-128 0,1-1 128 16,-1 1 0-16,1-2 0 0,2 3 0 0,0 2 0 15,2 2 0-15,0-2 0 0,2 1 0 0,1-2 0 16,1 0 0-16,-1 1-144 0,4 0 144 0,-1-3 0 16,2 1 0-16,1 0 0 0,1 0 0 0,3-2 0 15,-1 1-320-15,0 1 32 0,0-1 0 0,1-4 0 31,-2 4-256-31,1-3-48 0,-1 0-16 0,-1-2 0 0,0 0 352 0,-2-4 64 0,-2 0 0 0,-1 1 16 16,-1-1 176-16,-1-3 0 0,-1 1 0 0,-3 1 0 0,1-1 0 0,-4 0 128 16,2 1-128-16,-3-2 0 0,2 3 144 0,-3-2-144 15,-1-1 192-15,0-2-192 0,-2 4 688 0,1-2 16 16,-1 1 16-16,-2 0 0 0,1 1-64 0,-3 1-16 16,2-2 0-16,-1 2 0 0,-1 0-256 0,-2 4-48 15,1-1-16-15,-3 1 0 0,-2 2-48 0,0-1-16 16,-2 4 0-16,-2 3 0 0,-2 1 0 0,-2 1 0 15,-2 4 0-15,-3 2 0 0,1 0-128 0,-2 5-128 16,-1 0 192-16,-2 1-192 0,3-1 176 0,1-2-176 16,4-3 160-16,3-8-160 0,7-2 0 0,8-6-128 0</inkml:trace>
  <inkml:trace contextRef="#ctx0" brushRef="#br0" timeOffset="1">1410 16166 45151 0,'-10'9'4016'0,"1"-2"-3216"0,0 2-640 0,3-3-160 0,3 1 432 0,0 2 48 0,1 1 16 0,-5 8 0 0,0 14-1520 0,-4 12-320 0,1 6-48 0,0 5-16 16,3-2 64 0,2-2 0-16,2-3 0 0,3-4 0 15,2 0-1296-15,2-6-256 0,3-3-48 0,-1-3-16 16,1-1 416-16,-1 1 96 0,1 0 16 0,-4 3 0 0,1 5 2896 0,-2 1 592 16,0 4 112-16,-2-2 32 0,0-3 368 0,0-1 80 0,0-3 16 15,-2 1 0-15,2-2 208 0,0-1 48 0,0 1 16 16,2-3 0-16,-2 4-1072 0,1 1-224 0,0 0-32 0,2 2-16 15,2-5-400-15,1-2-192 0,5-3 160 0,4-4-160 32,5-6-640-32,3-3-208 0,4-3-48 0,5-3-16 15,6-2 16-15,1-1 16 0,7-4 0 0,2-3 0 0,0 0 1040 0,7-2 208 0,7-2 32 0,3-3 16 16,6-2-96-16,0-3-32 0,3 2 0 0,-1-3 0 16,-1 3-288-16,10 2 128 0,8 0-128 0,2 2 0 0,-3 1 0 15,-3 4-272-15,1 1 16 0,7 0 16 0,7 1 240 0,3-1 0 16,1 3 0-16,3-6 0 15,4 0-704-15,3-5-64 0,4-1 0 0,2 1 0 16,3 0-400-16,1 0-96 0,-2 0-16 0,6 2 0 0,1 0 832 16,-1 0 144-16,3 2 48 0,0 4 0 0,3 0 256 0,-6 0 144 15,-5 0-16-15,-4 0 0 0,-1 0 1024 0,-4 0 192 16,-1 0 32-16,-8 1 16 0,-5 2-688 0,-3-3-128 16,-4 0-16-16,-10 0-16 0,-6-3-416 0,-6 3-128 15,-3-1 0-15,-6 2 0 0,-5-2 0 0,-7 1 0 16,-5 0 0-16,-6-2 0 0,0 2 704 0,-8 0 48 0,-3 0 0 15,-2-3 0-15,0 2 368 0,-2-4 80 0,-4 0 16 16,-3-4 0-16,0-1-448 0,-4-2-64 0,-2 0-32 0,-4-2 0 16,-2-1-432-16,-1-1-96 0,-3 0-16 0,-2 0 0 15,0 0 112-15,-3 1 16 0,1-1 0 0,-3 0 0 16,0 0 0-16,-3-3 0 0,2-3 0 0,-3 0 0 16,1 0 32-16,-1-6 16 0,-1 2 0 0,2-6 0 15,-1-1-48-15,0-3-16 0,1-5 0 0,0 0 0 16,1-3 48-16,1-1 16 0,1 1 0 0,0-1 0 15,1 2-304-15,2-4 0 0,-1 0-128 0,3-1-13696 16,3-7-2752-16</inkml:trace>
  <inkml:trace contextRef="#ctx0" brushRef="#br0" timeOffset="2">4975 15663 9215 0,'-3'0'816'0,"2"0"-656"0,1 0-160 0,-1 0 0 0,1 0 256 0,0 1 0 0,-2-1 16 0,0 0 0 0,-2 0-272 0,1-1 0 0,-2 1 0 0,1 0 0 16,0 1 896-16,0 1 208 0,0-2 48 0,-1 3 16 15,0-2 304-15,0 1 48 0,-3 2 16 0,1 2 0 16,-2 1-336-16,1-1-64 16,-2 0-16-16,0 4 0 0,-1-2-1120 0,0 2 0 15,1 3-160-15,-2-3 0 16,3-1-736-16,0 0-160 0,2 1-32 0,-1-6 0 0,3 2 944 0,1-4 144 0,2-2 0 0,0 0 160 15,0 0 992-15,1-2 208 0,1-1 48 0,-1 2 0 16,0-1 64-16,-1 1 0 0,1 1 16 0,-1 0 0 16,-1 0-336-16,-1 1-80 0,1 2-16 0,-2 2 0 15,0-1-512-15,-3 5-96 0,2-2-32 0,-2 6 0 16,-1 0-288-16,-1 4-128 0,1 1 0 0,-1 3 128 0,1 1-320 0,-1 7-64 16,-3 3 0-16,2 5-16 15,0 4-544-15,2-3-96 0,4 0-32 0,2-1 0 16,2-2 400-16,1-5 80 0,1-3 16 0,0-4 0 0,3-4 448 0,-2-1 0 15,2-1 0-15,1-5 0 16,-1 1 0-16,0 0 0 0,1-1 0 0,0 1 0 16,3-1 432-16,-2 0 16 0,1-2 16 0,2 0 0 15,1 2 0-15,1 1 0 0,0-3 0 0,2 0 0 0,1-2-304 0,0 2-160 16,1 0 160-16,2-1-160 0,2-3 0 0,0-2 0 0,1-4 0 0,1-3 0 16,0-1 0-16,-1-4-160 0,1 0 160 0,0-2-192 15,1-2 192-15,1 2-128 16,0-2 128-16,-2-1-128 0,0 4 128 0,-1-4 0 15,-1 1 0-15,-1-1 0 0,-2 0 0 0,0-2-192 16,-1 1 192-16,-1-3-192 0,-2 0 64 0,-2-2 0 16,-1 1 0-16,-2-2 0 0,-2-2 128 0,-1-2 144 15,-2 1-16-15,-1-6-128 0,-1 1 384 0,-2-1-48 0,-1-2 0 0,0 2 0 16,-2 2-112-16,0-2-32 16,-3 1 0-16,1 2 0 0,-2 0 208 0,-2 2 48 0,-1 1 0 0,-2 0 0 0,-1 5 16 15,-2-1 16-15,-1 3 0 0,-2 1 0 0,0 4-192 16,0-1-32-16,-1 2-16 0,-1-2 0 15,1 1-240-15,0 1 0 0,0 0 0 0,1 1 0 16,0 2-576-16,0-2-48 0,2 2-16 0,-1 0 0 16,2-1-512-16,2 0-128 0,2 2 0 0,0-2-16 31,2 0-304-31,0-1-48 0,2 1-16 0,1 0-10560 0</inkml:trace>
  <inkml:trace contextRef="#ctx0" brushRef="#br0" timeOffset="3">23313 13393 30399 0,'-4'4'2704'0,"0"-1"-2160"0,3-1-544 0,1-2 0 0,1 1 608 0,-2 2 16 0,0 0 0 0,-2 4 0 0,-2 3 448 0,0 2 80 0,-1 6 32 0,-2-1 0 15,0 1-208-15,-2 4-32 0,-1 3-16 0,-1 1 0 16,-1 2-288-16,0 1-48 0,-1 2-16 0,1 1 0 15,-1 0-48-15,0 3-16 0,1-4 0 0,-1 1 0 0,1-1-224 0,-1-3-48 16,0 1-16-16,1-1 0 0,2 2-224 0,0-3 0 16,-1 1 0-16,1 1 0 0,1-3-144 0,2-1-32 15,-1-3 0-15,2-2 0 16,2-4-368-16,0-4-80 16,1-2-16-16,3-1 0 15,0-6 0-15,-1 1 0 0,4-4 0 0,-1 0-11408 0,0-1-2288 0</inkml:trace>
  <inkml:trace contextRef="#ctx0" brushRef="#br0" timeOffset="4">23720 13501 43311 0,'-4'6'1920'16,"-1"-3"384"-16,-1-2-1840 0,2 1-464 0,2 0 0 0,2-2 0 15,-2 0-768-15,0 0-256 0,-1 1-64 0,0-1 0 0,-1 1 864 0,3-1 224 16,-1 0 0-16,0 3 0 0,1-2 0 0,-2 4 0 15,0 5 0-15,-4 0-128 16,0 4 128-16,-3 4 0 0,0 3 0 0,-1 3 0 16,0 2-192-16,-1 3-16 0,0 3 0 0,1 3 0 15,1 2 208-15,2-1 0 0,0 1 0 0,1-3-144 16,3 1 400-16,3 0 64 0,2-3 32 0,4-4 0 16,3 1-352-16,1-1 0 0,4-6 0 15,0-2 128-15,3-1-128 0,3-7 0 0,1 0 0 16,1-5 0-16,1-4 0 0,2 0 0 0,-1-3 0 0,1-5 0 15,-1 1 0-15,2-3 0 0,2-6 0 0,0-2 0 16,0-1 128-16,1-6 48 0,0 0 16 0,-1-4 0 0,-3-3-192 16,-3 1 0-16,-5-3 0 0,-4 0 128 0,-2-1-128 15,-4 0 0-15,-3-2 0 0,-2 1 0 0,-2 0 0 0,-4-2 0 16,-1 3 0-16,-3 0 0 0,2 3 0 0,-3-2 192 16,-5-3-64-16,-2 2 0 0,-3-1 0 0,-3 3-128 15,1 5 192-15,-3 5-64 0,1 1-128 0,-2 7 0 16,-1 5 0-16,-2 2 128 15,-1 7-576-15,0 1-128 0,-3 0-32 0,4 4-17184 0</inkml:trace>
  <inkml:trace contextRef="#ctx0" brushRef="#br0" timeOffset="5">21486 15619 28559 0,'-6'-2'2544'0,"0"-2"-2032"0,-1 3-512 0,2-2 0 0,2 1 1568 0,1 2 224 0,-2-1 32 0,-2-2 16 0,-3-1-1072 0,-5 2-224 16,0-4-32-16,-4 0-16 0,2 2-368 0,1 0-128 0,3 2 0 0,1-1 0 15,2 2 0-15,2-1 0 0,1 2 0 0,-1 2 0 16,4-1 0-16,-2 4 0 0,1 3 0 0,-2 4 0 15,1 3 0-15,0 2-192 0,-2 8 48 0,-2 1 0 32,2 5-576-32,-3 3-112 0,-1 4-32 0,-1 0 0 0,0 3 1136 0,0 1 240 0,-1-4 32 0,2 0 16 15,3-3 224-15,0-2 48 0,4 0 16 0,3-3 0 16,5-1-400-16,3-3-64 0,3-1-32 0,4-3 0 16,2-2-352-16,4-2 0 0,2-5 0 0,3-4-192 15,1-5-192-15,3-1-64 16,5-6 0-16,2-3 0 0,1-1 272 0,-2-3 176 0,3-3-208 0,-1-2 80 0,0 2 128 0,-1-3 192 15,1-5-32-15,-1 1-16 0,-2-1-144 0,-2-3-256 16,-2 2 64-16,-2-5 16 0,-2 2 176 0,-1-1-160 16,-1 0 160-16,-3-1-160 0,0-1 160 0,-4-2 0 15,-1 2 0-15,-2-1 0 0,-2-3 0 0,-2 1 0 16,-3-1 0-16,-5-2 0 0,-6 5 128 0,-4 0 48 16,-3 5 16-16,-8-2 0 0,-11-2-192 0,-8 0-272 15,-6 2 64-15,-1 4 16 16,-5 6-480-16,-2 0-96 0,-2 3 0 0,1 5-16 0,-1 1 784 0,6 6 0 15,4 2 0-15,3 4 0 0,5 5 432 0,3 0-16 0,2 0 0 0,2 0 0 32,4-1-800-32,2 3-176 0,2-2-16 0,4 0-16 15,2 0-2416-15,4 1-496 0</inkml:trace>
  <inkml:trace contextRef="#ctx0" brushRef="#br0" timeOffset="6">21468 17594 27647 0,'-1'0'2448'0,"-2"-2"-1952"0,3-1-496 0,0 2 0 0,1 1 576 0,-1-3 32 0,0 0 0 0,0-3 0 15,-1-3-32-15,1-1 0 16,0 0 0-16,0-2 0 0,1-1 832 0,-2 1 176 0,1 0 16 0,0 1 16 15,-1-2-464-15,0-2-112 16,-2 3-16-16,1-2 0 0,-1 2-512 0,-1-3-96 0,1 4-32 0,-3-4 0 16,1 3-256-16,-3 2-128 15,2 0 128-15,-1 4-128 0,-2 2 0 0,0-1 0 16,-2 4 0-16,0 2 0 0,0 4 0 0,0 3-144 16,-2 1 144-16,1 6-208 0,0 1-144 0,1 5-32 15,-2 5 0-15,2 3 0 0,1 3 176 0,-1 3 16 16,0 3 16-16,0 3 0 0,1-3 176 0,-1 2-160 0,0-1 160 0,-2-2-160 0,3-2 160 0,3-3 0 15,1-1 0-15,1-6 128 16,7-2 32-16,2-2 16 0,2-1 0 0,5 0 0 16,2-2-176-16,3 1 128 0,4-3-128 0,1-1 128 0,0-3-128 0,3-2 0 15,2 0 0-15,3-1 0 16,0-2 0-16,2-4 0 0,3 0 0 0,-1 0 128 0,-1-3-128 0,-1 0 0 16,1 0 0-16,-2-3 0 0,0 1 0 0,-4-2-144 15,-4 0 0-15,-1-2 0 16,-4 0-112-16,-2 0 0 0,-3-3-16 0,-2 2 0 15,-2-3 272-15,-3-1 0 0,0-3-128 0,-3-2 128 16,-1-3 0-16,-1 0 0 0,0-4 176 0,-2-5-176 0,-1 0 288 0,0-6-48 0,-2 0-16 0,-1-5 0 16,-2-3-32-16,-3-1-16 15,-1-2 0-15,-3 1 0 0,-1-1-176 0,-2 1 0 0,2 3 0 0,0 3 128 16,0 4-128-16,-1 5 0 16,0 1 0-16,-1 5 0 15,2 4 0-15,-2 5 0 0,-1 1 0 0,2 6 0 16,1 1 0-16,-2 2 0 0,4 4 0 0,-3 0 0 15,3 0 0-15,0 4 0 0,2-1 0 0,-1 3 0 16,3 3-768-16,0-3-16 16</inkml:trace>
  <inkml:trace contextRef="#ctx0" brushRef="#br0" timeOffset="7">25100 13312 37775 0,'-2'0'3360'0,"1"0"-2688"0,2 0-544 0,1 0-128 0,-1 0 0 0,0 0 0 0,0 2 0 0,2-2 0 0,-1 3-192 0,-1 0 192 31,-1 4-192-31,-2 3 192 0,-3 2 0 0,-4 6 160 0,-2 6 16 0,-2 1 0 16,3-3 80-16,-4 6 32 0,-4 11 0 0,-5 10 0 0,1 6-16 0,0-2 0 31,0 1 0-31,4-3 0 0,0-2-272 0,2 0 0 0,2-6 0 0,3-4 0 16,2-2-320-16,4-6-160 0,4-5-32 0,5-3-16 31,1-7-1376-31,3-4-272 0</inkml:trace>
  <inkml:trace contextRef="#ctx0" brushRef="#br0" timeOffset="8">25541 13416 29487 0,'-1'-3'1296'0,"-2"2"288"0,1 1-1264 0,1-3-320 0,-1 3 0 0,2 0 0 0,-1 0 0 0,0 0 0 16,-3 0 0-16,-1 3 0 0,0 1 848 0,-3 2 64 16,-2 1 16-16,-3 6 0 0,-2 1 32 0,1 5 0 15,-4 1 0-15,0 5 0 0,-1-2-352 0,-1 4-64 16,2 2-16-16,-1-1 0 0,2 1 48 0,2 3 16 15,3-1 0-15,1 3 0 0,3 1-352 0,2-2-80 16,1 4-16-16,3 0 0 0,-1-4-144 0,3-1 0 16,1-1 0-16,3-2 0 0,0 0-320 0,2-4-32 15,3-1-16-15,-1-5 0 16,3-3-256-16,2-4-48 0,0-4-16 0,2-3 0 16,4-4-16-16,-1-5 0 0,6-2 0 0,-2-4 0 15,2-2-128-15,0-4-16 0,0 0-16 0,-1-3 0 16,0-3-32-16,-1-1 0 0,-1 1 0 0,-3-3 0 0,1 0 1088 0,-3 0 192 0,-5-4 64 0,-2 3 0 15,-3-2 768-15,-3 0 176 0,-5-1 16 0,-1-2 16 16,-4-1-288-16,-3-1-64 0,-2 0-16 0,-1-1 0 16,-2 2-416-16,-1 0-64 0,0 1-32 0,-3-2 0 15,2 3-352-15,-1 1-64 0,2 3 0 0,0 5-128 16,1 1-192-16,3 4-160 0,1 0-32 0,1 5-17472 16</inkml:trace>
  <inkml:trace contextRef="#ctx0" brushRef="#br1" timeOffset="9">13461 11506 43311 0,'-7'3'3840'0,"0"-2"-3072"0,4 2-608 0,3-3-160 0,0 2-528 0,0-2-144 0,-3 4-32 0,0-2 0 0,-1 4 512 0,1 2 192 0,3-2-176 0,3-2 176 0,2 1-192 0,1-2 48 16,4 1 16-16,0-1 0 15,2 0-320-15,2 1-48 0,1 2-16 0,1 7 0 0,-1-1 240 0,-1 6 32 0,0 5 16 0,0 5 0 16,0 7 224-16,-1 3-144 0,-2 3 144 0,-1 3-128 16,-2-3 128-16,1 0 0 0,-1 4 0 0,0-1 0 15,0 1 448-15,-1 2 112 0,3 1 16 0,0-1 16 16,1 1-176-16,1-5-32 0,1-2-16 0,-1-3 0 31,-1-5-208-31,2-6-32 0,-1-4-128 0,0-2 192 16,1-5-192-16,-1-2 144 0,2-3-144 0,-2-3 128 15,-1-2 0-15,-1-4 0 0,-1-4 0 0,-2-1 0 0,0-2-128 16,-2-3 128-16,0-1-128 0,-1-2 128 0,-1-4-128 0,-1-1 192 16,0-3-192-16,2-3 192 0,0-4 64 0,0-7 0 15,3-2 16-15,2-3 0 0,1-1-16 0,2-3 0 16,3-5 0-16,1-3 0 0,2-1-256 0,2-2 160 16,1 2-160-16,-1 0 128 0,0 4-128 0,-2-1 0 15,1 1 144-15,-2 0-144 0,-2 6 0 0,-1 6 0 16,-2-2 0-16,-3 1-192 0,-1 5-16 0,0 2-16 15,-2 5 0-15,-1 1 0 16,-1 4-192-16,-2 0-32 0,1-1-16 0,-2 3 0 16,1 3-16-16,-1 2 0 0,2 2 0 0,-2 0 0 15,3 4-1104-15,-2 1-208 0,1 4-64 0,1 1-14096 0</inkml:trace>
  <inkml:trace contextRef="#ctx0" brushRef="#br1" timeOffset="10">14889 11250 19343 0,'-5'-12'1728'0,"0"5"-1392"0,2-2-336 0,0 3 0 0,2 5 2272 0,0-2 384 0,0 3 80 0,-2-4 16 0,-1 2-2368 0,-1-4-384 0,0 2-224 0,-1 4 32 0,0 0 704 0,-1 6 160 0,-1 0 32 0,0 4 0 16,-2 3-240-16,0 3-32 15,-3 2-16-15,0 4 0 0,-2 2 384 0,-2 4 80 0,-2 6 16 0,-2 2 0 16,-4 4 48-16,-3 4 16 0,0 4 0 0,-5 0 0 15,-1 5-384-15,-2 4-80 0,0 0-16 0,3-2 0 16,-1 0-288-16,3 6-64 0,2 4-128 0,3 2 192 16,6 2-192-16,5-2 176 0,8 2-176 0,5-10 160 15,7-4 32-15,5-7 0 0,6-1 0 0,5-2 0 0,7-7-192 0,2-4 128 16,4-6-128-16,-1-4 128 16,6-3-496-16,-1-9-96 0,3-2-32 0,0-6 0 15,-1-4-1664 1,1-4-336-16,-1-2-64 0,-2-1 0 0</inkml:trace>
  <inkml:trace contextRef="#ctx0" brushRef="#br1" timeOffset="11">15265 11816 23951 0,'-5'-7'1056'0,"2"1"224"0,-1-3-1024 0,1 6-256 0,2-1 0 0,1 2 0 15,-1-1-1728-15,0-2-416 16,-1-1-80-16,0-6-16 15,-1 2 1360-15,1 1 272 0,0 3 48 0,-1 0 16 0,1 2 3024 0,-1 0 592 16,-1 4 128-16,1-2 32 0,-2 4-480 0,-1-2-112 0,-3 4-16 0,-2 0 0 0,-2 2-1472 0,-3 0-288 31,-1 4-64-31,-3 2-16 0,0 1-624 0,-1-3-160 16,0 2 0-16,-1 0 0 0,1 1 0 0,-1 3 0 16,2-4 0-16,0 5 0 0,-1 4 0 0,2 4 0 15,1-1 0-15,5 0 128 0,3 5 128 0,4-4 32 0,2 3 0 16,5 0 0-16,3-2 128 0,4 0 32 0,6 2 0 0,1 0 0 15,3-4-320-15,1 0-128 0,3 1 128 0,-2-3-128 32,0-2-512-32,-2-1-176 0,1-3-32 0,-3 0-16 15,0 1-1984-15,0-3-400 0</inkml:trace>
  <inkml:trace contextRef="#ctx0" brushRef="#br1" timeOffset="12">15194 11437 22111 0,'-5'-4'1968'0,"2"1"-1584"0,2 0-384 0,1 0 0 0,2 0 2336 0,2 1 384 0,0 0 80 0,3-1 16 16,4-4-2816-16,4 1-768 0,4-2-64 0,0 1 0 0,1 4 512 0,-1-1 80 0,-2 4 32 0,0 0 0 16,-1 1 992-16,1 5 208 0,-1 3 32 0,0 1 16 15,0-1 272-15,0 4 48 0,1 1 16 0,0 3 0 16,2 3-480-16,0 0-80 0,0 3-32 15,0-1 0-15,2 4-432 0,-3 0-96 0,2 5 0 0,-1 0-16 16,-1 4-32-16,1 1 0 0,-2 1 0 0,-1-3 0 16,0 2-16-16,-2-1-16 0,-2-4 0 0,-1 1 0 0,-1-1-176 0,-2-1 0 15,-2 0 0-15,-2 1 0 0,-2-1 0 0,-3-1 0 16,0-2 0-16,-4 0 0 0,-1 0 0 0,-2-1 0 16,-3 1 0-16,0-1 0 0,0-1 128 0,-2-5 0 15,2-2 0-15,-4 1 0 0,-1-3 64 0,-1 0 0 16,0-2 0-16,-3-2 0 0,0-2-192 0,0-1 0 15,-1-3 0-15,-1-4 128 0,-1-1-128 0,-1-1 0 16,2-1-160-16,0-1 160 16,-1-2-832-16,2 2-80 0</inkml:trace>
  <inkml:trace contextRef="#ctx0" brushRef="#br1" timeOffset="13">9048 16322 15663 0,'-13'0'1392'0,"4"-2"-1120"0,2 0-272 0,5-1 0 0,1 2 704 0,-3-1 64 0,-5-2 32 0,-4 0 0 15,-3-2-2976-15,1 0-576 16,4 1-128-16,2 1-32 0,5 1 2912 0,3-1 624 16,4 1 96-16,2 0 32 0,1 0 880 0,4 0 176 0,2-1 48 0,3-1 0 0,3-3-224 0,5-3-32 15,3 0-16-15,4-6 0 0,5-3-208 0,3-2-32 16,4 0-16-16,1-4 0 0,1-2-80 0,4-1-16 16,4-6 0-16,6-6 0 0,4 1-656 0,1-4-144 15,-2 5-32-15,-6-2 0 16,-4 3-400-16,-3 0 0 0,-1 1 0 0,-7 9 0 15,-5 6-320-15,0-1 48 0,5 4 16 0,-2 0 0 16,-3 3-464-16,-3 6-96 0,-1-1-16 0,-4 4 0 16,-1 0-96-16,-4 4-32 0,-2-2 0 0,-1 1 0 15,-1 1 96-15,-2 2 16 0,-2 1 0 0,-2 0 0 32,-2 0-48-32,-1 1-16 0,-2 2 0 0,-1-1-8480 0</inkml:trace>
  <inkml:trace contextRef="#ctx0" brushRef="#br1" timeOffset="14">9585 16811 24879 0,'-4'-3'2208'0,"1"-1"-1760"0,2 1-448 0,2 3 0 0,2 0-1104 0,-1-2-304 0,1 1-64 0,2-5-16 15,2-1-2544-15,1 4-496 0,1-3-96 0,0 3-32 0,0-1 3904 0,-3 8 752 16,0 5 208-16,-1 1 16 0,0 2 2592 0,-1 4 512 16,-2 4 96-16,1 2 32 0,-2 5 64 0,1 3 32 15,0 1 0-15,-1 0 0 0,1 5-1696 0,1 1-320 0,-1 4-80 0,-1-2-16 16,1 7-896-16,-1-4-176 16,-1 2-48-16,-4 0 0 0,1-6-320 0,-2 0 0 0,-2-1 0 15,2-2 0-15,-1-3-144 0,-1-3 144 0,2-3-160 0,-1-4 160 31,1-4-1152-31,1-3-144 0,0-5-32 0,3-6-12752 0</inkml:trace>
  <inkml:trace contextRef="#ctx0" brushRef="#br1" timeOffset="15">9614 16745 43311 0,'-10'6'1920'0,"2"-4"384"0,-2-1-1840 0,4 2-464 0,3-3 0 0,2 0 0 0,2 2-192 0,-3-2-144 15,0 0-32-15,4-2 0 32,4-2-2928-32,5-2-592 0,5-4-112 0,4 2-32 15,1-2 1728-15,0 0 352 0,1 4 64 0,-2 1 16 0,0 3 2000 0,-2 6 384 0,1 0 96 0,-3 4 16 0,-1 2 1264 0,-3-1 256 0,0 2 48 0,-2 0 16 16,0 2-160-1,-1 0-16-15,-3 0-16 0,1 0 0 16,0 3-1104-16,-2 2-208 0,1-2-64 0,-1 0 0 16,0 0-512-16,-2-1-128 0,0-2 0 0,-1 0 0 15,3 0 0-15,-1 0 0 0,-2-1 0 0,1-3 0 16,-2-3 0-16,0 1-176 0,-1-1 48 0,-1-2 0 16,1 1-336-1,-2-1-64-15,-2-2-16 0,-2 2 0 0,-3 2 192 0,0-2 32 0,0-2 16 0,-1 2 0 0,-1 0 304 0,-1 1 0 16,0-2 0-16,1 0 0 0,0 1 0 0,2-1 224 15,0 0-64-15,3 0-16 0,3 1-16 0,-1 1-128 16,3-1 192-16,2 2-64 0,1 0 0 0,3 0-128 16,1 2 192-16,3 0-64 0,1-1-128 0,0-1 0 15,2 0-160-15,-1-2 160 0,1 2 0 0,-3-2 320 16,1-2-64-16,-1 4 0 0,-2-5 32 0,0 4 0 16,-1 0 0-16,0 0 0 0,-1 3-288 0,-1-2 0 15,-1 3 0-15,1-3 0 0,-1-3 160 0,0 4-32 0,2-1 0 0,-1 1 0 16,1 2-128-16,1-3 0 0,1 0 0 0,1 2 0 15,2 3 0-15,-2-1 0 0,2-3 0 0,-1 2 0 16,-3-3-160-16,2 3-64 0,-4 4-16 0,1 0 0 16,-1 5 240-16,-3-4-176 0,-1 4 176 0,-2-2-160 15,-2 0 160-15,-3 1 0 0,1-3 160 0,-3 0-160 16,-1-2 400-16,-2 1-16 0,2-1 0 0,-3-2 0 16,1-1-80-16,-2-3-32 0,1 1 0 0,-2-3 0 15,1-3 16-15,0 0 0 0,-3-2 0 0,-1 0 0 16,2 0-80-16,-3-3-16 0,-2 2 0 0,-1-5 0 0,0 4-192 0,-3-4 144 15,-1-1-144-15,3 0 128 16,2 3-384-16,-2-2-64 0,-3 1-32 0,2-3-12448 16,3 5-2496-16</inkml:trace>
  <inkml:trace contextRef="#ctx0" brushRef="#br1" timeOffset="16">17322 15277 13823 0,'-5'-3'1216'0,"-2"1"-960"0,1 1-256 0,0-2 0 0,2-1 3344 0,1 4 624 0,-1-2 128 0,-5-4 32 0,-3-4-3328 0,-3-3-672 15,0 0-128-15,2-2 0 0,4 1 848 0,3 0 192 32,5 0 48-32,-1 2 0 0,5 2-32 0,1 5 0 0,-1 4 0 0,0 1 0 0,-2 6-560 0,0 5-112 15,-2 5-32-15,-4 11 0 0,-4 5-192 0,-3 9-32 31,-7 6-128-31,-4 10 192 0,-5 6-192 0,-7 6 0 16,-3 2 0-16,-7 2-160 0,-1 0 688 0,-3-4 144 16,-1-4 32-16,1-4 0 0,1-4 16 0,-1-6 16 15,5-4 0-15,2-9 0 0,2-3-144 0,4-9-16 0,4-4-16 16,6-7 0-16,4-5-704 0,6-8-144 0,6-4-32 0,8-8-19328 16</inkml:trace>
  <inkml:trace contextRef="#ctx0" brushRef="#br1" timeOffset="17">16982 17060 48831 0,'-10'7'2176'0,"-1"-3"432"0,-2 1-2096 0,5-4-512 0,3 2 0 0,0-3 0 16,0 2-1312-16,-4 4-368 0,-3 1-80 0,-2 6-16 16,3 3-2368-16,6 5-464 0,7 2-112 0,5 0-16 15,3 4 2640-15,3 2 528 0,2 0 96 0,1 5 32 0,-4 2 3168 0,1 2 640 0,-3 5 128 0,-3-1 32 16,-2 5-496-16,-2 3-112 0,-5-2 0 0,0-4-16 16,-4 3-992-16,-2-2-192 0,0-4-32 0,-1 0-16 15,-1-1-1072-15,1-1-224 16,-2-5-32-16,1-2-16 0,3-1-1152 0,1-5-224 0,1-1-64 0,2-5-11840 15</inkml:trace>
  <inkml:trace contextRef="#ctx0" brushRef="#br1" timeOffset="18">17105 16935 46991 0,'-7'5'4176'0,"-2"-4"-3344"0,2-1-656 0,2-1-176 0,2 1 208 0,0 0 16 0,-6 0 0 0,-2 1 0 31,0 2-1504-31,2-1-288 0,7-2-64 0,4 1-16 16,4 2 560-16,4-3 128 0,4 2 0 0,2 2 16 0,1 2 768 0,0 2 176 0,1 0 0 0,0 1 0 15,-2 1 592-15,2 0 112 0,-2 2 32 0,-3-2 0 16,-3-1-224-16,3 2-32 0,1 6-16 0,5 3 0 15,1 5-208-15,1 3-64 0,0 1 0 0,0 3 0 16,0-1-192-16,0 1-128 0,0-4 128 0,0 3-208 16,2-1 16-16,0 1 0 0,0-2 0 0,1 2 0 0,-1 1 192 0,-1-1 0 15,-1-2-160-15,-3-1 160 0,-2 1 0 0,-3-1 0 16,-1-2 0-16,-4 1 0 0,-2-1-160 0,-3-1 160 16,-1-3 0-16,-3 0-144 0,-1 1 144 0,-2-5 0 15,-2 0 0-15,-4-1 128 0,0 0 64 0,-4 1 32 16,-2-2 0-16,-6 0 0 0,-3 0-16 0,-2 0 0 15,-1 0 0-15,-7 0 0 0,-3 1 16 0,-7-1 0 16,-2 0 0-16,-5-3 0 0,-2 0 176 0,-3 0 48 16,-5-5 0-16,-1 2 0 0,0-3-608 0,-4-6-112 15,0-1-32-15,-1-4-19920 0</inkml:trace>
  <inkml:trace contextRef="#ctx0" brushRef="#br1" timeOffset="19">11525 15470 35007 0,'-4'-3'3120'0,"0"1"-2496"0,2 0-496 0,1 0-128 0,1-2 176 0,0-1 16 0,-2-2 0 0,0-5 0 0,-2-7-2368 0,2-3-480 0,0-1-96 0,1 1 0 16,0 2-144-16,-2-1-32 0,1 5 0 0,-3 3 0 0,-1 2 2128 0,-3 3 416 16,-1 6 96-16,-1 4 16 0,-2 6 1184 0,-5 3 240 15,0 5 64-15,-5 4 0 0,0 4 64 0,-3 2 32 16,0 3 0-16,-1 2 0 0,1-3-96 0,-1 2 0 16,1 1-16-16,2-3 0 0,3-3-272 0,4 1-48 15,4-4-16-15,5 0 0 0,4-1 240 0,4-1 48 16,4-1 16-16,2-1 0 0,4 5-640 0,1-4-128 0,3 2-16 15,-1-1-16 1,1 2-1392-16,1 1-288 0,1 3-48 0,-4 1-16 16,0-5-560-16,0 0-112 0,-1-2-32 0,0-1 0 15,0-5 1120-15,1-1 208 0,-1-2 48 0,3 0 16 0,1-5 2096 0,0-2 400 0,1 0 96 0,0-7 16 16,5 0-64-16,0-5 0 0,4-4 0 0,-1-3 0 16,4-4-816-16,-2-4-160 0,-2-2-48 15,1-1 0-15,-1-2-688 0,-1-3-144 0,1-4 0 0,-1-1 0 16,-1-3-176-16,1-1 16 0,-2 1 0 0,-3 0 0 15,-2 1 160-15,-1-3 0 0,-1-3 0 0,-4 5 0 0,-4 6-240 0,-3-3 48 16,-4-2 0-16,-5-2 0 16,-5 7-208-16,-5 2-48 15,-8 0 0-15,-4 7 0 0,-3 0-624 0,-4 9-128 0,-3 7-16 0,-3 3-16 16,-1 7 304-16,-2 1 64 0,-1 7 16 0,-2 3 0 0,-1 5 560 0,0 8 112 16,-2 3 32-16,2 5-11904 0</inkml:trace>
  <inkml:trace contextRef="#ctx0" brushRef="#br1" timeOffset="20">15181 15520 35935 0,'-4'-6'3200'0,"1"0"-2560"0,1 0-512 0,2 2-128 0,2-2 0 0,-2 0-256 0,0-7 64 0,-3-9 0 15,2-5-176-15,0-3-32 0,1 2-16 0,-1 6 0 0,-2 3 416 0,1 4 0 0,-2 5 192 0,-2 3-64 16,-3 4 656-16,-2 6 144 0,-3 3 32 0,-3 4 0 16,-3 3-400-16,-3 9-80 0,-4 0-16 0,2 1 0 15,1 2-464-15,-5 8 0 0,-6 9 0 0,-2 5 0 16,5-2 0-16,-2 2-160 0,-3 7 32 0,1 3 0 0,2 0 128 0,3-4 0 16,4-2 0-16,4-6-128 0,6-5 128 0,5 1 0 15,4-1 0-15,7-1 0 0,6-4 0 0,6-5 0 16,6-3 0-16,7-5 0 0,6-2 208 0,4-2-16 15,5-5-16-15,1-3 0 0,5-7-176 0,2 0 0 16,0-3 0-16,4-3 0 16,1 0-512-16,-1-6-64 0,3-3-32 0,-4-4 0 0,-1-2 160 0,-4-4 48 15,-3 1 0-15,-3-1 0 0,-3-1 896 0,-6-3 176 16,0-2 32-16,-5-3 16 0,-4 3-96 0,-3-7-32 0,1-6 0 16,-5-1 0-16,-3 1-320 0,-4-3-64 0,-2 1-16 0,-2 1 0 15,-2-3-192-15,-5 2 0 0,-2 1 128 0,-4 1-128 16,0 6 128-16,-5-2-128 0,-5-1 176 0,-2 2-176 15,-3 1 0-15,1 2 0 0,-1 3 0 0,-1 2 0 32,-1 3-656-32,0-1-48 0,-1 4 0 0,-1-3-16992 0</inkml:trace>
  <inkml:trace contextRef="#ctx0" brushRef="#br1" timeOffset="21">25615 12628 26719 0,'-1'-3'2368'0,"0"3"-1888"0,-1 0-480 0,1 0 0 0,1-2 1264 0,0 1 144 0,1-2 48 0,-2 0 0 0,1-4-1072 0,0-2-224 0,1 0-32 0,-1-1-128 15,2 1 304-15,-2 2-48 0,-2 1-16 0,0 0 0 16,-2-1 480-16,-1 4 112 16,-2 0 0-16,-3 1 16 0,0 2-160 0,-6 0-48 0,-4 5 0 0,-4-2 0 15,-5 1-304-15,-3 2-64 0,-4 0-16 0,-6 3 0 16,0 1 160-16,-5-1 32 0,0 1 0 0,-1-1 0 16,0 4 0-16,-3-3 16 0,-1-2 0 0,2-3 0 0,6 1 48 0,-3-1 16 15,-1-5 0-15,0 0 0 0,1 0-64 0,1-2-16 16,4-4 0-16,0 2 0 0,2-2-208 0,5 0-48 15,6-3-16-15,3 2 0 0,2 0-48 0,6-1 0 16,4 0 0-16,7 2 0 0,3 0-128 0,4 2 0 16,5-2 0-16,6 4 0 0,5 2 0 0,5 0 0 15,8 3 0-15,4 2 0 0,4 1-144 0,5 4 144 16,5 0-192-16,1-1 192 0,1 2-256 0,0 0 48 16,4-1 16-16,2 0 0 0,3-1-16 0,-1-3 0 15,2-3 0-15,-3 1 0 0,-2-1 208 0,-2-2-192 16,-4 1 192-16,-3-2-192 0,-2 3 48 15,-2-3 16-15,-4-3 0 0,-6 3 0 0,-4-2 128 0,-6 1 0 16,-4-3-144-16,-4 1 144 0,-3 3-256 0,-4-3 32 16,-2 0 0-16,-3 0 0 0,-2-2 224 0,-3 1 0 15,0 0 0-15,-3-2 0 0,-3 0 0 0,-4-3-144 0,-3 2 144 0,-4 1-128 16,-4-4 0-16,-2 1 0 0,-4 0 0 16,-2 2 0-16,-4-2-112 0,-1 2-16 0,-1 1 0 15,-1 0 0-15,4 2 256 0,1 1-176 16,-2 3 176-16,-1 0-160 0,1 0 160 0,1 0 0 15,-1 3 0-15,3-3 0 0,0 4 0 0,2-2 0 0,3-1 0 0,3 2 0 0,2-2 0 0,4-1-208 16,5 0 48-16,6 0 16 16,2-1-144-16,5-3-32 15,3 2 0-15,3-2 0 0,3-1-736 0,6 1-160 0,1-3-16 0,7 1-15392 0</inkml:trace>
  <inkml:trace contextRef="#ctx0" brushRef="#br1" timeOffset="22">29262 12502 16575 0,'7'0'1472'0,"-1"0"-1168"0,-2 0-304 0,-1 0 0 0,-1 0 464 0,0 0 48 0,5 0 0 0,3 0 0 0,2 0-320 0,0 0-48 16,-1 0-16-16,-2-3 0 0,-5 3 1440 0,-2 0 288 15,-3 3 48-15,-3-3 16 0,-1 2 560 0,-2-2 112 16,-3 0 32-16,-2 2 0 0,-3 0-864 0,-1-2-160 16,-4 0-48-16,-1 0 0 0,-1 1-976 0,-5-1-192 15,-6 3-32-15,-6-3-16 0,-4 2-336 0,-8 2 128 16,-5-2-128-16,-3 2 0 0,-5 2 0 0,-2 0 0 0,2 2 0 0,-2 1 0 16,-2-2 0-16,-1 2 128 0,2-1-128 0,2 2 0 15,3 0 0-15,5-1 144 0,7 1-144 0,5-3 0 16,3 4 0-16,3-5 0 0,5 4 0 0,4-4 0 15,5-2 0-15,7 2 0 0,5-3 0 0,6 0 0 16,6-3 0-16,6 0 0 0,6 0 0 0,7-2 0 16,6 1 0-16,9 1 128 0,8-5-128 0,7 4 0 15,10-2 0-15,5 3 0 0,4 0 0 0,5 0 0 0,6-4 0 16,1 2 0-16,-1-1 0 16,-4 0-144-16,-2 0 144 0,-4 0 0 15,-5 1 0-15,-5-3 0 0,-6 4 0 0,-9-4 176 0,-5 4-16 16,-8-4 0-16,-6 1-160 0,-6 2 0 0,-5 1 0 0,-7-2 0 15,-4 3 0-15,-4 0 0 0,-4-1 0 0,-6 1 0 0,1 0 0 0,-6 0 0 16,-5 1 176-16,-8 2-176 0,-2-3 144 0,-5 1-144 16,-4 1 128-16,-6 1-128 0,-2 0 0 0,-6 0-176 15,-1-2 16-15,-2 2 0 16,-1 0-256-16,-3 0-48 0,-2-7-16 0,1 2 0 0</inkml:trace>
  <inkml:trace contextRef="#ctx0" brushRef="#br1" timeOffset="23">26031 12534 4607 0,'-11'9'400'0,"1"-6"-400"0,0 4 0 0,2-5 0 0,3 2 2496 0,2-3 432 0,-2 0 80 0,-4 3 0 0,-3 2 256 0,-3 0 64 0,-1-2 0 0,2 0 0 0,7-2-1264 0,1-6-240 16,2 2-48-16,4-7-16 0,2 2-688 0,2-2-144 15,2-1-32-15,0 0 0 0,1 1-320 0,1 0-64 16,1-1 0-16,1 0-16 0,1 4 80 0,-4 0 0 16,1 1 16-16,-3 4 0 0,0 1-272 0,-4 0-48 15,0 3-16-15,-1 3 0 0,-2 1-96 0,-2 1-32 0,0 2 0 16,-2 0 0-16,0 0-128 0,0 0 128 15,0 2-128-15,-1-2 128 0,1 1 0 0,1-1 0 16,1 0 0-16,2-4 0 0,1 0 112 0,1-3 16 16,0 1 0-16,1-4 0 0,1 2 16 0,3 2 16 0,0-4 0 0,-1 0 0 15,2 0-96-15,-2 0-32 0,1 0 0 0,-1 0 0 16,-2 0-32-16,1 1-128 0,-1 1 192 0,-1 1-64 16,1 3-128-16,-2-2 0 0,0 2 0 0,-2 0 0 15,2 0 192-15,0 1-64 0,0-1 0 0,0-1 0 16,3 0-128-16,-1 1 0 0,3 1 0 0,3-1 0 0,-1 3 128 15,3-3 0-15,2 2 0 0,3 0 0 0,0-4-128 0,2 5 0 16,2-3 0-16,1 1 0 0,2 2 0 0,-1-3-144 16,1 2 144-16,0 0-208 0,-2 2 208 0,0-1 0 15,-1 2 0-15,-2 1 0 0,-2 1 0 0,-1 1 0 16,0 3 0-16,-3-4 0 16,0 3 0-16,-1 3 0 0,-1-1 0 0,0 1 0 0,0-3 0 0,1 0 0 15,0 0 0-15,1-4 0 0,-1 1 0 0,1-4-144 16,3 0 144-16,-2-2 0 0,2-1 0 0,0-3 0 15,-2 0 0-15,-1-3 0 0,-2-1 0 0,-1-1 0 16,2 2 0-16,-2-3 0 0,-1-2-144 0,-2 4-48 0,-1-4-16 0,-2 1 0 16,1 1 0-16,-3 2 0 15,0-1 0-15,-2-1 0 0,0 2 208 0,1 1-192 0,-2-2 192 0,1 2-192 16,1 0 192-16,-1 0-144 16,1 0 144-16,1 0-128 0,0 0 128 0,0 0 0 0,0 0 0 0,0 0 0 15,0 0 0-15,0 0 0 0,0 0 0 0,0 0 176 16,0 0-176-16,0 0 0 0,0 0-160 0,0 0 160 15,0 0-128-15,0 0 128 0,0 0 0 0,0 0-144 16,0 0-192-16,0 0-48 0,0 0 0 0,-18 6 0 16,16-4-96-16,1-2-32 15,0 1 0-15,0 2 0 0,-1-3-464 0,2 0-112 0,0 0 0 0,0 0-16016 16</inkml:trace>
  <inkml:trace contextRef="#ctx0" brushRef="#br1" timeOffset="24">28049 12461 6447 0,'0'-4'576'0,"0"4"-576"0,1-2 0 0,0 2 0 0,-1-3 0 0,1 2 0 0,1-1 0 0,0-5 0 0,1 0 0 0,0-2 0 0,0-1 0 0,-1 1 0 16,1 0 0-16,-2 2 224 0,1 0-32 0,0 1-16 0,-1 1 1824 0,1 2 368 15,1-1 80-15,-1 4 32 0,1 0-80 0,-2 0-16 16,1 0 0-16,0 4 0 0,-1-2-976 0,-1 2-192 16,-1-2-32-16,-2 4-16 15,1 2-272-15,-3 0-48 0,0 2-16 0,-1-1 0 16,-2 1-144-16,-2 2-48 0,-1 2 0 0,-2-2 0 0,-3 2 32 0,-3 1 0 16,-1 1 0-16,-1 2 0 0,-1-2-224 0,-2 0-32 15,1 3-16-15,0-3 0 0,-1 3-400 0,1-1 0 16,-1 2 128-16,-1 0-128 0,3 1 0 0,0-1 160 15,0 1-160-15,2-3 160 0,0 2-304 0,1-4-64 0,1 2-16 0,2-4 0 32,1 1-544-32,1-1-96 0,3-2-32 0,1-2 0 15,3-2-112 1,2 1-16-16,0-3-16 0,4-2 0 0,0-4-768 0,1 1-160 0,1-2-16 0,1-1-9488 0</inkml:trace>
  <inkml:trace contextRef="#ctx0" brushRef="#br1" timeOffset="25">27574 12928 28559 0,'-1'0'2544'0,"-1"-3"-2032"0,2 3-512 0,0-3 0 0,2 3 928 0,-2-3 96 15,0-2 0-15,0-2 16 0,1 0 464 0,-1-3 96 0,-1-1 0 16,-2 0 16-16,1 2-832 0,-3-3-160 0,0-1-48 0,0 1 0 16,-1 1-336-16,-2-4-80 0,1 2-16 0,-1-5 0 15,1 5-144-15,0-6 0 0,0 3 0 0,0-4 0 16,2 5 0-16,0-1 0 0,0 0 0 0,3 0 0 15,-1 1 0-15,2 2 0 0,1 0 0 0,1 1 0 16,2 6 0-16,-1 0 0 0,3-1 0 0,-1 4 0 16,2 0 0-16,0 3 0 0,-1 0 0 0,0-1 0 15,-1 2 0-15,-1 3 0 0,2 2 0 0,-1 3 0 16,0 1 0-16,-3 2 0 0,0 4 0 0,-1 5 0 0,-2 1 0 0,-1 2 0 16,-2-1 0-16,-1 3 0 0,-1-1 0 0,-1-1 0 15,1-2 0-15,-2-1 0 0,1-3 0 16,-1 2 0-16,2-4 144 0,-1-3-16 0,2-1-128 0,2-6 0 15,1 0 0-15,0-2 0 0,3-1 0 0,3-3 0 16,-2 0 0-16,4-3 0 0,0-1 128 0,1-2 0 16,3 1 0-16,0-2 0 0,3 1-128 0,1-3 0 15,2 2 0-15,0-3 0 0,2 1 0 0,-1 3 0 16,2-2 0-16,0 0 0 0,2 2 0 0,0-1 0 16,2 0 0-16,0 2-128 15,0 4 128-15,2-5 0 0,1 1 0 0,-3 1 0 0,0 0 0 16,0 2 0-16,-1-2 0 0,-2 0 0 0,0 2-176 0,-3-2 0 0,-2 2 0 0,-1-1 0 31,-3 2-1136-31,-2 1-224 0,-3 0-64 0,-2 1-14848 0</inkml:trace>
  <inkml:trace contextRef="#ctx0" brushRef="#br1" timeOffset="26">26664 13128 3679 0,'-3'0'320'0,"1"-3"-320"0,1 3 0 0,-1 0 0 0,1 0 848 0,0 0 112 0,-3 3 0 0,-1-3 16 0,-1 0 1088 0,-3 0 224 15,1 1 32-15,0 1 16 0,2-2-320 0,1 0-64 16,3 0-16-16,-1 0 0 0,3-2 144 0,3-2 32 15,-1 0 0-15,3-2 0 0,1 0-640 0,2 0-128 16,0-3-32-16,1 2 0 0,1-6-160 0,1 0-16 0,1-2-16 16,2-4 0-16,-2 2-432 0,0-1-96 0,0-5-16 0,0 1 0 15,1 0-368-15,-1-3-80 0,0 0 0 0,1-1-128 16,-2 2 0-16,-1-2 0 0,-2-2 0 0,1 2 0 16,-2 4 0-16,0 0 0 0,-2 1 0 0,0 4 0 15,-2-2 0-15,1 7 0 0,-2 2 0 0,1 1 0 16,-2 5 0-16,0 1-144 0,-1 0 144 0,0 3-192 15,0 3-16-15,-1-2-16 0,-1 5 0 0,-1 3 0 16,-1 1 224-16,0 2-176 0,-1 2 176 0,-2 0-160 16,0 3-80-16,0-1-16 0,-2 2 0 0,-2-2 0 0,0 3 112 0,-2-3 16 15,0 0 0-15,-1-1 0 0,-1 1 128 0,-1 0 0 16,0 0 0-16,-1-1 0 0,-1-2 0 0,1 2 0 16,-1 1 0-16,-2 0 0 15,1 1 0-15,1-1 0 0,-1 2 0 0,1 1-128 16,0-3 128-16,3-3 0 0,1 2 0 0,1-1 0 0,3-2 0 0,2-3 0 15,2-2 0-15,1-2 0 0,2-1 0 0,2-2 0 16,0-2 0-16,1 0 0 0,0 0 176 0,1-1-48 16,0 0 0-16,-1-2 0 0,1 2 64 0,-1-1 16 15,0 2 0-15,0 0 0 0,0 0 128 0,0 0 32 16,-24-6 0-16,12 6 0 0,-1 2-112 0,-2-2 0 0,-3 4-16 16,-2-2 0-16,-1 2-48 0,0 0-16 0,-3-1 0 0,2 0 0 15,1-1 48-15,1-2 16 0,-1 0 0 0,3 0 0 16,1-2-112-16,1-1-128 0,4 2 176 0,3-3-176 15,3 2 0-15,2-1 0 0,4 0-192 0,5-3-12704 16,5-1-2528-16</inkml:trace>
  <inkml:trace contextRef="#ctx0" brushRef="#br1" timeOffset="27">27151 13456 14735 0,'1'0'1312'0,"-1"-2"-1056"0,0 2-256 0,1-1 0 0,-1 1 1920 0,0 0 320 0,2-3 64 0,-2 1 0 0,1-2 464 15,-1 0 96 1,-1 2 16-16,-2-2 0 0,-1-1-1344 0,1 0-272 0,-2 3-48 0,-1-2-16 16,-2-1-368-16,0 1-80 0,-1 1-16 0,-2-2 0 0,0 4-304 0,-3-3-64 15,-1 4-16-15,-2 0 0 16,-2 4-32-16,0-1-16 0,-2 3 0 0,0 1 0 15,-2 1-144-15,0 3-32 0,1 2 0 0,-3 2 0 0,3 1 48 0,-2 2 0 16,1 0 0-16,-1 0 0 16,2 3-176-16,1-1 160 0,0 1-160 0,2 1 160 0,1 4-160 0,-1-1 0 0,4 1 0 15,2 0 0 1,0 2 0-16,1 3 0 0,5-2 0 0,0 3 0 0,4-1 0 0,0 0 0 16,3-3 0-16,0 4 0 15,3-2 0-15,2 1 0 0,2 0 0 0,2-5 0 0,3 0 0 0,3-3 0 0,2-1 0 0,3-4 0 16,2-3 0-16,3-2 0 15,2-2 0-15,2-1 0 0,-3-6-144 0,2 0 144 16,2-2 0-16,1-4 0 0,1 0 0 0,-1-4 0 16,0 0 0-16,-2-4 144 0,2-2-144 0,1-3 0 15,-1-2 0-15,1-4 0 0,1-2 0 0,-3-5 0 0,1-1-192 0,-5 1 192 16,-2 2 0-16,-1-5 0 16,0-3 144-16,-1-2-16 0,-4-4-128 0,-2 2 0 15,-3-1 0-15,-6 2 0 0,-2 1 0 0,-5-2 0 16,-2 3 0-16,-4 1 0 0,-2 0 0 0,-2 5 0 0,-1 0 0 0,-3 5 0 15,1 1 0-15,-2 1 0 16,-2 4 0-16,-1 1 0 0,-3 1 0 0,-1 4 0 16,0 2-128-16,-2 1 128 15,-2 3-512-15,0 3-32 0,-1-1 0 0,1 0 0 16,3 2-1264-16,-1-1-256 0</inkml:trace>
  <inkml:trace contextRef="#ctx0" brushRef="#br1" timeOffset="28">29005 13485 4607 0,'0'-6'400'0,"0"2"-400"16,1-2 0-16,1 1 0 0,-1 1 2064 0,2 2 336 0,1 0 64 0,1-4 16 0,2-4-1840 0,4-1-384 0,2 0-64 0,-1-1 0 0,0 2 656 0,-1 4 144 16,-2 1 32-16,-2 4 0 0,0 1 1984 0,-5 0 384 15,1 6 96-15,-2 0 16 0,0 4-832 0,-1 6-176 16,-1 2-16-16,0 8-16 0,-2 3-1520 0,-1 8-304 16,1 5-64-16,-2 1-16 0,1 5-432 0,-1 3-128 15,0 2 0-15,0-1 0 0,0-2 0 0,0-2 0 16,-1 1 0-16,0-2 0 0,0-2 0 0,1-7 0 15,0-3 0-15,0-7-144 32,1-4-1120-32,1-3-208 0</inkml:trace>
  <inkml:trace contextRef="#ctx0" brushRef="#br1" timeOffset="29">30626 13282 35935 0,'3'-5'3200'0,"1"4"-2560"0,0-2-512 0,-2 3-128 0,1 3 0 0,-1-2 0 0,3 2 0 0,3 0 128 0,1 6 688 0,0 7 144 0,1 9 16 0,-5 9 16 16,-3 11-432-16,-3 9-96 0,-4 6-16 0,-2 6 0 15,-4 1 96-15,-3-1 16 0,1-2 0 0,-4-3 0 16,1-3-240-16,-1-4-64 0,0-1 0 0,1-8 0 16,2-7-256-16,2-7 0 0,1-5 0 0,2-7-19584 15</inkml:trace>
  <inkml:trace contextRef="#ctx0" brushRef="#br1" timeOffset="30">23032 15369 8287 0,'4'-13'736'0,"-3"4"-592"0,0-1-144 0,0 4 0 0,1 2 4128 0,0 2 800 0,-1-2 144 0,2-2 48 0,2-4-2128 0,0-1-432 0,1 1-64 0,-1 0-32 15,-3 4-1360-15,-2 2-272 0,-1 6-48 0,-5 3-16 16,-2 4-256-16,-3 1-64 0,-1 6-16 0,-3 5 0 15,-1-1-16-15,0 5 0 0,-3 3 0 0,3 5 0 16,2 1-272-16,1 3-144 0,1 5 160 0,1-1-160 16,2-5 0-16,-2 7 128 0,-1 8-128 0,-2-3 0 15,2 2 0-15,-1-6 0 0,2-3 0 0,0 0-160 16,2-7 160-16,2 2-192 0,1-5 192 0,1-2-192 16,2-1-592-16,2-4-128 15</inkml:trace>
  <inkml:trace contextRef="#ctx0" brushRef="#br1" timeOffset="31">23802 15268 28559 0,'-7'0'2544'0,"0"3"-2032"0,-1-2-512 0,2 1 0 16,2 1 2112-16,2-2 320 0,-1 1 64 0,-2 2 0 15,-3 2-1792-15,-2 1-384 0,-1 2-64 0,1 4 0 16,0 2-256-16,1-2 0 0,1 2 0 0,-1 2 0 15,1 2 0-15,0 2-128 0,-2 5 128 0,0-4 0 16,-1 4 0-16,0-1 0 0,1 0 0 0,0-2 0 0,0 2 0 0,1-3 128 16,1 3-128-16,-2-5 192 0,2-2 272 0,1-2 48 15,1-1 16-15,1-3 0 0,1 2-208 0,1-4-64 16,-1 2 0-16,0 1 0 16,0-3-256-16,2 2 0 0,-1-2 128 0,1 0-128 0,1 1 0 0,-2 1 0 15,2-2 0-15,0 0 0 0,1-1 0 0,-1-2 0 16,-1 2 160-16,2-3-160 0,0 1 416 0,0 0 0 15,2-1 0-15,-2 0 0 0,1-2-288 0,-1 2-128 16,1-3 128-16,0 2-128 0,0-1 0 0,1-1 0 16,0 0 0-16,2 1 0 0,0 1 0 0,-1 1 0 15,2 2 0-15,1-2 0 0,-1 2 0 0,3 2 0 16,-1 0 0-16,1 3 0 0,-1-1 0 0,-1-2 0 0,2 2 0 0,-2-2 0 16,0 0 0-16,0-1 128 0,0 1-128 0,1-4 192 15,-1 0-192-15,0-5 0 0,0 2 0 0,0-1 0 16,2-4 0-16,0-1 0 0,1-1 0 0,3-2 0 15,1-1 0-15,2-2 0 0,2-4 144 0,3-2-16 16,-2 1-128-16,5-4 0 0,0-1 0 0,4-1 0 16,2-4 0-16,2 1 128 0,0 1-128 0,-1 0 0 15,1-1 0-15,-5 1 0 0,-2 4 0 0,-4 2 128 0,-4 1-128 16,-4 1 0-16,-3 2 0 0,-4-1 0 0,-3 1 0 0,-2 2 0 16,-4-2-128-16,-2-2 128 0,0 3 0 0,-1 1 0 15,-2-3 0-15,-2-2 0 0,0-5 0 0,-3-1 0 16,0-3 0-16,0 0 0 15,-1-5 0-15,1 1 192 0,-1-3-64 0,3 1 0 0,1 3 0 0,0 1 0 16,0 0 0 0,3 1 0-16,2 4-128 0,0 4 0 0,0 2-176 0,1 5 176 0,-1 0-192 0,-1 2 192 15,1 2-208-15,-1 2 80 16,1 0-272-16,-3 4-48 0,0 1-16 0,1 2 0 16,-4 3-208-16,4 0-32 0,-2 2-16 0,1 0 0 15,2 0-1984-15,-1-2-400 0</inkml:trace>
  <inkml:trace contextRef="#ctx0" brushRef="#br1" timeOffset="32">23020 17001 8287 0,'0'-4'736'0,"-2"-1"-592"0,1 4-144 0,0-2 0 0,1 3 3296 0,0 0 624 0,1 0 128 0,-1 3 32 0,3 0-2160 0,-1 1-448 0,4 7-64 0,0 5-32 16,3 7 64-16,-1 3 16 0,-2 8 0 0,-3 4 0 15,0 9-304-15,-4 2-48 0,-3 3-16 0,-2 5 0 16,-2 1-448-16,-3 5-112 0,-2 2-16 0,-3 0 0 15,-2-2-48-15,-2 0-16 0,1-4 0 0,-1-1 0 16,1-2-448-16,-2 1-192 0,2 0 16 0,-1-9 0 16,1-7-1200-1,2-7-240-15,1-5-48 0,2-7-9152 0,2-2-1840 0</inkml:trace>
  <inkml:trace contextRef="#ctx0" brushRef="#br1" timeOffset="33">23754 17118 28559 0,'5'-14'1264'0,"-2"2"272"0,-1 2-1232 0,-1 2-304 0,1 4 0 0,-2 1 0 16,0 2 960-16,-2-1 144 0,1-5 32 0,-1 1 0 16,-5 3 528-16,-1 6 128 0,-3 6 0 0,-5 8 16 15,-3 7-992-15,-2 8-208 0,-3 3-32 0,-2 3-16 16,-1 6-352-16,-1 3-64 0,-1 2-16 0,1 4 0 0,1 1 160 16,3 3 32-16,2 2 0 0,2-4 0 0,4 0-320 0,3-4 0 15,3-3-176-15,2-4 176 0,3-2 0 0,4-8-128 16,2 1 128-16,4-7 0 0,4-3-144 0,3-1 144 15,3-6-208-15,4-3 80 0,2-5-128 0,2-6-32 16,4-4 0-16,3-4 0 0,0-2 48 0,3-7 16 16,2-3 0-16,2-6 0 0,1-4 224 0,0-4 240 15,0-2-48-15,-3-4-16 0,1-4 64 0,-4-5 16 16,1 1 0-16,-5-2 0 16,-4 0-16-16,-6-1 0 0,-4 0 0 0,-6 0 0 0,-4 3-240 0,-6-1 144 0,-7-2-144 0,-3 5 128 15,-5 7 64-15,-1 3 0 0,1 4 0 0,-2 3 0 16,1 6-192-16,-2 3 0 0,0 0 0 0,0 1 0 15,-1 3 0-15,1 1 0 0,2-1 0 0,1 2 0 32,2 1-400-32,4 0-112 0</inkml:trace>
  <inkml:trace contextRef="#ctx0" brushRef="#br1" timeOffset="34">30553 14913 6447 0,'-8'11'576'0,"2"-2"-576"0,-1 0 0 0,2-6 0 0,2 1 8016 0,3-1 1504 0,2 0 288 0,-2 1 64 0,-2 7-7744 0,2-1-1552 16,2 4-304-16,0 0-64 16,3 2-208-16,-1 1 0 0,1 1 0 0,0 1 0 0,-2 0 192 0,2 6-48 15,-1-1-16-15,1 7 0 0,-1-3 0 0,-1 7 0 16,1-1 0-16,0 7 0 0,-3 1-128 0,0 8-272 15,-1-2 64-15,-1 1 16 16,-2 2-736-16,0 0-144 0,-1-1-16 0,0-4-16944 0</inkml:trace>
  <inkml:trace contextRef="#ctx0" brushRef="#br1" timeOffset="35">30602 16998 38703 0,'-5'12'3440'0,"2"1"-2752"0,0-5-560 0,2 0-128 0,1-2 432 0,-1 4 48 0,-3 7 16 0,-4 13 0 0,0 13 208 0,-5 5 64 0,0 7 0 0,-1-2 0 16,2-2 64-16,-1-2 32 0,1-1 0 0,1 1 0 16,0 0-320-16,-2-2-64 0,4-5-16 0,-3 1 0 15,3-1-256-15,-1-4-48 0,1-3-16 0,2 0 0 16,0 0-144-16,4-7-144 0,0-2 144 0,3-2-208 31,1-5-880-31,3-6-192 0</inkml:trace>
  <inkml:trace contextRef="#ctx0" brushRef="#br1" timeOffset="36">24959 15177 3679 0,'-3'-7'320'0,"2"1"-320"0,1 3 0 0,0-1 0 0,1 1 1296 0,0-3 192 0,1-3 48 0,0-4 0 0,3-6 768 0,1 0 176 0,2 0 16 0,1-1 16 15,1 5 352-15,0 3 64 0,0 2 16 0,-2 4 0 16,-1 2-368-16,-1 4-64 0,-1 1-16 0,-1 6 0 15,-2 1-1136-15,0 6-224 0,-4 3-48 0,0 1-16 16,-2 3-560-16,-1 5-96 0,-1 4-32 0,-3 3 0 16,1 1-208-16,-3 3-48 0,-2-1-128 0,0 2 192 15,-2 2-192-15,0-2 0 16,-2 3 0-16,-1 1 0 0,0 2 0 0,-1-5-192 0,2 2 48 0,0-3 0 0,0-1 0 16,1-6 0-16,3-2 0 0,-1-3 0 15,2-4-224-15,2-4-32 0,0-5-16 16,1-3-18032-16</inkml:trace>
  <inkml:trace contextRef="#ctx0" brushRef="#br1" timeOffset="37">25665 15063 40543 0,'-9'2'3600'0,"2"2"-2880"0,0-4-576 0,5 0-144 15,2 0 128-15,-1 0-128 0,-3 2 192 0,-5 0-64 16,-1 3-2288-16,-2-2-464 0,-2 5-80 0,1 3-32 0,-3 0 2048 0,0 6 416 16,-2 3 80-16,0 2 0 0,-2 4 1520 0,0 3 288 15,0 2 64-15,1 3 16 0,0 1-464 0,1 0-80 16,2 3-32-16,2-6 0 0,4-5-736 0,-1 8-128 16,1 3-48-16,0 4 0 0,3 2-208 0,2-2 0 15,1-3 0-15,4 0 0 0,2-7 0 0,3-4 0 16,3-2 0-16,4-4 0 0,2-1 0 0,3-7 0 0,4-3-160 15,5-1 160-15,1-6-208 0,2-4 32 0,4 0 16 0,-2-6 0 16,0 2 160-16,0-6 0 0,-1-2 0 0,-3-3 0 16,-1 1 0-16,-3-4 128 0,-2-2-128 0,-3-2 176 15,-4-3-176-15,-2-2 128 16,-4-2-128-16,-3-1 128 0,-1 2-128 0,-4-4 0 0,0-2 0 0,-1 0 0 16,-2-2 0-16,-1-2 0 0,-1-2 176 0,2 1-176 15,-1 1 208-15,2 4-48 0,-1-1-16 0,-1 3 0 16,2 4-144-16,-3 0 0 0,-2 5 0 0,-2 1 0 0,0 6 0 15,-2 1-176-15,0 1 176 0,-1 3-192 16,-1 4-304-16,1 0-64 0,0 4-16 0,-1-2 0 16,3 1-784-16,0 0-176 0</inkml:trace>
  <inkml:trace contextRef="#ctx0" brushRef="#br1" timeOffset="38">25932 14231 2751 0,'-9'0'256'0,"2"-3"-256"0,0 3 0 0,4 0 0 0,2 0 2944 0,1 0 528 0,-2-2 112 0,1 0 32 0,-1 2-2736 0,-1-2-560 0,2-2-96 0,0 2-32 16,1-1 240-16,0 2 32 0,0-1 16 0,1 2 0 15,0 0 1664-15,0 0 336 0,1 2 64 0,-1-2 16 16,0 1-192-16,2 2-48 0,0-1 0 0,1 2 0 0,0 0-800 0,-1 1-176 16,4-2-16-16,-1 1-16 15,0 1-832-15,1 2-160 0,2 0-48 0,0-1 0 16,1 0-128-16,-1 4-16 0,1-4-128 0,1 3 192 0,2-3-192 0,-2 4 0 15,1 2 0-15,1 2-160 0,-1 1 160 0,0-2 0 16,2 0 128-16,0 3-128 0,-1-2 0 0,3 2 0 16,-1 1 0-16,0-1-192 0,0 0 192 0,0-1 0 15,-1-2 0-15,0-3 0 0,0 1 0 0,-2 0 0 16,0 0 0-16,1 1 0 0,0-4 0 0,0 2 0 16,-1-1 0-16,0 1 0 0,1-2 0 0,-1 0 0 0,2 2 0 15,-2 1 0-15,2-1 128 0,-1 0-128 0,1 2 160 0,1-2-160 16,-3 0 0-16,2 0 128 0,-2-2-128 0,1 1 0 15,0 1 0-15,-2-3 0 0,2 2 0 0,-4 0 0 16,0-5 0-16,0 5 0 0,-2-3 0 0,-1 1 0 16,-1-1 0-16,-1 0 0 0,0-2 0 0,-2 2 0 15,1-3 0-15,-1 2 0 0,-1-3 0 0,1 0 0 16,0 2 0-16,1-2 0 0,-1-2 0 0,-1 0 0 0,3 0 0 16,0 0 0-1,-1-2 0-15,2 2 0 0,2-4 0 0,-1 0 0 0,-1 2 0 16,0-2 0-16,1 2 0 0,-1-2 0 0,0 2 0 0,-2-1 0 0,1 2 0 0,-1-2 0 15,-1 3 0-15,-1-2 0 16,1 1 0-16,-2 1 0 0,0 0 0 0,-2 0 0 0,1 0 0 0,-1 0 0 16,-1 0 0-16,1-3 0 0,-2 2 0 0,-1-1 128 15,1-1-128-15,-1 2 0 0,0-4 256 0,-1-1-64 16,0-1 0-16,-1 0 0 0,2-2-16 0,-3-3-16 16,2 1 0-16,-1-1 0 0,-1-3 32 0,2 1 0 0,1-2 0 15,-1 0 0-15,1 1-192 0,-1-3 0 16,1 1 0-16,0 1 128 15,1 4-128-15,0-2 0 0,1 6 0 0,-2-2 0 16,1 4 0-16,0 2 0 0,1 2 0 0,-2-1 0 0,1 3 0 0,2 3-144 0,-2-1 144 0,0-1-160 16,2 2 32-16,0-1 0 0,2-1 0 0,0 2 0 15,2-2 128-15,0 2-128 0,2-1 128 0,1-1-128 16,1 4 128-16,0-4 0 16,3 4 0-16,1-3 0 0,0 3-192 0,0-2 0 15,-1 4 0-15,1-4 0 0,0 3 192 0,0-2 0 16,0 2 0-16,-1 0 0 0,-1 3 0 0,0-1 0 15,-1 1 0-15,-1 3-128 0,2-3-64 0,-3 4 0 16,0-1 0-16,-2-2 0 0,1 2 192 0,0-2-192 0,-2 3 192 0,-1-3-192 16,1 0 192-16,-2-1 0 0,0 3 0 0,-2-6 0 0,1 4 0 0,0-4 0 15,-1 1 0-15,-2-1 0 16,1 1 0-16,-2-4 0 0,2 2 0 0,-1-1 0 16,-1-2 0-16,1 2 0 0,-1-3 0 0,2 2 128 15,-2-1 64-15,1 2 32 0,-1-2 0 0,-1 0 0 16,1 0-16-16,-1 1 0 0,0 0 0 0,-1 0 0 0,0 1-32 0,-2-1-16 15,-1 3 0-15,-1 1 0 16,0-1-160-16,0 1 0 0,-1 2 0 0,-1 0-176 31,2-2-320-31,0-1-64 0,2 3-16 0,3-5-11968 0,1-2-2384 0</inkml:trace>
  <inkml:trace contextRef="#ctx0" brushRef="#br1" timeOffset="39">28289 14066 10127 0,'-2'-2'896'0,"1"-2"-704"0,1 4-192 0,0-3 0 0,0 3 304 0,0 0 16 0,0-3 16 0,0-2 0 0,1 0-928 0,-1 0-192 0,3 1-48 0,-2 0 0 0,0 0 2112 16,1 2 432-16,-2 0 80 0,1-1 0 0,-1 2 1056 0,0-1 208 16,-1 2 32-16,-1-2 16 0,0 2-688 0,1 0-144 15,-2 0-32-15,1 0 0 0,-2 4-752 0,4-4-144 16,0 0-48-16,0 0 0 0,-19 19-896 0,13-12-176 16,0 3-32-16,-1 1-16 0,-1 3-176 0,1-2 0 15,-2 4 0-15,-1-1 0 0,0 1 0 0,-2 0 0 16,-2 0-176-16,0 0 176 0,-3 3 0 0,0-1-128 0,-1 0 128 0,-1-1 0 15,-1 0 0-15,-1 1 0 0,-1-2 144 0,0 0-144 16,-1 0 144-16,1-3-144 16,0 5 0-16,0-1 144 0,1 2-16 0,-2-1-128 0,2-2 192 0,0 0-64 15,0 3 16-15,0-3 0 0,0 3 0 0,0-1 0 16,1 1-144-16,1-2 0 0,-1 1 0 0,3 1-176 16,-2 0 176-16,3-3 0 0,1 2 0 0,0-4 0 0,3 1 0 15,1-4 0-15,0 0-144 0,0-1 144 0,1 0 0 0,0-2 0 16,1-1 0-16,-1 0 0 0,0-1 0 0,0 3 128 15,2-3 0-15,-1-1 0 16,0 0 16-16,1 1 0 0,-1-2 0 0,3-1 0 0,-1 2 16 0,0-1 0 16,0 0 0-16,1-2 0 0,0 4-160 0,-1-2 0 15,2-1 0-15,1 0 0 0,-1 4 0 0,1-6 0 16,1 1 0-16,1 1 0 0,1-2 0 0,-1 1 0 16,2-2 0-16,2 0 0 0,-1 0 144 0,0-2-144 15,0 1 160-15,2 1-160 0,-2 0 0 0,-1 0 128 16,0 0-128-16,0 0 0 0,0 0 0 0,0 0 144 0,0 0-144 15,0 0 128-15,0 0-128 0,0 0 0 0,0 0 0 0,-20 3 0 16,17-3 0-16,0 0 0 0,1 0 0 0,0-2 0 16,1 1 0-16,0-2 0 0,0 0 0 0,-1-4 0 15,2-1 0-15,2 0 0 0,-1-2 0 0,0-2 0 16,2 0 128-16,-1-3-128 0,1 1 128 0,-2-2-128 16,0 1 0-16,0 2 0 0,1-3 0 0,-1 3 0 15,0-2 0-15,-1 3 0 16,0 1 0-16,0 2 0 0,0-1 0 0,0 4 0 15,-1 0 0-15,0 0 0 0,-1 2 0 0,1 2 0 0,-1-2 0 0,-1 1 0 16,-1 1 0-16,1 1 0 0,-1 1 0 0,0-3 0 0,2 2 0 0,-2 0 0 16,3 1 0-16,0 0 0 0,-1 0 0 0,2 0 0 15,-1 0 0-15,1 1 0 0,1 3 0 0,-1-1 0 16,2 0 0-16,-1 3 0 0,-2 0 0 0,1 2 0 16,0 2 0-16,-2 2 0 0,0 3 128 0,-1 1-128 15,1 0 0-15,-3 3 128 0,0-1-128 0,0 4 0 16,0-2 0-16,0-1 0 0,2-3 0 0,0-4 0 15,1 0 0-15,0-4 0 0,4-2 160 0,-1 0 0 16,1-3 0-16,1 0 0 0,2 0-32 0,1 1-128 0,0-2 192 0,1-1-64 16,2 2-128-1,1-1 0-15,0 3 144 0,0 0-144 0,2-1 0 0,1 2 0 0,1-2 0 0,0 1 0 16,1 0 0-16,0 0 0 0,0-2 0 0,-1 4 0 31,0-5-480-31,0-1-16 0,3 2 0 0,0 0 0 0,2 0-432 16,-2 1-96-16</inkml:trace>
  <inkml:trace contextRef="#ctx0" brushRef="#br1" timeOffset="40">26577 15272 13823 0,'0'-6'1216'0,"0"-1"-960"0,0 4-256 0,0-1 0 0,0 2-384 0,0-2-112 0,0-5-16 0,-1-4-16 16,1-4-1312-16,0 1-256 0,-3 2-48 0,0 0-16 0,-2 5 1568 0,-1 3 304 16,1 4 64-16,0 0 16 0,0 2 1728 0,0 0 336 0,0 2 80 0,1 0 16 15,2-2 1856-15,0 0 368 0,1 0 80 0,0 0 16 16,2 3-1872-16,0-3-368 0,2 1-80 0,2 1-16 16,0 5-944-16,1-4-192 0,0 6-32 0,2-3-16 15,2 4-176-15,-3 2-48 0,2 1 0 0,-3 3 0 16,1 2 16-16,-2 2 0 15,0 0 0-15,-1 1 0 0,-3 1-224 0,0 4-32 0,-2 5-16 0,-1 0 0 16,-3 5-128-16,0 1-16 0,-3 1-128 0,2 1 192 16,-3-2-480-16,2-1-96 0,-2-2-32 15,1 1 0-15,0-4-1440 0,1-3-304 0,-9 27-15264 16</inkml:trace>
  <inkml:trace contextRef="#ctx0" brushRef="#br1" timeOffset="41">27187 15217 22111 0,'-5'8'1968'0,"0"-3"-1584"0,0-2-384 0,1 0 0 0,2-3 3520 0,1 1 640 0,1-1 112 0,-3 3 16 0,-1-1-3520 0,-1 2-768 16,-1 2 0-16,1-2 0 16,-1 2-496-16,0 0 16 0,0 0 0 0,-2 0 0 0,2 2 1056 0,-1 1 224 0,-1 0 32 15,0 4 16-15,0-1-336 0,-2 4-80 0,2 0-16 0,-2 3 0 16,0 3-224-16,-1-2-64 0,1 3 0 0,-1 3 0 15,1-1 0-15,0 4 0 0,1-1 0 0,2 0 0 16,2 2-128-16,1-1 160 0,3 1-160 0,1-1 160 16,1 1-160-16,2 0 0 0,2-1 0 0,1-1 0 15,1-2 0-15,1-2 0 0,2-2-160 0,-1-2 160 16,1-7-416-16,1 0 16 0,1-2 0 0,-1-1 0 16,1-4 400-16,0 0 144 0,1-5 0 0,-1 2 0 0,2-3-144 0,-2-3-176 15,1 0 48-15,-2-1 0 0,0-2 0 0,0 0 0 16,-1 0 0-16,0-4 0 15,-2 0 256-15,1-3 64 0,0 1 16 0,-1-4 0 0,2-3 112 0,-1 1 0 16,1-2 16-16,1-2 0 0,0-3-160 0,0-3-48 16,0-1 0-16,0 1 0 0,1 2-128 0,0-5 0 15,-1 0 0-15,0 1 128 0,-2-1-128 0,-1 3 0 16,1-1 0-16,-3-1 0 0,-1 4 0 0,-3-3 0 16,-2 4 0-16,-3 2 0 0,-1 2 0 0,-3 1 0 15,-3 4 0-15,0-3 0 0,-1 5 0 0,-1 0 192 0,-2 2-192 16,-1-1 192-16,0 1 0 0,-1 4 16 0,0 0 0 0,-1 0 0 15,0 2-208-15,-2 1 0 0,2 4 0 0,-1-4 0 32,1 4-448-32,1-2-144 0,0 0-32 0,1 0-17744 0</inkml:trace>
  <inkml:trace contextRef="#ctx0" brushRef="#br1" timeOffset="42">27732 14114 29487 0,'-1'0'2624'0,"0"0"-2112"0,1 3-512 0,0-3 0 0,1 0 432 0,0 1-32 16,0 2 0-16,1-1 0 0,-1 2 368 0,1 2 80 15,1 0 16-15,-1-2 0 0,1 2 288 0,0 0 64 0,1-2 16 0,0 0 0 0,1 1-592 0,0-2-128 16,1 3-32-16,1-2 0 16,1 2-224-16,-1 0-32 0,2 1-16 0,-2-1 0 0,1 0-208 0,0 6 176 15,3 1-176-15,-1 0 160 0,3 2-160 0,-1 1 0 16,3 3 0-16,0-2 128 0,1 2-128 0,1-3 0 15,3 2 144-15,1 2-144 16,1-1 144-16,2-1-144 0,-1 1 192 0,1-3-192 16,-1 0 0-16,1 0 0 0,-2 0 0 0,-1 0-192 0,-1-1 192 0,-2-1 0 15,0 0 0-15,-2-1 0 0,-1-1 0 0,-3-2 0 0,0 2 0 16,-1-2 0-16,1-1 0 0,-1 2 0 0,-1 0 0 0,1 0 0 16,0 0 0-16,0 2 0 0,0-2 0 0,-1 1 0 15,1 1 0-15,-1-3 0 16,2 1-128-16,1 0 128 0,0 0 0 15,0-4 0-15,-2 2 0 0,0 1 0 0,-1-4 0 0,0 0 0 0,0 0 0 0,-2-2 0 16,1 2 0 0,-3-2 0-16,2 0 0 0,-4 1 0 0,3-2 0 0,-2 0 0 15,0 1 0-15,-1-2 0 0,0-2 0 0,1 1 0 0,-1 2 0 0,-2-3 0 0,2 2 0 16,-3-2 0-16,2 0 0 16,-2-2 0-16,0 2 0 0,-1 0 0 0,0-3 0 0,-1 3 0 0,0-1 0 0,1 1 0 15,0 0 0-15,0 0 0 0,0 0 0 0,0 0 192 16,0 0-64-16,0 0-128 0,0 0 0 0,-15-15 0 15,15 13 0-15,0 1 0 0,1-3 208 0,0 1-64 16,1 0-16-16,0-2 0 0,-1 1-128 0,2 0 0 16,-1 2 0-16,0-4 0 0,0 2 0 0,-1-2 0 15,0 2-160-15,1-2 160 16,-2-3 176-16,0 2 128 0,-2-2 16 0,1-1 16 0,-1 0-160 0,-3-4-48 16,1 0 0-16,-1-1 0 0,-1-1-128 0,1 0 0 15,-1-3 0-15,0 0 0 0,-1 0 128 0,4 0 0 0,-2 1 0 16,0 2 0-1,2 2-128-15,2-1-176 0,0 6 48 0,2 0 0 0,0 5 128 0,1 0 0 0,1 2 0 0,1 2 0 16,0 2 0-16,1 5 0 16,0 0 0-16,1 4 0 15,0-1-128-15,-1 2 0 0,1 0 0 0,-1 0 0 0,0-1 0 0,-1 0 0 0,-1 2 0 0,1-1 0 16,-1-2-64-16,-1 1 0 0,1 0 0 0,-2 0 0 31,0-1 192-31,-1 2-128 0,0-2 128 0,-1 0-128 16,0 3 128-16,-1-3 0 0,0 2 0 0,1-2 0 15,-2 2 0-15,-1-2 0 0,2 0 0 0,0 1 0 0,-1-1 0 16,1-3 0-16,-1 2 0 0,2 0 0 0,0-3 0 0,-1 4 192 16,0-3-64-16,1 2 0 0,-2-2 96 0,-1 2 32 15,2 0 0-15,-3-3 0 0,0 4 0 0,-2-4 0 16,-1 1 0-16,1 2 0 0,-1-5-64 0,0 2 0 16,-3 2 0-16,0-1 0 0,-1 0 0 0,0-3-16 15,0 1 0-15,1-2 0 0,1 0-176 0,0-3 0 16,2 0 0-16,1-3 0 0,2 1 0 0,0-2 0 15,3 1 0-15,0-4 0 16,2 1-656-16,2-4-112 0,1 2-32 0,2-2-12192 16,3 0-2432-16</inkml:trace>
  <inkml:trace contextRef="#ctx0" brushRef="#br1" timeOffset="43">30281 14114 29487 0,'-4'0'2624'0,"3"0"-2112"0,1 0-512 0,0-2 0 0,1 2 560 0,-1-1 0 0,0 1 0 0,0-3 0 0,0 3-560 0,0-4 0 16,0 4 0-16,0 0 0 0,0 0 592 0,0 0 16 16,0 0 0-16,0 0 0 0,0 0 352 0,-21 0 64 15,15 2 0-15,0 3 16 0,-1 1-528 0,1-2-96 16,-1 2-32-16,-1 1 0 0,1 2 0 0,0-1 0 15,-1 2 0-15,-1 0 0 0,2 3-224 0,0-4-160 0,-2 4 192 0,2-3-192 16,-2 2 240-16,0 0-64 16,2 2-16-16,-2-2 0 0,0 3-32 0,1-2 0 0,-2 3 0 0,0 0 0 0,-1 0-128 0,-3 0 160 31,2 3-160-31,-3 0 160 0,-1 2-160 0,1 2 0 0,-2-1 0 0,0 0 0 0,-1 0 0 0,0 1 0 16,-1-2-160-16,1-2 160 0,0 0 0 0,1-3 0 15,0 3 0-15,1-7 0 16,-2 2 0-16,2-2 160 0,1 0-32 0,2-2 0 15,-1-1-128-15,1 1 0 0,1 0 144 0,1-3-144 16,3 2 144-16,-1-3-144 0,0 0 192 0,3 0-192 0,0-2 160 0,1 0-160 0,0 1 128 16,1-2-128-16,2 0 0 0,-1 1 0 15,1-2 0-15,-1-1 0 16,2 2 0-16,-1 0 0 0,1 0 0 0,-1-2 0 0,0 2 0 0,-2-1 0 16,2 2 0-16,-5-2 0 0,4-1 0 0,-3 2 0 0,1-1 0 0,-3-2 0 31,2 0 0-31,-1 0 0 0,0 0 0 0,0-2 0 15,1 2 0-15,0-4 0 0,-1-1 0 0,0 2 128 16,2-4 32-16,0 0 0 0,0-2 0 0,0-1 0 16,4 1-160-16,-1-6 128 0,0 1-128 0,2-3 128 0,0-1 0 15,2 0 0-15,-1-1 0 0,3 0 0 0,-1 0-128 0,1 0 0 16,1 3 0-16,1 0 128 0,-1 0-128 0,0 4 192 16,-1 0-192-16,-1 2 192 0,0 3-192 0,-2 1-176 15,2 4 48-15,-3 1 0 0,0 1 128 0,-2 0 0 16,2 0 0-16,-1 0 0 0,0 0 0 0,0 3 0 15,-1-3 0-15,2 0 0 0,0 0 0 0,0 0-128 16,0 0 128-16,-5 25-128 0,5-14 128 0,0 0 0 16,2 3 128-16,-1 1-128 0,1 2 0 0,1 0 0 15,-1 1 0-15,2 0-128 0,-2 1 128 0,2-1 0 16,-1 1 128-16,0-2-128 0,0 2 0 0,-1-3-128 0,1 2 0 16,-2-4 0-16,2-2 128 0,-1-1 0 0,0-1 0 0,1-2 0 15,-1-2 0-15,2 0-160 0,-1-2 160 0,-1 1-160 16,2-2 160-16,-2 0 0 0,2-2 0 0,-2 2 0 15,1-1 0-15,-1-1 0 0,0 2 128 0,0-1-128 16,1 2 0-16,-1-3 128 0,2 2-128 0,-1-3 0 16,4 0 0-16,0-3 128 0,3 2-128 0,1-3 0 15,1-2 0-15,3 0 0 0,3-3 0 0,0-1 0 16,1 0 0-16,2-2-208 0,-2 0 16 0,1-1 16 16,3 1-656-16,-4 0-128 15</inkml:trace>
  <inkml:trace contextRef="#ctx0" brushRef="#br1" timeOffset="44">29092 15024 14735 0,'0'-3'1312'0,"0"-3"-1056"0,2 3-256 0,-1-1 0 0,0 2 464 0,0-1 48 0,2-1 0 0,-1-3 0 0,3-4 960 0,-1 1 192 0,1 3 32 0,-1 1 16 0,-1 1 976 16,-2 4 192-16,2 1 32 0,-3 0 16 0,0 3-752 0,0 1-128 16,-1 1-48-16,-2 5 0 15,2 0-1072-15,-1 2-224 0,-1 4-32 0,1 3-16 0,-1 3-112 0,2 0-32 16,1 3 0-16,0 1 0 0,1 2-192 0,0 1-64 15,2 2 0-15,1-3 0 0,-2 2-256 0,0 1 0 16,1 1 128-16,-2 0-128 0,0 1 0 0,-1 0 0 16,0 1 0-16,-1-2 0 0,-1 3 0 0,0-3 0 15,0-1 0-15,1-5 0 16,0-1 0-16,-1-7 0 0,4-2 0 0,-1-3 0 0,1-6 0 0,2-2-176 0,1-1 176 0,2-7-13568 31,1-3-2576-31</inkml:trace>
  <inkml:trace contextRef="#ctx0" brushRef="#br1" timeOffset="45">24908 16968 3679 0,'0'-2'320'0,"0"-2"-320"0,0 1 0 0,0-2 0 0,1 3 4256 0,0 0 784 0,1-1 144 0,0 0 48 0,2-4-2336 0,2-2-464 16,1-1-80-16,2-3-32 0,1 3-976 0,0 4-192 16,0 0-32-16,0 4-16 0,-2-1 16 0,1 3 0 15,-2 3 0-15,1 0 0 0,-1 6-368 0,-1 0-80 16,2 7-16-16,-5 0 0 0,1 6-288 0,-1 3-64 15,-1 3-16-15,-1 6 0 0,-1 5-144 0,-1 6-16 16,-1 5-128-16,-2 1 192 0,-1 2-192 0,-4-1 0 0,1 1 128 0,-3-3-128 16,1-6 0-16,-3 5-160 0,0-2 32 0,-2-3 0 15,1-3 128-15,2-3 0 16,0-7 0-16,2-2 0 0,0-6 0 0,2-4 0 0,2-3-176 0,1-5 176 31,1-4-864-31,2-4-80 0,1-3-16 0,1-3-16784 16</inkml:trace>
  <inkml:trace contextRef="#ctx0" brushRef="#br1" timeOffset="46">25572 16972 39615 0,'-11'12'1760'0,"1"-2"352"0,1 0-1680 0,3-1-432 0,2-3 0 0,3 0 0 0,-1 0 128 0,-3 4-128 0,-3 10 0 0,-4 7 128 15,0 3 64-15,-2 3 0 0,2 3 0 0,-2-1 0 16,2 0-192-16,0 2 0 0,3-2 144 0,1 0-144 15,4 0 0-15,1-1 0 0,1 1 0 0,2-3 128 16,4 3-128-16,1-4 0 0,3 1 0 0,-1-4 0 16,3-3 0-16,0-3 0 15,2-2 0-15,0-5-128 0,3-5 128 0,1-3 0 0,3-2 0 0,2-5 0 0,4-2-160 16,2-5 160-16,5-2-192 0,4-4 192 0,3-3-192 0,2-2 64 31,-2-2 128-31,-1 1-208 0,-1-2 208 0,-2 1 0 0,-3-2 0 0,-2 0 0 0,-5 0 0 0,-2-3 0 16,-6 3 160-16,-5-1-160 15,-3 1 192-15,-3 0-64 0,-5 0 0 0,-4-1 0 16,-2-1 112-16,-3-2 16 0,-4 3 0 0,0-1 0 0,-4-2-128 0,-2-3-128 16,0 2 176-16,-3-1-176 0,1 2 272 0,-1 0-48 15,1 1-16-15,-1-2 0 0,1 3-208 0,2 0 0 16,0 4 0-16,1-1 0 0,2 2 0 0,2 3-128 16,2 3-16-16,1 0 0 15,2 5-736-15,1 0-144 0</inkml:trace>
  <inkml:trace contextRef="#ctx0" brushRef="#br1" timeOffset="47">26754 16862 29487 0,'-4'-1'2624'0,"1"-2"-2112"0,0 3-512 0,2 0 0 0,1 0 1904 0,-1 0 272 0,-2 0 48 0,1 0 16 0,-2 0-1568 0,3 3-304 0,0 1-64 0,2 4-16 16,1 6 224-16,1 2 64 0,3 6 0 0,-2 5 0 16,1 3-128-16,-2 7 0 0,1 5-16 0,-2 5 0 15,0 6-256-15,-4 4-48 0,0 6-128 0,-2-2 192 16,-3 4-192-16,-1-3-160 0,0 0 32 0,-1-8 0 31,-2-3-240-31,1-8-32 0,0-3-16 0,3-7 0 0,1-3 416 0,2-5-128 0,0-7 128 0,2-2-12080 16,0-7-2352-16</inkml:trace>
  <inkml:trace contextRef="#ctx0" brushRef="#br1" timeOffset="48">27468 16934 38703 0,'-10'10'1712'0,"1"-4"352"0,0 0-1648 0,2-2-416 0,2-2 0 0,2 2 0 16,0-2 432-16,-3 2 0 0,-4 2 0 0,-1 3 0 15,-3-2-432-15,2 2 0 0,2 1-192 0,0 0 192 16,2-2 192-16,0 2 176 0,0 3 16 0,2-1 16 16,-1 4-208-16,-1 1-32 0,1 5-16 0,-2 2 0 15,1 2-144-15,0 5 0 0,-1 4 0 0,2 1 0 0,0 1 0 0,0 1 0 16,3 0-144-16,0-1 144 15,0-1 0-15,3-2 0 0,2-2 0 0,2-2 0 0,0-3 0 0,5-4 0 16,2-2 0-16,1-2 0 16,2-3-192-16,3-4 0 0,0-2 16 0,3-2 0 15,1-2-704-15,2-4-144 0,0 1-16 0,2-6-16 16,1 0-96-16,-2-4-32 0,3-3 0 0,-2-1 0 0,-3 0 1008 0,-2-1 176 16,1-4 0-16,-1-3 160 0,-2 3 208 0,-1-1 32 15,-1-3 16-15,0 0 0 0,-2-2 416 0,0-2 96 16,-1 1 16-16,-1-4 0 0,0 1-240 0,-1-3-64 15,-1 1 0-15,-2-1 0 0,1 1-256 0,-5-4-48 16,0-3-16-16,-2 3 0 0,-2-2-128 0,-3 3-16 16,-1 2-16-16,-1 1 0 0,-3-1-16 0,-2 1 0 15,-1 2 0-15,-2-1 0 0,1 4-144 0,-3 0 160 16,-3 1-160-16,-1 3 160 0,2 3-384 0,-2 4-80 0,1 2-16 0,0 4 0 31,1 3-880-31,2 3-176 0,1 3-32 0,2 0-15744 0</inkml:trace>
  <inkml:trace contextRef="#ctx0" brushRef="#br1" timeOffset="49">22571 16482 8463 0,'5'3'752'0,"1"-2"-608"0,-1-1-144 0,-1 0 0 0,-1 0 1408 0,3-1 256 0,7 1 64 0,8 0 0 0,7-3-704 0,6 0-144 16,5-7-32-16,2-3 0 0,2-3-128 0,4-2-16 16,5-3-16-16,3-1 0 0,0 2-240 0,3 0-64 0,5 1 0 0,1 3 0 15,-5 0-384-15,-1 1-144 0,-1 3 0 16,-3 2 0 0,-3 4-832-16,-2 2-176 0,0 6-16 0,-2 2-7024 0</inkml:trace>
  <inkml:trace contextRef="#ctx0" brushRef="#br1" timeOffset="50">26591 16233 13823 0,'4'-2'1216'0,"-2"1"-960"0,-2 1-256 0,0 0 0 0,0-1 1360 0,1 1 240 0,2 0 32 0,0 0 16 0,2-3-816 0,3 2-144 16,-1-1-48-16,1-2 0 16,1 2 800-16,0-2 160 0,2-1 16 0,2 1 16 0,0 0-224 0,3 1-32 15,3-3-16-15,2 3 0 0,1-1-992 0,3-1-208 16,1 4-32-16,4-1-128 0,2 2 0 0,1 2 0 15,4 2 0-15,1-2-192 32,1 2-576-32,0 2-96 0,1 0-32 0,1 1 0 15,1-4-1168-15,-1 4-240 0</inkml:trace>
  <inkml:trace contextRef="#ctx0" brushRef="#br1" timeOffset="51">26373 15983 23951 0,'-2'0'2128'0,"-1"0"-1696"0,1 0-432 0,1 0 0 0,1-3 1984 0,0 2 304 0,0 1 64 0,0-2 16 0,1-2-1488 0,0 0-304 0,1-2-48 0,0 1-16 16,0 0-512-16,-1 3 0 0,1-2 0 0,-4 4 0 15,1 0 256-15,-1 0 0 0,-2 4 0 0,-2-1 0 16,0 6 48-16,-1 1 0 0,-1 2 0 0,-1 1 0 16,0 6-304-16,-2 1 0 0,-1 4 0 0,-2 2 0 15,2 2 0-15,-3-2 0 0,2 1 0 0,-4 2 0 16,3-1 0-16,-2 1-144 0,0-3 144 0,-1-2 0 0,0 2-192 16,0-1 32-16,-2-3 16 0,-1 1 0 0,2-1-64 0,-2-2-16 15,0 1 0-15,2-5 0 16,-1 0 224-16,2-1-144 0,2-5 144 0,2-1-128 0,0-2 384 0,2-5 96 15,2 2 16-15,1-4 0 0,2 0 112 0,-1-4 32 16,4-1 0-16,-1 1 0 0,3-2-512 0,1 0 128 16,0-1-128-16,2-4 0 0,2 3 0 0,1-2 0 15,1-2 128-15,1 1-128 0,1 0 128 0,-1-1 0 16,2 1-128-16,-2-1 192 0,0 3 16 0,-1-1 0 0,-1 0 0 16,-3-1 0-16,1 4-208 0,-2-2 144 15,0 2-144-15,-1 1 128 0,-1 2-128 0,0-2 0 16,-1 1 0-16,1 1 0 0,0-3 128 0,-2 2 0 0,3-1 0 0,-1-1 0 15,1 4-128-15,0-3 0 0,1 2 0 0,-1-2 0 16,0 2 0-16,-1-1 0 0,0 4 0 0,1-2 0 16,0 3 0-16,-1-2 0 0,-1 4 0 0,1-2 0 15,0 3 0-15,-1 3 0 0,-2 0 192 0,1 2-64 16,0 1-128-16,-1 4 0 0,1-1 0 0,0 3 128 16,0-1-128-16,1-2-176 0,1 2 48 0,-1-2 0 15,2 0 128-15,0-2-208 0,4 1 80 0,-2-1 128 16,2 0-128-16,0-1 128 0,2 1 0 0,0 0 0 0,2-2 0 15,0 2 0-15,2 0 0 0,-1 2 0 0,0-2 0 0,-1-1 0 16,2 1 128-16,-1-3-128 0,1 2 0 0,-2 0 128 16,1-2-128-16,0-1 0 0,1-2 0 0,-2 1 0 15,1-2-224-15,1-1 80 16,0 0 16-16,-1-2 0 0,1 0 0 0,2 0 0 16,-1-1-816-16,0-2-144 0,0 1-48 0,0-4-9616 15,1 0-1920-15</inkml:trace>
  <inkml:trace contextRef="#ctx0" brushRef="#br1" timeOffset="52">24118 16230 7359 0,'-6'-4'656'0,"1"1"-528"0,2-1-128 0,3 2 0 16,0 2-1008-16,-1-4-224 0,-3-2-48 0,-2-1-16 0,-1-5 928 0,-1 0 192 0,1-1 48 0,2 3 0 0,0 1 3088 0,1 2 624 0,2-1 128 0,2 0 32 15,0 2 16-15,2 0 0 16,2 0 0-16,1 0 0 0,1 2-1440 0,1-2-272 16,1 2-64-16,-2-1-16 0,3 4-1008 0,1-2-208 0,1 1-48 0,1 2 0 31,0 2-432-31,3 1-80 0,-1 1-32 0,-2 2 0 0,2 0-32 0,-2 4 0 15,-1-2 0-15,0 4 0 0,1 0-128 16,-1 0 128-16,-1 3-128 0,-1-1 128 0,1 2 48 0,0 0 0 16,3 1 0-16,-1 1 0 0,-1-2-176 0,3 1 192 15,1-1-192-15,-1 3 192 0,2 0-192 0,-1-3 160 16,1 3-160-16,0-1 160 0,2 2-160 0,-1-1 0 16,0 3 0-16,-1-3 0 0,1 0 0 0,0 2 0 15,-2-1-160-15,0-1 160 0,-1-3 0 0,0 2 0 16,0-2 0-16,-3-3 0 0,0-1 0 0,0 2 0 15,-2-4 0-15,-1-2 0 0,0 0 0 0,-2-3 0 0,0 1 0 0,-1-6 0 16,-1 1 0-16,-1-1 0 0,1 3 0 0,-1-3 0 16,0-3 0-16,0 2 0 0,-2-2 0 0,1 0 0 15,0-3 0-15,-1-1 0 0,0-1 128 0,0 0-128 16,1-3 256-16,-1 1-48 0,-1 0-16 0,0-2 0 16,0 2-192-16,0-3 144 0,-1 0-144 0,-2 1 128 15,2-1 0-15,-2 4-128 0,0-4 192 0,-1 3-64 16,0 2-128-16,-1-5 0 0,0 3 0 0,-1 0 0 15,0 1 0-15,0-3 0 0,-2 3 0 0,1 1 0 0,1-1 128 16,-2 3 0-16,1-1 0 0,0 1 0 0,0-1-128 16,0 1 0-16,2 1 0 0,-1-2 0 0,1 1 0 0,1 0 0 15,2-2 0-15,-1 2 0 0,2-3 0 0,2 1 0 16,1 0 0-16,0-2 0 0,2 4 0 0,1-2 0 16,-2 1-144-16,5 0 144 0,-2 1-256 0,3 0 0 15,-2 2 0-15,2 3 0 0,-1 1 16 0,1 2 16 16,-2 4 0-16,2 0 0 0,-1 4-64 0,-1 3-16 15,-2-1 0-15,0 4 0 0,-3-1 160 0,1 1 144 16,-1 1-208-16,-1 1 80 0,2-2 128 0,-2 0 0 0,-1-3 0 16,0 2 0-16,0-1 0 0,0-2 0 15,1-2 0-15,-1 1 0 0,0-1 0 0,2-2 0 0,-2 0 128 0,-2-2-128 16,1 1 0-16,-1-1 0 0,-1 0-160 0,0-2 160 16,-2 2 0-16,-3 0 0 0,1 0 0 0,-3 2 0 15,-1 0 0-15,-2 1 0 0,-1 2 0 0,-4 0 0 16,2 3 0-16,-2-4 0 0,-1 5 0 0,-1-6 0 15,2 1 240-15,-1-1 48 0,1-2 16 0,0-2 0 16,2 2-128-16,3-4-32 0,0-5 0 0,3 1 0 16,3-6-144-16,2-1-176 0,4-6 48 0,3-7-18160 15</inkml:trace>
  <inkml:trace contextRef="#ctx0" brushRef="#br1" timeOffset="53">27978 15837 4607 0,'-7'-6'400'0,"2"2"-400"0,0-1 0 0,2 4 0 0,2-2 1264 0,0 3 160 0,0 0 48 0,-2 0 0 16,1-2 272-16,-3 1 64 0,0-2 16 0,-1 2 0 0,2 1-624 0,-1 0-128 16,3 4-32-16,-2-4 0 0,1 1 400 0,2 1 80 15,0 1 16-15,0-2 0 0,1 2 240 0,0-1 48 16,1 2 16-16,-1-2 0 0,2 2-432 0,0-2-96 16,-1 3-16-16,1 2 0 0,0-1-512 0,-1 2-96 15,0-1-32-15,2 0 0 0,0 2-432 0,1-2-96 0,0 2 0 0,-1-3-128 16,2 0 0-16,0 1 0 15,3 2 0-15,0 0 0 0,1 1 0 16,1-3 0-16,2 4 0 0,2-1 0 0,1 2 0 0,1 1 160 0,1 0-160 0,3 2 192 16,0 1-192-16,-1-2 0 0,4 1-192 0,-2-2 192 15,0 2-128-15,0-2 128 0,1-2 0 0,-1 0 0 16,-1-1 0-16,-2 0 0 0,1-4 0 16,-2 3 0-16,1-5 0 0,-2 3 0 0,1-1 0 0,0 0 0 0,-1 0-128 15,0 0 128-15,0 1 0 0,-1-4 0 0,1 3 0 16,-1-1 0-16,0 3 0 0,0-2 0 0,-2 0 0 0,-1 0 0 15,0 2 0-15,-1-2 0 16,0 3 0-16,-1-3 0 0,1 4 0 0,0-2 0 0,-1 2 0 16,1 0 0-16,-1 3 0 0,0-1 0 15,-2 0 0-15,0 2 0 0,-2 1 0 0,1-2 0 0,-1 0 0 0,-1-3 0 16,-2 2 0-16,0-3 0 0,-1-2 0 0,0 2 336 31,-2-3-32-31,1-2-16 0,-1-2-80 0,0-2-16 0,1 1 0 0,0-1 0 0,1-1-192 0,0 1 0 31,1-2 0-31,-1 2 0 0,0-4 0 0,-2 4 0 0,0 0 0 16,0 0 0-16,0 0 0 0,0 0 128 0,18-13-128 0,-17 11 0 16,2 1 128-16,-2-2-128 0,-1 3 0 0,0-2 0 15,0 2 160-15,-1-1-160 0,-1-2 160 0,0-1-160 16,-2-1 272-16,-1 2-32 0,1-5-16 0,-1 2 0 16,-1-3 0-16,0 0 0 0,-1-4 0 0,-1 1 0 15,0-2-48-15,-2-3-16 0,1 0 0 0,-2 1 0 16,2-3-32-16,-1 0-128 0,1 1 192 0,0-2-64 15,0 2-128-15,2-2 128 0,-1 1-128 0,3 3 128 16,3 0-128-16,-1 4 0 0,3-3 0 0,2 5 0 0,0 0 0 16,1 0 0-16,0 4 0 0,2-3 0 0,-1 3 0 0,2 2-144 15,-1 1 144-15,1-2-160 0,-1 1-96 0,1 4 0 16,-1-2-16-16,0 0 0 0,-1 2 32 0,-1 2 16 16,-1 0 0-16,-1-2 0 0,2 0 48 0,-3 3 16 15,1-3 0-15,-1 1 0 0,0-1 160 0,0 0 0 16,1 0 0-16,-1 0 0 0,1-1 0 0,2 1 0 15,-2-3 0-15,2 3 0 0,-1 0 0 0,1 0 0 16,-1 0 0-16,-2 0 0 0,0 0 0 0,0 0 0 16,0 0 0-16,0 0 0 0,10 22 0 0,-9-13 0 15,0-3 0-15,1 2-128 0,-2 0 128 0,1 2 0 0,0 0 0 0,0 0 0 16,2 1 0-16,-2-1 0 16,0 0 0-16,1 0 128 0,-1 2-128 0,0-2 0 0,0 2 0 0,-1 1 0 15,0-1 0-15,1 0 192 0,-1 2-64 0,0 1 0 16,2-4-128-16,-1 4 0 0,0-2 0 0,0 2 128 15,1-2-128-15,-2 3 0 0,1-4 0 0,-1 0 0 16,0 1 0-16,-1 0 0 0,-2 0 0 0,1-1 0 16,0 1 0-16,-1-4 0 0,0 1 0 0,1-1 0 15,-2 1 0-15,0 0 0 0,1 0 0 0,-2-2 0 0,0 2 224 0,0-4 32 16,-1 3 0-16,-1-2 0 0,0 2 176 0,-2-3 32 16,1 1 16-16,-2-4 0 0,1 3-192 0,1-4-32 15,-1 0-16-15,-1 1 0 0,1-3-112 0,1 0 0 16,-2 0-128-16,1-3 192 0,0-1-192 0,1 2 0 15,-1-2 128-15,1-2-128 0,0 2-160 0,2-1-80 16,-2 2-16-16,2-1 0 16,3-1-192-16,-1 1-64 0,0 1 0 0,0-1 0 15,2 1-304-15,1 0-64 0,0 0-16 0,1 0-17632 0</inkml:trace>
  <inkml:trace contextRef="#ctx0" brushRef="#br1" timeOffset="54">30232 15670 22111 0,'0'-4'1968'0,"0"2"-1584"0,0 2-384 0,0 0 0 0,2 2 576 0,-1-2 48 0,-1-2 0 0,1 1 0 16,0 1-64-16,1 0-16 0,0 0 0 0,-2 0 0 16,0 0 384-16,0 0 80 0,-4 22 16 0,2-16 0 0,-1 4-512 0,0-3-112 15,-2 4-16-15,1-1 0 0,-1 0 64 0,-1 0 16 16,1 2 0-16,-2-2 0 0,-2 3 320 0,-1-1 64 15,-1 0 16-15,0 2 0 0,-3 1-48 0,1-1-16 16,0-2 0-16,-2 3 0 0,1 1-224 0,-3 0-32 16,-1 6-16-16,-2-3 0 0,0 0-208 0,-1 2-32 15,-1 3-16-15,-1 1 0 0,-2-1-272 0,-1 1 128 16,-1 1-128-16,-2-1 0 0,1 1 128 0,-1-1-128 0,1-2 0 16,2-2 0-16,2-2 304 0,1-2-48 15,1-1-16-15,2-1 0 0,0-3-96 0,5 1-16 16,0-1 0-16,1-1 0 0,2 0-128 0,0-1 0 0,2-2 144 0,0 3-144 15,0-4 0-15,2 2 0 0,-1-2 0 0,2 2 0 16,1-5 0-16,-1 2 0 16,4-4 0-16,-2 2 0 0,2-2 128 0,1-2-128 0,0 0 128 0,1 0-128 15,0 0 304-15,1-2-16 0,0 2 0 0,-1-4 0 16,1 4-128-16,0 0-32 16,0 0 0-16,0 0 0 0,0 0-128 0,0 0 0 0,2-22 0 0,-1 17 128 15,1 1-128-15,0-3 160 0,1 1-160 0,-1-1 160 16,1 3-160-16,-1-3 0 0,1 0 144 0,0 1-144 0,0-3 0 0,0 2 0 15,0-3 0-15,-1 1 0 0,1-1 0 0,-2 0 0 16,0-1 0-16,1 1-128 0,-2 3 128 0,0-5 0 16,0 3 0-16,-2-1 0 0,1 0 0 0,0-2 0 15,0-3 0-15,-2 1 0 16,1 2 0-16,0-2 0 0,1-1 0 0,0 2 0 16,2-2 0-16,-1 3 0 0,3 2 0 0,-1 0 0 15,1 4 0-15,-1 0 0 0,1-1 0 0,-1 4 0 0,-1 0 0 0,1 3-128 16,-1 0 128-16,-1 0 0 0,-1 0-224 0,-2 3 32 0,1 3 16 15,-2-2 0-15,0 2-144 0,-1 0-16 16,0 1-16-16,0 2 0 16,-1 1 160-16,1 0 16 0,1 1 16 0,0 2 0 0,0 0 32 0,0-1 0 0,2 4 0 0,-2-3 0 15,3 0 128-15,-1 2-192 16,2-3 192-16,0 1-192 0,2-2 192 0,-2 0 0 0,2-1 0 0,-1 0 0 16,2-1 0-16,1 0 0 0,-2 1 0 0,2 3 0 15,-2-3 0-15,2-1 0 0,1 0 0 0,-1-1 0 16,1-2 0-16,0-1 0 15,1-2 0-15,1-3 0 0,2 3 0 0,-1-6 128 0,4 1-128 0,-3 1 176 16,3-2-176-16,-3-1 0 0,4 2-160 0,-2-2 160 0,1 2-288 16,1-2 32-16,0 2 16 0,3 0 0 15,-1 0-464-15,0-1-112 0,1 2-16 0,1-1-10960 16,2-1-2208-16</inkml:trace>
  <inkml:trace contextRef="#ctx0" brushRef="#br1" timeOffset="55">28840 16978 32255 0,'-4'-2'2864'0,"2"1"-2288"0,2 1-576 0,0-3 0 0,1 3 496 0,-1 0-16 0,0 0 0 0,0-4 0 0,-1 4 272 0,0-2 48 0,1 2 16 0,0 0 0 15,0 0-272-15,0 0-48 0,0 0-16 0,-9 21 0 16,5-11-112-16,1 2-32 0,-1 2 0 0,-1 2 0 16,0 5-80-16,0 2-32 0,0 5 0 0,-1 4 0 15,1 5-64-15,-1 1-16 0,0 3 0 0,-1-1 0 16,0 0-144-16,1 1 0 0,0 0 144 0,1-3-144 0,0 1 0 0,0-2 0 15,1 1 0-15,0-1 0 0,3-2 0 0,0-1 0 16,1-1 0-16,1-1 0 16,-1-1-896-16,1-3-128 0,1-2-48 0,-2-1-10512 15,0-3-2096-15</inkml:trace>
  <inkml:trace contextRef="#ctx0" brushRef="#br1" timeOffset="56">29331 17041 40543 0,'-9'7'1792'0,"3"-7"384"0,0 1-1744 0,2-1-432 0,3 0 0 0,1 0 0 16,0 0 0-16,-1 2 0 0,-2-2-144 0,1 3 144 15,-2 3-160-15,-2 1 160 0,0 3-128 0,-2 5 128 16,0 1 224-16,-2 4 128 0,0 7 32 0,0 2 0 16,-1 5-176-16,1 5-16 0,-1 1-16 0,2 2 0 0,-1 5-176 0,3 2 0 15,1 0 0-15,1 2 128 0,1-3-128 16,3-1 0-16,1-2 0 0,2-6 0 0,2-1 0 0,1-5 0 15,2-5-192-15,2-2 192 0,1-4-272 0,1-1 64 16,3-2 16-16,-1-7 0 16,2 2-304-16,1-6-48 0,1-1-16 0,0-4 0 15,1-1 48-15,-3-4 16 0,2 0 0 0,1-4 0 0,0-4 496 0,1-4 192 0,0-1-16 16,1-4 0-16,0-5 224 0,-1 1 48 16,-2-2 16-16,0 0 0 0,-1-1-128 0,-2 0-16 15,-2-2-16-15,1-3 0 0,-4 0-48 0,1 1-16 16,-1-4 0-16,0-1 0 0,-2 3 16 0,-2-5 0 15,1-2 0-15,-1 2 0 0,-1 1-80 0,-2 3-16 0,0 1 0 0,-2 3 0 16,0 3-32-16,-3 2 0 0,-1-1 0 0,-2 5 0 16,0 0 176-16,0 3 16 0,-4 0 16 0,-1 1 0 15,-2 1-16-15,-1 1 0 0,-2 2 0 0,-3 0 0 16,0-1 0-16,1 3-16 0,-2-1 0 0,2 0 0 16,-3 2-304-16,2-1 0 0,0 1 0 0,1-3 0 15,1 3-256-15,1-1-16 0,2 1 0 0,0 2 0 31,3 0-432-31,0-1-96 0,1 0-16 0,2 0-18752 0</inkml:trace>
  <inkml:trace contextRef="#ctx0" brushRef="#br1" timeOffset="57">17720 7257 4607 0,'26'-22'400'0,"-9"6"-400"0,-1 1 0 0,-3 5 0 0,-7 7 1776 0,-1-2 272 0,0 0 48 0,3-4 16 0,6-7-848 0,1 0-176 15,0-5-16-15,-6 4-16 0,-4 2 352 0,-6 0 64 16,-4 4 0-16,-3 0 16 0,-5 1-80 0,-3 0-32 16,0 1 0-16,-4-1 0 0,-1 3-96 0,-4-4 0 15,1 1-16-15,-3 2 0 0,-1 0-688 0,-1-2-128 16,-1 4-16-16,-1-4-16 0,-2 4-416 0,-1-4 0 15,2 4 0-15,1 1 0 0,-2 1 0 0,-6 0 0 0,-4 4 128 0,-6 0-128 16,-6 0 0-16,-2-2 0 16,-3 1 0-16,-4-2-176 0,-4 3 176 0,-4 3 0 0,-5 0 0 0,-3 3 0 15,1-2 256-15,-5 0 64 0,-7-2 32 0,-3 2 0 16,0 5 48-16,0-6 16 0,2 4 0 0,1-5 0 16,1 2-96-16,-5-2 0 0,-3 2-16 0,1-3 0 15,6-1-304-15,0-1 0 0,-4 1 128 0,-3-3-128 0,0 3 0 16,-1-1 0-16,0-1 0 0,4 2 0 0,2 0 0 0,-7 0 0 15,-9-3 0-15,-2 2 0 0,0-1-144 0,-1 2-48 16,0 0 0-16,-1-4 0 16,1 1-736-16,-3 0-160 0,-3-1-16 0,0-1-16 15,6-2 48-15,-6 0 16 0,-8 1 0 0,-2 0 0 0,7 0 1056 0,-9 2 0 16,-12 2 176-16,1-2-16 0,10 1 352 0,-8 0 64 16,-5 3 0-16,-2 0 16 0,1 0 48 0,-1 0 0 15,-2 1 0-15,-4-1 0 16,-3 2-480-16,2-4-160 0,7-2 0 0,-6 3 144 0,-1 1-400 0,-1 1-64 0,7-1-32 15,4-1 0 1,-1 1 352-16,0 1-176 0,-2-2 176 0,0-1-128 16,8-1 128-16,-5 3 192 0,-4 5-32 0,-2-4-16 0,5 2-144 0,-7 0-176 0,-4 4 48 0,-3-4 0 31,1 2-656-31,2-1-128 0,8-4-32 0,-8 3 0 16,-5 1-272-16,2 1-64 0,16-3-16 0,-7 0 0 0,-5 1 752 0,-2-2 160 15,4 4 16-15,5-2 16 0,11-3 352 0,-7 4 0 16,-4 2 0-16,2-2 0 0,14-1 752 0,-3-1 64 0,-4 2 16 0,2-2 0 15,11-1 576-15,-3-1 128 16,-4 3 32-16,2-7 0 0,5 2-480 0,4-4-112 0,1 2-16 0,3-2 0 16,5-4-400-16,2 1-96 0,0 3-16 0,3-4 0 0,2 0-176 0,1 1-32 15,1 3-16-15,0 3 0 0,3-4-224 0,1 4-192 16,6-3 48-16,-5 3 0 0,-3 3-64 0,1 0-16 16,5-4 0-16,-1 4 0 15,3 2-144-15,-1 0-16 0,2 1-16 0,2 0 0 16,2 0 160-16,3 0 48 0,3 4 0 0,3-5 0 0,0-1 16 0,6-1 16 15,10-1 0-15,1-1 0 0,0 2 160 0,1 0 176 16,2 0-48-16,2 2 0 16,3-2 0-16,1 1-128 15,1-1 192-15,4 3-64 0,3-3 176 0,2 1 16 0,2 4 16 16,1 1 0-16,2 0-80 0,0 5-32 0,-2 2 0 0,1 2 0 16,0 3-32-16,1 2 0 0,2 2 0 0,5-2 0 15,5 1 192-15,-1 4 16 0,-4 9 16 0,-2 5 0 16,-2 5-416-16,2 5 128 0,3 4-128 0,0-3 0 15,4 0 0-15,0-2 0 0,2-1 0 0,1-2 0 16,5-3 0-16,-1-3 0 0,3 0 0 0,1 1 0 16,3 2 0-16,3 2 0 0,1-2 0 0,3-5 0 15,1-1 320-15,3-2-32 0,0-3 0 0,2 4 0 16,2-3-128-16,1 5-32 0,0 1 0 0,-2 3 0 16,1 1 64-16,-1 3 0 0,1 4 0 0,-2 2 0 0,-2-7-192 15,0 3 192-15,-2-2-192 0,-1 2 192 0,-1 1-192 0,-2 0 192 16,-2 2-192-16,-1 1 192 0,2 2-192 0,-1-1 160 15,0-3-160-15,3-4 160 0,3-11-160 0,0-2 0 16,2 1 0-16,1-5 0 0,1-1 208 0,3-3-32 16,1 3-16-16,1-5 0 0,0-3-160 0,3-2 0 15,1-1 0-15,2-3 0 0,3-2 0 0,1-4 0 16,3-1 0-16,2-3 0 0,1-2 176 0,0-2-48 16,3-2-128-16,0 0 192 0,-2-2-48 0,2 0-16 15,2-2 0-15,1 1 0 0,1 4 0 0,3-4 0 16,4-2 0-16,0 2 0 0,1-3-128 0,2 3 0 0,3-1 0 15,2-2 128-15,1 0-128 0,2 0 0 0,5-1 0 16,0-3 0-16,-1 3 0 0,3-2 0 0,9-2 0 0,4 0 128 16,0-2-128-16,1-1 0 0,2-1 0 0,1 2-176 15,2 1 176-15,2 1 0 0,6 4 128 0,-1-1-128 16,-7 0-128-16,7 0-112 0,8 1-16 0,5 3 0 16,2 1 256-16,0-3 0 0,3-1 0 0,2 1 0 15,2 6 0-15,2-1 0 0,-1 1 0 0,4 1 0 16,2 1 0-16,1 2 0 0,-2 4 0 0,0-1 0 15,0-1 0-15,3 4 0 0,5 1 0 0,2-2 0 16,-3-2 0-16,5 0 0 0,3 4 0 0,2-5 0 0,1 1 0 16,2-4 0-16,-1 3 0 0,-5 0 0 0,-7-6 0 0,9 3 0 15,7 7 0-15,4-1 0 0,0-4 0 0,-1 2 0 16,4 2 0-16,-2-2 0 0,-3-4 0 0,3 0 0 16,5 4 0-16,0-4 0 0,-4-2 0 0,6 0 0 15,0 2 0-15,4 0 0 0,0 2 0 0,1-2 0 16,-1 2 0-16,1 2 0 0,0 3 0 0,-2-4 0 15,-11 1 0-15,5 5 0 0,6 4 0 0,-4 2 0 16,-11-2 160-16,-4 0-160 0,0 6 128 0,5-1-128 16,6 2 0-16,0 0 128 0,-2 1-128 0,0-1-176 0,2 1 48 15,1-2 0-15,-1-2 128 0,3-3 0 16,6-1 0-16,-1-1 0 0,-1-2-176 0,3-4 176 0,3 2-208 0,4-2 80 16,-1 2 128-16,1-1 0 0,1 0 0 0,2 2 0 15,3 1 0-15,-3-2 0 16,-10-2 0-16,7 2 0 0,2 2 0 0,0-2 0 0,-14 0 0 0,2 0 0 15,6 1 0-15,1 2 0 0,1 4 0 0,-1 1 0 16,-4-3 0-16,-2 3 0 0,-4 0 0 0,-4 0 0 16,-5-4 0-16,-2 3 0 0,-4 1 0 0,-2-6 0 15,-5 2-128-15,1-6 128 0,1 1-128 0,3-4 128 16,1 4-224-16,1-5 32 0,-1-2 16 0,-1 0 0 16,0-2 176-16,-8-2 0 0,-6 1 0 0,5 0 0 15,4-4 0-15,-7 1-192 0,-13 3 192 0,-2-6-192 0,-4 1 192 0,-6 2 0 16,-9 1-144-16,-5 2 144 15,-2-1 0-15,-8-2 0 0,-8 0 128 0,-4-1-128 0,-3-2 0 0,-3-4 0 16,-4 1 0-16,-5-4 0 0,-1 1 0 0,-4-2 128 16,0-6-128-16,-1 2 192 0,1 1-192 0,0-4 0 15,0-2 0-15,2-1 0 0,2 1 0 0,-3 0 0 16,0 1 0-16,0 0 0 0,-3 0 0 0,5-3 0 16,1-4 0-16,0-3 0 0,0 1 0 0,-3 1 0 0,-4 1 0 15,-4 4 0-15,0 1 0 0,-3-3 0 0,-1 2 176 0,-1-6-176 16,0 1 384-16,-4-2-32 0,0 2 0 0,-2-2 0 15,-1-3-32-15,-1-1 0 0,-3-1 0 0,0-1 0 16,-4-1-176-16,0-5-144 16,-3-1 192-16,-2-6-192 0,-2-2 128 0,-2 1-128 0,-1 2 0 0,-1-8 0 15,-1 2 144-15,-2-4-144 0,-2 0 0 0,-1 0 144 16,-1 0-144-16,-2 5 0 0,3 7 0 0,-4-6 0 16,-3 0-224-16,1 0 32 0,2 4 0 0,0 2 0 15,3 2 48-15,3 1 16 0,4 1 0 0,4 2 0 16,2 1-112-16,2-1-16 0,4 1 0 0,1-1 0 31,0 10-192-31,0-2-64 0,2 3 0 0,0 2 0 0,-2 6-608 0,-1-3-128 0,-2 2-32 0,-3 1-15296 16</inkml:trace>
  <inkml:trace contextRef="#ctx0" brushRef="#br2" timeOffset="58">23611 5504 32255 0,'2'-1'2864'0,"1"1"-2288"0,-1 0-576 0,-1 0 0 0,2 0 352 0,-2 0-32 0,3-4-16 0,1 2 0 0,2-2 192 0,1-5 32 0,-1 2 16 0,-2-2 0 15,0 3-304-15,-4-3-64 0,-1 2-16 0,-4 1 0 16,-1-1-160-16,-3 1 0 0,-3 4 0 0,-5 1 0 31,-3 2 0-31,-3 4 0 0,-4-2 0 0,-3 4 0 16,-4 1 128-16,-7 3 128 0,-3 2 48 0,-1-1 0 15,0 1 272-15,1-1 64 0,0-2 16 0,3 0 0 0,6-4-112 16,0 2-32-16,1-4 0 0,2 2 0 0,5-3-224 0,1-2-48 16,2 2-16-16,0-2 0 0,2 1-48 0,3-2-16 15,3 0 0-15,1 0 0 0,2 0-160 16,1 0 0-16,2 0 0 0,1 0 0 0,1 0 0 0,4 0 0 15,-1 0 0-15,3 0 0 0,0 3 0 0,2-2 0 16,0 4 0-16,2-1 0 0,0 2 0 0,2 1 0 16,0 2 0-16,3 1 0 0,-1 2 0 0,2-2 0 15,2 1 0-15,-1 3 0 0,1 1 0 0,-1-2 0 16,1 3 0-16,-1 0 0 0,0 0 0 0,-3 2 0 0,-1 2 0 16,-2-1 0-16,-2 2 0 0,0-1 0 0,0 1 0 15,-2 1 0-15,-1 1 0 0,0-1 0 0,-1-2 0 0,0-2 0 16,-2-2 0-16,0 3 0 0,0-1 128 0,-3 2-128 15,0 1 240-15,-1-1-48 0,1-1 0 0,1-3 0 16,0-3-192-16,1 0 0 0,0-2 0 0,2-5 0 16,1 1 0-16,1-3 0 0,2-1 0 0,-1-1 0 15,4-1 0-15,-2-1 0 0,3 0 0 0,1 0 0 16,-1 0 128-16,1-1 64 0,0 2 32 0,2-1 0 16,-2 3-224-16,2 0 0 0,-2 1 0 0,-1 5 0 0,0-3 0 0,0 3 0 15,-1 1 0-15,0-1 0 0,1 0 0 0,0-1 144 16,1 0-144-16,0 0 128 0,3 0 192 0,0-2 16 15,2 2 16-15,0-2 0 0,1-1-224 0,2-1-128 16,5-2 128-16,0-2-128 0,4 0 192 0,1-2-16 16,5-4-16-16,0-4 0 0,2-3-160 0,0 1 0 15,0-2 0-15,0 2 128 0,-2-3-128 0,-2 1-272 16,-3 2 64-16,1 0 16 16,-3-1-544-16,-3 3-96 0,-5 1-32 0,-5 2-18576 0</inkml:trace>
  <inkml:trace contextRef="#ctx0" brushRef="#br2" timeOffset="59">22910 5964 26719 0,'0'-3'2368'0,"1"3"-1888"0,0 0-480 0,0 0 0 0,2 0 1024 0,-1 0 128 0,2 0 0 0,2-2 16 0,3 1 272 0,3-2 48 16,2 0 16-16,-1-1 0 15,2 1-384-15,0-3-80 0,1 2-16 0,1-2 0 0,2 0-672 0,2 0-144 16,1 0-16-16,2-3-16 0,3 2-176 0,1-3-192 0,2 1 32 0,2-1 16 31,0-2-1424-15,3 0-288-16,0 2-48 0,3-3-16 0</inkml:trace>
  <inkml:trace contextRef="#ctx0" brushRef="#br2" timeOffset="60">23623 5866 32255 0,'5'0'2864'0,"-1"-3"-2288"0,-1 3-576 0,0-3 0 0,-1 3 240 0,1 0-64 0,3 0-16 0,1-4 0 0,3 4-160 0,-1 0 0 16,-2 2 0-16,-5 3 128 0,-4-1-128 0,-4 5 128 16,-2 0-128-16,-4 4 128 0,-1 0 496 0,-2 3 80 0,0-1 32 0,-1 2 0 15,0 0 48-15,0 3 16 0,-1 2 0 0,1 1 0 16,-1 1-352-16,3-1-64 0,3-1 0 0,-1 0-16 16,1 0-368-16,1 1 0 0,2-2 0 0,-2 1 0 15,2 0 0-15,1-3-192 0,1 1 32 0,-2-4 0 31,3 0-1696-31,0-2-320 0,2 0-80 0,-1-2-13008 0</inkml:trace>
  <inkml:trace contextRef="#ctx0" brushRef="#br2" timeOffset="61">23354 5949 17503 0,'-9'0'1552'0,"3"0"-1232"16,-1-1-320-16,5 1 0 0,1 1 4592 0,2-1 848 15,-1 3 192-15,0-3 16 0,0 3-4304 0,0 0-848 0,1 0-176 16,3 4-48-16,1 3 0 0,1 2 0 0,3 0 0 0,2 4 0 16,2 3-64-16,2-1-16 0,4 6 0 0,1 1 0 15,1-3-48-15,1 3-16 0,3-2 0 0,-1 2 0 16,4 0-128-16,0-3 0 0,2 0 0 0,1-1 0 15,1-1 0-15,1-2 0 0,2-1 0 0,1-4-12144 16,0-2-2416-16</inkml:trace>
  <inkml:trace contextRef="#ctx0" brushRef="#br2" timeOffset="62">30109 5389 35935 0,'-1'0'3200'0,"-2"0"-2560"0,2 0-512 0,0 0-128 0,-1 0-832 0,0-3-192 0,-2 3-48 0,-2 3 0 0,-3-3 1424 0,-4 0 288 15,-2 2 48-15,-2 2 16 0,-1 0-512 0,-2 2-192 16,-1-2 128-16,0 1-128 0,0 1 752 0,-1-1 64 16,1 0 16-16,-1-2 0 0,0 1-48 0,-2-1 0 0,2-1 0 15,0-2 0-15,-1 1-384 0,1-1-80 0,-1-1 0 0,2 1-16 16,1 0-176-16,0 0-128 0,1 0 192 0,2-2-192 15,1 2 160-15,1 0-160 16,0 0 128-16,3 0-128 0,1 0 192 0,0 0-64 0,1 0 0 0,1 2 0 16,2 2-128-16,1 0-144 0,-1 2 144 0,5-3-208 15,0 6 208-15,2-3 0 0,1 2 0 0,2 0 0 16,1 2 0-16,1 0 0 16,0 2 0-16,0 1 0 0,0-1 0 0,-1 4 0 0,-2-1 0 0,-2-1 0 0,0 4 0 15,-2-2 0-15,-3 4 0 0,-3 1 0 0,1 4 0 0,-4 1 0 16,-2-1 0-16,0 1 0 0,-2 2 0 0,0-2 0 15,0-1 0-15,2-1 0 0,-1 2 0 0,3-3 0 16,0-1 0-16,1-1 0 0,1 1 0 0,3-3 160 16,0-2-32-16,2 2 0 0,0-5-128 0,1 3 160 15,0-1-160-15,2 0 160 0,1-3-32 0,1 0-128 16,1-2 192-16,-1-1-64 0,2 0 0 0,2-2-128 16,0-3 192-16,2 0-64 0,0 1-128 0,0-4 0 15,2 0 0 1,1 0 0-16,1-2 0 0,0 0 0 0,3-2 0 0,2 2 0 15,0-2 240-15,2 2-48 0,4 0 0 0,0-2 0 0,0 2-16 0,3 0-16 0,-1 0 0 0,1 0 0 32,0 0-160-32,-2 0 0 0,1 0 0 0,-3 0 0 0,0 2 0 0,-2-2 0 15,-1 2 0-15,-2-2 0 0,-1 0 0 0,-1 0 0 0,-3 0 0 0,0-2 0 47,-1 0-576-47,-2 0-64 0,0-1 0 0,-3 0 0 0,0-1-416 0,-3 0-96 0,-1-2 0 0,1 0-10848 16,-4-3-2160-16</inkml:trace>
  <inkml:trace contextRef="#ctx0" brushRef="#br2" timeOffset="63">29150 5931 35007 0,'0'-2'3120'0,"3"0"-2496"0,1 4-496 0,2-2-128 0,1 0 608 0,2 0 96 0,6-2 32 0,8-1 0 0,11 0-32 0,9-1-16 15,9 0 0-15,3 2 0 0,2-2-368 0,-1 4-80 0,-3 0-16 0,-3 0 0 16,-3 1-224-16,-7 2 0 0,-2-3 0 0,-5 2 0 31,-3-2-928-31,-4 0-80 0,-4 0-16 0,-1-2-16064 0</inkml:trace>
  <inkml:trace contextRef="#ctx0" brushRef="#br2" timeOffset="64">30389 5738 30399 0,'-3'2'1344'0,"-1"-2"288"0,2 3-1312 0,0-3-320 16,2 1 0-16,0-1 0 0,0 2 336 0,0-2 0 16,0 4 0-16,-1 1 0 0,-1 2 32 0,-2 2 0 15,-2 1 0-15,-2 4 0 0,-2 0 208 0,-1 5 32 16,-4 1 16-16,-2 1 0 16,-3 2 672-16,-3 2 144 0,-2 1 32 0,-1 1 0 0,-2-1-768 0,-1 3-160 15,1-5-32-15,1 2 0 0,2-1-512 0,3-6 0 0,2 0 0 0,4-5 0 16,1 1-272-16,4-7 32 0,1 2 16 0,3-4-12128 31,0-4-2416-31</inkml:trace>
  <inkml:trace contextRef="#ctx0" brushRef="#br2" timeOffset="65">30079 5889 35935 0,'11'6'3200'0,"-1"0"-2560"16,1 0-512-16,2 1-128 0,-1 2 1856 0,-1-3 336 16,4 0 80-16,8 7 16 0,15 7-1840 0,11 8-448 15,10 7 0-15,3 3 0 0,-1 3 0 0,-9 0 0 16,-8-1-208-16,-10 0 64 16,-8-3-816-16,-10 0-144 0,-6-2-48 0,-7 3 0 0</inkml:trace>
  <inkml:trace contextRef="#ctx0" brushRef="#br2" timeOffset="66">26674 2295 29487 0,'-5'-4'2624'0,"1"2"-2112"0,2 1-512 0,0 1 0 0,1-3 464 0,-3 1-16 15,-2 0 0-15,-4-4 0 0,-5 0 256 0,-3 2 32 0,-4 4 16 0,-2 2 0 16,-3 6-752-16,-2 5-192 16,-1 5 0-16,-4 8-16 0,0 5-176 0,-1 5-48 0,0 1 0 0,2 4 0 0,0 3 80 0,0 4 16 31,4 2 0-31,4 1 0 0,10-6 336 0,5 0 0 16,8-2-144-16,8-6 144 0,6-5 0 0,7-3 0 0,8-6 0 0,3-2 0 15,3-5-912-15,5-3-128 0,6-3-32 0,-1-4 0 0,0-4 928 16,8 0 144-16,10-2 0 0,4-4 160 0,6 0 288 0,-3-6 64 15,-3-2 16-15,-2-4 0 0,-2-5-144 0,-7-1-48 0,-3-3 0 0,-7-1 0 32,-5-6-208-32,-8 3-128 0,-8 1 160 0,-4-6-160 15,-7-4 0-15,-6-4 0 0,-4-2 0 0,-11-3 0 32,-6-4-480-32,-10 0-32 0,-6 4-16 0,-7-1 0 0,-5 5 96 0,-5 1 32 0,1 8 0 0,-7 5 0 15,-1 4 976-15,-5 9 208 0,1 7 48 0,0 8 0 16,1 5-832-16,2 5-352 0</inkml:trace>
  <inkml:trace contextRef="#ctx0" brushRef="#br2" timeOffset="67">27396 1814 41471 0,'-25'16'1840'0,"4"3"368"0,0 0-1760 0,4 2-448 0,3-2 0 0,3 1 0 0,-4 4 128 0,-13 17-128 0,-16 22 0 0,-19 24 128 0,-16 19-128 0,-111 120 0 16,83-110 0-16,-9 5-288 0,-7-5-96 0,-5 1 0 0,2-11-16 31,4-10-3344-31,8-9-672 0</inkml:trace>
  <inkml:trace contextRef="#ctx0" brushRef="#br2" timeOffset="68">2795 7548 5519 0,'-14'0'496'0,"3"-2"-496"0,1 2 0 0,4 0 0 0,2 0 4848 16,2 2 864-16,-2-2 176 0,-2 4 48 0,-5 2-4464 0,-4 3-896 0,-3 4-192 0,-1 6-16 0,-1 1 144 0,0 4 48 15,-1 2 0-15,-4 5 0 0,-2 6-256 0,-3-1-48 0,-2 1-16 16,-4 2 0-16,2-5 528 0,-7 4 96 0,-5 6 32 0,-4 0 0 16,-4 7 64-16,-2 3 0 0,-4 1 16 0,-5 4 0 15,-2 1-304-15,-1-2-64 0,1-5-16 0,3-3 0 16,2 1-336-16,-2 2-80 0,1 2-16 0,1-2 0 15,5-6-160-15,5-3-144 0,5-3 144 0,5-5-208 32,7-2-896-32,7-9-176 0</inkml:trace>
  <inkml:trace contextRef="#ctx0" brushRef="#br2" timeOffset="69">4019 7311 11967 0,'-11'1'1072'0,"2"1"-864"16,0 1-208-16,3-3 0 0,2 1 2896 0,1 1 544 0,-2 0 96 0,-4 3 32 16,-4 1-1584-16,-6 1-304 0,-2 6-64 0,-4 1-16 15,-1 3-320-15,-2-1-80 0,1 2-16 0,-2 4 0 16,-2 1-608-16,-3 1-128 0,-5 5-32 0,-3 3 0 0,-3 0-416 0,-4 5 0 15,-4 4 0-15,-4 4 0 16,-2 0-192-16,-3 2-32 0,-2 0 0 0,-3 2 0 0,-1 0 16 0,0-1 0 16,1 2 0-16,-2 0 0 0,0 2 720 0,-3 4 128 15,0 1 48-15,3-6 0 0,6-1 96 0,4-5 32 16,5-4 0-16,7-7 0 16,5-2-592-16,3 1-224 0,3 0 176 0,3-3-176 15,4-2-288-15,3-1-160 0,5-1-16 0,4-4-17008 0</inkml:trace>
  <inkml:trace contextRef="#ctx0" brushRef="#br2" timeOffset="70">5002 7390 30399 0,'-1'0'1344'0,"-1"0"288"0,2 0-1312 0,-1 0-320 0,1 0 0 0,-1 0 0 0,0 1 0 0,-2 1 0 0,-1 1 0 0,-2 3 0 0,-4 2 0 0,-2 1 0 0,-4 6 0 0,-4 1 0 0,-3 0-432 0,-5 7-48 0,-5 4-16 0,-5 1 0 0,-6 6 128 0,-3 5 32 16,-4 2 0-16,-5 5 0 15,-3 3 1040-15,-1 0 192 0,5-6 64 0,-6-1 0 16,-2 7 336-16,-1 0 80 0,-2 1 16 0,2 1 0 15,1-2-208-15,1 2-32 0,0 0-16 0,-1-3 0 16,0 3-560-16,-3-2-128 0,2 2 0 0,-1 0-16 16,-2-1-432-16,-1 1 0 0,0 1 0 0,3 0 0 15,6-1-576-15,2-3-160 16,3-1-32-16,4-3-16832 0</inkml:trace>
  <inkml:trace contextRef="#ctx0" brushRef="#br2" timeOffset="71">6792 7351 9215 0,'-3'2'816'0,"0"-2"-656"0,2 0-160 0,0 0 0 0,1 0 1024 0,0-2 192 0,-2 1 16 0,1 0 16 16,0-2-2256-16,1 0-448 0,2-1-80 0,2-2-32 16,1 0 160-16,1-4 16 0,1-1 16 0,0 0 0 15,0-4 608-15,1 2 112 0,-1 1 16 0,1 2 16 0,-2 0 1584 0,-1 0 304 16,-2 2 64-16,0 1 16 0,-1 1 2240 0,0 0 464 15,-2 2 96-15,0-2 16 0,0 2-576 0,-2 1-128 0,1 0 0 0,-1 0-16 16,-2-2-1840-16,-1 1-352 0,0 0-80 0,-2 2-16 16,-1-2-896-16,-3 2-256 0,0-2 0 0,-1 1 0 31,-3 2-528-31,-1-1-192 0,-2 2-48 0,-1-3 0 16,-1 3-128-16,-1 0-48 0,-1-1 0 0,-1 2 0 0,0 2 480 0,1-1 80 0,2-1 32 0,-1 4 0 15,1-1 352-15,-1 2 0 0,0 2 0 0,1 0 128 16,2 2 768-16,0 0 128 0,2 2 48 0,1 3 0 15,3-1 80-15,0 4 32 0,2 1 0 0,1 0 0 16,3 0-592-16,1 0-112 0,1-2-32 0,2 0 0 16,2 0-448-16,0 1 0 0,1-2 0 0,3 0 0 0,1-2-208 0,1 1-144 15,2-5-32-15,1-1 0 16,1 0-384-16,1-3-64 16,0 0-32-16,2-2 0 0,-2-1 464 0,2-3 80 0,0 0 32 0,-1 1 0 0,2-1 480 0,-2 0 112 15,0 0 16-15,2 0 0 0,0 2 144 0,-1-2 48 16,2 0 0-16,-1 0 0 0,1-2-112 0,-2 1-16 15,4-2 0-15,-2-3 0 0,-1 2-192 0,-2-1-64 16,3 0 0-16,-1-1 0 0,1-2-128 0,-3-1 0 16,0 2 0-16,1-3 128 0,-2 1-128 0,-3-1 0 0,1 0 0 15,-2-2 0-15,0-1 0 0,-4 1 0 0,2-2 0 16,-3 2 0-16,0-3 0 0,-2 2 192 0,0 0-192 0,-1-3 192 16,-2 4 64-16,2-1 0 15,-1 1 16-15,-1 2 0 0,-1 2-96 0,2 3-32 16,-2-2 0-16,2 3 0 0,-1 2-144 0,2 2 192 0,0 0-192 0,1 2 192 15,1 2-192-15,0 3 0 0,2 3 144 0,2-1-144 16,1 4 144-16,4 0-144 0,0 3 192 0,2-1-192 16,-1-2 128-16,2-1-128 0,-1 0 0 0,-1 0 0 15,0-1 128-15,0 0-128 0,0 1 192 0,-2-1-192 16,0 3 0-16,-2-5 0 0,-2 2 0 0,-1 0-192 16,-2 0 192-16,0 1 0 0,-2 4 0 0,-3 3-144 15,1 2-512-15,-3 2-112 0,1 2 0 0,-1 1-16 16,1 1-1824-16,1-2-352 0,0-3-80 0,1-2-6688 15,2-5-1344-15</inkml:trace>
  <inkml:trace contextRef="#ctx0" brushRef="#br2" timeOffset="72">7047 7523 37775 0,'-9'3'1664'0,"2"-2"368"0,1 4-1632 0,2-4-400 0,3 2 0 0,1-3 0 0,0 2-992 0,-1-1-288 0,-2 2-48 0,1 3-16 0,0-2 640 0,1-2 128 0,1 4 32 15,3-2 0-15,-1-1-736 0,1 0-128 0,-1 0-48 0,-1-2 0 31,3 1 144-31,-3-2 32 0,-1 2 0 0,2-2 0 0,-2 0 2512 0,1-2 512 0,-1 0 112 0,1 1 0 16,-1 1 320-16,0 0 64 0,0 0 16 0,0-24 0 0,-1 13-736 0,1-1-160 16,0-3-16-16,0-2-16 0,-1 2-848 0,1-1-160 15,0-5-48-15,0-2 0 0,2 1-272 0,1-4 0 16,0 0 0-16,3-1 0 0,2-3 0 0,0 2 0 16,1-1 0-16,2 5 0 15,2-1 0-15,-1 5 0 0,3-1 0 0,-2 4 0 16,2 4 0-16,-2 1 0 0,-1 6 0 0,-1 0 0 0,-1 0 128 0,0 2-128 15,0 0 0-15,0 3 0 0,-2 0 0 0,1-2 0 16,0 3 0-16,-1 0 0 0,1-1-288 0,-2 1-64 0,1 0-16 16,-1 0-17856-16</inkml:trace>
  <inkml:trace contextRef="#ctx0" brushRef="#br2" timeOffset="73">7644 7129 25791 0,'-3'-5'1152'0,"-1"2"224"0,1 0-1104 0,1 0-272 0,1 3 0 0,0-2 0 0,-2 0 208 0,-1 0-16 0,-2-2 0 0,-3 1 0 0,0-2-320 0,-3 1-80 16,0 1-16-16,0 3 0 15,-1 3-544-15,0-1-96 0,-1 2-32 0,1 2 0 0,-1 0 1168 0,0 4 240 0,1 0 32 0,-1 3 16 16,1 3 928-16,0 0 192 0,3 2 48 0,0 2 0 15,1 4-720-15,0-2-144 0,0 0-32 0,2 0 0 16,1-3-400-16,-1 1-96 0,2-2-16 0,2 1 0 16,0-3-320-16,1 0 0 0,1 0 0 0,-1 0 128 15,1 0-128-15,1 3 0 0,-1-3-176 0,1 2 176 32,0-5-560-32,0-1-16 0,1 2 0 0,2-2 0 0,0-3 272 0,1-2 48 0,2-3 16 0,0 1 0 15,4-5 240-15,0-3 160 0,1 1-32 0,2-4 0 16,0-2 448-16,2-4 96 0,2-2 16 0,1-1 0 15,-1-1-48-15,0 0-16 0,1-2 0 0,-1 2 0 0,-1-3-304 0,-2 3-64 16,-1-2-16-16,-2 1 0 0,-1 1-240 0,-2 0 0 16,-2 0 0-16,-2 1 0 0,-2 2 0 0,-2-5 0 15,-1 5 0-15,-2-3 0 0,0 3 128 0,-2 1-128 16,-2 0 176-16,3 4-176 0,0 2 368 0,1 0-48 16,1 2 0-16,1 2 0 0,-1 2-64 0,4 0-32 15,-2 0 0-15,2 2 0 0,3 3-32 0,0 0-16 16,0 3 0-16,1 0 0 0,0 2-48 0,1 0 0 15,-1 2 0-15,-1 3 0 0,-2-2-128 0,1 0 128 16,-1 1-128-16,-2 1 128 0,0 1-128 0,0-2 0 16,-1 4 0-16,0-1 0 0,1-3 0 0,1 1 0 15,0-2 0-15,2 2 0 0,1-1 0 0,1 0 0 0,1 2 0 0,0 1 0 16,0 1 0-16,0-1 0 0,0 4 0 0,-1-2 0 16,-1 5 0-16,-2 0 0 0,0 2 0 0,-2-1 0 15,2 0 0-15,-3-3 0 0,0 3 0 0,0-6 0 16,0 0 0-16,-3-3 0 0,2-2 0 0,-3 1 0 15,2-2 144-15,-1-1-144 0,0 0 160 0,-2-3-160 16,-2 1 0-16,1-3 128 0,-1 0-128 0,-2-2 0 16,2-1 0-16,-4-2 0 0,1-2 0 0,-3 0 0 0,0-2 0 15,-2-2 0-15,-4-5 128 0,-2-1-128 16,-1-2-304 0,-3-2-96-16,-4 2-32 0,-3-4-17744 0</inkml:trace>
  <inkml:trace contextRef="#ctx0" brushRef="#br2" timeOffset="74">27945 17719 2463 0,'0'-7'0'0,"0"3"0"0,0-2 144 0,0 3-144 0,0 1 0 0,0 2 0 0,1-1 0 0,-1 1 0 0,1-3 1664 0,-1-1 240 0,0 1 32 0,-1 0 16 31,1-1 704-31,-2 4 144 0,0 0 16 0,0 0 16 16,-2 2-352-16,0 0-80 0,2 1-16 0,-2 0 0 16,2 1-864-16,-1 2-176 0,1 0-48 0,-1-2 0 15,2 5 16-15,0-3 0 0,0-2 0 0,1 2 0 0,1 3-416 0,-1-5-96 16,1 1-16-16,0 2 0 0,1-4-432 0,-1 3-96 15,0-2 0-15,0 0-16 0,2 1-240 0,-1 1 128 16,0 0-128-16,-1-2 0 0,1 2 128 0,-1 0-128 16,2 0 0-16,-2 1 0 0,0-2 176 0,1 3-176 15,0-2 192-15,-1 1-192 0,1-1 176 0,0 0-176 16,1 0 160-16,-1 0-160 0,0 2 128 0,2-2-128 16,-1 0 0-16,-1 0 0 0,2-2 208 0,0 1-48 15,0 1-16-15,1-1 0 0,0 1-144 0,2-1 0 16,-1 1 0-16,1-1 0 0,2 2 0 0,1 1 0 15,-2-2 0-15,2 1 128 0,0 2-128 0,1 0 0 0,0 1 0 0,1 2 0 16,0 1 0-16,-1-3 0 0,1 2 0 0,0-1 0 16,-1 2 0-16,-1-2 0 0,-2-1 0 0,2-1 0 15,-1 0 0-15,-1-2 0 0,1 2 0 0,-2-5 0 16,0 2-128-16,1-2 128 0,0-1 0 0,-1 2 0 16,1-3 0-16,-1 0 0 0,0 2 0 0,1-2 0 15,-2 2 0-15,1 1 0 0,1-1 0 0,-1-1 0 16,1 4 0-16,-2-1 0 0,0 0 0 0,0 1 0 15,0 2 0-15,1 0 0 0,-1-2 0 0,0 2 0 0,-1-2 0 0,0-1 0 16,1 3 0-16,-1-3 0 16,0 0 0-16,1-2 0 0,-1 2 0 0,1-3 0 0,-1 0 0 0,0 1 0 15,0 0-144-15,-1-2 144 0,0 5-240 0,-1-5 16 16,0 2 0-16,0-2 0 0,1 2 224 0,-1-3-192 16,-1 4 192-16,1-4-192 0,-1 2 192 0,0-1 0 15,2 2 0-15,-1-2 0 16,2 0 0-16,-2 0 0 0,2 1 0 0,0-2 0 0,0 1 0 0,0-2 0 15,1 0 0-15,0 0 0 0,1 0 0 0,-2-3 0 16,1 1 192-16,0-1-192 0,-1 1 0 0,0 0 0 16,-3-1-192-16,2 2 48 0,-1-1 144 0,0 2 0 15,-2-3 0-15,1 2 0 0,-1-1 0 0,-1-1 0 0,-1 2 0 0,-1-3 0 16,1 2 0-16,-1-4 0 16,-1-1 0-16,1 1 0 0,-1-1 0 0,0-2 0 15,0 0 0-15,-1-2 0 0,1-1 0 0,-1 0 0 16,0-5 0-16,1 1 0 0,-1-1 0 0,0 0 224 15,-1-2-48-15,2-2-16 0,-1 1-160 0,0 1 0 0,3-2 144 0,0 2-144 16,1 3 0-16,0 0 0 0,0 4 0 0,0-2 128 0,0 4-128 0,0 4 0 16,0 0 0-1,-2 0 0-15,1 3 0 0,0 1 0 0,0 0 0 0,-2 2 0 0,1 0 0 0,-2 0-192 16,2 2 192-16,-1 0-192 0,1 1 192 0,-1-3-208 16,1 3 80-16,0-3 128 0,0 3-224 0,1-3 80 15,-1 1 16-15,2-1 0 0,-1 0 0 0,1 0 0 16,-1 0 0-16,0 0 0 0,1 0 128 0,0 0 0 15,0 0 0-15,0 0-128 16,0 0 128-16,0 0 0 0,0 0 0 0,0 0 0 0,0 0 0 16,0 0 0-16,0 0 0 0,12 25 0 0,-8-15 0 0,1-1 0 15,0 3 0-15,0 1 0 0,0 2 0 0,0-4 0 0,1 4 0 0,-3-5-128 16,1 2 128-16,0-3-192 0,-2-2 192 0,2 2-192 16,-1-3 192-1,-1 0 0-15,1 1 0 0,-1-4 0 0,0 1 0 0,0-2 0 0,0 2 0 0,-1-1 0 16,1 0 0-16,-1 0 0 0,-1 0 0 0,0 0 0 15,0 1 0-15,-1 2 0 0,-1 0 0 0,0 0 0 16,-2 2 0-16,-1 0 0 0,-1 5 0 0,0-3 0 16,-2 2-128-16,-1 2-112 0,0 0-16 0,-2 2 0 15,0 1 256-15,-3-1-144 0,0 2 144 0,1 1-128 16,-2-2 368-16,0 0 80 0,-2 3 0 0,1-4 16 16,0 3-64-16,-2-6-16 0,2 2 0 0,-1-5 0 15,2 2 0-15,0-3-16 16,3-2 0-16,0 0 0 0,0-1-240 0,3-4 0 15,0 0 128-15,2-4-128 0,2 2-160 0,0-5-80 16,1-1-16-16,3-1-12032 0,2-6-2400 16</inkml:trace>
  <inkml:trace contextRef="#ctx0" brushRef="#br2" timeOffset="75">30110 17743 16575 0,'0'0'1472'0,"-1"-3"-1168"0,1 1-304 0,0 0 0 0,1 2 1168 0,-1 0 176 0,1-2 48 0,-1-2 0 0,1 2-96 0,1-5-16 0,-1 4 0 0,0-1 0 0,-1 2-608 0,0 2-128 15,0 0-32-15,0 0 0 16,-1 0-848-16,1 0-176 0,-3 2-48 0,2-1 0 0,-1 2 560 0,2-3 304 0,0 0-48 0,0 0 0 16,-11 18 400-16,7-11 80 0,1-3 16 0,-1 5 0 15,-3 0-528-15,1 1-96 0,0 2-128 0,0-2 176 16,-2 2-176-16,1 1 0 0,0 3 0 0,-2-3 128 16,-1 2-128-16,-1 1 0 0,1 0 0 0,-4 3 128 15,1-1 0-15,-3 5 0 0,-2-4 0 0,0 4 0 16,-2-2 608-16,0-1 112 15,-2-1 32-15,0 2 0 0,-2 2-144 0,-2-1-32 0,2-2 0 0,-2-2 0 16,1 3-96-16,-1-3-32 0,-1-1 0 0,-2 0 0 16,2-2-304-16,1-1-64 0,0-3-16 0,0-1 0 0,4 0-192 0,2-4 0 15,2 1 0-15,1-1 0 0,4 0 0 0,-1 1 0 16,3-2 0-16,1-2 0 16,3 4-128-16,-1-4-32 0,3 1 0 0,1 1 0 15,0-1-112-15,0 2-32 0,0-3 0 0,2 4 0 0,-1-4 176 0,2 0 128 16,0 1-192-16,0-1 192 0,2 0 0 0,-1-1 0 15,2-2 0-15,0 1 0 0,0-1 176 0,1-1-176 16,0 1 192-16,0-2-192 0,-1-1 0 0,2 2-144 16,0-3-16-16,-2-1 0 0,2 2 0 0,-2-4 0 15,1 1 0-15,-2 0 0 0,2 0 160 0,-3-1 0 16,1 0 0-16,0 1 0 0,-2-4 0 0,1 2 0 16,-1-1 0-16,1-1 0 0,0 0 256 0,-2 0 0 0,2-2-16 0,0-3 0 31,0 1 0-31,2 0 0 0,-2-2 0 0,1-1 0 0,0 4-240 0,0-2 144 0,2 1-144 0,-1 2 128 15,1 0-128-15,-1-1 0 16,1 6 0-16,-1-4 0 0,1 3 0 0,-1 2 0 0,1 2 0 0,-2-2 0 16,1 4 0-16,1-2 0 0,-2 2 0 0,1-2 0 15,1 4 0-15,-2-3 0 0,0 2 0 0,2 1 0 0,-2 0 0 16,-1 1 0-16,1-1 0 16,1 3-176-16,-2-3 176 0,1 4-192 0,-1-4 192 0,0 2-192 0,0 2 16 0,0-2 0 15,0 2 0-15,0 0 0 0,0 1-32 0,-1 2-16 16,-1 2 0-16,1 1 0 0,-1 2 32 0,-1 2 16 31,1 2 0-31,-2-2 0 0,0 3 176 0,1-3-128 0,-1 4 128 0,0-3-128 0,2 1 128 0,-1-4 0 16,1 0 128-16,0-2-128 0,1-2 128 0,1-2-128 15,-1 0 160-15,2-3-160 0,0-1 368 0,1-1-32 16,-1 2 0-16,1-3 0 0,1 1 0 0,1 0 0 0,-1 0 0 16,1 2 0-16,1-3-336 0,1 1 0 0,0 2 0 15,3-3 0 1,0 0 288-16,2 0-16 0,2 0 0 0,3 0 0 0,2 0 80 0,0 0 16 0,5 2 0 0,0-1 0 31,1 2-368-31,1-3-160 0,3 2 16 0,0 2 0 16,1-2-176-16,-2 2-16 0,0-1-16 0,-2 0 0 31,-3-1-432-31,-2 0-96 0,-2 1-16 0,0 0-15616 0</inkml:trace>
  <inkml:trace contextRef="#ctx0" brushRef="#br2" timeOffset="76">11202 10635 25791 0,'1'-7'2304'0,"-1"2"-1856"0,0 3-448 0,0 2 0 0,0 0 2000 0,0 0 304 0,0-4 64 0,0 2 16 0,3-4-1056 0,-2 2-224 15,3-2-32-15,-1 2-16 0,1 4-752 0,0-2-160 16,-2 2-16-16,2 2-128 0,0-2 192 0,-1 4-192 16,1-2 192-16,2 3-192 0,0 0 192 0,2 2-64 15,-1 5 0-15,3 1-128 0,1 1 336 0,-1 4-32 16,1 5-16-16,0 4 0 0,1 1-96 0,-3 2-32 15,1 1 0-15,-1 0 0 0,-2-2-32 0,2 9 0 16,-3 4 0-16,2 2 0 0,-2 6 0 0,1-6-128 16,-1 3 192-16,1-5-64 0,-1-1-128 0,0-4 0 0,0-2 144 15,-1-7-144-15,0 1 0 0,0-3 0 0,0-1 0 0,2 0 0 16,0-3 0-16,-3-3 0 0,3 0 0 0,-1-6 0 16,-1-3 0-16,0-1 0 0,0-6 0 0,0 0 128 15,1-3-128-15,1-4 144 0,1-1-144 0,0 2 160 16,1-6 80-16,1 1 16 0,1-1 0 0,-1-4 0 15,1 1-112-15,0-4-16 0,0-3 0 0,-1-1 0 16,3-2-128-16,-2-3 0 0,1 1 144 0,-1-7-144 16,2 1 176-16,-2-5-48 0,1 1 0 0,-1-1 0 15,-1 3 64-15,0-3 0 0,-1-3 0 0,0 1 0 16,0-4-192-16,1 3 0 0,-1-3 0 0,-1 0 0 0,0 3 0 16,-2 0 0-16,-1-3 0 0,-3 4 0 0,2 3 0 0,-3 0 0 15,1 0 0-15,0 5 0 0,-1 0-192 0,2 2 0 16,0 3-16-16,1 3 0 0,1 5-112 0,-1 4 0 15,1 2-16-15,-3 4 0 16,2 3-192-16,-2 3-48 0,1 3 0 0,-2 3-17968 16</inkml:trace>
  <inkml:trace contextRef="#ctx0" brushRef="#br2" timeOffset="77">12405 10406 2751 0,'0'-6'256'0,"0"2"-256"0,-1 1 0 0,2 3 0 0,2 0 0 0,-2-3 0 0</inkml:trace>
  <inkml:trace contextRef="#ctx0" brushRef="#br2" timeOffset="78">12589 10172 18431 0,'2'3'816'0,"-2"-3"160"0,-2 0-784 0,1 1-192 16,-1 1 0-16,0-2 0 0,0 3 1824 0,-2 0 320 15,-1 4 64-15,-1-1 16 0,0 0-1344 0,0 0-272 16,2-1-48-16,-1 0-16 15,3-1 208-15,-2 2 32 0,1-2 16 0,-2 1 0 0,1 2-160 0,-3-1-16 16,0 0-16-16,-2 2 0 0,1 3-336 0,-5-1-64 0,0 3-16 16,-3 2 0-16,-2 1 448 0,-3 0 64 15,-2 5 32-15,-2-1 0 0,1 3 128 0,-4 5 32 16,-3 3 0-16,0 1 0 0,3 3-496 0,-2-1-80 0,2 2-32 0,0 4 0 16,5-4-112-16,1 1-32 15,3 1 0-15,4-1 0 0,3-4 16 0,5-2 0 0,0 0 0 0,6-1 0 16,1 1 16-16,3 4 0 0,2-3 0 0,-1 1 0 15,4 3-176-15,-2-4 0 16,3 5 0-16,-2-2 0 0,1 1 0 0,-2 1 0 0,2-5 0 0,0-1 0 16,0-6 0-16,0-6-144 0,1 0 144 0,0-1-208 15,3-1 208-15,1-4 0 16,1-1 0-16,3-3 0 0,3-1 0 0,2 0 0 0,4-2 192 0,3-2-192 16,0 2 176-16,3-3-176 0,4 0 160 0,0 1-160 15,0 0-192-15,-3 1-144 0,-2-1-32 0,3 2-12160 16,-1 2-2432-16</inkml:trace>
  <inkml:trace contextRef="#ctx0" brushRef="#br2" timeOffset="79">12422 10609 10127 0,'-3'6'896'0,"-1"-4"-704"0,-1 2-192 0,3-2 0 0,0 2 5344 0,1-3 1040 0,0 4 208 0,0 2 32 0,-3 2-4784 0,0 4-960 0,2 3-192 0,-1 4-48 0,4 1-512 0,1-2-128 16,-1 2 0-16,1 2 0 0,2-1 0 0,1 0 0 16,3 0 0-16,0 3 0 0,2 1 0 0,0 0 192 15,0-1-64-15,1 1 0 0,1 2 160 0,1 3 32 16,0 0 0-16,0 1 0 0,-2-3-320 0,0-3 0 16,0 1 0-16,-2-4 0 0,-1 2 0 0,-1-3-144 15,-1-1-16-15,-3-1 0 16,1-4-992-16,-3-1-192 0,-1-5-32 0,0 0-8864 15,-1-4-1760-15</inkml:trace>
  <inkml:trace contextRef="#ctx0" brushRef="#br2" timeOffset="80">12348 10647 11967 0,'-4'-4'1072'0,"2"-2"-864"0,1 4-208 0,1 0 0 16,0 2 1776-16,-1-2 304 0,-1-2 64 0,0-2 16 0,-1-3-1376 0,1 2-272 16,-1 1-48-16,2 2-16 0,0-1 320 0,1 4 48 15,2-2 16-15,1 3 0 0,2 0 1024 0,1 3 192 16,3-2 64-16,3 4 0 0,2-1-368 0,2 2-64 15,0 0-16-15,2 1 0 0,1 2-1024 0,1-1-192 16,2 0-64-16,-1 1 0 0,2 1-384 0,0 0 0 16,-1-2 0-16,0 0 0 0,-1 0 0 0,0 2 0 15,2-2 0-15,-2 0 0 0,1 1 0 0,-2 2 0 16,-2 4 0-16,1-1 0 0,-1 0 0 0,-2 3 0 16,-1-3 0-16,-1 2 0 0,-3 0 0 0,-1 1 128 0,-2-1-128 15,-1-2 128-15,0 3 16 0,-2-5 0 0,-1 2 0 0,-2-2 0 16,-2 0 96-16,0 1 16 0,-1-3 0 0,-2-3 0 15,1 2-256-15,-1-3 128 0,0 2-128 0,-1-1 0 16,-1 0 128-16,-1 2-128 0,0-2 0 0,-3 2 0 16,0-2 128-16,0-1-128 0,-3 3 0 0,0-3 0 15,0 0 0-15,-3 1 0 0,0 2 0 0,-4-1 0 16,1 3 0-16,-4 3 0 0,-1 0 0 0,0 0 0 16,-1 2 0-16,0 0 0 0,0 2 0 0,2-2 0 15,2 0 0-15,2 0 0 0,2-4 128 0,-1 0-128 16,5-2 0-16,1-2 0 0,2-3 0 0,2-2 0 0,1 0 0 15,2-3 0-15,0 0 0 0,2-3 0 16,1-3-1120-16,-2 0-272 0</inkml:trace>
  <inkml:trace contextRef="#ctx0" brushRef="#br2" timeOffset="81">12775 10260 26719 0,'-13'1'2368'0,"4"2"-1888"0,2-2-480 0,6-1 0 0,1 0 1264 0,-2 0 144 0,-5 1 48 0,-2 0 0 0,0 2-1264 0,3-6-192 0,5 2-128 0,4-1 128 16,2-2-448-16,4-2 16 0,-1 3 16 0,4 1 0 0,-1 1 160 0,0 2 16 16,0 4 16-16,0 1 0 15,3 0 352-15,-2 4 80 0,0 0 16 0,1 2 0 0,-2 1 864 0,0 0 160 16,1 2 32-16,0-1 16 15,-1 2-336-15,1 2-80 0,0 1-16 0,0-1 0 0,-1 2-320 0,0-1-64 16,0 0-16-16,3 2 0 16,-1 2-272-16,3-5-48 0,2 5-16 0,0-4 0 0,2 4 16 0,1-2 0 0,1 1 0 15,0 0 0-15,-1 4-144 0,-1-1 128 0,0 3-128 0,-5 1 128 16,-2-1-128-16,-3 1 0 0,-2-3 0 0,-5 2 0 16,-1 3 144-16,-5-3-144 0,0 1 160 0,-2-1-160 15,-2-4 224-15,1-2-48 0,-2 3-16 0,0-3 0 16,-1 0 32-16,2 1 0 0,1-2 0 0,0-3 0 15,1-1-192-15,1-1 192 0,2-1-192 0,2-1 192 16,0-2-192-16,1 1 0 16,-2-1 0-16,1-3 0 0,0 1 0 0,-3-1 0 0,-1 0 0 0,-2 2 0 15,-1 0 0-15,-3-1 0 16,-2 3 0-16,-6 3 0 0,2-4 0 0,-5 2 0 16,-2 2 0-16,-3 1 0 0,-2 0-448 0,-1 2 16 15,-3 1 16-15,-2 1 0 16,1-1-992-16,-2-2-208 0,2 1-48 0,-1-3-14896 0</inkml:trace>
  <inkml:trace contextRef="#ctx0" brushRef="#br2" timeOffset="82">11516 11760 16575 0,'-5'0'1472'0,"1"0"-1168"0,2 0-304 0,2-1 0 0,0 1 1984 0,0-3 352 0,0 1 64 0,0-3 16 0,1-1-960 0,4-3-192 16,4-3-48-16,4-2 0 15,6-2-1216-15,2-3-192 0,4-3-64 0,1 3 0 16,2-2-656-16,-1 4-128 0,0-1-32 0,-3 3 0 16,-2 4 496-16,-3 2 80 0,-3 5 32 0,-5-1 0 15,-2 5 720-15,-4 5 128 0,-3 1 48 0,-2 1 0 16,-2 3 624-16,-2-3 128 0,-2 4 32 0,-2-1 0 15,1 0-64-15,-2-1 0 0,-1-2 0 0,-1 2 0 16,-2 0 112-16,-2-1 16 0,-3 1 0 0,-3-1 0 16,-1 2-576-16,-4-2-128 0,-2 3 0 0,-4-1-16 0,1-1-336 0,-3 0-64 15,0 1-16-15,-1 0 0 0,3-4-144 0,1 0 0 0,1-2 0 16,3-2 128 0,4 2-128-16,-1-4 0 0,4 3 0 0,3-2-176 15,0 1-112-15,4-2-32 0,3 0 0 0,4 0 0 16,1 0-544-16,2 0-112 0,3 0-32 0,2-2 0 15,4 1-832-15,4 1-160 0,5-3-48 0,5 3-11664 0</inkml:trace>
  <inkml:trace contextRef="#ctx0" brushRef="#br2" timeOffset="83">27972 17686 2751 0,'0'0'256'0,"0"-3"-256"0,0 3 0 0,0 0 0 16,0 0-160-16,0 0-80 0,0 0-16 0,1 0 0 0,-1 0 256 0</inkml:trace>
  <inkml:trace contextRef="#ctx0" brushRef="#br2" timeOffset="84">27940 17646 2751 0</inkml:trace>
  <inkml:trace contextRef="#ctx0" brushRef="#br2" timeOffset="85">27803 17788 25791 0,'-5'-3'2304'0,"1"-1"-1856"0,3 1-448 0,1 3 0 0,0-2 320 0,0 1-16 0,-2-3-16 0,0-2 0 0,-2-3-160 0,-1-1-128 15,2 2 144-15,-1 0-144 0,1 2 624 0,0 0 16 16,2 2 16-16,-1-1 0 16,1 4 96-16,0-2 16 0,0 1 0 0,1 2 0 0,-2-1-32 0,2 1 0 15,0 0 0-15,0 0 0 0,0 1 256 0,2-1 48 16,1 0 16-16,0 0 0 15,0 0-448-15,-3 0-96 0,0 0 0 0,0 0-16 0,23 0-304 0,-16 2-48 0,1 1-16 0,-1 1 0 32,0 2-128-32,2 0 0 0,1 1 144 0,0 2-144 0,0 1 0 0,0 0 0 0,1 1 0 0,-1-1 128 15,1 2-128-15,0-1 128 0,1 4-128 0,1-1 128 16,1 1-128-16,0 3 0 0,1-2 0 0,-1 3-128 16,-1-3 128-16,-2 2 0 0,-1-1 0 0,1-1 0 15,0 2 0-15,-1 2 0 0,1-4 0 0,-2 0 0 16,1-1 0-16,2-1 0 15,-2 0 0-15,0-1 0 0,0-1 0 0,1 2 0 16,0-6 0-16,-1 3 0 0,1-2 0 0,0 1 0 0,-1-1 0 0,0-2 0 0,-1 2 0 0,0-1 0 16,-2 2 0-16,0-4 0 0,0 4 0 0,-3-3 0 15,1 0 0-15,-3-1 0 0,-1 0 208 0,0-1-16 16,-1 0-16-16,-1 0 0 16,0-4-176-16,-2 2 128 0,2-3-128 0,0-3 128 0,-1 2-128 0,1-5 192 15,1 0-192-15,-2-3 192 16,1-1-48-16,-2-3 0 0,1-2 0 0,-2-1 0 15,0 0-144-15,-1 0 160 0,-1-3-160 0,-1-2 160 0,-2 1-160 0,-2 0 0 16,-2-1 0-16,-1 2 0 16,-2-4 0-16,-3 1 192 15,-3 1-192-15,-2 1 192 0,-2 2-192 0,-2-1 128 0,-1 6-128 0,1 0 128 16,1 1-128-16,1 3 0 0,1 2 0 0,0 1 0 16,3-1 0-16,2 1 0 0,2-2 0 0,3 0 0 15,1 2 0-15,4-3 0 0,1 2 0 0,2 1 0 16,2-3 0-16,2 3 0 0,0 1 0 0,3 0 0 15,0 1 0-15,1 2 0 0,2 1 0 0,-1 1 0 16,2 0 0-16,0 0 0 0,1 1 160 0,0 4-160 16,1-2 240-16,1 1-64 0,3 5-16 0,-1-3 0 15,1 1-160-15,2 3 0 0,0 3 144 0,3 2-144 16,0-3 0-16,2 4 0 0,2 3 0 0,1-2 0 0,1 4 0 16,1-3 0-16,2 5 0 0,-1-4 0 0,-1 4 0 0,3-2 0 15,0 1 0-15,0 2 0 0,-2 0 0 0,-1-2 0 16,-1 3 0-16,-3 0 0 0,-2-2 0 0,-1 2 0 15,-4 0 0-15,-3-3 128 0,0-2-128 0,-3-1 0 16,-2-3 0-16,0-2 0 0,-2-2 0 0,2-1 0 16,-2-5 0-16,0-1 128 0,0-4-128 0,1 0 0 15,0-3 0-15,2-3 0 0,-2-1 0 0,-1-3 0 16,2-5 0-16,-2 2 0 0,-1-4 0 0,-1-3 0 16,0-3 0-16,-3-3 0 0,-1-1 0 0,-4 2 0 15,-2-2 0-15,-4-3 0 0,-1 5 0 0,-2-2 0 0,-3 1 0 0,-2 3 0 16,0-3 0-16,-3 3 0 0,-1-1 0 0,0 4 0 15,1 1 0-15,1 2 0 0,0 3 0 0,5 0 0 16,2 3 0-16,2-2 0 0,0 3 0 0,1-1 0 16,1 2 0-16,2 0 0 0,1 2 0 0,-2 0 128 15,2 0-128-15,-1-2 144 0,1 3-144 0,0 2 160 16,-1-3 96-16,1-1 0 0,1 4 16 0,2-4 0 16,0 1 80-16,2 0 16 0,1 2 0 0,2-2 0 15,3 3-224-15,1 0-144 0,1-1 192 0,3 4-192 16,1 0 0-16,2 4 0 0,3 2 0 0,1 2 0 15,2 3 0-15,2 2 0 0,1 6 0 0,4 1 0 0,4 4 0 0,1 2 0 16,1 5 0-16,-2-5 0 0,0 2 0 0,1 1 0 16,1 5-128-16,0-5 128 0,-2 2 0 0,0-2 0 15,-1-5 0-15,-1 0 0 0,-1-2 0 0,1-1 0 16,-2-2 0-16,-1-2 0 0,-1-1 0 0,-2-1 0 16,0-3 0-16,-1-2 0 0,-2 0 0 0,-2-1 0 15,-2-3 0-15,0 1 0 0,-3-1 0 0,-2-1 0 16,-1-1 0-16,-1-1 0 0,-2-2 0 0,-1-2 0 15,-3-1 0-15,0-1 0 0,-4-1 128 0,-1-5-128 16,-3-1 0-16,-4-3 0 0,-4-3 0 0,-2-3 0 16,-1-2 0-16,-1 1 0 0,0-1 0 0,-1-1 0 0,-4-1 0 15,0-2 0-15,1-1 0 0,-2 1 0 0,3-1 0 0,0 1 0 16,0 1 0-16,2-2 0 16,-1 4 0-16,3 3 0 0,1 0 0 0,2 6 0 15,1-2 0-15,0 1 0 0,2 3 0 0,1 0 0 16,2 0 0-16,-1 1 0 0,4 3 0 0,0-2 0 0,3-1 128 0,2 1-128 15,1 3 0-15,3-1 128 0,1 1-128 0,1-1 0 16,2 4 0-16,-1-3 0 0,3 3 0 0,-1 3 0 16,1 0 0-16,1 3 0 0,0 3 0 0,3 1 0 15,1 6 0-15,2 1 0 0,4 6 0 0,-1-1 0 16,4 3 0-16,2 3 0 0,3 7 0 0,5 3 0 16,0 0 0-16,2 4 0 0,-2-5 0 0,-2 0 0 15,0-2 0-15,-2-4 0 0,0 1-128 0,-1-5 128 0,-3 2 0 0,-1-3 0 16,-1-1 0-16,-3-3 0 15,-1-3 0-15,-3-2 0 0,-1-4 0 0,0 0 0 16,-1-4 0-16,-1-2 0 0,-1 0-128 0,0-4 128 16,-2-1 0-16,1-3 0 0,0-2 0 0,-4-3 0 15,0-1 0-15,-2-2 0 0,-3-3 0 0,-2-2 0 0,-5-4 0 0,-2-3-176 16,-5-3 176-16,-4-2-160 0,-6-3-160 0,-3 0-16 16,-2 1-16-16,-5-3 0 0,-4-1 160 0,-1 0 48 0,6 6 0 15,0 1 0 1,-1 5 144-16,1-2-208 0,2 7 80 0,1 2 128 0,5 1 0 0,2 5 0 0,5 4 0 0,3 2 0 15,3 4-256-15,3-2 64 16,4 4 0-16,2-2 16 0,4 2 176 0,-1-2-128 16,4 2 128-16,0 0-128 0,3 1 128 0,1 0 0 0,2 0 160 0,1 1-160 15,1 2 0-15,3 0 128 16,2 0-128-16,2 4 0 0,4 4 144 0,2 2-16 0,3 5 0 0,2 1 0 16,1 0-128-16,0 4 0 0,0 3 0 0,0-1 128 15,-1 1-128-15,-2-2 0 0,0 1 0 0,-4-2 128 0,-1-1-128 16,-1-3 0-16,-2 0 0 0,-2-3 0 15,-2 1 0-15,1-5 0 0,-1-2 0 0,-2-4 0 16,1 1 0-16,-2-7 0 0,1 1 0 0,-2-1 0 0,1-3-192 0,0 0-32 16,-1-3 0-16,1 2 0 15,-1-3-528-15,0 2-96 0,-1-4-32 0,1 2 0 16,-2-2 176-16,1-3 16 0,0-1 16 0,-2-5-11264 16,2-1-2256-16</inkml:trace>
  <inkml:trace contextRef="#ctx0" brushRef="#br2" timeOffset="86">28562 18041 4751 0,'4'-3'208'0,"-2"3"48"0,-1 0-256 0,-1 3 0 0,0-3 0 0,0 2 0 0,-1-2 3072 0,1 1 544 0,0 4 112 0,-1-1 32 0,0 2-48 0,-2 0-16 0,2 2 0 0,-3-2 32 0,2 0-1088 0,-2 0-208 15,1 0-64-15,0 1 48 0,-1-4-1280 0,2 1-256 32,-1-2-48-32,1 1-16 0,2-3-368 0,-2-3-80 15,4 1-16-15,-2-2 32 0,1-2-80 0,-1-1-32 16,0-4 0-16,0-1 0 0,-1-2 48 0,-2-2 0 0,1-1 0 0,-3-5 32 0,-1-6-64 0,-3-1-16 15,-1-2 0-15,-1 2 48 0,1 0-320 0,-1 2 0 16,0 2 0-16,1 3 0 0,1 5 0 0,1-2 0 16,0 7 128-16,1-1-128 15,2 4 0-15,0-1-128 0,0 4-16 0,2-1 144 0,1 4-160 0,1-2 160 16,1 3-128-16,0 0 128 0,0 2 0 16,0-2 0-16,1 2 0 15,-1 0-128-15,1 2 128 0,-1-2 0 0,0 2 0 0,0-2-128 16,0 0 128-16,0 0 0 0,0 24-144 0,-1-12 144 15,2 3-144-15,-1 2 144 0,1 4-192 0,1 2 192 16,0 1 0-16,1 2-128 0,0-1 128 0,1 4 0 16,2 3 0-16,0 0 0 0,1 5 0 0,-3-5 0 15,1-1 0-15,0-1 0 0,-1-3 0 0,0-4 0 16,0 1 0-16,-2-4 0 0,0 0 0 0,1-3 0 16,-2 0 0-16,0-2 0 0,1-3 0 0,-2-2 0 15,1 0 0-15,-1-4 0 0,0 1 0 0,0-5 0 16,1 2 0-16,-1-4 0 0,1-3 0 0,-1 0 0 15,2-1 0-15,-2-5 0 0,0-1 0 0,0-5 0 0,-2-1 192 0,0 0 32 16,1-4 16-16,-3 2 0 0,0-4-64 0,-1-1-16 16,0-1 0-16,-1-2 0 0,1 1-160 0,-2-3 0 15,-1-1 0-15,0 1 0 0,2 3 0 0,-1 3 0 16,1 2 0-16,0-1 0 0,1 4 0 0,1-2 0 16,1 3 0-16,0 0 0 0,2 3 0 0,1 2 0 15,0 1 0-15,0 3 0 0,1 1 0 0,0 0 0 16,2-1 0-16,-2 4 0 0,0 0 0 0,2 1 0 15,-2 2 0-15,2 0 0 0,-1 2 0 0,0 2 0 0,1 5 0 16,1 1 0-16,-1 2-224 0,1 6 80 0,1 5 16 0,-1 5 0 16,1 4-80-16,-2 3-16 0,1 1 0 0,-1 5 0 15,-1-1 224-15,-1 1 0 0,-1-4 0 0,1-2 0 16,-1-3 0-16,0-3 0 0,2-6 0 0,-2-2 0 16,2-2 0-16,-1-7 0 0,3-2 0 0,-1-3 0 15,-1-2 0-15,2-1 0 0,-2-4 0 0,2-4 0 16,-2 2 0-16,1-4 0 0,-1-3 0 0,-2-1 0 15,2-2 0-15,-4-4 160 0,0-3-160 0,-1-3 192 16,0-2-192-16,-1-3 0 0,-1-3 0 0,0 2 128 0,0-3-128 16,3 0 0-16,-1 3 0 0,3 4 0 0,3 2-272 0,0 3 16 15,1 5 0-15,1 2 0 16,0 6-240-16,-1 0-32 0,1 4-16 16,-2 2 0-16,1 0 48 0,0 3 16 0,1 2 0 0,0 1 0 15,1 4-480-15,1 3-112 0,0 0-16 0,-1 2-16576 16</inkml:trace>
  <inkml:trace contextRef="#ctx0" brushRef="#br2" timeOffset="87">28474 18231 11055 0,'1'0'480'0,"-1"0"112"0,2-1-464 0,-1 1-128 0,0 0 0 0,-1 0 0 0,1 0 1152 0,2 0 192 0,-1 0 64 0,1 0 0 15,-1 0 1632-15,-2 0 336 0,0 0 64 0,0 0 16 16,0 0-768-16,0 0-160 0,-1 20-32 0,-3-14 0 16,0 2-1248-16,1-1-256 0,-2 0-48 0,0 2-16 15,0-2-432-15,0 2-96 0,1-2-16 0,-1 2 0 16,0-1-160-16,0-1-32 0,-1 3-16 0,1-1 0 0,-1-1-16 16,-1 0 0-16,-1 5 0 0,0-3 0 15,-1 0 16-15,-2 1 0 0,0 0 0 0,-2 0 0 16,1 0 112-16,0 0 32 0,-2-1 0 0,-1-2 0 0,-1 3 16 0,0-1 16 15,0-1 0-15,-1 0 0 16,1-1-160-16,-1 0-16 0,1 0-16 0,2 0 0 0,0 1-160 0,2-2 0 16,-1 0 144-16,2 1-144 0,1 0 0 0,2-2 0 15,0 0 0-15,2 0 0 0,1-3 0 0,3 0 0 16,0-1 0-16,2-2 0 0,3-2 0 0,0 0 0 16,4-2 0-16,0-4 128 0,3 0-128 0,1-2-160 0,3-2 160 15,-2-1-208-15,-1 1-128 0,4-1-32 16,6-6 0-16,5-3 0 0,1-3-16 0,3-1-16 15,-2 1 0-15,0 1 0 16,-1 1-48-16,-1 4-16 0,-3 0 0 0,-1 0 0 0,0 6 224 0,-5 0 48 0,-2 4 16 0,-4 0 0 16,-3 3 176-16,-1 0 0 0,-2 3 0 0,-4 2 0 15,-1 1 0-15,-3 0 176 0,1 0-176 0,-4 2 192 16,-2 2 272-16,-2 2 64 0,-1 0 16 0,-1 4 0 16,-2-2-176-16,-1 3-48 15,-1 1 0-15,0 2 0 0,-1 1-32 0,0 1-16 16,-2 1 0-16,2 2 0 0,-1-1-272 0,1 1 160 0,0-3-160 0,1 0 128 15,-2 0-128-15,4-1 192 0,-1-2-192 0,2 0 192 16,4-5-64-16,-1 2 0 0,2-4 0 0,2 1 0 16,1-4-128-16,3-3 0 0,0 0 0 0,2-3 0 15,3-2-192-15,-1-6 0 0,3-4-16 0,3-5-13696 16,3-9-2736-16</inkml:trace>
  <inkml:trace contextRef="#ctx0" brushRef="#br2" timeOffset="88">28416 18327 9215 0,'-3'-6'816'0,"1"4"-656"0,1-2-160 0,1-1 0 0,0 4 0 0,0 1-224 0,0-3 48 0,0 1 16 16,1 1-864-16,-1-3-192 0,0-1-16 0,0 1-16 0,-1 2 1824 0,0 1 352 0,-2 1 80 0,1 3 16 31,-2-3 896-31,0 3 176 0,0 1 32 0,0-2 16 16,-1 2 128-16,-2-2 32 0,1 3 0 0,-1 0 0 16,-1-1-112-16,1-1-16 0,0 2 0 0,-1-1 0 15,2-1-640-15,0 0-128 0,-2-3-16 0,2 4-16 16,0-4-784-16,0 0-144 0,-2 0-48 0,1 0 0 15,0 0-144-15,-1 3-48 0,-1 0 0 0,0 0 0 16,-3 3-16-16,1 1 0 0,-2 3 0 0,-1 1 0 16,-1 3 32-16,-1 1 0 0,0 1 0 0,-1 0 0 0,1 0-64 15,1 0-16-15,-1 3 0 0,1-3 0 0,1 0-144 16,3-1 0-16,3-3 0 0,1-2 0 0,2-4 0 0,4-2 0 16,1-2 0-16,3-2 0 0,0-2 0 0,2-2 0 15,4-5 0-15,0 2 0 0,2-4 0 0,0 1 0 16,4-4 0-16,0-1 0 0,1 2-160 0,1-2-16 15,0 1 0-15,2 0 0 16,-1 0-336-16,0 2-64 0,0-1 0 0,-2 3-16 0,0 2 288 0,-2 2 64 16,0-1 16-16,-3 4 0 0,0 0 224 0,-4 2 0 0,-1-2 0 15,1 3 0-15,-4 0 0 0,1 0 160 16,-1 0-160-16,-2 0 192 0,0 3 320 0,-2-3 80 0,0 1 16 0,-2 2 0 16,1-1-208-16,-3 2-32 0,0 0-16 0,-3-1 0 15,1 2-80-15,-2 1-16 0,-1 1 0 0,-1-1 0 16,-1-1 80-16,-1 1 16 0,1 3 0 0,0-6 0 15,1 3-32-15,-1 1-16 0,1-4 0 0,1 2 0 16,2 1-160-16,-1-2-16 0,3 0-128 0,1-2 192 16,0 0-192-16,4 0 0 0,0-2 0 0,1 0 0 15,2-2-176-15,2 0-16 0,2-1-16 0,1-6 0 16,3 0-608 0,5-2-112-16</inkml:trace>
  <inkml:trace contextRef="#ctx0" brushRef="#br2" timeOffset="89">27885 5645 8287 0,'2'-10'736'0,"-1"4"-592"0,1 1-144 0,0 1 0 0,0 2 2816 0,-1 0 544 0,2 0 96 0,1-2 32 0,2-2-1136 0,1-3-240 0,3 2-32 0,0-3-16 15,0 4-160-15,-2 0-48 0,1 0 0 0,-3 2 0 0,0 4-496 0,-1 0-96 16,0 0-32-16,-1 4 0 0,-1-1-560 0,-1 1-112 16,1 5-32-16,-2-1 0 0,0 2-160 0,-2 6-48 15,1 0 0-15,-3 7 0 0,2-1-128 0,-3 5-16 16,1 2-16-16,-2 3 0 0,-2 2-160 0,3-2 0 15,-1 3 0-15,0-3 128 0,0 3-128 0,0-1 0 16,0 1 0-16,1 0 0 0,0-1 0 0,1 1 0 0,-1 0 0 16,2-6 0-16,-1 2 0 0,1-2 0 0,-1-5 0 0,3-1 0 15,0-5 0-15,1-2 0 0,2-5 0 0,2-2 0 16,-2 0 160-16,2-6 0 16,0-3 0-16,2 0 0 0,-1-3 80 0,1-4 16 0,1-4 0 0,0-2 0 15,2-3-96-15,-1-5-16 0,-1 3 0 0,2-4 0 16,1-6-144-16,1-3 192 0,0-4-192 0,0 3 192 15,2-1-192-15,-2 4 0 0,1 6 0 0,-3 4 0 16,1 4 0-16,-1 8 0 0,-1 3 0 0,0 4 0 16,-1 4 0-16,-1 3 0 0,0 4 0 0,1 5 0 0,-1 3 0 15,1 1 0-15,-1 2-144 0,0 0 144 0,2 4 0 16,0-1 0-16,1 0 0 0,0-1 0 0,1-1 0 0,0-5 0 16,0 2 0-16,1-1 0 0,-1-3 0 0,1 2 0 15,-1-4 0-15,1-4 0 0,0-2 0 0,1 0 0 16,-1-2 144-16,-1-1-144 0,0-4 0 0,-1-1 0 15,1-1 0-15,-1-2 0 0,-1-3 0 0,1 0 0 16,0-1 0-16,0-4 0 0,0-3 448 0,1-2 64 16,0 0 16-16,-1-5 0 0,-2 1-208 0,2-2-64 15,1-7 0-15,-1-5 0 0,0-1 0 0,0-6 0 0,1-3 0 16,-1-3 0-16,0-2-256 0,0 0 0 0,0 1 0 0,0-2 0 16,-2 5 0-16,0 0 0 0,-1 2 0 0,-2 1 0 15,-1 2-208-15,-2 4 48 0,1-2 16 0,-2 3-14320 31,0 2-2848-31</inkml:trace>
  <inkml:trace contextRef="#ctx0" brushRef="#br2" timeOffset="90">26179 5288 8287 0,'3'-3'736'0,"-2"-1"-592"16,0 1-144-16,0 3 0 0,0-3-528 0,-1 1-144 0,3-2-32 0,-1-2 0 0,2 0 304 0,-1-2 48 15,0 2 16-15,-1 0 0 0,-1 3 832 0,-1 1 160 16,0 1 48-16,-1 1 0 0,-2 0 1408 0,2 0 272 0,-2 1 64 0,2 1 16 16,-1-2 80-16,2 0 16 0,0 0 0 0,0 0 0 15,0 0-640-15,0 0-112 16,0 0-16-16,0 0-16 0,0 0-496 0,6 19-112 0,-2-18-16 0,0 2 0 15,1-1-320-15,0 2-64 0,0-4 0 0,1 2-16 16,1 2-208-16,-2-2-32 16,1 5-16-16,-1-4 0 0,1 4-240 0,-1-1-64 15,0 4 0-15,-1-1 0 0,-1 1-192 0,0 5 0 0,0 1 128 0,0 3-128 16,-2 1 0-16,2 2 0 0,-2 3 0 0,1-1 0 0,0 2 0 16,-1-1 0-16,0 1 128 0,0-4-128 0,0 1 192 0,2-1-16 15,-2-4 0-15,2-2 0 0,-1-1-176 0,1-2 0 31,0-3 0-31,1-3 0 0,0-1 0 0,-1-1 0 0,0-5 0 0,1 0 0 0,-2 0 192 0,1-2 16 16,0-2 0-16,1-2 0 0,-2 0-64 0,2-4-16 16,-1 1 0-16,-1-3 0 0,2-1-128 0,-2 0 0 15,2-2 0-15,-1-1 128 0,0 2-128 0,1-3 0 16,0 3 0-16,-1 2 0 16,1 2 0-16,1 0 0 0,-1 5 0 0,-1 4 0 0,1 1 0 0,0 4 0 15,1-1 0-15,-2 6 0 0,4-3 0 0,-2 4 0 0,1-1 0 0,1 2 0 16,1 0 0-16,0 1 0 0,1-2 0 0,-2-2 0 15,1 0 0-15,-1-2 0 0,1 1 0 0,-1-4 0 32,0 0 0-32,0-2 0 0,-2 2 0 0,0-3 0 0,-1 0 0 0,0 0 0 0,0-4 128 0,-2 1-128 15,1 1 0 1,-1 1 0-16,1-4 0 0,1 0 0 0,-2 0-128 16,2 1 128-16,-1-5 0 0,2 2 0 0,2-3 0 0,-1 1 0 0,2-4 0 0,1-2 0 15,1 1 0 1,0-4 0-16,1-1 0 0,-1 0 0 0,1 0 0 0,-1 0 0 0,0-3 0 0,0 1 0 0,0 1 0 0,-2 1 0 31,1-2 0-31,-2 2 0 0,1 2 0 0,-3 1 0 16,0 4 0-16,0 3 0 0,-1 1 0 0,0 0 0 15,0 4 0-15,0-1 0 0,-2 4-224 0,1-2 32 16,-1 3 0-16,0-2-12432 16,2 4-2480-16</inkml:trace>
  <inkml:trace contextRef="#ctx0" brushRef="#br2" timeOffset="91">27095 5177 21183 0,'0'-2'1888'0,"0"2"-1504"0,2 2-384 0,-2-2 0 0,0 0 960 0,0 0 112 0,1 0 16 0,-1 0 16 0,-1 3 560 0,-1-2 128 16,2 4 0-16,0-5 16 0,0 0-912 0,-13 24-176 0,7-12-32 0,-2 3-16 16,-1 2-320-16,0 2-64 0,-3 3-16 0,0 3 0 15,1-3-144-15,-1 0-128 0,-1 3 192 0,0 0-192 16,-1-2 0-16,0 4 0 16,-2-1 0-16,0 0 0 0,-1 1-144 0,0 2 144 0,-3-1-128 0,-1 1 128 31,0 0-1184-31,0 0-160 0,-3-1-16 0,3 0-12800 0</inkml:trace>
  <inkml:trace contextRef="#ctx0" brushRef="#br2" timeOffset="92">26893 5933 32255 0,'-4'0'2864'0,"3"0"-2288"0,-1 0-576 0,2 0 0 0,0 0 768 0,0 0 64 0,-1-2 0 0,-1 0 0 16,-1 0-32-16,-1-2 0 0,-1 0 0 0,1 2 0 15,-1-2-608-15,-3 2-192 0,1-1 128 0,-3 2-128 16,0-1 0-16,-2 2 128 0,-2-3-128 0,-2 2 0 0,0-2 560 15,-4 1 0-15,0 1 0 0,-1-3 0 0,-1 2-240 0,0-1-32 16,-1 2-16-16,-1-2 0 0,-2 3-80 0,0 0 0 16,-1 3-16-16,-2 1 0 0,3 2-176 0,-1 1 128 15,1 2-128-15,1 1 128 0,2 2-128 0,3-2 0 16,1 2 0-16,5-3 0 0,1-2 0 16,5 2 0-16,1-3 0 0,4 0 0 0,1-2 0 0,2-1 0 15,3 0 144-15,1-3-16 0,3 3-128 0,1-3 128 16,0 0-128-16,2 0 128 0,2-3-128 0,0 3 0 15,1 3 0-15,1-3 0 0,1 3 0 0,-2 1 0 16,0-1 0-16,-2 3 0 0,0 0 0 0,-3 4 0 16,1 0 0-16,-3 2 0 0,-2 1 0 0,-1-4 0 0,-1 5 0 0,-2 1 0 15,-1 1 0-15,0-1 0 0,-2 1 0 0,-1 0 0 16,1 0 0-16,-2 0 0 0,0 0 0 0,-1 0 0 16,1-1 0-16,-2-1 0 0,0 1 0 0,1-2 0 15,-2 2 0-15,1-3 0 0,1-2 0 0,-2 0 0 16,1 0 0-16,1 1 0 0,-2-1 0 0,2 0 0 15,0-1 0-15,-1 0 0 0,-1 1 0 0,2-1 0 16,0 1 0-16,2 0 0 0,0-2 0 0,2 0 0 16,1 1 0-16,1-3 0 0,1 0 0 0,0 0 0 15,2-1 0-15,0 0 0 0,2 1 0 0,1-2 0 16,1-2 0-16,0 2 0 0,0-3 0 0,2 1 128 0,1 1 64 0,4-3 32 16,0 0 0-16,1 1 0 15,3-1-224-15,-1 0 144 0,3 0-144 0,-2 0 128 0,2 0-128 0,-1 0 128 16,-1 0-128-16,2 0 128 15,-2 0-128-15,1 0-144 0,0-1 144 0,-1 1-208 16,1-3-208-16,-1 0-32 0,1-1-16 0,-2-2 0 16,2 1-176-16,-2-2-16 0,-1 1-16 0,-1-1-11408 15,-2-1-2272-15</inkml:trace>
  <inkml:trace contextRef="#ctx0" brushRef="#br2" timeOffset="93">26303 6300 17503 0,'-7'3'1552'0,"5"-3"-1232"0,1 0-320 0,1 0 0 0,1-3 3072 0,1 2 544 0,2-1 112 0,2-1 32 0,4-1-1712 0,5-2-352 0,5-1-64 0,3 1-16 0,7-1-704 0,2 1-144 16,4 3-16-16,2 3-16 0,3 0-736 0,0 0 0 16,2 3 0-16,-1-2 0 0,2 2-304 0,-4-1 0 15,0-2 0-15,-3 0-16848 0</inkml:trace>
  <inkml:trace contextRef="#ctx0" brushRef="#br2" timeOffset="94">24534 5399 13823 0,'3'-6'1216'0,"-1"2"-960"0,0 0-256 0,-1 2 0 0,0-1 352 0,2 0 32 0,0-4 0 0,3-3 0 16,2-4-112-16,-1-2-16 0,1-1 0 0,-3 4 0 15,-3 1 272-15,-2-1 48 0,-2 4 16 0,-2 2 0 0,-1 5 1328 0,-1-2 272 16,-2 0 48-16,1 2 16 0,1 2-256 0,0 0-48 15,2 0-16-15,0 0 0 0,3 0-880 0,1 2-176 16,1 2-48-16,3 0 0 0,1 2-656 0,3 0-176 16,2 3 0-16,3 2 0 0,0 1 0 0,3 3 160 15,3 1-160-15,0 0 160 0,-1 4 480 0,1-3 80 16,-1 3 32-16,2-1 0 0,-3-1-368 0,-1-1-80 16,-1 1-16-16,-4-2 0 0,0 0-288 0,-3 0 0 15,-1 2 0-15,-2-1 0 0,-1-4 0 0,-2 2 0 16,0-1 0-16,-1-3 0 0,0-1 176 0,0-3-176 15,1-1 160-15,-1-1-160 0,0-4 320 0,0-2-48 0,2-1 0 0,-1-4 0 16,-1-4-272-16,2 0 128 0,-1-3-128 16,1-3 0-16,-1-1 0 0,1 0 0 0,-1-1 0 0,2 5 0 15,-2 0 0-15,2 4 0 0,-1 0 0 0,-1 3 0 16,1 1 0-16,-1 2 0 0,2 3 0 0,-2 0 0 16,2 1 0-16,0 4 0 0,-1 2 0 0,1-1 0 15,1 4 0-15,0 0 0 0,0-2 0 0,1 2 0 16,2 0 0-16,-1-1 0 0,2-2 0 0,-1-1 0 15,1 0 0-15,1-3 0 0,1 1 0 0,-1-4 0 16,1 0 0-16,-1 0 0 0,0-4 0 0,0-1 0 0,-2 1 0 16,1-2 0-16,1-1 0 0,-1-2 0 0,-1-1 160 0,-2 0-32 15,2 2 0-15,-3-2 0 0,0-3 144 0,-2 1 32 16,0-2 0-16,-2 2 0 0,-1-4-304 0,0 1 160 16,-1-1-160-16,0-3 128 0,-1 0-128 0,0 0 0 15,1-6 0-15,-2 2 0 0,2 2 0 0,0 1 0 16,2-2 0-16,0 1 0 0,2 5-240 0,0 0 32 15,1 1 0-15,2 4-12560 16,0 2-2512-16</inkml:trace>
  <inkml:trace contextRef="#ctx0" brushRef="#br2" timeOffset="95">25492 5048 18431 0,'1'-4'816'0,"0"-1"160"0,1 1-784 0,1 1-192 0,-1-1 0 0,0 1 0 0,0 1 128 0,2-2 0 0,2-2-128 0,1-4 192 0,2 0-192 0,-2 2 0 16,-2 1 0-16,-1 1 0 0,-1 4 416 0,-3 2 96 16,0 0 0-16,-3 5 16 0,-1-2 1776 0,-1 4 368 15,1-1 64-15,-4 4 16 0,1 2-512 0,-3 4-112 16,-1 5-16-16,-2-1 0 0,0 5-1136 0,-3 3-224 16,-2 4-48-16,-4 5-16 0,-3 3-448 0,1 3-96 15,-2-2-16-15,-5 5 0 0,-3 3-128 0,-3-1 160 0,1 2-160 16,-2-2 160-16,0 3-160 0,-2-2 0 0,2 2 0 15,-1-7 0-15,6-1 0 0,2-6 0 0,4-5 0 0,2-5 0 16,4-4 0-16,3-2 0 0,3-7 0 0,2-2-12240 16,4-5-2480-16</inkml:trace>
  <inkml:trace contextRef="#ctx0" brushRef="#br2" timeOffset="96">25505 5760 28559 0,'-2'-1'2544'0,"0"1"-2032"0,4 0-512 0,-2-3 0 0,1 3 464 0,-1-1 0 0,0 0 0 0,-1-1 0 0,-1-1 592 0,0 0 112 16,-2 3 32-16,-1 0 0 0,-2 0-560 0,-3 3-128 15,0 0 0-15,-4 4-16 0,0-1 272 0,-4 0 48 0,1 0 16 0,-4 0 0 0,1 2-176 0,-2 0-16 16,1-1-16-16,-1-2 0 15,-1 0-192-15,0-2-48 0,1 3 0 0,-1-3 0 16,4 1-256-16,-1-2-128 16,0-1 0-16,1 3 128 0,2 1-128 0,0-4 0 15,1 4 0-15,2-1 0 0,2-2 0 0,2 2 0 16,3 0 0-16,-1-1 0 0,3 2 0 0,1-1 0 16,3 0 0-16,0 1 0 0,1-1 176 0,0-2-48 0,1 3-128 15,0 1 192-15,1 0-192 0,0 0 0 0,1 3 0 0,-1 1 0 16,1-1 0-16,-1 1 0 0,1-1 128 0,-1 4-128 15,0-1 0-15,1 4 0 0,-2-2 0 0,0 1 0 16,1-2 0-16,-1 0-128 0,1-1 128 0,0-3 0 16,-1-2 0-16,1 2 0 0,0-2 0 0,-1 2 0 15,-1-2 0-15,1 2 0 0,-2 0 0 0,0 0 0 16,-1-1 0-16,0 3 0 0,-2-1 0 0,-1 2 0 16,0 1 0-16,-1 0 0 0,0 2 0 0,-2-1 0 0,1 1 0 15,0-2 0-15,-2 6 0 0,0-6 144 0,1 2-16 0,0-1 0 16,1-3 0-16,1-1 0 0,2 0 48 0,1-4 0 15,1 1 0-15,2-2 0 0,0 1-176 0,1-2 128 16,0-1-128-16,3-3 128 0,1 1-128 0,0 1 0 16,4-2 0-16,1-3 0 0,2 0 176 0,2-1 48 15,4-1 16-15,3-2 0 0,4 1-240 0,1-4 144 16,1 1-144-16,3-3 128 0,-1 2-128 0,0 0 0 16,-1 0 0-16,-2-1 0 0,-2 4 0 0,-2-2 0 15,-2 2 0-15,-3-2 0 16,-1 3-480-16,-2 0 32 0,-1 2 0 0,0-2 0 15,-3 0-336-15,-3 2-64 0,-1 0-16 0,-2 2-11744 0,0 2-2336 0</inkml:trace>
  <inkml:trace contextRef="#ctx0" brushRef="#br2" timeOffset="97">24975 6120 35935 0,'-3'0'3200'0,"3"-1"-2560"0,3-1-512 0,0 1-128 0,2 1 0 0,0-2 0 0,4 0 128 0,4-4-128 0,9 0 880 0,6 0 96 16,7-4 32-16,3 1 0 0,4 3-560 0,0-1-128 16,1 0 0-16,1 1-16 0,-1 1-304 0,1-1 0 15,2 1 0-15,0-1 0 16,0 0-400-16,2-3-96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44:56.6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2516 11133 25791 0,'-6'-4'2304'0,"0"-1"-1856"16,2 4-448-16,1 1 0 0,0 0-256 15,-1 0-128-15,-2 0-48 0,-7 0 0 16,-7-2-2576-16,-7 2-512 0,-7 0-96 0,-5 2-32 16,-5 4 1856-16,-4-2 384 0,-4 6 64 0,-2-2 0 0,-2 2 1760 0,-2 0 352 0,0-1 64 0,-1 1 0 0,-2 0 2464 15,-1-2 480-15,2 2 112 0,1-2 16 0,6 0-1296 16,5 1-256-16,4-2-48 0,4 2-16 0,4-3-1008 0,4-2-192 15,4-2-32-15,3 2-16 0,1-4-1040 0,5 0 0 32,0 0-176-32,2-4 16 15,2 2-480-15,2-2-80 0,1 2-32 0,1-2 0 0,0 2 352 0,0 2 64 0,1-3 16 0,0 3 0 0,1 3 320 0,1-3 0 16,0 0-144-16,2 2 144 16,0-2 0-16,1 0 0 0,2 0 0 0,0 0 0 15,1 0 592-15,1 0 80 0,2-2 16 0,1-2 0 16,1 1 272-16,1-3 64 0,0 0 16 0,2-1 0 0,0 0-432 0,0-2-96 0,2-3 0 15,0 0-16-15,1-2-176 0,1-2-48 16,-1 0 0-16,-1-2 0 0,2-5-96 0,-1-1-32 0,0-1 0 0,-1-1 0 31,1-6-144-31,-1-2 0 0,0 1 0 0,-1-2 0 32,1 1-304-32,-3-3-80 0,1-2-32 0,-4 1 0 0,0 3-80 15,-2-5-16-15,-3-2 0 0,-2-2 0 16,-3-6-16-16,-2-1-16 0,-3 1 0 0,0 2 0 15,-3 0 544-15,-3-3 192 0,-1-1 0 0,-1 2 0 0,1 1 208 0,-1-1 48 0,0-10 0 0,2 0 0 16,1-1 192-16,2-2 64 0,1 0 0 0,3-4 0 0,1 4-128 16,1-4 0-16,1-2-16 0,2-4 0 0,1 2-160 0,1 0-16 15,1 5-16-15,0-3 0 0,1-1-192 0,-1-6-48 16,0 3 0-16,-1 0 0 0,0 0-128 0,0 4 0 16,0 7 0-16,-2-6 0 0,0-6 0 0,-5 0 0 15,0-1 0-15,0 3-176 0,-2 4 176 0,-1-4-128 16,-1-5 128-16,0-4-128 0,-1-5 128 0,0-3 128 15,2 4-128-15,0-4 176 0,3 1-32 0,-1-3 0 16,2-4 0-16,4 1 0 0,3 13-144 0,0-4 160 16,2-9-160-16,-1-6 160 0,3-3-160 0,3-3 0 15,-1-3 0-15,2 5 0 0,1 3-224 0,0 3 32 0,0 9 0 0,1-5 0 16,-1-4 48-16,0 3 16 16,0-3 0-16,-2 3 0 0,0 1 128 0,-4 4 0 0,-1 5 0 0,-1-1 0 15,-2 1 0-15,-1 0 0 0,-1 5 0 0,-1 0 0 16,-1 1 0-16,-1-1 0 0,0-2 0 0,0 3 0 15,2 6 0-15,-2 1 0 0,-1 2 0 0,0-2 0 16,0 4 0-16,-2-4 0 0,1 3 0 0,1 2 0 16,1 4 0-16,-1 2 0 0,1 2 0 0,-1 1-128 15,2-1 128-15,-1-2 0 0,1 4 0 0,0 4 0 16,-3 6 0-16,0 2 0 0,-2 3 0 0,-2-1-128 0,1 6 128 0,-1 1 0 16,-1 4 0-16,0-1 0 0,-2 3-192 0,2 2 64 15,1 3 0-15,2 3 0 0,3-3 128 0,0 5-160 16,2 1 160-16,2 0-160 0,1 1 160 0,2 2 0 15,0 0 0-15,4 0 0 0,2 0 0 0,0 0 0 16,4 0 0-16,2-1-128 16,3-1 128-16,1 2 0 0,4 1 160 0,3 2-160 0,1-2 320 0,4 1-48 15,5 2 0-15,5 0 0 0,10-1 64 0,5-2 16 16,3 2 0-16,7-6 0 0,9 3 128 0,7 0 32 16,5 1 0-16,4 2 0 15,-1-3-304-15,1 1-48 0,-1 1-16 0,0-2 0 0,1 4-144 0,-3-3-272 0,-4 5 64 0,-4 3-20496 16</inkml:trace>
  <inkml:trace contextRef="#ctx0" brushRef="#br0" timeOffset="5450.15">15045 10586 23039 0,'0'0'2048'0,"-1"-2"-1648"0,1 2-400 0,-1-1 0 0,1 1 672 0,0 0 48 16,0-3 16-16,-2 1 0 16,1 0-2720-16,0-4-560 0,-2 3-96 0,1-2-32 15,0 1-160-15,-2 0-48 0,0-1 0 0,-2 4 0 0,-2-3 2880 0,0 4 736 16,0 0 64-16,-3 4 16 0,-2-3 1712 0,-5 4 352 15,-1 3 64-15,-4 0 0 0,-1 2-1120 16,-4-1-224-16,0 1-64 0,-3 0 0 0,0-2-800 0,-1 2-160 0,-1 0-48 16,-2 0 0-16,-1 0-320 0,-2-2-64 0,3-1-16 0,-4-1 0 15,-5 0 256-15,-1 0 32 0,-1-2 16 0,1-2 0 16,-2 0 160-16,0 0 48 16,-1-2 0-16,0 3 0 0,-2-3 16 15,2 0 16-15,0 3 0 0,0-3 0 0,-2 0-368 16,1 0-80-16,-1 0-16 0,1 0 0 0,4 3-208 0,2-2-128 15,1 1 128-15,2 2-208 16,1 2-160-16,-2 1-16 0,-1 1-16 0,0 0 0 0,-1 0 400 0,1 2 0 0,1-2 0 0,1 0 128 16,4 1 352-16,2-3 80 0,2 2 16 0,1-5 0 15,1 2-160-15,2-4-32 0,3 2 0 0,3-3 0 0,2 0-160 0,1 0-32 16,4 0-16 0,3-3 0-16,1 2-176 0,2 1 0 0,2-2 0 0,-1-2 0 0,2 2-288 0,1-1 16 0,0 2 0 31,0 1 0-31,1 0-112 0,-1 0 0 15,0 0-16-15,0 1 0 0,1 2 96 0,-1-1 32 0,3-2 0 0,-1 1 0 16,3 2 272-16,0-3 0 0,3-3 176 16,1 2-176-16,3-1 688 0,1-2 16 0,3-2 16 0,3-3 0 15,2-1-128-15,3 0-16 0,3-2-16 0,0-4 0 16,3 0-112-16,1 0 0 0,2-5-16 16,0 1 0-16,0 1-192 0,-1-1-48 0,0-1 0 0,-1 3 0 15,-2 2-192-15,-1 2 144 0,1-2-144 0,-2 1 128 16,0 2-128-16,-1-2 160 0,-2 1-160 0,-1 2 160 15,2-1-160-15,0 1 160 0,-1 2-160 0,-2 0 160 16,1 4-160-16,1-2 128 0,2 0-128 0,0-1 128 0,1 6-128 16,-1-3 0-16,-1 3 0 0,-3 1 0 0,1 0 0 15,-5 2 0-15,-2 2 0 0,-3 0 0 0,-2 2 0 0,-5 1-144 16,-1 2 144-16,-5 6-160 0,-3-1-144 0,-6 4-16 16,-3 0-16-16,-7 5 0 0,-4 1-16 0,-7 1 0 15,-1 0 0-15,-3 2 0 0,-6 2 352 0,-2-1 0 16,-2 0 0-16,1 1 0 0,3-1 480 0,2-4 64 15,3 3 16-15,2-5 0 0,3 1-208 0,3-5-32 16,2 0-16-16,2 0 0 0,1-1-128 0,3 1-32 0,6 0 0 16,3-2 0-16,4 2-144 0,2 1-176 0,4 0 48 15,4 4 0 1,3-1-672-16,6 1-128 0,4 2-32 0,7-4-16688 0</inkml:trace>
  <inkml:trace contextRef="#ctx0" brushRef="#br0" timeOffset="20637.12">11568 15713 11967 0,'1'4'1072'0,"2"0"-864"0,-2 1-208 0,1-4 0 16,1 1 240-16,1 0 0 0,2 4 0 0,4 2 16 15,2 5 400-15,5-1 80 0,2 2 16 0,1-4 16 16,1-2 896-16,0-2 192 0,0-3 16 0,0-2 16 0,-2 2 880 0,-1-3 176 15,-2 0 48-15,-3 0 0 0,-4-3-1392 0,-3 3-256 16,-2 0-64-16,-4 0-16 0,-2 3-640 0,-5-2-128 16,-4 4-32-16,-4 1 0 0,-4-2-160 0,-7 3-48 15,-4 2 0-15,-5-1 0 0,-3 2-48 0,-4-2-16 16,-4 3 0-16,-3-1 0 16,-4 0-192-16,-6 2 0 0,-4 2 0 0,2 1 0 15,4-3 0-15,5-2 0 0,4 0 0 0,2-2 0 0,1-4 256 0,2-2-32 16,0 2-16-16,-2-4 0 0,-1 3 160 0,2-3 16 15,-2 1 16-15,2 1 0 0,2 2-400 0,-3 2 0 16,2 3 0-16,-4-2 0 0,2 3-192 0,0 1-128 16,-4-1-32-16,0 3 0 15,1-1-48-15,2 4-16 0,3-2 0 0,2 1 0 16,5 1 288-16,3-3 128 0,2 2-128 0,2-3 128 0,2 1 128 0,2-3 96 16,3-4 32-16,2-2 0 0,4-1-48 0,1 0 0 15,3-6 0-15,1 2 0 0,3-1-16 0,1-2-16 0,0-2 0 0,0-1 0 16,1-1 16-16,0-2 0 0,1 3 0 0,-1-5 0 15,2 2-192-15,-1-3 0 0,2 1 0 0,0-1-176 16,1-2 176-16,0 4 0 0,2-4 128 0,2 2-128 16,0 0 176-16,1 1-48 0,1 0 0 0,1-1 0 0,-1 1 0 15,2 0 0-15,2 0 0 0,0 0 0 0,2 1-128 0,1 0 0 16,4-4 0-16,3-1-176 0,0 0 416 0,6 0 80 16,3-3 0-16,2-3 16 0,4 3-16 0,-2 0-16 15,2 3 0-15,-2 1 0 0,-3 1-304 0,-3 5-176 16,0 1 32-16,-7 4 0 0,-2 0-16 0,-4 4 0 15,-5 4 0-15,-3-1 0 0,-4 3-80 16,-5 1-16-16,-3 8 0 0,-5 1 0 0,-6 6-112 0,-3 4-16 16,-5 8-16-16,-1-1 0 0,0 4 400 0,0-2 0 15,3-3 0-15,1-1 0 16,3-3 320-16,4-2 160 0,7-1 32 0,5-5 0 0,8 1 512 0,7-1 96 16,7-2 32-16,8 1 0 0,5 0-816 0,8-2-144 15,5-1-48-15,6-4 0 16,3-1-736-16,8-6-160 0,5 0-16 0,7-4-20368 0</inkml:trace>
  <inkml:trace contextRef="#ctx0" brushRef="#br0" timeOffset="22662.87">4701 11692 28559 0,'-3'-5'2544'0,"-1"1"-2032"0,1 2-512 16,3 0 0-16,0 0 1552 0,0 0 224 0,-1-2 32 0,-1-4 16 15,-1-4-704-15,0-4-144 0,-1-5-16 0,0-1-16 16,0-4-352-16,0-3-64 0,-1-2-16 0,-4 3 0 31,-1-1-1328-31,-4 1-272 0,-3-3-48 0,-8 5-16 0,-3 1-1264 16,-8 6-256-16,-8 3-48 0,-8 3-16 0,-4 7 720 15,-8 2 144-15,-12 8 16 0,1-2 16 0,1 5 2240 0,-4-1 448 0,-4-1 96 0,-7 3 16 0,-6 1 320 16,1-1 64-16,5 0 0 0,-5-4 16 0,-6 2-592 16,-2 0-128-16,3 2-32 0,2-3 0 0,10 1-400 0,-8-5-80 15,-10 8 0-15,3-3-128 0,10 0 0 0,-2 4 0 16,2-4 0-16,-3 7 0 0,-1 3 160 0,2 2-32 15,7 2 0-15,-5 2 0 0,-9 7 96 0,-3 5 16 16,3 3 0-16,-4 5 0 0,0 2-240 0,-2 0 144 16,1 1-144-16,8-1 128 15,13-2-576-15,5 4-128 0,-2-1-32 0,2 2 0 0,-1 1 224 0,12-4 32 16,12-3 16-16,11-5 0 0,10-5 576 0,7 0 112 16,3-6 32-16,4 0 0 0,5-5 768 15,4 1 176-15,5-1 16 0,5 1 16 0,4 1-1216 0,5 4-144 0,7 3-224 0,4 2 48 31,5 3-448-31,5 5-80 0,5-1-32 0,7 0 0 0,3-1-176 16,7-4-48-16,7-7 0 0,7-2 0 0,10-1 544 0,5-2 96 0,2-2 32 0,1-3 0 16,1-1 592-16,17-1 112 0,15 1 32 15,1-4 0-15,-4 0 112 0,8-5 16 0,12-2 16 0,-3-2 0 0,-6-2-64 16,13-2-16-16,17-2 0 0,2 2 0 0,-4-2-128 0,2 1-48 16,6 3 0-16,4-2 0 0,-8 1-32 15,0-2-16-15,2 0 0 0,6 4 0 0,11 4-160 16,-5-4-128-16,-12 1 144 0,-4 1-144 15,-1 1 160-15,9-2-160 0,9 2 160 0,-3-2-160 0,-9-2 304 0,0-2-48 16,1-2 0-16,3-2 0 0,0 0 32 0,-13-4 0 16,-11-1 0-16,5-2 0 15,9 2-288-15,-7-6 0 0,-9 3 0 0,-1-4-144 0,6 2 144 0,-6 0 0 16,-11-3 0 0,0 3 0-16,0-4 0 0,-11 2 0 0,-16-1 0 0,-1-1 0 0,4 2 464 0,-5-4 80 0,-8-3 16 0,-11-1 0 15,-8 1-48-15,-3-1 0 0,2 1 0 0,-6-1 0 31,-2 2-272-31,-3-1-64 0,-8-1-16 0,-6-1 0 0,-8 1 48 16,-5 1 16-16,-2 2 0 0,-5 0 0 16,-3 1-224-16,-6-1 0 0,-2 0 0 0,-6 0 0 0,-4-4 0 0,-7-3 0 0,-4-1 0 0,-6-4 0 15,-5 3 0-15,-4 0-256 16,-6-1 48-16,-8 3 16 0,-7 2-80 0,-12-1-16 16,-16 2 0-16,-7 1 0 15,-9 0-144-15,-1-2-16 0,1 3-16 0,-10-4 0 0,-12 1 176 0,0-1 32 16,4 1 16-16,-11-3 0 0,-15 1 32 15,4 0 0-15,11 4 0 0,-11-3 0 0,-14 4 0 0,2-1 0 16,4 3 0-16,-11 1 0 0,-14 2-560 0,-16 0-96 16,-19-2-32-16,-13 1-14656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45:42.91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24302 7946 40543 0,'-3'-5'3600'0,"1"2"-2880"15,1 1-576-15,1 0-144 0,0 4-240 0,-1-2-80 0,-1-2 0 16,-1-1-16-1,-2 0-1472-15,-3-1-304 0,0 1-48 0,-6 0-16 16,0 0 1120-16,-4 1 224 0,-2 1 32 0,-3 1 16 0,-3 0 2624 0,-2 1 528 0,-3 1 96 16,-1 1 32-16,-2 0-1120 0,-2 4-224 0,-3-1-32 0,0 1-16 15,1 4-576-15,-3 2-112 0,0-2-32 0,-2 4 0 16,2-3-128-16,-4 0-16 0,-3 0-16 0,-3 2 0 0,-3 0-64 16,0 1-16-16,-1 1 0 0,3-1 0 0,3 1-144 0,1 0 160 15,2 2-160-15,1 0 160 0,2 3-32 0,0-1 0 31,2 2 0-31,0 3 0 0,4-1 32 0,1 2 0 16,5 3 0-16,2-1 0 0,3 1-160 0,0 2 0 0,3 4 0 0,2 2 128 0,2-1-128 0,0 4 0 16,2-2 0-1,1-3 0-15,1 1 0 0,0-2 0 0,1 1 0 0,0 0 0 16,1-1 0-16,2-3 0 0,1 1 176 0,2 3-176 16,1 1 304-16,4 3-48 0,3 1 0 0,2 0 0 0,4-2 128 15,4-4 0-15,5 1 16 0,2-3 0 0,3-1-112 0,2-1-32 0,4 1 0 0,2-3 0 16,0-3-96-16,5 3-32 15,7 1 0-15,4 0 0 16,6 5 0-16,3 2-128 0,3 1 192 0,-2-3-64 0,-2-1-128 0,-4-2 0 16,-2 1 0-16,-3-4 0 0,-1-3 0 0,0-2 0 0,3-2 0 15,-2-3 0 1,0-1 0-16,0-3 0 0,-1 0 0 0,-2 0 0 0,0-5 0 16,-3 1 160-16,-1-4-16 0,0-3 0 15,0 0 240-15,4-3 32 0,7-3 16 0,4 0 0 0,2-2-128 16,2 0-32-16,2 2 0 0,-2-3 0 0,0-2-80 0,-2 0 0 15,1-2-16-15,3-2 0 0,1 0-176 0,0-3 0 16,0 1 0-16,-3-2 0 0,-6 0 0 0,-4-1 0 16,-4-1 0-16,-2-3 0 0,0 1 128 0,-1-5-128 15,-1 0 128-15,0-2-128 0,-2-3 352 0,-2-1-16 16,-3 1 0-16,-1-3 0 0,0-3-16 0,-2-1 0 16,-1 5 0-16,-2-5 0 0,-1 1 320 0,1-2 48 15,-1-6 16-15,1 2 0 0,-1-4-576 0,-1 2-128 0,2-2 0 0,-2 3 0 16,-1 1 0-16,1 1 0 15,1-3 0-15,-4 3 0 0,-4 4 0 0,-2 1 0 0,-4-1 0 0,-5 0 112 16,-1 4-112-16,-7 1 0 0,-2-5 0 0,-5 1 0 0,-3-1 0 0,-2 1 0 16,-6-1 0-16,-3-1 0 0,-2 3 0 0,-2-3 0 15,1 1 0-15,-2 2 0 0,0 3 0 0,1 4 0 0,-1 3 0 16,-1 3 0-16,2 2 0 0,-4 1 0 16,-2 0 0-16,-5 4 0 15,3 1 0-15,2 3 0 16,2 4 0-16,-5 0 0 0,-9 4 0 0,-8-2 0 0,-4 1 0 0,-6 0 0 0,-4 4 0 0,-4 0 0 0,-3 2 0 0,-2 0 0 31,0-2 0-31,-1 0 0 0,-2-2 0 0,1-2 0 31,-3 0-704-31,-1-6-96 0,0-1-16 0,-5-6-24560 0</inkml:trace>
  <inkml:trace contextRef="#ctx0" brushRef="#br0" timeOffset="15455.16">24389 8484 35007 0,'-7'-4'3120'0,"1"-1"-2496"16,2 4-496-16,2 1-128 0,1 0 0 0,-2-2-240 15,-2 1 64-15,-2-6 16 0,-4 1 160 0,-3-5 192 16,-2 0-32-16,1-4-16 0,0-3 560 0,1-2 96 16,0-1 32-16,2-3 0 0,-1-1 80 0,1-3 32 0,-1 0 0 0,4-7 0 15,-1 0-336-15,2-3-64 0,0-3-16 0,0-3 0 16,2-5-208-16,1 0-64 16,1-2 0-16,2 3 0 0,-1 1-128 15,3 0-128-15,2 3 192 0,-2-7-192 0,2 0 256 16,1 0-48-16,-1 1-16 0,1-1 0 15,-1 4 0-15,2 3-16 0,-1 0 0 0,0 6 0 0,1 0-32 0,-2-1 0 0,1 2 0 0,-1-4 0 0,1 1 32 16,-2-2 0-16,1 1 0 0,-1-1 0 0,2 1 16 16,-3 3 0-16,1 3 0 0,0 0 0 15,-1 4-32-15,0 0 0 0,0 2 0 0,0-2 0 0,0-1-160 0,-1 0 0 16,1-2 0-16,0 2 128 0,-1 0-128 0,0 1 0 16,1-1 0-16,0 3 0 0,0 5 0 0,0-1 0 15,1 3 0 1,0 2 0-16,0-1 0 0,1 5 0 0,0 2 0 0,-1-1 0 0,1 4-144 0,-1 0 144 15,0 4 0-15,-1-2 0 0,1 2-160 0,-1 0 160 16,0 1-128-16,0 1 128 0,0 0 0 0,-1-1 0 16,1 1 0-16,0 1-128 0,-1 1 128 0,0-3 0 15,1 2 0-15,-2 1 0 0,1 0 0 0,1-2 0 16,-1 1 0-16,0 0 0 0,1 2 0 0,-2-2 0 0,2 0 0 0,0 2-128 16,-1-2 128-16,1-1 0 0,0 2 0 0,0-4 0 15,0 4 0-15,0 0 0 0,0-1 0 0,0 2-128 31,0 1 128-31,0-2 0 0,0 3-144 0,0-3 144 16,0 3-144-16,0-3 144 0,0 3-192 0,-1-2 192 16,0 2-128-16,-1 0 128 0,1-2 0 0,0 2 0 15,1 0 0-15,0 0 0 0,0 0 0 0,0 0 0 0,0 0 0 16,0 0 0-16,0 0 0 0,0 0 0 0,0 0 0 0,-20 4 0 16,18-1 0-16,-3-2 0 0,1 4-128 0,-1 0 128 15,1 1 0-15,-2 3 0 0,0 3-160 0,-3 0 160 16,1 4-128-16,-3 0 128 0,-2 4 0 0,-2 1-128 15,2 2 128-15,-3-4 0 0,-2 4-288 0,-3 4 32 16,-3 2 0-16,-2 5 0 0,1 0 256 0,-2 2 0 16,1 3-128-16,-1-2 128 0,3-1 0 0,2-3 0 0,2-5 0 15,3-5 0-15,3-5 128 0,3-2 48 0,2-3 0 16,2-7 0-16,3-1 0 0,2-3 0 0,1-2 0 16,1-2 0-16,1-3-176 0,1-4 0 0,2-1 0 0,1-6 0 15,1-1 0-15,1-3 0 0,3-6 0 0,3-2 0 16,2-7-144-16,2-2 144 0,4-1 0 15,4-4 0-15,2 2-128 0,1 2 128 0,4 2 0 0,-2 1 0 16,-1 7 0-16,-3-6 0 0,-2 2 0 0,-1 0 0 16,-4-1 0-16,-1-1-128 0,-2 3 128 0,-4-1 0 15,-1 8 0-15,-2-2 0 0,-2 1 0 0,-1 4 0 16,1 1 0-16,-1 4 192 0,-1 0-48 0,0 4-16 16,0-1-128-16,-2 1 192 0,2 2-192 0,-1 0 192 15,1 0-192-15,-1 4 128 0,-1-3-128 0,1 3 128 0,1 2-128 0,-1-2 128 16,-1 2-128-16,1 0 128 0,0 2 0 0,0 0 0 15,1 2 0-15,-2 0 0 0,2 0 32 0,-1 2 0 16,2 2 0-16,-1 2 0 0,1 0-160 0,0 4 0 16,2 3 0-16,-1-1 0 0,3 4 0 0,1 3 128 15,2 3-128-15,1 4 0 0,3 2 176 0,0 3-48 16,3 5-128-16,2 4 192 0,3 2-64 0,-1-4 0 16,2 0-128-16,-1-4 192 0,-1-2-192 0,-3-6 0 0,-2-1 0 15,-1-7 0-15,-5 1 0 0,0-3 0 0,-2-4 0 16,-4-2 0-1,1 0-640-15,-2-4-128 0,-1 0-32 0,0-2-20448 0</inkml:trace>
  <inkml:trace contextRef="#ctx0" brushRef="#br0" timeOffset="34751.44">12787 14472 31327 0,'-2'-3'2784'0,"-1"2"-2224"16,2-1-560-16,1 0 0 0,1 2 1264 0,-1-2 144 0,0-2 16 0,0-2 16 31,1 0-1776-31,-1-4-368 0,3-3-64 0,-2 1 0 15,3 0-656-15,-2-1-128 0,0 1-32 0,0 0 0 0,1 1 976 0,-2-2 192 16,0 1 32-16,0-1 16 0,0 0 1360 0,1 0 272 0,0-1 48 0,-1 0 16 16,-1-2 144-16,2 1 16 0,-1-1 16 0,0-3 0 15,-1-3-544-15,1 0-96 0,-1-4-32 0,2-1 0 16,0-3-448-16,1-1-80 0,-1-1-32 0,2 1 0 0,1 3-80 16,1 3-32-16,0 3 0 15,1 2 0-15,1-1-160 0,1 5 0 0,-2 2 0 0,0 2 0 0,1 2 128 0,-1 1 0 16,-1 6 0-16,-1-1 0 0,0 4-128 0,0 0 0 15,-2 1 0-15,0 2 0 16,0 0 0-16,-2 3-176 0,0 1 48 0,2-1 0 16,-2 4 128-16,0 2 0 0,2 2 0 0,1 4 0 15,0 5 0-15,3 5 0 0,0 5 0 0,2 6 0 16,1-1 0-16,1 3-192 0,2 0 192 0,0-1-192 0,2-5 192 0,-2-2 0 16,2-2 0-16,-3-2-128 0,-1-1 128 0,1-3 0 15,-4-2 0-15,2 2 0 0,-1 0 0 0,-2 0 0 16,1-6 0-16,-2 0 128 0,-1-3-128 0,0-4 0 15,-2-2 0-15,1-1 0 0,-1-3 160 0,0-2 16 16,0-4 0-16,-1 0 0 0,1 0 16 0,-1-4 16 0,1-2 0 0,-1 0 0 16,-1 1 0-16,2-3 0 0,-1-1 0 0,1-4 0 15,-2-3 0-15,2-2 0 0,-1-1 0 0,0-6 0 16,1 2 32-16,-2-4 0 0,2-2 0 0,-2 1 0 16,0-2-64-16,-1-3-16 15,0-3 0-15,0-1 0 0,-1-2-160 0,0-3 0 0,-1-1 0 0,0 1 128 0,1 1-128 16,-2 3 0-16,2 4 0 0,-1 2 0 0,-1 0 0 0,1 5 0 15,-1 1 0 1,1 1 0-16,-1 5 0 0,1-2-192 0,0 4 0 16,-1-2 16-1,0 3-384-15,3 0-80 0,-1 4 0 0,0 0-12288 0,1 4-2464 0</inkml:trace>
  <inkml:trace contextRef="#ctx0" brushRef="#br0" timeOffset="37384.32">11480 11797 14735 0,'-1'0'1312'0,"0"0"-1056"16,1 0-256-16,-2 0 0 0,2 0 1184 0,0 0 176 16,-1 0 48-16,0-3 0 0,0 3-576 0,-2-1-96 15,1-1-32-15,2 2 0 0,0 0-704 0,0 0-336 16,0 0 16-16,0 0 16 16,-15-15-208-16,11 14-32 0,2-2-16 0,-1 2 0 0,0-1 1008 0,0-2 208 15,-1 1 48-15,1 1 0 0,-1 1 832 0,0-2 160 0,1 3 32 0,0-2 16 16,-1 0-336-16,1 2-64 0,-1 0 0 0,0 2-16 15,-1 0-240-15,-1 1-32 0,0 0-16 0,-1 0 0 16,-2 1-544-16,-1-1-112 0,0 3-32 0,-2 1 0 16,-2 1 32-16,-1 2 16 0,0 3 0 15,-2 0 0-15,0 6-208 0,-2-1-32 0,1 6-16 0,-1 3 0 0,1 3-144 0,0 3 128 16,3 2-128-16,2-1 128 0,0-2-128 0,5-1 0 16,0-1 0-16,3-2 0 0,4-2 176 15,1-2 48-15,4-1 16 0,2-2 0 0,2-1-240 0,0 1 144 16,2-1-144-16,2-1 128 0,1 0-128 0,0 2-144 15,2-1 144-15,1-4-208 16,-1 0-176 0,2-1-48-16,5-1 0 0,-3-2 0 0,2-2-16 0,0-1 0 0,0-3 0 0,-1-2 0 0,-1-2 448 0,-2-6 128 15,0 2 0-15,-2-7 0 0,-1-1 256 0,-2-3 48 16,-1-2 16-16,-1-1 0 0,-1-4-64 0,-1-5 0 16,-1 1 0-16,-2-9 0 0,-2 5-208 0,-1-7-48 0,-5 3-128 15,1-2 192-15,-3-5-192 0,-2 0 0 0,-1-3 0 16,-1-5 0-16,0 2 128 0,0 2-128 0,-3 1 0 0,3 3 0 15,-1 5 176-15,0 3-176 0,1 5 192 0,0 4-192 16,2 6 0-16,0 1 0 0,-1 2 0 0,1 3 0 16,-2 2 0-16,0 3 0 0,2 0 0 0,-2 4-192 31,1-2-192-31,-2 3-16 0,1 4-16 0,-1-2-11632 0,0 5-2336 0</inkml:trace>
  <inkml:trace contextRef="#ctx0" brushRef="#br0" timeOffset="37714.11">11688 12331 23951 0,'-3'3'1056'0,"2"-2"224"0,-1 1-1024 0,0 2-256 0,2-1 0 0,-1-2 0 0,1 4 2048 0,0-2 368 0,-1 4 64 0,0 0 16 16,0 4-832-16,-1 2-176 0,2-2-16 0,-1 0-16 15,2-1-1312-15,-1 0-144 0,0-1-256 0,0 0 64 16,0 1-1472-16,-1-1-320 0,0 1-48 0,-2 2-12608 15</inkml:trace>
  <inkml:trace contextRef="#ctx0" brushRef="#br0" timeOffset="38446.25">12173 11793 36511 0,'0'-6'800'0,"-2"0"160"0,1 0 48 0,0 2 16 0,1-1-816 0,0 4-208 0,0-4 0 0,0-1 0 16,1-2-176-16,-1-4-80 0,1-2 0 0,1-1-16 15,-2 2-1600-15,0 2-320 16,-2 1-64-16,-1 2-16 0,-2 6 400 16,-4-2 80-16,-1 5 0 0,-2 4 16 0,-4 3 1504 0,-2 0 272 0,-1 2 0 0,-2 3 176 15,-2 0 1152-15,0 2 224 0,-2 1 48 0,0 0 16 16,-1-1 208-16,2 1 32 0,0 0 16 16,1 0 0-16,0-2-1248 0,2 1-256 0,3-3-48 0,2 1-16 0,3-2-112 0,5 0-32 15,0-1 0-15,3-2 0 16,3 2-544-16,2-4-128 0,1 2 0 0,3 1-16 15,1-3-880-15,2 0-160 0,2 1-32 0,1 2-16 16,2-3 720-16,1 2 160 0,1 0 32 0,1 2 0 0,0-4 976 0,1 0 208 16,3 2 32-16,2-2 16 0,1 0 112 0,3-1 32 15,1 1 0-15,0-2 0 0,0 2-672 0,-2 0 0 0,1 1 0 0,-3 0 0 32,-2 3-912-32,-3 1-176 0,-1 3-16 0,-1-2-16 0,0 2 288 0,-1 1 64 15,-2 1 16-15,-1-2 0 0,0 3 752 0,1-4 192 0,-1 3 0 0,-3 0 16 16,0-1 704-16,-3 0 144 0,-2 1 32 0,-1 1 0 0,-2 2-432 15,-4 6-80-15,-1-3 0 0,-4 3-16 0,1-2-384 16,-3 2-176-16,-1 1 160 0,0-1-160 0,0-1 368 16,-1 1-32-16,1-5 0 0,-2-2 0 0,2-2 192 0,-2 0 48 15,2-3 0-15,-2-4 0 16,0 0 80-16,1-2 32 0,1-4 0 0,-1 0 0 16,1-6-112-16,1 0-32 0,-1-2 0 0,-2-3 0 0,2-2-144 0,-1-1-16 15,2 0-16-15,0-1 0 0,1-3-368 0,3 1 0 16,-1-3 0-16,5 1 0 15,0 0 128-15,1 2 96 0,2 4 32 0,1-5 0 0,1-1 64 0,3-2 32 16,1-1 0-16,2-1 0 0,2-2-48 0,2 0-16 0,2-3 0 16,1-1 0-16,2 2 0 0,-1-7 0 0,0 1 0 15,0-1 0-15,-1-5-80 0,-3-3-16 0,-1-3 0 0,-1-3 0 16,-3 4-192-16,-1-3 0 0,-3-3 0 0,0-1 0 16,-3 1-160-16,-1 0-32 15,-2-2 0-15,-1 2 0 0,2-3-128 0,-2-1-48 0,3 0 0 0,0 2 0 16,2 4-416-16,2 2-96 15</inkml:trace>
  <inkml:trace contextRef="#ctx0" brushRef="#br0" timeOffset="41530.82">1312 13884 43311 0,'-2'3'3840'0,"0"-3"-3072"0,4 0-608 0,0 2-160 32,0-2-1216-32,1 2-256 0,1 2-64 0,2 0-16 0,2 4 1104 0,4 3 240 15,1 5 32-15,3 2 16 0,-1 2 0 0,1 2 0 16,-2 3 0-16,-2 0 0 0,-1 3-192 0,-1 2-32 16,-2 2-16-16,-2 2 0 0,-3-2 656 0,0-1 144 15,-1-3 32-15,-2 0 0 0,2-4 448 0,-2 1 80 16,-2-1 32-16,1-1 0 0,-1-4-480 0,-1 0-112 15,0-3-16-15,-1-1 0 0,0-5-128 0,0-3-16 16,2-2-16-16,-1-1 0 0,0-4-32 0,-1-3-16 16,0 0 0-16,-2-3 0 0,1 2-176 0,-1-6 0 15,-1-1 0-15,-3-3 0 0,-1-1-160 0,-2-1 160 16,1-1 0-16,-3-2-144 0,0-3 144 0,-1-3 0 16,3 1 160-16,-1 0-160 0,2-1 128 0,0-3-128 0,4 0 0 15,-1-5 0-15,4-1 144 0,1-1-144 0,3 1 128 0,1-1-128 16,3 6 208-16,2-5-32 0,3 2-16 0,3-3 0 15,3 0-160-15,2 3 128 0,3 1-128 0,-1-1 128 16,1 4-128-16,-1 1 0 0,1-2 0 0,-1 6 0 16,-2 0 0-16,-1 5 0 0,0 2 0 0,-1 1 0 15,-1 5-160-15,0 1 160 0,-1 6-208 0,-1 3 80 16,0 2-64-16,-1 4 0 0,0 4 0 0,0 4 0 0,-1 4 192 16,-1 5-128-16,2 4 128 0,0 1-128 15,-1 4 128-15,1 1 0 0,0 7 0 0,-1-1 128 16,0-1 160-16,1 5 32 0,1 4 16 0,1 4 0 0,0-3-96 0,-1 2-32 15,1-6 0-15,-2 1 0 0,1-3-208 16,-2-3 0-16,-2-3 128 0,1-1-128 16,-3 0 0-16,0-3 0 0,-1 0 0 15,0-1 0-15,0-3-176 0,0-3-16 16,-1-3-16-16,0-3 0 16,-1-6-496-16,-1 0-80 0,2-5-32 0,-2 0-18000 0</inkml:trace>
  <inkml:trace contextRef="#ctx0" brushRef="#br0" timeOffset="42280.11">2521 13674 36863 0,'-3'0'3264'0,"0"0"-2608"0,2-2-528 0,1 2-128 0,0 0 0 0,-1 0 0 0,-1-3 0 0,-1 2 0 31,-2-2-448-31,-3 0-192 0,0 0-16 0,-2 0-16 16,-3 3 48-16,0-3 16 0,-3 3 0 0,-2 3 0 15,1-2-128-15,-1 4-32 0,-1 1 0 0,-1 4 0 0,0 2 768 0,-1 4 128 0,0 3 48 16,3 3 0-16,-1 2 1040 0,2 6 192 0,0 1 64 0,1 4 0 16,2 3-704-16,3 3-144 0,2 1-32 0,3 1 0 15,2 0-416-15,3-3-176 0,1-1 128 0,3-1-128 16,-1-1 128-16,3-2-128 0,0-4 128 0,1-2-128 0,3 0 0 0,-1-2 0 15,1-4 0-15,2 0 0 0,2-2 0 0,-1-1-176 16,4-2 48-16,0-6 0 0,3 1 128 0,-1-7 144 16,0 0-16-16,1-6-128 0,4-2 0 0,1-8 0 15,2-3 0-15,1-5 0 0,-1-2 0 0,-2-2-176 16,-2-5 176-16,-1 1-208 0,-3-3 208 0,-1 1 0 16,-2-4 144-16,-2-3-144 0,0 0 448 0,-3-3-16 15,-1 1 0-15,-1-4 0 0,-2 3 16 0,-2-3 16 0,-1 3 0 16,0-3 0-16,-3 0-240 0,-1 3-48 15,-3-1-16-15,-2 2 0 16,0 8-160-16,-4 0 0 16,-1 1 144-16,-3 3-144 0,-1 6 0 0,-1 0 0 15,0 4 0-15,-1 1 0 0,1 6 0 0,0-2-160 0,-2 1 16 0,0 3 0 16,0 5-688-16,0-2-128 0,-1 6-16 0,2-3-16 16,1 6-2080-16,2 0-400 0</inkml:trace>
  <inkml:trace contextRef="#ctx0" brushRef="#br0" timeOffset="42617.91">2910 13938 43311 0,'-10'9'3840'0,"2"0"-3072"0,5-2-608 0,3-2-160 16,1-1 176-16,-1 2 0 0,-3 7 0 0,-2 5 0 15,-1 8-704-15,1 3-144 0,2 2-32 0,0 1 0 16,2-4-176-16,2 2-32 0,-1 1-16 0,0 1 0 15,0-1-96-15,-1 1-32 0,-2 1 0 0,1 2 0 0,-2 1 1056 0,0-2 0 16,2 5 176-16,-2-5-16 0,3-5-32 0,0-4 0 16,0-1 0-16,1-6-15744 15</inkml:trace>
  <inkml:trace contextRef="#ctx0" brushRef="#br0" timeOffset="42818.04">2886 13317 50687 0,'-17'3'2240'0,"6"1"464"0,1 5-2160 0,5-5-544 0,6-1 0 0,2 2 0 15,0-1-2848-15,1 6-672 0,2 2-144 16,0 4-32-16</inkml:trace>
  <inkml:trace contextRef="#ctx0" brushRef="#br0" timeOffset="43367.71">3560 13662 40543 0,'-7'6'1792'0,"0"-2"384"0,0 2-1744 0,3 0-432 0,2-2 0 0,1-1 0 15,-2 2-672 1,-2 2-224-16,-2 6-32 0,-6 2-16 15,-1 2 304-15,-5 1 48 0,0-1 16 0,0-2 0 0,-1 1 448 0,0-4 128 0,-1 1 0 0,0-1 0 16,0 2-448-16,1-2-32 16,0-2 0-16,3 2 0 0,2 1 1024 15,2-4 208-15,2 4 32 0,-1-1 16 0,5 1-240 0,2-2-48 0,1 1-16 0,3 0 0 16,2-3-496-16,3-3 0 16,4 0-208-16,0-1 64 0,6 0-48 0,-1-1-16 0,2-2 0 0,3 2 0 0,4-4 0 0,1 0 0 15,1 0 0-15,2 0 0 0,3-2-48 0,2 0 0 31,-1 2 0-31,-2 2 0 0,1 0-512 0,-3 4-128 0,-3 1 0 0,-2 0-16 0,-3 4 912 0,-3 3 0 16,-2-2 0 0,-2 4 176-16,-2-1 272 0,-2 2 48 0,0 4 16 0,-1-2 0 15,-4 3 400-15,-2-2 96 16,0 0 16-16,-1 1 0 0,-2-3-112 0,0 1-16 0,-1-2 0 0,-1-1 0 16,0 2-512-16,-2-2-128 0,-2 0 0 0,-1 2-16 0,0 4-240 0,-3-2 176 15,-2-1-176-15,-2 3 160 0,-3-2-160 0,-3 1 0 16,4-3 0-16,-4 0 0 15,-3 3 0-15,-2-5 0 0,1 2-144 0,-3-2 144 16,-2 1-656-16,0-5-32 0,2 0 0 0,4-6 0 16,4 1-1392-16,2-7-288 0,5-5-48 0,3-1-12624 15</inkml:trace>
  <inkml:trace contextRef="#ctx0" brushRef="#br0" timeOffset="43899.54">3947 13950 45151 0,'-12'-4'2000'0,"3"4"416"0,2-2-1936 0,4 2-480 0,3-3 0 0,3 2 0 15,0 1-256-15,2-2-160 0,3-1-32 0,3-1 0 16,5-2-608-16,5-1-128 0,2-4-32 0,1-1 0 15,-1 4-1680-15,0-2-352 0,-2 0-64 0,-3 1-16 16,-2 1 1472-16,-2 0 304 0,0 0 48 0,-3 0 16 16,0 0 3792-16,-1 0 752 0,0-1 144 0,-1 0 48 0,3-4-1008 0,0 3-208 15,0-2-48-15,-1 0 0 0,1-1-1344 0,-3 0-288 16,3 0-48-16,-4-2-16 16,2 4-288-16,-2-4 0 0,-2 2-128 0,-3 0 128 15,-1 5-576-15,-2-2-32 0,-3 0 0 0,-3-1 0 16,-1 3-736-16,-5 5-128 0,-1-2-48 0,-6 4 0 31,-2-2 176-31,-5 6 48 0,0 0 0 0,-2 3 0 0,-2 4 528 0,1 3 96 0,-2 3 32 16,0-1 0-16,2 1 1840 0,3 0 368 0,3 0 80 0,2-1 16 15,2 1 192-15,4 0 64 0,3 2 0 0,2-1 0 0,3 1-1200 0,-1 4-224 16,3 1-48-16,2 0-16 0,0 2-432 0,2 1 0 0,1 8 0 16,2 6-176-16,0-4-160 0,-1 1-48 15,1 1 0-15,1 3 0 0,-1 0 384 0,0-3 0 0,0 1 0 0,-1-2 0 16,1-4 320-16,-1 0 48 0,0 2 0 0,1-3 0 15,2-1-16-15,0-5 0 0,2-4 0 16,2-3 0-16,1-7-112 0,3-2-32 0,1-4 0 0,2-2 0 16,4-4-208-16,0-4 0 0,2 1 0 15,3-6 0 1,-2 3-512-16,3-4-32 0,0-2-16 0,4-3-17952 0</inkml:trace>
  <inkml:trace contextRef="#ctx0" brushRef="#br0" timeOffset="44195.85">4657 13789 34095 0,'-1'-4'3024'0,"-1"1"-2416"0,0 0-480 0,1 1-128 16,1 2 2368-16,0 0 448 0,0 2 80 0,0-2 32 15,0 3-2928-15,1-2-512 16,-1 4-144-16,0-5-32 15,0 0-576-15,0 0-112 0</inkml:trace>
  <inkml:trace contextRef="#ctx0" brushRef="#br0" timeOffset="44447.91">4680 14407 47919 0,'-7'0'4256'0,"1"0"-3408"16,3 0-672-16,5-2-176 0,0-1 0 0,0 2 0 0,1-4 0 0,-2-1-176 31,4-1-1552-31,1-3-304 0,3-3-64 0,1 1-16 16,0 2 1680-16,0 0 432 0,-3 5 0 0</inkml:trace>
  <inkml:trace contextRef="#ctx0" brushRef="#br0" timeOffset="47031.32">5545 13712 2751 0,'-2'-6'256'0,"1"0"-256"0,0 2 0 0,0-2 0 0,0 4 3920 0,-1-1 752 31,1 2 128-31,-1-3 48 0,-2-2-2272 0,-1-3-448 0,-1 0-80 0,0-1-32 16,-2 1-720-16,1 3-144 0,-1 2-16 0,1 2-16 15,-1 2-480-15,2 2-80 0,-1 4-32 0,-1 0 0 32,0 4-880-32,-1 0-176 0,2 5-48 0,-2-1 0 0,-2 1-320 15,0 2-64-15,1 0 0 0,-2-3-16 0,-1 2 976 0,1 2 0 0,-2 1 256 0,-1 3-48 16,2-3 928-16,-2 7 176 0,0 2 32 0,0 7 16 16,2-1-352-16,-1 5-80 0,3 2-16 0,1-3 0 0,1 3-512 15,2-5-96-15,2-2-32 0,1-3 0 0,3-2-448 16,2-5-80-16,3-1-32 0,2-5 0 0,2-1-48 0,1-1-16 15,4 2 0-15,0-8 0 0,1 0 0 16,3-4 0-16,1 0 0 0,-1-4 0 0,2-2 352 0,-1 0 0 16,2-5 0-16,1 2 0 0,-1-6 528 0,1 2 32 15,0-6 0-15,-1 1 0 0,-1-2-176 0,-1-2-48 16,-2-1 0-16,-1 0 0 0,-2-2 48 0,-1-2 16 16,1 1 0-16,-3-4 0 0,-2-1 16 0,1-2 0 15,0-4 0-15,-2-4 0 0,1 0-160 0,-2 1-48 16,0-1 0-16,-2 1 0 0,-1 1-208 0,0-1 0 15,-1-1 128-15,-3 3-128 0,-1 1 0 0,-2 3 0 16,-1 2 0-16,-1 1-160 0,-2 0 0 0,0-1 0 16,-1 2 0-16,-1-2 0 0,-1 0 160 0,-3 1 0 0,1 3 0 15,-1 2 128-15,2 3-128 0,-2 3 0 0,2 4 0 0,1 4 0 32,0 3-464-32,-1 3-176 0,1 4-16 0,3 2-11008 0,0 3-2208 0</inkml:trace>
  <inkml:trace contextRef="#ctx0" brushRef="#br0" timeOffset="47448.48">5985 14342 40543 0,'-10'9'1792'0,"0"-5"384"0,0 5-1744 0,3-5-432 0,2 1 0 0,4-5 0 0,-1 4 288 0,-3-2-32 15,-1 5 0-15,-1 0 0 16,-1 1-544-16,2-2-112 0,4 2-32 0,3 0 0 16,3-1 0-16,1-1 0 0,3-2 0 0,0 2 0 15,0-3-944-15,0 4-192 0,-1-5-32 0,-1 4-16 16,1-2-304-16,-2 0-64 0</inkml:trace>
  <inkml:trace contextRef="#ctx0" brushRef="#br0" timeOffset="48164.65">6243 13611 35007 0,'-2'-6'1552'0,"-1"3"320"0,2 0-1488 0,0 3-384 0,1 0 0 15,0-3 0-15,0 3 720 0,0-1 80 0,0 1 16 0,0-3 0 16,1 1-304-16,2 1-48 0,0 1-16 0,2-3 0 31,3 3-704-31,-1 0-128 0,3 0-48 0,1-2 0 16,3 2-1120-16,1 0-240 0,2 0-32 0,3 0-16 15,1 2 608-15,1 1 112 0,0 0 32 0,0 4 0 0,-2-1 304 16,-1 4 64-16,-2 0 16 0,-1 2 0 0,-2 3 1296 0,-3-2 272 0,-1 4 48 0,-3-1 16 16,1 2 112-16,-3-2 32 0,0 3 0 0,-2-1 0 15,-1-2-96-15,-1 3-16 0,-1 3 0 0,0-2 0 16,-1 2-416-16,-2 3-96 0,2 3 0 0,-3 1-16 16,0 2-736-16,-1 1-144 0,-2 3-16 0,0-3-16 15,-2-1-336-15,-1-3-64 0,-1 1-16 16,-3-1 0-16,-1-5 896 0,-2 1 160 0,0-2 32 0,-2 0 16 15,2-2 448-15,-3-1 96 0,-1 1 16 0,-1-2 0 16,2-2-96-16,0-1-16 0,2-5 0 0,2-3 0 0,1 0-80 0,1-5-32 16,2-2 0-16,1-4 0 0,0-2-272 0,0-3-48 15,-1 0-16-15,3-1 0 0,-3-5-208 0,2 1 0 16,1 2 0-16,1-4 0 16,1 3-544-16,2-1 0 0,2 2 0 0,1 0 0 0,2 2 544 15,0 2 0-15,1-1 0 0,2 3 144 0,0 1 240 0,2-1 32 0,1 3 16 16,1-1 0-16,1 2-144 0,3-2-32 0,1 2 0 15,2 1 0-15,2-1-256 0,5 2 160 0,3 0-160 0,3 0 128 16,2 2 32-16,2-1 0 0,1 2 0 0,1 2 0 16,0-1-32-16,-2 2 0 0,-3-2 0 0,-5 5 0 15,-2-3-128-15,-5 4 0 0,-1 2 0 0,-4 0 0 16,-2 0-416-16,-3 2 32 16,-1 3 16-16,-1 1 0 15,-2 4-960-15,-1 3-192 0</inkml:trace>
  <inkml:trace contextRef="#ctx0" brushRef="#br0" timeOffset="53958.53">7764 16113 35935 0,'-7'-4'3200'0,"1"0"-2560"0,1 2-512 0,2-2-128 16,2 4 544-16,0-2 96 0,-4-5 0 0,-4 1 16 15,-2-1-2400-15,-3-2-496 0,1 2-80 0,-2 4-32 16,-1 6 112-16,0 0 0 0,0 7 16 0,-3 5 0 15,-1 1 192-15,-2 7 48 0,-3-1 0 0,0 3 0 0,-1 0 2448 0,1 0 496 16,3 1 112-16,1 0 16 0,3 3 2016 0,3-1 416 16,4 0 64-16,4 1 32 0,3 2-1584 0,5 0-320 15,4 1-64-15,4 0-16 16,3-4-2080-16,4-2-400 0,3-2-96 0,3-2-16 16,2-2-256-16,-1-5-48 0,2 1-16 0,-2-6 0 15,0 0 528-15,-4-4 112 0,-2 0 0 0,-3-2 16 0,-2-2 624 0,-4-2 240 0,1-3-16 16,-2-2 0-16,1-2 720 0,-2 0 144 0,0-3 16 0,0-2 16 15,0-4 368-15,1-3 80 0,0-6 16 0,0-3 0 16,1-7-768-16,0-1-160 0,0 2-16 0,-2-1-16 16,0 1-384-16,0-4-80 15,-1 3-16-15,-1 0 0 0,0 2-144 0,-2 3 0 0,0-2 0 0,-2 5-176 0,0 3 176 16,-3-1 0 0,1 7 128-16,-1-1-128 0,-1 6 224 0,1 0-32 0,0 3 0 0,0 4 0 0,-2 0 112 15,0 2 16-15,0 2 0 0,-3 2 0 0,2 0-320 0,-1 2 128 16,-1 2-128-16,2 0 0 15,-1 2-208-15,-1 0-160 0,2 0-16 16,0 4-11968-16,0-1-2400 0</inkml:trace>
  <inkml:trace contextRef="#ctx0" brushRef="#br0" timeOffset="54239.68">8265 16605 43311 0,'-5'6'1920'0,"0"-2"384"0,2 2-1840 0,0-5-464 0,2 0 0 0,1 1 0 16,0 0 176-16,0-1-176 0,-1 4 192 0,1 1-192 31,0 1-416-31,0-2-192 0,2 3-32 0,1-5-16 16,-1 0-1056-16,0 1-208 0,1-1-32 0,-3 0-14432 0</inkml:trace>
  <inkml:trace contextRef="#ctx0" brushRef="#br0" timeOffset="54581.86">8488 16011 43311 0,'-3'0'3840'0,"0"0"-3072"0,0 3-608 0,2-3-160 31,0 1 560-31,1 1 80 0,-2 1 0 0,0 1 16 16,1 2-1296-16,-1 0-256 0,4 6-48 0,0 1-16 16,4 3-176-16,0 1-32 0,3 4-16 0,-1 4 0 15,0 3 288-15,0 1 64 0,-1-1 16 0,0 2 0 0,0 3 1056 0,-2 3 208 0,1 2 32 0,-1 6 16 16,0 0 96-16,0 3 32 16,-2-2 0-16,1-1 0 0,0 3-336 0,-2-2-64 0,1-4-16 0,-2-6 0 15,-2-1-208-15,-1-2-208 16,0-6 32-16,-2-1-17360 0</inkml:trace>
  <inkml:trace contextRef="#ctx0" brushRef="#br0" timeOffset="55556.23">15169 16105 41471 0,'-6'0'3680'0,"-2"1"-2944"0,3-1-592 0,2 3-144 15,-1-3 0-15,-1 2 0 0,-6 0 0 0,-7 3 0 32,-5-2-912-32,-6 5-64 0,-1 0-16 0,1 1 0 15,3 1 16-15,4 0 0 0,2 0 0 0,4 2 0 0,4 0 736 0,3 1 240 0,2-1 0 0,2 2-160 16,2 1 928-16,1 1 192 0,-1 1 48 0,2 4 0 15,0 1-528-15,-2 7-96 0,1 2-32 0,-3 1 0 32,0 4-672-32,-1 1-144 0,0 0-32 0,-2-1 0 0,2 1-384 0,1-7-80 15,1-3 0-15,3-4-16 0,1-2 976 0,3-5 160 0,1-3 48 0,4-1 16 0,3-6 560 16,4-2 112-16,5-2 32 0,3-4 0 0,6-4-544 0,3-3-96 16,2-2-32-16,2-4 0 0,-1-3-256 0,-2-5-144 15,-2-1 16-15,-2-2 0 31,-3 0-432-31,-3-3-80 0,-1-2 0 0,-3 3-16 0,-2 2 656 0,-3-5 0 0,-2 1 0 16,-3 3 0-16,-2 1 768 0,-3 1 192 0,-3 3 48 0,-2 0 0 16,-4 0-320-16,-2-1-64 0,-2 1-16 0,-1 0 0 15,-1 0-352-15,0-1-80 0,0 1-16 0,-2 4 0 16,3 1-160-16,-3 0 0 0,-1 4 0 0,-1 0 0 16,0 3-320-16,-1 2-32 0,-1 6-16 0,-3 2 0 15,-2 7-976-15,-1 2-208 0,-2 1-48 0,1 5 0 16,1 1-1952-16,-1 2-400 0</inkml:trace>
  <inkml:trace contextRef="#ctx0" brushRef="#br0" timeOffset="55864.28">15563 16759 43311 0,'6'4'1920'0,"-3"-3"384"0,-1-1-1840 0,0 2-464 0,-2-1 0 0,0-1 0 0,1 0 192 0,-1 0-48 0,1 0-16 0,0 2 0 16,2-2-592-16,-1 0-128 0,-1 0-32 0,2 0 0 16,-2 2-288-16,-1 0-64 0,1 1-16 0,-2-2 0 15,0 4-1216-15,-2 1-240 0</inkml:trace>
  <inkml:trace contextRef="#ctx0" brushRef="#br0" timeOffset="56172.18">16175 15985 45151 0,'2'0'2000'15,"-4"2"416"-15,0 0-1936 0,-1 0-480 0,2-2 0 0,0 2 0 0,-2 0 0 0,0 1 0 16,-2 3 0-16,-1 4 0 15,-2 0-832-15,1 6-64 0,1 2-16 0,-1 5 0 0,2-1 448 0,3 6 80 16,0 1 32-16,0 2 0 0,2 3 64 0,-1 5 16 16,0-5 0-16,-2 7 0 0,2 3 592 0,-3 5 112 15,-1 5 16-15,-1 3 16 0,-1 0-96 0,-3-5-32 16,0-6 0-16,-2-7 0 0,-1-3-144 0,0-5-48 16,0-1 0-16,2-3 0 0,0-5-144 0,1-3 0 0,2-8 0 0,1-3-18992 15</inkml:trace>
  <inkml:trace contextRef="#ctx0" brushRef="#br0" timeOffset="67214.61">22835 8970 35935 0,'-16'0'3200'0,"4"0"-2560"16,0 1-512-16,3-1-128 0,4 3 0 0,1-3-160 16,1 0 160-16,-4 0-208 15,-5 0-480-15,-4 0-80 0,-4 1-32 0,0-2 0 0,-1 1 496 0,3-3 112 0,-2 2 0 16,0-4 16-16,-1 1 496 0,-1 1 80 0,-4-2 32 0,-2 1 0 15,-5 0 464-15,-2 2 112 0,-4 1 16 0,-4 2 0 16,-3 1-80-16,-2 0-16 0,-2 0 0 0,0 1 0 16,-5 0-512-16,-2 0-96 0,-2 0-32 0,-1 4 0 15,0-1-144-15,3-2-16 0,4 2-128 0,1-3 192 16,4 2-48-16,0-1-16 0,2 0 0 0,1-1 0 16,3 2 64-16,2-1 16 0,1-1 0 0,3 0 0 15,4 0-80-15,-1 1 0 0,2-2-128 0,1-2 192 16,1 1-192-16,1-1 0 0,5 0 0 0,-1-1 0 15,3-1 0-15,2-1 0 0,3 2 0 0,-1-4 0 16,4 1 0-16,1-2 176 0,2 2-32 0,1-2 0 0,3 2 80 16,1-2 16-16,1 1 0 0,2 2 0 0,-1-1-96 15,1 1-16-15,0 2 0 0,1-1 0 0,1 2-128 0,-1-3 0 16,1 2 0-16,1 1 0 0,0-3-240 0,2 1 80 16,1 1 16-16,1-4 0 0,2 1 144 0,3-2 0 15,1 0-144-15,1-2 144 0,4 0 0 0,1-2 0 16,1 0 160-16,2-3-160 0,1 1 256 0,4-1-64 0,-1-5-16 15,2 2 0-15,3 0 48 0,2-2 16 0,2 0 0 16,0-3 0-16,2 5-96 0,1-4-16 0,2-1 0 0,1 2 0 16,-1-3-128-16,-2 3 0 0,-3 0 0 0,-3-1 128 15,-4 2-128-15,-3-1 0 16,0 1-160-16,-5 2 160 0,-2 2 0 0,-2-2 0 0,-1 4 0 0,0-1 0 16,-2 1 0-16,-1-1 0 0,0 4 0 0,-3-1 0 15,2 4 0-15,-3-1 160 0,-2 4-160 0,-1 0 192 16,-1 1-192-16,-2 0 0 0,-3 4 144 0,1 0-144 15,-3 4 0-15,-3 1 0 0,0-1 0 0,-5 4 0 16,0-1-144-16,-6 4 0 0,-2-1 0 0,-2 2 0 16,-5 2 144-16,0-1-128 0,-5 1 128 0,-3-1-128 15,-3 1 128-15,-1 0-208 0,-4 0 80 0,1-1 128 16,1 1 0-16,2-4 160 0,1 2 16 0,1-1 0 0,2 2 80 16,1-1 32-16,2 1 0 0,-1-3 0 0,2 0-288 15,1 1 0-15,0 0 128 0,0-3-128 0,0 3 0 0,3-5 0 16,0 5 0-16,0-6 0 0,5 3 144 0,1 1-144 15,1-1 0-15,2 0 144 0,3-1-16 0,4 0-128 16,3 1 192-16,2-4-64 0,3 4 64 0,3-1 0 16,2 3 0-16,4-2 0 15,2 0 16-15,3 3 16 0,2-4 0 0,5 4 0 0,5-1-32 0,1 1 0 0,0-4 0 16,5 1 0-16,7 3-48 0,3 0-16 0,5 2 0 16,-1-1 0-1,-3 1-128-15,-4 1 160 0,1-4-160 0,-5 2 160 16,-2 0-160-16,-5-1 0 0,0 0-192 0,-3 2 192 15,-1 1-512-15,-2-2 0 0,0 1 16 0,-2 3 0 16,0 0-688-16,-4 0-144 0,0 1-16 0,-3 3-19200 16</inkml:trace>
  <inkml:trace contextRef="#ctx0" brushRef="#br0" timeOffset="80050.48">30584 1766 33167 0,'-5'-6'2944'0,"0"-1"-2352"0,2 5-464 0,2 2-128 16,0 0 400-16,0-1 64 0,-3-2 16 0,-2-3 0 15,-4 0-80-15,-3-3-16 0,-3 2 0 0,-1 1 0 16,-2-3 288-16,0 3 48 0,-2-1 16 0,-2 3 0 15,0-1-240-15,-2 1-48 0,-2 0-16 0,0 2 0 16,1-2-224-16,-3 2-32 0,2 0-16 0,1 0 0 16,3 2-160-16,-2-3 160 0,-1 2-160 0,0 1 160 15,-1-2 16-15,1-1 0 0,1 2 0 0,-1-2 0 16,1 0 144-16,-1 3 16 0,2-3 16 0,-2 0 0 0,-1 3-80 16,-2-3-16-16,-2 2 0 0,0 2 0 0,-2 2-256 15,-3-3 0-15,-2 3 0 0,-3 1 0 0,-1 1 0 16,-1 1 128-16,-1-2-128 0,0 2 0 0,1 0 192 0,-2-2-64 15,2 2 0-15,-1 0-128 0,1 0 208 0,-1 1-64 16,0-1-16-16,0-2 0 0,1-2-128 0,-1 2 0 16,-1-4 144-16,0 1-144 0,2-2 0 0,-1 1 0 15,1 0 0-15,0-3 128 0,0 3-128 0,-1 0 0 16,0 0 0-16,-3 3 0 0,-3-3 0 0,1 0 0 16,1 2 0-16,-1 2 0 0,2-3 0 0,0 2 0 0,0 0 0 15,2 2 0-15,-2-1 0 0,0-2 0 0,1 0 0 16,0 0 0-16,2-2 0 0,-2 0 0 0,1 0 0 0,2 0 0 15,1 0 0-15,-1 0 0 0,0 0 0 0,-1-2 0 16,2 2 0-16,-2 0 0 16,-2-2 0-16,-2 2 0 0,0-2 0 0,1-1 0 0,0 2 0 0,-2-1 0 15,1-2 0-15,0 4 0 0,-2 0 0 0,0 0 0 16,-2 0 0-16,-3 0 0 0,0 0 0 0,-1 1 0 16,0 2 0-16,2-1 0 0,1-1 0 0,0 4 0 15,2-3 0-15,-1 0 0 0,-1-1 0 0,0 1 0 0,1-1 0 16,2 1 0-16,1-2 0 0,2 0 0 0,1 2 0 0,-1 0 0 15,-1-2 0-15,0 3 128 0,-1-3-128 0,-1 0 0 16,-2 0 0-16,0-3 0 16,1 1 0-16,-1 2 0 0,2 0 0 0,-4 0 0 0,2 2 0 0,-3-2 0 15,-2 3 0-15,-2 0 0 0,-2 0 0 0,0 0 0 16,2 4 0-16,-2-1 0 0,0 0 0 0,-2 0 0 16,1 0 128-16,0-2-128 0,5 2 192 0,1 0-48 15,1 1 0-15,0-4 0 0,3 3-144 0,2-3 0 16,-1 1 0-16,0-3 0 0,-1 4 0 0,2-5 128 15,-1 4-128-15,3-4 128 0,2-3-128 16,0 2-176-16,3-4 48 0,0 0 0 0,-2-1 128 0,1 0 0 0,-2 1 0 0,-1 1 0 16,0 0 0-16,1 0 0 0,-1 2 0 0,0 2 0 15,0 0 0-15,-1 0 0 0,-2 1 0 0,1 2 128 16,1-1 32-16,-2 2 16 0,0-2 0 0,0 2 0 16,3-1-176-16,3 0 0 0,0 0 0 15,2-3 0-15,3 1 0 0,-1-1 0 0,1 0 0 0,0-1 0 16,1-2 0-16,2 1 0 0,1-2 0 0,3-2 128 0,1 2-128 15,2-4 0-15,0 0 0 0,1-1 0 16,1 1 0-16,-1-2 0 0,1 3 0 0,1-2 0 16,0 5 160-16,-2-2-160 0,1 0 192 0,-2 2-192 0,0-1 224 0,-2 1-64 15,-1 2-16-15,-2 1 0 0,1-3-16 0,1 4 0 16,-1-2 0-16,4-1 0 16,0 2-128-16,3 1 0 0,2-3 144 0,0 0-144 0,2 3 0 0,2-5 144 15,3 3-144-15,1-3 0 0,0 2 0 0,1-1 0 16,1-2 0-16,2 0 0 0,2 2 144 0,0-2-144 15,3 0 0 1,-1-1 144-16,2 4-16 0,1-2-128 0,0 1 192 0,-1 0-64 0,1 1-128 0,-1 0 0 0,0 1 0 16,-2 0 0-1,1 2 0-15,-2-2 0 0,-2 2 0 0,0 0 0 0,-2-2 0 0,0 0 0 0,-2 2 0 0,0-2 0 16,-1 2 0 0,-1-3 192-16,1 2-192 0,-2-3 192 0,4 2 0 0,-1-1 0 0,1 2 0 0,1-4 0 15,0 2-192-15,3-1 192 0,2-1-192 0,-1 0 192 31,0 0-192-31,1-2 128 0,0 0-128 0,2 1 128 0,0 0-128 0,1 0 0 16,0 2 144-16,1-2-144 0,-1 4 0 0,2-1 0 16,-1 2 0-16,-1 1 128 0,0 0-128 0,0 0 0 0,-1 0 0 0,0 1 0 0,1 2 128 15,-1-1-128-15,-1-1 160 0,1 2-160 0,0-1 160 32,0-2-160-32,0 4 160 0,-1-4-160 0,3 2 240 0,-3 2-48 15,1-4-16-15,1 3 0 0,0-2 0 0,0 1 0 16,2-1 0-16,-1 2 0 0,1-1 0 0,1 2 0 15,0-1 0-15,-1 0 0 0,1 3 16 0,-2-3 0 16,1 4 0-16,-2 0 0 0,2-1-64 0,-2 2 0 16,-1 0 0-16,-1 2 0 0,0 1-128 0,0-1 0 0,-1 0 0 15,1 0 0-15,-2 2 0 0,0-2 0 0,1 2 0 16,-1-2 128-16,2 1-128 0,1-1 128 0,-1 2-128 0,2-2 128 16,2-2-128-16,0 0 160 0,2 0-160 0,1 0 160 15,1-1-16-15,2 1 0 0,-2-2 0 0,3 2 0 16,-1 1-16-16,2-3 0 0,-1 1 0 0,1 2 0 15,0 3 0-15,-1-2 0 0,-2 0 0 0,1 2 0 16,-1-2-128-16,-1 5 0 0,0 2 144 0,-1 2-144 16,0 2 0-16,-1-1 0 0,-1 0 0 0,-1 2 0 0,1 1 0 15,-2 0 0-15,2 3 0 0,-2-2 0 0,0 2 0 16,1-1 0-16,-1-2 0 0,0 1 128 16,2-2 320-16,-2 0 64 0,1 1 0 0,2-3 16 0,0-2-384 0,0 1-144 15,2 0 0-15,0 0 0 0,0-3 0 0,3 3 0 16,0-1 0-16,1 4 0 15,0 1 0-15,1 0 0 0,-1 1 0 0,0 2 0 16,1 0 0-16,-1 4 0 0,0-1 0 0,-1 3 0 0,-3 0 0 16,0 2 0-16,-2-2 0 0,-2-1 0 0,1-5 0 0,-2 2 0 15,2-3 0-15,-3 3 0 0,0 4 0 0,0-1 0 16,1 1 0-16,-1-1 0 0,2 3 0 0,0-3 0 16,1 1 0-16,0-1 0 0,1 0 0 0,2-2 0 0,1-1 0 15,0 0 0-15,2-5 0 0,-1 2 0 16,2 0 0-16,-1-3 0 0,0 0 0 0,0 3 0 0,0 1 0 0,-1-1 0 15,1 3 0-15,-2 4 0 0,1 4 0 0,-2 4 0 16,-1-4 0-16,0 2 0 16,-1 2 0-16,-1 1 0 0,0-3 0 0,1-2 0 15,-2-2 0-15,2 1 0 0,1-3 0 0,0 1 0 0,0 2 0 16,2 0 0-16,2-2 0 0,1 2 0 16,1-2 0-16,0-1 0 0,3 0 0 0,0-1 0 0,1-2 0 0,-2-3 0 0,1-2 0 0,0 1 0 31,-1-3 0-31,0 2 0 0,-2 1 0 0,0 1 0 0,0 5 0 0,-2 1 0 15,0 2 0-15,-3 3 0 0,0-1 0 0,-2 4 0 0,0-2 0 0,-3 1 0 16,1-5 0-16,0 1 0 16,-1-4 0-16,2-3 0 0,-1-2 0 0,2 0 0 15,2 1 0-15,0 3 0 0,2 2 0 0,1 2 0 16,0-2 0-16,1 0 0 0,2 1 0 0,-1-3 0 0,1 1 0 0,1-3 0 0,-1 1 0 0,0-5 0 16,0 2 0-16,-1-1 0 0,-2 1 0 0,-1-4 0 15,-2 3 0-15,1-1 0 0,-2 4 0 0,-3 0 0 16,1 1 0-16,-1 2 0 0,0 0 0 0,-2-2 0 15,0 2 0-15,0-2 0 0,0-1 0 0,-1-3 0 16,1 1 0-16,0-5 0 0,2-1 0 16,1-2 0-16,1 0 0 0,-1-1 0 0,4-1 0 0,-1 0 0 15,0-2 0-15,1 1 0 0,2-2 0 0,0 2 0 16,-2-3 0 0,2 1 0-16,0 0 0 0,-2 2 0 0,2 1 0 0,-2 0 0 0,0 0 0 0,-2-1 0 0,1 1 0 15,-4 2 0 1,1 3 0-16,-2-3 0 0,-1 4 0 0,-2 1 0 15,-1-1 0-15,0 0 0 0,-2-2 0 0,0-1 0 16,0 2 0-16,0-5 0 0,2 0 0 0,-1-4 0 16,3 2 0-16,0-2 0 0,1 0 0 0,1 1 0 15,1-3 0-15,1 2 0 0,2 0 0 0,0 1 0 16,1-3 0-16,2 0 0 0,0 3 0 0,1 2 0 16,1 1 0-16,0 0 0 0,-1 3 0 0,1 3 0 0,0 0 0 15,-2 4 0-15,1 1 0 0,-3 2 0 0,1 3 0 16,-1 0 0-16,-2 3 0 0,-2-2 0 0,-1-1 0 0,1-1 0 15,-1-2 0-15,-1-1 0 0,0 1 0 0,1 3 0 16,-1 2 0-16,2 5 0 0,0 5 0 0,3-1 0 16,1-1 0-16,2-1 0 0,2-2 0 0,1-2 0 15,1-3 0-15,2-2 0 0,1-2 0 0,0 4 0 16,1-2 0-16,0 0 0 0,-1 2 0 0,0 4 0 16,0 2 0-16,-2 1 0 0,1 4 0 0,-3-4 0 15,0-2 0-15,-1 1 0 0,-1-2 0 0,-3 0 0 0,1-1 0 16,-1-1 0-16,-1 5 0 0,-1 0 0 0,-1 1 0 15,1 1 0-15,0-1 0 0,1-3 0 0,-1-2 0 16,1-3 0-16,1-2 0 0,1 2 0 16,1-6 0-16,-1 2 0 0,2 1 0 0,1-1 0 0,0 0 0 0,1 5 0 15,0 0 0-15,-1 1 0 0,1 3 0 0,-1 0 0 16,0-2 0-16,-1 1 0 0,0 0 0 0,-2-2 0 16,1 1 0-16,-3 2 0 0,0-2 0 0,-2 3 0 15,0 0 0-15,-1 3 0 0,0 4 0 0,-3 0 0 16,1 2 0-16,-2-7 0 0,1-2 0 0,0 0 0 0,1-4 0 15,0-2 0-15,0 1 0 0,3 0 0 0,2-1 0 16,0 2 0-16,1 1 0 0,2-2 0 16,3 3 0-16,-1-3 0 0,2 2 0 0,0-4 0 0,1 1 0 0,1-2 0 15,-1 0 0-15,0-1 0 16,0 0 0-16,0 1 0 0,-2 3 0 0,0-1 0 0,-2 2 0 0,1 5 0 16,-2-4 0-16,0 4 0 0,-2-3 0 0,-1 3 0 15,-2-3 0-15,-1-2 0 0,-1 1 0 0,0-2 0 16,-3 0 0-16,1-3 0 0,1 2 0 0,-1 1 0 15,1 0 0-15,0-1 0 0,0 1 0 0,1-1 0 16,2-1 0-16,-2-1 0 0,3-1 0 0,0-3 0 16,1 1 0-16,0-3 0 0,1-2 0 0,2 2 0 0,-1-1 0 0,2 1 0 15,-1 1 0-15,1-1 0 16,2 5 0-16,-1-1 0 0,0 2 0 0,0 1 0 0,1 2 0 0,-1-1 0 16,-1 1 0-16,0 1 0 0,-2-1 0 0,1 2 0 15,-3-3 0-15,0 5 0 0,-2 1 0 0,0 2 0 16,-2 3 0-16,1 2 0 0,-1 0 0 0,-1-3 0 15,1 1 0-15,0 0 0 16,2 2 0-16,-2 0 0 0,2 0 0 0,-1 1 0 0,2 0 0 0,0 3 0 16,1 2 0-16,1-2 0 0,2 2 0 15,-1-6 0-15,3 1 0 0,0-1 0 0,0-3 0 16,1 3 0-16,1 4 0 0,0 2 0 16,1 2 0-16,0-2 0 0,0 1 0 0,0-1 0 0,0-1 0 15,1-2 0-15,0 1 0 0,-1-1 0 0,0 3 0 0,1 2 0 16,-2-1 0-16,0-1 0 0,1-2 0 0,-1-4 0 0,-1-2 0 0,1-5 0 15,-1 1 0-15,-1 0 0 0,0 1 0 0,-2 0 0 0,4 8 0 0,-3-3 0 16,3 1 0-16,-2-4 0 0,0-3 0 0,-1-4 0 16,3-2 0-16,-4-5 0 0,1-2 0 0,-1 3 0 15,0 1 0-15,0 5 0 0,0 4 0 0,1-1 0 16,0-1 0-16,-2-1 0 0,2-3 0 0,0-5 0 16,1-2 0-16,-2-1 0 0,2-4 0 0,-1-1 0 15,0-4 0-15,0 2 0 16,-2 1 0-16,-1-1 0 0,0 2 0 0,-1 1 0 15,-1-1 0-15,0 0 0 0,0 5 0 0,-3-1 0 0,-1 0 0 0,0 1 0 0,0-1 0 16,-2-3 0 0,-1-1 0-16,1-1 0 0,0 1 0 0,-2-2 0 15,0-1 0-15,2-3 0 0,1-4 0 16,-2 2 0-16,1 0 0 0,-2 0 0 0,2 1 0 0,-1-3 0 16,1 4 0-16,-1-2 0 0,1 1 0 0,0-2 0 15,-2 3 0-15,2-1 0 0,-1 1 0 0,-1 0 0 16,2 3 0-16,-2 0 0 0,1-1 0 0,0 2 0 15,0 2 0-15,-1-2 0 0,0 2 0 0,-1-1 0 16,1 1 0-16,-1 1 0 0,-1-2 0 0,1 1 0 16,-2 0 0-16,3-2 0 0,-3 0 0 0,1 1 0 0,1-3 0 15,1-4 0-15,-1 2 0 0,0-4 0 0,1 1 0 0,2-1 0 16,-1-2 0-16,1-1 0 0,1-2 0 0,-1-1 0 16,4 0 0-16,-2 1 0 0,0-1 0 0,0 0 0 15,0 0 0-15,0 0 0 0,1 2 0 0,1 0 0 16,1 2 0-16,-1-1 0 0,0 2 0 0,1 0 0 15,-1-1 0-15,1 3 0 0,1-1 0 0,-2-2 0 16,2 2 0-16,-2 1 0 0,2-2 0 0,0 1 0 16,0 3 0-16,-1-5 0 0,1 2 0 0,0-2 0 15,1-1 0-15,0-2 0 0,0 2 0 0,2-6 0 0,1 4 0 16,1-5 0-16,1-1 0 0,1 2 0 0,4-3 0 0,2 2 0 16,0-4 0-16,4 2 0 0,2-3 0 0,2 2 0 15,2-1 0-15,1-2 0 0,0 4 0 0,0-3 0 16,-1 0 0-16,2 3 0 15,2 0 0-15,3 1 0 0,4 1 0 0,1-2 0 16,5 3 0-16,0-3 0 0,2-3 0 0,0 1 0 0,1 1 0 0,-3-5 0 16,1-1 0-16,-2 1 0 0,-2 0 0 0,4 0 0 15,5-2 0-15,6 0 0 0,6 2 0 0,2-4 0 16,1 1 0-16,-2-1 0 0,0 0 0 0,1 0 0 16,-1-2 0-16,7 0 0 0,6-3 0 0,5 1 0 0,-1 2 0 15,-4-4 0-15,-6 0 0 0,1 0 0 16,2 0 0-16,2 1 0 0,6-1 0 0,-3 3 0 0,-3 0 0 0,-4 0 0 15,-7 5 0-15,3-2 0 0,6 0 0 0,4 4 0 16,2-3 0-16,-4 5 0 0,-3 4 0 0,-3-3 0 16,-2 0 0-16,5-1 0 0,10-1 0 0,2 4 0 15,-4-1 0-15,-5-2 0 0,-5 0 0 0,6 2 0 16,4-4 0-16,4 2 0 0,4 1 0 0,-5 0 0 16,-5-3 0-16,-1 2 0 0,2 1 0 0,2 0 0 15,5 0 0-15,-3-1 0 0,-4 2 0 0,-5-2 0 0,-6 4 0 0,1 0 0 16,7 0 0-16,2 2 0 0,-4 0 0 0,-2 0 0 15,-3 2 0-15,-3 2 0 0,-6-2 0 0,7 2 0 16,8 3 0-16,1-3 0 0,-3 0 0 0,-2 2 0 16,-3 0 0-16,2 0 0 15,2-2 0-15,2 0 0 0,7 3 0 0,-2-3 0 0,0 4 0 0,-6 0 0 16,-5 0 0-16,2 2 0 0,3 0 0 0,3 1 0 16,-1 3 0-16,-2 0 0 0,-3 2 0 0,-4 1 0 15,-8-3 0-15,4 0 0 0,3 0 0 0,5-1 0 16,1 1 0-16,1-3 0 15,0-2 0-15,-4 0 0 0,-4-4 0 0,3 2 0 16,7-3 0-16,4 0 0 0,-3-2 0 0,-4-2 0 16,-1 0 0-16,-3 0 0 0,-8 2 0 0,7-2 0 15,7 4 0-15,3-2 0 0,-3 2 0 0,-1-3 0 0,-3-2 0 16,-1 2 0-16,-3 0 0 0,3-3 0 0,7 0 0 16,2-2 0-16,-3-2 0 0,-3 0 0 15,-6 1 0-15,-1-4 0 0,-5 3 0 0,5-3 0 0,4 2 0 0,2 0 0 16,-5-1 0-16,-2 3 0 0,-3-5 0 0,-4 2 0 0,-7 1 0 0,2 1 0 0,1 1 0 15,-3-2 0-15,-3 1 0 0,4 0 0 0,2 1 0 0,1-2 0 32,-4 1 0-32,1-2 0 0,-3 2 0 0,0-5 0 15,0 3 0-15,4 0 0 0,4 0 0 0,2 0 0 0,3 1 0 0,-3-2 0 0,0 3 0 0,-4 0 0 16,-4-2 0-16,-2 2 0 0,-3-2 0 0,-6 2 0 16,1-2 0-16,-5 0 0 15,2 1 0-15,-5 1 0 0,-2 0 0 0,-3 2 0 16,-3 1 0-16,-1-2 0 0,-2-1 0 0,-2 2 0 0,-1-1 0 15,-2 0 0-15,0 0 0 0,-1 0 0 0,-2-1 0 0,0 0 0 0,1 2 0 0,-1-5 0 16,1 4 0-16,-2-3 0 0,1 2 0 0,-1-2 0 31,1 1 0-31,0-1 0 0,0 1 0 0,1-2 0 16,-2 1 0-16,0 0 0 0,0 0 0 0,1 0 0 16,-2 2 0-16,1-2 0 0,-1 0 0 0,0 1 0 15,0 0 0-15,-1-4 0 0,1 3 0 0,-1-3 0 16,0 2 0-16,-2-3 0 0,1-1 0 0,-3 1 0 15,-1-2 0-15,-1 0 0 0,-1 0 0 0,-1-4 0 16,-1 1 0-16,0-3 0 0,-2 0 0 0,0 1 0 0,-1-3 0 0,0 0 0 16,0 2 0-16,-2-4 0 0,1-1 0 0,0 1 0 15,0-1 0-15,-1-1 0 0,1 2 0 0,0 0 0 16,1-1 0-16,-2 2 0 0,2-1 0 0,0 3 0 16,2 1 0-16,-2 1 0 0,2 1 0 0,-1-3 0 15,0 0 0-15,1 0 0 0,-1-5 0 0,-1 1 0 16,1 0 0-16,-1-1 0 0,0-5 0 0,0 3 0 15,1-2 0-15,0-3 0 0,0-1 0 0,1 1 0 16,1-1 0-16,2 1 0 0,-1 1 0 0,0-1 0 0,2 3 0 16,-1-1 0-16,1-2 0 0,-2 2 0 0,0 0 0 15,1 2 0-15,-2-1 0 0,-2-1 0 0,0 1 0 0,1-1 0 16,-2 0 0-16,0 0 0 0,0 1 0 0,0-1 0 16,0 2 0-16,0 1 0 0,-1 0 0 0,2-1 0 15,-1 1 0-15,1 0 0 0,1-2 0 0,1 0 0 16,1 0 0-16,1-2 0 0,2-1 0 15,0-1 0-15,2-1 0 0,0-2 0 0,3 2 0 0,1-4 0 16,1 2 0-16,3 0 0 0,0 0 0 0,0 0 0 16,3-2 0-16,-1-2 0 0,0 5 0 0,-2-3 0 15,-1 1 0-15,-3 1 0 0,-1 3 0 0,-2 1 0 16,-3-1 0-16,0 1 0 0,-3 3 0 0,-2-1 0 16,0 1 0-16,0 2 0 0,-1-1 0 0,0 1 0 0,0 0 0 0,-1 1 0 15,2-3 0-15,0-1 0 0,0 1 0 16,-1-1 0-16,2-2 0 0,2 2 0 0,-1-2 0 0,2 2 0 15,0-3 0-15,2 4 0 0,2-1 0 0,0 1 0 16,2-1 0-16,1 2 0 0,1 4 0 0,1-5 0 0,2 5 0 16,0 1 0-16,-1-3 0 0,2 0 0 0,0 3 0 15,-1 0 0-15,-1-1 0 0,1 1 0 16,-3 0 0-16,-2 3 0 0,0 0 0 0,-2-2 0 0,-1 2 0 0,1 2 0 16,-4 1 0-16,1-3 0 0,-3 3 0 0,2 1 0 15,-2 2 0-15,-1-3 0 0,2 1 0 0,-2-1 0 16,1 1 0-16,0 1 0 0,2-2 0 0,-2 0 0 15,2-3 0-15,0 3 0 0,1-2 0 0,0-1 0 16,0-1 0-16,1 2 0 16,0-1 0-16,0 0 0 0,0-2 0 0,0-2 0 15,1 4 0-15,-1-6 0 0,2 3 0 0,0-1 0 0,-1 1 0 0,0 0 0 16,-1 0 0-16,0-1 0 0,0 2 0 0,-1 1 0 16,-2 2 0-16,1-2 0 0,-2 3 0 0,0-1 0 15,1 2 0-15,-1-2 0 0,-1 2 0 0,-1-5 0 16,2 1 0-16,-1-1 0 0,-1 1 0 0,1-1 0 0,1-1 0 15,-1 2 0-15,2-2 0 0,0 0 0 0,-1-1 0 0,1 1 0 16,-1-3 0-16,0 3 0 16,1-3 0-16,-1 3 0 0,0 0 0 0,-1 0 0 0,2-1 0 0,-2 1 0 15,1 0 0-15,0 0 0 0,-1-1 0 0,2-1 0 16,-2 1 0-16,1 1 0 0,-1 0 0 0,0-3 0 0,0 0 0 16,1 2 0-16,-1-4 0 0,0 1 0 0,1-3 0 0,-1 1 0 15,1-3 0-15,0 1 0 0,-1-1 0 0,1 3 0 16,1-4 0-16,-1 1 0 0,2 0 0 0,-1 1 0 31,1-2 0-31,-2-1 0 0,3 0 0 0,-1 1 0 0,0-2 0 16,1-1 0-16,1-3 0 0,-1 3 0 0,-1-2 0 0,1 1 0 0,0 3 0 0,-2-2 0 15,1 3 0-15,-1 0 0 0,0-3 0 0,-1 3 0 16,2-3 0-16,-3 1 0 16,1-3 0-16,-1-2 0 0,-1-1 0 0,1-1 0 15,-1 0 0-15,-1 1 0 0,0 3 0 0,1-1 0 16,-2 0 0-16,2-3 0 0,-1 0 0 0,1 0 0 15,-1-3 0-15,1-1 0 0,0-4 0 0,1 0 0 0,0 2 0 0,0 0 0 0,0 3 0 0,2-1 0 16,-2 3 0-16,1-1 0 0,0-1 0 16,-1-3 0-16,0-4 0 0,-1-1 0 0,0 2 0 0,0 0 0 15,0 3 0-15,-2 2 0 0,2 3 0 0,-1 1 0 16,0 1 0-16,0-1 0 0,1-4 0 16,-2 1 0-16,1-3 0 0,0 0 0 0,0 2 0 0,1 3 0 31,0 1 0-31,0 1 0 0,0-4 0 0,-1 5 0 0,2-2 0 0,1-4 0 0,-1 0 0 0,0-1 0 0,1-4 0 31,1 5 0-31,1-1 0 0,1 4 0 0,-1-3 0 0,1 2 0 16,1 1 0-16,-1-1 0 0,1-2 0 0,-1 1 0 15,0-1 0-15,-2 1 0 0,1-3 0 0,-1 3 0 16,-2 2 0-16,0-1 0 0,0 1 0 0,-1-1 0 16,0-3 0-16,0 2 0 0,0 0 0 0,-2-4 0 15,1 1 0-15,-1 0 0 0,0 0 0 0,0 1 0 16,1 3 0-16,1-1 0 0,-1-3 0 0,2 2 0 15,1-2 0-15,0-1 0 0,1 1 0 0,2-1 0 16,1-2 0-16,1 2 0 0,1 3 0 0,0-2 0 0,1 0 0 16,-1-1 0-16,2-1 0 0,-2 0 0 0,-1 0 0 15,2 1 0-15,-2-3 0 0,0 2 0 0,-1 0 0 0,0 1 0 16,0 1 0-16,0-4 0 0,0 2 0 0,-1-3 0 16,1 1 0-16,0-2 0 0,-1 0 0 15,0 1 0-15,-1 0 0 0,1 0 0 0,0-1 0 0,0-1 0 16,1 3 0-16,-2-6 0 0,2 0 0 0,0-2 0 15,2 2 0-15,0 0 0 0,1 0 0 0,-1 3 0 16,2-3 0-16,1 0 0 0,-1 0 0 0,0-2 0 16,1 2 0-16,-1 0 0 0,-1 3 0 0,-1 0 0 15,1 4 0-15,-3-4 0 0,0 3 0 0,-3-3 0 0,1 0 0 16,-3 1 0-16,0 2 0 0,-3 2 0 0,1 0 0 0,-2 2 0 16,1 0 0-16,-1 2 0 0,-1-1 0 0,1 0 0 15,-1 2 0-15,1-3 0 0,-1 2 0 0,1 2 0 16,2 1 0-16,-1 1 0 0,3-2 0 0,2 1 0 15,1 1 0-15,1-2 0 0,2 1 0 16,2-3 0-16,0-2 0 0,2 3 0 0,0 0 0 0,3 2 0 16,-1 1 0-16,1 3 0 0,-2 1 0 0,0 2 0 15,0 1 0-15,-1 0 0 0,0 3 0 0,-1-1 0 0,-1 4 0 16,-1-1 0-16,0 5 0 0,-2-2 0 0,0 3 0 16,0 2 0-16,-1 2 0 0,0-2 0 0,-1 5 0 0,1-1 0 15,-1 3 0-15,1 0 0 0,-1 2 0 0,1-1 0 16,0 3 0-16,0-3 0 0,1 0 0 0,0 2 0 15,0 0 0-15,0 0 0 16,0 0 0-16,1 2 0 0,0-1 0 0,0 0 0 0,2 2 0 0,-3-1 0 16,1 3 0-16,0-1 0 0,-1 3 0 15,1-2 0-15,-1 3 0 0,-1-1 0 0,0 2 0 0,-1 1 0 16,-1-1 0-16,1 2 0 0,-2 2 0 0,-1-1 0 16,0 1 0-16,0 2 0 0,-1-1 0 0,0 0 0 15,-1 0-784-15,1 1-160 16,1-2-16-16,-1 2-16 0,1-4-1264 0,-1-3-256 0</inkml:trace>
  <inkml:trace contextRef="#ctx0" brushRef="#br0" timeOffset="81715.48">21403 6644 17503 0,'3'9'1552'0,"-3"-2"-1232"0,0 2-320 0,0-2 0 16,-1-1 2720-16,1 1 480 0,0 1 112 0,-2 6 16 0,0 7-1840 0,0 7-352 16,0 8-80-16,0 5-16 0,1 1-144 0,-1 4-16 0,2 2-16 15,0 6 0-15,4 6-592 16,1 3-112-16,4 4-32 0,1 4 0 16,-1-4-432-16,1 6-80 0,4 16-32 0,0 9 0 0,-1 6 272 0,-2 9 144 0,-1 1-160 0,-4 6 160 15,-2-2 0-15,-5-1 0 16,-2-7 0-16,-3 4 0 0,-3 2 304 0,0 2 0 0,-5-5 0 0,2 1 0 15,-1-3 416-15,2-3 96 0,2-8 16 0,2 2 0 16,3 0-240-16,4-2-32 0,4-6-16 0,2-5 0 16,2-12-288-16,2 1-48 0,3 1-16 0,1 0 0 15,1-6 16-15,1-10 0 0,-1-6 0 0,-2-5 0 16,2 0-208-16,-1-4 128 0,-2-3-128 0,-3-4 0 16,-2-7 128-16,-2-8-128 0,-3-4 0 0,0-7 0 0,-2-2 0 15,-3-7 128-15,1-6-128 0,-2-5 0 0,-2-5 0 0,-3-9 0 16,-2-6 0-16,-4-14 0 0,-3-8 144 0,-3-10-144 31,-2-9 128-31,-3-6-128 0,5 5 144 0,-2-12-144 16,1-16 160-16,-1-7-160 0,4 1 0 0,1-8 0 0,2 0 0 0,3-5 0 0,3 1 0 0,1-1 0 15,3 3 0-15,1-2 0 16,2-2 0-16,1 5 0 0,2 2 0 0,1 1 0 16,2-6 0-16,2 6 128 0,1 2-128 0,1 4 0 15,1 5 0-15,2-2 0 0,1-3 0 0,2 0 0 0,0 4 0 16,0-2 0-16,0-1 0 0,0 4 0 0,1 4 0 0,-3 7-160 15,-1 9 160-15,-2 3-192 0,-1 0-96 0,-4 8-32 16,0 8 0-16,-4 9 0 0,-3 8-48 0,-4 10-16 16,1 6 0-16,-3 8 0 15,0 3-160-15,-1 6-32 0,0 7-16 0,0 0 0 0,0 7 592 0,1 8 192 0,0 5 0 0,1 8 0 16,2 7-192-16,1 6 0 0,1 9 0 0,2 7 128 47,3 6-512-47,0 4-128 0,4 2 0 0,0 1-16 0,2-4 240 0,1 1 48 0,1-4 16 0,3-2 0 31,1-2-272-31,4-6-48 0</inkml:trace>
  <inkml:trace contextRef="#ctx0" brushRef="#br0" timeOffset="127804">620 13950 3679 0,'1'-6'320'0,"-1"2"-320"0,0 0 0 0,1 2 0 16,0 2 1456-16,-1 0 208 0,1 0 64 0,2-3 0 0,-1 2-1152 0,2 1-240 15,0-2-32-15,1 2-16 0,0 2 752 16,-2-1 160-16,1 3 16 0,0 2 16 0,0 3-112 0,-2-3-32 16,2 4 0-16,-2 0 0 0,1 5-704 0,-1-2-128 15,-1 3-48-15,2 2 0 0,-2-5-208 0,2 2-288 16,-1 1 64-16,1-2 16 0,-1 1 208 0,0-3 0 16,2 2 0-16,-1-2-144 15,-1 0 656-15,2-2 128 0,-2 0 16 0,2-1 16 16,0-3-416-16,1 0-64 0,-2-2-32 0,1-2 0 15,0 2-160-15,-2-6 128 0,2 0-128 0,0-4 128 16,-1 0 320-16,1-5 48 0,1 0 16 0,0-5 0 0,0-3 480 0,-1 1 96 0,-1-5 32 0,1-3 0 16,2-2-96-16,-2-3-32 0,1-1 0 0,1-3 0 15,3 1-416-15,2-7-96 16,4-4-16-16,3-5 0 0,2-4-464 0,5-9-160 16,4-6 0-16,7-5 0 15,5-4-560-15,6-5-112 0,6-8-32 0,5-3 0 0,4-2 496 0,4 5 112 0,2 2 0 0,5-3-8448 16,5 3-1680-16</inkml:trace>
  <inkml:trace contextRef="#ctx0" brushRef="#br0" timeOffset="144315.93">820 17027 32255 0,'-3'-2'2864'0,"1"0"-2288"0,1-2-576 0,1 4 0 15,0-4 0-15,0 2-176 0,0-4 0 0,1-7 0 16,4-3 176-16,3-3 0 0,4-3 0 0,1 3 0 15,2 0 1344-15,1 1 208 0,0 2 48 0,-1 1 0 0,-3 4-576 16,0 2-128-16,-3 0 0 0,0 4-16 0,-3 0-496 0,-1 2-112 16,0 0-16-16,-1-1 0 0,0 2-128 0,-1 1-128 15,2-4 192-15,0 0-192 0,0 0 0 0,1-2 0 16,3-2 0-16,-2-1 0 0,2-2 0 0,0-4 0 16,1-4 0-16,1 1 0 0,-1-3 0 15,1-3 0-15,-1 3 0 0,-2-5 160 0,1 0-32 0,0-4-128 16,-1-4 192-16,0 3-64 0,0-3-128 0,0 4 160 15,-3 5-160-15,1 2 160 0,-1-1-160 0,-3 1 128 16,1 2-128-16,-4 4 128 0,-1-1 128 0,-1-1 32 16,-2 5 0-16,0-3 0 0,-1 2 48 0,-2-4 16 15,1 1 0-15,-2 0 0 0,2-5-144 0,-2 1-16 16,2-2-16-16,2-4 0 0,0 1-176 0,1 0 0 16,1-1 0-16,2-2 128 0,1 2-288 0,0 4-64 0,1 0-16 0,1 5 0 15,-1 1-112-15,0 4-32 0,-1-1 0 0,0 3 0 16,-1 3 128-16,0 4 32 0,-2-3 0 0,0 6 0 15,-2-1 224-15,-2 4 0 0,-1 0 0 0,-3 1-144 16,-1 4 144-16,-1 1 0 0,-2 4 128 0,0 0-128 16,2 0 0-16,-2 2 0 0,1 3 0 0,1-1 0 15,0 4 0-15,3 1 128 0,3 1-128 0,2 1 0 16,4 5 0-16,2-1 128 0,1 4-128 0,2 6 0 0,1-3 0 16,0 3 0-16,1 2 0 0,0 1-192 0,1-1 0 0,-1-1 0 15,0 1 0-15,0-2 0 16,0-3 192-16,0 0 0 0,3 1-144 0,0 3 144 15,1 1 128-15,0-1 80 0,-1 3 32 0,3-2 0 0,-1-3-112 0,0-2 0 16,1-1-128-16,1-2 192 0,-1-3-192 0,2-4 0 16,-1-1-192-16,2-5 192 0,0 0-160 0,0-3 160 15,1-1-128-15,1-2 128 0,3 0 0 0,-2 0 0 16,2 1 144-16,-1-4-144 0,-1 2 0 0,0 1-256 16,-1-4 32-16,-2 4 0 15,0-4-224-15,-4 3-64 0,-3-2 0 0,0 2 0 16,-2 1-704-16,-2-3-128 0,-2 2-48 0,-2-1-15216 0</inkml:trace>
  <inkml:trace contextRef="#ctx0" brushRef="#br0" timeOffset="145444.41">1647 16429 24879 0,'-1'0'2208'0,"0"0"-1760"15,1 3-448-15,-2-3 0 0,2 0 2096 0,0 0 336 16,-1 0 64-16,0 2 0 0,0-1-1968 0,-1 2-400 15,1 1-128-15,0 1 0 16,1-2-448-16,0 3-160 0,0 2-32 16,1 1-16-16,0-1 960 0,1 2 192 0,1 6 32 0,0 0 16 0,1 3 96 0,-1 3 0 15,2 3 16-15,1-2 0 0,2 4-304 0,-1-3-64 16,1 1-16-16,-2-1 0 0,0-1 96 0,0-4 16 16,-1 0 0-16,-1 0 0 0,1-1-64 0,-1-2 0 15,0 0 0-15,0-2 0 0,1-2 64 0,-1 1 16 16,0-5 0-16,-1 0 0 0,0 0-208 0,-1-4-64 0,-1-1 0 15,1-2 0-15,-2 1 0 0,0-2 0 16,0-2 0-16,-2 1 0 0,1-4 0 0,-3 0-128 0,2-4 192 0,-3-1-64 16,-1-2 176-16,0-1 16 0,-2-3 16 0,1 0 0 15,-2-2-16-15,-1-2-16 0,2-1 0 0,-1 1 0 16,2 2-48-16,-1-4-16 0,3 0 0 0,0-1 0 16,3 0-64-16,-1 1-16 0,2 1 0 0,1 1 0 15,1-2-160-15,2 1 0 0,-1-1 0 0,1 2 0 16,-1-1 0-16,1 1 0 0,-1 4 0 0,-1-2 0 0,1 2 0 0,-1-1 0 15,-1 5 0-15,0 0 0 0,-1-1-208 0,-1 4-32 16,0-1 0-16,-1 0 0 0,2 1 240 0,0 0-176 16,0 2 176-16,1-3-160 0,0 4 160 0,2-3 256 15,2 1-64-15,1 3-16 0,4-2-336 0,0 1-64 16,6 1-16-16,1 2 0 16,5 1-224-16,0 1-48 0,2 2-16 0,0 3 0 15,1 0 0-15,-2 0 0 0,-1 0 0 0,-1 3 0 16,-1 0-992-16,-2 2-192 0,-3 1-32 0,-1-2-14624 15</inkml:trace>
  <inkml:trace contextRef="#ctx0" brushRef="#br0" timeOffset="146088.91">2670 16192 42383 0,'-3'0'3776'0,"2"0"-3024"15,0 0-608-15,1 0-144 16,1 0 464-16,-1 0 64 0,0-1 16 0,1 1 0 0,2-3-544 0,-1-1-256 16,2 2 32-16,-4 2 0 0,0 0-96 0,0 0-32 15,0 0 0-15,17-10 0 0,-16 10 0 0,-1 3 0 16,-1 0 0-16,0 1 0 15,-3 0-496-15,-1 4-112 0,0 0 0 0,-2 3-16304 0</inkml:trace>
  <inkml:trace contextRef="#ctx0" brushRef="#br0" timeOffset="146356.04">2556 16653 43311 0,'2'-4'3840'0,"0"1"-3072"31,-2 3-608-31,0-3-160 16,0 3-800-16,0 0-192 0,1 0-32 0,0-2-16 0</inkml:trace>
  <inkml:trace contextRef="#ctx0" brushRef="#br0" timeOffset="-209930.62">3297 16403 35935 0,'-4'3'3200'0,"1"-2"-2560"0,2 1-512 0,0 1-128 31,1-3-800-31,0 1-176 0,0 2-48 0,-2 0 0 0,0 4 1200 0,0-1 224 16,2 2 48-16,1-4 16 0,3 2 16 0,1-3 0 15,2 0 0-15,3-3 0 0,2-2-480 0,3 1-160 16,3-4 0-16,3 1 0 16,2-2-992-16,4 0-208 0,4 2-48 0,3-2 0 15,-2 0-448-15,2 2-80 0,0-1-32 0,-2 1-9408 0</inkml:trace>
  <inkml:trace contextRef="#ctx0" brushRef="#br0" timeOffset="-208913.25">4356 16188 1839 0,'2'-4'160'0,"-2"2"-160"0,-2-1 0 0,1 2 0 0,0 1 4288 0,1-3 832 16,-1 3 176-16,-1-5 16 16,0 1-4320-16,-1-6-864 0,1 0-128 0,-2-1-128 0,1-1 432 0,0 0 80 15,-1 1 32-15,1 1 0 16,-1 3 784-16,-1-4 144 0,0 3 48 0,0 2 0 15,-1 0-464-15,0 2-96 0,-2 2 0 0,0-1-16 0,-2 6-112 16,0-1-32-16,-1 2 0 0,-3 0 0 0,-1 4-384 0,-1 0-80 16,1 3-16-16,-1-4 0 0,0 3-192 0,1 1 176 15,1-1-176-15,0 0 160 0,0 0 288 0,3-1 48 16,0 1 16-16,0-2 0 0,2 3-304 0,1 1-48 16,-2-1-16-16,0 1 0 0,1 3-144 0,-1 1 0 15,2-1 0-15,-1 1 0 0,2 1 0 0,-2 4 0 0,2 2 0 0,-2 1 0 16,0 5 0-16,2 3 192 0,-2 2-192 0,2 1 192 15,1 0 0-15,1-1 16 0,1 0 0 0,1-1 0 16,3-4 0-16,2-3 0 0,1 1 0 0,4-1 0 16,1-4 224-16,2-2 32 0,2 1 16 0,3-3 0 15,1-2-480-15,2 0 0 0,-1-3-128 0,0-1 128 16,2-4-528 0,-1-2 0-16,1-4 0 0,1-2 0 0,-2-2 752 0,2-4 160 15,-1-1 16-15,0 0 16 0,0-2-16 0,1-1 0 16,1 1 0-16,-1-4 0 0,1 3-400 0,0-5 128 0,0 2-128 0,-3-2 0 0,1-1 0 0,-2-3 128 15,-1 0-128-15,-2 0 0 0,-2 1 128 0,-2-2-128 16,0-5 0-16,-3 3 128 16,-1-4-128-16,-2 1 128 0,0-6-128 0,-2-1 128 15,0-3 16-15,-4 1 0 0,1-1 0 0,-3 0 0 0,-1 3-144 0,-2 0 0 16,0 1 0-16,-2 5-176 0,2 2 16 0,-2 1 0 16,0 7 0-16,-1 0 0 15,0 1-224-15,1 5-64 0,-3 1 0 0,1-1 0 16,-1 1-96-16,0 0-32 0,-1 3 0 0,1 1 0 15,-1 3-432-15,4-1-80 0,-1 6-32 0,1-1-14112 0</inkml:trace>
  <inkml:trace contextRef="#ctx0" brushRef="#br0" timeOffset="-208372.82">4719 16773 16575 0,'3'0'1472'0,"-1"-2"-1168"0,-2 0-304 0,0 2 0 0,0 0 5152 0,0 0 976 15,0-2 192-15,0 1 32 16,0-1-8448-16,0 1-1680 0,0-1-352 0,0 2-64 15,0 0-352-15,0 0-80 0,0 0-16 0,0 0 0 0,-4 24 5600 16,1-14 1136-16,2-1 208 0,-1 1 64 0,0 0 848 0,2-2 176 0,-1 0 48 16,2 0 0-16,1 2-2480 0,0-3-480 15,2-1-96-15,0-3-13440 0</inkml:trace>
  <inkml:trace contextRef="#ctx0" brushRef="#br0" timeOffset="-207691.83">5035 15993 36863 0,'-2'-2'3264'16,"1"0"-2608"-16,1 2-528 0,0-2-128 0,0 2-656 0,1-2-176 0,-1 0-16 0,1-2-16 31,-1-2-176-31,1 0-48 0,0 2 0 0,-1-1 0 0,0 4 2112 0,0 1 432 0,0 1 80 0,0 4 0 0,0 5-208 0,0 0-48 0,2 5-16 0,0 1 0 15,2 4-704-15,1 4-144 16,0 5-32-16,2 5 0 0,1 1-112 0,0 6-16 0,1 1-16 0,-2 1 0 16,1-1 16-16,-2-1 16 0,-1 0 0 0,-1 0 0 31,-1-3 112-31,1-3 32 0,-1-6 0 0,-1 2 0 0,0 0-176 0,0-3-48 0,0-2 0 0,-2-1 0 31,1 1-480-31,-1-1-96 0,2-3-32 16,-2-3-12784-16,1 0-2560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52:00.4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6534 4097 6447 0,'-7'-4'576'0,"2"1"-576"0,2 2 0 0,2 1 0 16,1-2 176-16,-1 2-176 0,-2-4 160 0,-1-2-160 0,-1 0 0 0,1-3 0 15,-1 2 0-15,2-3 0 0,2 4 0 0,2-3 0 32,-1 5 0-32,1-2 0 0,1 0 0 0,-4 2 0 15,2-2 0-15,-2 3 0 0,-1 0-128 0,0 0 128 16,0 0 0-16,1-1 0 0,1-2 640 0,1-1 256 16,2 1 32-16,2 0 16 0,2-4 1232 0,1 2 240 0,3-1 48 15,0-1 48-15,0 3-160 0,-1-2-48 0,-1 3 0 0,0 0 48 16,-2 2-624-16,-1 0-128 0,-1 2-32 0,-2-1 0 15,-1 3-304-15,-1 3-64 0,-1-1-16 0,-3 4 32 16,1 1-512-16,-5 2-96 0,1 1-32 0,-2 3 0 16,-1-1-576-16,2 2 0 0,0 0 0 0,2 0 0 15,0 1-192-15,2 1 16 0,2 3 0 0,0-2 48 16,4 4 128-16,0-1-160 0,2 4 160 0,-1 1-160 16,4 5 32-16,-1 4 0 0,0 5 0 0,0 0 128 15,-2-3-128-15,0 5 128 0,-2 6 0 0,-2 0 0 16,1-7-128-16,-3 3 128 0,-1 4 0 0,0 0 0 0,-2-3-160 15,1-4 160-15,0-1-128 0,2-6 128 0,1-2 0 16,-1-5 128-16,4-4 0 0,0-4-128 0,2-2 432 0,0-3-32 16,0-3 0-16,1-2 0 0,0 0 0 0,2-2 0 15,-3-4 0-15,1 2 0 0,0-4-192 0,-1 3-32 16,1-3-16-16,-1 1 0 0,1-1-160 0,-3-1 192 16,1 1-192-16,-1 0 192 0,1 0-192 0,-2 0 192 15,0 0-192-15,0 0 192 0,-1 0-192 0,0 1 0 16,2 1 0-16,-1-2 128 0,0 3-128 0,0-2 0 15,3 1 0-15,-2 0 0 0,3 0 0 0,0 1 0 16,3-3 0-16,0-3 0 0,2 1-176 0,3 0 176 16,-1-4-128-16,2 3 128 0,-1 0 0 0,3-1-128 15,0-1 128-15,2 2 0 0,-1 2 0 0,0-1 0 0,2 2 0 0,-2 2 0 16,3-1 0-16,0 2 0 0,0 2 0 0,-1-3 0 16,0 0-176-16,1 1 0 0,1-3 0 0,0 0 0 15,1-3 176-15,1 1 0 0,1-2 0 0,-1-2-128 16,2-2 128-16,0 2 0 0,1-3 0 0,0 3 0 15,-3 0 0-15,3 2 0 0,0 1 128 0,-1 0-128 16,-3 3 0-16,0 3 0 0,-2 0 0 0,0 4 128 16,-1-1-128-16,-5 4 0 0,1-2 0 0,-2 0 0 15,-2 2 0-15,-1-2-128 0,0 2 128 0,1-1-192 16,0 1 192-16,0-4 0 0,3 0 0 0,2-2-128 0,1-2 128 0,1-2 0 16,2-2 0-16,1-2 0 0,2-2 192 0,-2 0-16 15,2-3-16-15,-1-1 0 0,-1 3-160 0,2-6 192 16,-1 4-192-16,-1 0 192 0,-3-1-192 0,1-1 192 15,-3 3-192-15,-1 0 192 0,-2 0-64 0,-1 2 0 16,-4 0 0-16,-2 0 0 0,1-3 64 0,-4 2 0 16,-1-2 0-16,-2 2 0 0,0-3 0 0,-4-1 0 15,0 1 0-15,-2-4 0 0,-1-1-64 0,-1-1 0 16,-2-4 0-16,0-1 0 0,2 2-128 0,0-6 0 0,2-6 0 16,1-4 0-16,3 6 256 0,0-6-48 0,5-3 0 15,1-3 0-15,1 0-48 0,2-3-16 16,2 3 0-16,-1-4 0 0,3 4-144 0,-1 1-272 0,1 1 64 15,1-2 16-15,-1 3 0 0,-1 1 16 0,1 1 0 16,-3 2 0-16,0 3 176 0,-1 5 0 16,1 1 0-16,-3-1 0 0,0 5 0 0,-2 4 0 0,1-2 0 0,0 4 0 15,-3 2 0-15,1 0-192 0,0 1 192 0,0 2-192 16,-1 0 192-16,1 1 0 0,0 2-144 0,-1 1 144 16,1-3-160-16,-2 3 160 0,1 2-208 0,-1-1 80 15,0 4-16-15,-3-3 0 0,2 4 0 0,-3 0 0 16,1 2 16-16,-2 0 0 0,-2-1 0 0,0 4 0 15,0-1 0-15,-1-1 0 0,0 3 0 0,-2-3 0 16,-1 4 128-16,-2-1-160 0,1 0 160 0,-3 1-160 0,-1-2 160 16,-1 2-192-16,-1-3 192 0,1 1-192 0,0-1 192 0,-2-1 0 15,1 0 0-15,-2-3 0 16,1 3 0-16,-1-3 192 0,-1 0-32 0,0 0-16 0,-1-3 48 0,0 3 0 16,-2 0 0-16,0-2 0 0,-1 2-64 0,-2 0-128 15,-4 2 192-15,0-2-64 16,-1 3 0-16,-2-2 0 0,-1 3 0 0,-3 1 0 0,1-2-128 0,-1 4 0 15,0-1-192-15,-2 0 192 0,1 0 0 16,0 2 0-16,2-4 0 0,-1 3 0 0,-1-2 0 0,0 0 0 16,-1 1 0-16,2-3 0 0,3 1-144 0,3-1 144 15,0-3 0-15,4 0 0 0,2-4-384 0,2-2 16 0,4-3 16 16,3-3-18320-16</inkml:trace>
  <inkml:trace contextRef="#ctx0" brushRef="#br0" timeOffset="3075.29">6944 4349 14735 0,'-1'-4'1312'0,"0"4"-1056"15,1 0-256-15,0 0 0 16,0 0-976-16,1-2-256 0,-1 2-48 0,1-3-16 15,1 0-352 1,1-1-64-16,2 1-16 0,2-3 0 0,0 2 1376 0,2-2 352 0,1 0 0 0,-2 2 0 16,1-2-720-16,-1 3-48 15,0 0 0-15,-3-1 16 0,0 4 2032 0,-3-2 384 0,0 4 96 0,-2-2 16 16,-3 4 256-16,-1 0 48 0,-1 2 16 0,-2-2 32 0,1 1-608 0,-3 1-128 16,2 0-32-16,-3-2 0 0,0 2-816 0,0-2-160 15,0 2-48-15,0-4 48 0,2-1 192 0,-1 2 32 16,2-1 16-16,-1-2 0 15,1 0 16-15,-1 0 0 0,2 0 0 0,-1 0 32 16,-2 0 32-16,2 0 0 0,-2 0 0 0,-1 0 0 0,0-2-256 0,0 2-32 16,-1 2-16-16,0-2 48 0,1 0 176 0,-1 2 32 0,0 0 16 0,-2 2 0 15,2-4-160-15,0 2-48 0,0 0 0 0,0 0 48 16,-1-2 16-16,-1 0 16 0,1 2 0 0,-2-2 0 16,1 2-32-16,-2 0 0 0,-1-2 0 0,0 0 0 0,-2 0-176 15,0 0-32-15,-2 0-16 0,1 0 0 0,1-4-288 0,-1 4 0 16,1-2-176-16,-2-2 176 0,3 2-192 0,-2 2 192 31,1 0-192-31,-3-3 192 0,0 6 0 0,0-3 0 0,0 2 0 16,0 2 0-16,-1-2 0 0,1 0 0 0,0 3 0 15,2-2 0-15,1 0 0 0,0 1 0 0,0-1 0 0,1 0 0 16,1-2 0-16,3 1 0 0,0 1 0 0,1-3 0 16,1 1 0-16,0 2 0 0,1-3 0 0,-2 0 0 15,4 0 0-15,-2-3 224 0,3 3-64 0,-2-1-16 16,0 1-144-16,2-3 0 0,-1 1 144 0,2 1-144 0,1-2 144 0,0 0-144 0,2 0 192 0,-1 2-192 15,0-2 256 1,2 1-64-16,0 1-16 0,1-2 0 16,1 3-48-16,-1-2 0 0,2 0 0 0,0 0 0 15,2 0-128-15,1-2 0 0,2 1 0 0,0-2 128 16,3-1-128-16,1 0 0 0,1-3 0 0,-1-1 0 16,2-2 0-16,-1 2 128 0,0-2-128 0,0 2 128 0,-1-2-128 0,-1 2 160 0,-2 0-160 0,-1 1 160 15,1-1-160 1,-2 2 192-16,-3 0-192 0,1 2 192 15,-1 1-64-15,-1 1-128 0,1 1 192 0,-1-1-64 0,0 1-128 0,0 1 0 0,0 1 0 0,2-2 0 0,-1 1 0 16,0 1 0-16,0 1 0 0,1-3 0 0,-1 3 0 0,2-2 0 31,-2 2 0-31,1-2 0 0,-1 2 0 0,1 0-144 16,-1 0 144-16,-1 0 0 0,2 0 0 0,-2 0-128 16,0 0 128-16,1 0 0 0,-2-2 0 0,0 2 0 15,1 0 0-15,-1 0 0 0,0 0 0 0,0-3 0 16,0 2 0-16,-1 1 0 0,-1-2 0 0,0 1 0 15,1-1 0-15,1 2 0 0,0 0 0 0,0 0 0 16,-20 0 0-16,11 2 0 0,1-1 0 0,-2 1 0 0,0 2 0 16,-3 0 0-16,2 1 0 0,-1-2 0 0,1 3 0 15,0-3 0-15,1 2 0 0,-3 0-192 0,2 1 192 16,-1 0-208-16,1-2 208 0,0 2 0 0,-1 0 0 16,1 0-144-16,1 1 144 0,1-2 0 0,0 0 0 15,0 1 0-15,2 0 0 0,1 0 0 0,-1 0 0 0,1 2 128 16,1-2-128-16,-1 3 192 0,1-2-64 0,0 2 0 15,2-2-128-15,-1 2 0 0,0 1 0 0,0-2 0 16,1 0 0-16,0 0-192 0,1 2 192 0,-1-4-192 16,2 1 192-16,0 0 128 0,0 2-128 0,-1-1 176 15,1 2-176-15,0-2 0 0,0 0 0 0,1 2 0 0,1-4 128 16,3 3 0-16,-1-3 0 0,2-2 0 0,4 2-128 16,0 0 0-16,2 0 0 0,1-2 128 0,3-1-128 0,0 0 0 15,2-3 0-15,-1 2 0 0,0 0 0 0,-1-2 0 16,-1 0 128-16,-2 3-128 0,0-3 0 0,-2 1 0 15,-1 1 0-15,-2-2 0 0,-2 3-368 0,0 0 0 16,0 0 0-16,-2 1-17936 0</inkml:trace>
  <inkml:trace contextRef="#ctx0" brushRef="#br0" timeOffset="6100.53">4670 14121 38703 0,'-3'-3'3440'0,"-1"3"-2752"0,3 0-560 0,0 0-128 0,1 0-544 0,-2 0-144 15,1 0-16-15,-4 0-16 16,0-1-336-16,0 1-64 0,-1-3-16 0,0 0 0 0,0 0 1392 0,0-1 288 15,1-2 48-15,-2 3 16 16,4-2 112-16,-2 3 32 0,2 0 0 0,1-1 0 16,1 2-368-16,-2 2-80 0,3 2-16 0,-2 3 0 15,0 3-592-15,0 2-112 0,-1 6-32 0,-2 3 0 16,-1 2-480-16,-1 4-96 0,-2 3-32 0,-2 2 0 16,-1-3 400-16,-2 3 80 0,-1-1 0 0,0 1 16 0,2-1 1168 0,-2 0 224 15,1 1 64-15,1 1 0 0,0-1 176 0,4-2 32 16,1-1 16-16,3-5 0 0,3 1-640 0,2-4-128 15,3-2-32-15,1-2 0 0,1-3-128 0,2-3-16 0,3 0-16 0,0-1 0 16,1 0-160-16,1-2 0 0,-1 2-160 16,0-3 160-16,-1 1-352 0,0-4 32 15,-2 0 0-15,1 0 0 0,-3 0 80 0,0-2 32 0,0-1 0 0,-1 3 0 16,-1-6 208-16,1 2 160 0,0-2-32 0,0 0 0 16,1-3 384-16,2-4 80 0,0 0 16 15,3-3 0-15,0 1-288 0,2-7-48 0,0 3-16 0,2-2 0 16,1-4-256-16,-1-1 0 0,1-3 128 0,0 2-128 15,-1-2 0-15,-2-2 0 0,-4 6 0 0,0-3 0 16,-3-1 0-16,-2 0-144 0,-3 2 144 0,-3-2 0 16,-3 1 0-16,-3 0 192 0,-2 3 0 0,-2 0-16 15,-2 2 16-15,0-2 16 0,-1 0 0 0,-1 3 0 0,2-2-32 16,1 4-16-16,1-2 0 0,3 4 0 0,1 3-160 16,2 1 160-16,2 2-160 0,0 3 160 0,2 2-160 0,1-1 0 15,0 0 0-15,-1 5 128 0,2-2-336 0,-1 2-80 16,0 0-16-16,-3 0 0 15,2 4-160-15,-5-2-48 0,1 4 0 0,-2-2 0 16,-2 2-256-16,-1 3-64 0,-2-2-16 0,2-1 0 16,0 3-128-16,1-2-32 0,1 2 0 15,3 1-9376-15,1-1-1888 0</inkml:trace>
  <inkml:trace contextRef="#ctx0" brushRef="#br0" timeOffset="6643.18">4946 14616 41471 0,'-4'2'3680'16,"0"0"-2944"-16,0 1-592 0,1-2-144 0,2 1 528 0,0 1 80 0,0-2 16 0,-3 4 0 15,-1 2-1216 1,1 3-240-16,2 0-64 0,2 1 0 0,1 2-1536 0,0 0-320 16,2 0-64-16,-4 0-16 15,-1 2 176-15,-1-3 32 0,-2 5 16 0,-2-5 0 0,0 0 2128 0,-2 2 480 0,1 1 0 0,-1-2 0 0,0 2 0 16,1-1 0 0,0-2-176-16,2 0-9136 0</inkml:trace>
  <inkml:trace contextRef="#ctx0" brushRef="#br0" timeOffset="7427.14">5305 14247 18431 0,'-8'-7'816'0,"2"1"160"0,1 0-784 0,2 2-192 16,0 2 0-16,3-1 0 16,0 2-2112-16,-1-4-448 0,-2 0-112 0,0-1-16 15,0-3 1152-15,-1 2 240 0,2 1 32 0,-2 1 16 0,1 4 3360 0,-2-2 688 16,-2 1 128-16,0 4 16 0,0 1 0 0,-3-3 0 15,-1 6 0-15,-1-1 0 0,0 3-1232 0,-2 1-256 0,1 1-48 16,-2 2-16-16,0 2-608 0,0-2-112 16,2 3-32-16,-1-4 0 0,1 0-448 0,1-1-192 0,3 3 128 0,0-3-128 15,1-2 0-15,4 2 0 16,-1 3 0-16,2-4 0 0,1-1 0 0,-1 3-176 0,2-1 16 0,0 0 0 31,-1 0-320-31,1 0-64 0,0 1-16 0,0 0 0 0,0 1-256 16,1-3-48-16,-2 1-16 0,2-7 0 0,0 2 688 0,2-1 192 0,0-1 0 0,0-2 0 15,2 1 640-15,0-2 240 0,2 0 48 0,1 0 16 16,3-2-128-16,3 1-32 0,2-2 0 0,1 1 0 0,1 0-304 0,3-3-64 16,-2 4-16-16,3-5 0 0,4 2-272 0,3-2-128 15,2 4 128-15,1-5-128 0,-1 5-176 0,-2 1-112 16,1 1-32 0,-5 0 0-16,-5 3-768 0,-2 4-144 0,-1 1-48 15,-2 6 0-15,-3 1 496 0,-5-2 80 0,-1 6 32 0,-4-3 0 0,-1 3 880 0,-1-3 176 16,-3-3 48-16,1 2 0 0,-2 1 448 0,0-1 80 15,0 1 32-15,0-4 0 16,0 2-288-16,1 0-64 0,2-2-16 0,-2 3 0 16,3-3-176-16,-2 4-48 0,2-2 0 0,0 1 0 0,0-2-640 0,-2 3-128 0,0 2-16 15,-4-5-16 1,2 2-160-16,-2-1-16 0,-3-2-16 0,-2-2 0 0,1 0 1104 0,-4 1 240 16,-1-4 32-16,0 0 16 0,-2-1-32 0,2-6-16 15,1 2 0-15,1-4 0 0,1-4 16 0,1-2 0 0,1 0 0 0,1-5 0 16,0-3-368-16,1 0-64 0,1-3-16 0,1-3 0 15,2 0-192-15,3-3-128 0,2 0 128 0,1-2-128 16,0 3 0-16,2-5 0 16,1 1-160-16,-1-4 160 0,1-3 0 0,0 0 0 0,-1-2 0 0,1-1 0 15,0 1 144-15,0 1-144 0,2-1 128 0,1 1-128 0,1 1 160 16,2-2-160-16,1 1 192 0,-1 2-192 0,2-3 192 0,-1 1-64 16,0-4 0-16,-1 4-128 0,0 2 0 0,1-1 0 31,-1-2-240-31,1 1 80 15,1 3-256-15,1 3-48 0,0 3-16 0,2 3-17808 0</inkml:trace>
  <inkml:trace contextRef="#ctx0" brushRef="#br0" timeOffset="10097.99">4632 17655 24879 0,'-5'0'2208'0,"1"-3"-1760"15,2 3-448-15,2-1 0 16,0 1-640-16,-1-2-224 0,0-2-32 0,-3-2-16 0,-1-1 1616 0,-1-2 320 15,1 0 64-15,0-1 0 0,0 0 592 0,1 4 112 16,0-3 32-16,1 6 0 0,-2-1-736 0,1 1-128 16,0 3-48-16,1-2 0 0,-1 2-576 0,0 0-112 0,-1 2-32 0,0 1 0 15,2 1-192-15,-2-1 0 16,0 3-192-16,-1 1 192 0,-1-1-208 0,0 1 64 0,0 2 16 0,-2 0 0 16,-1 2 272-16,-1 1 64 0,0 0 16 0,-3 1 0 15,3-1 0-15,-3-2 0 0,1 2 0 0,-1 1 0 16,2-1 144-16,1-4 16 0,2 0 16 0,2 0 0 15,2-2-80-15,2-1 0 0,2-2-16 0,2 0 0 16,3 2-560-16,0-3-128 0,2 1 0 0,1 1-16 16,1-2-352-16,0 2-64 0,2-2-16 15,0-1 0-15,2 2 368 0,1-1 64 0,0 2 16 0,0 0 0 0,2-2 384 0,-2 0 0 16,1 2 0-16,-1-2 0 0,1 3 0 0,-2 0-208 16,0 1 48-16,-3 2 16 0,0-1-80 0,0 1-16 15,-1 2 0-15,1 0 0 16,-2 0 240-16,1 0 240 0,-1 1-48 0,1-1-16 0,-2 0 176 0,0 0 32 15,0-2 16-15,-1 2 0 0,0-1 0 16,-1 1 0-16,0 2 0 0,-1 2 0 0,0-2-240 0,-2 0-160 16,0 1 192-16,-2-3-192 0,0 2 176 0,0-2-176 15,-3 2 160-15,0-2-160 0,-1 0 336 0,0 0-16 16,0 1-16-16,-1-3 0 0,1 0-160 0,-1 0-16 16,1-2-128-16,0 0 192 0,0-1 96 0,0 2 16 0,-1-3 0 15,1 1 0-15,0 1-64 0,-1-2-16 16,0-2 0-16,-2 2 0 0,1-3-224 0,-2 2 0 0,1 1 0 0,-2-2 0 31,0 0-288-31,-3 2-96 0,0-1-32 0,-2 0 0 16,-2 0-256-16,-1 2-48 0,-1-3-16 0,0 1 0 15,0-2-784-15,1 1-144 0,-1-2-48 0,2 0-12480 0</inkml:trace>
  <inkml:trace contextRef="#ctx0" brushRef="#br0" timeOffset="12148.87">4936 17181 32255 0,'-3'4'2864'0,"0"1"-2288"0,2-4-576 0,1 1 0 0,0-2 0 0,-1 3 0 15,-1 3 0-15,0 0 0 0,-2 4 672 0,-1 0 176 16,0 0 48-16,0 2 0 0,0-2 0 0,-1 3 0 16,3 1 0-16,-2 0 0 31,0 2-1408-31,1 3-288 0,-1-1-48 0,0 7-16 16,0-2-944-16,-1 6-192 0,0-2-48 0,-2 3 0 15,1-2-416-15,-2-1-96 0,2 2 0 0,-2-3-4208 0,1-1-832 0</inkml:trace>
  <inkml:trace contextRef="#ctx0" brushRef="#br0" timeOffset="12681.56">4925 17775 21183 0,'-8'3'1888'0,"0"0"-1504"0,-1 1-384 0,3-2 0 0,3-1 3104 0,1 2 544 15,1-3 128-15,-1 2 0 16,-3-1-3776-16,0 2-704 16,2-2-160-16,1 0-32 0,4-2 896 0,1 0 0 0,2 1 0 0,2-4 0 0,1 2 864 0,1-2 96 15,3-1 32-15,0 4 0 0,3-2-336 0,0 0-64 16,2 3-16-16,0 0 0 0,1 0-704 0,0 1-160 16,-1 1-32-16,1 1 0 15,0 1-1008-15,0-4-208 0,-1 2-32 16,0-1-16-16,-1 2 432 0,2-3 96 0,-4 0 16 0,2 2 0 15,1-2-1216-15,0 0-240 0,0-2-64 0,2 2-6832 16</inkml:trace>
  <inkml:trace contextRef="#ctx0" brushRef="#br0" timeOffset="13112.38">4955 18043 34095 0,'-3'1'3024'0,"0"-1"-2416"0,-1 0-480 0,1 0-128 0,2 0 432 0,1 0 64 16,1 0 16-16,-1-1 0 15,3 1-5200-15,-1 0-1040 0,2-2-208 0,-4 2-32 0,0 0 6096 0,24-7 1232 0,-14 4 240 0,1 0 64 16,2-1 1040-16,1 2 224 0,1 1 32 0,2-2 16 15,2 3-1728-15,0 0-352 0,2 3-64 0,-1 0 0 16,1 1-832-16,-1 0-352 0,0 2 32 0,-2 0 0 31,0 3-1088-31,-5-2-192 0,1 2-64 0,-1 1-11280 0</inkml:trace>
  <inkml:trace contextRef="#ctx0" brushRef="#br0" timeOffset="24515.34">5697 17304 31327 0,'1'-3'2784'0,"0"1"-2224"0,1 2-560 0,-1 0 0 31,0 2-1088-31,0-2-336 0,0 3-64 0,1-3-16 16,-1 6-416-16,0 0-96 0,-1 4-16 0,-4 2 0 15,-2 4 1248-15,-1 0 240 0,-2 4 48 0,-1 1 16 0,-1 1 1104 0,3-2 208 0,-1 1 64 0,0 1 0 16,2-2 608-16,1-1 128 0,1-1 32 0,2-2 0 16,1 0-208-16,-1-1-48 0,1-1 0 0,1 1 0 15,-1-2-1072-15,0 2-208 0,-1-1-128 0,0 2 128 0,-1 2-128 0,-1 1 0 16,-1 3 0-16,-2 0 0 15,1-2 0-15,-2 5 0 0,-1 3 0 0,-2 3 0 16,-2 2 0-16,0-3 0 0,-1 3 0 0,-1-1 0 0,2-8 0 16,2 1 0-16,-1-3 0 0,1 1 176 0,1-4 80 15,1-4 32-15,3-1 0 0,0-8 0 16,4 0-800-16,1-6-176 0,1 0-16 0,4-3-16 16,-1-4-1360-16,3-2-272 0,2-6-48 0,1 1-8528 0</inkml:trace>
  <inkml:trace contextRef="#ctx0" brushRef="#br0" timeOffset="24894.5">5657 17364 34095 0,'-7'-4'1504'0,"2"2"320"0,0-2-1456 0,1 1-368 0,4 3 0 0,0-3 0 15,0 3-2368-15,0-4-528 0,0-2-112 0,1 0-32 0,2-4 2864 0,-1-1 576 16,2 4 112-16,0-2 32 16,1 3 480-16,-2 2 112 0,1 4 16 0,-3 0 0 0,2 4-192 0,-2 4-48 15,-1 5 0-15,0 0 0 0,-1 8-96 0,-2 2-32 16,2 5 0-16,-3 4 0 16,1 3-48-16,-1-1-16 0,-1 1 0 0,0-3 0 15,0-1-304-15,0-2-64 0,2-1-16 0,0 0 0 0,2-2-16 0,1-3-16 16,4 1 0-16,0-1 0 0,3-5-128 0,1 2-32 15,2-1 0-15,1-1 0 0,4 4-144 0,0 1 0 16,0-1-160-16,1 0 160 16,2 0-464-16,-1 3 0 0,-1-3 0 0,-4-2 0 15,2-1-384 1,-6-1-80-16,1 2-16 0,-4-1 0 16,-1-1-176-16,-4-1-32 0,-3 1-16 0,-2-5 0 0,0-3-896 0,-2-1-176 0,-2-3-48 0,-1 0-9296 0</inkml:trace>
  <inkml:trace contextRef="#ctx0" brushRef="#br0" timeOffset="25151.34">5506 17923 40543 0,'-1'0'1792'0,"-1"0"384"0,-1 0-1744 0,2 0-432 15,2 0 0-15,0-2 0 32,2 2-2368-32,1-4-544 0,1-1-112 0,1 0-32 15,4-4-1360-15,0-1-288 0,1 1-48 0,-1 0-16 0,-1 3 4496 0,0-2 896 0,0 6 176 16,-1-2 32-16,0 2-80 0,0-1-32 16,1 2 0-16,0-2 0 0,1 0-336 0,1 3-80 0,1-3-16 0,1 0-5792 15,3-1-1168-15</inkml:trace>
  <inkml:trace contextRef="#ctx0" brushRef="#br0" timeOffset="25766.5">5903 17447 12895 0,'-3'-1'1152'0,"-2"-2"-928"16,1 0-224-16,1 3 0 0,2-3 4128 0,1 2 784 0,0 0 144 0,0-1 48 31,0-4-5104-31,3 0-832 0,2-4-256 0,2 0-48 0,3-2 1376 0,2-1 272 16,2 1 48-16,0-1 16 0,0 4 112 0,0-1 16 0,0 4 16 0,-2 0 0 15,-1-1 112-15,-2 5 0 0,-2 1 16 0,-1 1 0 16,-1 1-592-16,0 1-128 15,-1 5-128-15,-2 2 176 0,1 0-176 0,-2 5 0 0,0 2-192 0,1 2 192 16,-2 2-144-16,1 1 144 0,0 1 0 0,0 1 0 16,2 3 0-16,2 1 256 0,1-4-32 0,0 1 0 15,1-2 224-15,2-2 32 0,1-2 16 0,-1-1 0 16,1-1-160-16,-2-4-16 0,3 0-16 0,-2-2 0 16,1 3-304-16,-3-4 0 0,1 6 128 0,-2-4-128 0,-2 1-176 15,-2 0-80-15,-2 2-32 0,-1 0 0 0,-4 2-48 0,-1 1-16 16,-3-1 0-16,-1 2 0 0,-3-1 352 0,-2 2 208 15,-1 0-16-15,0-1-16 16,0-2 224-16,1-1 48 0,-1 1 16 0,2-5 0 0,2 0 80 0,2-4 16 16,1-1 0-16,3-5 0 0,1 1-320 0,1-4-64 15,3 1-16-15,0-4 0 0,0 1-352 0,-1 0-64 16,2 2 0-16,-1-4-16 16,1 3-272-16,-1 0-48 0,0-1-16 0,-1 4 0 0,1 0 336 0,0 0 64 15,-2 0 16-15,0 4 0 0,-1-2 192 0,0 2 192 16,1-2-48-16,1 2 0 0,1-2 448 15,0-2 96-15,2 4 16 0,2-1 0 0,2-2-288 0,2 1-48 0,4 2-16 0,3 0 0 16,5-2-192-16,4 1-32 0,4-3-128 0,4 0 192 16,0 0-48-16,6-3-16 15,4-1 0-15,3 1 0 0,-1-3-128 0,1-1 0 0,0-1 0 0,-3 0 128 16,0 0-304-16,0-2-64 16,-2 0-16-16,0 1-12192 0,-2-3-2448 0</inkml:trace>
  <inkml:trace contextRef="#ctx0" brushRef="#br0" timeOffset="30465.99">2270 17636 11967 0,'-2'0'1072'0,"2"0"-864"0,-1 0-208 0,1 0 0 15,1 0 576-15,0-2 64 0,0 0 0 0,2-4 16 16,0 3-1488-16,2-6-320 0,2 0-48 0,0 2-16 15,-1-2-112-15,0 3-16 0,-2 0-16 0,-1 2 0 0,-2 0 1360 0,-1 4 0 32,-1-2 192-32,-4 2 0 0,0 0 1264 0,-1 2 256 0,-1 1 48 15,0-2 16-15,-2 2 976 0,1 0 192 16,-1 1 32-16,0 1 16 0,1-1-976 0,0-2-192 0,2 2-32 0,0-2-16 16,0 2-752-16,1 2-128 0,0-2-48 0,0 2 0 15,0 0-848-15,-1 0 0 0,1 1-128 0,-1 3 0 31,-1-2-512-31,0 2-80 0,-2 0-32 0,1 4 0 16,-2 0-80-16,-1 2 0 0,-2-1-16 0,0 1 0 0,-1 0 208 0,-1 1 64 16,3-5 0-16,-2-2 0 0,3 0 912 0,0-2 192 0,4-4 48 0,-1 0 0 15,4-2 832-15,2-2 160 0,1 0 32 0,1-2 16 0,3 1-1168 16,2-4-256-16,2 0-32 0,1 0-16 16,3 1-1248-16,-1-2-256 0,1 2-48 15,2-1-16-15,0 4 448 0,2-3 80 0,0 4 32 0,0-2 0 0,1 2 448 16,1 0 96-16,1 0 0 0,-1 2 16 0,0-2 64 0,-1 1 16 15,0 2 0-15,-1-1 0 0,0 2 480 0,-3 0 112 16,2 2 16-16,-3-2 0 0,0 4 256 0,-1-1 64 16,0 2 16-16,-1 0 0 0,-2 1-592 0,1 0-128 15,-1-1 0-15,0 2 0 16,0 0-464-16,-3 5-48 0,0-4 0 0,0 2 0 0,-2 2 160 0,-2 0 32 16,0 5 0-16,-1-2 0 0,-1-2-32 0,-2 1 0 0,-1 1 0 0,-1 0 0 15,0 3 352-15,-2-2 192 16,-2 1-32-16,0-2 0 0,1 0 384 0,-3-1 80 15,0 0 16-15,-2-1 0 0,0-1-320 0,0-3-48 0,-1-2-16 0,2 0 0 16,-2-4-256-16,1-2 0 0,2-1 0 0,-1-7-7616 16,2 1-1520-1</inkml:trace>
  <inkml:trace contextRef="#ctx0" brushRef="#br0" timeOffset="30767.49">2469 17175 23951 0,'-6'-1'1056'0,"3"-2"224"0,-1 1-1024 0,3 1-256 0,1 1 0 16,0 0 0-16,0 0 320 0,1-3 0 0,0 3 0 0,2-2 0 0,0 2 784 0,-3 0 176 0,0 0 16 0,0 0 16 16,20 17-208-16,-15-6-32 15,0 4-16-15,-1 3 0 0,-1 0-1056 0,-1 5-224 16,-1-1-32-16,-1 2-16 0,-1 1-1072 16,-2 3-224-16,1-2-32 0,-3 1-7104 0,1 2-1424 0</inkml:trace>
  <inkml:trace contextRef="#ctx0" brushRef="#br0" timeOffset="31233.28">2619 17765 19343 0,'-7'0'1728'0,"0"0"-1392"0,4 0-336 0,1 0 0 16,2-3-528-16,-2 3-176 0,0-2-48 0,-5-2 0 16,1 0 0-16,2-1 0 0,2 1 0 0,2-3 0 0,2 1 2480 0,2 1 480 15,0-1 96-15,2 1 32 0,1 0-432 0,0 1-96 16,1 1-16-16,0 0 0 0,2 0-672 0,0 0-144 15,2-1-16-15,0 2-16 0,3 1-592 0,1-2-112 16,4 3-32-16,0-2 0 16,3 2-1584-16,1-2-320 0,-1 0-64 0,3-2-16 15,0-1-848-15,0 2-192 0,1-5-16 0,-2 2-6128 0</inkml:trace>
  <inkml:trace contextRef="#ctx0" brushRef="#br0" timeOffset="31608.92">2636 17996 30399 0,'0'0'2704'0,"0"-4"-2160"0,2 2-544 0,-1-1 0 15,1 2 192-15,1-1-192 0,3-2 192 0,3-2-192 31,3-7-3216-31,5 1-752 0,3-4-160 0,2 0-32 0,2 1 3152 0,-2 1 624 0,2 5 128 0,-1-3 32 16,-1 5-96-16,-1-2-32 0,0 2 0 0,2 1 0 31,-2 1-768-31,0 1-160 0</inkml:trace>
  <inkml:trace contextRef="#ctx0" brushRef="#br0" timeOffset="33511.08">3326 17419 35935 0,'-7'14'3200'0,"1"-1"-2560"16,2-3-512-16,3-4-128 15,0-2-368-15,-3 4-80 0,-2 9-32 0,-4 11 0 16,-3 8-80-16,0 4-16 0,-1 4 0 0,1-6 0 0,1-1 272 0,1 1 48 15,1-5 16-15,-1 1 0 16,1 1-400-16,1 1-64 0,-1 1-32 0,0-3 0 0,1 1 432 0,2-5 96 16,0 1 16-16,1 0 0 0,3-3 352 0,-2 0 80 0,2-2 16 15,-1 0 0 1,2-1-736-16,-2 0-144 0,1-5-16 0,-1-4-16 16,0-1-1040-16,-1-7-208 0,1 0-32 0,1-5-16 15,0 0-96-15,2-7 0 0</inkml:trace>
  <inkml:trace contextRef="#ctx0" brushRef="#br0" timeOffset="33842.49">3357 17427 35935 0,'-2'-8'1600'0,"-2"4"320"0,-1-2-1536 0,1 2-384 0,2 4 0 0,1-3 0 16,-1 2-1808-16,0-1-432 15,-3-2-96-15,1-1-16 0,-1 1-1600 0,3-2-320 0,-1 2-64 0,1 1-16 0,1 0 3392 0,-1 3 656 16,1 0 144-16,0 3 32 0,1 0 880 0,-1 4 176 16,1-1 32-16,0 4 16 0,2 3-208 0,1 2-32 15,0 4-16-15,2-1 0 0,3 6 672 0,-3-2 128 16,0-3 16-16,0 2 16 0,2 5 224 0,-1 3 32 16,2 5 16-16,-2-2 0 0,-1 0-1248 0,0 1-240 0,-2 2-48 15,1-3-16-15,-3 3-272 0,1-3 0 0,-2 3-128 16,0-5 128-16,-2-1-240 0,1-3 48 0,0-1 16 0,0-3 0 15,-1-2-32-15,1-4-16 0,0 0 0 0,1-1 0 32,-1-2-944-32,1 2-192 0,0-5-48 0,0 2-10000 0</inkml:trace>
  <inkml:trace contextRef="#ctx0" brushRef="#br0" timeOffset="34085.74">3095 18000 43311 0,'-7'3'3840'0,"0"2"-3072"16,4-5-608-16,3 0-160 0,0-2-512 0,1 2-144 15,0-4-32-15,0-1 0 16,3-2-5520-16,5-6-1120 0,3-3-224 0,3-3-32 15,1 1 5344-15,3 1 1088 0,-3 0 192 0,2 3 64 0,2-2 896 0,0 0 144 16,1 1 48-16,0 3 16 0,0-1-480 0</inkml:trace>
  <inkml:trace contextRef="#ctx0" brushRef="#br0" timeOffset="34143.15">3397 17771 12671 0,'0'0'0'0,"1"0"0"0,0 0 0 0,2-3 0 0,2 3-160 0,2-3 160 16,5-3 0-16,2-1-144 16,-2-2 144-16</inkml:trace>
  <inkml:trace contextRef="#ctx0" brushRef="#br0" timeOffset="34742.21">3440 17478 10127 0,'-2'-3'896'0,"0"0"-704"0,1-1-192 0,1-1 0 16,1 4 3360-16,1-3 640 0,1-1 128 0,2-1 32 16,4-4-7360-16,2-4-1472 0,3 2-304 0,-1-3-48 15,2 5 5920-15,-3 3 1200 0,0 4 224 0,-3 0 48 0,1 4-16 0,-1 1-16 16,0 5 0-16,-1-1 0 0,1 0-1104 0,0 1-208 16,1 2-64-16,-1 1 0 15,0-4 64-15,0 4 0 0,-1 2 0 0,1-2 0 16,-2 3-768-16,0 2-128 0,0 1-128 0,-1 1 144 15,-1 1-1104-15,-2 1-240 0,-1-3-32 0,-2-1-16 0,0 1 816 0,-2-2 176 0,-2 0 16 0,-1-1 16 16,0 0 1312 0,-1 2 256-16,-2-2 48 0,1 0 16 0,-2 0-752 0,1-1-144 15,-1 0-16-15,-1-2-16 0,0 0-64 0,0-1-16 16,1-2 0-16,0-1 0 0,1-2-208 0,4-1-32 0,-1-1-16 0,2-2 0 16,2-2 224-16,1-1 32 0,1-1 16 0,2-2 0 31,0 0-1104-31,2 0-208 0,1 2-64 0,1-2 0 0,0 0-400 15,0 2-96-15,2 0-16 0,-2 4 0 0,2-2 704 0,-1 2 144 0,0 2 32 0,1 0 0 32,-2 3 112-32,1-2 32 0,0-2 0 0,0 2 0 15,-1-1-32-15,-1 2 0 0,2-1 0 0,-1-2 0 0,1 4 1136 0,-1-2 240 0,2 1 32 0,-1 2 16 16,1 1-272-16,0-1-48 16,-2 2-16-16,1 2 0 0,-2 3-608 0,-1-2 0 15,-2 4 0-15,0-2 0 0,-2 2 160 0,-1 1-32 16,-2 3-128-16,-1-1 192 0,-1-2 768 0,-2 4 128 15,-2 1 48-15,-2 1 0 0,0-2 128 0,-1-1 16 0,-3-1 16 16,0 2 0-16,0-1-528 0,-1-3-96 0,-1 0-32 16,0 0 0-16,-2-5-240 0,2 0-48 0,-1-2-16 0,1-3 0 15,-1-4-496-15,-1-2-96 0,-2-2-32 0,-2-4-17344 16</inkml:trace>
  <inkml:trace contextRef="#ctx0" brushRef="#br0" timeOffset="35531.08">6922 12919 41471 0,'-12'-7'3680'0,"2"1"-2944"0,4 4-592 0,3 2-144 16,3 0-800-16,-3-3-192 0,-5 0-32 0,-4-4-16 16,-4 4-1936-16,-3-6-384 0,1 5-80 0,0 4-16 15,0 0 2368-15,-2 6 448 0,0 3 112 0,0 5 16 0,1 1 1584 0,-1 2 320 16,1 4 64-16,-2 5 16 0,1 5-624 0,-2 1-112 15,0 5-32-15,0 1 0 0,1 3-704 0,1 0 0 16,3-1 0-16,3-3-160 0,4-3 32 0,5-3 0 0,3-5 0 16,3-1 0-16,4 1 384 0,1-4 64 0,3 0 32 0,1-2 0 15,1-1-560-15,2-4-112 16,2 1-32-16,0-6 0 16,1-1-864-16,0-2-160 0,1-2-32 0,0-5-16 15,-1 0 16-15,-2-3 16 0,1-3 0 0,-2 0 0 0,-1-3 1136 0,0-1 256 0,1-2 0 0,-2-2 0 16,1-6 800-16,-1 2 128 15,1-3 32-15,0-1 0 0,0-4 464 0,3 0 112 0,-1-3 0 0,1 1 16 16,1-6-560-16,0 2-112 0,0 0-32 0,-1 1 0 16,-2-1-656-16,1 1-192 0,-1-1 0 0,-1 3 0 15,-1 2-256-15,-3 0-112 0,1 2-16 0,-3-3-16 16,-2 6 544-16,-2 3 112 0,-2-1 32 0,-2 5 0 0,-2 3 208 16,-1 2 32-16,0 4 16 0,-2 0 0 15,-2 2-800-15,2 0-144 0,-2 2-48 0,0 2-9408 16,1 2-1872-16</inkml:trace>
  <inkml:trace contextRef="#ctx0" brushRef="#br0" timeOffset="35799.85">7056 13527 41471 0,'-11'2'1840'0,"2"1"368"0,2 3-1760 0,3-5-448 0,4 2 0 0,1-2 0 0,0 4-1856 0,1-1-448 0,-1 2-80 0,0 4-32 0,3 0 1936 0,-1 1 480 15,1-4 0-15,-1-1 0 16,-1 1-6480-16,-2-4-1248 0,0 2-240 15,-1-4-32-15</inkml:trace>
  <inkml:trace contextRef="#ctx0" brushRef="#br0" timeOffset="36101.39">7586 12764 42383 0,'-5'0'3776'0,"0"0"-3024"0,0 1-608 0,3 2-144 0,1-1 128 0,-2 2-128 16,0 2 192-16,-4 4-64 0,0 2-5008 0,1 4-1008 15,1 0-208-15,1 5-48 0,2 3 4800 0,-2 3 944 0,-1 2 192 0,-1 3 48 16,1 2 3344-16,-3 2 656 0,1 4 144 0,-2 2 48 15,2 1-2304-15,-2-1-448 0,3 1-80 0,1-4-16 0,1-3-336 0,2 1-64 32,-1-5-16-32,2 1 32 15,0-1-1680-15,0-1-336 16</inkml:trace>
  <inkml:trace contextRef="#ctx0" brushRef="#br0" timeOffset="37978.25">6970 17730 23039 0,'4'1'2048'16,"-3"-1"-1648"-16,-1 0-400 0,0-1 0 0,0 1 1424 0,0-2 208 15,0 2 32-15,-1-3 16 16,1-1-5328-16,-1 1-1056 0,0-3-224 0,-1 2-32 16,0-1 2384-16,-1 1 464 0,0 2 112 0,-2 1 16 0,-1 1 4864 0,-1 0 992 15,1 0 192-15,0 0 32 0,1 1-1920 0,0 1-384 16,0 1-64-16,2-2-32 0,-1 1-1008 0,0 5-208 16,0-4-32-16,1 3-16 0,-2 1-432 0,0-1-256 15,0 3 48-15,-3-2 0 0,1 2 208 0,-2 0 192 16,1 1-48-16,-2 3 0 0,-1-1 208 0,1 0 32 15,-1 0 16-15,0-1 0 0,-2 1-160 0,2 2-48 0,-1-4 0 0,1-2 0 16,2 2 736-16,1-4 144 0,1-2 16 16,3-1 16-16,1-1-640 0,1-1-128 0,1-1-16 15,1-1-16-15,0 1-304 0,1-2-192 0,2 2 16 0,-1-4 16 16,2 1-816 0,1 3-176-16,2-2-16 0,2 2-16 0,1 2-256 0,1 1-48 0,1 4-16 15,3-1 0-15,3 4 144 0,0 1 16 0,3 3 16 0,0-2 0 31,3-2 48-31,-1 3 0 0,2-3 0 0,-2-2 0 0,1-2 1024 0,-3-2 256 0,-2 0 0 0,-3-2 0 0,-2 1 1808 0,-2-2 432 16,-3 1 64-16,0 2 32 0,-1 0-1408 0,-2 1-288 16,0 1-48-16,-1 0-16 15,0 4-1280-15,0 0-272 0,-2 0-48 0,0 0-16 0,1 1 1040 0,-2-1 0 16,-1 0 0-16,1 0 144 0,-2-1 848 0,-2 3 160 16,1-3 48-16,-3 1 0 0,1 0-976 0,-4 3-224 15,1-1 0-15,-2 0 0 16,-2 2-704-16,-4-3-160 0,-1 3-32 0,-2-6 0 15,-3 2 896-15,-2-2 208 0,-2 0 32 0,-3-1 0 0,0-1-240 0,-3-3 0 0,3 1 0 0,-1-1 0 32,1-1-1376-32,1-1-368 0,2-1-80 0,4-1-3872 15,4-1-768-15</inkml:trace>
  <inkml:trace contextRef="#ctx0" brushRef="#br0" timeOffset="38297.87">7240 17317 35935 0,'0'9'1600'0,"-1"-3"320"15,-2 1-1536-15,2 0-384 0,0-1 0 0,0-3 0 16,-1 2-720-16,0 5-224 0,-2 6-32 0,-1 4-16 16,2 1-1696-16,-1 1-352 0,0 1-64 0,0-2-16 0,1-1 2224 0,-1-2 432 15,0-2 80-15,-1-2 32 16,2 1-192-16,0-3-32 0</inkml:trace>
  <inkml:trace contextRef="#ctx0" brushRef="#br0" timeOffset="39947.28">7454 17791 40543 0,'-3'2'3600'0,"1"-1"-2880"15,2 2-576-15,-1-2-144 0,1 2 224 0,1-1 16 16,-2 2 0-16,1 2 0 16,0 0-864-16,2 0-160 0,2 2-48 15,1-3 0-15,2-2-208 0,1-3-48 0,0 0-16 0,2 0 0 0,1-2 576 0,1 1 112 16,0-2 32-16,1-3 0 0,1 2 0 0,0 1 0 15,2-4 0-15,-1 3-9184 16,2 0-1824-16</inkml:trace>
  <inkml:trace contextRef="#ctx0" brushRef="#br0" timeOffset="40235.04">7491 17947 43311 0,'-5'5'1920'0,"0"-2"384"0,0 0-1840 0,1 0-464 0,3 0 0 0,1-2 0 16,0 2-224-16,1-2-144 0,2 4-16 0,2 1-16 15,5-2-4288-15,3-4-864 0,5 0-160 0,0-7-48 0</inkml:trace>
  <inkml:trace contextRef="#ctx0" brushRef="#br0" timeOffset="40647.49">8033 17415 23951 0,'-3'2'2128'0,"1"2"-1696"0,-1-2-432 0,1 2 0 0,1-1 3008 0,-1 0 528 16,1 4 112-16,0 0 0 0,-2 8-2544 0,1 3-512 0,-2 5-96 0,2 5-32 31,0-2-912-15,1 2-176-16,2 1-32 0,-1 2-16 15,0 1 208-15,0-1 32 0,2 4 16 0,-4-3 0 0,2 0 240 0,-1 2 176 0,-1 4-208 0,-2-3 80 0,0 4-96 0,-1-2-16 0,0 1 0 0,0-7 0 16,1-2-544-16,-3-4-112 31,1 4-32-31,0-8 0 0,3-4-896 0,1-6-176 0,1-3-48 16,1-6-9360-16</inkml:trace>
  <inkml:trace contextRef="#ctx0" brushRef="#br0" timeOffset="41354.25">8013 17399 43311 0,'-13'3'1920'0,"1"1"384"0,-1 2-1840 0,1-1-464 0,6-1 0 0,2-2 0 16,1 2 0-16,-6 0-192 0,-3 5 16 0,-3-3 0 31,3 1-1744-31,2-2-336 0,6-4-80 0,3-2-16 16,3-1-96-16,3-2-32 0,0-2 0 0,3 1 0 0,0 0 3344 0,0 0 672 0,1 1 128 0,3 0 16 16,0 2-16-16,3-4 0 0,1 2 0 0,1-2 0 15,2 2-1024-15,1-2-224 0,1 0-32 0,0 1-16 16,1 4-112-16,-2-3 0 0,-1 4-16 0,-1 0 0 15,-1 4-240-15,-2-1 0 0,-2 4-192 0,-1-1 192 16,-3 2-448-16,0 4 32 16,-3 2 0-16,-2 0 0 0,-1 2-256 0,-2 3-48 0,-4 3-16 0,-2 3 0 15,-1-4 32 1,-4 1 0-16,-1 1 0 0,-4-2 0 0,0 2 112 0,-1-4 16 0,3 0 16 0,-1-7 0 0,3 1 688 0,1-7 128 16,3 0 16-16,1-2 16 0,2-1 688 15,0-3 144-15,2-2 32 0,0 1 0 0,1 1-1024 0,1-4-128 16,0 2-192-16,0-1 64 15,1 2-768-15,-1-2-128 0,2 3-48 0,-2-2 0 16,1 2 240-16,0 0 32 0,-1 0 16 0,0 2 0 16,1 2 400-16,1 1 96 0,-1-1 16 0,1 2 0 0,1 0 16 0,0-2 16 15,2 2 0-15,2-3 0 0,0 0 240 0,0 1 256 0,3-2-48 0,0 0-16 16,3-2 304-16,3-2 48 0,0 0 16 0,2-1 0 16,3 2-272-16,0-1-48 0,0 1-16 0,3-2 0 15,1 3-224-15,-1 0-192 16,-1 0 48-16,-2 3 0 15,-2 1-496-15,-4 3-80 0,-1-1-32 0,-4 2 0 0,-2 0 512 0,-1 1 112 0,-5 3 128 16,-2-2-208-16,-1 2 1024 0,-2 1 208 0,-2-1 32 16,-2 2 16-16,0 2-192 0,-2-2-48 0,-1 3 0 0,-1-1 0 15,0 2-608-15,-2-4-224 0,1 1 144 0,0-2-144 16,-2 2 448-16,-1-1 0 0,2 0 0 0,-3-4 0 16,2 3 176-16,-1-1 32 0,0-2 16 0,-1-1 0 15,1 1-336-15,0-1-64 0,-1 0-16 0,2 1 0 0,-1 0 64 0,-1-1 16 16,0 0 0-16,1 1 0 0,0-4-336 0,0 1 128 15,1-1-128 1,0-2 0-16,1-4 0 0,1 0 0 0,1-4-192 0,-2 1 64 16,4-3-752-16,-3 0-144 0,2-1-16 0,-1-5-15488 0</inkml:trace>
  <inkml:trace contextRef="#ctx0" brushRef="#br0" timeOffset="42152.88">8423 17360 43311 0,'-5'0'1920'0,"0"-2"384"0,2 2-1840 0,0-3-464 0,3 3 0 0,2-1 0 31,-1 1-1728-31,0-3-432 0,0 0-80 0,3-3-32 16,2 0 768-16,2-1 160 0,0 0 16 0,3-2 16 0,0 3 1824 0,4 0 352 0,1 0 80 0,0 0 16 15,2 2 192-15,0-2 32 0,2 2 16 0,-1 2 0 16,-1-2-624-16,0 1-128 0,-1 2-32 0,-1 1 0 16,0 4-416-16,-1 0 128 0,-2-1-128 0,0 2 0 0,-3 3 0 0,0 2 0 15,-3 1 128-15,-1 2-128 0,-1 2 0 0,-4 1 0 16,-1 4 144-16,-2 1-144 15,-2 5 0-15,-2-4 0 0,-1 4 0 0,-3-1 0 0,0 0 0 0,-3-3-128 16,0 3 0-16,-3-3 0 0,2-2 128 0,1-4 224 16,1 0-48-16,1-5-16 0,3-1 160 0,1-6 48 15,3 2 0-15,0-4 0 0,1 0-160 0,2-2-16 16,1 0-16-16,0-2 0 0,0 2-384 0,1 0-80 16,1 0-16-16,0-2 0 15,1 2-336-15,0-3-64 0,1 2 0 0,-2 1-16 0,3 1 448 0,0-1 80 0,0 3 32 0,0-3 0 16,1 2 160-16,2 2 0 0,-2 0 0 15,3 1 0-15,-1-2 0 0,2 4-192 0,1-4 192 0,-1 1-192 16,1 1 32-16,-1-1 0 0,0 2 0 16,-1-3 0-16,-1 4 160 0,0-1 224 0,-1 3-48 0,1-2-16 15,-2 2 32-15,-1 3 0 0,0-2 0 0,-2 2 0 16,2 2-192-16,-1-2 0 0,-1 1 0 0,-1-4-176 16,2 4 176-16,-2-1-128 0,1 1 128 0,-1 0-128 0,1 0 128 15,-1-1 0-15,1-2 128 0,-1 2-128 0,1 1 320 16,-1-4-16-16,1 4 0 0,-2-3 0 0,-1 0 80 0,0 2 0 15,-1 0 16-15,-2-2 0 0,-1 0-176 0,-1 1-32 16,0-1-16-16,-3 0 0 0,-1-1-16 0,-3 2 0 16,-2 0 0-16,-2 2 0 0,-2-3 0 0,-2 2 0 15,0-1 0-15,-2 0 0 0,-2-1-32 0,-1-3-128 16,1 2 192-16,-2-3-64 16,1-2-128-16,-2-2-192 0,-3-6 32 0,-2-4-18672 15</inkml:trace>
  <inkml:trace contextRef="#ctx0" brushRef="#br0" timeOffset="59295.78">732 8447 6447 0,'3'-7'576'0,"-2"0"-576"0,0 4 0 0,-1 4 0 16,0 1 3264-16,1-2 560 0,0 0 96 0,1 0 32 15,1 0-2576-15,1 0-512 16,0 3-96-16,2 3-32 0,-1 4-544 0,1 2-192 0,2 4 144 0,0 4-144 15,1 5 0-15,0 1 128 0,2 5-128 0,-1 1 0 16,1 5 0-16,0-2 0 0,-1 3 0 0,-2-3 0 0,0 1 0 0,-2 1 0 16,0 3 0-16,-1 5 0 15,0 6 160-15,-3 6 160 0,1-1 16 0,-2 4 16 0,-2-2 208 0,-3 1 32 16,2-6 16-16,-3-1 0 16,0-1-608-16,0 5 0 0,-2 1-224 0,0-1 64 15,1-4-1248-15,1-5-256 0,0-6-64 0</inkml:trace>
  <inkml:trace contextRef="#ctx0" brushRef="#br0" timeOffset="59903.87">1232 9297 26719 0,'-2'2'1184'0,"1"2"240"0,0 2-1136 0,1-2-288 0,2 2 0 0,0-4 0 0,0 4-576 0,1 1-160 0,0 4-32 15,2 6-16 1,0 3 16-16,3 2 0 0,-1 3 0 0,-1-3 0 0,-1 0 608 0,0 1 160 0,0-5 0 0,-1 1 0 15,-2-3 320-15,1-4 112 0,-1 2 16 0,1-6 0 16,-2-1 1440-16,0-2 288 0,0-3 64 0,1 1 16 16,-2-3-240-16,0 0-48 0,0-5-16 0,-2 0 0 15,1-4-944-15,0-1-192 0,-2-5-48 0,1-1 0 0,-1-4-576 16,0-2-192-16,-1-3 128 0,0 1-128 16,-1-1 0-16,0-1 0 0,0 0 128 0,-1-1-128 15,1 1 0-15,3 1 0 0,-2 2 0 0,3 2 0 0,0 1 0 0,2 1-144 16,0 1 16-16,3-1 0 0,2 2 128 0,3-2 0 15,1 3 0-15,2-2 0 0,2 2 0 0,3 1 0 16,1 1 0-16,1 4 0 0,1 2-336 0,-3 0-48 16,2 6 0-16,-3-2 0 0,-1 4 48 0,-4 0 0 15,0 4 0-15,-1-2 0 16,-3 3-400-16,-1 0-80 0,0-1-16 0,-2 2 0 16,1 0-720-16,0 2-160 0,1 0-16 0,0 1-16 15,2 1-1328-15,1 0-256 0,-1 2-48 0,2-2-5952 16</inkml:trace>
  <inkml:trace contextRef="#ctx0" brushRef="#br0" timeOffset="65314.68">5454 11493 2351 0,'-5'3'0'0,"2"-1"0"0,-1-1 144 0,2-1-144 0,0 1 0 0,0-1 0 0,-3 3 0 0,-2-2 0 16,-3 1 1488-16,-2 1 208 0,1-2 32 0,1 2 16 15,4-3-192-15,0 0-32 16,2 0-16-16,2 0 0 0,-1 0-1504 0,2 2-288 15,0-2-64-15,1 0-16 0,-1 0 368 0,1 0 256 0,0 0-32 16,0-2-16-16,0 2 560 0,0 0 128 0,0 0 0 0,0 0 16 16,0 0-160-16,0 0-48 0,0 0 0 0,-10 19 0 15,6-12 48-15,0-1 0 0,1 0 0 0,-2 3 0 16,1-3-80-16,-1 0-16 0,1 0 0 0,1-2 0 0,-1 2 400 16,0-2 80-16,1 2 16 0,-1 0 0 0,0 0-224 0,0 0-32 15,1 1-16-15,-1 2 0 0,0-1-560 0,-1 3-96 16,-1 1-32-16,0 2 0 0,0 1-32 0,-3 1-16 15,-1 1 0-15,-2 4 0 0,0-1-144 0,-2 2 0 16,-2 1 0-16,0-1 0 16,-2 1 0-16,0 1-272 0,-1-2 64 0,0 3 16 0,-1-3 192 0,-1 0 240 15,0 3-48-15,0-3-16 16,1 3 592-16,1-3 112 0,1 1 16 0,-2 3 16 16,-1 1-192-16,3-1-32 0,-1 2-16 0,0 1 0 0,2 2-448 0,0-2-96 0,-1 3 0 15,2 3-128 1,-1 2 144-16,0-2-144 0,-2 3 0 0,1-1 144 0,-2 1-144 15,0-3-272-15,-1 3 64 0,0-2 16 0,-2 1-48 0,-1 2 0 16,-3 2 0-16,1-4 0 0,0 1 240 0,-1-2 0 16,-2 3-160-16,1 2 160 0,-2 1 0 0,2 2 0 15,-1 0 160-15,1-2-160 0,-2 5 128 0,2-2-128 0,-3 2 0 0,4-3 0 16,1 1 0-16,0-2 0 0,-2 1 0 16,3-2 0-16,0-3 160 0,1 0-160 0,0 3 128 0,-1-1-128 15,-1 1 256-15,0 2-48 0,-1-4 0 0,2-1 0 16,0-1-208-16,-2 3 176 0,0 0-176 0,-2 1 160 0,3-3-160 0,-1 1 0 15,0-1 0-15,0 2 0 0,1-2 0 0,0-1 0 16,1 0 0-16,-1-1 0 0,1-2 0 0,2 0 0 16,-1-3 144-16,1-3-144 0,1 2 0 0,-2 0 0 15,1 4 0-15,0-3 0 16,5-4 0-16,-2 1 0 0,0 2 0 16,1-2 128-16,1 2-128 0,1-1 0 0,0 0 0 0,2-1 0 0,-1 0 0 0,1-1 128 15,0-2-128-15,1 1 128 16,0 2-128-16,0-3 128 0,2 1-128 0,-1-3 128 15,2 0-128-15,1-1 128 0,0-1-128 0,0-2 128 16,1-2-128-16,0 1 144 0,-2-1-144 0,1 1 160 0,-1-2-160 0,1 0 0 0,0 1 144 0,1 0-144 16,-1-2 0-16,2 0 0 0,-1 2 0 0,0-5 128 15,1 3-128-15,-1-1 144 16,2-2-144-16,-1 0 160 0,0 2-160 0,-1-1 0 16,0 1 0-16,1-2 0 0,-1-1 0 0,2 1 0 15,0-3 0-15,0-4 0 0,1 1 0 0,0 0 0 0,2-3 0 0,-1-2 0 16,1 0 176-16,3-2-48 0,-1 0-128 0,0-4 192 15,4-2 0-15,0 0-16 0,0-3 0 0,5 0 0 16,-1-4-176-16,3 0 0 0,2-3 0 0,2-3 128 16,1 0-128-1,1 0-176-15,2 0 48 0,0-3 0 0,1 1-48 0,-1-1 0 16,-1 2 0-16,0-3 0 0,0 1 176 0,0 0-160 16,-1 1 160-16,0 1-160 0,-1-2 160 0,-1 1 0 0,1 1 0 0,-1-2 0 0,3-3 0 0,0-1 0 31,2-5 0-31,0-1 0 0,1 1 176 0,-1-5 16 15,3-1 0-15,2-1 0 0,0-3-192 0,2-3 0 0,0-1 0 0,1-1 0 0,1 2 0 0,3-2 0 32,-1-1 0-32,1-4 0 0,1 4 0 0,0-1 0 15,-2-3 0-15,1 2 0 0,-2 1-160 0,0-3 160 16,0 2 0-16,-1-2-144 0,3-4 144 0,0-1 0 0,-1 5-144 16,0-2 144-16,2-1 0 0,-2 0 0 0,4 0 0 0,-1 0 0 15,-1 4 0-15,2-1 0 0,2 0 0 0,-1-2 0 16,1 3 0-16,2-1 0 0,0 0 0 0,1 2 0 15,-2 3 0-15,3-1 0 0,0-4 0 0,2 2 0 16,1 1 0-16,-1-1 0 0,1 2 0 0,-3 3 0 16,-1-6 0-16,-4 3 0 0,-2 2 0 0,-3 1 0 15,-2 3-192-15,-1-1 192 0,0-5-192 0,-1 3 192 16,-3-1 0-16,-1 1 0 0,-1-2 0 0,-1 2 0 16,0 2-176-16,1 1 176 0,-2 0-128 0,1 3 128 15,1 3 0-15,-1 0 0 0,1 7 0 0,-1 0 0 16,-1 2 0-16,0 1 0 0,0 3 0 0,0-1 0 0,1 1 160 15,0 0-32-15,-1 0-128 0,1 0 192 0,-2 3-192 0,1-4 0 16,-4 5 0-16,0-1-160 0,-2 3 160 0,-2 3 0 16,0-2 0-16,-4 1-128 0,1 2-64 0,-4 2 0 15,-2 1 0-15,-1-1 0 0,0 4 192 0,-2-4 0 16,0 4-144-16,-2 0 144 0,-1 0 0 0,1 2 0 16,-1-1 0-16,1 1 0 0,0 1 0 0,0 0 0 15,1 0 0-15,2-2 0 0,0 3-144 0,0-1-112 0,1 0-32 16,0 1 0-1,1 0-1072-15,1 0-224 0,1 2-32 0,-1 0-13984 0</inkml:trace>
  <inkml:trace contextRef="#ctx0" brushRef="#br0" timeOffset="67701.39">5341 11642 5519 0,'-3'4'496'0,"2"1"-496"15,1-5 0-15,0 0 0 0,0 0 1056 0,0 1 112 0,-1 2 32 0,1-1 0 16,-2 2-48-16,1 2-16 0,1-2 0 0,-1-2 0 15,1 2-560-15,0 0-96 0,-1-2-32 0,1 2 0 16,-1-2 80-16,-1 2 16 0,1-1 0 16,0 0 0-16,-2 1 32 0,2-2 16 0,1 1 0 0,-1 1 0 0,-2-2 144 0,2 4 32 15,-1-2 0-15,-1 2 0 0,1 0 128 0,-1 1 48 16,1-1 0-16,-1 4 0 16,1-4-384-16,-1 4-80 0,1-3-16 0,-2-1 0 0,3 3-96 0,0-3-32 15,-1 4 0-15,2-1 0 16,2 1 240-16,-1-1 32 0,1 0 16 0,2-1 0 0,1 0-160 0,0 0-16 15,0 0-16-15,2 0 0 0,1 3-160 0,-2-4-16 16,1 2-16-16,1 1 0 0,-3-2-240 0,0 4 0 16,0 0 0-16,-2 3 0 0,0-3 0 0,-1 2 0 15,0 4 128-15,-1 1-128 0,-1 1 240 0,0 1 0 16,0-2 0-16,0 4 0 0,0-2-48 0,-1 1-16 16,2 0 0-16,-1-2 0 0,1 0 240 0,2 1 48 0,-1-3 16 15,2 1 0-15,-1 3-32 0,2-4-16 0,0 3 0 16,1-2 0-16,-1 2-240 0,2 2-64 0,-2-1 0 0,-2 0 0 15,1 0-128-15,0 3 0 0,-3-3 144 0,0 4-144 16,-1-1 0-16,0 1 0 0,-1 0 0 0,0 1 0 16,-2-3 0-16,2 3 0 0,-1-1 0 0,-2 1 0 15,1-1 0-15,0 2 128 0,-1-2-128 0,0 3 176 16,2-2-16-16,-1-1 0 0,2-1 0 0,1 3 0 16,0 1 80-16,1-1 16 15,2-6 0-15,2 4 0 0,1 3-128 0,1-1 0 16,2 3-128-16,1-2 192 0,-2-1-192 0,2 0 144 0,0 1-144 15,-2-1 128-15,-1 1-128 0,-1-1 0 0,-1-2 0 0,-1 0 0 0,0 1 128 0,-3 2-128 16,0-1 128-16,-3 2-128 16,-1 1 224-16,-2 0-32 0,-1-2-16 0,0 0 0 15,-2 2 0-15,0 0 0 0,-1 1 0 0,0 0 0 0,1-4-48 0,0 3 0 16,2-2 0-16,0 1 0 0,1 0-128 0,0 3 128 16,3 0-128-16,2-1 128 0,0 0-128 0,1-1 160 15,3-1-160-15,-1-2 160 0,1 1-160 0,1-2 160 16,-1-4-160-16,1 2 160 0,0 0-160 0,0 0 0 15,-1-2 144-15,0-1-144 0,0 3 0 0,-2-3 0 16,2 4 0-16,-1 2 128 16,-2-2-128-16,0 2 144 0,-1-1-144 0,-1 3 160 0,0 4-160 0,-3 1 0 0,-1 0 144 0,-3 1-144 15,0-2 128-15,-3 0-128 0,0 0 128 0,-1-2-128 16,1-3 208-16,0 3-16 0,0 3-16 0,1-1 0 16,2-2-48-16,-1 2 0 0,3-2 0 0,1-4 0 15,2 1 0-15,2-1 0 0,1-2 0 0,1 1 0 16,3-3-128-16,0 1 0 15,-1-3 0-15,2 3 0 0,2-3 0 0,-1 3 0 0,0 1 0 0,-1 0 0 16,1 4 0-16,0 3 0 0,-2-2-160 0,-2 1 160 16,0-1-128-16,-2-5 128 15,0-2 0-15,0 0-144 0,-3-1 144 0,1-3 0 16,-2 0 0-16,0-3 0 0,1-3 0 0,-2-2 0 0,1-2 0 0,0-4 0 16,-1 0 0-16,2-2 0 0,-1-1 0 0,0-3 0 0,0 0 160 15,2-4-32-15,-2-1-128 0,0-1 192 0,1-2-192 0,-1-2 0 16,2 2 0-16,-1-6 0 0,2 2 0 0,-2-4-128 15,1-3 128-15,-1-6-160 0,1 1 160 0,0-6-208 16,-1-7 80-16,2-1 128 0,0-3-128 0,1-4 128 16,0-3 0-16,0 1 0 0,1 0 0 0,0-1 0 15,0-2 0-15,3 0 0 16,1 1-224-16,0 0 80 0,1 1 16 0,0 3 0 16,3 2-32-16,-2 5 0 0,2-1 0 0,-2 5 0 15,2-1 32-15,-2 3 0 0,-2-1 0 0,0-3 0 16,0-3 128-16,-2-4 0 0,-1 1 0 0,-1-5-128 15,1-6 128-15,-2-7 0 0,-2-1 0 0,-1-5 0 0,-1-4 0 16,0-5 128-16,2 5-128 0,-1-8 128 0,3-6-128 0,3 2 0 0,-1 3 0 0,1 4 0 16,2 3-272-16,0 4 16 15,0 2 16-15,2 6 0 0,1 4 240 0,-4 8 0 16,1 3 0-16,-1 1 0 0,-1 1 0 0,-2 1 0 0,-1-3 208 0,-1-2-64 0,-2 3-144 16,1-3 192-16,-2-2-192 0,-1 2 192 15,-1 0-192-15,0-3 0 0,-2-3 144 0,-2-2-144 16,2 1 0-16,-2-8 144 0,-1 1-144 0,1-2 0 15,0 3 0-15,0 3 0 0,3 4 0 0,-1 2-144 0,2 0-16 16,0 7 0 0,1 0 0-16,0 9 0 0,-1 1 160 0,-1 6 0 0,1 4 0 0,-1-1 0 0,-2 3 128 0,1 2 16 31,-4 2 0-31,3-1 0 0,0 0-144 0,0 0 0 0,2 0 0 0,-2 3 128 0,2-2-128 0,1 2 0 16,-3 0 0-16,1 0-176 0,1 0-96 0,0 1-32 31,-1 1 0-31,2 2 0 15,0 3-144-15,1 2-16 0,0 2-16 0,3 3 0 16,0 2-960-16,1 0-192 0,1 4-32 0,3 2-15024 0</inkml:trace>
  <inkml:trace contextRef="#ctx0" brushRef="#br0" timeOffset="69226.84">5372 11598 31327 0,'-3'0'2784'0,"2"2"-2224"0,1-2-560 0,0 2 0 16,1 0 0-16,-1 1 0 0,0 0 0 0,0 3 0 31,1 1-496-31,-1 2-208 0,2 1-32 0,-1-1-16 0,0 1 1184 0,0-3 224 0,2 2 48 0,-1-3 16 16,2 3 192-16,0-2 48 0,2-1 0 0,2 1 0 15,2-4 224-15,2 2 48 0,1-3 16 0,3 0 0 16,2-1-496-16,-1 2-112 0,4-1 0 0,-3 2-16 16,2 5-400-16,-1-2-80 0,-2 5-16 0,-1 1 0 15,-1 0-128-15,-3 3 0 0,-1 2 0 0,-2-5 0 16,-1 2 160-16,-1 1-160 0,-1 0 192 0,0 0-192 0,0-1 288 0,2-1-48 15,1 1-16-15,-1-2 0 0,2 2-32 16,2-1 0-16,2-2 0 0,2 0 0 0,-1 1-192 16,1 0 176-16,1 0-176 0,3 3 160 0,1 0-160 0,0 2 0 15,3 1 144-15,-1 3-144 0,-1 1 0 0,1 2 0 16,-1 3 0-16,-2 1 128 0,-2 2-128 0,-2 0 0 16,-1 1 0-16,-1 1 0 0,-3-5 0 0,-2 3 0 15,-2-1 0-15,0 0 0 0,0 1 160 0,-2-1-32 0,0 3-128 16,-2-4 192-16,1-1 16 0,0-2 0 0,-1 0 0 15,1-1 0-15,1 3 48 0,0-3 0 0,-1-3 0 0,1-3 0 16,1 1-80-16,0 2-16 0,1 0 0 0,2 3 0 16,1 0-160-16,1 3 192 0,0-1-192 0,2 2 192 15,0 2-192-15,2 0 0 16,1 3 0-16,-1-2 0 0,1-1 0 0,-1-2 0 0,-2-3-176 0,1-2 176 16,-3 2 0-16,0-3 0 0,-1-1 0 0,-2 0 0 15,1 0 0-15,-1 3 0 0,-1-3 0 16,1 1 128-16,-2 3 48 0,1-2 16 0,2 4 0 0,0-2 0 15,-2 0-32-15,2 1 0 0,1 1 0 0,1 1 0 0,0 0-16 16,1 2 0-16,2 0 0 0,-2-2 0 16,1 3-144-16,-1-3 0 0,2 2 144 0,0 0-144 15,1 1 0-15,0-3 0 0,-1-3 0 16,-2-1 0-16,2 3 0 0,-2-6 0 0,2 3 0 0,2-3 0 0,0 1 0 0,1-1 0 16,0-2 0-16,2-2 0 0,-1 3 176 0,1-4-48 15,2 2 0-15,0 0 0 0,0 0-128 0,1 2 0 16,2 2 0-16,-3 1-176 0,-1-1 176 0,-1 3 144 15,2 2-16-15,-1 7-128 0,1-1 144 0,-1 5-144 16,0-1 0-16,-2 2 144 0,0 2-144 16,0-2 0-16,0 1 0 0,-4 0 0 0,1-3 0 0,-4-3 0 0,2 0 0 15,-2-1 0-15,0 5 0 0,1-1 0 0,3 0 0 0,0 3 128 16,0-4 0-16,-2-4 0 0,0-2 0 0,-1-6 0 16,2 0 112-16,-1-5 16 0,0-1 0 0,0 2 0 15,1-2-256 1,0-3 144-16,0 4-144 0,2-2 128 0,1 1-128 15,0 0 0-15,1 0 0 0,1 0 0 0,0-3 0 0,-2 0 0 0,1-2 128 0,1-2-128 16,-2 0 0-16,-1 1 0 16,0-5 0-16,-2-1 0 0,-2-4 0 0,-2 1-224 0,1-2 80 0,-3 0 16 0,-1-2 128 15,-2 0-160-15,-1 0 160 0,-3-2-160 0,-1 2 160 16,0-3 0-16,-2 0 0 0,-2-3 128 16,0 0 64-16,-3-3 32 0,-1 2 0 0,-2-6 0 15,-1 1-16-15,-1-2 0 16,0-2 0-16,-2 2 0 0,-1-3-208 0,-1-4 0 0,-2 2 0 0,-3-6 0 0,-2 1 128 0,-3 0-128 15,-3-2 0-15,-2-3 0 0,-3 1 0 0,-3-3 0 16,-5-7 0-16,-1-6 0 0,-2-3 0 0,0-5 0 16,-4-4 0-16,2 0-160 0,0 1 0 0,-1 5 0 15,-1 2 0-15,-1-2 0 0,7 8 160 0,-4-5-208 16,-2-4 80-16,4-2 128 16,5 0-160-16,3 5 160 0,3 3 0 15,2 4-144-15,1 3-32 0,2 3 0 0,1 3 0 0,2 1 0 16,0-3 176-16,0-1 0 0,4 3 0 0,-1-6-128 15,2-3 128-15,0-4 0 0,3 2 0 0,-3-4-128 0,2 1 128 0,1-3 0 0,0 1-144 0,1-2 144 16,0-1-304-16,1-3 16 0,0 0 0 0,-3-2 0 16,1 2 80-16,-4-3 16 15,-1 0 0-15,-1 2 0 0,0 3 16 0,0 2 16 16,-2-1 0-16,2 3 0 0,0 3 0 0,2 1 0 0,0-1 0 0,2 6 0 16,2 3 160-16,-1 1-208 15,1 4 80-15,4 3 128 0,-1 2-192 0,1-1 192 0,0 0-160 0,0-2 160 16,0 4 0-16,0-3 0 0,2-1 0 0,-2 1 0 15,1 0-224-15,1-5 48 0,-2 2 16 0,-1-1 0 16,1 1 160-16,-2-6 0 16,0 3 0-16,0-2-128 0,0 4 128 0,0-3 0 0,-1-3 0 0,1 3-128 0,-3-2 128 0,3-1-128 15,0 3 128-15,0-2-128 0,0 5-48 0,2 3 0 32,1 1 0-32,0 3 0 0,2 3 176 0,1 2 0 15,0 4-144-15,-1 1 144 0,3 2 0 0,-4-2 0 16,3 2 0-16,0 2 0 0,1 0 0 0,0 1 0 15,0 0 0-15,0-2 0 0,0 0-192 0,1 2 192 16,0-3-192-16,-2 1 192 0,3 2-320 0,-2 0 64 16,1 0 16-16,-1 2 0 0,2-2-80 0,0 0-32 0,0-2 0 15,0 2-12432 1,2-1-2480-16</inkml:trace>
  <inkml:trace contextRef="#ctx0" brushRef="#br0" timeOffset="86856.89">1941 9122 30399 0,'-3'0'2704'0,"0"0"-2160"0,2 0-544 0,1 0 0 16,1 0 640-16,0 0 0 0,-1 0 16 0,2 0 0 31,-1 0-1536-31,0 0-304 0,2 0-64 0,-3 0-16 16,0 0 64-16,0 0 16 0,0 0 0 0,0 0 0 0,0 0-816 15,0 0-176-15,0 0-16 0,0 0-6256 0</inkml:trace>
  <inkml:trace contextRef="#ctx0" brushRef="#br0" timeOffset="87198.56">1966 9510 41471 0,'-6'-6'1840'0,"1"0"368"0,0 1-1760 0,3 4-448 0,0-2 0 0,2 3 0 16,2 0 224-16,-1 0-32 15,0 0-16-15,3-2 0 0,3 1-1648 0,2 1-336 16,2-3-64-16,0 3-16 0,1-1 1584 0,-2 0 304 15,-1 0 0-15,-5-6 208 0</inkml:trace>
  <inkml:trace contextRef="#ctx0" brushRef="#br0" timeOffset="88280.04">2568 9141 27647 0,'0'-5'2448'0,"0"4"-1952"15,2 1-496-15,-1 0 0 0,1-3 720 0,-1 3 48 16,3 0 16-16,1-4 0 15,1 2-1104-15,1-2-240 0,0 2-32 0,-2-1-16 0,0 2 928 0,-1 1 176 16,-1 0 32-16,0 0 16 0,0 0 352 0,1-2 80 16,1 0 16-16,3 2 0 0,-1-2-80 0,4 2-16 15,3-4 0-15,0 2 0 0,4-2-544 0,-2 1-112 16,1 0-32-16,3-2 0 16,3 0-1088-16,1-1-208 0,-2 1-64 0,-1-1-14480 0</inkml:trace>
  <inkml:trace contextRef="#ctx0" brushRef="#br0" timeOffset="88817.45">3508 8683 38703 0,'-9'-6'1712'0,"2"2"352"0,0 4-1648 0,0 0-416 16,4 2 0-16,-1 0 0 0,0 1-416 0,-3 3-160 15,-7 1-48-15,-4 5 0 16,-5 7-688-16,-3 0-144 0,-1 0-16 0,0 4-16 15,0 1 528 1,0 1 128-16,1 4 0 0,0-1 16 0,2 4 304 0,3 0 64 0,4 0 16 0,2 2 0 0,3-2 1344 0,2 0 272 0,4 3 48 0,-1-1 16 16,3 3-336-16,1 2-64 15,2 2-16-15,1-3 0 0,0 0-688 0,1-3-144 0,0 2 0 0,2-4 0 32,0-3-1120-32,5-4-176 0,1-4-48 0,2-3 0 15,3-7 320-15,3-1 64 0,2-2 16 0,4-5 0 0,1-2 1424 0,4-6 288 0,1-2 48 0,1-5 16 0,-2 0-320 16,1-6-48-16,-1-1-16 0,1-4 0 0,-3 0 64 0,0-3 0 15,-3-3 0-15,-1-1 0 0,1-3 304 0,-2-3 64 32,-3-2 16-32,-1-1 0 0,-2-3-192 0,-2 0-48 0,-3 1 0 0,-3-2 0 0,-1-2-256 0,-2 2-48 15,-2-1-16-15,-3 5 0 0,-1 2-208 0,-2 1-128 16,-2 4 160-16,-3 3-160 16,-1-1 240-16,-1 3-48 0,-1 4-16 0,1 1 0 0,-2 8-32 0,0 0 0 15,-1 3 0-15,0 4 0 16,2 1-144-16,-2 4-224 0,-2 2 48 0,0 4 16 15,-1 5-1152-15,-2-1-224 0,0 7-64 0,1-3-14512 16</inkml:trace>
  <inkml:trace contextRef="#ctx0" brushRef="#br0" timeOffset="89113.69">3893 9439 35935 0,'2'2'3200'0,"-1"2"-2560"0,1-2-512 0,-2-2-128 0,1 4 368 0,0-3 48 15,3 4 16-15,1 2 0 0,1 0-432 0,0 3 0 16,2-2 128-16,-2 1-128 16,-1-1-672-16,-2-2-160 0,1 0-48 0,0-4 0 15,-2 5-1520-15,-1-6-304 0,-1 1-64 0,-1-2-16 0</inkml:trace>
  <inkml:trace contextRef="#ctx0" brushRef="#br0" timeOffset="89480.9">4178 8578 38703 0,'-3'-2'3440'0,"-1"4"-2752"16,1 2-560-16,2 0-128 0,1 4 672 0,-1 0 96 16,0 6 32-16,-1 9 0 0,1 11-800 0,2 11-400 15,3 3 32-15,1 5 16 16,3-2-368-16,0 3-80 0,2 2-16 0,1 1 0 15,0-4 176-15,0 1 48 0,2 0 0 0,-6-4 0 16,1-1 592-16,-3-6 336 0,-3-5-32 0,-1 1-16 0,-1-5 400 0,0 1 80 0,-1-3 0 16,0-7 16-1,1-3-1088-15,1-6-208 0,0-4-64 0,4-8 0 0</inkml:trace>
  <inkml:trace contextRef="#ctx0" brushRef="#br0" timeOffset="124302.37">31416 15467 22111 0,'0'-4'1968'0,"1"2"-1584"0,0 0-384 0,1 0 0 16,-1 2 1152-16,0 0 128 15,1 0 48-15,2-2 0 0,1 2 688 0,1-4 144 16,1 4 16-16,0 0 16 0,-1 4-656 0,-1-2-128 15,0 4-16-15,-1 4-16 0,-2-2-624 0,1 3-128 16,-1 0-32-16,-1 4 0 0,-1-2-112 0,2 2-32 16,-1 4 0-16,0-3 0 0,2 2-128 0,0-1-48 0,1 2 0 0,2 0 0 15,2-1-272-15,0 1 0 0,1 1 0 0,2 0 0 16,0 1 0-16,0-2 128 0,0 4-128 0,-1 1 0 16,1-1 0-16,-2 1 0 0,0 5 0 0,-1-1 0 15,1 3 0-15,-3 1 0 0,2 3 0 0,-3-3-144 16,0 0 144-16,-2-1 0 15,1-2 0-15,-3-5 0 0,2-1 0 0,-3-4 0 0,1 1 0 0,0-3 0 16,-1 0 0-16,1-4 0 0,1 0 0 0,0-1 128 0,1-2-128 0,-1-2 128 16,0 2-128-16,1-3 128 0,-1 0-128 0,0-2 192 31,0 1-64-31,-1-5 0 0,1 2 16 0,-2-1 16 0,1-2 0 0,-1 0 0 0,0-2 176 0,1 2 48 16,-1-4 0-16,1-1 0 0,1-1-16 0,0-1 0 15,-1-3 0-15,2-2 0 16,-1 1-96-16,2-5-16 0,0-1 0 0,1-3 0 15,0-1-64-15,1-2-32 0,1-6 0 0,2-5 0 0,1-5-160 0,0-5 192 16,2 0-192-16,0-4 192 0,1 2-192 0,0 4 0 16,1-1 0-16,-1 4 0 0,1-2 0 0,-2 0 0 0,2 3 0 0,-3-3 0 15,0 2 0-15,-2-1 0 16,-2-1 0-16,-2 3 0 0,-1-1-336 0,-3 5 0 16,-1-1 0-16,-1 4 0 15,0 0-256-15,-2 8-48 0,2-2-16 0,0 5 0 0,-2 3-112 0,1 3-32 16,-1 2 0-16,2 2 0 0,-1 4-32 15,2 0-16-15,-2 2 0 0,1 4-17744 0</inkml:trace>
  <inkml:trace contextRef="#ctx0" brushRef="#br0" timeOffset="125761">32028 16036 25791 0,'-1'-2'2304'0,"1"0"-1856"0,1 2-448 0,0 0 0 16,0 0 768-16,2 0 64 0,-1 0 16 16,2 0 0-16,1 0 224 0,1 0 32 0,0 2 16 0,-1 0 0 15,0 2 176-15,0-2 48 0,-2 2 0 0,0 2 0 16,-1 0-768-16,0 0-160 0,-1-2-32 16,1 2 0-16,-1 3 0 0,-1-3 0 0,0 2 0 0,-1 1 0 15,-1 3-32-15,1-1-16 0,0 4 0 0,0-3 0 16,1 4-144-16,-2 3-48 0,2-2 0 0,2 4 0 15,-2-1-144-15,1 2 0 0,0 0 0 0,0 2 128 16,-1 2-128-16,2-2-176 0,-1 5 48 0,-1-3 0 16,2 2-64-16,-2 1-16 0,0-3 0 0,-1-2 0 15,0 1-176-15,0-5-16 16,-1 1-16-16,-1-4 0 0,-1-1-928 16,-2-1-176-16,0-1-32 0,-3-2-14496 0</inkml:trace>
  <inkml:trace contextRef="#ctx0" brushRef="#br0" timeOffset="126297.22">32365 16166 28559 0,'-1'2'1264'0,"0"0"272"0,-1-2-1232 0,2 2-304 0,0-2 0 0,0 0 0 16,0 0 608-16,-2 0 64 0,2 3 16 0,-1-3 0 15,0 3 560-15,1-3 112 0,0 0 32 0,0 0 0 0,-15 16-176 0,9-12-48 16,0 2 0-16,-2 0 0 15,1 1-736-15,-1-1-160 0,0 0-16 0,-2 0-16 0,0 0-240 0,0 0 0 16,0 1 0-16,-2-1 0 0,1 1 0 0,-2-1 0 16,1 3 0-16,-2-4 0 15,1 4 128-15,0-3-128 0,1 3 176 0,0-2-176 16,-1 3 192-16,1-1-64 0,1 0 0 0,0 0-128 0,1 1 128 0,0-4-128 16,0 2 0-16,1 0 0 15,1-2 144-15,0 1-16 0,0-1-128 0,1-3 192 0,1 4-192 0,0-5 0 16,2 2 0-16,-1-2 0 0,2 2 0 0,0-3 0 15,2 2 0-15,0-3 0 0,1 2 0 0,0-2 0 0,1 0 0 16,0 0 0-16,3 1 0 0,1 2 0 16,0-1 0-16,2 0 0 0,3 4 0 0,0-1 0 15,2 2 0-15,2-1 0 0,1 3 0 0,1-3 0 0,-1 4 0 16,2-2-160-16,2 3 160 0,2-1-128 16,1-1 128-16,0 4-128 15,2-1-272-15,-2 1-48 0,-1-2-16 0,-3 1 0 16,0 0-1456-16,-3 1-304 0,-1-1-48 0,0-2-8272 0,-2 0-1648 0</inkml:trace>
  <inkml:trace contextRef="#ctx0" brushRef="#br0" timeOffset="133803.4">18302 6632 12895 0,'-4'-3'1152'0,"1"3"-928"15,2 0-224-15,1-1 0 16,1 1-832-16,-1 0-192 0,0 0-64 0,-1 0 0 0,1-2 1088 0,0-1 0 0,1 2 208 0,-1 1-16 15,0 0-192-15,0 0 0 0,18-21 0 0,-10 15 0 16,-2 1 0-16,1-2 0 0,0 1-176 0,-1 0 176 0,0 2 560 0,-2 2 160 16,1-2 48-16,-3 2 0 0,0-2 64 15,0-1 16-15,-1 1 0 0,-1 1 32 0,-1 0 80 0,-1-1 0 16,1 1 16-16,-1-2 16 0,-1 1 192 0,1 0 32 16,-1-1 16-16,1 2 16 0,-1 0 1040 0,1 2 208 15,-1-1 32-15,1 0 32 0,1 0-448 0,0 2-112 16,1-3-16-16,0 2 16 0,0 1-848 0,0-2-192 15,1 2-16-15,0-3 0 0,-1 3-512 0,0 0-112 16,0 0 0-16,0 0 0 0,0 0-320 0,0 0-208 0,0 0 16 0,14 19 32 16,-12-13-48-16,2 0-16 0,-1 3 0 0,2 2 16 15,0 0 208-15,2 1-192 16,-1 4 192-16,0 1-176 0,3 2 176 0,-1 2 0 0,3 5 0 16,2 0 128-16,0 5 64 0,3 0 16 0,0 1 0 0,-1 0 32 15,0 3-240-15,1 3 176 0,-1 9-176 0,1 4 160 16,-2 3-160-16,-2 0 0 0,-1-5 0 0,-1-3 0 15,-1-5 0-15,-1-7 0 0,-1-5 0 16,-1-7 0-16,0-3 0 0,0-5 128 0,2 0-128 0,-2-4 0 0,-1-1 192 16,1-6-64-16,-1 0 0 0,1-3 0 0,-1 0 0 0,0-3 0 15,0 0 0-15,-3-2 0 0,2-3-128 0,-1 0 192 16,-2-5-192-16,-1 0 192 0,-1-4-32 0,-1-5 0 31,1 0 0-31,-1-3 0 0,-1-1 48 0,1-5 16 0,-1-1 0 0,2-2 0 0,1-4-96 0,0 3 0 31,1 1-128-31,0 0 192 0,3-2-192 0,0 1 0 0,0-2 0 0,0 1 0 0,0 2 0 0,0-4 0 16,1 4 0-16,-1-2 0 0,1 4 0 0,-2-5 0 0,2-2 0 16,-2 1 0-16,2 3 0 0,-2 1 0 0,1-1 0 0,0 1 0 15,-1-1 0-15,0 3-192 16,1-2 192-16,-3 2-160 0,1 0-64 0,0 1-16 16,0 1 0-16,-1 2 0 15,2 3-144-15,-1 3-48 0,-1 3 0 0,2 3 0 16,-2 7-256-16,2 2-48 0,0 5-16 0,-1 4-11808 0,3 5-2368 0</inkml:trace>
  <inkml:trace contextRef="#ctx0" brushRef="#br0" timeOffset="137932.49">19014 7083 35935 0,'-6'-5'3200'0,"1"4"-2560"15,3 1-512-15,1 0-128 0,1 0-192 0,-2 0-64 16,0 0-16-16,-3-4 0 15,0 2-352-15,-1-1-64 0,1 0-16 0,1 0 0 16,3 2 1200-16,1-2 224 0,1 0 48 0,2 0 16 0,0 3 224 0,2-2 32 0,0 4 16 0,1 1 0 16,2 3-416-16,-1 1-96 0,1 6-16 0,-1 1 0 15,1 4-336-15,-2 6-64 16,0 5 0-16,-1 3-128 0,-1 8 0 0,-3 2-272 16,0 5 16-16,-3 3 16 15,-3 10-624-15,-2 4-128 0,-1 3-32 0,-1-2 0 16,-1-7 240-16,2-7 32 0,0-8 16 0,2-5 0 0,0-6 1056 0,0-4 224 0,1-3 32 0,0-3 16 15,2 0-592-15,0-6 0 0,1 1-224 0,0-9-15776 16</inkml:trace>
  <inkml:trace contextRef="#ctx0" brushRef="#br0" timeOffset="138767.62">19238 7507 10127 0,'2'-4'896'0,"-2"0"-704"0,0 2-192 0,1-1 0 0,-1 1 3712 0,1 2 720 0,-1 0 144 0,0-1 32 16,1 1-2464-16,0 0-480 15,-1 0-112-15,0 0-16 0,0 0-1328 0,0 0-208 0,0 0-160 0,-8 25 32 32,3-15-624-32,-3 0-112 0,1 2-32 0,-3 0 0 15,-2 4-192-15,-2 1-32 0,-2-1-16 0,0-2 0 0,1 3 1136 16,-2-4 384-16,1 2 0 0,-2-3 0 0,2-2 1200 0,-1 3 224 15,1-6 48-15,-1 2 16 0,1 1-720 0,0-2-128 0,-1-2-48 0,1 2 0 16,2 0-720-16,-1-4-256 0,2 2 144 0,3-3-144 16,2 1 0-16,3-4 0 0,1 0 0 0,4 0 0 0,0-3 192 0,4 1 16 15,2 0 0-15,3-1 0 0,1-2 16 0,2 1 0 16,3 0 0-16,1-1 0 0,1 2-224 0,2-1 0 16,2 1 0-16,1 2 0 0,1 1 0 0,2 1 0 31,1 3 0-31,-1 1 0 15,-2 1-640-15,-2 0 0 0,0 2-16 0,-3 2 0 0,-3 1-112 0,-2-1 0 0,0 2-16 0,-4-2 0 0,0 0 576 0,0-1 208 0,-1 1-144 16,0-2 144 0,1 2 400-16,-2-4 176 0,0 4 16 0,1-4 16 15,-1 0-320-15,1 2-64 0,-1-2-16 0,-1 3 0 16,-1-3-416-16,0 0-96 0,0 0-16 0,-1 2 0 31,-1-2-1680-31,1 0-352 0</inkml:trace>
  <inkml:trace contextRef="#ctx0" brushRef="#br0" timeOffset="139058.07">19748 7391 40543 0,'-2'-1'3600'0,"2"1"-2880"0,2 0-576 0,-1 0-144 0,1 0 240 0,2 1 16 0,0 1 0 0,3 1 0 31,3 3-832-31,1 2-144 0,2 4-48 0,-3 4 0 16,-2 5-160-16,-3 2-32 0,-2 8-16 0,-5 4 0 15,-1 1 144-15,-5 1 48 0,-2 4 0 0,-1-3 0 0,-1 3 496 0,-2-5 96 0,1-3 32 0,0-3 0 16,1-2 160-16,1-5 0 0,1-2 0 0,1-8-9504 15,1 0-1792-15</inkml:trace>
  <inkml:trace contextRef="#ctx0" brushRef="#br0" timeOffset="139295.5">19560 7601 43311 0,'-1'-2'1920'0,"1"-2"384"0,1 2-1840 16,2-1-464-16,1 2 0 0,1 1 0 0,3-3-144 0,3 1-128 16,5 1-32-16,7-6 0 0,7 1-64 0,1 0-16 15,0 0 0-15,-3 0 0 16,-2 2-64-16,-2 0-32 0,-5 2 0 0,-1-1 0 16,-2 3-32-16,-3 3-16 0,-1-1 0 0,-3 0 0 15,1 1-96-15,0 2-16 0,0 1 0 0,0-2 0 16,-1 0-1280-16,1-2-256 0,-1-2-48 0,3 0-11040 0</inkml:trace>
  <inkml:trace contextRef="#ctx0" brushRef="#br0" timeOffset="139675.1">20296 7067 40543 0,'-10'10'1792'0,"1"-4"384"0,2 4-1744 0,0 0-432 16,4 0 0-16,1-2 0 16,0 2 0-16,-2 9-176 0,-2 9 16 0,-3 8 0 15,3 7-1072-15,0 2-224 0,4-7-32 0,-1 1-16 0,2 0 1072 16,0-3 224-16,-2 2 32 0,2 2 16 0,-2-2 320 0,1 3 64 0,-1-3 16 0,1 4 0 16,-3-1 208-16,1-1 32 0,1-1 16 0,-1-1 0 31,1-3-752-31,5 2-128 0</inkml:trace>
  <inkml:trace contextRef="#ctx0" brushRef="#br0" timeOffset="200140.06">11896 8023 35935 0,'-10'-6'3200'0,"1"2"-2560"0,4 2-512 0,4 2-128 0,1 0 0 0,0 0 0 15,-3-2 0-15,-2 0 0 16,-1-2-688-16,0 2-48 0,2-2-16 0,3 4 0 15,5 0-192-15,1 6-32 0,1 2-16 0,1 3 0 16,3 5 288-16,1 3 48 0,1 3 16 0,-3 3 0 0,1 4 480 0,0 2 160 16,0 2 0-16,-1 4 0 0,1-2 0 0,0 1 304 0,-2-5-48 0,3 1 0 15,3 3 224-15,1-1 32 0,1 4 16 0,1 2 0 16,2 0 384-16,1-1 80 16,-1 0 16-16,2-1 0 0,2 0-256 0,-1-1-48 15,1-2-16-15,2-3 0 0,0-1-304 0,4 1-48 16,7 0-16-16,4 5 0 0,3 2-320 0,3-2 0 15,5 4 0-15,-1 1 0 0,-1-5 0 0,-1 1 0 0,0-3 128 0,1-3-128 0,0-7 0 0,1 1 144 32,4-2-144-32,1 0 0 0,3 3 208 0,-2 1-64 0,-3 5-16 0,-2-1 0 15,-2 2 112-15,2 0 16 0,-3-6 0 0,4 1 0 16,5-1-256-16,6 1 144 16,4-1-144-16,1-2 128 0,-3-4-128 0,5-2 0 0,5-1 0 0,3-3 0 15,6 0 0-15,-4-1 0 0,-4 1 0 0,-2-4 0 0,-2-3 0 0,7 1 0 16,9-1 128-16,-2 4-128 0,-5-3 0 0,-2-2 0 15,0 2 0-15,3-2 0 0,7 0 240 0,-3 2-48 16,-5 3 0-16,-1-5 0 0,-6 0 0 0,8 0 0 16,8 2 0-16,-1 0 0 15,-4 2-192-15,2-3 0 0,-2-2 128 0,8 0-128 0,8-4 0 0,-4 2 0 0,-9-3 0 0,1-2 0 32,2 0 0-32,7-2 0 0,3 2 0 0,-3-2 0 0,-9-2 128 0,6-1-128 0,10 1 0 0,-2 1 0 31,-9-3 0-31,1-1 0 0,-2-2-208 0,3 2 64 15,6-3 16-15,-6 4 0 0,-12-2 0 0,-2 0 0 16,1 0 128-16,2 1 0 0,4-1 0 0,-5 0 0 0,-6 0 192 16,0-2 80-16,-3 2 16 0,6 0 0 0,3-2-32 0,-5 0 0 15,-5 1 0-15,0-4 0 0,1-2-256 0,4 0 160 16,7 1-160-16,-3-4 128 0,-7 2-128 16,-4-4 0-16,0-2 0 0,5-1 0 0,6 0 0 0,0-3 0 15,-1 0 0-15,-2-2 0 0,-6 0-176 0,1 2-16 16,7-2 0-16,-3 2 0 0,-2 1 192 0,-8 0-128 15,-9 2 128-15,-1 1-128 0,-1-2 128 0,1 2 0 16,3 2 0-16,-2-2 0 0,-3 3 192 0,-5-3 32 16,-8 2 0-16,-6-1 0 0,-6 2 32 0,-1-4 16 15,-3 1 0-15,0 0 0 0,-1-3-112 0,1 0-32 16,2-3 0-16,1-3 0 0,0 1-128 0,-2-2 0 16,1 4 144-16,-1-1-144 0,-2 7 176 0,-3-2-48 0,0 5 0 15,-2 3 0-15,-1 0-128 0,-2 3-144 0,-2 1 144 16,-1 2-208-16,-1 0 16 0,-1 1 16 0,-2 1 0 0,-1 3 0 15,0-1-64-15,-1-1-16 0,0 2 0 0,-3 2 0 16,0-1 256-16,-1-2 0 0,-1 2 144 0,-2-2-144 16,1 3 256-16,-1-3-32 0,-2 3-16 0,0-4 0 15,0 4 48-15,-1-2 0 0,-1 1 0 0,0-2 0 16,0 2-256-16,-2-2 0 0,-1 0 0 0,2-3-160 0,-2 2 160 16,2 1 0-16,-2-1 0 0,-1 1-128 0,1-3 128 15,1 2 0-15,-1 1 0 0,0-3 0 0,1 2 0 0,-1-2 0 16,0 3 0-16,0 0 0 0,0 2 0 0,-1 0 0 15,0 4 0-15,-2 0 0 0,0 0-160 0,-3 4 0 16,0 2 0-16,-1 0 0 0,-2 4 16 0,-2 3 0 16,-1-1 0-16,-2 0 0 0,-3 2 144 0,-2 1 0 15,-4-2-144-15,-4 2 144 0,-3-1 0 0,-2 1 0 16,-1-5 0-16,-2 0 128 0,2-2-128 0,2 0 0 16,5-2 0-16,4-1 0 0,4-2 0 0,5-1 0 15,4 0 0-15,4 1 0 0,2-3 0 0,4 0 0 16,0 0 0-16,2-3 0 0,1 3 0 0,1-4 0 15,2 1 0-15,0-3 0 0,5 1 0 0,0-3 0 0,5-2 0 0,2 2 0 16,2-2-224-16,3 0 32 0,1-2 0 0,5 0 0 16,2 1 192-16,6 0-192 0,1 0 192 0,3 2-192 15,-3-1 192-15,-1 1 0 0,-3 0 0 0,-3-1 0 16,-3 4 256-16,-2-3-48 0,-2 2-16 0,-5 1 0 16,-1-1-32-16,-2 1-16 0,-1 0 0 0,-1 0 0 15,1-2-144-15,0 3 192 0,-2-1-192 0,1 3 192 0,-1-1-192 16,1 4 192-16,0 0-192 0,0 4 192 0,1 2-192 15,1 2 0-15,-1 8 0 0,0 1 0 0,1 5 0 0,-1 4 0 16,2 5 0-16,-2-2 0 0,2 5 0 0,-3-2 0 16,0-1 0-16,-2-1 0 0,-1 0 0 0,0 1 0 15,-1-1 0-15,-1 3 0 0,-1 0 0 0,-1 1-176 16,0 1 48-16,-3-6 0 16,0-1 128-16,0-2-128 0,-1-4 128 0,0-2-19232 15</inkml:trace>
  <inkml:trace contextRef="#ctx0" brushRef="#br0" timeOffset="207095.57">25979 11996 42383 0,'-11'-4'3776'0,"3"2"-3024"0,4-1-608 0,6 2-144 16,0 1-832-16,-1 0-192 0,-1 0-32 0,-1-2-16 15,0-2 96-15,1 4 16 0,2 1 0 0,3 5 0 0,0 6 720 16,3 4 240-16,-1 7 0 0,1 10-160 0,0 6 160 0,1 5-128 16,2 7 128-16,0 0-128 0,3 3 128 0,2 2 0 15,1-2-144-15,4 2 144 0,4-4 0 0,3 1 256 16,4 1-32-16,4-4-16 15,4 1 608-15,4-7 112 0,7 3 32 0,5-5 0 16,7 3-64-16,1-2-16 0,-2-2 0 0,1-3 0 16,3-2-432-16,2-1-96 0,3-2-16 0,5-5 0 15,4-5-16-15,2-4-16 0,1 0 0 0,-4-7 0 16,-5-2-128-16,9 3-32 0,14-6 0 0,2-1 0 0,-2-1 128 16,2-5 32-16,5-6 0 0,-2-3 0 0,-5-3-64 15,-6-4-16-15,-3-4 0 0,1-5 0 0,1-3 0 0,-2-4 0 16,-9-3 0-16,-6-2 0 0,-6-5-80 0,-2-3-16 15,3-5 0-15,-2 3 0 0,-2 2 112 0,-6 4 16 16,-2 1 0-16,-5 1 0 0,-5 0-112 0,-4-1-16 16,-2-1 0-16,1 1 0 0,0-4 0 0,1 2 0 15,-1 4 0-15,-3 0 0 0,-2 4-128 0,-3 2 0 16,2 4 0-16,-5 2-176 0,-6-2-16 0,-1 5 0 0,-4-1 0 16,-2 5 0-16,-4 0-48 0,-2 2-16 15,0 4 0-15,-3-1 0 0,-1 4 256 0,-1-3 160 0,-2 6-32 0,0-2 0 16,-2-1-128-16,1 4 0 0,-3 0 0 0,0-3 0 15,0 6 0-15,-1-4 0 0,-1 4 0 0,1-1 0 16,0-1-176-16,1 4 176 0,-1-4-128 0,1 4 128 16,0-4 0-16,-2 3 0 0,2 0 0 0,0 2 0 15,2-3 0-15,-2 2 0 0,1 1 0 0,-1-2 0 16,0 2-176-16,0-1 176 0,1 1-208 0,-1 0 80 16,0 0-64-16,0 0 0 0,0 0 0 0,0 0 0 0,0 1 192 15,0-1-128-15,0 0 128 0,0 0-128 16,0 0 128-16,0 0 0 0,0 0 0 0,0 0 0 0,0 0 0 0,0 0 0 15,0 0 0-15,0 0 0 0,0 0 0 0,0 0 0 16,0 0 0-16,0 0 0 0,8-20 0 0,-6 14 0 16,-1 0 0-16,2-3-128 0,-1 2 128 0,1 0 0 15,-2 1 0-15,1-2 0 0,0 1 0 0,-2 1 0 16,1 1 0-16,-1 0 0 0,-1 2 0 0,-1-1 0 16,1 4 0-16,-1-3 0 0,-2 3 0 0,-1 0 0 15,-1 3 0-15,-2-2 0 0,-3 5 0 0,-1 0 0 0,-3 3 0 16,-1-1 128-16,-1 0-128 0,-2 2 0 0,-3-1-128 0,-2 1 128 15,1-3 0-15,-2 2 0 16,-2-3 0-16,2 0-128 0,2 0 128 0,0-2 0 16,2-2 0-16,3 2 0 0,1-1 0 0,0 0 0 15,3-3 0-15,0 3 0 0,2-3-224 0,1 1-112 0,2-1-32 0,3 2 0 16,1-2 112-16,2 0 32 16,1 0 0-16,2 0 0 0,2 0 0 0,1 0 0 0,2 0 0 0,1 0 0 15,3 0 48-15,2 0 16 0,1 0 0 16,4-2 0-16,3 2 160 0,3-1 0 0,3-2 0 0,1 1 0 15,-2 1 0-15,4-4-128 0,0 1 128 0,3 0-192 16,-1 1 64-16,-1-4 0 0,0 1 0 0,-1-2 0 16,-4 1 128-16,-1 0-128 0,-2 1 128 0,-2 0-128 15,-3-1 128-15,-1 1 0 0,-4 4 0 0,-3 0 0 0,-1 0 144 0,-4 2 16 16,0 2 0-16,-2 2 0 0,-1 2-32 0,-2 1 0 16,0 5 0-16,-1-1 0 15,0 4 0-15,-1 1 0 0,2 5 0 0,-1-1 0 0,2 2 64 0,0 3 0 16,1 1 0-16,1-2 0 0,2 0-192 0,2-1 0 15,0 1 0-15,2 1 0 0,2-6-176 0,2 0-16 16,1 0 0-16,2-3 0 16,1-2-272-16,2 0-64 0,0 1-16 0,2-5-12016 0,-1-4-2416 0</inkml:trace>
  <inkml:trace contextRef="#ctx0" brushRef="#br0" timeOffset="208226.13">30932 11121 26719 0,'4'-4'2368'0,"-3"1"-1888"0,2 1-480 0,-2 1 0 0,-1 1 1984 0,0 0 288 16,0 0 64-16,1-3 16 0,0 2-1904 0,1 0-448 15,-1-1 0-15,-1 2 0 0,1 0 0 0,-2 0 0 16,0 2 0-16,-1-1 0 0,0 0 208 0,0 2 144 16,-2-2 32-16,0 1 0 0,0 2 0 0,-1-1 0 15,2 0 0-15,-3 2 0 0,-2 0-80 0,-1 1-16 16,0 3 0-16,-4-3 0 0,0 4-80 0,-2-1-16 0,-3 1 0 0,1 0 0 15,-1-1-64-15,0 3-128 0,3-3 176 16,1 1-176-16,1 0 208 0,1-1-64 16,1 1-16-16,1 0 0 0,2-2 0 0,2 0-128 15,1 0 192-15,2-1-64 0,1-1-128 0,2 0 0 0,2 0 0 0,1 0 0 16,1 2 0-16,3-2 0 0,1 0-160 0,2 0 160 16,2 0 0-16,0 1 0 0,1-1-128 15,2 1 128-15,1 2 0 0,0-2 0 0,1 2 0 0,-1-3 0 16,2 4 0-16,-1-1 0 0,1 1 0 0,0-1 0 0,-1 1 0 15,-1 1 0-15,-1 3 0 0,-3-2 0 0,-2 1 0 0,-1 0 0 16,-2 2 0-16,-2-1 0 0,0 1 0 0,-1 1 0 16,-2 0 0-16,-2 0 0 0,0-1 0 0,-1 2 0 31,-3 0 0-31,1 1 0 0,-3 0 0 0,-2-3 0 0,1 1-192 0,-3-2 48 16,0 1 16-16,-1-3 0 0,0-1 0 0,-2 0 0 15,0-1 272-15,-1-4 64 0,0 2 16 0,-2-2 0 0,0-1-32 0,-1-1-16 16,-2-2 0-16,1-1 0 0,1 2-176 0,-4-6 192 0,-2 0-192 15,-1-1 192-15,-2 1-192 0,-3-5 0 0,2 0 0 0,0 0 0 47,1-2-928-47,4-3-224 0,2 1-32 0,5-2-10336 0,5-2-2080 0</inkml:trace>
  <inkml:trace contextRef="#ctx0" brushRef="#br0" timeOffset="208530.74">31384 10691 38703 0,'-13'-1'1712'0,"2"-1"352"0,0 2-1648 0,2 2-416 0,4 2 0 16,2-2 0-16,-1 5 304 0,-3 2-32 0,-3 8 0 0,-5 2 0 15,-1 10-272-15,1 5 0 0,4 3-128 0,3 2 128 16,3-2 0-16,3 1 0 0,3-2 0 0,2 1 0 16,3-2 0-16,0-3 0 15,4-1 160-15,0-3-160 16,2 1-512-16,2-4-192 0</inkml:trace>
  <inkml:trace contextRef="#ctx0" brushRef="#br0" timeOffset="209941.87">22504 7128 26719 0,'-2'-4'2368'0,"0"1"-1888"16,2 3-480-16,2-2 0 0,-1 1 0 0,-1 1 0 15,1-5 0-15,0 1 0 0,2-5 0 0,-2 2 272 0,0-3-48 0,-1-1-16 0,0 1 80 16,-4 3 16-16,0-3 0 0,-4 1 0 0,-3 3-304 16,-3 0-304-16,-2 2 64 0,-2-1 16 0,-5 6 352 0,-1 3 80 15,-2 2 16-15,-3 4 0 0,1 2 656 0,-3 5 128 32,0 2 16-32,0 4 16 0,0 4-272 0,3-1-64 0,2 2-16 0,2 1 0 0,2 2-528 0,2-3-160 15,3 0 0-15,3-4 0 0,3-2 0 0,1 2 0 16,3-1 0-16,2 2 0 15,1-5-192-15,4 1 48 0,3-3 16 0,2-2 0 16,1 0 128-16,4-2-128 0,3-3 128 0,5-1-128 0,1-4 256 0,4 0 48 16,1-6 16-16,2-2 0 15,0-2 160-15,3-2 32 0,-1-4 16 0,1-2 0 0,0-4 96 0,-1-3 16 16,-2-2 0-16,-3 1 0 0,-1-2-320 0,-1-3-64 0,-2 1-128 0,-3 0 192 16,0-3-192-16,-4 1-160 0,1 0 32 15,-2 1 0-15,-2 3 128 0,-1 0 0 0,-2-1 160 0,-1 2-160 16,-1 4 544-16,-1 0 16 0,-2 6 0 0,0 0 0 31,-2 1-272-31,1 2-48 0,-1 2-16 0,-2 4 0 0,2-2-80 0,0 1-16 0,-1 6 0 0,1-3 0 16,0 4-128-16,0-2 0 0,-1 5 0 0,0 5 0 15,1 1 0-15,-2 3 0 0,1 3 0 0,-1-1 0 16,2 5 0-16,0-1 160 0,1 3-160 0,0 1 160 0,4-2 32 16,0 2 16-1,5 3 0-15,2-3 0 0,4 1 16 0,5-1 0 16,3 2 0-16,7 1 0 0,5-1-48 0,4-2-16 15,6-1 0-15,4-3 0 16,9-3-608-16,7-1-128 0,8-5-32 0,9-3-18208 0</inkml:trace>
  <inkml:trace contextRef="#ctx0" brushRef="#br0" timeOffset="-214408.93">12272 2623 29487 0,'3'-7'2624'0,"0"1"-2112"0,-2 4-512 0,-1 1 0 0,0 1 624 0,1 0 16 16,0-3 0-16,2-3 0 0,1-3-640 0,1-1-192 15,-2 0 0-15,2-3 0 0,-1 1 336 0,-2-1 64 16,0-2 16-16,-1 2 0 0,0 0 16 0,-1-2 0 16,-1 2 0-16,-2-1 0 0,1-1-64 0,-3 2-16 15,0-2 0-15,-4 1 0 0,2 2 208 0,-4 0 32 16,0 2 16-16,-2 1 0 0,1 3 32 0,-2 2 0 15,0 4 0-15,-3 4 0 0,1 0-224 0,-1 4-32 16,-1 1-16-16,0-2 0 0,1 6-176 0,0-1 0 0,-2 0 0 16,0 2 0-16,2 1 384 0,1 1 32 0,1 0 16 0,2 4 0 15,2 2-48-15,-1 2 0 0,4 2 0 0,-1 2 0 16,3 0-384-16,0 3 0 0,1 2 0 0,1-1 0 16,-1 2 0-16,3 1 0 0,-2-4 0 0,1 1 0 15,2 0 0-15,0 5 0 0,0 5 0 0,1 5 0 16,0-2 192-16,1 3-64 0,1 1 0 0,1-2 0 15,-1-2-304-15,2-4-64 0,0-5-16 0,0-4 0 16,2-4-880 0,-1-3-176-16,2-3-32 0,-2-3-9568 0,1-1-1904 0</inkml:trace>
  <inkml:trace contextRef="#ctx0" brushRef="#br0" timeOffset="-214170.28">11526 3101 43311 0,'-4'-1'1920'0,"2"-1"384"0,-1-2-1840 0,3 4-464 0,1 0 0 0,2-3 0 0,1 3-208 0,2-1-144 0,1-1-32 0,7-2 0 31,3-2-112-31,7-4-16 0,4-1-16 0,1-2 0 0,0 0 176 0,2 0 32 0,3 0 16 0,0 0 0 31,1 1-1264-31,2 2-256 0,1-2-48 0,3-1-16 16,0 4-928-16,0 0-192 0,-3 1-48 0,-2 2 0 0</inkml:trace>
  <inkml:trace contextRef="#ctx0" brushRef="#br0" timeOffset="-213758.83">12431 2870 3679 0,'0'0'320'0,"0"0"-320"0,0 0 0 0,0 0 0 0,0 0 2384 0,0 0 416 16,1 0 80-16,-1 0 0 15,2 0-144-15,-2 0-48 0,1 2 0 0,-1-2 0 16,0 0-992-16,0 0-208 0,0 0-32 0,0 0-16 0,0 0-1120 0,0 23-320 16,-3-16 0-16,0 2 128 15,-1 1-448-15,-2 2-80 0,-2 3-32 0,-3 5 0 0,0-1 432 0,-4 5 0 16,0 4 0-16,-2 0 0 0,1 0 384 0,1 0 128 16,2 0 0-16,0-6 16 15,3 0 432-15,3-3 96 0,2-1 16 0,2-2 0 0,3-2-208 0,4 1-32 16,2-3-16-16,2 2 0 0,3-1-624 0,1-1-192 0,2 0 128 0,1 1-128 31,2-3 0-31,2 0-224 0,0 1 32 0,2-3 16 0,0 0-80 0,0-1 0 0,2-4-16 0,0 0 0 16,-2-2 96-1,-1-2 32-15,-2-2 0 0,-3-3 0 0,-1-1 544 0,-3-2 112 16,-1-1 32-16,-1-2 0 0,-3-4 272 0,-3 0 48 0,0-3 16 0,-3 1 0 16,1-2-272-16,-2-5-48 0,0-1-16 0,-3-5 0 15,-1-1-112-15,0-3-32 0,-1-2 0 0,-1 3 0 0,-1 2-128 16,1 1-16-16,-2 5-16 0,2 6 0 0,-1 3-240 15,0 3 0-15,-1 4 0 0,0 4 0 0,-1 1-160 0,2 4-80 16,-2 1-16-16,0 0 0 16,0 2-304-16,1 3-64 0,-1 0-16 15,1 2 0 1,0 2-1024-16,1 1-192 0,1-1-64 0,2 1-14144 0</inkml:trace>
  <inkml:trace contextRef="#ctx0" brushRef="#br0" timeOffset="-213279.01">12868 3232 35935 0,'-3'4'3200'0,"2"0"-2560"0,0-1-512 0,1 0-128 0,1-1 1088 0,0 2 208 16,-1 0 48-16,1 4 0 0,3 5-1344 0,0-2 0 15,3 6-240-15,1-3 32 16,1 1-464-16,1-2-96 0,1 0 0 0,-1-1-16 0,0-2 416 0,-2 0 96 16,-1-2 16-16,-1-1 0 0,-1-1 256 0,-1 0 176 15,-2-2-32-15,0-2 0 0,-1-1 544 0,-2 2 96 16,-1-3 32-16,0-4 0 0,-1 2-176 0,-1-2-48 15,-1-2 0-15,-3 0 0 0,1-4-64 0,-2-1-16 16,-1-2 0-16,0-3 0 0,-1-1-192 0,1-2-64 16,0-2 0-16,2-1 0 0,2-1 48 0,-1-5 0 0,2-1 0 15,3-2 0-15,1-1-80 0,1 1-16 0,2 2 0 16,2 1 0-16,2 2-208 0,1 1 0 0,1 5 0 16,2 3 0-16,2 1 0 0,2 4 0 15,2 0 0-15,4 4 0 16,2-2-416-16,3 4-32 0,3 2 0 0,2-2 0 15,1 3-16-15,-2 1-16 0,2 1 0 0,0-2 0 16,-1 1 48-16,0 0 16 0,2 0 0 0,0 1 0 0,2 1-160 16,0 0-16-16,-1 0-16 0,-2 0 0 0,-2 1-720 15,-2-1-144-15,-2 2-16 0,-1-2-14496 0</inkml:trace>
  <inkml:trace contextRef="#ctx0" brushRef="#br0" timeOffset="-212521.85">14533 2813 23951 0,'-1'-4'1056'0,"0"1"224"0,-2 0-1024 0,2-1-256 0,0 4 0 0,1 0 0 15,0-2 0-15,0 2 0 0,-1-4 0 0,-1-1 0 16,0 4 0-16,-1-3 208 0,1-1-64 0,-1 4-16 16,-2-1 848-16,2 2 176 0,-3 0 16 0,-1 0 16 15,0 2-256-15,-2 2-48 0,-1-2-16 0,-1 2 0 16,-2 0 160-16,-1 0 16 0,-1 0 16 0,0 0 0 0,-1 2 32 0,-1-2 0 15,1 2 0-15,-1-2 0 16,-1 2-640-16,1 3-112 0,0-2-16 0,-2 2-16 0,2 3-304 0,1-2 128 16,-2 3-128-16,1 0 0 0,-1 4 0 0,-1 1 0 15,-1-1 0-15,3 0 0 0,1 2 0 0,1-4 0 16,4-4 0-16,1 1 0 0,1-3 176 0,6-2-32 16,1 0 0-16,4-3 0 0,1 0-16 0,5 0-128 15,-1-2 192-15,3 1-64 16,2 1-128-16,1-4 160 0,2 0-160 0,1 1 160 15,0-1-160-15,0 0 0 0,1 0 0 0,-1-1 128 0,2 1-128 0,-1 0 0 16,0 0 0-16,2 0 0 0,-1 0 0 0,0 0 0 0,-2 1 0 0,-1 1 0 16,-3 1-144-16,-2 0 144 15,-3 4 0-15,1-4 0 0,-2 6-128 0,0-2 128 16,-2 2 0-16,1 1 0 0,0 0 0 0,-2 1 0 16,1-1 128-16,1 0-128 0,0-2 176 0,1 2-176 0,0 3 192 0,2-2-192 15,0 1 144-15,1 1-144 0,0 1 0 0,1-1 144 16,-2-2-144-16,2 1 128 0,-2 1-128 0,-1-1 128 15,-2-2-128-15,-1 0 192 0,-2 1-192 0,-2-4 192 16,-1 2 48-16,-2 1 16 16,0-4 0-16,-4 0 0 0,0 2 32 0,0 0 16 15,-3-2 0-15,-1 1 0 0,-2-1-144 0,0-2-32 0,-3 2 0 0,-1-3 0 0,0 2 0 0,0 0 0 16,-2 0 0-16,0 1 0 0,-1-2-128 0,-3 4 0 31,4 0 0-31,-2-2 0 0,1 3 0 0,0-1 0 16,2-2 0-16,0 0 0 0,1 3-256 0,0-6 80 0,-1 3 16 0,1 1 0 0,0-4-128 0,-1 1-32 15,2 1 0-15,-1-4 0 0,-2 2 0 0,2 0 0 16,1-3 0-16,0 0 0 16,1 0-144-16,2 0-48 0,0-2 0 0,2 1-18048 0</inkml:trace>
  <inkml:trace contextRef="#ctx0" brushRef="#br0" timeOffset="-211396.41">15556 2896 35935 0,'-1'-1'3200'0,"1"1"-2560"16,0 0-512-16,0 0-128 0,0 1-256 0,0 1-80 16,0 2-16-16,1 2 0 0,0 5-32 0,0 3-16 0,3 11 0 15,0 1 0-15,-1 8 656 0,2 3 128 0,0 2 16 16,-2 2 16-16,0 1-208 0,-1 1-32 0,-1-2-16 0,-1-3 0 15,-3-2-160-15,0-3-256 0,-2-4 64 0,-1-1 16 32,-1-2-784-32,-1-6-176 0,0 1-16 0,-1-7-16 15,0 0-688-15,-1-6-128 0</inkml:trace>
  <inkml:trace contextRef="#ctx0" brushRef="#br0" timeOffset="-211202.47">15438 2724 43311 0,'0'-6'3840'0,"-1"0"-3072"15,0 2-608-15,1 4-160 0,0-2 224 0,1 2 16 16,0 2 0-16,1-2 0 16,0 0-1008-16,3 0-208 0,1 1-48 0,5 2 0 15,2-3-3632-15,2 2-720 0,1-2-160 0,1 0-32 0</inkml:trace>
  <inkml:trace contextRef="#ctx0" brushRef="#br0" timeOffset="-210815.1">15903 2914 43311 0,'4'5'1920'0,"-3"-1"384"0,0 2-1840 0,-1-2-464 0,2 2 0 0,-1-2 0 16,0 2-1552-16,0 3-416 0,1 4-80 0,0 8 0 31,1 8 752-31,-1 5 144 0,-1 5 48 0,-1-1 0 0,0-1 272 0,-1-2 64 16,0-3 16-16,-2-2 0 0,1-6 352 0,-1 1 64 0,1-5 16 0,-1-4 0 0,2-1 624 0,-1-2 128 15,-1-1 16-15,2-3 16 0,1-2 528 16,0-1 96-16,0-2 32 0,0-2 0 0,0-2-384 0,1 0-80 16,1-2-16-16,0-5 0 0,2 0-288 0,-1-2-64 15,1-3-16-15,1-2 0 0,1-3 192 0,-1 0 48 16,1-2 0-16,-1-2 0 0,0-1-160 0,1-4-32 15,2-3 0-15,-2 3 0 0,1-2-144 0,0 3-48 16,0 6 0-16,1 1 0 0,-1 5 32 0,0 0 0 16,2 6 0-16,-2 2 0 0,3 4 48 0,0 1 16 0,3 0 0 15,-2 1 0-15,2 4-224 0,0 0 0 0,0 3 0 16,1-1 0 0,1 3 0-16,-2-2 0 0,1 5 0 0,-2-4 0 0,1 4 0 0,-1 0 0 0,2 2 0 0,-1 3 0 15,1 3-176-15,-2 1-16 0,3 0-16 0,-1 3 0 31,-1 1-1008-31,1-1-208 0,-2-2-48 0,-1 1-15296 16</inkml:trace>
  <inkml:trace contextRef="#ctx0" brushRef="#br0" timeOffset="-210140.55">17695 2556 41471 0,'4'-11'3680'0,"-3"3"-2944"0,0 0-592 0,-1 1-144 0,0 4 320 0,0 0 48 0,1 2 0 0,-1-5 0 16,2 0-368-16,-2-4-128 0,-2-5 0 0,1 1 0 15,0 0 128-15,-3 0 0 0,1 3 0 0,-4 0 0 16,-1 2 0-16,-2-1 144 0,-1 4 0 0,-3 0 0 31,-3 0-16-31,-2 2 0 0,-2 4 0 0,-3 0 0 0,-4 0 0 0,-1 4 0 0,-2-1 0 0,-4 3 0 16,0 3 192-16,1-1 16 0,2 3 16 0,3-1 0 15,2 2-96-15,4 0-32 0,2 2 0 0,2-2 0 32,4 1-224-32,2-1 128 0,0 2-128 0,2-2 0 0,2 0 0 0,2 1-160 15,-2-3 0-15,3-1 0 16,2 1 160-16,-1 0-208 0,3-1 80 0,0 0 128 0,-1-3-144 0,3 0 144 15,0 1 0-15,1 2 0 0,2 1-128 0,2 0 128 16,1-2 0-16,1 2 0 0,2 0 0 0,2 0 0 16,0 3 0-16,3-4 0 0,-1 3 0 0,4-3 144 15,0 4-144-15,1-3 192 0,1 2-192 0,2-2 0 16,1 2 0-16,-2-4 0 0,0 0 0 0,-3 2 0 16,0-1 0-16,-2 1 0 0,-1 0 0 0,-2 0 0 15,-1 2 128-15,-2 0-128 0,0 1 128 0,-1 3-128 16,0 2 0-16,-1 1 128 0,1 3-128 0,-1 0 0 15,2 4 0-15,-1 0 0 0,2 2 0 0,0-2 0 0,0-2 0 16,0 1 0-16,0-2 128 0,0 2-128 0,-2-3 0 0,0-2 128 16,-3 1 64-16,0-5 0 0,-3 3 0 0,-1-3 0 15,-1 0 80-15,-2-1 32 0,-1-2 0 0,-2 0 0 16,0-3 16-16,-2 2 0 0,-2 0 0 0,-2-2 0 16,-2 3 16-16,-1-1 16 0,-2-2 0 0,0 0 0 15,-1 2 0-15,-2-3 0 0,3 1 0 0,-1 0 0 0,2-2-224 16,0 2-128-16,0-2 160 0,2 3-160 0,-1-5 0 15,2 1 0-15,-1 2 0 0,1-3 0 0,-1-2 0 0,1 0 0 16,1-1 0-16,-1 0 0 0,-1-3 144 0,1 0-144 16,0-4 128-16,-1-2-128 0,2 0-192 0,-1-7-112 15,-2-3-16-15,-1-3-22368 16</inkml:trace>
  <inkml:trace contextRef="#ctx0" brushRef="#br0" timeOffset="-206228.64">14981 4115 39615 0,'-8'-2'3520'0,"2"1"-2816"0,3 1-560 0,0 0-144 0,3 1 224 0,0-1 16 15,-2 2 0-15,-2-2 0 0,-1 3-16 0,0 0 0 16,0 4 0-16,3 2 0 0,2 1-224 0,1 3 0 16,4 2 0-16,1 1 0 15,4 2 0-15,0-2-288 0,3 4 32 0,3 1 16 0,0 1 240 0,3 2 0 16,1 3 0-16,1 3-144 0,0 3 144 0,2 7 0 15,1 7 0-15,2 3 0 0,1 4 0 0,1-4 0 16,3-2 0-16,0-4 0 0,-1-10 128 0,-2-3 16 16,3 3 0-16,1-1 0 0,2 2-144 0,-2 1 192 15,3 4-192-15,-3 5 192 0,-3 2 128 0,0-3 48 0,-3 1 0 16,-1-2 0-16,-3-2-192 0,-1-1-48 0,-3-3 0 0,0-3 0 16,-1 2-128-16,3 7 0 0,1 4 0 0,2 0 0 15,1 4 0-15,2-3 0 0,0-1 0 16,1-6 0-16,1-5 0 0,0-5 0 0,-1-3 128 15,-2-2-128-15,-1-1 0 0,0-3 0 0,-1 1 0 0,-2-1 0 16,0-1 0-16,-2 1 0 0,-2-2 0 0,-1 2 0 16,-1-3 192-16,-1-3-64 15,-1 0 0-15,0-1 0 0,-1 1 144 0,-2-4 32 0,-1-2 0 0,-1 0 0 16,0 0-48-16,-2-2 0 0,0 2 0 0,-1-1 0 16,0-2-128-16,-1 2-128 0,-2-3 144 0,-1 0-144 0,1-2 128 15,-1-1-128-15,-1-2 0 0,0 1 0 0,0-4 320 0,1 1-16 16,-1-4-16-16,1-3 0 0,2-2 208 0,0-2 32 31,1-7 16-31,2-3 0 0,0 0-208 0,1-3-32 16,1-3-16-16,2-4 0 0,3-3-128 0,-1 0-32 15,2-2 0-15,0 3 0 0,1 2-128 0,-1 2 0 16,-2 3 0-16,-2 2 0 0,0 1 0 0,-3 6 0 16,0-1 0-16,-4 6 0 0,1 0 0 0,-3 3 0 0,2 2 0 15,-3 4 0 1,1-2-416-16,-1 2-112 0,0 2-32 0,0-1 0 0,1 2 160 0,-1-1 16 15,1-1 16-15,-1 3 0 0,3 0 224 0,-2 3 144 0,0-3-192 0,1 2 192 16,0 2-224-16,-2-4 64 0,0 0 16 0,1 22 0 16,-1-12 144-16,-2 5 0 0,-1-2 0 0,-2 3 0 15,-1 3 0-15,-2-3 0 0,-4 3 0 0,0-1 0 16,0-2 0-16,-3 3 0 0,-4 3 0 0,0 0 0 16,-4 1 0-16,1 2 0 0,-3 6 0 0,2-2 0 0,-1 3-256 15,2-1 48-15,1-3 0 0,2-5 0 0,6-5 208 16,-2-2 0-16,1 3 0 0,-2-6 160 15,0 0 320-15,0-5 64 0,-2 2 16 0,-2-4 0 16,-1 2-192-16,-3-3-48 0,-4 2 0 0,-2-4 0 16,-2 0 192-16,0-3 48 0,0 0 0 0,0 0 0 0,2 0-160 0,2 0-16 15,3-2-16-15,1 1 0 16,5-2-160-16,0 1-16 0,3-2-16 0,4 2 0 0,-1-2-176 0,3 0 0 16,3-2 0-16,-1-4-15744 15,4-2-3072-15</inkml:trace>
  <inkml:trace contextRef="#ctx0" brushRef="#br0" timeOffset="-181884.29">11475 6853 35935 0,'-20'-20'3200'0,"6"5"-2560"15,-1 3-512-15,4 5-128 0,4 2 320 0,4 1 64 16,0 0 0-16,-4-2 0 0,-6-6-528 0,-4-2-112 0,0-4 0 16,-3-1-16-1,0-3-192-15,3 3-48 0,1 3 0 0,1 0 0 16,1 4-16-16,2-2-16 0,1 5 0 15,0 1 0-15,1 2 240 0,0 2 48 0,0 3 16 0,0-2 0 0,0 6 704 0,-1 0 144 16,0 4 32-16,-1-1 0 0,2 1 144 0,-3 3 48 16,1 1 0-16,-1 5 0 0,-1-2-176 0,-1 4-16 0,-1 5-16 15,0 1 0-15,0 1-224 0,0 4-32 0,2-3-16 16,1 4 0-16,0 5-176 0,2 3-48 0,1 4 0 0,3 8 0 16,1-2-128-16,1 5-176 0,3 2 48 0,4-6 0 15,1-1 0-15,4-6 0 0,-1-2 0 0,2-2 0 16,3-3 128-16,-1 3-128 0,1 1 128 0,1-1-128 0,-1 2-128 15,-1-6-32-15,0 0 0 0,-2-4 0 16,0-4-128-16,-1-2-32 0,0-7 0 0,0-1 0 16,0-3-32-16,-1-5-16 0,0-1 0 0,1-4 0 15,0-3-1424-15,-2-2-272 0</inkml:trace>
  <inkml:trace contextRef="#ctx0" brushRef="#br0" timeOffset="-181630.32">10545 7406 25791 0,'-3'-6'2304'0,"0"2"-1856"16,4 1-448-16,2 3 0 0,-1 0 1536 0,1 0 192 0,0-2 64 0,2-2 0 16,5-3-1600-16,4 1-192 0,4-5-256 0,6 3 48 15,3-2 32-15,4 2 16 0,4 1 0 0,2-1 0 16,2 3 928-16,2-1 176 0,2 3 32 0,3-1 16 15,0 2-288-15,1-2-64 16,-1 4-16-16,-2-3 0 0,0 0-480 0,-4-1-144 16,-1-1 0-16,-2-1 0 0,-1-1-640 0,-1-2-224 0,3-1-48 31,-3-2-16-31,1-2-1568 0,-2 2-320 0,-1-3-64 0,-3 1-9152 16</inkml:trace>
  <inkml:trace contextRef="#ctx0" brushRef="#br0" timeOffset="-181183.42">11690 7207 6447 0,'0'2'272'0,"0"-2"80"0,0 0-352 0,0 0 0 0,0-2 0 0,2 2 0 15,-1 0 0-15,-1-3 0 0,1 2 0 0,-1 1-192 16,0-2-112-16,0 2-16 0,0 0-16 0,0 0 0 16,0 0 1424-16,-20 8 272 0,12 0 64 0,-2 2 16 15,-1 1 720-15,-2 5 144 0,0 0 16 0,-1 2 16 16,2-2-528-16,-2 3-96 0,0 1-32 0,1 4 0 15,-1 0-1056-15,1 3-224 0,0 3-32 0,1 3-16 32,2-1-864-32,3-1-160 0,2-2-32 0,2-7-16 0,3-2 384 0,4-2 80 0,1-5 0 0,2-3 16 15,3-3 1184-15,1-2 224 0,3-1 48 0,-1-7 16 0,4 2-240 16,-1-4-48-16,1 0-16 0,2-1 0 16,-1-3-272-16,2-1-48 0,0 0-16 0,-1-1 0 15,1 1 112-15,-1-2 32 0,2-2 0 0,0 0 0 0,0 0-240 0,0-2-48 16,0 0-16-16,-1 1 0 0,-3-1-288 0,0 1-144 15,-2 2 160-15,-1 0-160 0,-3 0 0 0,-1-2 0 16,-3 1 0-16,-3-1 0 0,-2 2 192 0,-3-2-48 16,0-1-16-16,-5 1 0 0,-2 1 48 0,-2-2 0 15,-2 0 0-15,-2 1 0 0,-2-1 144 0,0 0 48 16,-1 1 0-16,1 2 0 0,0 0-16 0,1 3 0 0,0 2 0 16,0 0 0-16,3 2-352 0,0 1 0 0,0 4 0 15,4-3 0 1,0 6-272-16,3 0-128 0,-1 2-32 0,2 2 0 15,1 3-1568-15,0-2-320 0,1 5-64 0,1-2-12528 0</inkml:trace>
  <inkml:trace contextRef="#ctx0" brushRef="#br0" timeOffset="-180742.86">12147 7489 29487 0,'-3'6'1296'0,"1"0"288"0,0-2-1264 0,1 1-320 0,1-2 0 0,1 0 0 0,1 1 0 0,-1 2-224 0,0 6 32 0,2 4 16 31,2 3-1680-31,-2-2-320 0,1 2-80 0,-2-1-16 0,1-2 1568 0,-2-1 320 0,0 1 64 16,-2-3 16-16,0-4 1136 0,-3 1 240 0,2-1 32 0,-2-2 16 31,0-4 1888-31,1 1 368 0,-1-2 80 0,0-2 0 0,2-2-1536 0,-2-2-320 0,0-1-64 0,3-3-16 16,-1 0-896-16,0-2-176 0,2-4-48 0,2-1 0 15,-1-3-160-15,1-2-48 0,2-5 0 0,0-1 0 16,1-2-16-16,0-4-16 0,-2-2 0 0,2 2 0 16,-1-2-160-16,0 2 0 15,-1-3 0-15,0 0 0 0,-3 3 0 0,0 1-272 0,-1 3 64 0,-2-1 16 0,-1 3 48 16,2 2 16-1,0 4 0-15,0 1 0 0,4 3 128 0,1 0 0 16,3 4 0-16,4-3 0 0,3 1 0 0,3 2 192 0,1 2 0 0,2 1-16 0,3 0-48 0,4 2 0 16,2 1 0-16,3 0 0 0,4 2-400 0,-1 2-96 15,2 4-16-15,1 0 0 32,-1 4-1088-32,-1 0-240 0,-4 4-32 0,-3 1-15520 0</inkml:trace>
  <inkml:trace contextRef="#ctx0" brushRef="#br0" timeOffset="-180033.96">13558 7175 911 0,'-7'0'0'0,"2"0"0"0,0 0 0 0,2-3 0 0,-1 3 1040 0,2 0 128 15,0 0 32-15,-1 0 0 0,-4 0 304 0,-1 0 64 16,-2-2 16-16,-2 0 0 0,0 2 448 0,0-2 80 16,0-1 32-16,-1 2 0 0,1-1 272 0,0-1 48 0,-1 2 16 15,0 1 0-15,0 0-128 0,-2 1-32 16,1 2 0-16,-3 3 0 0,1 0-1728 0,-1 0-336 16,-1 7-80-16,-2-1-16 15,0 2-912-15,-2 4-176 0,-2 4-32 0,2 1-16 16,2-1-352-16,0-2-64 0,4 1-16 0,1-1 0 0,4-3 1056 15,1-1 208-15,4 0 144 0,3 0-192 0,0-2 1744 0,2 1 352 16,2 1 64-16,0-2 16 0,4 0-1280 0,0-2-240 0,1-2-48 0,2-1-16 16,-1-3-560-16,3 0-112 0,4-4-32 15,2 0 0-15,2-4 304 0,2-2 176 0,0 0-32 0,1-2 0 16,1-3 32-16,-1-1 0 0,-1 0 0 0,0-1 0 16,-2 0 16-16,0-1 0 0,-2 0 0 0,-3-1 0 15,1-3-192-15,-2 1 0 0,-2-2 0 0,-2 0 0 16,-2 1 0-16,-1-2-320 0,-4 3 48 0,-1-1 16 0,-1 0 480 0,-2 4 96 15,1 2 32-15,-1 1 0 0,1 6 320 0,-1-4 64 16,2 5 16-16,0 1 0 0,2 2-368 0,0 1-80 16,3 1-16-16,2 1 0 0,2 2-128 0,2 1-32 15,-1 2 0-15,4 0 0 0,-1 0 32 0,2 4 0 16,1 0 0-16,-2 0 0 0,1 3-160 0,-1-1 192 16,1 2-192-16,0 2 192 0,-3 2-192 0,0-4 0 15,-2-1 0-15,-3 1 0 0,1-1 160 0,-2 0-160 16,1 3 192-16,-1-2-192 0,-1 1 160 0,1-5-160 15,-1 0 128-15,-1-4-128 0,2 0 0 0,0-3-272 16,1-2 32-16,2-2 16 16,-2 0-992-16,3-4-192 0,-1 0-32 0,2-2-15904 0</inkml:trace>
  <inkml:trace contextRef="#ctx0" brushRef="#br0" timeOffset="-179777.98">14051 7393 40543 0,'-17'13'1792'0,"4"-3"384"0,3 0-1744 0,5-2-432 0,4-2 0 0,2-2 0 16,1 0-1344-16,-2 5-336 0,1 3-80 0,1 4-16 15,3 2-16-15,3 2 0 0,2-1 0 0,0-6 0 16,1 0-512-16,0-3-128 0,-1-2 0 0,-2-5-7440 16</inkml:trace>
  <inkml:trace contextRef="#ctx0" brushRef="#br0" timeOffset="-179602.53">14018 6922 41471 0,'-4'-6'1840'0,"0"4"368"0,0 0-1760 0,2 0-448 0,1 4 0 0,1-2 0 0,0 4 144 15,0-1-144 1,0 0 160-16,1 5-160 0,1 0-1072 0,3 5-304 0,2-1-64 0,1-2-16 31,3 2-2480-31,3 1-496 0,1-3-112 0,1-4 0 0</inkml:trace>
  <inkml:trace contextRef="#ctx0" brushRef="#br0" timeOffset="-179174.75">14453 7345 40543 0,'-1'5'1792'0,"-2"0"384"0,1-1-1744 0,0-2-432 0,2 2 0 0,0-2 0 0,0 0-976 15,0 3-288-15,-1 2-48 0,0 2-16 16,-2 3 736-16,2-1 144 0,0 0 16 0,1-1 16 0,0 0-592 16,1-4-112-1,0 1-32-15,1-5 0 0,0-2 848 0,-1 1 176 0,2-2 128 0,-1-1-192 0,1-1 1712 0,-1-1 336 0,1-2 64 0,-2-1 0 16,1-2-592-16,0-1-128 0,-1-2-32 0,0-3 0 0,2 1-736 0,0-2-160 31,1 0-16-31,1 1-16 0,1 2-240 0,2 0 0 0,-1 4 0 0,2 0 0 0,-1 0 0 0,1 3 0 31,0 2 0-31,-1 3 0 0,0-1 128 0,-1 2-128 16,1 2 0-16,-1-1 0 0,0 2 0 0,1 0 0 16,0 4 0-16,2-5 0 0,2 2 0 0,-1 0 128 15,1 1-128-15,2-2 0 0,0 1 0 0,0 2 0 16,0 0 128-16,-1 2-128 0,1 3 0 0,-1-1 0 16,0 2 0-16,-2 0 0 0,1 5 128 0,-1-4-128 0,-1 6 0 0,0-1 144 15,0 5-144-15,-1-4 0 0,-1 2 0 0,-1 2 0 31,-1-5-320-31,-1 2-112 0,-2-4-16 0,1-1 0 16,0-3-992-16,-2-2-208 0,1-4-32 0,-1 0-16 16,0-6-608-16,-1 0-128 0</inkml:trace>
  <inkml:trace contextRef="#ctx0" brushRef="#br0" timeOffset="-178649.83">15451 6656 24879 0,'0'0'2208'0,"0"-2"-1760"0,0 2-448 0,0 0 0 0,0 0-176 0,0 0-112 15,0 2-32-15,0-2 0 0,0 0 320 0,1 0 224 16,-1 0-32-16,0 0-16 16,0 0 1136-16,0 0 224 0,1 20 64 0,-1-7 0 15,-1 1-256-15,0 6-64 0,-2 0 0 0,0 5 0 16,-1 3-560-16,-2 4-112 0,-3 5-32 0,0 2 0 0,-2 4 256 0,-2 5 64 16,-2 5 0-16,-4 1 0 0,1 0-608 0,-1-1-112 15,2-5-32-15,1-3 0 0,1-4-144 0,4-7 160 16,1 1-160-16,4-3 160 0,1-6-160 0,3 1 160 15,2-1-160-15,2-5 160 16,0-1-544-16,3-1-96 0,0-7-32 0,1-2 0 16,0-4-2048-1,1-2-400-15</inkml:trace>
  <inkml:trace contextRef="#ctx0" brushRef="#br0" timeOffset="-178334.04">15588 6600 35935 0,'1'-9'1600'0,"-1"3"320"0,0 2-1536 0,0 0-384 0,1 4 0 0,1 0 0 16,-1 0 432-16,0-2 16 0,2 2 0 0,0 2 0 15,2 0-448-15,1 2 0 0,-1 4 0 0,0 2 0 0,-1 2-160 0,1 3 160 16,0 1 0-16,0 3-144 0,0 0 144 0,-1 6 128 15,1 4-128-15,-2-3 176 0,1 4 256 0,0 3 48 16,1-2 16-16,-2 4 0 0,1 2-144 0,0 2-32 16,-1 4 0-16,1-1 0 0,-1 1-192 0,-1 2-128 15,2-1 160 1,-1-3-160-16,0 0 0 0,1-5 0 0,-1-4 0 0,1-5 0 0,1-1 0 0,-1-3 0 0,-1-1 0 0,1-1 0 31,0-1-800-31,0-2-48 0,-2-2-16 0,1-2 0 16,-1-3-1264-16,0-5-256 0,1 0-48 0,-2-4-11744 0</inkml:trace>
  <inkml:trace contextRef="#ctx0" brushRef="#br0" timeOffset="-178131.28">15296 7280 35007 0,'-4'0'3120'0,"2"0"-2496"15,-1 0-496-15,3-3-128 0,2 3 2128 0,1-1 416 16,2 1 80-16,4-3 0 0,5 0-2320 0,7-3-480 16,10-1-80-16,8-1-32 15,7-2-272-15,6 0-48 0,5-2-16 0,2-2-18080 0</inkml:trace>
  <inkml:trace contextRef="#ctx0" brushRef="#br0" timeOffset="-174017.46">29369 10543 21183 0,'4'-1'1888'0,"0"-2"-1504"15,-2 2-384-15,1 1 0 0,-2-2 800 0,1-1 96 0,2 2 0 0,4-5 16 0,0 0-912 0,3-3-304 16,0-1 0 0,-1-2 0-16,-2 2 304 0,-3-3 128 15,-3 1-128-15,-2 0 192 0,-2 1 880 0,-2-2 160 16,-1 1 48-16,0-1 0 0,-1 1-288 0,-1-2-48 16,-1 2-16-16,-1-3 0 0,2 2-160 0,-2 0-16 15,-1-2-16-15,1 2 0 0,-1 0-208 0,0 1-32 0,0 2-16 0,-1 0 0 16,0 4-288-16,-2 0-64 0,2 3-128 0,-1 3 192 15,-1 3-320-15,2 1-80 16,-1 4-16-16,1 0 0 0,0 3-32 0,1 2-16 0,0 2 0 0,1 3 0 16,2 3 448-16,-1-2 80 0,1 6 32 0,0 0 0 15,-1 5 224-15,1 0 64 0,-2 3 0 0,0 4 0 16,1-3-336-16,-2 5-64 0,1-1-16 0,1-1 0 16,-2 1-32-16,1-2-128 0,0 4 192 0,1-5-64 15,0-2 176-15,1 2 16 0,1 4 16 0,-1 1 0 16,3 0-160-16,0 0-48 0,1-2 0 0,1-3 0 15,1-3-128-15,1-3 0 0,0-1 0 0,0-6 0 16,1 1-384-16,-1-7-96 16,1-2-32-16,-1-1 0 0,-1-6-720 0,0-1-160 0,-1 1-16 0,0-7-9200 15,-1 2-1824-15</inkml:trace>
  <inkml:trace contextRef="#ctx0" brushRef="#br0" timeOffset="-173748.33">28815 10887 26719 0,'4'-4'2368'0,"0"0"-1888"0,-1 2-480 0,0-1 0 15,1 3 1376-15,1-1 176 0,3-1 48 0,5-4 0 16,6-1-352-16,9 0-64 0,4-2-16 0,4-1 0 15,-2 4-80-15,2 0-32 0,-2 2 0 0,-2 2 0 16,-1-1-576-16,-3 2-112 0,-1 1-32 0,-3-2 0 16,-2 2-336-16,-2-3 0 0,-3 2 0 0,-2 1 0 15,-1-2-1184-15,-5 2-208 0,0 0-32 0,-3 0-15616 16</inkml:trace>
  <inkml:trace contextRef="#ctx0" brushRef="#br0" timeOffset="-173343.5">29460 10978 35007 0,'-13'0'1552'0,"3"0"320"0,0 0-1488 0,4-2-384 0,3 2 0 0,1-1 0 16,1 1-976-1,-3 0-272-15,-1 0-48 0,-3 1-16 0,-2 1-1040 16,-1 2-208-16,0 1-32 0,-2 5-16 0,2 0 2608 0,-1 2 512 15,1 4 96-15,0 3 32 0,1 3 752 0,1-2 144 16,2 5 48-16,0-3 0 0,2 0-752 0,0 0-128 16,3 6-48-16,0-6 0 0,2 1-496 0,0-2-160 0,2 2 0 0,0-5 0 0,2-2 0 0,1 0 0 15,0-3 0-15,1-3 0 0,0-2 0 0,2 0 0 16,-1-5 0-16,1 0 0 16,-1-3 0-16,2-3 0 0,1 0 128 0,0-5-128 15,-1 2 0-15,0-5-272 0,1 0 48 0,0-2 16 0,0 1 528 16,-2-4 128-16,1-3 0 0,-1 1 16 0,-1-2-176 0,-1-1-32 15,0-2-16-15,-1-2 0 0,-1-4 336 0,-2 1 64 16,0-1 0-16,-2 1 16 0,-4 1-272 0,-1-2-48 16,-1 3-16-16,0 4 0 0,-2 0-320 0,0 6-240 0,0 0 48 15,1 3 0-15,2 3 192 0,1 6-144 0,0 0 144 0,3 1-128 47,0 2-960-47,1 2-176 0,1 2-32 0,2 1-16 16,0 0-1936-16,1 3-384 0</inkml:trace>
  <inkml:trace contextRef="#ctx0" brushRef="#br0" timeOffset="-172865.68">29624 11360 17503 0,'0'2'768'0,"0"-2"176"0,0 0-752 0,0 2-192 0,0-2 0 0,0 0 0 16,1 0 688-16,1 0 96 0,-1 3 32 0,1-2 0 15,3 1 416-15,-5-2 96 16,0 0 16-16,0 0 0 0,19 10 512 0,-16-7 128 0,0-2 0 0,1 1 16 15,-2-2-528-15,1 3-128 0,0-3 0 0,-1-3-16 16,0 2-384-16,-1-1-80 0,0-2-16 0,1-1 0 16,-2-1-464-16,0-2-80 0,-2-1-32 0,0-4 0 15,0-2-128-15,-2-1-16 0,0-4-128 0,-1-1 192 16,1-1-192-16,-1 0 0 0,2-6 0 0,-1-1 0 0,3 1 128 0,0-5-128 16,1 3 0-16,1-3 0 0,3 5 176 0,2 0-176 15,0 3 192-15,1 5-192 0,3 1 192 0,-1 6-64 16,1 0 0-16,0 1-128 0,1 3 192 0,-1 3-64 15,0 3 0-15,-1-1-128 16,1 1 0-16,0 1-176 0,0 4 0 0,0-2 0 16,0 3-192-16,-1-2-32 0,-1 4-16 0,0-1 0 15,-1-1-288-15,1 2-64 0,0 0-16 0,0 2 0 16,0-3-384-16,1 3-80 0,0-1-16 0,-1-1 0 16,3 1-512-16,-1-1-96 0</inkml:trace>
  <inkml:trace contextRef="#ctx0" brushRef="#br0" timeOffset="-172217.05">31891 11689 33167 0,'1'0'2944'0,"-1"0"-2352"16,1 0-464-16,0 0-128 0,-1 0 816 0,2 3 144 0,-1-2 16 0,-1 2 16 15,1-2-2032 1,0 4-416-16,2 1-80 0,-3 4 0 0,0 0 1024 0,-1 5 192 0,-3 1 64 0,0 1 0 16,-1 1 1792-16,-1 4 352 0,0 0 80 0,-2 0 16 15,1 6-1344-15,1-2-272 0,-2 3-48 0,1-2-16 16,0 2-496-16,-1-4-80 0,3 1-32 0,-1-1 0 16,1-5-736-16,1-3-160 0,2-1-16 0,-1-6-9120 15,2-2-1824-15</inkml:trace>
  <inkml:trace contextRef="#ctx0" brushRef="#br0" timeOffset="-171991.95">32211 11342 43311 0,'0'2'1920'0,"0"-2"384"0,0 2-1840 0,0-2-464 0,1 2 0 0,0-2 0 32,1 0-1856-32,-1 0-448 0,0 3-112 0,0-2-16 0,1 1-2848 0,-2-2-576 15,0 0-112-15,0 0-32 0,-12 19 6000 0,5-15 960 0,-3 2 304 0,0-3 64 16</inkml:trace>
  <inkml:trace contextRef="#ctx0" brushRef="#br0" timeOffset="-171453.41">32175 11945 21183 0,'3'2'944'0,"-2"0"192"0,0-2-912 0,0 3-224 0,0-3 0 0,1 1 0 15,-1 1-512-15,0 2-160 0,2 2-32 0,-2 3 0 0,1 1 832 0,1 5 144 0,-2 1 48 0,-1 0 0 16,1 0 2064-16,-1 0 432 0,0-1 64 0,0-2 32 16,2 0-272-16,-2-3-48 0,1-1-16 0,0 0 0 31,0-3-1744-31,2 0-336 0,-2-2-80 0,1-1-16 16,0 3-256-16,-1-2-144 0,0-2 160 0,0 2-160 0,1-1 192 15,-1 0-48-15,-1 1-16 0,1-2 0 0,0-1 0 16,1 2 0-16,-1-3 0 0,0 0 0 0,2 0-128 0,-2 0 160 15,2 0-160-15,0-4 160 0,1-1 32 0,1 0 16 16,1-1 0-16,0-5 0 0,1 0-208 0,1-4 0 16,-1-1 0-16,2-5 0 0,1-3 0 0,-2-3 0 15,2-3 0-15,1 0 0 0,1-3-192 0,-3 5 192 16,3-3-192-16,-3 6 192 0,1 3-240 0,0 5 64 16,0-2 16-16,-1 7 0 0,-2 2 160 0,2 4 0 15,-2 2 0-15,1 2 0 0,0-2 0 0,0 4 0 16,0 0 0-16,2 1 0 0,0 2 0 0,0 3 0 0,0 0 0 0,1 1 0 15,0 4 0-15,0 3 224 0,1 2-32 0,-4 3 0 16,2-1-192-16,-1 4 0 0,-2 1 0 0,2 1 0 16,-2-1 0-16,-1 5 144 0,2 1-144 0,-2-1 128 15,-1 2-128-15,0 1 192 0,-3-3-192 0,0 1 192 16,-1-1-192-16,-2-2-224 0,-1-1 48 0,0-1 16 31,-1-4-304-31,1 1-64 0,-2-5-16 0,1 0 0 0,-2 0-560 0,-2-3-112 0,1-1-32 0,0-4-15648 16</inkml:trace>
  <inkml:trace contextRef="#ctx0" brushRef="#br0" timeOffset="-170704.46">33419 11712 28559 0,'1'-4'1264'0,"1"-2"272"0,0 3-1232 0,0 0-304 0,0-1 0 0,0 1 0 16,1 1-512-16,-1-2-144 0,3 0-48 15,2-4 0-15,1 0 1152 0,1 0 208 0,-2-1 48 0,-1 5 16 0,-1 1 1616 0,0-1 320 16,-2 4 64-16,-1 0 16 0,-2 0-1344 0,0 1-272 16,-1 2-48-16,-3-2-16 0,-1 1-416 0,-1 1-96 15,-2 1-16 1,0-2 0-16,-3-1-528 0,0 2 0 0,-4-3 0 0,0 2 0 0,-2-2 0 0,-1 1-224 16,-3-1 64-16,1 0 16 15,1 0 144-15,-1 3-160 0,0-3 160 0,0 0-160 0,-1 2 160 0,2 0 0 16,0 0 0-16,0 2 128 15,3 0-128-15,0 0 192 0,3 0-64 0,-1 2 0 16,2 1 48-16,1 0 16 0,2 2 0 0,0-1 0 16,2 2-192-16,1 0 192 0,1 0-192 0,1 2 192 15,3-2-192-15,1 0 160 0,1 1-160 0,3 0 160 0,-1 1 0 0,4 0 0 0,1-1 0 0,2 1 0 16,1 3 0-16,0-2 0 16,2 3 0-16,-1 0 0 0,2 0 16 0,1 0 0 15,2 2 0-15,0 5 0 0,2-4-48 16,1 5 0-16,1-2 0 0,0 4 0 0,1-1 16 0,-2-2 0 0,-2 2 0 0,-1-3 0 15,-3 3-144-15,-2-3 160 0,0 1-160 0,-4-1 160 16,0 0-160-16,-3-1 0 0,0 1 0 0,-2-4-176 16,0 3 176-16,-1-5-192 0,1 4 192 0,-2-2-192 0,0 1 192 15,0-1 0-15,2-2 0 0,-2 0 0 0,0 3 0 0,1-3 0 16,0 0 0-16,-2-1 128 0,1-1-128 0,1 0 128 16,-2 0-128-16,0-2 128 0,-2 1-128 0,1-1 144 31,0-2-144-31,-2 2 160 0,1-2-160 0,-1-1 0 15,1 1 144-15,-2 0-144 0,1-2 0 0,-2 0 0 0,0 0 0 0,-2-1 0 16,0-1 128-16,-2 1-128 0,1-3 128 0,-3 1-128 16,-1 1 0-16,-2-2 0 15,-1 0 0-15,0-2-128 0,-2 2 128 0,-2-2 0 0,-1-2 0 16,0-2-128-16,1 2 128 0,-1-3 0 0,3 0 0 16,-1-4 128-16,5 4-128 0,-1-6 128 0,1 2-128 0,1-2 128 15,1-1-416-15,1-4-80 0,3 2-16 0,2-5 0 31,4 3-656-31,2-6-144 0,3-7-32 0,3-5 0 0</inkml:trace>
  <inkml:trace contextRef="#ctx0" brushRef="#br0" timeOffset="-167656.34">13376 3922 43311 0,'5'-6'3840'0,"0"2"-3072"0,-2 2-608 0,1 2-160 16,-1 0-800-16,2-3-192 0,2 2-32 0,5-2-16 0,4 0 720 0,3-1 160 15,1 4 32-15,-4 0 0 0,-3 2 128 0,-5 3 0 16,-3-1 0-16,-5 3-128 0,-4-1-48 0,-3 2 0 15,-2-1 0-15,-2-1 0 0,-3 0 176 0,-1-2 256 16,1-2-64-16,-3-2-16 0,1 0 400 0,0 0 64 16,-1-5 32-16,0 2 0 0,-2-4-144 0,-2 1-16 15,0-1-16-15,-2-2 0 0,-3-1-160 0,-3-2-16 16,-2 2-16-16,-1-2 0 0,-1 2-176 0,-3 0-128 0,-6 1 192 0,-3 3-192 16,-2 0 0-16,-3 0 0 0,-4 4 0 0,-1 4 0 15,-3 1 0-15,-7 4 0 0,2 1 0 0,-3 0 0 16,-7 0 0-16,-9 5 0 0,-7 3 0 0,-3-4 0 15,7 0-208-15,-3 1 0 0,-2 0 0 0,0-3 0 16,1 5-48-16,5-5 0 0,6-4 0 0,5 0 0 16,10-3-160-16,3-3-32 0,5 0-16 15,5-3-18096-15</inkml:trace>
  <inkml:trace contextRef="#ctx0" brushRef="#br0" timeOffset="-166749.02">12314 7959 15663 0,'5'-12'1392'0,"-1"3"-1120"16,1 1-272-16,2-1 0 0,-2 6 2064 0,2 0 368 16,3-3 64-16,6-1 0 0,11-6-496 0,14-3-96 15,12-1-32-15,6 0 0 0,3 4-912 0,-2 3-176 16,-5 2-32-16,-6 4-16 16,-6 2-1808-16,-7 4-352 0,-7 2-80 0,-6-1-16 15,-7 4-1072-15,-6 1-224 0,-5-2-32 0,-4 4-16 0,-2-1 2496 16,-6-2 496-16,0 2 112 0,-4-2 16 0,0 2 2208 0,-3-5 448 0,0 0 96 0,2-2 0 15,-2 0-400-15,2-2-96 0,1 0-16 0,0-2 0 16,1-2-1440-16,0 1-288 0,0 0-64 0,2-1-16 16,-2-1-368-16,-3 4-80 0,1-1-16 0,-4 2 0 15,-3 0-224-15,-5 0 0 0,-6 2 0 0,-6 2 0 16,-7-2 0-16,-7 2 0 0,-7-3 0 0,-9 4 0 0,-9 1 144 16,-4 1-144-16,0-1 128 0,-1-1-128 0,1 0 512 0,-3-2 32 15,-2 4 0-15,4-4 0 16,5 6 208-16,5-5 32 0,8 2 16 0,0-2 0 15,-3 1-256-15,0 1-48 0,4 1-16 0,1-1 0 0,6 3-480 16,4-3 128-16,5 2-128 0,0-5 0 0,4 2-176 0,0-1-80 16,-1 2 0-16,2-2-16 15,3 0-528-15,-2 1-96 0,2 1-32 0,0 0-12832 16,2 1-2576-16</inkml:trace>
  <inkml:trace contextRef="#ctx0" brushRef="#br0" timeOffset="-165652.97">29732 11604 32255 0,'2'-4'2864'0,"1"2"-2288"0,0-1-576 0,1 2 0 16,1 1 208-16,1 0-64 0,3-2-16 0,6-2 0 31,4 2-1648-31,7-2-336 0,4 0-64 0,-2 2 0 16,0 2 256-16,-4 0 48 0,-3 2 16 0,-4-1 0 0,-5 2 1056 0,-5-2 224 15,-2 2 32-15,-5-1 16 0,-2 2 1792 0,-4-2 352 0,-3-2 80 0,-1 1 16 16,-1-2 208-16,-1 1 32 0,0-2 16 0,1-2 0 0,0-1-528 0,1 1-96 16,2 1-32-16,1-4 0 15,2 4-880-15,1 0-176 0,0 0-48 0,0 0 0 0,2 3-144 0,-2-2-16 16,0 2-16-16,-1 2 0 0,-1 1-48 0,-5-2-16 16,-5 4 0-16,-5 1 0 0,-8 0-80 0,-9 2-16 15,-13-2 0-15,-13 2 0 0,-6-4 64 0,-10 2 16 16,-6-2 0-16,-9-2 0 0,-8 2 368 0,3-4 64 15,10-4 0-15,8 2 16 0,10-2-16 0,12-2-16 16,12 0 0-16,12 0 0 16,11-4-624-16,9-5-240 0,7-9 16 0,8-9 0 0</inkml:trace>
  <inkml:trace contextRef="#ctx0" brushRef="#br0" timeOffset="-149601.25">24325 713 38703 0,'-2'-3'3440'0,"1"0"-2752"16,1 3-560-16,0 0-128 0,1 3 0 0,-1-3 0 15,0 0-192-15,-1 0 192 16,-1 0-624-16,0 1 0 0,-3 3 0 0,-2 1 0 16,-4 4-928-16,-4 0-192 0,-4 5-48 0,-3 1 0 0,-3 2 1408 0,-3-1 384 0,-1 1-160 0,0-1 160 15,-4 3 1552-15,-4 3 384 0,-3 4 80 0,-5 5 16 16,1 5-816-16,-1 5-144 0,4 6-48 16,5 0 0-1,5 1-608-15,4-1-128 0,6 0-32 0,4-5 0 0,5-1 0 0,4-3-16 16,6 0 0-16,3 3 0 0,4 6-240 0,5 1 144 15,3 6-144-15,6-4 128 0,2-5-128 0,5-2 0 16,4-8 0-16,3-3 0 0,3-10 0 0,1-2 0 0,2-3-144 0,5-3 144 16,1-2 0-16,1-2 0 0,-1-4 128 15,-1-2-128-15,0-4 224 0,-1-4-48 0,0-2-16 0,4-8 0 16,5 2-160-16,2-6 0 0,3-5 0 0,1-3 128 16,-2-5-128-16,-6-6 0 0,-6-1 0 0,-3-4 0 0,-4-5 0 0,1-4 0 15,2 1-128-15,-1-6 128 0,0 1 0 16,-5-1-176-16,-4-1 176 0,-6-4-128 0,-5-2-16 0,-8 2 0 15,-6 6 0-15,-6 7 0 0,-8 1 144 0,-8 5 0 16,-9 4 0-16,-6 4 0 0,-5 3 0 0,-1 2 0 16,1 3 0-16,-1 2 0 0,1 0 0 0,1 2 0 15,1 3 0-15,1 3 0 0,2 0 0 0,1 5 0 16,-1 1 0 0,2 3-192-1,2 2-400-15,2 4-96 0,4 2-16 0,1 4-17296 0</inkml:trace>
  <inkml:trace contextRef="#ctx0" brushRef="#br0" timeOffset="-148948.33">26039 323 35935 0,'-8'2'3200'0,"-1"1"-2560"0,2-2-512 0,2 1-128 15,1-2-192-15,-1 3-64 0,-2 0-16 0,-7 1 0 32,-6 5 272-32,-6 1 0 0,-2 2 0 0,-1 4 0 0,0 0 192 15,0 3 32-15,1 1 16 0,-1 2 0 0,1 3 240 0,-2 5 48 0,-2 3 16 0,0 7 0 0,-1 1-48 0,0 4-16 16,-1 2 0-16,2 1 0 0,6-7-224 0,-3 7-64 31,1 9 0-31,-1 8 0 0,2 11-192 16,2 0 176-16,4 0-176 0,2-6 160 0,1-2-160 0,2-3 0 15,4 2 0-15,2 1 128 0,2-4-128 0,5-1 0 16,3 2 0-16,1-4 0 0,4-7 0 0,1 2 0 16,2-2-224-16,1 0 80 15,4-4-720-15,0-5-144 0,3-4-16 16,3-3-16-16,2-7-1168 0,3-3-224 0,2-2-64 0,2-3 0 15,0-5-528-15,2-4-112 0</inkml:trace>
  <inkml:trace contextRef="#ctx0" brushRef="#br0" timeOffset="-148065.65">26667 833 17503 0,'0'-2'1552'0,"0"-2"-1232"0,2 4-320 0,-1-2 0 0,-1 2 1152 0,1-2 192 15,2 0 16-15,-2-4 16 0,3 0-624 0,-2-3-128 16,2 1-32-1,-2-1 0-15,-1 0 576 0,-1 2 112 0,-1-2 32 0,-2 3 0 16,-2 2 336-16,-3-1 64 0,-2 4 16 0,-3 1 0 16,-5 1-752-16,-1 1-144 0,-5 5-16 0,-3 1-16 0,-4 2-592 0,-1 0-208 15,-2 2 144-15,2 2-144 0,1-2 0 0,4 1 0 16,4-1-144-16,2 1 144 0,3-4 0 0,3 0 128 0,3-3 0 0,1 4 16 16,4-4 80-1,-1 1 16-15,3-1 0 0,0-1 0 0,2 1-240 0,0-1 0 0,1 1 0 0,0-1 0 16,1 1 0-16,1 0 0 15,0 3 0-15,0-2 0 0,3 2-192 0,-1-3 0 0,2 4 16 0,1 2 0 16,0-2 176-16,2 3-160 0,1-1 160 0,-1 2-160 0,3 1-80 16,0-2-16-1,2 2 0-15,0 4 0 16,5-1-320-16,0 2-80 0,4 2-16 0,0 0 0 0,1 1-288 0,0 1-48 0,2-1-16 0,-2-1 0 31,-2 0 464-31,-4-3 96 0,-1-1 16 0,-3-2 0 0,-1 0 256 0,-2 3 48 0,-2-3 16 0,0 3 0 16,-2 0 128-16,0 0 0 0,-2 1 0 0,0 1 128 15,-1-1-128-15,1 1 0 0,-2-2 0 0,-1 4 128 0,0-5-128 16,-1-2 0 0,-2 3 128-16,-1-3-128 0,1-3 544 0,-2 2 32 15,0-2 16-15,-3-3 0 0,1 2-208 0,-2-2-64 16,-1-2 0-16,-1 2 0 0,-1-3-128 0,-3 0-48 0,-2 2 0 16,-3-2 0-1,-2 4-512-15,-3-3-96 0,-2 1-32 0,-3 3 0 16,-1-3-576-16,0 1-112 0,-1 0-32 0,-2 0 0 15,1-1-224-15,0 1-48 0,-2-2-16 0,0 2-9280 0</inkml:trace>
  <inkml:trace contextRef="#ctx0" brushRef="#br0" timeOffset="-147366.49">27707 882 27647 0,'0'-4'2448'0,"-1"1"-1952"16,1 2-496-16,0 1 0 0,1 0 672 0,-1 0 32 15,0 0 16-15,2-2 0 0,-2-2-208 0,1 1-32 0,-1 1-16 0,-1 1 0 16,-1 1 64-16,0 1 16 0,-3 4 0 0,-1-1 0 16,-2 3 48-16,-2 4 16 0,-2 2 0 0,-1 3 0 15,-5 6-160-15,-2 8-16 0,-3 7-16 0,-4 6 0 16,-2 8-32-16,0-1 0 15,-2 5 0-15,-1-2 0 0,1-2-48 0,2-1-16 0,1 1 0 0,2 2 0 16,2-2-128-16,2 0-48 16,1-3 0-16,2-5 0 0,3-3-144 0,3-7 0 0,3-3 0 0,1-6 0 31,3-4-608-31,4-2-48 0,0-6-16 0,4-2-10912 0,3-4-2192 16</inkml:trace>
  <inkml:trace contextRef="#ctx0" brushRef="#br0" timeOffset="-147032.33">27806 843 31327 0,'-2'-6'1392'0,"1"2"272"15,-2-1-1328-15,2 4-336 0,1 1 0 0,0 0 0 0,0 0 960 16,0 1 112-16,-1 2 16 0,1 1 16 16,0 0-128-16,0-4-16 0,0 0-16 0,1 29 0 0,-1-17-448 0,0 4-96 15,0 4-16-15,1 5 0 0,-1 0-128 0,1 7-48 16,1 2 0-16,0 7 0 0,1-1-16 0,0 1-16 16,2 2 0-16,1-2 0 0,1-3-48 0,0 0-128 15,2-1 192-15,-1-1-64 0,2-1-128 0,0 0 0 16,-1 2 0-16,1-1 0 0,0-2-176 0,-1 1-16 15,1-1 0-15,-1-3 0 16,-2-1-336-16,1-3-80 0,-3-1-16 0,-2-4 0 16,1-2-1184-16,-4-1-240 0,-1-1-64 0,-3-4-13056 0</inkml:trace>
  <inkml:trace contextRef="#ctx0" brushRef="#br0" timeOffset="-146794.96">27385 1453 40543 0,'3'-3'3600'0,"2"3"-2880"0,0 0-576 0,0 0-144 16,0 0 0-16,3 0 0 0,3 0-160 0,7 0 160 0,12 0-144 0,10 0 144 15,9 0-128-15,2 0 128 0,-1 0 0 0,-3 0-160 16,-2 0 160-16,-3-2 0 15,-1 2-752-15,-3-1-32 0,-2 1-16 0,-3 0-16112 16</inkml:trace>
  <inkml:trace contextRef="#ctx0" brushRef="#br0" timeOffset="-146208.39">28107 106 25791 0,'-1'-5'2304'0,"-1"4"-1856"0,2-1-448 0,0 2 0 16,0 2 1360-16,2-2 176 0,-2 1 48 0,1-1 0 16,0 3-144-16,2 0-32 0,0 4 0 0,2 1 0 15,3 5-592-15,1-1-128 16,3 5-32-16,2 4 0 0,4 4-224 0,2 3-48 0,4 5-16 0,2 3 0 0,1-2-144 16,3 3-32-1,4 2 0-15,5 5 0 0,9 12-192 0,4 6 0 16,5 3 0-16,-2 1 0 0,-5-5 0 0,-6 1-128 0,-9-7 128 15,-4 4 0-15,-5 8-240 0,-5 2 16 16,-2 0 0-16,-6-2 0 0,-1-6-48 0,-4-2-16 0,0-5 0 16,-3 0 0-16,-2 0 576 0,1-1 112 0,-3 2 32 15,0-5 0-15,1 0-48 0,-1-6-16 16,-1-2 0-16,-1-2 0 0,-1-2-368 0,-1 1 0 0,-2 1 0 16,-1 5 128-16,-3-1-928 0,-1-2-176 0,-2-1-48 0,-6 3 0 31,-1-4-176-31,-6 1-32 0,-5-1-16 0,-8 3-14448 0</inkml:trace>
  <inkml:trace contextRef="#ctx0" brushRef="#br0" timeOffset="-128055.48">26853 311 18431 0,'2'-2'1632'0,"1"2"-1312"0,-2-2-320 0,0 2 0 15,-1-2 960-15,0 2 112 0,2 0 16 0,-1-2 16 0,0 2 1200 16,2-4 224-16,-2 2 48 0,0-2 16 0,0 0-416 0,0-1-96 16,1 2-16-16,0-1 0 0,1-2-976 0,2 1-192 15,1 0-32-15,2-1-16 0,5-1-256 0,3-1-48 16,2 0-16-16,7 0 0 0,4-2-384 0,4 1-144 15,7-1 0-15,3 0 144 0,3 4-144 0,-4 0-144 16,-3 0 144-16,2 2-208 0,2 2-32 0,3 2 0 16,0 0 0-16,-2 3 0 0,-3 3 240 0,-4 4 0 15,-5 3 0-15,-6 2-144 16,-6 1 144-16,-5 2 0 0,-6 1 0 0,-4-3 128 0,-5 0-128 0,-3 0 144 16,-3-2-144-16,-3 0 160 0,1 0-160 0,-5 1 192 0,-2 1-192 15,-1 0 192-15,-1 3-192 0,-2-3 0 0,-3 5 0 0,-1-2 0 16,-1 4-192-16,-1-4-80 0,2 5-16 0,0-4 0 15,0 0 288-15,2-2-160 0,1 1 160 0,-1-5-128 16,2 3 128-16,-2-1 0 16,-2-4 0-16,0-1 0 0,-2 0 0 0,-2-3-128 0,0 0 128 0,-2-4-128 15,2 0-112-15,-1-2-16 0,-2-2 0 0,0 0 0 16,3-3 32-16,2-4 0 0,3 1 0 0,1-4 0 16,3-2-32-16,1 0-16 0,5-5 0 0,2 1 0 15,4 0-160 1,1-1-16-16,1 1-16 0,4 2 0 0,0-2 464 0,3 4 192 0,-1 2-16 0,2-1 0 0,1 3 432 0,1 2 96 15,0 0 0-15,0 2 16 0,3 4-304 0,0-2-64 16,2 2-16-16,0 2 0 0,1 2-96 0,2 2-32 16,2 0 0-16,1 2 0 0,3 3 96 0,2 0 16 15,2 4 0-15,-1-1 0 0,2 4-320 0,0-2 0 16,-3-1 0-16,-1 1 0 0,0-4 0 0,-1 1 0 16,-1-1 0-16,-2-2 0 15,1 0 0-15,0 0 0 0,-1-1 160 0,0 0-160 16,1-2 0-16,0 2 0 0,3-2 0 0,1 1 0 15,3 2-416-15,1 0-160 0,0-4-48 0,1 0 0 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57:22.8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12908 15884 34095 0,'-3'0'3024'0,"-2"-3"-2416"0,1 1-480 0,2 1-128 0,0 1 832 0,0-3 128 16,-2 1 48-16,-3-3 0 0,-3 0-1008 0,-3-1-448 15,0 0 48-15,-2-1 0 16,1 2-512-16,0 3-112 16,0-1 0-16,-2 3-16 0,0 3 1376 0,-2-3 288 0,0 4 48 0,-3 2 16 0,0 0 16 0,0 0 16 15,-1 3 0-15,-3 1 0 0,-1 0-304 0,-4 2-64 16,-1-2-16-16,-2 2 0 0,-4 1 208 0,-1-1 32 16,-3 2 16-16,0-2 0 0,1 0-336 0,2 1-64 15,1 0 0-15,2-3-16 0,2 1-16 0,-2 3 0 16,-1-4 0-16,-2 2 0 0,-3-3-160 0,-7 3 160 15,-4-2-160-15,-5 0 160 0,-2 2-160 0,2-2 0 16,1-1 0-16,2 2 0 0,2 0 0 0,-2-1 0 0,-5 0 0 16,-1-1 0-16,-1-3 0 0,2 1-272 0,2 2 64 15,3-3 16-15,2 0 192 0,0-1 0 0,-3 0-160 0,0-1 160 16,-3-2 0-16,2 2 0 0,2-4 128 0,5 0-128 16,7 0 0-16,3 0 0 0,3-2-144 0,0 0 144 15,1-3 0-15,1 2 0 0,-1-1 160 0,-1-2-32 16,2-3-128-16,1 2 0 0,4 0 0 0,0-2 0 15,5-3 0-15,3 1 0 0,1 0 0 0,4 0 0 16,2-1 0-16,2-1 0 0,3 3 0 0,-1 2 0 0,3-2 0 16,-1 1 0-16,3 2 0 0,2 1 0 0,-1-1 0 0,3 4 0 15,0-3 0-15,-1 1 0 0,4 1 0 0,-1 0 0 16,1 2 0-16,2-2 176 0,0 2-176 0,1 0 128 16,2 0-128-16,3-2 128 0,0 2 0 0,1-1 0 15,1-1 0-15,1 1 0 16,2-2 112-16,-1 0 16 0,2-1 0 0,-1-3 0 15,3 0 0-15,-2 2 0 0,0-3 0 0,0-1 0 0,1 0 0 0,-2-2 0 16,-3 4 0-16,-1-3 0 0,-2 3 0 0,-3 1 0 0,-2 2 0 16,-2 0 0-16,-2 3-256 0,-2 0 0 0,-2 0 0 15,-2 3 0-15,-1 3 0 0,-4-2 0 16,-1 4 0-16,-1-2 0 0,-6 6-160 0,0 1-80 0,-5 2-16 16,-2 1 0-16,0 3 112 0,-1 0 16 0,0 0 0 0,2 0 0 15,1 0-16-15,2-1 0 0,1 1 0 0,1-4 0 16,2 2 272-16,2-2 48 0,0-2 16 0,2 0 0 15,0-1 0-15,3-3 16 0,1 3 0 0,2-2 0 16,2-1-64-16,1 7-16 0,2-1 0 0,2 4 0 0,1 3-128 16,4 0-224-16,3 6 48 0,4 1 16 0,5 6 160 0,3 2-192 15,3 1 192-15,3 4-192 0,3 2 192 0,4-1 0 16,2 4 0 0,2-8-128-16,2-6-144 0,3-1-32 15,2-4 0-15,0-6-12976 16,-1-4-2592-16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57:57.63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25333 12059 911 0,'-1'0'0'0,"0"-2"0"16,0 0 0-16,-1 2 0 0,1-2 0 0,1 2 0 16,-1 0-144-16,-2 0 144 0,1-3 0 0,-4 2 0 15,-2 1 192-15,-3 0-48 0,-1 0 1568 0,-2 0 304 16,-2 1 64-16,1-1 16 0,0 0 1408 16,-1 0 272-16,0 0 64 0,-1 0 16 0,-3 3-1744 0,-1-3-336 15,-1 0-80-15,-3 2-16 0,-1 0-1680 0,-2 1-256 16,-1 2-80-16,1 1-32 15,2 1-256-15,0-1-48 0,-1 1-16 0,1 2 0 0,1 1 432 0,0 0 96 16,1 2 16-16,-1 0 0 0,0 1 752 0,0 0 160 0,3 0 16 0,-3 0 16 16,-1 2 112-16,-1-2 32 0,-1 0 0 0,-2-2 0 15,0 3-80-15,2-4-16 0,3 1 0 0,-1 0 0 16,2 1-528-16,0 1-128 0,2 2 0 0,2 1-16 16,1 0-304-16,1 0-64 0,1 2-16 0,-1 1 0 15,2 1 208-15,-1 2-176 0,0 0 176 0,-1-1-160 16,0 2 640-16,-3-1 128 0,-3 1 32 0,-1 2 0 0,-3-4 0 15,-3 3 0-15,-2-2 0 0,-1-1 0 0,1 1-512 16,1-3-128-16,0 0 0 0,2-2 0 0,5-3 0 0,2 2 0 16,1 0 0-16,-1 3 0 0,3-3 0 0,2 3 0 15,-2 0 0-15,2 1 0 0,-2 1 0 16,-1 2 0-16,-4 2 0 16,-1 4 0-16,-2 2 0 0,-3 0 0 0,0-2 0 0,0 2 0 15,0-2 0-15,0-4 128 0,3-2-128 0,2-2 128 16,1-1 0-16,3-2 0 0,1 1 0 0,2 1 0 15,2-2 64-15,1 1 32 0,2-3 0 0,1 2 0 16,-1 0-224-16,0 0 0 0,1 1 128 0,-1 1-128 16,-1 1 0-16,-2-2 0 0,-3 6 0 0,-2-3 0 0,-3 1-160 15,-2 1-32-15,-1-1 0 0,-2 1 0 16,0 2-240-16,0-3-48 0,5-5-16 0,0 1 0 0,3-2 96 16,3 2 16-16,2-5 0 0,2 0 0 0,4-2 672 0,1 1 144 15,2-3 16-15,1 0 16 0,2-2-80 0,0 2 0 16,0-1-16-16,1 1 0 0,1-3-224 0,-3 2-144 15,2-1 192-15,-1 2-192 0,0-2 0 0,1 0-224 16,-1 0 16-16,-1 0 0 0,1 1 48 0,0-4 16 16,0 1 0-16,0-1 0 0,0 1 144 0,0-4 0 15,0 3 0-15,2-5 0 0,-1 1 0 0,2-1 128 16,-1-1-128-16,1 1 176 0,-1-3 144 0,2-1 48 16,0-1 0-16,-1 2 0 0,0-6-112 0,1 2 0 0,0-2-16 15,-1 2 0-15,0-3 0 0,-1-3 0 16,1 1 0-16,-3 0 0 0,0-3-48 0,0 1-16 0,-1-1 0 0,-2-1 0 15,1 3-32-15,1-3 0 0,-2-1 0 0,1 3 0 16,0-2-144-16,0-1 0 0,1 1 0 0,1 0 0 16,0 1 0-16,2-1-176 0,-1-2 176 0,0-2-192 15,2 1 32-15,-3 1 0 0,4 2 0 0,-2 1 0 16,2 5 160-16,0 4-192 0,-1 2 192 0,1 4-192 16,-1 3 192-16,-1 3-128 0,1 4 128 0,0 3-128 0,0 2-112 0,-1 5-16 15,1 7 0-15,0-1 0 0,-2 3 112 0,1-3 16 16,1 1 0-16,1-5 0 0,-1 0 128 0,2 1 0 15,0-4 0-15,2 2 0 16,0-1 272-16,2 1 96 0,1-3 16 0,1 0 0 16,0 1-256-16,0-3-128 0,2 2 160 0,-2-2-160 0,0 3 0 0,-1-3 0 15,0 0 0-15,-1 0 0 0,-1 0 0 0,0-1 0 16,1 1-144-16,-2-4 144 0,1-2 0 0,0-3 0 16,2-1 0-16,0-4 0 0,3-2 384 0,0-2 32 15,3-2 0-15,2-5 0 0,3-3-96 0,1-4-32 16,2-4 0-16,0-2 0 0,4-3-32 0,1-3 0 15,5-3 0-15,3-1 0 0,8-1-256 0,3-1 0 16,5-1-176-16,4 1-12832 16,2-1-2576-16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58:54.55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7874 16367 21183 0,'-6'-5'1888'0,"-1"2"-1504"0,1 0-384 0,-1 2 0 16,2 1 848-16,-3 0 112 0,-6-2 0 0,-9-2 16 16,-9-1-1872-16,-7 0-368 0,-4 3-80 0,0-2 0 15,1 4 1712-15,-3-3 336 0,-2 3 80 0,-2 3 16 0,-6-2 1696 16,-3 4 352-16,-4-1 64 0,0-3 16 16,2 4-1712-16,-2-5-352 0,4 1-64 0,-4 2-16 0,-5-3-784 0,-4 2 0 15,-7 2 0-15,1-1-192 16,5 2-272-16,1 0-48 0,1 0-16 0,0 1 0 0,-3 2 1104 15,1 2 208-15,4 1 48 0,9 1 16 0,6-2-512 0,6-2-96 16,5-3-32-16,5-2 0 0,4 0-80 0,7-3 0 16,9 0-128-16,8-3 192 0,11 0-192 0,8 3-256 0,11-5 48 0,9 1 16 15,10-2 192-15,7 0 160 0,10-2-32 0,10-3 0 32,-1 1-128-32,20 0-192 0,15 0 32 0,8-2 16 0,-3 2 16 0,9-1 0 0,10 4 0 0,-2 0 0 15,-10 1 128-15,0 4-160 0,-7 0 160 0,-3 2-160 16,-4 2 32-16,-15 0 0 15,-15 2 0-15,-8 1 0 0,-7-1 576 0,-9-1 128 16,-6 2 32-16,-9 3 0 0,-5 0 32 0,-9-2 0 16,-6 4 0-16,-7 0 0 0,-4 0-320 0,-5-1-48 0,-6 1-16 15,-9-2 0-15,-9 2 0 0,-10 0 0 0,-12 0 0 0,-8-1 0 16,-5-3-256-16,-15 0 0 0,-15-2 0 0,-16-2 0 16,-13-1-160-16,-10 2-96 0,-2-3 0 0,-3 1-16 0,-5 2 272 15,-2-1-128 1,5 2 128-16,0 0 0 0,5 2 176 0,-2-1 144 0,6 0 16 0,5 0 16 0,12 2-96 0,15 2-32 15,14-2 0-15,12-1 0 0,12 3-224 0,17-3 0 16,18-3 0-16,17 0 0 0,16-3-160 0,19 0-80 16,19-2-16-16,21-2 0 31,18-2-432-31,12 0-80 0,3-3-32 0,26 2-11264 0,35-6-2256 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5:59:53.5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9133 5806 15663 0,'-8'-3'1392'0,"-1"1"-1120"16,3 0-272-16,2 2 0 0,1 0 224 0,-3 0-16 0,-4 0 0 16,-6-2 0-16,-5 0-208 0,-1 0 0 0,0 0 128 15,2-2-128-15,5 2 1152 0,4-1 192 0,5-1 48 0,1 3 0 16,4-1 336-16,1-2 64 0,2 4 0 0,2-2 16 15,1-1-528-15,0 3-128 0,0-1 0 0,1 1-16 16,1 0-496-16,-1 0-112 0,1 1-16 0,-1-1 0 16,1 3-368-16,-1-3-144 0,2 0 0 0,-1 0 144 15,1 0 208-15,0 0 32 0,2 2 16 0,1-4 0 16,2 2 240-16,2 0 64 0,1-4 0 0,2 1 0 16,2 1-432-16,4 1-80 0,3-3 0 0,5 1-16 0,2 0-176 15,7 0 0-15,3 0 0 0,3 0 128 16,1-1-128-16,-1 2 160 0,-3-1-160 0,-3 2 160 0,-4-2-160 0,-1 1 0 15,-1 1 0-15,-2 1 0 0,0-2 0 0,3 2 0 16,1-2 0-16,3 0 0 0,3 2 0 0,2-3 0 16,3 2 0-16,0 1 0 0,-2-2 192 0,0 2 128 15,3-4 0-15,3 1 16 0,1 1-144 0,7-2-48 16,4 1 0-16,0-1 0 0,-3-1-144 16,-4 1 0-16,-4 2 0 0,-5 1 0 0,-2 1-176 0,0 1-16 15,-1 4 0-15,0-2 0 0,-3 4-80 0,-5-1-32 16,-2 1 0-16,-6-1 0 0,-3 1 304 0,-3-1 0 15,-2 0 0-15,-3-4 0 0,-1 2 320 0,0 0 0 16,0-2 16-16,0 1 0 0,2 0-80 0,-1-3-32 16,2 2 0-16,2-2 0 0,1 0-224 0,1 0 176 0,2-2-176 0,0 2 160 15,0-3-160-15,-1 3 0 16,-2-3 0-16,-2 0 0 0,-2 0-224 0,-3-1 32 0,-1-1 0 0,-3 2 0 16,-2-1 192-16,-2 0 0 0,-4-1-160 0,-1 2 160 15,-2-1 0-15,-2-1 240 0,0 0-48 0,-2-1 0 16,0 0 0-16,-1 0-16 0,0-3 0 0,0 1 0 15,1-3-16-15,-1 0 0 0,0-1 0 0,1-4 0 0,-2 1-160 16,0-1 160-16,0-3-160 0,0-1 160 0,-1 2-160 16,-1-1 0-16,1 3 0 0,-1 0 0 0,-2 0 0 15,-1 1 128-15,-1 2-128 0,-4 0 128 16,-1 1 0-16,-2 2 0 0,-5 0 0 0,-1 2 0 16,-4-1-128-16,1 3 0 0,1 1 0 0,2-1 0 15,1-1 0-15,5 2 0 0,3 1 128 0,3 1-128 0,2-3 208 0,4 3-32 16,1 0-16-16,2 3 0 0,3-3-160 0,3 2-176 15,-1 1 48-15,3 0 0 16,2 1-272-16,2 2-48 0,3-1-16 0,3 2 0 16,-1 0-32-16,2-1 0 0,4 2 0 0,0 1 0 15,2 1-80-15,1-1 0 0,3 0-16 0,0 1 0 0,0 0 272 0,0 1 48 16,-2 2 16-16,0 0 0 0,0-1 656 0,-2 1 144 0,-2 2 32 16,-2-2 0-16,0 2-64 0,-2 2 0 0,-1 1 0 15,-3 2 0-15,-2 1-256 0,-1 3-64 16,-3 2-16-16,0-1 0 0,-2 0-176 0,-2 1 128 0,-1-1-128 0,-2-4 128 15,0 1-128-15,-3 1 0 0,0-4 144 0,-2 2-144 16,0-2 144-16,-3-3-144 16,0 3 192-16,-3-6-192 0,1 0 320 0,-4-2-32 15,-1 1-16-15,-1-5 0 0,-1 2 64 0,-2-5 16 0,0 2 0 0,-1-1 0 16,0-2-352-16,0 0 0 16,0-2 0-16,-1-8-192 0</inkml:trace>
  <inkml:trace contextRef="#ctx0" brushRef="#br0" timeOffset="6509.92">19494 5224 35935 0,'4'-9'3200'0,"-2"0"-2560"16,1 3-512-16,-2 2-128 0,0 2-320 0,1-2-64 0,1-2-32 0,2-7 0 0,3-5 1120 0,3-2 208 15,1-6 48-15,2-1 16 16,-1 2-512-16,0 5-96 0,-1 0-32 0,-1 6 0 16,0 0-336-16,-2 5 0 0,-2 1 0 0,0 6 128 0,-1 2 112 0,-2 7 16 0,-2 3 16 0,-2 3 0 15,-1 8-272-15,-2 4 160 0,-2 5-160 0,-1 3 128 16,-3 3-128-16,0 1 0 0,-3 1 0 31,0-3 0-31,1-3 0 0,-1 0 0 0,-2 5 0 0,-1 2 0 16,0 4 0-16,2 3 0 0,-1 3 0 0,1-1 0 15,0-1 0-15,3-2 0 0,4-7-224 0,1-4 80 16,3-6 144-16,0-6 0 0,4-4 0 0,0-1 0 16,1-5 0-16,0-1 176 0,2 1-48 0,-1-5 0 0,1 2-128 15,0-6 0-15,0 0 0 0,0 1 0 0,-2-4-272 16,1 0-96-16,-1 0-16 0,-2-3 0 16,-1-1-96-16,-3 1-32 0,-2-4 0 0,-2-2 0 15,-2 0-304-15,-3-3-64 0,-2-1-16 0,-3 0 0 0,-1-4 704 16,-2 3 192-16,-1-2 0 0,1-3 0 0,1 3 912 0,2-4 256 15,0 2 48-15,2-1 16 0,1 0-400 0,2 3-64 16,2 3-32-16,0 2 0 0,2 3-416 0,0 0-96 16,2 1-16-16,0 4 0 0,0 0-208 0,-1 2 0 15,2 1 128-15,2-4-128 0,-2 4 0 0,0-2 0 0,1-1 0 16,0 0 0-16,-1 0 0 0,2-1 0 0,0-2 0 0,0 0 0 16,0 2 0-16,2-2 0 0,1 0 128 0,0-3-128 15,2 2 224-15,2-2-48 0,2 2-16 0,3-3 0 16,1 1 0-16,3-1 0 0,5 1 0 0,2 0 0 15,2 0-160-15,4 3 0 0,5-1 0 0,4 0 0 16,8 1 0-16,4 0 0 0,2 2 0 0,-1 1 0 16,-2-4 0-16,-4 5 0 0,-7-2 0 0,-4 2 0 15,-5-2 0-15,-4 4 0 0,-5-4-128 0,-2 2 128 16,-3 2-224-16,-3-3 32 0,-2 2 0 0,-3 1 0 0,0 0 16 0,-3 0 16 16,0 0 0-16,-1 0 0 0,-1 0 32 0,-3 0 0 15,2 0 0-15,-3 1 0 16,-3 2 128-16,8-3 0 0,-19 7 160 0,5 2-160 0,0 0 0 0,-3 1 128 15,-3 6-128-15,-4 2 0 0,-5 4 0 0,-4 7-240 16,-8 1 48-16,-2 4 16 16,-5 3-304-16,-2-1-64 0,1 1-16 0,2-5 0 0,6 2 176 0,5-8 16 15,5-4 16-15,5-2 0 0,3-5 352 0,3-3 0 16,2-2 160-16,2-4-160 0,3-2 640 0,0-1 32 16,1 0 0-16,1-3 0 0,1 0-384 0,1-1-80 0,2-2-16 15,1 0 0-15,1 0-64 0,2-1 0 0,1-1-128 0,3 2 192 16,0-3-192-16,4-2 176 0,3 2-176 0,0-3 160 15,5-1-32-15,2 0-128 16,2-2 192-16,3-4-64 0,2-1 128 0,3-3 0 0,1-2 16 0,3-7 0 16,5-3-272-1,-2 1 0-15,0-3 0 0,0-2 0 0,4-4 0 0,2-2 0 16,3-2 0-16,0-7 0 16,-4-2-416-16,-4-4-144 0,-5-10-16 0,-4-6-18064 0</inkml:trace>
  <inkml:trace contextRef="#ctx0" brushRef="#br0" timeOffset="37039.58">18516 8572 42383 0,'-2'-3'3776'0,"3"1"-3024"0,1 1-608 0,2-2-144 0,0 1 0 0,-1 1 0 15,1-6 0-15,2-1 0 0,2-2-192 0,-2-6-128 0,-1 0-32 16,-5 0 0 0,-6 0 128-16,-5-2 32 0,-5 5 0 0,-8-3 0 0,-6 3-64 0,-9 3 0 15,-9-1 0-15,-12 4 0 16,-7-2-544-16,-7 3-112 0,-2 2-32 0,-12 0 0 16,-11 4-272-16,-7 0-48 0,-2 4-16 0,-3-1 0 0,-3 0 1280 0,-1 4 208 0,4 1 64 0,1 2 16 15,2-2 1248-15,-2 6 240 0,-1 5 48 0,3 1 16 16,7 4-864-16,0 2-160 0,5 5-48 0,5 4 0 15,5 1-336-15,3 5-80 0,4 2-16 0,0-1 0 16,2 5-208-16,4 1-128 0,2 5 160 0,4 2-160 16,8-2-208-16,2 0-144 15,0 4-32-15,1 0 0 0,3 3-144 0,5-5-48 0,9-2 0 0,9-6 0 32,9-2-64-32,7-3 0 0,9-3-16 0,10-1 0 0,9 1 912 0,8-2 176 0,11 1 32 0,12 3 16 0,10-3-32 0,12 7-16 31,10-2 0-31,7 3 0 0,1 1-432 0,13 4 0 0,13 9 0 0,2 3 0 31,-3 3-448-31,0-2-192 0,-4-1-16 0,-1 3-16 16,0 1-1824-16,-2-8-384 0,-5-5-64 0,3-10 0 0,7-12 1424 15,5-13 304-15,7-7 48 0,9-9 16 0,11-9 2432 0,-2-10 480 0,-7-5 96 0,8-9 32 16,5-9 736-16,-3-7 160 16,-5-5 32-16,-5-2 0 0,-3-1-2032 0,-11-3-400 0,-10-5-64 15,-7-5-32-15,-2-8-160 0,-7-2-128 16,-7-6 192-16,-6 2-192 0,-6-2 0 0,-5-2 0 0,-4-3-160 0,-10 0 160 15,-5 5-320-15,-10 4 64 0,-6 6 16 0,-9 4 0 16,-8 6 240-16,-9 2-176 0,-9 4 176 16,-9 4-160-16,-8 5 288 0,-12 1 64 0,-9 2 16 0,-10 6 0 15,-8 5-48-15,-11 1-16 0,-11 1 0 0,-8 3 0 16,-10-2-144-16,-6 5 0 0,10 0 0 0,3 5 0 16,1 2 0-16,-15 0 0 0,-17 1 0 0,-5 4 0 15,1 4 0-15,3 4 0 0,0 1 0 0,3 5 0 16,0 6-384-16,3 3-96 15,8 1-32-15,-5 5-17536 0</inkml:trace>
  <inkml:trace contextRef="#ctx0" brushRef="#br0" timeOffset="38893.96">12657 10919 35007 0,'-7'2'3120'0,"-1"1"-2496"0,4-3-496 0,1 0-128 15,2 0 0-15,-2 0 0 0,-3 0 0 0,-5 0 0 16,-3-3-816-1,-3 0-128-15,1 0-16 0,0-4-16 0,2 1 208 16,0-5 32-16,1-1 16 0,0-5 0 0,-2 0 320 0,0-2 64 0,-1-3 16 0,-3 0 0 0,0-1 976 0,-3-4 208 16,0 1 32-1,-1-2 16-15,-1-1 336 0,1 1 64 0,-2-4 16 0,2-2 0 0,-1 2-368 0,1 0-80 16,2 1-16-16,-1 2 0 0,4 0-336 0,-1 1-64 16,1 0-16-16,1 4 0 0,2 0-160 0,0 2-32 15,2 3-16-15,4 0 0 0,-1 1-240 16,1 2 176-16,0 3-176 0,1-3 160 0,2 1-160 0,-2-1 0 15,2 3-192-15,-1-3 192 0,0 4-160 0,0-4 160 16,0 0 0-16,-1 1-144 16,1 1 144-16,-2-1 0 0,0 2 0 0,-2-2 0 0,3 3 0 15,-1 4 128-15,1 0-128 0,1 6 128 0,1 0-128 0,1 6 0 16,0 4 0-16,0 5 0 0,3 3 0 0,-1 3 0 16,2 6-176-16,0 0 176 0,2 3-336 0,0 4 16 0,2 3 16 15,0 0 0 1,1-1-176-16,0 1-32 0,-2-3-16 0,1-1 0 0,-2 1 112 0,0-3 32 0,-1-1 0 0,-1-3 0 15,0-3 256-15,1-2 128 0,0-5-128 0,-2-5 128 16,4-1 448-16,-2-2 160 16,1-5 32-16,0-2 16 0,0 0-144 0,2-2-48 0,-2-5 0 0,0 1 0 15,2-1-208-15,-3-2-32 16,1-3-16-16,-1-4 0 0,-1 1-32 0,0-2-16 16,-2-2 0-16,-1-3 0 0,-1-3-160 0,2 3 0 15,-3-3 0-15,1 2 0 0,0 0 0 0,0 0 0 0,1 3-160 0,0-2 160 0,2 6 0 0,1 0 0 16,-1 0 0-16,2 3 0 15,0 1 0-15,2 2 0 0,0-1 0 0,1 3 0 16,0 2 0-16,1 0 0 0,1 2 208 0,0-2-64 16,2 2 48-16,1-2 16 0,2 1 0 0,-1 2 0 15,3-4-64-15,1 0-16 0,3 1 0 0,0-3 0 0,2 3-128 0,0-1 0 16,-1-2 0-16,6 3 0 16,1-4 0-16,5 1 0 0,1 2-192 0,1-4 192 15,1 3-592-15,0-2 0 0,-3 4 0 0,1-4-17904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6:00:48.11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466 11692 23951 0,'-13'4'2128'0,"0"-1"-1696"0,6 0-432 0,6-3 0 15,1 0 288-15,-2 0-32 0,-1 3 0 0,-6 0 0 16,-1 1 48-16,-1-1 0 0,0 2 0 0,3-1 0 31,5 0-816-31,0-2-176 0,4-2-16 0,1 0-16 16,3 0-80-16,0 0-16 0,1 0 0 0,-1 0 0 0,2 0 816 16,-2 0 224-16,0 0 16 0,0 0 0 0,0 1 928 0,1 2 192 15,0-1 48-15,0 0 0 0,3 3 192 0,0-4 64 16,1 1 0-16,0 1 0 0,-2 0-336 0,2 1-64 0,1-1-16 0,2 0 0 15,-1 1-672-15,2 1-144 0,0 0-32 0,0 1 0 16,1-1-400-16,1 1 0 0,-1 0-144 0,0 1 144 16,-1 0-160-16,1-1 160 0,1 3-128 15,0 1 128-15,0 2 0 0,1 1 0 0,0 3 0 0,-1 1 128 16,0 5 0-16,1 5 16 0,-1 3 0 0,0 5 0 0,1 2-144 0,-1 1 0 16,-2 3 0-16,1-3 0 0,0 1 0 0,-2 0 0 15,-2-1-144-15,-1 5 144 0,-2 6-416 0,0 3 32 16,-2 4 0-16,0-2 0 15,-1 2 224-15,0-4 160 0,0-5-192 0,-3-5 192 0,0-3 208 0,-2-4 160 0,0-1 16 16,-2-1 16-16,0 1-80 0,-2-2 0 0,0-1-16 16,-2-1 0-1,-1-2-176-15,-2 0-128 0,-1-6 192 0,-2 0-192 16,0-3 192-16,-3-3-192 0,-1 0 192 0,-2-4-192 16,0 1 240-16,-2-4-64 0,-1 1-16 0,0-4 0 0,-3 1-160 0,1-1 192 15,-2-2-192-15,0 2 192 0,2-4-192 0,-1 2 0 16,2-4 0-16,2 0 0 15,3 0 0-15,4-4 128 0,0 2-128 0,3-4 0 0,2-1 256 0,1 0-16 16,2-2-16-16,2-3 0 0,-1-2-16 0,3 0 0 16,1-5 0-16,0-1 0 0,2-5-208 0,1 1 128 0,0-3-128 15,0-1 0-15,1-1 0 0,-1 0 0 0,1-2 0 16,0-1 0-16,0 1 0 0,-1-3 0 16,0-1 0-16,0-1-160 0,-1-1 160 0,0-1 0 15,1-6 0-15,-1-1 0 0,1-1 0 0,0 0 0 16,1-1 128-16,2 0-128 0,2 5 0 0,0 1 0 15,1 4 0-15,1 5 0 0,0 0 0 0,-2 3 0 16,3-1 0-16,1-1-192 0,-1-2 192 0,0 1 0 16,0 1 0-16,0 0 0 0,0 2 0 0,0-3 0 15,2 1 0-15,-1 2 0 0,0 1-128 0,1-1 128 16,-1 5-128-16,2-1 128 0,-1 1-256 0,2 2 48 0,3 1 0 16,0-1 0-1,1 2-240-15,2-1-32 0,0 4-16 0,0-2 0 16,1 1-400-16,0 2-96 0,-2 3-16 0,1 0 0 15,-1 4-960-15,0-1-192 0,1 4-32 0</inkml:trace>
  <inkml:trace contextRef="#ctx0" brushRef="#br0" timeOffset="410.14">1115 11816 31327 0,'-8'-10'1392'0,"2"3"272"0,1 2-1328 0,2 2-336 0,3 0 0 0,1 2 0 16,1-1 288-16,-1-1-16 0,1-2 0 0,3-1 0 16,1 0 0-16,4-3 0 0,3 0 0 0,2 2 0 31,2 1-912-31,1 0-176 0,3 2-32 0,2-2-16 0,1 2 560 0,0 2 112 0,1-1 32 0,-1 2 0 15,0 1-112-15,-2 0-32 0,0 1 0 0,-2 2 0 16,-3 0-912-16,0 2-176 0,-3 3-32 0,0-2-9808 16</inkml:trace>
  <inkml:trace contextRef="#ctx0" brushRef="#br0" timeOffset="787.92">1070 12173 43311 0,'-3'-6'3840'0,"2"0"-3072"0,2 3-608 0,2 2-160 16,-1 1-1360-16,2-3-304 0,2-3-64 0,4-1-16 31,3-4 112-31,7-3 32 0,6-2 0 0,3 1 0 15,4 1-672-15,2 2-128 0,-1 0-32 0,2 2 0 16,1 4 0-16,-2 2 0 0,-2 1 0 0,-3 6 0 0,-5-2 320 0,-4 5 48 0,-4 1 16 0,-5 1 0 16,0 2 1152-16,-5 0 256 0</inkml:trace>
  <inkml:trace contextRef="#ctx0" brushRef="#br0" timeOffset="1943.62">2115 11374 18431 0,'-4'-4'1632'0,"1"2"-1312"0,1 1-320 0,2 1 0 15,0 0 0-15,-1-3-240 0,-1 3 48 0,-1-4 0 16,-2-1 0-16,-1 2 0 0,2-1 0 0,-1 2 0 16,1 0 192-16,0 2 0 0,2 2-160 0,-2 0 160 15,1 2 304-15,-1 2 128 0,-1 3 16 0,0-2 16 16,-1 3 704-16,-2 5 144 0,1 0 32 0,-2 4 0 15,-2 6 64-15,0 4 32 0,-1 3 0 0,-3 0 0 0,0 5-640 0,-1-2-128 16,-1-1-32-16,-2 1 0 0,2-3-416 16,1-2-96-16,2-2 0 0,2-1-128 15,3-2 192-15,2 1-192 0,3 0 192 0,3 2-192 0,2 1 304 0,4 2-48 16,2 3-16-16,3-1 0 16,1 1-560-16,2 1-96 0,2-1-32 0,-1-1 0 15,2-1 256-15,-1-1 64 0,0-5 0 0,-1 1 0 16,-2-1-352-16,0-1-64 0,0-3-16 0,-1-6 0 15,0 0-48-15,-1-4-16 0,-2-3 0 0,1-5 0 0,-2-3 1344 0,1-2 272 16,-1-6 48-16,1-2 16 0,-1-4 464 0,2-5 80 0,-1-1 32 16,1-4 0-16,1 0-736 0,0-1-160 0,0-1-32 0,-3-4 0 15,1 4-704-15,-2-4 0 0,0-4 0 0,-2-1-208 16,-2-3-96-16,-2 0-16 16,-1-2 0-16,-2 1 0 0,0 0 0 0,-3 1 0 0,-1 2 0 0,-1 3 0 15,-1 1 320-15,-1 2 192 0,0 1-16 0,0 2-16 16,0 0 208-16,1-1 32 0,-1 1 16 0,1-2 0 15,-1 2-80-15,0 1-16 0,0 0 0 0,2 6 0 16,-1 3-320-16,0-1 0 0,1 6 0 0,-1 1-192 16,2 1-352-16,-3-1-80 0,1 1-16 0,0 3 0 15,2 0-720-15,0 2-160 0,-2 0-16 0,3 2-16 32,1 2-832-32,1 0-176 0,0 2-16 0,1 2-8480 0</inkml:trace>
  <inkml:trace contextRef="#ctx0" brushRef="#br0" timeOffset="2292.73">2450 12283 39615 0,'-3'-1'1760'0,"1"-1"352"0,-2 2-1680 0,1 0-432 0,2 2 0 0,0-1 0 0,0 0 384 0,0 2-16 0,-2 0 0 0,1 1 0 16,-2 2-720-16,1 3-144 0,1 1-16 0,-1-2-16 16,2 2-3088-16,0 3-608 0,1-3-128 15,-1 0-32-15</inkml:trace>
  <inkml:trace contextRef="#ctx0" brushRef="#br0" timeOffset="3327.34">2978 11543 13823 0,'0'-6'1216'0,"-2"1"-960"0,2 4-256 0,0-1 0 0,0 2 1056 0,0-3 160 0,0-2 48 0,0-1 0 15,0-5-816-15,2-3-144 0,-2 2-48 0,1-2 0 16,-1-1-128-16,0 3-128 0,0 0 192 0,-1-2-192 15,-1 4 192-15,0-2-192 0,-2 0 192 0,-3 2-192 16,-1-3 368-16,-3 5-48 0,-1 0 0 0,-2 2 0 16,-1 0 240-16,-1 2 32 0,-2 2 16 0,-3-1 0 15,-1 6 304-15,-2-1 64 0,-2 2 16 0,1 2 0 16,-1 0-64-16,3 2-16 16,1 3 0-16,2 0 0 0,3 1-176 0,-1 3-32 0,5 2-16 0,-1 4 0 0,2 2-688 0,0 1 0 15,3 5 0-15,-1-3-176 31,2 2-688-31,1-3-144 0,2-2-16 0,1 1-16 16,2-4 320-16,-1-2 64 0,2-2 16 0,1 0 0 0,0-1 960 0,1-4 208 0,2 1 48 0,-2-3 0 0,1-2 192 0,2 0 32 16,1-1 16-16,0-1 0 0,0-1-288 0,2 0-48 15,2-4-16-15,0 0 0 16,2 0-464-16,0-4 0 0,1 0 0 0,2-1-160 16,-2 2-400-16,2-6-80 0,0 1 0 0,0 2-16 15,2-4 160-15,-1 2 48 0,1 0 0 0,-1-3 0 0,0 1 320 0,0-3 128 0,0 0 0 16,-2-2-144-16,0 2 272 15,-2-2 48-15,0-1 16 0,-2 0 0 0,-1 0 288 0,0 0 64 0,-1-3 16 0,-2 1 0 16,1 2-144-16,-2-1-32 0,0 5 0 0,-2-3 0 16,1 4-384-16,-2 2 128 0,0 1-128 0,-1 3 0 15,-1 2 0-15,0 1 0 0,-2 1-192 0,2 1 192 16,-3 3 0-16,2 0 256 0,-2-2 0 0,0 3-16 16,2 1 304-1,-1 1 64-15,2-2 16 0,0 4 0 16,0 0 208-16,-1 2 32 0,2 2 16 0,-1 3 0 0,2 1-496 0,1 2-80 15,-1 2-32-15,1 3 0 0,1-1-272 0,-1 5 0 16,1-1 0-16,0 5 0 0,1-1 0 0,0 2 0 16,0 1 0-16,-2 8 0 0,2 7-192 0,-1 9-112 15,1 9-16-15,0 4 0 16,-3-1-400-16,2 4-96 0,-2-7-16 0,1 8 0 16,0 8-768-16,0-7-144 0,-1-8-48 0,2-20-12160 15</inkml:trace>
  <inkml:trace contextRef="#ctx0" brushRef="#br0" timeOffset="6049.06">5723 7962 35007 0,'-5'-3'3120'0,"1"-2"-2496"15,2 3-496-15,2 2-128 0,1 2 1280 0,0-2 256 16,-1 2 32-16,1-2 16 0,-1 0-1328 0,2 3-256 16,0 3 0-16,-2-6 0 15,12 22-656-15,-4-6-48 0,0 6 0 0,2 3 0 16,-1 4-544-16,1 3-112 0,-1 2-32 0,-2 1 0 15,-1 0 320-15,-1 3 64 0,-2-3 16 0,-3 5 0 0,-2 9 672 0,-1 1 144 16,-1 5 32-16,-1 0 0 0,1-9 144 0,2-3 0 0,-1-8 0 16,2-4 0-16,2-8-160 0,2-4 0 0,2-7 0 15,0-2-12512-15</inkml:trace>
  <inkml:trace contextRef="#ctx0" brushRef="#br0" timeOffset="6562.74">6369 8050 911 0,'-6'0'0'0,"0"-2"0"15,1-2 0-15,1 4 0 0,3 0 9088 0,1 0 1744 16,0 1 352-16,-1 2 64 0,0 0-8944 0,0 3-1792 16,-2 3-368-16,2 1-144 15,1 6-768-15,-1 4-256 0,-1 3-32 0,0 3-16 16,-2 3-480-16,-2 2-112 0,-1 1 0 0,-3 0-16 0,0 3 1104 0,-3 5 240 0,0 11 32 0,-1 2 16 16,2 2 1104-16,2-5 208 0,4-3 64 0,3-6 0 15,5-6 288-15,2-5 64 0,6-6 16 0,3-1 0 16,3-7-960-16,4-2-192 0,1-4-48 0,3-3 0 15,6-1-256-15,2-3 0 0,4-3 0 0,0 0 0 32,0-6-496-32,-2-2 0 0,-3-4 0 0,-2 0 0 0,-3-6-192 15,-4-2-32-15,-2-1-16 0,-3-2 0 0,-1-2 560 0,-4-4 176 0,0-4 0 0,-5-3 0 16,-2 4 736-16,-3 1 256 0,-2-4 48 0,-2 0 16 0,-2 3-304 16,-3 0-64-16,-2 1-16 0,-2 0 0 0,0 5-304 15,-1 0-64-15,-1 2-16 16,1-4 0-16,1 5-288 0,-2-2 160 0,2-1-160 0,1 2 128 15,-1-1-128-15,0 3 0 0,1 2 0 0,-1 4 0 16,0 0 0-16,-1 7-224 0,-1 3 80 0,-2 2 16 16,-2 4-304-16,-4 4-48 15,-4 6-16-15,-2 2 0 0,-3 7-1216 16,-1-1-240-16,1 6-48 0,0 0-14336 0</inkml:trace>
  <inkml:trace contextRef="#ctx0" brushRef="#br0" timeOffset="7053.18">7592 8155 36863 0,'-8'-15'3264'0,"-1"5"-2608"16,-1 1-528-16,2 2-128 0,1 5 1664 0,4 2 288 0,-2 0 64 0,-4-1 16 31,-3-3-2288-31,-6 1-464 0,-3 0-96 0,-5 3-16 0,-1 0-704 16,-1 6-160-16,1 1-32 0,1 3 0 0,0 6 160 0,0 3 32 0,0 3 0 0,0 3 0 0,2 3 944 15,2 3 192-15,1 1 32 0,1 1 16 0,4 5 1808 0,0 5 352 16,4 4 80-16,1 1 16 0,3-1-576 0,4-2-112 15,4-3-32-15,4-5 0 0,2-2-816 0,2-7-176 16,3-3-16-16,2-5-16 16,2-2-672-16,4-4-128 0,3-2-16 0,5-3-16 15,4-3-160-15,5-2-16 0,6-4-16 0,5-7 0 0,4 0 416 0,-1-5 96 0,0-7 16 16,-6-3 0-16,-3 0 912 0,-5-9 192 0,-4-1 48 0,-1-7 0 31,-1 2 416-31,-3-5 96 0,-1 1 16 0,0-3 0 0,-3 0-656 0,0 0-128 0,-3 3-32 0,-6-1 0 16,-4 8-32-16,-5-4-16 15,-6 3 0-15,-5 0 0 0,-7 0-192 0,-4-3-32 0,-3 5-16 0,-6 0 0 16,-3 5-240-16,-5 0 0 16,-2 5 0-16,-1 5 0 0,-1 4-240 0,-5 5-32 15,-4 6-16-15,-11 6-19568 16</inkml:trace>
  <inkml:trace contextRef="#ctx0" brushRef="#br0" timeOffset="21381.44">16222 7930 26719 0,'-3'-6'2368'16,"-1"3"-1888"-16,1 0-480 0,2 3 0 0,1 0 1312 0,-2 0 160 15,-1-3 48-15,-2 0 0 0,-2-1-1520 0,-2-2 0 16,2-1-272-16,-2 1 16 15,-2 0-560-15,1 0-112 0,-2 0-32 0,-1 2 0 0,0-2 960 0,-2 1 224 16,-1 1 32-16,-1 3 0 0,-3 1 64 0,0 0 0 0,-1 1 16 0,-3 3 0 16,-1 1 192-16,-3 1 48 0,0 1 0 0,-1 2 0 15,0-1-272-15,0 0-48 0,3 1-16 16,3 1 0-16,1-3 480 0,3 2 112 0,3-3 0 16,2 0 16-16,3-2 144 0,1 2 32 0,2-2 0 15,0 1 0-15,3-2-720 0,2 1-144 0,0-4-32 0,1 3 0 16,2-2-272-16,0 1-64 0,0 1-16 0,2-3 0 15,-1 1-48-15,2 2-16 0,1-1 0 0,-1-2 0 16,1 4 288-16,0-2-192 0,1-1 192 0,0 3-160 16,1 1 160-16,0 1 192 0,0 0-32 0,2 1-16 15,-2-4-144-15,1 4 0 0,2 0 0 0,-2-1 128 16,1 0-128-16,-1 0 160 0,0-2-160 0,0 1 160 0,-2-1 208 16,-2 0 32-16,1-2 16 0,0 1 0 0,-2-3-160 15,1 1-48-15,-1 1 0 0,1-2 0 0,-1 0 48 0,-1 0 0 16,2 0 0-16,-2-2 0 0,-1 2 16 0,1 0 16 15,1 0 0-15,-2-1 0 0,1 1-48 0,-1 0-16 16,1 0 0-16,-1 0 0 0,0 0-64 0,0 0-16 16,0 0 0-16,0 0 0 0,0 0-144 0,0 0 0 15,0 0 0-15,0 0 0 0,0 0 0 0,0 0 0 16,0 0 128-16,0 0-128 0,0 0 0 0,0 0 0 0,0 0 0 16,0 0 0-16,0 0 0 0,0 0 0 0,0 0 0 15,0 0 0-15,0 0 0 0,0 0 0 0,0 0 0 0,0 0 0 16,0 0 0-16,0 0 0 0,0 0 0 0,0 0 0 15,0 0 0-15,0 0 0 0,0 0 0 0,0 0 0 16,2 19 0-16,-2-16 0 0,2-2 0 0,-2 1 0 16,1 1 0-16,-1 1 0 0,0-3 0 0,1 1 0 15,0 1 0-15,-1-3 0 16,2 1 0-16,-2 2 0 0,1-3 0 0,-1 0 0 16,1 0 128-16,-1 2-128 0,0-2 160 0,0 0-160 15,0 0 192-15,1 0-192 0,-1 0 160 0,2-2-160 16,-2 2 128-16,0 0-128 0,0 0 0 0,0 0 0 0,0 0 128 0,0 0-128 15,21-13 0-15,-16 12 0 0,0-2 0 0,1 3 0 16,-3-2 0-16,2 2 0 0,0-1 0 0,0 1 0 16,0 1 0-16,0-1 0 0,0 2 0 0,-1-2 0 15,1 3 0-15,-2-3 0 0,1 1 0 0,0 2 0 16,1-3 0-16,-1 1 0 0,0 1 0 0,0-2 0 0,2 3 0 0,1-3 0 16,1 0 0-16,1 0 0 0,1 0 0 0,2-3 0 15,0 3 0-15,2 0 0 0,1-2 0 0,1 1 0 16,1 1 0-16,-1 0 0 0,0-3 0 0,1 3 0 15,-1-1 0-15,-3 1 0 0,-2 0 0 0,-1 0 0 16,0 0 0-16,0 0 0 0,-3 0 0 0,1 0 0 16,-2 0 0-16,-1 0 0 0,0 0 0 0,0-3 0 15,-1 3 0-15,-1-3 0 0,1 3 0 0,1-3 0 16,-1 0 0-16,-1 0 0 0,2-3 0 0,-1 2 0 16,1-2 0-16,0-3 0 0,0 2 192 0,1-2-32 15,0-1-16-15,2-2 0 0,-2 0-16 0,0-1 0 16,0 2 0-16,-1-1 0 0,1 1-128 0,-2 0 192 0,0 2-192 15,-1-1 192-15,-1 0-192 0,-1 1 0 0,-1 3 144 0,-1-1-144 16,-2-2 176-16,1 1-48 0,-3 0 0 0,0 2 0 16,0 0-128-16,-1-3 160 0,1 3-160 0,-1 1 160 15,1-1-160-15,-2 1 160 0,3-1-160 0,-1 1 160 16,2 2-160-16,-1 0 0 0,2 0 0 0,-1-1 0 16,2 4 0-16,-1-2 0 0,0 2 0 0,1 0 0 15,1 0 0-15,-2-3 0 0,1 3-128 0,-1 0 128 0,1 3-128 16,-1-3 128-1,-1 2-160-15,1-2 160 0,-1 4-192 0,1-1 192 0,-1-2-208 0,2 2 80 0,-1 0 0 0,0 1 0 16,1 1 0-16,0-4 0 0,1 1 128 0,-1 1 0 16,1 1 0-16,0-2 0 0,1-2 0 0,-1 4 0 15,1-4 0-15,2 1 0 16,-2 0 0-16,1 0 0 0,1 2 0 0,-1-3 0 0,2 0 0 0,0 0 0 16,-2 1 0-16,2 2 0 0,-1-3 0 0,0 2 0 15,-1-2 0-15,1 1 128 0,-1 2-128 16,0-1 0-16,-1 2 0 0,0-2 128 0,0 2-128 0,-1 2 144 15,2 2-144-15,-4 0 160 0,2 5-160 0,0 5 0 16,-1 2 144-16,1 5-144 0,0 7 0 0,1 5 0 16,1 3 0-16,-1 3 0 0,0 1 0 0,0 3 0 0,2-2 0 15,-2-4 0-15,0-3 0 0,0 4 0 0,1 5-176 16,-2 3 176-16,0 0-128 0,0-1 128 0,-3 0 0 0,0-7-144 16,-2-1 144-16,-2-9 0 0,2-1-144 0,-1-9 144 15,1 0 0-15,0-6 0 0,0-3 0 0,3-4 0 16,1-2-192-16,1-5-32 0,1 0 0 0,4-4-13472 15,2 0-2704-15</inkml:trace>
  <inkml:trace contextRef="#ctx0" brushRef="#br0" timeOffset="21999.38">17480 7808 27647 0,'-6'-4'1216'0,"0"0"256"0,-1 3-1168 0,2 0-304 0,2 1 0 0,0 1 0 0,0 0 0 0,-4 1 0 0,-4 0 0 0,-4 2 0 16,-3-1 512-16,-6 4 192 0,0-1 32 0,-2 2 16 15,1 2 608-15,-1-1 128 0,0 1 32 0,0 2 0 16,2-2-400-16,-1 0-80 16,-1 2-16-16,-2 1 0 0,1-1-448 0,-1 4-112 0,-1 0-16 0,0 3 0 15,-1 3-192-15,1 0-32 0,1 7-16 0,2-3 0 0,4 2-208 16,1 3 0 0,0 1 0-16,1 3 0 0,3-3 0 0,2 3-192 15,2-2 192-15,4 3-208 0,0-4 208 0,1 1 0 0,4 2 0 0,0 1 0 0,1 5 0 0,2-4 0 16,2 1 0-1,2-6 0-15,1-1 0 0,0-5 0 0,3-1 128 0,1-5-128 16,1-2 192-16,0-5-192 0,2-1 192 0,2-2-192 0,2-4 0 0,1 0 0 16,3-4 0-16,1-2 0 0,2-2 176 0,1 0-32 15,3-2 0-15,-2-2 0 0,1 0 16 0,1-4 0 16,1-3 0 0,-1-3 0-16,-2-2 16 0,-1-2 0 0,-1 2 0 0,-2-7 0 0,-2-1-16 0,-2-1 0 15,-1-3 0-15,-1-1 0 0,-2-4-16 0,1 0 0 16,-1 0 0-16,-1 0 0 0,-1 1 0 0,-1 3 0 15,-1 2 0-15,0 3 0 16,-2 2 32-16,0-2 0 0,-2-3 0 0,-1 4 0 16,0-3 112-16,-3 2 32 0,0 4 0 0,-1-5 0 15,-3 1-160-15,0 0-32 0,-2 1 0 0,-1 0 0 16,-2 3-128-16,-1 0 160 0,-2-1-160 0,-2 5 160 16,-2 2-160-16,-1-3-176 0,-2 6 48 0,-2-3 0 15,-2 1-272-15,-5 1-48 16,0 3-16-16,-5 0 0 0,-2 2-240 0,-3 1-64 0,-1-2 0 0,2 0-18704 15</inkml:trace>
  <inkml:trace contextRef="#ctx0" brushRef="#br0" timeOffset="25873.12">17261 13753 39615 0,'-5'0'3520'0,"1"1"-2816"0,3-1-560 0,1 0-144 16,1 0 448-16,1-1 64 15,0 1 16-15,1-2 0 16,3-2-768-16,4-2-144 16,7 0-48-16,5-4 0 0,5-1-464 15,4 1-112-15,3 0-16 0,3-4 0 0,5 3 16 0,1-1 0 16,-2 2 0-16,-2 0 0 0,-3 4-1584 0,-1 2-320 15,-4 0-64-15,-1 4-8544 0</inkml:trace>
  <inkml:trace contextRef="#ctx0" brushRef="#br0" timeOffset="26158.73">17256 14023 35007 0,'-10'4'1552'0,"3"-2"320"0,1-2-1488 0,2 0-384 0,3 0 0 0,2-2 0 31,0 0-816-31,2 0-224 0,0-2-48 0,2-2-16 16,4-4-1440-16,4 1-272 0,4-1-64 0,0 2-16 0,3 0 4656 0,1 2 928 0,0 3 192 0,1 0 48 15,0 1-1520-15,3 4-288 0,2-2-64 0,0 4-16 16,2-1-1552-16,-1 2-304 16,1 2-64-16,-1-4-8912 0,-2 3-1792 0</inkml:trace>
  <inkml:trace contextRef="#ctx0" brushRef="#br0" timeOffset="27385.16">18600 13374 42383 0,'-7'3'3776'0,"-1"-1"-3024"0,3 0-608 0,2-2-144 0,1 3 320 0,1-3 48 31,-2 3 0-31,-5 0 0 0,-1 3-1120 0,-2-1-208 0,0 1-64 0,0 3 0 15,0 3-688-15,0 2-144 0,-3 4-16 0,-1 7-16 32,1 1 464-32,-3 5 80 0,0 3 32 0,0 2 0 0,1 1 1312 0,1 2 0 15,0-1 160-15,3-1 16 0,1 1 1104 0,2-3 240 16,0 2 32-16,3-1 16 0,1 1-800 0,1-5-144 16,3-3-48-16,1-1 0 0,1-6-576 0,4-3 0 0,0-3 0 15,2-4 0-15,1-2 0 0,3-3-128 0,2-1 0 0,0-4 0 31,5-4-304-31,0-2-48 0,4-2-16 0,2-3 0 0,-2-1 272 0,2-2 48 0,0-7 16 0,1 0 0 16,-1 0 160-16,-3-3 0 0,-3-4 0 0,-2 1 128 16,-2 3 400-16,-3-4 96 0,0 1 16 0,-2 0 0 15,-1 3 192-15,-1-4 32 0,-1-1 16 0,-1 1 0 16,-2-2-320-16,0-3-64 0,-2 1-16 0,-1-1 0 16,-2-4-192-16,-1 3-32 0,-1 0-16 0,1 1 0 0,-3 3-240 15,-1-1 0-15,0 5 128 0,-3 4-128 0,0 1 0 16,-1 3 0-16,-1 1-144 0,-1 4 144 15,1 5-512 1,-2 0-16-16,0 1 0 0,0 4-11616 0,2 4-2320 0</inkml:trace>
  <inkml:trace contextRef="#ctx0" brushRef="#br0" timeOffset="27660.3">18923 14161 50687 0,'-3'7'2240'0,"1"-4"464"0,-2 0-2160 0,3-2-544 0,1-1 0 0,1-1 0 0,2 1-1856 0,2 0-464 0,2-3-112 0,3 0 0 31,5 0-4224-31,0 1-848 0,0 0-176 0,-6 2-16 0,0 2 4112 15,-4 3 832-15,-5 1 176 0,-1 0 16 0,-3-1 2560 0,-2 0 336 0,1-2 160 16,-1 0 16-16</inkml:trace>
  <inkml:trace contextRef="#ctx0" brushRef="#br0" timeOffset="27803.42">19439 13466 41471 0,'-7'-7'1840'0,"2"1"368"0,1-3-1760 0,0 0-448 0,3 5 0 15,1-1-18352-15</inkml:trace>
  <inkml:trace contextRef="#ctx0" brushRef="#br0" timeOffset="28199.91">19420 13337 12895 0,'-9'-54'576'0,"4"42"112"0,3 8-560 0,-1 4-128 0,2 0 0 0,-1 0 0 15,-9 3 3760-15,-7 3 720 0,-5 1 128 0,-6 6 48 16,-2 2-1952-16,-1 2-384 15,1 4-80-15,2-3 0 0,0 5-1472 0,2-1-304 0,0 0-48 0,2 0-16 16,2 3-16-16,2-3 0 0,2 2 0 0,4-2 0 16,4 0-192-16,2 2-64 0,5-2 0 0,2 0 0 15,4 1-512-15,0-5-96 16,4 2-32-16,3-4 0 0,1-1-544 0,1-5-112 0,1 0-32 0,2-2 0 31,1-1 576-31,-2 0 112 0,2-4 32 0,0 0 0 0,-1-3 608 0,-1 0 112 0,1 0 16 0,-2-3 16 16,2-2 96-16,-1 0 16 0,1-2 0 0,-3-1 0 0,1-2-128 0,0 0-32 15,0-2 0-15,-1-3 0 16,0-1 224-16,-1 0 64 0,1-7 0 0,-1 1 0 16,0-3-208-16,-1-1-48 0,-1-4 0 0,0-3 0 0,-1 5 112 0,-1-1 16 15,-1 1 0-15,-1 6 0 0,0 3-128 0,-2 4-32 16,1 4 0-16,-2 5 0 16,0 1-96-16,-1 4 0 0,0 1-128 0,-1 0 192 0,-2 4-192 0,1 2 176 0,-2 0-176 15,0 4 160-15,-2 2-160 0,0 4 0 16,0 5 144-16,-1 2-144 0,-1 5 144 0,1 2-144 0,-1 7 192 0,2-1-192 15,0 3 288-15,1 0-48 0,0 1-16 0,3-1 0 16,2-3-32-16,0 1-16 0,2 1 0 0,2 3 0 16,2 2-176-16,-1-1 192 15,2 1-192-15,-1 2 192 16,1-7-416-16,-1-3-80 0,1 0-16 0,-1-10-18992 0</inkml:trace>
  <inkml:trace contextRef="#ctx0" brushRef="#br0" timeOffset="34815.11">26756 13761 30399 0,'-8'-4'2704'0,"2"-2"-2160"0,1 0-544 0,2-1 0 0,4 4 1920 0,2-1 288 15,-1 2 48-15,2-5 16 0,2-1-1952 0,3-3-320 16,2-2-224-16,4 1 32 0,1 3 192 0,-1 5 0 15,2 1 0-15,-1 3 0 0,0 1 576 0,-1 4 80 16,2-1 32-16,0 4 0 0,0-3-176 0,1 0-48 0,1 1 0 16,2-2 0-16,0-1-464 0,1-3 128 15,2 0-128-15,0-3 0 16,2-3-1072-16,2 0-256 0,1-4-48 0,2-3-16000 0</inkml:trace>
  <inkml:trace contextRef="#ctx0" brushRef="#br0" timeOffset="35226.4">26828 13970 19343 0,'-5'5'1728'0,"0"-2"-1392"0,2 0-336 0,0-2 0 16,3 1 2752-16,0-2 464 0,1-2 112 0,1 2 0 16,-1 0-1744-16,0-1-368 0,3 1-64 0,2-3 0 15,3 0-576-15,1 0-96 16,1-3-32-16,3 2 0 0,3-2 128 0,4 0 0 16,3 2 16-16,4-4 0 0,2 1-288 0,3 1-64 0,0 2-16 0,-1-2 0 31,0 3-864-31,0-1-160 0,-2 1-32 0,-1 0-16128 0</inkml:trace>
  <inkml:trace contextRef="#ctx0" brushRef="#br0" timeOffset="35968.18">28140 13393 8287 0,'-2'3'736'0,"-2"-3"-592"0,0 0-144 0,1 0 0 0,-1 0 5952 0,1 0 1152 16,1 1 224-16,-2-1 48 0,-3 3-4976 0,-4-1-992 16,-2 3-208-16,-3 0-48 0,1 1-896 0,-2 0-256 0,1 2 0 0,-1 0 0 31,-1 2 288-31,0 3-32 0,-1-1 0 0,0 4 0 16,-1 3-256-16,1 0 160 0,-1 1-160 0,2 2 128 15,-2 3-128-15,2 2 0 0,0 2 0 0,2-1 0 16,1-2 0-16,3 3 0 0,2-1 0 0,0-2 0 0,4 1 0 0,1-1 0 0,1 3 0 0,3-1 128 47,1-2-704-47,1 1-160 0,3-1-32 0,2-1 0 0,2-3-640 15,0-3-128-15,3-3-16 0,1-6-16 0,1 0 1072 0,3-7 224 0,2 0 32 0,3-3 16 0,2-4 416 16,4-2 64-16,7-6 32 0,0-1 0 16,2-3 96-16,-1-2 32 0,-2-1 0 0,-1-1 0 15,-3-2-96-15,-2 0 0 0,-2 0-16 0,-4-3 0 0,-3-1 96 0,-2-1 32 16,-2 1 0-16,-3-3 0 0,-4-2 80 0,-2 2 32 15,-1-2 0-15,-5 2 0 0,-3-3-128 0,-2 4-32 16,-1-4 0-16,-3 1 0 0,0 2 0 0,-4 1-16 16,-1 2 0-16,-1 2 0 0,-2 4-112 0,-2 1 0 15,0 6-16-15,-1 1 0 0,-1 2-240 0,0 4 0 16,1 2 0-16,1-1 0 0,2 4-224 0,2 1-144 16,2 0-16-16,0 4-16 15,3-2-960-15,0 2-192 0</inkml:trace>
  <inkml:trace contextRef="#ctx0" brushRef="#br0" timeOffset="36251.68">28386 14060 43311 0,'-7'10'1920'0,"1"-8"384"0,-1 2-1840 0,4 0-464 0,2-4 0 0,1 0 0 16,1 2 192-16,-1-2-48 0,-1 1-16 0,1 2 0 0,0 1-400 0,1 1-96 15,2 1-16-15,1-3 0 16,1 4-64-16,0-1 0 0,0 0-16 0,0 0 0 15,0-2-592-15,0 2-112 0</inkml:trace>
  <inkml:trace contextRef="#ctx0" brushRef="#br0" timeOffset="36961.42">28909 13375 32255 0,'2'-4'1424'0,"-2"0"304"0,0 2-1392 0,-2-2-336 0,2 2 0 0,0 2 0 16,0-3 1488-16,0 2 240 0,0-1 32 0,-1-5 16 0,0 4-784 0,-2-3-160 15,0 2-16-15,-2 1-16 16,-1 3-224-16,-2 0-32 0,-2 3-16 0,-3 1 0 0,-1 2-288 15,-3 0-64-15,-3 4-16 0,-1 0 0 0,0 2-160 0,-3 0-176 16,0 1 48-16,-1-1 0 0,1 2 128 0,1 1 0 16,1-3 0-16,2 2-128 0,1-2 128 0,3-2 0 15,3 0 160-15,0 0-160 0,3 1 0 0,3-1-160 16,0-3 0-16,0 2 0 16,2-3-208-16,2 0-32 0,0 0-16 0,3-2 0 0,0 0 416 0,3 1 0 15,0-2 0-15,4 0 0 0,0-3 176 0,3 3 112 16,1-3 32-16,3 0 0 0,1 0-320 0,2 3 0 15,1-3 0-15,5 0 0 0,0 4 0 0,3-1-192 0,-1 0 192 16,0 1-192-16,-2 2 64 0,1 0 128 16,-3 4-208-16,0-2 80 0,-3 2 0 0,1 0 0 0,-2 3 0 0,-1-1 0 15,0 0 128-15,-2 2 0 0,-2 2 0 0,-2 0 128 16,0 1-128-16,-4 3 176 16,-1-1-176-16,0-1 192 0,-1 0-192 0,-1 0 0 15,0 1 0-15,1-3 0 0,1 0 144 0,-2 2-144 0,3-3 160 0,-1 1-160 16,0 0 0-16,0 0 0 15,-1-2 0-15,0 1 0 0,-2-3 0 0,-1 1-288 0,-1 0 64 16,-2-3 16-16,-3 1 208 0,-1 0 0 0,-4-2 0 0,0 0-144 0,-2-2 144 16,-2-1 0-16,-1 1 160 0,-1-5-160 15,0-1 0-15,-1 2 0 0,-1-7 0 0,1 2-160 0,2-5 160 16,2-1-192-16,-1-3 192 0,2-2-192 0,2-3 192 16,1-2 128-16,3-3-128 0,2-2 176 0,1 0-32 0,1-2 0 15,1-3 0-15,1 2 0 0,0 1 96 0,1-2 16 16,1 3 0-16,-1-1 0 0,1 3 112 0,1-4 16 15,-1 2 16-15,2-1 0 0,0 1 32 0,-1 0 0 16,1 1 0-16,0-1 0 16,1 4-160-16,0-2-16 0,1 1-16 0,0 1 0 0,3 1-240 0,-2 1-240 15,2-1 48-15,1 3 16 16,1 0-208-16,-1 2-64 0,1 2 0 0,-1 0 0 16,-2 2-256-16,1 1-64 0,-3 0-16 0,0 4-18208 0</inkml:trace>
  <inkml:trace contextRef="#ctx0" brushRef="#br0" timeOffset="37263.4">29227 13236 8287 0,'5'3'736'0,"-2"-3"-592"0,-1 0-144 0,0 2 0 0,1-2 2992 0,-2 2 560 15,2 0 112-15,-1 2 32 16,3 2-272-16,1 4-48 0,2 5-16 0,-1 3 0 0,1 4-1024 0,-5 1-208 16,0 5-32-16,-2 2-16 0,-4 7-864 0,-1 0-192 31,-1 1-16-31,-3 1-16 0,1-2-160 0,1-1-48 0,-2-2 0 0,4-5 0 16,1 2-560-16,0-5-224 0,3-4 176 0,0 0-176 15,3-1-336-15,-1-5-176 0,3 0-16 0,0 0-16 16,1-1-32-16,2-1-16 0,-1 1 0 0,1-5 0 15,-1-1-192-15,0 0-48 0,1-3 0 0,0-2-17792 0</inkml:trace>
  <inkml:trace contextRef="#ctx0" brushRef="#br0" timeOffset="38544.11">25739 7816 36863 0,'-1'-2'3264'0,"1"-1"-2608"15,1 2-528-15,0 1-128 0,0-2 256 0,1-1 0 16,-1 2 16-16,0-5 0 0,0 0-272 0,-1-3-304 16,-3 2 64-16,-6 0 16 15,-3 1-544-15,-6 0-128 0,-4 2 0 0,-8-2-16 0,-3 4 1136 0,-8 0 224 16,-5 1 64-16,-4 1 0 0,-4 3 624 0,-1-1 128 16,-2 2 16-16,0 0 16 0,0 4-672 0,3-2-144 15,-1 4-32-15,3 3 0 0,3-1-144 16,6 0-48-16,4-1 0 0,6 2 0 0,6-2-256 0,2 3 160 0,4-2-160 0,5-2 128 15,5 2-128-15,3-2 0 0,5 0-192 0,1 1 192 16,5-1-384-16,3 0 64 0,3-1 0 0,2-2 0 16,2 2 176-16,5-3 144 15,3 1-192-15,1 2 192 0,0-3 0 0,4 4 224 16,6-1-16-16,7 2 0 0,4 4-48 0,5 1-16 16,2 2 0-16,-2 1 0 0,0 1-144 0,-2-1 0 15,-4 2 0-15,-2 2 128 0,-2 1-128 0,-4 0 0 16,-1 1 0-16,-6-1 0 0,-4-1 0 0,-2-1 0 0,-3 3 0 0,-5-6-176 0,-2 4 176 0,-2-2-160 15,-3 1 160-15,-1 1-160 16,-2 0 160-16,-3-1 0 0,-2 1 0 0,-1 1 0 16,-3 1 0-16,-2-3 0 0,-2-2 0 0,-1 1 128 15,0-3-128-15,-3-2 0 0,0-2 0 0,-4-3 128 16,1-1-128-16,-2-3 0 0,1 0 0 0,-1-5 0 0,-1 2 0 0,-1-4 0 16,3-3 0-16,-3 0 0 0,0-1 0 0,0-2 0 15,-1-1 0-15,-2 0 0 0,2 1 0 0,0-5 0 16,2 3 0-16,-1-2 0 0,2-1 0 0,3 1 0 15,1 1 0-15,3 0 0 0,2-1 176 0,4 0 16 16,1 0 0-16,2-1 0 0,3 0 96 16,4-4 32-16,4-1 0 0,1-4 0 15,6-1-96-15,3-1-16 0,1-4 0 0,6-2 0 16,1-1-32-16,3 1-16 0,-1-3 0 0,0 0 0 16,0 1 96-16,0-2 0 0,3-5 16 0,0-1 0 15,-3-1-144-15,-3-2-128 0,-1 3 192 0,-3 1-192 0,-3-4 240 0,-1 3-64 0,-2 1-16 0,-1 1 0 16,-3 4-160-16,-2 1-144 15,-2 2 144-15,-1 1-208 16,-3 3-304-16,-1 3-64 0,-2 3-16 0,-2 2 0 16,-2 5-560-16,0 3-128 0,-1 2 0 0,-1 0-17376 0</inkml:trace>
  <inkml:trace contextRef="#ctx0" brushRef="#br0" timeOffset="38886.03">26329 7640 11055 0,'-11'-9'976'0,"2"5"-784"0,3 0-192 0,1 2 0 0,2 2 3632 0,3 0 672 0,-1 2 144 0,0-2 32 15,-3 4-1040-15,2 2-208 0,-2 2-32 0,3 9-16 16,-1 3-1776-16,5 5-368 0,-1 7-64 0,3 4-16 16,0 4-256-16,1 6-64 0,1 5-16 0,0 3 0 15,2 6-240-15,-2 6-64 0,-1 4 0 0,0 0 0 0,-1 6-160 16,-2-1-32-16,-3 5-128 0,0 4 192 0,0-1-368 15,-1-1-80-15,-1-3 0 0,1 0-13184 16,0-6-2640-16</inkml:trace>
  <inkml:trace contextRef="#ctx0" brushRef="#br0" timeOffset="56891.6">4316 13757 20271 0,'-8'2'1792'0,"2"2"-1424"15,3-4-368-15,1 3 0 0,1-3 560 0,-2 0 32 16,0 3 16-16,-6-1 0 0,-2 3 640 0,-2-2 128 0,2 1 32 0,0-2 0 16,1 1-128-16,3-3-32 15,2-3 0-15,0 3 0 0,3-3-256 0,-1 0-48 16,3 1-16-16,1 1 0 0,1-2-512 0,0 3-96 0,2 0-32 0,2 0 0 16,0 3-48-16,4-3-16 0,-1 3 0 0,2 0 0 15,1 3 96-15,2-1 32 0,1 0 0 0,-1 2 0 16,1 2-144-16,0-2-16 0,2 4-16 0,-1-1 0 15,1-1-48-15,-1 2 0 0,0 1 0 16,1 1 0-16,0-1 0 0,-1 2 0 0,0 1 0 0,1 1 0 0,-1 0-128 16,0 0 0-16,0-1 0 0,-1 1 0 0,1 0 0 0,0-4-192 15,0 4 32-15,2-3 16 0,1 0 144 0,4 5 0 16,3-1 0-16,3 1 0 0,2 3 0 0,0-1 0 16,0 0 0-16,-2 1 0 15,1-2 0-15,-4 0 0 0,-3 1 0 0,-3 1 0 0,-3-1 0 0,-2 2-128 16,-2 3 128-16,-5-3-192 0,-1 3 48 0,-4 0 0 15,0-2 0-15,-5 4 0 16,0-3 352-16,-4 1 80 0,0-1 16 0,-3-1 0 0,-1-7-16 0,-2 2 0 0,-2-2 0 16,-1 0 0-16,0-3-288 0,-1-1 0 0,2 0 128 15,-4-4-128-15,1 1 0 0,-3-2 0 16,-2-1 0-16,-2 0 0 0,0 1 0 0,-2-1 0 0,0 0 0 0,1-2 0 16,3 1 0-16,1-2 0 0,2 0 0 0,2 0 0 15,1 1 0-15,1-1 0 0,0 0 0 0,1 0 0 16,2 1 0-16,-2-2 0 0,2-1 128 0,1 2-128 15,0-3 0-15,1 0 0 0,3-3 0 0,-2 2 0 16,3-5 0-16,0 1 0 16,1-1 208-16,0-2-64 0,2 2 16 0,2-4 0 15,0 2 0-15,2-2 0 0,1-3-160 0,1 0 0 0,2 0 0 0,0-3 0 0,2 1-144 0,-1-4 144 16,3 0 0 0,-2-3 0-16,2 0 0 0,-1-3 0 15,0-4 0-15,1 1 0 0,-2-1 0 0,1 1 144 0,-2-4-16 0,1 3 0 0,-1-3 0 0,1 3-128 16,-1-1 192-16,0-2-64 0,0 1-128 0,-1-4 128 15,1 3-128-15,-2-1 128 16,1-3-128-16,-1-1 0 0,-1 1 0 0,2 1 0 0,-1 1 0 0,1 3 0 16,0 5 0-16,0 0 0 0,1 1 0 15,-1 4 0-15,1 1 0 16,-1 2 0-16,3 2 0 0,-2 0 0 0,1-1 0 0,2 3 0 0,-1 0 0 0,4-2-224 0,0 1 48 0,3 1 16 31,2-2-224-31,2-1-64 0,2 0 0 0,1-2 0 16,1 1-240-16,1-2-48 0,1-2-16 0,-2 1 0 31,1 1-48-31,-3 1-16 0,0 3 0 0,-2 1 0 16,-1 3-1328-16,-2 1-272 0</inkml:trace>
  <inkml:trace contextRef="#ctx0" brushRef="#br0" timeOffset="58191.23">5427 12906 6447 0,'-6'0'576'0,"0"0"-576"0,2 4 0 0,2-4 0 0,0 0 320 0,0 0-64 16,-3 0 0-16,-4 0 0 0,-1 0 576 0,-1 2 96 16,-1-2 32-16,1 0 0 0,2 0 224 0,2-2 48 15,-1 2 16-15,1 0 0 0,2-3-16 0,-1 2 0 16,0 1 0-16,-1 0 0 0,2 4-64 0,1-4-16 16,-4 4 0-16,1 1 0 0,-1 1-320 0,0 1-80 15,-1 2-16-15,2 1 0 0,-1 2-480 0,1 0-112 16,1 5-16-16,-2-1 0 0,1 6-304 0,1 0-64 0,-1 0-16 0,1-1 0 0,1 2 64 0,3-4 16 15,-1 4 0-15,3-5 0 0,1 1 336 0,4-3 64 16,0-3 16-16,2 0 0 0,-1-5 464 0,1 0 112 16,1 1 16-16,-1-6 0 0,0 3-592 0,0-3-112 15,0 1-128 1,-1-1 176-16,2 0-176 0,-2-3-256 0,2 2 64 16,0-2 16-16,2 0 176 0,1-2 0 0,-1-1 0 0,1 2 0 15,0-1 320-15,0-2 80 0,2 1 32 0,-1-3 0 0,0 3-32 0,2-1 0 0,-2-1 0 0,1 1 0 31,-1-2-400-31,-1 0 128 0,0 0-128 0,0-1 0 16,-1 4 0-16,-1-3-224 0,-2-1 32 0,1 0 0 16,-2 1-112-16,-2 0-16 0,-1-1 0 0,-1-1 0 15,-1 2 480-15,-1-2 96 0,0 2 0 0,-3-4 16 0,1 1 496 16,-1-3 112-16,0 0 16 0,-1 2 0 0,2-4-336 16,-2-1-64-16,1-1-16 0,1 0 0 0,1-5-240 15,-1 1-48-15,1 2-16 0,1 2 0 16,0 0-432-16,-1 0-96 0,1 3-16 0,0 3 0 15,-1 2-272-15,-1 0-64 0,1 2-16 0,0 0 0 16,-1 3 160-16,-2 0 48 0,0 0 0 0,0 3 0 16,-1 0 512-16,-1 0 176 0,0 0 0 0,-1 3 0 15,-2-3-576-15,-1 3-112 0,-2 4-32 0,-2-1 0 16,-1 0-1184-16,-1 1-224 0,-2 5-48 0,-1-3-9216 0</inkml:trace>
  <inkml:trace contextRef="#ctx0" brushRef="#br0" timeOffset="58826.12">5475 13757 1839 0,'0'-4'160'0,"-1"2"-160"0,1-1 0 0,-1 2 0 0,1-1 6320 0,1 2 1232 16,0-3 240-16,2-1 48 0,2 1-5520 0,2-3-1104 0,6-4-208 0,1 0-48 46,5 1-1328-46,1-1-256 0,1 0-48 0,0-1-16 0,1 4 1024 0,2 1 208 0,-1-1 32 0,2 1 16 0,3 2-48 0,4-2-16 16,2 4 0-16,0-2 0 0,0 4-336 0,0 0-192 16,4 0 192-16,-1 0-192 0,-5 0-1040 15,-1 1-320-15,-4-1-64 0,-1 0-16 0,-4 3-736 32,-1-6-160-32,-2 2-32 0,-4 1 0 0,-1-2-272 0,-4 0-64 0</inkml:trace>
  <inkml:trace contextRef="#ctx0" brushRef="#br0" timeOffset="59145.83">5540 14041 39615 0,'10'-6'1760'0,"-4"0"352"0,0 2-1680 0,-2 2-432 0,-1-1 0 0,0 2 0 16,2 1 128-16,1-2-128 0,5 0 0 0,5-4 128 15,4 1-1344-15,4-1-256 0,1 0-64 0,1 1-16 16,3 0-240-16,-1 1-64 0,2 2 0 0,0 1-11488 16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6:01:58.05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26591 6931 28559 0,'-3'-6'2544'0,"1"1"-2032"0,1 4-512 0,-1-2 0 15,2 3 480-15,0 0 0 0,0 0 0 0,0-2 0 16,0 2 624-16,0-2 128 0,2 2 32 0,-2 0 0 16,1 0-304-16,-1 2-48 0,-1 0-16 0,-1 2 0 15,0 1-272-15,-3 2-64 0,1 3-16 0,-2 1 0 16,-1 3-240-16,-1 2-48 0,0 2-16 0,-2 5 0 15,1-2-112-15,-1 2-128 0,0 2 176 0,2 0-176 0,-1-2 0 0,2 2 0 16,0 1 0-16,1-1 0 0,1-1 128 0,0 1-128 16,2-1 0-16,0-2 0 0,1 0-256 0,-1-1-96 15,1-1-32-15,0-2 0 16,1-1-480-16,-1-1-96 16,-1 0-32-16,1 1 0 0,-1-3-1408 0,1-2-288 0</inkml:trace>
  <inkml:trace contextRef="#ctx0" brushRef="#br0" timeOffset="480.52">26849 7045 15663 0,'-6'-3'688'0,"1"0"144"0,0 0-656 0,3-1-176 0,0 4 0 0,1-2 0 0,0 2 896 16,0-4 160-16,-2 2 32 0,-2-1 0 0,0 2 1056 0,-1-3 224 16,-1 4 32-16,-1 2 16 0,0 4-240 0,0 0-64 15,0 0 0 1,0 6 0-16,0 1-768 0,-1 3-144 0,0 0-48 0,2 2 0 16,-1 2-800-16,2 1-160 0,3-1-48 0,-4 5 0 0,4-3-144 0,-1 2 0 15,1 0 0-15,1-1-176 16,1 1-80-16,1-5 0 0,0 3-16 0,1-3 0 15,1-2 112-15,2-1 32 0,0 1 0 0,1-4 0 16,1 0 0-16,3-4 0 0,-1 1 0 0,2-6 0 0,1-1-96 0,0-3-16 16,3-1 0-16,0-4 0 0,-1-1 16 0,2-1 0 0,0-6 0 0,1 0 0 31,-1-2 224-31,1-4 0 0,0 1 0 0,-2-2 0 0,0-2 208 0,0-1 144 0,-2 1 32 0,-2-4 0 16,0 1 64-16,-1-3 0 0,-2-1 16 0,-1-1 0 15,-1 0-96-15,-2-4-32 0,-1 5 0 0,0-2 0 16,-4 2-336-16,0 3 0 0,-2 2 0 0,-2 3 0 15,0 5 0-15,-3 5 0 16,-2-1 0-16,-1 6 0 16,-2 5-704-16,-1 2-192 0,0 4-64 0,-2 3 0 15,1 1-1584-15,-1 4-320 0</inkml:trace>
  <inkml:trace contextRef="#ctx0" brushRef="#br0" timeOffset="3844.81">26914 11441 23951 0,'-4'0'2128'0,"0"0"-1696"0,3 0-432 0,1 0 0 0,0 0 1104 0,0 0 144 16,-1 0 32-16,-1 0 0 0,1 0-240 0,0-1-32 15,1 1-16-15,0 0 0 0,0 0-288 0,0 0-48 16,0 0-16-16,23-10 0 16,-13 5 224-16,3 1 32 0,3 0 16 0,1-1 0 0,3 0-208 15,2 0-64-15,2 2 0 0,2-3 0 0,0 2-480 0,-2-2-160 16,0 2 0-16,-2-1 0 0,-1 4 0 0,-2-4 0 16,-2 4 0-16,-2-2 0 0,-2 3 0 0,-2-2 0 15,-1 2-192-15,-1-2 192 16,-2 2-128-16,1 0 128 0,-3 2 0 0,0 0-144 0,-2 1 144 0,0-2 0 0,-1 4 0 0,0-1 128 15,-2-1-128-15,-2 2-192 0,0 3 64 0,-2-2 0 16,1 0-64-16,-1 1-16 0,-2 2 0 0,-1 0 0 16,0-2 208-16,0 2 0 0,-2-2 0 0,0 2-144 15,-1-1 144-15,2 0 0 0,-2 1 0 0,1-3 0 0,1-1 0 16,-1 0 0-16,1-2 0 0,1 0 176 0,1 1-176 0,1-2-144 31,0 2 144-31,0-2-208 16,1 2-560-16,1-3-128 0,1 4 0 0,1-4-16 15,0 2-368-15,1-1-80 0,1 2-16 0,2-2 0 0,-1 2 864 0,1 0 192 16,-1 0 16-16,3 1 16 0,-1 1 768 0,1-3 160 16,1 0 16-16,-1 1 16 0,1-1 32 0,0 0 16 15,2 1 0-15,-2-2 0 0,1-1-272 0,-1 2-48 16,2-1-16-16,-1 2 0 0,-1-2-384 0,1 2-144 16,-1 2 0-16,0-2 0 15,0 2-400-15,-1 0-80 0,0 0-16 0,1 4 0 16,0-1 192-16,2 1 16 0,-2 2 16 0,0-2 0 0,2 4 416 0,-2-2 0 0,1 3 0 0,-1-3 128 15,1 4 288-15,-1-3 64 0,-1-1 16 0,-2 2 0 16,0-2 80-16,-1 1 32 0,0-4 0 16,-2 0 0-16,-2 1-96 0,1 0-32 0,0-3 0 15,-3 2 0-15,2 0-480 0,-3-3 0 0,1 0 0 0,-1 1 0 16,0 0-144-16,-1-1-32 0,1-3 0 0,-1 2 0 16,0 0 480-16,-1 0 80 0,1 1 32 0,-1-2 0 15,-1-1 288-15,0 0 48 0,-1 1 16 0,-2-1 0 16,2 0-352-16,-3 0-64 0,-2-3-16 0,-2 0 0 0,-1 0 80 15,-4 0 16-15,-1-3 0 0,-3 1 0 16,-1 1-432-16,0-2 0 0,-1 3 0 0,1-2 0 0,1 0-384 0,0 2 64 16,2 0 0-16,1 2-18496 15</inkml:trace>
  <inkml:trace contextRef="#ctx0" brushRef="#br0" timeOffset="5293.68">26097 15114 26719 0,'-7'0'2368'0,"0"0"-1888"0,3 0-480 0,1 0 0 16,2 0 1776-16,0-2 256 0,-4 1 48 0,-2 0 16 15,-3 1-864-15,1-3-160 0,2 2-48 0,2-1 0 16,2-2-432-16,3 4-80 0,1-3-32 0,4 3 0 0,2 0-96 0,1 0 0 16,1 3-16-16,2-3 0 0,1 1 0 0,1 2 0 15,0-1 0-15,2 2 0 0,0-2-16 0,-1 2 0 16,0 0 0-16,1-2 0 0,0 2-192 0,0-4-32 15,0 2-128-15,1 0 192 0,-1 0-192 0,0 1 0 16,-1-3 128-16,2 1-128 0,1 1 0 0,-1-2 0 16,2 1 0-16,1-1 0 0,0 2 0 0,2-1 0 0,-1-1 0 15,0 2 0-15,0-2 0 0,-3 0-128 16,0 2 128-16,0-2-208 0,-3 2 208 0,0-2 160 0,-2 0-32 0,-1 0 0 16,1 0-128-16,-4 3 0 0,1-3 0 0,-2 3 0 15,-2-3 0-15,-1 4 0 16,1 1 0-16,-3-1 0 0,-2 2 0 0,-1 0-176 0,-1 1 48 0,-3 2 0 0,0 1 128 15,-3 2 0-15,1-2 0 0,-3 5 0 0,0-4 144 0,-1 4 64 16,-3-1 16-16,2 1 0 0,-2-2 16 0,1 2 0 16,-2 4 0-16,-1-3 0 0,-1 3-80 0,-2 2-16 15,2-1 0-15,-1 1 0 16,1 1-144-16,0 1 0 0,1-1 0 0,0-2 0 0,3-2 0 0,1-4 0 16,2 1 0-16,1-7 0 15,3 0-256-15,1-6-48 0,3-2 0 0,4-6-13088 16,3-3-2624-16</inkml:trace>
  <inkml:trace contextRef="#ctx0" brushRef="#br0" timeOffset="12383.44">22406 663 6447 0,'3'-10'576'0,"-2"4"-576"0,0-1 0 0,-1 5 0 16,0-2 1216-16,0 2 144 0,0-2 32 0,1-6 0 0,-1-1 576 0,2-3 112 16,0-2 32-16,1 0 0 0,-1 4-416 0,1 2-80 15,-1-1-16-15,2 1 0 0,-2 4-320 0,1 0-64 16,-1 2 0-16,1 0-16 0,-2 2 272 0,0-2 64 16,-1 4 16-16,-1 0 0 0,0 1-176 0,-2 2-32 0,0 3-16 0,-2 3 0 15,0 0-672-15,-3 5-128 16,0 5-16-16,-2 2-16 0,0 5-256 0,-1 2-48 15,-2 2-16-15,2 4 0 0,-2 1-176 0,1 2 0 16,0-2 0-16,2-1 128 0,0-2-128 0,0-3-256 16,2 2 64-16,-1-3 16 15,-1 4-464-15,0-1-112 0,2 1-16 0,-2 1 0 16,0-2-1136-16,-1-3-224 0,0-2-48 0,1-1-16 0,0-7-416 16,2 0-80-16,2-6 0 0,1-3-8288 0</inkml:trace>
  <inkml:trace contextRef="#ctx0" brushRef="#br0" timeOffset="12826.94">22838 504 22111 0,'-6'-5'976'0,"1"2"208"0,1 3-944 0,2-3-240 0,0 3 0 0,1 0 0 15,0 3 672-15,-2-3 96 0,1 2 0 0,-3-1 16 16,0 4-16-16,-4 3 0 0,2 0 0 0,-3 6 0 16,0 1-128-16,-1 5-16 0,-1 4-16 0,-1 2 0 15,-2 3 160-15,2-1 48 0,-3 3 0 0,1 0 0 16,-2 1 160-16,1-2 48 0,1-3 0 0,1-2 0 16,1 1-448-16,1-1-64 0,1 1-32 0,3-2 0 0,0 5-288 15,3-3-64-15,3 2-128 0,2 1 192 16,3-3-192-16,5-2 0 0,2-2 0 0,5-5 0 0,2-1 0 0,3-4-128 15,2-3-16-15,3-3 0 0,-1-5-128 0,2-2-32 16,-1-2 0-16,1-4 0 0,-1-4 96 0,-2 1 16 16,1-6 0-16,-1 0 0 0,-2-3 192 0,-1-3 0 15,-3 2 0-15,-2-5 0 0,-1 3 176 0,-2-3-32 16,-1 0 0-16,-3-4 0 0,-5-4-144 0,0 1 128 16,-4-1-128-16,-3 1 128 0,-2-2-128 0,-3-4 0 15,-2 0 144-15,-1 0-144 0,-1 1 0 0,1 6 0 16,1 1 0-16,-4 3 128 0,1 3-384 0,2 2-80 15,-2 4-16-15,3 2 0 16,0 3-1120-16,1 5-208 0,3 4-48 0,-1 4-7968 0,2 0-1584 16</inkml:trace>
  <inkml:trace contextRef="#ctx0" brushRef="#br0" timeOffset="13179.14">23549 624 23951 0,'-9'-12'1056'0,"4"3"224"0,0 3-1024 0,2 2-256 0,1 1 0 0,2 3 0 0,0 0 1168 0,-1 0 176 0,0-3 48 0,-2 1 0 16,1 2 128-16,-2 2 16 16,2 4 16-16,-1 4 0 0,1 5-1056 0,1 2-224 0,-1 4-32 0,1 4-16 15,1 4-224-15,-1 0 0 0,1 2 0 0,0-2 0 32,0-1-432-32,0 2-128 0,0 1-16 0,1 0-16 15,0-2-1296-15,-1 2-256 0,3 1-48 0,-1-1-16 16,1 1-528-16,-1-4-96 0</inkml:trace>
  <inkml:trace contextRef="#ctx0" brushRef="#br0" timeOffset="13397.61">23266 880 33167 0,'1'-6'1472'0,"0"1"304"0,2 1-1424 15,-1 2-352-15,1 1 0 0,-1-2 0 16,2 3 704-16,2-3 80 0,3-1 16 0,5-1 0 0,5 1 64 0,5-2 16 16,-1 6 0-16,3-2 0 0,-1 4-720 0,1 0-160 15,-2 2 0-15,1 0 0 0,0 1-240 0,0-1-32 0,-1 2-16 0,1 0 0 47,0 0-1376-47,-2-2-288 0,0 2-48 0,-1 0-12928 0</inkml:trace>
  <inkml:trace contextRef="#ctx0" brushRef="#br0" timeOffset="14116.84">24197 786 25791 0,'-3'0'2304'0,"2"-2"-1856"0,0 2-448 0,1 0 0 15,1 2 992-15,0-2 96 0,1 0 32 0,-1-2 0 16,1 2-560-16,3-1-112 0,3 1-32 0,-1 1 0 16,2 1 32-16,1 1 0 0,1 0 0 0,0 1 0 15,1 2-176-15,1 1-16 0,0-1-16 0,3 2 0 0,0 2 48 16,3 0 16-16,-1-1 0 0,1 1 0 0,0 0 160 0,-2 2 48 15,1 0 0-15,-1 2 0 0,-3 5-128 0,-1-1 0 16,-3 2-16-16,-4 5 0 0,-1-1-80 0,-5 5-16 16,-1 3 0-16,-3-4 0 0,-2 4-96 0,-2-1-32 15,-2-2 0-15,0-1 0 0,-1 1-144 0,-1-6 0 16,0-1 0-16,-1-3 0 0,2 0 128 0,-1-5-128 16,2 0 192-16,-1-2-64 0,1 1 32 0,-1-1 0 15,2-2 0-15,-1 0 0 0,0 2-160 0,0-2 0 0,0 0 0 0,2 1 0 16,-1-3 0-16,0-2 0 0,2 0 0 0,0-4 0 15,0 2 0-15,2-4 0 0,1 0 0 0,0-4 0 16,1 0 0-16,1-3 0 0,1 0 128 0,-1-3-128 16,2-2 128-16,2-3-128 0,-1-1 0 0,3-4 128 15,1-2-128-15,-1-3 0 0,4-3 0 0,1-5 128 16,0 0-128-16,3-2 0 0,1-3 144 0,2 0-144 16,0 1 0-16,1 3 0 0,1 1 0 0,1 1 128 15,3 1-128-15,1-1 0 0,3-1 128 0,-2 3-128 0,2 0 0 16,-2 1 0-16,0 1 0 0,-4 0 0 0,1-1 0 15,-1 1 0-15,-2-1 0 0,-1-2 128 0,-1 5-128 16,-2-1 128-16,-1 5-128 0,-1 3 128 0,0 2-128 0,0 2 0 16,0 5-176-16,0 0 176 31,0 4-912-31,-1 4-96 0,1 2-16 0,-1 2-16352 0</inkml:trace>
  <inkml:trace contextRef="#ctx0" brushRef="#br0" timeOffset="17519.54">25262 384 16575 0,'-2'0'1472'0,"1"-2"-1168"0,2 2-304 16,1 0 0-16,-1 0 336 0,0 0 16 15,1-3 0-15,2 2 0 0,1-1-16 0,1 1 0 16,3-4 0-16,2 3 0 0,-1-3 880 0,1 4 160 0,1-1 32 0,1-2 16 15,0 4 112-15,2-3 32 0,-1 1 0 0,2 1 0 16,-1 1-240-16,1 0-48 0,0 0-16 0,2 0 0 16,0 0-608-16,0 0-112 0,1 0-32 0,1 1 0 15,2-1-272-15,1 2-64 0,0 1-16 0,0-3 0 16,-1 4-160-16,-1-2 0 0,-1 2 0 0,-1 0 0 16,-3 1 0-16,-1-2 0 0,-3 1-144 0,-1 2 144 0,-1-2 0 15,-2 1 0-15,-4-2 0 0,0 4 0 0,-3-4 0 0,-2 4 0 16,-3 1 0-16,0-2 0 0,-4 2 224 0,-2 0-48 15,-1 2-16-15,-3-2 0 0,2 0-160 0,-4 1 0 16,-1 1-160-16,-2 0 160 0,-1-1 0 0,-1 0 0 16,0 1 0-16,0 0 0 0,0 0 0 0,2-1 0 15,0-1 0-15,2 0 0 0,2-2 192 0,2 0 0 16,2-3-16-16,3 0 0 16,1 0 16-16,3-2 16 0,1 2 0 0,2-3 0 0,2 0-48 0,2 0-16 15,1 0 0-15,3 0 0 16,0 1-16-16,2 0 0 0,3 3 0 0,0-1 0 0,6 0 0 15,-1 3 0-15,3 0 0 0,0 2 0 0,-1 0-128 0,1 5 0 16,0-3-160-16,-3 2 160 0,2-1 0 0,-3 4 0 16,-1-1-128-16,-2 0 128 0,0 2 0 0,-2-1-176 0,-1-1 176 0,-2 1-160 15,1-2-32-15,-3 2-16 0,0-1 0 0,-1-2 0 16,-1 1 208-16,-1-4 0 0,-1 1 0 0,-1 0 0 16,-1 1 0-16,-1-1 256 0,0-2-48 0,-2 0-16 15,0 1 256-15,-1-2 32 0,-1 2 16 0,0 1 0 16,-1-3-240-16,0 2-64 15,-1 0 0-15,0 1 0 0,0-3-64 0,-2 2-128 0,-1 1 176 0,-1-1-176 0,0 3 128 16,-3-3-128-16,1 5 0 0,-5-2 0 0,0 1 0 16,-4-1 0-16,-3 4 0 0,-1-3 0 0,0-1 0 15,-1-2 0-15,2 0 0 0,-1-2 0 0,5-1-208 16,0-4-160-16,1 0-16 0,2-3-16 31,2-3-1152-31,3 0-240 0,2-6-32 0,2-1-14496 0</inkml:trace>
  <inkml:trace contextRef="#ctx0" brushRef="#br0" timeOffset="23968.25">26544 553 2751 0,'6'-9'256'0,"-2"4"-256"15,1-1 0-15,-2 1 0 0,0 4 960 0,-1 1 128 16,1-3 48-16,-1 1 0 0,4-3 400 0,2 0 96 16,1-1 16-16,0 2 0 0,-1-2 816 0,-1 2 160 15,-1 4 48-15,-1 0 0 0,-1 1-608 0,-1 4-112 16,-3 3-32-16,0 0 0 0,-2 5-928 0,0 0-192 16,-2 2-32-16,2-1-16 0,-1 2-544 0,-1 1-208 0,3 3 176 15,-1-2-176-15,2 5 0 0,0-5-320 0,0 4 64 0,1-2 0 31,0 2-464-31,2 0-96 0,-2 1-16 0,0 2 0 16,0-3 0-16,1 0-16 0,-2-3 0 0,0-1 0 16,0 0-304-16,-2-1-48 0,1 0-16 0,0-2-5568 15,0 1-1104-15</inkml:trace>
  <inkml:trace contextRef="#ctx0" brushRef="#br0" timeOffset="24268.65">26355 831 30399 0,'-10'0'1344'0,"2"0"288"0,3 0-1312 0,2-3-320 16,1 2 0-16,4 1 0 15,-1 0 960-15,0-2 128 0,2-2 32 0,2 0 0 0,2-2-144 0,4 0-16 0,4-3-16 0,1 2 0 16,3 2-496-16,0 1-112 0,4 0-16 0,1 2 0 16,2-1-160-16,3 2-32 0,-1 1-128 0,3 0 192 15,0 1-192 1,1-1 0-16,2 3 0 0,-1-3-160 16,0 0-288-16,-1 0-64 0,1 0-16 0,-1-3 0 15,1 2-1904-15,2-1-384 0</inkml:trace>
  <inkml:trace contextRef="#ctx0" brushRef="#br0" timeOffset="25183.81">27475 606 28559 0,'-4'0'2544'0,"2"0"-2032"0,1 0-512 0,2 0 0 0,-1 0 1232 16,1 1 160-16,0 1 16 0,0-2 16 0,3 3 176 15,4 1 16-15,1-2 16 0,5 2 0 0,3 2-1104 0,3-4-208 16,2 3-64-16,2 0 0 0,1 2-128 0,1-1-128 16,-2 1 192-16,1 3-192 15,-3 2 0-15,-1 1 0 0,-2 2 0 0,-4 1 0 0,-2 3 0 0,-3 3 0 32,-1 0 0-32,-3 1 0 0,-1 2 0 0,-1-3 0 0,-1-2 0 0,0 1-144 15,-1-2 144-15,1 0 0 0,-1 0 0 16,1 0 0-16,-1-1 0 0,1 2 0 0,0-2 0 0,0 1 0 15,-1 3 0-15,0-2 0 0,0 2 0 0,-1 0 0 16,-1 0 0-16,-1 0 0 0,1 0 160 0,-2 0-160 0,-1-2 0 0,1 1 0 0,-2-1 0 0,0 0 0 16,-1-3 0-16,-1-1 0 15,1 0 0-15,-1-3 0 0,1-1 0 0,-1-2 0 16,0-3 0-16,1-1 0 0,0 1 0 0,1-5 0 16,-1 0 0-16,0 0 0 0,0-2 0 0,-1-2 0 0,-1 0 0 0,-2-4 0 15,0 0 0-15,-2-1 0 16,-1-2 0-16,0-1 0 15,-2-3 0-15,2 1 0 0,-2 0 0 0,3-2 0 16,0 2 0-16,2 0 0 0,2 3 0 0,2-1 0 0,1 0 0 16,3 0 0-16,-1 1 0 0,4-1 0 15,0 0 0-15,2-1 0 0,1 0 0 0,2-1 0 0,1-1 0 16,2-3 176-16,1 0-176 0,1-2 160 0,-1-1-160 0,2 1 128 16,0-2-128-16,1-6 128 0,-1 2-128 0,0 1 128 15,-1-2-128-15,-1 0 128 0,2 2-128 0,-4-1 192 16,3 1-192-16,-2-2 192 0,-1 1-192 0,1 0 0 15,-1-1 144-15,0 3-144 0,1 1 0 0,-2 1 128 16,1 0-128-16,1 2 0 0,-2 2 0 0,1 0 0 16,0 3 0-16,1-1 0 0,-1 1 0 0,1 1 0 15,0 2 0-15,0 0 128 0,1 0-128 0,0 0 0 16,1 4 0-16,-1-3 0 0,-1 2 0 0,1 1 0 0,-1 1 0 16,-1 1-128-16,1-2 0 0,-1 2 0 0,-2 2 0 0,1-2 0 15,-1 2-128-15,-1 0 0 0,1 2-16 0,-1 0 0 31,0 2-1024-31,-2 0-208 0,1 1-32 0,-2-2-14976 0</inkml:trace>
  <inkml:trace contextRef="#ctx0" brushRef="#br0" timeOffset="25937.53">28298 294 25791 0,'0'-7'1152'0,"0"1"224"0,2-1-1104 0,-1 4-272 0,1 0 0 0,0-1 0 0,0 4 304 0,3-3 0 0,2-3 0 0,2-3 0 16,4 0 480-16,1-1 112 0,2 3 0 0,-1-3 16 16,0 4-576-16,-1 0-112 0,-2 1-32 0,0 1 0 15,0 2-192-15,-1 2 0 0,-1 0 128 0,-2 2-128 16,1-2 0-16,-2 3 0 16,2-2 0-16,-2 1 0 0,2-2 416 0,0 0-16 15,1 0 0-15,-1 0 0 0,1-2 528 0,0 1 96 0,1-2 32 0,1-1 0 0,-1 2-480 0,-1-2-80 16,-1 2-32-16,0 0 0 15,0 0-144-15,-2 2-16 0,1 0-16 0,-2 0 0 0,-1 2-96 0,-2 2-32 16,1 2 0-16,-1 1 0 0,-1 0-160 0,-1 2 160 16,1 3-160-16,-1-2 160 0,-1 2-160 15,0 1 0-15,-1 0 0 0,1 2 0 0,-3-1 0 0,2 0 0 16,-3 0 0-16,0-2 0 0,1 2-160 0,-2-2-16 16,-1 1 0-16,-1-1 0 15,-1 0-240-15,-2 1-48 0,-1-1-16 0,-3-1 0 0,2 2 240 0,-3-2 48 0,-1 0 16 16,-1 0 0-16,-2-1 176 0,0-3 0 0,-2 2 128 15,2 0-128-15,-1-2 176 0,1-1-48 0,3-2 0 0,0 1 0 16,1-1-128-16,2-4 128 0,2 1-128 0,-9-1 128 31,12-1-128-31,1-2 0 0,1 0 0 0,1-1-208 0,2-5 16 0,1 2 16 0,1-2 0 16,2-1 176 0,1-1 0-16,1 1 0 0,2 0 0 0,1 0 0 0,1 0 0 15,2 2 0-15,0 0 0 0,1 0 0 0,-2 2 176 0,2-1-176 0,1 1 192 0,-1 2-32 16,1-2 0-16,-1 3 0 0,0 0 0 0,0 3 0 15,1-2 0 1,-1 0 0-16,1 4 0 0,0 0 208 0,2 1 32 0,-1-2 16 0,0 4 0 16,2-2-176-16,0 4-48 0,-2-1 0 0,2 0 0 15,0 1-192-15,1 3 128 0,1 1-128 0,2-1 0 16,-1 3 0-16,0-3 0 0,2 2 0 0,-1-2 0 0,1 0 0 0,-2-2 0 16,-1 2 0-16,-1-1 0 0,-1 1 0 0,-2-3-288 15,-2 2 32-15,0-3 16 16,-2 2-768-16,0 0-144 0,-2-2-48 0,0 3-9936 31,-1-2-2000-31</inkml:trace>
  <inkml:trace contextRef="#ctx0" brushRef="#br0" timeOffset="27299.34">29165 362 14735 0,'2'-2'1312'0,"-1"-2"-1056"16,1 1-256-16,1 3 0 0,-1-3 560 0,1 3 48 15,0-4 16-15,5-2 0 0,2 0 608 0,2-3 128 16,2 2 32-16,-1 0 0 0,0 3-432 0,-1 0-64 16,-1 0-32-16,-1 2 0 0,0-1 96 0,0 2 32 15,1 1 0-15,0 0 0 0,1 0-96 0,2 0-32 16,2 0 0-16,3 0 0 0,0-3-416 0,2 2-64 16,2 1-32-16,1-2 0 0,2-1-80 0,3 0-16 15,-1 0 0-15,2-1 0 0,0 1-96 0,-1-4-32 16,0 4 0-16,-1-3 0 0,-2 1 0 0,-1 1 0 0,-3 0 0 0,-2 0 0 15,-3 2 0-15,-1 2-128 0,0-2 192 0,-1 0-64 16,-1 2 96-16,-2 2 16 0,1 0 0 0,-2-1 0 16,0 4-96-16,0-1-16 0,-2 0 0 0,-2 1 0 15,0 1-128-15,-2 1 0 0,-1-1 144 0,-3 1-144 16,1 1 0-16,-2 0 144 0,-3-2-144 0,1 2 0 0,-2-1 656 16,-1-2 32-16,0 0 0 0,-1 1 0 0,0 0-240 0,-3 1-32 15,2 2-16-15,-2-2 0 0,-1 2-208 0,1 3-32 16,-2 1-16-16,1 0 0 0,-1 6-144 0,1-3 0 15,-1 6 0-15,0-1 0 0,0 5 0 0,0 3 0 16,0-1 0-16,0 4 0 0,-2 3 0 0,1 0 0 16,-2 2 0-16,1-2 0 0,-1-2 0 0,-1 0 0 15,0-1 128-15,-1-3-128 16,3-3 0-16,-1-2 0 0,0-1 0 0,2-5 128 0,2 2-128 0,-1-2 0 16,1 1 144-16,0 0-144 0,3-6 0 0,-2 2 0 0,3-1 0 15,-1-2 0-15,0-2 0 0,1 0-160 0,3-2 16 0,-1-1-18304 31</inkml:trace>
  <inkml:trace contextRef="#ctx0" brushRef="#br0" timeOffset="31445.62">20861 2271 6447 0,'-9'0'576'0,"3"0"-576"0,1 0 0 0,2-2 0 0,2 2 1968 0,1 0 272 15,0 0 64-15,0 0 16 0,0 0-544 0,1 0-112 16,1 0-32-16,1 0 0 0,2 0-688 0,3-2-144 16,3 0-32-16,1 0 0 0,3-2-448 0,2-2-80 15,3 2-32-15,2-2 0 16,3 0 64-16,4 0 16 0,0-1 0 0,3-1 0 0,1 0-64 0,-1 3-16 15,0 2 0-15,-1-1-7808 0,-2 4-1552 16</inkml:trace>
  <inkml:trace contextRef="#ctx0" brushRef="#br0" timeOffset="31927.39">20945 2424 27647 0,'-5'0'2448'0,"1"0"-1952"0,3 0-496 0,1 0 0 16,1 0 288-16,-1 0-32 16,1 0-16-16,-1 0 0 15,0 1-624 1,2-1-128-16,1 2-32 0,-3-2 0 0,0 0 240 0,22 6 48 0,-10-3 16 0,2 1 0 0,5 2 464 16,2 0 96-16,3-2 0 0,1 2 16 0,4 3-336 0,2-5 0 15,2 1 0-15,1 2 0 16,-2-4-768-16,1 0-240 0,3-3-32 0,2 0-9856 15</inkml:trace>
  <inkml:trace contextRef="#ctx0" brushRef="#br0" timeOffset="32613.38">22155 2028 19343 0,'-2'0'1728'0,"1"-3"-1392"0,1 3-336 0,0 0 0 0,1 0 0 0,-1 0 0 16,0 0 0-16,0 0 0 0,0 0 368 0,0 3 0 16,1-2 0-16,-1-1 0 0,0 0 272 0,6 21 48 15,-3-11 16-15,-1 4 0 16,1 2-64-16,-2 1 0 0,1 3 0 0,-2 2 0 0,2 0-192 0,-4 3-32 15,1 1-16-15,0 2 0 16,-3 3-1024-16,2-2-208 0,-3 0-32 0,1 2-16 16,-2 0-304-16,0 1-64 0,0 3-16 0,-2 0 0 0,1-1 688 0,0 1 144 15,3-7 32-15,-1 1-5056 16,1 3-1008-16</inkml:trace>
  <inkml:trace contextRef="#ctx0" brushRef="#br0" timeOffset="33194.71">22776 2022 23951 0,'-9'-3'1056'0,"3"3"224"0,0 0-1024 0,1 0-256 16,1 3 0-16,2-3 0 0,-1 1 384 0,-3 1 0 15,-2 2 16-15,-4 0 0 0,-2 4 480 0,-4-1 80 16,1 3 32-16,0 2 0 0,-1-2-288 0,2 2-64 15,1 3-16-15,2-1 0 0,-1 0-432 0,3 0-64 16,0 5-128-16,0 0 176 16,2 4-176-16,1 1 128 0,1 1-128 0,1 1 128 0,1 0-128 0,2-1 128 15,0-1-128-15,3-1 128 16,3 1 0-16,1-1 0 0,3 3 0 0,0-2 0 16,3-1-128-16,1-1-144 0,4 0 144 0,0-3-208 15,1-3-176-15,2-3-16 0,0-4-16 0,0 0 0 0,2-8 224 16,-1 1 64-16,-1-5 0 0,1-2 0 0,-2-3 128 0,-1 0 0 0,1-2 0 0,-1-3 128 15,1-3-128-15,0-2 0 16,0 2 0-16,0-4 0 0,1 1-336 0,-1-3 16 0,0 1 0 16,1-1 0-16,-1-2 192 0,-2 1 128 0,-2-1-160 0,0 0 160 15,-3 1 0-15,-2-1-144 0,-1-2 144 0,-2 0 0 16,-2-1 0-16,0-2 144 0,-2-1 0 0,-2 0 0 16,-1 1 240-16,-1 3 64 0,-1 4 0 0,0 1 0 0,-2 5-112 0,1 0-16 15,-2 3 0-15,-1 3 0 0,1 2-576 0,0 4-112 16,-2 2-16-16,-1 2-8832 31,1 2-1776-31</inkml:trace>
  <inkml:trace contextRef="#ctx0" brushRef="#br0" timeOffset="34366.3">23673 1999 9215 0,'-3'0'816'0,"2"0"-656"0,1 2-160 0,0-2 0 16,0 0 128-16,0-2-128 0,0 2 192 0,-1 0-64 15,-1 0 784-15,1 0 160 16,-1 0 16-16,2 0 16 0,0 0-16 0,0 0-16 0,0 0 0 0,0 0 0 16,0 0 208-16,0 0 64 0,-15 18 0 0,14-12 0 0,-1 3-64 15,0 3 0 1,-1 2 0-16,1 2 0 0,-1 2-608 0,0 2-128 15,0 3-32-15,0 0 0 0,-1 3-352 0,0-2-160 0,2 2 128 0,-2 0-128 0,1-1 0 0,1 0 0 16,0-3-144-16,-1-3 144 16,1 0-640-1,-2 2 0-15,1-1-16 0,0-1 0 0,-2 1-672 0,0 1-128 0,0-2-16 0,0 0-5424 16,-1-1-1072-16</inkml:trace>
  <inkml:trace contextRef="#ctx0" brushRef="#br0" timeOffset="34683.15">23384 2320 16575 0,'-3'-4'1472'0,"-1"4"-1168"0,3-2-304 0,2 2 0 0,-1 0 768 0,1 0 80 16,-1 0 32-16,1-4 0 0,1 1 16 0,1 2 0 16,4-4 0-16,0 4 0 0,3-4 704 0,1 4 160 15,3-2 32-15,2 0 0 0,2 0-576 0,2 1-96 16,4 0-32-16,0-1 0 0,5 0-624 0,-1-1-128 16,3 4-16-16,-1-2-16 0,-1 0-304 0,-1 0 0 15,-2 2 0-15,-3 0 0 16,-1 2-784-16,-1-2-112 0,-1 2-32 0,0 0 0 15,0 0-1424-15,-2 0-272 0</inkml:trace>
  <inkml:trace contextRef="#ctx0" brushRef="#br0" timeOffset="36047.94">24141 2174 12895 0,'0'-5'1152'0,"1"4"-928"0,1-2-224 0,-1 3 0 16,0 0 528-16,-1-1 64 0,3 1 16 0,-1-5 0 0,3 4 496 0,0-5 112 31,1 3 0-31,2-3 16 0,-1 3-512 0,0 2-96 0,1-3-32 0,-1 4 0 0,1 0-80 0,-1 0-32 16,1 2 0-16,-2 1 0 0,1 2-224 0,2-1-32 31,-2 2-16-31,2 3 0 0,-2-2 48 0,2 3 16 16,-2 1 0-16,2-1 0 0,1 3 496 0,-1-4 112 0,2 1 16 0,0-1 0 15,1 1 16-15,2-3 16 0,1 2 0 0,1 0 0 16,2-2-288-16,2-1-48 0,0 0-16 15,0 1 0-15,1-1-192 0,-2-2-64 0,0 4 0 0,-3-2 0 16,-2 1-112-16,-1 2-16 0,-2-1-16 0,0 3 0 16,-2-1-48-16,-1 2-128 0,-2 2 192 0,-1 1-64 15,-2-2 0-15,1 3 0 0,0 3 0 0,-3-1 0 16,2 1-128-16,-1 1 0 0,-1 2 0 0,0-1 128 16,2 1-128-16,-1 1 0 0,0-4 0 0,0 1 128 15,-1 1-128-15,1-2 0 0,0-2 0 0,-2 0 0 16,1-1 0-16,-1 0 0 0,-1 1 0 0,-1-3 0 15,-1 0 0-15,1 1 128 0,-1-2-128 0,-1 2 0 0,1-1 128 0,-2-2-128 16,-1 1 128-16,-1-1-128 0,1 2 0 0,0-2 128 16,-3 0-128-16,1 1 0 0,0-3 0 0,0-1 0 15,-1 0 128-15,0-1-128 0,1-2 0 0,-1 0 0 16,0-2 0-16,0-2 0 0,-1 1 0 0,0-3 0 16,0 0 0-16,0 0 0 0,-1-3 0 0,0 3-144 15,-2-4 144-15,2 2-208 16,-1-2-240-16,-1 2-32 0,2-2-16 0,-1 0 0 0,1 2 240 15,-2-2 32-15,2-2 16 0,0 1 0 0,1-1 208 0,0 1-144 0,1-1 144 16,1-3-128-16,1 0 128 0,-1 2 0 0,2-3 0 16,1-2 0-16,1-1 0 0,1 1 0 0,0-2 0 0,2-2 0 15,0-1 240-15,1 0-32 0,0-2 0 0,1 1 0 16,0-5 304-16,2 1 48 0,0 0 16 16,1-3 0-16,1 0-256 0,1 3-32 0,0 0-16 0,1 2 0 15,0-2-144-15,2 3-128 0,-1-1 144 0,2-1-144 16,1 2 224-16,1 0-48 0,0-1-16 0,0 2 0 15,1-1-160-15,-1-1 192 0,2 2-192 0,-1-1 192 16,1 0-192-16,-2 0 0 0,1 0 0 0,-1 0 0 16,-1 0 0-16,-1 1 0 0,1-2 0 15,-1-3 0-15,1 2 0 0,-1-1 0 0,-1 2 0 0,-1 2 0 0,0 2 0 0,-1 1-144 16,1 1 144-16,-2 3-160 31,0 4-288-31,-1-3-64 0,0 4-16 0,0 3 0 0,-2 0-384 0,1-1-80 16,0 1-16-16,-2 3 0 0,2 3-864 0,0-3-176 0,-2 4-48 0,2-3-10608 0</inkml:trace>
  <inkml:trace contextRef="#ctx0" brushRef="#br0" timeOffset="37955.67">25483 1605 11967 0,'1'-3'1072'0,"0"2"-864"32,2-1-208-32,-2-1 0 15,0 3-576-15,1-1-176 0,0-1-16 0,2-1-16 0,1-1 960 0,1-2 192 16,-1 2 32-16,-2-2 16 0,1 3 720 0,-1 0 144 0,-2-1 16 15,-2 2 16-15,-1-1 432 0,-1 2 96 16,-3 1 16-16,-1 1 0 0,0-1-592 0,-2 3-112 16,-1-3-32-16,-2 2 0 0,1 0-384 0,-3 0-80 0,1-2-16 0,-1 3 0 15,0-3 16-15,-2 0 0 0,2 0 0 0,-3-3 0 16,3 3-128-16,0-2-16 0,-1 0-16 0,0 2 0 16,1-2-48-16,-3-2-16 0,3 2 0 0,0 1 0 15,0 1-176-15,1-3-16 0,-3 3-16 0,2 0 0 16,1 0-224-16,-2 3 176 0,2 0-176 0,0-2 160 15,0 4-160-15,2-1 0 0,-1 2 0 0,1-2 0 16,1 1 0-16,0 0 0 0,1 0 0 0,2-1 0 0,-1-1 0 16,2 2 0-16,1-4 0 0,0 4 0 0,0-3 0 0,2 0 0 15,0 2 0-15,1-2 0 0,-1 0 128 0,2 0 0 16,0 0 0-16,0 2 0 0,-1-1 16 0,2-2 0 16,0 1 0-16,0 1 0 0,0-2 128 0,0 2 32 15,2-2 0-15,0 1 0 0,-1 1-96 0,2-3-16 16,-1 3 0-16,2 0 0 0,-2-2-64 0,0 2 0 15,0 0-128-15,1 2 192 0,-1-1-192 0,-1 0 0 16,2 2 0-16,-2 0 0 0,2 0 0 0,-2 2 0 16,0 0 0-16,0 1 0 0,0 1 256 0,-1 2-64 15,2-1 0-15,-2 2 0 0,1 2-192 0,-1 1 144 16,1 0-144-16,-1 2 128 0,1 1-128 0,1-2 0 16,-1 4 0-16,0-1 0 0,0 2 0 0,2 0 0 15,-2 2 0-15,2-1 0 0,-1 2 0 0,0 1 0 0,1 1 0 0,-2-1 0 16,0 0 0-16,1 2 0 0,-4-3 0 0,1 1 0 15,-1 2 0-15,-1-4 0 0,-2 4 0 0,2-4 0 16,-1 1 0-16,1-3 0 0,1-2 0 0,-1 1 128 16,2-1-128-16,0 1 0 0,1-1 0 15,-1 1 0-15,1 2 0 0,0 2 0 0,0 0 0 0,0-3 0 16,0 0 0-16,0 0 0 0,-1-2 0 0,1-1 0 0,1-4 0 16,-1-2 0-16,1 0 0 0,-1-3 0 15,2-2 0-15,0 2 0 0,0-4 0 0,-1-2 128 0,2 0-128 16,-1 1 0-16,0-5 0 0,0 3 128 15,-1-3-128-15,1 0-176 0,-1 3 48 0,-1-6 0 16,0 3-656-16,-1 0-128 0,1 0-32 0,0 0 0 16,0 0-768-16,0 0-144 0</inkml:trace>
  <inkml:trace contextRef="#ctx0" brushRef="#br0" timeOffset="39002.08">25009 2809 19343 0,'0'0'1728'0,"0"-2"-1392"15,0 2-336-15,0 0 0 0,0 0 256 0,0 2-32 0,0-2 0 0,0 0 0 16,1 3 352-16,1-3 80 0,0 4 16 0,-2-4 0 16,0 0-496-16,0 0-176 0,18 9 0 0,-12-6 144 15,1-2 224-15,1 2 32 0,0-3 16 0,1 2 0 16,2-2 416-16,1-2 64 15,1-1 32-15,0-1 0 0,2 1 192 0,0-2 32 0,1 0 16 0,0-1 0 16,1 1-464-16,0-1-112 16,0-1-16-16,-2 2 0 0,0 3-384 0,-3-2-64 0,0 2-128 0,1-1 176 31,-2 6-496-31,0-3-112 0,0 2-16 0,-1 2 0 16,1 2-1408-16,0 0-304 0,0 0-48 0,2 1-6112 0,1-1-1232 0</inkml:trace>
  <inkml:trace contextRef="#ctx0" brushRef="#br0" timeOffset="41478.82">25590 1918 6447 0,'-1'-3'576'0,"0"2"-576"0,0-1 0 0,1 2 0 0,-2 0 1104 0,2-3 112 15,-1 2 32-15,0-2 0 0,1-3 160 0,-1 3 48 16,1-2 0-16,0 0 0 0,2 2-304 0,1-1-48 16,2 2-16-16,0-2 0 0,0 4-336 0,1 0-80 15,1 0-16-15,1 2 0 0,1 0 176 0,0 0 16 16,2 0 16-16,2 3 0 16,-1-4-80-16,2 3-16 0,-1 1 0 0,5 1 0 15,-1 0-384-15,1 0-64 0,1-1-32 0,1 1 0 0,-2 0-288 0,1-1 0 16,-2 2 0-16,2-4 0 0,-2 1 128 15,0 0-128-15,-3 1 0 0,-1-2 0 0,0 0 0 0,-3 0 0 0,0 0 0 16,-2 1 0-16,0-3 0 0,-3 4 0 0,0-4 0 16,-3 2 0-16,-1 0 0 0,-1 0 0 15,-2 0 0-15,-2 2 0 0,-2 3 0 0,-3-2 0 16,-1 0 0-16,-2 0-144 16,0 2-240-16,-2-2-32 0,0 0-16 0,0 0 0 0,-1 3 112 0,-3-3 32 0,2 0 0 0,-1 1 0 15,2-3 288-15,-1 3 0 0,1-1 0 0,0 0 0 16,2 3 0-16,1-3 0 0,2 0 0 0,2 0 0 15,1 0 0-15,2 1 0 0,0 0 0 16,2-3 0-16,1 2-128 0,2-1 128 16,1-1 0-16,2 2 0 0,0-3 0 0,2 1 0 0,3 1 0 0,0 1 0 0,4-2 0 0,0 0 0 31,3 2 0-31,1-4 0 0,0 2 0 0,2 2 0 16,0 0 0-16,0 1 0 0,0-1 0 0,-2 0-208 0,1 1 32 15,-2 2 16-15,0-1-160 0,0 3-16 0,-2-1-16 0,1 2 0 0,-3-2 176 0,-1 0 48 16,0-2 0-16,-2 3 0 0,1 1 0 0,-3-3 0 15,-1 1 0-15,-1-1 0 16,-1-2 128-16,-1 0 0 0,-1 1-144 0,-2 0 144 0,-1 0 256 0,1-1 112 0,-2 0 16 16,0-2 16-16,-1 1 0 15,-1-2 0-15,0 0 0 0,-1-1 0 0,0 2 0 0,-3-1 0 0,1-2 0 16,-3 2 0-16,-2 2 48 0,1-3 16 16,-2 2 0-16,-2 0 0 0,0 1 208 0,0 0 32 15,-2-1 16-15,-1 4 0 0,-1-1-224 0,0 0-48 16,2 2-16-16,1-2 0 0,-1 1-432 0,0-2 0 0,-2 3 0 0,-1-1 0 31,1 1-704-31,0-2-32 0,2-1 0 0,2-4 0 0,2 0-464 0,2-3-80 16,2-3-32-1</inkml:trace>
  <inkml:trace contextRef="#ctx0" brushRef="#br0" timeOffset="42176.68">26858 1993 15663 0,'-3'0'1392'0,"2"0"-1120"0,1 0-272 0,0 0 0 0,0 0 448 0,0 0 16 0,0 0 16 15,0 0 0-15,0 0 240 0,-1 1 48 0,2-1 16 0,-1 0 0 0,0 0 192 0,0 0 48 16,0 0 0-16,0 0 0 15,10 19-32-15,-7-10 0 0,0-2 0 0,0 2 0 0,-2 1-352 0,1-2-80 16,1 6-16-16,1-1 0 0,-2 5-96 0,2-2-32 16,-2 4 0-16,3 1 0 0,-1-2-112 0,0 2-32 15,-1 2 0-15,1 0 0 0,0 0-272 0,-1-1 128 16,0-1-128-16,-1-1 0 16,1-2 128-16,-2-3-128 0,-1-1 0 0,1 0 0 15,-1 0-224-15,-1 1-96 0,1-2-32 0,-1-3 0 31,0 3-864-31,-1-3-192 0,1-2-16 0,0 2-6864 0,0-4-1376 0</inkml:trace>
  <inkml:trace contextRef="#ctx0" brushRef="#br0" timeOffset="42512.09">26561 2339 21183 0,'-1'-1'944'0,"1"-2"192"0,1 3-912 0,0-3-224 16,2 3 0-16,1-2 0 0,-1 0 256 0,5 0 16 15,3-1 0-15,5 0 0 0,6-6 816 0,3 2 144 16,2-2 48-16,2 2 0 0,-2 0-80 0,0 1-16 15,-1 0 0-15,-1 2 0 0,1-1-240 0,-3 4-48 16,2-4-16-16,0 4 0 0,-1-3-528 0,1 4-96 16,0-2-32-1,-2-1 0-15,1 3-448 0,-1 0-96 0,-1-1 0 0,-1 2-16 32,1 2-912-32,-1-6-176 0,-2 3-48 0,1 0 0 15,0-1-960-15,-2 1-192 0</inkml:trace>
  <inkml:trace contextRef="#ctx0" brushRef="#br0" timeOffset="45328.44">27684 2060 5519 0,'-1'0'496'0,"-1"0"-496"0,2 1 0 0,0-1 0 0,2 0 528 0,-1 0 16 0,0-1 0 0,0 1 0 16,2 0 224-16,-1 0 32 15,3-2 16-15,-5 2 0 0,0 0 16 0,0 0 16 16,23-4 0-16,-17 4 0 0,-1 0 336 0,1 0 64 15,-1 2 16-15,0-2 0 0,0 4 144 0,0 0 16 16,-2-1 16-16,2 2 0 0,0 2-416 0,1-1-96 0,1 1-16 0,-1 2 0 0,0-2-512 0,3 2-96 16,-2-2-32-16,3 2 0 0,0-3-80 0,0 2-32 15,1 0 0-15,0-2 0 16,1 1-160-16,2-1 128 0,1 0-128 0,-2 0 128 0,-1 2 0 0,1 0 0 16,2 0 0-16,-1 3 0 15,0-1 64-15,-1 0 16 0,-2 2 0 0,-2 0 0 0,-1 1 48 0,-2-2 16 16,-2 4 0-16,0-3 0 0,-3-2-272 0,-1 2 160 15,0-2-160-15,0 2 128 0,-1-2 16 16,1 0 0-16,-1 1 0 0,-1 1 0 0,1-1-144 0,0 0 0 16,1-3 0-16,-1 2 128 0,1 0-128 0,0 1 160 15,0-1-160-15,0-2 160 16,0 0-160-16,0 1 0 0,1 1 0 0,-1 0 0 16,0-4 0-16,-1 0 128 0,1 0-128 0,-2 1 0 15,0-1 240-15,2 0-48 0,-4 0 0 0,0 1 0 16,1 0 48-16,-3-1 0 0,-1 1 0 15,0 2 0-15,2-3-240 0,-2 0 0 0,0 0 128 0,0 1-128 16,1-1 0-16,0 0 0 0,-1-2-192 0,3 2 192 16,0-2-400-16,-1-1 16 0,1 2 16 0,0-1 0 15,1-2 160-15,0 2 16 0,0-1 16 0,0 0 0 16,1 1-32-16,-1-1-16 0,1-2 0 0,-1 1 0 0,1 1-48 16,-1 3-16-16,0-5 0 0,0 4 0 15,-1-4-352-15,2 2-80 16,-2 1-16-16,0-2 0 0,1-1 336 0,-1 2 64 0,2-3 16 0,-2 2 0 0,1-2 112 0,0 1 16 15,0-1 16-15,1 3 0 0,-1-3 176 0,0 0 0 16,0 0 0-16,1 0 0 0,-2 2-256 16,1-2 0-16,1 0-16 0,-2 0 0 15,2 2-608-15,-1-2-112 0,1-2-32 0,-1 2 0 0,1 0 608 16,-1-2 112-16,2-1 32 0,0 2 0 0,-2-4 272 0,2 2 0 16,0-1 0-16,0 0 144 0,0-1 112 0,-1 1 32 15,1-2 0-15,-1 0 0 0,0 0-32 0,1-2-16 16,-1 2 0-16,0-4 0 0,1 4 384 0,1-5 80 0,-1 4 0 15,1-3 16-15,1 4-48 0,0-3-16 0,1 0 0 0,0 2 0 16,1-2-160-16,0 2-48 0,1-3 0 0,1-2 0 16,0 2-64-16,1-3 0 0,0 1-16 0,2-3 0 15,-1 1 144-15,1 2 48 0,0-4 0 0,0 0 0 16,0 1-112-16,1 1 0 0,-2-2-16 0,2 4 0 16,0-4-128-16,-1 4-32 0,1-3 0 0,0 1 0 15,-1 2 48-15,1-1 0 0,0 1 0 0,-1-2 0 16,1 2 144-16,-2 0 48 0,2 2 0 0,-2-3 0 15,0 4-128-15,-1-3-32 0,1 3 0 0,-1-1 0 16,2 0-96-16,-1 0-32 0,1 1 0 0,-1-1 0 16,2 2-224-16,-2-2 0 0,2 1 0 0,-1-1 0 15,2 0 0-15,0 0 0 0,0 1 0 0,0-3 0 16,0 1-144-16,0 3 144 0,0-2-208 0,-2 0 80 0,2 1-128 0,-1 1-32 16,1 0 0-16,0 2 0 0,-2 0 32 0,2 0 0 15,-1-1 0-15,-1 4 0 16,1-1-128-16,-1 1-32 0,-2 0 0 0,0 3 0 15,1 0-432-15,-2 0-96 0,1 0-16 0,-1 0 0 16,0 3-1040-16,0 0-224 0,0 1-32 0,0-1-9456 0</inkml:trace>
  <inkml:trace contextRef="#ctx0" brushRef="#br0" timeOffset="47452.51">29071 1517 13823 0,'2'-1'1216'0,"-2"1"-960"0,1 0-256 0,0 0 0 16,-1 0 1040-16,1 0 176 0,1 0 16 0,1-3 16 15,1 3-608-15,1 0-112 0,0-2-16 0,0 1-16 16,0 1-496-16,0-3 0 0,-3 3 0 0,1-2 0 16,-1 1 0-16,-1 1 176 0,-2 0-176 0,0 0 160 15,-3 0 496-15,0 0 112 0,-3 3 0 0,-2 0 16 0,-1-2 0 0,-3 4 0 16,-3 1 0-16,-2 2 0 0,-3-2-544 0,0 2-112 15,0 0-128-15,-2 0 176 0,-1-1-176 0,0-1 192 32,-1 0-192-32,1-1 192 0,1 0 432 0,-1-1 80 0,2-1 32 0,1 0 0 0,3 0-240 0,-1 0-48 31,2-3-16-31,1 2 0 0,1-2-176 0,1 0-16 16,1 0-16-16,0 0 0 0,3-2-32 0,1 2 0 0,0 0 0 15,3-3 0-15,-1 3-16 0,4 3-16 0,-1-3 0 0,3 2 0 16,0-2-160-16,1 4 0 0,1 0 0 0,0-2 0 15,2 2 0-15,-1 0 0 0,0 1 0 0,2 1 0 16,1-2 0-16,-1 2 0 0,1 0 0 16,-1-2 0-16,0 2 0 0,1 0 0 0,0 0 0 0,-1 2 0 15,0 0 288-15,-1-2 32 0,1 4 0 0,0-1 0 16,0-2 0-16,-1 3 0 0,1 1 0 0,1-1 0 16,-1 3-320-16,1-1 0 0,-2 2 128 0,0 0-128 15,-1 4 0-15,0 0 0 0,-1 2 0 0,-1 1 0 16,-1 4 0-16,-2-3 0 0,1 4 0 0,-2 0 0 0,-1 1 0 15,0-1 0-15,-1 0 0 0,-2 3 0 0,0-2 0 16,-2-2-144-16,-3 3 144 0,1 2 0 0,-3-2 0 16,0-1 0-16,-1 1 0 0,1-4-128 0,-1 1 128 15,3-6 0-15,-1 0 0 0,2 0-128 0,1-3 128 0,1 0 0 16,2-1 0-16,1-1 0 0,1-2 0 0,0 0 0 16,1-2 0-16,1 3 0 0,-1-4 128 0,1 0-128 15,1 1 128-15,-1-1-128 0,1-2 0 0,1-1 0 16,1 0 0-16,-1-3 0 0,2 1 0 0,0-3 0 15,2 0 0-15,0-1 0 0,1-1 0 0,2 0 144 16,2-3-144-16,0 1 160 0,3 0 32 0,3-3 0 16,0 3 0-16,3-3 0 0,2 2 32 0,-1 0 16 15,2 2 0-15,-1 2 0 0,2-3-96 0,-2 3-16 0,1 3 0 0,-2-1 0 16,-1 2-128-16,0 2 0 0,1 1 0 0,-3-1 0 16,2 0 0-16,-1 1 0 0,1-1 0 0,0 1 0 15,-1-1-208-15,1-2 80 0,2 1 128 0,-1-2-208 16,2 1-320-1,-2-4-64-15,3 2-16 0,-2-2 0 0,2 0-544 16,0-2-128-16,0-2 0 0,-2 1-8240 0,-1 0-1632 0</inkml:trace>
  <inkml:trace contextRef="#ctx0" brushRef="#br0" timeOffset="48495.44">29076 1777 7359 0,'-1'-1'656'0,"1"1"-528"0,0-3-128 0,1 3 0 16,-1 0 1248-16,2 0 224 0,-1-1 32 0,0 1 16 15,1-3 48-15,1 3 16 16,2-2 0-16,0 1 0 0,1 1-416 0,0 0-80 0,2 0 0 0,0 0-16 16,1 0-544-16,1 0-96 0,3 0-32 0,1-3 0 15,0 3 32-15,2 0 0 0,0-3 0 0,2 3 0 16,1-3 208-16,-1-1 64 0,2 4 0 16,0-3 0-16,1 1-240 0,0 1-32 15,0-1-16-15,0 0 0 0,1 2-272 0,1-2-144 0,-2-1 160 0,0 2-160 16,-3-1 0-16,1-1 0 0,-2 2 0 0,-2-1 0 0,-2 2-128 0,0-3 128 15,-2 2 0-15,-1-4 0 0,0 4 0 0,-3 1 0 16,1-3 0-16,-2 2 0 0,1 1 0 0,-2 0 0 16,0 0 0-16,-1 0 0 15,-2 0 0-15,2 0 0 0,-2 0 0 0,1 0 144 16,-1 0-144-16,1 0 0 0,-2 0 0 0,2 0 0 16,-3 0 0-16,1 0 160 0,-1 0-32 0,-1 0-128 0,1 0 496 0,-2 0-16 0,0 1 0 0,-1 2 0 31,0-2-16-31,3-1 0 0,0 0 0 0,-16 11 0 0,9-5-272 0,0 0-48 0,1-1-16 0,-2 2 0 31,2-1-128-31,0 2 160 0,1-1-160 0,-1 0 160 16,1 2 16-16,-1-1 0 0,1 2 0 0,0-4 0 0,0 4 16 0,-1-2 16 15,0 3 0-15,-1 1 0 0,1-1 32 0,-1 4 0 0,-1 1 0 0,0-1 0 0,-1 5-48 32,-1 0 0-32,2 2 0 0,-2-1 0 15,2-3 128-15,-2 2 0 0,2 3 16 0,-2-1 0 0,0-1-176 16,0 2-32-16,1-2-128 0,1 2 192 0,-2-1-64 15,0 0-128-15,0-2 176 0,0 1-176 0,-1 1 0 0,0-2 0 16,-2 1 0-16,2-2 0 0,1-3 0 0,1 0 0 16,0-6 0-16,3-2 0 0,1 0 0 0,1-2-176 15,2-2 176-15,0-2-160 16,2 2-704-16,2-2-144 0,-1-2-16 0,1-2-9792 16,2 0-1936-16</inkml:trace>
  <inkml:trace contextRef="#ctx0" brushRef="#br0" timeOffset="49506.91">29753 1450 22111 0,'-2'-3'1968'0,"1"3"-1584"0,1 0-384 0,1 0 0 15,1 0 576-15,-1 0 48 0,0 0 0 0,2 0 0 16,0-3-80-16,2 2-16 0,4 1 0 0,0 1 0 15,2-1-528-15,0 3 0 0,2-3 0 0,1 0 0 16,0 0 0-16,2 0 0 0,0-3 0 0,0 2 0 16,1 1 0-16,-1-1 0 0,0-1 0 0,-1 2 160 0,0 0 208 0,-1-2 32 15,-2 1 16-15,0 1 0 16,2 0-224-16,-3-3-64 0,-1 3 0 0,0-3 0 16,0 3 288-16,-2 0 48 0,1-3 16 0,-2 3 0 15,0 0-288-15,-1 0-48 0,0 0-16 0,0 3 0 0,-1-3-128 0,0 1 0 16,-1 1 0-16,0 1 0 0,-2 0 0 0,0-1 0 15,0 0 0-15,-2 1 0 0,0 0 0 0,-2 0 0 16,1 3 0-16,-1-2 0 0,-1-1 320 0,0 4 64 16,-1-4 32-16,0 2 0 0,0 3 80 0,-1-2 16 15,1 0 0-15,-1 0 0 0,1 0-256 0,-1 1-64 16,1-1 0-16,1 0 0 0,-1 0-192 0,0 0 128 0,0 1-128 16,1 0 0-16,0-1 176 0,0 0-176 0,0 0 192 0,-1 2-192 15,2 3 320-15,-2-1-32 16,2 2-16-16,-1 1 0 0,2 0-128 0,-2 3-16 0,3-1-128 0,-1 2 192 15,2 2-192-15,2 2 128 0,-1 1-128 0,3 1 0 16,0 1 0-16,2-1 0 16,0 3 0-16,0-7 0 0,1 6 0 0,-1-3 0 0,2 3 0 15,-2 0 0-15,1 1 144 0,-1 2-144 16,1-3 128-16,-4 1-128 0,1-1 0 0,2-2 0 16,-4 1 0-16,1-2 0 0,-2-2 0 0,0-1 0 15,0 0 144-15,-2 0-16 0,1 0 112 0,-1-1 16 0,-1-1 16 0,0 2 0 0,0-5-272 0,-2 2 128 16,1 0-128-16,-1 1 0 15,1-3 0-15,-1 0 0 0,2 1 0 0,0-2 0 16,0 2 0-16,-1-1 0 0,2-2 0 0,0 2 0 16,-1 1 0-16,0-3 0 0,1 0 0 0,-1-2 0 0,-1 3 0 0,1-3 0 15,-1-1 0 1,-1 0 0-16,1 1 0 0,-2-4 128 0,-1 4-128 0,1-4 0 0,-2 0 320 0,1 1-64 16,-1-1 0-16,1-2 0 0,-1-2 0 0,1 2 0 15,0-2 0-15,-1-1 0 0,1 2-96 0,0-2-32 16,0 0 0-16,0-1 0 0,0 2-128 0,-1-2 0 0,1 0 0 0,-1 0 0 15,0-2 0-15,-3 2 0 0,0-1 0 16,1 0 128-16,-2 1-128 0,0-3 160 16,-1 2-160-16,0-1 160 0,-2 2-160 0,2 0 0 0,0-3 0 0,0 2 0 15,2 1 0-15,2 0-320 16,-1-2 48-16,3 2 16 16,2-4-1200-16,0 1-224 0,3-3-48 0,2 0-14336 0</inkml:trace>
  <inkml:trace contextRef="#ctx0" brushRef="#br0" timeOffset="50694.52">30089 1251 4607 0,'1'-3'400'0,"-1"-1"-400"0,1 1 0 0,-1 3 0 0,0 0 1184 0,0 0 160 15,0 0 16-15,2-2 16 0,-2 2 752 0,1 0 160 16,0 2 16-16,-1-2 16 0,0 0-1040 0,0 0-192 15,11 16-64-15,-6-9 0 0,1-1-464 0,1 0-112 16,1 0 0-16,2-2-16 0,1 2-112 0,2-3 0 16,2 0-16-16,1-2 0 0,2-1 688 0,1-1 144 15,2 1 16-15,1-3 16 0,1-2-96 0,1 1-32 16,2-5 0-16,0 2 0 0,0 1-256 0,-1-1-48 16,1-2-16-16,0 2 0 0,-2-1-304 0,1 0-64 15,-3 3-16-15,0 0 0 0,0-1-208 0,-4 4-128 0,1-2 160 16,-2 4-160-16,-2-2 0 0,0 4 0 0,-1-2 0 15,-1 1 0-15,-1 2-128 0,-2-1-128 0,0 2-32 0,-3-2 0 16,1 0 16-16,-1-2 0 0,-2 2 0 0,0-2 0 16,0 0 272-16,-1 0 0 0,-2 0 0 0,1 0 144 15,-2 0 288-15,0 0 48 0,0 0 16 0,-1 0 0 16,-1 0-160-16,1 0-16 0,-1 0-16 0,0 1 0 16,-2 2-112-16,0-1 0 0,3-2-16 0,0 0 0 0,0 0 16 15,-18 16 0-15,13-9 0 0,0 2 0 16,0 0-192-16,-1 2 192 0,1 2-192 0,0-1 192 0,2 3-192 0,-2 1 0 15,2 0 0-15,1 3 0 0,0 0 0 0,2 4 0 16,2 1 0-16,-1 5 0 0,1-1 0 0,2 1 0 16,0-1 0-16,0 0 0 0,0 5 0 0,1-1 0 15,2 2 0-15,-2 1 0 16,1 3 0-16,-1-1 0 0,2 1 0 0,-1-4 0 0,0-2 0 0,2 3 0 16,-1 0 0-16,1-1 0 0,-1-5 0 15,-1 5 240-15,1-2-64 0,-1 1-16 0,-1-2-160 0,-2 1 160 16,2 2-160-16,-2-3 160 0,-2 3-160 0,-1-1 0 15,0-5 0-15,0 1 0 0,-1-3 0 0,1-4 0 16,0 0 0-16,0-1 0 0,0-1 0 0,1-1 0 0,-1-1 128 16,1-2-128-16,0 3 208 0,2-3-32 0,-1 0-16 0,1 0 0 15,-1-2-32-15,2 1-128 16,0-2 192-16,0 2-64 0,-1-1-128 0,0 0 160 0,-1-1-160 0,1-1 160 16,-1 2-160-16,-1-2 0 0,1 0 144 0,0-2-144 15,-1 0 128-15,1 1-128 16,-1-1 160-16,0-4-160 0,1 4 0 0,1-3 128 0,-1-1-128 0,1 0 0 15,1 0 0-15,-1 0 0 0,1-2 0 0,0 2 0 0,-1-2 0 0,2 2 0 16,-1-2 0-16,0 1 0 0,1-2 0 16,-2 4 0-16,1-4 128 0,0 0-128 15,0 1 0-15,-1-2 176 0,0-1-176 0,-1 2 160 16,-1-2 0-16,1 0 0 0,-1 0 0 0,0 2 0 0,-1-3-32 0,0 0 0 16,0 0 0-16,0 0 0 15,0 0-128-15,0 0 128 0,0 0-128 0,0 0 128 16,0 0-128-16,0 0 0 0,0 0 0 0,0 0 0 0,0 0 0 0,0 0 128 15,0 0-128-15,-21 7 128 0,16-4-128 16,-2-1 128-16,-2-1-128 0,-1 2 128 0,-1-1 48 0,-1-2 0 16,-3 4 0-16,0-4 0 0,-1 3 112 0,-1-2 32 15,-2 1 0-15,2-2 0 0,1 0-112 0,-2 2-16 16,1-2 0-16,1 0 0 0,-1 0-192 0,-1 2 0 16,0-2 0-16,-1 0 0 0,2 0 0 0,0 0 0 0,-1 0 0 0,1 0 0 31,0 0-416-31,-2 0-176 0,2-2-48 0,1 0 0 15,0 0-352-15,2-2-80 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6:03:42.4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24369 17929 7359 0,'-2'0'656'0,"0"0"-528"15,1 1-128-15,-2 2 0 0,2-3 1568 0,-1 2 288 16,-1 0 48-16,-3 1 16 0,-1 2-128 0,-3 3-32 16,-2 0 0-16,0 2 0 0,0 0-608 0,-1 3-128 15,1-1-32-15,1 0 0 0,0 1-288 0,0 0-64 16,0 2-16-16,2-1 0 0,3-2 96 0,-2 0 32 0,1 4 0 0,-1 6 0 16,2-3-448-16,1 4-96 15,2-1-16-15,0-1 0 0,2 1 416 0,1 0 80 0,2 1 16 0,1-1 0 16,2-2-448-16,0 1-96 0,2 1-16 0,2 0 0 31,1-2-560-31,0-1-112 0,1-1-32 0,1-4 0 16,2 1 112-16,-1-3 32 0,3-1 0 0,0-2 0 0,4-1 624 0,1-1 128 0,4-4 32 0,-2-3 0 15,2 0-368-15,1-6-128 0,-1 2 0 0,1-7 0 16,-3 0-1328 0,2-1-256-16,-3-4-48 0,1 1-16 0,-1-1 144 0,-2-5 32 0,-1 1 0 15,0-5 0-15,-2 2 864 0,-3-2 176 0,-3-1 48 0,-2 1 0 16,-4-1 224-16,-3-1 48 0,-2 1 16 0,-2-2 0 0,-3 0 752 0,0 2 160 15,-3 1 16-15,1 0 16 0,-1 0 576 0,0 2 112 16,-2-2 32-16,1 4 0 0,-1 1-384 0,-1 4-80 16,1 0-16-16,-2 4 0 15,0 3-1296-15,-2 3-272 0,-1 2-48 0,-1 3-16 16,0 2-464-16,-1 3-80 0,-1 1-32 0,1 1 0 0,0 4 1440 0,1-4 304 16,2 1 48-16,0 2 16 0,3-2-720 0,0 2-144 15,3 0-16-15,0 1-9024 0</inkml:trace>
  <inkml:trace contextRef="#ctx0" brushRef="#br0" timeOffset="331.84">25062 18420 30399 0,'4'10'2704'0,"-3"-1"-2160"0,1-3-544 0,-1-2 0 0,0-2 2352 0,0-1 352 15,2-1 80-15,-1 3 16 0,2-1-2256 0,0 2-544 16,1-2 0-16,0 2 0 16,-3-1-1216-16,1-3-320 0,-3 0-64 0,-2 1-16 15,1 1-416-15,-4-2-80 0,0 4 0 0,0-1-11152 16</inkml:trace>
  <inkml:trace contextRef="#ctx0" brushRef="#br0" timeOffset="1030.82">25374 17850 31327 0,'-10'4'1392'0,"1"-3"272"0,2 2-1328 0,2-1-336 16,1-2 0-16,3 0 0 0,-1 0 800 0,-2 0 96 15,-3 0 0-15,-2 1 16 0,-2 2-912 0,-3-3-256 16,2 2 0-16,-2 2-16 0,2 0 400 0,-2 1 96 0,1 2 16 16,-1 2 0-16,-1 1 192 0,-1-2 32 0,1 6 16 0,-2-2 0 15,1 4-480-15,0-2 128 16,0 3-128-16,2 3 0 0,2-4 0 0,1 0 0 0,3-1 0 0,2-3-160 15,4 1 160-15,0-3-208 0,5-1 80 0,1 0 128 47,3-2-832-47,0 0-32 0,4-4-16 0,2 2 0 0,2-3-448 0,2 0-80 16,4-2-32-16,1-2 0 0,3 0 688 0,2 0 144 0,3-2 32 16,1 2 0-16,0 2 576 0,2 2 0 0,1-1 0 0,-1 4 0 15,-2 2-832-15,-3 2-112 16,-3 1-16-16,-3 3 0 0,-4 0 64 0,-4 3 16 0,-2 2 0 15,-4-1 0-15,-2 2 1008 0,-1-1 192 0,-1 1 32 0,-2-3 16 0,1 2 544 0,-2-2 112 16,-1 3 32-16,0-3 0 0,0 0-464 0,-1-2-80 16,0 0-32-16,-3-1 0 0,0-1 32 0,1-2 16 15,-1-2 0-15,-2 0 0 0,0-2 224 0,-1-2 32 16,0 0 16-16,-2 1 0 0,2-2-240 0,-2-3-48 16,2 3-16-16,-4-2 0 15,0 2-848-15,-4-1-160 0,1-1-48 0,-1 2 0 16,-1-3 48-16,0 0 0 0,1-3 0 0,0 0 0 0,3-1 1312 0,0-2 272 0,2 0 48 0,1-3 16 15,0-1-112-15,3-2-32 0,0-2 0 0,1 2 0 16,0-4-496-16,-1-3-112 0,4 0 0 0,-1 1-16 16,1-1 144-16,0 2 16 0,4-4 16 0,-1 1 0 15,1 2-96-15,2-2 0 0,2-2-16 0,2 1 0 16,2 1-432-16,-1-1 128 0,3 1-128 0,0-2 0 16,-1 1-160-16,0 1-112 0,0 0-32 0,0-1 0 15,-2 1-576-15,-2 4-112 16,-2 1-32-16,-1 2 0 0,0 1-688 0,-2-1-144 0,0 7-16 0,-2 0-16 15,0 0-1312-15,0 2-272 0,-2 1-48 0,1 2-16 0</inkml:trace>
  <inkml:trace contextRef="#ctx0" brushRef="#br0" timeOffset="1300.08">25683 17866 9215 0,'3'4'816'0,"-2"-4"-656"0,0 0-160 0,0 0 0 0,1 0 3136 0,-1-3 576 0,1 2 128 0,2 1 32 15,1-2-2720-15,1-2-560 0,3-2-96 0,-1 2-32 16,0 2 160-16,-1 2 16 0,-2 0 16 0,0 3 0 16,0 6 1840-16,-1 1 384 15,1 6 64-15,-2 3 0 0,2 5-1648 0,0 0-336 0,0 3-64 0,2 5 0 16,0 0-448-16,-1 3-96 0,2 2-16 0,0-1 0 15,0 1-336-15,-1-1 0 0,0-2 0 0,1 0 128 0,-2-2-416 16,0-4-80-16,0 1-16 0,1-4-11904 16,-2 1-2400-16</inkml:trace>
  <inkml:trace contextRef="#ctx0" brushRef="#br0" timeOffset="3291.45">24419 9382 22111 0,'-5'-6'1968'0,"2"2"-1584"0,2 2-384 0,-1 2 0 0,2 0 656 0,0 0 48 16,0-2 16-16,-3 0 0 0,-2-1 16 0,0 2 0 16,-1 1 0-16,-2 4 0 0,2 2-464 0,-2 4-80 15,0 2-32-15,-1 2 0 0,1 4 304 0,-2 3 64 0,-2 2 16 16,1-1 0-1,1 4-32-15,1 2 0 0,-3 1 0 0,3 2 0 16,-1 1-512-16,1 2 0 0,-1 2 0 0,3-1 0 16,1 0-1200-16,1-2-144 0,1-1-16 0,5-3-16 0,0-5 144 15,2-1 16-15,3-4 16 0,3 0 0 16,1-3 960-16,1 0 240 0,1-4 0 0,3-3 0 0,0-2 0 0,1 0 0 0,2-5 0 0,0-4 0 16,0 2 224-16,1-7 144 0,-1 0 16 0,0-2 16 0,-1-3 656 15,0-4 128-15,2-3 32 0,-2 0 0 0,0-4 0 0,1-5 16 31,0 0 0-31,-2-7 0 0,2 0-784 0,-2-2-144 0,-3-1-48 0,-2-3 0 0,-1 3-256 0,-3-4 0 16,-5-2 0-16,-1 4 0 0,-3 1 0 0,-3 1 0 31,-1 3-128-31,-4 3 128 0,0 5 240 0,-3 3 144 16,1 3 16-16,-1 5 16 0,-1 1-224 0,0 4-32 16,2 3-16-16,1 1 0 15,0 4-816-15,1 0-160 0,1 2-48 0,0 1 0 16,3 1-576-16,1 2-112 0,0 0-32 0,3 1 0 0,-1 1-544 0,1 1-112 0</inkml:trace>
  <inkml:trace contextRef="#ctx0" brushRef="#br0" timeOffset="3543.54">24889 9837 15663 0,'-6'6'1392'0,"0"-5"-1120"0,1 4-272 0,0-3 0 0,3 3 3968 0,-1-4 720 16,1 1 160-16,-2 4 16 0,-1 1-3328 0,-4 2-688 15,2 4-128-15,-2 0-16 16,3 2-1056-16,0-1-208 0,1 1-32 0,1-3-16 16,3 0-1936-16,0-2-384 0</inkml:trace>
  <inkml:trace contextRef="#ctx0" brushRef="#br0" timeOffset="4193.31">25572 9268 35935 0,'-6'-9'1600'0,"1"5"320"0,1-3-1536 0,2 2-384 0,-1 4 0 0,2-1 0 32,1-1-352-32,-1-1-144 0,-3-3-16 0,0-2-16 0,0 1 528 0,-2-2 0 0,0 2 0 0,-3 2 0 15,-2 1 128-15,-2 4 48 0,-5 1 0 0,-3 4 0 16,-3 2-176-16,-4 3 0 0,-2 1-192 0,-3 2 192 15,-1 4-256-15,-1 0 80 0,1 3 16 0,0-3 0 16,3 2 160-16,0-2 0 0,3 0 0 0,3-2 0 16,4 1 432-16,3-3 112 0,2 1 32 0,3-2 0 15,4 0-320-15,5 0-64 16,1-2-16-16,4 0 0 16,2 1-752-16,3-1-128 0,4 0-48 0,2-3 0 0,3 0-208 0,2-2-32 0,4-3-16 0,0-1 0 15,3-1 1008-15,1-4 0 0,2 0 0 0,0-4 160 0,0 3 496 0,-1-4 112 16,0-2 0-16,0-1 16 0,-2 1-416 0,0-2-96 15,-1 0-16-15,-1 0 0 0,-4-2-96 0,-1 1-32 16,-3 3 0 0,-3-2 0-16,-2 4-128 0,-3-1 160 0,-1 0-160 0,-3 2 160 0,-1 1 240 0,-1 0 48 15,0 6 16-15,-1 1 0 16,1 2-144-16,-2 2-16 0,2 6-16 0,0 6 0 0,2-1-288 0,-1 8-304 16,0 3 64-16,3 9 16 15,2 7-96-15,1 5-32 0,4 4 0 0,1 1 0 0,1-1 352 0,2-3 0 0,1-2 0 0,0-1 0 16,1-7 272-16,1-1 32 15,-2-2 0-15,-3 1 0 16,0-4-160-16,-3 1-16 0,-3-4-128 0,-2 1-10944 16,-2-4-2288-16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6:07:43.2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20429 11106 32255 0,'-2'-2'2864'0,"-1"-1"-2288"0,3 3-576 0,1-3 0 16,-1 1 544-16,2 1 0 0,-2-6 0 0,0 1 0 0,0-4-544 0,1-5 0 15,-1-1 0-15,0-2-192 0,0-2 688 0,0 2 144 16,-1-5 16-16,-1 1 16 0,0 0 176 0,-1-3 48 16,-2-3 0-16,-1-3 0 0,0-1-384 15,-1-4-64-15,-2-5 0 0,-1 0-16 0,1-2-160 0,2 1-16 16,0-5-16-16,0-2 0 0,3 2-96 0,0 3-16 15,1-1 0-15,3 1 0 0,0 3 0 0,3 0 0 16,2 3 0-16,1-2 0 0,1 5 0 0,3-3-128 16,0 3 192-1,2-3-64-15,1 6 0 0,0 0 0 0,2 4 0 0,0-3 0 0,0 5-128 0,-1-1 0 16,-1 2 0-16,1 1 0 16,-2 2 0-16,-2 0 0 0,-1 3 128 0,-2 1-128 0,1 2 0 0,-4-4 0 0,-1 3 0 0,-1 1 0 15,-3-1 0-15,-1 4 0 0,-3-2 0 0,-1 1 0 16,-1 0 0-16,0 1 0 0,-3 0 0 15,0 0 0-15,-1-2 0 16,0 4 0-16,1-1 0 0,3 2 0 0,0 1 0 0,3 0 0 0,0 2 0 0,3-3 0 16,1 5 0-16,2 2 0 0,1-1 0 0,-1 2 0 15,2-2 0-15,-1 4 0 0,0 0 0 0,1 0 0 16,-2 4 0-16,-1-2-176 0,-1 4 176 0,0 0-128 31,-2 4-96-31,-2 0-16 0,-2 3 0 0,-1-1 0 16,-2 2 240-16,0 0-176 0,-1-1 176 0,-1 0-160 0,1 2 160 15,0-1 0-15,0-2 0 0,-1 1 0 0,3-4 0 16,-2 4 0-16,1-1 0 0,-1-2 0 0,3 0 0 0,-2-1 0 16,2 0 0-16,-1 1 0 0,2-1 0 0,0-2 0 15,0 2 0-15,0 1 0 0,1-1 0 0,2-4 0 16,-2 0 0-16,3 1 0 0,1-3 0 0,-1 0 0 16,1-3 0-16,1 0 0 0,0 0 0 0,1-5 0 15,1 1 0-15,0-3 128 0,0-2-128 0,2-1 0 0,0-2 0 16,1-4 0-16,-1 0 0 0,2-6 0 0,1 0 0 15,1-3 128-15,1 0-128 0,1-1 0 0,2-3 0 0,-1 5-128 16,1 1 128-16,-1-3-160 0,1 3 160 0,0 3-160 16,0 2 160-16,-2 0 0 0,1 6 0 0,-2 1 128 15,-1 3-128-15,-1 2 0 0,-3 4 0 0,1 0 0 16,-2 4 0-16,-1 3 0 0,1 0 0 0,-1 3 0 16,2 5 0-16,-2-1 0 0,2 0 144 0,0-1-144 15,1 4 288-15,0-1-48 0,1 1-16 0,1 0 0 16,2 1-16-16,-2-3 0 0,3 3 0 0,-1-1 0 0,0 1-208 0,-1 0 144 15,1-1-144-15,0-1 128 0,-2 1-128 0,0-2-144 16,2 0 144-16,1-1-13184 16,2 2-2496-16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6:08:11.94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2854 13231 39615 0,'-17'-8'3520'0,"1"-1"-2816"0,4 5-560 0,6 2-144 0,1 1-176 0,-2-2-64 16,-7-1-16-16,-13-5 0 15,-9-6-2624-15,-8 1-512 0,-5 2-128 0,1 3 0 16,0 3 960-16,-3 2 208 0,-1 1 48 0,-1-2 0 0,-4 1 3072 0,2 0 640 0,2-2 112 0,1 2 16 15,3-2 1216-15,4 1 256 0,1 1 32 0,-1 3 16 0,-9-1-1584 16,-1-2-320-16,-3 4-64 0,-3 0-16 0,-2 4-896 16,1-1-176-1,5 4 0-15,3-1 0 16,3-4-576-16,0 4-48 0,4-2 0 0,3 2 0 0,2 1 624 0,5-4 128 0,2 3 32 0,7 1 0 16,3-1 0-16,3 1 0 0,3-1 0 0,2 1 0 15,2-1-160-15,0 0 0 0,3 0-160 0,1 0 160 16,1 3 0-16,0-2 208 0,1 0-16 0,1 1 0 0,1 2 256 0,1-2 64 15,0 0 0-15,1 2 0 0,1-1-112 16,1 1-16-16,-1 2 0 0,0 0 0 0,3 1-160 0,-1 3-32 16,0 4-16-16,2 2 0 0,0 5 16 0,2 6 16 15,-2 1 0-15,1 7 0 0,-1 9-208 0,-1 5 176 16,-1 5-176-16,0 10 160 0,-1 6-160 0,0 8 0 16,1 3 0-16,1-3 0 0,2-9 0 0,3-8 0 0,1-6 0 0,3-4 0 15,1 2 0-15,0 2 208 0,2 2-48 0,-1 0-16 31,0-6-144-31,0-5 128 0,-1 0-128 0,-2-2 128 0,0 1-128 0,0 6 0 0,-1 10 0 0,-3 2 0 16,1 1-320-16,-3 2 64 16,-2-3 16-16,-1 2 0 0,-4 2 240 0,-2 6-176 0,-2 3 176 0,-1-7-160 15,-1-8 336-15,-1-10 64 16,1-10 16-16,1-2 0 0,0-1 256 0,0-7 64 16,1-1 16-16,2-6 0 0,1-4-48 0,3-3-16 0,2-8 0 0,2-4 0 15,2-3-208-15,3-1-64 0,3-5 0 0,1-1 0 0,5-1-96 0,1 0-32 16,3 0 0-1,5 0 0-15,1 0-128 0,6 3 0 0,3-1 0 0,10 2 0 16,7 0 0-16,11 2 0 16,9 2 0-16,4-1 0 0,-1-2-288 0,0 0 16 0,-3-4 0 0,1-1 0 0,9-1 272 0,-3-2-192 15,0-4 192-15,-5 0-160 16,-9-4-288-16,-1 1-48 0,-3-2-16 0,2 0-19632 16</inkml:trace>
  <inkml:trace contextRef="#ctx0" brushRef="#br0" timeOffset="2668.58">6036 16172 35007 0,'0'0'3120'0,"1"0"-2496"15,0 0-496-15,0 0-128 0,2 0-288 0,-1 0-80 16,2 0-16-16,3 0 0 15,3-2-1728-15,3 2-368 0,0-2-64 0,1 2-16 0,-1 0 2560 0,0 0 512 0,-2-2 112 0,0 2 16 16,0 2 576-16,-1-2 128 0,1 2 32 0,0 3 0 16,3-2-112-16,1 1-32 15,1 5 0-15,5-2 0 0,2 3-544 0,3 1-112 0,2 1-32 0,1 2 0 16,3 1-400-16,1 2-144 0,0 4 0 0,-2-1 144 16,-1 5-144-16,-5-1 0 0,-1 6 0 0,-4 1 0 15,-4 1-320-15,-3-1 0 0,-3 1 0 0,-2-1 0 16,-1-1 16-16,-3 1 16 0,-3-3 0 0,-1 1 0 15,-1 2 528-15,-2-3 96 0,0 0 32 0,-2-2 0 16,-1 3 272-16,-1-1 48 0,1 1 16 0,0-1 0 16,0 3-384-16,2-2-80 0,0-4-16 0,1 1 0 0,0-1-224 15,1-3 0-15,-1 1 0 0,1-2 0 16,-1 1 0-16,0-2 0 0,-2-2 0 0,-1 1-160 16,-3 1 160-16,0-4-192 0,-1-1 192 0,-2 1-192 0,-2-4 192 0,-2-1 0 15,-1 0 160-15,-2 2-160 0,0-2 272 0,-1-3-32 16,-1 1-16-16,1-2 0 0,1 0-16 0,1-5 0 15,-1-1 0-15,3-1 0 0,3-1-80 0,0-1 0 16,3-5-128-16,2 1 192 0,0-1-64 0,3-5 0 16,0 2-128-16,3-5 192 0,1 1-192 0,1-1 144 15,1-3-144-15,0 2 128 0,2-4-128 0,-1 1 0 0,2-3-192 16,-2-4 192-16,2-1-208 0,-1-4 80 0,0-2 128 0,0-4-208 16,0-2 208-16,1 1 0 0,2 3 0 0,1 1 0 15,2 3 0-15,3 0 128 0,2 4-128 0,5-1 160 16,2 2 32-16,2 2 16 0,-2-2 0 0,3 1 0 15,2-3-208-15,0-5 0 0,0 0 0 0,-1 0 0 16,-1-2-128-16,-1 0 128 0,-1-2 0 0,-2 5 0 16,-2 1-128-16,2 3 128 15,-1 2 0-15,-1-1 0 0,1 4-176 0,0 4 176 16,1-1-160-16,0-2 160 0,1 0-272 0,2 0 32 0,3 0 16 0,3-3 0 0,4 2 64 0,2-1 16 16,2 1 0-16,-1 0 0 15,1 5 16-15,-2-2 0 0,-1 5 0 0,-2-1 0 16,-2 4-928-16,1 2-176 0,1 1-48 0,0 2-10032 15,0 2-2000-15</inkml:trace>
  <inkml:trace contextRef="#ctx0" brushRef="#br0" timeOffset="3585.54">8295 15849 2751 0,'-6'0'256'0,"1"2"-256"0,0 0 0 0,0-2 0 0,1 2 5408 0,2 0 1040 15,-2 0 208-15,-1 4 32 16,-4 2-7184-16,-2 4-1424 0,-2 3-304 0,-2 4-48 15,0-2 1792-15,-2 1 480 0,-1 1-144 0,-2-1 144 16,-1 2-2416-16,-1-4-432 0,0 3-96 0,-3-4 0 0,-2 2 4512 0,-3-1 912 16,1 1 176-16,-1-3 80 0,-1 1 448 0,0-2 80 15,0 0 32-15,2-4 32 0,1 0-1328 0,2-2-272 16,3 0-48-16,3-1 32 0,2 0-1264 0,3 1-256 16,4-4-64-16,1 2 48 15,1-1-1008-15,2 0-208 0,0 2-48 0,2 0 0 16,2 3-320-16,-1-3-64 0,0 1 0 0,2 2 16 15,1-2 176-15,1 2 16 0,1 1 16 0,1-1 32 0,2 0 1712 0,1-2 336 0,2 0 64 0,2 2 48 16,1-6 960-16,1 4 192 0,3-5 32 0,1 2 48 16,2-2-896-16,3 2-192 0,3-2-48 0,3-2 0 15,1 2-784-15,2 0-256 0,3-2 128 0,3 0-128 16,0 0 192-16,2-2-48 0,3 0-16 0,-2 0 0 16,-1-1 112-16,-1 0 16 0,-1 0 0 0,-2 2 0 15,2 1-256-15,-3 1 0 0,1 2 0 0,0 3 0 16,-2 0-576-16,-2 4-96 15,-3 2-32-15,-1 1 0 0,-4 5-560 0,-1 0-112 0,-5 0-32 0,-4 1 0 16,-3 3 16-16,-1 0 0 0,-5 0 0 16,-1-3 0-16,-2 0-208 0,-1-3-64 0,-2-4 0 0,-2-1-8320 15</inkml:trace>
  <inkml:trace contextRef="#ctx0" brushRef="#br0" timeOffset="4077.34">9037 15530 35007 0,'1'-3'3120'0,"0"3"-2496"0,0 0-496 0,-1 0-128 0,2 0 0 0,-1 1-128 15,1 2 128-15,2 2-192 16,2 5-288-16,2 4-64 0,0 7-16 0,2 4 0 0,-1 3 1632 0,-2 4 320 0,1 3 64 0,-1 3 16 16,-1 1-416-16,-1 4-80 0,-1 3-16 0,0 6 0 15,-2-1-448-15,1 5-112 0,-1 2-16 0,2-1 0 16,1-1-224-16,1-6-160 0,0-4 192 0,2 0-192 15,-2 0 0 1,1 1-176-16,-1-4 0 0,1 2 0 0,2-3-928 0,3 1-192 16,1 1-48-16,7 1 0 0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6:09:15.5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3571 14537 23951 0,'-1'0'2128'0,"0"0"-1696"0,1 0-432 0,0 0 0 0,1 0 512 0,0 0 32 15,0 0 0-15,1-2 0 16,-1 2-1472-16,1 0-288 0,0-3-64 0,-2 3-16 0,0 0 752 0,0 0 160 16,0 0 16-16,0 0 16 0,-23 5 1376 0,12 1 256 15,0 2 64-15,-1 2 16 0,-2 2 256 0,-2 3 48 16,0 4 16-16,-1 3 0 0,-2 0-560 0,-1 4-112 16,-1 2-32-16,0 3 0 0,-1-2-496 0,-1 0-96 15,0 2-32-15,-1-2 0 0,-4 5-160 0,0 1-16 16,-3 1-16-16,0 4 0 0,0 2 288 0,-1-2 64 0,1 2 16 15,0-1 0-15,1 2-112 0,3-4-32 16,3-5 0-16,0-5 0 0,5-4-384 0,2-3-320 0,4-9 48 0,1 0 16 31,3-4-144-31,2-2-32 0,4-5 0 0,1-2-10768 0,4-5-2144 16</inkml:trace>
  <inkml:trace contextRef="#ctx0" brushRef="#br0" timeOffset="616.53">3537 14578 34095 0,'-7'0'3024'0,"2"-1"-2416"0,3 1-480 0,1 0-128 15,1 0-736-15,-3 0-160 0,-2 0-48 0,-2-1 0 31,-3 1 240-31,-1-4 64 0,0 1 0 0,0 0 0 0,2 0 1584 0,0 0 320 16,3-2 64-16,1 0 16 0,1 2 64 0,3-1 32 16,1 2 0-16,3-1 0 0,2 3-528 0,3 3-96 0,6-1-32 0,3 6 0 15,5 1-432-15,3 3-96 0,4 1 0 0,2 2-16 0,-1 1-96 0,3 0-16 16,1 4 0-16,-2 1 0 0,3 2-128 0,-2-1 0 0,-4 0-192 16,-3 3 192-16,-1 1-304 0,-3 0 64 0,-1 2 16 0,-1 3 0 31,-3 1-32-31,-1 2 0 0,-4-5 0 0,-1 0 0 0,1-1 256 0,-4-2 0 15,1 1 0-15,0-4 0 0,-1-1 0 0,1-6 0 16,2 3 0-16,-1-1 0 0,3-2-576 16,2 3-64-16,1-2 0 0,3 0-16 0,2-1-2448 0,0-2-480 31,0-2-112-31,3-3-16 0</inkml:trace>
  <inkml:trace contextRef="#ctx0" brushRef="#br0" timeOffset="2212.04">2891 15237 5519 0,'1'-4'496'0,"1"2"-496"15,-1 1 0-15,0-2 0 0,0 3 0 0,0-2 0 0,2 2 0 0,-1-1 0 16,3 1 0-16,2 0 0 0,-1 0 0 0,-3 0 0 15,1 3 0-15,-4 1 0 0</inkml:trace>
  <inkml:trace contextRef="#ctx0" brushRef="#br0" timeOffset="2743.21">2907 15282 9215 0,'0'0'816'0,"0"0"-656"16,0 0-160-16,-1 0 0 0,1-2 864 0,-1 2 144 0,-1-3 16 0,1 0 16 0,0-3-688 16,1 0-144-1,0 0-16-15,0 0-16 0,0-1-48 0,-1 1-128 0,-1 0 192 0,0 0-64 0,0 1 1168 0,-3-1 240 16,1-1 32-16,0 1 16 0,-1 0 256 0,2 2 48 15,-1-2 16-15,-1 1 0 16,1 2-624-16,0-4-128 0,-1 1-32 0,-1 0 0 0,0 2-768 0,0-2-160 16,-1 0-16-16,-3 0-16 15,0 2-160-15,-1-2-144 0,-3 2 144 0,0-1-208 0,-2 4 208 0,0 1 0 16,0 0 192-16,-1 1-192 16,-2 4-224-16,1 1-160 0,-1 2-16 0,-1 4-16 0,3 1 416 0,-1 0 192 15,0 6 0-15,1 2-16 0,2 1-32 0,2 1 0 16,0 2 0-16,3 0 0 0,0 3-144 0,2 1-192 15,2-1 32-15,1 1 16 16,0-1 144-16,3-3 0 0,2 1-144 0,3-4 144 16,2 0 592-16,2-3 192 0,1-3 48 0,0 0 0 15,3-1-320-15,2 1-64 0,4 0-16 0,2 0 0 16,0 0-432-16,2 0-256 0,2 3 48 0,-1-4 0 0,1 1 208 16,2-6 192-16,0-1-48 0,0-5 0 15,1-1-144-15,-2-3 0 0,0 0 0 0,1-7 128 16,-2 4 416-16,2-3 80 0,-2-4 16 0,1-3 0 0,-2 1-16 0,-1 0 0 15,1-4 0-15,-1-1 0 0,-1-1-368 0,-1-2-64 16,-1-2 0-16,-2-2-16 0,-1 1-48 0,-2-2 0 16,-2-1 0-16,-3-2 0 0,1 1 64 0,-4-2 16 15,-3-1 0-15,0-1 0 0,-2 1-208 0,-4-3 144 16,-2 1-144-16,-2 0 128 0,-3-3-128 0,0 5 0 16,-3-1 0-16,-2 5 0 0,2 3 0 0,-5 4-144 15,0 4 144-15,1 2-208 0,-1 6 0 0,-2 1 0 16,-1 3 0-16,-5 0 0 0,0 3 208 0,-2 3 0 15,3 0 0-15,-1 3 0 16,0 0-464-16,0 4-48 0,1 0-16 0,1 2 0 16,1 1-432-16,2-1-64 0,2 4-32 0,4-2 0 15,1 1-1200-15,4-3-240 0,5-1-64 0,2-2-10112 0</inkml:trace>
  <inkml:trace contextRef="#ctx0" brushRef="#br0" timeOffset="3492.41">4308 15078 31327 0,'-6'-3'2784'0,"1"-1"-2224"0,1 2-560 0,3 0 0 31,1 2-1776-31,-2-2-464 0,-2 0-80 0,-4-2-32 0,-3-2 432 0,-1 0 64 0,1 2 32 0,-3 4 0 0,3 0 2000 0,0 6 400 16,0 0 64-16,-2 6 32 0,2 2 496 0,-1 5 112 15,1 3 0-15,0 2 16 0,-2 7-368 0,2-1-80 16,1 5-16-16,0-3 0 0,3-1-208 0,1-2-48 16,1-3-16-16,1-4 0 0,2 3 176 0,0-3 32 15,2 0 16-15,2-3 0 16,1-3-480-16,1 0-112 0,2 2 0 0,2-2-16 16,3-2-560-16,0 1-96 0,1-5-32 0,1-4 0 15,-1 0-256-15,3-6-64 0,3-2-16 0,4-2 0 0,1-6 976 0,3-1 192 16,0-3 32-16,0-1 16 0,0 2 784 0,2-7 176 15,3-1 16-15,0-1 16 0,-1-3-736 0,-2 2-160 16,-2-2-16-16,-2-1-16 0,-4 1-160 0,-3-1-16 16,-1 1-16-16,-5-3 0 0,-1 3 112 0,-4-1 32 15,-3 2 0-15,-3-2 0 0,-4 1 0 0,-2 0 16 0,-3 3 0 0,-2 2 0 16,-1-1-80 0,-5 4-32-16,-1 2 0 0,-2 1 0 0,-3 6-288 0,-2-2 0 0,0 6 128 0,-3-1-128 15,-3 4 0-15,-3 2 0 0,1 4 0 0,-4 2-144 16,0 3 16-16,-3 5 0 15,2-1 0-15,2 1 0 16,1 1-624-16,5-4-112 0,1 4-32 0,2-3 0 0,5-1-656 0,-1 0-144 0,4 2-32 0,-2 1-12384 0</inkml:trace>
  <inkml:trace contextRef="#ctx0" brushRef="#br0" timeOffset="4342.1">3037 15794 32255 0,'-4'-2'2864'0,"1"0"-2288"0,1-1-576 0,1 3 0 0,1 3-176 0,-1-3-144 16,-2 0-16-16,0 2-16 0,-1 2 160 0,-1 6 48 15,3 5 0-15,0 11 0 0,1 6 832 0,0 11 160 16,-2 8 48-16,-2 8 0 16,-2 12 128-16,-3 2 16 0,-1 6 16 0,-4 5 0 0,-2 1-672 0,-5-2-128 15,-2 2-16-15,-2-9-16 0,-1-7-224 0,0-8 176 16,2-7-176-16,-1-4 160 15,1-5-160-15,1-1 192 0,1-4-192 0,5-7-17152 0</inkml:trace>
  <inkml:trace contextRef="#ctx0" brushRef="#br0" timeOffset="4969.38">3218 15761 33167 0,'-3'0'2944'0,"2"3"-2352"0,0-2-464 0,1 2-128 16,1-3-464-16,0 0-112 0,0 2-32 0,2 2 0 15,2 0-688-15,2 1-144 0,4 2-32 0,3-1 0 0,2 3 1856 0,5 4 384 16,5 2 64-16,5 3 0 0,6 3 128 0,7 3 32 16,10 3 0-16,6 3 0 0,4 0-192 0,6-4-32 15,-1 2-16-15,13 6 0 0,10 4-928 0,4 3-176 16,-2 3-32-16,0 3-16 16,-3-2-816-16,1 2-144 0,-1 3-48 0,-3 1 0 15,-4 0 784-15,4-4 160 0,-3-5 16 0,5-4 16 0,2 1 1904 0,-4-2 384 0,-6-3 80 0,1-3 16 16,-1-2-1088-16,-3-1-224 0,-4 1-32 0,-7-6-16 31,-7-1-928-31,-5-1-192 0,-2-5-48 0,-3 3 0 0,0 0-960 16,-6-3-208-16</inkml:trace>
  <inkml:trace contextRef="#ctx0" brushRef="#br0" timeOffset="6669.56">4543 15457 20271 0,'0'-2'1792'0,"-1"2"-1424"0,1 0-368 0,0 0 0 0,1 0 960 0,-1 0 112 16,3 0 16 0,-2 0 16-16,3 0-2976 0,-1 0-608 0,2-3-112 0,0 2-32 31,-1 1 512-31,-2-2 112 0,1 0 16 0,-2 1 0 0,0 2 1408 0,-1-1 272 0,0 4 64 0,-1-3 16 16,0 2 448-16,0 1 96 0,-1 0 0 0,2-4 16 15,0 0 448-15,0 0 96 0,0 0 16 0,0 0 0 0,0 0 544 0,0 0 112 0,0 0 32 0,0 0 0 16,0 0 80-16,0 0 32 0,0 0 0 0,16-14 0 15,-13 10-640-15,-2 0-128 0,0 2-32 0,1-2 0 16,-2 4 16-16,0-2 0 0,0 2 0 0,0 0 0 16,0 0 512-16,0 0 112 15,0 0 0-15,0 0 16 0,0 0-160 0,0 0-48 0,0 0 0 0,0 0 0 16,0 0-768-16,0 0-176 0,0 0-16 0,0 0-16 16,0 0-144-16,0 0-32 0,0 0 0 0,0 0 0 15,22 12-192-15,-15-8 0 0,2-2 0 0,1 4 0 16,2 0-160-1,4-2 32-15,4 2 0 0,3 2 0 0,5 0-16 16,4 2 0-16,1 3 0 0,6-1 0 0,1 0 16 0,5 1 0 0,3-2 0 0,2-2 0 0,3 0 128 0,5 0 0 16,7-3 160-16,8 0-160 0,5 1 320 0,6-1-16 15,4 1-16-15,4 3 0 0,-1 5-144 0,2 1-16 32,1 4-128-32,0 2 192 0,-1 5-192 0,-3 2 0 0,-2-1 0 15,-4 7 0-15,0 1 0 0,-3 7 0 16,0 8 0-16,-5 2 0 0,-3-2-272 0,0-1-48 15,2 1-16-15,-4-5 0 0,-1-3-16 0,-2-5 0 0,2-1 0 16,-2-8 0-16,-1-6 352 0,6-2 0 0,1-2 160 16,0-7-160-16,0-7 256 0,2-2-64 0,-6-1-16 15,8-2 0 1,10 0-560-16,1 0-128 0,0 0 0 0,-2 0-16 16,-8 0-1904-16,2 1-384 0,5 2-80 0,-2 3-16 15,-6 0-352-15,-12 2-80 0,-10 0-16 0,-3 5-3008 0,-1 5-608 0</inkml:trace>
  <inkml:trace contextRef="#ctx0" brushRef="#br0" timeOffset="7522.34">4793 15483 32255 0,'-6'-2'2864'0,"1"1"-2288"0,2 1-576 0,2-3 0 15,1 2-1680 1,-1-2-448-16,-4 0-96 0,-1-4-16 0,-3-1 336 0,0-2 64 16,2 0 16-16,1 4 0 0,2 0 2096 0,0 1 432 0,1 3 64 0,-1 2 32 15,1 3 512-15,1 2 96 0,-2 4 32 0,1-1 0 16,-4 2-160-16,4 2-16 16,-2-2-16-16,0 3 0 0,-1-1-256 0,1-1-48 15,0 0-16-15,1-1 0 0,2 0 224 0,-2-4 32 0,3 1 16 0,-1-5 0 0,1 2-288 0,0-3-48 16,1 0-16-16,-1 0 0 15,1 2-576-15,0-3-112 0,0 0-32 0,0 1 0 0,0 2-128 0,2-1 0 16,1-1 0-16,0 2 0 0,1 0 0 0,2 2 128 16,0 0-128-16,2 0 0 15,-1 3 192-15,3 0-64 0,2 5 0 0,2-1 0 0,0 2-128 0,0 1 128 16,3 1-128-16,-1 0 128 0,2 2-128 0,2 2 192 16,2 1-192-16,2 1 192 0,2 1-64 0,5 3 0 15,4 4 0-15,5 6 0 0,1 3 64 0,6 4 16 0,8 8 0 16,7 2 0-16,4 4-80 0,3-3-128 0,3 3 176 0,1 0-176 31,-2 0 0-31,0 0 0 0,-2 0 0 0,-2-4 0 0,-4-5-160 0,-1-4-32 0,2 0-16 0,-7 0 0 16,-6-3 32-16,-4 0 16 0,0-2 0 0,-3 5 0 15,-4 0-96-15,-3 3-32 0,-5 0 0 0,-8 4-18400 32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6:10:12.6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23624 11828 41471 0,'-3'-9'3680'0,"1"6"-2944"0,6 0-592 0,2 1-144 16,3 2-128-16,0-2-64 15,2 0-16-15,10-2 0 0,12-5 208 0,22 2 128 0,29-4 0 0,13 4-128 16,6-3 288-16,17 3-48 15,26 1-16-15,8 3 0 0,-2-2-224 0,9 3 0 0,10 0 0 0,1 2 0 16,1 0 0-16,-6 0-208 0,-18 2 64 0,7 2 16 16,9 2 128-16,-2-2-192 0,-7 5 192 0,-1-3-192 15,3 4 192-15,-1-3 0 0,0 2 0 0,-4-1-128 16,-12 4-784-16,6-1-160 0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6:10:37.46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31207 12954 15663 0,'-4'0'1392'0,"2"0"-1120"0,0 0-272 0,2 0 0 0,2 3 1456 0,-1-3 224 15,0 0 48-15,-1 1 16 0,0 2-1008 0,0 0-208 16,0 2-32-16,0-5-16 0,0 0 912 0,0 0 176 16,3 24 32-16,-3-16 16 0,-2 1 160 0,0 5 16 15,-1-2 16-15,-2 7 0 0,-1 0-720 0,-2 2-128 16,-3 5-48-16,-3 0 0 0,-1 5-400 0,-2-2-64 15,-1 3-32-15,0 0 0 0,-1 3-192 16,1 4-32-16,0 7-16 0,0 7 0 0,-1 0-176 0,2 2 0 16,-1 2 0-16,0-1 0 0,1-1 0 0,-2 1 128 15,3 4-128-15,-2 3 0 0,0 4 208 0,0 2-32 0,-1-2-16 0,0-4 0 16,-1-6 48-16,1-3 16 16,1 0 0-16,-2 0 0 0,0 2 48 0,-1-3 16 0,1 1 0 0,-1-3 0 15,1-4-80-15,2-6-16 0,1-2 0 16,-1-2 0-16,5-2-64 0,-1-3 0 0,2 3-128 0,1-1 192 15,-1 1-192-15,3 3 0 0,-1 1-144 0,1-2 144 16,0 0 0-16,1-1 0 0,-1-5 0 0,0-3 0 16,1 0 0-16,0-2 0 0,0-1 0 0,-1-1 0 15,2-1 0-15,-2 3 0 0,0-4 0 0,2 3 0 0,-1-1 0 16,1-2 160-16,1 1-160 0,0 0 128 0,-2-1 16 0,2-2 0 16,1-2 0-16,-1 1 0 15,1-3-144-15,0 2 192 0,0-2-192 0,0-2 192 0,0 1-16 0,0-3 0 16,2 2 0-16,-2-4 0 0,1 2-16 0,0 1 0 15,-1-4 0-15,0 4 0 0,2-1-16 0,-1 1 0 16,-1-1 0-16,0 1 0 0,0 0-144 0,1-1 192 16,-1 1-192-16,0-2 192 15,2 1-192-15,-1-1 128 0,2 0-128 0,-2 0 128 0,3-1-128 0,-2 0 0 16,1-1 0-16,-1-3 128 0,2 2-128 0,-2 0 0 16,1-2 0-16,0 1 0 0,-1-1 0 15,-1 1 0-15,2-1 0 0,-2 1 0 0,-1 0 0 0,0 2 0 16,0-1 0-16,-2 2 0 0,1 0 0 0,-3 2 0 15,0 1 0-15,0 0 0 0,-1 2 160 0,0 1 48 0,0-3 16 16,0 0 0-16,1 0-224 0,2-1 0 0,-1 0 128 0,2-4-128 16,1 0 128-16,2 1-128 15,0-5 176-15,1-1-176 0,0 0 0 0,2-2 0 0,0-2 0 0,2-2 0 16,-1 0 0-16,0-7 0 0,0-1 0 0,2-5 0 16,-2 0 0-16,0-9 0 0,1-1 0 0,-2-6 0 15,-2-5 0-15,0-2 0 16,-1 1 0-16,0 0 0 0,-1 1 0 0,-1-2 0 0,1 5 0 0,1 1 0 0,-1 0 0 0,0 1 0 15,2 1 0-15,-1 3 0 16,2 2 0-16,0 1 0 16,1 5 0-16,-1 2 0 0,-1 4 0 0,2 2 0 15,2 3 0-15,-2 3 0 0,0 2 0 0,1 2 0 0,0 0 0 0,0 6 0 0,0-2 0 0,2 5 0 16,1 0 0 0,-1 5 0-16,4 1 0 0,0 3 0 0,3 2 0 0,1 2 0 15,0 1 0-15,3 1 0 0,2-2-160 0,1 5 160 16,0-3 0-16,3 3 0 0,0 1 0 0,1 0 0 15,1 2 0-15,-1 3 0 0,-1-2 0 0,-1-1 0 16,-2-3 128-16,0 1 64 0,1-1 0 0,-1-3 0 16,1-2 144-16,3-2 48 0,0-2 0 0,3-3 0 0,3-5-384 0,0-3 0 15,2-2 0-15,-2-7 128 16,0 0-416-16,-1-4-80 0,0-5-16 0,1-5 0 16,1-2-544-16,-2-6-112 0,1-5-32 0,-3-4-13136 15,1-7-2640-15</inkml:trace>
  <inkml:trace contextRef="#ctx0" brushRef="#br0" timeOffset="2411.75">27334 7476 23951 0,'1'-3'2128'0,"0"0"-1696"16,1 2-432-16,-1 1 0 0,0 0 608 0,0 0 32 15,1 0 16-15,1-4 0 0,1 3 112 0,1 0 0 0,0-2 16 0,0 2 0 16,-1 2 736-16,-1 2 144 0,0-1 16 0,-2 3 16 15,-1 1-288-15,-2 3-64 16,0 3-16-16,-1 1 0 0,-1 3-752 0,0 2-128 16,2 5-48-16,-1 3 0 0,1 2-192 0,1 0-32 15,1 3-16-15,1 1 0 0,0 1-32 0,3-1-128 0,1 1 192 0,1-3-64 16,0 1 0-16,1 0 0 0,2 1 0 16,-1-1 0-16,0-3-128 0,0 2 128 0,0 1-128 0,-2-5 128 15,1-2-128-15,-2 1 0 0,-2-5 0 0,-2 0 128 16,3-3-128-16,-4-6 0 0,-1 0 0 0,0-4 0 15,-1-4 0-15,1 0 0 0,-1-5 0 0,-1-2 0 16,2-3 128-16,-1-5 0 0,-1-4 0 0,1-6 0 16,0-2 0-16,1-6-128 0,0-4 192 0,1-4-64 15,0-3-128-15,2-6 0 0,1-2 0 0,2 0 0 0,0 1 0 0,1 1 0 16,0-1 0-16,0 3 0 0,1 4 0 0,1 0-224 16,1-2 32-16,1 5 0 0,0 3 192 0,-2 7 0 15,2 2 0-15,-1 7 0 0,-1 6 0 0,1 0 0 16,0 7 0-16,-2 1 160 0,2 4-160 0,-2 1 0 15,3 4 0-15,-1 4 0 16,2 0-144-16,-1 3 144 0,2 5 0 0,1 0 0 0,-2 0-176 0,1 4 176 0,2 2-160 0,-1 3 160 31,1 3 0-31,-1 4-144 0,1 6 144 0,-2-1 0 0,1 1 0 16,-2 0 0-16,-2 3 0 0,-1 0 0 0,0-3 0 0,-2 1 0 0,0-2 0 0,-1 1-128 16,0-2 128-16,0 1 0 15,1 0 0-15,0-1 0 0,3-4-320 0,1-1-48 16,0-3 0-16,0-5 0 15,1-4-784-15,0-1-144 0,0-5-48 0,0-3-10176 0,0-1-2048 0</inkml:trace>
  <inkml:trace contextRef="#ctx0" brushRef="#br0" timeOffset="3059.23">28336 7544 16575 0,'-8'-5'1472'0,"2"2"-1168"0,1-1-304 0,3 1 0 0,0 1 1152 0,1 1 192 0,1 1 16 0,-2 0 16 0,-1-3 128 0,-1 0 32 16,-1 0 0-16,-1 2 0 0,0-2 128 0,-1 3 48 16,-1 0 0-16,0 4 0 0,-1 2-496 0,-1 0-80 15,-1 3-32-15,-1 5 0 0,-1 2-352 0,-3 5-80 16,-1 1-16-16,-2 4 0 0,-2 5-400 0,-1 1-64 16,1 0-32-16,1 2 0 0,3-2 48 0,3-1 16 15,3-4 0-15,1 0 0 0,4 2-224 0,4-3 0 16,0-2 0-16,5 1 0 0,3-3 0 0,1-2 0 15,6-4 0-15,0-1 0 0,2-5-128 0,1-4 128 0,4 0 0 16,0-6 0-16,2 0 0 0,2-6 0 0,-1 0 0 16,2-4 0-16,-2-2 0 0,1-4 0 0,-3-1 0 15,0-1 0-15,-1-4 144 0,-2-1-16 0,0 1 0 0,-2-3 0 16,-3-1 16-16,-2-2 0 0,0 3 0 0,-4-3 0 16,-4-1-144-16,-3 2 192 0,-1 0-192 0,-3-4 192 15,-1 3-192-15,-2-1 128 0,-2 3-128 0,0 1 128 16,-4 4-128-16,2 4 0 0,0 0 0 0,-1 6 0 15,-1 2-192-15,0 0 0 0,0 6-16 0,0 1 0 16,1 2-496 0,3 0-112-16,0 0-16 0,3 4 0 0,1-3-1936 0,2 2-400 15</inkml:trace>
  <inkml:trace contextRef="#ctx0" brushRef="#br0" timeOffset="3344.88">28600 7501 21183 0,'-2'0'1888'0,"-1"2"-1504"0,1-2-384 0,2 2 0 16,0 0 3392-16,1 1 592 0,1 0 128 0,1 4 32 16,3 0-3328-16,0 5-672 0,2 4-144 0,2 5 0 15,0 4 224-15,-1 1 32 0,1 0 16 0,-1 3 0 16,-2-1-112-16,0 3-32 15,-1-3 0-15,-3 2 0 0,2-2 96 0,-2 1 16 0,-2-2 0 0,0 2 0 16,1-1-240-16,-1-3 0 0,0 1 0 0,0-4 0 16,1-2 0-16,0-2-336 0,-1-3 48 0,2-1-10928 15,0-4-2192 1</inkml:trace>
  <inkml:trace contextRef="#ctx0" brushRef="#br0" timeOffset="3534.49">28635 7209 42383 0,'-8'4'1872'0,"2"-3"400"0,1 2-1824 0,4-1-448 16,0 2 0-16,3-2 0 0,1 0 0 0,0 2 128 15,4 3-128-15,1 0 0 16,3-1-656-16,5 3-176 0,3-2-48 0,0-1 0 15,3-2-3520-15,0-1-704 0,2-3-144 0,2-7-16 0</inkml:trace>
  <inkml:trace contextRef="#ctx0" brushRef="#br0" timeOffset="3944.7">29171 7426 17503 0,'-4'6'1552'0,"-1"-3"-1232"0,0 0-320 0,2-1 0 0,2 0 4384 16,1-2 816-1,0 2 176-15,-1-2 16 0,-2 3-4288 0,0-3-848 0,-2 3-256 0,0 0 0 16,-3-2 0-16,0 2 0 0,-1-1-176 0,-2 2 176 0,-2-1-400 0,1 4 32 16,-3-1 16-16,0 0 0 15,-1 1 640-15,1 2 128 0,1 1 32 0,0 0 0 0,2 1 304 0,1-1 64 16,2 0 16-16,0 0 0 0,4 1-496 0,2-1-80 16,-1 0-32-16,3 2 0 0,1-2-224 0,1-2 0 15,1 6 0-15,1-5 0 0,0 1 0 0,2-1 0 16,3 0 0-16,-2-3 0 0,1 2 0 0,1-2 0 15,1 0 0-15,0-2 0 0,1 1 0 0,1-2 128 16,1 0-128-16,0-2 0 0,2 2 0 0,-1-2 0 0,2 1 0 0,1-2 0 16,-1 3 0-16,0-2 0 0,0 4 0 0,-2 1 0 15,-2 0 0-15,-1 4 0 0,-2 0 0 16,-3 0 0 0,-2 2 128-16,-3 2-128 0,0 1 0 0,-3-2 0 0,-2 5 144 0,-3-1-144 15,1 2 128-15,-2-1-128 0,-1-2 144 0,0 3-144 16,-1-3 160-16,1 2-160 0,-1-1 160 0,1-1-160 15,0 0 160-15,1-1-160 0,0-3 0 0,-1 1 0 0,0-3 0 0,1 2 0 32,0-5-704-32,-1 2-16 0,-2 0-16 0,1-2-11168 0,0-1-2240 0</inkml:trace>
  <inkml:trace contextRef="#ctx0" brushRef="#br0" timeOffset="4390.52">29329 7709 2751 0,'6'0'256'0,"-3"-3"-256"0,0 0 0 0,1 3 0 0,-2 0 6432 0,1 0 1248 0,-1 0 240 16,3-3 48-16,1 3-5616 0,4-4-1136 0,5 2-208 0,1-4-48 15,3 2-64-15,0-2 0 0,0 0 0 0,-1-1 0 16,1 0-704-16,-2-2-192 0,1 3 0 0,-1-4 0 15,-1 4 208-15,-1-4-32 0,0 2-16 0,-2 0 0 16,0 0-32-16,0-2 0 0,-3 3 0 0,-1-2 0 16,-1 0 128-16,-1-1 32 0,-1 4 0 0,-1-4 0 15,-3 1-32-15,1 2 0 0,-2-2 0 0,0-1 0 16,-2 0-128-16,0 2-128 0,-2-2 192 0,-2 0-192 16,-1 1 0-16,-1-1 0 0,-2 4 0 0,-2 3 0 15,-4 3-432-15,1 0 16 0,-2 3 0 0,-1 3 0 16,-3 1-224-16,-1 3-64 15,-1 2 0-15,1 1 0 0,-1 4 704 0,1 1 0 0,0 3 0 0,1 1 128 0,3-2 96 16,-1 5 32-16,2 1 0 0,1 1 0 0,4 2 64 16,0-1 0-16,2 0 16 0,2 1 0 15,2-3-80-15,1-1 0 0,4-2-16 0,2-1 0 0,0 1-80 0,4-1-16 16,0-1 0-16,3-1 0 0,2-2-144 0,3 1 0 16,1-1 0-16,3-2 128 15,3-3-768-15,4-1-144 16,2-1-48-16,2-2 0 0,-3-3-2192 0,2-2-448 0</inkml:trace>
  <inkml:trace contextRef="#ctx0" brushRef="#br0" timeOffset="4840.2">30120 7450 35935 0,'-6'0'3200'0,"1"0"-2560"0,4 3-512 0,1-3-128 16,0 0 496-16,0 0 80 0,0 0 0 0,-3 1 16 15,1 2-32-15,-1-3-16 0,2 2 0 0,1 2 0 16,1-2-544-16,0 2 0 0,2 2 0 0,-1-2 0 16,2 2 0-16,-2-2 0 15,1 1 0-15,1 0-192 16,-2-1-240-16,1 0-32 0,-1 0-16 0,1 1-16672 0</inkml:trace>
  <inkml:trace contextRef="#ctx0" brushRef="#br0" timeOffset="5073.79">30070 7902 35935 0,'-6'6'3200'0,"1"-2"-2560"0,3-1-512 0,1 0-128 16,2-3 160-16,-1 3 16 0,-3 1 0 0,1 5 0 15,-2-2-32-15,0 4 0 0,1 2 0 0,0-2 0 32,1 0-512-32,2-1-96 0,-1-4-32 0,1 0 0 15,1-2-1488-15,-1-2-288 0</inkml:trace>
  <inkml:trace contextRef="#ctx0" brushRef="#br0" timeOffset="5760.42">31028 7337 23039 0,'-4'0'2048'0,"3"0"-1648"0,1 0-400 0,0 0 0 16,1 0 256-16,-1 0-48 0,0 0 0 0,0-3 0 16,1 2 480-16,-1 1 80 15,3-3 32-15,-3 3 0 0,0 0-96 0,0 0-32 0,13-16 0 0,-10 14 0 16,-1 1 672-16,1-2 128 0,-3 3 16 0,-3 3 16 16,-2 0-176-16,-2 3-48 0,-3 1 0 0,-3 5 0 15,-1-1-672-15,-5 4-144 0,-1 4-16 0,-3 3-16 0,-2 4-272 0,-2 5-160 16,1 3 192-16,0 1-192 0,2 1 192 0,2 1-192 15,4-2 192-15,0-1-192 0,3-2 192 0,3 0-192 16,3-1 192-16,3-5-192 16,3-1 144-16,1-3-144 0,4-3 0 0,1-1 144 0,2-2-144 0,4-3 0 15,2-2 0-15,1-2 0 0,3-1-128 0,3-4 128 32,0 0-160-32,2-4 160 0,1-4 0 0,4 0 0 15,3-4-128-15,3-2 128 0,1-3 0 0,3-3 0 0,-1 0 0 16,-1-2 0-16,-4-1 128 0,-2-1-128 0,1-2 0 15,-5-5 0-15,-3-2 128 0,-2-3-128 0,-3 0 0 0,-2-5 0 16,-6-1 160-16,-2 1-160 0,-3 1 128 16,-3 1-128-16,-4 4 176 0,-2 3-48 0,-2 3-128 0,-4 3 192 15,-2 4 0-15,-3 2 0 0,-1 4 0 0,-2 1 0 16,-2 3-16-16,0 2-16 0,1 3 0 0,-2 0 0 16,2 3-160-16,2 0 0 0,2 3 0 0,0 0 0 15,3 0-512-15,3-2-128 16,2 1-16-16,3 1-16 0,2 1-1056 0,2-3-224 15</inkml:trace>
  <inkml:trace contextRef="#ctx0" brushRef="#br0" timeOffset="5998.24">31438 7820 35007 0,'0'3'1552'0,"1"0"320"0,2 1-1488 0,-1 0-384 16,1-2 0-16,0 1 0 0,1 0 400 0,1 1 16 0,3 5 0 0,1 1 0 15,5 2 32-15,-2 4 16 0,1 0 0 0,-3 0 0 16,-2 3-464-16,-3-1 0 0,-1 1 0 0,-4 1 0 31,-1-2-544-31,-3 1-208 0,-1-3-32 0,-2 0-15392 0</inkml:trace>
  <inkml:trace contextRef="#ctx0" brushRef="#br0" timeOffset="6565.89">31659 7288 20271 0,'0'-2'1792'0,"2"-2"-1424"16,0 4-368-16,1-2 0 15,-1 2 480-15,1 0 32 0,1-4 0 0,3-1 0 0,3 0 1584 0,2-4 320 16,3 3 64-16,2-4 16 0,0 2-320 0,1 0-48 16,-1 0-16-16,0 0 0 0,2 3-1024 0,-2 2-224 0,2-1-32 15,-1 1-16-15,1 1-400 0,2 1-80 0,0 2-16 0,0 1 0 16,1 2-192-16,0 1-128 0,1 1 128 0,-1-1-128 15,-2 4 128-15,-2-1-128 0,-2 0 128 0,-1 2-128 16,-1 1 0-16,-3 0 0 0,-1 4 0 0,-2-3 0 16,-1 7 0-16,-4-3 0 15,1 4 0-15,-3 1 0 0,1 1 0 0,-4 4 0 16,-1-1 0-16,-1 3 0 0,-2 2 0 0,-2 1 0 0,1 0-144 16,-3-3 144-16,-1 4-192 0,-2-3 48 0,-1-1 0 0,-1-3 0 15,-3-2 144-15,2 0 0 0,-1-5 0 0,0 1-128 16,1-3-32-16,0-1 0 0,0-2 0 0,-1 0 0 15,3-4 160-15,-1 0-128 0,0 1 128 0,1-4-128 16,1-3-64-16,-1 0 0 0,1-3 0 0,-1-3 0 16,0 0-256-16,1-3-48 0,-2-3-16 0,1-2 0 0,1 0 320 0,0-1 192 15,1 1-208-15,2-2 80 0,1 3 128 0,3 2 256 16,1 1-64-16,4-1-16 0,2 3 240 0,2 2 48 16,3 0 16-16,4 0 0 0,1 1-224 0,3 2-32 15,3 0-16-15,1 2 0 16,2 1 96-16,2 0 16 0,3 0 0 0,2 4 0 0,4-1-64 0,1 1-16 15,3-1 0-15,0 4 0 16,-2-4-240-16,-1 3 144 0,-2 0-144 0,-2-1 128 0,-2 1-128 0,-1 0 0 0,-1 1-160 16,-2 1 160-1,-2-1-592-15,-2 0-32 0,-1-1 0 0,-2 1-18160 0</inkml:trace>
  <inkml:trace contextRef="#ctx0" brushRef="#br0" timeOffset="8420.9">30946 3898 17503 0,'-3'-4'1552'0,"3"1"-1232"0,0 2-320 0,0 1 0 16,0 0 1344-16,0 0 224 0,0-2 32 0,-1-1 16 16,1 2 368-16,-1-5 64 0,0 2 0 0,1 2 16 15,-1-1-784-15,1 2-176 0,-2 1-16 0,2 0-16 16,-1 0-512-16,0 0-112 0,0 4 0 0,-1-2-16 15,0-1-112-15,-1 6 0 0,0-1-16 0,-2 0 0 16,1 0 208-16,-1 0 64 0,0 0 0 0,0 1 0 16,0-1-144-16,0 0-32 0,2-1 0 0,-1 0 0 15,1-1-160-15,2-2-48 0,0 2 0 0,0-4 0 0,-1 2-16 16,2-2-16-16,0 1 0 0,-1 2 0 0,2-1-160 0,-1 2 128 16,0 0-128-16,-1 0 128 0,1 2-128 0,-1 0 0 15,0 3 0-15,0 0 0 0,-2 0 0 0,1 5 0 16,-1-2 0-16,-1 2 0 0,-1 3 0 0,0-1 0 15,1 0 0-15,-1 3 0 0,0-2 144 0,0 4-144 16,0-2 160-16,0 0-160 0,1 1 128 0,0 1-128 16,1-1 0-16,0-1 144 0,1-1-144 0,0 1 0 15,2-3 0-15,2-4 128 0,1 2-128 0,1-2 0 16,2-3 0-16,1-2 128 0,0-1-128 0,2 0 0 16,-1 1 144-16,3-5-144 0,1 2 0 0,-1-4 128 15,1 2-128-15,2-4 0 0,-2 2 0 0,2-4 0 0,-2 2 0 0,0-5 128 16,1 1-128-16,-2-4 128 15,0 0-128-15,-1-1 128 0,1-2-128 0,-2-2 0 16,0-1 0-16,-1-1 128 0,1-2-128 0,-2-3 0 0,2-3 0 16,-2-1 0-16,2-2-192 0,-3-1-48 0,1-2-16 0,0 0 0 15,-1 2 48-15,-3 0 0 0,1 1 0 0,-3 5 0 16,-2 1 16-16,-1 4 16 0,-3 3 0 0,-1 5 0 16,-2 0 176-16,-2 4 0 0,-2 2 0 0,-2 4 0 15,-1 0-512-15,-1 1-64 16,0 2 0-16,0 1-16 0,0 1-464 0,0-2-96 0,1 1 0 15,2 0-16-15,0 1-48 0,3-2 0 0,3 0 0 0,1 0-13152 16</inkml:trace>
  <inkml:trace contextRef="#ctx0" brushRef="#br0" timeOffset="8626.99">31361 4243 31327 0,'-3'6'1392'0,"-1"0"272"0,0 3-1328 0,3-3-336 0,0-4 0 15,1 2 0-15,0 0 1232 0,0-1 176 0,-1 9 48 0,-1-1 0 16,1 3-304-16,0 3-64 16,0-1-16-16,1-2 0 0,1 3-1072 0,-1-8 0 15,2 4-256-15,0-6 64 16,0 2-1600-16,1-5-320 0</inkml:trace>
  <inkml:trace contextRef="#ctx0" brushRef="#br0" timeOffset="9243.56">31745 3762 28559 0,'0'-4'2544'0,"-1"0"-2032"15,-1 2-512-15,2 2 0 0,0 0 1504 0,0 0 208 16,0 2 32-16,0-2 16 16,0 0-1120-16,-2 4-240 0,-2-2-32 0,4-2-16 0,0 0 320 0,-28 10 64 15,10-6 16-15,-1 2 0 0,-4 0-560 0,-1 0-192 16,-4 1 144-16,-1-1-144 16,0 0-304-16,2 0-144 0,2 0-16 0,3-1-16 0,2 2 192 0,3-3 32 15,3 3 16-15,3-4 0 0,4 4 240 0,2-6 0 16,4 4 0-16,2-4 160 0,4 1-160 0,1 1 128 0,4-3-128 15,1 1 128-15,3-1-128 0,-1 3 0 0,3-3 0 0,0 0 0 16,0 2 144-16,2-2 0 0,0 4 0 0,1 0 0 16,1-2 144-16,1 2 32 0,0-2 0 0,1 2 0 15,0-2-320-15,0 2 0 0,2 2 128 0,-3 0-128 16,-1 1-240-16,-3-1-96 16,-1 4-32-16,-4-3 0 0,-2 4-16 0,-3 0-16 0,-2 4 0 0,-3-1 0 0,-2 3 192 15,-1 0 32-15,0 1 16 0,-2 2 0 0,-2-1 320 0,0 2 64 16,-1-1 16-16,0 1 0 0,0-1 144 0,-1-2 16 15,1 1 16-15,-1-2 0 0,1 1-160 0,-2-1-48 32,2 0 0-32,-1-1 0 0,-1-2-208 0,1 1 0 0,-1-4 0 15,1 0 0-15,-2-1 0 0,2-3 0 0,-2 2 0 0,1-5 0 16,-2 1 0-16,0-2 0 0,1-3 0 0,-1 3 0 16,2-6 128-16,-1 1-128 0,0-2 0 0,2-2 0 15,-1 0 240-15,2-4-48 0,1 0-16 0,0-5 0 16,2 2 112-16,0-3 32 0,1-3 0 0,0 0 0 0,2 0-320 0,0-4 0 0,2 0 0 0,0-1 0 15,1 0 192-15,0-2-32 0,1-3 0 0,1 5 0 16,0-2 96-16,0 1 0 0,1 0 16 0,0 3 0 16,0 0-32-16,1 2-16 0,0-1 0 15,0 5 0-15,2-3-96 0,0 3-128 0,-1 2 176 0,2 2-176 47,0-3 0-47,0 3-256 0,1 1 32 0,-1 0 0 0,0 1-560 16,-1 0-112-16,1 4-32 0,-3-1-16992 0</inkml:trace>
  <inkml:trace contextRef="#ctx0" brushRef="#br0" timeOffset="11041.13">29466 4010 22111 0,'2'-5'1968'0,"1"4"-1584"16,-2-2-384-16,0 3 0 0,0 0 560 0,1 0 16 0,-1-2 16 15,1 1 0-15,2-2-128 0,0 0-16 0,0 0-16 16,-3 2 0-1,-1 2-64-15,-3 2-16 0,-2 0 0 0,-1 1 0 0,-3 5-16 0,-2 1 0 0,-1 4 0 0,-3 4 0 16,0 3-112-16,-2 3-32 16,0 2 0-16,-1 5 0 0,1 1-192 0,1 3 0 15,1 3 0-15,2-3 0 0,0 1 0 0,3-1 0 16,4-2 0-16,1-3 0 0,3-2 0 0,3-1 128 16,1-3-128-16,2-2 192 0,4-3-192 0,0-3 144 15,3-4-144-15,3 0 128 16,1-5-512-16,3-1-128 0,3-6 0 0,5 0-16 15,0-6 64-15,1-3 16 0,-1-1 0 0,0-2 0 0,0-4 448 0,0-3 256 0,-3 2-16 0,-4-4-16 0,0-2 32 16,-3 1 16-16,-2-4 0 0,-5 1 0 16,-1-3 176-16,-4 0 48 0,-3-5 0 0,-2 0 0 0,-4 0-144 15,-3-1-32-15,-3 2 0 0,-2 0 0 0,-2 4 0 0,-1 0 0 16,-5 2 0-16,-3 4 0 0,-2 6-448 0,-1 1-112 16,-2 8-16-16,2 1 0 31,3 6-1152-31,0 1-224 0,3 4-48 0,4-2-16 15,2 4 64-15,5-1 16 0,1 0 0 0,6 0 0 0,1 2 720 0,4-2 160 0,1 2 32 0,2-4-7040 0</inkml:trace>
  <inkml:trace contextRef="#ctx0" brushRef="#br0" timeOffset="11305.28">29772 4469 32255 0,'-7'7'1424'0,"2"-2"304"0,1 1-1392 0,2 1-336 0,1-2 0 0,1 0 0 15,0-2 448-15,1 6 0 0,0 1 16 0,2 3 0 0,-1 6-128 0,4-1-16 16,2 1-16-16,-2-3 0 15,3-2-944-15,-2-2-176 0,2 0-32 0,-1-3-9008 16,2-4-1808-16</inkml:trace>
  <inkml:trace contextRef="#ctx0" brushRef="#br0" timeOffset="11668.53">30012 3957 34095 0,'-5'-9'1504'0,"3"6"320"0,-1-4-1456 0,2 5-368 0,2 1 0 0,-1 1 0 0,2 0 192 0,-1 0-48 15,1 0 0-15,1 3 0 0,1 0 240 0,2 7 32 16,1 2 16-16,1 8 0 0,1 7-432 0,0 5 128 16,1 4-128-16,0 4 0 0,1 1 0 0,-1 1 0 15,0-2-192-15,-2 1 192 16,0-3-544-16,-3-2 16 0,0-1 0 0,-3-2 0 15,1 0-704-15,-3-5-144 0,0 0-32 0,0-3 0 16,-1-3-576-16,1-3-128 0</inkml:trace>
  <inkml:trace contextRef="#ctx0" brushRef="#br0" timeOffset="12474.62">32782 3884 2751 0,'-2'-5'256'0,"-1"4"-256"0,1-3 0 0,1 4 0 0,1-2 6160 0,0 2 1200 16,0 0 224-16,-2 0 48 0,1 0-5792 0,0 0-1168 15,-3 0-224-15,-1 0-64 16,-1 2 80-16,-1 2 16 0,-3 2 0 0,-1 0 0 0,-2 4-352 0,-2 2-128 16,-2 2 0-16,0 5 0 15,-2-1 384-15,1 4-32 0,0 1 0 0,0 1 0 0,3 2 16 0,0-1 0 16,4-1 0-16,1-2 0 0,3-1-144 0,3-3-32 15,0-2 0-15,4 1 0 16,0-5-352-16,4-2-80 0,1 0-16 0,1-2 0 16,3-1-272-16,1-4-64 0,1 1-16 0,1-2 0 0,2 1 272 0,-2-3 48 0,2-3 16 15,1 0 0-15,-1 0 144 16,2-3 128-16,-1-1-192 0,0 0 192 0,-1-1 320 0,-2-5 160 16,-1 4 32-16,-2-6 16 0,0 1 336 0,-2-4 64 15,-1 1 16-15,-2-5 0 0,0 2-368 0,-2-4-80 0,-1-2-16 0,-2-1 0 16,0 2-160-16,-3-1-16 0,0 1-16 0,-2 2 0 15,-1 0-144-15,-1 1-16 0,-2 5-128 0,2 3 192 16,-3-1-192-16,1 5 144 0,-1 3-144 0,2 2 128 16,0 4-448-1,2-2-112-15,2 6-16 0,1 1 0 16,2-1-1360-16,1 6-288 0,2-2-48 0</inkml:trace>
  <inkml:trace contextRef="#ctx0" brushRef="#br0" timeOffset="12711.28">32924 4198 15663 0,'-7'3'1392'0,"2"-3"-1120"0,0 2-272 0,3-1 0 0,0 2 2944 0,2-3 544 0,2 2 96 0,-2 2 32 0,0 0-2384 0,0 4-464 16,0 2-112-16,0 3-16 0,1 0 496 0,-1 2 80 15,2 1 32-15,1 0 0 0,-1 0-608 0,1 0-112 16,-1 0-16-16,2 2-16 0,0-5-496 0,-1 2 0 16,2-1 0-16,-1-2 0 15,0 0-1168-15,-1-4-128 16,1 1-32-16</inkml:trace>
  <inkml:trace contextRef="#ctx0" brushRef="#br0" timeOffset="12990.12">33245 3828 31327 0,'0'-3'1392'0,"0"1"272"0,0 2-1328 0,1 0-336 16,0 2 0-16,-1 0 0 0,1 2 256 0,-1-2-32 15,2 4 0-15,-1 4 0 0,-1 0 784 0,1 5 144 0,-2 5 48 0,1 2 0 16,-3 0-304-16,1 4-48 0,-1 2-16 0,1 1 0 0,-2 5-384 0,1-2-96 16,-1 2-16-16,1-3 0 0,1 1-336 0,1 1 0 15,-1-2 0-15,2-3 0 16,2-2-272-16,-1-5-128 0,4 1-32 0,1-6 0 16,1-2-1488-16,2-2-320 0</inkml:trace>
  <inkml:trace contextRef="#ctx0" brushRef="#br0" timeOffset="15947.34">27511 9372 27647 0,'2'-2'2448'0,"0"-1"-1952"0,-1 2-496 0,0 1 0 16,0 0 1152-16,2 0 144 0,0-3 32 0,2 2 0 15,4-1 16-15,0 2 16 16,3 0 0-16,0 0 0 0,1 3-752 0,-2 2-160 0,1 3-16 0,1 2-16 0,-1 1-288 0,0 2-128 15,1 0 0-15,0 3 128 0,1-1-128 0,1 1 0 32,0 3 0-32,-1 0 0 0,3 1 256 0,-1-2-16 15,0 1-16-15,0 1 0 0,-1 1 32 0,1-2 16 0,-2 4 0 0,1 1 0 16,-2-1-96-16,-1 1-32 0,-1 0 0 0,-1 1 0 16,-1-1 0-16,-2-1 0 0,1-1 0 0,-3 0 0 15,-1 3-144-15,0-2 0 0,0 5 0 0,-2-2 0 0,2 2 0 0,-3 3 0 16,-1-3-160-16,-1 5 160 0,0-3-208 0,-2 3 48 15,0-5 16-15,-2 3 0 0,0-3-16 0,-3 1 0 16,2-3 0-16,-3 2 0 0,1-3-112 0,-1 1-32 16,-1 2 0-16,-1-3 0 0,0 1 64 0,-1 3 16 0,-1-5 0 15,0 2 0-15,-2-1 224 0,1-3 0 16,-1-3 0-16,2-3 0 0,-1-4 448 0,1-1 48 0,-1-2 0 0,2-3 0 16,-2 0-112-16,2-3-32 0,-1-3 0 0,1-3 0 15,1 1-224-15,-2-2-128 0,2-4 160 0,-1 0-160 16,2-2 0-16,0-5 0 0,0-1 0 0,3-3 0 15,1-4 0-15,1-1 176 0,3-4-176 16,2-1 160-16,4-2-32 0,1-1-128 16,5-5 192-16,1 1-64 0,3 1 48 0,-1-2 0 15,3 1 0-15,3-7 0 0,1-2-48 0,1-5 0 16,1-4 0-16,-1 2 0 0,1-1-128 0,-1 3 192 16,0 3-192-16,0 0 192 0,-1 5-192 0,0 1 192 0,0 0-192 0,1-1 192 0,0 1-192 0,0 0 128 31,0 3-128-31,1 3 128 0,0 1-128 0,1 3 0 15,-1 2 0-15,0 3 0 0,-1 5-128 0,0 2-16 16,0 2 0-16,-1 1 0 16,-1 2-240-16,0 4-64 0,0 0 0 0,1 0 0 15,-2 4-400-15,0 3-96 0,-1 0-16 0,-1 0-11056 16,0 3-2208-16</inkml:trace>
  <inkml:trace contextRef="#ctx0" brushRef="#br0" timeOffset="16627.64">28848 9268 41471 0,'-8'0'3680'0,"2"3"-2944"0,3-3-592 0,2 1-144 16,0 1 384-16,1-2 64 16,-3 3 0-16,-1-2 0 0,-3 4 64 0,1-1 0 15,-1-1 16-15,2 1 0 0,0 1-528 0,2-1-320 0,2-1 32 0,0 2 16 32,2-1-288-32,0 0-48 0,1-2-16 0,0 2 0 15,2 0-368-15,0 1-80 0,-1 0-16 0,1 3 0 0</inkml:trace>
  <inkml:trace contextRef="#ctx0" brushRef="#br0" timeOffset="16824.08">28755 9765 39615 0,'-8'3'3520'0,"3"-3"-2816"16,3 2-560-16,1-2-144 0,2 0 144 0,-1 0 0 15,-1 1 0-15,-1 2 0 32,0-3-1568-32,0 2-320 0,0-2-64 0,2 0-16 15,3 0-2112-15,-1 0-416 0,3-2-96 0,0-1-16 0</inkml:trace>
  <inkml:trace contextRef="#ctx0" brushRef="#br0" timeOffset="17624.78">29958 9094 19343 0,'-1'-6'1728'0,"-1"-1"-1392"0,0 1-336 0,2 0 0 0,0 4 3152 0,0 0 560 16,0 2 128-16,0-3 0 0,-1-2-2208 0,1 1-448 16,-1-2-96-16,-3 0 0 0,1 2-368 0,-2 4-64 15,-2 0-16-15,0 4 0 0,-3 4-304 0,-1 2-64 16,-3 3-16-16,0 3 0 0,-2 2-32 0,-1 2-16 15,-2 5 0-15,0-2 0 0,-1 4-64 0,1 2-16 16,1-1 0-16,-1-2 0 0,2 3 32 0,0 2 0 0,0-2 0 16,3 2 0-16,0 1-160 0,2 2 0 0,1 0 144 0,3 0-144 15,3-1 0-15,1-3 0 0,4 1 0 0,3-5 0 16,2-2-160-16,4-1 0 0,3-2 0 0,1-5 0 16,2-4-16-16,3-1 0 0,3-2 0 0,2-5 0 15,1 1 176-15,0-5 0 0,2-3 0 0,0-1 0 16,3-4 0-16,-1-1 0 0,1-1 0 0,-1-3 128 15,1-2-128-15,-5-3 192 0,1 0-64 16,-4-3 0-16,-2-3 176 0,-2 0 32 0,-2-7 16 16,-2 1 0-16,0-3-80 0,-2-2-16 0,-1 0 0 0,-2 0 0 15,0 2-256-15,-2-1 0 0,-1 5 0 0,-4-2 0 16,-1 5-224-16,-2 2 0 0,-3 1 0 0,-4 4 0 0,-2 0-64 16,-3 7-16-16,-2-1 0 0,-2 7 0 15,-1 2-512-15,-1 2-96 0,1 2-32 0,0 2 0 16,3 2-1744-16,0-1-336 0</inkml:trace>
  <inkml:trace contextRef="#ctx0" brushRef="#br0" timeOffset="18021.64">30493 9642 34095 0,'-3'12'3024'0,"-2"-3"-2416"0,1-3-480 0,2 0-128 0,0-5 1808 0,2 2 352 16,0-2 64-16,0 4 16 16,0-1-2736-16,-1 4-528 0,1 0-128 0,-1 0 0 15,2 2-3824-15,-1-4-752 0,1-2-160 0,-1-1-16 0</inkml:trace>
  <inkml:trace contextRef="#ctx0" brushRef="#br0" timeOffset="18623.27">31122 9022 43311 0,'-3'-7'1920'0,"1"2"384"15,-1 0-1840-15,2 2-464 0,1 0 0 0,-1 3 0 32,1-3-704-32,-3 1-256 0,1-2-32 0,-3-2-16 0,-3-3 1264 0,0 2 240 15,-2 0 48-15,-4 1 16 0,1 0-112 0,-2 2 0 16,-1 4-16-16,-2 0 0 0,0 4-240 0,-1 5-64 15,-1 1 0-15,-1 2 0 0,-2 7-384 0,-2 3-96 16,-2 4-16-16,-1 2 0 0,0 1 112 0,1 2 32 0,1-3 0 16,0 0 0-16,4 1 224 0,0-3-176 0,3-6 176 15,4-2-160-15,5-2 160 0,3-3 0 0,3-1 0 0,3-3 0 16,2-2-160-16,4-1 160 0,1-3-192 0,2-2 192 16,2 1-368-16,1-5 48 0,2 0 0 0,4 0 0 15,1-4 320-15,2-3 128 0,1-1 0 0,1 0 0 16,0-1 80-16,2-4 16 0,-2 1 0 0,2-1 0 15,0 1-224-15,0-2 144 0,-1-2-144 0,-2 1 128 16,0-2 32-16,-2 1 0 0,-3 1 0 0,-1-2 0 0,-3-1 96 16,-2 4 0-16,-1-1 16 0,-3 2 0 0,-2 3-112 15,-2 0-32-15,-1 1 0 0,-2 3 0 0,0 3 0 0,0 1 0 16,-3 0 0-16,2 4 0 0,-2 2 0 0,0 2 0 16,0 3 0-16,1 1 0 0,0 4-128 0,-1 0 0 15,3 4 0-15,-1 1 128 0,1 3-128 0,1 3 192 16,-2 3-192-16,2 1 192 0,0 2-16 0,0 3 0 15,2-1 0-15,0 3 0 0,0-3 128 0,2 1 16 16,0-1 16-16,0 1 0 0,-1 1-64 0,4 2-16 16,-3 3 0-16,1 0 0 0,0 2-96 0,-1-5-32 15,0 1 0-15,-3-3 0 0,0-2-128 0,-1-3-176 16,0-2 48-16,-1-2 0 16,1-2-624-16,-2-3-112 0,-1-1-32 0,2-1 0 15,0-4-736-15,-1-2-160 0,2-3-16 0,0-1-16 0</inkml:trace>
  <inkml:trace contextRef="#ctx0" brushRef="#br0" timeOffset="20343.58">26933 12122 39615 0,'3'-6'3520'0,"1"-3"-2816"16,-1 3-560-16,2 0-144 0,0 2-272 0,1-3-96 16,5-6-16-16,4-5 0 15,9-11-96-15,3-5-32 0,5-4 0 0,-1-1 0 0,0 2 768 0,-4-1 128 16,-1-1 48-16,-2 0 0 0,-2-1 240 0,-2-1 48 16,-3 2 16-16,-1-1 0 0,-2 0-400 0,-1-1-80 15,0 0 0-15,-4 3-16 0,1-1-32 0,-2 2 0 0,-2 5 0 16,-1 0 0-16,-1 1-64 0,-2 2-16 0,-1 1 0 15,-1 2 0-15,-1-1-128 0,1 1 0 0,-1-1 0 0,1 3 0 16,-1 2 0-16,-1 0 0 0,2 3 0 0,-1 1 0 16,1 4 0-16,0 3-144 0,-1 3 0 0,1 2 0 15,-1 0-16-15,-1 6 0 0,1 0 0 0,-1 3 0 16,-2 3 160-16,-1 4-192 0,1 2 192 0,-2 4-192 16,-1 4 192-16,-1 5-208 0,0 1 80 0,-2 4 128 15,0 5-208-15,-1 0 80 0,1 3 128 0,-1 3-208 16,1 0 208-16,1-2 0 0,2 5 0 0,-1-2 0 0,2 3 0 15,0 1 208-15,0 4-32 0,2-3-16 0,2-2-32 0,-2 0 0 16,3-2 0-16,-2-2 0 0,3 0-128 0,-1-3 160 16,2-3-160-16,2-1 160 15,-1-2-160-15,3 1 0 0,-1-3 0 0,1 1 128 16,1-5-576-16,-1-1-128 0,1-3-32 0,-1-2-17424 16</inkml:trace>
  <inkml:trace contextRef="#ctx0" brushRef="#br0" timeOffset="20929.78">27774 11642 31327 0,'-2'0'2784'0,"-1"0"-2224"0,2 3-560 0,0 1 0 0,1-2 1008 15,-1-1 80-15,-1 4 32 0,0 3 0 16,-2 4-2208-16,0 3-448 0,1 7-96 0,-1 0-16 0,-1 7 1392 0,1-1 256 16,-1 1 0-16,0 3 192 0,2 0 1104 0,-2 0 240 15,1 3 32-15,2-2 16 0,-1-1-752 0,1-3-160 16,-1-1-32-16,2-3 0 0,1-3-352 0,-1-2-80 0,1-4-16 0,1-1 0 16,0-5 128-16,0-2 32 0,2-4 0 0,-1-1 0 15,2-3-16-15,0-3 0 0,-1-3 0 0,2-4 0 16,0-5-144-16,-1-1-16 0,0-4-16 0,0-2 0 15,-1-3-32-15,0-7-128 0,-2-1 192 0,0-3-64 16,0-5-128-16,-1 0 192 0,2 1-192 0,-2 1 192 16,0 1-192-1,0 3 0-15,0 1 0 0,-2 5 0 0,2 1 0 0,-1 5 0 16,1 2 0-16,0 4 0 0,1 2 0 0,2 2 0 16,-1 2 176-16,2 1-176 0,2 2 0 0,0 2 0 15,2 0 0-15,3 0 0 0,0 2 0 0,4-1 0 0,1 4-192 16,5-2 192-16,3 3-192 0,1 0 192 0,3 4-192 0,1 2 192 15,1 3-336-15,-2 1 32 0,1 2 16 0,-6 1 0 16,-4-4-736-16,0 5-128 0,-1 1-48 0,-2 3-10144 16,-1-2-2032-16</inkml:trace>
  <inkml:trace contextRef="#ctx0" brushRef="#br0" timeOffset="21235.29">28773 11373 43311 0,'-5'4'1920'0,"0"-2"384"0,2 2-1840 0,0-2-464 0,2-1 0 0,0 2 0 0,1-3-192 0,-1 4-128 15,-1-1-16-15,-1 2-16 16,-1 3-1616-16,-1 2-320 0,0 1-64 0,0-1-16 0,0 2 1856 0,-2 0 384 16,-2-1 128-16,-3 2 0 0</inkml:trace>
  <inkml:trace contextRef="#ctx0" brushRef="#br0" timeOffset="21422.16">28656 12069 37775 0,'-9'-4'1664'0,"2"2"368"0,1-2-1632 0,2 0-400 0,3 4 0 0,1-2 0 15,0 2-1392-15,-2-3-352 0,1 2-80 0,0-4-13136 16</inkml:trace>
  <inkml:trace contextRef="#ctx0" brushRef="#br0" timeOffset="22556.95">30038 10940 37775 0,'-1'-6'3360'0,"0"2"-2688"0,1 2-544 0,0 2-128 16,0 0 432-16,-1-3 48 0,-1 2 16 0,-1-2 0 0,-1 1-32 0,-3 1 0 15,-2-2 0-15,-2 6 0 0,-3 3-16 0,-1 4-16 16,-2 2 0-16,-2 4 0 0,1 3 64 0,-2 3 16 15,-1 4 0-15,-1 5 0 16,0 1 32-16,-2 3 16 0,-1 1 0 0,2 1 0 0,-1-3-192 0,1 3-48 16,-1-1 0-16,1 1 0 0,3 2-320 0,0-3 0 15,4 3 0-15,3-4 128 0,1 3-128 0,5-6 0 16,3 0 0-16,3-3 0 16,4-2-192-16,0-3-48 0,3-3-16 0,3-3 0 0,2-4-64 0,2-4-32 0,4-2 0 15,-1 0 0-15,3-2 224 0,0-1 128 16,4-4-160-16,-1-1 160 0,0-1-128 0,0-4 128 0,-1 1 0 0,2-6-144 15,0 0 352-15,1-2 80 0,0-3 16 0,2-2 0 16,2-4 80-16,-2-1 0 0,1-7 16 0,-1-2 0 16,-2-3 16-16,-1 0 0 0,-2-3 0 0,-2 0 0 15,0 4-128-15,-4 2-32 16,0-1 0-16,-4 3 0 0,-2 1-64 0,-2-1 0 0,-3 2-16 0,-4 4 0 16,-2-2-48-16,-3 4 0 0,-2 1 0 0,-4 0 0 0,-1 5-128 15,-5-1 128-15,0 4-128 0,-4-2 128 0,-1 6-128 0,-2-2 0 16,0 4 0-16,-1-1 0 15,0 4-384-15,0 0-128 16,2 1 0-16,-1 1-16 0,3 1-624 0,3-3-128 0,2 3-32 0,3-4-19424 0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6:11:53.514"/>
    </inkml:context>
    <inkml:brush xml:id="br0">
      <inkml:brushProperty name="width" value="0.05292" units="cm"/>
      <inkml:brushProperty name="height" value="0.05292" units="cm"/>
      <inkml:brushProperty name="color" value="#FFFF00"/>
    </inkml:brush>
  </inkml:definitions>
  <inkml:trace contextRef="#ctx0" brushRef="#br0">20277 4938 16575 0,'5'-8'1472'0,"1"-1"-1168"0,-1 6-304 0,-1 3 0 0,1-3 0 0,0 2 160 0,2-4-160 0,5-2 128 31,6-2-1088-31,2-1-240 16,-1-2-32-16,0 2-16 0,-3 1 368 0,-4 2 80 0,-2 1 16 0,-1 1 0 0,-3 0 1856 0,-2 0 368 16,-1 1 80-16,-1 0 16 0,-1 2 816 0,-4-2 160 15,1 2 48-15,-4-2 0 0,-2 4-240 0,-2-2-32 16,-2 2-16-16,-3 0 0 0,-2 0-1056 0,-3 2-224 15,-3-2-32-15,-3 0-16 0,-1 0-464 0,-4-2-96 0,-3 0 0 16,-2 0-16-16,-3-2-112 0,-6-1 0 0,-3 1-16 0,-5-2 0 16,-5 3-112-16,-7-1 0 0,-5-1-128 0,-4 1 192 15,-3 4-192-15,-6 0 0 0,-6 3 0 16,-2 0-160-16,-2 1 160 0,4 0-128 0,2-2 128 0,7 2-128 0,7-2 656 0,1 1 144 31,2-2 32-31,1 4 0 0,2-1-256 0,3-2-32 0,2 2-16 0,2 2 0 0,1-2-144 0,2 2-48 31,1 0 0-31,2 4 0 0,1-1-208 0,2-2 0 0,2-1 0 0,3 1-160 0,1-1 160 0,1-4 128 16,1 2-128-16,-2 0 176 0,1-2-176 0,-2 2 0 16,0 0-192-16,2-2 192 0,-1 1 0 0,1-3 0 0,2 1 0 31,1 1 0-31,1 1 0 0,3 0 256 0,1 0-32 0,0 3-16 16,2 1-208-16,0 2 144 0,1-1-144 0,2 1 128 15,3 3-128-15,2-3 0 0,2 1 0 0,3-3 0 16,3 1 0-16,-1-2 0 0,3 2 0 0,0-2 0 15,1 3 0-15,-1-4 0 0,1 3 0 0,-1-2 0 16,2 3 128-16,1-3-128 0,-1 4 0 0,2 3 128 16,0-2 0-16,2 6 0 0,-2-1 0 0,5 6 0 15,0 4 0-15,3 3 0 0,1 5 0 0,5 1 0 16,0 0 80-16,4 5 16 0,2 7 0 0,2 12 0 0,1 10-224 16,1 7 0-16,1 2 0 0,-1-2 0 0,-1-9-256 15,-1-4 64-15,0 0 16 0,-2-5 0 0,-1-1 32 16,-4-4 0-16,0-6 0 0,-6-1 0 15,-2-1 272-15,-2-5 64 0,-3-3 16 0,-2 1 0 0,-3 3 304 0,-2 2 48 16,-3 3 16-16,-1 1 0 0,-1 3-192 0,-2-2-16 16,2-1-16-16,1-3 0 0,2-2-128 0,4-2-32 15,1-2 0-15,4 1 0 0,0 1-192 0,2 1 0 16,2 4 0-16,1 2 0 0,3 1 0 0,-2-1 0 16,2 1 0-16,-1-3 0 0,2-2 0 0,-2-7 0 15,0-1 0-15,-1 2 0 0,-1 3 0 0,-2 5 0 16,-2 2 0-16,-1-1-160 0,-2-1 160 0,-2 0 0 0,0-3 0 15,1-5 0-15,-1-2 0 0,1-9 0 0,3-4 0 16,1-1 0-16,2-5 0 0,3-6 176 0,1 0-48 0,3-2 0 16,4-4 176-16,2 2 16 0,3-3 16 0,3-2 0 15,3 2-208-15,1 0-128 0,4-3 128 0,1 3-128 16,1 0 0-16,2 0 0 0,1 3 0 0,3 0 0 16,2 4 0-16,2 3-128 0,2 0 128 0,1 6-192 15,0-1 64-15,-2 0 0 0,3 3 0 0,-1-8 0 16,0-2-64-16,4-3 0 0,0-6 0 0,7-2 0 15,4-6 192-15,8 0 0 0,7-4 128 0,7-2-128 16,5-1 240-16,1 0-32 0,-2 0 0 0,0 1 0 0,3 2-16 0,6 4-16 16,8 0 0-16,1 6 0 0,-4-3-176 15,5 6 0-15,8 3-192 0,1 0 192 16,-3 4 0-16,1 0 0 0,-1-2 0 0,-3-4 0 0,-1 2 0 0,-9-2 0 16,-6-4 0-16,-8 0 0 0,-5 0 0 0,0-4 0 15,-1 1 0-15,-3 0 128 0,-5-1-128 0,-5-2 192 16,-6 4-192-16,-1-4 192 0,-1-1-48 0,2 4 0 15,1-1 0-15,0-1 0 0,-1 5 16 0,-2 3 0 16,-1 0 0-16,-6 3 0 0,-5 4-160 0,-5 1 0 0,-3 3 0 16,-3 5 0-16,-4-1 0 0,-2 6 0 0,-2 3-160 0,-2 3 160 15,-2 3-384-15,-1-1 32 0,0 0 0 0,-1-1 0 16,1-5 112-16,-2-5 32 0,0-1 0 0,-2-4 0 16,-1-1 352-16,1-5 80 0,-1 0 16 0,0-4 0 15,-1 0 272-15,-1-4 48 0,1 2 16 0,-2-1 0 16,1-3-368-16,1-3-64 0,0 3-16 0,1-4 0 15,0 2-128-15,0-4 0 0,1 2 0 0,-1-1 0 16,0 0 0-16,0 0 0 0,-1-1 128 0,0 0-128 16,0-2 128-16,0-1 0 0,-1-6 0 0,-1-1 0 15,1-4 144-15,-1-4 32 0,-2-3 0 0,0-6 0 16,-1-3 16-16,-1-11 0 0,0-10 0 0,-2-12 0 16,1-10-192-16,0-9-128 0,0-5 144 0,1-11-144 15,-2-1 0-15,1-5 0 0,0-4 0 0,0 1 0 16,0 5-208-16,-3 3 16 0,1 2 0 0,-2 8 0 0,-1 6 0 0,0 6 0 15,0 5 0-15,-1 8 0 0,0 4 192 0,0 6 0 16,1 3 0-16,-1-3 0 0,1 6 0 0,-2-9 0 16,1-3 0-16,-4 0 0 0,3 5 0 0,-5-2 0 15,-1 0-128-15,-1-4 128 0,-2 0 0 0,0 2 0 16,1 0 0-16,0 2 0 0,2-2 0 0,1-1-144 16,2 4 144-16,1 6 0 0,1 2-192 15,1 4 64-15,2 5 0 0,0 4 0 0,1 4-144 0,0 8-32 0,2 0 0 16,1 7 0-1,-1 3-96-15,2 3-32 0,-1 4 0 0,1 0 0 16,-1 5-144-16,-2 1-16 0,0 4-16 16,-1 0 0-16,-3 4-592 0,-4 4-112 0</inkml:trace>
  <inkml:trace contextRef="#ctx0" brushRef="#br0" timeOffset="2046.16">20537 8844 38703 0,'-4'-3'3440'0,"0"0"-2752"16,2 3-560-16,1-3-128 0,-1 2 720 0,1-1 112 16,-3-1 32-16,-1-1 0 0,-3-4-576 0,-2 0-112 0,-3-2-32 0,-1-2 0 15,-1 0-144-15,-5-1 0 16,-2 0 0-16,-4-2 0 0,-5 1 0 0,-6-1 0 15,-4 3 0-15,-7 2 0 0,-5 0 0 0,-9 4 0 0,-8 4 176 0,-6 2-176 16,-9 2 0-16,-6 4 128 0,0 1-128 16,-6 2 0-16,2 4 0 0,-1 0 0 15,-1 0 0-15,3-1 0 0,8 0 0 0,0-4 0 0,3 1 0 0,3-6 144 16,6 0 320-16,3-1 64 0,3-4 16 0,3-1 0 16,1 2-160-16,0-5-48 15,3 0 0-15,0-4 0 0,2-1-96 0,2-3-32 16,5-1 0-16,2 2 0 0,6-2-208 0,-2-1 128 15,0 2-128-15,3-2 0 0,6 1 128 0,1 5-128 0,3 0 0 0,3 2 0 16,3 2 0-16,2 2 0 16,3 4 0-16,2 1 0 0,3 4 128 0,1-1-128 15,2 4 0-15,2 2 0 0,2 3 0 0,-1 0 0 16,2 2 0-16,2 1 0 0,-1 3 0 0,2-3 0 0,1 4 0 16,-1 1-160-16,0-2 160 0,0 0 0 0,-1-1-144 0,1-1 144 15,-1-1 0-15,-1 0 0 0,1-1 0 0,-2-2 0 16,-1 3 0-16,-1-1 128 0,1 1-128 0,-2 0 128 15,-2 0 0-15,0 4 0 0,-2 1 0 0,-1 1 0 16,-1 1 0-16,-1 1 0 0,2 2 0 0,-2 5 0 16,2-1-128-16,1 3 128 0,0 6-128 0,0-1 128 15,4 3-128-15,-2 3 0 0,2 6 0 0,0 7 0 16,1 3 0-16,0 3 0 0,3 0 0 0,-1 0 0 16,3-7-176-16,-2-4 176 0,2-4-128 0,0-6 128 15,1 2 0-15,1-2 0 0,1 3 0 0,-2 1 176 0,1 0-48 16,0-2-128-16,2 1 192 0,-2-1-64 0,0 1 0 0,1-2 0 15,-2-3 0-15,0 6 0 0,-1-2-128 0,-2 7 192 16,1 3-192-16,-3 1 192 0,0 4-192 0,0-2 0 16,-1-6 0-16,0 5 0 0,-2 7 0 0,1-2 0 15,0-2 0-15,-1-5 0 0,3-12-240 0,1-2 80 16,2-9 16-16,2-5 0 0,3-6 480 0,1-1 112 16,3-5 0-16,2-1 16 0,2-2-160 0,1 0-48 15,2-1 0-15,2 0 0 0,0 0-256 0,3-2-144 16,0 2 16-16,-1 3 0 0,2-3 128 0,1-1-208 0,1 4 80 15,1-1 128-15,0 1-208 0,2-1 80 0,2 2 128 16,2 0-208-16,2-1 208 0,3-3 0 0,9 0 192 0,6-2-192 16,10 2 0-16,7-6 0 0,6 0 0 15,3-2 0-15,2-6 0 0,1 2 0 0,4-2 0 0,7-2 0 16,6 2 0-16,2-2 0 0,-5 0 0 0,4 0 0 16,3 1-256-16,2 3-16 0,4 0 0 0,-2 2 0 15,-3 0 16-15,-3 2 0 0,-1 2 0 0,2 5 0 16,0 3-16-16,-3 4 0 0,-1 2 0 0,-3 3 0 15,2 1 80-15,-5-2 0 0,-4 1 16 0,-1 1 0 16,-1-4 176-16,4 2 0 0,8-4 0 0,-3 3 0 16,-6-3 208-16,-6-1 80 0,-7-3 16 0,-5 2 0 15,-4-4 80-15,-4 0 0 0,-4 1 16 0,-7 0 0 16,-3 4-400-16,-7 0 0 0,-3 1 0 0,-7 1 0 16,-3 0-464-16,-6-1 16 0,-3 2 16 0,-5 0 0 15,-4 1 432-15,-2-1 176 0,-2 1-16 0,-3-2 0 0,0 0 16 0,-4-1 0 16,1-3 0-16,-2-3 0 0,0 0 128 0,0-7 16 15,0 2 16-15,2-7 0 0,-1-1 0 0,2-4 0 16,0-5 0-16,1-7 0 0,1-3-16 0,1-7 0 16,2-5 0-16,1-5 0 0,1-1-32 0,1-5-16 0,1-2 0 15,1-1 0-15,-2-2-128 0,0-4-16 0,-1-3-128 0,-2-8 192 16,-1-5-32-16,-1-4-16 0,-1-1 0 0,-2-5 0 16,1 1 48-16,0-10 16 15,0-11 0-15,-3-5 0 0,2 1 96 0,-1-2 16 0,1-2 0 0,0-1 0 16,-2 2-32-16,-1-3 0 0,0-2 0 0,-1 2 0 15,0 0-288-15,1 5-192 16,0 4 16-16,0-1 16 0,3 6-144 0,-2 3-16 16,2 4-16-16,-2 5 0 15,3 4-128-15,0 4-32 0,-2 1 0 0,1 4 0 16,2 10-208-16,-1 6-32 0,2 6-16 0,0 4 0 16,4 7-608-16,3 0-128 0,0 3-32 0,6-2 0 0</inkml:trace>
  <inkml:trace contextRef="#ctx0" brushRef="#br0" timeOffset="3993.37">24313 12559 24879 0,'-2'0'2208'0,"-2"1"-1760"0,1 0-448 0,1-1 0 15,-1 0 2544-15,1 1 416 0,-2-1 96 0,-3 3 16 16,-3-3-1728-16,-4 1-320 0,1-2-80 0,-3-2-16 0,0 0-608 0,0-6-112 16,-3 2-16-16,-2-6-16 0,-1-2-176 0,-3 2-224 15,-2-3 48-15,-3 3 16 0,-1-1-48 0,-5 2-16 16,-2 1 0-16,-5 5 0 0,-3 2 224 0,-3 4 0 16,-5 3 0-16,-7 1-144 0,-8 2 144 0,-6 0 0 15,-5 4 0-15,-3 2 0 0,1 1 320 0,1-1 128 16,-1 0 48-16,0-2 0 0,1 0 64 0,-2-1 16 15,0-2 0-15,0 2 0 16,2-3-112-16,-3-2-16 0,-4-3 0 0,1-1 0 16,1-1-240-16,2-3-48 0,2-1-16 0,-1-2 0 0,3-2-144 0,-4-1 0 15,-2 0 0-15,1-2 0 0,2-3 0 16,-2 4 0-16,-3-2 0 0,3 5 0 0,2 0 0 0,1 6 0 0,3-2 0 0,2 4 0 16,6 0 0-16,-2 6 0 0,2 2 0 15,4 0 0-15,9 5 144 0,4-3-144 16,3 2 160-16,4-2-160 0,0 2 224 0,5-2-48 0,3 3-16 15,2-3 0-15,4-2-160 0,4 3 128 0,5 0-128 0,3-1 128 16,6 0 48-16,2-1 0 0,4-2 0 0,2 2 0 16,2 1 16-16,0 0 0 0,2 0 0 0,2 1 0 15,1 0-192-15,0 1 0 0,0 3 0 0,1 4 0 16,1 0-256-16,-1 1 80 0,1 5 16 0,0 3 0 0,-1 3 160 16,0 4 0-16,1 3 0 0,1 4 0 0,-1 4 0 0,1 5 0 15,1 1 0-15,-1 1 0 0,3 1 0 0,-1-4 192 16,3-6-64-16,1-2 0 0,2 3 192 0,1-2 64 15,5 0 0-15,2 2 0 16,3-3-16-16,3-1 0 0,2 1 0 0,2 1 0 16,0-2-192-16,-2 0-48 0,-1 1 0 0,-1 5 0 0,-1 6-128 0,-2 7-272 15,-2 10 64-15,-6 5 16 16,-2 4-32-16,-5 8 0 0,-3 4 0 0,-3 3 0 16,-2 2-16-16,-2-5 0 0,0-6 0 0,-2-8 0 0,1-8 240 0,0-8 240 15,0-5-48-15,2-8-16 0,1-5 512 0,1-7 96 16,1-1 32-16,1-5 0 15,2-4-368-15,1-1-80 0,1-3-16 0,0-3 0 0,2 1-352 0,-1-2-208 16,2 1 16-16,-2-2 16 16,2 4-32-16,0-1-16 0,-2 2 0 0,1 5 0 0,-1-1 224 0,-1 7 0 0,-1-2-160 0,0-1 160 15,-1-1 0-15,-2-1 0 0,1-4 0 0,-2-2 0 16,0-1 400-16,2-5 48 0,-2-2 16 0,1-3 0 16,2-1-16-16,0-7 0 0,1 1 0 0,1 1 0 15,1-5-48-15,3 0-16 0,3 0 0 0,0 1 0 16,3 2-256-16,3-1-128 0,2 2 128 0,2 0-128 0,2 4 0 15,1 5 0 1,2 0 0-16,0 3 0 0,-1 5 0 0,-2 2 0 16,1 0-176-16,-4 1 176 0,-1 2 0 0,-3-4-128 15,1 0 128-15,-3-3 0 0,0-1 0 0,-1-4 0 0,0-2 0 0,1-2 0 0,2-4 128 0,2-6 48 16,6 0 16-16,6-3 0 0,9-6 528 0,9-3 112 16,6-2 32-16,6-7 0 15,6-1-704-15,8-2-160 0,7-7 0 0,11 3 0 0,8 2 0 0,0-1 0 16,-5 4 0-16,3 4 64 15,7 0-64-15,-3 6 0 0,-8 6 0 0,-3 5 0 16,-3-1-624-16,0 3-64 0,3 5-16 0,-5 2 0 16,-11 2 448-1,-6-2 64-15,-1 0 32 0,-1-1 0 0,4-2 160 0,0-2-160 0,-3 1 160 0,-2-3-160 16,-5 0 384-16,-2-3 80 0,-3-4 16 0,3-2 0 0,2 1 240 0,1 0 48 16,-5 0 16-16,-4 0 0 0,-3 2-496 0,-4 0-128 0,-4 2 0 0,-2-2 0 31,0 3 0-31,0 0 0 0,-2 4 0 0,-3 1 0 31,-2 2-640-31,-7 1-160 0,-2 2-32 0,-5 2 0 0,-5-3 512 0,-3 1 80 0,-6 0 32 0,0-1 0 16,-4 0 208-16,-3-2 0 0,-1 1 192 0,-2-4-192 15,2 2 256-15,-1-3-48 0,-1-4-16 0,2-2 0 16,0 0 464-16,1-7 96 0,1-3 16 0,1-5 0 0,2-5-624 16,1-8-96-16,2-5-48 0,1-8 0 0,2-7 0 0,1-9 0 15,1-4 0-15,1-2 0 0,-1 1 0 0,-1-3 0 16,-1-2 0-16,-3 0 0 0,1-2 0 0,-3-2 0 15,-2 5 0-15,-1 2 0 0,-4 2 0 0,-1 1 0 16,-2-2 0-16,-3 0 0 0,-2-2 0 0,-2 2 0 16,-2-2 0-16,-2 3 0 0,-2 0 0 0,-2-6 0 15,-2-5 0-15,0 0 0 0,1 2 0 0,1-2 0 16,2 0 0-16,4-3 0 0,1-4 0 0,3-1 0 16,2 3 0-16,2 3 0 0,1 1 0 0,0 5 0 0,1-2 0 15,0 8 0-15,-1 10 0 0,0 4 0 0,-1 11 0 16,-1 3 0-1,-2 3-576-15,-1 1-96 0,-1 2-32 0,-3 3 0 16,1 3-192-16,-2 1-64 0,-1-1 0 0,-3 7-15184 0,2 0-3056 16</inkml:trace>
  <inkml:trace contextRef="#ctx0" brushRef="#br0" timeOffset="31293.16">18090 5332 15663 0,'-3'-4'1392'0,"2"-2"-1120"0,0 4-272 0,1-2 0 0,0 4 0 0,0-3 160 0,-2-4-160 0,0-2 128 31,-1 0 320-31,0-4 48 0,-1 1 16 0,-1-1 0 0,0 6 896 0,0 1 176 0,-1 1 32 0,0 4 16 31,0 1-224-31,-1 0-32 0,0 3-16 0,-2 0 0 0,1 3-848 0,-2 0-160 0,-1 4-32 0,-2 0-16 16,1 0-304-16,-2 2 0 0,1 1 0 0,-2-1 0 31,2 0 256-31,0 2 32 0,1 1 16 0,0 1 0 16,3 0 256-16,0 0 48 0,1 3 16 0,1 0 0 15,1 2-112-15,0 2 0 0,-1 0-16 0,4 2 0 0,-1-3-496 16,0 3-256-16,4-5 16 0,0 1 16 16,3-2-400-16,1 2-80 0,0-3 0 0,3 3-16 15,1-3 720-15,2 0 0 0,1-2 192 0,3-1-32 0,0-1-160 0,2 0 192 16,1-2-192-16,0 1 192 0,1-3-192 0,-1-4-144 15,0 0 144-15,3-2-208 0,0-2 16 0,0-2 0 16,2 0 0-16,-1-2 0 0,-1-4 624 0,-1-1 128 16,1 0 16-16,0-2 16 0,-2-1 96 0,1-2 16 15,0-3 0-15,-3 2 0 0,0-4-448 0,-1 1-64 16,-3 0-32-16,0-1 0 0,-2 0-160 0,-1-2 0 0,-2-3 0 16,-1 0 0-16,-2-1 0 0,-1 1 0 0,-2 0 144 0,-2-5-144 15,-2-2 352-15,-2 3 0 0,-2-1 0 0,-1 4 0 16,-3-2-176-16,-1 5-48 0,-2 1 0 0,-1 3 0 15,-1 0-128-15,-2 1 0 0,-2 2 0 0,0 1 0 16,-1-1 0-16,1 3 208 0,1 2-16 0,-2 0-16 16,1 2-176-16,0 0 0 0,3 3 0 0,-1 0 0 15,2 0-448 1,2 1-64-16,1 2 0 0,2 2-16 16,2 1-1104-16,2 0-224 0,2 1-32 0,1 1-12544 0</inkml:trace>
  <inkml:trace contextRef="#ctx0" brushRef="#br0" timeOffset="32232.07">18690 5703 39615 0,'-3'5'3520'0,"-1"-1"-2816"0,2-1-560 0,2 2-144 0,0-3 0 0,0 1-144 0,-2 3 144 0,1 6-208 16,-1 1-144-16,-1 3-32 0,1 3 0 0,0-4 0 31,1 1-96-15,0-4-32-16,0-2 0 0,0 2 0 0,-1-2 0 0,0 0-16 0,-1 0 0 0,1 2 0 15,-1-3-240-15,0 1-64 0,1-3 0 0,0 2-13488 16</inkml:trace>
  <inkml:trace contextRef="#ctx0" brushRef="#br0" timeOffset="33040.28">19221 5278 40543 0,'-9'-3'3600'0,"3"1"-2880"0,2 0-576 0,3 2-144 16,1-2-304-16,-1-1-80 0,-3 0-32 0,-3-3 0 15,-2-4-1456-15,-2-3-304 0,-1 1-48 0,-1 0-16 16,0-1 1168-16,-2 2 240 0,-1 2 32 0,-2 1 16 0,0 3 432 0,1 2 96 0,-2 3 0 0,1 3 16 16,-2 1 720-16,1 3 144 0,-1 4 16 0,-1 3 16 15,3 1 592-15,-1 4 112 0,2 1 32 0,2 4 0 16,4-5-736-16,2 4-144 0,3-5-16 0,4-2-16 15,3 0-352-15,3-1-128 0,1-1 0 0,1-2 0 16,1-3 0-16,2 1 0 16,-1 0 0-16,4-3 0 0,-2 2 0 0,1-6-192 0,-1 2 192 15,2-3-160-15,-1-2 160 0,0-2-208 0,2 0 80 16,-1-2 128-16,1-2 192 0,1-3 144 0,1-1 48 0,0 1 0 0,0-4 64 0,1 1 0 16,0-1 16-16,-1 1 0 0,1 0-320 0,-3 1-144 15,0-4 128-15,-2 2-128 0,0 0 0 16,-1 0 0-16,-2 1 0 0,1 2 0 0,-1 4-160 0,-4 0 160 15,1 0 0-15,-1 6-144 0,-1-3 144 0,-1 6 0 16,-1-1 0-16,1-1 0 0,-1 2 0 0,0-1 176 16,-1 4-48-16,1-2 0 0,0 2 192 0,-1 1 48 15,2-1 0-15,-2 1 0 0,0 2-80 0,0 1-16 16,0 2 0-16,-2 0 0 0,2 2-64 0,0 1-16 0,0 2 0 16,0 2 0-16,2-1-48 0,-1 3-16 15,0 5 0-15,0 0 0 0,1 3-128 0,-1 5 0 0,0 1 0 0,-2 3 0 16,0 3-128-16,-3 2-16 0,0 2 0 0,-1-4 0 15,-1-2 144-15,1-2-208 0,1-6 80 0,1-5 128 16,2-4-128-16,1 1 128 0,1-7 0 0,1-1 0 16,3-5-160-16,0-4 160 0,0-3-208 0,2-3-18112 15</inkml:trace>
  <inkml:trace contextRef="#ctx0" brushRef="#br0" timeOffset="33507.58">19649 5289 29487 0,'-1'-4'2624'0,"-1"0"-2112"0,1 2-512 0,1 2 0 0,1 0 448 0,-1 0 0 0,-1-1-16 0,0 1 0 31,0-3-1392-31,-2 3-288 0,-1 3-48 0,4-3-16 0,0 0 2112 0,-18 26 416 0,8-14 96 0,0 2 16 31,-1 2 704-31,0 1 144 0,-2 3 16 0,2 0 16 16,0 2-1152-16,1 3-224 0,2 3-64 0,0 0 0 0,3 1-384 0,2 2-96 0,1-2-16 0,2 2 0 31,2 0-272-31,1-5 0 0,2 3 128 0,1-5-128 16,1-1-144-16,0-5-96 0,0 2-16 0,1-6 0 15,2-2 112-15,-2-1 16 0,1-3 0 0,0-2 0 0,2-3 128 16,0 0 0-16,1-1 0 0,2-2-128 0,1-2 128 0,0-1 192 16,1 0-32-16,1-7-16 0,-1 0 32 0,1-2 0 15,1-3 0-15,-1-1 0 0,0 0-176 0,1-4 128 16,-1 1-128-16,-1-2 128 0,-1 1-128 0,0-2 128 16,-2 0-128-16,0-3 128 0,-3 3 0 0,-2-4 0 15,0-1 0-15,-5 1 0 0,0 0 64 0,-3 1 0 16,-3-1 0-16,-3 1 0 0,-1 1-48 0,-4 1 0 15,-3 1 0-15,-3 2 0 0,-2 2-16 0,-2 2-128 16,-2 0 192-16,-3 3-64 0,-2 1-128 0,-2 0 0 16,-4 3 0-16,-2 3 0 15,-1 2-720-15,-4 3-32 0</inkml:trace>
  <inkml:trace contextRef="#ctx0" brushRef="#br0" timeOffset="37205.07">17642 9499 20271 0,'-10'3'1792'0,"3"-3"-1424"15,2 2-368-15,2-2 0 16,-1 2-704-16,1 0-192 0,-3-2-64 0,-7 2 0 16,0 2 720-16,-3-3 240 0,1 4-144 0,1-5 144 0,5 0 992 0,3 0 288 15,1-2 48-15,3-1 16 0,1 2 384 0,1-3 96 16,0 2 16-16,2-2 0 0,1 2-560 0,0-2-96 15,1 2-32-15,0 2 0 0,-1-3 320 0,1 3 48 16,0 3 16-16,1-3 0 0,1 2-624 0,0-2-112 16,2 1-32-16,1 2 0 0,3-3-576 0,1 2-192 0,3-2 128 15,0 0-128-15,2 0 0 0,0 0 160 0,2 0-160 0,-2 0 128 16,2-2-384-16,0 2-64 0,0 0-32 0,0 0 0 31,-2 0-1184-31,1-4-224 0,0 4-48 0,-2-2-16 16,-3 2-912-16,0 0-176 0,0 0-32 0,-1 0-8800 0</inkml:trace>
  <inkml:trace contextRef="#ctx0" brushRef="#br0" timeOffset="37981.49">18460 9268 28559 0,'-12'-2'2544'0,"2"0"-2032"0,0 2-512 0,3 0 0 0,3 2 1536 0,3 0 224 16,0-2 32-16,-4 0 16 16,-3 3-3616-16,-2 0-736 0,-1 1-144 0,-1 2-16 15,0 0-48-15,-1 3-16 0,2-3 0 0,-1 4 0 0,-1-2 2544 0,1 3 512 0,0 0 96 0,-2 1 32 16,2 3 2240-16,-3 1 448 15,0 3 96-15,0 3 0 0,-1 1-1344 0,-1 5-288 16,-1 0-48-16,2 4-16 0,3-3-1056 0,0 2-192 16,5-3-64-16,2 0 0 0,2-2-192 0,4-1 0 0,5 0 0 0,3-3-160 31,4-2-224-31,1-4-64 0,3-1 0 0,2-5 0 0,1 0-48 16,0-4-16-16,1-4 0 0,-2-1 0 0,1-1 272 0,-1-1 48 0,0-1 16 0,-2-2 0 15,-1 2 672-15,-2-6 128 0,1 2 16 0,-3 0 16 0,0-3 528 16,0 0 96-16,0 0 32 0,-1-1 0 0,1-4-432 15,-1-1-96-15,0 2-16 0,1-6 0 0,-1 1-384 0,-1-2-96 16,-1-2-16-16,1-3 0 0,-1-2-272 0,-2-3 160 16,-1-2-160-16,-2-2 128 0,0 2-128 0,-2 0 0 15,-2 1 144-15,0 0-144 0,-3 3 160 0,-2 2-32 16,0 1-128-16,-2 5 192 0,-1 2-192 0,1 4 0 16,-1 2 0-16,-1-1 0 0,0 7-128 0,-1 0 128 15,0 2 0-15,0 4 0 16,-1 0-448-16,0 2 32 15,0 0 0-15,1 4-11632 0,0-2-2336 0</inkml:trace>
  <inkml:trace contextRef="#ctx0" brushRef="#br0" timeOffset="38265.15">18920 9669 43311 0,'-4'3'3840'0,"-4"4"-3072"0,2-4-608 0,2 1-160 0,2-1 384 0,-1 3 64 16,0 2 0-16,-4 6 0 16,0 1-1824-16,1 1-352 0,5 1-80 0,1-2-16336 15</inkml:trace>
  <inkml:trace contextRef="#ctx0" brushRef="#br0" timeOffset="39005.65">19409 9287 43311 0,'-4'-4'1920'0,"-2"-1"384"0,0 4-1840 0,1-2-464 0,1 3 0 0,3 0 0 0,-2 0 0 0,-1-2 0 16,-4 1 0-16,-2-2 0 15,-1-1-512-15,0-2-128 16,0 3-48-16,0 0 0 0,-2-1-80 15,1 4 0-15,0-2-16 0,-3 2 0 0,0 2 32 0,-1 2 16 0,-1-1 0 0,-1 4 0 0,0-1 608 0,-1 3 128 16,2-2 0-16,-2 3 0 0,2 2 192 0,2 1 16 16,2 2 16-16,3-4 0 0,2 1 48 0,2 1 16 15,5-1 0-15,1-3 0 0,2 0-288 0,3-1 0 0,1 1-208 16,2-3 80 0,0 0-320-16,1-2-48 0,1 2-16 15,0-4 0-15,0-2 368 0,0 1 144 0,0-1-128 0,-1 0 128 0,1 0 176 0,0-1 112 0,0 1 32 0,1-2 0 16,0-1 16-16,1 2 16 0,0-1 0 0,0-2 0 15,2-2-352-15,-1 0 0 0,2-1 0 0,0 1 0 16,1-4-224 0,-1 2 32-16,0 0 16 0,-2-3 0 0,0 4 176 0,-1-3 0 15,-1-1 0-15,0-1 0 0,1 1 192 0,-2 1 112 16,-2 1 16-16,0-4 16 0,0 3 80 0,-2-2 16 16,1 2 0-16,-2 0 0 0,-2-1-32 0,0 1 0 15,-1 3 0-15,-1-2 0 0,-2 5-208 0,1 1-32 0,-2 0-16 16,-1 3 0-16,0 3 32 0,-2 0 0 0,0 4 0 0,0-1 0 15,-1 0-176-15,1 4 0 0,0 0 0 0,1-2 0 16,1 3 0-16,1 2 0 0,1-1 0 0,0 1 0 16,1 1 128-16,1 0 0 0,0 0 0 0,0 3 0 0,0 0 112 0,2 4 16 15,-1 2 0-15,0 1 0 0,-1 0 48 0,0 4 16 16,0 7 0-16,-1 2 0 0,-1 1-320 0,-1 6 0 16,-1 1 0-16,-2 0 0 0,-1-2 0 0,0-2 0 15,-2-3 0-15,1-3 0 16,0-4-208-16,0-3-48 0,1 1-16 0,3-7-12640 15,0-5-2512-15</inkml:trace>
  <inkml:trace contextRef="#ctx0" brushRef="#br0" timeOffset="41757.31">20085 9224 33167 0,'-6'-9'2944'0,"1"3"-2352"0,4 2-464 0,2 4-128 31,0-2 736-31,1 0 128 0,-2-1 32 0,-2-4 0 0,2-1-224 0,-1-2-32 16,0 4-16-16,0 0 0 15,-1 3-1808-15,-1 6-352 0,-2-1-80 0,-1 4-16 16,-3 2 352-16,-1 0 80 0,-2 0 16 0,-1 4 0 0,0-2 1824 0,-2 1 384 0,-2 5 64 0,1-3 0 16,-2 0 352-16,1 2 64 15,-2 2 16-15,2 4 0 0,0-3-992 0,1 3-192 0,0 3-32 16,-1-1-16-1,4 0-288-15,1 1 0 0,2 2 128 0,2-4-128 0,2 3 0 0,2-6 160 0,3 4-160 0,0-2 128 0,2 1 48 16,0 0 0-16,3 0 0 0,0-2 0 0,1 1-176 0,1-1 0 31,0-1-192-31,0-3 192 0,3 0-288 0,-2-4 64 0,4 0 16 0,1-4 0 0,0 1 208 16,2-3 0-16,0-4 0 0,2 2 0 16,2-4 0-16,-1-3 0 0,3 0 0 0,-2-1 0 0,2-5 160 0,1 1-32 15,0-2 0-15,0-3 0 16,0 0 32-16,-1-2 0 0,1-2 0 0,-1-2 0 0,1-3-160 0,-1 0 160 15,-1-3-160 1,0 0 160-16,-2 2-304 0,1-1-64 0,-2 2-16 0,-1 2 0 16,-1-2-208-16,0 2-32 0,-2 3-16 0,-2 3 0 0,-1-1 320 0,-3 3 160 0,-2 2-160 15,-3 3 160 1,-1-3 0-16,-2 4 0 0,-3-3 208 0,-2 0-64 0,-1-1 288 0,-1 0 48 16,0 1 16-16,-2-4 0 0,0 1-80 0,-1-2-16 0,-2-3 0 15,-1 0 0-15,-2-2-272 0,-1 0-128 0,-2 0 128 0,-1-4-128 16,0 5 0-16,-4-4-256 15,-1 3 48-15,-1 1 0 0,-2 4-1616 0,2 2-320 16,0 2-64 0,0 5-16-16</inkml:trace>
  <inkml:trace contextRef="#ctx0" brushRef="#br0" timeOffset="46709.77">21068 13340 32255 0,'-2'-3'2864'0,"2"-1"-2288"0,1 1-576 0,2 1 0 15,-1 1 592-15,2-2 16 0,1-1 0 0,2-2 0 0,3-2-352 0,4-2-80 16,-1 0-16-16,1 4 0 31,-2-1-1600-31,-1 4-320 0,0 0-64 0,-3 1-16 16,-1 2 800-16,-1 2 144 0,2-2 48 0,-2 3 0 0,2-3-80 15,-1 0-16-15,3 0 0 0,1 0-9376 0</inkml:trace>
  <inkml:trace contextRef="#ctx0" brushRef="#br0" timeOffset="47341.48">21907 12979 33167 0,'-14'-2'1472'0,"4"0"304"0,2 4-1424 0,1-2-352 0,5 2 0 0,1-2 0 15,-1 1-816-15,0 2-224 0,-4 1-48 16,-2 1-16-16,0 2-688 16,-3 4-128-16,-2 3-16 0,1-1-16 0,0 5 2352 0,-1-2 480 0,0 3 80 0,0 2 32 15,2-1 528-15,0 0 96 0,0 1 32 0,2 1 0 0,0 1-752 0,2-1-128 16,0 3-48-16,-1-3 0 0,2 3-96 0,0-2-32 15,0 4 0-15,-1-1 0 16,3-1-944-16,0 3-192 0,0-4-32 0,2-1-16 16,2 0-352-16,0-4-64 0,2-2-16 0,2-3 0 0,2-3 512 0,0-2 112 15,3 0 16-15,1-6 0 0,2 1 96 0,0-1 32 16,5-3 0-16,-1 0 0 0,1-4 96 16,0-1 32-16,3-1 0 0,1 0 0 0,0-2 128 0,3-2 0 15,0-1 0-15,1 0 0 0,-1-1-128 0,-3-1 0 0,0-1 0 0,-2 0 0 16,-3-1 256-16,-1-1 48 0,-4 2 16 0,-2-2 0 15,0-2 992-15,-2-1 208 16,-2 1 32-16,0-2 16 0,-1 1-336 0,-2 0-64 0,-1-2-16 0,-1 2 0 16,-1 2-1024-16,-3-2-144 15,-3 1-64-15,-2-2-16 16,0-1-1088-16,-4 1-224 0,0-2-32 0,-4-1-16 0,0 1 1152 0,0-3 240 0,-2 3 32 0,2 1 16 16,1 4 928-16,0 5 192 0,0 3 48 0,1 1 0 15,0 6-848-15,1-1-176 0,2 3 0 0,1 3-9936 16,1-1-1968-16</inkml:trace>
  <inkml:trace contextRef="#ctx0" brushRef="#br0" timeOffset="47690.65">22304 13466 35935 0,'-8'7'1600'0,"2"-4"320"0,0 2-1536 0,2-1-384 16,3-3 0-16,0 0 0 0,1 1 576 0,-2 0 64 0,0 4 0 0,1 0 0 31,-2 1-960-31,3 3-192 0,2-3-48 0,-1 2 0 0,2-2 112 0,0 2 32 0,1-1 0 0,1 2 0 32,1 0-272-32,0-1-48 0,1 1-16 0,1 0-13936 0</inkml:trace>
  <inkml:trace contextRef="#ctx0" brushRef="#br0" timeOffset="48281.54">22915 12935 32255 0,'-12'-5'1424'0,"3"1"304"0,0 3-1392 0,3-2-336 0,3 1 0 0,2 1 0 0,-2-2 160 0,1 1-32 16,-4-2-128-16,-2 0 192 0,0-1-192 0,-3 0-128 15,1 0 128-15,-1 2-208 0,-1 0 752 0,1 3 160 16,-1 3 16-16,0 0 16 0,-2 4-288 0,0 1-64 15,2 2-16-15,-3 2 0 0,2 2-368 0,-2 2 0 16,1 1-160-16,1 0 160 0,0 1-368 0,1 2 48 16,1-2 0-16,0 1 0 0,2 1-32 0,0-4 0 15,3 0 0-15,1 2 0 16,1-4-96-16,2 1 0 0,1-3-16 0,1 1 0 16,1-4-64-16,1-2-16 0,3-1 0 0,0 0 0 0,3-2 240 0,0-4 48 0,4 0 16 0,-1-4 0 15,1 2 240-15,2-5 0 0,0 0 0 0,3-2-144 31,-3 1-432-31,2-2-64 0,-2 0-32 0,-2-2 0 0,0-1 672 0,-1 1 0 0,-1-2 0 16,-2 2 0-16,1-2 912 0,-3 2 112 0,1-3 32 0,-2 1 0 16,0 2-160-16,0 0-48 0,-1-2 0 0,-1 2 0 0,-1 3-144 15,0 0-16-15,0 2-16 0,-1 1 0 0,0 3-144 16,-1 2-16-16,0-1-16 0,0 2 0 0,0 2-352 16,-1 4-144-16,0 0 128 0,-1 4-128 15,1 3 0-15,-1 3-224 0,-1 0 32 0,1 4 0 0,-1 1 192 0,0 2 0 16,-1 4 0-16,1-1 0 0,0 3 0 0,-1-1 0 15,2 4 0-15,-1-1 0 0,2 0 128 0,0-2-128 16,-1 3 0-16,2-1 0 0,2 1 0 0,-1-4 0 16,0 4-176-16,3 1 176 15,-1 0-1296-15,1-1-160 0,1-1-16 0,0-1-16 16,-1-2-1312-16,0-1-256 0</inkml:trace>
  <inkml:trace contextRef="#ctx0" brushRef="#br0" timeOffset="49471.59">23486 12961 34095 0,'-8'2'3024'0,"1"2"-2416"0,3-4-480 0,2 2-128 16,1-1 304-16,-2 2 32 15,-3 1 16-15,-3 4 0 0,-3 2 288 0,-3 3 48 0,0 3 16 0,-1 0 0 16,3 5-480-16,-2-1-96 0,2 2 0 0,0 0-128 15,0 3 0-15,2 0 0 0,0 3 0 0,2 0 0 16,2 1-128-16,0-1-144 0,2 1-32 0,2-1 0 0,2-1 304 0,1 1-160 16,2-2 160-16,2-2-128 0,2 1 128 0,2-3 0 15,0 1 128-15,5-4-128 0,-1 0 0 16,4-3 0-16,0-1 0 0,3-2 0 0,1 0-304 16,1-3 32-16,0-2 0 0,0-2 0 0,0 1 16 0,0-4 16 15,1 0 0-15,0-3 0 0,0-3 240 0,-2 0-192 16,0-2 192-16,-3-1-192 0,-2-2 752 0,0-2 144 15,-1-2 48-15,-2-1 0 0,-1-3-128 0,-1-2-32 16,0-2 0-16,-1-2 0 0,-2-5-160 0,0-2-48 16,-2 0 0-16,0-1 0 0,-2 0-96 0,-2-2-32 15,-2 1 0-15,-2 0 0 0,-2 3-256 0,-1 2-144 0,-1 0 16 16,-2 4 0-16,-2 1-64 0,-1 2 0 0,-2 5 0 0,-1 0 0 16,-2 2 192-16,-3 6 0 0,-1 0 0 0,-2 1 128 15,-2 4-304-15,0-2-48 0,-1 3-16 0,0 0 0 31,1 3-1088-31,2-2-208 0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6:13:50.064"/>
    </inkml:context>
    <inkml:brush xml:id="br0">
      <inkml:brushProperty name="width" value="0.05292" units="cm"/>
      <inkml:brushProperty name="height" value="0.05292" units="cm"/>
      <inkml:brushProperty name="color" value="#FFFF00"/>
    </inkml:brush>
  </inkml:definitions>
  <inkml:trace contextRef="#ctx0" brushRef="#br0">20066 5856 38703 0,'-22'-14'3440'0,"5"4"-2752"0,6 6-560 0,5 1-128 0,1 3-208 0,-5-3-80 0,-10-7-16 0,-16-5 0 31,-12-7-1072-31,-10-1-224 0,-4 1-32 0,-1 4-16 16,0 2-448-16,-1 1-80 0,-5 5-32 0,-7 2 0 15,-7 2 272-15,-8 4 48 0,-6 4 16 0,-8 2 0 0,-6 2 3440 0,-9 4 688 0,-10 5 144 0,-7 5 32 16,-7 4 64-16,-4 6 32 0,0 5 0 0,2 4 0 16,0 6-1504-16,9 3-288 15,10 0-64-15,8 5-16 0,6 8-656 0,9 7 0 16,9 9 0-16,12-2 0 0,16-4 0 0,8 7 208 16,8 8-48-16,9 4-16 0,11 6 48 0,11-7 0 15,12-8 0-15,9-5 0 0,9-3-192 0,15 0 0 0,12 3 0 0,13-4 0 16,9-5 0-16,11-3 192 0,13 2-64 0,17-7 0 15,16-1-128-15,17-5-256 0,15-6 64 0,12-5 16 16,6-5-640-16,3-7-128 16,-2-6-16-16,-2-8-16 0,-3-4-624 0,-13-8-112 0,-21-7-16 0,-5-4-16 0,-5-6 2640 15,-8-5 512-15,-6-8 128 0,-4-9 0 0,-4-2 368 0,-2-10 64 16,-4-7 16-16,-4-9 0 0,-5-4-1088 0,-3-8-192 16,-3-7-64-16,-6-8 0 0,-6-8-352 0,-8-3-80 15,-8-3-16-15,-10 0 0 16,-10 0-192-16,-9-4 0 0,-10-2 0 0,-10-1-160 0,-9 0 160 0,-12 3 176 15,-6 2-48-15,-11 7 0 16,-9 7 32-16,-10 5 0 0,-4 10 0 0,-7 8 0 16,-9 4-32-16,-15 6-128 0,-15 2 192 0,-10 6-64 15,-3 8-128-15,-8 8-224 0,-5 9 48 0,0 10 16 16,3 4-560-16,1 12-112 0,1 6-32 0,4 9-18080 0</inkml:trace>
  <inkml:trace contextRef="#ctx0" brushRef="#br0" timeOffset="12081.34">18543 5377 22111 0,'-26'-7'1968'15,"5"4"-1584"-15,3-2-384 0,5 1 0 16,8 3 3136-16,4 1 560 0,1 0 96 0,-2-3 32 16,-3 1-3824-1,-3 1-544-15,0-4-224 0,0 1-32 0,2 0 192 0,2-1 32 0,3 4 16 0,4-3 0 16,2 2 992-16,3-2 192 0,5 2 32 0,3-1 16 0,5 2 848 0,3-2 160 16,6 3 48-16,2-3 0 0,2 3-816 0,2-3-144 15,1 1-48-15,5 1 0 0,3-2-272 0,9 2-64 16,9 1-16-16,3 0 0 0,2 0-192 0,-2-3-48 15,-7 6 0-15,2-3 0 0,2 0-128 0,4 0 0 16,6 1 144-16,-2-1-144 0,-1 3 0 0,-8-2 0 0,-9 0 0 0,-4-1 128 16,-3 0-128-16,0 0 0 0,2 0 0 0,1 0 0 15,2 0 128-15,-1 1 0 0,-5-1 0 0,-1 0 0 16,-7 3 48-16,-4-3 16 0,-5 0 0 0,-2 0 0 16,-2-3-64-16,-1 1-128 0,1 1 192 0,1-2-64 0,1-1-128 15,1 2 128 1,1-2-128-16,1 2 128 0,-1-2-128 0,-1 0 0 0,-1 2 0 0,-3-2 0 0,-4 2 0 0,-1 0 0 31,-5 0 0-31,-3-2-176 0,-1 2 304 0,-3-1 64 16,-2 2 16-16,-2-4 0 0,-2 1 48 0,-2 1 0 0,-1-1 0 0,-2-2 0 15,-2 0 0-15,-2-1 0 0,-3-1 0 0,-3-2 0 0,-1 0-128 0,-3 0 0 16,-2-5-128-16,-1 2 192 0,2-2 32 0,-1-1 0 16,2-3 0-16,1 1 0 0,1 2 112 0,0 0 32 15,2-1 0-15,0 1 0 0,1 0-368 0,2 0 0 16,1 1 0-16,-2 2 0 0,4 0 0 15,-1 1 0-15,0 3 0 0,1 2 0 0,0-2 0 0,2 3 0 16,-2 2 0-16,2 1 0 0,0 0 0 0,0 0 0 16,1 0 0-16,0 1 0 0,2 0 0 0,2 2 0 15,1-2 0-15,1 1 0 0,1 1 0 0,1 0 0 0,2-3 0 0,1 3 0 32,0 0-336-32,2 0-144 0,1 3-32 0,0-3 0 0,4 3 240 0,-1-1 32 0,1 3 16 0,3 1 0 15,0 0-48-15,1-1-16 0,4 3 0 0,-1 2 0 16,4 2 288-16,-1-1-160 0,-1 1 160 0,1 3-128 15,-1-3 128-15,-1 4 176 0,0 0-48 0,-2 0 0 16,0-1 112 0,-2 1 16-16,-3 0 0 0,0 1 0 0,-2-1-64 0,-3-2-16 15,1 0 0-15,-3-2 0 0,2 2-16 0,-3 1 0 16,0-3 0-16,-2 1 0 0,0 0-160 0,-1 0 128 16,-1-1-128-16,-1 0 128 0,-1 1-128 0,-3-2 192 15,0 1-192-15,-4 0 192 0,-1 1-48 0,-2-1 0 0,-3 2 0 0,-4 1 0 16,-3 1 144-16,-7 4 32 15,-4 2 0-15,-7 5 0 0,-3 1 64 0,0 1 32 16,1 1 0-16,3-2 0 0,3-3-160 0,6-7-48 16,2-2 0-16,4-7-16112 15,3-3-3232-15</inkml:trace>
  <inkml:trace contextRef="#ctx0" brushRef="#br0" timeOffset="14053.48">19303 4298 18431 0,'-4'0'1632'0,"0"0"-1312"16,3 0-320-16,0 0 0 0,1 0 2096 0,0 0 336 16,-2-2 80-16,-1 2 16 0,-1 0-928 0,-1 0-176 15,0 0-32-15,0 0-16 0,0 2 80 0,0-1 16 16,0 2 0-16,2-1 0 0,-2 5-848 0,1-4-176 0,0 3-16 16,1 1-16-16,0-1-208 0,1 0-32 0,-1 4-16 0,2-4 0 15,-2 4-160-15,2-4 0 0,1 3 0 0,0-4 0 31,1 3-1280-31,-1-4-272 0,3 1-64 0,-1-1-14464 0</inkml:trace>
  <inkml:trace contextRef="#ctx0" brushRef="#br0" timeOffset="14529.28">19812 3904 32255 0,'-5'-8'1424'0,"0"3"304"0,0 2-1392 0,0 0-336 16,3 2 0-16,-1 1 0 0,1 1 544 0,-2 2 32 16,-2-3 16-16,-4 2 0 0,-2 2-240 0,-2 0-48 15,-1 2-16-15,-1 2 0 0,1 0-96 0,0 3 0 16,1 0-16-16,-1 6 0 0,0-1-176 0,-1 7 0 15,2 3 0-15,-3 0 0 0,2 2 0 0,-1 3-144 0,1 0 144 0,-1 1 0 32,1-1-576-32,0-1-16 0,2-2 0 0,3-1 0 0,1-4 208 0,3-4 64 0,2 2 0 0,4-1 0 15,2 0 160-15,3-1 160 0,2-1-208 0,4 1 80 32,3-6-272-32,1 2-48 0,3-5-16 0,1-1 0 0,2-6 144 0,0-1 48 0,-1-4 0 0,1-4 0 0,0-4 80 15,-2-2 0-15,2-3 16 0,-1-2 0 16,1-2-336-16,-1-2-64 15,1 1 0-15,0-2-16 0,-1 0 304 0,-2 0 64 0,-2-1 16 0,-1 1 0 0,-2-5 208 0,-2 1 192 16,-1-3-48-16,-3-3 0 0,-1 4 624 0,-3-1 128 16,-1 2 32-16,-3 4 0 0,0 2 512 0,-3 1 96 15,-1 4 32-15,-4 1 0 0,-2 1-336 0,-1 2-64 16,0 3-16-16,-3 2 0 16,0 2-944-16,1 1-208 0,-1 2 0 0,2 1 0 15,0 1-1328-15,2-3-224 0,0 3-48 0,1 0-9120 16,2 3-1824-16</inkml:trace>
  <inkml:trace contextRef="#ctx0" brushRef="#br0" timeOffset="15911.5">19936 3407 13823 0,'-9'0'1216'0,"2"0"-960"16,2 0-256-16,2 0 0 0,1 0 0 0,-1 0-288 16,-2 0 64-16,-3-3 16 0,-5 2 1296 0,-4 1 272 15,-3-1 48-15,-1-1 16 16,3 2 320-16,-1 0 64 0,2 0 16 0,2 0 0 16,0 0-416-16,1 2-64 15,2 0-32-15,0 2 0 0,1 1-320 0,-2 1-64 0,1 4-16 0,0 0 0 16,-2 5-528-16,0 1-96 0,-1 6-32 0,1 0 0 15,-2 7-256-15,1 3 0 0,0-1 0 0,1-2-144 16,3 2 144-16,2-2 0 0,3-3 0 0,4-2 0 16,2-1 0-16,5-2-160 0,1-5 160 0,3 0-160 15,3 0 160-15,2-1 0 0,3 1 0 0,-1-2 0 16,3-2-176-16,-2 0 176 0,1-4-208 0,1 0 80 16,-1-4 416-16,1-2 96 0,1-2 0 0,-2-3 16 0,2-3 368 15,1-1 80-15,4-2 16 0,1-4 0 0,2 1-192 16,3-3-32-16,1 1-16 0,1-2 0 0,-3 4-176 0,-2-4-48 15,-2 0 0-15,-4 1 0 0,-1-4-400 0,-4 0 0 16,-2-2 0-16,-3-3 0 0,0-1 0 0,-5-1 0 16,-1-1 0-16,-2 1 0 0,-3 1 0 0,-2 2 0 15,-2-2 0-15,-2 3 0 0,-2 0 0 0,-2 3 0 16,-2-1 0-16,-2 6 0 0,-2-1 0 0,-3 4 0 16,0-1 0-16,-3 5 0 0,-1 1 0 0,-2 0-144 0,-1 2 144 15,1 1-208 1,-2 3-704-16,1 3-144 0,1 1-32 0,3 2-10240 15,3 1-2064-15</inkml:trace>
  <inkml:trace contextRef="#ctx0" brushRef="#br0" timeOffset="16451.32">20432 3742 35935 0,'-8'-9'1600'0,"2"2"320"0,0-2-1536 0,1 2-384 15,2 2 0-15,2 3 0 0,0 0 848 0,-2-2 112 0,-2-2 0 0,-1-3 16 16,-1 0-976-16,-3-1 0 0,0 0-224 0,0 4 32 16,0 3-16-16,-1 3-16 0,-1 3 0 0,-1 3 0 31,0 4-592-31,-2 3-112 0,-1 6-32 0,-1 1 0 16,-1 2 176-16,-2 3 16 0,-1 2 16 0,2-1 0 0,-2 2 1040 0,-3 4 208 0,-1 9 32 0,-2 7 16 15,1 6 496-15,3 1 112 0,2-4 0 0,5-3 16 16,5-3-592-16,6-5-112 0,5-2-16 0,5-6-16 15,7 0-432-15,4-4 0 0,7 3-224 16,3-5 80-16,2-1-192 0,1-5-48 0,2-2 0 0,1-3 0 0,1-5 384 16,-1-4 160-16,0-6-16 0,0-2 0 0,-1-2 288 0,1-7 48 15,3 0 16-15,-2-7 0 0,0-1 16 0,-2-4 0 16,-2-1 0-16,-3-2 0 0,-4-3-224 0,-3-3-32 16,-7 1-16-16,-3-6 0 0,-6-3 144 0,-1-7 16 15,-6-3 16 1,-2-1 0-16,-2 4-32 0,-4-1-16 0,-4 1 0 0,-3 4 0 15,-2 4-192-15,-2 3-48 0,-1 5 0 0,1 3 0 16,-1 1-608-16,2 1-128 0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6:14:34.50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19612 5222 26719 0,'5'-14'2368'0,"-3"2"-1888"16,-1-3-480-16,1 5 0 0,-1 3 3648 0,0 1 624 16,0 1 128-16,1-3 16 0,0-4-3280 0,2-7-672 0,-1-3-128 0,1 2-16 15,-1 2-320-15,-6 5 0 0,-6 5-176 0,-10 8 176 31,-16 11-720-31,-17 6-48 0,-20 14 0 0,-23 10 0 16,-21 10-1824-16,-24 12-368 0,-22 10-80 16,-24 16-16-16,-21 12-128 0,-2 2-16 0,5-7-16 0,16-6 0 0,21-4 4176 0,14-1 832 0,8 4 160 0,18-1 32 15,19-1 1936-15,22 0 384 16,18-4 80-16,9 9 16 0,9 13-2736 0,13 1-528 16,12-14-112-16,16 9-32 0,17 13-608 0,16-4-112 0,19-5-16 0,10 0-16 15,11 9-240-15,19-7-128 0,17-6 128 0,14-15-208 16,13-10 32-16,14-5 16 0,15-4 0 15,-3-6 0-15,-4-6-64 0,5-9-16 0,9-9 0 0,-14-12 0 16,-22-9 240-16,1-10 0 0,4-12 0 0,-13-10 0 0,-14-13 816 0,-1-11 144 16,-2-7 48-16,-3-10 0 0,-4-10-48 0,-7-8 0 15,-12-2 0-15,-2-15 0 0,2-14-112 0,-1-14-16 16,-2-5-16-16,-10-19 0 0,-14-18-576 0,-11-2-112 16,-12 8-128-16,-10 4 176 15,-7 10-496-15,-9-5-112 0,-7 4-16 0,-9 4 0 0,-8 12 192 0,-11 2 16 16,-5 10 16-16,-22 2 0 31,-25 6-400-31,-10 4-80 0,-2 5 0 0,-14 7-16 16,-2 9-352-16,-12 9-64 0,-9 13-16 0,-24 7-19520 0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6:15:11.98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16201 14997 4607 0,'-23'0'400'0,"3"-1"-400"0,0-5 0 0,3 0 0 16,2 2 6336-16,3-2 1200 0,-3 2 224 0,-10-5 48 31,-13-3-7088-31,-18-4-1424 0,-11-3-272 0,-3 1-64 15,4 4 16-15,2 2 0 0,-1 2 0 0,-6 1 0 0,-2 3 3136 0,-2 5 624 0,0 2 128 0,4 4 16 16,5 1-1232-16,-4 2-256 0,-3 0-48 0,-10 8-16 16,-12 3-864-16,-3 7-160 0,4 5-48 0,-6 1 0 0,-6 0-256 15,4-1 0-15,11-5-176 0,14-4 176 0,18-1-288 16,9-5 48-16,11-3 16 0,5-6 0 0,5-1 464 0,4-2 80 16,1-1 32-16,5-6 0 0,0 2 0 0,3-2 0 15,4 1 0-15,3 1 0 0,1-3-352 0,6 2-240 16,1-2 48-16,4 1 0 0,6 1 192 0,5-2-176 15,5 4 176-15,9-4-160 0,6 4-32 0,8-2-16 16,4 1 0-16,5-1 0 0,3 1 80 0,9 1 128 16,10-2-208-16,11 1 80 0,10-4 128 0,2-2 0 15,-4 0 0-15,10-3 0 0,10-2 160 0,-3-1-32 16,-8-3-128-16,-3 0 192 0,-3 1 112 0,1-1 16 16,1 0 0-16,-11 4 0 0,-16-1-320 0,-11 6 0 15,-8-2 128-15,-4 3-128 16,0 3-384-16,1-2-128 0,2 5-16 0,-3 2-17792 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6:15:21.4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12443 11259 13823 0,'5'-2'1216'0,"-3"-5"-960"0,-2 4-256 0,-2-1 0 0,1 1 6784 0,0 1 1328 16,0 1 256-16,-2-4 48 0,-1-1-6704 0,-2-2-1344 15,-2-4-368-15,-5 0 128 16,-3-2-544-16,-2-1-96 16,-7-1-32-16,-5-3 0 0,-6 0 48 0,-3-2 16 0,-6 1 0 15,-4-1 0-15,-6 5-944 0,-9 0-192 0,-9 3-48 0,-7 1 0 0,-6 5 1168 0,0 0 240 16,4 5 32-16,-4 4 16 0,-13 2 1536 0,-3 5 304 16,2 3 64-16,-6 0 16 0,3-2-864 0,-4 0-160 0,-6 3-48 15,2-4 0-15,14 4-256 0,-6-3-64 0,-11 2-16 16,5-2 0-16,10 5-560 0,-1-3-128 0,-4 2 0 0,-5 2-18528 31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6:15:29.7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15844 14787 17503 0,'-48'10'1552'0,"11"-4"-1232"0,1 2-320 0,4-2 0 0,7-1 3056 0,1-2 544 15,-7 4 112-15,-18 0 32 16,-28 8-4576-16,-28 1-928 0,-15 2-176 0,-10-1-48 16,2-1-848-1,5-4-176-15,10 0-48 0,4-2 0 0,5-4 2624 0,1-2 432 0,-1 1 272 0,8-1-32 0,9-1 2080 0,2 0 432 16,-1-2 64-16,0 2 32 0,2-3-608 0,6 0-128 0,9 0-32 15,2 0 0-15,3 0-1440 0,2-4-304 0,2 4-48 16,8-3-16 0,8 3-1296-16,8 3-272 0,8-2-48 0,11 4-16 15,7-5-416-15,9 6-80 0,6-2 0 0,7 2-16 16,10 0 528-16,13-2 128 0,13 2 0 0,14 0 16 0,10 1-352 16,5-4-80-16,8 0-16 0,10-3 0 0,5 0 416 0,7 0 80 0,4-5 0 0,-1 0 16 15,-11-1 2144-15,7 0 416 0,8-1 96 0,-4-2 16 16,-10 0 1728-16,0 0 368 0,0 2 64 0,-2-3 16 0,-5 4-928 15,-4-3-176-15,-5 2-48 0,1-5 0 0,4 5-1680 0,-7-3-352 16,-9 4-64-16,-12-3-16 16,-10 3-624-16,-8-1-128 0,-4 1-16 0,-11-1-10176 15,-4 5-2048-15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6:16:25.38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27186 3482 2751 0,'-3'-2'256'0,"2"-2"-256"0,0 1 0 0,-1 1 0 0,2 2 672 0,0 0 96 16,0 0 0-16,0 0 16 0,0 0-432 0,0 2-96 0,0-2 0 0,0 0-16 16,0 0-240-16,0 0-256 0,0 0 48 0,0 0 16 31,0 0-576-31,-2 23-128 0,-1-20 0 0,1 2-16 0,1-1 912 0,-2-1 0 0,1 0 0 0,-2 1 176 15,2-2 16-15,-1 2 16 0,-1 0 0 0,2 1 32 16,-2-2-240-16,2 0 0 16,-1 2 0-16,0 0 0 0,0-1 464 0,-1-2 112 0,2 2 32 0,-2 2 0 15,1-2 80-15,-1 2 16 0,-2 2 0 0,-2 5 0 16,-2 3 48-16,-2 4 16 0,-4 2 0 0,-4 9 0 16,-5 5-128-16,-3 3-16 0,-2 3-16 0,-2 3 0 31,1 2-864-31,-3 4-192 0,-2 2-16 0,-3 5 0 0,0 4-176 0,-4 1-48 0,-2 4 0 0,-2 2 0 15,1-6 288-15,-7 11 48 0,-6 11 16 0,-11 12-3376 0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6:18:14.0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30035 2083 1839 0,'1'-1'160'0,"-1"-2"-160"0,0 3 0 0,0 0 0 16,0 0 1040-16,0-3 176 0,1 3 48 0,-1-2 0 16,3-2-224-16,-1 0-32 0,2-1-16 0,-1 0 0 15,1 3-128-15,1-2-32 0,-1-1 0 0,0 4 0 0,-2-2-112 0,0 3-16 16,0-2-16-16,-1 4 0 0,-1-2 96 0,-1 4 32 15,-3 2 0-15,-2 4 0 0,-4 3-400 0,-5 3-80 16,-3 5-16-16,-6 3 0 0,-2 5 64 0,-5 3 16 16,-5 4 0-16,-5 5 0 0,-2 2-192 0,-4 4-32 15,-2-1-16-15,-1 3 0 0,1-2-16 0,2 1 0 16,1-1 0-16,4-6 0 0,6-5 608 0,4-7 112 16,4-4 32-16,5-4 0 0,4-2-208 0,4-7-48 15,1 0 0-15,4-4 0 0,3-5-80 0,1 0-32 16,2 0 0-16,1-3 0 0,3 0 144 0,-1 0 32 15,2-3 0-15,3 3 0 0,1-3-576 0,1 0-128 16,3 1 0-16,3 0 0 0,4 0-128 0,5 0-64 16,7 0-16-16,6 4 0 0,7 0 64 0,5 4 16 15,3 0 0-15,2 4 0 0,3-1-208 0,-3 1-48 0,-3 0 0 16,3-2 0 0,6 0-416-16,5 0-96 0,3-1 0 0,2 0-16 0,1 2 592 0,-2-3 128 0,-6-2 32 0,2-1 0 15,1 0 160-15,3-3 0 0,0 0 0 0,0 0 0 16,-2 0-336-16,-3-4 16 0,-7 2 0 0,1-2 0 15,-3-5 128-15,1 2 48 0,0-2 0 0,-1 2 0 0,0-2-176 16,-4-1-48-16,-4 0 0 0,-5-1 0 0,-5 1 368 0,-4-2-144 16,-5 2 144-16,-5-2 0 15,-3-1 0-15,-2 3 224 0,-3-3-16 0,-2 0 0 0,-3 1 480 0,0-3 80 16,-4 4 32-16,-1-4 0 0,-2 2 64 0,-4-2 16 16,-1 1 0-16,-4-1 0 0,-1-1-448 0,-4 0-96 15,-3 0-16-15,-2-2 0 0,-2 2-320 0,-4-6 0 16,-4 3 0-16,-1-2-192 0,-3 1 192 0,-4-5 176 15,-7 2-48-15,-4-2 0 16,-1 0 256-16,1 0 64 0,0 0 0 0,1-4 0 0,2 3 96 0,-3-1 32 0,-3-2 0 16,0 1 0-16,1 2-192 0,1-2-16 15,0 2-16-15,2 1 0 0,5 3 160 0,4-1 48 0,3 5 0 0,7 2 0 16,3 3-560-16,5 3 0 16,3 1 0-16,4 2 0 15,1 1-768-15,4 4-144 0,2 1-48 0,2 2 0 16,3 1-1376-16,1 2-288 0,2 2-48 0,4 3-9680 0</inkml:trace>
  <inkml:trace contextRef="#ctx0" brushRef="#br0" timeOffset="506.52">29876 3084 2751 0,'3'-5'256'0,"-2"1"-256"0,1 2 0 0,0 1 0 0,-1 1 3664 0,0 0 688 15,0 0 144-15,1 1 32 0,-1-1-3184 0,1 2-640 16,2-2-128-16,0 3-32 0,-3 3-160 0,2-2-16 15,-3 2-16-15,-2 1 0 0,1 2 400 0,-3 1 80 16,-1 2 0-16,-1-2 16 0,-1 5 624 0,-3-2 128 16,-1 6 32-16,-3 3 0 0,-1 7-448 0,-6 2-96 15,-1 4 0-15,-8 9-16 0,-3 4-384 0,-9 11-80 0,-8 8-16 16,-3 5 0-16,-6 1-400 0,-3 1-192 0,-2 4 160 0,-2 4-160 16,3-6 0-16,-2 0-160 0,-5 0 0 0,2-4 0 15,0-8 160-15,4-1 0 0,5-2 0 0,3-2-128 31,8-2-1136-31,2-4-208 0,5-1-64 0,4-2-13280 0</inkml:trace>
  <inkml:trace contextRef="#ctx0" brushRef="#br0" timeOffset="1349.06">28434 4824 18431 0,'4'-8'1632'0,"-1"2"-1312"0,-1 1-320 0,1 2 0 0,-2 1 576 0,0 2 32 0,0-2 16 0,1-1 0 0,1 0-240 0,1-1-64 0,1-2 0 0,-1 0 0 15,-1-1 624-15,-1 1 112 0,-2 0 32 0,-2 2 0 31,-1-1 416-31,-2 0 96 0,-3-1 0 0,-3 1 16 16,0 2-80-16,-4-1 0 0,-2 1-16 0,-2 1 0 16,-2 4-656-16,-2 1-128 0,-3 4-32 0,-4 6 0 15,-1 1-448-15,-3 6-80 0,-6 1-32 0,-1 5 0 16,2 3-144-16,-6 5-256 0,-3 11 64 0,-2 12 16 16,1 6-256-16,2 10-48 15,1 3-16-15,4 2 0 0,4-2-320 0,5-3-64 0,4 0-16 16,6-7 0-16,7-5-144 0,6-8-48 0,6-11 0 0,6-7 0 15,6-7 832-15,5 0 256 0,7-6 0 0,5-4-160 0,5 0 416 0,2-3 64 16,2-3 32-16,6-6 0 0,6 0-576 0,7-2-112 16,6-4-32-16,6-4 0 0,3 2 80 0,0-4 16 15,-3-4 0-15,3 0 0 0,1-6 272 0,3-2 0 16,-1 1 0-16,-5-5 0 0,-8 1 0 0,-3-5 0 16,-4-3 0-16,-7-4 0 0,-7 1 576 0,-2-4 80 0,-4-5 16 15,-3-3 0-15,-3-3 224 0,-5-3 64 0,-4 2 0 16,-5-3 0-16,-5 3 176 0,-6-1 32 0,-4 0 16 15,-4 0 0-15,-5 2-656 0,-4 1-128 0,-3-1-16 0,-3 4-16 16,-3 3-192-16,-4 1-48 0,-2 3 0 0,-5 1 0 16,-3 3-128-16,-3 4 160 0,-5-1-160 0,-3 2 160 15,-2 4-160-15,0-1-256 0,2 2 64 0,4 4 16 32,2 6-384-32,5 2-80 0,1 2 0 0,3 4-16 0,3 4-1696 15,2 1-336-15</inkml:trace>
  <inkml:trace contextRef="#ctx0" brushRef="#br0" timeOffset="3193.13">26168 5333 4799 0,'-5'0'0'15,"0"-1"0"-15,1 1 0 0,2 0 0 0,1 0 1216 0,-2 0 272 16,-2 0 48-16,-3-2 16 0,-4 0 720 0,0 0 144 16,-2 2 16-16,1-4 32 0,0 2-256 0,2-1-48 15,0-1-16-15,0 2 0 16,1-2-224-16,2 2-64 0,-2-2 0 0,1 3 16 0,0-4-592 0,2 4-112 0,1-4-16 0,1 4-16 16,0-2-544-16,1-1-96 15,2 1-32-15,0 0 16 16,2 1-224-16,2 0-64 0,-1 0 0 0,3-1 0 15,1 2 0-15,1 1-16 0,4 0 0 0,1 0 0 0,2 0-176 16,5 0 0-16,1 0 0 0,4 0 0 0,0 0 0 0,2 0-128 16,1 0 128-16,1 1-160 0,3 2 160 0,-2-3 0 15,1 2 0-15,0 0 0 0,3 0 0 0,3-2 0 16,5 3-144-16,3-3 144 0,3 1 0 0,2-1 0 16,1-1 128-16,0 1-128 0,-2 0 0 0,-5-3 0 0,-2 3-128 0,0-4 128 0,3 2 0 15,2-2 0-15,2 2 0 0,1-2 0 0,0-1 0 0,-3 0 0 16,-2 0-144-16,-6 2 144 0,-3-1 0 15,-6-1 0-15,-5 1 0 0,-3 2 0 16,-5 0 0-16,-3-1 0 0,-3 0 0 16,-3 3 0-16,-2-3 0 0,-3 3 0 0,-2-3 0 0,-1 1 0 15,-2-2 0-15,-2 1 0 16,-2 0 144-16,1-1-144 0,-2 0 320 0,-1-1-48 16,-1 2 0-16,0-1 0 0,0-2-144 0,-2 0-128 0,0 2 192 15,-1-2-192-15,-1-3 144 0,1 3-144 0,-4-2 0 0,0 2 144 16,-1 0-144-16,-2 0 0 0,0 1 0 0,0 1 0 0,0 1 0 0,1 0 0 15,1 2 0-15,1-2 0 0,1 3 0 0,1-2 0 0,2 4 0 16,1-2 0-16,2 0 0 0,1 0 0 0,1 0 0 0,2 0 0 16,2 0 0-16,1-2 0 0,1 1 0 0,3 1 0 15,3-3-160-15,1-1 160 0,1 2-208 0,2-2 80 32,3 2 128-32,1 1-208 0,3-2 80 0,2 3 128 15,2 0-224-15,2 0 80 0,2 4 16 0,2-1 0 16,2 4-112-16,-3 1-16 0,2 1 0 0,-3-2 0 0,-1 2-64 0,0-2-32 15,-1 2 0-15,-3-1 0 0,2 0 352 16,-3-2-144-16,0 1 144 0,-1-1 0 0,-2 0 0 16,1 0 0-16,-2-2 0 0,1 2 0 0,-2 0 0 0,0 0 0 15,-1 1 0-15,-1 0 0 0,-2 2 0 0,-1-3 0 16,-1 4 0-16,-2 0 144 0,-3-2-144 0,-2 2 192 16,-1 0-192-16,-3 2 192 0,-2-2 320 0,-3 3 64 15,-1 0 0-15,-6 2 16 0,0 0-208 0,-6 1-32 16,0 0-16-16,-6 0 0 0,-2 3-208 0,-7 3-128 15,-3 3 160-15,-5 2-160 0,2 1 0 0,3 1 0 16,3-2 0-16,7-5-160 16,6-2-480-16,8-1-80 0,5-5-32 0,8-4-17008 0</inkml:trace>
  <inkml:trace contextRef="#ctx0" brushRef="#br0" timeOffset="4266.42">28718 3402 10127 0,'-4'-4'896'0,"1"0"-704"0,2 4-192 0,0 0 0 0,0 0 928 0,0-2 160 16,-2 1 16-16,-2-2 16 0,-1-1 192 0,-1-2 32 31,-2-2 16-31,0 1 0 0,-1 1 48 0,-1-1 0 16,0 1 0-16,0-1 0 0,-1-1-512 0,-2 0-112 0,0 2-16 15,1 2 0-15,-3-1 64 0,1 4 0 0,-1 1 0 0,-2 0 0 16,4 4-400-16,-2 2-80 0,-1 0-16 0,0 4 0 16,0 3-336-16,1 0 144 0,0 3-144 0,0 3 0 0,2 2-176 0,0-3-144 15,3 2-16-15,3 2-16 31,0-3-416-31,3 0-64 0,4 0-32 0,0-3 0 0,2-1 512 0,1-1 96 0,3-2 32 0,2-3 0 16,1-4 224-16,3 0 0 0,3-4-160 0,1-1 160 0,3-1 0 0,1-4 160 16,2 0-16-16,0-4 0 0,-1-1-144 0,-2 0 0 0,1-2 144 15,-3 0-144-15,-1-4 0 0,-3 1 0 0,1 1-160 0,-4-2 160 16,1 1 0-16,-1-5 0 0,0 4 0 0,-1-1 0 16,1 1 400-16,-2 0 48 0,1 2 0 15,-1 2 0-15,1 0-160 0,-2 2-32 0,0 1 0 0,-1 0 0 31,-1 4-96-31,-1 3-32 0,0-1 0 0,-3 2 0 16,1 1-128-16,-2 1-176 0,0 2 48 0,-1 1 0 16,0 1 128-16,-1-2 192 0,0 4-32 0,3-7-16 0,0 0 592 15,-9 22 112-15,7-15 32 0,0 2 0 0,2 0-432 0,3 0-64 16,-1 1-32-16,3 0 0 0,1 3-224 0,2-1-128 16,2 2 160-16,0 0-160 0,1 2 0 0,1 1 0 15,0-1 0-15,2 0 0 16,0 1-512-16,0-3-32 0,0 0-16 15,0 0-9184-15,-2 1-1840 0</inkml:trace>
  <inkml:trace contextRef="#ctx0" brushRef="#br0" timeOffset="5120.67">30251 3173 18431 0,'-1'-6'1632'0,"0"2"-1312"15,1 4-320-15,0 0 0 0,0 0 1392 0,0 0 208 16,-2 0 32-16,2-2 16 0,-1-1-688 0,0 2-128 16,1-2-16-16,0 3-16 0,0 0-480 0,0 0-80 15,0 0-32-15,0 0 0 0,4 25 448 0,-3-15 96 16,2 5 16-16,1-2 0 0,1 6 112 0,0 3 16 15,2 4 16-15,2 5 0 0,2-1-320 0,0 4-64 0,4 7-16 0,3 9 0 16,1 4-176-16,6 7-32 0,4 1-16 0,4-1 0 16,2-2-288-16,-1-5 0 0,2-1 128 0,-3 1-128 15,1 1 0-15,-6-2-304 0,-2 4 64 0,-4-4 16 16,-3 4-512 0,-4-3-96-16,-3-3-32 0,-1 0 0 0,-2-2-1312 0,0 3-256 0,-1-1-48 0,0-4-16 15,-1-3 832-15,1-3 144 0,1-6 48 0,4-7-7792 16</inkml:trace>
  <inkml:trace contextRef="#ctx0" brushRef="#br0" timeOffset="5655.35">30206 3252 20271 0,'3'-2'1792'0,"-1"0"-1424"0,1 4-368 0,-1 0 0 16,2 1 1216-16,0 0 160 0,2 0 32 0,5 4 16 15,5 2-688-15,6 2-144 0,8 6-16 0,7 3-16 0,8 0-384 0,7 7-176 16,6 3 160-16,5 7-160 0,4 4 0 0,1 1 0 16,-3 1 0-16,9 1 0 0,12 1-256 0,4-1-64 15,-1 0 0-15,-6-6 0 32,-8-3-64-32,3-4-32 0,5 1 0 0,2 0 0 0,-2-1 96 0,-4-1 0 0,-4-2 16 0,-4 0 0 15,2 0-896-15,0-5-176 0,4 1-32 0,-3-2-16 31,-4 0 720-31,-5-5 128 0,-7 2 48 0,0 0 0 0,-1-3-176 0,1 2-48 0,-2-2 0 0</inkml:trace>
  <inkml:trace contextRef="#ctx0" brushRef="#br0" timeOffset="6176.56">30408 3084 2751 0,'5'-6'256'0,"0"0"-256"0,1-1 0 0,-1 4 0 0,1 0 4512 0,0 3 864 0,2 0 160 0,4 0 32 0,8-2-3536 0,10 0-720 15,9 2-144-15,11 2-16 0,4 0 0 0,5 2 0 16,8 0 0-16,7 2 0 0,12 2-256 0,3 5-32 16,2-1-16-16,3 2 0 0,5 2-304 0,5 2-64 15,4 1-16-15,-9-1 0 0,-9 2 96 0,3-1 16 16,8 3 0-16,-1-3 0 0,-5-2-256 0,-9-2-32 15,-5-2-16-15,3 0 0 0,8-2-272 0,-3-4 0 16,-5 2 128-16,-10-2-128 0,-10-2 0 0,-4-1-224 16,-2-1 32-16,-4-2 16 15,1 1-1120-15</inkml:trace>
  <inkml:trace contextRef="#ctx0" brushRef="#br0" timeOffset="6912.01">30555 4826 25791 0,'-11'3'2304'0,"1"-3"-1856"0,3 1-448 0,2 1 0 0,1-2 640 0,-1 4 16 0,-5 0 16 0,-7 5 0 15,-7-1-544-15,-5 8-128 0,-6 4 0 0,1 1 0 32,-1 5-864-32,0 2-160 0,2 5-16 0,-1 1-16 15,0 7 32-15,2-3 0 0,2 3 0 0,3-4 0 0,3-3 704 0,6-1 160 0,3-1 32 0,4-3 0 16,5-1 1120-16,1 3 224 0,3-3 64 0,4 8 0 16,3 5-1024-16,3 0-256 0,7 0 0 0,4-7 0 31,4-1-1088-31,7-9-272 0,3-1-48 0,6-5-16 0,3-2 736 0,2-3 160 0,2-2 16 15,3-3 16-15,7-4-368 0,1-2-80 0,-3-5-16 16,-4 0 0-16,-7-5 960 0,-6 0 256 0,-3-4 0 0,-5-4 16 0,-3-3 1648 0,-2-1 336 16,-5-4 64-16,-1-2 16 0,0-5-320 0,0-4-64 15,-1-2-16-15,0-2 0 0,1-5-720 0,-1 0-160 16,-1-3-32-16,-2-1 0 0,-2-3-192 0,-3-2-64 16,-3-1 0-16,-4 4 0 0,-3 2-480 0,-5 1-96 15,-4 6-32-15,-4 5 0 16,-3 2-464-16,-4 6-80 15,-1 5-32-15,-3-2 0 0,-1 4-224 0,-1 3-32 0,-2 6-16 0,0 0 0 16,-3 6-896-16,-3 2-176 0,-1 4-32 0,-1 1-11456 0</inkml:trace>
  <inkml:trace contextRef="#ctx0" brushRef="#br0" timeOffset="7479.99">32447 4204 24879 0,'-18'-6'1088'0,"3"2"256"0,1 4-1088 0,2 0-256 0,3 0 0 0,3 3 0 0,-2 1 720 0,-3-1 96 16,-7 6 16-16,-9 1 0 16,-8 2-432-16,-6 7-80 0,-1 1 0 0,3 1-16 0,0 1-304 0,6 1-256 15,2 4 64-15,2-1 0 0,5 3 192 0,3-1-192 16,1 3 192-16,4 4-192 0,2 0 192 0,4 0 240 0,4 2-48 15,4-1-16-15,3-1 112 0,6-3 32 0,5-1 0 0,5 0 0 32,4-5-928-32,6-1-176 0,5-3-48 0,2-4 0 15,1 2-624-15,6-5-128 0,3 1-16 0,0 0-16 16,-2-6 656-16,1-1 144 0,1-4 32 0,-2-3 0 0,0-2 1024 0,-3-2 208 0,-2-3 32 0,-2-1 16 16,-3-6 1568-16,-3 1 320 0,-2-4 64 0,-4-1 16 15,-2 0-592-15,-2-2-112 0,-2-2-32 0,-3-2 0 16,-2-3-784-16,-2-3-176 15,-1-1-16-15,-2-6-16 0,-2-2-240 0,0-1-48 0,-3-3-16 0,-2-1 0 0,-1 4-144 16,-1 1-32-16,-2 5 0 0,-2 1 0 16,-3 5-256-16,-3 1 0 0,-3 5 0 0,-5 5 0 31,-3 2-320-31,-7 0-80 0,-2 5-16 0,-4 0 0 0,0 6-1168 0,2-4-224 0,1 2-48 0,4-1-16 16,0 1-944-16,5-2-192 0,3 0-48 0,3-1-8016 0</inkml:trace>
  <inkml:trace contextRef="#ctx0" brushRef="#br0" timeOffset="8048.5">32945 3169 21183 0,'-7'-15'944'0,"1"8"192"0,0-2-912 0,2 3-224 0,1 4 0 0,2 0 0 16,0 2 1072-16,0 0 160 0,-3-2 48 0,-2-2 0 16,0-2-96-16,-4 2-16 0,1-1 0 0,0 4 0 0,1-1-224 0,-1 4-48 15,2 2-16-15,-2 2 0 16,2 4-608-16,-1 0-112 0,1 5-32 0,-2 1 0 0,2 4-128 15,-3 2 0-15,0 5-160 0,-1 1 160 16,-2 5-384-16,-1 4 0 0,-4 5 16 0,1 7 0 16,-3 8-1200-16,3 4-240 0,0-1-48 0,3-5-16 15,5-6-48-15,6-7-16 0,3-5 0 0,3-8 0 0,4-5 1728 0,4-1 336 16,2-6 80-16,3 0 16 0,4-3 224 0,2 1 32 16,3-5 16-16,2-4 0 0,-1 0 336 0,3-5 80 0,3-1 16 15,3-1 0 1,4-5-32-16,2-4 0 15,0-1 0-15,1-2 0 0,-1 0 400 0,-3-3 80 0,-4 0 16 0,0-3 0 0,-4-3 80 0,-3-5 0 0,-3-2 16 0,-2 0 0 32,-5-4-608-32,-2-1-128 0,-3-3-32 0,-2-4 0 0,-3 0-384 15,-2-1-80-15,-1 4 0 0,-3-1-16 0,-3 5-240 0,-2-1 0 16,-5 4 0-16,-2-1 0 0,-2 5-256 0,-6 1 48 16,-3 4 16-16,-5-1 0 0,-4 5 32 0,-6-2 16 0,-4 4 0 0,-2 4 0 31,-2 3-304-31,-1-1-48 0,-2 4-16 0,0 2 0 15,1-1-256-15,-3 4-64 0,0-1-16 0,-3 2 0 16,-1 2-496-16,4-1-80 0,1 4-32 0,7-1-12656 0</inkml:trace>
  <inkml:trace contextRef="#ctx0" brushRef="#br0" timeOffset="18347.57">20883 4442 5519 0,'-4'-2'496'16,"0"2"-496"-16,1 0 0 0,-1 0 0 0,2 0 2640 0,0 0 432 15,1 0 96-15,-1 0 16 0,-1 0-2816 0,-3 0-560 16,0 0-128-16,0 0 0 16,1-2-512-16,-2 1-80 0,4 1-32 0,0-3 0 0,2 3 608 0,0-3 112 15,2 3 32-15,2-3 0 0,-1-1-16 0,0 4 0 0,3-2 0 0,-1-1 0 16,-1 2 208-16,0 1 240 0,0-2-48 0,-2 2-16 16,0 2 720-16,-1-2 128 0,0 1 48 0,-1 2 0 15,-1-3 96-15,-1 2 32 0,-1 0 0 0,4-2 0 16,0 0 624-16,0 0 128 0,-24 5 32 0,15-5 0 0,2 0 96 0,-3 0 32 15,0 0 0-15,-1-3 0 0,0 1-848 0,-1 0-176 16,0 0-16-16,0-2-16 0,-1 2-704 0,0-2-144 16,-1 0-16-16,-2 2-16 0,-1-2-176 0,-2-1 0 15,-1 4-192 1,-3-4 192-16,-4 1-416 0,-4 1 32 0,-4 0 16 0,-3-1 0 0,-3 2 368 0,-2 1 240 16,1 1-48-16,-2-3 0 0,1 3 256 0,-1-4 32 0,-3 2 16 0,-4 2 0 15,-2-4-32-15,-7 4 0 0,-4 0 0 0,-1 0 0 31,1 0-288-31,3 0-176 0,5 0 192 0,-1-2-192 16,-2 2 336-16,-4 0-32 0,-2 0-16 0,4 0 0 0,4 0-288 0,4 0 128 0,2 0-128 0,1 0 0 16,2-3 176-16,-3 3-176 15,-3-1 160-15,-4 2-160 0,-3-1 0 0,2 3 0 16,2-1 0-16,1-2 0 0,5 2-160 16,-4-2 160-16,-1 0-128 0,-5 0 128 0,-4 2 0 0,1 0 0 0,3 2 0 0,5-1-128 0,4 0 128 15,3-3 0-15,1 3 0 0,0-3 0 0,0 0 128 16,-1 0 0-1,0 1 0-15,3 2 0 0,3-2-128 0,5 1 176 0,3 1-176 0,3-3 192 0,5 0-192 0,-1 1 0 16,0-1 0-16,-3 2 0 16,-2-2 0-16,-3 0 0 0,-4 3 0 0,1-3 128 0,-3 4-128 0,1-2 0 15,1 4-192-15,2-2 192 0,2 2-176 0,2-2 176 16,1 2-128-16,2-3 128 0,2 0 0 0,-2 0 0 31,1-2 0-31,-1 1-128 0,3-2 128 0,2 0 0 16,0 0 0-16,1 0 128 0,4 0 0 0,1-2 0 15,2 1 0-15,2 1 0 0,1-3-128 0,1 1 128 0,2 1-128 16,1 1 128-16,1-3-128 0,-1 3 0 0,1 0-128 0,0 0 128 16,0 0 0-16,0 3 0 0,0-2 0 0,0 1-128 15,1 1 128-15,0 0 0 0,-1-1 0 0,0 3 0 16,0-2 0-16,2 0 0 0,-1 1 0 0,0 2 0 16,3-3 0-16,-1 4 0 0,0-4 0 0,2 2 0 15,1 3 0-15,0 0 0 0,1 0 0 0,1 3 0 16,1 0 0-16,-1 1 0 0,2 3 0 0,2-1 128 0,-1 2-128 15,0 1 0-15,2 3 0 0,-1 0 0 0,1 2 0 0,-1 2 0 16,2 1-144-16,-1 0 144 0,0 4-176 0,1-3 48 16,-2 0 0-16,-1 2 0 0,1 3 128 0,0 5-160 15,-1 7 160-15,1 4-160 0,-2 0 160 0,0 5 0 16,-2 1 0-16,1 0 0 0,-1-2 0 0,-2-4 0 16,0-2 0-16,2-3 0 0,-2 1 0 0,-1 5 128 15,1 9-128-15,-1 2 176 0,0-2 64 0,2 0 16 16,0-6 0-16,1 0 0 0,2-1-112 0,0 1-16 0,2 2 0 15,2 4 0-15,2 7-128 0,0 2 0 16,3-2 0-16,1 2 128 0,-1-6-128 0,-1 7 0 0,1 6 0 16,-1 5 0-16,0-3 0 0,-1 0 0 15,-2-7 0-15,0-4 0 0,0 1 0 0,-1 0 0 0,-2 0 0 16,0-2 0-16,0-5 0 0,-2-4 0 0,3-10 0 0,-3-6 128 16,0-4 80-16,0-6 16 0,-2 1 0 0,1-1 0 15,1 1 32-15,0 3 16 0,1-1 0 0,2 1 0 16,-1 2-96-16,2-1-32 0,2-2 0 0,0-3 0 15,2 0-144-15,-1 1 0 0,3-3 0 0,-1 0 0 16,-1-3 128-16,1 0-128 0,0-4 0 0,-2 0 128 0,-1-1-128 0,0-2 0 16,-1 2 0-16,-1 0 0 0,-3 1 0 0,1 3 0 15,-2-1 0-15,-2-1 0 0,1 2 0 0,-1-2 0 16,-1-1 0-16,-1-1 0 0,1-2 128 0,-1-1-128 16,-1 1 0-16,1-4 128 0,-1 1 0 0,0-2-128 15,2 0 192-15,-2 0-64 0,1 0 0 0,-1-1-128 16,1 3 192-16,2-6-64 15,0 3-128-15,-1 1 0 0,2-4 0 0,1 3 0 16,-1-1 0-16,2 1 0 0,-1-1 0 0,1 0 0 0,2 1 0 0,-2 0 0 16,2 1 0-16,0-1 0 0,-1 3 0 0,2-3 0 15,-1-2 0-15,0 0 0 0,0 0 0 0,-1 2 0 0,2-4 0 0,-3 2 0 16,2-2 0-16,-3 0 0 16,1-1 0-16,-1 2 0 0,-1-3 0 0,1 2 0 0,-2 1 0 15,1-2 0-15,1-1 128 0,-1-1-128 0,1-1 192 16,0 0-64-16,0-2 64 0,1-2 0 0,0 0 0 0,2-1 0 15,1 0 0-15,1-1 0 0,-1 0 0 0,3-1 0 16,0 4-64-16,1-4 0 0,0 4 0 0,1 1 0 16,1-3-128-16,1 6 0 0,1-3 0 0,2 4 0 15,1-2 0-15,1 4 0 0,1-2 0 0,-2 2 0 0,1-2 0 16,0 2 0-16,1-2 0 0,-1 1 0 0,3-2 0 0,-2 0 0 16,2-3 0-16,-1 0 0 0,1 0 0 0,1-5 0 15,-1 1 0-15,1-2-176 0,0 2 176 0,1-4 144 16,3 2-16-16,2-1-128 0,0 4 160 0,3-1-160 31,3 1 128-31,4 1-128 0,3 4 0 0,0-2 0 0,4 7 128 16,1-1-128-16,-2 3 0 0,-1 2 0 0,-3 1-160 0,-1 0 160 0,-1-2 0 0,2 1 0 0,4-1-128 15,6-2 128 1,8 0 0-16,2-4 0 0,4 0 192 0,-5-2-192 16,-5-5 0-16,-3-1 0 0,-3-1 0 0,3 1-144 0,5-2 144 0,5 0 0 0,5 2 128 0,-1 2-128 15,-3-1 0-15,-5 3 0 0,-3 0 0 0,0 0-128 16,0 3 128-16,1 0 0 0,5 2 0 0,2 3 0 15,0 0 0-15,-3 2 0 16,-6 0 0-16,-3-1 0 16,-2 1 0-16,1-4 0 0,0 0 0 0,2 0 0 15,3-2 0-15,2-2 0 0,-3 2 128 0,0-4-128 16,-8 0 0-16,-4-4 0 0,-5 2 0 0,-1-1 0 0,-4 0 0 16,1-1 0-16,-2 0 0 0,2 2 0 0,1-2 0 15,0 2 0-15,0 2 0 0,-2-3 128 0,1 3-128 16,-4 0 128-16,0 3-128 0,-4 0 128 0,-2 2-128 0,-1 2 0 15,-3-3 0-15,-1 5 0 0,-1-3 0 0,-1 1 0 16,-2-1 0-16,1-3 128 0,-2 4-128 0,0-5 0 16,0 2 0-16,0-2 0 0,0-2 0 0,-2 0 0 15,2 0 0-15,0 0 0 0,-1-2 0 0,-1-2 0 16,0 2 0-16,1-2 0 0,-2-1 0 0,0 0 0 16,1-1 0-16,0 0 0 0,0-1 128 0,1 1-128 15,0 0 160-15,1-3-160 0,1 2 192 0,-1-2-48 0,3 2-16 16,-1 1 0-16,2 0-128 0,-1-1 0 0,1 1 0 0,-2 2 0 15,2 0 0-15,-2 2 0 0,3 2-160 0,-4 0 160 16,0 0-288-16,-1 2 32 0,0 0 16 0,-2-2 0 16,-1 2 240-16,-1 0-192 0,0 0 192 0,-1-2-192 15,0 0 192-15,0 0 0 0,0 0 0 0,0-4 0 16,1 2 0-16,-1-2 0 0,0 2 192 0,0-2-192 16,1-1 144-16,0 1-144 0,-1 1 0 0,0 0 144 15,1 2-144-15,1-4 0 0,-2 4 0 0,1-2 0 0,0 1 0 0,1 1 0 16,0-2 0-16,0 2 0 0,-1-2 0 15,-1 3 0-15,0-2 0 0,0 1 0 16,-1-2 0-16,-1 1 0 0,0 1 0 0,-1-4 0 16,1 3 192-16,-1 0 0 0,0-4 0 0,-1 2 0 0,0-2 32 0,-1-3 16 15,1 2 0-15,1-3 0 0,-1 1-48 0,0-3 0 16,0 0 0-16,0-2 0 0,1 2-16 0,-1-5-16 16,1 1 0-16,0-2 0 0,0-2 32 0,1 2 0 15,-1-5 0-15,2 1 0 0,-2-2-192 0,1-4 0 16,-1-2 144-16,1-4-144 0,-1-5 0 0,1-5 0 15,-2-2 0-15,-1 0 0 0,0-3 0 0,-1 1 0 0,-1-3 0 16,0-5 0-16,-2-4 0 0,-1-9 0 0,2-8 0 0,-2-5 0 16,0 3 0-16,0-4 0 0,-1-5 0 0,1-4 0 15,1-2 0-15,0 6 0 0,3 11 0 0,0 7 0 16,1 4 0-16,0 1 0 0,1 0 0 0,0 2 0 16,2 3 0-16,-1 7 0 0,2 4 0 0,0 4 0 15,-1 3 0-15,1 1 0 0,0-1 0 0,-1-8 0 16,0-4 0-16,-1-3 0 15,1 0 0-15,-2 1-128 0,-1 2 128 0,0 3 0 16,0-3 0-16,-1-3 0 0,0 0 0 0,-2-5 0 16,1-2 0-16,0 1 0 0,1 6 0 0,1 6-160 0,0 4 160 0,0 5 0 15,0 1-192-15,0 1 64 0,1-1 128 0,-1 3-208 16,0-3 208-16,2 4 0 0,-2 1-160 0,0 1 160 16,0 7 0-16,0-4 0 0,-2 4 0 0,0 5 0 15,1-2 0-15,-3 3 0 0,1-3 0 0,-1 3 0 16,0-4-160-16,-1 1 160 0,0-1 0 0,-1-2-144 15,0-3 144-15,-1-4-160 0,1 3 160 0,0 0-160 16,0-2-64-16,0 5-16 0,1 0 0 0,0 2 0 16,1 5-128-16,2 2-16 0,-1 4-16 0,1 4 0 15,0 2-304-15,1-1-64 16,0 7-16-16,0 0 0 0,-1 4-288 0,0 1-48 16,-3 4-16-16,-1 5-19184 0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6:16:36.84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4574 11657 31327 0,'-4'-2'2784'0,"1"-1"-2224"16,-1 6-560-16,1-1 0 15,2 2-320-15,-3-2-160 0,0 3-32 0,-8 2-16 16,-2 1-1424-16,-7 5-288 0,-8-4-48 0,-4 4-16 16,-6-6 256-16,-3-1 64 0,-5-1 0 0,-5-3 0 0,-3-4 1728 0,-3 0 256 0,-2-2 256 0,-6-2-48 15,-7 2 1632-15,-12-2 320 16,-7-3 64-16,-5 1 16 0,5 3-384 0,-10-1-80 0,-10-1-16 0,2 1 0 16,4 1-832-16,8 2-160 0,6-1-48 0,-7 4 0 15,-10-3 32-15,3 6 0 0,11-1 0 0,1 6 0 16,0 0-400-16,6 2-80 0,6-2-16 0,12 0 0 15,12 1-32-15,6-1-16 0,6 0 0 0,5-4 0 0,2 0 0 16,4-2 0-16,5 1 0 0,4-3 0 16,3 1-32-16,4-1-16 0,3 2 0 0,3-2 0 15,3 3-416-15,2 0-96 0,3 1-16 0,3-1 0 16,1 3-96-16,1-2-32 0,1 2 0 0,0 1 0 16,2 4-32-16,-1-1-16 0,2 6 0 0,0 0 0 0,-1 5 320 0,1 5 64 15,0 5 16-15,-1 5 0 0,1 7 144 0,0 2 0 16,0 7 0-16,-2 0 0 0,-1-2-240 0,-1 1 48 15,-1-3 0-15,-1 1 0 0,-2 3 192 0,-1-4-176 16,0 5 176-16,0-5-160 0,-1 0 160 0,1-2 256 16,-1 0-64-16,-1-3-16 0,1-4 400 0,0-1 96 0,-1 1 16 15,1 3 0-15,1 2-192 0,-2-2-48 0,2 5 0 16,1-3 0-16,0-3-160 0,0 0-32 16,2-6-16-16,-1-2 0 0,1 0 16 0,0-4 16 0,2 0 0 0,-1 2 0 15,0 1-128-15,-2 6-16 0,1 4-128 0,0 3 192 16,0 1-192-16,1-1 0 0,0 0 0 0,1-9 0 15,2-7-176-15,1-5 32 16,0-5 0-16,2-5 0 0,2-5 592 0,1 0 128 0,1-3 32 0,1 1 0 16,2-1-144-16,3-3-16 0,1 1-16 0,3 1 0 15,2-1-432-15,2-1 0 0,3 1-144 0,3-1 144 16,3-1-208-16,2 2 64 0,3-2 16 0,3 2 0 16,1-3-48-16,2-1 0 0,2-1 0 0,5-1 0 0,8-2 176 0,10 1-160 15,13 0 160-15,4 0-17520 16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6:17:09.99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21249 7105 15663 0,'-1'-2'1392'0,"-2"1"-1120"0,2 1-272 0,1 0 0 0,0 0 1088 0,1 0 144 15,-1 0 48-15,0-2 0 0,1 1-832 0,1-3-144 16,1-1-48-16,-3 5 0 15,0 0-608-15,19-13-128 0,-10 7-32 0,-2 2 0 16,0-2-64-16,0 1 0 0,-2 1-16 0,-2 0 0 16,0 2 80-16,-2-1 0 0,-2 2 16 0,-3 1 0 0,-1-2 496 0,-4 4-144 0,0-2 144 0,-6 1 0 15,-1 4 128-15,-4-3 128 0,-4 3 0 0,-2-2 16 16,-2 4 656-16,-1-4 128 0,1 2 32 0,1-1 0 16,0 0 528-16,-2-2 112 0,2-2 32 0,1 4 0 15,3-4-336-15,2 0-64 0,4 2-16 0,4-4 0 16,3 2-816-16,3 0-160 0,3 0-48 0,0-3 0 15,4 2-640 1,1 1-128-16,2-2-16 0,3-2-16 16,3 1-368-16,1 0-80 0,3-1-16 0,2-2 0 0,2 0 576 0,1 1 112 0,1 0 32 0,1 0 0 0,1 1 528 15,0 0 96-15,0 2 32 0,0-2 0 16,-1 2-304-16,-3 2-128 0,1-3 0 0,-3 2 128 16,-1 1-128-16,-1 0 0 0,-2-4-160 0,-4 3 160 0,1 0-128 0,-3-2 128 15,-2 2 0-15,-1-1-144 0,-4-1 144 0,0 2 144 16,-3-2-16-16,-3 0-128 15,0 0 640-15,-5 1 0 0,-1 1 16 0,0-4 0 0,0 3-272 0,0-1-48 16,0 0-16-16,0-1 0 0,0 2-64 0,0-2 0 16,0 2-16-16,1-1 0 15,0 2-592-15,0-1-112 0,-1 0-32 0,2 2 0 16,1 0-16-16,0 0-16 16,1 2 0-16,1-2 0 0,0 2 336 0,2 2 64 0,1-2 128 0,1 0-208 0,0 0 208 0,2 0 0 0,1 0 0 0,1 0 0 31,-1-2 144-31,2 0 80 0,0 3 16 0,3-3 0 0,-1 0-448 0,2-3-96 0,1 3-16 0</inkml:trace>
  <inkml:trace contextRef="#ctx0" brushRef="#br0" timeOffset="1282.92">4719 7137 28559 0,'8'-9'2544'0,"1"0"-2032"15,-3 8-512-15,-1-2 0 0,0 3 0 0,2-2-128 16,5-2-16-16,5-5 0 16,5-1-1088-16,4-2-224 0,1 1-32 0,-2 2-16 0,-4 1 976 0,-5 3 192 0,-3 0 32 15,-6 4 16 1,-1-2-160-16,-3 1-48 0,-5 0 0 0,0 2 0 0,-4 0 800 0,-3 0 144 0,-2 0 48 0,-1 0 0 15,-4 0 784-15,-2 0 144 0,-3 0 48 0,-4 0 0 16,-3 4-368-16,-5 2-64 0,-3 0-16 0,-3 2 0 16,-3 3-512-16,-1-1-128 0,-1 3 0 0,-1 2-16 15,3 1-368-15,-2 3 0 0,-3 3 0 0,-2 0 0 16,2-2-1264 0,2 1-208-16,3 2-64 0,7-7 0 0,5-3-416 0,7-2-96 0,4-3 0 15,7-2-16-15,3-4 1872 0,4-2 368 0,4-2 80 0,2-2 0 0,3-2 752 16,2 0 144-16,4-7 16 0,2 1 16 0,2 0-448 0,1-2-96 15,5-1 0-15,1-1-16 0,2 0-96 0,2 3-16 16,2-2 0-16,0 1 0 0,-1-1 96 0,1 2 16 16,-3 0 0-16,-1 1 0 0,0 2-432 0,-1-2-192 15,3-3 160-15,1 1-160 0,0-2 0 0,-2 1 128 16,1 2-128-16,-3-3 0 0,-3 3 304 0,-2 1 16 16,-3 2 0-16,-4 1 0 0,-2-1 160 0,-2 4 32 15,-1-4 16-15,-2 4 0 0,-1 3 160 0,-3-2 16 16,0 1 16-16,-4 1 0 0,0 2-160 0,-2 1-48 15,-3 0 0-15,-1 0 0 0,-3 1-336 0,-2 4-176 16,-3-1 160-16,-2 2-160 0,0 0-144 0,-2 4-128 16,-2 3-32-16,-3 3-16528 0</inkml:trace>
  <inkml:trace contextRef="#ctx0" brushRef="#br0" timeOffset="2458.94">5823 13460 38703 0,'1'-6'3440'0,"0"2"-2752"0,1 2-560 0,-2 2-128 16,0 0-528-16,0-1-144 0,0 1-32 0,-2-7 0 15,0 2 560-15,-3-1 144 0,-4 1 0 0,-4-1 0 16,-7 4-272-16,-5-2 16 0,-4 1 0 0,-9 3 0 16,-2 3 64-16,-7-2 32 0,-4 2 0 0,-6-1 0 15,-2 2 928-15,-7-2 176 0,-6 3 32 0,-2 4 16 16,1-3-224-16,2 0-32 0,-1-2-16 0,1 1 0 16,3 2-512-16,0 0-208 0,0-1 176 0,5 0-176 15,6 0 128-15,7-2-128 0,5-2 0 0,6-2 0 0,3-2 0 16,6-1 0-16,7 0-208 0,4-1 64 0,5-2-144 15,5 0-32-15,1 2 0 0,6-1 0 16,3 4-1408-16,4-2-304 16,2 3-48-16,6 3-16 0,4-3-208 0,5 3-32 0,8 0-16 15,6 3 0-15,3-2 2080 0,6-2 400 0,-1 2 96 0,6-2 16 0,5 0-240 0,6 0 144 16,3-1-144-16,1 2 128 0,0-1-288 0,1 2-64 16,-3-2-16-16,-4 0 0 0,-6 0 64 0,-3-2 16 15,-1 0 0-15,-1-2 0 0,-1-2 1248 0,-3-2 240 16,-5 0 48-16,-4-2 16 0,-8 2 464 0,-3-3 80 15,-7-1 32-15,-3 1 0 0,-5 0-624 0,-4-1-128 0,-2-2-32 16,-6 3 0-16,1 2-512 0,-6-3-96 0,-1 1-32 0,-5 0 0 16,-2 2-256-16,-4 1-48 15,-2 2-16-15,-5-1 0 0,-6 4-224 0,-5 1 0 0,-6 6 0 0,-7 0 0 32,-3 5-576-32,-6 7-96 0,0 1-32 0,-5 6-11392 0,-1 1-2304 0</inkml:trace>
  <inkml:trace contextRef="#ctx0" brushRef="#br0" timeOffset="3568.35">22526 13501 21183 0,'-1'0'1888'0,"-3"0"-1504"16,1-2-384-16,-1 0 0 0,0 2 3840 0,2-2 704 15,-1 2 144-15,0-4 32 0,-4 0-3824 0,-1-2-768 16,0-2-128-16,0-5 0 0,-1 3-336 0,2-5 16 0,-2 2 0 15,0-3 0-15,1 3 640 0,-4-1 128 0,0 0 16 0,-3 4 16 16,-1 0-160-16,-4 2-16 0,-3 1-16 0,-1 1 0 16,-2-1-32-16,-2 2-16 0,0 1 0 0,-3 0 0 15,1-1-240-15,-1 2 176 0,0 0-176 0,0 2 160 16,4-3-160-16,1 4 128 0,3 0-128 0,3 0 128 16,1 4-304-16,6-4-64 0,1 4-16 0,5-1 0 15,2 2-128 1,3-1-16-16,0 0-16 0,5 1 0 0,3 0 256 0,1 0 160 0,6-2-192 0,2 1 192 0,2 1 0 15,2-1 0-15,3 2 0 0,0 0 0 0,3 0 0 0,1 0 0 16,-2-1 0-16,2 2 0 0,-1-2 240 0,0 1-48 16,0-3-16-16,-2 0 0 0,-1 1 272 0,1-3 48 15,-1 1 16-15,1-2 0 0,1 0-192 0,-1-1-48 16,0 1 0-16,-4-1 0 0,-2 1-16 0,-5 0 0 16,-3 0 0-16,-5 0 0 0,-1 0 0 0,-6 0 0 15,-1 1 0-15,-5-1 0 0,-5 4-256 0,-4-3 0 16,-3 1 0-16,-5 2 0 0,-1 1 128 0,-4-4-128 15,0 4 144-15,-4-3-144 0,0 0 368 0,-2-2-32 16,-2 1 0-16,-2-1 0 0,0 0-16 0,3-1 0 16,3-1 0-16,-1 0 0 0,3-3-128 0,2 2-16 15,4-1-16-15,5-1 0 0,3 1-160 0,4 1-272 0,4-4 64 16,2 1-13600 0,4-4-2704-16</inkml:trace>
  <inkml:trace contextRef="#ctx0" brushRef="#br0" timeOffset="25544.98">10929 17358 21183 0,'-23'-4'1888'0,"5"1"-1504"0,7 0-384 0,6-1 0 16,1 4 880-16,-5-2 96 0,-8-2 32 0,-10-2 0 0,-8-4-320 0,1 1-64 0,4 0-16 0,5-1 0 15,5 1 64-15,4-1 16 0,5 1 0 0,3 2 0 16,1-2 400-16,2 3 96 16,3-1 16-16,2 1 0 0,1 3-64 0,3 1-16 15,1 0 0-15,4 4 0 0,2 3-544 0,5-2-128 16,5 5 0-16,5 0-16 0,7 1-432 0,5-2 0 16,4 2-144-16,9 1 144 0,9-1 0 0,5 1 0 0,7-3 0 0,7 2 0 15,5-6 192-15,6 3-48 16,8 1-16-16,5-4 0 0,4 2-128 0,2-5 0 0,0 0 0 0,7-5 128 15,8 2-128-15,2-4 0 16,0-2 0-16,1-4 128 0,3 7-128 0,2-6 0 0,2-2 0 0,0 2 0 16,2-1 0-16,5 0 0 0,3-2 0 0,0-1 0 0,-2 0 0 15,-1 0 0-15,1 1-192 0,0 2 192 0,2 4 0 0,2-4 0 16,2 6 0-16,-2 1 0 0,-6 1 0 0,4 3 0 16,3-3 0-16,1 4 0 0,-7-2-128 0,1 3 128 15,1-3 0-15,-2 3 0 16,-2 0-384-16,-8-2 0 15,-4 0 0-15,-3 0 0 0,-2-2 112 0,-6 2 16 0,-9-4 0 16,4 2 0-16,3 0 256 0,0-2 144 0,-2-3-16 16,6 3 0-1,3 2-624-15,6-2-128 0,5 4-16 0,3 0-15488 0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2T16:20:26.57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15837 812 36863 0,'-5'16'3264'0,"1"2"-2608"0,1-5-528 0,3 0-128 16,0-1 512-16,0 2 64 0,0 13 0 0,0 15 16 31,0 18-1264-31,3 15-256 0,2 1-48 0,1-3-16 0,3-6-288 0,3-5-48 16,3-5-16-16,1-3 0 0,2-3 288 0,1-7 48 0,1 0 16 15,-2-6 0-15,0-3 816 0,-1-6 176 0,-1 2 0 0,-1-5 0 0,-3-4 912 16,-1-1 144-16,1-4 32 0,-4-1 0 0,1-4 512 0,-2-2 96 16,1-1 32-16,-1-2 0 0,-1-2-576 0,2-1-128 15,0-4 0-15,1-4-16 0,2-2-496 0,1-3-80 16,2-5-32-16,1-3 0 0,2-5-144 0,2-4-16 16,2-6-16-16,1-3 0 0,3-6-48 0,0-1-16 15,-2 1 0-15,1-2 0 0,0-1-160 0,3-5 0 16,1-1 0-16,-1-2 0 0,-1 0 0 0,-1-5 0 15,-3-2 0-15,-2 1 0 0,-3-2 0 0,-1 1 0 16,-2 1 0-16,-2 1 0 0,-1 4 0 0,0-1 0 0,-1 6 0 16,-1 4 0-16,-2 4 0 0,2 7 0 15,-2-1-160-15,1 5 160 16,0 4-448-16,2 3 0 0,1 1 0 0,2 3 0 16,2 0-480-16,2 2-96 0,1 3 0 0,3 3-10752 0,3 2-2128 0</inkml:trace>
  <inkml:trace contextRef="#ctx0" brushRef="#br0" timeOffset="1338.95">18124 1390 17503 0,'-4'-4'1552'0,"3"2"-1232"16,1 2-320-16,1 0 0 0,2 0 1136 0,1 0 160 0,-2 0 48 0,3-4 0 15,2 1-960-15,5 1-176 0,2-2-32 0,6 1-16 16,2-2-16-16,3 3 0 0,2-3 0 0,3 4 0 16,1-3-144-16,4 2-192 0,2 2 32 0,2-4 16 31,5 4-560-31,0-2-96 0,3 2-32 0,1-4 0 0,2 2-96 15,2-2-32-15,2-1 0 0,3 0 0 0,1-1 1088 0,4 0 224 0,3-3 32 0,1 2 16 0,0 0 672 16,-2-1 128-16,-1 0 16 0,0 2 16 0,0 1-400 16,4 1-96-16,2-2-16 0,0 4 0 0,-2 1-400 0,-3-2-64 15,-1 3-32-15,-1 3 0 0,1-2-224 0,3 1 0 16,1 1 0-16,-2 0 0 31,-3 0-544-31,-3 1-160 0,1-2-16 0,-2 2-16 16,1-4 96-16,2 1 32 0,1 0 0 0,-2-2 0 0,-3 0 352 0,-3-2 80 0,-3 2 16 0,-4-1 0 15,0-2 160-15,-4 1 0 0,-2 1 128 0,-2 1-128 0,-4-2 752 16,-1 1 80-16,-5-2 0 0,-1 3 16 0,-4-4 304 16,-3 1 48-16,-1 0 16 0,-4 0 0 0,-2 0-272 0,-3-2-48 15,-1 2-16-15,-4-2 0 0,-1 2-656 0,-4-2-224 0,-2 0 144 16,-3 2-144-16,-1-2 224 0,-4 0-32 0,-3 1-16 16,-1-2 0-16,-3 3 176 0,-3-5 32 15,-1 3 16-15,-1-4 0 0,0 1 0 0,0-1 0 0,-3 0 0 0,0-2 0 16,2 2 112-16,-3-2 0 0,-1-4 16 0,-1 3 0 15,2 1-320-15,-1-2-64 0,0 2-16 0,2 0 0 16,0 2-128-16,2-3 0 0,1 5 0 0,3 0 0 16,2 0 0-16,2 4 0 0,0-1-192 0,2 4 192 15,2-2-704-15,0 2 0 16,0 2-16-16,2 2 0 16,1-2-112-16,2 1 0 0,3 2-16 0,-1-1 0 15,6 3 160-15,-1-3 48 0,3 2 0 0,2 0 0 0,3 0 400 0,4 2 96 16,2-1 16-16,3-3 0 0,3 4 128 0,3-4 0 0,-2 1 0 15,3 1 0-15,2 1 0 0,5-2 0 0,0 3 0 0,0-1 0 0,2 3 256 0,0 1 16 16,-2 2 16-16,-1 1 0 0,-2 0 304 0,-4 0 64 16,-4-1 16-16,-1 0 0 0,-1-2 0 0,-3 0 0 15,-1 1 0-15,-2-1 0 0,-2 0-32 16,1-1 0-16,-4 1 0 0,1-4 0 0,-1 4-304 0,0-4-64 0,-2 1-16 0,-1 2 0 16,0 0 48-16,-1-3 0 15,-1 4 0-15,-1 0 0 0,-2-2-80 0,-1 2-16 0,-3 3 0 0,-2-2 0 16,-1 1-16-16,-4 3-16 15,-1 1 0-15,-4 0 0 16,-1-1-176-16,-2 2 192 0,-4 4-192 0,-6-1 192 0,-4 2-192 0,-2 1-224 0,-4-1 48 16,1-1 16-1,0-1-352-15,3-2-80 0,4-3-16 0,5-5-16528 0</inkml:trace>
  <inkml:trace contextRef="#ctx0" brushRef="#br0" timeOffset="1870.31">22928 853 33167 0,'-4'-4'2944'0,"1"4"-2352"0,0 0-464 0,2 3-128 0,0 1 1056 0,1-1 192 16,0 1 32-16,0 5 16 0,1 3-912 0,-1 8-176 15,1 11-32-15,2 7-16 0,0 11-160 0,4 3 0 16,-2-1 144-16,1-1-144 0,0-5 0 0,-1-1-128 0,0-7 0 0,-3-1 0 31,1-2-320-31,-3 1-64 0,-1 1-16 0,-1-2 0 0,1 3 208 0,0-4 64 0,1-3 0 0,1-5 0 32,4-5-1200-32,1-4-224 0</inkml:trace>
  <inkml:trace contextRef="#ctx0" brushRef="#br0" timeOffset="2132.34">23577 818 43311 0,'-1'-3'1920'0,"1"0"384"0,0 3-1840 0,0 3-464 16,1 0 0-16,1 2 0 15,0 3 0-15,1 0-336 0,-1 5 48 0,3 9 16 0,-1 7 272 0,-1 9-128 16,0 10 128-16,-2 3 0 0,-3 2-192 0,-1-2 192 16,-2-3-192-16,0-2 192 15,2-8-640-15,-2-3-32 0,1-6 0 0,0 0 0 16,2-5-144-16,-1 1-16 0,3-3-16 0,0-2 0 16,1 1-1168-16,1-1-224 0,0-4-64 0,3 0 0 15,0-3-736-15,0-4-160 0</inkml:trace>
  <inkml:trace contextRef="#ctx0" brushRef="#br0" timeOffset="2786.95">22604 985 35935 0,'-22'3'1600'0,"6"-3"320"0,1 4-1536 0,5-1-384 16,5 1 0-16,4-2 0 15,2 1-832-15,-2 1-224 0,-3 2-48 0,0 4-16 16,1 2-576-16,0-2-112 0,7-1-32 0,0 1 0 0,3-8 1472 0,1-1 368 0,3-2 0 0,0-1 0 15,0-5 640-15,1-1 208 16,1 0 48-16,-1-2 0 0,2-2 656 0,-2-3 144 0,2 2 32 0,-1-6 0 16,2 3-240-16,-1-4-32 15,0 2-16-15,3-3 0 0,-3 1-880 0,2-2-176 16,1-1-48-16,-3 1 0 0,2 1-208 0,1 1-128 16,-1 2 128-16,1-2-128 0,0 1 0 0,3 1 0 15,0-1 0-15,0 6 0 16,-1 0 0-16,-1 3 0 0,-1 2 0 0,-1 2 0 0,0 2 0 15,-2 1 0-15,1 3 0 0,-1 3 0 0,1-1 0 0,0 2 0 16,0 0 0-16,0 2 0 0,0 0 0 16,-2-2 0-16,1 2 0 0,-2 0-128 0,1 0 128 0,-2 1 0 15,-1-4 0-15,1 2 0 0,0 0 0 0,1 0 0 16,1-1 0-16,-1 2 0 0,0 0 0 0,3 0 128 16,0 4-128-16,2 0 128 0,2 2-128 0,-1 5 0 15,1 1 0-15,1-2 128 0,-3 0-128 0,2 0 0 16,-2 2 0-16,3-2 0 0,-4-4 128 0,0-2-128 15,1 2 160-15,0-2-160 0,1-4 192 0,-1 1-64 16,-1-6-128-16,1 1 192 0,0-2 32 0,-1 0 0 0,0-3 0 16,0-2 0-16,0-2-48 0,1 0-16 0,3-3 0 0,0-1 0 15,2 0-160-15,3-5 128 0,3 1-128 0,3 1 128 16,2-3-128-16,2 3 160 0,1 2-160 0,0 0 160 16,2-1-160-16,-2 3-176 0,1-2 48 0,-2 2 0 31,-3 0-368-31,-2 2-64 0,-1 0-16 0,-2 2 0 0,1 0-1088 15,1 0-208-15</inkml:trace>
  <inkml:trace contextRef="#ctx0" brushRef="#br0" timeOffset="5460.88">18101 2352 6447 0,'-2'-1'576'0,"1"1"-576"0,1 0 0 0,-1 1 0 16,1 1 336-16,0-2-32 0,-1 0-16 0,-1 3 0 31,1-3-768-31,-1 3-160 0,1-3-16 0,1 0-16 0,0 0 1200 0,0 0 240 0,0 0 64 0,0 0 0 15,0 0 592-15,0 0 128 0,19 4 32 0,-13-5 0 16,2-2-512-16,-2 3-112 16,-1-2 0-16,0 1-16 0,-1 1 368 0,-2 0 80 0,1 3 16 0,-2 0 0 15,-2 1-160-15,-1 2-32 0,0 4 0 0,-1-2 0 0,1 6-720 0,-2 1-160 32,1 2-16-32,0 4-16 0,1 3-304 0,0 4-192 0,2 6 16 0,0 4 16 15,2 0-160-15,0 3-16 0,1 0-16 0,-1 0 0 16,0-1-304-16,0-6-64 0,0-1-16 0,-1 2 0 0,1-3 288 0,-1-1 48 15,-1-3 16-15,0-4 0 16,0 1 384-16,-3-7 0 0,2-2 0 0,-3-2 176 16,1-3 464-16,-1-1 112 0,0-6 16 0,1-2-7792 15,-1-2-1552-15</inkml:trace>
  <inkml:trace contextRef="#ctx0" brushRef="#br0" timeOffset="5856.7">18010 2168 39615 0,'-7'-16'1760'0,"3"3"352"0,2 3-1680 0,2 4-432 15,1 0 0-15,1 3 0 16,2 0-256-16,1-1-144 0,4-5-32 0,2-4 0 15,5 0-336-15,5-3-80 0,3 1-16 0,0 2 0 16,5 0 160-16,0 1 16 0,2 0 16 0,3 2 0 16,-1 0-176-16,0 4-48 0,3 0 0 0,1 3 0 15,0-1 0-15,1 4-16 0,-4 4 0 0,-2-1 0 16,-3 3 144-16,-4 1 48 0,-4 3 0 0,-5 2 0 0,-3 1 720 0,-3 3 0 0,-4 2 0 0,-3 5 160 16,-3-2 400-16,-4 2 80 0,-1 2 0 0,-2 0 16 15,-1-3 0-15,-2 1 0 0,-1 2 0 0,-1-3 0 0,0-1-528 16,-2-1-128-16,2-1 0 15,-2-3 0-15,0-3 0 0,0 2-176 0,-3-2 48 16,0-1 0-16,-1-2 0 0,-2 2 0 0,-2 1 0 0,-3-3 0 16,0 2-176-16,-2-2-16 0,0-3-16 0,1 2 0 31,-2-3-368-31,4-2-64 0,2-2 0 0,-1-2-16 16,6-3-1392-16,0-6-256 0</inkml:trace>
  <inkml:trace contextRef="#ctx0" brushRef="#br0" timeOffset="6234.18">19031 1720 28559 0,'-5'-10'2544'0,"0"4"-2032"0,1 2-512 0,1 0 0 0,3 4 576 0,0 0 0 0,-1 2 16 0,1 0 0 15,0 1-256-15,-1 0-48 0,2 4-16 0,0 0 0 31,3 4-832-31,0 3-160 0,1 4-48 0,1 1 0 16,0 3 208-16,0 0 48 0,1 3 0 0,-3 3 0 0,1 2 208 0,-1 5 48 0,-1 6 16 0,-2 6 0 16,-2 0 240-16,-2 1-192 0,-2-1 192 0,-1 0-192 15,-1-5-304 1,-1-4-48-16,2-4-16 0,0-2 0 16,1-4-656-16,1 1-144 0,3 0-32 0,0 0-7824 0</inkml:trace>
  <inkml:trace contextRef="#ctx0" brushRef="#br0" timeOffset="6502.67">19315 2180 36863 0,'-5'-3'3264'0,"3"3"-2608"16,2 3-528-16,1-2-128 0,1 2 320 0,2 0 48 0,0 2 0 0,2 3 0 31,4 4-1856-31,3 3-368 0,6 5-80 0,2 2-16 16,2 0 256-16,0 1 48 0,0-2 16 0,-1 1 0 16,3 0-704-16,-1 0-144 0,-1 1-16 0,-1-1-3488 0,-1-2-688 0</inkml:trace>
  <inkml:trace contextRef="#ctx0" brushRef="#br0" timeOffset="6770.73">20010 2072 35935 0,'-14'2'3200'0,"3"0"-2560"15,0 4-512-15,4-3-128 0,3 2 1088 0,3 0 192 16,-2 1 32-16,-1 0 16 0,-3 8-1328 0,-3 5 0 16,-2 9-192-16,-1 2 0 15,-1 6-416-15,-1 1-80 0,0-1-16 0,-2 5 0 16,-2 4-144-16,-3 8-48 0,-2 6 0 0,-2 8 0 16,-1 0-1104-16,0-7-240 0,1-3-32 0,1-7-6496 15,4-12-1312-15</inkml:trace>
  <inkml:trace contextRef="#ctx0" brushRef="#br0" timeOffset="9968.69">18501 2891 34095 0,'-1'4'3024'0,"1"-3"-2416"15,1 1-480-15,1 1-128 16,-1-2-912-16,0 2-208 0,1-1-32 0,1 2-16 16,-1 2 32-16,2 4 16 0,2 5 0 0,0 1 0 31,1 2 448-31,-1 5 96 0,0 3 0 0,0-2 16 0,0 0 128 0,1 1 32 0,0-1 0 0,0-2 0 0,2 1 400 0,0-5 224 15,-1-2-32-15,2-2 0 0,0-2 960 0,1-3 176 16,-2-2 32-16,1 2 16 0,-1-6-800 0,-2 0-144 16,0-3-48-16,1 0 0 0,-1-3 0 0,-1 0 0 0,1-3 0 0,-1-3 0 15,1 2-16-15,-1-3-16 0,2-2 0 0,-1-1 0 32,1 1-720-17,0-2-144-15,0 3-16 0,0 1-16 0,1 3 208 0,-2 4 32 0,1 1 16 0,-1 4 0 0,-1 1 288 0,1 4 0 16,0 2 0-16,-1 3 0 0,2-2 144 15,-1 0 96-15,2 2 16 0,-1-2 0 0,2-1 432 0,0-2 80 0,0 2 32 0,0-3 0 0,0-2 32 16,1-2 0-16,-1-2 0 0,0 0 0 0,1 0 144 0,0-5 48 16,1 2 0-16,-1-5 0 0,2 0-512 0,-1-2-112 15,1-3-16-15,0-3 0 0,1 0-384 0,-2-5 0 16,1 1 128-16,-2-2-128 0,-3 0 0 0,1 0 0 16,-4-2 0-16,1 1 0 15,-1 0 0-15,0 1 0 0,-1 0 0 0,-2 1 0 0,1 2-240 0,-1 3 32 31,-1 3 0-31,-1-2 0 0,0 5 208 0,0-2 0 16,0 2-160-16,2 0 160 0,-2 4 0 0,1-1 0 16,-1 1 0-16,1 0 0 15,0 2-464-15,1-1-176 0,0 4-48 0,-1-3-16464 0</inkml:trace>
  <inkml:trace contextRef="#ctx0" brushRef="#br0" timeOffset="10300.94">19661 3047 34095 0,'-4'-8'3024'0,"1"3"-2416"0,0 4-480 0,3 1-128 0,2 1 1152 0,-2-1 224 16,1-1 32-16,-1 1 16 15,0-2-1648-15,1-2-336 0,1 2-64 0,1 4-16 16,2 2-240-16,-1 2-48 0,1 6-16 0,-2 4 0 16,1 0 32-16,1 7 0 0,-1-1 0 0,-2 0 0 15,2 3 272-15,-2-3 48 0,-1 0 16 0,2-2 0 0,-3 1 160 0,1-2 32 0,-1-3 16 0,1-3 0 31,-1 0-704-31,0-1-144 0,0-3-16 0,0 1-9456 0</inkml:trace>
  <inkml:trace contextRef="#ctx0" brushRef="#br0" timeOffset="10539.89">19588 2866 35935 0,'-7'-12'3200'0,"1"2"-2560"16,-1 4-512-16,4 2-128 0,0 2 304 0,3 2 32 16,0 0 16-16,0-3 0 15,-1-1-672-15,-1 1-144 0,0-2-32 0,1 0 0 16,1 0-1040-16,1 1-192 0,2 2-64 0,-1 0 0 15,1 2-1248-15,-1 2-256 0</inkml:trace>
  <inkml:trace contextRef="#ctx0" brushRef="#br0" timeOffset="11046.84">20178 2673 23039 0,'-2'-3'2048'0,"-1"3"-1648"0,2 0-400 0,1 1 0 0,-1 1 1632 0,1 2 240 15,-2 0 48-15,0 2 16 0,-1 3-1360 0,0 3-256 16,0 7-64-16,2 0-16 16,1 0-624-16,1 3-112 0,2 3-16 0,-1-3-16 0,3 2 144 0,-1 3 16 15,2-1 16-15,0 2 0 0,0 4 160 0,1 2 48 16,-2 0 0-16,1 2 0 15,-1-5-384-15,0-1-80 0,-2-2-16 0,0-3-10832 0</inkml:trace>
  <inkml:trace contextRef="#ctx0" brushRef="#br0" timeOffset="11252.12">19973 3037 43311 0,'-1'-12'1920'0,"1"3"384"0,1 3-1840 0,1 1-464 0,2 2 0 0,0 0 0 16,1 3-1024-16,1-3-288 0,2-1-64 0,6-2-16 31,5-2-416-31,4-2-96 0,3 1-16 0,1 2 0 0,-1-2-832 0,-1 2-192 0,0 0-16 16,-1-3-16-16</inkml:trace>
  <inkml:trace contextRef="#ctx0" brushRef="#br0" timeOffset="11695.63">20436 2478 35007 0,'-1'6'1552'0,"1"-2"320"0,0 5-1488 0,0-1-384 0,1 0 0 0,1-2 0 16,0 2-224-16,1 2-112 15,0 6-32-15,4 7 0 0,0 5 48 0,3 9 0 0,1-1 0 0,0-1 0 32,-1-3-544-32,-1-1-96 0,-3-5-32 0,-1-2 0 15,-1-1-32-15,-2-1 0 0,-2 0 0 0,-1 0 0 0,0 0 720 0,-2-3 144 0,-1 0 32 0,-1-1 0 16,0-4 1120-16,0-2 224 0,1-2 64 0,-1-1 0 16,0-5 96-16,0-1 32 0,0 0 0 0,0-3 0 15,2-4-352-15,1 0-64 16,-1-2-16-16,3 0 0 0,-1-3-432 0,2-3-96 0,2 0 0 0,1-2-16 0,1 2-432 0,2-4 0 15,2 3 0-15,0 0 0 0,4 4 0 0,-1-1 0 16,3 4 128-16,-1 1-128 0,2 1 192 0,-1 4-32 16,-1 3-16-16,1 0 0 0,0 4-16 0,0 1-128 15,-1 2 192-15,-1 0-64 0,0 2-128 0,-2 1 0 16,-1 0 144-16,-1 2-144 0,0-2 0 0,0 3 0 16,-2-3 0-16,-1 2 128 0,1-1-128 0,-1 1 0 0,-1-3 0 15,0-1 0-15,0 1-304 0,-2 0-16 16,3-1-16-16,-1 0 0 15,2-4-640-15,0 2-128 0,0-3-32 0,5 0 0 16,-1-2-848-16,2 0-160 0,1-2-32 0,2-2-11408 0</inkml:trace>
  <inkml:trace contextRef="#ctx0" brushRef="#br0" timeOffset="12204.55">21611 2840 20271 0,'-7'-2'1792'0,"-2"2"-1424"0,3-3-368 0,1 3 0 0,3 0 2192 0,-3 0 368 0,-2 0 80 0,-5-1 16 0,-4 1-2224 0,-5-2-432 16,-5-1 0-16,0 2-224 31,1 1-192-31,2 0-32 0,1 4-16 0,2-2 0 16,1 4-272-16,1-1-48 0,3 4-16 0,0-3 0 0,3 6 624 0,0 1 176 0,4-1 0 0,-1 4 0 15,3 4 832-15,0-1 256 0,2 3 32 0,2 0 16 16,0-2-720-16,2 1-144 0,2-3-16 0,0 0-16 31,3-3-672-31,0-2-128 0,1-2-16 0,3-4-16 0,-1-4-176 16,2-2-16-16,3-2-16 0,-1-2 0 0,2-4 96 0,1-1 0 15,-1-5 16-15,1 0 0 0,0 0 304 0,0-3 64 0,0 0 16 0,0-2 0 0,-1-3 560 16,0 1 96-16,0-1 32 0,-2 1 0 0,-1 0 656 0,-2 2 144 16,1-1 32-16,-3 6 0 0,-1 0-320 0,-1 1-64 15,0 6-16-15,-2-1 0 0,-1 5-112 0,-1 1-32 16,1 1 0-16,-2 3 0 0,0 0-96 0,1 1-32 16,-1 2 0-16,2 4 0 0,1-2 192 0,2 2 32 15,0 3 16-15,1-1 0 0,0-1-64 0,3 6-16 16,-1 0 0-16,1-1 0 0,2 3-368 0,-1 0-80 15,1 1 0-15,0 1-16 0,0-3-240 0,1 1-160 16,-1-2 32-16,-1-1 0 16,-1 2-768-16,1-5-160 0,0-3-32 0,-1 0 0 15,1-1-2064-15,-3-3-432 0</inkml:trace>
  <inkml:trace contextRef="#ctx0" brushRef="#br0" timeOffset="12696.72">22014 3126 14735 0,'-7'6'1312'0,"2"-3"-1056"0,0 0-256 0,1 0 0 0,3 0 3088 0,1-3 560 16,1 3 128-16,-1-3 0 0,-1 4-2592 0,1-1-528 0,-2 4-96 15,2-1-32 1,1 0-768-16,0-2-144 0,2-1-48 0,-1 0 0 15,0-1-128-15,1-2-16 0,1 2-16 0,-2-4 0 0,1 2 912 0,-2-5 192 0,0 2 48 0,-1-1 0 16,0-2 912-16,-1 0 176 0,0-4 32 0,-1 0 16 16,0-1-288-16,1-3-48 0,-2-2-16 0,2 0 0 15,0-3-752-15,2-2-144 0,-1 2-48 0,2-6 0 0,1-1-224 0,2 1-48 16,0 0-128-16,2-1 192 0,2 4-192 0,2 0-160 16,0 2 32-16,0 3 0 0,2 3-192 0,-2 2-16 31,-1 2-16-31,0 0 0 0,-2 4 352 0,1 0 0 15,-2-1 0-15,1 4 0 0,-2-2-320 0,0 1-32 16,0 2-16-16,0 2 0 16,-1-2-1104-16,2 2-240 0,-3 0-32 0,3 0-8576 0,0 2-1712 0</inkml:trace>
  <inkml:trace contextRef="#ctx0" brushRef="#br0" timeOffset="13315.79">22854 2781 11855 0,'-10'-6'512'0,"1"2"128"0,2-1-512 0,1 4-128 0,1-2 0 0,2 3 0 0,0 0 992 0,-2 0 160 15,-4 0 48-15,-5 3 0 0,-2-3-352 0,-6 4-64 16,-1 2-16-16,-3 0 0 0,-2 4-112 0,0 0-16 16,0 2-16-16,0 0 0 0,2 3-416 0,0-1-80 15,0 1 0-15,2 2-128 0,-1 2 512 0,3-1 0 16,1 1 0-16,1 0 0 0,3 1-512 0,2 1 0 16,4-2 0-16,2-3 0 15,3 0-576-15,3-2-128 0,3-2-32 0,3-3 0 0,3 1 480 0,3-7 80 16,2 2 32-16,1-4 0 0,3-1 432 0,1-1 96 0,1-1 0 0,2-4 16 15,1-2 304-15,-2 2 48 16,2-3 16-16,0-3 0 0,2 0 128 0,-1-2 16 0,0-1 16 0,0 1 0 16,-2-2-16-16,-1-2 0 0,0 2 0 0,-2 0 0 15,-2-2-464-15,-2 5-80 0,-1-1-32 0,-3 6 0 16,0-2-96-16,-2 0-32 0,-1 4 0 0,-1 1 0 16,-2 1 176-16,1 1 48 0,-2 2 0 0,0-1 0 15,0 2-432-15,1 0 0 0,-2 2 0 0,0-1-176 16,0 4 176-16,0-1 0 0,1 0-144 0,-1-4 144 15,0 0 192-15,0 21 96 0,1-11 32 0,0 0 0 16,-1 4-64-16,1 3-16 0,1 0 0 0,-1 6 0 0,0 3-416 16,-1 3-80-16,1 2 0 0,-1 2-16 15,0 2-160-15,0-2-16 0,-2-1-16 0,-1-1 0 16,0-1-48-16,-2-3 0 0,-1-4 0 0,-2 2 0 0,1-5 640 0,-3-1 128 16,0-3 32-16,-2 0 0 0,-2 1 352 0,-2-1 64 15,-5 0 0-15,-1 3 16 0,-4-3-272 0,-3-3-48 16,0 2-16-16,-1-2 0 0,0-1-384 0,2-2 0 0,3-3 0 15,3-2-176 1,3-5-1552-16,4-2-320 0,4-4-64 0,4-4-11904 0</inkml:trace>
  <inkml:trace contextRef="#ctx0" brushRef="#br0" timeOffset="13936.33">23149 2848 40543 0,'-3'3'1792'0,"-1"2"384"0,0 2-1744 0,1 0-432 0,1-1 0 0,2-2 0 16,0 5 0-16,0-1-144 0,-1 8 0 0,-1 10 0 16,0 5-960-16,1 9-192 0,1-1-48 0,1 2 0 15,2-8-336-15,1-2-80 0,-2-2-16 0,2-8 0 16,-2-1-224-16,1-4-48 0,-1-6-16 0,-1-2 0 0,1-2 1472 0,-2-2 288 15,0-4 64-15,0 0 16 16,-2-4 1696-16,1-2 320 0,0-2 80 0,0-5 16 0,0-3 288 0,-1-4 64 0,1-6 16 16,0-2 0-1,0-5-976-15,-1 0-192 0,1-4-32 0,0-1-16 0,1 0-1040 0,0 1 0 0,1 2-208 0,0 5 16 32,3 8-1008-32,-1 6-208 0,0 4-32 0,0 5-16 0,-1 5 144 15,1 7 32-15,-2 2 0 0,0 6 0 0,0-1 944 0,1 4 192 0,-1 6 144 16,1 3-192-16,0 4 576 0,1 0 128 0,1 2 0 0,1-2 16 0,0-3 112 15,1-2 32-15,0-4 0 0,0-3 0 0,2-3 464 16,-1-2 80-16,-1-6 32 0,2-3 0 0,-1-3-352 0,1-3-64 16,-2 0 0-16,3-6-16 0,-1-1-560 0,1-6-96 31,1 0-32-31,0-5 0 0,-2 1-128 0,1 2-144 0,0-5 144 0,-1 1-208 16,1-3 208-16,1 3 0 15,-2 0 0-15,2 0 0 0,0 3 0 0,-1 3 128 0,1 4-128 16,-2 4 0-16,0 2 0 0,-1 4-192 0,-1 2 0 0,-1 3 0 15,0 2 400-15,2 3 96 16,-3 0 16-16,1 2 0 0,2 0-160 0,0 3-32 16,0-4 0-16,3 4 0 0,0-1-128 0,1-2 0 0,2 2 0 15,0-4 0-15,1 3 0 0,1-5 0 0,0 0 0 16,-2 1 0-16,1 0 0 0,-2-1 0 0,1 0 0 16,-4 2 0-16,3 4 0 0,-4 3-144 0,1 3 144 0,-2 2 0 15,1 5-272-15,-3 1 48 0,0-1 16 0,-2-1 0 31,1-1-368-31,0-1-80 0,1-5-16 0,-2-2 0 0,1-3-864 16,1-2-160-16,1-1-32 0,2-5-13408 0</inkml:trace>
  <inkml:trace contextRef="#ctx0" brushRef="#br0" timeOffset="14429.08">24115 2834 42383 0,'-8'-6'1872'0,"0"3"400"0,1 1-1824 16,2 1-448-16,2 1 0 0,2 1 0 16,-1-1-1056-16,-2 2-304 0,-2-2-64 0,-4 3-16 15,-3 1-1008-15,-4 2-208 0,-1 1-32 0,-2 2-16 16,-1 1 544-16,0 2 112 0,0 1 32 0,0-1 0 15,0 4 848-15,1 0 160 0,0 0 48 0,3 3 0 0,1-1 2560 0,1 1 528 16,4 1 112-16,1-2 0 0,1-2 624 0,4 0 112 0,2-1 32 0,0-1 0 16,3-2-1808-16,0-2-368 0,3-1-64 0,0-3 0 15,2 0-1120-15,0-1-224 0,3 0-32 16,-1-4-16-16,2 2-96 16,1-6-32-16,-1 2 0 0,4-2 0 0,-1-3 224 0,1-1 32 15,-1 1 16-15,-1-6 0 0,-1 5 1040 0,0-3 208 0,0-1 32 0,0 0 16 0,-2 0 208 0,0 1 64 16,-1 0 0-16,-1 0 0 0,0 1-416 0,-1 2-80 15,0 1-16-15,0 0 0 0,-1 1-320 0,0 1-64 16,-1 0 0-16,1 2-16 0,0 1-176 0,0 1 128 16,1 0-128-16,-1 0 128 0,3 0-128 0,-1 3 192 15,1 1-192-15,-1 1 192 0,2 2 32 0,-1 2 16 16,1 2 0-16,-1 2 0 0,1 1-240 0,-2-1 0 0,0 4 0 16,0-2 0-16,1 1 0 0,0-1-288 0,0 1 32 0,1-3 16 15,0 2-112-15,1-2-32 0,1-3 0 0,0-1 0 31,2 0-1312-15,0-5-272-16,2-2-48 0,1-2-13984 0</inkml:trace>
  <inkml:trace contextRef="#ctx0" brushRef="#br0" timeOffset="14730.34">24803 2778 33167 0,'-4'5'1472'0,"0"-3"304"0,1 0-1424 0,0 2-352 0,1-2 0 0,0 0 0 0,2 0 464 0,-1 0 32 16,-3 2 0-16,0 5 0 0,-1 1-112 0,-4 2 0 16,0 2-16-16,-1 1 0 0,0 1 160 0,-2 2 48 15,-1 4 0-15,-4 7 0 0,0 1-416 0,-4 3-160 16,0 3 128-16,-2 1-128 0,-1-5 0 0,1 0-304 0,-2-1 48 0,0-2 16 15,0-3-16-15,2-2 0 0,2-5 0 0,2-3 0 47,3-4-1328-47,4-2-272 0,2-2-48 0,3-3-12528 0</inkml:trace>
  <inkml:trace contextRef="#ctx0" brushRef="#br0" timeOffset="14886.84">24259 2882 41471 0,'2'-6'1840'0,"-1"2"368"0,2 4-1760 16,-1-2-448-16,1 4 0 0,1-2 0 0,0 2 384 0,3 0-16 15,3 2 0-15,4 1 0 0,6 1-192 0,7 4-48 16,6 2 0-16,1 2 0 0,4 4-320 0,3 2-80 16,1 5-16-16,-1 1 0 15,-3 1-944-15,-3-1-192 0</inkml:trace>
  <inkml:trace contextRef="#ctx0" brushRef="#br0" timeOffset="22984.47">28117 7544 23951 0,'2'-8'2128'0,"-1"1"-1696"0,1 5-432 0,-4 1 0 15,2 1 736-15,-1-3 64 0,1 0 16 0,-1-1 0 16,0-5 1024-16,-2 1 208 0,-2 0 32 0,0 2 16 15,-3 0-672-15,-2 0-128 0,0 2-16 0,-4 1-16 16,-1 2-624-16,-3 2-128 0,-3 2-32 0,-4 1 0 16,-2 2-224-16,-4 0-64 0,-4 1 0 0,-5 4 0 0,-5-1-32 0,-9 0-16 15,-11 3 0-15,-8-1 0 16,0 0 16-16,-7 2 0 0,-6 1 0 0,-10-2 0 16,-5 2 48-16,-5-1 16 0,5-2 0 0,-1 1 0 0,-2-1 16 0,-2 0 0 15,-3-2 0-15,5-2 0 0,6 0-16 0,3-2 0 16,0 1 0-16,1-1 0 0,5-2-48 0,3-1-16 15,4 3 0-15,-6-1 0 0,-5 3-160 0,0-2 160 16,7 3-160-16,2 1 160 0,9-1-160 0,5 0 0 16,4 1 0-16,7-3 0 0,2 2 0 0,8 0-144 0,5 1 144 15,5-4 0-15,6 4 0 0,5-3 224 16,5 2-16-16,6-3 0 0,3 0-208 0,4 0 0 0,3 0 128 0,3-2-128 16,3-1 128-16,1 3 0 0,3-2-128 0,4-1 192 15,0 3-192-15,2 1 128 0,1 1-128 0,1 0 0 16,1 2 208-16,2 1-48 15,0 0-16-15,1 4 0 0,0 3-144 0,0 0 128 16,1 5-128-16,-2 3 128 0,0 0-128 0,0 5 0 0,0 4 0 0,-2-1 128 16,-1 5-128-16,-1-2 0 0,0 2 0 0,1 8 0 15,0 10 0-15,0 6 0 0,3 6 0 0,-2 2 0 16,3 1 0-16,-1-2 0 0,2 2-160 0,-3 1 160 0,2 3 0 0,-1 4 0 16,-2 4-128-16,-1-2 128 0,0 0 0 15,-1 0 0-15,2 8 0 0,-4 0-144 16,0-7 0-16,-2-6 0 0,-1-5 0 0,-2-6 0 0,1-3 144 0,-3 0 0 15,1-2-144-15,-1-4 144 0,-2-1 0 0,-1-8 0 16,1-5 0-16,0-3 0 0,-2-6 0 0,2 0 0 16,-1-6 0-16,0 1 0 0,1 0 0 0,0-2 0 15,1-1 0-15,0-1 0 0,0-3 0 0,0 1 128 16,0-5-128-16,1 2 128 0,0-4-128 0,-1-1 160 16,2-2-160-16,-2 0 160 0,0-3-160 0,0 2-144 0,-2-3 144 15,0 1-208 1,0 0-176-16,-2-4-48 0,0 4 0 0,-1-2 0 0,0-2 304 15,-1 1 128-15,0 0-128 0,0 2 128 0,-2-3 0 0,0 1 0 0,0 3 144 0,-2 1-144 16,2-1 128-16,-2 3-128 0,0-1 0 0,0 2 0 16,0 0 0-16,0-2 0 15,3 0 0-15,-1 0 0 0,2-3 352 0,2-3 16 16,2-2 0-16,1 0 0 0,1-2 176 0,2-1 32 0,3-1 16 0,3 0 0 16,1-1-416-16,5-3-176 15,1-2 128-15,3 0-128 0,3 0 0 0,3-3 0 0,1 2 0 0,6-2 0 16,7-1 0-16,8 0 0 0,9 2 0 0,11 1 0 15,3 0 0-15,3 2 0 0,-3 4-224 0,2-4 80 16,4 4-144-16,3-2-32 0,6 1 0 16,-1 0 0-16,-8 2 320 0,-4 0 0 0,-3-2 0 0,3-1 144 0,5 0 48 0,2 2 0 15,0-2 0-15,-4 1 0 0,-7 0-192 0,-1-3 0 16,5 2 0-16,3-3 0 0,7 2 128 0,-5-2-128 16,-5 2 0-16,-6 1 128 0,-5 0-128 0,5 0 0 15,9 1 0-15,2 1 0 0,0 2-192 0,-6 4 192 16,-6-2-160-16,-2 1 160 0,1 1-304 0,1 0 48 15,4 4 0-15,-2-1 0 0,-5 0 96 0,-4 4 32 0,-5-2 0 16,-6 2 0 0,-6 1 128-16,-6-1-160 0,0 0 160 0,-5-2-160 0,0 0 288 15,-6-1 64-15,-2 1 16 0,-5-6 0 0,-1 2 240 0,-5-6 64 16,-1 0 0-16,-6-3 0 16,1 0-128-16,-4-4 0 0,-1 0-16 0,-3-8 0 15,-1 1 80-15,-1-7 0 0,-3-2 16 0,-2-5 0 16,1-1-16-16,-1-6-16 0,-1-5 0 0,1-5 0 15,2-2-288-15,2-4-144 0,1-2 160 0,2-4-160 16,3 3 0-16,1 1 0 0,1-4 0 0,1 3 0 0,1 0 0 16,-1-5 0-16,2-4 0 0,-4-1 0 0,1-2 0 15,-1 2 192-15,-2-2 0 0,-3-1 0 0,-1 1 128 0,-3-10 0 16,-3-3 16-16,-2-4 0 0,-1 4-80 16,-3-5-32-16,-3-3 0 0,-2-4 0 0,-1-4-64 0,-2 1-16 15,-2 2 0-15,0-5 0 0,-3-5 304 0,-1 3 64 16,0-1 16-16,2 2 0 0,2 6-384 0,0-2-144 15,5 1 0-15,1 3 0 0,3 13 0 0,3 8 0 16,2 8 0-16,1 1 0 16,-1 3-640-16,2 0-112 0,0 4-16 0,3 3-16 15,0 6 32-15,1 8 16 0,0 1 0 0,-1 7 0 16,2 3-192-16,1 5-32 0,0 4-16 0,1 4 0 16,1 1-512-16,3 3-112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03:59.378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  <inkml:brush xml:id="br2">
      <inkml:brushProperty name="width" value="0.05292" units="cm"/>
      <inkml:brushProperty name="height" value="0.05292" units="cm"/>
      <inkml:brushProperty name="color" value="#002060"/>
    </inkml:brush>
  </inkml:definitions>
  <inkml:trace contextRef="#ctx0" brushRef="#br0">26800 8493 35007 0,'-4'1'3120'0,"0"-1"-2496"0,3 0-496 16,2 0-128-16,1 0 160 0,-1-1 16 0,0 1 0 0,0 0 0 15,2-3 624-15,0 0 128 0,5 0 32 0,1-1 0 16,2 2-320-16,1-2-48 0,0 1-16 0,2 0 0 15,0 3 80-15,0 0 16 0,-1 0 0 0,-1 0 0 16,1 4 96-16,-2 2 32 0,-1 0 0 0,-1 3 0 16,0 1-128-16,0 2-32 0,-2-1 0 0,-1 4 0 15,-1 1-368-15,2 3-80 0,-3 0 0 0,1 6-16 0,-1-4 16 0,0 5 0 16,0-1 0-16,-2 1 0 0,2-1 0 16,1 1 0-16,0 0 0 0,0 1 0 0,2-1-64 0,0 2-128 15,2 1 192-15,2-5-64 0,2 5 32 0,0-3 0 16,2 2 0-16,0 1 0 0,1-1 32 0,2 0 16 15,-1 3 0-15,0-2 0 0,1-1-16 0,0-2 0 16,0 3 0-16,1-1 0 0,-1 1-192 0,1-1 0 16,1 3 0-16,1-1 0 0,-2 3 0 0,3 2 0 15,-1 4 0-15,1 2 0 0,-4 0 0 0,1 0 0 16,-2-1 0-16,-1 1 0 0,-1-6 0 0,0 1 0 0,-1 1 0 0,-1-3 0 16,-2-1 0-16,2-3 0 0,-1 3 0 0,0-1 0 15,1-1 0-15,-2 1 0 16,1 0 0-16,-1-1 0 0,3 0 0 0,-2-3 128 0,2 1-128 0,-2-2 0 15,2 0 128-15,-2 2-128 0,1-3 176 0,-1 1-176 16,0-1 128-16,-1 0-128 0,1 2 0 0,-1 1 0 16,0-1 0-16,-1 0 0 0,0 0 0 0,-2 0 0 15,2-2 0-15,-2 0 0 16,0-1 0-16,0-5 0 0,-1-3 0 0,-1-4 0 0,-1-3 0 0,1-1-192 0,1-2 192 16,0 0 0-16,2-1 0 0,-1-1 0 15,2-2-192-15,0 0 0 0,0 1 0 0,1-4 0 0,-1 1 192 0,1-1-176 16,-1-1 176-16,-1 1-160 0,-2 0 160 0,1-4-192 15,-2 3 192-15,-1-1-192 0,-2-1 192 16,-1 0 0-16,-2 0 0 0,-2-4 0 0,0-3-144 0,-4-1 0 16,-4-2 0-16,-4-6 0 0,-3-3-112 0,-4-4 0 15,-1-2-16-15,-3-3 0 0,-4-4-96 0,-1-6-16 16,-3-3 0-16,-1-5 0 0,-1-6 256 0,-1-3 128 16,3-4-160-16,1 1 160 0,1 1 0 0,-1-7 160 15,1-5 0-15,4 2 0 16,2 0 0-16,5 7 0 0,4 3 0 0,2 0 0 0,2 1-160 0,-2 2 0 0,3 5 144 15,0 5-144-15,-1 3 0 0,-1-1 144 0,0 4-144 16,-1 3 0-16,1 1 0 0,-2-4 0 0,0 3 0 0,1-3 0 16,0 3 0-16,-1-1 0 0,1 2-144 0,-1 1 144 15,0 5-224-15,2-1 32 0,-1 5 16 0,1 4 0 16,-1-2 16-16,2 4 0 16,-1 4 0-16,1 2 0 0,1 1 32 0,0 5 0 0,0 1 0 0,-1 3 0 15,2 0 128-15,1 4-192 16,-1 1 192-16,1 0-192 0,2 1-80 0,0 1-32 0,3 2 0 0,0 1 0 15,1 0 144-15,1 0 32 0,1-1 0 0,1 2 0 16,2 0 128-16,1 0 0 0,0 0 0 0,2 1 0 16,0-1 0-16,0 1 0 0,0-1 0 0,0 1 0 15,0-1 0-15,0 0 144 0,1-2-16 16,-1-1-128-16,0 2 0 0,1 1 0 0,0 1 0 0,1 0 0 0,0 3 0 16,3 2 0-16,1 4 176 15,1 5-48-15,2 5-128 0,3 3 0 0,2 8 0 16,1 4 0-16,1 3 0 0,0 4 0 0,1 6 0 0,-1 0 0 15,0-1 0-15,0 4 0 0,0 0 0 0,1 4 0 0,-1-2 176 0,-1 2-48 16,2 2 0-16,-2-7 0 0,-1-7-128 0,-1 1 128 16,2 1-128-16,0 0 128 15,2 1 0-15,-2-2-128 0,1-1 192 0,0 1-64 0,-1 1 128 0,-1 2 0 16,2 0 16-16,-2 2 0 16,2-2 32-16,-2 4 0 0,2-3 0 0,-4-3 0 0,-1 0-304 0,0-2 0 0,0 2 0 0,-1-7 0 15,-1-2 0-15,-2-3 0 0,1-2 0 0,0-6 0 16,-3-3 0-16,0-4 0 15,-2-3 0-15,1-5 0 0,-2-6-384 16,0-4-16-16,0-6-16 0,-1-4 0 0,-1-11-608 0,-1-11-112 16,-2-12-16-16,-5-25-16 0</inkml:trace>
  <inkml:trace contextRef="#ctx0" brushRef="#br0" timeOffset="11581.67">27851 9618 21183 0,'-1'4'1888'0,"-1"-3"-1504"0,1 1-384 0,0 1 0 0,1-2 1216 0,0 2 160 31,0 3 32-31,-1 3 16 0,-2 0 880 0,1 5 160 0,-1 1 32 0,2 1 16 0,0 0-1216 0,1 0-240 16,0-1-48-16,0 1-16 0,0-2-688 0,0 0-144 15,1-1-32-15,0 0 0 0,2 2 64 0,-1-2 0 16,1 3 0-16,-1-4 0 0,3 4-64 0,-1-4 0 16,0 5 0-16,0-4 0 0,0 0 0 0,1-1 0 15,-1-2 0-15,0 2 0 0,-1-4-128 0,0 0 128 16,0-2-128-16,-1 1 128 0,-1-4 0 0,0 1 0 15,0-2 0-15,-1-2 0 0,2 0 80 0,-2-3 16 16,0-1 0-16,1-2 0 0,-1 0-16 0,0-3 0 16,0-1 0-16,0-5 0 0,-1 2-32 0,-1-3-16 0,1-3 0 0,-1-1 0 15,-1-1 32-15,-1-1 0 0,1-3 0 0,-2-1 0 16,1 4-192-16,-1-4 0 0,0 1 0 0,0 3 128 16,2 0 64-16,-1 0 0 0,1 1 0 0,1 2 0 31,-1-1 0-31,2 4 16 0,1 0 0 0,1 1 0 15,1 2-80-15,0 3-128 0,1-1 176 0,2 1-176 16,0 4 128-16,1-2-128 0,1 6 0 0,3-2 0 0,0 1 0 16,1 3 0-16,1 0 0 0,2 3 0 0,0-3 0 0,-1 4 0 15,1-1 0-15,-1 2 0 0,-1-1 0 0,0 0 0 16,-1 2 0-16,-1 0 0 0,0 0 0 0,-2-2 0 16,1 2 0-16,-1 0 0 0,-1 1 0 0,-1-1 0 15,0 0 0-15,-1-2 0 0,0-2 0 0,-1 2 0 16,0-2-208-16,-1-2 80 15,1 0-384-15,-1 0-80 0,0-2-16 0,1-1 0 16,0 2-320-16,-2-1-64 0</inkml:trace>
  <inkml:trace contextRef="#ctx0" brushRef="#br1" timeOffset="18969.93">26337 10997 24879 0,'0'0'2208'0,"0"0"-1760"16,0 0-448-16,0 0 0 0,0 1 2000 0,0-1 320 16,0 3 64-16,0-3 16 0,2 2-624 0,-1-2-128 15,0 1-32-15,-1-1 0 0,0 0-848 0,0 0-192 0,0 0-16 0,0 0-16 16,26-1-288-16,-15-1-48 0,1-1-16 0,3 2 0 16,4-2 0-16,-1 2 0 15,3 1 0-15,0 0 0 0,-1 4-16 0,-1-4-16 0,-2 4 0 0,3-1 0 16,0 3-160-16,-1 1 0 15,0 1-160-15,0-1 160 0,-2 2 0 0,-1-2 0 16,0 2 208-16,0 0-64 0,-4-3-16 0,3 2 0 16,0 0 0-16,1 2 0 0,0-1-128 0,0 2 192 15,0 0-192-15,-1 0 192 0,1 2-64 0,-1-1-128 0,0 3 192 0,0-1-64 16,0-2-128-16,-2 4 0 0,2-1 0 0,-4 1 128 16,2 2-128-16,-5-2 128 0,0 4-128 0,-3-4 128 15,-2 3-128-15,1 1 0 0,-3 2 0 16,1 1 128-16,-2 0-128 0,-2 0 0 0,1 2 0 0,0 0 0 0,0-2 0 0,-2 1 0 15,1 2-144-15,-1 0 144 0,1-2-208 0,-2 1 16 16,2-1 0-16,-2 0 0 0,0-1 48 0,0-1 16 16,-1-1 0-16,-1-1 0 0,0-2 0 0,-3 1 0 15,1-2 0-15,-3 4 0 0,0-2 128 0,-2-2 0 16,0 0 0-16,0-1 0 16,1 0 0-16,-1 0 0 0,1 1 0 0,-2-5 0 0,2 1 0 0,-1 0 0 15,0-2 0-15,2-1 0 16,0 0 0-16,0-2 0 0,0 0 0 0,2 0-128 0,0-4 128 0,1 2 0 0,0-2 0 15,1-1 0-15,-1-2 0 0,1-1 0 0,1-1 0 0,0 1 0 16,-1-4 0-16,1-2 0 0,0-1 128 0,0 1-128 16,1-4 144-16,0 2-144 15,1-2 192-15,1-3-192 0,0 1 192 0,2-1-64 0,1-2 0 0,1-1-128 16,2 0 256-16,-1-3-48 0,3-1-16 0,1 2 0 16,2-5 16-16,-1 2 0 0,2 2 0 0,-1-6 0 15,1 3-208-15,1-1 144 0,-1-3-144 0,-1-1 128 16,1 1-128-16,0-2 160 0,-1-1-160 0,1 1 160 15,1-4-160-15,0 1 160 0,1-1-160 0,-1-3 160 0,1 3-32 16,0 1-128-16,1-1 192 0,-1 1-64 0,1-1 48 16,0 1 0-1,0-1 0-15,2-3 0 0,1 4-16 0,0-1 0 0,1 1 0 0,0 1 0 0,0-1-160 0,1-1 160 32,2 4-160-32,-2 1 160 0,-1 3-16 0,0 2 0 0,1 0 0 0,-1-1 0 0,2 2-144 0,-1 2-176 31,-1-2 48-31,1 1 0 0,0 1 128 0,0-1-192 0,-1-1 192 0,1 2-192 31,-1-4-272-31,2 1-64 0,-2 0-16 0,1-2-13344 0,2 1-2688 16</inkml:trace>
  <inkml:trace contextRef="#ctx0" brushRef="#br1" timeOffset="24486.48">8857 11516 10127 0,'10'0'896'0,"-2"0"-704"0,-2 0-192 0,-2 0 0 16,-2 0 1664-16,4 0 320 0,5 3 48 0,8-3 16 15,4 2-1472-15,3-2-304 0,3 1-48 0,-4 2-16 16,-2-1-1808-16,-2 2-352 0,-1 0-80 16,-2-2-16-16</inkml:trace>
  <inkml:trace contextRef="#ctx0" brushRef="#br1" timeOffset="25418.65">9157 11582 8639 0,'-18'25'192'0,"16"-21"32"0,1-1 16 0,1-3 0 0,-2 0-240 0,-3 2 0 16,-2 2 0-16,-5 0 0 0,-7 4 3328 0,-3-4 640 15,-2 2 112-15,1-3 16 0,-1-3-1312 0,1-3-272 16,-1 0-48-16,1-4-16 0,1-1-1248 0,-2 0-256 15,1-1-48-15,-3-3-16 16,1 3-1200-16,-2-1-224 0,-2-3-48 0,0 3-16 16,-4-2-256-16,-1 3-48 0,-2 4-16 0,-1 3 0 0,1-1 560 0,-2 6 112 15,-1-2 32-15,1 2 0 0,8-1 608 0,-1 2 128 16,1-2 32-16,-1 0 0 0,1 0 288 0,5 0 48 16,5-2 16-16,4 0 0 0,4-2-320 0,2 0-48 15,1 0-16-15,4 0 0 0,1 2-672 0,2-3-144 16,1 2-16-16,1 1-16 15,1-4-976-15,2 3-192 0,2 0-32 0,1-3-16 0,1 4 1120 0,0-2 240 0,0 2 32 0,2 0 16 16,0 0 944-16,5 2 192 0,1 2 32 0,-1-2 16 16,-1 3 400-16,2 0 80 0,4 1 16 0,2 2 0 15,2 1-800-15,2-2-160 0,2 2-16 0,1-3-16 16,2 0-544-16,0 0 0 0,1-2-240 0,0-2 80 31,-4 2-752-31,2-4-160 0,1 3-16 0,0-3-16 0,-3 1-624 0,-1 1-112 16,-3 2-16-16,-1-2-16 0,-1 2 720 0,-3-1 128 15,-2-2 48-15,0 4 0 0,-2-4 1264 0,-3 1 256 0,0 1 48 0,0 1 16 0,-1-4 576 0,0 1 112 16,-1-1 32-16,1 0 0 0,-2-1-336 16,0-2-64-16,-1 2-16 0,-1-2 0 0,-1 1-400 0,-1 1-64 15,0-2-32-15,-3 0 0 0,0 0-416 0,-1 1-304 16,-1 0 48-16,-3 2 16 0,-1 0 48 0,-3-2 16 16,-4 4 0-16,-2-2 0 0,-5 0 176 0,-3 0 0 15,-4-2 0-15,-3 2 0 0,-2-3-176 0,-2 2 0 16,-2-5 0-16,-2 2 0 0,0-1 416 0,-1 2 80 15,1-3 0-15,1-1 16 0,1 4 480 0,1-4 80 16,-1 1 32-16,0 3 0 0,0-4-480 0,0 4-112 0,2-2-16 16,-2 1 0-16,-1 0-320 0,-1 2 144 0,2-2-144 15,2 4 0-15,2-2 0 0,3 2-144 0,-2 2-16 0,4-2 0 16,1 4-176-16,3-4-48 0,3 2 0 0,2 0 0 16,2 0 256-16,3 0 128 0,3 2-160 0,1-1 160 15,4-2 0-15,1 1 0 0,3 2 0 0,4-1 0 16,2-3 160-16,5 1-160 0,4 1 128 0,6-2-128 15,5 0 0-15,5 3 0 0,6-6-192 0,5 3 192 16,3-2 0-16,4 1 0 0,6 1 0 0,2 0 192 16,3-3-192-16,2 3-272 0,5-4 64 0,-2 2 16 15,-2 1 64-15,2-2 128 16,1-1-208-16,1 4 80 0,-1-2 128 0,-1 0 0 0,0 0 0 0,-2 0 0 16,-3 2 128-16,2-4 16 0,2-2 0 0,-3 2 0 0,-5-2 16 0,-2 1 0 15,0-1 0-15,-3 0 0 16,-3-2-160-16,-6 0 192 0,-4-2-192 0,-6 2 192 0,-4-3-192 0,-6 4 0 15,-2-3 0-15,-5 1 0 0,-3 3 0 0,-4-1 0 16,-3 2 176-16,-4 1-176 0,-4 0 400 0,-4-1-16 16,-3 2 0-16,-6 0 0 0,-6 3-160 0,-7 3-32 15,-4-3-16-15,-7 2 0 0,-7 2-176 0,-6-1 0 16,-7 2-160-16,-5 2 160 0,-4 3-256 16,-3-1 32-16,-1 4 16 0,-1-3 0 0,0 0 208 0,-3-2-176 15,0 2 176-15,0-1-160 0,3 1 160 0,-3 0 0 0,0 2 128 0,2-5-128 16,3 2 0-16,0 0 0 15,2-6 0-15,2 1-128 0,9-1 128 0,-1-2 0 16,5-2 0-16,3-2 0 0,3-1 0 0,7-2 0 0,3 0 0 0,7-3 0 16,6 4 0-16,5-1 0 0,5 0 128 0,1 0-128 15,4 0-624 1,2-1-192-16,3-1-32 0,5 0-16 0,3 3-1152 0,7-1-224 0,6 1-64 16,4 0-12000-16</inkml:trace>
  <inkml:trace contextRef="#ctx0" brushRef="#br2" timeOffset="58052.38">24940 1203 8287 0,'-1'0'736'0,"0"0"-592"0,-1 0-144 0,1-2 0 0,1 2 1824 0,-1 0 336 32,-2 0 64-32,1-3 16 0,-3 2 624 0,-1-2 128 15,1 0 16-15,-1-1 16 0,2-2-1424 0,0 1-304 16,2-1-48-16,0-1-16 0,2 3-736 0,0-5-160 0,3 0-16 0,-1-1-16 15,2 3 128-15,0-4 16 0,2 0 16 16,1-4 0-16,1-1 128 0,1-3 32 0,-2 3 0 0,-1 0 0 16,-1 0-128-16,-1 1-32 0,-2 2 0 0,-2 0 0 15,-1 1-144-15,-1-2-16 0,-3 6-16 0,-2-2 0 16,0 1-96-16,-2 2 0 0,1 0-16 0,-5 1 0 16,2 0-48-16,-2 1 0 0,0 4 0 0,0-3 0 15,0 4-128-15,0 1 0 0,0 2 0 0,0 3 0 16,0 0 0-16,1 0 0 0,-2 4-192 0,2 0 192 15,0 0-144-15,-2 5 144 0,-1-3 0 0,2 4 0 16,-1 0 0-16,2-2 0 0,2 1 0 0,0 1 0 0,1-4 128 16,1 7 64-16,-2-3 32 0,0 6 0 15,-1 0-32-15,1 1-16 0,0 3 0 0,1 1 0 0,1 1-48 0,0 1 0 16,2-1 0-16,1-2 0 0,0 3 0 0,3-5-128 16,0 0 192-16,2-1-64 0,0 0-128 0,2-1 192 15,0 0-192-15,0 0 192 0,2 1-192 0,-1-5 192 16,0 2-192-16,0 1 192 0,-1 1-192 0,1 0 0 15,1 2 0-15,-2 3 0 0,0-1 0 0,1 3 0 16,-2-1 0-16,0 3 0 0,-1-1 0 0,2 1 0 16,-2-1 0-16,-2 3 0 0,2-2 0 0,-1-2 0 15,1 0 0-15,-1-2 0 0,0-1 0 0,1-1 0 0,-2-3-192 16,2-2 192-16,0-2-352 0,0-2 48 0,-1-3 16 16,1-1 0-16,-1-2 128 0,-1-4 32 0,-1 0 0 0,1-2 0 31,-1-2-352-31,-2 0-64 0,0-4-16 0,-2 0-17216 0</inkml:trace>
  <inkml:trace contextRef="#ctx0" brushRef="#br2" timeOffset="58577.2">24192 1704 36863 0,'-1'-1'3264'0,"1"-2"-2608"0,1 3-528 0,1 0-128 0,1 0 512 0,1 0 80 16,2-2 16-16,2 0 0 16,7 2-16-16,4 0 0 0,4 0 0 0,3 0 0 15,1 2-256-15,2 0-48 0,1 1-16 0,0-3 0 0,5 1-272 0,1-2 0 16,1 1 0-16,3-5 0 0,3 0 0 0,0-1 0 16,0-3 0-16,1-3 0 0,-1 2 0 0,0-3-144 15,-4 1-16-15,0-2 0 16,3-2-736-16,4-2-128 0,3-7-48 0,2 3-16368 0</inkml:trace>
  <inkml:trace contextRef="#ctx0" brushRef="#br2" timeOffset="58991.42">25155 1659 26719 0,'-16'3'1184'0,"4"-1"240"0,1 3-1136 0,2 0-288 15,5-4 0-15,2 2 0 0,-2 3 784 0,-3-2 112 16,-5 4 0-16,-2 6 16 0,-4 2 656 0,1 3 128 16,0 2 32-16,-1-2 0 0,1 2-1120 0,2 2-224 0,2-1-32 0,-1 2-16 15,2 3-336-15,-1 1 0 0,1 1 0 0,0-3 0 16,3-2 0-16,2-4-256 0,2-1 64 0,2-3 0 16,4-1 192-16,2-6 0 0,3-1-144 0,4 1 144 15,3-6 704-15,2 0 192 0,4-3 64 0,2-4 0 0,4-1-384 16,2-1-64-16,3-2 0 0,4-1-16 0,4-4-272 0,2-2-48 15,1 2-16-15,-2-6 0 0,1 1-160 0,-3 2 0 16,-1-4 0-16,-3 1 0 0,-1-2 0 0,-4 1 0 16,-4 1 0-16,-3-2 0 0,-3 5 0 0,-5-4 0 15,-3 1 0-15,-5 1 0 0,-2-2 160 0,-5 1-160 16,-1 1 192 0,-3-2-192-16,-2 1 208 0,-3 1-64 0,-3-4-16 0,-2 2 0 15,1 1-128-15,-2 1 0 0,-3-2 0 0,-1-1 0 16,2 5 0-16,0 4 0 0,2-1 0 0,-1 6-176 0,2 1-128 0,3 1-16 0,-1 3-16 0,2 2 0 31,1 2-288-31,2 3-48 0,2 1-16 16,0 0 0-16,2 4-1744 0,2 2-368 15</inkml:trace>
  <inkml:trace contextRef="#ctx0" brushRef="#br2" timeOffset="59414.86">25632 1735 11055 0,'7'2'976'0,"-2"2"-784"0,-2-4-192 0,-1 2 0 0,-1 2 720 0,1-1 112 15,3 4 0-15,3 3 16 0,0 6 1328 0,1 3 256 16,-2 3 48-16,-3 3 16 0,-1-6-160 0,-3 2-32 16,-2-1 0-16,2-1 0 0,-1-3-736 0,1 0-160 15,0-1-16-15,1-3-16 0,2-2-528 0,-1 0-96 16,1-4-32-16,0 0 0 0,1 0-384 0,0-3-80 0,0-3 0 15,-1 0-16-15,2 0 112 0,-1-3 32 0,0 0 0 0,-1-2 0 16,1-3 48-16,0 2 16 0,-1-4 0 0,0-2 0 16,1-3 0-16,-2-1 0 0,1 0 0 0,-3-3 0 15,0 1-64-15,-2-2-16 0,1-2 0 0,-1-1 0 16,-1 5-112-16,1-4 0 0,-2 2-16 0,2-2 0 16,0 3-80-16,1 1-16 0,1 1 0 0,0 1 0 15,1 2-16-15,1 0-128 0,1 2 192 0,1-1-64 16,1 1-128-16,0-1 192 0,2 4-192 0,2 0 192 0,2 1-192 15,1 2 0-15,3-2 0 0,3 0 0 16,1 2 0-16,1 0 0 0,-3 2 0 0,2-2 0 16,1 4 0-16,1 2-192 0,-1-3 64 0,-2 6 128 0,1-3-320 0,-2 3 48 15,-1 2 16-15,-1 1 0 16,-3 1-208-16,-1 0-48 0,-1 2 0 0,-1-2 0 16,0 2-176-16,-2 1-32 0,-1-2-16 15,-1 0-18368-15</inkml:trace>
  <inkml:trace contextRef="#ctx0" brushRef="#br2" timeOffset="61047.21">27709 1442 18431 0,'-2'0'1632'15,"1"-2"-1312"-15,0 2-320 0,0 0 0 0,1 0 768 0,0 0 96 0,-3 0 16 0,1 0 0 16,-2 0-16-16,-1-2 0 0,0 2 0 0,1-1 0 15,-1-2-864-15,3 1-384 0,0 1 16 0,-1-2 16 32,2 1-1056-32,0 0-192 0,1 0-64 0,-2-2 0 0,4 0 1136 0,-2 2 208 0,0-2 64 0,1 2 0 15,0-1 1424-15,-1 0 304 16,1 0 48-16,1 2 16 0,-2-2 496 0,1 0 96 0,-1 0 32 0,1 1 0 16,-1 1-256-16,0-2-48 0,0 3-16 0,-1-1 0 15,1 1-704-15,0-3-144 0,-1 3-32 0,1 0 0 16,0 0-640-16,0 0-144 0,0 0-32 0,0 0 0 15,0 0-144-15,0 0 0 0,0 0 0 0,0 0 0 16,0 0 0-16,0 0 0 0,0 0 0 0,0 0 0 0,0 0 0 0,0 0 0 16,0 0 0-16,0 0 0 0,0 0 0 0,0 0 0 15,0 0 0-15,0 0 0 0,0 0 208 0,0 0-32 16,0 0-16-16,0 0 0 0,0 0 32 0,0 0 0 16,0 0 0-16,0 0 0 0,0 0-192 0,0 0 128 15,0 0-128-15,0 0 128 0,0 0-128 0,0 0 0 16,0 0 0-16,0 0 0 0,0 0 0 0,0 0 0 15,0 0 0-15,0 0 0 0,0 0 0 0,0 0 0 16,0 0 144-16,0 0-144 0,0 0 128 0,0 0-128 16,-20-2 128-16,20 4-128 0,-1-2 0 0,1 0 144 0,0 3-144 15,0-3 0-15,0 0 144 0,0 0-144 0,0 1 0 0,-2 2 144 16,2-2-144-16,-2 1 0 16,2-2 0-16,0 0 0 0,0 0 0 0,0 0 0 15,-21 15 0-15,12-11 0 0,0 2 0 0,-2 0 0 16,0 0 0-16,-2 1 0 0,-5 2 0 0,1 1 0 15,2-1 0-15,-1 1 0 0,-2 0 192 0,-1 2-64 0,0 1 0 0,1-1 0 16,-1-1 0-16,2 4 0 0,0-2 0 0,2 0 0 0,1-1-128 16,1 1 0-16,2-4 0 0,1 4 0 0,1-5 0 15,3 0 0-15,2 1 0 0,0-3 0 0,4 0 0 16,0 0 0-16,2-2 0 0,0 0 0 0,2-1 0 0,1 0 0 16,2-1 0-16,2-1 0 0,1 2 0 15,1-3 0-15,2 2 0 0,1-2 0 0,2 0 0 0,3 0 0 16,-1 0 0-16,4 0 0 0,3 2 0 0,2 0 0 15,3 2 0-15,0-1 0 0,-1 2 0 0,-1 2 0 16,-1 0 0-16,-2 2 0 0,-2-2 0 0,-2 4-256 16,0-1 64-16,-2 3 16 0,-2-1 176 0,-1 1-208 15,-2 2 80-15,-1-1 128 0,0 1-144 0,-3-2 144 0,1 0 0 16,-1 0 0-16,-2 2 0 0,2-5 0 0,-1 2 0 16,-1-3 0-16,0 1 0 0,-1 0 0 0,1-4 0 0,-2 4 0 15,-1-4 0-15,-1 0 0 0,-2 3 0 0,-2-2 0 16,-1 0 0-16,-3-1 0 0,-1 2 0 0,-4-3 0 15,1 2 0-15,-5 1 128 0,-1-2-128 0,-4 2 192 16,-2 0 0-16,-1-1-16 0,2-1 0 0,-2-2 0 16,-4 2-176-16,-1-4 0 15,-2 2 0-15,-1-2 0 0,4 0 0 0,-3-2-320 0,-3 2 48 0,-1-2 16 16,2 3-304-16,-1-3-48 0,0 1-16 0,0 1 0 16,3 2-1168-16,1 0-224 0,1 1-48 0,1 1-13872 15</inkml:trace>
  <inkml:trace contextRef="#ctx0" brushRef="#br2" timeOffset="61731.33">29379 1586 29487 0,'0'-2'2624'0,"0"1"-2112"15,0 1-512-15,0 0 0 0,0 1 880 0,-1-1 64 16,1 2 16-16,-1-2 0 0,1 4 832 0,-1 2 160 16,-1 5 32-16,1 5 16 0,0 2-1376 0,0 5-288 15,1 4-48-15,-3 4-16 0,2 4-272 0,-2 0 0 16,1-1 0-16,-1 1 0 15,1 0 0-15,-2-6 0 0,2 0 0 0,-1-5 0 16,1-3-1072-16,-1-1-160 0,2-4-48 0,0-6-15664 0</inkml:trace>
  <inkml:trace contextRef="#ctx0" brushRef="#br2" timeOffset="61956.48">29578 1192 43311 0,'-1'-14'1920'0,"0"8"384"0,0 0-1840 0,-1 3-464 15,4 3 0-15,-1 0 0 32,0 3-864-32,2-1-272 0,0 0-48 0,1 3-16 0,1-2 720 0,0 3 144 0,-1 2 16 15,-1 1 16 1,0-1-2416-16,-2 0-480 0,0 0-112 0,-2-2-16 0</inkml:trace>
  <inkml:trace contextRef="#ctx0" brushRef="#br2" timeOffset="62334.75">29910 1842 33167 0,'-3'3'2944'0,"1"-2"-2352"0,2 2-464 0,1-3-128 15,0 2 0-15,0-2 0 0,1 4 0 0,0 2 0 16,2 1 0-16,1 4 0 0,0 1 0 0,0-1 0 0,0 1 0 0,0-1 0 16,-2 0 0-16,2-1 0 0,-1-2 0 0,0-3 0 15,-2 1 0-15,1-3 0 0,-2 0 272 0,0-3 144 16,-1 0 32-16,-1 0 0 0,1-5 592 0,-1-1 128 16,-1 0 32-16,0-2 0 0,1-2-528 0,-1-2-96 15,0-3-32-15,0-1 0 0,0-6-352 0,0 0-192 16,1-4 192-16,-1-3-192 0,1-2 192 0,1 0-64 15,3 2 0-15,-2 0-128 0,4 2 0 0,0 5 0 16,2 4 0-16,1 4 0 0,-1 1-176 0,2 6 176 16,0 4-192-16,1 3 192 0,2 3 0 0,-1 0 0 0,1 4 128 15,2 0-128-15,-1 4 224 0,2-1-48 0,1 2-16 0,-1 5 0 16,0-4 32-16,0 3 16 0,-1 2 0 0,0-2 0 16,1 3-208-16,-1 2 128 0,-1 2-128 0,-1-1 0 15,1 0 256-15,-2 0-32 0,1 1-16 0,-1-1 0 16,1 0-208-16,-1-2 144 0,-1-1-144 0,0-1 128 15,-2-3-640 1,0-4-144-16,-2 1-32 0,0-2-18160 0</inkml:trace>
  <inkml:trace contextRef="#ctx0" brushRef="#br2" timeOffset="63208.21">31896 695 34095 0,'0'-4'3024'0,"0"2"-2416"0,0-1-480 0,1 2-128 0,0 1 0 0,0-3-192 16,2 0 64-16,-1-1 0 0,2-2 128 0,0-3 0 16,-2 2 0-16,-1 1 0 15,-1-1-448-15,-3 1 0 0,-1 1 0 0,-3 2 0 16,-3 1 160-16,-3 2 32 0,-2 0 0 0,-2 0 0 15,-1 2 800-15,-5 1 160 0,-1 2 48 0,-4 1 0 0,2 1 304 0,-3-1 64 16,-3 4 16-16,-2 2 0 0,1-1-528 0,-2 2-96 16,3-1-32-16,0 3 0 0,0-3-112 0,2 4-32 15,2 0 0-15,0 3 0 0,1-2-144 0,2 2-48 16,0 2 0-16,1-4 0 0,2-1-144 0,1 1 0 0,0 3 0 16,0-4 0-16,3 0 0 0,2 0 0 15,3-1 0-15,0 0 0 16,5-1 128-16,0-2-128 0,5 0 192 0,0-2-64 0,2 0 144 0,1 0 32 0,4 1 0 0,1-3 0 15,1 0-144-15,4-2-32 0,1 1 0 0,4-2 0 16,1 0 112-16,2-4 16 0,6 1 0 0,0 1 0 16,4-3-256-16,0 0 128 0,3 0-128 0,2 0 0 15,0-3 0-15,-1 3 0 0,1 3 0 0,-1-3 0 16,-2 3 0-16,0 0 0 16,-2 1 0-16,-2-1 0 0,-1 3 0 0,-4-2 0 0,-2 1 0 0,-1 1 0 0,-2 1 0 0,-3-3 128 15,0 3-128-15,-3 1 0 0,-2-2 0 0,0 4 128 16,-2-1-128-16,-1 1 0 0,-1 2 128 0,-1 1-128 15,0 3 0-15,-1 0 0 0,2 0 128 0,-2 0-128 16,2 5 0-16,-1-4 144 0,0 2-144 0,1-1 0 31,0 1 0-31,1-1 0 0,-2 5 0 0,1-3 0 16,-1 2 128-16,0 0-128 0,1-1 0 0,-1 1 0 16,0 2 0-16,1 1 0 0,0 1 0 0,-1 1 0 15,1 1 0-15,0-2 0 0,-2 3 0 0,0-3 0 0,-2 1 0 16,-2 1 0-16,1-3 128 0,-3-2-128 0,1 0 192 0,-2-2-64 15,0 1 0-15,-1 0-128 0,-2-2 192 0,1 1-64 16,1-1-128-16,-1-2 160 0,0-2-160 16,-1-1 160-16,1 1-160 0,-2-5 0 0,1 2 0 0,-1-2 0 15,-1-5 0-15,0 2 0 0,-1-2 128 0,-1-4-128 16,-1-1 256-16,-1-1-16 0,-4 0-16 0,0-3 0 16,0 0-224-16,-1-4 144 0,-7-2-144 0,-4-4 128 15,-1-2-128-15,-1-1 0 0,-1-4 0 0,-1 1 0 16,2-2 0-16,1-1 0 0,1 0 0 0,2-2-176 15,1 0-464-15,2-2-112 16,4-3-16-16,1-2-19376 0</inkml:trace>
  <inkml:trace contextRef="#ctx0" brushRef="#br2" timeOffset="66730.5">24235 4611 17503 0,'0'-6'1552'0,"0"2"-1232"16,0-1-320-16,0 4 0 0,0 1 1472 0,0 0 224 0,1 0 48 0,1 0 16 16,-1 0 32-16,1 0 16 0,1 0 0 0,-3 0 0 15,0 0-352-15,0 0-80 0,4 26-16 0,-6-17 0 16,1 1-736-16,-1 2-160 0,-2 0-16 0,0 2-16 15,-1-1-32-15,-1 2 0 0,-1 1 0 0,-3 0 0 16,0 1 16-16,-3 0 0 0,2 0 0 0,-3 2 0 16,-1-1-128-16,-3 2-32 0,-1-1 0 0,-2 2 0 15,-3 1-112-15,1-2-16 0,-2 2-128 0,-1 0 192 0,0 3-64 16,1-5-128-16,3 1 176 0,0-3-176 0,-1 2 256 0,2-1-64 16,2-2-16-16,0 0 0 0,3-3-48 0,4-2 0 15,0-2 0-15,5 0 0 0,2-1-128 0,1-3 0 16,2-2 144-16,3-2-144 0,0-1 0 0,2-1 0 15,2 0 0-15,2-1 0 0,2-3 0 0,1 2 128 16,1-2-128-16,3 2 0 0,2-1 128 0,1 6-128 16,1-6 160-16,5 3-160 0,3 3 0 0,5-3 128 15,3 2-128-15,5 2 0 0,1-2 0 0,6 2 0 16,1-3 0-16,0 2 0 0,1-1-160 0,-2-2 32 0,-1 4 0 16,-1-2 0-16,1-2 128 0,-1 4-208 0,-1-1 80 15,-1-3 128-15,0 3 0 0,-3-3 0 0,0 3 0 0,-2-3 0 16,-2-3 0-16,-2 3 0 0,2 0 0 0,0 0-176 15,-1-3 176-15,1 0 0 0,0-1 0 0,-2-1 0 16,-1 2 0-16,0-3 0 0,2-1 0 0,-3 1 0 16,0-1 192-16,-2 1-16 0,-3-3-16 0,-4 1 0 15,-2 2-160-15,-2 0 0 0,-5 0 0 0,-2 2-176 16,-1-2 304-16,-4 4 48 0,-2-2 16 0,-2-1 0 16,1 4 16-16,-3-3 16 0,-1-1 0 0,-1 1 0 15,0-2-96-15,-2 0-128 0,1 0 176 0,-2-2-176 0,-2 0 0 0,-1-2 0 16,-2-5 0-16,-2-1 0 0,-2-3 0 0,-2 2 0 15,0-4 0-15,-2-1 0 0,0 2 0 0,-2-5 0 16,-1 3 0-16,-1 0 0 0,-2-3 256 0,0 3-64 16,-1-1-16-16,-2 1 0 15,-2 0-48-15,-3 0 0 0,0 3 0 0,0-1 0 0,0 3-128 0,-2 1 0 16,-2 2 0-16,1 2 0 0,-3 2 0 0,4 0 0 16,-2 2 0-16,4-2 0 0,0 3 0 0,0 1 0 0,-1-2 0 15,2 0 0-15,2 2-240 0,2 0 80 0,1-3 16 16,5 2 0-16,2 1-176 0,4-1-16 0,3 4-16 15,3-3 0 1,3 1-144-16,1 0-16 0,3-2-16 0,2 2 0 16,2 2-1072-16,2-3-192 0,2-2-64 0,1 2-14784 0</inkml:trace>
  <inkml:trace contextRef="#ctx0" brushRef="#br2" timeOffset="67954.75">21897 4554 11055 0,'-5'-5'976'0,"1"2"-784"0,2-1-192 0,0 4 0 15,2-3 1472-15,2 3 240 0,-1-1 48 0,0 1 16 16,0-2-416-16,2-2-80 0,1 1 0 0,-2 3-16 0,1 0 448 0,-1 0 80 16,-2 3 32-16,0 3 0 0,-2 4-208 0,-3 2-32 15,-3 2-16-15,-2 2 0 0,-3 5-624 0,-5 3-128 16,-3 3-32-16,-3-2 0 0,-4 0-400 0,-2 1-96 16,-3 2-16-16,0-5 0 0,0-2 320 0,2-2 64 15,1-6 16-15,2 0 0 0,-2 0-224 0,1 0-64 16,1-1 0-16,1-2 0 0,1 1-192 0,2-1-32 15,2 0-16-15,2-3 0 0,2 2-144 0,2-3 0 16,2-2 0-16,2 1 128 0,1-2-128 0,1 4 0 16,1-4 0-16,3 0 0 0,1 1 0 0,1-2 0 15,2-1 0-15,2 2 0 0,1-1 0 0,1 2 0 0,2-3 128 16,1 2-128-16,0-1 0 0,2-1 0 0,2-1 0 0,-1 3 0 16,1-3 0-16,3-3 0 0,2 2 0 0,1-1 0 15,0 0 0-15,2 1 0 0,2 0 0 0,2 1 0 16,-1-3 0-16,2 3 0 0,5 0 128 0,3 3-128 15,2-3 0-15,1 2 0 0,4 6 0 0,1-4 0 16,0 2 0-16,-1 0 0 0,0 3 0 0,-1-3 0 16,1 1-144-16,-2 3 144 0,-2 1-192 0,2 2 192 15,2 3-176-15,-3 0 176 0,1-3-160 0,-2 2 160 0,1-5 0 16,-4 0-144-16,-2-1 144 0,-1-2 0 0,-1-1 0 0,-1-1 0 16,-2-4 0-16,1 2 0 0,-3-3 0 0,-3 0 0 15,0 0 0-15,-2 0 0 0,-1 0 0 0,-1 0 0 16,1 0 0-16,-2 0 0 0,-2-3 0 0,-1 3 0 15,0-1 0-15,-3 1 0 0,0 0 0 0,0 0 0 16,-1 0 0-16,0 0 0 0,0-2 0 0,-1 2 0 16,0-4 0-16,1 1 0 0,-1 1 0 0,-1-2 0 15,2 1 0-15,-1-4 128 0,0 1 160 0,0-4 32 0,0 4 16 16,-1-4 0-16,-1 2-160 0,1-2-48 0,-3-3 0 16,0 1 0-16,-1-2-128 0,-2-4 0 0,-2-1 0 15,-2-1 0-15,-1-1 240 0,-4 2 16 0,-2-6 0 0,-3-1 0 31,-1 4-256-31,-3-3 0 0,-1 0 0 0,-1 2 0 0,-2-2 0 16,0 3 0-16,-2-3 192 0,0 3-48 0,-2-1 16 0,0 1 0 0,-3 4 0 0,1-1 0 16,2 6-160-16,-2-2 128 0,-3 1-128 0,-1 2 128 15,-1-4-128-15,1 3 160 0,7 3-160 0,-3-2 160 0,-1 2-32 16,0 1 0-16,2 2 0 0,2 1 0 0,1 0-128 0,3 0 0 16,4-1 0-1,0 1 0-15,3 0-304 0,2 0 16 16,3 0 0-16,3 2 0 15,3 0-432-15,5 2-96 0,3 2-16 0,7 2-18480 0</inkml:trace>
  <inkml:trace contextRef="#ctx0" brushRef="#br2" timeOffset="68798.62">22926 4020 23039 0,'-3'-2'2048'0,"2"0"-1648"0,0 2-400 0,-1 0 0 0,2 0 256 0,-1 0-16 16,-1 0-16-16,-3 0 0 0,-4 0 560 0,-2 2 112 15,-4 1 32-15,0 2 0 0,-1 3-256 0,-2 0-48 16,-3 2-16-16,-3 0 0 0,-3 2 48 0,0 3 16 16,-3-1 0-16,2 1 0 0,-3 2-304 0,2 0-64 0,1-3-16 15,2 1 0-15,2 1-288 0,5-4 0 16,3-2 0-16,2 0 0 0,4-1 224 0,4-6-64 0,3 4-16 0,5-6 0 15,0 1 240-15,6 1 64 0,0-3 0 0,5 1 0 16,1-1-240-16,4-1-32 0,3 1-16 0,2-3 0 16,3 3-160-16,4 3 0 15,3-3 0-15,2 3 0 16,1 0-720-16,0 3-80 0,-2-2-16 0,0 2 0 0,-2 0-192 0,-4 2-32 16,-2 0-16-16,-5 0 0 0,-1 0 368 0,-5 1 80 0,-5 1 16 15,-3-4 0-15,-1 0 592 0,-2 0 0 0,-1-2 0 0,-2 0 0 0,-1 2 448 0,-1-4 144 16,-2 2 48-16,-2 0 0 0,0 1 0 0,-2-1 0 15,-2 2 0-15,-2 0 0 16,-1 0-128-16,-2 4-32 0,-3 0 0 0,-2 2 0 0,-2 2-224 0,-2 3-64 16,-2 3 0-16,0-1 0 0,0-2 0 0,-1 4 0 15,-2-1 0-15,-2 1 0 0,3-3-192 0,2 0 0 16,4-4 0-16,-1-1-160 31,4-1-1024-31,1-6-208 0,6-2-32 0,4-3-12320 0</inkml:trace>
  <inkml:trace contextRef="#ctx0" brushRef="#br2" timeOffset="69433.34">25464 3768 24879 0,'-16'3'1088'0,"4"0"256"0,1 1-1088 0,2 1-256 0,4-4 0 0,1 1 0 15,-1 2 256-15,-6 1-16 0,-6 5 0 0,-5 2 0 16,-5 2 480-16,-3-2 112 0,3-2 0 0,-1 2 16 16,4-3 416-16,-1 1 80 15,3-4 0-15,1 0 16 0,2 2-592 0,1-2-112 0,2 0-16 0,1 3-16 16,2-3-304-16,2 1-64 0,3 0-16 0,1 1 0 31,4 0-560-31,3-2-128 0,2 0 0 0,3 0-16 16,5-3-416-16,4 0-80 0,2 0 0 0,2 1-16 0,4-3 976 0,2 1 0 0,3 1 144 0,2 0 0 15,-1 0 288-15,1 1 48 0,-1-2 16 0,-1-2 0 16,-2 1-352-16,-2 2-144 0,-2-1 128 0,-1 2-128 0,-4 0 576 0,-3-2 48 16,-3 4 0-16,-2-2 0 0,-2 2-192 0,-2 0-48 15,1 2 0-15,-3 1 0 0,0-3-384 0,-1 0 0 16,-1 4 0-16,-1-2 0 0,-2 4 128 0,1-1-128 15,-2-1 0-15,-1 2 128 0,0 0 176 0,-2-1 16 16,-1 1 16-16,0 0 0 0,-2-1 112 0,-1 0 32 16,-3 3 0-16,0-6 0 0,0 5-144 0,-4-2-16 0,0 0-16 15,-2 3 0-15,-1-2-64 0,-3 0-16 0,0 1 0 16,-1 0 0-16,1-3-224 0,-3 1 0 0,-1 1 0 0,-3-1 0 16,-1 0-304-16,2 0-48 0,3-1-16 15,1-4 0-15</inkml:trace>
  <inkml:trace contextRef="#ctx0" brushRef="#br2" timeOffset="71652.11">21901 6174 38703 0,'-4'-1'3440'0,"3"-2"-2752"15,1 2-560-15,0 1-128 0,0 0 304 0,0 0 16 16,0-2 16-16,0 2 0 0,0-4-336 0,-2 4 0 15,4 0 0-15,-2 0 0 16,0 0-480-16,0 0-16 0,0 0 0 0,8 22 0 16,-4-12-112-16,1 3-32 0,2-1 0 0,1 4 0 0,2 3 352 0,1 0 64 0,-1 4 16 0,1-1 0 15,0-1 416-15,-1 5 96 0,1-1 16 0,0 3 0 16,-1 2 512-16,2 4 128 0,1 7 0 0,-1-3 16 16,-1 3-672-16,-1-4-144 0,1 3-32 0,-1-1 0 15,0 0-128-15,-1-5 0 16,-2 1 0-16,1-6 0 0,-1-6 0 0,-2 1 0 0,1-7 0 0,0-2 0 15,-1-3 128-15,0-2 0 0,-1-4 0 0,1-2 0 16,-2-2 80-16,1-2 16 0,-1 0 0 0,0-2 0 16,1-4-224-16,0-2 176 0,0-3-176 0,0-3 160 15,0-2-160-15,0-5 0 0,0 2 144 0,1-10-144 0,1-3 144 16,0-5-144-16,0-5 192 0,-1 1-192 0,1 1 256 16,-1 1-64-16,1-2-16 0,1 3 0 0,-1-3-176 0,0 0 128 15,0 7-128-15,-1-5 128 0,0 8-128 0,0-3 0 16,0 4 0-16,-1-1 0 0,-1 5 128 0,2 1-128 15,1 3 0-15,2 4 128 0,0-2-128 0,2 1 0 16,2 1 0-16,-1 2 0 0,2-3-288 0,2 0-32 16,2 0-16-16,3-2 0 0,-3 1-16 0,1 0 0 15,-2 3 0-15,-1 1 0 16,-2 2-672-16,-2 4-144 0,-2 2-32 0,-1 4-15680 0</inkml:trace>
  <inkml:trace contextRef="#ctx0" brushRef="#br2" timeOffset="71986.23">21816 6498 35007 0,'0'-2'1552'16,"2"-1"320"-16,-1 2-1488 0,1-2-384 0,2 1 0 0,0 1 0 0,2-3 176 0,3 2-48 0,6-7 0 0,4-1 0 0,7 0 96 0,3-2 16 0,-1-2 0 0,-1 3 0 31,1 4 96-31,-6-3 32 0,-1 4 0 0,-4-1 0 16,-1 5-368-16,-3-2-320 0</inkml:trace>
  <inkml:trace contextRef="#ctx0" brushRef="#br2" timeOffset="73079.88">22024 6379 19343 0,'-5'5'1728'0,"2"-1"-1392"0,0-4-336 0,3 0 0 31,0 0-992-31,-1 0-272 0,0 0-48 0,-3 0-16 16,-1 0 304-16,-1 0 48 0,0-4 16 0,1 4 0 0,-2-5 48 0,1 2 16 0,1 0 0 0,0 0 0 0,0 1 464 0,2 0 112 15,-1-1 0-15,2 2 16 0,0 1 2624 0,2 0 528 16,-1 0 96-16,2 0 32 0,2 1-96 0,0 2 0 16,2-1-16-16,2 0 0 0,-7-2-1776 0,18 6-368 15,-7-3-64-15,3 0-16 0,2 1-352 0,-1-2-80 16,3-2-16-16,0 0 0 16,0-4-64-16,2 2-128 0,-1-4 176 0,0 2-176 0,0-2 528 0,-2-3 0 0,1 3 0 0,-4 0 0 31,1-2-240-31,-2 2-48 0,-1 2-16 15,-1-2-10144-15,-1 4-2048 16</inkml:trace>
  <inkml:trace contextRef="#ctx0" brushRef="#br2" timeOffset="74142.25">23219 6303 7359 0,'1'-3'656'0,"-1"2"-528"0,0 1-128 0,1-2 0 16,0 2 2224-16,-1-3 400 0,2 2 96 0,0-3 16 0,1 2-1600 0,0-4-320 15,1-3-64-15,0 3-16 0,-2-1 80 0,-1 3 16 16,-1-1 0-16,-1 1 0 16,0 0-240-16,-3 2-32 0,-1-1-16 0,-2 2 0 0,-3 1-544 0,-1 4 0 15,-3-2 0-15,1 4-144 0,-3 1-48 0,0-1 0 16,-1 4 0-16,-1 0 0 0,-1-1 560 0,2 4 96 15,0-3 32-15,1-2 0 16,2 2 720-16,2-4 160 16,-1 2 32-16,3-3 0 0,3 1-240 0,1-2-32 0,1-2-16 0,0 2 0 0,1-2-640 0,2 0-128 15,-1 1-32-15,2 0 0 0,0 0-320 0,1 2 0 16,1-1-192-16,0-1 64 16,2 3-256-16,-1-3-32 0,3 1-16 0,-1 0 0 15,1 1-352 1,0-1-80-16,2-2-16 0,2-1 0 0,0 4 384 0,-1-1 80 0,0 2 16 0,1-2 0 0,4 4 752 0,0-1 160 0,2 3 16 0,3-3 16 15,0 4-160-15,2-1-48 0,0 0 0 0,1 2 0 16,-1-2-336-16,1 2 0 0,0-2 0 0,-2 3 0 16,2-1 0-16,-2 0 0 0,-2 1-144 0,-2 0 144 15,-1 2 0-15,-3 1 128 0,0 0 0 0,-2-2 0 16,-3 2 512-16,-1 1 80 0,0-1 32 0,-3-2 0 0,1 1-352 16,-3-3-64-16,-2 4-16 0,0-6 0 0,-2 3-80 15,0-3-32-15,0 2 0 0,-4-2 0 0,1 0 112 0,-2 0 32 16,-1 1 0-16,-1 1 0 0,-1 2-112 0,-2-4-32 15,0 2 0-15,-2 0 0 0,-2 1 80 0,-3-1 16 16,-1-2 0-16,-3-3 0 0,0 2 16 0,-1-3 16 31,-2 0 0-31,-4-3 0 0,-2-2 0 0,-2-3 0 16,0-2 0-16,1-4 0 0,0-3-336 0,-2-2-256 16</inkml:trace>
  <inkml:trace contextRef="#ctx0" brushRef="#br2" timeOffset="81690.48">3706 13005 37775 0,'-1'-4'3360'15,"1"1"-2688"-15,1 0-544 0,1 1-128 0</inkml:trace>
  <inkml:trace contextRef="#ctx0" brushRef="#br2" timeOffset="82491.95">3682 12961 35935 0,'-9'8'1600'0,"0"-4"320"0,-1 0-1536 0,3-2-384 15,0 1 0-15,4-2 0 0,-3 1 912 0,-6 2 112 16,-5 0 32-16,-8 2 0 0,-1 0-912 0,-2 0-144 16,-2 0 0-16,1-3-160 15,-4-2-1024-15,-4 2-208 0,-7-3-32 0,-7 0-16 0,-5 0 896 0,-3 0 176 0,1-3 48 16,-4 2 0-16,-1-2 320 0,-1-3 0 0,0 3 160 15,0-1-160-15,0 1 592 0,-1 3 16 0,-2 0 0 0,-1 0 0 16,5 0-32-16,-6 3 0 0,-4-2 0 0,0 3 0 16,0 1-64-16,2 1-32 0,4 0 0 0,6-2 0 15,5 2-288-15,3 0-64 0,1-2-128 0,0 2 192 16,0-3 128-16,4 0 0 0,1 3 16 0,5-3 0 16,1 1-192-16,3-3-144 0,4 1 192 0,2 1-192 15,2-2 192-15,4 2-64 0,4-3 0 0,1 2-128 16,1-1 208-16,2 2-64 0,0-1-16 0,4-2 0 15,1 4-128-15,2-3 0 0,2 0 144 0,1 3-144 16,3-4 128-16,0 1-128 0,2 2 128 0,2-3-128 0,1 2 176 16,1-2-48-16,2 4 0 0,1-2 0 15,-1 0 32-15,1 0 0 0,2 2 0 0,-1 0 0 0,0-2-160 0,0 1 128 16,0 0-128-16,0 0 128 0,-1-3 64 0,-1 3 16 16,1 0 0-16,0-2 0 0,-1 4 112 0,1-1 32 15,0 2 0-15,0 0 0 0,-1 0-352 0,0 1 0 16,2 0 0-16,-3 3 0 0,2 1 0 0,-2 3 0 15,3-2 0-15,0 4 128 0,0 3-128 0,1 3 176 16,-1 3-176-16,0 3 192 0,0 5-192 0,0 8 0 16,-2 9-192-16,-1 7 192 0,-2 7-128 0,-1 8 128 0,-3 3 0 15,-1-1 0-15,2 2 0 0,-1-5 0 0,1-6 0 0,1-6 0 16,2-5 0-16,-1-3 0 0,2-1 0 0,0-8 0 16,0-2 0-16,2 1 128 15,-1 0 32-15,-2 1 0 0,0-1-160 0,-1 2 128 0,-3-1-128 0,-1 2 128 16,-1 0-128-16,-1 1 0 0,-1 2 0 15,-1-3 0-15,0 1 0 0,-2 2 128 0,-2 3-128 0,3-2 128 16,2-4-128-16,0-5 0 0,3-4 0 0,2-4 0 16,1-3 240-16,1-3 16 0,0-5 0 0,0-5 0 15,0 1 240-15,-1 0 48 0,1-4 16 0,-1 1 0 16,-1-2-400-16,1 0-160 0,-1-1 128 0,-1 0-128 0,1-2 0 16,-1-2 0-16,0 1 0 0,2-2 0 15,-1 1 0-15,1-1 0 0,1 1 0 0,-2-2 0 0,2 2 0 0,1-3 0 16,0 4 0-16,0-1 0 0,2 0 0 0,1 0 0 15,2 4 0-15,0-1 0 16,2 1 240-16,-1 0-48 0,3-4 0 0,0 1 0 0,1-1 128 0,2-1 0 16,2 1 16-16,3-2 0 0,6 0 16 0,7 1 0 15,6-1 0-15,6 2 0 0,6 0-224 0,8 1-128 16,-1 2 160-16,9-2-160 0,6 2 128 0,7 0-128 16,4 1 0-16,2-3 144 0,-2 2-144 0,-5-2 128 0,-3 2-128 15,-2-3 128-15,-1-2-128 0,-2-1 0 16,-2 2 0-16,-7-3 0 0,-5 0-192 0,0 0-32 15,-2 2 0-15,-5-4 0 16,-5 3-864-16,-3-6-160 0,-1 1-32 0,-7-4-21040 0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06:12.9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11536 5147 34607 0,'12'-30'768'0,"-4"8"144"0,-3 1 48 0,-3 5 0 0,-1 6-768 0,0 3-192 0,1-1 0 0,-1-6 0 0,3-8 1104 0,-1-7 176 0,1-1 48 0,-3 1 0 16,-1 7-560-16,-1 2-128 0,-3 5 0 0,-3 2-16 0,-2 0 80 0,-3 3 0 15,-3-1 16-15,-3 1 0 0,-3 0-496 0,-5-2-96 16,-3 2-128-16,-6 0 176 0,-4-2-432 0,-6 0-96 16,-3 2-16-16,-3 0 0 31,-2 4-48-31,-2 1-16 0,0 5 0 0,-4 2 0 0,-5 2-16 0,-2 4-16 0,1 2 0 0,6 5 0 15,10 5-16-15,8 0 0 0,9 5 0 0,7-1 0 0,7 1 1040 0,5 3 208 16,6 1 32-16,4 4 16 16,8 8-368-16,5 2-64 0,5 4 0 0,5 2-16 0,5 4-368 0,3-1 0 0,5 1-192 15,2-4 64 1,2-4-80-16,6-1-16 0,9 5 0 0,8 1 0 0,7 3-128 0,1-2-32 0,-2-4 0 16,2-9 0-1,-1-5-160-15,1-6-32 0,1-11-16 0,-3-9 0 0,-3-4 592 0,-6-7 0 0,-5-8 0 0,-8-4 128 16,-7-7 640-16,-3-5 112 15,-2-5 16-15,-5-3 16 0,-3-5 32 0,-2-10 0 16,-2-12 0-16,-6-6 0 0,-5-2 64 0,-8-4 16 0,-6-4 0 0,-7-6 0 16,-4-5-256-16,-9-1-32 0,-4 3-16 0,-5 0 0 15,1 8-448-15,-4 2-80 16,-5 5-32-16,-7 10 0 0,-4 12-160 0,-10 11 0 0,-11 10 0 0,-10 11-176 16,-8 11-624-16,-9 13-128 0,-5 7-32 15,-22 16-20928-15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06:40.53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14800 13481 10127 0,'-5'0'896'0,"2"1"-704"0,0 2-192 0,1-3 0 0,0 0 5344 0,1 0 1040 16,0 0 208-16,0 0 32 0,-1 1-3696 0,0 0-752 15,0 1-128-15,0-2-48 0,2 0-1312 0,2-2-272 16,1 1-48-16,2 0-16 0,4-3-192 0,1 2-32 15,3-1-128-15,5 0 192 0,0 0-192 0,6 2 0 16,2-2 0-16,3 6 0 0,4 1 0 0,-1-1 0 16,-1 3-128-16,1 3 128 0,1 1-128 0,-1-1 128 15,2 2-192-15,-1 0 192 0,2 0-224 0,1 0 64 0,2 2 16 16,3-4 0-16,-2 1 144 0,6 0 0 0,4 3 0 0,3-4 0 16,3 4 0-16,-1-5 144 0,-2 2 0 0,2-2 0 15,1 0 16-15,0-1 0 0,5-1 0 0,0-2 0 16,3 2-160-16,-3-4 0 15,-3 2 0-15,-4 2 0 0,-4 0 192 0,2 0-32 0,1 4-16 0,-1-3 0 16,-2-1 144-16,0 1 32 0,2 2 0 0,-5-3 0 16,-2 3-320-16,-3 1 0 0,-2-4 0 0,0 0 0 15,-1-1 0-15,2 0 0 0,1-2 0 0,2 4 0 16,2-1 0-16,0 0 0 0,1 0 0 0,-1-2 0 16,-3 0 0-16,1 1 0 0,-1-5 0 0,3 0 0 0,2 0 0 15,-2 0 0-15,-1 0 0 0,1 0 0 0,4 3 192 0,-4 0-64 16,-3-2 0-16,-3 1-128 0,-6 1 256 0,-3-3-64 15,-3 0-16-15,-4 0 0 0,-3 0 32 0,0-3 16 16,1 0 0-16,-1-2 0 0,1 1 32 0,1-2 0 16,2-1 0-16,2-2 0 0,2 0-112 0,0 2-16 15,3-3 0-15,0 1 0 16,0-4-128-16,0 1-176 0,-2 3 48 0,-2-5 0 16,-1 3 128-16,-2 0-192 0,1-2 192 0,-1 5-192 15,-2-2 192-15,-1 0 128 0,0 1-128 0,-1 2 176 16,-2-2 64-16,1-1 16 0,-2 0 0 0,-3-2 0 15,-1 3 96-15,-3-1 32 0,0-2 0 0,-2 0 0 0,-1 2-208 16,0-6-48-16,1 0 0 0,-1 0 0 0,1-2 112 16,0-1 16-16,1 0 0 0,1-1 0 0,-1 2-64 0,0-5-16 15,1 4 0-15,0 0 0 0,1 1-176 0,-1-5 0 0,3 5 0 0,-4-2-176 16,1-1 176-16,-1 1-128 16,-2 2 128-16,1-2-128 0,-1 1 128 0,-3 3 0 0,1-2 128 0,-3-2-128 15,0 5 0-15,-2-4 128 0,0 6-128 0,-3-3 0 16,-1-3 256-16,-2 3-32 0,0-2 0 0,-1-3 0 15,-1 1-48-15,0 0-16 16,-1-1 0-16,-1-1 0 0,1-1 16 0,0-1 0 16,0 1 0-16,-1 1 0 0,3 0-176 0,-2 0 192 15,3-1-192-15,0 4 192 0,2 0-192 0,-1-2 0 16,1-1 0-16,-2 2 0 0,2 1 0 0,-1-3 0 16,-1 0-160-16,1 0 160 0,-2-1-240 0,1 1 48 15,-1 1 16-15,0 1 0 0,1-1 176 0,-2 2 0 0,2 0 0 0,-1 0 0 0,1 2 128 0,-2-1-128 16,1-1 128-16,-2 3-128 15,2-3 176-15,-2 3-48 0,2-3 0 0,-2 0 0 16,2-2 128-16,-1 1 0 0,-1-5 16 0,1 2 0 16,0 1-272-16,2-5 0 0,-1 1 0 0,1-3 0 15,-1 1-160-15,2-1-96 0,2 2 0 0,0 4-16 0,1-2-112 16,-1 5 0-16,1 1-16 0,-2 1 0 0,2 2 400 0,-2 0 0 16,0-3 0-16,-1-3 176 0,-1 0 208 0,1-6 64 0,-2 1 0 0,1-1 0 15,-2-1-576-15,2 1-128 0,0 0 0 16,1-1-16-16,0 1 272 0,1-1 0 0,-1 1 0 0,0-3 0 31,2 2 0-31,-2 1-160 0,1-3 160 0,1 3-192 0,0-2 192 0,0 1-128 0,1-4 128 0,-1 3-128 16,1 2-192-16,-1 0-16 0,1-3-16 0,-2 2 0 15,1 3 80-15,-2-1 16 0,0 1 0 0,0 0 0 16,-2 1 96-16,1 1 32 0,0 0 0 0,-3-1 0 0,2 4 128 16,-2 2 176-1,1-1-48-15,-1-2 0 0,0 3 32 0,1-2 0 16,0 1 0-16,2-1 0 0,1 1-160 0,2-2 0 15,1-3 144-15,2-3-144 0,3 2 0 0,2-6 0 16,0 1 0-16,1-1 0 0,1 1-208 0,2-1-16 0,-2 1 0 0,2 1 0 0,-2 5 224 0,0 1-144 16,-1-1 144-1,-1 1-128-15,-2 2 128 0,0 0 0 0,-2 0 0 0,0-2 0 0,-2 2 0 0,-1-2 0 16,-1 0 128-16,1-2-128 0,-1 1 288 0,-2-4-16 31,2-1 0-31,-2 0 0 0,0-5 16 0,0 4 0 16,0 0 0-16,1 2 0 0,2-3-144 0,-1 1-16 15,2 0-128-15,2 1 192 0,0-1-192 0,2-1 0 0,2-3 0 16,0-3 0-16,1-1 128 0,0-4-128 0,0 3 0 16,0-2 144-16,1 5-144 0,-1-1 0 0,-1 3 0 15,0 0 0-15,-2 0 0 0,0 1 0 0,-1-1 0 16,-2-1 0-16,0 2 0 0,-1-1 0 0,0 0 0 0,-3 1 0 16,0-5 128-16,-2 5 0 0,1-1 0 0,-2 3 0 15,0 1 0-15,0-4-128 0,-1 3 192 0,2-1-64 16,1 3-128-16,1-3 0 0,1-1 0 0,3-3 0 15,2 0 0-15,0-2-272 0,3 2 64 0,0-2 16 16,2 1 192-16,1 3-192 0,0 2 192 0,1 1-192 16,0 1 192-16,-1 1-176 0,0 2 176 0,-2-3-160 0,0 5 160 15,-1-3 0-15,0 1 160 0,0-3-160 0,-1 3 304 16,-2-5-48-16,1 1 0 0,-1-2 0 0,-1 0-256 0,-2 1 0 16,1 2 0-16,0-1 0 0,0 3 0 0,-1-2 0 15,1-1 0-15,0 1 0 0,1 3 0 0,0-3-304 16,2-1 64-16,1 0 16 0,-1 3-32 0,2-3 0 15,3 1 0-15,0-3 0 0,3 3 256 0,1 1-192 16,1-2 192-16,3 2-192 0,2 3 192 0,0 0 0 16,3 1 0-16,0 4 0 0,0-1 0 0,0 1-224 15,0 0 64-15,0-2 16 0,3 1 144 0,-2-2-160 16,0-1 160-16,-1 1-160 0,2 1 160 0,-2 1 0 16,-3 4 0-16,1-2 0 0,-1 3 0 0,-2 1 0 0,0 1 0 0,-1 2 0 15,-1-1 0-15,1 3 0 0,-3 1 0 0,2 2-128 16,-2-1 128-16,3 4 0 0,0 0 0 0,1 0 0 15,1 2-128-15,4-1 128 0,3 4-128 0,0 1 128 16,4-3-240-16,1 3 48 0,3 3 0 0,-2-2 0 16,0 2 0-16,-1 0 0 0,0 2 0 0,-3-1 0 15,-3-2 0-15,0 2 16 0,-4-1 0 0,1-3 0 16,-1 0 176-16,-2 0-160 0,2-3 160 0,-2-1-160 0,-1 2 160 16,1-2 0-16,3 2 0 0,1-4 0 0,0 2 0 0,1 0 0 15,2 2 0-15,1-2 0 0,2-1 0 0,0 4 192 16,1-2-64-16,2 3 0 0,1-2-128 0,-1 2-192 15,1 0 64-15,-2 0 0 16,0 2 128-16,-2-2-128 0,0 0 128 0,-2 0-128 16,0 0 128-16,-1 0-128 0,3 0 128 0,1 0-128 15,-1 0 128-15,-6 0 0 0,-3 0 0 0,1 0 0 16,3 0 0-16,-1 0 0 0,-1 0 0 0,-1 0 0 0,-2-2-160 0,-1 1 0 0,0-2 0 0,0 3 0 16,0-4 160-1,0 2-160-15,3 1 160 0,-1-4-160 0,3 4 160 0,2-2-208 16,0 1 80-16,1 0 128 0,-2 2-176 0,1 0 176 15,3 0-128-15,0 0 128 0,2 2 0 0,-4 0 0 16,1 1 0-16,-1-3 0 0,-3 1 0 0,-2-1 0 0,0 2 0 0,-4-2 0 16,-3-2 0-16,-2 1 0 0,-3 1 192 0,-2-3-64 15,-1 3-128-15,-3-4 144 0,1 2-144 0,-4-2 160 16,0-2-160-16,-3 2 0 0,-1-4 0 0,-4-1 0 16,0 2 0-16,-4-2 0 0,-1-1 0 0,-6 0-176 0,-2-6 48 0,-4 4 0 15,0-1 0-15,-6 0 0 0,1 2-80 0,0 1-16 16,1 0 0-16,3 0 0 0,2 1 224 0,1 2 0 15,4 2 0-15,-1 1-144 0,2-2 144 0,0 2 0 16,0-1 0-16,1 2 0 0,-1-1 0 0,1-2 0 16,3 2 0-16,3 2 0 0,1-2 0 0,0 1 0 15,1 0 0-15,1-2 0 16,0 3 0-16,2-1 0 0,0-2-192 0,3 4 64 16,3-4-128-16,-1 3 0 0,3 0-16 0,3-2 0 15,3 1 16-15,1 0 0 0,4 1 0 0,3 0 0 16,6 2-96-16,3 2-16 0,3 0 0 0,3 2 0 0,-1 2 368 0,-2 0 0 0,0 3-144 0,-4 1 144 31,-2-3 0-31,1 4 0 0,-1 3 128 0,-2-2-128 0,2 1 176 0,-2 0-176 16,-1 2 192-16,0-3-192 15,-1 1 160-15,0 0-160 0,0 0 128 0,0-1-128 16,1-2 208-16,0 2-32 0,1-2-16 0,1-1 0 16,0-4-160-16,0 1 0 0,1 0 0 0,0-1 0 15,0 1 0-15,-1-2 128 0,-1 2-128 0,-2 0 128 0,-3 2-128 0,-1 2 0 16,-3 1 0-16,-4 1 0 0,-1 2 160 0,-5 1 0 15,-2-2 0-15,-4 2 0 0,-4 1 16 0,-5 4 0 16,-8 1 0-16,-2 2 0 0,-3 2 16 0,-7 4 16 16,-7 2 0-16,-4 2 0 0,-5 0 64 0,0-1 16 15,1-1 0-15,1-5 0 0,3-3-96 0,2-5-32 16,1-2 0-16,5-3 0 16,2-4-768-16,5 0-160 0,2-1-16 0,8-12-16 0</inkml:trace>
  <inkml:trace contextRef="#ctx0" brushRef="#br0" timeOffset="2533.89">22077 13810 25791 0,'-11'-5'2304'0,"1"1"-1856"0,2 2-448 0,2 1 0 16,-1 1 2496-16,-3-4 384 0,-7-1 96 0,-11-2 16 15,-11-4-1984-15,-4-1-400 0,-3 0-80 0,2 0-16 16,3 2-1168 0,-1 1-240-16,2-1-64 0,1 4 0 0,0 0-240 0,2 2-48 15,3-1-16-15,-2 4 0 0,1 1 1872 0,2 0 368 0,-2 1 80 0,2 2 16 16,1-3 288-16,0 2 64 0,1-1 16 0,0-1 0 16,2 3-896-16,1-3-176 0,1-3-48 0,1 2 0 15,1 1-176-15,-1-2-144 0,0-2 192 0,-1 0-192 0,-3-1 304 16,0 2-48-16,0-4-16 0,-3 1 0 0,3 0-112 0,-1 2 0 15,1-2-128-15,-1 0 192 0,3 0-192 0,-1 0 0 16,-1 2 0-16,0-2 0 0,1 0 0 0,-2 2 0 16,-2-2 0-16,-2-1 0 0,2 1 0 0,-2 0 0 15,1 0 0-15,-1-1 0 0,3 0 0 0,1 1 0 16,0 4 0-16,0-6 0 0,1 2 0 0,2 0 0 16,-1 0 0-16,3-3 0 0,3 2 0 0,-2-2 0 15,2 0 0-15,-2-1 0 0,0-2 128 0,2 0-128 0,1-2 0 16,-1 2 144-16,2-2-144 0,-2-1 192 15,-1-1-192-15,0 0 192 0,-2-2-64 0,2-1-128 0,2 2 192 0,2-2-64 16,3-2-128-16,-1 1 0 0,5-2 0 0,-1 0 0 16,2 0 144-16,1-1-144 0,0 1 160 15,-1-3-160-15,1 1 288 0,0-2-32 0,0 1-16 0,0-1 0 16,0-1-80-16,0 3-16 0,0 0 0 0,-1-2 0 16,0 1-144-16,0-1 0 0,1 1 144 0,-1 0-144 15,3 3 0-15,-3 0 128 0,1 0-128 0,0 1 0 16,-1 1 128-16,-1 0-128 0,0-2 160 0,-1-2-160 15,1 2 0-15,0-4 128 0,-2-2-128 0,2-5 0 0,-1 1 160 0,2-2-16 16,2 0 0-16,1 2 0 0,1-2 224 0,0-2 32 16,3 5 16-16,-1-1 0 0,1-3 16 0,1 0 0 15,1-2 0-15,-1 1 0 0,3-1-112 0,-2-1-32 16,1 0 0-16,1 1 0 0,-1 1-288 0,1 2 0 16,0 5 128-16,1 0-128 0,-1 1 0 0,1 0 0 15,0 3-128-15,0-4 128 0,1 1-160 0,0-1 160 16,0-3-160-16,2 1 160 0,1-1 0 0,-2-1-144 15,2-3 144-15,2-1 0 0,0 1 0 0,0-1 0 16,2 2 144-16,-2 0-144 0,1 6 240 0,1-5-64 0,-2 5-16 0,0-3 0 16,0 1 96-16,-1 0 0 0,-1-1 16 0,0-6 0 15,-1 0-112-15,0 2-32 16,-1-1 0-16,0 1 0 0,0 2 0 0,-1-3 0 0,0 4 0 0,1-1 0 16,0 2-128-16,-1 1 0 15,1-1 0-15,0-2 0 0,-1 5 0 0,1-5 0 0,-1 1-144 0,0-2 144 16,0 0 0-16,1 5 0 0,-2-3 0 0,0 5 0 15,-2 0 304-15,1-1-48 0,0 2 0 0,-2 1 0 16,0 0-80-16,-1-2-32 0,0 0 0 0,1 0 0 16,-1-2-144-16,-1-4 0 0,0-5 0 0,0-4 0 15,-1 1 0-15,1-1 0 0,-1-4 0 0,1 1 0 0,0 3 0 0,0-2 0 16,0 1 0-16,1-3 0 0,0 0-192 0,1-2 48 16,0-4 0-16,1-1 0 0,1 3 144 0,-3 0-208 15,1 4 80-15,1 3 128 0,-2-1 0 0,-1 2 0 16,0-1 0-16,-1-3 0 0,0 5 0 0,-1-3 0 15,-1 2 0-15,-1-2 0 0,2 4 192 0,-2-1-64 16,0 2 0-16,0-1 0 0,1-3 48 0,0 0 0 0,0-3 0 0,0-1 0 31,0-3-176-31,1 3 0 0,1 2 0 0,-1 2 0 0,1 1 0 0,-1-1 0 0,2 1 0 0,0 1 0 16,1 1 0-16,1-2-176 0,0 0 176 0,1 3-128 31,0-1 128-31,2 5 0 0,2 1 0 0,0 4 0 0,2 5-128 0,2 2 128 0,1 2-128 0,5 0 128 16,-1 5-192-16,1-1 64 0,2 2 0 0,-1-1 0 15,1 3-144-15,-1 0-32 16,1 2 0-16,0-1 0 0,-2 1 160 0,0 0 144 0,1-1-208 0,-1 0 80 16,0-3 128-16,0 3 0 15,-1-3 128-15,0 4-128 0,1-4 128 0,-1 0-128 0,-1 1 160 0,1 1-160 0,-1-1 144 16,0 3-144-16,-1 2 128 0,-2 1-128 0,2 2 0 0,-2 1 0 16,3 2 0-16,-1-2 0 15,1 1 0-15,1 1-272 0,1 3 64 0,1-1 16 16,1-2 48-16,3 1 16 0,0 1 0 0,0 2 0 0,0 0 0 0,3 2 0 15,1-2 0-15,0 3 0 0,-2-2-96 0,-1 2-16 16,2-1 0-16,0-2 0 0,0 0 48 0,1 1 0 16,1-2 0-16,0 1 0 0,3-2 192 0,0 2 0 15,2-4 0-15,0 1 0 0,0 0 0 0,1 0 0 16,0-1 0-16,0 2 160 0,1-1-160 0,-3 0 0 16,0 2-160-16,0-4 160 15,-1 3 0-15,-3 0 0 0,-1-2 0 0,-3 2 0 0,1-2 0 0,-2 2 0 0,2 0 0 0,-1 1 0 16,0 0 0-16,0 1 0 0,3 1 0 0,0 0 0 15,1 3 0-15,2 0 0 0,-1-1 0 0,0 2 0 16,-1-1 0-16,0 0 0 0,-2-1 0 0,0 2 0 16,-2-1 0-16,1-1 0 0,-2 0 0 0,-2 0 0 15,-1-3 0-15,-1 1 0 16,0-1-128-16,-2-1 128 16,0 1 0-16,-1-3 0 0,-2 0 0 0,1-2 0 15,0 0 0-15,-1 0 0 0,2 1 0 0,-2-2 0 16,-1 0 0-16,1-2 160 0,-2 2-160 0,-1 0 192 15,0 0-192-15,-2 0 192 0,1 1-192 0,-3 0 192 0,2 2-192 16,-3-3 0-16,-1 4 0 0,-2 0-176 0,-1-3-96 0,-1 4-32 16,-2-3 0-16,-2 2 0 0,-2-1 144 0,-1 0 32 15,-4-1 0-15,-3 2 0 0,-2-5 0 0,-2 4 0 16,-3-4 0-16,-3 1 0 0,-3 3 128 0,-1-4 0 16,-1 1 0-16,-2 0 0 0,1 2 0 0,0-1 0 15,2 2 0-15,2-4 0 0,1 4 0 0,2-3 0 16,2 2 0-16,1 1 0 0,3 1 0 0,1 1 0 15,2 1-144-15,2 0 144 0,2 0-272 0,3 0 16 16,2 0 0-16,1 0 0 0,3-3 80 0,2 3 32 0,3 0 0 16,1 0 0-16,2 0-64 0,5 3-16 0,1-3 0 15,5 3 0-15,3 0-96 0,5 3-32 0,3-2 0 0,5 2 0 16,2 0 144-16,5 0 16 0,6 2 16 0,2 0 0 16,2 2-16-16,-3 0 0 0,-1 3 0 0,-2-1 0 15,-2 0 192-15,-5 2 0 0,-3 1-144 0,-4 1 144 16,-2-4 0-16,-5 1 0 0,-1-2 0 0,-2 0 0 15,-3 0 160-15,1-2 0 0,-3 0 0 0,0 0 0 16,2 1 0-16,-3-1 0 0,-1 1 0 0,1-1 0 16,-1 4-32-16,-2 3 0 0,0-1 0 0,-4 2 0 0,1 2-128 0,-4 2 0 15,0-2 144-15,-5 4-144 0,-1-1 0 0,-4-4 0 16,-2 5 0-16,-2-5 128 0,-2 1-128 0,-1-2 144 16,-2-1-144-16,-1 2 160 0,-1-2-32 0,-1-4-128 15,-1 2 192-15,-1-2-64 16,2-5-128-16,-5 2 0 0,-6 0 0 0,-5-3-19952 15</inkml:trace>
  <inkml:trace contextRef="#ctx0" brushRef="#br0" timeOffset="6249.9">11361 7416 39615 0,'4'0'3520'0,"2"-4"-2816"0,1 4-560 0,0-2-144 15,2 2 0-15,3-2 0 0,8 1 0 0,14-4 0 16,16-1-400-16,10-3-64 0,10-1-16 0,0-2 0 16,1 2-48-16,-1 0-16 0,-1 4 0 0,-1 1 0 15,-1 4-16-15,-3-2 0 0,2 3 0 16,-4 0 0-16,-2 3 560 0,0-3 0 0,-1 4 0 0,3-2 0 0,3 4 0 0,3-5 320 16,3-1-32-16,1-1-16 0,1-5 816 0,3 0 144 15,7-3 48-15,1 2 0 16,3-4-656-16,1 1-128 0,-2 0-32 0,3 0 0 15,0 0-224-15,0-2-48 0,-5 3-16 0,0 2 0 0,2 0-176 0,0 1 192 16,2 0-192-16,0 4 192 0,0-2-192 0,-3 4 0 16,-2 4 0-16,-2-2 128 0,0 2-128 0,-4 2 0 15,-3 0 0-15,-4 2 0 0,-1 3 0 0,-1-1 0 16,2 2 0-16,0 2 0 0,2 0-128 16,1-4 128-16,1 3 0 0,-1-6 0 0,-1-1 0 0,2 3 0 0,1-3 160 15,1 0-160-15,-3-2 256 0,-4-2-48 0,-1 0-16 0,2-2 0 16,3 2 0-16,-1-2 0 0,-1 3 0 0,-5 0 0 15,-3-3-192-15,-4 0 0 0,-4 0 0 0,-3 2 0 16,-2-1 0-16,-3 3 0 0,-2-1 0 0,0 3 0 16,-3-2 144-16,2 1-16 15,1 0 0-15,-1 0 0 0,0-4-128 0,0 4 0 16,2-1 0-16,0 0 0 0,0 1 0 0,-3-2 0 16,-2 3 0-16,-4-2 0 0,-3 0 0 0,-3 1 0 15,-4-4 0-15,-3 2 0 0,-3-1 0 0,-4-1 0 0,-2 2 0 0,-3-3 0 0,1 1 0 0,-2-1 0 16,-2 0 0-16,-1-1-176 0,1 1 176 0,0-3 256 15,-1 2-64-15,1-4-16 16,0 1-32-16,-2 1 0 0,0-4 0 0,0 2 0 0,0 2-144 0,-2-3 0 16,1-1 0-16,-1 1 0 0,-1 0 0 0,-2 1 0 15,1-4 0-15,-2 3 0 16,0-2 0-16,-2 0 0 0,0 0 0 0,-3 0 0 0,0-2 0 16,-2 2 0-16,-1-2 0 0,-3-3 0 0,-3 3 0 0,0-2 0 15,-3 0 0-15,-3-4 0 0,-3 1 0 0,0-3 208 16,-1 4-48-16,-3-5-16 0,-1 2 80 0,0-1 16 15,1 5 0-15,4-2 0 0,0 4-240 0,1-2 144 0,0 2-144 0,1 0 128 16,2 3-128-16,4-2 160 0,0 4-160 0,3-3 160 16,1 1-160-16,4 2 0 0,1-2 0 0,4 1 0 15,1 1 0-15,1 1 0 0,3-1 0 0,2 1 0 16,1 1-192-16,4 1-64 0,3 0 0 0,2 3-16 16,0 0-96-16,3 3-16 0,2 0 0 0,2 4 0 31,1 0 384-31,-2 2 0 0,1-1-144 0,-2 0 144 0,-1 2-160 15,1 1 32-15,0-1 0 0,-1 0 0 0,0 2-80 0,0 0-16 16,-1 1 0-16,1-2 0 0,0 1 96 16,-2-1 128-16,1 0-208 0,-2 1 80 0,-1-3 128 0,-1 1 0 15,-1-1-144-15,-2 1 144 0,1-4 0 0,-2 2 208 16,-1 0-16-16,-2 0-16 0,0 3 80 0,-3-1 32 16,-2 2 0-16,0 2 0 0,-2 0 16 0,0 0 0 15,-2 1 0-15,-1-2 0 0,-2 2-304 0,-1-1 128 16,-1 1-128-16,-2-3 0 0,0-1 288 0,0 0-48 15,0-1-16-15,-2 0 0 0,0 0 48 0,-1-1 16 16,-2 1 0-16,1-1 0 0,-3 3-32 0,-1 1 0 16,-1 0 0-16,-3-1 0 0,-2 4-256 0,-2 0 0 0,-2 0 0 0,1-3 0 15,2-4 0-15,1 1 0 0,1-1-128 16,1-3 128-16,3 0-144 0,1-4 16 0,1 0 0 16,0-4-21120-16</inkml:trace>
  <inkml:trace contextRef="#ctx0" brushRef="#br0" timeOffset="8802.9">11974 14475 35007 0,'-4'-7'3120'0,"-1"-2"-2496"0,0 2-496 0,0 1-128 16,1 0 896-16,2-1 176 0,-2 1 16 0,-1-9 16 15,-4-7-1792-15,-2-8-352 16,0-4-80-16,1-1-16 0,2 1 544 0,0 1 96 0,2 2 32 0,0-1 0 15,1 4 464-15,0-1 160 0,1 1 0 0,-1 0 0 0,0-1 32 0,2-2 16 16,0 2 0-16,0-5 0 0,1 4 592 0,0-4 112 16,-1-3 32-16,1-2 0 0,-1 1-192 0,0 0-48 15,0 3 0-15,-2-4 0 0,0-4-384 0,-2-1-64 16,-2-7-32-16,-2-2 0 16,1-1-32-16,-2-2 0 0,-1-1 0 0,1 0 0 0,-1 3 32 0,3 3 0 15,0 7 0-15,1-1 0 16,2 1 32-16,0 3 0 0,4 4 0 0,-2 1 0 0,1 2-16 0,2 2 0 15,-1-2 0-15,1-1 0 0,-1-1-48 0,3-1 0 16,1 5 0-16,2-5 0 0,1 1 32 0,1-5 0 16,1 3 0-16,0-2 0 0,0 2 48 0,2-4 16 15,-1-3 0-15,0 2 0 0,0-1-144 0,-1 3-16 0,-1 2-128 16,-2 2 192-16,1 3-192 0,-1-2 144 16,-2-1-144-16,-2 1 128 0,-1-1 48 0,0 2 0 0,-3 3 0 0,0 0 0 15,-1 3 48-15,-3-4 16 0,-1 1 0 0,-1-5 0 16,0 3 64-16,-1-6 16 0,-1 0 0 0,1 0 0 15,3 3-320-15,1-1-192 0,1-3 16 0,2 0 16 16,2 6 160-16,3-5 0 0,0 0 0 0,1 3-128 16,1-1 128-16,1 3 0 0,-1 1 0 0,1-1 0 15,-1 0 0-15,0 0 0 0,0-5 0 0,-3 2 0 16,-2-4 0-16,2 1 0 0,-1-2 0 0,-2 1 0 0,0-3 160 16,-1 5 16-16,2 7 0 15,-2-2 0-15,-2-4 16 0,1-1 16 0,-2-1 0 0,-1-3 0 16,0 3-80-16,1-3 0 0,-1 0-128 0,-1 2 192 15,1-1-192-15,2-1 0 0,-2 5 0 0,1 1 0 0,0 3 0 0,-2-6 0 16,-1-3 0-16,0 1 0 16,1 2 0-16,-1 0 0 0,0 1 0 0,1 0 0 0,0 0 0 15,2 4 0-15,-2-1 0 0,1 2 0 16,2 2 0-16,-2-6 0 0,3 0 128 0,-2 1-128 16,3-3 0-16,2 3 0 0,-1-1 0 0,0 0 0 15,2 3 0-15,-2-2 0 0,2-2 0 0,-2 2 0 16,0-1 0-16,0 2 0 0,1 4 0 0,-2-4 0 0,0-2 0 0,0 2 0 15,1 5 0-15,-1 1 0 0,2 5-160 0,-2 4 160 16,1 0-128-16,-1 0 128 0,2 1 0 0,1 1 0 0,1-3 0 16,0 5-128-16,-1-2 128 0,1 2 0 0,1-1 0 15,-1 3 0-15,1 0 0 0,0 0 0 0,0-2 0 0,0 1 0 16,1 1 0-16,-1 1 0 0,1-1 0 0,-1 1 0 16,0-1 0-16,2-1-128 0,0-4 128 0,0-1 0 15,2-3-128-15,1-1 128 0,1 0-128 0,2-2 128 16,0 0 0-16,2 2 0 0,0 0 0 15,0-1 0-15,0 5 0 0,-1 0 0 0,-1 6 0 16,-2 0 176-16,1 3-176 0,-2 1 0 16,0 2 0-16,-2 1 0 0,1 2 0 0,-3 1 0 0,0 2 0 0,1-1 0 15,-2 1 0-15,1 1 0 16,-1 0 0-16,-1-1 0 0,1-1 0 0,0 1-192 0,0-5 64 0,-2 3 128 16,4-3-128-16,-2-1 128 0,1 0 0 0,-1 0 0 0,1-2-160 15,-1 0 160-15,1 2-208 0,-1-3 80 0,0 3 128 0,0-2 0 16,0 2 0-16,0 0 0 0,2 2 0 0,-2 1 0 15,1 1 0-15,-1 0 0 0,1 2 0 0,0 2 0 16,1 1 0-16,-2-2 0 0,0 3 0 0,1 0 0 16,-1-2 0-16,0 0 0 15,1 0-128-15,0 0 0 0,-1 0 0 0,1-1 0 16,1 0 128-16,-1-1 0 0,0-1 0 0,-1 2 0 0,1-1 0 0,1-2 0 0,-2 0 0 16,0 0 0-16,0-1 0 0,0 1 0 0,0-1 0 0,-2 1 0 15,2-3 0-15,0 3 0 16,-1-2 0-16,1 2 0 0,-1 1 0 0,1-1 0 0,0 0 0 0,0 0 0 15,0 1 0-15,0-2 0 16,0 3 0-16,0-3 0 0,-1 2-128 0,1 0 0 16,0 2 0-16,0-3 0 0,-2 2 128 0,2 1 0 15,-1 0 0-15,0-1 0 0,0 4 0 0,0-3 0 0,-1 0 0 0,1-2 0 16,0 4 0-16,-2-2 0 0,2-1 0 0,-1 2 0 0,-1-2 0 16,1 2 0-16,-1 1 0 0,1-2 0 0,-2 3-160 15,-1-2 0-15,1 0 0 0,-1 2 0 0,0 0 160 16,-1 0 0-1,0 2 0-15,0 3-128 0,-3-2 128 0,1 3 0 0,-4 4 0 0,0 0 0 0,-1 5 0 0,-4 1-128 32,0 4 0-32,0 1 0 0,-3 2 128 0,0 0 0 0,0-1-144 0,3-1 144 0,1-1 0 0,0-2 0 31,-1 3-144-31,1-1 144 0,0-4 0 0,1 0 128 0,0-1-128 0,1-3 192 0,2 2-192 0,0-5 0 16,0 1-192-16,1-3 192 15,0 2 0-15,1-3 0 16,0 0 0-16,2-3 0 0,0 0 0 0,2-2 0 0,2 2 0 15,1-3 0-15,0 0 0 0,1-3 0 0,1 2 0 0,1-2 0 16,1-2-240-16,0 1 64 0,4-2 16 0,1-4 0 16,0 4-80-16,5-7-16 0,3 0 0 0,5-2 0 15,3-4 0-15,1-1 0 0,2-1 0 0,2 2 0 16,-1-4 256-16,0 1 0 0,0 1 0 0,-2 1 0 16,-1 1 0-16,-2-4 0 0,1 5 0 0,-2-1 0 15,-2-1 0-15,-1 3 0 0,-1 1 0 0,-1 0 0 16,-2 2 0-16,0 2 0 0,-2 0 0 0,-1 2 0 0,-3-1 192 0,1 3 48 15,-2-2 0-15,-3 4 0 0,1 1-96 0,-1 1-16 16,-2 3 0-16,-1-1 0 16,-1-1 0-16,1 3 0 0,-2 0 0 0,2 3 0 0,0-1-128 0,0 3 0 15,3 4 0-15,1 6 0 0,2 1 0 0,4 6 0 16,1 4 0-16,4 2 0 0,3 7 128 0,1 0 0 16,3-3 0-16,-1 2 0 0,3 1 192 0,-1-4 16 15,1 1 16-15,-2-1 0 0,0-5-160 0,-3-4-16 16,-2 0-16-16,1 0 0 0,5 0-160 0,1 4 0 15,2-2 0-15,2 5-14800 16,0 1-2848-16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07:16.1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16654 13832 42383 0,'0'-18'3776'0,"1"-2"-3024"16,0 5-608-16,-1 5-144 0,2 4-192 0,-1-4-80 15,0-14-16-15,2-14 0 16,-3-1-800-16,-2-2-176 0,-1 13-16 0,-5 3-16 0,-2 6 1552 0,-3 6 320 15,-5 3 64-15,-3 5 16 0,-1 1-304 0,-3 7-64 16,-3 3-16-16,-2 5 0 0,-2 5 0 0,-1 5 0 0,-3 7 0 0,0 7 0 16,0 3-272-16,0 9 0 0,0 7 0 0,1 3 0 15,1-2 0-15,-2 7 0 0,-2 7 0 0,-2 4-144 16,1 6-192-16,0 0-48 0,4-3 0 0,1 1 0 0,3-2 160 0,4-6 32 16,5-2 0-16,6-6 0 0,3-7 192 0,8-4 128 15,4-10 0-15,5-5-128 0,6-3 352 0,7-1-32 16,4-5-16-16,9-4 0 0,8-3 64 0,8-3 16 15,6-6 0-15,5-7 0 0,5-3-128 0,2-7 0 16,3-3-16-16,-1-6 0 0,0-5-112 0,2-7-128 0,-1-5 176 16,-4-1-176-16,-6-5 0 0,-5-4 0 0,-7-1 0 0,-5-3 0 31,-5 5 0-31,-6-2 0 0,-2-1 0 0,-3-7 0 0,-4-3 512 0,-3-2 0 0,-6 1 0 0,-1-1 0 31,-1 0 160-31,-4 2 32 0,0 5 0 0,-4-7 0 16,-4-5-160-16,-4 0-32 0,-5 0 0 0,-4 4 0 15,-6 2-352-15,-1 5-160 0,-3 0 128 0,-4 1-128 0,-1 3-192 16,-3 2-112-16,-2-1-16 0,0 6-16 0,1 1-48 0,3 4-16 16,1 7 0-16,0 4 0 15,1 6-176-15,-1 2-48 0,-1 3 0 0,-6 5-19472 16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07:23.64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15487 13968 43311 0,'-5'-6'3840'0,"0"3"-3072"0,0 0-608 0,1 1-160 15,0 2-496-15,-3-2-128 0,-7 0-16 0,-8-4-16 0,-11 2 208 0,-12-1 64 0,-4 5 0 0,-3 5 0 16,1 1-336-16,-3 2-64 16,-2 1-16-16,-1 4 0 15,-1 2 160-15,0-2 16 0,-1 3 16 0,3 3 0 0,6-1 1600 0,1-3 320 16,3 3 64-16,-1-2 16 0,3-1-592 0,-3 1-112 0,-3-4-32 0,0 2 0 16,-2-3-336-16,-2-1-80 0,2 2-16 0,2-5 0 0,-1 3-224 0,0 1 128 31,-3-1-128-31,-3 3 0 0,-2-1 0 0,-6 0 0 15,-1 4 0-15,0 1-160 0,8-4 160 0,2 2 0 0,2-3 0 0,1 2 0 16,1-4 0-16,1 1 0 16,-1 0 192-16,-1 1-64 0,0 1 96 0,3-1 32 15,5-3 0-15,1-2 0 0,5-1-256 0,-4-2 0 16,-2 1 0-16,-2 1 0 0,1-2 0 0,1-3 0 0,0 2 0 16,-1-1 0-16,2-1 0 0,-1-1 0 0,3-1 0 15,3-1 0-15,3-2-160 0,-4-2 32 0,1 2 0 0,0-2 0 16,5 0 0-16,3 0 0 0,5-1 0 0,4-1 0 15,2-2 128-15,1 0 176 0,4 0-48 0,3-2 0 16,0-1 0-16,0 1 0 0,3-2 0 0,-1-2 0 16,0 4 0-16,0-5 0 0,-1 1 0 0,-2-2 0 15,1 0-128-15,-2-3 0 0,1-2 0 0,-1 0 0 16,2 1 0-16,-3-7-192 0,0-2 32 0,0-1 16 16,3 1 144-16,-4-3 0 0,-1-5-144 0,-1-2 144 15,1 1 0-15,0-1 208 0,-1 0-16 0,0 1-16 16,-1-3 16-16,2-1 0 0,0-1 0 0,1-4 0 0,1-2 80 15,1-1 32-15,1 5 0 0,0-2 0 16,0 3-16-16,0-1 0 0,1 0 0 0,1-1 0 0,0-3-288 0,-1-2 128 16,1 0-128-16,3-4 0 0,0-4 144 0,1 0-144 15,-1 2 0-15,0-1 144 0,0-2-144 0,0 4 0 16,0-3 0-16,-2-5 128 0,3 0-128 0,-2 3-176 16,3-3 48-16,-1 5 0 0,1 1 128 0,1-6 0 15,1 0 0-15,3-4 0 0,-1 6 0 0,2-8 176 0,0-1-48 16,3-6 0-16,-1 3 0 0,2-4 0 15,0 5 0-15,-1 0 0 0,1 5-128 0,-3-3-176 0,1 4 48 0,-2-1 0 16,-2-8 128-16,1 1 176 16,-1 4-48-16,-3-2 0 0,-1 5-272 0,-2-3-64 0,2 4-16 0,-3-4 0 15,1 4 224-15,-2 0-192 0,1 4 192 0,-1 2-192 16,3 1 192-16,-1 1 0 16,3-9 0-16,0-1 160 0,2 0-32 0,2-1 0 0,2 3 0 15,1 1 0-15,2-1-128 0,0 0-176 0,-1-3 48 0,0 5 0 16,1 4-128-16,-3 5-32 0,1 2 0 0,-2 2 0 0,0 1 160 0,-2-4 128 15,-2-1-192-15,-1-2 192 16,-1 6-208-16,1 3 64 0,-1 4 16 0,0 0 0 16,1-1 400-16,0 1 96 0,1 3 16 0,0-3 0 0,1-7-208 0,0 3-48 15,1 1 0-15,0-1 0 16,1 1-128-16,0 1-176 0,1 4 48 0,0 3 0 0,1 1-112 0,0-7-16 16,2-6 0-16,-1 0 0 0,1 1 256 0,-1 2 160 15,0 7-32-15,-4 0 0 16,2 8-128-16,-2-1 0 0,-2 2 0 0,-1-3 0 15,0 4 160-15,0 2 96 0,0-3 32 0,-1 3 0 0,0-2-32 0,1 2 0 0,1 0 0 16,2 1 0-16,1 3-256 0,-1-3-144 0,4 1 16 16,0 2 0-16,3-4-112 0,1 1-16 0,-1 2 0 0,3-3 0 15,0-3 32-15,2-3 0 0,1 1 0 0,0-1 0 16,2 3 224-16,-2 0 0 0,1 3 0 0,1 1-144 16,-1 0 144-16,-1 2-192 0,1 2 192 0,-2 1-192 15,0 3 192-15,0 1 144 0,1 0-16 0,0 0-128 16,1 3 400-16,-1 1-16 15,2-1-16-15,1 2 0 0,-3 4-368 0,3-3 0 16,2 1 0-16,3-1-128 0,0 1-96 0,3 2-16 0,3-3 0 16,2 1 0-16,3 3 112 0,0-2 128 0,-1 2-208 0,3-1 80 15,1 3 0-15,-1-2 0 0,0 5 0 0,-1-2 0 16,-2-1 128-16,0 0 0 0,1 1 0 0,-1 0 0 16,2 2 0-16,1-1 0 0,3 2 0 0,1 2 0 0,0 0 0 15,0 0 0-15,1 2 0 0,0 2 0 0,0 2 0 0,-3 0 0 16,1 1 0-16,-3 2 0 0,-3-1 0 15,-1-2 0-15,4 0 0 0,-1 0 0 0,3 1 0 0,0 0 0 16,1-3 0-16,2 3 0 16,2-2 0-16,5 2 0 0,-1 0 0 0,0 0 0 15,-1 0 0-15,-1-3 0 0,-3 3 0 0,0-6 0 0,0 3 0 0,1-3 0 0,5 0 0 0,0 1 0 32,3 2 0-32,0-1 0 0,0 2 0 0,-1 1 0 15,-3 1 0-15,-3 0 0 0,-3 0 0 0,-1 1 0 16,0-2 0-16,1-1 0 0,6 2 0 0,0-1 0 15,2 0 0-15,3 0 0 0,3 2 0 0,-2-2 0 0,-1-1 0 0,-3 2 0 0,-1-3 0 0,2 0 0 16,-4 2 0 0,5-2 0-16,3 0 0 0,0 4 0 0,1-1 0 15,-1 0-192-15,-1 1 32 0,-1 0 0 0,-3-2-48 0,1-2-16 0,-3 0 0 0,3 0 0 16,3 3 32-16,3-3 0 0,1 3 0 0,2 0 0 0,-1 1-16 16,-3-2 0-16,-2-1 0 0,-1 2 0 0,1-6 208 0,0 2 0 31,3 1-160-31,2-2 160 0,2 2 0 0,-2 0 0 15,-3 2 0-15,-3-2 0 0,-3 0 176 0,-1 0 0 16,1 0 0-16,1 1 0 0,-2 2-48 0,3-1-128 16,4 2 192-16,0 0-64 0,-2 2-128 0,-2-3 0 15,-3 4-160-15,0-5 160 0,-2 1-272 0,1-3 32 16,-1 0 16-16,4-3 0 0,5 1 224 0,2 0 0 0,4 0 0 0,-2-2 0 16,-2 2 0-16,-3-4 0 0,-3 2-160 15,0-2 160-15,1 0 0 0,3 2 0 0,3-1 0 0,-1 4 0 16,1-2 0-16,-4 3 0 0,-2 0 0 0,-3 3 0 15,-3-3 128-15,-1 0-128 0,0 0 192 0,2 1-64 16,3 1 64-16,2 1 16 0,3-2 0 0,-3 4 0 16,-1-1-208-16,-3-2 0 0,0 2 0 0,-2-4-160 15,2 0 160-15,2 0 0 0,-2 0 0 0,3 0 0 16,4 0 0-16,2 0-128 0,0 0 128 0,-2 0-128 0,-5 0 128 0,-2 0 0 16,0-3 0-16,-2 2 0 15,0 1 0-15,1-2 0 0,0 2 0 0,2 0-128 0,-1 0 128 0,-2 2 0 16,-1-1 0-16,-6 2 0 0,-2 1 256 0,-2-2-32 15,-2 2 0-15,-2-2 0 0,-1-1-96 0,0 2-128 16,2-1 176-16,2 0-176 0,-2 3 0 16,2-4 0-16,2 1 0 0,3 2 0 0,1-1 0 0,2-2-192 15,-1 1 0-15,-1-2 0 0,-1 0 192 0,-2 0 0 16,0-2 0-16,1 1 0 0,0-2 0 16,3-1 0-16,1 1 0 0,-1 0 0 0,1 3 160 0,0-2 80 0,2 2 16 0,-2 0 0 15,-2 0 0-15,-4 0 0 0,-2 0 0 16,-3 0 0-16,-2 0-112 0,0-2-16 0,-1 2 0 0,1 0 0 15,-3-2-128-15,3 2-176 0,2-3 48 0,2 2 0 16,0 1 0-16,0-2 0 16,0 2 0-16,1-4 0 0,0 2-16 0,-2-1 0 0,2 2 0 15,0-3 0-15,-3 2 144 0,-1-4 0 0,-2 2 0 0,1-1 0 16,-1 1 0-16,-1 0 0 0,-1 1 0 0,-1 0 128 16,-1 0 16-16,-1 3 16 15,-3-3 0-15,-4 3 0 0,-2 0 32 0,-2 0 0 0,-2 0 0 0,-3-2 0 16,0 2-192-16,-3-2 192 0,0 2-192 0,-3-2 192 15,0-2-32-15,-2-1 0 0,-4 0 0 0,-2-1 0 0,-3-3-160 0,0 0 0 16,-4-4 0 0,0 1 0-16,-1-2-160 0,1-3-64 0,-1 0-16 0,2-2 0 0,2 3 240 0,0-3 0 15,1 0 0-15,1-2 0 0,1 1 0 0,-1-1 0 16,3 4 0-16,-2-2 0 16,1 0 0-16,-3 0 0 0,1 4 144 0,-2-1-144 0,0 0 0 15,-2 3 0-15,-2-2-208 0,0 4 64 16,1-1 144-16,-3 3 0 0,0-1 0 0,-3 0 0 15,1 2-192-15,-2 0 64 0,2 2 0 0,0 1 0 0,2 2-64 0,3-1-16 16,3-1 0-16,4 1 0 0,3 3-160 0,4-4-16 0,1 4-16 0,3-4 0 16,3 1 80-16,3 0 0 0,2 1 16 0,3 0 0 15,4 3 80-15,3 0 16 16,3 0 0-16,5 1 0 0,2 4 80 0,4 2 128 0,4-1-208 0,4 4 80 16,0 2 128-16,1 0 0 15,1 2 0-15,-3-2 0 0,-4 4 0 0,-1-3 176 0,-4-3-48 0,2 0 0 16,6 4 64-16,2-1 16 0,2-1 0 0,1-2 0 15,-1 2 0-15,-2-2 0 16,-1 0 0-16,-6-1 0 0,-7-2-80 0,-2 2 0 0,-2 1-128 0,-3-1 192 16,-3 2-64-16,-4 0-128 0,-2 2 176 0,-2 0-176 15,-2-1 240-15,-3 2-64 16,0 1-16-16,-6 1 0 0,0 0 112 0,-3-1 32 16,-3 1 0-16,-4 0 0 0,-3 0-32 0,-1 0 0 15,-3-4 0-15,-2 1 0 0,-1-1 32 0,-6-2 0 16,-4 2 0-16,-6-2 0 0,-1 2 160 0,-1 1 48 0,0-3 0 15,-1 2 0-15,-1 2-96 0,1 1-16 0,0 3 0 0,3-2 0 16,6-2-80-16,-1 1 0 0,1 1-16 0,0-4 0 16,1 4-304-16,-1-4 128 0,5 5-128 0,1-5 0 31,3 2-560-31,3 0-208 0,4 2-64 0,1 1-21216 0</inkml:trace>
  <inkml:trace contextRef="#ctx0" brushRef="#br0" timeOffset="3104.45">23190 13867 41471 0,'3'0'3680'0,"-1"-2"-2944"0,2 2-592 0,-3 0-144 16,0 0 0-16,1 0 0 16,3 0-192-16,0 0 192 15,1 2-1472-15,-1-1-192 0,-3 4-16 0,-2-1-16 0,-2 6 48 0,-5-4 16 0,-2 3 0 0,-4-3 0 16,-4 1 1312-16,-5 2 320 0,-6-2 0 16,-6 2 0-16,-8-2 704 0,-6 2 224 0,-2-2 32 0,-4 5 16 15,-4-3 48-15,-3 4 0 16,0-3 0-16,1 2 0 0,-3 0-144 0,-2 1-32 0,-3 0 0 0,-2 2 0 0,-3 1-208 0,0-2-32 15,1 5-16-15,-3-3 0 0,-2-2-288 0,-4-2-64 16,-2-1-16-16,2-1 0 0,7-3-48 0,-4-2-16 16,-3 1 0-16,-3-5 0 0,-3-1-16 0,4-1 0 15,2-1 0-15,-6-2 0 0,-1-1-144 0,-5 0 0 16,-3 0-192-16,5 1 192 0,3 1-384 0,1 0 64 16,1 0 0-16,-1 0 0 0,5 1 176 0,6 0 144 15,5 2-192-15,2-2 192 0,2 4 0 0,-1-2 256 0,0 0-32 0,4-2 0 16,3 1 32-16,6-2 16 0,5 3 0 0,4 0 0 15,4-2-144-15,2-2-128 0,1-2 192 0,3-3-192 32,3 2 160-32,3-6-160 0,3 1 128 0,1-2-128 15,0-2 176-15,3-5-48 0,-1 1-128 0,3-2 192 0,1 0 0 0,1-3 0 16,-1 1 0-16,1-2 0 16,1-3-16-16,0-2-16 0,0 0 0 0,1-1 0 0,-1 0-32 0,2 0-128 15,3-2 192-15,1 0-64 0,3-2-128 0,0-5 0 16,3-1 0-16,0-1 0 0,2-2 144 0,0 4-144 0,0-3 160 15,2 3-160-15,1-1 208 0,-2 1-48 16,2-2-16-16,-1 1 0 0,0 1 112 0,-1-3 0 16,-1-6 16-16,-1-1 0 0,1 3-16 0,-1 4 0 15,0-1 0-15,0-1 0 0,2 4 0 0,-1-1 0 16,2 4 0-16,-1-2 0 0,1-4-112 0,0-2-16 16,0 3-128-16,1-3 192 0,-1 0-48 0,2 0-16 15,3 5 0-15,-2-3 0 0,3 4 128 0,0 1 0 16,0-5 16-16,1 1 0 0,0-6-64 0,2 2-16 0,-1 0 0 15,0 1 0-15,1 2-16 0,1 2-16 0,-1 2 0 0,-1 0 0 16,2 3 96-16,-2-3 32 0,1-1 0 0,-2-5 0 16,1 5-288-16,-1-4 160 0,-1 4-160 15,0-1 128-15,-2 3-128 0,1 0 0 0,-1 1 0 0,0 2-176 16,-1-4 176-16,0-3-192 0,0-3 192 16,-1-5-192-16,0 0 192 0,0 1 0 0,1 1 128 0,-1 1-128 15,2 5 128-15,-1-1-128 0,1 2 160 0,1 1-160 16,-1 1 128-16,2-6-128 0,1 3 0 0,-1-5 144 15,1 6-144-15,-2 1 160 0,4 1-160 0,-1 4 160 16,1 1-160-16,-2 2 160 0,1-3-160 0,-2-1 160 0,1 3-160 0,-1-4 0 16,-1-4 0-16,0 1 128 0,-1-3 0 0,0 2-128 15,-1 1 192-15,-1 1-64 0,-1 3-128 0,-1-3 160 16,0 0-160-16,-2 1 160 0,2-2-160 0,-1-4 0 16,1-2 0-16,0-1 0 0,1-3 0 0,1 4 0 15,0 0-160-15,1 1 160 0,2 0-192 16,-1 0 48-16,1 1 16 0,1 0 0 0,1 2 128 0,-2-2 0 15,3-1 0-15,1 0 0 0,-1 3 0 0,-1 0 0 16,0 6 128-16,1-4-128 0,-1 5 128 0,1-4-128 16,-1 0 160-16,-1-1-160 0,1-2 128 0,-2 0-128 0,1 2 0 0,0 4 0 15,-1 1 0-15,1 2 0 0,0 3 0 0,0-2 0 16,-1 3 0-16,1 1 0 0,0-1 0 0,-1 0 0 16,0 1 0-16,-1 2 0 15,0 6 0-15,-1-3 0 0,0-3 0 0,-1-3 0 0,0 5 0 0,-1-3 0 16,1 3 0-16,-1 2-128 0,-1 1 128 0,0 1 0 15,-1 0 0-15,0 0 0 0,-1 3 0 0,-1-2 0 16,1 1 0-16,-2 0-128 16,1 3 128-16,-1 0 0 0,1-1 0 0,-1 1-160 0,0 1 160 0,1 1-128 15,1 5 128-15,-1-2 0 0,-1 0 0 0,0-4 0 16,1 3 0-16,-1 0 0 0,2 1 0 0,-1 1 0 16,1 3 0-16,1-2 0 0,0 0 0 0,2 1 0 0,0 3 0 0,-1-3 0 15,2 2 0-15,2-2 0 16,-2 3 0-16,1-1 128 0,0 1-128 0,2-3 176 15,-1 1-176-15,2 0 192 0,-1 0-192 0,1 0 192 16,1 0-192-16,1 0 128 0,0-2-128 0,1 1 128 16,-1 2-128-16,0-2 0 0,0 0 144 0,2 2-144 0,0-3 0 0,1 1 0 0,0 1 0 0,-1 0 128 15,1 2-128-15,0 0 0 0,-2 0 0 0,2 2 0 32,-2 0 0-32,3 2 128 0,1-1-128 0,1 2 0 0,4 1 0 15,3 0 0-15,3 0 0 0,6 0 0 0,4 0-176 0,5 0 176 16,4-2-208-16,1-1 80 15,2 2 128-15,-1-4-128 0,-1 1 128 0,-1 1-128 0,-2 0 128 0,1-1 0 16,6 2 0-16,1-2-128 0,-1 2 128 0,1-2 0 16,-1 0 0-16,-2 1 0 0,-4-2 0 0,-3 1 0 0,-4 2 0 0,-3 0 0 15,0 2 0-15,-3 0 0 0,1 0 0 0,2 0 0 16,1 0 0-16,2 2 0 0,4 0 0 0,3-2 0 0,-1 2 0 16,1-2 0-16,0 2 0 0,-3 0 0 15,-4 1 0-15,-2-2 0 0,-1 1 0 0,-2 2 0 0,1-1 0 0,-1 0 0 16,-1 0 0-16,0 0-128 0,-3 0 128 0,-1 1 0 15,0-4 0-15,-4 2 0 0,-3 2 0 0,-2-4 0 16,-3 1 0-16,-2 1 0 16,-3-2 0-16,-2 3 0 0,-2-3 0 0,-1 0 0 0,-1 0-176 15,-1 0 176-15,0 0-208 0,-3 0 80 16,1 1 128-16,-4-1-208 0,0 0 80 0,-3 0 128 16,-1-1-160-16,-3 1 160 0,-1-3 0 0,1 1-144 0,-1 1 144 0,1-3-128 0,1 2 128 0,1-2-128 31,1-2 128-31,3 0 0 0,-1 1 0 0,2 0 0 15,0 2 0-15,0-3 0 0,1 0 0 0,-2 0 0 16,2-1 0-16,-1 0 0 0,-2-2 0 0,2 1 0 16,-1 0 0-16,1 0 0 0,-2-2 0 0,1 2 0 15,1 0 0-15,-1-1 0 0,-2-2 0 0,0-2 0 16,1 1 0-16,1 0 0 0,-2-4 0 0,0 3 0 16,0 0 0-16,3 2 0 0,-1 1 0 0,1-3 0 0,1 6 0 0,1-4 0 15,0 3 0-15,0 0 0 16,0 2 0-16,1-1 0 0,0 2 0 0,2-1 0 0,-2 0 0 0,2 1 0 15,0 1 0-15,1 1-128 0,1-1-64 0,0 1 0 16,0 1 0-16,3 1 0 0,-2 1 64 0,3-3 0 16,1 6 0-16,1-3 0 0,1 3-32 0,3-1 0 15,1 3 0-15,2 1 0 0,0 4-80 0,1-3-16 16,1 2 0-16,-2 1 0 0,1-2 256 0,-1 2-192 16,1 3 192-16,-2-5-192 0,0 2 192 0,-1 0 0 15,3 0 0-15,4 2-144 0,0-2 16 0,3 3 0 16,2-4 0-16,0 1 0 0,3 1 128 0,1 2 0 0,0-2 0 15,1 1 0-15,-1 1 0 0,-2 2 0 0,-2-2 0 0,-3 0 0 16,-5 0 0-16,-3 2 0 0,-4-3 0 0,-5 4-128 16,-3-2 128-16,-5 1 0 0,-5 1 0 0,-3-4 0 15,-3 1 0-15,-4-3 224 0,-6-1-48 0,-4 1-16 16,-3 1-32-16,-4-1 0 0,-4 0 0 0,-4 3 0 16,2-1 96-16,1 0 16 0,6-2 0 0,3 3 0 15,4-3 0-15,5-1 0 0,3 4 0 0,0-5 0 16,2 2 16-16,3 3 16 0,0-3 0 0,0 3 0 15,-1 2-272-15,1 1 0 0,-2 0 0 0,3 3 0 0,1-1 0 16,1 0-320-16,5 3 32 0,0-2 16 16,4 4-1008-16,3 1-192 0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07:43.34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15417 13422 159 0,'4'2'0'0,"-1"-2"0"0,-1 4 0 0,-1-1 0 0,0 0 9600 0,-2 1 1888 0,0 0 384 16,-4 4 80 0,-2 5-11632-16,-8 6-2304 0,-9 10-480 0,-10 4-96 15,-12 6-880-15,-7-1-176 0,-5 0-32 0,-10-3-16 0,-5-3 3040 0,-6-4 624 0,-2-3 0 0,0-5 224 16,-1 1 2560-16,0-5 512 0,7-4 96 0,-10-2 32 16,-8-1-800-16,0 2-176 0,0 0-16 0,2-3-16 15,1-2-1264-15,-1-1-240 0,0-1-48 0,7-1-16 16,9 0-288-16,-1-6-64 0,-2 0-16 0,-2-1 0 15,-6 1-224-15,3 0-32 0,3 0-16 0,0-1 0 16,-2-2-528-16,-2 0-96 0,-5 4-32 0,4 2 0 31,3 2-256-31,8 2-48 0,6-4-16 0,-5 2 0 0,-4-2 256 0,5 0 64 0,6-2 0 0,9-2 0 0,9-6 256 16,5-2 48-16,6-4 16 0,5-5 0 16,4-2 320-16,2-1 64 0,6-2 0 0,3-3 16 0,3-5 288 0,4-5 48 15,4-1 16-15,1-7 0 16,3-5-112-16,2-2-32 0,0 4 0 0,1-3 0 15,0 4-480-15,0-1 0 0,1 0-208 0,-4 2 64 16,1 1 16-16,-3-10 0 0,1-3 0 0,-3-6 0 0,-1-1 128 0,0 0 176 0,-2 4-48 16,1-2 0-16,-1 7 240 0,-1-12 32 15,-2-14 16-15,-2-5 0 0,-1-2-240 0,-1-8-48 16,1-9-128-16,0 1 192 0,3 3-384 0,0-4-96 16,1 1-16-16,0-10 0 0,2-4 112 15,1-5 32-15,0 0 0 0,-1-4 0 0,0-6 288 0,2 8 48 0,2 19 16 0,-2-8 0 16,-2-2-32-16,-1-3 0 0,-1 9 0 0,-1-6 0 15,-3-2 240-15,0 4 48 0,0 12 16 0,-1-2 0 16,-3-6-176-16,-2 8-32 0,-1 7-16 0,0 3 0 16,1 6-240-16,-5-2 144 0,-1-1-144 0,-4 4 128 15,1 9-128-15,-1 0 0 16,0 0 0-16,3 0 0 0,1 0-208 0,2 1-80 0,3 7-16 0,1-1 0 0,3 2-16 0,2 0-16 31,1-5 0-31,3 5 0 16,0 3-80-16,2 4-16 0,-1 2 0 0,1 5 0 0,0-1 96 0,0 0 16 0,1 1 0 0,-1 4 0 15,1 5 320-15,0 4 0 0,2 7 0 0,-1 5 128 16,3 5 304-16,1 1 48 0,2 6 16 0,1 0 0 16,-1 3-240-16,4 1-64 0,0-1 0 0,1 4 0 15,3-1-192-15,0 3-160 0,3 2 32 0,3-2 0 16,2 2-320-16,3-1-64 0,3 0-16 0,3-1 0 0,6-1 128 0,4-3 16 16,5 2 16-16,6-2 0 0,4-2 0 0,6 1 0 15,7-1 0-15,4-2 0 0,5 2 128 0,0 0 32 16,-3 1 0-16,5-1 0 0,2 2 80 0,5 2 128 15,3 2-208-15,-1 1 80 0,-3 6 128 0,1-4 0 16,2 1 0-16,5 2-128 16,8 2 128-16,-1 2 0 0,-2 2 0 0,3-4 0 0,2 2 0 0,5-3-208 0,7 3 48 0,-3-1 16 15,-3-4-32-15,7 2 0 0,9-1 0 0,-5 0 0 16,-4 2 176-16,5-4 0 0,8 2 0 0,0-1-128 16,-4 1 128-16,5 2 0 0,-1 0 0 0,2 2 0 15,-1-2 0-15,4 2-128 0,0-1 128 0,0 1 0 16,-1 1-320-1,1-1 0-15,1 0 16 0,-4 2 0 0,-5-2-16 16,-3 2-16-16,-4 0 0 0,0 1 0 0,-4 3 336 0,-3-2 0 16,-9-2 0-16,4 2 0 0,7 2 0 0,-5 0 128 15,-7-2 32-15,4-2 0 0,1-2 32 0,3 0 0 16,1 0 0-16,-4-2 0 0,-5-2 64 0,4-1 32 16,6 1 0-16,-6 1 0 0,-8-1-128 0,1-2-32 15,2 0 0-15,-1-1 0 0,-4 1-128 0,-8 0 192 16,-9 0-192-16,-1 0 192 0,-1 2-192 0,-1-2 0 15,1 0 144-15,-6-1-144 0,-6 1 0 0,-6 3 0 16,-5-4 0-16,-3 5 0 0,-3 1 0 0,1-2 0 16,5 1-192-16,1 0 64 0,3 0-192 0,-1 0-16 15,-1-2-16-15,-1 0 0 0,-2-2-32 0,0 0 0 0,2 2 0 16,0-2 0-16,3 1 384 0,-2 1 0 0,1 1-144 16,-2-4 144-16,-1 4 0 0,-5-4 128 0,-5 4-128 0,-5 0 192 15,-3 0 336-15,-3 0 64 0,0 3 16 0,-2-4 0 16,-1 4-160-16,-1 0-48 0,0-2 0 0,2 2 0 15,0 0-144-15,2 0-16 0,0 0-16 0,3 0 0 16,1 2-224-16,0-4-192 0,3 2 48 0,0-3 0 16,0 2-112-16,0-1 0 0,0-4-16 0,2 2 0 15,-2-2 128-15,3-4 144 0,1 1-208 0,-2-1 80 0,-6 0 128 16,-2 2 0-16,-1-2 0 0,-2 0 128 0,-3-3 160 0,-5 1 32 16,-1 0 16-16,-5-2 0 0,-2 2 112 0,-1-1 0 15,-4 1 16-15,-2-2 0 0,-1 0-16 0,-3 0-16 16,-2-1 0-16,-3-1 0 0,-1 1-144 0,-4 2-32 15,-2-3 0-15,-3-1 0 0,-2 1-112 0,-4-1-16 16,-1 0-128-16,-3-1 192 0,2 1-192 0,-2 1 0 16,-3-5-192-16,0 1 192 0,1 2-192 0,3-2 64 15,1 5 128-15,1-1-208 0,3 4 64 0,0 2 16 16,1 0 0-16,1 1 0 0,4 3 128 0,0 2 0 16,-1-2-144-16,2 2 144 0,2 2-256 0,4 2 0 15,1 0 16-15,2-3 0 0,2 3 0 0,3 3 0 16,1-3 0-16,3 0 0 15,1 2-144-15,5 2-16 0,2 2-16 0,5 1 0 0,3-1 64 0,4 1 16 16,5 3 0-16,4 1 0 0,5 3 144 0,2 1 48 0,0-2 0 16,0 2 0-16,3 1 144 0,0 0-128 15,-2 0 128-15,-3 0-128 0,-5 3 128 0,-3-3 0 0,-6 3 128 0,-4-1-128 16,-3-2 192-16,-5 3-48 0,-1 0 0 0,-4 0 0 16,-1-3 192-16,-3 3 48 0,1-1 0 0,-2 2 0 15,-1 0 16-15,-1 1 16 0,0-3 0 0,-2-2 0 16,1 0-96-16,-1 1-32 0,2-3 0 0,-2 2 0 15,1 2-128-15,0-1-32 0,0 3 0 0,0-4 0 16,1 3-128-16,-2-1 0 0,1 2 0 0,0-2 0 0,0-2 0 0,-2 3 0 16,1 0 0-16,-2-3 0 0,1-4 0 0,-2 2 0 15,1-2 0-15,-3-2 128 0,3 0-128 0,-1-2-144 16,-1-1 144-16,-2 0-208 0,0-1 208 0,-3 0 0 16,-2 1 0-16,-3-1-144 0,-3 0-176 0,-3-2-16 15,-3 1-16-15,-6-5 0 16,-3 3-240-16,-4-3-48 0,-3 0-16 0,-4-2 0 15,-5 1-768-15,-7-2-160 0,-5 1-16 0,-8 4-16 0</inkml:trace>
  <inkml:trace contextRef="#ctx0" brushRef="#br0" timeOffset="2057.52">23192 13887 34095 0,'-12'-8'3024'0,"1"2"-2416"15,3 4-480-15,1-1-128 0,1 3 0 0,-5 0 144 16,-10-3-144-16,-12-1 160 16,-14-1-848-16,-9 1-160 0,-6 7-48 0,0-2 0 0,1 4 896 0,-2-1 0 15,-2-1 208-15,-2 0-32 0,-4-1 880 0,-5 2 176 16,0-2 48-16,-1 2 0 0,2 0-32 0,-5-2 0 15,-2 0 0-15,-4-2 0 0,-2 2-672 0,2 2-128 16,3 1-16-16,-1-2-16 0,-3-1-288 0,5 0-128 0,2 4 128 16,7-3-128-16,7 3 0 0,4-5 0 0,4 2 0 0,-2-3 0 15,-4 2 0-15,12-2 0 0,9 4 0 0,-7-3 0 16,-5 4 0-16,-6 1 0 0,4-2 0 0,3 0-176 16,2 1 176-16,2-4-128 0,2 1 128 0,4-2-128 15,3 0 128-15,4 0 0 0,3 0 0 0,4 0 0 16,5 0 0-16,1-2 0 0,5 1 0 0,-1 1 128 15,2-3-128-15,2-1 0 0,0-1 0 0,0 2-128 16,3-5 128-16,-2 2 0 0,1 0 0 0,1-3-128 16,-1 2 128-16,-1-2 0 0,0-3 0 0,-2-1 0 15,-2 0 0-15,1-3 224 0,-2-3-48 0,-1 1-16 16,1-5 32-16,0-3 16 0,1-1 0 0,-1-5 0 16,-1-3-208-16,0-7 144 0,0-3-144 0,0-4 128 15,1-1 0-15,1-1 0 0,1-2 0 0,-1 0 0 0,3 1-128 0,0-4 0 16,1 2 0-16,1-6 0 0,-1-4 0 0,0-3 0 15,0 2 0-15,-1 0 0 0,0 0 0 0,0-2 0 16,1 2 0-16,0-6 0 0,0-2 0 0,-1-2 0 16,0-1 0-16,3 0 0 0,1 8 0 0,0-9 128 15,2-8-128-15,0-4 128 0,2 3 48 0,-1-2 0 16,2 6 0-16,-1-7 0 0,3-5-176 0,1 0 160 16,1 3-160-16,-1 3 160 0,0 6-160 0,1-9-192 15,-1-8 32-15,0 2 16 0,0 5-48 0,2 1-16 0,-2 8 0 0,1-5 0 16,-1 2 32-16,-2 0 16 15,0 5 0-15,-3-1 0 0,-1 0 160 0,-1 6 0 0,-3-3 0 0,-1 2-128 16,1 5 128-16,-4 2 0 0,2 0 0 0,-1-1 0 16,0 0 0-16,-1-2 128 0,1 5-128 0,-2 1 128 15,1 3-128-15,2 1 176 0,0 4-176 0,0-2 192 16,0-6-192-16,-1 6 0 0,4 4 144 0,-1 6-144 16,3 5 160-16,0-1-32 0,1 4-128 0,-1-3 192 15,2 3-64-15,-1-2-128 0,1 1 176 0,-1 3-176 0,2 4 144 16,0 1-144-16,-1 1 0 0,0 3 144 0,1 1-144 0,0 3 0 15,2 0 0-15,0 2 0 16,1 1-128-16,1 0 128 0,2 3-160 0,0-4 160 16,1-3-160-16,2 2 160 0,1 1-160 0,-1 0 160 0,3 2-208 0,-2 1 48 15,2 2 16-15,0 4 0 0,0 1 144 0,0 1 176 16,1 1-48-16,0 2 0 16,3-3-128-16,0 3 160 0,2-1-160 0,2 2 160 15,2 0-160-15,2 0 160 0,1 2-160 0,3 0 160 0,1 2-160 0,1-3 0 16,3 2 0-16,2 0 0 0,2 0 0 0,1-1 0 15,0 3 0-15,1-2 0 0,-1 2-240 0,2 0 80 16,2 2 16-16,0-2 0 0,1 3 144 0,4-4-160 16,5 5 160-16,0-2-160 0,1-1 160 0,-5 4-128 15,3 1 128-15,-5 0-128 0,-2 0 128 0,-4 1-128 16,-2 2 128-16,-2-1-128 0,-2 2 128 0,0 0 0 0,1 1 0 0,0-5-128 16,1 3 128-16,-1-3 0 15,-1 0 0-15,0 0 0 0,0 0 0 0,-2-2 0 0,4-2 0 0,-2 0 0 16,0 2 0-16,-2-2 0 0,0-2 128 0,-1 1-128 15,1 4 0-15,-2-3 0 16,0 2 0-16,2-2 128 0,-2 4-128 0,2-3 0 0,-1 0 0 0,0 0 0 16,1 1 0-16,-3 1 144 0,-1-2-144 0,-3 1 160 0,-3 0-32 15,-4 2 0-15,-2-2 0 0,-3 2 0 16,-1-1-128-16,-2 1 0 0,0 0 0 0,-2-3 0 16,-2 1 0-16,1 0 128 0,0-2-128 0,-2 0 0 15,2-2 176-15,-1-2-48 0,-1 2-128 0,1-3 192 16,-2-1-192-16,0-2 128 0,-1-3-128 0,0-1 0 15,-1 3 0-15,0-4 128 0,0 1-128 0,0-1 0 16,-2 4 0-16,1 0 0 0,-2 0 128 0,-1-2-128 16,-1 1 0-16,-1 3 0 0,-3 0-192 0,-2 0 192 15,-1 3-128-15,-1-2 128 0,-1 2 0 0,-2-1 0 0,1 2-208 0,-2-2 64 16,2 2 16-16,0-2 0 0,3 2 128 0,-2-2 0 16,4 3 0-16,-1 2 0 0,-1-2 0 0,2 2 0 15,1 2 128-15,2 2-128 16,-1 0 0-16,3 0 144 0,1 0-144 0,3 0 0 0,2 2 0 0,1-1-176 15,2 2 0-15,2-2 0 16,1 4-208-16,2-1-32 0,4 2-16 0,1 0 0 0,3 0 32 0,4 0 0 0,6 4 0 0,4 3 0 16,2-1 144-16,2 0 48 15,2 2 0-15,-3 0 0 0,-2-2 208 0,-1-1 0 16,1 3-160-16,0-2 160 0,1 2 0 0,-1 1 0 16,-1-2 0-16,-2 2 0 0,2 1 144 0,-2 3 112 0,-3-3 0 0,-3-3 16 15,1 5 112-15,-3-1 0 0,-3 0 16 0,-1-1 0 16,-2 2-80-16,-2 0-32 0,-1 4 0 0,-3 1 0 0,-2 1-96 15,-3 1 0-15,-3 1-16 0,-5 1 0 0,0-1-48 0,-3 0 0 16,-1 3 0-16,-4-2 0 16,2-4-128-16,0 2 192 15,0 0-192-15,-2 3 192 0,-2 2-192 0,-1 3 0 0,1-3 144 0,0 2-144 16,-1 3-288-16,-4 2-128 0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08:34.78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14068 17222 23039 0,'-6'4'2048'0,"2"-2"-1648"0,3-2-400 0,1-2 0 0,1 2-544 0,-1-2-192 0,-1 2-32 0,-1-2-16 31,0-1-976-31,2 0-192 0,0-1-32 0,0-2-16 0,2 2 2000 0,-2 2 192 0,-2-2 128 0,0 4 48 16,-2 0 1296-16,-2 0 272 0,-1 1 48 0,-5 2 16 15,0 0 560-15,-3 2 96 0,-1-1 32 0,-2 0 0 0,-1-2-1184 0,-1 2-224 16,-1-4-64-16,0 2 0 0,2 0-624 0,-1-2-128 16,-1 0-16-16,0 0-16 0,-2-2-112 0,0 2 0 15,-1-2-16-15,-2 2 0 0,0 2 16 0,-3-2 16 16,-2 4 0-16,-4-1 0 0,-1 0-48 0,-7 1-16 0,-5 0 0 0,-6 1 0 16,-6 5-272-16,-2 2 160 15,-2 0-160-15,-2 2 128 0,1 1-128 0,-3-3-176 16,0-2 48-16,-8 2 0 0,-3 2-128 0,4 1 0 0,2-2-16 15,1-4 0 1,1 1 0-16,-4-4 0 0,0 2 0 0,2-2 0 16,5 2 400-16,1-6 96 0,2-1 16 0,-5-4 0 15,0 0 208-15,-4-2 64 0,-4 3 0 0,4-2 0 16,7 2-512-16,0-3 0 0,-2 0 0 0,-4 3 0 16,-3 2 192-16,-1 2-48 0,-3 6-16 0,1-2 0 15,3 0 16-15,-7 2 0 0,-6 3 0 0,-2 1 0 0,2 2-144 0,0-2 128 16,0 4-128-16,-1-3 128 0,-5-1-128 0,5 0 0 15,3-4 0-15,5 0 0 0,9-1 0 0,-9-1 0 16,-9-3 0-16,2 0 0 0,3-3 0 0,-1-3 0 16,1 1 0-16,-3 1 0 0,-2-2 144 0,7 0-144 15,10 0 160-15,0-1-160 0,1-2 256 0,-5 0-64 16,-7 0 0-16,1 0 0 0,11-2 32 0,-3 6 0 16,-2-1 0-16,-6 3 0 0,3 3-224 0,-10-1-288 0,-5 3 64 15,-2 0 16-15,4 1 80 0,-3 0 128 0,-6 1-208 16,4 0 80-16,6-1 128 0,-2-2 0 0,1 1 0 0,-5-4 0 15,0-1-256-15,0-1 16 0,3 1 16 0,-2-5 0 32,0-1-256-32,7-2-48 0,7 2-16 0,3-4 0 0,4 2 0 15,-6-2 0-15,-5-3 0 0,3 3 0 0,4-2 544 0,1 3 0 0,-2 2 0 0,-6 1 0 16,-4 0 400-16,1 2 96 0,5 4 16 0,-6-3 0 16,-3 3 0-16,-6 0 0 0,-6 7 0 0,11-1 0 15,12 0-208-15,-6 1-48 0,-12 2 0 0,1-2 0 0,1 2-256 0,-8 0-192 16,-1 1 16-16,3 0 16 15,14-4-464-15,-2 0-80 0,5-4-32 16,0-4 0-16,3-2 736 0,2-2 160 0,2-5 32 0,5 1 0 0,7 0 0 0,-2 0 0 16,2-2 0-16,-3 0 0 0,-3-1-192 0,3 3 0 15,7 0 0-15,3 4 0 0,4 2 128 0,1-2 0 16,5 4 0-16,-6-2 0 0,-3 4 80 0,1 4 16 16,5 0 0-16,1 2 0 0,4 0 48 0,2 0 16 15,0 0 0-15,-1 0 0 0,1-2-288 0,3 1-144 16,4-1 16-16,-1-2 0 0,0 2 128 0,8 0 0 0,7-4 160 15,1 2-160-15,-1-2 160 0,2 0-160 0,2-2 160 0,5-1-160 16,0 2 192-16,4-4-48 0,0 1-16 0,4 3 0 16,1-1-128-16,2-1 128 15,1 3-128-15,2 3 128 0,2 0-128 16,-1 2 0-16,0 5 0 0,1 0 128 0,0 6-128 0,1 3 0 16,-1 0-192-16,0 6 192 0,0 6-240 0,-1-1 80 15,2 1 16-15,-1 0 0 0,1-3 144 16,1-2-208-16,1-1 80 0,-2-3 128 0,2 0-160 0,0-3 160 0,2 3 0 15,-2-2-144-15,1 0 144 0,0-2 192 0,2 3-32 0,-1 2-16 16,1-1-16-16,0 0 0 0,-1-6 0 0,1 3 0 16,1 0 0-16,0 0 0 0,1 0 0 0,0-6 0 15,1 2-128-15,0-3 0 0,1-1 0 0,-1 1 0 0,2-5 0 16,-1 2-176-16,1-2 48 0,-2 2 0 0,0 3 128 0,-1-2 0 16,0 0 0-16,0 2 0 0,0 1 144 0,-1-1 64 15,-1 0 16-15,1-2 0 0,1 0-16 0,1 0 0 16,3-1 0-16,-2-3 0 0,3 0-208 0,1 0 0 15,2-2 128-15,0 0-128 0,1-1 0 0,1 0 128 16,0-1-128-16,1-2 0 16,0 0 0-16,0-2 0 0,0-1 0 0,0 2-160 0,1-1 32 0,2 0 0 0,-2 2 0 15,-1 2 0-15,0 0 128 0,0 1 0 0,-2 0 0 16,1 4 0-16,1-1 0 0,0 4 0 0,0-4 160 0,0 4-160 16,1-2 0-16,2 2 0 0,2 3-176 0,0-2 176 15,0 0-128-15,1 1 128 0,2-2 0 0,0 0 0 16,2-1 0-16,2-2 0 0,0 2 0 15,0-2 0-15,1 2-144 0,2 1 144 0,1 2 0 0,0-2 0 16,-2 2 0-16,-1-2 0 0,0 3 0 0,-1-1 0 16,0-2 0-16,-2 0 0 0,0 1-192 0,-2-4 192 15,1 2-192-15,0-3 64 16,-2-2 128-16,2-2-208 0,2 2 208 0,3 0 0 0,3-2 0 0,1-2-144 0,-2 4 144 16,4-4 0-16,3 2 160 0,-1 5-160 0,1-4 224 0,-1 0-48 15,0 2-16-15,-2 0 0 0,-1 1-160 0,-2-2 0 16,2 2 0-16,2-5 0 0,1 0-224 0,2 0-32 15,2-1 0-15,0-1 0 0,1 0 128 0,4-3 128 16,3 1-208-16,-1-1 80 0,1-2 128 0,-3 3-208 16,0-1 80-16,1-1 128 0,5 4 0 0,2-2 0 15,-1 0 144-15,3-1-16 0,2 2 0 0,-2-4 0 16,-1 2 0-16,-3 0 0 16,0 3-128-16,5 0-192 0,6 1 64 0,1 0 0 0,2 0 128 0,-4 0 0 0,-3 2 0 15,0 2 0-15,-6 0 0 0,5 2-208 0,7-2 80 0,3 1 128 16,2-4 0-16,-3 1 0 0,0-2 0 0,-2 0 0 15,0 0 0-15,2-2 0 0,5 1 0 0,2-4 0 16,2 1 192-16,-4-2 0 0,-4 2 0 0,0 2 0 31,-1 0-192-31,8 1 128 0,5-3-128 0,-4 1 128 16,-6-1-128-16,2 1 0 0,6 3 0 0,4-3 0 16,4 3-320-16,-3-6 48 0,-2-1 16 0,-2 4 0 15,-2 3 64-15,-1-3 0 0,1 6 16 0,0-3 0 0,1 1 176 0,-6 3 0 16,-5 1 0-16,4 2 0 0,7 2 128 0,-1-1 48 15,1 2 16-15,-5 0 0 0,-1 2-64 0,1 1-128 16,4 0 192-16,2 2-64 0,5-2-128 0,-5 0 0 16,-2 0 0-16,0-7 128 0,2-5-128 0,3-1 0 15,7 0 0-15,-3-1 0 0,-3-3 0 0,1-2 128 16,0-3-128-16,0 1 128 0,-3 1-128 0,4 0 160 16,-1 3-160-16,-2-1 160 0,-6 4-160 0,2-1 128 15,2 2-128-15,-4 0 128 0,-7 0 16 0,0 0 0 16,-4 2 0-16,4 2 0 0,4-2-144 0,0 2 0 15,0-2 0-15,-2-2 0 0,-1 2-144 0,1-2-16 0,8 2 0 16,1-2 0-16,2-2 0 0,0 0 0 0,-4 2 0 16,3-5 0-16,2 4 160 0,1-4-160 0,2 2 160 0,-8-4-160 15,-8 4 160-15,0 0 0 0,1 2 160 0,-2-1-160 16,-2-1 352-16,0 2-32 0,-1-2 0 0,-5 1 0 16,-4 2 144-16,0 0 32 0,4 2 0 0,1-2 0 15,0 0-176-15,1 0-48 0,1 3 0 0,-5-3 0 16,-5 1-272-16,4 2 0 0,3-1 0 0,3 2-144 15,5-3 144-15,-2-1-192 0,2-1 192 0,-3-3-192 16,-3-2-64-16,2 0 0 0,4-1-16 0,4-5 0 16,2 0-64-16,-2-2-16 0,-1-3 0 0,-3 3 0 0,0 2 192 0,-6-2 160 15,-3 6-208-15,3-2 80 0,4 1 320 0,-6 3 80 16,-8 2 16-16,-4 2 0 0,-6 4 256 0,-2 1 48 16,-2-2 16-16,-1 4 0 0,2-2-384 0,-1 4-80 15,-2-4-16-15,-3 1 0 0,-5 2-128 0,-1-1 0 16,-3-1-160-16,-3-2 160 0,1 2 0 0,-3 0-144 15,1-4 144-15,-1 0 0 0,-1 0 0 0,1-3 0 16,1 0 192-16,-1-1-64 0,-1 0 0 0,-1-4 0 16,-2 1 0-16,-1-3 0 0,-2 2 96 0,-2 0 32 15,-2-1 0-15,-1 0 0 0,-3 0-112 0,0 2-16 16,-1-2 0-16,-3 2 0 0,1-4-128 0,-3-1 0 0,0 0 0 16,-3-3 0-16,1 3 0 0,-2-5 0 0,0-2 0 0,1-7 0 15,0 1 0-15,0-2 0 0,0 1 0 0,2-2 0 16,0-3 0-16,1 2 192 0,-2 3-32 0,2-5 0 15,0 2-160-15,0-3 0 0,0-3 0 0,0 4 0 16,-1-4 0-16,1 3 0 16,-1 0 0-16,0 1 0 0,-2 3 0 0,1 2 0 0,-1 1 0 0,-1 3 0 15,1 3 0-15,-2 3 0 0,1-2 0 0,-1 2 0 16,1 0-160-16,2-3-64 0,0 0-16 0,-1 0 0 0,1-4 64 16,0 1 16-16,0 0 0 0,1-3 0 0,-1 3 32 0,2-3 0 15,0 5 0-15,0 2 0 0,0 2-48 0,0 1 0 16,2 5 0-16,-4 1 0 0,2 3 176 0,-1 1 0 15,0 3 0-15,-2-1 0 0,1 2 144 0,-3 1-144 16,1 0 192-16,-1 1-192 0,-1-1 0 0,-1 0 0 16,-1 3 0-16,0-6 0 0,-1 3-160 0,-1-1 16 15,0-1 0-15,-1-1 0 0,1-1-96 0,-1-2-16 16,0 2 0-16,0-2 0 0,1 0 256 0,-1 0 0 16,1 2 0-16,-2-2 0 0,0 2 0 0,-1-2 160 15,-2 0-32-15,0 0 0 0,-1 2 80 0,-2-2 16 0,-3 0 0 16,-5 3 0-16,-4 0-224 0,-6 3 0 0,-2-3 128 0,-4 3-128 15,-4 3 0-15,-2 0 0 0,-1 0 0 0,1 0 0 16,2 0 0-16,-2-3 0 0,0-3-144 0,-4 0 144 16,0-3-224-16,-6 1 48 0,-4 0 16 0,0 0 0 15,2-1-352-15,-2-2-64 16,-1-2 0-16,-8-5-19728 0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08:43.50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1608 4298 6447 0,'2'-3'576'0,"-1"3"-576"16,0-3 0-16,2 1 0 0,1 0 2496 0,-1 2 384 0,2-2 64 0,3-1 32 15,5 0-1152-15,7-5-224 0,5 2-64 0,2 0 0 16,0 0 512-16,3 0 80 0,1-1 32 0,2 1 0 15,2 0-1136-15,2-3-240 0,3 2-32 0,2 1-16 0,-2 0-560 0,1-1-176 16,-1 4 0-16,-2-1 0 0,-1 3 416 0,-1-1-32 16,1 4 0-16,-2-2 0 0,1 2 384 15,-2 1 80-15,3 0 16 0,2 0 0 0,3 1-160 0,0-2-48 16,2 2 0 0,-2-2 0-16,0 3-224 0,4 0-48 0,4 1-16 0,-1-4 0 0,-1 0-240 0,3-2-128 15,3-2 160-15,2-2-160 16,2 0 160-16,-2-2-160 0,-2 0 160 0,2 0-160 15,3-1 0-15,-1-3 0 0,-1 4 0 0,3-4 0 0,1 4 0 16,-1-2 0-16,-8 6 0 0,-2 0 0 0,0 2 160 0,-1 0-160 16,2 2 160-16,-2 2-160 0,2 0 208 0,1 2-48 15,-1-4-16-15,-1 2 0 0,2-1-16 0,-1 0 0 16,2 0 0-16,-1 0 0 0,4-3 112 0,2 0 16 0,3-2 0 16,-1 1 0-16,-2-2-32 0,2 0 0 0,1 3 0 0,-1-3 0 15,-14 1-64-15,4 0-16 0,8-3 0 0,2 2 0 16,-2-1-144-16,-3 4 0 15,0 0 0-15,-3 1 0 0,-3 2 0 0,0 3 0 0,-6 0 0 0,1 0 0 16,2 3 0-16,1 1 0 0,1-3 0 0,-1 2 0 16,0-3 0-16,0 0 0 0,0-2 0 0,-1-2 0 15,0 0 0-15,1-2 192 0,1-2-64 0,0 0 0 16,2 0 144-16,-1-2 32 0,-1 0 0 0,-1 2 0 0,0-1-48 16,-1 3-16-1,0-1 0-15,0 1 0 0,-2 0-240 0,1 0 128 0,-2 0-128 0,-1 0 0 0,-3 0 0 0,0 0 0 16,-1 2 0-16,-4 0 0 0,-4 0 0 0,0-2 0 15,1 0 0-15,0-2 0 0,-1 0 128 0,-1 1-128 16,3 0 176-16,1-3-176 16,-1 2 0-16,0-2 0 0,-1-1 0 0,0 1 0 15,-2 1 320-15,1-1-64 0,-1 3 0 0,-2-1 0 0,-1 0-96 0,-3 1-32 16,1 1 0-16,-5 0 0 16,1 0-128-16,-2 0 0 0,-4 0 0 0,0 0 0 0,-2 0 0 0,-3 0 0 15,-2 0 0-15,-2 1 0 0,-1 1 0 0,-1-2 0 16,-2 2 0-16,0-2 0 0,-1 1 0 0,1-1-224 15,-1 0 48-15,-1 0 16 16,1 1-160-16,0-1-16 0,0 0-16 0,0 0 0 16,0 0-544-16,0 0-96 0,0 0-32 0,0 0-12544 15,0 0-2496-15</inkml:trace>
  <inkml:trace contextRef="#ctx0" brushRef="#br0" timeOffset="7116.42">11880 2937 27647 0,'6'-6'2448'0,"0"-1"-1952"16,-1 4-496-16,-3 1 0 0,1 0-432 0,-1-1-176 0,4 0-32 0,3-7-16 31,2-2 320-31,-1-1 64 0,-1 0 16 0,-5 0 0 0,-4 3 16 0,-4-2 16 16,-4 1 0-16,-2 1 0 0,-3 0-64 0,-4 0-16 15,-3 0 0-15,-2 2 0 0,-3 1 1040 0,-4 0 208 16,0 1 32-16,-6 0 16 0,0 1 176 0,-3 1 48 16,-1 1 0-16,-1 2 0 0,2 1-784 0,-1 0-160 0,-2-2-16 0,-1 1-16 15,3-2-112-15,-3-1-128 0,-3-1 176 0,-4-1-176 16,-3 3 400-16,-2-4-16 0,-1 4-16 0,-4 3 0 15,-6-3 160-15,-3 3 48 16,-5 3 0-16,-3 0 0 0,-6 4-400 0,1 1-176 0,-1 5 160 0,2 0-160 0,-1 2 128 16,0 1-128-16,-3 4 0 0,-1-2 0 0,5 1 0 0,3 1 0 15,4-4 0-15,2 5 0 0,-3 1-144 0,-1 0 144 32,2 1 0-32,4-1-144 0,4-4 144 0,0 5-160 0,3-1 160 0,1-2-160 0,3 1 160 0,1-1 0 31,1-4 0-31,3 2 0 0,2 2 176 0,2-2 112 0,2 3 32 0,0-3 0 15,1 3 16-15,0 1 16 0,2 0 0 0,-1 4 0 16,2 2-352-16,3-3 0 0,6 0 0 0,4-1 0 16,3-1 0-16,-2 3 0 0,3 3 0 0,2 2 0 0,3-3 0 0,2 0 128 0,3-2-128 15,0 3 128-15,2-1-128 0,1 3-192 0,-1 1 64 16,2 0 0-16,-1 3-64 0,4-6-16 0,1-1 0 16,2-3 0-1,3-2 16-15,2-2 16 0,2-2 0 0,3-3 0 0,4 0 176 0,0 0 0 16,6 0 0-16,2-1-128 0,2 2 736 0,2-2 160 0,4 1 16 0,0-1 16 15,5 1-224-15,-3-2-64 0,-3 1 0 0,5-2 0 16,1 6-320-16,3 3-192 0,5 3 192 0,1 7-192 31,0 0 0-31,-1 3 0 0,-1-1 0 0,-2 1 0 16,1-4-192-16,3-5-32 0,2 2-16 0,3-6 0 16,2-1 16-16,2-3 0 0,4-2 0 0,0-1 0 15,1-7 384-15,6 2 80 0,4-4 16 0,5 1 0 0,5-4 96 16,3 0 32-16,1-2 0 0,-3 1 0 0,-3-2-256 15,7 0-128-15,11 0 128 0,2 2-128 0,-1 0 128 0,-1 4-128 16,-4-2 160-16,0 2-160 0,-1 3 0 0,1 1 0 16,1 2 0-16,0 1 0 0,2 0 0 0,-2 3-160 15,4 2 160-15,2-5-128 0,3-1-96 0,0-5-16 16,1-4 0-16,1-3 0 0,4-3 240 0,3-7 0 16,1 1 0-16,-3 0 0 0,-1 5 256 0,7-5-16 15,4-1 0-15,2 0 0 0,-5 4-64 0,4-3-16 16,1 2 0-16,0 1 0 0,-3 1-160 0,0-1 0 0,5-1 0 15,-4 2 0-15,-8-1 0 0,0 0 0 0,2 0 0 0,0-3 0 16,0 2-256-16,-1-6 80 0,0 2 16 0,-3 0 0 16,2 2 160-16,-2 0 0 0,-7-1 0 0,-2 1 0 15,0 0 0-15,4 2 0 0,1 1 0 0,0-3 0 16,-3-1 128-16,-4 3-128 0,0-2 160 0,-1 5-160 16,0-2 0-16,-1 0 128 0,-3 0-128 0,-3 0 0 15,-9 2 0-15,-3 0 0 0,-2 4 0 0,-4-6 0 16,-8 0-160-16,-5 0 160 0,-5-4-128 0,-3-1 128 15,-3 1 0-15,-3-4 0 0,-4 2 0 0,-3-3-128 16,0-1 128-16,-6-4 128 0,1-2-128 0,-5 1 176 16,-3-1 32-16,-2-3 16 0,-1-1 0 0,-5 1 0 0,0 2-32 0,-3-6-16 15,-1 1 0-15,-4-3 0 0,-2-1-176 0,-2 1 0 16,-2-4 144-16,-5 3-144 0,-3-3 0 0,-2 1 0 16,-4-5 0-16,-4 5-192 15,-1-1 192-15,-3 3-192 0,-4 4 192 0,-4-3-192 0,-2 5 192 0,-10-5 0 16,-9 0-144-16,-11-2 144 0,-4 2-128 0,-7-2 128 15,-5 3-160-15,-2 1 160 0,-4 1-192 0,-3 2 192 16,-2 1-208-16,1-1 80 0,8 4-80 0,-1-2-16 16,-2 2 0-16,-4-2 0 0,2 2 224 0,1 1 0 15,4-1 0-15,-9 0 0 0,-7-1 0 0,-4-3 0 16,-3 4 0-16,-4-3 0 0,-1 3 0 0,-6 0 0 16,-1-3 0-16,2 5 0 0,12 2 0 0,-9 2 0 15,-5 5 0-15,-1 0 0 0,2-4 0 0,-1 2 0 0,-3 3 0 16,3 1 0-16,3-1 0 0,4 3 0 0,0 1 0 15,2 4-144-15,4-2-112 0,4 2-32 0,2 2 0 0,-2 2 0 32,-6 4-528-32,4 0-96 0,6 2-32 0,-1 4-10176 0,-4 1-2032 0</inkml:trace>
  <inkml:trace contextRef="#ctx0" brushRef="#br0" timeOffset="12018.46">2435 11425 35935 0,'7'-1'3200'0,"-2"1"-2560"0,-1-3-512 0,0 1-128 16,1 0-3936-16,-4 0-800 0,-2-1-176 0,-1 2-16 0,2-3 4544 0,0 2 928 0,-2-4 176 0,-2 2 48 15,-3-2 80 1,-4 3 32-16,-3 1 0 0,-3 2 0 0,-2 2-640 0,-4 2-240 15,-2 1 176-15,-5 2-176 16,-2 3-416-16,-4 2-176 0,-3 0-48 0,-3-2 0 16,-3 0 128-16,-1-2 0 0,1 2 16 0,2-2 0 0,6-2 192 0,-2 0 48 15,-3 3 0-15,-3-3 0 0,0 1 256 0,-1 2 128 0,1-3-128 0,2 2 192 16,2-2 672-16,0 0 128 0,2 3 32 0,2-3 0 16,3 0 16-16,6-2 16 0,3 2 0 0,5 0 0 15,3 0-416-15,2-2-96 0,3 2-16 0,1-2 0 0,2 2-528 16,0-2 0-16,1 1 0 0,0 1 0 15,1-3-816-15,-1 4-112 0,2-1-32 0,0-2 0 16,0 2 320-16,2 0 48 0,0-2 16 0,1 2 0 0,0 2 320 16,3-4 64-16,0 2 0 0,0 1 16 0,4-1 688 0,0 0 144 15,2 1 32-15,0 2 0 0,3-2 656 0,1 2 128 16,0 0 16-16,-1 2 16 16,4 4-720-16,-2 1-144 0,1-1-16 0,-1 2-16 15,1 1-464-15,-3 4-144 0,3 1 0 0,-4 4 0 16,2 2 128-16,-4 3-128 0,0-3 0 0,-2 5 0 0,-1 2 0 0,-2 1 0 15,-2 1-208-15,-1 0 80 16,-1 1-272-16,-1-2-48 16,-1-2-16-16,1-5 0 0,-1 3 128 0,2-7 16 0,-1 1 16 0,2-5 0 15,-2 2 304-15,1 0 0 0,1 5 0 0,-1-1 0 0,1 3 464 0,1 1 0 16,-1 0 0-16,2 5 0 0,0-1 16 0,0-2 0 16,0 0 0-16,2-4 0 0,-1-2-352 0,1 0-128 0,2-2 0 0,0-4 144 15,0 0 112-15,-1-1 0 0,0-5 16 0,-1 0 0 16,2-3 272-16,0-2 48 0,1-3 16 0,-1-1 0 15,1-1-288-15,2-6-48 0,1 0-16 0,3-4 0 16,4-2 304-16,3 0 48 0,4-7 16 0,4 4 0 16,6-8-224-16,4 0-32 15,3 1-16-15,2 2 0 0,0 0-352 0,1 1 0 16,-1 8 0-16,3 3-18304 16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09:31.22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15075 1450 25791 0,'-3'-2'2304'0,"2"1"-1856"16,1 1-448-16,0 0 0 0,0 0 1792 0,0 0 272 15,0-3 48-15,0 1 16 0,0-2-720 0,0 0-160 16,0-2-32-16,0 2 0 0,1-1-320 0,1 2-80 15,-1 0-16-15,1 2 0 0,2 1-576 0,0 1-224 16,1 4 176-16,0 3-176 0,1 3 0 0,-1 5 0 16,1 4 0-16,-1 1 0 0,-1 2 288 0,-1 4-32 15,0 3-16-15,-3 7 0 0,0 5 16 0,-2 5 16 16,0 0 0-16,0 0 0 0,-2 1-272 0,0-4 0 16,2 0 128-16,-2-6-128 0,3-3 0 0,-2-5 0 15,1 3 128-15,1-3-128 0,1 1 0 0,-2-3 0 0,1-2 128 16,1-1-128-16,0-5 0 0,3-3 0 0,-1-1 0 0,2-2 0 31,1-2-384-31,2-3-176 0,3-3-32 0,2-5-18032 0</inkml:trace>
  <inkml:trace contextRef="#ctx0" brushRef="#br0" timeOffset="713.04">15657 1298 11967 0,'-6'3'1072'0,"1"0"-864"0,0-1-208 0,1 0 0 16,3 1 3088-16,1-2 576 15,-1 1 112-15,-2 2 32 0,1 1-2080 0,-3 5-400 0,0 0-96 0,-1 2-16 16,1 4 0-16,0-2-16 15,3 3 0-15,-1 3 0 0,2-2 0 0,1 5 0 16,-1 1 0-16,2 5 0 0,-1 3-576 0,1 4-112 16,0 5-32-16,2 6 0 0,-2 6-352 0,0 4-128 15,2-4 0-15,-1-1 144 0,1-5-144 0,-1-6 0 0,1-1 0 0,-2-4-176 0,0-4-48 0,-1-1-16 32,-1 0 0-32,-2-2 0 0,1-6 240 0,-2 1-144 15,1-4 144-15,-1-6-128 0,-1 2-128 16,2-6-32-16,1-2 0 0,-1-3-11168 15,2-4-2240-15</inkml:trace>
  <inkml:trace contextRef="#ctx0" brushRef="#br0" timeOffset="1438.99">14532 1664 39615 0,'-12'4'3520'0,"3"-3"-2816"16,5 2-560-16,5-3-144 0,2 0 224 0,-2 0 16 16,-1 0 0-16,-2 0 0 15,0-3-1680-15,2 0-336 0,3-1-64 0,2-5-16 0,2-1 1296 0,2 0 256 16,3-6 48-16,2 0 16 0,2-5 240 0,1 1 0 15,3-4 0-15,1-1 0 0,1-1 0 0,2-2 0 0,-1 2 0 0,0-3 0 16,-1 1 368-16,0-1-48 0,0 1 0 16,-2 3 0-16,-3 0 640 0,1 2 112 0,2-2 16 0,-2 0 16 15,2 1-256-15,0 0-48 0,1 2-16 0,-1 0 0 16,-1 3-400-16,0 4-64 0,1 2-32 0,-4 3 0 16,-1 1-112-16,-2 3-32 0,-2 2 0 0,2-1 0 15,-2 2-144-15,1-1 160 0,0 0-160 0,1-2 160 16,2 3-160-16,0 0 0 0,1-2 144 0,1 4-144 15,0 1 0-15,-1 0 0 0,0 0 0 0,-2 2 0 16,-2 2 0-16,1-1 0 0,-1 1 0 0,0 2 0 0,1 3 0 16,-2 1 0-16,0-1 0 0,-1 0 0 0,0 4 176 15,0-3 16-15,1 2 0 0,1 2 0 0,1 2-64 0,0 1 0 16,0 3 0-16,0-4 0 16,1 0 64-16,1-1 16 0,2 1 0 0,3-4 0 15,1 1 80-15,1-2 16 0,3 0 0 0,-1-1 0 0,1 0-112 0,-1 2 0 16,-1 0-16-16,-1 1 0 15,-1-3-176-15,-2 0 0 0,-2-2 0 0,1-2 128 0,-1-1-128 0,0 0 0 16,1-3 0-16,0 0 0 0,2-2 208 0,-2 0-32 16,3-2-16-16,-1 0 0 0,0-3-160 0,1 2 0 15,1-1 0-15,-2 0 0 0,1-1 0 0,1 2 0 16,-1-1-160-16,0-2 160 16,0 0-624-16,0-1-16 0,2-3-16 0,0 1-12912 0,3-3-2592 15</inkml:trace>
  <inkml:trace contextRef="#ctx0" brushRef="#br0" timeOffset="5811.84">18556 1719 21183 0,'0'0'1888'0,"0"-3"-1504"16,1 2-384-16,0 1 0 15,2-2 0-15,-2 2 0 0,3-4-160 0,-1-1 160 32,3 1-448-32,1-3 32 0,0-2 0 0,0 3 0 0,0-3-336 15,-2 2-64-15,-2-2-16 0,1 2 0 0,-1-3 576 0,-1 4 128 0,-1-3 128 0,-1-1-208 16,-1 4 1360-16,0-3 256 0,-2 2 64 0,1 1 16 0,-2 2 176 15,-1-2 16-15,0 0 16 0,-2 1 0 0,-1 1-720 0,0-2-144 16,-2 2-16-16,0 0-16 0,0 2-672 0,-1-1-128 16,-1 2 0-16,-2 1 0 0,2 0-320 0,-3 1 0 15,-3 2-16-15,2 3 0 0,2-2 336 0,-3 4 0 16,1-1 0-16,0 5 0 0,-1-1 768 0,0 4 64 16,-1 1 0-16,0 3 16 0,-1-1-48 0,2 4-16 15,0 1 0-15,1 0 0 0,1 4-448 0,2-3-80 16,5 1-32-16,0-1 0 0,3 1-32 0,3-3 0 0,-1 1 0 15,2-1 0-15,1 3 48 0,0 3 0 0,1 2 0 0,1 1 0 16,0-7-48-16,1 6 0 16,3 2 0-16,1 2 0 0,2 0-192 0,2-4 176 0,1 1-176 0,2 0 160 15,1-8-160-15,1-2 0 0,2-4 0 0,1-5 128 32,2-5-560-32,1-2-112 0,2-8-32 0,0 0 0 15,2-3-512-15,2-6-96 0,-1 1-32 0,0-3-13744 0</inkml:trace>
  <inkml:trace contextRef="#ctx0" brushRef="#br0" timeOffset="6272.66">19102 1710 19343 0,'-8'-4'848'0,"0"1"192"0,2 0-832 0,1 1-208 0,1 2 0 0,1 0 0 0,-1 2 192 0,-1-2 0 0,-5 3 0 0,-5 3 0 16,-1 0 384-16,-4 4 80 0,2 3 16 0,-2 6 0 15,0 2 288-15,-1 5 48 16,1 0 16-16,2 5 0 0,-1-3 96 0,3 2 32 0,1 3 0 16,4 0 0-16,3-5-176 0,0 3-16 15,3-1-16-15,4 1 0 0,5-3-576 0,1 0-112 0,3-3-32 0,2 1 0 31,4-4-752-31,1-3-160 0,2-5-16 0,2-6-16 16,2-4-80-16,2-4-16 0,2-4 0 0,1-4 0 0,-3-2 816 0,1-3 144 0,3-3 48 0,-1-4 0 16,1-4 240-16,-1-1 48 0,-1-1 16 0,-4 0 0 0,0-5 256 0,-4 0 48 15,-2 1 16-15,-4-4 0 0,-2-1-64 0,-4-3-16 16,-2-2 0-16,-3 1 0 0,-1-1-240 0,-1 4-48 16,-2 8-16-1,-1-1 0-15,0 5-208 0,-2 4-32 0,-2 1-16 0,-2 5 0 0,2 4 192 0,-3 2 32 16,0 2 16-16,-3 4 0 0,0 2-160 0,-2 2-16 15,1 2-16-15,-2 2 0 16,2 1-224-16,1 2-208 0,2 3 32 0,0 1-12032 16,2-1-2400-16</inkml:trace>
  <inkml:trace contextRef="#ctx0" brushRef="#br0" timeOffset="6922.44">19528 1851 9327 0,'12'-2'192'0,"-3"-1"64"0,1 2 0 0,-3-2 0 0,-1 3-256 0,-1 0 0 0,1 0 0 0,5 0 0 15,5 3 2016-15,4 1 352 0,3 2 64 0,-5 4 0 16,-3-2 352-16,-5 6 64 0,-3 2 16 0,-4 3 0 16,-2 2-240-16,-2-2-32 15,-2 6-16-15,-2-1 0 0,2-3-1296 0,-2 3-272 16,0-1-48-16,-2 0-16 0,3 2-608 0,0-5-112 15,0 1-32-15,3-5 0 0,1-2-192 0,0-2 0 16,1-4 0-16,-1-2 0 0,1 1-144 0,1-6-32 16,-2-1 0-16,1-1 0 0,-1-4 176 0,1-3 0 15,2-2 0-15,-1-2 0 0,2-4 0 0,-1-3 144 16,2 1-16-16,-1-4-128 0,1-4 224 0,-1-5-64 16,-1-1-16-16,2-3 0 0,2-2-144 0,-1 5 0 15,2 0 0-15,2 3 0 0,0 4-144 0,1 3-16 0,2 2 0 16,-1 5 0-16,2 6 160 0,0-1 0 0,0 4 0 0,1 3 0 15,1 3 0-15,0 0 0 0,1 3 192 0,1 0-64 16,-1 3 0-16,2 1 0 0,-2-1 0 0,0 0 0 16,2 4 16-16,-3-2 16 0,1 4 0 0,-1 0 0 15,-1 3-160-15,1 1 0 0,-2 0 0 0,1 0 0 16,-2 6 0-16,0 3-144 0,-2 0 144 0,0 1-208 0,-3 2 208 16,1-3 0-16,-1-3-160 0,-2 0 160 15,0-2-128-15,0-1 128 0,0-7-160 0,-2-4 160 0,1-3-144 0,0-4 144 16,-1-2-128-16,-1-4 128 0,1-3 0 0,1-4 192 15,0 2 0-15,0-9-16 0,0 0 0 0,1-6 0 16,-2-4 0-16,1-3 0 0,0 1-176 0,-2-3 0 16,1-1-160-16,1-1 160 0,0-1-288 0,1 5 32 15,1 1 16-15,1 6 0 0,-1 8 64 16,2 2 16-16,1 5 0 0,-3 4 0 0,1 4 160 0,-2 4 0 16,1 1 0-16,1 4 0 0,0 3 208 0,1 5 80 15,0-2 16-15,-1 3 0 0,2 3-96 0,-1-1-16 16,1 2 0-16,-2-1 0 0,1-1-192 0,0 1 144 0,-1-1-144 15,0 2 128-15,-2-1-128 0,1-1 0 0,2 6 0 16,-2 1 0-16,1-3-272 0,1 6-96 0,-1 3-16 0,2 4 0 31,0-1-384-31,1 1-96 0,0-3-16 0,0-2 0 16,2-5-2256-16,-2-4-448 0</inkml:trace>
  <inkml:trace contextRef="#ctx0" brushRef="#br0" timeOffset="7590">21000 1883 21183 0,'8'6'1888'0,"-2"1"-1504"0,0 2-384 0,-1 0 0 15,0-1 2640-15,-1 0 464 0,2 2 96 0,3 9 0 0,4 9-1904 0,4 8-384 0,1 8-80 0,-2 7 0 16,-3 2-32-16,-4 2 0 0,-3 0 0 0,-1-1 0 31,-1-9-544-31,0-1-128 0,-1-4 0 0,2 0-128 16,2-3 0-16,-3 0 0 0,1 1 0 0,-1 1 0 0,0 2 0 0,-2-3 0 16,2 0 0-16,-3-4 0 0,2-2-208 0,-2-7-160 0,0-6-16 15,-1 0-16-15,1-7 400 0,1-2 0 0,-2 0 0 0,0-7 0 16,1-3 528-16,-1 0 144 0,0-3 32 0,1-1 0 15,0-6-384-15,1-4-64 0,0-6 0 0,-2-5-16 0,1-7-240 16,1-5 0-16,-2-5 0 0,0-1 0 16,0 0-512-16,0-10-192 0,-2-7-32 0,1-10-16 15,0-5-752-15,-2 2-160 0,1 4-16 0,-1 6-16 0,1 6 1696 16,-1 4 384-16,0 4 48 16,-1 1 16-16,0 5 704 0,2 1 128 0,-2 2 48 0,3 2 0 0,1 2-528 0,0 2-96 31,1 0-32-31,2 8 0 0,0 1-416 0,4 2-64 0,1 2-32 0,3 1 0 0,3 2-160 0,1-2 0 15,5 1 0-15,-1-2 0 0,2 4 0 0,0 0-176 16,2 3 176-16,-2 2-192 0,-2 4-64 16,0 2 0-16,-2 6-16 0,1 0 0 0,-2 6 64 0,-1 2 16 0,-1 6 0 0,1 3 0 15,-1 5 192 1,-2 3 0-16,1 3 0 0,-1 4 0 31,2 3-496-31,-2-1 0 0,0 6 0 0,2 0 0 0,-2-5 112 0,1 0 0 0,-2-4 16 0,-1-3 0 16,-1-2 48-16,-1-1 0 0,-2-5 0 0,-2 1 0 15,-2-5 320-15,-2 0 160 0,-2-1-16 0,-2-4 0 16,-2 0 768-16,-2-1 160 0,1-4 16 0,-2 0 16 16,-3-2-512-16,-3 0-96 0,-5-2-32 0,-2 1 0 15,1-2-304-15,-5-1-160 0,-2-1 160 0,-4-2-160 0,-3 0 0 16,0-2 0-16,-1-3 0 0,2 2 0 0,3-3 0 16,2 2-160-16,4-2 0 0,1 2 0 15,4-2-544-15,3 3-96 0,3 2-32 0,3-1 0 16,3 4-1872-16,3-1-384 0</inkml:trace>
  <inkml:trace contextRef="#ctx0" brushRef="#br0" timeOffset="8177.35">22039 1536 33167 0,'-2'2'2944'0,"-1"-1"-2352"0,1 4-464 0,-1 2-128 0,2-4 1184 15,1 3 224-15,-1 1 32 0,-1 2 16 0,0 8-1040 0,-2 7-208 16,-1 6-32-16,-1 5-16 0,1-1-160 0,1 1-144 16,1-4 144-16,3-3-208 0,0-4 208 0,2-3-144 15,2-1 144-15,1-4-128 0,4 1 256 0,-1-3 48 16,3-2 16-16,0 0 0 0,3-2-192 0,-2-1 0 16,3-3 144-16,3-2-144 0,-1-4 0 0,3-3 0 15,1-1 0-15,0-4-128 0,0-2-192 0,0-4-16 16,0 0-16-16,0-6 0 0,0-1 80 0,-1-3 16 15,-2-3 0-15,-2 1 0 0,-2 1 256 0,-2 1 224 0,-1-2-32 0,-2 3-16 16,-2 1 304-16,-2 0 64 0,0 3 16 0,-2 3 0 16,-1 4-176-16,-1 2-16 15,-1 4-16-15,2 2 0 0,-2 5-96 0,1 2 0 0,0 5-16 0,2 2 0 16,2 0-112-16,0 4-128 0,2 3 176 0,3-1-176 0,0 0 0 0,2 4 0 31,1 1 0-31,0-1 0 0,-1 2 0 0,3 0 0 16,-1 1 0-16,2-2 0 0,-2-2 160 0,-1 0-160 0,1-3 128 0,-1 3-128 0,1-3 288 15,-2-1-32 1,-1 1 0-16,2 0 0 0,-3-3-128 0,0 2-128 0,0-3 192 0,-2 1-192 0,0 0 0 0,-1-4-224 16,0 1 16-16,-2-3 0 31,2 0-288-31,-2 1-48 0,1-2-16 0,0 1 0 16,0-4-1472-16,0 0-288 0</inkml:trace>
  <inkml:trace contextRef="#ctx0" brushRef="#br0" timeOffset="8502.33">23117 1030 42383 0,'0'0'3776'0,"2"0"-3024"0,-2 2-608 0,1 2-144 16,1-1 432-16,1 3 48 16,0 1 16-16,1 6 0 0,2 5-496 0,1 8 0 0,-1 5 0 0,-1 10-160 0,-3 1-32 0,-2 5 0 15,-1 0 0-15,-3 1 0 0,-1 1 192 0,2 0-192 32,-2-2 192-32,1-3-192 0,0 3 64 0,2 1 0 15,-1 1 0-15,2 0 0 0,1-1 128 0,0-3-160 16,1-2 160-16,-1-4-160 0,1-5-160 0,-1 3-16 0,3-5-16 15,-1-3 0 1,1-7-816-16,-1-3-176 0,1-3-16 0,-1-4-9904 0,0-6-1984 16</inkml:trace>
  <inkml:trace contextRef="#ctx0" brushRef="#br0" timeOffset="8729.39">22732 1487 41471 0,'-7'-6'1840'0,"4"1"368"0,-1 2-1760 0,3 0-448 16,1 3 0-16,2-1 0 0,2 1 416 0,1-4 0 15,3 2 0-15,6-2 0 0,5-2-288 0,5-3-128 16,5 2 128-16,4 1-128 0,3-1 192 0,4 1-32 16,2 2-16-16,2 2 0 0,2 2-144 15,0 0 0-15,1 0 0 0,-3 2 0 16,-2 2-384-16,-2 0-48 0,-4 2-16 0,-4-2 0 15,-4 2-1120-15,-3 0-224 0</inkml:trace>
  <inkml:trace contextRef="#ctx0" brushRef="#br0" timeOffset="9275.53">23733 1619 39615 0,'0'0'1760'0,"0"0"352"0,0 0-1680 0,0 0-432 15,0 0 0-15,1 0 0 0,1 0 592 0,0 0 48 0,1 2 0 16,1-2 0-16,4 0-320 0,2 0-64 0,1-2-16 0,1 0 0 31,3-3-480-31,1 2-80 0,2-1-32 0,0-2 0 16,1 2-160-16,-1-2-16 0,-1 3-16 0,1 0 0 16,-1-1 544-16,-1 4 0 0,-1-3 0 0,0 1 0 0,0 1 240 0,-2-2 144 15,1 0 48-15,-2 0 0 0,1-1-160 0,0-4-16 16,1 0-16-16,-1 0 0 0,1-2-240 0,-2 0 128 15,1-5-128-15,-1 1 0 0,-2 0-128 0,-3-2-128 0,0-1-32 0,-5-1 0 16,-1 2-80-16,-3-3-16 16,-3 3 0-16,-4 0 0 0,-3 0 0 0,-3 5 0 15,-5 1 0-15,-2 6 0 0,-4 1 384 0,-2 6 240 16,-5 1-48-16,-4 5 0 0,-1 4 32 0,0 2 0 16,-1 5 0-16,4 1 0 0,2 1 48 0,4 0 16 0,1 4 0 0,4 2 0 0,4 0-32 0,3-2-16 15,3 0 0-15,4 1 0 0,3 2-240 0,1 0 128 16,2 6-128-16,4 2 0 0,2 1 240 0,4 1-48 31,4-2-16-31,4-5 0 0,2 0 80 0,3-3 0 0,0-2 16 0,5-1 0 0,2-4-272 0,1-3 160 16,-2-3-160-16,1-4-12864 31,5 0-2672-31</inkml:trace>
  <inkml:trace contextRef="#ctx0" brushRef="#br0" timeOffset="10801.88">26243 1014 23039 0,'-7'0'2048'0,"1"0"-1648"0,3 0-400 0,2 0 0 15,2 0 1840-15,-2 2 272 0,-1-2 64 0,-3 2 16 16,-2 0 192-16,1 0 48 0,1 2 0 0,0 2 0 15,3 1-1408-15,-1-1-256 0,2 0-64 0,1 4-16 16,0 0-336-16,1 0-64 0,1 0-16 0,0 2 0 16,1 0-272-16,0 4 160 0,3 3-160 0,1 3 128 15,-1 3-128-15,2 1 128 0,2 2-128 0,0 1 128 0,1 2-128 16,1 1 0-16,-1-4 0 0,0 1 0 16,0 3 144-16,0 2-144 0,-1 1 160 0,0 3-160 0,1 2 192 0,-2 0-64 15,1 3-128-15,-2-2 192 0,1 3 0 0,1-6-16 16,-2 1 0-16,1-5 0 0,0-1-48 0,-2-5-128 15,1 0 192-15,-1-3-64 0,-1 0-128 16,2-5 0-16,-1-2 0 0,0-2 128 0,0-3-128 0,-1-1 0 16,0-6-160-16,0 0 160 0,0-2 0 0,0-1 0 15,-1-3 0-15,2-5 160 0,-1-3 96 0,0-2 0 16,0-6 16-16,2-1 0 0,-1-7 32 0,3-3 0 0,0-2 0 16,0-6 0-16,2-3-160 0,-1-6-16 15,3-3-128-15,-1-1 192 0,0-6-192 0,0-3 176 0,1-5-176 0,1-2 160 16,2-2-160-16,0 2 0 0,1 1 0 0,-1 6 0 15,-1 6 0-15,-1 2 0 0,1 1 0 0,-1 1 0 16,1 2 128-16,-1 4 0 0,0 3 0 0,-1 1 0 16,1 7-128-16,-1-1 128 0,1 0-128 15,-2 3 128-15,1 4-128 0,0-3-256 16,0 1 64-16,0 0 16 16,-2 1-832-16,1 3-160 0,-1 4-48 0,-2 2-19040 0</inkml:trace>
  <inkml:trace contextRef="#ctx0" brushRef="#br0" timeOffset="11549.52">28129 596 26719 0,'-4'1'2368'0,"1"2"-1888"0,0-2-480 0,2 0 0 16,0 0 192-16,-2 2-64 0,1-2-128 0,-4 4 192 15,-3-1 1216-15,-2 4 256 0,-3-2 32 0,-1 4 16 0,2-3-1152 0,-2 0-240 16,1 2-32-16,-2-2-16 15,1 2 416-15,-1-2 80 0,0 4 0 0,0-1 16 0,-1 3 176 16,0-1 48-16,-1 4 0 0,1 0 0 0,0 4-560 0,-1 5-96 16,2-1-32-16,0 2 0 0,3 3-96 0,-1-1-32 15,3 3 0-15,-2-1 0 0,4 4 32 0,-1 3 0 16,0-1 0-16,0 4 0 0,-1-1-32 0,-2 5 0 16,0 0 0-16,-2 1 0 0,1-1-192 0,1 0 176 0,0-6-176 15,2-1 160-15,0 1-160 0,2 1 0 0,3-2 0 0,1 1 0 16,3 0 0-16,2 0 0 15,2-3 0-15,2 0 128 0,2 0-128 0,0-3 0 0,3-1 0 0,0-3 0 16,-1 1-160-16,2-5-16 0,1 2 0 0,2 3 0 16,0-5-160-16,2-1-48 0,1-1 0 0,0-2 0 15,0-2-112 1,1-3-16-16,1 1-16 0,1-2 0 0,-2 1-960 16,0-4-192-16</inkml:trace>
  <inkml:trace contextRef="#ctx0" brushRef="#br0" timeOffset="12184.89">28454 1276 23039 0,'5'-9'2048'0,"-2"2"-1648"0,-1 2-400 0,-2 1 0 0,1 2 688 0,-1 1 48 0,0 1 16 0,-1-4 0 16,1 1 1472-16,0-3 288 0,-2 2 64 0,-1 0 16 15,0 2-1488-15,-4 0-288 16,-1 4-64-16,-2 0-16 0,-1 2-384 0,-2 3-80 0,0-1-16 0,-3 1 0 0,0 2-96 0,-2-2-32 31,1 2 0-31,-2 1 0 0,1-1 256 0,-1 0 32 0,2 4 16 0,1-3 0 0,1-3-256 0,1 2-48 16,3-1-128-16,0-3 192 15,3 2-192-15,0-2 144 0,3 1-144 0,0-3 128 0,2 0-128 0,1 1 0 16,1-3 0-16,2 1 128 16,2 1-128-16,0-2 0 0,2 1 0 0,2 1 0 15,1-3-288-15,0 1 64 0,0 2 16 0,1-3 0 16,0 2 64-16,-1 2 16 0,2-2 0 0,0 2 0 0,0 2 128 0,1 0 0 15,0 2 0 1,2 0-128-16,-1 2 128 0,2 3 0 0,0-3 0 16,2 2 0-16,-2 0 0 0,1 1 0 0,-1-1 0 0,-2 2 0 15,3 2 0-15,-2 0 0 0,2 2 0 0,-2 1 0 16,-1-3 0-16,-1 0 0 0,0 3 0 0,0-3 0 16,0-1 0-16,-2 1 0 0,-2-4 0 0,0 4-128 15,-4-4 128-15,-1 2 0 0,-2-2 0 0,-3-2-128 16,-1 3 272-16,-3-3 64 0,-2-2 16 0,-1 2 0 15,-2 0-80-15,-2-1-16 0,0-2 0 0,-1 2 0 0,-1-3 48 16,0 1 0-16,-2 0 0 0,0-1 0 0,-1 2-176 0,-2-4 192 16,0 2-192-16,-2-3 192 0,-1 0-192 0,-3 0 0 15,-3-2 0-15,-1 2 0 16,1-3-512-16,-4 2-48 0,-1-2 0 0,0 0 0 16,2 0-1872-16,1 0-384 0,5-2-80 0,1 2-11888 15</inkml:trace>
  <inkml:trace contextRef="#ctx0" brushRef="#br0" timeOffset="12758.91">28841 601 30399 0,'0'2'2704'0,"0"1"-2160"0,0 3-544 0,0-2 0 0,3-2 960 0,-2-1 96 0,0 2 16 0,2 1 0 16,2 4 640-16,1 2 128 15,4 2 16-15,3 2 16 0,3 5-1216 0,3-3-240 16,2 5-48-16,3-2-16 0,1 3-192 0,3 0-32 15,0 4-128-15,1-2 192 0,-1 2-192 0,-1 5 0 0,-1 2 128 0,-2-1-128 16,-2 5 0-16,-2 1-160 0,-2 3 32 0,2 0 0 16,0 0 128-16,-3 1 0 0,-1 1 0 15,0-1 0-15,-2-1 0 0,-2-3 0 0,2-1 128 0,-4 1-128 16,0-3 128-16,-2 6-128 0,-2 1 128 0,-1 5-128 16,-3 4 0-16,-4-3 0 0,-3 1 0 0,-4-2 128 0,-5 2-128 0,-3-1 0 15,-4-1 0 1,-5 2-128-16,2-4-32 0,-7 2 0 0,-6 3 0 0,-5 1 0 15,-4-3-160-15,-2-4-48 0,-1-5 0 0,-1-4 0 16,1-4-592-16,1-7-112 0,1-6-16 0,0-7-15936 0</inkml:trace>
  <inkml:trace contextRef="#ctx0" brushRef="#br0" timeOffset="13842.5">27338 436 1839 0,'5'-3'160'0,"-3"-1"-160"0,1 1 0 0,-2 2 0 16,0 1 2048-16,0 1 384 0,-1-1 80 0,2 0 16 15,-1 3 320-15,0-3 64 0,0 2 16 0,0 2 0 16,-1 2-304-16,0-2-64 0,-1 2-16 0,0-2 0 15,0 1-1072-15,-2 2-224 16,1-1-32-16,-2-2-16 0,0 2-400 0,1 1-80 0,-1 1-16 0,-1-2 0 16,0 4-400-16,0 0-96 15,0 5-16-15,0-1 0 0,0 4-192 0,0 1 0 0,2 3 0 0,-2 1 0 0,1 6 0 16,0 2 0-16,1 0 0 0,-1 3 0 0,1 1 0 0,1-3 0 31,2 0 0-31,0-3 0 16,1-5-1232-16,2-1-192 0,-2-5-48 0,1 2-13968 0</inkml:trace>
  <inkml:trace contextRef="#ctx0" brushRef="#br0" timeOffset="14277.91">27512 433 28559 0,'-2'2'1264'0,"-1"-2"272"0,1 1-1232 0,0 2-304 0,2-3 0 0,0 2 0 0,2-2 416 0,-2 2 32 16,0 0 0-16,0 2 0 0,1 1 224 0,-1 1 48 0,1 1 16 15,0-1 0 1,1 1-1152-16,-1 1-224 0,0 2-64 0,0 3 0 0,1 3 432 0,-2 0 80 0,1 2 0 0,0 5 16 15,-1 0 176-15,-1 4 192 0,1 2-32 0,-3-1-16 16,1 1 192-16,-1 3 48 0,0-4 0 0,-1 1 0 31,0-1-1280-31,0-3-240 0,1-5-48 0,-1 1-16 16,0-5-1424-16,2-3-304 0,-1 0-48 0,0-5-6144 0</inkml:trace>
  <inkml:trace contextRef="#ctx0" brushRef="#br0" timeOffset="14991.79">27218 565 7359 0,'2'-4'656'0,"-1"2"-528"0,2-2-128 0,-2 2 0 0,0-1 736 16,1 2 112-16,1-4 32 0,1-2 0 0,3-3 1392 0,1-5 288 16,1 1 48-16,0-1 16 15,0 2-496-15,0 0-80 0,-2 1-32 0,1 2 0 0,-2-2-432 0,0 2-96 16,-1 1-16-16,-1 2 0 0,-1 1-608 0,0-1-128 15,0 1-32-15,0 3 0 16,-1-2-224-16,1 1-48 0,-1 0-16 0,2-1 0 0,0 1-416 0,0 1 128 16,0-1-128-16,3-2 0 0,-1 0 0 15,1 1 0-15,1-1 0 0,0 1 0 0,1 0 0 0,-2 1 0 16,2 0 0-16,-2 2 0 0,1-2 192 0,-1 4 16 0,-1 0 0 0,-1 4 0 31,0-2 48-31,0 2 16 0,-1 2 0 0,0 4 0 16,-2-1 48-16,1 1 0 0,-2 2 0 0,0 0 0 0,0 4-144 0,1-2-32 0,-2 1 0 0,1-3 0 15,0-1-16-15,0 0 0 16,2 1 0-16,1-1 0 0,-1-5 0 0,1 0 0 16,0-1 0-16,1 0 0 0,0-4-128 0,1 2 0 0,-1-3 0 0,1 0 0 15,0-3 0-15,0 3 0 16,0-1 0-16,1 1 0 0,0-2 128 0,-1 0 0 0,2 1 0 0,0 0 0 16,1-2-128-16,1 2 0 0,0-1 0 0,2-5 0 15,0 4-128-15,2-3 128 16,1 1 0-16,-2-3 0 0,0 2-320 0,-1 0 16 15,3-4 0-15,0 1 0 16,0-1-1344-16,0 3-272 0,1-4-48 0,-2 3-13856 0</inkml:trace>
  <inkml:trace contextRef="#ctx0" brushRef="#br0" timeOffset="16239.49">27527 294 12895 0,'2'-4'1152'0,"0"3"-928"0,-2-1-224 0,0 2 0 16,0 0 608-16,0 0 80 0,0-3 16 0,0 2 0 15,0-4 832-15,0 4 160 0,-2-2 32 0,0 1 16 0,1 1-800 0,-2 1-176 16,1 0-16-16,-1 0-16 0,0 0-736 0,0 1 0 16,-1 1-160-16,2-2 32 0,-1 3 128 0,1-3 0 0,1 1 0 0,-2 2 0 15,2-1 0-15,0-2 176 0,-1 1-48 0,1 2 0 16,0-3 336-16,0 2 64 16,-2-1 16-16,2 2 0 15,-1 1-128-15,-1-2-32 0,1-1 0 0,-1 4 0 0,1-1-64 0,-2 0-32 16,-1 1 0-16,1 2 0 0,-2-1 224 0,1 0 64 15,-1 1 0-15,1-1 0 0,0 0-368 0,-1 0-64 0,1 2-16 0,-1-3 0 32,1-1-464-32,0 1-112 0,1 2 0 0,1-4-16 15,-1 1 0-15,0 1 0 0,0-1 0 0,1-1 0 0,0 1 624 0,-1 1 128 16,2-1 32-16,-2-2 0 0,1 4 336 0,-2-2 80 16,1 2 16-16,-2-2 0 0,1 2-64 0,-1-2-16 15,-1 1 0-15,1 0 0 0,-1 0-304 0,-1-2-64 16,1 4-16-16,0-5 0 0,-2 3-48 0,0 0-16 15,-1 1 0-15,-1-2 0 0,1 2 96 0,-1 0 32 16,0 0 0-16,0 1 0 0,-1-1-48 0,0 0-16 16,1-2 0-16,0-2 0 0,1 2 48 0,0-3 16 0,1 2 0 15,1-3 0-15,1 0-96 0,1-3 0 0,-1 2-16 0,2-3 0 16,2 2-112-16,-1-1-128 0,0 2 176 0,-1-4-176 16,0 1 144-16,0 1-144 0,-1 0 0 0,0-4 144 15,-3 2-144-15,1 1 128 0,-3-2-128 0,-1 2 128 16,0-2-128-16,0 0 0 0,-2 0 144 0,1-1-144 31,1 4-752-31,0-3-208 0,2 2-64 0,2 1-16352 0</inkml:trace>
  <inkml:trace contextRef="#ctx0" brushRef="#br0" timeOffset="18975.09">26980 4908 13823 0,'-3'-3'1216'0,"0"1"-960"16,2 1-256-16,1-2 0 0,0 1 0 0,0-2 128 15,-1-2-128-15,-2-4 0 0,2-6 896 0,2-6 64 16,0-6 32-16,3-1 0 0,1-6 0 0,1-2 0 15,0-5 0-15,2-5 0 0,-2-1-176 0,0-4-48 16,0-3 0-16,-1-1 0 0,-2 1 512 0,-2-2 112 16,-2 0 16-16,0 7 0 0,-3-1-624 0,1-6-112 15,0 1-32-15,-2-2 0 16,0 5-1072-16,1-1-208 0,2 4-64 0,-1 3 0 16,3 8-688-16,1-5-144 0,2 2-16 0,-1 2-16 15,3 1 928-15,0 5 176 0,0 3 32 0,1 5 16 0,1 1 416 0,-1 3 128 0,-1 1 0 0,1 1 0 16,0 1 608-16,-1 3 128 0,0 3 32 0,0-2 0 15,-1 5-576-15,-1 0-128 0,0 4 0 0,-1-3-16 32,-1 6-752-32,1-4-160 0,-1 1-32 0,-1 0 0 0,1 2-128 15,-1-2-48-15,0 2 0 0,0-2 0 0,-1 0 352 0,1 0 64 16,1 2 16-16,-1-5 0 0,1 3-96 0,2-1-16 0,-1-2 0 16,1 1 0-16,-1 0 352 0,2-2 64 0,1-1 16 0,-1 1 0 0,-1 0 1344 15,1 0 288-15,-1 1 48 0,-1 0 16 0,-1-1 32 16,1 0 16-16,-2 1 0 0,0 1 0 0,0 0-912 15,-3 2-192-15,2-4-48 0,-3 4 0 0,2 0-400 0,-2 0-224 16,-1 0 32-16,1-1 0 0,1 4 192 0,-2-4 240 16,1 4-48-16,0-2-16 0,0 1 80 0,2 0 32 15,0 2 0-15,-1-2 0 0,1 2 80 0,-1 1 16 16,2-1 0-16,0 1 0 0,-1 1-96 0,1 0-16 16,0 0 0-16,0 3 0 0,-2 0-272 0,1 1 0 15,-1 2 0-15,-2 3 0 0,0 2 0 0,-1 4 0 16,-1 1 0-16,-1 0 0 0,-2 9 272 0,-2-1 160 0,-2 11 16 15,-3-3 16-15,-1 6 160 0,-1 0 16 0,-1 0 16 16,2-6 0-16,2-1-320 0,2-8-64 16,3-2-16-16,1-4 0 0,4-5-48 0,1-2-16 15,1-4 0-15,2-2 0 0,1-2-64 0,1-4 0 16,0-2-128-16,1 0 192 16,1-6-512-16,1-1-128 0,0-1 0 0,0-2-16 15,1-2-432-15,-2-2-96 0,2-1-16 0,-2 1 0 16,-1-2 192-16,1 1 48 0,-1 1 0 0,0 2 0 0,-1 2 512 0,-1-1 128 0,0 5 128 0,-1 0-208 15,1 0 496-15,0 4 96 0,0 1 32 0,1 2 0 16,0-1 256-16,2 1 48 0,-1 2 16 0,6-1 0 16,-1 2 112-16,4-3 32 0,2 2 0 0,3 1 0 0,3 0-128 15,5 0-32-15,1 0 0 0,2 1 0 0,2 2-240 16,4-1-48-16,4-1-16 0,3 2 0 0,2-1-416 0,1 0 0 16,-1 0 128-16,-3-1-128 0,-2 2 0 0,-3 1 0 15,0 0 0-15,-5 0 0 16,-2 2-464-16,-4 1-32 0,-2 2 0 0,-5 1-16576 0</inkml:trace>
  <inkml:trace contextRef="#ctx0" brushRef="#br0" timeOffset="19682.18">26744 5996 30399 0,'0'0'2704'0,"0"0"-2160"0,1-2-544 0,1 0 0 16,0 2 784-16,1-5 48 0,0 2 16 0,3-7 0 16,4-3 480-16,1-5 80 0,1-1 32 0,0 0 0 15,-1 0-800-15,-2-1-144 0,-1 2-48 0,-1-5 0 16,-2 4-160-16,-3-5-32 0,0 1-16 0,-3-2 0 15,0 0 16-15,-4-1 16 0,-1-2 0 0,-4-3 0 0,-1 1-272 16,-3-3 160-16,-2 3-160 0,-2-1 128 0,-3 3-128 16,-3 2-176-1,1 5 48-15,-3 7 0 0,2 4 0 0,-2 8 0 16,0 4 0-16,-1 8 0 0,-1 6 128 0,-2 7 176 16,0 7-48-16,-1 11 0 0,0 7-128 0,2 3 0 0,3 6 0 0,2 0 0 0,4 0 0 0,3 0 0 15,5-3 0-15,1 2 128 16,2-2 0-16,3-1 0 0,2-1 0 0,2 0 0 15,2-1 0-15,2-3-128 0,2 3 192 0,0-4-64 16,0-3 16-16,0 1 0 16,2-1 0-16,-1 3 0 0,1-3-144 0,1 0 128 0,0 2-128 15,-1 0 128-15,-1-4-128 0,1-1 0 0,-1-7 0 16,-1-3 0 0,0-5-480-16,-3-4-32 0,-1-6 0 0,0-3-18304 0</inkml:trace>
  <inkml:trace contextRef="#ctx0" brushRef="#br0" timeOffset="19903.73">25973 6509 40543 0,'-2'-1'3600'0,"2"1"-2880"16,2 0-576-16,-1-2-144 0,1 2 736 0,1-2 112 15,0 2 32-15,4-2 0 0,1-2-192 0,6-1-48 16,2 1 0-16,2-3 0 0,4 5-192 0,1-5-64 15,0 4 0-15,2 0 0 0,4 0-224 0,-2 0-160 16,3-1 192-16,0 1-192 0,1 0 0 0,2-1-320 16,0 2 32-16,0 2 16 15,-3 0-720-15,2 2-144 0,2 2-16 0,-2-1-18480 0</inkml:trace>
  <inkml:trace contextRef="#ctx0" brushRef="#br0" timeOffset="20093.73">27079 6561 21183 0,'4'14'1888'0,"-2"-2"-1504"0,1-2-384 0,-2 0 0 15,2-1 2944-15,-2-3 512 0,0 0 96 0,2 8 32 16,3 8-1616-16,-1 6-320 0,0 9-64 0,0-2-16 16,-3 0-928-16,-1-7-176 0,-2 2-32 0,-1-6-16 15,-3-2-416-15,0-3 0 0,-3-3 0 0,1-3-12272 16,-1-6-2336-16</inkml:trace>
  <inkml:trace contextRef="#ctx0" brushRef="#br0" timeOffset="20283.3">27144 6209 44223 0,'-4'-1'3936'0,"0"1"-3152"15,0 1-624-15,2-1-160 0,2 0 1152 0,-1-1 192 0,-2 1 32 0,0 0 16 16,-2 0-1392-16,0-3-336 0,0 2-48 0,0 1 0 31,0 1-1056-31,0 5-224 0,-1 3-32 0,-2 3-16 0</inkml:trace>
  <inkml:trace contextRef="#ctx0" brushRef="#br0" timeOffset="20556.4">27992 6397 11967 0,'-11'16'1072'0,"0"-4"-864"16,-1 2-208-16,4-6 0 0,3-1 7104 0,1-4 1360 15,0 4 288-15,-2 0 48 0,-6 8-6496 0,-3 3-1312 16,-2 5-256-16,-2-1-48 0,2 0-400 0,0 0-80 16,-1 1-16-16,0 1 0 0,-2 0-192 0,-1 3-256 0,-1 1 48 0,-3 1 16 31,0 1-576-31,-2 1-96 0,-1-1-32 0,-3 3 0 16,1 1-1168-16,1-5-240 0</inkml:trace>
  <inkml:trace contextRef="#ctx0" brushRef="#br0" timeOffset="20800.4">27532 6313 25791 0,'7'-4'2304'0,"-1"4"-1856"0,-1 0-448 0,-2 0 0 16,-1 2 1952-16,3 0 288 0,4 0 64 0,5 4 16 0,7 0-816 0,1 7-160 15,4 3-48-15,-3 6 0 0,0 2-512 0,-5 3-96 16,-1 1-32-16,-2 2 0 0,-1 1-80 0,-4 0 0 15,1 1-16-15,-3-1 0 0,1-1-208 0,-1 1-32 16,0-3-16-16,0 3 0 0,2-3-304 0,-2-2-192 16,3 5 16-16,-1-2 16 31,3-3-592-31,-1 0-112 0,2 2-32 0,0 0-17632 0</inkml:trace>
  <inkml:trace contextRef="#ctx0" brushRef="#br0" timeOffset="21203.5">28216 6809 32255 0,'3'0'2864'0,"1"-3"-2288"0,0 2-576 0,-2 1 0 0,2-3 1440 0,1 1 176 16,2-2 48-16,6-2 0 0,4-1-656 0,4-2-128 15,-1-3-32-15,0 2 0 0,-4 1-480 0,0 2-112 16,-3-3 0-16,0 1-16 0,-2 0-240 0,-1-2 128 16,-2 3-128-16,1-5 0 0,-2 3 0 0,1-3-160 15,1-2 0-15,-2-4 0 0,2 3-160 0,-2-4-16 16,-1 2-16-16,-2-1 0 0,0 0 64 0,-3 0 16 16,-2 3 0-16,-2 0 0 0,-1 4 528 0,-1 2 128 15,-1 3 0-15,-1 5 16 0,-2 4-80 0,-1 0-32 16,-2 3 0-16,-2 2 0 0,0 2-80 0,-1 3-16 0,-1 2 0 15,2-2 0-15,0 4-192 0,1 3 144 0,2 0-144 16,1 4 128-16,0 1 208 0,1 1 48 0,2 4 0 0,1-1 0 16,-1 4-64-16,4-1 0 0,2 1 0 0,-1-1 0 15,4 1-192-15,1-2-128 0,1 1 160 0,1-3-160 16,0 1 0-16,2-4-160 0,2-1 0 0,1-1 0 16,1-4-272-16,1-3-48 0,4 0-16 0,2-1 0 15,1-2-800-15,4-3-176 0</inkml:trace>
  <inkml:trace contextRef="#ctx0" brushRef="#br0" timeOffset="21696.58">29278 6758 41471 0,'-9'-4'3680'0,"2"-2"-2944"0,2 3-592 0,2-3-144 0,2 3 432 0,-3-4 48 0,-3-5 16 0,-7-7 0 15,-3-6-496-15,-4-4 0 0,-1 1 0 0,0 5 0 16,0 2 0-16,-1 10-320 0,-2 3 64 0,-3 10 0 16,-2 4 32-16,-3 10 16 0,-2 7 0 0,-2 5 0 15,-1 4 32-15,-2 9 16 0,-2 6 0 0,-1 4 0 16,-2-1 160-16,3 1-128 0,3-6 128 0,0-2-128 15,6-4 128-15,6-5 256 0,5-2-64 0,5-6-16 0,6-4 272 16,5-3 48-16,2-7 16 0,4-3 0 0,2-4-208 0,3-3-48 16,1-2 0-16,4-6 0 0,2-1-256 0,3-5 0 31,1-1 0-31,4-3 0 0,3-9 0 0,3-1 0 0,6-5 0 0,3-5 0 0,1 2 160 0,2-6-32 16,2 1 0-16,-1-1 0 0,1-1 208 0,-2-1 48 15,1-1 0-15,-2-3 0 16,-2 2 144-16,-2-8 48 0,-2 0 0 0,-4-2 0 0,-3 4 0 0,-1-3 0 15,-5 1 0-15,-2-1 0 0,-2-2-320 0,-7-4-48 0,0-2-16 0,-5-4 0 16,-3-2-192-16,-4 1 0 0,-4 3-144 0,-2 1 144 47,-4 3-640-47,-2 2-48 0,-3 3 0 0,-2 7 0 0,0 3-80 0,-2 12 0 0,1 10-16 0,-2 6 0 16,0 10-80-16,-2 6-16 0,0 6 0 0,0 4-18368 0</inkml:trace>
  <inkml:trace contextRef="#ctx0" brushRef="#br0" timeOffset="22802.47">30433 6612 34095 0,'1'-5'3024'0,"0"-1"-2416"0,0 2-480 0,2 2-128 16,-2 0-656-16,0-1-160 0,1-4-16 0,1-1-16 0,1-2 1808 16,0-2 352-16,-1 2 80 0,0 0 16 0,-1 4-256 0,0 3-64 15,-1 1 0-15,0 2 0 0,0 5-384 0,2 1-96 16,-2 4-16-16,0 2 0 0,1 4-16 0,-2 0 0 15,1 6 0-15,-1 1 0 0,1 1-192 0,0 2-32 16,2 3-16-16,-2-1 0 0,1-2-336 0,1 1 0 16,-2-1 0-16,2-1 0 15,-2 0-320 1,0-2-128-16,2 0-16 0,-2-1-16 16,0-1-32-16,0-1 0 0,1-2 0 0,1-3-12128 0,1-1-2432 0</inkml:trace>
  <inkml:trace contextRef="#ctx0" brushRef="#br0" timeOffset="23038.46">30955 6493 42383 0,'-5'3'1872'0,"0"0"400"15,-1 2-1824-15,2 0-448 16,1 0 0-16,1 1 0 0,1 1 144 0,-4 4-144 15,-3 10 128-15,-2 5-128 0,-3 11 0 0,-1 4 0 0,1 4 0 0,0 1 0 0,1-1 0 0,1-3 0 16,2 1-192-16,2-5 192 16,0 1-496-16,2-2 32 0,3 1 0 0,1-6 0 15,1 0-2000-15,1-1-400 0</inkml:trace>
  <inkml:trace contextRef="#ctx0" brushRef="#br0" timeOffset="23591.62">30051 6410 27647 0,'-14'9'2448'0,"3"-3"-1952"15,5-1-496-15,3-2 0 0,2-1 1744 0,-1-1 256 0,-5 5 48 0,-3 3 16 16,-1 4-240-16,-1-4-48 0,2 0-16 0,4-2 0 16,2 0-928-16,4-4-176 0,1 0-32 0,4-3-16 0,2-3-64 0,1 0-16 31,5-1 0-31,0-5 0 0,5 2-16 0,0-4-16 16,3 0 0-16,1-2 0 0,3 1-176 0,1-4-48 15,1 0 0-15,3-3 0 0,0 1-96 0,-1-5-32 16,1 1 0-16,0-3 0 0,-1 1-144 0,1 0 0 15,1 2 144-15,1-3-144 0,1 3 0 0,-3 1 0 16,-1 5 0-16,-1 0 0 0,-1 2 0 0,0 2 0 16,-1 3 0-16,-3 2 0 0,-2 4 0 0,-3 0 0 15,1 3 0-15,-2 3 0 0,0 0-256 0,-1 3 48 16,-1 1 0-16,1 6 0 0,-1-1-48 0,-1 2 0 0,-1 2 0 16,1 1 0-16,0 3 256 0,-2-2-176 0,2 1 176 0,-1 1-160 15,2-1 416-15,1 0 64 0,0 0 32 0,0-1 0 16,0-2-32-16,0 3 0 0,2-3 0 0,-1 0 0 15,-2-1-144-15,0-2-48 0,1 2 0 0,0 1 0 16,1 0-128-16,-1-2 0 0,2 4 0 0,-1-3 0 16,0-1 0-16,-1-2 0 0,3 1 0 0,-2-3-176 15,0-2 176-15,2 0 0 0,0-2 128 0,-1-4-128 16,-1-2 0-16,2 0 128 0,1-2-128 0,-2-4 0 16,3-1-144-16,2 0-112 0,0-4 0 0,4 0-16 15,0-2-336-15,2-3-64 0,-1-1-16 0,0 0 0 16,-4 1-192-16,1-5-32 0,-2 1-16 0,1-5-12256 15,-2-1-2432-15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10:23.18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6769 16150 36863 0,'-3'3'3264'0,"1"0"-2608"0,1 1-528 0,-1-2-128 0,2-2 960 0,0 4 144 16,0 0 48-16,-1 4 0 15,1 2-848-15,1 0-176 0,2-1-128 0,1-2 192 16,1-1-192-16,-3-1 0 0,1-1 0 0,-2-3 0 0,-1 2 0 0,0-1 0 16,-1 2 0-16,-3-2 0 0,1 2 0 0,-2 2 160 15,2 0-160-15,-2 4 160 0,0-1 32 0,1 1 0 16,0 0 0-16,3-2 0 0,1 0 0 0,1 0 16 15,1 0 0-15,1 1 0 0,1-2 80 0,0-1 16 16,2 3 0-16,0-3 0 16,2 1-48-16,0 2 0 0,0 0 0 0,0 1 0 0,2-1-112 0,0 4-16 15,0-1-128-15,1 4 192 0,1 4-192 0,2 5 0 0,-2 1 0 16,1 2 0-16,-2 3 0 0,0 0 0 0,-1 1 0 16,0 3 0-16,0-1 0 0,-3 2 0 0,2 1-128 0,-1-2 128 15,0 3 0-15,1-1-128 0,0 2 128 0,0-5 0 16,1 1 0-16,1 5 0 0,1 3 0 0,3 1 0 15,1 6 0-15,0 1 0 0,1-1 0 0,0-2 0 16,-2-1-176-16,-2-4 32 0,0-6 0 0,-2-6 0 16,-1-5 144-16,0-2 0 0,-1-1-144 0,0-1 144 15,1-4 0-15,-3 2 288 0,2-1-48 0,-3-1-16 0,0-2-224 16,1-3 176-16,-4 0-176 0,2-4 160 0,-1-2-160 16,0-1 0-16,-1 1 0 0,1-4 0 0,2 2 0 0,-1-1 0 31,0 0 0-31,3-2 0 0,-3 2 0 0,1-2 0 15,1 2 0-15,1-1 0 0,-2 0 0 0,1-3 0 16,-1 3 0-16,1-3 128 0,-3 0-128 0,0-3 0 16,-1 0 0-16,0-2 128 0,0-2 160 0,-1 0 32 15,0-5 0-15,-1-2 0 0,0-1-64 0,0-5 0 16,1-4 0-16,-1-5 0 0,1 5-256 0,1-9 160 16,2-5-160-16,-2-9 128 0,2-10-128 0,0-2 128 15,1-4-128-15,-2 2 128 0,0 1-128 0,-2-1-176 0,0 2 48 0,0-2 0 16,-1-1 0-16,0 4 0 0,2 2 0 15,-1 5 0-15,3 1-112 0,0 3-16 0,2 1 0 16,0 2 0-16,2 3 256 0,0-4-144 0,3-2 144 0,0 4-128 16,2 2 0-16,0 3 0 0,2 0 0 0,2-1 0 15,0 2-160-15,0 3-32 0,-2 4 0 0,0-1 0 16,-1 5 80-16,-1 1 16 0,0 1 0 0,0 4 0 16,-2 1-160-1,0 3-16-15,2 0-16 0,-2 0-12320 0,1 4-2480 0</inkml:trace>
  <inkml:trace contextRef="#ctx0" brushRef="#br0" timeOffset="854.62">8151 15932 37775 0,'-3'-2'3360'0,"0"2"-2688"0,2 0-544 0,1 0-128 16,1 0-1312-16,-1 0-288 0,-1-2-64 0,-2 2-16 31,1 0-2560-31,0 0-512 0,-2 0-112 0,-1 2 0 16,-1 0 3328-16,-1 1 688 0,3 3 128 0,-3-2 16 0,1 2 2480 0,1 0 480 0,3 0 112 0,2 1 0 15,0 2 48-15,3 3 0 0,2 1 0 0,4 3 0 16,2 0-1424-16,2 3-288 0,3 0-48 0,2 6-16 16,2 1-640-16,1 2-352 0,1 3 32 0,1 2 16 15,0 1-736-15,-2-2-160 0,-1-1-16 16,-5-2-16-16,-2 0-272 0,-3 0-48 0,-2 2-16 0,-3-3 0 16,-2 1 1568-16,-3-3 352 0,-1-3 48 0,-1-3 16 0,-2-2-416 0,0-4-320 15</inkml:trace>
  <inkml:trace contextRef="#ctx0" brushRef="#br0" timeOffset="1283.52">8501 15993 28559 0,'-6'5'2544'0,"1"-4"-2032"0,0 1-512 0,2 1 0 0,0-2 1568 0,2 2 224 16,1-3 32-16,-1 3 16 16,-2 1-2352-16,1 5-480 0,0-1-96 0,4 3 0 0,0 4 1408 0,1 1 304 15,-1 4 48-15,1 4 16 0,-1-1-16 0,0 6 0 16,1 1 0-16,-1 0 0 16,0 0-384-16,-1-2-80 0,1-1-16 0,1 1 0 0,1-4-192 15,-2-1 0-15,2-4-144 0,-2 0 144 0,2 0-256 0,-2-3 32 16,1-3 16-16,1 0 0 15,-1-3-1040-15,2-2-208 0</inkml:trace>
  <inkml:trace contextRef="#ctx0" brushRef="#br0" timeOffset="1991">7999 16172 10127 0,'5'-4'896'0,"-2"4"-704"0,-1-2-192 0,-1 2 0 16,2 0 5088-16,-2-3 992 0,2 2 192 0,0-1 32 15,2-1-6672-15,1-1-1328 0,3-3-272 0,-3 1-48 0,0 0 1808 0,-1 0 352 0,-2-1 80 0,-1 1 16 16,-2 2 720-16,0-2 128 15,-1-2 48-15,0 0 0 0,0 0 256 0,-2-1 48 0,1-1 16 0,0-2 0 16,2-2-640-16,2-2-128 0,-2 0-32 0,1-3 0 0,1 3-656 0,0-1 0 31,0 0 0-31,1 1 0 0,-2-3 0 0,0 3-224 16,1 1 80-16,1 1 16 0,-1 2 128 0,1 2 0 16,-1 2 0-16,1-2 0 0,1 3 0 0,-2-2 128 15,2 2-128-15,-1-2 128 0,2 2-128 0,0-1 0 16,0 1 0-16,-1 0 0 0,2 1 0 0,-1 1 0 15,1 1 0-15,1 1 0 0,0 3 0 0,0 0 0 0,2 0 0 16,0 3 0-16,-1 3 0 0,2 1 0 0,0 2 0 16,0 0 0-16,0-1 0 0,0 0 128 0,-2 2-128 0,4-1 176 15,0 2 160-15,0 1 48 0,1 3 0 16,-2-3 0-16,1 0-192 0,-1 0-48 0,0-1 0 0,-1 3 0 16,0-2-144-16,-1 0 0 0,0 5 0 0,-2-1 0 15,0-7 192-15,0 4-64 0,0-1 0 0,-1-2 0 16,2 2 64-16,-4-3 16 0,3-3 0 0,-2-1 0 15,0 0-32-15,-2-5-16 0,1 0 0 0,1 0 0 16,0-2-160-16,2-4 128 0,-1-2-128 0,4-1 128 0,0-3-128 16,1-2 0-16,2 2 0 0,0-6 0 0,3-1 0 0,-1-1 0 15,0 2 0-15,1-1 0 0,2-1 0 16,-1 2 0-16,-2 2-192 0,1-3 192 16,2 6-608-16,0-3 0 0,-1 3 0 0,-2 2-11376 15,1 4-2288-15</inkml:trace>
  <inkml:trace contextRef="#ctx0" brushRef="#br0" timeOffset="3749.13">8899 16349 32255 0,'-3'4'2864'0,"-1"-4"-2288"0,2 2-576 0,0-4 0 16,2 2-528-1,0 0-224-15,-2 0-32 0,-2-3-16 0,0 2-2288 0,-1-4-464 0,2 0-96 0,-1 0 0 16,2 1 2176-16,-1 1 432 0,2-2 80 0,-2 3 32 0,2 0 1904 16,1 1 384-16,-1 2 80 0,0 1 16 0,-1 2 528 0,1 0 128 15,0 2 0-15,1 3 16 0,0 1-672 16,0-1-144-16,0 4-32 0,0-1 0 0,1 1-512 0,-1-1-96 15,0 2-32-15,0-2 0 0,-1 0-48 0,1 1-16 16,-1-3 0-16,1 2 0 0,0 0 0 0,0-2 0 16,0 3 0-16,1 0 0 0,0 2-320 0,0 4-80 15,2-3-16-15,-2 0 0 0,0 0-160 0,2 0 0 16,-1-1 0-16,2-2 128 0,-1-3-128 0,-1-1 0 0,0 1 0 16,0-4-176-16,0 0 176 0,1-2 0 0,-1-1 0 0,-1 2 0 15,-1-3 176-15,0 0-48 0,0 1 0 0,-1-3 0 16,1 0-128-16,-2-3-176 0,-1 3 48 0,1-4 0 15,-1-1 128-15,-2-2 0 16,2-3 0-16,-2-5 0 0,0 2 240 0,-1-8-32 0,2-2 0 16,0-3 0-16,2 2 32 0,0-2 0 0,1-3 0 0,1-2 0 0,1 3-400 15,2-2-80-15,1 2-16 0,-2 3 0 32,2 0-352-32,-2 6-80 0,1 0-16 0,-1 4 0 0,-1 4 704 0,1 2 0 15,-1 3 176-15,-1-1-48 0,1 2 512 0,-1 1 80 0,1 0 32 0,1 2 0 16,-2 2-288-16,1-2-48 0,0 0-16 0,0 2 0 15,1 0-272-15,0 0-128 0,3 2 128 0,1-2-128 32,3 2-688-32,1-2-208 0,2 0-64 0,2 2 0 0,2 2-512 15,2-1-96-15,1 3-32 0,-2 1 0 16,-1 2 496-16,-1-2 80 0,-1 3 32 0,-3 1 0 0,0 0 1312 0,-2 2 256 0,-1 2 48 0,1-3 16 16,-3 2 544-16,0-2 112 0,-1 0 32 0,-2 1 0 0,0-1-272 15,-1-2-48-15,-2 0-16 0,-2-1 0 0,1-2-512 0,-3 2-96 16,1-2-32-16,-5 2 0 0,2-6-352 15,-3 4-288-15,1-1 48 0,-5-4 16 16,2 2-592-16,-1-2-112 0,-2-2-32 0,1 2 0 0,-1-2 608 16,-2 2 112-16,1-2 32 0,0 0 0 0,3 3 208 0,-2-3 0 15,1 1 144-15,-3 1-144 0,1 2 0 0,1 2 0 16,2 0-208-16,2-2 64 16,1 2-320-16,3 0-64 0,3-3-16 0,-1 1 0 15,4-2 736-15,1-1 128 0,2 2 48 0,1-3 0 0,6 2 272 0,1-2 48 16,3 2 16-16,0 0 0 0,-1-2-704 0,1 0-272 15,1 0 16-15,0 3 0 0,-1-3 256 0,0 1 0 16,1 1-128-16,-2 2 128 0,2 0 0 0,-2 1 0 0,0 1 0 0,0 1 144 16,-1 3 32-16,2 1 0 0,-1 0 0 0,2 4 0 31,-1-2-528-31,-2-1-96 0,-1-2-32 0,-1-3 0 0,0 2-432 16,-1-3-96-16,-1 1-16 0,1-2 0 15,0 2-224-15,-2-4-48 0,0 0-16 0,0-3-11040 0</inkml:trace>
  <inkml:trace contextRef="#ctx0" brushRef="#br0" timeOffset="4066.45">9304 16419 24879 0,'1'5'2208'0,"-1"3"-1760"0,0-5-448 0,0 2 0 16,0-1 656-16,1 0 48 0,1 6 16 0,-1 5 0 15,1 4-304-15,1 4-64 16,-2 0-16-16,0-1 0 0,-1-2 1792 0,0-5 368 0,-1 1 64 0,-2-4 0 15,2-2-1344-15,0 0-288 0,1-4-48 0,-1 1-16 16,1-1-864-16,0-5 0 0,0-2-208 0,1 1 32 31,1 0-1504-31,0 0-304 0</inkml:trace>
  <inkml:trace contextRef="#ctx0" brushRef="#br0" timeOffset="5231.96">9646 16349 23039 0,'0'-3'2048'0,"0"1"-1648"15,0 1-400-15,0-3 0 0,0-1 0 0,2 1 0 16,-2-6 0-16,1-4 0 0,-1-6 0 0,-1-1 0 16,-2 1 0-16,1 1 0 0,-2 6 0 0,0 0 240 15,0 7-48-15,0 3 0 0,-3 0 736 0,1 3 144 0,0 3 16 0,-1 0 16 16,-1 1-448-16,2 2-80 15,0 0-32-15,0 3 0 0,-1 1 16 0,1 0 0 16,0-2 0-16,-1 2 0 0,-1 3-192 0,1-3-48 16,-2 3 0-16,0 0 0 0,2 3-320 0,0-1 0 0,0 1 0 0,0 0-192 15,2 2-304-15,0 2-64 16,1-3-16-16,1 1 0 0,-1 0 384 0,2-5 64 0,-1 0 128 0,2 2-208 16,1-3 464-16,0 1 112 15,1-1 16-15,2 2 0 0,0-4 80 0,1 2 32 0,1-2 0 0,1 2 0 16,0 1-272-16,2-1-48 0,0-2-16 0,2-2 0 0,0 0-368 0,1 1-80 15,2-3-16-15,-3-3 0 0,-1 0 304 0,0-2-160 16,1 2 160-16,-3-6-128 16,1 2 384-16,-2-2 96 0,1 0 16 0,0 0 0 0,0 0-368 0,-2-2 0 15,1 3 0-15,-1-1-192 0,1-2-96 0,0 1-32 16,1-2 0-16,-1-2 0 0,-1 2 320 0,1-5 0 16,0 4 176-16,2-3-176 0,-2-1 224 0,1 1-64 15,1 0-16-15,-2 0 0 16,1 0-144-16,-1-2-144 0,2 1 144 0,-3-1-208 15,0 4 80-15,-2-2 128 0,0 4-208 0,-2 0 80 16,0-1 320-16,1 4 80 0,-2 0 16 0,0-1 0 16,0 4 192-16,-2-2 32 0,2 1 16 0,-1 1 0 0,1 0 144 0,-1 0 32 0,1 0 0 0,-1 0 0 15,-1 1-512-15,2-1-192 0,0 0 128 0,0 0-128 16,0 0-192-16,0 0-112 0,0 0-16 0,0 0-16 16,-22 2 336-16,16-2 0 0,1 0 0 0,-1-2 0 15,-2 1 240-15,1 1 64 16,0 0 16-16,-2 0 0 0,3 0-144 0,-2 0-32 0,1 0 0 0,2 0 0 15,-1 0-144-15,1 1 0 16,0 1 0-16,0-2 128 0,0 2-128 0,2 0-144 0,1-2 144 0,-2 3-208 31,2 0-272-31,-1 0-48 0,2-2-16 0,-1 2 0 0,0-1-416 0,-1 2-96 0,0-2-16 16,1 2 0 0,1 0-848-16,-1-1-160 0,1 0-32 0,0-1-10160 0</inkml:trace>
  <inkml:trace contextRef="#ctx0" brushRef="#br0" timeOffset="5783.75">9999 16235 18431 0,'0'-4'816'0,"-1"2"160"0,-1-1-784 0,1 2-192 0,0-1 0 0,1-2 0 0,0 2 0 0,-1-5 0 16,-1-1 0-16,1-3 128 0,-3 2-128 0,2-3 0 16,-3 4-176-16,1 3 176 0,2 4-192 0,-1 1 48 15,1 1 16-15,-1 4 128 16,1-1-544-16,-2 5 16 0,0-2 0 0,0 3 16 0,0 1 3840 0,-1 0 768 16,1 0 144-16,0-1 48 0,2 0-1072 0,1-1-208 0,0-3-32 15,1 1-16-15,0 2-1424 0,-2-2-304 0,4 3-48 0,-2 1-16 16,1 2-1168-16,1 0-272 0,-1 3-48 0,1 3 0 31,-1-3-576-31,0 0-128 0,0 3-32 0,1-3 0 16,-1 2 256-16,0-2 48 0,0-1 16 0,1-4 0 0,0 2 416 0,-1-1 96 0,2-2 16 0,-1 1 0 15,1-1 208-15,0-3 0 0,1 0-160 0,0-1 160 16,1 0-496-16,0 0-16 16,2-3-16-16,-1 3 0 0,2-1-1200 0,-1 0-256 15,-1 1-32-15,1-2-16 0,-3-4-128 0,1 0-16 0,-2 0-16 0,-2-4 0 16,-1 1 944-1,0-3 192-15,-2 0 32 0,-2-1-7104 0</inkml:trace>
  <inkml:trace contextRef="#ctx0" brushRef="#br0" timeOffset="6063.37">9854 16460 32255 0,'0'6'1424'15,"0"-3"304"-15,1 1-1392 0,-1-4-336 0,0 2 0 0,0-2 0 0,0 0 160 0,2 0-32 0,0 0-128 0,3 0 192 16,1-2-192-16,2-2 0 0,3 1 0 0,0-3-160 16,2-1 800-16,1-2 144 0,2-1 48 0,1-2 0 15,3-1 48-15,2 0 16 0,1-2 0 0,-1 1 0 16,0 0-560-16,0 0-96 0,0 2-32 0,-1-1 0 15,-2 3-1232-15,0-1-240 0,-1 5-48 0,-3 1-16 32,-1 3-1472-32,-4-1-288 0,-3 6-64 0,-3-1-9072 0</inkml:trace>
  <inkml:trace contextRef="#ctx0" brushRef="#br0" timeOffset="6341.35">10229 16184 40543 0,'-4'8'3600'0,"0"-2"-2880"0,2-1-576 0,1-4-144 0,-1 2 528 0,1-2 80 16,-3 4 16-16,-1 2 0 16,1 3-1808-16,0-1-352 0,3-1-80 0,1 0-16 15,1 1-1776-15,0 0-368 0,0 1-64 0,1 3 0 0,0 3 3520 0,-1 2 720 16,0 1 144-16,1 1 32 0,-1 1 624 0,0-2 128 0,0 4 16 0,2-5 16 15,-2 1-336-15,2 1-80 16,-2-4-16-16,0 0 0 0,0 1-464 0,1-3-80 16,-1-4-32-16,-1 2 0 15,1-2-912-15,0-2-176 0,1 0-32 0,0-2-9024 16,0 0-1792-16</inkml:trace>
  <inkml:trace contextRef="#ctx0" brushRef="#br0" timeOffset="6666.19">10493 16111 39615 0,'2'4'3520'0,"-2"-1"-2816"0,-2 0-560 0,2-3-144 16,0 0 640-16,0 0 80 0,3 2 32 0,1 3 0 31,3-2-2384-31,2 3-480 0,2 1-80 0,0-1-32 16,0 6 160-16,-1 2 16 0,-3 4 16 0,0 7 0 16,-5 3 2576-16,-1 5 512 0,-2-1 96 0,-1 5 32 0,-2-1 304 15,-1 1 64-15,1-5 16 0,0-1 0 0,-1-3-880 0,2-3-176 16,-1-3-48-16,2-4 0 0,-1-1-464 0,2-3 0 15,1-2 0-15,-1-2 0 16,2-4-1680-16,0-4-288 0</inkml:trace>
  <inkml:trace contextRef="#ctx0" brushRef="#br0" timeOffset="6951.22">10263 16264 17503 0,'-3'0'1552'0,"-1"0"-1232"0,1 0-320 0,1 0 0 16,1-3 3824-16,1 2 704 0,0-2 144 0,0 0 16 16,2-4-3216-16,3-4-656 0,4-2-128 0,4 0-32 15,5 0-656-15,2 0 0 0,1 1 0 0,1 2 0 16,1 1 0-16,1 2 0 0,-2 1 0 0,-1 0 0 15,-4 1 0-15,-1 4 0 0,-1-2 0 0,-1 3 0 0,-2 0-256 16,-1 0 0-16,-1 0 16 0,1 0 0 16,1 0-1312-16,-3-4-272 0,1 1-48 0,0-6-12112 15</inkml:trace>
  <inkml:trace contextRef="#ctx0" brushRef="#br0" timeOffset="8507.73">10449 16090 28559 0,'0'4'2544'0,"0"1"-2032"16,0-4-512-16,0 2 0 0,0-1 512 0,0-1 0 16,1 4 0-16,-1 2 0 0,0 0 32 0,0 2 16 15,1-3 0-15,-1-2 0 16,0-2-800-16,0-2-144 0,0 0-48 0,0-2 0 31,-1-2-32-31,1-1-16 0,1 1 0 0,1-2 0 0,-1 2 480 0,-1 4 0 0,0 0 0 0,0 0 0 16,0 0 272-16,0 0 0 0,0 0 0 0,21-6 0 15,-19 9 464-15,1 0 96 0,-1 1 0 0,1 0 16 16,-1 1 208-16,1-2 32 0,-1 1 16 0,1 1 0 16,-1-4-176-16,2 2-32 0,-2-3-16 0,2 0 0 0,1-3-656 0,1 2-224 0,0-1 144 0,2-2-144 31,2 1-384-31,-1-3-176 0,4 3-16 0,-1-4-16 16,2 1-560-16,-1 0-96 0,1 0-32 0,2 0 0 15,0-2-112-15,1 0-16 0,-2-1-16 0,0 1-7792 0,2-1-1568 0</inkml:trace>
  <inkml:trace contextRef="#ctx0" brushRef="#br0" timeOffset="11302.69">11526 16050 22111 0,'-1'-2'1968'0,"-1"-3"-1584"0,0 2-384 0,1-1 0 16,-1 0 1936-16,2-1 304 15,0 2 64-15,-1-4 16 0,-1-2-3280 0,-2-6-672 0,0-1-128 0,-1 2-32 16,-1 2 992-16,0-1 192 0,-1 7 32 0,-2 2 16 0,-2 4 1168 0,1 4 224 15,0-1 64-15,-2 0 0 0,-2 6 720 0,-1 1 160 16,-1 2 16-16,-1 2 16 0,1 1-352 0,-2 2-80 16,1 2-16-16,-1-1 0 0,0 4-832 0,-1 1-160 15,0 3-48-15,0 2 0 0,1 3-320 0,-2 1 0 16,-1 5 0-16,0-2 0 0,0-1 224 0,0 1 80 0,0 3 16 16,0-3 0-16,2-3 80 0,1 5 32 0,-2 2 0 15,3-5 0 1,2 1-240-16,0 3-32 0,1 4-16 0,2 4 0 15,3-4-144-15,1 5 192 0,2 0-192 0,-1 1 192 0,5-4-192 16,1 4 0-16,-1 2 144 0,4 1-144 16,1 0 0-16,1-2 0 0,2 0-192 0,3-2 64 0,0-3 128 0,2-2 0 15,1 1 128-15,2-2-128 0,-2-5 0 0,3 1 128 16,2 1-128-16,3 0 0 0,0-6 0 0,0-1 0 0,3-2 0 0,3-1-128 16,1-6 128-16,2 0-208 0,2-2 80 0,0-5 128 15,1 1-736-15,0-4-32 0,-1-1 0 0,2 4 0 31,2-3-432-31,1 2-80 0,-3 1-32 0,0 3-14240 0</inkml:trace>
  <inkml:trace contextRef="#ctx0" brushRef="#br0" timeOffset="11967.94">11954 16719 43311 0,'-3'-3'1920'0,"1"-1"384"0,-1 1-1840 0,1 0-464 0,1 3 0 0,1 0 0 16,0 0-1456-16,-3-3-384 0,1 0-80 0,-3-1 0 15,0-1-80-15,-3 4-16 0,1-1 0 0,-2 4 0 0,-1 2 1872 0,-1 0 368 16,-2 4 80-16,-2 2 16 0,-2 0 688 0,-2 2 144 15,0 3 16-15,0-1 16 0,0 1-544 0,1-2-128 16,0 0 0-16,1-1-16 0,1 4-64 0,-1-2-16 16,0 3 0-16,3-1 0 0,-1 0-288 0,0 3-128 15,0 0 128-15,1 0-128 16,2 0-576-16,0 0-192 0,-1 4-32 0,1-1-16 16,3-1-384-16,1-1-80 0,3-2 0 0,1 1-16 0,4-7 768 0,1 2 144 0,3-4 48 0,3-2 0 15,5-1 336-15,1-1 0 0,3 0 128 0,4-5-128 16,4 2 240-16,0-3-48 0,5-3 0 0,-1 2 0 15,2-2 32-15,2 0 0 0,1 3 0 0,-1 0 0 32,-1 0-672-32,-1 1-128 0,-1 4-16 0,-4 5-16 0,0 0-496 15,-4 6-112-15,-2-1 0 0,-4 2-16 0,-3 1 368 16,-5-1 80-16,-2-1 16 0,-2-2 0 0,-2 0 2848 0,-2 1 576 0,0 1 112 0,-2-4 32 16,-1 1-656-16,1-1-128 0,-2 2-32 0,0-2 0 15,0 2-1664-15,-3 0-320 0,0 0 0 0,-3 3-208 16,-3-1-1040-16,-1 1-208 0,0-1-32 0,-2-2-16 15,-5 3 512-15,-3-4 96 0,-2 2 32 0,-2-1 0 0,-1-2 560 0,-3-2 112 16,0-2 32-16,-2-1 0 16,-1-6-560-16,2-1-112 0,2-1-32 0,-4-6-11296 0</inkml:trace>
  <inkml:trace contextRef="#ctx0" brushRef="#br0" timeOffset="12394.34">12217 16036 32255 0,'3'-4'2864'0,"-2"2"-2288"0,0-1-576 0,0 2 0 16,2 1 1584-16,0 0 208 0,2 0 32 0,5 0 16 16,5 0-1520-16,2 4-320 0,3 2 0 0,3 6 0 15,-2 4 0-15,1 3 0 0,0 7 192 0,-2 5-192 0,0 1 320 0,-3 3-32 16,1 1-16-16,1 3 0 0,0 3-64 0,2 1-16 16,0-1 0-16,0-1 0 0,2 4 128 0,2-2 0 15,1 2 16-15,1 3 0 0,0-1-128 0,3 1-16 16,-2 2-16-16,0-5 0 0,-4-1-176 0,-3-7 0 15,-5-5 0-15,3 4 0 0,-2 8 0 16,-2 6 0-16,0 3 128 0,-6 1-128 0,-2-3 160 0,-5-4 0 16,-2 4 0-16,-4-4 0 0,-4-2 176 0,-2 1 48 0,-2 2 0 15,-2-7 0-15,-1-5-128 0,-3-1 0 0,-4-1-16 16,-1-3 0-16,-1-2 16 0,-2-3 16 0,1-2 0 0,-1-5 0 16,0-6-272-16,0-3 160 0,-1-3-160 0,-2-3 128 15,2-2-336-15,-4-4-80 0,-1 2-16 0,-1-2 0 31,1 2-592-31,-2 0-112 0,0 0-16 0,-2 0-18224 0</inkml:trace>
  <inkml:trace contextRef="#ctx0" brushRef="#br0" timeOffset="12899.64">13660 16564 49759 0,'0'3'2208'0,"-1"-3"448"0,1 0-2128 0,0 0-528 16,1 0 0-16,2 0 0 15,3 1-1296-15,4-1-368 0,7 2-80 0,8 2-16 16,3 2-4448-16,2 6-880 0,-2 7-176 0,-3 5-32 16,-5 6 3296-16,-4 5 672 0,-4 6 128 0,-4 1 16 0,-2 5 6144 0,-1 0 1232 15,0 1 240-15,-2 2 48 0,2-6 240 0,0 3 32 16,2-1 16-16,0-3 0 0,0-1-3264 0,2-5-656 16,0-6-128-16,-1-2-16 0,2-3-432 0,1-4-80 0,-1-6 0 15,1-1-16-15,1-2 0 0,0-4 0 0,0-2 0 0,1-2 0 16,-1-1-176-16,2-4-192 0,0-2 32 0,1-5 16 15,1 0 336-15,2-4 64 0,-2-3 0 0,0 2 16 16,-1-4-16-16,0-4 0 0,1-3 0 0,-2-3 0 16,1-5 48-16,-1-3 0 0,1 0 0 0,0-3 0 0,-1-2 128 0,4-8 16 15,0-7 16-15,2-8 0 0,1-2-64 0,-1-3-16 16,1-2 0-16,-4 2 0 0,-1 8-384 0,-1-7 0 16,1 2 0-16,0 1 0 31,-2 3-496-31,-2 12-128 0,1 4-16 0,-5 9-16 15,0 3-240-15,-5 10-64 0,-1 3 0 0,-4 7-18480 0</inkml:trace>
  <inkml:trace contextRef="#ctx0" brushRef="#br0" timeOffset="13184.47">13801 16952 36863 0,'1'2'3264'0,"-1"-2"-2608"0,0 0-528 0,0-2-128 0,0 2 1376 0,2 0 240 16,0-2 48-16,1-1 16 0,3 0-1680 15,2-1-144-15,4-2-128 0,-1 0-32 0,2-1 304 0,1 1 0 16,-1 3 0-16,1 0 0 0,1-1 0 0,1 1 0 15,3-2 0-15,0 1 0 0,5-2 0 0,1 0 0 16,3-1 0-16,2 1 0 0,2 3-352 0,0-6-16 16,4 1 0-16,1 0-17856 0</inkml:trace>
  <inkml:trace contextRef="#ctx0" brushRef="#br0" timeOffset="13737.4">15268 16836 39615 0,'0'0'1760'0,"-3"-4"352"0,1 2-1680 0,-1 2-432 0,1-4 0 0,1 4 0 16,-2-2-160-16,-2-2-112 0,-2 0-32 0,-3-2 0 16,-3 0-1504-16,0 3-304 0,1 3-64 0,-2 3-16 15,0 3 1104-15,1 0 208 0,-1 5 48 0,0 1 16 0,1-1 1136 0,-1 1 208 16,1 3 48-16,-1-3 16 0,2 1-16 0,1-2 0 16,1 0 0-16,0-1 0 0,1 0-576 0,2-4 0 15,2 0 0-15,1-2 0 16,3-1-608-16,0 0-96 0,2-1 0 0,0-2-16 15,4 2-96-15,1 0-16 0,3-2 0 0,3 3 0 16,2 0-96-16,1 0-32 0,1-2 0 0,1 1 0 16,3 1 0-16,0-2 0 0,-1 2 0 0,1-3 0 15,-2 3 384-15,-1 0 80 0,1-2 16 0,0 4 0 0,-3-1 1280 0,-2 2 256 0,2 1 48 0,-1 2 16 16,-2 1 912-16,-1 0 176 0,0 1 32 0,0 0 16 16,-2 0-1168-16,0-3-224 0,-2 1-48 0,0 3-16 31,-2-5-1040-31,-1 2-208 0,-1 1-32 0,-2-2-16 0,-1-2 496 0,-1 2 0 0,-2 1 0 0,-1 0 0 15,1-1 256-15,-2 3 32 0,-3 1 16 0,0 4 0 16,-2-2-128-16,-3 2-32 0,0 0 0 0,-1 1 0 16,-1 1 96-16,-1 0 16 0,-1 1 0 0,1-3 0 15,-1 2 416-15,-1-1 96 0,-1-4 0 0,-1 2 16 16,0-3 176-16,-1-2 16 0,0 0 16 0,-1-1 0 0,1-3-736 0,-3-5-256 16,-1 2 144-16,-2-7-11952 15,0-2-2400-15</inkml:trace>
  <inkml:trace contextRef="#ctx0" brushRef="#br0" timeOffset="16214.5">21518 16696 43311 0,'-1'-2'3840'0,"1"-2"-3072"0,0 4-608 0,1-2-160 15,1 2 336-15,-1-4 48 0,1-1 0 0,2 0 0 16,1-4-384-16,0 3 0 0,-1 0-192 0,-1 4 64 16,1 2-496-1,-3 5-80-15,1 1-32 0,-2 6 0 0,0 2 608 0,0 4 128 0,1 1 0 0,-1 1 0 16,2-1 176-16,1 2 16 16,1 2 16-16,2-1 0 0,1 3 112 0,5-3 32 0,1 3 0 0,2 1 0 0,3-2-224 0,1 5-128 31,3 0 160-31,-1 2-160 0,0-2 128 0,-2-1-128 15,-1 2 0-15,2 5 0 0,-3 4 0 0,2 7 0 0,-3 3 0 0,0 5 0 0,-2 0 0 0,-2 7 0 16,2 4 0 0,-3-1 0-16,0 6 0 0,-5-7 128 0,0-6-128 0,-5-9 0 15,-1-5 0-15,-1-6 0 0,0-1 0 0,1-1 0 16,-3 2 448-16,2-9 64 0,1-2 0 0,-1-4 0 16,0-3-240-16,1-5-32 0,-1-2-16 0,1-3 0 0,0-3 144 0,-2-3 16 15,1-3 16-15,1 0 0 0,0-3 112 0,0-2 0 16,0 1 16-16,0-6 0 0,1-2 128 0,1-4 32 15,0-5 0-15,2-3 0 0,-1-4-240 0,4-3-32 16,-1 5-16-16,2-5 0 0,4-6-272 0,1 1-128 16,2-1 128-1,0 1-128-15,0 4 0 0,1-3-320 0,0 2 48 0,1 1 16 16,0-3-16-16,1-3 0 0,-2 1 0 0,1-4 0 16,-1 1 272-16,0-4 0 0,-1 1 0 0,0-2 0 15,-1 2 0-15,-2-3 0 0,0 0 0 0,-1 1 0 16,1-2 0-16,-3 2 0 0,0-2 0 0,0-1 0 15,-1 1-128-15,0 2 128 0,-1 1-192 0,1 7 192 16,-2 2-752-16,1 4-32 16,-1 5-16-16,-1 4 0 0,2 2-464 0,-2 2-80 0,1 1-32 0,1 0 0 15,1 4 144-15,1-2 16 0,1 4 16 0,3-1 0 16,2 3-1504-16,1 1-304 0</inkml:trace>
  <inkml:trace contextRef="#ctx0" brushRef="#br0" timeOffset="16926.07">22853 16298 36863 0,'-4'4'3264'0,"2"0"-2608"16,0 1-528-16,2-4-128 0,2 1 128 0,-2 1 0 15,0 4 0-15,0 2 0 16,0 3-1152-16,0 4-224 0,0 4-48 0,-2 2-16 31,2-1 288-31,-2 2 64 0,1-1 16 0,-2 1 0 0,1 2 1520 0,-1-4 320 0,2 1 48 0,0-2 16 16,2-1 256-16,-1-1 64 0,1-4 16 0,-1-2 0 0,3 1-784 0,-2-4-176 15,1 0-16-15,0-1-16 16,0-2-944-16,-2-3-192 0,1 2-48 0,1-5-15312 16</inkml:trace>
  <inkml:trace contextRef="#ctx0" brushRef="#br0" timeOffset="17289.58">23227 16302 35935 0,'-3'2'3200'0,"-1"2"-2560"16,0 2-512-16,3-5-128 0,1 2 304 0,-1 1 32 0,-3 4 16 0,-2 5 0 15,0 3-528-15,-2 2-96 16,2 1-32-16,1-2 0 0,1 2 304 0,2-4 0 16,-1 1 0-16,2 0 0 0,1-4 0 0,0 0 192 15,3 0-16-15,-1-1-16 0,1-4-160 0,-1 2 0 16,1-3 0-16,-1 0 0 31,1 0-880-31,-1 1-208 0,1-4-32 0,-3 1-14048 0</inkml:trace>
  <inkml:trace contextRef="#ctx0" brushRef="#br0" timeOffset="17902.71">22791 16460 19343 0,'-8'0'848'0,"2"0"192"0,0 0-832 0,2 0-208 16,2 0 0-16,1 0 0 0,-2 0 1792 0,-1 0 304 0,-2-2 64 15,-1 0 16-15,1-1 608 0,-2 0 128 0,3 0 32 0,3-2 0 16,-2 1-1584-16,2 0-304 0,0 2-64 0,2-2-16 15,0-2-288-15,2 0-64 0,-2 2-16 0,1-5 0 16,1 2-192-16,1-2-32 0,-1 1-16 0,2-4 0 16,0 1-240-16,-1-1-128 0,0 1 160 0,1-4-160 15,1 1 192-15,0-3-48 0,-1 1-16 0,3-1 0 16,-2 2-128-16,1-4 192 0,0 3-192 0,1 0 192 16,1 3-192-16,-1 1 128 0,3 2-128 0,0 1 128 15,1 0-128-15,0 3 0 0,-1 2 0 0,1 0 0 16,0 1-304-16,-1 0 16 0,0-1 0 0,-1 4 0 15,1-2 96-15,-3-1 0 0,2 2 16 0,-1 1 0 0,0 0 176 16,-1 1 0-16,1 4-144 0,0-1 144 0,0 2 0 0,-1 1 0 16,2 5 0-16,-2 1 0 0,2 2-160 0,-2 1 160 15,1 2-208-15,-2 0 80 0,0 1-16 0,0-4 0 16,-1 1 0-16,0-4 0 0,0 4 144 0,1-2 0 16,1 1-144-16,-1-2 144 0,0 2 0 0,0-3 0 15,0-2 0-15,0 0 0 0,1-1 0 0,-1 1 0 16,0-4 0-16,-1-2 0 0,1 2 0 0,0-4 0 15,-1-2 0-15,1 0 0 0,1-2 0 0,0-1 192 16,-1 0 0-16,2-4 0 0,0 1-64 0,1-1-128 0,1-4 192 16,0 1-64-16,0-3-128 0,1 4 0 0,1-1 0 0,-1 0 0 15,2 1 0-15,-1 3 0 0,0 0 0 0,2 2 0 16,-2 0-144-16,1 2 144 0,-1-1-192 0,-1 3 192 31,0 0-464-31,-1-1 16 0,0 1 0 0,-1 0 0 16,-1 0-128-16,-1 0 0 0,0 1-16 0,-1-2 0 15,-1 1-784-15,1 0-160 0,1 0-16 0,0 0-14624 0</inkml:trace>
  <inkml:trace contextRef="#ctx0" brushRef="#br0" timeOffset="18903.23">23464 16646 28559 0,'-4'3'2544'0,"1"-1"-2032"16,2-1-512-16,1-1 0 0,0 0 0 0,0 1-336 15,0 2 48-15,-1 0 16 0,0 1-16 0,-1 1 0 16,2 1 0-16,0-1 0 16,2 1-160-16,-1 0-16 0,0 6-16 0,2-3 0 0,-1 4 768 0,1 0 160 15,0 6 16-15,0 0 16 16,-1 3-1120-16,1-2-208 0,-1 4-48 0,-2-4-16 15,-2 2-1312-15,-1-1-256 0</inkml:trace>
  <inkml:trace contextRef="#ctx0" brushRef="#br0" timeOffset="19203.55">23367 16703 31327 0,'-5'-3'1392'0,"1"1"272"0,1 0-1328 0,0 0-336 0,2 2 0 0,1-3 0 16,0 2 560-16,0-1 32 0,0-2 16 0,0-6 0 16,4 1 80-16,1-4 16 0,3 0 0 0,2 1 0 15,1 0 128-15,2-1 48 0,0 3 0 0,2-2 0 16,0 2-320-16,1 0-64 0,1 2-16 0,-2-2 0 15,1 0-480-15,-1-2 0 0,1 2 0 0,-1-1 0 16,-1 1 0-16,-1 0-128 0,0 0 128 0,-1-1 0 16,0 3-384-16,-1-2-32 0,-1 2 0 0,0-2 0 15,0 4-1056-15,-1-1-192 0,-2 1-64 0,-1 3-13952 16</inkml:trace>
  <inkml:trace contextRef="#ctx0" brushRef="#br0" timeOffset="19478.12">23455 16821 34095 0,'0'3'1504'0,"0"-3"320"0,0 0-1456 0,0 0-368 0,1 0 0 0,0 0 0 16,2 0 448-16,-1-3 32 0,3 2 0 0,4-1 0 15,0-2 144-15,3-2 16 0,-1-1 16 0,1 1 0 16,1-4-848-16,-1 4-192 0,1-4-16 16,0 0-10672-16,1-1-2112 0</inkml:trace>
  <inkml:trace contextRef="#ctx0" brushRef="#br0" timeOffset="20028.46">23783 16684 11055 0,'-2'1'976'16,"1"-1"-784"-16,0 0-192 0,1 3 0 0,0-3 2144 0,0 0 384 15,0 0 80-15,-1 0 16 0,1 0-1312 0,-2 0-256 16,1 0-48-16,1 0-16 0,0 0 592 0,0 0 112 31,0 0 32-31,0 0 0 0,-18 15-576 0,13-12-128 16,0 3 0-16,0 1-16 0,0 3-496 0,0-3-112 0,1 4-16 15,-1-1 0-15,3 2-384 0,-2 1 0 16,2-3 128-16,-1 2-128 0,1 2 128 0,-1 0-128 0,3 0 192 16,0 1-64-16,3-3-128 0,-2-1 0 0,1 0 0 0,1-1 0 31,1-3-512-31,-1-4-64 0,1 0-32 0,0-3 0 0,-1-3 224 0,2 1 64 0,1-2 0 0,1 0 0 15,0-2 320-15,-1-4 0 0,0 2 0 0,1 0 0 16,0-3 0-16,-2 1 0 0,1 0-144 0,-1 0 144 16,0-1-304-16,-1 4 48 0,0-2 16 0,-3 3 0 15,0 0 240-15,-1 1 0 0,-1-1 0 0,0 1-144 0,-1 1 144 16,0-2 256-16,-2 2-64 0,-1 0-16 0,-1-1-176 0,-1 2 160 16,-1-3-160-16,-1 2 160 15,0-2 16-15,-1 2 0 0,0-1 0 0,1 1 0 0,2 2 16 0,1 1 0 16,2-2 0-16,0 3 0 15,0 0-1200-15,3 0-224 0,-1 0-48 0,2 0-12304 0</inkml:trace>
  <inkml:trace contextRef="#ctx0" brushRef="#br0" timeOffset="20378.91">23958 16804 11055 0,'-2'6'976'0,"-1"0"-784"0,1-2-192 0,1 0 0 0,-1-2 0 0,2-2 0 0,0 4 0 0,-1-2 0 15,-1 2-288-15,-2 0 48 0,1 1 16 0,-2-2 0 16,2 1 3040-16,-1-1 624 0,2 0 112 0,-1 0 32 16,1-3 80-16,-1 1 32 0,1-1 0 0,-1 0 0 0,2 0-1824 0,0-1-352 15,-1-2-80-15,1 0-16 0,0 0-832 0,1-3-160 16,0 0-48-16,0-2 0 0,1 0-160 0,0-2-32 15,1 0-16-15,-1-2 0 16,1 2-176-16,1-3 0 0,1-2 0 0,-2 2 0 0,2-3 0 0,0 0 0 16,-2 1 0-16,0-1 0 15,1 3 0-15,-2-1 0 0,-1 2 0 0,0 0 0 0,-1 0-384 0,0 2 32 16,-2 1 16-16,2 2 0 0,-1 2-48 0,0 1-16 16,1 0 0-16,0 2 0 15,1 2-704-15,0-3-144 0,0 3-32 0,1 0-15488 0</inkml:trace>
  <inkml:trace contextRef="#ctx0" brushRef="#br0" timeOffset="20897.57">24024 16747 30399 0,'-4'6'1344'0,"0"-2"288"0,2-2-1312 0,1 0-320 16,1 0 0-16,1-2 0 0,0 0-736 0,0 1-224 0,2 2-32 0,2-1-16 15,1 2 16-15,3 2 0 0,-1-3 0 16,1 3 0-16,0-2 992 0,-2 2 320 0,0-3 0 0,-2 0 0 0,0 1 1536 0,-1-2 320 16,0-2 64-16,-2 1 16 0,-1 2-480 0,1-3-112 15,-1 0 0-15,-1 0-16 16,1 0-896-16,-1-3-176 0,-1 2-48 0,1-4 0 0,-1 1-336 0,-1-2-192 16,1-1 192-16,0-2-192 0,0 1 0 0,-1-2-352 15,2 0 48-15,2 0 16 16,-1 4-224-16,1 0-64 0,1-1 0 0,1 1 0 0,1 4 208 0,-1 2 48 15,3 5 0-15,0-2 0 16,-1 4 320-16,3 1 0 0,0 6 0 0,0-1 0 0,3 5 176 0,-3-2 48 16,1 0 16-16,-1 0 0 0,0 0-240 0,-2-1 144 15,2-3-144-15,-3-1 128 16,-1 0 176-16,-1-4 16 0,-1-4 16 0,0-1 0 0,-1 0 304 0,1-2 48 16,-2-2 16-16,-1 0 0 0,1-1-288 0,-2-4-48 15,1 1-16-15,-1-2 0 0,-1-2-352 0,0-3 144 16,0-3-144-16,-1 0 0 0,3 0 128 0,-1 1-128 0,2-1 0 0,2 0 0 15,0 0 0-15,1 0 0 16,1 1-192-16,1 3 48 0,2 2 144 0,-2 0-128 0,1 1 128 0,-1 2-128 16,0 1 128-16,1 0 0 0,-2 2 0 0,0 1 0 15,-2 1 0-15,1 1 0 16,-2-2 0-16,0 3 128 0,0 0-128 0,-2-2 0 0,1 2 0 0,-1-2 0 0,2 2 0 16,-2-2-320-16,0-2 64 0,0 2 16 31,0-2-768-31,0-2-144 0,0 2-48 0,0-2 0 0</inkml:trace>
  <inkml:trace contextRef="#ctx0" brushRef="#br0" timeOffset="21515.22">24573 16631 5519 0,'-4'-6'240'0,"0"2"64"0,2 0-304 0,-1 2 0 0,2-1 0 0,0 2 0 31,0 1-352-31,-2 0-128 0,-1-5-32 0,-2 4 0 0,-1-2 3616 0,-2 6 720 0,1-2 144 0,-1 4 16 16,2 1-144-16,-1 0-16 0,-1 4-16 0,2-2 0 16,0 2-1440-16,-1-2-304 0,2 1-48 0,0 1-16 15,1-4-1264-15,0 1-256 0,1 2-48 0,0-3-16 16,1 0-416-16,0 1 0 0,0 0 0 0,-1 2 0 0,1 1 0 15,0-2 0-15,1-2 0 0,1 2 0 0,0-2 0 0,1 0-192 16,0 3 64-16,1-4 128 0,2 1 0 0,-1-1 0 16,2 1 0-16,0-2 0 0,-1-2 0 0,2-2 0 15,0 4 224-15,0-4-64 0,0-2-32 0,0 0 0 16,1 0 0-16,-1-2 0 0,1-1 96 0,-1 1 16 16,0-2 0-16,0-1 0 0,-1 1-240 0,-2 0 0 15,1-1 0-15,-2 2 0 0,0 0 0 0,-1-1 0 16,0 0 160-16,0 0-32 0,-1-3 160 0,1 2 32 15,-1 1 16-15,0-1 0 0,1 1-32 0,-2-2-16 16,1 4 0-16,0-2 0 0,0 2-96 0,-2-1 0 0,2 4-16 0,0-3 0 16,-1 2-176-16,1 2-192 0,1-3 32 0,-1 3 16 15,1-1-96-15,0 2-16 0,0 2 0 0,1-3 0 16,0 2 64-16,1-2 0 0,-1 1 0 0,0 2 0 16,0-1 48-16,1 0 16 0,-2-2 0 15,0 0 0-15,0 0 400 0,0 0 96 0,0 0 16 0,0 0 0 16,0 0-96-16,10 21-16 0,-9-18 0 0,0 1 0 15,0 2-112-15,2 0-32 0,-2 1 0 0,1-1 0 16,1 0-128-16,1 0 160 0,-1 1-160 0,1 2 160 16,1-3-160-16,-1 2 0 0,1 0-192 0,0 0 192 0,1 0-384 15,-1 1 32-15,0 1 16 0,-2-4 0 16,0 0-192-16,-1-2-48 0,0-1 0 0,-1-3 0 0,0 0 144 0,-1-3 32 16,1 3 0-16,-2-6 0 15,1 2-816-15,-1-2-144 0,-2 0-48 0,2-3-9712 16,-1 2-1936-16</inkml:trace>
  <inkml:trace contextRef="#ctx0" brushRef="#br0" timeOffset="21881.62">24649 16722 28559 0,'-3'7'1264'0,"-1"-5"272"0,2 2-1232 0,0-2-304 0,2 2 0 0,2-4 0 16,-2 1-752-16,1 2-208 0,0 0-32 0,0 2-16 0,2 1 1008 0,0 1 256 0,0-2 32 0,1 0 0 16,-1 1 816-16,1-3 176 15,0 0 16-15,-1 1 16 0,1-1 464 0,0 0 80 0,0-2 32 0,-2 1 0 16,2 1-928-16,-2 1-176 0,1-4-32 0,-2 2-16 16,0-2-288-16,0 0-64 0,-1 0-16 0,0 0 0 0,0 0 16 0,0 0 0 15,0-2 0-15,0-2 0 0,-1-2-64 0,1 6-16 16,0 0 0-16,-6-19 0 0,2 7 48 0,2 2 16 15,-2-5 0-15,2 2 0 0,-2-4-112 0,0 1-32 16,2 2 0-16,-1-3 0 0,2 4-224 0,0 0 144 16,0-1-144-16,1 4 128 15,1 0-128-15,0 0 0 0,0 4 0 0,0 0 0 16,1 1-208-16,-1 1-32 0,1 1 0 0,0 2 0 16,0 1-400-16,1 0-96 0,0 0-16 0,1 4 0 15,0-2-736-15,-1 5-160 0</inkml:trace>
  <inkml:trace contextRef="#ctx0" brushRef="#br0" timeOffset="22354.24">25041 16606 23039 0,'3'0'1024'0,"-3"-1"192"0,0 1-960 0,0 0-256 0,1-3 0 0,-1 3 0 15,1-2-720-15,-1 1-192 0,2-4-48 0,-2 1 0 16,2 0 1952-16,-3-2 384 0,0 4 80 0,-2 0 16 0,1 0 704 16,-2 2 160-16,-1 0 32 0,0 0 0 0,1 0-448 0,-2 2-96 31,1 0-16-31,0 0 0 0,0 1-1072 0,-1-2-224 0,1 4-32 0,-1-2-16 0,0 0-96 0,0 1-32 31,-1 2 0-31,1-2 0 0,0 2-112 0,1 0-32 0,0 0 0 16,0 2 0-16,0 0-192 0,0 1 0 0,2 1-192 0,-2 2 192 15,2-2-304-15,1 2 48 0,-1-1 16 16,3 1 0-16,0-2 80 0,2-2 16 0,-1 2 0 0,1-3 0 16,1 0 144-16,0-1-192 0,1 0 192 0,2-3-192 15,-1 0 192-15,0 0 0 0,1-2 0 0,-1 1 0 0,0-2-160 16,1 0 0-16,-1 0 0 0,2-3 0 0,0 0 160 0,-1 0 0 16,0 0 160-16,1-1-160 15,-1-2 320-15,0-3-16 0,0 2-16 0,-1-3 0 16,-1 2 16-16,1-5 0 0,-2 1 0 0,1-2 0 15,-1-2-48-15,-2-1 0 0,0-1 0 0,-1 0 0 16,-1-1 160-16,-2-3 32 0,0 0 0 0,-2-3 0 16,-1 2 64-16,-1-5 32 0,-1 0 0 0,-1 0 0 0,2 2-96 15,-2-3-32-15,0 2 0 0,2 1 0 0,1 6-416 0,-2-2 0 16,3 0 0-16,-1 1 0 0,1 1-400 0,-1 4 32 16,1-2 16-16,-1 5 0 15,0 0-608-15,0 0-128 0</inkml:trace>
  <inkml:trace contextRef="#ctx0" brushRef="#br0" timeOffset="23197.55">26204 16371 32255 0,'0'-10'2864'0,"0"2"-2288"16,1 4-576-16,0-1 0 15,2 4 0-15,-1-5 0 0,2-4 0 0,1-5-192 0,0-4 960 0,1 2 192 16,0 0 32-16,-2 5 16 0,-2 4 160 0,0 2 48 16,-2 3 0-16,-2 2 0 0,1 1-512 0,-3 2-80 15,1 2-32-15,-2 2 0 0,0 0-192 0,-3 2-32 16,0 1-16-16,-2 3 0 0,-3 2-224 0,-3 4-128 15,0 1 128-15,-3-1-128 0,-3 4 0 0,-2 4 128 0,-2 3-128 16,-3-1 0-16,1 4 496 0,-2 1 16 0,3 0 16 16,1 2 0-16,0 0-112 0,1 3-32 0,2 2 0 0,1 1 0 15,2 5-256-15,1 1-128 0,2 4 0 0,1-1 128 16,2 7-128-16,2 0 0 0,1 2 0 0,1 2 0 31,2 2 0-31,2-4 0 0,3 2 0 0,0-4 0 0,3 0 0 0,1-4 0 16,2-1 0-16,3-5 128 0,0-6-128 0,3-3 160 15,0-3-160-15,2-4 160 0,3-3-160 0,1-2 0 16,0-1 0-16,1-3-176 16,3-3-400-16,1 0-64 0,2-3-32 0,3 3 0 15,4 0-224-15,5-3-64 0,0 0 0 0,2 0-18016 0</inkml:trace>
  <inkml:trace contextRef="#ctx0" brushRef="#br0" timeOffset="23935.15">26949 17038 38703 0,'-3'-3'3440'0,"-1"-1"-2752"0,0 2-560 0,3 2-128 16,0-2 528-16,0 0 80 0,-3 0 16 0,-1-2 0 0,-3-1-336 0,1 1-64 16,-3 1-16-16,2-1 0 0,-4 4 144 0,1 0 32 15,-1 0 0-15,-2 4 0 0,-1-1-96 0,1 2-16 32,-2 0 0-32,-2 4 0 0,0-3-80 0,-1 4 0 15,2 0-16-15,-2 1 0 0,1 0-48 0,0 2-128 16,1 1 192-16,1 3-64 0,1-1-128 0,0 2 0 0,2-2 144 15,0 3-144-15,3-3 0 0,2 0 0 0,2-4 0 0,1-2 0 16,1-1 0-16,3-3 0 0,1-2 0 0,0-2 0 16,2-2 0-16,2 0 176 0,1-2-48 0,1-2 0 15,1 2 96-15,2-5 16 0,2 1 0 0,3 0 0 16,1-1-240-16,1 0 176 0,0 1-176 0,2 0 160 16,2 2-160-16,-1-1 0 0,1 4 0 0,-3 1 0 15,0 1-256-15,-2 4 0 0,-1-1 16 0,-2 2 0 16,-1 0 64-16,-1 2 16 0,0 0 0 0,0 2 0 15,0-1 160-15,1 1 0 0,0 0 160 0,0 0-160 0,1 0 0 16,0 1 0-16,0-1 0 0,-2 2 0 0,2-2 0 16,-3 0 0-16,1 2 0 0,-3-2 0 0,-1 2 0 0,-1-2 0 15,0 1 128-15,-2 3-128 0,-2-2 320 0,-1 1 32 16,-1 0 0-16,-2 0 0 0,-1 2-48 0,-2-2-16 16,-4 2 0-16,-1 2 0 0,-2-1-96 0,-5 2 0 15,-3-5-16-15,-2 2 0 0,-2 1-16 0,-2-3 0 16,-3 3 0-16,1-6 0 0,-1 2-160 0,1-2 0 15,-1 0-192-15,0-2 192 16,1 2-640-16,2-4 0 0,2-2 0 0,2-1 0 16,1-3-288-16,4-4-64 0,2-1-16 0,4-2-18624 0</inkml:trace>
  <inkml:trace contextRef="#ctx0" brushRef="#br0" timeOffset="24621.36">26869 16403 37775 0,'-2'-2'3360'0,"0"1"-2688"0,4-2-544 0,-1 2-128 0,1 1 336 0,2 0 48 15,1-3 0-15,4 0 0 0,5 3 240 0,6-3 48 16,6 6 16-16,3 3 0 0,3 5-96 0,2 4-16 0,1 3 0 0,2 5 0 16,0 0-144-16,2 6-48 0,-2 4 0 0,-2 2 0 15,1 3-64-15,-1 3-32 0,-3-3 0 0,0 3 0 16,2 0-160-16,-3-3-128 0,-2 3 192 0,-2 0-192 16,2-3 208-16,-3 0-64 0,0 4-16 15,-1 2 0-15,-3-4 208 0,-2 1 48 0,-2 1 0 0,-2-1 0 16,-1 0-208-16,-4-3-48 0,-1 3 0 0,-5-3 0 15,1 3 208-15,-3 0 48 0,-2-3 0 0,0 3 0 16,-2-3-48-16,0 3 0 0,-3-5 0 0,-1 1 0 16,1 0 128-16,-3-2 32 0,-2 1 0 0,-2-4 0 15,0-1-192-15,-4-3-48 0,-1 3 0 0,-4-2 0 0,2-3-416 16,-6 0-96-16,-2-5 0 0,-2-5-16 16,-3-4-544-16,-1-8-96 0,-2-2-32 15,1-7 0-15,-2-1 48 0,2-7 0 0,-2-6 0 0,1-3-20304 16</inkml:trace>
  <inkml:trace contextRef="#ctx0" brushRef="#br0" timeOffset="25796.35">28728 16905 34095 0,'1'-6'3024'0,"1"0"-2416"15,1 2-480-15,-1 2-128 0,-1 2 880 0,2-4 144 0,1-1 48 0,2 0 0 16,1-3 256-16,2 1 48 16,-2 4 16-16,1 4 0 0,-1 4-192 0,-1 7-48 0,1 2 0 0,-1 8 0 15,1 0-240-15,1 9-48 16,0 1-16-16,2 5 0 0,2 3-480 0,2 3-112 16,0 2 0-16,2-1-16 0,1 0-240 0,2 0 0 0,-1 3 0 0,2-5 0 15,1 1 0-15,0 0 0 0,0-3 0 0,-1-5 0 16,-2-4 0-16,-2-3 0 0,2-4 0 0,-3-3 0 15,-2-5 0-15,1-2 0 0,-2-6 0 0,-1 0 0 16,-1-3 400-16,0-5 48 0,-3 0 0 0,1-7 0 16,-2 1 384-16,1-4 96 0,0-6 16 0,0-2 0 0,0-5-112 0,1-8 0 15,-1-4-16-15,2-6 0 0,0-6-656 0,-1-4-112 16,1-6-48-16,1-2 0 0,0 1 0 0,2-2 0 16,3-3 0-16,1 4 0 15,3-2-752-15,2 4-144 0,2-3-16 0,2 7-16 16,0 8 176-16,-2 1 48 0,2 5 0 0,-2 5 0 15,0 3 0-15,-2 2 16 0,-3 3 0 0,-2 2 0 16,-1 4-320-16,0-1-64 0,-3 1-16 0,-2 2-20320 0</inkml:trace>
  <inkml:trace contextRef="#ctx0" brushRef="#br0" timeOffset="26353.77">28859 17208 41471 0,'-2'0'3680'15,"2"0"-2944"-15,2 0-592 0,-1 0-144 0,1-2 336 0,2 2 48 0,2-3 0 0,4 2 0 0,4-4-176 0,4 1-16 16,5 1-16-16,-1-3 0 0,3 2 208 0,-2 1 32 16,-1 0 16-16,-1 0 0 0,-1 1-224 0,-1 1-32 15,-2 1-16-15,-1-3 0 0,-2 3-288 0,-2-2-64 16,-1-2-16 0,-3 0-19872-16</inkml:trace>
  <inkml:trace contextRef="#ctx0" brushRef="#br0" timeOffset="27007.94">30231 16968 35935 0,'1'2'3200'0,"-1"0"-2560"15,0-2-512-15,0 0-128 0,0 3 1392 0,0-3 256 16,0 0 48-16,-1 1 16 0,1 1-624 0,-1 1-128 16,-2 0-32-16,1 4 0 0,-2-1-80 0,-1 0-16 15,0 0 0-15,-2 4 0 0,0 0-320 0,-1 2-80 0,-2 1-16 0,-1 0 0 16,-1 3-416-16,-1 2 0 0,0 2 0 0,0-4 0 16,1 2 0-16,0-2 0 0,2-3 0 0,2-1 0 15,1-5 0-15,2 2 0 0,1-3 0 0,2-2 0 16,1 2 0-16,1-3 288 15,0-2-32-15,1 1 0 0,1-2-256 0,1 3 0 16,1-2 0-16,0 1 0 0,3-2 0 0,0 2-144 0,2 0 16 16,1 1 0-16,-1-3-112 0,4 3-16 0,0-3 0 0,1 3 0 15,2 1 16-15,1-2 0 0,2 2 0 0,0 2 0 0,0 0 240 0,0 2 0 16,-1 0-160-16,1 2 160 0,-3-1-176 0,0 1 48 0,-1 2 0 16,-1 0 0-1,-1 4-128-15,1-2-32 0,-2 2 0 0,1 0 0 0,-2-1 80 0,-1-1 16 0,-1 0 0 0,0-1 0 16,-2-1 448-16,1 1 80 15,-2-4 32-15,-1 4 0 0,-1-3-80 0,-1 0-16 16,0 2 0-16,-3-2 0 0,0 2-64 16,-1 1-16-16,-2-1 0 0,0 2 0 0,-4 2-192 15,0 0 0-15,-2 1 128 0,-2-1-128 0,-1 3 0 0,-4 0 0 16,0 1 128-16,-3 2-128 0,-2 2 0 0,-1-2 0 16,-3 0 0-16,-2 2-160 15,1 1-688-15,-5-3-144 0,-4 0-32 0,-3-1-19728 0</inkml:trace>
  <inkml:trace contextRef="#ctx0" brushRef="#br0" timeOffset="28234.81">29410 13273 40543 0,'-2'0'3600'0,"-1"-2"-2880"0,2 2-576 0,1 0-144 16,0 2 832-16,0-2 144 15,-1 0 32-15,-1 0 0 0,0 0 208 0,0 3 32 16,-1-3 16-16,3 0 0 0,0 0-688 0,0 0-128 16,0 0-16-16,-11 20-16 0,8-17-240 0,0 4-48 15,-1 1-128-15,0-2 192 0,1 1-448 0,-1-1-80 16,1 0-32-16,0 0 0 16,0-2-672-16,1 2-144 0,-1-2-32 0,2-2-19472 0</inkml:trace>
  <inkml:trace contextRef="#ctx0" brushRef="#br0" timeOffset="28720.51">29923 13172 42383 0,'0'0'3776'0,"0"0"-3024"0,0 0-608 0,0 0-144 15,0 3 496-15,0-3 64 0,0 0 16 0,2 3 0 16,-2-2 192-16,1 4 32 0,-1 2 16 0,1-1 0 0,-1 1-256 0,-1 2-48 15,1-3-16-15,-1 4 0 16,-1-3-240-16,0 4-32 0,1-1-16 0,-2 0 0 16,2-1-384-16,-2 1-80 0,2 0 0 0,0-2-16 15,1 0-672-15,0 0-128 0,0 2-16 0,1 0-16 16,0-1-272-16,1 1-48 0</inkml:trace>
  <inkml:trace contextRef="#ctx0" brushRef="#br0" timeOffset="29215.06">28870 13997 42383 0,'-3'0'1872'0,"1"0"400"0,1 0-1824 0,-1 0-448 0,1 0 0 0,1 0 0 15,0 0 480-15,-1 0 0 0,1 1 0 0,-1 4 0 0,1-1 80 0,1 4 16 16,1 2 0-16,2 6 0 16,1 0-416-16,1 7-160 0,3 1 128 0,-1 5-128 15,4 3 0-15,1 3 0 0,5 5 0 0,1 1 0 16,5 0 0-16,1 1 0 0,2-4 0 0,0 0 0 16,3-4 0-16,2-2 0 0,1 0 0 0,4-1 128 15,2-2-128-15,1-7 0 0,0-2-192 0,3-3 192 16,3-1-176-16,5-3 176 0,3-3-128 0,3-4 128 15,1-3-208-15,4-3 32 0,2-3 16 0,1-3 0 16,-5-3 160-16,7-1 192 0,6-9-32 0,2 0-16 16,-1-9 64-16,-2 2 16 0,-7-2 0 0,-5-3 0 0,-3-1-224 15,0-4 128-15,-3-3-128 0,-3-3 0 0,-4-3 0 0,-5-6 0 16,-4-4-128-16,-4-6-20608 16</inkml:trace>
  <inkml:trace contextRef="#ctx0" brushRef="#br0" timeOffset="32635.67">14073 13061 36863 0,'0'0'3264'0,"0"0"-2608"0,0 0-528 0,0 0-128 16,0 1 720-16,1 1 112 0,1 1 32 0,0 2 0 0,3 6-864 0,-1 0 0 0,2 6-128 15,-2 1 0-15,1-1 512 0,-2 0 128 16,1 4 0-16,-3-2 16 0,1-2-16 0,-2 4 0 16,-2-2 0-16,1-2 0 0,-1-1-512 0,-3-1-144 0,1-1-16 0,-1-3-12560 15,0-1-2512-15</inkml:trace>
  <inkml:trace contextRef="#ctx0" brushRef="#br0" timeOffset="32980.37">14831 13100 43311 0,'0'15'3840'0,"-2"-5"-3072"0,-2 0-608 0,0-1-160 16,2-7 2240-16,1 2 400 0,-1 0 96 0,0 2 16 31,-2 2-3392-31,0 2-688 0,3 3-128 0,2-6-16 0,3 2-688 16,-1-3-128-16,-1 0-16 0,-1 1-16 0,-1 3-3216 0,-2 1-640 16,-2 6-128-16,-2-5-4912 0</inkml:trace>
  <inkml:trace contextRef="#ctx0" brushRef="#br0" timeOffset="33577.48">13870 14766 28559 0,'-11'3'2544'0,"1"-3"-2032"0,2-3-512 0,2 2 0 15,1-2 704-15,2 1 32 0,1 1 16 0,-5-4 0 16,-2-2-496-16,-4 0-112 0,0-3-16 0,0 4 0 31,2 0-6208-31,2 3-1232 0,1 2-256 0,0 1-48 0,1 4 11648 0,1-4 2352 0,1 2 464 0,1 0 80 0,2 0-2960 0,2-2-608 16,0 0-112-16,2-2-32 0,2-1-1936 0,2-2-384 16,0-1-64-16,3-3-32 0,3-1-64 0,2-4-16 15,2-3 0-15,0 1 0 0,0 0-272 0,3-3-48 16,3-5-16-16,3-4 0 15,4-2-384-15,3-2 0 0,2 1-144 0,0 2 144 16,4 3-272-16,0 2 48 0,3 1 16 0,-2 5 0 0,2-1 208 0,-1 3 0 0,0 0-160 16,2 1 160-16,0-1-224 0,-1 3 32 15,0-3 0-15,0 1 0 0,0 1 192 0,-2 2 192 0,0 2-48 0,-5 4 0 16,-2 1 176-16,-2 5 16 0,-1 5 16 0,-1 1 0 16,0 5-64-16,2 6-16 15,2 6 0-15,2 3 0 0,3 4 48 0,1 5 0 0,3 7 0 0,-4-4 0 16,-2 3-48-16,3 4 0 0,3 4 0 0,0-1 0 15,-2-1-272-15,1-6 0 0,-3-2 128 16,-4-7-128-16,1-1 128 0,-4-7-128 16,0-4 144-16,-3-7-144 0,-2-4-416 15,-3-2-176-15,1-7-48 0,-5-13-21424 0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11:22.9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6606 5892 2751 0,'-2'9'256'15,"0"-3"-256"-15,-1 1 0 0,2 0 0 0,0-4 7168 0,1 2 1376 16,0 1 288-16,0 4 48 0,0 6-6160 0,1 7-1232 16,2 5-240-16,2 1-48 0,2-1-848 0,4 0-160 15,3-2-48-15,3-2 0 16,4-2-464-16,5-2-112 0,5-1-16 0,2-3 0 15,3 0-256-15,3-1-48 0,3 1-16 0,-2 2 0 0,1 4 400 0,-2 7 80 0,-1 1 16 0,-3 7 0 16,-6-2 656-16,1 6 144 0,0 6 32 16,-2 0 0-16,0-1 240 0,2 0 48 15,2-2 16-15,4-5 0 0,1-5-288 0,2-3-64 16,1-5-16-16,4-4 0 0,1 1-224 0,4-7-32 0,0-1-16 0,1-8 0 16,0-2-96-16,5-4 0 0,8-2-128 0,4-2 192 15,3 1-64-15,-2-2-128 16,-2 2 176-16,0-2-176 0,-4 0 176 0,2-1-176 15,8 4 160-15,0 1-160 0,2 1 208 0,-5 2-48 0,-1 1-16 16,-1-2 0-16,4-2-16 0,3 0 0 0,4 0 0 0,0-2 0 16,-4-2-128-16,0-8 192 0,1-5-192 0,7-2 192 15,3-2 16-15,3-5 16 0,-3-3 0 0,-3-3 0 16,-7 1-48-16,3-7-16 0,8 0 0 0,0-6 0 16,0-3-160-16,-2 0 0 0,-3 2 0 0,1 0 0 0,-2 5 0 0,-1 5 0 15,-4-3 0-15,-9 6 0 0,-9 0-160 0,-6 1 160 16,-2 0-208-16,-4 5 80 15,-4-2-80-15,-4 2-16 0,-3 1 0 0,-3-1 0 16,-3-1-480-16,-4 1-112 0</inkml:trace>
  <inkml:trace contextRef="#ctx0" brushRef="#br0" timeOffset="2209.91">5140 9442 21183 0,'-3'5'1888'0,"-1"-1"-1504"16,3 2-384-16,1-4 0 16,0 3 448-16,-2-2 32 0,1 3 0 0,0 7 0 0,1-1-176 0,0 2-48 0,1 2 0 15,3-4 0-15,1-3 96 0,1 1 16 16,3 0 0-16,-1-2 0 0,2-2-368 0,0 4-192 16,3 3 32-16,0-3 0 0,2 6 160 0,1-1-128 15,1 2 128-15,4 4-128 0,0 1 128 0,2 3 128 0,1 1-128 0,4 2 176 16,1 1 288-16,1-1 64 15,2 1 16-15,1-1 0 0,3 0 32 0,0 2 16 0,1-1 0 0,0-1 0 16,0-1-112-16,6 2-32 0,1-1 0 0,4-2 0 16,4 3-176-16,1-2-32 0,5-1-16 0,1-4 0 15,0 3 160-15,4-6 16 0,1 0 16 0,1-3 0 0,3-4 112 16,7 5 32 0,10 1 0-16,-1-2 0 0,-4 0-80 15,-2-1-16-15,3 1 0 0,2 4 0 0,2-2-144 0,-3 2-48 16,-4-1 0-16,1-4 0 0,0 1-112 0,3-3-32 15,3 2 0-15,-2-2 0 0,-4-9 16 0,-1 1 0 16,0-7 0-16,6-2 0 0,4-4 48 0,-1-6 0 16,-1-2 0-16,2-5 0 0,6-3 64 0,2 0 0 15,3-1 16-15,-4-3 0 0,-3-1-128 0,3 3-16 16,6-2-128-16,-1-3 192 0,-3 2-192 0,-4 1 0 16,-4 2 128-16,0-1-128 0,5 1 0 0,-4-3 0 0,-5-2 0 15,-1 3 0 1,2-2-832-16,4 2-144 0</inkml:trace>
  <inkml:trace contextRef="#ctx0" brushRef="#br0" timeOffset="8295.04">4866 5377 35935 0,'-8'0'3200'0,"2"0"-2560"0,-1 2-512 0,1-1-128 0,2 4 880 0,1-4 144 16,1 3 48-16,-3 2 0 15,-5 5-2032-15,-3 2-416 0,-4 7-80 0,-4-1-16 16,0 6 16-16,-1 0 0 0,1-2 0 0,0 1 0 16,1-2 256-16,1-2 48 0,-2 2 16 0,-2-1 0 0,0-1 880 0,-1 2 256 0,1 0 0 0,-3 0 0 15,-1 1 1024-15,-1-1 336 0,1 3 64 0,0-5 16 16,3-3-1024-16,5-1-208 0,3-3-32 0,3-4-16 16,5 1-736-1,1-3-160-15,4 0-32 0,0-2 0 0,3-1 80 16,0-1 16-16,4 2 0 0,2-1 0 0,2-2 672 0,3 2 304 0,1 2-32 0,2 0 0 15,2 4 192-15,2-2 48 0,1 0 0 16,2 1 0-16,4 1-192 0,1 0-16 0,3-1-16 0,1 0 0 16,2-1-752-16,-1-2-160 15,-5-1-16-15,4-1-16 16,3-2 32-16,3-4 16 0,1 2 0 0,0-4 0 0,-2 2-80 0,1-2-16 0,1 1 0 0,1 0 0 16,-1-2 240-16,-2 0 32 0,-3 2 16 0,-1-3 0 0,-3 2 1568 15,-2-2 320-15,-2 0 64 0,-1 0 16 16,-1 0 544-16,-1-3 96 0,2 2 32 0,0 0 0 0,2-1-912 0,0 0-176 15,2-2-48-15,-1-1 0 0,0 1-784 0,-3-2-176 16,1 2-128-16,-3-2 192 0,-3 2-192 0,-2-2 0 16,-2 2 0-16,-4-3-176 0,-4 3 176 0,-2 0 0 15,-3 2 0-15,-3-1 0 0,-3 2 176 0,-5 1 112 16,-5-4 32-16,-4 0 0 0,0 4-64 0,-6-6-16 0,-4 1 0 16,-5-6 0-16,-5 0-112 0,0-6-128 0,-2-1 176 0,1-5-176 15,2-3 272-15,1-3-48 0,4 1-16 16,1-1 0-16,-1-3 176 0,1 3 16 0,0 1 16 0,-1 0 0 15,2 5-224-15,0-2-32 0,5 5-16 0,0 3 0 16,2 2-144-16,1 4 0 0,1 0-192 0,1 3 192 31,1 8-560-31,1 0 16 0,1 3 0 0,0 6-18144 0</inkml:trace>
  <inkml:trace contextRef="#ctx0" brushRef="#br0" timeOffset="9189.2">3021 5253 24879 0,'1'0'2208'0,"-2"0"-1760"0,1 1-448 0,0 2 0 0,0-3 2976 0,1 2 512 0,0-2 96 0,1 4 32 31,0-1-4016-31,1 4-816 0,-1 1-144 0,-1 0-48 0,-2 0 1264 0,-1 1 144 15,-3 2 224-15,-4 0-48 0,-2 3 336 0,-5-2 80 16,-5 2 16-16,-2 3 0 0,-3 1-368 0,-7 4-80 0,-8 5-16 16,-4 5 0-16,-5 5-144 0,-2 2 0 0,1 3 0 0,2-3 0 15,7-3 0-15,2-5 0 0,3-3 0 0,3-5 0 16,0-4 0-16,3 0 0 0,3-4 0 0,2-2 0 16,2 0 416-16,2-3 48 0,1 2 16 0,3-3 0 15,2 1-240-15,1 0-48 0,2-1-16 0,3 0 0 16,1 1-176-16,1 0 0 0,3-2 0 0,0 2 128 15,3-2-128-15,1 0 0 0,1-1 144 0,0-1-144 16,2 0 128-16,3-2-128 0,1-1 128 0,4 2-128 0,5-5 0 16,2 0-288-16,4 0 48 0,5-2 16 0,4-2-96 0,4-2 0 15,2 0-16-15,3 0 0 16,1-4-80-16,1 4-16 0,0-4 0 16,0 1 0-16,-3 0 128 0,2-1 32 0,-1 3 0 0,1-2 0 0,1 2 272 0,0-2-160 15,1 1 160-15,0 1-128 0,-2 3 128 0,-2-3 176 16,-3 5-48-16,-2-2 0 0,-4 2 304 0,-3-2 48 15,-1 0 16-15,-2 2 0 0,-2-2 32 0,0-2 16 16,0 1 0-16,-3 1 0 0,-1-2-32 0,0 2-16 16,-2 1 0-16,-1-4 0 0,-2 3-240 0,-1 0-64 15,-1-2 0-15,-2-1 0 0,-2 0-16 0,0-2-16 0,0 1 0 16,-1-3 0-16,-1-1-32 0,-2 1 0 0,1-4 0 16,-2-1 0-16,-1-2-128 0,-1 2 0 15,0 0 144-15,-3-3-144 0,-2 1 0 0,-2 0 128 0,-2-3-128 0,-3-1 0 16,-2 0 128-16,-1 2-128 0,-4-4 160 0,-1 5-160 15,-2-4 128-15,-2 4-128 0,-2-4 0 0,-1 2 0 16,0-1 128-16,-2 0-128 0,2 0 0 0,-1-1 144 16,3 5-144-16,-1-4 0 0,0 2 0 0,1 1 128 15,3 3 80-15,-2-1 16 0,3 3 0 0,-1 2 0 16,4 2-640-16,0 4-128 16,2 2-32-16,1 2-18272 0</inkml:trace>
  <inkml:trace contextRef="#ctx0" brushRef="#br0" timeOffset="10050.79">1113 5354 36863 0,'-9'-6'1632'0,"2"0"336"0,1 2-1584 0,2 2-384 0,1 1 0 0,3-1 0 0,0 1 0 0,-1-1 0 15,0 0 0-15,-1-3 0 16,2 2-640-16,0 0-48 0,2 6-16 0,2-1 0 16,-1 2 192-16,1 2 16 0,0 4 16 0,0 2 0 0,-2 1 240 0,-1 3 48 15,-1 0 16-15,-2 4 0 16,-2 1 176-16,-2 1 0 0,-2 0 128 0,-1 0-128 15,0-1 576-15,-5 2 32 0,-1-1 16 0,-3 4 0 16,1-4 144-16,-4 3 48 0,-3 0 0 0,-3 3 0 0,-3-2-144 16,1 0-32-16,0 1 0 0,1-5 0 0,2 1-384 0,3-6-96 0,5 0-16 15,2-4 0-15,1 0-16 0,3 0 0 16,-1-1 0-16,2-2 0 0,1 0-128 0,0 0 0 0,0 1 0 0,3-4 0 31,1 2-512-31,2 1-48 0,0-3 0 0,3 2 0 16,2 0-272-16,2-3-48 0,1-3-16 0,1 1 0 0,3-4 128 15,3 0 32-15,3 0 0 0,2-4 0 0,1 1 736 0,4 0 368 0,3-3-48 0,3 0 0 16,6 0-160-16,3-2-32 0,4 2-128 0,1-3 192 16,1 3-496-1,0-6-96-15,0 2-32 0,0-4 0 16,0 2-240-16,0-3-48 0,1 3-16 0,0 1 0 0,0 2 480 0,-3 0 80 0,0 6 32 0,-2 0 0 0,-2 6 144 0,-4-1 128 16,-2 2-128-16,-3 0 176 0,-2 1 128 0,-2-2 16 15,0 1 16-15,-2-2 0 0,0 0-16 0,2-2 0 16,1-2 0-16,-1 0 0 0,-2-1 304 0,1 0 48 15,1-1 16-15,-1 0 0 16,-1-2-96-16,-1 1-16 0,0 0 0 0,-2-1 0 16,-1 1-576-16,-2-2 0 0,0 1 0 0,-1-4 0 15,-4 1 0-15,-2-3-288 0,-2-2 48 0,-3 2 16 0,-2-1 368 0,-2-3 80 16,-3 4 16-16,-5-4 0 0,-2 0 256 0,-5-3 48 16,-5 3 16-16,-5-5 0 0,-6 1-128 0,-4-2-32 15,-5 1 0-15,-2-1 0 0,-1 2-240 0,-3-2-160 16,2-1 192-16,-2 1-192 0,-1 0 320 0,-4 1-64 15,0 2 0-15,-5 2 0 16,-2-2 32-16,-3 5 0 0,-1 3 0 0,4 2 0 16,3 3-288-16,3-1 0 0,2 5-128 0,2 1 128 15,3 4 0-15,3 4 0 0,4 3 0 0</inkml:trace>
  <inkml:trace contextRef="#ctx0" brushRef="#br0" timeOffset="29724.57">20042 5822 35935 0,'-4'1'3200'0,"2"1"-2560"0,1 1-512 0,-1-2-128 15,2 2-496-15,-1-1-112 0,-3 6-32 0,-2 4 0 16,-2 4 864-16,-4 9 160 0,-2 1 48 0,-4 5 0 0,-1 3-624 16,-5 5-128-16,-6 1-32 0,-4 5 0 15,-5 2-1568-15,-4 0-304 0,-6 4-64 0,-3-7-16 16,-3-3 592-16,-3 1 112 0,-5-1 32 0,-7 6 0 16,-5 5 2672-16,1 3 544 0,4 0 96 0,3-2 32 0,1-2-384 0,5-7-80 15,5-6-16-15,5-3 0 0,8-3-1296 0,6-5 0 16,8-4-320-16,8-5-13248 15</inkml:trace>
  <inkml:trace contextRef="#ctx0" brushRef="#br0" timeOffset="30008.62">19211 5927 42383 0,'-5'-6'1872'0,"0"4"400"0,1 0-1824 0,3 4-448 0,0 0 0 0,2 0 0 15,0 4 336-15,-1 2-16 0,3 7-16 0,2 7 0 16,4 9-304-16,3 5 0 0,6 4 0 0,5 7 0 16,4 2 0-16,5 4 0 0,5 0 0 0,4 4 0 15,3 10 0-15,3 8 0 0,2 8 0 0,-2 5-144 16,0 1-480-16,-3-4-80 0,-2-5-32 0,-3-8 0 15,-2-5-800-15,6 2-176 0,6 4-16 0,5-7-16 16,-1-8-832-16,-1-11-176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14:55.11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8435 13552 30399 0,'-7'-3'2704'0,"0"2"-2160"0,2 1-544 0,1 0 0 31,1-2-624-31,-4 0-224 0,-4 1-48 0,-9-3-16 16,-7 1-704-16,-6-4-144 0,-2 1-32 0,-1-1 0 15,2 1 512-15,-1-3 112 0,2 3 16 0,-1-3 0 0,1 2 832 0,-2-2 160 0,2 2 160 16,-2 0-208-16,2-1 2192 0,-3 0 448 0,4 2 96 0,-3 1 16 16,-2 0-176-16,0 3-16 0,-1-1-16 0,-1 3 0 0,1-1-1248 15,0-1-256-15,-2-1-64 0,-1 2 0 0,-1-2-512 0,2 1-96 32,-1 2-32-32,-1-1 0 0,-2 2-128 0,-1 1-144 15,-1 1 144-15,0 1-208 0,0-1 208 0,1 2-176 16,-1-1 176-16,-2 2-160 0,-2 2-160 0,0 3-16 0,-1 2-16 0,1 2 0 31,3 1-96-31,3 2-32 0,2-1 0 0,2 3 0 0,3-1 480 0,1 2 192 0,0 2-16 0,2-1 0 16,-1 4 368-16,4-1 80 0,2-1 16 0,1 1 0 15,2 1-96-15,2-4-16 0,0 3 0 0,2-1 0 16,0 0-208-16,1 1-64 0,0 4 0 0,0-3 0 0,2 2-464 0,-1 0-112 0,1 1 0 0,-1-1-16 31,2 3-80-31,0 1-16 0,-1 0 0 0,0 2 0 16,0-2 112-16,-1-1 32 0,2 1 0 15,2-3 0-15,1-3 288 0,2 2 0 0,5 0 0 0,3 1 0 16,4-4 192-16,1-1-48 0,2-1-16 0,3 3 0 16,4 2 96-16,2 0 16 0,1 3 0 0,2 1 0 15,-2 3-80-15,0 0-16 0,0 3 0 0,-1 0 0 16,-1-1 0-16,-2-2 0 0,1 0 0 0,0 1 0 16,-1-2 48-16,1 1 16 0,2-3 0 0,1 0 0 0,4-1-16 15,3 0 0-15,2-3 0 0,1-2 0 0,4-1-16 16,5-3-16-16,4-2 0 0,3-1 0 0,4-4 160 15,4-2 16-15,5 2 16 0,2-1 0 0,1 0-176 0,1 3-48 16,-2-1 0-16,-1-3 0 0,-2 3-128 0,2 3 0 16,1 2 0-16,-1-1 0 0,-1 2 0 0,-1 3 0 15,-2-1 0-15,-4-4 0 0,-3 0-192 0,-4-5 48 16,-2-2 0-16,2-2 0 0,1-3 144 0,3-3 0 16,1-5 0-16,1-3 0 0,4-7 0 0,3-2 176 15,1-4-48-15,0-6 0 0,1-3 32 0,2-3 0 0,-1-1 0 16,4-2 0-16,2 2-160 0,-1-2 0 0,-1 0 0 15,-5 1 0-15,-4 2 0 0,-5-3 0 0,-4 2 0 0,-6 1 0 16,-2 3 128-16,-2-3 0 0,-4 2 0 0,-1-3 0 16,-5 3 64-16,-2-2 0 0,0-6 0 0,-3 1 0 15,-3-2-192-15,-2-2 128 0,-3-1-128 0,-3-5 128 16,0-2-128-16,-4-3 0 0,-1-3 0 0,0-6 0 16,-1-6-192-16,2-2 16 0,2 0 16 0,2 2 0 15,2 0-32-15,1 6-16 0,0 2 0 0,0 7 0 16,-1 3 16-16,-2 4 16 0,-2-1 0 0,-3 3 0 15,-3 5 464-15,-5 3 96 0,-4 5 0 0,-3 3 16 16,-5 3-80-16,-6 0 0 0,-2 5-16 0,-8 2 0 16,-4 2-560-16,-5 3-96 0,-5 0-32 0,-4 1-12336 15,-6 6-2464-15</inkml:trace>
  <inkml:trace contextRef="#ctx0" brushRef="#br0" timeOffset="9462.44">31258 14610 45151 0,'-5'1'4016'0,"0"-1"-3216"16,0 0-640-16,2 0-160 0,2 0 768 0,0 0 128 16,-2 0 32-16,-3-1 0 0,0 1-784 0,-1 0-144 0,2 0 0 15,0 4 0 1,2-2-896-16,-1 6-112 0,-1 2-16 0,-1 2 0 15,-1 3 144-15,-3 3 32 0,-4 5 0 0,-2 3 0 0,-2 0 848 0,-3 7 368 0,-5 2-32 0,-3 4 0 16,-2 5 48-16,-2 4 0 16,-3 5 0-16,0 0 0 0,-1 2-384 0,-1-2 0 0,1 0 0 0,-3-7 0 15,4-6 0-15,-2-1 0 0,-2 0 0 0,1 0 0 16,-2 3 0-16,0 1 0 0,3 2 0 0,0-5 0 16,3 1 0-16,0 1 0 0,2 1 0 0,0-4 0 15,2-3 0-15,1-3-208 0,0-5 48 0,-1 2 16 16,-1-3 144-16,-1 2 0 0,-2 0 0 0,-1 2 0 0,1-2 128 15,0-1 96-15,3-3 32 0,2-3 0 0,3-2-96 0,2-4-16 16,3-1 0-16,1-3 0 0,2-1 208 0,2-2 32 16,2-3 16-16,2-2 0 0,0-2-64 0,3-2-16 15,0 0 0-15,3-3 0 16,1 0 32-16,1 0 0 0,1-4 0 0,2 1 0 0,-1 0-96 0,2-4 0 16,-2 1-16-16,2-3 0 0,1 0-112 0,-1-2 0 15,2-1-128-15,-1 2 192 16,3-6-64-16,-2-1-128 0,1-1 176 0,2-1-176 0,0 0 240 0,0-3-64 15,1 2-16-15,1-5 0 0,1 5-160 0,2-4 192 0,1 3-192 16,0-3 192-16,-2 4-192 0,3-2 0 0,-1 3-160 0,1-1 160 16,-1 5-384-16,-1-1 32 0,0 6 0 0,-2 0 0 15,-1 3 96-15,-2 2 32 0,-2 4 0 0,0 1 0 16,-4 3 16-16,0 3 0 16,-2 3 0-16,-3 4 0 0,-2 2 16 0,-2 4 0 0,-3 7 0 0,1 1 0 15,-2 5-48-15,-1-1 0 0,0 4 0 0,0 3 0 16,0 3 96-16,0 4 16 0,-1 4 0 0,3 2 0 15,-1-1-16-15,1-2 0 0,-1-1 0 0,3-5 0 16,1-6 144-16,2-4 0 0,1-7 0 16,3-5 0-16,0-4 272 0,2-5 48 0,2-2 0 0,0-2 0 0,2-4 352 15,0 0 80-15,2-2 16 0,2 0 0 0,2 0-320 0,4-2-48 16,5 1-16-16,6-4 0 0,7 1-160 0,6-2-32 16,7 0-16-16,8-3 0 0,8-1-48 0,13-2-128 15,14-2 192-15,9 0-64 0,6-5-256 0,8 1-64 16,7 1-16-16,2-3-22768 0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15:22.4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17126 1839 36863 0,'0'-5'3264'0,"-1"3"-2608"0,0 0-528 16,1 2-128-16,0 0 960 0,-1 0 176 0,1-1 16 0,-3 1 16 16,1 0-752-16,-1 3-160 0,1 4-16 0,2-7-16 31,-7 22-224-31,5-10 0 0,-2 6 0 0,-1 0 0 15,2 3-400-15,-4 1 16 0,0 4 16 0,-2-1 0 16,2 1-464-16,-3 5-112 16,0 4-16-16,0 3 0 0,-1 0 256 0,2 3 64 0,0 4 0 0,0-1 0 0,2 1 512 0,-1-2 128 0,1-2 0 0,0-3 0 15,3-3 288-15,-1 3 96 16,0 3 0-16,0-4 16 0,2 1-256 0,1-3-144 16,2-5 160-16,1-3-160 15,3-4-528-15,1-2-208 0</inkml:trace>
  <inkml:trace contextRef="#ctx0" brushRef="#br0" timeOffset="397.33">17648 1877 43311 0,'-4'-4'1920'0,"1"4"384"0,0 0-1840 0,2 0-464 0,1 2 0 0,2 0 0 0,1 0-144 0,-1 2-128 15,3 2-32-15,1 4 0 16,1 3-496-16,-1 5-96 0,-1 4-32 0,-4 7 0 16,-2-3 480-16,-3 2 112 0,-3 7 16 0,-3 6 0 0,-3 6 320 0,-3 3-176 15,-1 2 176-15,-2 2-128 0,1-8 128 0,-1 1 0 16,1-2 0-16,1-4 0 0,0-3 0 0,3-2 0 16,-1 1 0-16,1-5 0 0,3-3-160 0,0-5-48 15,2-1-16-15,3-7 0 16,2-1-1472-16,1-6-288 0,0-1-64 0,2-3-16 15</inkml:trace>
  <inkml:trace contextRef="#ctx0" brushRef="#br0" timeOffset="1045.83">16758 2082 4607 0,'-15'1'400'0,"4"-1"-400"0,1 2 0 0,2-1 0 15,5 1 5312-15,3-2 960 0,-1 0 208 0,-2 0 48 16,-2 0-5904-16,-1 0-1184 0,1 0-224 0,-2-2-48 15,2-1-112-15,0 0-16 0,0-1 0 0,1 0 0 0,0-2 704 0,2 0 256 16,1 2-176-16,1-1 176 0,0 2 0 0,0-1 0 16,2 1 208-16,-1 0-64 0,1 0 864 0,-1 0 160 0,1-1 48 15,1 1 0-15,0 0-48 0,2-4 0 0,0 1 0 0,4-2 0 16,1-2 160-16,1-6 16 16,4 0 16-16,2-3 0 0,3-3-96 0,2-3-32 15,4-3 0-15,1-1 0 0,1-1-688 0,-1 1-144 16,-1 2-16-16,1-3-16 0,0 0-368 0,2-1 144 0,3 2-144 0,-1-2 0 15,1 5 0-15,-3 1 0 0,-1 9 0 0,-5 4 0 16,-3 5 0-16,-4 4 0 0,-2 3 0 0,-2 1 0 16,-1 4 0-16,-2-1 0 0,2 2 0 0,0 1 0 15,-1-1 128-15,0 1-128 0,0 1 0 0,0-2 0 0,3 4 0 16,2 0 0-16,1 3 0 0,1 1 0 0,2 0 0 16,-2 2 0-1,3 3 128-15,-1-1-128 0,0 1 0 0,-1 3 160 0,-1 1-160 0,-1 2 128 0,-2 4 0 0,-2-5-128 16,-2 5 192-16,-1-6-64 0,-3 5-128 0,0-5 128 15,0 2-128-15,0-4 128 0,-1-1-128 0,1-6 0 16,2 0 0 0,-1-5 0-16,2-2 0 0,1-1 192 0,3-3-192 15,0-2 192-15,0-2 0 0,1-2 0 0,1 0 0 0,-2-1 0 16,4-2-192-16,0-1 160 0,0-1-160 0,-1 0 160 0,2-3-160 0,-2 1 192 16,1 0-192-16,-1 1 192 0,0 0-192 0,1 2 160 15,-2 0-160 1,1 1 160-16,-1 0-160 0,0 0 0 0,0 0 0 0,-2-3 0 0,2 2-176 0,-1 0-64 15,1-3-16-15,0 2 0 16,1-1-352-16,0-2-80 0</inkml:trace>
  <inkml:trace contextRef="#ctx0" brushRef="#br0" timeOffset="1641.8">18123 2547 38703 0,'-1'0'3440'0,"1"0"-2752"0,0 0-560 0,1 0-128 16,-1 0-768-16,0 0-176 0,1 0-32 0,-1 0-16 15,1 3 416-15,-1 3 64 0,0 0 32 0,-1 8 0 0,1 1 480 0,0 4 288 16,1 4-32-16,-1 3-16 0,2 4-240 0,-1 3 0 16,0 5 0-16,0-1 0 0,1 0 0 0,-2-2 0 15,0-2 0-15,0 1 0 0,-3-2 0 0,1-1 0 0,-1-5 0 0,-2-2 0 16,0 2 0-16,-1 0-256 16,-1-1 48-16,-3 0 16 15,1-3-832-15,-1-4-176 0,0 2-16 0,2-4-16 16,-2-1-704-16,2-5-144 0</inkml:trace>
  <inkml:trace contextRef="#ctx0" brushRef="#br0" timeOffset="2073.35">18430 2809 35935 0,'1'-3'1600'0,"-1"0"320"0,0 3-1536 0,0-2-384 16,1 2 0-16,-1 0 0 16,1 0-448-16,-1 0-144 0,2 0-48 0,-2 0 0 0,-2 2 208 0,2-2 48 15,0 0 0-15,0 0 0 0,-20 13 576 0,11-7 128 0,-1 4 32 16,-1-2 0-1,-1 3-352-15,-1 2 0 0,-1 2 0 0,1-2 0 0,-2 3 0 0,0-1 0 16,0 1 0-16,0-1 0 0,0 1 0 0,1 0-128 16,-1-3 128-16,0-1 0 0,1 2 0 0,1-5 128 15,-2 4 0-15,1-5 0 0,3 2 640 0,-1-3 128 16,-1 2 16-16,4-2 16 0,-1-4-400 0,2 0-80 0,2 1 0 16,1-4-16-16,3 0-48 0,2-3 0 0,1 2 0 0,3 1 0 15,1 0-112-15,2 1-16 0,2 2-16 0,3 3 0 16,0 0-240-16,6 0 0 0,1 6 128 0,4-2-128 15,4 3 0-15,1 0 0 0,3 6 0 0,1-1 0 16,2 1 0-16,0 3-240 0,2 0 32 0,0 3-11824 16,1 1-2352-16</inkml:trace>
  <inkml:trace contextRef="#ctx0" brushRef="#br0" timeOffset="3629.6">19922 2212 28559 0,'-17'-6'2544'0,"4"2"-2032"0,2 2-512 15,4 0 0-15,3 2 1808 0,3 0 272 16,0 2 48-16,-2-2 16 0,-2 0-1440 0,0 0-304 0,2-2-48 0,1 1-16 31,6 0-1232-31,3 1-240 0,2-2-48 0,4 0-16 0,0 2 688 0,3-2 128 0,4 2 16 0,2 0 16 16,3 0 560-16,2 0 112 0,4 2 32 0,1-2 0 15,4 0 0 1,2-2 0-16,3 2 0 0,3-4 0 0,1 4-32 0,2-2-16 0,-1-2 0 0,3 1 0 16,6-3 144-16,4 3 16 0,4-6 16 0,3 3 0 0,2 0 32 15,0 1 16 1,0 2 0-16,-3-1 0 0,-2 4-224 0,2 0-48 15,0-2-16-15,1 2 0 0,-3-3-240 0,-3 2 0 0,0 1-144 0,-3-2 144 0,-2 2 0 0,-3 0 0 16,-2 0 0 0,-2 0 160-16,-3 2-160 0,-5-2 0 0,-4 0-160 0,-4 0 160 15,-1 0 0-15,-4 0 0 0,-2 0 0 0,-3 0 0 16,-2 0 0-16,-1-2 0 0,-1-2 0 0,0 2 160 0,-1-5-32 16,0 0 0-16,1 1 0 0,-4-3 0 0,0 0-128 0,0-2 0 15,-1-1 0-15,-2-3 0 0,-2 2 0 0,-2-4 0 0,-2 3 0 16,-3-2 0-16,-2-1 0 0,-3 1 0 15,-2 0 128-15,-2 2-128 0,-3-3 176 0,-1 1-48 0,-4 4-128 16,-2-3 192-16,-1 4-64 0,-2-1-128 0,-2 2 176 0,-3 1-176 31,2 3 208-31,-2 2-64 0,3 0-16 0,-1 2 0 16,1 2-128-16,1-4 0 0,2 2-192 0,1-2 192 16,2 2 0-16,0-1 0 0,1 2 0 0,2-2 0 15,-1 3 0-15,3 0 0 0,2 0 144 0,2 0-144 16,3 0 0-16,2 3 0 0,1-3 0 0,1 0 0 15,2 0 0-15,2 1 0 0,3 2-176 0,3-1 176 16,2-1-224-16,2 4 48 0,3-1 16 0,2 2 0 0,1-2 160 16,1 2-128-16,0 3 128 0,1-2-128 0,3 3 0 0,-2 1 0 15,-1 0 0-15,1 0 0 0,-1 1-112 0,-1 2-16 16,4-1 0-16,-3 3 0 0,-1 0 80 0,1-1 16 16,-1-2 0-16,0 2 0 15,-1-1 160-15,-1-4 0 0,-1 2 0 0,-2-2 0 0,-3 1 336 0,-2-1 48 16,0 0 16-16,-2-1 0 0,-2 0-96 0,-2 1-32 15,-1 0 0-15,-3 3 0 0,-1-1-80 0,-3 0 0 16,-2 1-16-16,-2 3 0 0,-2 0-48 0,-3 0 0 0,-3 4 0 16,-3 1 0-16,-3 3 0 0,-5 2-128 0,0-1 192 15,-4 1-64-15,-1 0-128 0,-1 1 0 0,-1-1 0 0,0 3 128 16,2-5-128-16,3-1 0 0,5-5 0 0,3-2 0 16,4-3-320-16,2-2-32 0,3 0-16 0,4-5-18288 15</inkml:trace>
  <inkml:trace contextRef="#ctx0" brushRef="#br0" timeOffset="4256.79">24104 1886 36863 0,'0'0'3264'0,"0"0"-2608"0,0 0-528 0,0 1-128 0,1 1 704 0,1 0 96 0,0 0 32 0,1 2 0 0,0 2-448 0,2 0-96 16,1 3-16-16,-1 1 0 0,0 0-16 0,0 2 0 15,-2 0 0-15,-1 4 0 0,-1-1-32 0,-2 5-16 16,-1 2 0-16,-5 1 0 0,0 7 0 0,-5 3 0 16,-3 1 0-16,-5 5 0 0,-1 4 48 0,-4-2 0 15,-1-2 0-15,0 1 0 0,3-6-256 0,1 0 0 16,2-1 0-16,1-1 0 0,3-1-160 0,4-7-80 16,3-3-16-16,4-3 0 15,3 0-512-15,4-4-128 0,4-1 0 0,3-7-17424 0</inkml:trace>
  <inkml:trace contextRef="#ctx0" brushRef="#br0" timeOffset="4588.72">24508 1952 43311 0,'4'-2'1920'0,"-1"-1"384"0,0 2-1840 0,0 1-464 16,-1 0 0-16,0 0 0 16,-1 0-880-16,0 1-272 0,1 2-48 0,1-1-16 0,-2 5 1216 0,-1 0 0 15,-2 5 144-15,-3 3 16 0,-3 1 96 0,0 4 0 16,-2 1 16-16,-1 1 0 0,-2 7-272 0,0 0 0 15,-2 6 0-15,0 2 0 0,-1 2 0 0,0-1 0 0,2 0 0 16,1-3 0-16,0-2 0 0,2-4 0 0,1 0 0 0,3-1 0 16,-1-5-272-16,3-1 32 0,1-3 16 0,1-3-11584 15,1-1-2320 1</inkml:trace>
  <inkml:trace contextRef="#ctx0" brushRef="#br0" timeOffset="5163.32">23770 1981 32255 0,'-3'0'2864'0,"-1"0"-2288"16,1 0-576-16,2 0 0 16,2 0 1536-16,-1 0 208 0,-1 0 48 0,-1 0 0 0,0 0-1120 0,1-3-224 15,1 0-32-15,0 3-16 16,0 0-272-16,13-23-128 0,-7 14 0 0,2-6 128 16,2 1-128-16,1-4 0 0,3-1 0 0,0-1 0 15,2-2 0-15,1 1 0 0,0 1 0 0,1 2 128 16,0 2-128-16,1-1 0 0,2 3 0 0,-2-2 0 15,1 3 0-15,3 0 0 0,1-2 0 0,1 1 128 16,2-1 224-16,-1 2 32 0,-1 0 16 0,-3 1 0 0,0 2-32 0,-2 1-16 16,0 2 0-16,-1 1 0 15,-2 0-160-15,0-1-16 0,-1 5-16 0,-1-2 0 0,-1 4-160 0,-2 0 0 16,2 0 0-16,-3 4 0 0,0-2 0 0,0 2 0 16,-1 2 0-16,1 3 0 0,-1 1 0 0,0 2 0 15,1 2 0-15,-2 2 0 0,1 2 0 0,-2 1 0 16,0 0 0-16,-2 0 0 0,-1 1 0 0,-2 1 128 0,-1-1 0 15,-1 1 0-15,-2-3 80 0,-2 2 16 16,-1-1 0-16,1-2 0 0,-1 4 16 0,0-5 0 0,3-1 0 0,0-1 0 16,3-2-240-16,1 0 128 0,2-2-128 15,2 0 0-15,2-1 192 0,2 1-48 16,1-4-16-16,3 0 0 0,2 0-128 0,2 0 0 16,2-4 0-16,3 0 0 0,0-2 0 0,3 0 0 0,3-4 0 0,0 0 0 15,1 0 0-15,0-4 0 0,-2 0 0 0,1 2 0 16,-3-3-128-16,-2 1-16 0,-3 2 0 0,0-2 0 15,-2 1-576-15,-2 0-112 16,-1 1-32-16,-2 0-18672 0</inkml:trace>
  <inkml:trace contextRef="#ctx0" brushRef="#br0" timeOffset="5670.04">24809 2442 35935 0,'0'0'3200'16,"0"0"-2560"-16,1 0-512 0,0 0-128 0,1 0 480 0,0 0 80 0,1-2 16 0,2 2 0 0,1 2-256 0,0-2-32 16,1 1-16-16,-1 4 0 0,-1-1-32 0,0 2-16 15,-2 4 0-15,-3 2 0 16,-3 7-96-16,-2 1 0 0,-3 5-128 0,-3 3 192 16,-3 4-48-16,-2 3-16 0,-3 3 0 0,0-1 0 15,0 4-128-15,-1-3 160 0,4 1-160 0,0-5 160 16,3-2-32-16,1 1 0 0,3-3 0 0,1-1 0 15,2-3-128-15,1 1 0 0,0-5-192 0,1 1 192 16,2-5-1968-16,1-2-272 0</inkml:trace>
  <inkml:trace contextRef="#ctx0" brushRef="#br0" timeOffset="6191.98">25072 2769 25791 0,'-1'0'2304'0,"0"0"-1856"15,0 2-448-15,1-2 0 0,-2 0 1568 0,1 1 224 16,-1 2 32-16,-2-1 16 0,-1 2-1216 0,-1-2-240 0,1 2-64 0,-1 0 0 31,2-2-896-31,0 2-192 0,1-2-48 0,0 0 0 16,1 3-560-16,-2-4-112 0,0 1-32 0,-1 1 0 0,0 2 1136 0,-2 0 240 0,-2 1 144 0,-3 4-192 16,-2 0 1712-16,-2 0 336 0,-1 1 64 0,-3 2 0 15,-1 2-272-15,-2 1-64 0,-2 0-16 0,0-2 0 16,2 1-944-16,0-3-192 0,5-2-48 0,0 0 0 15,5-4-384-15,2-2 0 0,1 1 0 0,1-4 0 16,4 1 0-16,2-2 0 0,1 0 0 0,1 0 0 16,1 0 208-16,0 0-32 0,1 0-16 0,1 0 0 0,0 0 128 15,-1 2 32-15,3-1 0 0,0 3 0 0,-1-1-320 16,2 1 0-16,2 2 128 0,0 0-128 0,3 1 0 0,1-1 0 16,-1 0 0-16,3 3 0 0,2-3 0 0,3 4 0 15,0-4 0-15,3 4 0 0,3 0 0 0,-1-2 0 16,1 0 0-16,-1 0 0 0,1 2-192 0,0-1 0 15,2-2 0-15,0 3 0 16,-1 1-640-16,0 1-112 0,-2-1-16 0,1-1-10272 16,-3-1-2048-16</inkml:trace>
  <inkml:trace contextRef="#ctx0" brushRef="#br0" timeOffset="6509.12">25526 2736 40543 0,'-5'4'3600'0,"1"-1"-2880"0,1 3-576 0,2-3-144 0,-1 0 640 0,0 4 80 16,-3 2 32-16,-3 8 0 0,-1 7-496 0,-4 2-112 16,1 2-16-16,-1 1 0 0,1-1-128 0,0-2 0 15,-1 1 0-15,2-1 0 16,-1 3-320-16,2-5-80 0,3-1-32 0,-2-1 0 16,3 0-736-16,1-3-160 0,0 3-16 0,2-5-16048 0</inkml:trace>
  <inkml:trace contextRef="#ctx0" brushRef="#br0" timeOffset="6773.48">25273 2990 46079 0,'-9'4'4096'0,"3"-2"-3280"0,5-2-656 0,2 0-160 0,0 0 0 0,2 0 0 15,-2 0 0-15,0 0-176 16,0 0-336-16,3-2-80 0,2 0-16 0,-6 2 0 0,0 0 608 0,24-12 0 16,-17 8 192-16,2 2-64 15,-1-2-128-15,0 2 0 0,2-1 0 0,-2 3 0 0,2 0 0 0,-1 3-320 16,0-3 48-16,0 2 16 16,3-1-240-16,1 2-32 0,2-1-16 0,2 0 0 15,2 0-1376-15,3-2-256 0,3 0-64 0,1 0-13872 16</inkml:trace>
  <inkml:trace contextRef="#ctx0" brushRef="#br0" timeOffset="7554.57">26012 2630 18431 0,'-1'3'1632'0,"-2"-3"-1312"0,1 2-320 0,-1-2 0 16,2 1 3280-16,0 2 592 0,0-1 112 0,-2 2 32 16,1 0-1632-16,-3 4-320 0,-1 5-64 0,-1 0-16 0,1 6-1088 15,1-1-208-15,-1 5-48 0,0 3-16 0,-1 2 80 16,-2 3 32-16,-1 4 0 0,-2 4 0 0,-4 7 64 0,-2 2 16 15,-2 3 0-15,-3 12 0 16,-3 12-816-16,-1 8 0 0,0 2-224 0,-2 1-20896 16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15:42.47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29904 4542 13823 0,'2'-3'1216'0,"0"3"-960"0,0 3-256 0,-2-3 0 16,0 2 352-16,1-2 32 0,0 0 0 0,2 2 0 15,0 0 256-15,1 1 48 0,0 0 16 0,-3-2 0 16,0 2 640-16,-1 1 128 0,-1-2 16 0,-1 1 16 16,-2 0 352-16,-1 0 80 0,-1 2 16 0,-2 0 0 15,0 1-368-15,-4 0-80 0,0 1-16 0,-1 3 0 16,-2 1-608-16,-4-1-128 0,-1 3-32 0,-1 0 0 0,-1 2-224 0,-1-2-48 15,-3 3-16-15,-3 0 0 0,-1 0-128 0,-3 0-32 16,-3 5 0-16,-2-1 0 0,-4 2-128 0,-3 0-16 16,-3 4-128-16,-3 1 192 0,-2 2-192 0,-1-1 0 15,2 1 0-15,0-3 0 0,1 1 240 0,-6 3-48 16,-3 2-16-16,-2 2 0 0,1 0 32 0,0 0 16 16,1-2 0-16,2 1 0 0,1-5-32 0,0 0 0 15,2 1 0-15,0-3 0 0,2 2-192 0,2 1 128 16,2-2-128-16,1-1 0 0,3-1 192 0,2-3-48 0,0 0-16 15,-1-2 0-15,4 1 0 0,0-2-128 0,3 0 192 0,1-4-64 16,4-1 16-16,1-2 0 0,4-2 0 16,0 2 0-16,2-2-144 0,1 0 192 15,2 1-192-15,2-3 192 0,1 0-192 0,1-1 0 16,2-4 0-16,3 0 0 0,1 0 144 0,3-3-144 0,1-2 160 0,2 1-160 16,1-2 320-16,1 1-48 0,3-2 0 0,0 0 0 15,0 2-112-15,1-4-32 0,0 2 0 0,0-2 0 0,1 2-128 16,-1-2 0-16,1 0 0 0,0-3 0 0,2 2 0 0,-2-2 0 15,0 2 0-15,0-5 0 0,-1 3 128 0,2-1 0 32,-1-3 0-32,-1 3 0 0,0-2 0 0,-1 2 0 0,-1-2 0 0,1 2 0 0,-1 1-128 0,2-4 0 15,-2 0 0-15,0-2 0 0,1 2 0 0,0-6 0 16,1 3 0-16,0 0 0 0,-2 0 0 0,2-1 0 16,2 1 0-16,-1 0 0 0,0 2 0 0,1-1 0 15,0 3 0-15,0 2 0 0,-1-4 0 0,2 3 0 16,1 1 0-16,-2 0 0 0,1 1 0 0,0 0 0 15,0 1 0-15,0 2 0 16,1-2 0-16,-1 4 0 0,-1-2 0 0,1 2 0 0,-1 2 0 0,1 2 0 0,-2-3 0 16,0 6 0-1,-1-1 0-15,1 2 0 0,-1 2 0 0,-1 4 0 0,0 0 0 0,0 5 0 0,-2-2 0 0,-1 3 0 16,1 3 0-16,-2 2-176 0,-1 1 48 0,-2 0 0 16,-1 4 128-1,1 3 0-15,-1-3 0 0,0-2 0 0,2-1 0 0,-2-1 0 16,-1 3 0-16,2-3 0 0,-1 3 0 0,1-7 0 0,1-2 0 0,2-2 0 31,2-4 0-31,1-2 176 0,1 1-48 0,1-5 0 0,0 2 0 16,1-2 0-16,2-1 0 0,-1 2 0 0,2 0 0 15,1 0 0-15,1 3 0 0,2 0 0 0,2 0-128 0,1 3 0 16,1-1 0-16,3 0 0 0,1 2 128 0,1-2-128 16,3 2 192-16,2 1-64 0,2-1 0 0,1 0 0 15,2-2 0-15,2-4 0 0,1 1 0 0,3-7 0 16,6-3 0-16,3-3 0 0,4 0 16 0,2-2 0 15,3-3 0-15,2 0 0 0,0 0-432 0,-1-3-96 16,-3-2 0-16,-2 0-14384 16,-5-1-2864-16</inkml:trace>
  <inkml:trace contextRef="#ctx0" brushRef="#br0" timeOffset="22042.1">25553 12672 35935 0,'-5'-3'3200'0,"2"0"-2560"0,0 1-512 0,2 1-128 16,0-2-208-16,-2 1-64 0,-2-2-16 0,-2-3 0 15,-3 0-1248-15,-1-1-240 16,-1 1-48-16,0 0-16 0,1 5 1840 0,-2-2 528 0,0 4 32 0,-3 0 0 16,-2 4 960-16,-5-2 192 0,-1 3 32 0,-4 4 16 15,0-3-928-15,-5 3-176 0,-1 0-32 0,-2 1-16 16,-3-2 16-16,-4-2 0 0,-6 3 0 0,-3-6 0 0,2 2-112 0,-6-1-32 16,-2-4 0-16,-4 1 0 0,0 0-224 0,-5 1-64 15,-8-2 0-15,-5-2 0 0,1 1-192 0,-3 0 144 16,2-2-144-16,-1 3 128 0,0 3-128 0,-1-3 0 15,-2-3 0-15,5 2 0 0,3 1 0 0,3 0 0 16,5 4 0-16,-3-3 0 0,-4-1 144 0,4 0 48 16,0 0 16-16,7-1 0 0,5 1-208 0,2-3 0 15,4 2 0-15,-2 1 0 0,-1-2 128 0,3-2-128 16,3 2 0-16,3-5 144 0,5 4-144 0,6-4 0 0,5 1 0 16,5 0 0-16,5 0 0 0,3 2 0 0,5 2 0 0,3-2 0 15,4 2-160-15,2 0 160 16,3 0 0-16,3-1-144 0,3 2 144 0,5 1 0 0,3 0 0 0,4 0-128 15,5 1 0-15,4 4 0 0,5-1 0 0,6 3 0 16,8 2 128-16,5-3 0 16,8 3 0-16,5-2 0 0,1-3 0 0,0 1 0 0,1-1 0 0,5-1 0 15,4 2-192-15,5-1 32 0,5 0 16 0,0-2 0 0,-2-2 144 16,-1 2 0-16,0 0 0 0,3 0 0 16,4-2 0-16,-2 2 0 0,-2 0 0 0,-2 1 0 0,-4 0 0 0,1-3-128 15,4 2 0-15,-5 0 0 0,-9-2 128 0,-4 0 0 16,-1 0 0-16,0-1 0 0,1 1 0 0,0-3 0 15,-1 3 0-15,-5-3 0 0,-3 0 0 0,-5-1 0 16,-4 2 0-16,-4 0 0 16,-2 0 0-16,-2 0 0 0,2-1 0 0,-3 2 128 0,0-1-128 0,-6-1-160 15,-3 2 160-15,-4-2-208 0,-5 2 208 0,-3-1-192 16,-4 2 192-16,-5-4-192 0,-2 2 192 0,-2 2-144 16,-4 0 144-16,-2 0-128 0,-2 0 128 0,-4 0 144 15,-1 2-16-15,-7-2-128 0,-3 0 224 0,-6-2-64 16,-3 2-16-16,-6-3 0 0,-3 2-144 0,-3-2 128 0,-4 1-128 15,-5-2 128-15,-3 0-128 0,-4 1 0 0,-2 0 0 0,-5 0 0 16,-6-2 0-16,-4 3 0 16,-4 0 0-16,0-1 0 0,2 2 0 0,-7 1 0 0,-5 1 0 0,-7 2 128 15,0-3-128-15,0 0 0 0,1 2 0 0,-3-2 0 16,-7 0 0-16,1 0 0 0,4-2 0 0,2 2 0 16,10 0 0-16,-7 0 0 15,-3-3 0-15,4 2 0 0,6 1 0 0,3 0 192 16,1 1-32-16,2-1 0 0,3 3-32 0,3-6 0 15,8 2 0-15,9-4 0 0,13 4-128 0,6-3 0 0,8-1 0 0,5 2 0 0,7-1 0 0,4-1 0 32,5 0 144-32,6 0-144 0,3-1 0 0,3 0 144 0,6 0-144 0,5-1 0 15,5 2 176-15,6 0-176 0,6 2 160 0,6 0-160 16,4 3 0-16,7 0 0 0,7 3 0 0,9 0 0 16,13 2 0-16,3-1 0 0,0-1 128 0,2 0-128 0,-4-3 0 0,7 2 0 15,10 0 0-15,1-4 0 16,-2 0 176-16,-3 2-16 0,-3 0 0 0,2 0 0 0,7 0-160 0,-5 0 0 15,-6 0 0-15,-4-2 128 0,-2 2-128 0,-1 0 0 16,2-1 0-16,-4-2 0 0,-8 1-224 0,-7 0-32 0,-7 0 0 16,-6 2 0-1,0 0-384-15,-2 0-64 0,-2 0-32 0,-7 2-18336 0</inkml:trace>
  <inkml:trace contextRef="#ctx0" brushRef="#br0" timeOffset="29391.89">11965 10881 35935 0,'-6'-4'3200'0,"-2"0"-2560"15,3 2-512-15,3 2-128 0,-1-3 688 0,1 2 112 16,-6-5 32-16,-1-3 0 16,-5-1-2528-16,-1-5-496 0,0-1-112 0,3 3 0 15,2-3-1200-15,-2 1-224 0,1 3-48 0,-3-1-16 0,0 3 2816 0,-2 0 560 0,0 2 112 0,-2 0 32 16,-2 2 3056-16,-1 2 608 0,0-2 128 0,-3 2 32 15,1 2-928-15,-2-2-176 0,0 2-32 0,-3-2-16 16,-1 2-1344-16,0-2-272 0,-3-2-48 0,-3 1-16 16,-2 0-720-16,-3 0 0 0,-2 1-160 0,-1 1 32 31,0 0-688-31,-2 3-128 0,1 3-16 0,-3 0-16 0,-1 1 304 16,-3 5 64-16,-1-2 16 0,-4 2 0 0,-2 3 592 0,1-2 0 0,3 0 0 0,2 5 0 15,2-2 0-15,0 2 336 0,-1 1-32 0,0 0-16 16,-1 0-160-16,-1 0-128 0,1 3 144 0,3-1-144 15,6 2 0-15,-1 1 0 0,5-1 0 0,0 1 0 0,4-1 384 16,-4-2 96-16,0 2 16 0,-6 5 0 0,-1 1 16 16,-2 5 16-16,1-3 0 0,0 3 0 0,4-1-352 15,2 1-176-15,1-3 160 0,3 1-160 0,3-1 0 0,-2 1 0 16,-1-1 0-16,2 0 0 0,7-2 0 0,1 5 0 16,-2 1 128-16,4 6-128 0,4-3 0 0,2 6 0 15,0 3 0-15,3-2 0 0,4-2 192 0,0-1-16 16,5-5 0-16,2-2 0 0,1 2-16 0,3-2 0 15,1-2 0-15,0 1 0 0,1 3-16 0,2 1 0 16,1 6 0-16,1-1 0 0,-2 1-144 0,2-1 0 0,1-1 0 16,1 0 0-16,0-5 0 0,2-1 128 0,0-3-128 15,1 3 0-15,2-1 176 0,0 2-48 0,1 5-128 0,2 0 192 16,3 6-32-16,0-4-16 0,3 3 0 0,3 1 0 16,2-7-144-16,2 0 0 15,3-1 0-15,1-2 0 0,0-3 0 0,0-3 128 0,1-3-128 0,0 1 0 16,3-1 176-16,2-1-48 0,4-3-128 0,0 1 192 15,3-2-192-15,4 2 176 0,9-1-176 0,-1-4 160 16,-2 1-160-16,-5-5 0 0,-1-2 0 0,0-2 0 16,2-2 0-16,1-1 160 0,2-1-32 0,-2-3-128 15,-1 0 256-15,-2 1-48 0,-1-4-16 0,-2 0 0 0,-3 3 0 16,4-3 0-16,4 0 0 0,1 0 0 0,5-2-64 0,2 1-128 16,2-6 176-16,-4 4-176 0,-3-3 144 0,-2-1-144 15,-4-1 0-15,3-2 144 0,5 0-144 0,1-5 0 16,-1 2 0-16,1-4 0 0,-1 3 128 0,-8-2-128 15,-5 2 128-15,0-1-128 0,-1-1 128 0,0 0-128 16,2 0 0-16,-2-3 128 0,1 3 16 0,-3 0 0 16,-2 4 0-16,-3-1 0 0,-3-1-16 0,-3 0-128 15,-2 2 192-15,-1-4-64 0,0 1 16 0,-2-3 0 16,2 1 0-16,2 0 0 0,1-4 32 0,0 1 0 16,2 1 0-16,-3-3 0 0,1 0-176 0,-2 0 160 15,0-6-160-15,-1 2 160 0,-3-4-160 16,0 0 0-16,-2-2 0 0,-2-3 0 0,-2 2 0 0,-3 1 0 15,0-1 176-15,0 5-176 0,-1-5 304 0,1 5-48 0,-1 1 0 0,1 1 0 16,1 1 64-16,0 3 16 0,0 2 0 0,-2-1 0 16,1 3-48-16,-1-2-16 15,2 0 0-15,-2 2 0 0,-2-1-144 0,-1-1-128 0,-2-1 144 0,0 2-144 16,-2-4 0-16,-2-1-288 0,-3 1 32 0,-5-3 16 16,-1 2 240-16,-4-4 0 0,-2 2 0 0,-4-4 0 15,1 1 0-15,-2-3 160 0,-2-4-32 0,1-1 0 16,-3-1 128-16,3-3 0 0,1 3 16 0,0-3 0 0,0-3-272 15,0 5 0-15,1 2 128 0,-1 2-128 0,1 3 0 16,-3 0 0-16,1 3 0 0,-1 1 0 0,0 3 0 0,-1 1 0 16,-1-2 0-16,-3-3-144 0,-4 1 144 0,-1-6-208 15,-4 2 80-15,-3 2 128 0,2 0-128 0,1-1 128 16,2 5 0-16,0-3 0 0,3 3-144 0,2 1 144 16,2 3-192-16,-2 0 192 0,0 3 0 0,-1 0 0 15,-2 0 128-15,-2 3-128 16,1 4 0-16,-6-3 0 0,-1 2 0 0,-5 2 0 15,-1-1 0-15,-1 6 0 0,0 0-176 0,-2 2 176 16,-1 4-640-16,-6 0-16 16,-6 1 0-16,-6 3 0 0,-9 2-640 0,-6 5-128 0</inkml:trace>
  <inkml:trace contextRef="#ctx0" brushRef="#br0" timeOffset="31222.97">11559 12084 18431 0,'-3'0'1632'0,"-1"-3"-1312"0,0 1-320 16,2 1 0-16,-1 1 1344 0,-1 0 208 0,-3-3 48 0,-4-3 0 15,-5 2-992-15,-3-4-192 0,0 0-32 0,-2 2-16 32,-2-3-960-32,0 2-192 0,1-2-48 0,-1 3 0 0,0-3 416 0,-1 5 80 0,2-3 16 0,-1 5 0 15,1 2 320-15,0 0 208 0,0 0-16 0,0 2-16 16,-1 5 592-16,-1-4 112 0,-2 3 16 0,-1 2 16 15,-2 0 112-15,-4 2 0 0,-6 0 16 0,-1 5 0 16,-4-3-720-16,1 5-160 0,2-1-32 0,3 0 0 16,6 2-384-16,3-2-64 0,6 3-32 0,2-1 0 15,5 2 128-15,0 2 32 0,2 3 0 0,0-3 0 16,2 3-768-16,0 1-128 0,2 3-48 16,-1-1 0-16,1 3 352 0,1-1 64 0,2 1 16 0,1 1 0 0,2-1 576 15,3 1 128-15,1 0 0 0,2-1 0 0,3-3 208 0,4-3 48 16,2-1 0-16,4-3 0 0,1 1 32 0,2-6 16 15,2 2 0-15,0-2 0 0,1-2 224 0,0 1 48 16,2-5 16-16,2-4 0 0,0 0 208 0,6-3 32 16,3 0 16-16,5-5 0 0,3-2-336 0,2-2-64 15,3 0 0-15,3-4-16 0,-1 0 80 0,-1-2 32 16,3-1 0-16,0-3 0 0,3-2 0 0,1-1 0 16,-1 2 0-16,2-2 0 0,-1-3-112 0,-3 0-32 0,-1-3 0 0,-5 0 0 15,-7 3-400-15,-2 0-320 0,-1 0 48 0,-4-1 16 16,1 1 16-16,-8 1 16 15,-1 1 0-15,-4 0 0 0,-5 2 608 0,-3-1 128 0,-5 0 32 16,-2 0 0-16,-3 0 720 0,-4 0 144 0,-4 1 16 0,-5 1 16 16,-3-2-800-16,-4 1-144 0,-4-2-48 0,-6 2 0 15,-1-5-176-15,-3 1-32 0,-3 0-16 0,2-3 0 16,0 5-224-16,-1-1 0 0,-2 1 0 0,-2 2 0 16,-1 2 0-16,-6 0 0 0,-7 1 0 0,-8 5 0 15,-3 1-320-15,-2 6 32 0,2 0 16 0,-4 3-18464 16</inkml:trace>
  <inkml:trace contextRef="#ctx0" brushRef="#br0" timeOffset="75030.78">1282 6669 26719 0,'-1'0'2368'0,"1"0"-1888"16,1 0-480-16,2 0 0 0,-1 0-928 0,1 0-288 0,0 0-48 0,4 0-16 31,1 0 432-31,5-3 80 0,1 1 0 0,4-2 16 0,0 0 320 0,2-2 64 0,1 0 16 0,3 0 0 16,0 2 352-16,2-1-176 0,2 2 176 0,-1 3-128 15,0 2 128-15,0-1 192 0,0 4-32 0,1-1-16 16,0 5 0-16,0-5 0 0,5 5 0 0,-1-3 0 0,1 1-144 0,3-1 192 15,5 0-192-15,1 0 192 0,2-2 32 0,5-1 16 16,0 2 0-16,2 0 0 0,1 0-240 0,0 1 176 16,1-2-176-16,-1 0 160 0,0-2-160 0,2-2 160 15,3-3-160-15,1-2 160 0,1 1-160 0,0-2-176 16,-1 2 48-16,-3-2 0 0,2 0 0 0,0 0 0 16,1-1 0-16,-1 1 0 15,-1 3 128-15,-1-4-128 0,0 4 128 0,-3-2-128 0,-4 1 128 0,-1 0 0 0,-1-2 160 0,-2 0-160 31,1-3 320-31,-3 2-16 0,-1 1-16 0,-3-1 0 0,-6 4 224 0,-1-3 32 0,-4 2 16 0,-2 1 0 16,0 0-128-16,-3 0-32 0,-1-1 0 0,0 4 0 16,-1-2-400-16,-1-2 0 15,1 2 0-15,0-2 0 0,-3 0 0 0,1 2 0 16,-3-2 0-16,-2 2 0 0,-1-2-144 0,-2 2-112 16,-2-2-32-16,-3-1 0 0,0 1 160 0,-4 0 128 15,1 1-192-15,-3-6 192 0,0 3 816 0,-2-4 272 0,-2 0 48 0,-2-1 16 16,-2 0 80-16,0 0 32 0,-4 0 0 0,-2-2 0 15,-3 1-560-15,-4 2-128 0,-3-2 0 0,-2-1-16 16,-2 3-560-16,-1-2-272 0,0 2 16 0,-3 1 16 16,5 1-208-16,-3 0-64 15,1 0 0-15,3 0 0 16,1 3-176-16,1 0-32 0,4 3-16 0,2 2 0 0,1 0 160 0,2 2 48 0,1 0 0 0,2 1 0 0,2 0 144 0,2-1 48 16,2 2 0-16,2-2 0 0,1-2-48 0,1 4-16 31,2-1 0-31,1-2 0 31,1 1-368-31,3 2-64 0,1 2 0 0,1-3-16 0,4 3 48 0,1 0 16 0,4 0 0 16,1-2 0-16,3 2 368 0,2 0 80 0,1-2 16 0,3 2 0 0,2 2 0 0,0 0 0 0,0-1 0 0,-1-1 0 15,0 1 320-15,-1-1 0 0,-1 3 0 0,-1 0 0 16,1 1 448-16,-2-1 0 0,3 1 0 0,-4 3 0 16,1-1 80-16,-2-2 32 0,-1 0 0 0,1-2 0 15,-1 2-240-15,-1-1-64 0,0 1 0 0,-2-3 0 16,-1 2-256-16,-3 0 0 0,-1-2 0 0,-2 2 0 15,-2-2 256-15,-2 2 80 0,-2-2 32 0,-3 2 0 16,-2-3 672-16,-3 3 144 0,-1 1 32 0,-4 0 0 0,-3-1 128 16,-5 4 48-16,-1 3 0 0,-7 0 0 0,-5 5-960 15,-10 5-192-15,-6 2-48 0,-10 7-14128 16</inkml:trace>
  <inkml:trace contextRef="#ctx0" brushRef="#br0" timeOffset="79134.33">10215 6828 5519 0,'-4'-10'496'0,"1"3"-496"0,0-2 0 0,1 1 0 0,2 4 2496 0,0 0 416 15,0 1 80-15,-1-6 16 16,-1-1-3008-16,0-6-608 0,-1 0-112 0,1 3-32 0,-1 2 448 0,1 1 96 16,-2 7 16-16,1-1 0 0,-2 2 192 0,0 2 208 15,0 0-32-15,-1 2-16 0,-1 4 784 0,0 5 144 16,-1 2 48-16,0 5 0 0,-2 5 480 0,-1 4 112 15,0 2 0-15,-2 4 16 0,2 0-176 0,-2 5-32 16,-1 7-16-16,-1 2 0 0,0 0-1072 16,-2-1-192-16,-2-1-64 0,-2 1 0 0,-2-1-192 0,-2-5 0 0,0-3 0 0,-2-1-160 15,-2 4 160-15,-1-2 0 0,0 3 0 16,-1 4 0-16,0 2 144 0,2 1-144 0,2-1 192 16,1 0-192-16,1-3 192 0,3-5-192 15,2-5 192-15,1-5-192 0,2-5 0 0,3-6 0 0,2-3 0 0,2-3 0 16,3-6 0-16,2 0 0 0,2-6 0 0,1 0 0 15,1 0 192-15,1-6 96 0,1-3 16 0,1-4 0 16,3-4 272-16,3-6 48 0,1-3 16 0,5-5 0 16,2-4-96-16,3-6-16 0,2-4 0 0,2-5 0 0,3-6-528 15,3 1 0-15,-1-1 0 0,4-5 0 16,4-2-512-16,1 2-64 0,0 2-16 0,-2 5 0 16,1 0-624-16,1 0-128 0,2-3-32 0,-3 5 0 15,-4 13 480-15,-4 4 112 0,-6 7 16 0,-4 5 0 0,-1 5 768 0,-6 2 320 16,-3 3 0-16,-2 3-16 0,-1 2 48 0,-2 0 16 15,-2 3 0-15,-1 2 0 16,-1 3-944-16,-3-3-176 0,-1 3-32 0,-3 3-10928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17:15.97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3828 17038 35935 0,'-6'0'3200'0,"-1"-3"-2560"0,2 3-512 0,2 0-128 31,0 0-1056-31,-2 0-224 0,-6 0-64 0,-8 3 0 16,-6-3 448-16,-4 3 96 0,-4-1 16 0,1 3 0 0,-2-4 1600 0,-1 4 320 15,0-2 64-15,0 1 16 0,-3 1-368 0,0 0-64 16,-3 0-16-16,-2-1 0 0,-1-2 192 0,-3-2 48 16,-3 0 0-16,-1-5 0 0,-1 2-512 0,-1-1-112 15,0 0 0-15,0-1-16 0,-1 1-368 0,-5 1 128 16,-1 0-128-16,-2 3 0 0,0 0 0 0,3 3-256 16,1 3 32-16,-2 4 16 0,2 3 336 0,0 2 64 0,1 1 0 15,-1-2 16-15,0 1 48 0,2-3 0 0,6 4 0 0,1-3 0 16,5 0-128-16,1-2 0 0,4-1-128 0,2-4 192 15,3 1-192-15,1-6 0 0,5 1 0 0,0-4 0 16,2 1 0-16,1-2 0 0,1-1 0 0,3-2 0 16,2 4 128-16,-1-2-128 0,4 0 0 0,0 2 0 15,1-1 176-15,0 3-176 0,3 0 192 0,-1 3-192 16,2 1 288-16,2 2-48 0,1 0-16 0,-1 3 0 16,2 0-224-16,-1 4 176 0,2 3-176 0,0-4 160 15,1 4-160-15,2 0 0 0,1 0 0 0,1-1 0 0,2-1-208 16,0 2 80-16,3 3 128 0,0-3-208 0,-1 0 208 15,1 2 0-15,2-2 0 0,-1 3 0 0,0-1 0 16,0 5 0-16,-1-5 0 0,0 2 0 16,-2 0 0-16,0-2 0 0,2 1 0 0,-1 1 0 0,0 1 160 0,0-3-160 15,-1 5 128-15,2-5-128 0,-2 4 192 0,1-2-64 16,-1 2 0-16,0-1 0 0,-1 2-128 0,-1-1 0 16,0 0 0-16,0 0 0 0,0 2 0 0,0-3 0 15,0-1 0-15,-1 2 0 0,-1 5 128 0,1-1 0 16,0-1 0-16,0-3 0 0,-1 0 0 0,2-3 0 0,0 0 0 15,2-6 0-15,-1-1-128 0,0-2 0 0,0-1 0 0,2-3 0 16,-1 0 320-16,1-1-32 0,-2 2 0 0,2-3 0 16,-2 3-112-16,0-2-32 0,2 1 0 0,-1-1 0 15,0 2-144-15,2 2 0 0,-1 1 144 0,0-2-144 16,2 3 0-16,-1 2 0 16,0-1 0-16,1 3 0 0,1-1 0 0,0 1-160 0,0 1 160 0,0 0-208 15,2-3 80-15,0 5 128 0,1-5-208 0,2 0 80 16,2-4 128-16,-1 1 0 0,4-1 0 0,0 0 0 15,0-6 144-15,2 4 64 0,1-4 16 0,4 0 0 16,0-2-48-16,1 1-16 0,0 1 0 0,2-2 0 16,0 2 80-16,0-3 16 0,1 2 0 0,1 2 0 0,0-4-256 15,0 3 0-15,1 0 0 0,-1-2 0 0,-2 4 0 16,4-1 0-16,3 0 0 0,3 1 0 0,1-1 0 16,0 3 0-16,2-1 0 0,-1 0 0 0,2 0-176 0,-1 0 176 15,1-2-160-15,-1 1 160 0,-2-1-208 0,2-1 48 16,0 2 16-16,3-3 0 0,0 0 144 0,3-2-208 15,2 0 80-15,1-4 128 0,3 4-176 0,-2-2 176 16,1-2-128-16,-2 4 128 16,2 0 0-16,0 4 176 0,1-2-16 0,2 3 0 0,1 2 80 0,0-1 16 0,-1 2 0 15,1-1 0 1,1-1-80-16,-1 1-16 0,-1 2 0 0,0-2 0 0,1 2-160 0,0 0-176 0,0-6 48 0,2 1 0 16,0-2 128-16,-1-2 0 15,0 0 0-15,-1 0 0 0,1 0 0 0,1 0 0 16,0-2 0-16,3 1 0 0,1-2 0 0,0 0 256 15,-2-2-64-15,1 1-16 0,-3 1-176 0,4 3 160 16,2 0-160-16,-2 0 160 0,0-1-160 0,-1 1 0 16,2-2 0-16,-3-2-176 0,-1 5 176 0,-2 2 0 15,1 3 0-15,-2-4 0 0,-2 5 0 0,3-4 0 16,1-2 0-16,-1 4 0 0,-3-1 0 0,1-1 0 0,1 0 0 0,1 0 0 0,-6-2 0 16,6 2 0-16,2-3 0 0,-2-4 0 0,0 1 128 0,-3 0-128 15,-2-4 160-15,0 2-160 0,-1 2 0 0,1-3 0 16,0 2 0-16,0-2 0 15,0-3 144-15,-1 2-144 0,-2-2 128 0,-3 2-128 0,1 0 0 0,-3 1 0 16,1 0 128-16,-2 0-128 0,-3 2 0 0,5-2 0 16,6 0 0-16,-1 0 0 0,0-3 0 0,0 1 0 15,-1-1 0-15,0 0 0 0,0 2 0 0,0-2 160 16,-2 0-160-16,-1 3 160 16,5 1-160-16,-1-1 0 0,-1 0 0 0,0 1 0 15,1 1 0-15,-2 0 0 0,-3 2-176 0,-2 1 176 16,-2-2-144-16,1-1 144 0,-4 2-160 0,0-2 160 0,2 2 0 0,4-4 0 0,3-1 0 0,0 0 160 15,1 1-160-15,0 0-144 16,-4-1 144-16,-3 4-208 0,1-3 208 0,-2 3 0 16,1-1 192-16,0 2-192 0,2 2 224 0,0 0-64 15,3 2-16-15,0 2 0 0,1-1-144 0,-1 0 192 16,-3 0-192-16,1 0 192 0,3 1-192 0,4-4-144 16,-2 3 144-16,1-3-208 0,2 0 80 0,6 0 128 0,3 1-208 0,0-1 80 15,-5-1 128-15,-1 1-128 0,-1-5 128 0,3 1-128 16,0 0 128-16,1-2 0 0,-3 2 0 0,3 2 0 15,-2 2 224-15,-1-3 80 0,-5 6 16 0,-2-3 0 0,-1 0 144 16,3 2 48-16,4 2 0 0,1 2 0 0,-1 0-256 16,-1 2-64-1,-2 3 0-15,-2-4 0 0,-2 3-192 0,-3-1-160 0,1-3 32 0,4 0 0 0,4-2 128 0,2 0-160 16,1 1 160-16,2-5-160 0,0 0 160 0,-2-3 0 31,-2 1 0-31,1-2 0 0,-2 0 0 0,2 1 0 0,5 3 0 16,1-3 0-16,1 1 0 0,-2 2 0 0,-1 0 0 15,-4 0 0-15,-4 2 0 0,1-2 0 16,3 0 0-16,3 3-128 0,1-2 128 0,2 1 0 16,0 2 0-16,2 0 0 0,-2-2 0 0,-2 1 0 0,-3 0 0 15,1-3-128-15,1 3 128 0,3-3 0 0,4 0 0 0,0-3 128 16,-1 1-128-16,-2 1 144 0,2-4-144 0,4 4 160 16,2-4-16-16,2 0 0 0,6 0 0 0,-5-1 0 15,-3-1-144-15,2 0 0 0,1-3 0 0,1 1 0 16,1-1-192-16,0 2-128 0,-1 0-32 0,-4 0 0 15,-3 0 32-15,-3 2 0 0,-4 0 0 0,7 1 0 16,5 1 320-16,2 1 0 0,-3 0 128 0,-1 2-128 16,0-4 0-16,0 1 0 0,4 1 0 0,-2-2 0 15,3 1 0-15,-2 0 0 0,-2 2 0 0,0-2 0 0,4-2 0 0,0 0 0 16,1 2 0-16,0 4 0 0,1-3 0 0,-4 3 0 16,-4-1 0-16,0 0 0 0,1 0 0 0,-3 1 128 15,3 2-128-15,-3 2 0 0,-3 0 0 16,-2-2 0-16,-2 2 0 0,-2-2 0 0,1-1 0 0,1 2 0 15,1 1 128-15,1-1-128 0,-3 2 0 0,-2-1 160 16,0 0-160-16,-1 1 160 0,0-4-160 0,2 1 0 16,1 1-192-16,0-2 192 0,-2 2 0 0,-3-1 0 15,-1 2 0-15,-5-3 192 0,-3 1-192 0,-2 1 0 16,1 1 0-16,-1-2-176 0,2-1 176 0,-1 2 0 0,-2-1 0 16,-1 2 0-16,-2 0 0 0,-2 2 0 0,-2-2 0 0,-5 1 0 15,-5-2-144-15,-3 0-48 0,-2 0-16 0,0 1 0 16,-2-1 208-16,-3 0 0 0,1 1 0 0,-2-1 0 15,-1-1 256-15,1-1-64 0,-4 2-16 0,0-6 0 16,-2 2 48-16,-2-1 16 0,1-1 0 0,-3-1 0 16,2-4-240-16,-2 0 0 0,1-4 0 0,0 0 0 15,2-5 0-15,0-1 0 0,0-2 144 0,3-6-144 16,-1 1 192-16,0-2-32 0,1 1-16 0,1-2 0 16,-2 2-144-16,-1-3 128 0,2 1-128 0,-1 0 128 15,-1 0 64-15,2-1 16 0,-3 0 0 0,1-2 0 16,-1 5 112-16,-2-2 32 0,1 1 0 0,0-2 0 0,-2 1-224 0,1-1-128 15,-2 3 128-15,0 0-128 0,0-2 0 0,1 0 0 16,-1 3 0-16,3-4 0 0,-2 1-128 16,3-3-64-16,2-2 0 0,1-2 0 0,1-2-112 0,0-1-16 15,1 3-16-15,1-2 0 0,-1 7 80 0,0 2 32 16,1 3 0-16,-2 3 0 0,-2 1 224 0,0 3-144 16,0 0 144-16,-2 3-128 0,-1 1 128 0,-2 5 0 15,-1-1 0-15,1 1 0 0,-4 3 0 0,1-3-128 16,0 2 0-16,-2 1 0 0,1 2-192 0,-2-2-16 0,2 1-16 15,-2 1 0-15,2 0 128 0,-1 1 32 0,-1-2 0 16,2 1 0-16,-1 0 192 0,-1-1 0 0,0 2 0 16,-2 0-144-16,-2 2 144 0,0-3 0 0,-1 4 0 0,-2 1-128 15,-3 2 128-15,-2-1-128 16,-1 3 128-16,-4 0-128 0,0 1 128 0,-4 1 0 16,-2 0 0-16,-4-1 0 0,-2 0 0 0,-2 1-128 15,2-4 128-15,-3 0-128 0,0-1 128 0,0-1 0 16,1 2 0-16,-1-3 0 0,1 0 0 0,-3-3 0 0,-1 1 0 15,-1-2 0-15,2 1 0 0,-2-4-128 0,2-1 128 0,-1 0-128 16,-1 0 128-16,0 0 0 0,-2 2 0 0,-2 1 0 16,-1 1 0-16,-5 3 0 0,-4-4 0 0,-6 4 0 0,-6-4 0 15,0 4 0-15,0-2 0 0,2 3 0 0,1 3 0 0,-12-3 0 16,-10 0 0-16,-4 0 0 0,-2-3 0 16,0 0 0-16,4 3 0 0,-2 0-128 0,-2 0 128 0,-2-5 0 15,3 1 0-15,-3 0 0 0,7 0-176 0,-9 0-96 16,-4 0-32-16,1-4 0 0,4 3 112 0,-1 2 32 15,2-1 0-15,-7 2 0 0,-1 2 160 0,-2 0 0 16,2 0 0-16,-6 2-128 0,-3-2 128 0,0 4 0 16,1-2 0-16,-3 2 0 0,-4 0 0 0,2-1 128 15,1 0-128-15,4-1 128 16,9 0-128-16,-4 0-128 0,-3-2 128 0,4 0-192 0,7 0-48 0,-3 0-16 0,-4 0 0 0,7 0 0 16,12-2 256-16,-5 0-144 0,-4-3 144 0,-4 2-128 15,0-1 128-15,5-2 0 16,9 2 0-16,-2-2 0 0,-4 1 0 0,-2 0 0 15,-1 0 0-15,2-1 0 0,3 2 0 0,-2 0 0 16,-2-1 0-16,-2 2 0 0,1-1 0 0,1 0 0 16,3-2 0-16,-3 1 0 0,-2 1 0 0,3-2 0 0,2 3 0 0,2-1 0 15,5-2 0-15,-8 3-128 0,-5 0 128 0,2 3-128 0,3-3 0 16,3 3 0-16,2-4 0 0,-5 4 0 0,-3 0 128 0,2 4 0 16,5-1 0-16,-1-2 0 0,3 1 0 0,-3 1 0 15,-6 3 0-15,5 0 0 0,2-1 0 0,1 1 0 16,-3-1 0-16,0 1 0 15,8 1 192-15,-5-4-16 0,0 1-16 0,-3-2 0 0,-1-2 0 0,-1 0 0 16,-1-2 0-16,5-1 0 0,3 2-304 0,-1-2-64 16,-2 0-16-16,-2 1 0 0,3 4 32 0,3-2 0 15,2 3 0-15,-2-2 0 0,-2 1 192 0,-2 2 0 16,-2-2 0-16,6 2 160 0,3-1-160 0,1-3 0 16,-1 0 0-16,2 0 0 0,1 1 0 15,0 1 0-15,-2 1 0 0,2 0 0 16,0 0 0-16,0 1-192 0,5 2 64 0,-2-2 128 15,-2 2-208-15,2-3 80 0,3 4 128 0,1-1-208 16,-1-4 208-16,-2 2 0 0,2-2 0 0,-1-2 0 0,1 2 0 0,1 0 0 0,4 1 0 0,1 0 0 16,-1-3 0-16,0 2 0 0,-1-2 0 0,5-2 0 31,3 2-144-31,2-2 144 0,3 1-128 0,0-2 128 16,2-1 0-16,-3-2 0 0,-1 4 0 0,2-6 0 15,2 2-144-15,2 1 144 0,1 2-160 0,2-1 160 0,4 1-288 16,2 1 32-16,-2 4 16 0,0 1 0 0,0 1 48 0,-1 2 0 15,-1 1 0-15,1 2 0 16,2-1-544-16,0 5-96 0</inkml:trace>
  <inkml:trace contextRef="#ctx0" brushRef="#br0" timeOffset="9231.76">22686 14535 3679 0,'-4'-4'320'0,"0"2"-320"0,-1-2 0 0,2 0 0 15,0 2 6816-15,2 2 1296 0,-1-4 256 0,-2 2 48 16,-2-5-5584-16,-2-3-1104 15,1 1-240-15,1-4-32 16,2 3-1456-16,1 2-384 0,2-2-16 0,2 4-16 0,3-1 624 0,0 1 128 16,3 2 32-16,3 2 0 0,3 0-64 0,3 0-16 15,5 4 0-15,1 0 0 0,3 0-112 0,2 5-32 0,2-4 0 16,2 5 0-16,5 0 112 0,5-1 0 0,5 1 16 0,6-3 0 16,3 0-48-16,6 1-16 0,8-6 0 0,4 0 0 15,-2 0 144-15,10 0 32 0,12 0 0 0,5-2 0 16,3 4-208-16,4-2-48 0,4 0 0 0,2 0 0 0,6 4-128 0,1-1 0 15,0-2 0-15,4 4-176 0,8-2 176 0,-1-1 0 16,-3 3 0-16,7-2 128 0,8 0 0 0,5 1 0 16,5-1 0-16,-3 3 0 0,-3 1-128 0,-4-1 0 15,0 0 0-15,1 3 0 0,2-2 0 0,4-1 0 16,4-2 0-16,0 1 0 0,-1-1 0 0,0-2 0 16,-1-2 0-16,-2-1 0 0,-1 2 0 0,-3-1 0 0,0-1 0 15,2 1 0-15,1 1 0 0,0 3 0 0,-1 2 0 16,-1 0-128-1,-3 0 128-15,-3 1-128 0,-2 2 128 0,-5 1-128 0,-4-2 128 0,-7 0 0 0,-1-1 160 0,-6-1-160 16,-2-4 224-16,-8-2-48 16,-8 1-16-16,-2-2 0 0,-3-1-160 0,-6-4 0 15,-5-3 0-15,-7-1 128 0,-8 3-368 16,-6-5-80-16,-5 3 0 0,-5-1-16 0,-7 0-48 0,-7-3 0 16,-2 1 0-16,-9-2 0 0,-4 3 64 0,-5 1 16 0,-6 1 0 0,-3-1 0 31,-4 3-160-31,-2-1-48 0,-1 2 0 0,-3 2 0 15,-1-2-640-15,0 2-128 0</inkml:trace>
  <inkml:trace contextRef="#ctx0" brushRef="#br0" timeOffset="29499.48">20162 17649 43311 0,'-9'2'3840'0,"2"-1"-3072"0,2-1-608 0,1 0-160 16,2 0 0-16,-3-1 0 0,-5 1-160 0,-6 0 160 31,-4-2-2704-31,-5-2-448 0,2 1-96 0,-2-3-16 15,0 2-368-15,1-2-80 0,-4 3 0 0,-1-4-16 0,-5 2 2736 0,-3 2 544 16,-4 3 128-16,-3 0 0 16,-3 3-464-16,-5 4-112 0,-1 1 0 0,-4 0-16 15,0 3 240-15,-1-4 48 0,0 2 16 0,-1-2 0 0,0 4 2208 0,3-1 448 0,5 0 96 0,0 3 16 16,2-4 368-16,0 0 80 0,2 1 16 0,0-4 0 16,5 0-1152-16,-2-2-208 0,1 0-48 0,-1-2-16 15,2-2-816-15,-1 0-144 0,1-2-48 0,0 1 0 0,-1 1-192 0,-1 0-240 16,0 0 48-16,-1 0 16 0,3 1 176 0,-1 1-192 15,2 1 192-15,-1 0-192 0,1 0 192 0,1 1 176 16,1-3-48-16,0 4 0 0,0-4-128 0,3 2 160 16,2 0-160-16,4 0 160 15,2-1 288-15,2 2 64 0,3-4 16 0,4 0 0 16,3 1 224-16,2-1 32 0,3 0 16 0,2 0 0 0,2 0-336 0,1-1-64 0,1 1-16 16,1 0 0-16,0 0-96 0,2-3-32 0,1 2 0 0,-1-1 0 15,1 2-256-15,1-3 128 0,-1 3-128 0,0 0 0 16,1-1 176-16,-2 1-176 0,2-2 160 0,0 2-160 15,0 0 256-15,0 0-64 0,0 0 0 0,0 0 0 16,0 0-192-16,-6-20 144 16,6 17-144-16,0-3 128 0,1 2-128 0,1-2 0 0,0 0 0 0,2 0 0 15,1-3 352-15,2 2-16 16,2-3 0-16,1-2 0 0,3-1-16 0,2 1-16 16,1-2 0-16,3-1 0 0,2-1-128 0,1 0-32 0,0 0 0 0,1 0 0 0,0 4-144 0,-2-3 0 15,1 2 0-15,-3 4 0 16,-3-1-160-16,1-3 160 0,1 3 0 0,-2 1-144 15,-1 0 144-15,-2 0 0 0,-2 3-144 0,-2 1 144 16,0-1 0-16,-3 3 0 0,-3 1 0 0,0 1 0 0,-2 1 0 16,-1 0 0-16,0 0 0 0,-2 3 0 0,-1 0-144 0,0-2-112 15,-2 4-32-15,0 0 0 0,5-5 16 0,0 0 0 16,-19 17 0-16,9-9 0 0,-2 4 80 0,-2 1 32 16,-3 0 0-16,-2 2 0 0,-2 4-32 0,-3-2 0 15,-2 4 0-15,-3-1 0 16,0 2 192-16,-1-1-160 0,0-3 160 0,2 2-160 0,1-1 160 0,2-3 192 0,5 0-32 0,4-4-16 31,4-2 144-31,3-1 32 0,4 1 0 0,1-4 0 16,3 0 0-16,2 0 16 0,2 2 0 0,2 0 0 15,1 2-336-15,0-1 144 0,-1 1-144 0,1 2 0 16,-1 1 128-16,0 3-128 0,0-4 0 0,0 2 0 16,-1 0 480-16,1 0-16 0,-2-2 0 0,1 1 0 15,0 0-64-15,-2 2-16 0,2 1 0 0,1-3 0 16,0-1-384-16,1-1 0 0,1 0-224 0,1-1 80 0,2-2-96 15,1-2-16-15,1-1 0 0,2-2-13360 16,3-3-2672-16</inkml:trace>
  <inkml:trace contextRef="#ctx0" brushRef="#br0" timeOffset="101074.07">22514 587 14735 0,'-4'-2'1312'0,"0"2"-1056"0,2 2-256 0,0-2 0 15,0 0 1152-15,1 0 160 0,-1 0 32 0,-3 3 16 16,0-3 816-16,-3 0 144 0,1 1 48 0,1-1 0 16,1 2-560-16,1-2-96 0,0 0-32 0,3 3 0 15,1-2-848-15,0 2-160 0,1 0-32 0,2 3-16 0,3 3-464 0,-1-1-160 16,1 4 0-16,2 3 144 15,-1-2-144-15,3 6 0 0,0-1-160 0,1 5 160 16,1 3-528-16,2 0-16 0,-1 2 0 16,0 3 0-1,-1-3-864-15,-2 1-160 0,0 2-32 0,-3-3-16 16,0-2-848-16,-4-1-160 0,-2-2-48 0,-1 1-7360 0</inkml:trace>
  <inkml:trace contextRef="#ctx0" brushRef="#br0" timeOffset="101407.8">22882 622 21183 0,'-7'6'944'0,"1"-2"192"0,0 4-912 0,2-1-224 0,1-4 0 0,1 0 0 0,-1 0 1264 0,0 5 208 16,-3 7 32-16,-3 1 16 0,-2 6-560 0,2 0-128 15,2 1 0-15,2-2-16 0,1-2-624 0,2 0-192 16,3-1 0-16,1 0 0 0,3-1 0 0,0-1 0 15,1 0-240-15,2 0 80 16,0-3-288-16,2 3-48 0,3-1-16 0,-1 1 0 16,3 0-656-16,0-3-144 0,-2 2-32 0,2-2 0 15,1-1-368-15,-1 4-80 0</inkml:trace>
  <inkml:trace contextRef="#ctx0" brushRef="#br0" timeOffset="102101.21">22228 795 18431 0,'-5'0'1632'0,"2"0"-1312"0,1 0-320 0,2 0 0 16,0 0 240-16,-1 0-32 0,-1-3 0 0,-1 1 0 15,-1-2 720-15,1 1 144 0,-1-4 16 0,2 1 16 16,0 0-592-16,1 0-112 0,0-3-16 0,1 2-16 15,1-2 224-15,0 2 48 0,2-4 16 0,-1 1 0 16,2 0-80-16,0 1 0 0,-1 2-16 0,4-3 0 16,-1 1 0-16,0 2 0 0,3-2 0 15,-1-1 0-15,2 0 0 0,0 2 0 0,1-2 0 0,2-3 0 0,0 1-48 0,2-4 0 16,0 1 0-16,1 2 0 0,-1-2-48 16,0-1-16-16,1 2 0 0,-2-2 0 0,0 1-256 0,1 1-48 15,1 2-16-15,-1 0 0 0,-2-1-128 0,1 3 0 16,0 4 0-16,-1-2 0 0,1 4-144 0,-3 0 144 15,0 2 0-15,0 2 0 0,-1 0-128 0,-1 2 128 16,-1-1 0-16,0 4 0 0,-1-1-128 0,1 2 128 16,-1-2 0-16,1 1 0 0,-1-1 0 0,0 2 0 0,1 0 0 15,-2 1 0-15,1 2 0 0,0-3 0 0,0 2 0 0,0 0 0 16,1-1 0-16,-2 0 0 0,1-1 0 0,1 0 0 16,-1 1 0-16,1-1 0 15,0-3 0-15,1 2 0 16,0 2 0-16,1-4 0 0,1 3 0 0,-1 1 0 0,1-1 0 15,0 4 0-15,0-3 0 0,1 2 0 0,-2-1 0 0,1 0 0 16,2 2 0-16,-1-2 144 0,2 2 192 0,-2 0 48 0,2-1 0 16,-1-2 0-16,0 2-144 0,-1-3-32 0,3 0 0 0,-3 0 0 15,1-2-208-15,-2 0 0 0,0-2 0 0,-1-2 0 16,-2 0 0-16,2 0-160 0,0-3 32 0,3-2 0 31,-2 0-768-31,1-1-128 0,0-3-48 0,0-1 0 16,0 0-432-16,-1 1-96 0,1-3 0 0,-1 2-7616 15,2-2-1536-15</inkml:trace>
  <inkml:trace contextRef="#ctx0" brushRef="#br0" timeOffset="103464.37">23384 963 7359 0,'-2'-2'656'0,"-1"0"-528"0,2 0-128 0,1 2 0 15,0 0 960-15,-1 0 176 0,0-3 16 0,-3 2 16 16,0-4 528-16,-1 4 96 0,-1-1 32 0,0-2 0 15,-1 4 32-15,-2 0 0 0,0 4 0 0,1-1 0 16,-1 2-544-16,0 3-96 0,1 0-32 0,-1 2 0 0,2 3-544 16,-1 0-128-16,1 2 0 0,1-1-16 15,2 0-288-15,1-1-48 0,1 0-16 0,2 2 0 0,1-2 224 0,2 0 32 16,0-3 16-16,4 0 0 0,0-1-256 0,3-1-160 16,1-1 192-16,3-4-192 0,-1 3-144 0,2-4-144 15,1 0-32-15,3-2 0 31,0 0-320-31,2 0-64 0,0-2 0 0,-1 0-16 16,-1 2 80-16,-3-5 32 0,1 4 0 0,-2-5 0 0,-3 2 176 0,-2-1 48 0,-1 2 0 0,-3-1 0 16,-2-2 768-16,-3 2 144 0,-1-2 48 0,-2 0 0 15,-3 0 832-15,-3-3 192 0,0 1 16 0,-5 2 16 16,-3-2-544-16,-5-6-96 0,-2 3-32 0,-2 0 0 0,-4-2-240 0,0 1-48 0,-1 0-16 0,-1-4 0 16,0 0-656-16,0-1 0 15,2-1 0-15,0 2-17616 0</inkml:trace>
  <inkml:trace contextRef="#ctx0" brushRef="#br0" timeOffset="105192.48">25588 577 16575 0,'-4'2'1472'0,"2"-2"-1168"0,1 0-304 0,-1 0 0 0,2 0 256 0,-1 0 0 0,-1 2 0 0,-3-2 0 16,-2 0 272-16,-1 3 48 15,-3-3 16-15,-2 0 0 0,1-3-272 0,-3 3-48 0,0-4-16 0,-2 1 0 16,-2-2 336-16,0 1 64 0,-4-2 16 0,-3 0 0 15,0 2 64-15,0-1 16 0,-1 4 0 0,-1-3 0 16,1 4-160-16,-2 0-16 0,-1 0-16 0,1 0 0 16,0 1-256-16,1 2-48 0,-1-1-16 0,-1 2 0 31,0 0 112-31,-1-1 32 0,1 2 0 0,1 1 0 0,3-2 224 16,0 0 48-16,0 0 16 0,1-2 0 0,3 1 32 15,2-6 16-15,1 3 0 0,2-4 0 0,1-1-64 0,0 0-16 16,2 0 0-16,1-1 0 0,0 0-288 0,0-1-64 15,0-3-16-15,1 4 0 0,0-3-144 0,1 2-128 16,1 0 144-16,0 1-144 0,1 0 0 0,2 0 0 16,2 2 0-16,0-1 0 0,1 4-192 0,2-4-96 15,0 4-16-15,1 1 0 0,1 0-64 0,-1 0-16 16,1 0 0-16,0 0 0 0,0 0 160 0,0 0 32 16,1 0 0-16,-1 0 0 0,1 0 192 0,-1 0-192 15,0 0 192-15,0 0-192 0,0 0 192 0,0 0 0 16,0 0 0-16,0 0 0 0,0 0 0 0,0 0 128 15,23-6 0-15,-18 2-128 0,2 1 128 0,0 0-128 0,1 0 0 16,2-1 0-16,0 0 0 0,1 0 0 0,1 1 0 0,0 0 0 16,2 1-176-16,-2 0-32 0,2-1-16 0,-2 2 0 15,1 1 48-15,0-2 16 0,0 2 0 0,-1-3 0 16,0 2 160-16,1-1 0 0,-1-1-144 0,-1 2 144 16,0-2-144-16,1 0 144 0,-1-1-192 0,-1-1 192 15,1 1-128-15,-3 1 128 0,2-2 0 0,-2 1 0 16,-1 0 0-16,-1 1 0 0,1 0 0 0,-4-1 0 0,1 2-176 0,-2-1 176 15,0 2-160-15,-1 1 160 0,-1-2-192 0,-1-1 48 16,-1 2 16-16,-1 1 0 0,-1 0 128 0,-1 0 0 16,-2 0 0-16,-3 1-128 0,0 4-192 0,-4-1-16 15,-2 2-16-15,-1 0 0 16,-2 4-208-16,-2-1-32 0,-1 2-16 16,-1 0 0-16,-1 1 112 0,-1 2 32 0,-1-2 0 0,0 1 0 0,0-1 336 0,0-2 128 15,2 2 0-15,0-4-144 0,4 0 976 0,1 0 208 16,1 1 48-16,2-2 0 0,1 2-96 0,3-3-16 15,2 2 0-15,1-1 0 0,2 0-528 0,2-1-128 16,0 3 0-16,3-3-16 0,2 1-176 0,2 0-128 16,2-1 192-16,3 0-192 0,3-2 0 0,3 2 0 15,3-4 0-15,3 2 0 16,5 0-384-16,1 1-192 0,4-2-48 0,3 1 0 16,2 2-976-16,2 1-192 0,0-1-32 0,1 4-11360 0</inkml:trace>
  <inkml:trace contextRef="#ctx0" brushRef="#br0" timeOffset="105939.17">26143 499 21183 0,'-1'3'1888'0,"1"-1"-1504"15,1 2-384-15,0-1 0 16,1 0 192-16,-1 1-16 0,1 5-16 0,2-2 0 16,0 8 560-16,2 3 112 0,1 2 32 0,0-1 0 0,-1-1 224 0,-1-2 32 0,0 0 16 0,-3-2 0 15,3 1-16-15,-4-1 0 0,1-2 0 0,-1 0 0 16,-1 1-480-16,-1-4-112 0,-1 1-16 0,0-1 0 15,1 1-256-15,-1-4-64 0,1 0-16 0,0-2 0 32,1-2-176-32,-1-2 0 0,-1 0 0 0,2 0 0 15,0-3 128-15,0 0-128 0,-1-3 0 0,1-3 128 16,-1 2 80-16,1-5 16 0,-1 2 0 0,-1-5 0 16,1 1 256-16,0-2 48 0,-1 0 16 0,0 1 0 15,0-3-288-15,-1-2-48 0,1-2-16 0,-1-3 0 0,1-1-192 16,1 1 176-16,2 3-176 0,0 2 160 0,2 5-160 15,-1 1 0-15,3 4 0 0,0 2 0 0,0 2 0 0,2 2 0 16,1 2 0-16,2 2 0 0,0 2 0 0,1 2 0 16,1 0-128-16,0-2 128 0,2 4 0 0,0-2 0 15,0-1-144-15,3 0 144 0,-1 1-176 0,0-1 32 16,1 0 0-16,-1 0 0 16,0 0-880-16,0 1-160 0,2 1-32 0,-2 0-14720 0</inkml:trace>
  <inkml:trace contextRef="#ctx0" brushRef="#br0" timeOffset="106430.8">26873 515 9215 0,'0'-3'816'0,"-2"-1"-656"0,2 4-160 0,-1 0 0 0,0 0 1600 0,0 0 304 15,0 0 48-15,-3 0 16 0,-1-2-128 0,-4 4-32 16,-1-2 0-16,-2 4 0 0,-2 2-1120 0,0 0-240 16,-3 3-32-16,0-3-16 0,0 4-16 0,0-3 0 15,-1 2 0-15,2-2 0 0,1 2 608 0,0-3 112 16,1 0 32-16,0 1 0 0,0 0 144 0,1-1 16 16,0 3 16-16,4-3 0 0,-1 4-752 0,1-4-160 15,3 4-16-15,0 0-16 0,2 1-496 0,1 0-112 16,3 2-16-16,2-2 0 15,3-1-320-15,1-1-80 0,4 0-16 0,2-4 0 16,2 1-128-16,2-3-32 0,2-1 0 0,0-2 0 0,1 0 432 0,1-5 80 0,-1 1 0 0,1-3 16 16,1-2 304-16,-3 1 0 0,-1-2 0 0,-1 0 0 15,-1 1 240-15,0-2-48 0,-1-1-16 0,-1 1 0 16,-2 0 48-16,1-2 16 0,-2 3 0 0,-1-2 0 16,-1 2-240-16,-1 1 0 0,-1 0 0 0,-2 0 0 15,0 3 0-15,-3 2 0 0,0 0-144 0,-2 4 144 16,-1 0 0-16,-3 4 128 15,-2-2 16-15,1 5 0 0,-1 0 368 0,-1 3 80 0,1 0 16 0,0 1 0 0,-1 1 416 16,3-1 96 0,0 2 16-16,3-3 0 0,-1 1-688 0,3-1-144 0,2-4-32 0,-1 0 0 15,3 0-784-15,-1-2-176 16,2 0-16-16,1-2-16 0,1 1-1248 0,0-3-240 0,0 0-48 0,1 0-10992 0</inkml:trace>
  <inkml:trace contextRef="#ctx0" brushRef="#br0" timeOffset="106893.16">27168 555 30399 0,'-5'1'1344'0,"2"2"288"0,0 3-1312 0,1-4-320 0,0 3 0 0,1-2 0 0,1 1 0 0,-1 1 144 15,0 4-144-15,-2 4 0 0,2 3 576 0,0 2 0 32,1-2 0-32,0 1 0 0,1-4-192 0,0 0-48 15,2-1 0-15,-1-3 0 0,2 0-192 0,0-2-144 16,-1-1 192-16,0-3-192 0,1 0 0 0,-1-3 0 15,0 0 0-15,0-3-192 0,1 1 192 0,0-2 0 16,0-2 0-16,0 0 0 0,0-1 0 0,1-3 128 16,-1-3-128-16,0 1 160 0,-1 0-160 0,0-5 0 0,0 1 0 0,1-2 0 15,0-2 0-15,0-1 0 0,-1 1 0 16,2-1 0-16,0 5 0 0,0 4 0 0,0 4 0 0,0 2 0 16,0 0-160-16,0 4 160 0,0 4 0 0,1-1-144 15,1 5 144-15,2 3 0 0,0 1 0 0,1 2 0 16,-2-2 0-16,2 5 0 0,3-3 0 0,-1 5 0 15,0-1 192-15,-1-3 64 0,2 2 0 0,-2-3 16 0,0 1 16 16,0-2 0-16,0 0 0 0,0-1 0 16,2 0-288-16,-2-4-304 0,1 3 64 0,2-2-10256 15,1-1-2064-15</inkml:trace>
  <inkml:trace contextRef="#ctx0" brushRef="#br0" timeOffset="107403.07">27993 650 23951 0,'5'-6'1056'0,"-3"2"224"0,1 2-1024 0,-2-1-256 0,0 2 0 0,-1 1 0 15,0 0 960-15,0-4 144 0,0 2 32 0,2-2 0 0,-2 2-80 0,-3-4-16 16,2-1 0-16,-4 4 0 0,0-2-1040 0,-2 1-384 16,-2 0 16-16,-1 2 0 0,-2 1-16 0,-2-2-16 15,-1 1 0-15,-1 1 0 0,-1 1 880 0,0 0 176 16,-2 3 48-16,2 0 0 16,-1 0 704-16,1 4 128 0,1-4 48 0,1 6 0 0,0-3-800 0,2 4-144 15,-1-3-48-15,4 2 0 16,2 0-416-16,0 1-176 0,3 0 128 0,3-2-128 0,-1 2 0 0,3-2 0 15,2 0 128-15,1 2-128 0,1-1 0 0,2-2 0 16,2 2 0-16,0-2-176 0,2-1-96 0,0 1-32 16,2-1 0-16,1-3 0 15,-1 2-80-15,2-5-32 0,-1 0 0 0,1 0 0 16,-2-2-32-16,2-2 0 0,1-2 0 0,0 0 0 0,-1-3 448 0,1-1-128 0,-1 0 128 0,-1 1 0 16,1-6 352-16,0 1 160 0,-1-2 16 0,1-3 16 15,-1-2 224-15,-1 2 32 0,-1-4 16 0,-1 1 0 16,-3-4-368-16,-1 1-80 0,-1-3-16 0,-1 0 0 15,-2 0-160-15,-2 2-16 0,-1 0-16 0,-1 2 0 16,-1 1-432-16,-1 4-96 16,-1 1-16-16,1 5 0 0,-3 3-1440 0,1 1-288 15</inkml:trace>
  <inkml:trace contextRef="#ctx0" brushRef="#br0" timeOffset="108214">28446 502 20271 0,'0'-4'1792'0,"1"2"-1424"0,-1 2-368 0,1-3 0 16,-1 2 672-16,0 1 64 0,1-4 16 0,1 2 0 15,-1-4 784-15,-1-1 176 0,1 1 16 0,-1 3 16 0,-1-2-512 0,-2 1-96 16,0 3-32-16,-2 1 0 0,-2 3-576 0,-2 4-112 15,-3 0-32-15,-1 4 0 0,-3 5-384 0,-2 1 0 16,0 5-144-16,-2 2 144 0,2 2-128 0,-2 0 128 16,-1 1 0-16,2 2 0 0,4-6 0 0,4-2 0 15,3-1 0-15,3-1 0 0,2-7 0 0,4-2 128 16,3-1-128-16,4-3 192 0,0-3-368 0,5-3-80 16,3 0 0-16,0-3-16 0,2-3-80 0,1-3-16 15,4-1 0-15,0 0 0 16,3-2-208-16,-3-1-64 0,1 1 0 0,-2-2 0 15,1 0 32-15,-2-2 0 0,0-1 0 0,-1-1 0 0,-3 2 848 0,0-3 160 0,-4 1 48 0,-1 0 0 16,-3 0 512-16,-1 2 96 0,-5-2 32 0,0 5 0 16,-3 3-96-16,-3-2-16 0,-2 3 0 0,-2 2 0 15,-2 2-384-15,-2 1-80 0,-2 4 0 0,-2 2-16 16,-1 2-496-16,-3 2-320 16,1 0 64-16,-1 3 0 0,-1 1-1264 15,2 0-240-15,0-1-48 0,3 0-16 0,4 1-1472 16,3-1-288-16</inkml:trace>
  <inkml:trace contextRef="#ctx0" brushRef="#br0" timeOffset="108894.92">28856 518 32255 0,'-2'-1'1424'0,"-1"-1"304"0,2 4-1392 0,0-1-336 0,0 1 0 0,1-2 0 0,-2 2 0 0,1 3 0 0,0-2 0 0,-2 6 0 15,0 2 192-15,-1 4 80 16,-1-3 16-16,1 4 0 0,-1-3-288 0,2-1 0 0,-1 0 0 0,1-2 0 31,0 0 256-31,0 0-16 0,2-4 0 0,-1 1 0 16,2-4 80-16,-2 0 32 0,2-1 0 0,0-2 0 15,2 0-352-15,-1-2 0 0,1-2 0 0,1-2 0 16,0 1-128-16,0-3 0 0,1 0 0 0,-1 0 0 0,0-3 128 0,0 1 256 16,0 0-64-16,1-2-16 0,-1 0 432 0,1-1 96 15,1 2 0-15,1-1 16 16,0 0-192-16,1 2-32 0,0 3-16 0,2-2 0 0,-2 4-240 0,-1 1-48 16,2 4-16-16,-1-3 0 0,1 6-16 0,-1-1 0 15,0 2 0-15,2 2 0 0,-3 0-160 0,2 2 0 16,-1 1 0-16,-1-2 0 0,2 2 0 0,-3-1 0 15,1 2 0-15,-1-4-176 0,-2 1 176 0,2-1 0 16,0-3-144-16,0 4 144 0,0-6 0 0,-1 1 0 16,0 1 0-16,-1-2 0 0,2-1 0 0,0 0 0 15,-1 0 0-15,1 0 0 0,-1 0 0 0,1-1 0 0,-3 1 0 16,2-3 0-16,-2 3 0 0,-1-1 0 0,2 0 0 0,-2 1 0 16,0-1-176-16,2 1 48 0,-2 0 0 0,-1 0 0 15,1-3-112-15,1 2-16 0,0-2 0 0,1 0 0 16,0 0-32-16,1-3-16 0,2 0 0 0,0-2 0 15,2 2 304-15,0-2 0 0,2 0 0 0,1 2 0 16,2-3 0-16,-1 1 0 0,0 1 128 0,2 0-128 16,0 3 0-16,-1-4 0 0,2 2 0 0,-1-1 0 15,1 0 144-15,-1 1-144 0,1 0 128 0,0 1-128 0,-3 1 272 0,1 3-16 16,-2 1-16-16,-1 3 0 0,1 1-16 0,-2 6 0 16,-1 1 0-16,0 5 0 0,-2 3 32 0,0 3 16 15,0 1 0-15,0 5 0 0,-1 4-32 0,0 0-16 16,2 3 0-16,-3-3 0 15,1-1-224-15,2-3 128 0,-2-3-128 0,-1-5 0 0,1 1 0 0,0-8 0 16,0 2 0-16,1-4 0 16,1-2-752-16,1-3-80 0,1 0-32 0,3-6-16928 0</inkml:trace>
  <inkml:trace contextRef="#ctx0" brushRef="#br0" timeOffset="117499.45">24693 1363 9215 0,'-2'-2'816'0,"1"0"-656"0,0 2-160 0,1 0 0 15,0 0 624-15,0 0 80 16,-1-1 32-16,0-2 0 0,1 3 16 0,-2-4 0 0,1 2 0 0,1 2 0 15,0 0 256-15,0 0 48 0,0 0 16 0,0 0 0 16,0 0 80-16,0 0 32 0,0 0 0 0,0 0 0 16,0 0-96-16,0 0-32 0,0 0 0 0,0 0 0 15,0 0 32-15,0 0 16 16,0 0 0-16,12 16 0 0,-10-10-368 0,0-2-80 0,1 2-16 0,-1-1 0 16,2 2 0-16,-1 0 0 15,2-1 0-15,-1 0 0 0,1 0 48 0,-1 0 0 0,1 2 0 0,0 0 0 16,0-1-224-16,0 0-32 15,1 2-16-15,-1 1 0 0,2-2-224 0,-1 5-32 0,0-3-16 0,2 2 0 0,-2 2 0 0,0-5 0 16,0 4 0-16,1-1 0 0,-1 0-144 0,1 1 160 16,1 3-160-16,-1 0 160 15,0-1-160-15,1 2 192 0,-1 2-192 0,0-3 192 16,-1 5-192-16,0-4 0 0,0 4 0 0,-1-1 128 0,1 1-128 0,-1-4 0 16,1 2 0-16,-2-1 0 0,1-2 0 0,-1 1 0 15,-1-1 0-15,0 1 128 0,1-1-128 0,-2-2 0 16,2 0 0-16,-1-1 0 0,1 0 0 15,1-3 0-15,0 1 0 0,0-1 0 0,1-4 0 0,-1 1 0 16,1-4 0-16,-1 0 0 0,0-2 0 0,1-1 192 0,-1-1-192 0,2 1 192 31,-3-3-48-31,1 0 0 0,0 0 0 0,-1-1 0 16,1 2-144-16,-1-4 0 0,-2 2 0 0,2-2 128 0,-2-3-128 0,1 2 0 0,-1-3 0 0,1-1 0 16,-2 1 0-16,2-2 0 0,-1-1 0 0,0 0 0 15,1-3 0-15,-1-1 0 16,2-4 0-16,0 2 0 0,1-4 0 0,0 1 0 15,0-3 0-15,1 3 0 0,-1-4 0 0,1 3 0 16,0-3 0-16,0 0 128 0,-1 1-128 0,1-1 0 16,1-1 0-16,-1-2 128 0,-1 3-128 0,1 4 0 0,-1 0 0 0,0 0 0 15,0 1 0-15,0 3 0 16,0 1 0-16,-2 3 0 0,2 0 0 0,-1 0-144 16,-1 4 144-16,0-2-208 0,2 6 32 0,-1-3 16 15,1 3 0-15,-1 1 0 0,1 2-160 0,-2 0-16 16,2 3-16-16,-1 0 0 15,0 0-768-15,-1 0-160 0,0 3-16 0,-1-2-16 16,1 4-1360-16,-1-3-272 0,-1 3-48 0,1-4-9632 0</inkml:trace>
  <inkml:trace contextRef="#ctx0" brushRef="#br0" timeOffset="118640.05">25547 1184 5519 0,'1'-2'496'0,"-1"1"-496"0,0 1 0 0,2-3 0 0,-1 3 1280 0,-1 0 176 0,1 0 16 0,0-2 16 15,1 2 432-15,-1-1 64 0,1 1 32 0,-2 0 0 0,0 0-800 16,0 0-144-16,0 0-48 0,0 0 0 16,0 0-832-16,20 7-192 15,-16-2 0-15,-2-1 0 0,2-1 0 0,0 4 0 16,-1-1 0-16,1 0 0 0,0 1 336 0,-2 2 64 0,2 0 16 0,-2-2 0 16,2 3 208-16,-1 1 32 0,-1-1 16 0,1 0 0 0,-1 2-400 0,-1 1-80 31,1-1 0-31,-1 2-16 0,-1-2-176 0,0 0-192 15,0 2 32-15,-1-3 16 16,-1-1-448-16,1 0-96 0,0 0-16 0,0-2 0 16,-1-1-672-16,2-4-144 0,-1 0-16 0,1 0-7264 0</inkml:trace>
  <inkml:trace contextRef="#ctx0" brushRef="#br0" timeOffset="119024.23">25848 1181 26719 0,'-3'0'1184'0,"2"0"240"0,0 0-1136 0,-1 0-288 0,2 0 0 0,0 0 0 0,2 0 192 0,-2 0-32 0,1 1 0 0,-1 1 0 16,1 1 240-16,-1-3 48 16,0 0 16-16,0 0 0 0,0 0-256 0,5 26-48 0,-4-19-16 0,1 2 0 15,-2 3-144-15,0-2 0 0,0 3-160 0,0 0 160 16,-2 2-272-16,1-3 32 0,0 2 16 0,-2 1 0 31,2-2-336-31,-1 0-64 0,0-1-16 0,0-3 0 16,2 2-640-16,-1 0-128 0,0-3-16 0,-1 1-5440 0,1 3-1088 0</inkml:trace>
  <inkml:trace contextRef="#ctx0" brushRef="#br0" timeOffset="119692.25">25535 1227 14735 0,'0'0'640'0,"0"0"160"0,0 0-640 0,-1 0-160 0,1 0 0 0,0 0 0 15,1 2 288-15,0-2 32 0,0 0 0 0,0 0 0 0,2 2 96 0,-3-2 32 16,0 0 0-16,0 0 0 0,0 0 16 0,0 0 16 15,0 0 0-15,19-11 0 0,-16 8-480 0,1-1 0 16,1 0 0-16,-1-1 0 0,-1 2 0 0,1-1 0 16,0-2-128-16,-2 2 128 0,1-2 0 0,-1 0 192 15,-1-1-16-15,2 1-16 0,-2 0 848 0,0 0 160 16,2 0 48-16,-2-3 0 16,2 2 144-16,-2 0 48 0,1 1 0 0,1 0 0 0,0-1-560 0,1 0-96 15,1 3-32-15,0 0 0 0,0 0-576 0,1-1-144 16,0 1 0-16,0 3 0 0,3-4 0 0,0 2 0 0,-1-1 0 15,1 1 0-15,1 0 0 0,-1-2 0 0,-1 1 0 16,0 0 0-16,-1 4 0 0,-1-3 0 0,-1 3-128 16,0-3 128-16,-1 3-288 0,1 0 16 15,-1 0 0-15,1 3 0 0,-2-3 112 0,1 1 32 0,1 1 0 0,0 1 0 16,0 0 128-16,1 1 224 0,-1 0-48 0,1 1-16 31,2-1 48-31,1 2 16 0,1 0 0 0,0 0 0 16,1 0-80-16,0 0-16 0,2 1 0 0,-2 0 0 15,1-1-128-15,-1 3 160 0,-1-2-160 0,0 2 160 0,-1-2 368 0,0 0 80 0,-1 1 16 0,0-2 0 16,-2 2-240-16,0 0-64 16,0-1 0-16,0 0 0 0,1 2-320 15,-1-3-192-15,-1 1 32 0,0 0 0 16,0-1-1056-16,-2 0-224 0,1-1-32 16,-2 0-16-16,0 0-768 0,-1-2-160 0,1 0-16 0,0 1-8240 15</inkml:trace>
  <inkml:trace contextRef="#ctx0" brushRef="#br0" timeOffset="120338.27">26256 1416 11967 0,'-4'0'1072'0,"0"0"-864"0,2 2-208 16,1-2 0 0,1 0-608-16,-2 0-160 0,0 1-48 0,-4 2 0 15,-1-1-144-15,-1 2-16 0,-1-1-16 0,2-2 0 0,-1 1 992 0,3 1 0 16,0-2 256-16,2 1-48 0,0 1 944 0,1 1 192 0,-2-1 48 0,2 0 0 15,-2 3-368-15,0-2-64 0,-1 3 0 0,0 2-16 16,0-3-48-16,0 3-16 16,2-2 0-16,-1 2 0 0,2-2-240 0,-1 2-64 0,2-2 0 0,1-1 0 15,1 3-64-15,2-5 0 0,0 2-16 0,1-2 0 0,2 1-256 0,2-2-48 16,-1 0-16-16,2-2 0 16,1 1-176-16,2-2 0 0,1 3-192 0,1-3 192 0,1 0-368 0,0-3 48 15,1 3 16 1,0-3 0-16,0 0 304 0,-1-3-160 0,1 2 160 0,0-4-128 0,0 0 128 15,-1 0 0-15,-2-1 0 0,1-1 0 0,-3 0 384 0,-1 0 64 16,-1 0 16-16,-2-1 0 0,1 0-16 0,-5 0 0 16,2 0 0-16,-4-1 0 0,1 3-96 0,-4-3-32 15,0 2 0-15,-3 0 0 16,0 0-192-16,-2 1-128 0,-3 1 128 0,-1 0-128 16,-2 2-480-16,-2 0-160 0,-1 0-48 0,-1 2 0 15,0 4-752-15,-3 4-160 0,0-1-16 0,-2 6-6896 0</inkml:trace>
  <inkml:trace contextRef="#ctx0" brushRef="#br0" timeOffset="124859.22">25318 1896 14735 0,'2'-3'1312'0,"-2"1"-1056"0,1 0-256 0,-1 2 0 16,1 0 768-16,0 0 80 0,1 0 32 0,0-3 0 16,1 0 80-16,-1 1 32 0,0 2 0 0,0-2 0 15,-1 0-480-15,0 2-112 0,-1 0-16 0,0 0 0 0,0 0 192 0,0 2 48 31,-1-2 0-31,1 4 0 0,0-1-272 0,-1 2-48 16,1-5-16-16,0 0 0 0,0 0-288 0,0 23 0 16,1-15 0-16,0 0 0 0,0 2 192 0,2 0 0 0,-2 2-16 0,0 2 0 15,-1 3 432-15,0-1 96 16,0 0 0-16,-1 0 16 0,1-1-400 0,-1-1-96 16,1-2-16-16,-1 4 0 0,-1-1-208 0,0 1 0 15,1 0 0-15,-2-2 0 0,1 1-640 0,1-2-128 0,-1 2-32 0,1-2 0 31,-1 0-1712-31,0 0-352 0</inkml:trace>
  <inkml:trace contextRef="#ctx0" brushRef="#br0" timeOffset="125541.26">25534 2070 7359 0,'-3'0'656'0,"2"0"-528"0,0 0-128 0,-1 0 0 0,1 2 736 0,1-2 112 0,-1 0 32 0,0 0 0 16,-1 4-656-16,0-4-224 0,-2 4 144 0,1-2-144 16,0 1 0-16,-1 0-224 0,1-1 32 0,-2 0 0 15,1 1 560-15,0 0 112 0,1 0 32 0,-1-3 0 16,0 4 48-16,0-4 16 0,-1 2 0 0,2-2 0 15,-1 1 288-15,2 2 64 0,-2-3 16 0,-1 1 0 16,1 1-48-16,1 1-16 0,-2 1 0 0,1-2 0 0,-1 2-688 0,0-2-192 16,0 2 0-16,0 2 128 0,-1-3-400 0,1 0-80 15,-2 1-16-15,0 0 0 0,2-2 368 0,0 1-176 16,1 0 176-16,-1-3-128 0,0 3 128 0,1-3 0 16,0 1 0-16,0-1 0 0,2 0 0 0,0-1 256 15,0-2-48-15,1 3 0 0,0-3 304 0,0 3 64 16,1-3 16-16,-2 0 0 15,2 3-416-15,0-3-176 0,0 3 128 0,-1-2-128 0,1 2 0 0,0-2 0 16,0 2 128-16,0 0-128 0,0 0 0 0,0 0 0 0,0 0 0 0,0 0 128 16,0 0 16-16,0 0 0 0,0 0 0 0,0 0 0 15,0 0 496-15,0 0 80 0,0 0 32 0,11 19 0 16,-10-15-240-16,1-2-32 0,0 2-16 0,-1-1 0 16,1 0-304-16,0-2-160 0,1 4 160 0,-1-4-160 15,2 2 0-15,0-1 0 0,2 0 0 0,-1-2 0 16,2 2-320-16,3-4 0 0,-1 2 0 0,-1 0 0 15,2 0 64-15,0 0 0 0,1 0 0 0,0 0 0 16,-1 2-192-16,0 0-16 0,0 3-16 0,-1 0 0 16,-1-1-688-16,-2 2-144 0,1 0-32 0,-2 1-7776 15</inkml:trace>
  <inkml:trace contextRef="#ctx0" brushRef="#br0" timeOffset="126642.43">25689 2083 4607 0,'0'0'400'0,"0"0"-400"0,0 2 0 0,0-2 0 0,0 0 176 0,0 0-48 0,0 0-128 0,0-2 192 16,0 2 992-16,0 0 192 0,-1 0 32 0,1 0 16 15,0 0 352-15,0 0 64 16,0 0 16-16,0 0 0 0,0 0-416 0,0 0-80 0,0 0-16 0,0 0 0 16,0 0-624-16,0 0-128 15,0 0-16-15,0 0-16 0,0 0-48 0,25-3 0 16,-18 2 0-16,2-2 0 0,1 1-384 0,0 0-128 15,1-3 0-15,0 4 0 16,-1-1-464-16,1-2-160 0,0 2-16 0,1 0-16 16,1 0-992-16,-2-1-192 0,-1 2-32 0,0 1-6560 0</inkml:trace>
  <inkml:trace contextRef="#ctx0" brushRef="#br0" timeOffset="127095.78">25665 2168 9215 0,'-2'0'816'0,"2"0"-656"0,0 0-160 0,0 0 0 0,0 0 448 0,2 0 64 15,-2 0 16-15,1 1 0 0,0-1 608 0,0 0 112 0,2 0 32 0,-3 0 0 16,0 0-288-16,0 0-48 0,23-5-16 0,-14 2 0 16,1 0-416-16,1 0-96 0,1 0-16 0,2-2 0 15,1 1-592-15,-3 1-112 16,-1 2-16-16,0-3-16 15,2 4-1088-15,-3-2-224 0</inkml:trace>
  <inkml:trace contextRef="#ctx0" brushRef="#br0" timeOffset="131026.68">26162 1988 12895 0,'3'-1'1152'0,"1"1"-928"0,-1 0-224 16,-2 0 0-16,1 0-160 0,0 0-80 0,1-2-16 0,1 2 0 15,1 0 256-15,0-3 240 16,0 2-48-16,-4 1-16 0,0 0 272 0,-2 0 64 0,-1 0 16 0,-3 0 0 16,0 4 256-16,-1-4 48 0,-2 2 16 0,-1 2 0 15,1-1-336-15,-2 2-64 0,1-1 0 0,1 2-16 16,-1 0 336-16,1 1 80 0,1-1 16 0,1-1 0 16,2 1 96-16,2-1 32 0,0 1 0 0,1 4 0 15,1-4-512-15,0 4-96 16,1-1-32-16,1 1 0 15,0 2-672-15,1-2-128 0,-1 3-16 0,1 2-16 16,0-2-608-16,0 3-112 0,0-4-16 0,0 2-16 16,2 1-176-16,1-6-16 0,0-1-16 0,0-3 0 0,2-1 944 0,1-4 192 0,-1-4 48 0,1-1 0 0,1-1 832 0,0-2 160 15,0-2 32-15,-2 2 16 16,1 0-112-16,-1-3-32 0,2 1 0 0,-1 0 0 16,-3 1-384-16,2 0-64 0,-1-1-32 0,-1 0 0 15,-1 0-160-15,1 2 0 0,-1-2 0 0,-1 0 0 0,-2 1-368 0,1 0 48 16,-2 2 16-16,-2-3 0 0,1-1 304 0,-3 4 0 15,2-3 0-15,-2 1 0 0,-2 0 416 0,0 2 192 16,-3-2 32-16,1 2 16 0,-2 1-16 0,-1-1 0 16,-2 4 0-16,0-3 0 15,-2 3-960-15,0 1-208 0</inkml:trace>
  <inkml:trace contextRef="#ctx0" brushRef="#br0" timeOffset="139755.7">28413 1599 11103 0,'2'-3'240'0,"-2"2"48"0,0-1 16 0,0-1 16 0,0 2-320 0,0 1 0 0,0 0 0 0,-2 0 0 0,1 0 1648 0,-1-3 256 16,-2 1 48-16,-2 1 16 0,-2 1-112 0,1 0 0 16,-3 0-16-16,0 3 0 0,-2 0-752 0,0-2-160 15,-1 4-32-15,-2-1 0 0,2-2-896 0,-1 2 0 16,1-2 0-16,-1 0 0 0,0 0 0 0,1 2 0 0,-2-4 144 0,0 2-16 31,-2-2 80-31,-3 2 32 0,1 0 0 0,2-2 0 0,0 2-240 0,-2-2 0 0,-2 4 0 0,-1-1 0 16,1 0 800-16,-1 0 112 0,-2 2 32 0,1 0 0 15,-1-2-64-15,1 0-16 16,0 1 0-16,0-2 0 0,1 2-368 0,1-2-80 0,0 2-16 0,-2 0 0 16,1-2-400-1,-1 2 0-15,0 0 0 0,1 1 0 0,-1-2-816 0,-1 3-192 0,1-2-32 0,-1-1-16 16,2 0 288-16,0 0 64 0,1 1 16 0,0-2 0 15,1-2 688-15,0 4 0 0,1-4 0 0,0 1 0 0,0 0 160 0,-2 0 64 16,1 2 16-16,1-2 0 16,0 2-112-16,0 0-128 0,1 0 176 0,-1 3-176 0,2-4 0 0,-2 2 0 31,2-1 0-31,1 0 0 0,1-1 0 0,3 0 0 16,0-2 0-16,0 3 0 0,2-3 272 0,2 0-48 15,0 0-16-15,1 0 0 0,1 0 112 0,0-3 32 16,1 3 0-16,0 0 0 0,1-2 112 0,-1 0 32 15,0 2 0-15,0 0 0 0,0 0-368 0,0 0-128 16,-1 0 0-16,-1 0 144 0,1 0-144 0,-1 0 0 0,1 0 0 16,1 0-176-1,0 0-272-15,2-2-48 0,0-1-16 0,2 0 0 0,0-1 512 0,-1 0 0 0,4-2 0 16,-1 0 0-16,0 1 192 0,2 0 96 0,0-4 16 0,3 3 0 16,1-4 32-16,1 0 16 0,1 2 0 0,1-2 0 15,0 1-160-15,2-1-16 0,2 0-16 0,1 0 0 16,-1 2-160-16,2-2 0 0,2 0 0 0,0 1 0 15,2-1 0-15,0 1 0 0,0 0 0 0,-3-1 0 16,0 0-128-16,-1 2-16 0,-1 0 0 0,-1 2 0 0,-3 0 144 16,0 0-160-16,-2-1 160 0,-2 1-160 0,-1 2 160 0,-2 2-192 15,-2 2 192-15,0 0-192 16,-2 2-640-16,-3 0-144 0,-2 3-32 16,-1-2 0-16,0 4 272 15,-4-1 48-15,-1 1 16 0,-3 2 0 0,-1 1 16 0,-1 2 0 0,3-5 0 0,-3 5 0 16,0-3 112-16,-2 1 32 0,0 0 0 0,-1 1 0 0,1 3 512 0,0-4 0 15,0 2 0-15,-1 1 0 0,2 3 0 0,0-4 0 16,1 0 0-16,0 1 0 0,2 0 144 0,2 0-16 16,0-1 0-16,4 1 0 0,2-4 368 0,1 0 64 15,3 1 16-15,2-4 0 0,2 4 32 0,1-4 16 16,2 2 0-16,1 0 0 0,1 0-144 0,0 0-32 0,0 1 0 0,1-2 0 16,1 2-256-16,-1-1-64 0,3 0-128 0,-1 0 192 15,1 0-384-15,0 1-64 0,2-3-32 0,0-2 0 31,1 2-384-31,1-5-80 0,1 2-16 0,0-3 0 0,3-3-128 0,-2 2-16 16,1-1-16-16,2-2-10816 0</inkml:trace>
  <inkml:trace contextRef="#ctx0" brushRef="#br0" timeOffset="143488.67">28731 1658 11967 0,'0'-2'1072'0,"2"2"-864"0,-2 0-208 0,1 0 0 0,-1 0 704 0,1 0 80 0,0 0 32 0,0 0 0 15,2-3 384-15,-1 3 80 16,1 3 0-16,-3-3 16 0,0 0 176 0,0 0 48 15,0 0 0-15,0 0 0 0,2 22-528 0,-3-18-96 16,-1 1-32-16,0-1 0 0,0 5 400 0,1-3 80 16,-2 1 0-16,1-1 16 0,1 0-528 0,-1 1-128 15,2 2 0-15,0-3-16 0,0 2-464 0,2 0-96 16,-1 1 0-16,0-3-128 0,0 1 160 0,0 2-160 16,1-1 128-16,-2 0-128 0,1-2 128 0,-1 1-128 15,0-1 0-15,1-1 128 0,-1 0 16 0,1 1 0 0,-1-2 0 16,0-2 0-16,0 2-144 0,0-2 0 0,0 2 0 0,0 0 0 15,-1-2 0-15,-1 2 0 0,0-2 0 0,0 2 0 16,0-2 0-16,-2 2 0 0,1-1 0 0,1-3 0 16,-1 1 0-16,2 1 0 0,-1-2 0 0,0-2 0 15,0 1 144-15,1-4 160 0,-3 1 16 0,2-2 16 16,-1-3 64-16,-1-1 16 0,1 0 0 0,-1-3 0 16,1-2-288-16,-1 1-128 0,0-3 0 0,0 0 128 0,-1-2-128 15,1 1 0-15,1-5 0 0,-1 4 0 0,2 0 0 16,-1-2 0-16,1 1 0 0,0 0 128 0,1-1-128 0,1 2 0 15,0 0 0-15,3 3 0 0,-2 1 0 16,3 3 0-16,0 2 0 0,1 0 0 0,2 4 0 0,-1 0 0 16,1-2 0-16,2 6 0 0,1-2 0 0,0 2 0 15,1-1-176-15,0 3 176 0,1-1-384 0,1 1 16 16,-1 1 0-16,0 2 0 16,1 0-304-16,-1 2-64 0,0-1-16 0,0 2 0 15,1-2-656-15,1 2-128 0,-1 0-16 0,1-2-16 16,0 2-96-16,-1 0 0 15,0-2-16-15,-2 1 0 0,1-1-800 0,-1-1-144 0,0 0-48 0,-1 1 0 0</inkml:trace>
  <inkml:trace contextRef="#ctx0" brushRef="#br0" timeOffset="144059.9">29337 1554 13823 0,'-7'0'1216'0,"1"1"-960"0,1 2-256 0,2-3 0 0,2 0 0 0,-2 2 0 16,-1-2 0-16,-6 4 0 0,-3-1-256 0,-3 0 64 15,-1 3 16-15,0-2 0 0,-2 5 176 0,0-2 0 16,2 2 0-16,0 1 0 0,0 2 688 0,-2 1 112 16,3 3 32-16,-1 2 0 0,1-2 96 0,-1 3 32 15,4-2 0-15,2 0 0 0,1 0-176 0,4-1-16 0,1-4-16 0,2-2 0 16,3 0-240-16,0-4-64 0,4 0 0 0,0 0 0 16,1-3 64-16,0-2 16 0,1-1 0 0,2 0 0 15,2-1-96-15,3-4-32 16,0-1 0-16,2-2 0 0,0 0 48 0,1-2 16 0,0 0 0 0,-1-3 0 15,0 1-336-15,-3 0-128 0,0-1 0 0,-2 1 0 16,0-2 0-16,-1 1 0 0,0 0 0 0,-3-3 0 0,-1 4 208 16,0 1-48-16,-2 0-16 0,1 0 0 0,-1 1 416 0,-2 2 80 15,1 2 0-15,-2 0 16 0,1 3-464 0,-1 3-192 16,0 0 176-16,-1 3-176 16,1 1-608-16,-1 2-224 15,0 2-32-15,0 2-16 0,-1 0 288 0,1-1 48 0,1 2 16 0,0 0 0 0,0-1 528 16,1 0 320-1,2-1-32-15,-1 0-16 0,2-1 448 0,0 1 96 0,-1-1 16 0,1 2 0 0,1 0-560 16,0-3-96-16,1 2-32 0,-1 0 0 16,1 1-752-16,-1-3-160 0,0 2-16 0,0-1-16 15,0 2-896-15,-1-4-176 0,-1 1-48 0,1-4-8896 0</inkml:trace>
  <inkml:trace contextRef="#ctx0" brushRef="#br0" timeOffset="144473.4">29589 1595 19343 0,'0'4'1728'0,"-2"-1"-1392"0,1 4-336 0,1-4 0 0,0 2 288 0,0 1-16 16,-2 1 0-16,1 4 0 0,-1 6 64 0,-2 3 16 15,0 2 0-15,1-2 0 0,-1-2-160 0,0-1-48 16,2-3 0-16,-2-4 0 0,3-1-144 0,-2-2 0 16,2-2 0-16,0-1 0 0,1-4 0 0,0 0-224 15,0 0 80-15,0-4 16 0,0 2 128 0,1-4 0 16,2-4 0-16,-1 0 0 0,2-5 0 0,1 1 0 16,0 0 0-16,0-2 0 0,0-1 304 0,-1-1 80 0,3-2 32 15,-1-2 0-15,1-2 320 0,2 1 64 0,0 1 16 0,-1-1 0 16,2 6-176-16,0 3-48 0,-1 2 0 0,1 5 0 15,-2 2-384-15,1 3-80 0,0 2 0 0,-1 4-128 16,0 0 128-16,0 0-128 0,1 2 0 0,0 2 0 16,0-1 528-16,1-1 0 0,2 1 0 0,-1-1 0 15,-1 3-192-15,-1-3-32 0,4 2-16 0,-3 0 0 16,0-2-288-16,-1 2 0 0,3 1 0 0,-3-1 0 16,3 0 0-16,-3 2 0 0,1 1 0 0,0-1 0 15,0-1-832-15,0 0-112 0,0 1-16 0,-1 0-12080 16</inkml:trace>
  <inkml:trace contextRef="#ctx0" brushRef="#br0" timeOffset="145006.38">30432 1573 24191 0,'-13'-6'528'0,"5"1"112"0,-1 3 32 0,3 0 0 0,2 2-544 0,1 2-128 0,1-2 0 0,-3 0 0 16,-2 4-560-16,-6-1-144 0,-2 0-16 0,-3 3-16 15,-2 1 224-15,-1 3 32 0,0-2 16 0,0 0 0 0,-1 2 464 0,0 1 0 0,-2 0 0 0,3 1 0 16,0-1 192-16,2 3 96 0,3-5 16 0,2-2 0 15,2 2 592-15,3-3 128 0,0 1 32 0,1-1 0 16,2 1-640-16,1-1-128 0,3 0-32 0,2-2 0 16,0-1-256-16,2 2-144 0,1 2 16 0,2-1 0 15,0 0-320-15,1 1-48 16,3 2-16-16,-2 1 0 0,3-4 256 0,0 0 32 0,1 0 16 0,1-2 0 16,2-1 512-16,1-3 96 0,1 1 32 0,-1-2 0 0,1-2 48 15,0-1 16-15,-1-2 0 0,-1 0 0 0,-1-4-144 0,-1 1-32 16,-1-3 0-16,-1-1 0 15,-1 0 304-15,-1-3 48 0,0 0 16 0,-2 4 0 0,-1-3-304 0,1-1-48 16,-1-3-16-16,0-3 0 0,-1-2 160 0,-2-3 32 16,-1 1 0-16,1-2 0 0,-2-1-32 0,-2 2 0 15,1 1 0-15,-1 0 0 0,-1 1 96 0,1 1 32 16,-2 0 0-16,0 0 0 0,1 1-400 0,-1 2-80 16,2 4 0-16,-1-2-128 0,2 3 0 0,0 0-224 15,1 4 16-15,-2-3 0 16,4 3-800-1,-2 1-144-15,1-1-48 0,0 2 0 0,2-2-656 0,-2 2-128 0,1 4-16 0,-1-1-10160 0</inkml:trace>
  <inkml:trace contextRef="#ctx0" brushRef="#br0" timeOffset="145559.07">30770 1497 14735 0,'-2'0'640'0,"-1"0"160"0,1 0-640 0,-1 0-160 0,2 0 0 0,0 2 0 0,-1 0 496 0,-2-2 64 0,-1 4 16 0,-3 1 0 16,-3 1 288-16,-1 0 64 0,1-1 16 0,-3 4 0 16,1-1 0-16,-2 0 0 0,1 2 0 0,-1 1 0 15,3 0 336-15,-2 0 64 0,2 1 0 0,0 2 16 16,0-2-224-16,3 1-48 15,0 0-16-15,0 2 0 0,2-1-544 0,1 1-96 16,0 1-32-16,2-4 0 0,1 2-400 0,3-2 0 16,0-3 0-16,4 1 0 0,1-3-288 0,1-2 16 15,3-1 0-15,2-2 0 16,3-1-496-16,0-2-80 0,4-1-32 0,0-2 0 16,2-2-272-16,0 0-64 0,1-4-16 0,0 1 0 0,0-1 560 0,-3-2 112 0,2-3 32 0,-1 1 0 15,-3-1 1088-15,-1 2 208 0,0-1 64 0,-4-1 0 0,-1-1 192 0,-1 2 64 16,-1-3 0-16,-2 1 0 15,-1 0-368-15,-1 0-64 0,-3 0-16 0,-1 1 0 16,-1 5-352-16,-2 1-80 0,-2 2-16 0,-1 4 0 0,-3 0-320 0,0 3-80 16,-4 3-16-16,0 0 0 15,-1 4-544-15,-2 0-128 0,1-1 0 0,1 3-16 16,1-3-832-16,2 0-176 0,1 0-16 0,0-2-8992 0</inkml:trace>
  <inkml:trace contextRef="#ctx0" brushRef="#br0" timeOffset="146295.51">31143 1517 11055 0,'1'0'976'0,"-1"3"-784"0,-1-3-192 0,1 2 0 0,0 2 3648 0,0-3 704 15,0 2 128-15,0 3 16 0,0 0-2896 0,0 4-576 16,-2 2-112-16,1 4-16 0,0 3-576 0,-2-3-128 16,2-1 0-16,-1-2-16 0,0 0-176 0,1-1 0 15,0-2 0-15,0-1 0 0,-1-3 0 0,1 1 0 0,0-1 0 0,1-2 0 16,-1-1 448-16,0-1 192 0,1-1 64 0,0 2 0 16,-2-3 272-16,2 0 64 0,0 0 16 0,2-3 0 15,-2 2-432-15,0 1-96 0,0 0-16 0,0 0 0 16,9-22-336-16,-4 13-176 0,-1 0 160 0,1 0-160 15,0 1 0-15,1-1 128 0,-1 1-128 0,0 0 0 16,0 2 0-16,1 0 0 0,-1 0 0 0,1-2 0 16,0 2 0-16,1-2 0 0,0 1 0 0,-1 0 0 15,2 1-128-15,-1-3 128 0,1 3-192 0,-1-1 192 16,0-2-544-16,1 3 0 16,-1 0 0-16,1-1 0 0,-2 4 80 0,0-4 16 0,-2 4 0 0,1 0 0 15,0 3 448-15,0 0 0 0,-2 3 128 0,2 0-128 0,-1 4 576 0,0-1 16 16,-1 4 0-16,0 2 0 0,0 0-208 0,1 2-64 15,0-2 0-15,1 1 0 0,-1-1-160 0,1-4-32 16,-1 0-128-16,3 1 192 0,0-5-32 0,0 2-16 16,2-3 0-16,0-3 0 0,-1 3-144 0,1-6 192 0,1 3-192 15,-1-3 192-15,-1-2-192 0,1 1 0 0,-2-2 144 16,2 0-144-16,-2-2 0 0,0 2 0 0,-1-4 0 16,-1 2 128-16,-2 1-128 0,0-3 0 0,-1 1 0 0,1-3 0 31,-2 3 0-31,0-1 0 0,1 0 0 0,-1 1 0 0,0 2 0 15,0-2 0-15,1 3 0 0,0 0 0 0,2 0-320 0,-1-1-48 16,2 1 0-16,0 1 0 0,3-3-176 0,-1 1-32 16,2-1-16-16,1 0 0 0,-2 0 176 0,2 1 32 15,0 1 16-15,-1 1 0 0,-1 3 368 0,1-2 192 0,0 4-32 0,-2-2 0 0,1 2 192 0,-1 2 32 32,2 2 16-32,-1 2 0 0,1 0-80 0,0 2-32 0,-1 0 0 0,1 5 0 0,1-1 32 0,0-1 16 15,0 4 0-15,0-1 0 0,-2 3-112 0,2-1-32 16,0 0 0-16,0 3 0 0,-1-3-192 0,-1 2 0 15,0 0 128-15,-1 0-128 0,0 3 0 0,2-4 0 16,-1 2 0-16,-1 0 0 16,0-6-416-16,1-1-128 15,-1-2-32-15,2-1 0 0,-2-5-608 0,2-2-128 0,1-2-32 0,0-3-14512 0</inkml:trace>
  <inkml:trace contextRef="#ctx0" brushRef="#br0" timeOffset="148344.47">24850 2728 2751 0,'-2'-4'256'0,"1"-2"-256"0,1 2 0 0,-1 2 0 16,2 2 1104-16,-1 0 176 0,1-3 48 0,-1 2 0 15,0-1 256-15,2-2 48 0,-1 0 16 0,-1 2 0 16,0-1 800-16,0 2 176 0,0 1 16 0,-1 0 16 16,-1 1-96-16,1 2-32 0,-1-1 0 0,2-2 0 15,0 0-624-15,0 0-128 0,-9 20-32 0,5-14 0 16,2-2-736-16,-1 2-160 0,1-2-16 0,-2 1-16 0,3-2-368 0,0 1-80 15,1-2-16-15,0 2 0 0,1 0-192 0,0-2-32 16,1 2-128-16,0 1 192 16,0 1-192-16,2 0 128 0,0 2-128 0,0 0 0 0,1 0 160 0,-1 2-160 15,1 1 160-15,0 1-160 0,0 2 192 0,0-2-48 16,0 4-16-16,0-1 0 0,0 2-128 0,0 2 160 16,1 3-160-16,-1 3 160 0,0-3-160 0,0 4 0 15,1 5 0-15,-1-2 0 0,4 2 0 0,0-3 0 16,-1 0 0-16,2-4 0 0,0 1 0 0,0-6 0 15,-1 0 0-15,-1 0 0 0,1-3 128 0,-2-2-128 0,-2 0 128 16,-1 1-128-16,0-4 160 0,-2 4-160 0,-1-2 192 0,-1 2-192 16,0-2 224-16,-1-1-64 0,0 2-16 0,0-2 0 15,-2 0-144-15,1-2 0 0,-1 3 144 0,1-1-144 16,0 0 0-16,0-1 128 0,1 1-128 0,1 0 0 16,0-1 0-16,0 0 0 0,1 3 0 0,1-4 0 15,1 1 0-15,1-4 0 16,-1 2 0-16,4-2 0 0,-1 2 0 0,0-5 0 0,1-1 0 0,1 0 0 15,-2-1 0-15,1-2 0 0,0-2 0 0,-1 2 0 0,0-4 128 16,0 2-128-16,0-2 128 0,-2-2-128 0,0 2 128 0,-1-2-128 16,0-3 128-16,-1 2-128 0,0-4 0 0,-1-2 144 15,0 2-144-15,0-4 0 16,-1-3 144-16,0 1-144 0,-1-4 0 0,0-2 144 16,0 1-144-16,-2-4 0 0,2-2 0 0,-2-1 0 0,2 1 0 0,1-6 0 15,-1 2 0-15,1 0 0 0,1 0 0 0,0-2 0 31,1 2 0-31,0-2 0 0,2 2 0 0,-2-1 0 0,1 5 0 0,-1 1 0 0,2 1 0 0,0 1 0 0,1 3 0 16,0 0 0 0,1-1 0-16,-1 5 0 0,1-2 0 0,-1 1 0 0,1 1-304 0,-1-1 16 15,1 3 0-15,-1 0 0 16,0 3-96-16,1 0-32 0,0 1 0 0,1 2 0 16,-1 1-80-16,0-1-16 0,0 2 0 0,0 0 0 15,0 3-48-15,1 0-16 0,-1 3 0 0,0-1 0 16,0 2-1392-1,-1 1-272-15</inkml:trace>
  <inkml:trace contextRef="#ctx0" brushRef="#br0" timeOffset="151007.81">25430 3334 19343 0,'1'-5'1728'0,"-1"4"-1392"16,1-2-336-16,-1 3 0 0,0 0 256 0,1 0 0 0,-1 0-16 0,2-4 0 0,-1 2 928 0,1-1 192 16,-2 2 48-16,-1 1 0 15,0 0-80-15,-3 1-16 0,0 4 0 0,1 2 0 16,-2-1-848-16,-1 0-160 0,1 4-48 0,0 0 0 0,-1 2-256 0,2 0 0 16,1 4 0-16,1 1 0 0,1-1 0 0,1 2 0 15,0 1 0-15,1 1 0 0,0-2 0 0,2 2 0 16,-1-2 0-16,3 1 0 0,-1-3-160 0,1 0 16 15,0 0 0-15,0-1 0 16,-1 1-848-16,0-4-160 0,0 1-48 0,-2-1-7056 16,0-2-1408-16</inkml:trace>
  <inkml:trace contextRef="#ctx0" brushRef="#br0" timeOffset="151498.5">25625 3429 22111 0,'-4'0'1968'0,"1"0"-1584"0,0 0-384 0,2 0 0 0,1 0 704 0,0 0 64 16,-3 0 16-16,-1 0 0 0,-3 2-784 0,0 2-144 15,-2 0-48-15,1 2 0 0,0 0 192 0,0 2 0 16,0-2 0-16,2 2 0 0,-2-1-240 0,2-1 48 16,1 0 0-16,-1-2 0 0,1 2 448 0,-1-2 80 15,1 1 32-15,-1-2 0 0,1 1 64 0,0 0 16 32,1-2 0-32,-1 1 0 0,2 0-320 0,-2-3-128 0,1 3 0 0,-1-2 128 15,1 1-288-15,1 1-64 0,-1-3-16 0,0 0 0 16,1 1 96-16,0 2 16 0,1-3 0 0,0 0 0 15,1 0 128-15,2 0 176 0,1 0-48 0,-1-3 0 16,3 3 416-16,-2 0 80 0,3 0 16 0,-5 0 0 16,0 0-320-16,0 0-64 0,22 10-16 0,-16-5 0 0,1 1-240 0,-1 0-192 15,1-1 48-15,1 4 0 16,-1-3-240-16,-1 0-32 0,0 2-16 0,-1 0 0 16,0-1-96-16,0-1-32 0,-1-2 0 0,0 2 0 15,-1-3 16-15,0 2 0 0,-1-1 0 0,1 2 0 0,-2-2 544 0,1 0-128 0,1 1 128 0,1-2 0 0,-2 1 0 31,3-1-128-31,0 0 128 0,2 0 0 16,2-1-832-16,0-2-48 0,-1 0-16 16,2 0-5264-16,1-2-1072 0</inkml:trace>
  <inkml:trace contextRef="#ctx0" brushRef="#br0" timeOffset="151846.46">25796 3511 24879 0,'-3'-3'2208'0,"1"3"-1760"0,2 0-448 0,1 0 0 0,0 0 1536 0,0 0 208 15,2 0 48-15,-1 0 16 32,3-4-1808-32,2 2-480 0,0-1-32 0,2 2-16 0,-1-1 336 0,1-2 192 0,1 2-192 0,-2-2 192 15,2 4-832-15,-1-3-64 0,0 2-16 0,1 1 0 16,-2 0-320-16,0 1-64 0</inkml:trace>
  <inkml:trace contextRef="#ctx0" brushRef="#br0" timeOffset="152177.9">25829 3618 35007 0,'-4'0'1552'0,"2"0"320"0,-1 0-1488 0,2 0-384 0,1 0 0 0,0 0 0 0,1 1 144 0,1-1-144 16,-2 0 192-16,2 0-192 15,1 3 0-15,-3-3 0 0,0 0-240 0,0 0 80 0,22-6 160 0,-12 3 176 16,0 2-48-16,0-2 0 0,-3 3-128 0,2-2 0 16,3 1 144-16,2-2-144 0,-1 3 0 0,2-2 0 15,0 1 0-15,0 1 0 16,0 0-464-16,-1-4-112 0,2 4-32 0,-1-3 0 16,0 0-1904-16,0 0-384 0</inkml:trace>
  <inkml:trace contextRef="#ctx0" brushRef="#br0" timeOffset="152496.24">26220 3366 28559 0,'-1'-3'2544'16,"1"3"-2032"-16,0 0-512 0,0 0 0 0,0 3 1088 0,1-3 128 16,-1 2 32-16,0 0 0 15,1 3-896-15,0 2-176 0,-1 5-48 0,2 1 0 0,-2 3-128 0,1 2 0 16,-1 0 0-16,0 3 128 0,0 1-128 0,0 0 0 16,0 0 0-16,0 3 0 0,-1-3-384 0,-1 1 32 15,1-4 16-15,-1 2 0 31,0-2-384-31,2-2-80 0,0-2-16 0,0-2 0 0,2-4-976 0,-1-5-192 0,1 0-32 0,0-3-8992 0</inkml:trace>
  <inkml:trace contextRef="#ctx0" brushRef="#br0" timeOffset="154416.74">28468 3173 911 0,'7'-6'0'0,"-3"2"0"0,0-2 0 0,-2 3 0 16,-1 3 2560-16,-1 0 416 15,0 0 96-15,0 0 0 0,0 0-96 0,-1 0-32 0,0 0 0 0,-2 0 0 0,1 0-1664 0,-3 3-320 16,5-3-80-16,0 0-16 0,0 0-992 0,-21 4-208 15,15-2-48-15,-2-4 0 0,1 2 512 0,-2-3 112 16,1 2 16-16,-2-2 0 0,-1 1 640 0,-2 1 128 31,-2-3 16-31,1 1 16 0,-5 1-288 0,-2 1-48 16,-1-2-16-16,-3 3 0 0,2 0-256 0,-5 0-64 16,-4 0-16-16,-2 3 0 0,-2-2-368 0,-4 1 0 0,1 1 0 15,-3-2 0-15,0 2 0 0,1 0 0 0,-1-3 0 0,1 3 0 0,1-3 368 0,2 1 0 31,3 2 0-31,-1-3 0 0,1 2 16 0,-1-2 16 0,1 4 0 16,-1-4 0-16,3 2-80 0,1-1 0 0,0 2-16 0,3 1 0 16,3-2 112-16,-1 2 32 0,0 2 0 0,0 0 0 15,1 0-128-15,1 1-32 0,-1 2 0 0,1-2 0 16,3 1-288-16,-3 2 0 0,2-2 0 0,-2 3 0 16,1-4 0-16,1 2 0 0,2-3 0 0,1-2 0 15,3-1 0-15,3 0 0 0,2-3 128 0,1-3-128 16,3 1 320-16,2-3 16 0,1 0 0 0,0 1 0 15,2-2-80-15,-1-1 0 0,1 1-16 0,0-1 0 16,0 1-240-16,1 1 144 0,-2 0-144 0,0-1 128 0,1 4-128 16,0-2 0-16,-1 1 0 0,1 0 0 0,-1 0 0 15,-1 1 0-15,1 1 0 0,1 1 0 0,-1-3 0 0,0 2-176 16,2 1 176-16,-1 0-192 0,1 0 192 0,1 0 0 16,-1 0 0-16,1 0 0 0,1 0 0 0,-1 0 0 15,1-3 0-15,0 3 0 0,1-2 0 0,-1 1 0 16,1-2 0-16,-1 3 128 0,0 0-128 0,0 0 192 15,0 0-64-15,0 0 0 0,0 0-128 0,0 0 0 16,0 0 128-16,0 0-128 0,0 0 0 0,0 0 0 16,0 0 0-16,0 0 0 0,0 0 0 0,0 0-256 15,0 0 64-15,0 0 0 0,0 0 0 0,0 0 0 0,0 0 0 0,0 0 0 16,0 0 192-16,0 0-160 0,0 0 160 0,0 0-160 16,0 0 160-16,0 0 0 0,0 0 0 0,0 0 0 15,0 0 0-15,0 0 0 0,13 19 0 0,-11-22 0 16,2 3 0-16,0 0 0 0,1-3 0 0,-1 0 0 15,3-1 0-15,-1 1 0 0,1-2 0 0,1 1 0 16,-2 0 0-16,1-2 128 0,1 0-128 0,0 2 0 16,1-2 0-16,0 1 0 0,-1 1 0 0,2-2 0 0,3 0 0 0,0 0 0 15,2-2 0-15,1 2 0 0,1-4 0 16,2 2 0-16,1-2 0 0,0 0-192 0,-1 1 192 0,1-3 0 16,0 2-144-16,0-2 144 0,-2 2 0 0,0-3 0 15,-1 3 0-15,-4-2 0 0,1 2-160 0,-2 0 160 16,0 2-208-16,-4-2 80 0,0 4-80 0,-3-1-16 15,-1 4 0-15,-1-2 0 16,-1 4-208-16,1-2-32 0,-3-1-16 0,1 4 0 16,-1 0-160-16,1-2-16 0,-1 1-16 0,0 1 0 15,0 0-256-15,0-2-48 0,2 2-16 0,-2 0 0 16,0 0 416-16,0 0 64 0,0 0 32 0,0 0 0 0,0 0 304 0,0 0 176 0,0 0-192 16,0 0 192-16,-10 18-128 0,5-12 128 0,-3 0 0 15,0 1 0-15,-2 2 0 0,-1 1 0 0,-2-3 0 0,0 5 0 16,-1-3 0-16,-1-1 0 0,2 3 0 0,-1-4 0 15,2 2 0-15,-3 1 0 0,0-1 0 0,-1 1-160 16,-1-1 160-16,-1 1 0 0,1 3 0 0,-2-1 0 16,0 0-208-16,-2 2 32 0,1 1 16 0,-1 1 0 15,0-4-464-15,1 4-80 0,2-3-32 16,0-1 0-16,3-2 736 0,3 0 208 16,1-1 16-16,2-3 0 0,3 1 1104 0,2-3 208 0,1 2 64 0,1-1 0 0,2 1-656 0,2 2-128 15,0-2-32-15,1 0 0 0,1 3-448 0,1 1-80 16,3-1-32-16,1 4 0 0,-1-1-224 0,2 2 0 15,0 2 128-15,0-1-128 0,1 1-240 0,0-3-80 16,0-2-32-16,2-1 0 16,-1-3-768-16,0-4-160 0,4 1-16 0,-1-2-16 15,1 1 416-15,2-2 64 0,0 2 32 0,1-3-11808 0</inkml:trace>
  <inkml:trace contextRef="#ctx0" brushRef="#br0" timeOffset="155190.28">25653 2547 911 0,'-1'3'0'0,"0"-3"0"0,1 0 0 0,0 0 0 0,0 0 1376 0,0 0 192 0,1 0 32 0,-1 0 16 16,1 0-608-16,1 0-128 0,0 0-32 0,-2 0 0 15,0 0 0-15,0 0 0 0,0 0 0 0,0 0 0 16,0 0 224-16,0 22 32 0,-2-16 16 0,-1 4 0 15,1 2-160-15,-1 2-48 0,1 2 0 0,1 1 0 16,-1 3-656-16,2-4-128 0,3 3-128 0,-2-3 192 16,2 0-192-16,0-1 128 0,1-2-128 0,0 2 128 15,1-5 112-15,1 0 16 0,-1-1 0 0,0-3 0 16,0 1-560 0,-2-1-96-16,2 1-32 0,-1-5-5712 0,-2 2-1152 0</inkml:trace>
  <inkml:trace contextRef="#ctx0" brushRef="#br0" timeOffset="155554.31">25881 2598 13823 0,'-2'-3'1216'0,"0"3"-960"0,2 0-256 0,-1 0 0 16,1 0 928-16,0 0 144 0,0 3 16 0,-1-3 16 15,-2 0 144-15,1 2 32 0,-1 2 0 0,3-4 0 16,0 0-112-16,-7 19-16 0,5-9 0 0,-1-2 0 15,1 6-608-15,0-2-128 0,1 4-32 0,0 3 0 32,2-1-784-32,-1 2-176 0,0-1-16 0,1 0-16 0,1 2-992 0,0-1-192 0,-1-1-32 0,2-3-16 15,-1-1-48-15,-1-2-16 0,2 2 0 0,-1-1-4688 16</inkml:trace>
  <inkml:trace contextRef="#ctx0" brushRef="#br0" timeOffset="156138.79">25574 2659 1839 0,'-3'2'160'0,"0"-2"-160"0,1 0 0 0,0 0 0 0,2 0 3488 0,0 0 672 16,2 0 128-16,-2 0 16 16,1 0-2688-16,0 0-528 0,3 0-128 0,-4 0 0 0,0 0-336 0,0 0-64 15,23-6-16-15,-15 3 0 0,0-2 32 0,1 0 16 31,1 2 0-31,0-6 0 0,0 2 400 0,0 0 80 16,0-2 16-16,-2 0 0 0,1 2-160 0,0-2-32 0,-1-1 0 0,0 0 0 16,0 1-416-16,0 0-96 0,-1-3 0 0,-1 5-16 15,0-3-224-15,1 1-144 0,-1 2 192 0,-1-2-192 16,1 1 0-16,0 0 0 0,2 2 0 0,-2-3 0 16,0 3 0-16,-1 1 0 0,1 3-240 0,-2-2 80 0,2 2 16 0,-1-1 0 0,0 3 0 0,0-1 0 15,0 1-16-15,0 0 0 16,1 1 0-16,-1-1 0 0,1 3-16 0,0-1 0 15,0-1 0-15,1 2 0 0,-1 1-64 0,0-1-16 16,0 2 0-16,0-1 0 16,0 2 256-16,1 0 0 0,-2 0 0 0,1 4 0 0,-1-1 256 0,0 1 64 15,0 0 0-15,0 0 0 0,-2 0-320 0,1 1 0 0,0-1 0 0,-1-1 0 16,1 0 0-16,-1-1 0 0,0 0-160 0,0-2 160 16,0 1-192-16,1-1 192 0,1-1-192 0,-1 0 192 15,-2-2-192-15,2 1 192 0,0-1-160 0,1-1 160 0,-3-1-400 16,2-1 16-1,-2 3 0-15,2-3 0 0,-1-3-304 0,0 3-48 16,2-1-16-16,0-1-7504 16,1-2-1488-16</inkml:trace>
  <inkml:trace contextRef="#ctx0" brushRef="#br0" timeOffset="156617.01">26154 2842 20271 0,'-1'-7'896'0,"0"4"192"0,1-1-880 0,-1 1-208 0,1 3 0 0,1-2 0 16,-1 2-576-16,0-1-144 0,1 1-48 0,-1-3 0 16,-1 3-192-16,-2 0-64 0,0 3 0 15,-2 0 0-15,-1 1 1024 0,-1 2 256 0,0 3 32 0,-2 1 0 0,2 0-288 0,-1 2 0 16,1 1 128-16,0-1-128 0,0 1 0 0,2 2 0 16,1-2 0-16,1-3 0 0,2-1 0 0,0 1 128 15,2-1-128-15,0-3 0 0,3 0 320 0,-1 1-64 16,2-6 0-16,2 1 0 0,0 1 112 0,2-6 16 15,-1 3 0-15,2-3 0 0,1-2-384 0,0-3 0 16,3 2 0-16,-2-4 0 0,2 1 0 0,-2-3 0 16,2 2 0-16,-3-2-192 0,1-1 368 0,-2 4 64 15,-1-1 16-15,0-3 0 0,-3 3 192 0,-1 1 32 16,-1 0 16-16,-2-1 0 0,-1 4-144 0,-2-3-32 0,-1 3 0 16,-3 0 0-16,-2 1-64 0,1 0-32 0,-2 4 0 15,-1-2 0-15,-1-1-432 0,-2 4-96 0,-1-2-16 0,0 2 0 31,-2 0-320-31,0-2-80 0,-1 2-16 0,0 0-7712 0</inkml:trace>
  <inkml:trace contextRef="#ctx0" brushRef="#br0" timeOffset="160937.76">29226 2740 7359 0,'-1'-2'656'0,"1"0"-528"0,0 0-128 0,1 2 0 16,0-3 384-16,2 2 32 0,-1-2 16 0,3-4 0 15,1 1 928-15,3-6 192 0,1 3 48 0,1 2 0 16,-1-2 1088-16,-2 2 240 0,2-2 32 0,-2 5 16 0,-1-2-368 15,-1 4-80-15,-1 0-16 0,0 1 0 0,-1 2-1088 0,0 1-208 16,-4 0-64-16,0 2 0 0,-2 2-512 0,0-2-128 16,-2 2 0-16,1 3-16 0,-2-3-256 0,1 4-48 15,-1 0-16-15,-1-1 0 0,1 4-176 0,-1 2 0 16,1-2 0-16,-2 3 128 16,1 3-128-16,1-1 0 0,0 1 0 0,2 1 0 0,-1 1 0 0,2-1 0 15,0 2 0-15,2-2 0 0,0 2 192 0,2-1-32 16,0 1-16-16,-1 0 0 0,3-2 32 0,0 1 0 0,1 4 0 15,0 1 0 1,1 0-32-16,0 1 0 0,0-1 0 0,0-1 0 0,0 3-144 0,1-2 0 16,-2 3 0-16,-2-1 0 15,1-2 0-15,-2-1 0 0,1-1 0 0,-2-1 0 0,-1-3-160 0,1 1-16 16,-1-3 0-16,0-1 0 0,0 2 176 0,0-3 0 16,-1-1 0-16,1 1 0 0,0-4 0 0,0 1 0 15,0-2 0-15,1 0 0 0,-1-4 0 0,0 0 0 0,0-1 0 0,0-4 0 16,2 2 0-16,-2-4 0 0,0 0 0 0,1-4 0 15,1-1 128-15,0 0 16 16,1-3 0-16,0-1 0 0,2-1-144 0,0-4 160 0,1 0-160 0,1-2 160 16,1-4-160-16,2 1 0 0,-1-2 0 0,4-1 0 0,-1 0-192 15,2-2 0 1,-1 1-16-16,1-1 0 0,0 2 208 0,-1 1-192 0,0-1 192 0,-2 2-192 0,0-2 192 0,1 1 0 16,-2-2 0-16,0 1 0 0,0 0 0 0,0-4 0 31,-2 1 0-31,4-3 0 0,0-1 256 0,0 3-48 15,2 2-16-15,1-5 0 0,0 3-192 0,2-2 0 0,3-1 128 0,-1-2-128 16,4 3 0-16,0-3-160 0,1 1 32 0,-2 3 0 16,0 4-288-16,0-2-48 0,-2 5-16 0,-1-1 0 15,-3 5-544-15,-4 0-96 0,-1 4-32 0,-3-2 0 16,-4 5-592-16,-2 1-128 0,-1 1-32 0,-2 3-7760 0,0 1-1568 0</inkml:trace>
  <inkml:trace contextRef="#ctx0" brushRef="#br0" timeOffset="162368.31">29687 3470 6447 0,'8'-3'576'0,"-4"0"-576"0,1 3 0 0,-2-3 0 0,-2 3 320 0,0 0-64 16,1 3 0-16,-1-3 0 15,3 0-448-15,-1 1-112 0,1 1-16 0,-2 1 0 0,1-3 832 0,-2 0 144 16,0 1 48-16,1-2 0 0,-1 1 704 0,1-3 160 16,0 3 32-16,0-3 0 0,2 0 32 0,-1-1 16 15,1 1 0-15,1-4 0 0,0 3-512 0,0-3-112 16,1 1 0-16,-2 1-16 0,2 0-48 0,-1 2-16 0,-1-1 0 15,-1 4 0-15,0-3-160 0,-1 3-16 0,1 0-16 16,-1 3 0-16,1-2 208 0,-2 4 32 0,0 1 16 0,-1 0 0 16,0 4-208-16,-1 0-32 0,0 3-16 0,0-1 0 15,-1 2-336-15,0 2-64 0,-1 2-16 0,0 1 0 16,0-1-336-16,0 2 0 0,-2 0-160 0,0 1 160 16,-2-3-480-1,1 5 16-15,-1-4 0 0,-2 2 0 0,1-1 192 0,-1 0 32 0,-1 1 16 0,-1-2 0 16,1 0-192-16,1-3-32 0,1-1-16 0,0-1 0 15,2-2-560-15,1-3-128 0,1-2 0 0,4 0-8000 16,-1-4-1584-16</inkml:trace>
  <inkml:trace contextRef="#ctx0" brushRef="#br0" timeOffset="163178.29">29928 3550 20271 0,'-2'0'1792'0,"1"0"-1424"0,1 0-368 0,1 0 0 16,0 0 0-16,0 0 144 0,2 0-144 0,-2 0 0 15,1 0-464-15,0-1-208 0,0 2-32 0,-2-1-16 16,0 0 320-16,0 0 64 0,0 0 16 0,0 0 0 0,0 0 320 0,0 0 0 16,-16 15 0-16,10-13 128 0,-3 3 256 0,1 0 64 15,-4 1 0-15,1 2 0 0,0-2 144 0,-1 3 48 16,1-3 0-16,-2 0 0 0,2 0 32 0,0-2 16 15,0 2 0-15,1-2 0 0,3-2 32 0,0 2 16 16,3-4 0-16,0 3 0 0,1-2-224 0,2 1-32 16,1 1-16-16,-1-2 0 0,2 1-464 0,-1-2 0 15,1 4 0-15,1-1-160 0,-2-2 160 0,0 4-192 0,0-1 192 16,0 2-192-16,-2-3 192 0,1 1 0 0,0 1 0 0,1-1-128 16,0-2 128-16,0-1 0 0,0 2 0 0,1-3 128 15,2 0 352-15,0 0 80 16,1-3 16-16,1 2 0 0,0 1 336 0,0-2 80 15,2 2 16-15,-1-4 0 0,2 4-432 0,-1-2-96 0,1 2-16 0,0 0 0 16,0 0-272-16,0 0-48 0,1 2-16 0,0 2 0 16,-2-2-128-16,1 4-192 0,-1 1 32 15,-1 0 16 1,-1 2-944-16,0 1-176 0,0-1-32 0,-1 1-16 0,-1 0-1520 0,1 1-304 16</inkml:trace>
  <inkml:trace contextRef="#ctx0" brushRef="#br0" timeOffset="163684.76">30062 3676 28559 0,'0'-1'2544'0,"0"-1"-2032"0,0 2-512 0,1 0 0 0,0 0 336 0,2 0-16 15,-1-3-16-15,2 2 0 0,1-2 368 0,2 0 80 0,2-2 16 0,0 1 0 16,0 0-528-16,0 1-112 0,1 0 0 0,1-1-128 31,-1 2-592-31,1-2-240 0,0-1-32 0,0 4-16 16,-1-3-1552-16,1 2-320 0,-1-1-64 0,0 2-7552 0</inkml:trace>
  <inkml:trace contextRef="#ctx0" brushRef="#br0" timeOffset="163954.24">30006 3835 27647 0,'-1'-2'2448'0,"1"0"-1952"15,2-2-496-15,1 4 0 0,1-2 528 0,-1-1 16 0,3 2 0 0,3-5 0 16,2 0-368-16,4-4-176 0,2 1 160 0,-1 2-160 31,1 0-464-31,-3 1-192 0,0 1-48 0,0 4 0 16,-3-1-1696-16,-1 2-352 0</inkml:trace>
  <inkml:trace contextRef="#ctx0" brushRef="#br0" timeOffset="164349.38">30408 3628 911 0,'-9'4'0'0,"2"-2"0"15,1-1 0-15,1 2 0 0,1-1 2160 0,2 0 336 16,-1 0 80-16,-2 1 16 0,-3 3-128 0,-4 4-32 16,-1 0 0-16,-1 2 0 0,1 4-400 0,0-4-96 15,2 4-16-15,1-2 0 0,2 1-768 0,0 1-144 16,1-1-48-16,1 1 0 0,1-4-240 0,2 2-48 16,1-2-16-16,0 1 0 0,2-1-352 0,2-1-80 15,0 0-16-15,2-3 0 0,1 0-208 0,2-2-160 16,1-2 32-16,2 0 0 15,1-2-368-15,0-2-64 0,2 0-16 0,1-3 0 16,1 0-256-16,1-6-64 0,1 2-16 0,2-3 0 16,-2-2 336-16,0-1 80 0,-1 1 16 0,1-2 0 0,-4 2 944 0,-2 0 192 0,0-4 48 0,-2 1 0 15,-3 1 336-15,0-2 80 0,-2 1 16 0,-3-1 0 16,1 0-432-16,-4 0-96 0,1 0-16 0,-1-1 0 16,-2 1-592-16,-2 0-208 0,0 3 0 0,-2 1 0 15,0 2-816-15,-4 2-176 16,1 2-16-16,0 4-16 15,-2-2-304-15,-1 4-64 0,-1 0-16 0,0 4-9456 0</inkml:trace>
  <inkml:trace contextRef="#ctx0" brushRef="#br0" timeOffset="165284.96">30270 2360 25791 0,'0'0'2304'0,"1"0"-1856"0,0 0-448 0,0 0 0 0,0 3 992 0,1-3 96 16,-1 1 32-16,1 2 0 0,2 3-208 0,0-2-32 15,0 4-16-15,-3 2 0 0,1 0-352 0,-2 0-64 16,0 2 0-16,0 1-16 0,0-1-432 0,-1 0 0 15,0 1-144-15,1 0 144 0,-1 0-288 0,-1-1 48 16,1 0 16-16,1 2 0 0,-1-4-80 0,1 1-16 16,0-1 0-16,0 0 0 15,1 0-736-15,-1-2-160 0,1 2-16 0,1 0-11824 0</inkml:trace>
  <inkml:trace contextRef="#ctx0" brushRef="#br0" timeOffset="165657.71">30542 2351 28559 0,'-3'0'2544'0,"1"1"-2032"15,2 1-512-15,0 1 0 0,0-3 928 0,0 3 96 16,0 1 0-16,0 2 16 16,-2 3-592-16,1 3-112 0,-1 2-16 0,-1 2-16 15,1 0-624-15,-3 3-112 0,1-1-16 0,-1-2-16 16,0 0-1072-16,0 0-192 0,2 1-64 0,-2 0 0 15,1-4 512-15,-1 2 112 0,1 1 16 0,1-3 0 16,-1 0 112-16,0 0 16 0,2-3 16 0,-1 2 0 16,1-3-416-16,-1-2-96 0,1 2-16 0,-1-6 0 0</inkml:trace>
  <inkml:trace contextRef="#ctx0" brushRef="#br0" timeOffset="166348.94">30105 2424 19343 0,'-1'0'1728'0,"1"0"-1392"0,0 0-336 0,0-3 0 0,1 3 1152 0,0-1 176 16,-1 1 16-16,2-3 16 0,1 1-128 0,1-2-16 16,1 0-16-16,2-2 0 0,1 1-464 0,0 0-96 15,2-1 0-15,1-2-16 0,1 1-208 0,0 0-32 16,-1-2-16-16,1-1 0 0,1 2-208 0,-2 0-32 16,0 0-128-16,0-2 192 0,-1 0-32 0,0 1-16 15,0-1 0-15,-3 2 0 0,3 0 48 0,-1-3 16 16,-1 4 0-16,0-3 0 0,1 0-208 0,-2 1 0 15,0 1 128-15,1 0-128 0,-2 2 0 0,-1 0 0 16,1 0-192-16,-1 2 192 0,0 4-288 0,-3-3 48 16,1 3 16-16,-1 0 0 0,0 0 96 0,-1 3 128 15,0 1-208-15,0-2 80 0,1 2 256 0,0 2 48 0,2 0 16 16,-2 0 0-16,3 1-192 0,0 2 0 0,0 1 0 0,1-1 128 16,0 2-128-16,1 0 0 0,-2-1 0 0,1 3 0 15,-1-4 128-15,0 0 0 0,0 1 0 0,0-3 0 16,0 2 208-16,-2-3 48 0,2 0 0 0,0-2 0 15,0 2 128-15,-1-3 48 0,2 0 0 0,-1 1 0 16,0 0-304-16,0 1-48 0,0-1-16 0,1-2 0 16,0-1-192-16,0 2 0 0,2-1 0 0,-1-2 0 0,3 0 0 15,-1 0 0-15,2-2 128 0,-1-2-128 0,0 4 0 0,-1-2-160 16,0-2 32-16,1-1 0 16,-1 1-192-16,-1 0-48 0,0 1 0 0,-2-3 0 15,1 1-480-15,-2-2-112 0,0 3 0 16,0-1-16-16,-2 1-720 0,-1 0-144 15,-1-1-16-15,-1 4-10752 0</inkml:trace>
  <inkml:trace contextRef="#ctx0" brushRef="#br0" timeOffset="167124.46">30704 2756 19343 0,'-2'-1'1728'0,"1"1"-1392"0,1 0-336 0,0 0 0 16,0 0 1104-16,0 0 160 0,-1 0 16 0,0-3 16 15,-1 3-224-15,0 0-48 0,1 0-16 0,1 0 0 31,0 0-1904-31,0 0-384 0,0 0-80 0,0 0-16 16,0 0 320-16,-10 20 64 0,9-14 16 0,-2 1 0 0,1 1 1360 0,0 0 288 0,0 3 48 0,1-4 16 0,1 3 256 0,-2-1 48 16,2 1 16-16,0 0 0 0,0 1-672 0,0-4-144 15,2 3-32-15,-1-1 0 16,1-3-336-16,2 0-80 0,0 0-16 0,1-2 0 16,0 0-416-16,1-2-64 0,1-1-32 0,-1 1 0 15,2-2-16-15,-1-2 0 0,2 1 0 0,-2-3 0 0,2 2 528 0,-2-4 224 16,1 2-192-16,-1-2 192 0,1 0 704 0,-2 0 272 15,0-4 48-15,0 1 16 0,0-1-176 0,1-2-32 16,0-1-16-16,0 0 0 0,2-2-480 0,-1-1-80 16,1 0-32-16,0 0 0 0,-1 0-224 0,-1 0 0 15,0 1 0-15,0 1 0 0,-3 2-256 0,-1-1 16 0,-1 3 0 16,-2 2 0 0,-2 0 240-16,-2 2 0 0,-2 1 0 0,-3 4 0 31,-2 2-832-31,-4 4-64 0,-2-1 0 0,-4 3-16 15,0 2-1168-15,-4 0-224 0,3-2-64 0,-1 2 0 16,-1-3 1296-16,-1 0 256 0,2 2 48 0,1-2 16 0,3-3 1152 0,2 0 240 0</inkml:trace>
  <inkml:trace contextRef="#ctx0" brushRef="#br0" timeOffset="171648.98">27660 3973 42383 0,'-5'0'3776'0,"1"2"-3024"0,0-2-608 0,3 0-144 15,1 2 640-15,-2-2 832 0,-1 2-720 0,-2-2 112 0,1 3 32 16,0-6 0-16,1 3 0 16,1 0-1344-16,1 0-256 15,1-2-48-15,0 0-13104 0,0 0-2624 0</inkml:trace>
  <inkml:trace contextRef="#ctx0" brushRef="#br0" timeOffset="171902.17">27573 4233 22111 0,'-4'5'1968'0,"1"-4"-1584"0,2 1-384 0,2-2 0 31,1-2 2064-31,-2 2 336 0,0 2 64 0,0-2 16 0,0 2-256 0,0-1-48 0,0-1-16 0,0 0 0 15,0 0-1216-15,0 0-240 16,0 0-64-16,0 0 0 0,0 0-432 0,11-17-80 0,-7 13-128 0,-1-2-18304 16</inkml:trace>
  <inkml:trace contextRef="#ctx0" brushRef="#br0" timeOffset="172107.43">27610 4437 43311 0,'-8'3'1920'0,"3"1"384"0,0 2-1840 0,3-3-464 16,2-3 0-16,-1 1 0 16,1-1-1344-16,-2 3-384 0,0-1-64 15,-2 2 0-15,-1-1 384 0,0 0 96 0,0 1 16 0,0-2-13776 0</inkml:trace>
  <inkml:trace contextRef="#ctx0" brushRef="#br0" timeOffset="172264.98">27594 4513 35935 0,'-10'7'3200'0,"1"-1"-2560"0,0 0-512 0,4-2-128 0,3-2 2000 0,2-2 384 16,0 0 80-16,0 4 16 16,-2-2-2480-16,-1 3-640 0,2 0-48 0,0-1-16 0,1-4 704 15</inkml:trace>
  <inkml:trace contextRef="#ctx0" brushRef="#br0" timeOffset="173528.84">24951 4674 13823 0,'1'-6'1216'0,"-1"1"-960"0,-1 4-256 0,1-2 0 15,0 3 2160-15,0 0 384 0,0 0 80 0,0 0 0 0,0 0-192 0,-1 0-32 16,0 3-16-16,1-3 0 0,0 0-768 0,0 0-144 16,-14 16-48-16,10-10 0 0,-1-2-320 0,0 2-64 15,3-2-16-15,0 1 0 16,-1 1-544-16,2-3-112 0,1 4-32 0,0-4 0 0,2 1-208 0,0-1-128 16,1 0 160-16,1 2-160 0,0-1 0 0,2 2 0 15,0 0 0-15,1 4 0 0,2-1 0 0,2 4 0 16,0 2 0-16,2 3 0 0,-2 3 0 0,0-2 0 15,-2 4 0-15,-2 4 0 0,-1 1 0 0,0 4 128 0,-2 3-128 16,0 3 0 0,-2 7 192-16,-2 2-48 0,0 4-16 0,0-1 0 15,-1-5-128-15,0-2 0 0,0-7 0 0,1-5 0 16,1-5 0-16,0-1 0 0,3-3 0 0,-1-4 0 0,2 1 0 0,0-3 0 0,0-4 0 0,1 2 0 16,-1-5 0-1,0 1 160-15,0-4-160 0,0 0 160 0,0-2-160 0,-1-2 0 16,0 2 0-16,-2-4 128 0,1 0-128 0,-1 0 160 15,1-4-160-15,-2 2 160 0,0-5 128 0,1-1 32 16,1-2 0-16,-1-4 0 0,1-1 32 0,-1-1 16 0,1-2 0 0,1-2 0 0,-1-2-208 16,1 0-32-16,1-6-128 0,1 2 192 0,0-2-192 15,3-4 0-15,0 0 0 0,0-2 0 0,3 0 0 16,-1 1 0 0,0 1 0-16,1-2 0 0,3-1 0 0,-1 0 0 0,1 1 0 0,-1-1 0 0,1 3 0 0,-1 0 0 15,1 1 128-15,-2 3-128 0,1-1 0 0,-2 1 0 31,2-1 0-31,-2 1 0 0,-1-1 160 0,-1 3-160 0,-1 2 160 0,0 1-160 0,-3-1-128 0,0 4-128 16,-1-2-32-16,-1 3 0 16,-1 3-512-16,-2 1-96 0,1 3-32 0,-2 2-18496 0</inkml:trace>
  <inkml:trace contextRef="#ctx0" brushRef="#br0" timeOffset="175069.7">25513 5253 12895 0,'2'-4'1152'0,"-1"2"-928"0,0-1-224 0,1 3 0 0,-2 0 3040 0,0 0 560 0,1 0 112 0,0 3 32 16,0-3-1760-16,2 2-368 16,1 2-64-16,-4-4-16 0,0 0-1152 0,0 0-256 0,9 18-128 0,-7-11 160 15,-1-4-160-15,0 4 0 0,0-1 0 0,-1 1 128 16,2 2-128-16,-2 1 160 15,0-2-160-15,-2 3 160 0,1 2 272 0,-1 3 48 16,-1-1 16-16,0 3 0 0,-2 1-240 0,0 3-32 0,-3 2-16 0,0 3 0 16,-2 2-208-16,-1 5 176 15,-1-2-176-15,0 3 160 0,0-3-160 0,1-4 0 16,1-2 0-16,0-4-176 16,2-1-544-16,3-7-112 0,2-2-32 0,1-3-9056 0,1-5-1792 0</inkml:trace>
  <inkml:trace contextRef="#ctx0" brushRef="#br0" timeOffset="175528.81">25760 5338 20271 0,'-6'1'896'0,"-1"2"192"0,1-1-880 0,1 2-208 0,3-1 0 0,-1-2 0 16,1 4 128-16,-4-2-128 0,-3 7 176 0,-3 0-176 15,-2 5-720-15,-2-1-256 0,0 1-48 0,1-3-16 32,2-1 336-32,0 0 80 0,1 2 16 0,-1-6 0 0,4 2 608 0,-1-6 0 15,1 1 192-15,0-1-64 0,3-1 1536 0,0-2 288 16,0 0 64-16,0 0 16 0,2 0 400 0,0-2 96 15,0 2 16-15,1 0 0 0,-1-3-1168 0,2 3-224 16,-2 0-64-16,1 0 0 0,0 0-896 0,-1 3-192 0,2-3 0 0,-1 2 0 31,2-2-736-31,1 1-112 0,0-1-32 0,1 3 0 0,0-3 560 0,3 0 128 0,1 0 0 0,-5 0 16 16,0 0 736-16,22 3 144 0,-12 0 16 0,1-3 16 16,2 4-48-16,0-1-16 0,1 2 0 0,2 1 0 0,-1-1-352 0,0 2-64 15,-1 1 0-15,1-2-16 0,-1 7-240 0,-2-1 0 16,2 2 0-16,-6 1 0 15,1 2-272-15,-3 0-112 0,-1-1 0 0,-2-2-16 16,-2-2-560-16,0 1-128 0,-1-4 0 0,-1 0-16 16,1-1 256-16,-1-3 48 0,-1-2 16 0,2 1-8272 0,-1-4-1648 0</inkml:trace>
  <inkml:trace contextRef="#ctx0" brushRef="#br0" timeOffset="175812.31">25888 5458 13823 0,'-2'0'1216'0,"-1"0"-960"0,2 0-256 0,1 0 0 0,0 0 3328 0,0 1 608 15,-1-1 128-15,-1 3 32 0,0-3-1984 0,0 0-384 16,1 2-64-16,1-2-32 0,0 0-304 0,0 0-64 16,0 0-16-16,0 0 0 0,17-12-960 0,-10 6-288 15,3 0 128-15,0-1-128 16,2-1-1008-16,1 0-272 0,0 2-48 0,1 0-16 16,0 0-1424-16,-1 2-304 0,0 2-48 0,-1 0-8976 0</inkml:trace>
  <inkml:trace contextRef="#ctx0" brushRef="#br0" timeOffset="176071.04">25911 5557 21183 0,'-2'0'1888'0,"2"0"-1504"16,0 0-384-16,0 0 0 0,2 0 2672 0,-2 0 464 16,1 0 80-16,1 0 32 0,1 0-1760 0,2-1-336 15,0 1-80-15,1 0-16 0,1-3-720 0,1 3-144 16,0-2-16-16,1 1-16 16,1-2-800-16,-1-1-176 0,1 2-16 0,1-2-9712 15,-1 4-1936-15</inkml:trace>
  <inkml:trace contextRef="#ctx0" brushRef="#br0" timeOffset="176316.81">26233 5360 23039 0,'-3'0'2048'0,"-1"3"-1648"0,2 1-400 0,0-4 0 16,2 1 2576-16,-1 1 432 0,-1 5 96 0,-3-1 16 0,0 2-1968 16,-1 6-400-16,-2-2-80 0,2 2-16 15,0 1-272-15,1 1-48 0,-1-1-16 0,-1 2 0 16,2 2-848-16,-1 0-176 0,-1 5-48 0,1-4 0 16,-2 4-1360-16,0 0-256 0,-1 1-64 0,0 1-6496 15,2-2-1296-15</inkml:trace>
  <inkml:trace contextRef="#ctx0" brushRef="#br0" timeOffset="176772.06">26358 5419 22111 0,'-3'2'1968'0,"0"1"-1584"0,1-2-384 0,0 1 0 16,1 1 1392-16,-1-2 192 0,-3 4 32 0,-3 5 16 16,-3 0-1200-16,-2 5-240 0,-2 1-64 0,-1 0 0 15,1-3 368-15,0 3 64 16,0-1 16-16,-1 1 0 0,1 0-352 0,2-1-64 0,0-1-16 0,1 1 0 0,2-3-144 16,3 2 0-16,0-2 0 0,3-3 0 15,1 1-192-15,3-4 192 0,1 0-160 0,3 0 160 0,1-2 0 0,2-1 0 16,2 0 0-16,1-3 0 15,1 0 0-15,3-3 128 0,0 0 0 0,3-3-128 0,-1-1 160 0,2-1-160 16,1-2 128-16,-1 0-128 0,0-2 0 0,0-2 0 16,1-1 0-16,-2-1 0 0,2 0-192 0,-3-3 192 15,-2 3-192-15,-1 2 192 0,-3 0 288 0,-2 2 176 16,1-1 48-16,-2 3 0 16,-3 0 576-16,-1 4 128 0,-2 3 32 0,-2-4 0 0,-1 5-544 0,-1 2-128 15,-2-3 0-15,-1 6-16 31,-2-3-848-31,-2 2-160 0,0 2-48 0,-1 0 0 0,-1 1-640 0,1-2-128 0,0 4-16 0,-2-4-16 0,3 0 720 0,2-3 128 0,-2 1 48 0,2-1 0 32,1-1-368-32,1 1-64 0</inkml:trace>
  <inkml:trace contextRef="#ctx0" brushRef="#br0" timeOffset="177189.1">26649 5471 37775 0,'-9'1'1664'0,"2"1"368"0,-1-2-1632 0,2 1-400 0,3 2 0 15,0-1 0-15,1 0 688 0,-3 0 48 0,-5 4 16 0,-3-2 0 16,-1 5-544-16,-3-3-208 0,3 4 176 0,0-2-176 16,2 2 0-16,1 0 0 0,2 0 0 15,0 2-160 1,3 3-464-16,1-1-80 0,3 1-32 0,-1-2 0 0,3 2 336 0,0-1 64 0,3 1 16 0,0-2 0 16,4-3 176-16,0-1 144 0,3-2-192 0,2-1 192 15,2-3-320-15,3-1 64 0,0-4 0 0,4-2 0 16,0-2 128-16,3-4 128 0,-1 1-192 0,1-3 192 15,-1-2-304-15,0 2 48 0,-2-4 16 0,-3 1 0 16,0-1 112-16,-4 1 128 0,-1 4-208 0,-1-4 80 16,-3 3 400-16,-2-2 96 0,-2 2 16 0,-1 0 0 0,-2-1 320 15,-2 1 80-15,-1 2 16 0,-3 0 0 0,-2 4-608 0,-2-4-192 16,-4 4 128-16,-1 0-128 16,-3 2-1024-16,-4 1-256 0,-2 1-48 0,-3 2-14320 15</inkml:trace>
  <inkml:trace contextRef="#ctx0" brushRef="#br0" timeOffset="178250.74">25798 4328 24879 0,'-1'-1'2208'0,"0"1"-1760"0,1 0-448 0,0 0 0 15,0 0 1504-15,0 0 224 0,0 0 32 0,-2 0 16 16,1 1-592-16,-1 1-112 0,1 2-32 0,1-4 0 16,0 0-608-16,-7 21-128 0,6-9-32 0,-1 1 0 15,-1 0-528-15,1 2-96 0,-1 3-32 0,1 3 0 16,-1-3-576-16,0 4-112 15,0-2-16-15,-1 0-16 0,1 1-304 0,1-5-64 0,0 0-16 0,2-1-6704 16,0-5-1328-16</inkml:trace>
  <inkml:trace contextRef="#ctx0" brushRef="#br0" timeOffset="178535.06">25932 4381 24879 0,'-5'4'1088'0,"0"-2"256"0,1 2-1088 0,2-2-256 0,0 1 0 0,1 1 0 15,0-2 480-15,0 2 32 0,-3 3 16 0,-1 4 0 16,0 2 32-16,0 0 0 0,0 2 0 0,1-1 0 15,2-2-560-15,2 1-224 0,-1-1 16 0,2-2 0 32,0 0-1456-32,2-2-304 0,-1 0-48 0,1 0-16 0,-1-1-240 0,2-1-48 15,0 0-16-15,-1-1 0 0</inkml:trace>
  <inkml:trace contextRef="#ctx0" brushRef="#br0" timeOffset="179089.76">25629 4412 15663 0,'-1'-4'688'0,"1"-2"144"0,1 4-656 0,0-2-176 0,1 1 0 0,0 1 0 16,0 1 480-16,3-4 64 0,1 0 16 0,3-1 0 15,1-3 720-15,0 3 128 0,1-2 48 0,-2 2 0 16,-1 0-48-16,0 0-16 0,-1 1 0 0,0 0 0 16,0 0-176-16,-1 1-48 15,0-2 0-15,-1 2 0 0,0-2-400 0,0 0-96 16,1 0-16-16,-1 0 0 0,1 0-112 0,-1-2-32 15,1 2 0-15,0-3 0 0,2 1-368 0,1-4-144 0,-1 4 0 0,1-6 144 16,0 6-144-16,-1-5 0 0,2 3 0 0,0 2 0 16,-1 1 0-16,-2 3 0 0,0 1-144 0,0 3 144 0,-1 3 0 0,-1 0-128 15,-2 3 128-15,0 1 0 16,-1 2-336-16,1 1 32 0,-2 3 16 0,-1-3 0 0,1 2 160 0,-1 0 128 16,2-2-192-16,-1 3 192 0,0-5-176 0,0 2 176 15,1-2-160-15,-1 0 160 0,1-2 0 0,1 1 0 16,-1-1 0-16,1 0 0 0,-1-2 160 0,2 2 80 15,-2-2 16-15,2-1 0 0,-1 2 256 0,0 1 64 16,0-2 16-16,0 2 0 0,2 0-160 0,-1 1-48 0,1-1 0 16,0 1 0-16,1 2-544 0,0-3-112 0,-1 0-32 0,1-2 0 31,1 2-960-31,-1-2-192 0,1-4-32 0,1 2-16 16,0-2 320-16,1-2 64 0,1-1 16 0,0 0 0 15,1-1-240-15,0-2-64 0,1-3 0 0,1 2-9824 0</inkml:trace>
  <inkml:trace contextRef="#ctx0" brushRef="#br0" timeOffset="180149.11">26136 4682 4607 0,'1'-2'400'0,"-1"2"-400"0,0-2 0 0,1-1 0 0,0 2 944 0,-1-1 96 15,2 2 32-15,-2-4 0 0,2-1 0 0,1 0 0 16,-2-1 0-16,1-3 0 0,0 3 144 0,-2 2 48 15,0 1 0-15,-2 0 0 0,0 1-304 0,-1 2-64 16,0 2-16-16,-2 1 0 0,0 2-304 0,-1 0-64 16,-1 1-16-16,0 0 0 0,2 0-144 0,-1-1-32 0,1 0 0 0,0 1 0 15,0-2 576-15,1 0 128 0,2 1 0 0,-1-4 16 16,2 1 64-16,0 2 16 0,1 2 0 0,1-3 0 16,0 3-704-16,2 0-144 15,-1-1-16-15,2 1-16 16,1 3-784-16,1-3-160 0,0 0-16 0,2 0-16 15,-1 2 96-15,1 0 0 0,0-1 16 0,1 0 0 0,-2-1-288 16,1 3-64-16,0 1-16 0,0-4 0 0,-1 3-608 0,1-3-128 16,-1-3-32-16,-1 1 0 0,0-4 560 0,1 3 112 0,-1-3 32 0,-1-3 0 15,0-1 1056-15,-2 1 224 0,1-2 32 0,-1-1 16 0,-2-1 624 0,0 0 128 16,-1-3 32-16,-1 1 0 16,0-3 352-16,-2 2 80 0,-2-2 16 0,1-2 0 15,0 2 144-15,-3-4 16 0,0 1 16 0,1-1 0 16,0 0-912-16,-1-3-192 0,0 1-48 0,1-1 0 0,1 3-528 0,0 2 0 15,0 2-240-15,2 2 80 16,1 4-352-16,0 2-80 16,0 2-16-16,1 2 0 0,0 0-160 0,-2 2-48 0,1 3 0 0,-3 1 0 15,0 3-848-15,-1 1-160 0</inkml:trace>
  <inkml:trace contextRef="#ctx0" brushRef="#br0" timeOffset="181778.84">28483 5056 19343 0,'0'-1'1728'0,"0"0"-1392"0,0 1-336 0,1 0 0 0,0 0 720 0,0-3 80 16,2 2 16-16,1-1 0 0,2-1-608 0,2-1-208 15,1-2 144-15,0 3-144 16,1-4-1360-16,0 4-368 0,1-4-64 0,-1 1 0 15,1 4 464-15,-1-4 112 0,-1 2 0 0,1 0 16 0,-1-2 1200 0,0 4 0 0,-2-2 256 0,-1 1-32 16,0 1 1072-16,1 1 224 0,-4-2 32 0,1 2 16 16,-1 1 224-16,-3 0 64 0,1 0 0 15,-2 1 0-15,-1 2 208 0,0-3 48 16,-3 3 16-16,-3 0 0 0,0-2-464 0,-3 2-112 0,0 0-16 0,-4 0 0 16,0 0-656-16,-2 0-144 0,-1-2-32 0,-2 2 0 15,-1-1-512-15,0 2-192 0,0-4 0 0,-2 2 144 16,1-2-528-16,-3 0-128 0,-1 0 0 0,-1 0-16 15,-2 0-176-15,-2 2-16 0,0-2-16 0,-1 2 0 16,0 0 144-16,-4-2 16 0,-1 4 16 0,-1-4 0 0,1 3 896 0,-2-3 176 16,2 3 48-16,0-3 0 0,4 3 576 0,0-2 112 15,0 2 32-15,2-2 0 0,3-1-736 0,0 0-144 16,-1-1-16-16,2 1-16 16,-2-3-160-16,0 2-16 0,0 0-16 0,0-1 0 0,-1 2-176 0,3-2 0 15,0 1 0-15,2 1 128 0,0-3-128 0,3 3 0 16,0 0 0-16,1 0 0 0,2 0 0 0,0 3-144 0,1-2 144 0,1 1 0 15,-1 1-224-15,2 1 64 0,0-3 16 0,0 1 0 16,1 1 144-16,2-2-160 16,0 1 160-16,2-2-160 0,0 0 160 0,1 0 0 0,1 0 0 0,2-3 0 15,2 0 0-15,1 0 0 0,2-1 0 0,1 1 0 16,-1-3 208-16,4 2-16 0,-1-2-16 0,0 4 0 16,2-4-48-16,-1 2 0 0,2 0 0 0,0-1 0 15,-1 4-128-15,2-4 160 0,-1 4-160 0,1-2 160 16,1 1-160-16,-1 1 0 15,1-3 0-15,0 1 0 0,2 3 0 0,-1-3 0 0,1-2 0 0,0 1 0 0,1-2-128 16,1 2 128-16,1-2 0 0,-1 0 0 0,1 0 0 0,0-3 0 16,0 2 0-16,0-2 0 0,-1 2 0 0,0 0 0 15,0-1-144-15,-1 1 144 0,-2 0 0 0,-1 2 0 16,0 0 0-16,-2 0 0 0,0 4 0 0,-3-1 0 16,-1-2 0-16,0 4 0 0,-1 0 0 0,0 0 0 15,-2 1-128-15,-1 2 128 16,1-1-256-16,-3 2 0 0,-2 2 0 0,-1 0 0 31,-2 4-320-31,0-1-48 0,-2 1-16 0,-3-1 0 0,-1 4-288 0,0-3-64 0,0 2-16 0,1-2 0 16,1-1 192-16,0-2 48 0,2 2 0 0,0-3 0 0,2 0 1152 0,1 0 224 0,0 2 48 0,2 0 16 15,-1-2 224-15,1 2 64 0,1 1 0 0,1 0 0 16,0 0-592-16,0 2-112 16,2 2-32-16,0 1 0 0,2 0-224 0,0 5 144 0,2-1-144 0,0 4 128 15,3 1-128-15,1-1 0 0,1 0 0 0,1-1 0 16,1-1-128-16,3-4-64 0,1-4-16 0,2 1 0 15,1-3-128-15,2-4-32 0,4 1 0 0,2-2 0 32,4-1-608-32,2-4-128 0,1 0-32 0,2-3-9424 0,4 0-1904 0</inkml:trace>
  <inkml:trace contextRef="#ctx0" brushRef="#br0" timeOffset="182669.34">29259 4829 5519 0,'-2'0'496'0,"-1"-3"-496"0,1 3 0 0,2-2 0 0,0 2 2128 16,-1-1 336-16,-2-2 64 0,1 1 16 0,-2-2 1152 0,-1-2 224 15,1 2 48-15,1 0 16 0,-1 2-1008 0,1-2-208 16,1 2-32-16,-1-1-16 0,2 3-1536 0,0 3-304 15,-1-3-64-15,0 3-16 0,1 2-432 0,0 3-96 16,1 0-16-16,0 2 0 0,2 0-256 16,2 3 0-16,0 0 0 0,1 2 0 0,2 4 0 0,0 0 0 15,2 4 0-15,1 1 0 0,0 2 224 0,2 5-64 16,2 4-16-16,0-1 0 0,0 5-16 0,2-1-128 0,2 5 192 16,-1-1-64-16,0 2-128 0,-1-3 0 0,-2 1 0 15,-2-2 0-15,0-1 0 0,-4-1 0 0,1-1 0 16,-2-2 0-16,2-7 0 0,-3-4 0 0,2-3 0 0,-2-3 128 15,0-5-128-15,1-3 128 0,-1-4-128 0,1-3 128 32,-1-3 80-32,1-2 16 0,-1-2 0 0,2-2 0 0,-1-4 96 0,1-5 32 0,0-2 0 0,0-5 0 15,-1-3-176-15,-1-7-48 0,1-2 0 0,-1-1 0 16,-1-6-128-16,-2 0 128 0,1-1-128 0,1-4 128 16,0 0-128-16,4-7 0 0,-1-4 0 0,2 1 0 15,3-1 0-15,0 2 0 16,3 3-128-16,0 4 128 0,2 6-256 0,-1 1 0 0,2 3 16 0,-2 4 0 0,-1 5 80 0,0 2 16 15,0 3 0-15,0 1 0 0,0 3-16 0,-1 6 0 16,-3-1 0-16,2 3 0 16,0 5-288-16,-2 0-48 0,-2 5-16 0,-1 2 0 15,-3 0-720-15,0 4-160 0,-2 1-16 0,-2 4-16 0</inkml:trace>
  <inkml:trace contextRef="#ctx0" brushRef="#br0" timeOffset="183590.19">29843 5456 34095 0,'-1'0'3024'0,"-1"0"-2416"16,2 0-480-16,0 0-128 0,0 0 640 0,0 0 128 15,0 0 0-15,0 0 16 0,2 0 96 0,-2 0 16 16,2 2 0-16,-2-2 0 16,0 0-1168-16,0 0-240 0,0 0-32 0,13 17-16 15,-11-5-432-15,0-2-96 0,0 3 0 0,-1 4-16 16,0 6 336-16,-2-1 64 0,1 4 0 0,-3 5 16 31,1-2-80-31,-2 5-32 0,1-2 0 0,-2 3 0 16,0-1-416-16,0-5-64 0,0-1-32 0,0-6 0 0,2 1-1056 0,0-7-224 0,1-3-32 0,1-2-5440 0</inkml:trace>
  <inkml:trace contextRef="#ctx0" brushRef="#br0" timeOffset="184049.71">30115 5478 43311 0,'-9'4'1920'0,"2"-2"384"0,-2 1-1840 0,3-2-464 0,4 1 0 0,-1-2 0 15,2 0-1024-15,-3 3-288 0,-3-2-64 0,-2 4-16 0,-2-4 1008 0,0 3 192 16,2-2 32-16,1 1 16 0,-1 1 144 0,1-2-192 16,2 2 192-16,0-1-192 0,0 4 16 0,0-1 0 15,-2 2 0-15,2-1 0 0,0 3 48 0,-1-3 0 16,0 4 0-16,0-1 0 0,1 0 128 0,-2 2 0 15,2-2 0-15,1-4 0 0,0 3-320 0,3-5 32 16,1-2 0-16,-1-1 0 0,2 2 480 0,2-3 80 0,0-3 32 16,0 2 0-16,2-1 208 0,0-2 32 0,1-1 16 0,-1 4 0 15,0-2-560-15,1 3 0 0,-1 0 0 0,-1 0-144 16,-1 3 144-16,-1 1 0 0,1-1 0 0,-1 6 0 16,-1-2 208-16,0 4 80 0,0-1 16 0,0 0 0 15,0 0-96-15,1-1-16 0,0-2 0 0,2-1 0 16,0-1 0-16,2-3-16 0,3 0 0 0,-1-2 0 15,3 0 176-15,1 0 32 0,2-2 16 0,0 2 0 16,1-2-128-16,1 2-16 0,2 0-16 0,-2 2 0 16,0 0-560-16,-3 2-96 0,0 2-32 0,-2 0 0 15,-2 0-880-15,-3 2-176 0,-2 0-32 0,-1 1-16 16,-2-3-1072-16,0-1-224 0</inkml:trace>
  <inkml:trace contextRef="#ctx0" brushRef="#br0" timeOffset="184241.39">30455 5535 2751 0</inkml:trace>
  <inkml:trace contextRef="#ctx0" brushRef="#br0" timeOffset="184415.54">30508 5506 4607 0,'4'-3'192'0,"-2"0"64"0,2 2-256 16,-1-1 0-16,-1 2 0 0,-1 0 0 0,1 0 0 0,-1 0-288 0,2-3 64 16,1 3 16-16,1 3 208 0,0-3 0 0,0 3 0 15,-1 0 0-15</inkml:trace>
  <inkml:trace contextRef="#ctx0" brushRef="#br0" timeOffset="184716.59">30321 5602 23951 0,'-1'-2'2128'0,"0"2"-1696"0,1 0-432 0,0-2 0 0,1 2 2192 0,0 0 368 15,1-4 64-15,0 2 0 0,3-2-1344 0,0-2-256 16,1 0-64-16,0 2-16 0,2-2-496 0,-1 1-112 16,2 0-16-16,0 0 0 0,-1 1 16 0,1 0 0 15,0-2 0-15,-1 4 0 0,1-4-128 0,0 2-16 16,-1 0-16-16,1-1 0 0,-1 2-176 0,1-4 0 16,0 1 0-16,-1 3 0 15,2-4-1008-15,-1 1-128 0,0 0-16 0,-2 2-9920 0,1 1-1984 0</inkml:trace>
  <inkml:trace contextRef="#ctx0" brushRef="#br0" timeOffset="185084.49">30350 5698 24879 0,'0'0'1088'0,"-1"0"256"0,1 0-1088 0,0-2-256 0,0 2 0 0,0 0 0 16,1 0 1184-16,0 0 176 0,0-3 48 0,3 2 0 15,0-2 80-15,-4 3 32 0,0 0 0 0,18-8 0 16,-10 7-944-16,-1-2-176 0,2 1-32 0,1 0-16 16,0-1-352-16,1 0-160 0,0-1 16 0,0-1 0 15,1 2-480-15,0-3-80 16,0 2-32-16,0-2-14608 0</inkml:trace>
  <inkml:trace contextRef="#ctx0" brushRef="#br0" timeOffset="185685.55">30900 5419 25791 0,'-1'-2'2304'0,"1"2"-1856"0,0 0-448 0,-1 0 0 15,1 0 2080-15,0 0 320 0,0-2 64 0,-2 1 16 16,1-2-1584-16,0 1-304 0,-1 0-64 0,-1-2-16 16,1 0-1600-1,-2 0-336-15,-1 0-64 0,-1 2-16 0,0-1-32 0,-3 2 0 0,0-1 0 16,-2 2 0-16,-1 0 1536 0,-2 2 464 0,2-1 16 0,-1 2 0 15,1 1 1280-15,1-1 256 0,1 2 48 0,0 1 16 0,1-2-736 0,2 2-160 16,-2 1-32-16,2 0 0 0,1 2-896 0,0 1-256 16,1 2 0-16,0-2 128 31,0 2-656-31,1 3-144 0,0-1-32 0,3 0 0 0,0 0-320 16,0-4-80-16,2 2-16 0,0-3 0 0,2-2 576 0,0 2 112 0,2-5 32 0,0-2 0 15,1 2 400-15,1-4 304 0,1-4-48 0,2 2-16 0,1-4-240 0,0-1 144 16,2 0-144-16,0-2 128 0,2 2-320 0,0-6-80 15,0 2-16-15,0 0 0 16,-2-1 288-16,2-3 0 0,-1 1 0 0,1 0 144 0,-3 0 32 0,-1-1 0 16,-1 3 0-16,-3 1 0 0,0 2-176 0,-4-1 0 0,-1 4 144 15,-1 2-144 1,-2 2 640-16,-2-1 48 0,-1 6 16 0,-2-1 0 0,0 2 0 0,-1 2 0 0,-1 4 0 0,-1 0 0 16,2 2-416-16,0 1-80 0,-1 3-16 0,3-1 0 15,0-2 144-15,2 2 32 0,1 1 0 16,0 0 0-16,2 0-48 0,0-2 0 0,1 3 0 0,0-1 0 15,1 0-192-15,-1 0-128 0,0 3 160 0,0-3-160 16,-1 3 128-16,-1-1-128 0,0 2 0 0,-2-2 0 0,0 0 0 16,-1-1 0-16,0 0 0 0,-1 1 0 15,2-7-768-15,0 0-192 0,2-5-32 0,0-2-16 16,-1 0-1552-16,2-6-304 0</inkml:trace>
  <inkml:trace contextRef="#ctx0" brushRef="#br0" timeOffset="186274.11">31152 5503 24879 0,'-1'0'2208'0,"1"-4"-1760"0,0 4-448 0,1-2 0 16,1 2-240-16,0-4-128 0,1 1-16 0,0-3-16 15,2-4 0-15,0 0 0 0,3-1 0 0,-2 1 0 0,0 0 48 16,-1 1 16-16,-1 2 0 0,-2 1 0 0,-1 0 720 0,-1 2 128 16,-1 2 48-16,-3 2 0 0,-2 0 912 0,-2 2 176 15,-2 2 32-15,-4 5 16 0,0-2-288 0,-3 3-48 16,-1 2-16-16,-2 3 0 0,-1 1-880 0,1 0-176 15,3 0-32-15,1-1-16 0,3-1-48 0,2-2 0 16,1 2 0-16,2-3 0 0,0 1 352 0,2-2 64 16,1-2 16-16,0-2 0 0,3 2-432 0,-1-4-64 15,3 2-128-15,1-3 176 0,2-3-176 0,1 1 192 16,2-1-192-16,1 0 192 16,2-1-720-16,2-2-144 0,1 0-32 0,3-4 0 15,0 1-1264-15,0 0-256 0,1-3-48 0,-1 2-16 16,0-3 432-16,1 1 96 0,0-3 16 0,0 2 0 0,-1-2 1200 0,-2 2 240 0,1-2 48 15,-3 2 16-15,0 0 240 0,-1-3 0 16,-1 5 0-16,-2 0 160 0,1 0-160 0,-4-1 192 16,0 2-192-16,-1 0 192 0,-1 4 576 0,-1 0 112 0,1 1 16 0,-2 2 16 15,-2 0 736-15,1 2 144 0,0 1 16 16,-2 0 16-16,1 4-464 0,-1 0-80 0,2 4-32 0,-1-1 0 16,-1 2-624-16,1 5-128 0,-1-1-32 0,1 2 0 15,1 1-128-15,-2 0-16 0,1 6-16 0,-1-3 0 16,1 1-304-16,-2-1 0 0,0 0 0 0,-1-2 0 15,-1 1 0-15,0-1 0 0,0-2 0 0,0-2 0 0,-1-1-224 0,1-2-96 16,1-3-32-16,0-3-10704 16,0-1-2128-16</inkml:trace>
  <inkml:trace contextRef="#ctx0" brushRef="#br0" timeOffset="187001.09">30320 4333 35935 0,'-1'4'3200'0,"1"-1"-2560"16,0 0-512-16,-1-1-128 0,2 2 608 0,-1-2 96 0,1 3 32 0,0 6 0 16,1 2-432-16,-1 4-96 0,0 4-16 0,-1 1 0 15,0-2-400-15,0 2-96 0,-1 0-16 0,0 0 0 31,-2-4-864-31,0 2-176 0,1-4-48 0,0-1 0 16,-1 1-592-16,2-6-128 0,-1 2-32 0,-1-4-10384 0</inkml:trace>
  <inkml:trace contextRef="#ctx0" brushRef="#br0" timeOffset="187510.04">30596 4361 24879 0,'-1'4'2208'0,"0"-2"-1760"0,1 0-448 0,0 0 0 0,0-2 1024 0,0 3 112 16,-2 0 16-16,1 4 16 0,0 2-256 0,-2 0-48 16,1 1-16-16,-2 2 0 0,2-2-848 0,-2 3 0 15,1-1 0-15,0-1 0 16,2 1-832-16,-2 3-64 0,3-1-32 0,-1 1 0 15,1-2 96-15,0 2 32 0,0 1 0 0,0 0 0 16,0 3-608-16,-1-3-112 0,1-4-16 0,-2 2-8320 0</inkml:trace>
  <inkml:trace contextRef="#ctx0" brushRef="#br0" timeOffset="188143.37">30082 4487 13823 0,'1'-2'1216'0,"0"-1"-960"0,0 2-256 0,-1 1 0 15,2-2 2880-15,-1 2 544 0,1 0 96 0,1-4 32 16,0 2-2016-16,2-2-416 0,3-2-80 0,0 0-16 0,2-1-448 0,-1-1-112 16,1 0-16-16,0-2 0 15,0 2-608-15,1-2-128 0,1-3-32 0,2 0 0 16,-1 0-304-16,2-3-64 0,1 2-16 0,0-3 0 0,0 1 704 0,1-2 0 16,0 2 0-16,-2 0 0 0,1 3 336 0,0-1 48 15,-1 1 16-15,-2 2 0 0,1 2 368 0,-1 1 64 16,-1 0 0-16,0-2 16 0,-1 4-16 0,-1 1-16 15,0 2 0-15,-1-1 0 0,-1 4-176 0,-2-3-48 16,2 6 0-16,-2-1 0 0,-1 3-592 0,-1 4 0 16,-2-3 0-16,1 4 0 0,-2-1-304 0,-1 1 32 15,-1 2 0-15,-1 0 0 0,0 1 272 0,-1-3 176 0,2 3-32 16,0 0 0-16,0-1 16 0,1 0 0 0,0 2 0 16,1 1 0-16,1-3 160 0,1-2 48 0,1 2 0 0,1-2 0 15,-1 0 0-15,4 0 0 0,-1 1 0 0,2-3 0 16,0 0-368-16,0 0 0 0,1 0 0 0,0-4 0 15,0 0 0-15,0-2-160 0,0 1 16 0,1-3 0 32,-1 0-288-32,1-3-48 0,0 1-16 0,2-2 0 0,-1 0-912 0,-1 1-176 15,3-4-32-15,-2 1-13728 0</inkml:trace>
  <inkml:trace contextRef="#ctx0" brushRef="#br0" timeOffset="188753.81">30887 4643 21183 0,'0'-2'1888'0,"0"1"-1504"0,0 1-384 0,0 0 0 0,0 0 784 0,0 0 96 16,-2 0 16-16,1-3 0 0,-1 3 400 0,-2 3 96 15,-1-3 16-15,-2 3 0 0,-1 3-336 0,-1 1-64 16,0 0-16-16,-1 4 0 0,-1-1-160 0,1 0-48 16,0 2 0-16,1 2 0 0,4-2-448 0,-2 1-80 15,2-1-32-15,1 0 0 0,0 1-224 0,3-1-208 0,0 2 32 0,2-2 16 31,0-3-224-31,1 1-64 16,3 0 0-16,0-4 0 0,1 1 256 0,1 2 32 0,2-3 16 0,-1 0 0 16,4 0-176-16,0-2-16 0,2-1-16 0,-1-3 0 15,2 0-224-15,0-3-32 0,2-1-16 0,0-2 0 0,2 0 208 0,0-3 32 0,-1-1 16 0,-1 1 0 16,-1-1-272 0,-2-3-48-16,-2 3-16 0,-3-2 0 15,-1 2 992-15,-4-2 192 0,0 2 32 0,-3-3 16 0,-2 1 1376 0,-1 2 272 16,-4-1 48-16,-2 0 16 0,-2 2-1024 0,-1-1-208 0,-3 1-48 0,0-3 0 31,-1 5-1824-31,-3-3-368 0,0 1-80 0,-2 3-15152 16</inkml:trace>
  <inkml:trace contextRef="#ctx0" brushRef="#br0" timeOffset="198258.06">23178 7118 8287 0,'2'-5'736'0,"0"3"-592"0,-2 0-144 0,1 2 0 15,-1 0 2240-15,0 0 432 0,0 0 80 0,0 0 0 0,0 0-784 16,-1 0-176-16,1 0-16 0,0 0-16 0,0 0-1072 0,0 0-224 15,0 0-32-15,0 0-16 0,0 0 416 0,0 0 96 16,-13 19 16-16,12-16 0 16,2 3 544-16,-1 1 112 0,1 1 32 0,2 2 0 0,2 0-352 0,-1-1-64 15,-1 2 0-15,2 1-16 0,1 1-784 0,1-1-160 16,0 0-16-16,-1 1-16 16,2 0-224-16,-3 2 0 0,1 1 0 0,-2-2 0 0,-1 4 0 0,0 1 0 15,-2-1-160-15,-1 5 160 16,0-1-496-16,-3 6-16 0,0 5 0 0,-2-1 0 15,1 1-1200-15,-1 2-240 0,-1 1-48 0,1-4-16 16,4-4-1712-16,0-7-352 0,3-5-64 0,3-7-5520 0</inkml:trace>
  <inkml:trace contextRef="#ctx0" brushRef="#br0" timeOffset="199173.84">23628 7157 2751 0,'-2'0'256'0,"0"0"-256"0,1-1 0 0,1 1 0 0,0 0 1744 0,0-2 304 15,0 0 64-15,0 2 16 0,1-2-320 0,1-4-64 16,-1 2-16-16,0-1 0 0,0 1-416 0,2 1-96 16,-2-1 0-16,-1 1-16 0,1 3 224 0,-1-2 48 15,1 4 16-15,-1-2 0 0,0 4-96 0,-1 2-32 16,0 0 0-16,1-6 0 0,0 0-112 0,-4 23-32 0,3-11 0 16,1 2 0-16,0 3-352 0,0 3-80 15,0-2-16-15,0 2 0 0,0 2-496 0,0-1-96 16,1 2-32-16,-1-1 0 0,0-2-144 0,1 2 0 15,-1 3 0-15,0-3 0 0,0 0 0 0,2-1 0 0,-1-1 0 0,0 0 0 16,0 1 192-16,1-3-32 0,0 2-16 0,-1-5 0 16,2-1-144-16,-2-2 0 0,3-3 0 0,-2-4 0 31,1 0-832-31,-1-4-112 0,1 1-16 0,-1-4-10112 0,1 1-2048 0</inkml:trace>
  <inkml:trace contextRef="#ctx0" brushRef="#br0" timeOffset="199921.02">23084 7233 21183 0,'-16'-4'1888'0,"3"2"-1504"0,5 2-384 0,2 0 0 15,2 2 0-15,3-2 144 16,-1 0-144-16,-1 2 0 16,-3-2-3008-16,-3 2-704 0,-2 0-128 0,1 1-48 0,2-3 3072 0,2-3 624 0,1 3 192 0,3-4 0 15,2 2 0-15,0 0-128 0,0 0 128 0,1 0 0 16,0 2 0-16,1 0 0 0,-1 0 0 15,-1 2 0-15,1-2 2112 0,-1 4 496 0,0-2 80 0,0-2 64 16,0 0 576-16,0 0 128 0,0 0 0 0,3 23 16 16,-2-22-928-16,-1 4-192 0,1-4-48 0,-1 2 0 0,1-1-1056 0,-1-1-224 15,1 2-32-15,1-3-16 0,-2 1-624 0,1 1-128 16,1-2-32-16,0 0 0 0,0-2-64 0,1 1-128 16,-2-3 176-16,1-1-176 0,1-1 0 0,1-1 0 31,-2-3 0-31,2 1 0 0,-1-3 272 0,2-2 0 15,-1-1 0-15,1-1 0 0,0 4-16 0,1-4 0 0,0 0 0 16,0-3 0-16,2 3-128 0,1 0-128 0,-1 0 192 0,1 0-192 16,1 3 208-16,1 1-64 0,0 0-16 0,0 2 0 15,2 4-128-15,-1-1 0 0,3 1 0 0,0 0 128 0,-1 0-128 0,2 0 0 16,1 2 0-16,-1-2 0 16,0 0 0-16,-3 2 0 0,-2-2 0 0,1 3 0 0,-4 1 0 0,1 2 0 0,-2 0-144 0,1 2 144 31,-1 4-160-31,1-2 32 0,0 5 0 0,1-1 0 0,0 6 128 0,0-2-128 15,1 1 128-15,0 3-128 0,3-3 128 0,-1 2-128 0,2-1 128 0,0-2-128 16,2 1 128-16,1-1 0 0,2 0 0 0,1 1 0 16,-1-3 0-16,0-3 0 0,2 2 128 15,0-1-128-15,-1 2 0 0,0-4 0 0,-3 2 0 0,-1 0 128 32,1 0-128-32,-3 1 0 0,0-3 128 0,-3 1-128 0,0 2 0 15,-1-3 0-15,0 4 0 0,-1 0 0 0,-1 1 0 16,0-1 0-16,-1 2 0 0,1-2 0 0,-2-3 0 0,0 2 0 15,1-3 0-15,0-2 128 0,1 0-128 0,1-3 0 16,-2 0 0-16,2-1 0 0,1-1 0 0,-2 0 0 16,1-1 0-16,0-1 0 0,-2 0 0 0,1 0-208 15,-1 0 48-15,0-1 16 16,0-1-640-16,0 1-128 0</inkml:trace>
  <inkml:trace contextRef="#ctx0" brushRef="#br0" timeOffset="203123.63">485 15266 21183 0,'-19'-7'1888'0,"3"0"-1504"15,7 1-384-15,6 2 0 16,-1 2-3136-16,-3-5-704 0,-8-2-144 0,-7-6-32 16,-3-3 2624-16,4 0 528 0,6 2 96 0,8 3 32 0,7 7 1488 0,4 0 288 0,5 2 64 0,5 4 16 15,3 0-672-15,3 0-128 0,5 4-16 0,-1 2-16 16,2 0 1104-16,-1 2 208 0,0 1 64 0,-1 0 0 16,1 0 416-16,1-3 96 0,3 2 0 0,-1-2 16 15,-1 0-976-15,0-4-208 0,3 0-48 0,0-2 0 0,1-2-608 16,0 0-128-16,-2-2-32 0,0-2 0 0,0 0-192 0,0-3 144 15,-1 2-144-15,-1-3 128 0,1 4-128 0,-2-3-256 16,-2 5 64-16,1-2 16 0,0 3 16 0,-2 0 0 16,2-1 0-16,-4-1 0 0,0 4 16 0,-1-5 0 15,1 1 0-15,-3 0 0 0,1-1 144 0,-2 0 0 16,-1 0 0-16,-1-3 0 0,-2 5 256 0,-2-2 48 0,-1 0 0 16,-2 0 0-16,0-1 272 0,-3 1 64 0,-2 0 16 0,0-1 0 31,-1 0 64-31,-3-5 16 0,-1 0 0 0,-2-2 0 0,-2-2 464 0,-2 1 80 0,0-1 32 0,-2 0 0 15,-1 0-544-15,-2-1-96 0,1 1-32 0,-2 0 0 16,-1 2-352-16,1-1-80 0,-1 3-16 0,0 2 0 16,0 2-192-16,0 0 0 0,0 4 0 0,1 2 0 15,-3 2 144-15,3 2-16 0,-1 2 0 0,0-2 0 16,1 4 0-16,2-1 0 0,1 4 0 0,0 0 0 0,3-2-128 16,3 2 0-16,2-3 0 0,1-2 0 15,2 2-720-15,2 0-80 16,3 0-16-16,0-2 0 0,1 2-752 0,2-2-160 0,1 1-16 0,3 2-16 31,2-1 1008-31,1 3 208 0,1-3 32 0,2 2 16 0,2 0 496 0,3 2 0 0,-1 3-128 0,0 0 128 0,-3-1 0 0,-1 3 0 16,3 3 0-16,-1 3-144 0,-3 1 144 0,-1 3 0 15,-1-2 0-15,-4 4 0 16,0-1 0-16,-3 3 224 0,-2-5-32 0,-2-1 0 0,-3 0 576 0,-3-2 128 16,-2-1 0-16,-4-1 16 0,1-1 48 0,-2-2 16 15,-2-1 0-15,-1 1 0 0,-1 0-464 0,1-2-80 16,0-2-32-16,1 1 0 31,-2-1-1216-31,2-2-240 0</inkml:trace>
  <inkml:trace contextRef="#ctx0" brushRef="#br0" timeOffset="205014.09">24156 7580 37775 0,'-4'0'3360'0,"2"0"-2688"0,1 0-544 0,2 0-128 0,0 3 448 0,-1-3 48 16,0 0 16-16,0-3 0 0,0 3 0 0,0 0 16 15,3-2 0-15,-3 2 0 0,0 0-368 0,0 0-160 16,0 0 128-16,0 0-128 0,19 8 0 0,-14-1 0 31,-1-1 0-31,1 0 0 0,1 4 0 0,-1 0 0 16,0 5 0-16,0-3 0 0,0 4 0 0,-1 0 0 16,1 0 0-16,-3 3 0 0,2 0 0 0,-2 0 0 0,3 1 0 0,-2-2 0 15,0 3 128-15,0-1-128 0,-2 0 192 0,2-2-64 16,-3 1-128-16,0 1 0 0,-2 1 0 15,1-3 0-15,-1-2 0 0,-2 1 0 0,-1-4 0 16,0-2 0 0,-1-1-544-16,1-4 16 0,1 1 0 0,-1-4-11584 0,0-3-2320 0</inkml:trace>
  <inkml:trace contextRef="#ctx0" brushRef="#br0" timeOffset="206913.59">26374 7198 10127 0,'-2'3'896'0,"1"-3"-704"0,1 2-192 16,0-2 0-1,0 0-448-15,1 0-112 0,-2 0-16 0,-1 0-16 0,0 1 592 0,0-1 0 0,-1 3 0 0,3-3 0 16,0 0 1280-16,0 0 240 0,0 0 32 0,0 0 16 16,0 0 48-16,0 0 16 0,-22-6 0 0,17 6 0 15,0 0 384-15,-3 0 80 0,2 2 16 0,-2-2 0 16,-1 1-944-16,-1 2-176 0,0-1-32 0,-2-2-16 15,-1 1-608-15,0 2-112 0,-2-2-32 0,-1 2 0 16,0-3 96-16,-1 2 16 0,-3-2 0 0,-2 1 0 0,-2 2 576 16,-2-1 112-16,0-2 32 0,-4 4 0 0,-2-4-80 15,-2 2-16-15,-1-2 0 0,-1 0 0 0,2 0-352 16,-1-2-80-16,3 0-16 0,0-2 0 0,3 1-144 0,2 0-16 16,-1-1-16-16,-1 0 0 0,1-1-144 0,-1 2-32 15,2-4 0-15,0 1 0 0,0 0-128 0,1 0 0 16,-2 2 0-16,1 0 0 0,2-1 0 0,1 2 0 15,1 3 0-15,2-3-176 0,2 2 176 0,0 1 144 16,3 0-16-16,0 1-128 0,2 2 160 0,2-1-160 16,2-2 128-16,0 1-128 0,3 2 0 0,1-3 128 15,1 0-128-15,1 0 0 0,1 2 176 0,1-2-48 16,2 0-128-16,-1 2 192 0,1 0-64 0,0-2-128 0,1 3 176 16,-1 0-176-16,0 0 128 0,0 0-128 0,1 4 0 0,-1-4 0 15,0 4 0-15,1-4 0 0,-1 3 0 0,0 1 0 16,2-1 0-16,-2 0 0 0,1-2 0 0,0 1 0 15,2-2 0-15,-2-3 0 0,3 4 0 0,-2-4 0 16,3-2 0-16,-1 0 0 0,1 0 128 0,1-2-128 16,1 0 0-16,1-2 160 0,-1-2-160 0,1 0 128 15,1-3-128-15,0 1 192 0,1-3-192 0,0-2 192 16,0 1-192-16,1-1 192 0,0 2-192 0,0-6 192 16,3 3-192-16,-2-2 0 0,2 1 0 0,-2 1 0 15,2 4 0-15,-2 0 0 0,-1 2 0 0,-1 4 0 0,-2-1-144 0,-1 4-16 16,0 0 0-16,0 1 0 15,-3 2-48-15,1 0-16 0,0 2 0 0,-1 1 0 0,0-3-32 0,0 3 0 16,-1 1 0-16,1 2 0 0,0 0 96 0,-1 1 16 16,0-1 0-16,-1 0 0 0,1-2 144 15,-1 2-160-15,-2 0 160 0,1-2-160 0,-2 1 160 0,0-2 0 16,-3 1 0-16,-1 0 0 0,-1 1 192 0,-2-1 0 16,-4 2 16-16,-1 0 0 0,-3 1-208 0,-4 2 0 15,-4 3 128-15,-3 1-128 0,0 0 0 0,-3 2 0 16,2 1 128-16,-1-2-128 0,1 2 0 0,2-1 0 0,3-3-144 15,0 0 144-15,5-4-224 0,3 1 48 0,1-3 16 0,3 0 0 16,1-2 368-16,2-2 80 0,0 2 16 0,2-3 0 16,1 1-144-16,1 1-32 0,1-2 0 0,0 2 0 15,1-1-128-15,-1 2 0 16,1-2 0-16,1 2 0 0,1 2 128 0,0-2 0 0,1 2 0 0,0 0 0 16,3 2-128-16,-1 0 0 0,4 2 0 0,0 0 128 15,2 1-128-15,1 2 0 0,2 0 0 0,3 0 0 16,1 0 0-16,2 0 0 15,5 1 0-15,0-4 0 0,4 0 0 0,2-4-144 16,-1 1 0-16,6-5 0 0,1-2-144 0,4 0-32 0,-1 0 0 16,3-2 0-1,1-1-192-15,1 2-32 0,1 1-16 0,-4-3 0 0,2 2-1360 0,-2-1-256 0</inkml:trace>
  <inkml:trace contextRef="#ctx0" brushRef="#br0" timeOffset="209747.98">27116 6973 20271 0,'-5'-2'1792'0,"2"0"-1424"0,0 0-368 0,2 2 0 0,0-3 2112 0,1 2 368 16,1 1 64-16,-1-4 16 0,1 2-1344 0,0-4-272 16,1 0-48-16,0-3-16 0,1 3-240 0,-1 1-32 15,-1-1-16-15,2 3 0 0,-1-1 176 0,0 2 16 16,-1-2 16-16,0 4 0 16,-1 0-112-16,1 0-32 0,-1 0 0 0,1 4 0 15,-1-2-272-15,2 2-48 0,-2 2-16 0,0-6 0 16,0 0-176-16,6 19-144 0,-2-13 192 0,1 4-192 15,-1-4 192-15,3 4-192 0,0-1 192 0,-1 1-192 0,3-1 272 0,0 4-48 0,0-3-16 0,1 2 0 32,1 2 32-32,3 1 0 0,-2-2 0 0,1 2 0 0,-1 3-240 0,1 0 176 15,-1 3-176-15,0-1 160 0,-2 4-160 0,1-1 0 16,-1 1 0-16,0-1 0 0,0 1 0 0,0-1 0 0,0-1 0 0,0-4 0 16,1 0 0-16,-1 0 0 0,1-3 0 0,-1-1 0 15,0-2 0-15,-2 0 128 0,1-2-128 0,-2 0 0 16,1 3 0-16,-2-5 0 0,0 2 0 0,-1-4 0 15,-1 2 0-15,-1 0 0 0,0-1 0 0,-2-4 0 16,2 3 128-16,-2-2-128 0,-1 2 128 0,1-1-128 0,0 0 256 0,-1 0-48 16,2-1 0-16,-2 0 0 0,1 1-48 0,-1-2-16 15,1 1 0-15,-1 0 0 0,1-2-144 0,-1 1 0 16,3 0 0-16,-2-3 0 0,2 0 0 0,-1 0 0 16,2-2 128-16,2-2-128 0,0-2 0 0,1-1 192 15,2-6-192-15,0 1 192 16,-1-4 64-16,1 0 32 0,1-5 0 0,-1 1 0 15,-1-2-128-15,1-1-32 0,0-1 0 0,-2 1 0 16,-1-4 48-16,0 1 0 0,-1 0 0 0,2-2 0 16,-3 1 0-16,1 1 0 0,0 0 0 0,0 1 0 15,0 0-176-15,0 2 0 0,-1 0 0 0,1 2 0 0,-1 2 0 0,1 0 0 0,-1 1 0 0,0-1 0 32,2 2 0-32,1-2 0 0,-1 3 0 0,0-1 0 0,0 1-208 0,0 0 16 0,3 2 16 0,-3 2 0 31,2-1-336-31,-1 1-80 0,-1 2-16 0,0 0 0 15,0 4-256-15,-1 0-48 0,0 3-16 0,-1 2 0 16,0 2-912-16,-2 4-176 0</inkml:trace>
  <inkml:trace contextRef="#ctx0" brushRef="#br0" timeOffset="210822.96">28059 6812 8287 0,'1'-6'736'0,"-1"2"-592"0,0 2-144 0,0 1 0 0,0 1 1616 0,0 0 304 16,0 0 48-16,0-3 16 16,0 3-832-16,0 0-176 0,0 0-16 0,0 0-16 15,0 0 672-15,0 0 144 0,0 0 32 0,-5 21 0 16,4-13-128-16,-1 0-32 0,0 5 0 0,1-3 0 0,-1 3-752 0,0 2-160 15,1 1-16-15,0-2-16 16,-1 2-1216-16,0-1-240 0,1-2-64 0,1 0 0 16,-2-1-416-16,2-2-96 0,0 1 0 0,0-1-16 15,2-3-176-15,-2-1-48 0,1 1 0 0,-1-2-5088 32,1-1-1024-32</inkml:trace>
  <inkml:trace contextRef="#ctx0" brushRef="#br0" timeOffset="211125.31">28224 6831 27647 0,'2'0'1216'0,"-2"0"256"0,0 2-1168 0,1-2-304 0,-1 0 0 0,0 0 0 0,1 1 928 0,0 2 128 0,0-1 32 0,1 2 0 15,-1 2 384-15,0 2 96 0,2 0 16 0,-3 1 0 0,1 2-1056 0,0 0-208 16,-1 0-32-16,0 2-16 0,0-1-272 0,0 3-176 16,0-4 32-16,-1 4 0 15,1-1-816-15,-1-2-176 0,1 0-16 0,-2 1-16 16,2-5-992-1,2 2-192-15,-2-2-32 0,0-2-6112 0,1 3-1216 16</inkml:trace>
  <inkml:trace contextRef="#ctx0" brushRef="#br0" timeOffset="211707.19">27944 6868 23039 0,'-10'0'1024'0,"2"-3"192"16,1 3-960-16,3 0-256 0,2 0 0 0,2 0 0 0,-2 0 320 0,1 0 0 15,-1 0 16-15,-3-2 0 0,1 1-32 0,0 1-16 16,3-3 0-16,0 1 0 0,1 1 480 0,1-2 80 16,2-1 32-16,-1 1 0 0,3-2 496 0,1 1 96 15,2-2 32-15,0 2 0 0,2-2-96 0,1 0-32 16,2 0 0-16,-1-3 0 0,2 1-528 0,-1 2-96 16,2-2-32-16,0 0 0 0,1 0-400 0,-1-2-96 15,0 1-16-15,-1-1 0 0,1 0-208 0,0 0 128 0,1-5-128 16,-1 6 0-16,-1-5 0 0,-1 2 0 0,1 0 0 0,-3 1 0 15,-2 3 0-15,-2-1 0 0,-1 4 0 0,-1-1 0 16,-1 3 0-16,-2 0 0 0,1 3 128 16,-2-3-128-16,-1 6 0 0,0-3 0 0,1 1 0 0,1 1 0 15,-1 2 0-15,-1 1 0 0,2-1 0 0,1 2-160 16,-1 0 160-16,1 0 0 0,0 2-144 0,1 0 144 16,0 2 0-16,1-1 0 0,0 1 0 0,0 2 0 15,-2-2 0-15,2 0 0 0,0 2 0 0,0 1 0 0,-1-3 0 16,1 2 0-16,0 0 0 0,-1-2 0 0,-2 3 0 15,0-3 0-15,0-2 0 0,-1 2 0 16,-1 0 0-16,1-4 208 0,-1 4-48 0,0-6-16 0,0 1-144 16,1-2 0-16,2 1 0 0,-2-1 0 0,3-1 0 0,0-2 0 15,1-2 0-15,1 2 0 0,1-4-272 0,3-2-48 16,0 0 0-16,1-3 0 16,3-1-288-16,0-2-64 0,1-2-16 0,3-1 0 15,-2 2-1264-15,1-6-256 0</inkml:trace>
  <inkml:trace contextRef="#ctx0" brushRef="#br0" timeOffset="212433.92">28557 7055 9215 0,'-1'0'816'0,"-1"-3"-656"0,1 3-160 0,0 0 0 0,1 0 1968 0,0 0 352 15,0 0 80-15,0-2 16 0,0 0-1120 0,0 2-208 0,-1-2-64 0,1 2 0 16,0 0-400-16,0 0-96 0,0 0-16 0,0 0 0 16,0 0 336-16,-19-6 64 0,15 8 16 0,-2-1 0 15,0 2 512-15,-1 3 96 0,-1-2 32 0,0 5 0 16,-2-3-496-16,0 6-112 0,1-2 0 0,-1 2-16 0,0 1-944 15,2 0-304-15,-2 2 0 0,2 1 0 16,1-3-336-16,1 0-64 0,2 0 0 16,2-4-16-16,0 4 720 0,4-5 128 0,0 2 48 0,3 0 0 15,1 0 208-15,2-1 64 0,2-3 0 0,1 0 0 0,2 0-448 0,2-4 0 16,2 0-144-16,2-2 144 31,1 0-576-31,2-6 0 0,0 2 0 0,1-5 0 0,-1 2 160 0,-1-2 32 0,1-3 0 0,-1 0 0 0,-2-1 48 0,-2 2 16 0,-1-4 0 16,-4 2 0-16,1-2 960 0,-5 1 208 0,0-1 48 15,-3 2 0 1,-2 0 224-16,-3 1 48 0,0 2 16 0,-2-2 0 0,-3 2-416 0,-1 1-96 0,-4 1-16 0,-1 0 0 31,-1 2-912-31,-5 2-192 0,0 2-48 0,-3-1 0 16,-3 6-1200-16,-2-1-240 0,0 2-48 0,-1 0-12688 0</inkml:trace>
  <inkml:trace contextRef="#ctx0" brushRef="#br0" timeOffset="-191569.22">25454 8336 5519 0,'-1'-6'496'0,"0"2"-496"16,0 0 0-16,-1 2 0 0,2-2 1360 0,0 1 176 0,0 0 48 0,0-3 0 15,2-1 720-15,0-5 160 0,2 0 32 0,1-1 0 16,1 3 48-16,0 3 16 0,2 1 0 0,-1 0 0 15,0 1-400-15,0 1-80 0,-1 3-16 0,0-1 0 16,-1 2-720-16,-1 2-160 0,-1 1-32 0,1 1 0 16,-1 5-688-16,-1-2-144 0,-1 6-16 0,2 1-16 15,-2 3-288-15,0 1 0 0,0 4 0 0,2 4 0 16,-1 3 0-16,2 2 0 0,1 2-240 0,0 2 80 16,2 2 160-16,0-3-128 0,1-1 128 0,1 1-128 0,1 1 128 15,0-1 0-15,-2 1 0 0,2-3 0 0,1 3 160 16,-2-7-32-16,1 3-128 0,-1-5 192 0,-1-1-192 0,1-2 0 15,0 1 0-15,-2-2 0 0,2 0 128 16,-2 1-128-16,2-4 0 0,-2 2 0 0,-1-1 0 0,2-1 128 16,-2-3-128-16,0-4 0 0,-1 1 0 0,1-2 0 15,0-3 0-15,1-1 0 0,-2-4 0 0,-1 2 0 16,1-5 0-16,0 0-160 0,-1-2 160 0,1-4 0 16,0-3 0-16,1-2 0 0,0-2 128 0,1-5 64 15,0-3 16-15,2-3 0 0,0-7 128 0,3-3 32 0,1-2 0 16,1-7 0-16,-1 1-144 0,1-8-32 0,0-1 0 0,0-2 0 15,1 1-64-15,0-1-128 0,2 0 176 0,2 1-176 16,-2 5 0-16,2 3 0 0,-2 5 0 0,0 0 0 16,2 3 0-16,0 1 0 0,-2-2 0 0,-1 2-144 15,0 3-80-15,-1 4-16 16,-2 3 0-16,1 5 0 16,-3 1-208-16,-1 4-64 0,-1 2 0 0,-1 6-12160 0,-1 1-2448 0</inkml:trace>
  <inkml:trace contextRef="#ctx0" brushRef="#br0" timeOffset="-190252.14">26240 8905 6447 0,'-7'-3'576'0,"2"2"-576"0,2 1 0 0,-1 0 0 15,2 0 1328-15,0 0 144 0,0 1 48 0,-2 2 0 16,-1-1-624-16,-1 2-112 0,-1-2-16 0,-1 2-16 16,3 0-304-16,2-1-48 0,0 0-16 0,3-1 0 15,0-2 976-15,1 0 192 0,2 2 48 0,1-2 0 0,-1 0 464 0,2 0 112 16,0 0 0-16,0 2 16 0,1 0-272 0,-1 0-64 15,1 3-16-15,-1-2 0 0,0 4-816 0,-2 0-176 16,0 2-16-16,-1 1-16 0,-1 2-304 0,-1 1-48 16,-1 5-16-16,-1 2 0 0,0 1-256 0,-1 2-48 15,0 4-16-15,-1-1 0 0,-1 5-128 0,0 1-176 16,-1 0 48-16,1 3 0 16,-1-4-304-16,0 1-48 0,0-3-16 0,1-1 0 15,0-6-336-15,0-2-64 0,2-3 0 0,-1 0-16 16,3-5 448-16,0 1 80 0,0-4 32 0,1-3 0 15,1-1-704-15,0 0-144 0,0-5-16 0,1 0-12896 0</inkml:trace>
  <inkml:trace contextRef="#ctx0" brushRef="#br0" timeOffset="-189838.11">26442 9152 4607 0,'0'-4'400'0,"0"-2"-400"16,2 2 0-16,-1 2 0 0,0 1 208 0,-1 1-32 15,1-3-16-15,1 1 0 0,0 0 16 0,1-4 0 16,-1 4 0-16,-1-2 0 0,0 2 1424 0,1 2 272 0,-4 0 64 0,1 2 16 0,-1 2 720 0,-2-1 144 31,-1 2 16-31,0 2 16 0,-1 0-272 0,0 2-48 16,0 1-16-16,-2-4 0 0,3 4-1264 0,-1-4-256 15,0 0-48-15,0 3-16 0,0-4-688 0,-1 3-240 0,0-2 144 16,0 1-144-16,-1 0 0 0,1-1 0 0,-2-1 0 0,0 1 0 16,1 1 160-16,-1-3-160 0,0 3 192 0,-2-2-192 15,1 1 352-15,-1 0-32 0,-1-1-16 16,0 1 0-16,0 3-32 0,2-3 0 0,1-2 0 0,0 2 0 16,3-4-128-16,0 2-16 0,2-2-128 0,1 0 192 15,2 0-16-15,0-2-16 0,2 0 0 0,0 0 0 16,2 0 112-16,2-2 32 0,1 2 0 0,1-2 0 15,3 2-176-15,1 0-128 0,3 0 192 0,0 2-192 0,2-2 144 16,1 2-144-16,2 1 0 0,0 0 144 0,0 0-144 16,2 2 0-16,1 0 0 0,0 1-176 15,2 1-528-15,-3 2-96 0,-1 3-32 0,-2-2-10656 16,0 4-2144-16</inkml:trace>
  <inkml:trace contextRef="#ctx0" brushRef="#br0" timeOffset="-189568.01">26675 9350 16575 0,'-11'0'1472'0,"2"0"-1168"0,2 1-304 0,2-1 0 0,2 0 2048 0,3-1 368 0,-1 1 64 0,-1-3 16 16,-1 1-1728-16,-1-3-320 0,2-1-80 0,1-1-16 31,1-1-1184-31,2 0-256 0,1 2-32 0,2 0-16 0,-1 0 656 0,3 3 128 0,0 0 32 0,1-1 0 15,0 1 2272-15,1 1 464 0,-1 2 80 0,1 0 32 16,1 2-544-16,0 1-96 0,0-2-32 0,-2 2 0 16,2-2-1120-16,0 1-224 0,0-2-64 0,0 0 0 31,1 0-1696-31,0 0-352 0</inkml:trace>
  <inkml:trace contextRef="#ctx0" brushRef="#br0" timeOffset="-189345.15">26616 9451 34095 0,'2'0'3024'0,"2"0"-2416"0,-1 0-480 0,1 0-128 16,0 0 208-16,1 0 32 0,3 0 0 0,6-2 0 15,7 0 112-15,3 0 32 0,2-2 0 0,-2 2 0 16,-1-2-592-16,-4 2-112 0,0-2-32 0,-4 4 0 16,0 0-1408-16,-4 0-288 15</inkml:trace>
  <inkml:trace contextRef="#ctx0" brushRef="#br0" timeOffset="-188979.57">27174 9174 20271 0,'-1'-7'896'0,"0"1"192"0,0-1-880 0,1 4-208 15,0-2 0-15,0 3 0 16,0-1-992-16,-1-2-240 0,1-3-48 0,-2-3-16 0,1 1 1056 0,-3 3 240 16,1 2 0-16,-2 4 0 0,-3 1 928 0,0 6 160 0,-2 4 16 0,-3 2 16 31,0 4 928-31,-1 3 176 0,-1 1 32 0,-1 1 16 15,1 1-464-15,1 0-80 0,0 0-32 0,0 1 0 16,2-1-704-16,2-2-144 0,1-2-16 0,2 1-16 16,2-3-624-16,0-1-192 0,3-2 128 0,2 0-128 15,0-6 0-15,1-1-224 0,1-1 32 0,2-1 16 16,2-2 304-16,0-2 64 0,4 0 16 0,1-5 0 0,3-1-64 0,3-1-16 16,3-5 0-16,1-1 0 0,1-3-400 0,1 0-96 15,-1-3-16-15,0 1 0 16,-1-2-112-16,-1-2-16 0,-3 0-16 0,-1-3 0 0,-3 3 256 0,-3-1 48 15,-4 2 16-15,-4 2 0 0,-2-1 208 0,-3 1 0 16,-2 1-160-16,-3-2 160 16,-2 3-1920-16,-1 3-320 0</inkml:trace>
  <inkml:trace contextRef="#ctx0" brushRef="#br0" timeOffset="-187648.4">26497 7940 42383 0,'-5'0'3776'0,"1"0"-3024"0,2 0-608 0,2 0-144 16,1 0-832-1,-1 0-208-15,-1 0-48 0,-2 0 0 0,1 0 1328 0,-2 1 256 0,2 2 48 0,0 3 16 16,2 0-432-16,0 0-128 0,0 4 0 0,0 3 0 16,3-1 0-16,-2 0 0 0,2 8 0 0,-1-1 0 15,2-1-480-15,-1-1-96 0,1 4-32 0,1-2 0 31,0 1-528-31,0-4-96 0,1 0-32 0,0-1-9328 0,0-3-1872 0</inkml:trace>
  <inkml:trace contextRef="#ctx0" brushRef="#br0" timeOffset="-187363.97">26681 7941 24879 0,'-7'5'1088'0,"2"-1"256"0,0-2-1088 0,2 5-256 0,2-4 0 0,1 0 0 16,-1 0 1120-16,0 5 160 0,-1 4 48 0,-1 4 0 15,0 5 400-15,2-2 96 0,1 1 16 0,1-2 0 16,3 1-992-16,0-3-192 15,2-3-32-15,1 2-16 0,1-1-448 0,-1 1-160 16,0-3 0-16,1-1 144 16,-1 0-912-16,1-1-176 0,-2 0-32 0,0-1-15216 0</inkml:trace>
  <inkml:trace contextRef="#ctx0" brushRef="#br0" timeOffset="-186843.04">26325 8035 33167 0,'-4'0'1472'0,"2"-3"304"0,-1 3-1424 0,2-3-352 0,1 3 0 0,1-2 0 15,-1 0 1008-15,2-1 128 16,1-4 16-16,1 1 16 0,2-2-256 0,2-2-48 16,0 0-16-16,1 1 0 0,0-1-640 0,0 4-208 15,0-3 128-15,0 3-128 0,-2 1 128 0,1-1-128 16,-2 4 192-16,-1-2-192 0,0 1 208 0,0 1-64 0,-2 1-16 0,2-4 0 16,-1 4 16-16,1-6 0 15,0 4 0-15,0-4 0 0,1 1 32 0,0-4 0 0,2 2 0 0,-2-1 0 16,2-1-176-16,1 0 192 0,0 0-192 0,1 2 192 15,-1 0-192-15,0 0 192 0,0 0-192 0,1 2 192 16,-3 4-192-16,2-1-144 0,-2 2 144 0,-1 1-208 16,2 4 208-16,-1-2 0 0,1 2 0 0,-1 0-144 0,0 2-32 0,2 2 0 15,-1 0 0-15,-1 0 0 0,0 2 176 0,0-1 0 16,-1-2 0-16,0 2 0 0,0-3 0 0,0 0 0 16,2 2 0-16,0 0 176 0,1-1-176 0,0-1 160 15,1 1-160-15,-1-1 160 0,1 1-160 0,1-4 0 0,-1 2 144 16,2 0-144-1,-3 0 0-15,1-1 128 0,1 2-128 0,1 0 0 16,-3-2 0-16,3 2 0 0,-3-2 0 0,1 1 0 16,0 1-256-16,0-2-32 0,0 2 0 0,0 0 0 15,0 0-864-15,-2-2-192 0,0 2-16 0,-2 0-15824 0</inkml:trace>
  <inkml:trace contextRef="#ctx0" brushRef="#br0" timeOffset="-186447.48">27088 8149 34095 0,'-3'6'1504'0,"1"-2"320"0,-1 2-1456 0,2 0-368 0,1-3 0 0,0-2 0 16,1 4 1120-16,-1-1 160 0,0 6 16 0,2 4 16 15,0 2-432-15,1 1-96 0,0 1-16 0,1-2 0 16,0 0-544-16,-1 0-224 0,4 0 176 0,-4-1-176 16,1 1 0-16,0 0-256 0,0-3 16 0,-1 3 16 15,0-4-1120 1,-1 1-240-16,1-1-32 0,-2-2-15008 0</inkml:trace>
  <inkml:trace contextRef="#ctx0" brushRef="#br0" timeOffset="-184956.69">25603 10020 14735 0,'-3'-3'1312'0,"1"0"-1056"16,1 3-256-16,1 0 0 0,0 1 1984 0,0-1 320 15,-2 0 80-15,1-1 16 0,0 1 192 0,-2 0 32 16,3 0 16-16,0 0 0 0,0 0-992 0,0 0-208 16,0 0-32-16,13 22-16 0,-7-12-528 0,1 0-96 0,1 2-32 15,2 3 0-15,0 5-336 0,1 1-64 0,0 5-16 0,0 2 0 16,1 3-112-16,-1 3-16 0,1 5-16 0,-1-1 0 16,0 1-176-16,1-2 192 15,-1 1-192-15,0 1 192 0,-2-5-192 0,1 1 0 16,1 1 0-16,-1-3 128 0,1-3-128 0,0-3 0 15,2-5 0-15,-2 0 128 0,2-3-128 0,0-5 0 16,0 0 144-16,0-4-144 0,-1 0 208 0,0-4-16 16,-2 1-16-16,0-1 0 0,-2 0-176 0,-2-2 0 0,-1-2 0 0,-3 2 0 15,1-4 0-15,-2 0 0 16,-1 2 0-16,0-4 0 0,-1 2 0 0,1-4 0 0,-1 2 0 0,1-4 0 16,0-2 128-16,-2-4-128 0,4-3 192 0,-1-4-64 15,1 0 64-15,1-7 0 0,0-3 0 0,1-5 0 16,1-4-192-16,1-6 128 0,0-4-128 0,3-3 128 0,0 2-128 0,-1 0 0 15,4 5 0-15,-3 3-176 0,3 0-144 0,0 4-16 16,2 1-16-16,-1 2 0 31,1 3-48-31,-1 2-16 0,2 3 0 0,-1 1 0 0,1 3-160 0,-3 4-48 0,0 2 0 0,-1 3-17440 0</inkml:trace>
  <inkml:trace contextRef="#ctx0" brushRef="#br0" timeOffset="-184418.52">26379 10589 40543 0,'-2'1'3600'0,"2"2"-2880"0,0-3-576 0,1 2-144 16,0-1 0-16,2 2 0 0,-1 3 0 0,2 1 0 15,1 4 0-15,2 6-192 0,2 1 32 0,1 4 16 16,-1-2 16-16,-1 2 0 0,1 3 0 0,-2 1 0 0,2-1 128 0,-3 0 0 16,-1-2-144-16,-1 2 144 15,0-3-1216-15,-2 0-160 0</inkml:trace>
  <inkml:trace contextRef="#ctx0" brushRef="#br0" timeOffset="-183991.82">26590 10032 26719 0,'-2'0'2368'0,"1"0"-1888"0,0 0-480 0,0 0 0 0,1 0 2288 0,1 0 352 16,1 0 80-16,0 0 16 0,1 2-2144 0,1-2-416 15,2 2-176-15,0 4 128 16,1 0-672-16,-1 2-144 0,-1 4-16 0,0 3-16 15,-3 2-432-15,1 2-64 0,-2 2-32 0,-1 1 0 16,0 2-432-16,-3-2-96 0</inkml:trace>
  <inkml:trace contextRef="#ctx0" brushRef="#br0" timeOffset="-183769.81">26771 10008 13823 0,'-1'2'1216'0,"-1"2"-960"0,0-1-256 0,2 0 0 16,2 1 1216-16,-2-2 208 0,0 4 48 0,0 4 0 0,0 6-1216 0,1 0-256 15,1 5 0-15,0-3 0 0,-1 0 0 0,1-2 0 16,0-1 0-16,-1-1 0 0,0-2 0 0,0-2-224 15</inkml:trace>
  <inkml:trace contextRef="#ctx0" brushRef="#br0" timeOffset="-183263.95">26310 10152 38703 0,'-4'0'1712'0,"2"-1"352"0,2 0-1648 0,1 1-416 0,2-4 0 0,0 2 0 0,2-2 272 0,4-5-16 16,3-3-16-16,7-4 0 15,3-6-240-15,3-1 0 0,0-1 128 0,-2 0-128 0,1 3 0 0,-3 1 0 16,0-1 0-16,-3 3 0 0,-1 0 0 0,1 2 0 16,-2 1 0-16,-1 3 0 15,-2 2-192-15,0 0 0 0,-1 2 16 0,-1 1 0 0,0 4-80 0,-2-1 0 16,0 4-16-16,-3-2 0 0,1 2 80 0,-2-3 0 16,1 3 16-16,-1 0 0 0,0 0 176 0,-1 0 0 0,-2 3 0 0,1-3-128 31,-1 2 128-31,0-1 0 0,-1 4 0 0,0-1 0 15,0 2 0-15,-1 0 128 0,0 2-128 0,-1 3 0 16,1 0 336-16,-1 1 0 0,1 1 0 0,-1-1 0 16,2 0 176-16,0 1 48 0,0-3 0 0,2 2 0 0,0-2-256 0,1-1-48 0,1 1-16 0,1-4 0 15,0 1-240-15,2-1 176 0,-1 0-176 0,2 1 160 32,1-1-160-32,0-2-144 0,1 1 144 0,-1-1-208 15,1 1-112-15,-1-3-32 0,2 0 0 0,-1 1 0 16,2-3-432-1,-1 0-96-15,2 0-16 0,-2-5 0 0,0 1-464 0,1 0-112 0,-1-2 0 0,-1 0-13456 16</inkml:trace>
  <inkml:trace contextRef="#ctx0" brushRef="#br0" timeOffset="-182774.41">27142 10062 22111 0,'0'2'1968'0,"0"-2"-1584"0,0 3-384 0,0-3 0 0,0 4 1712 0,0-3 256 16,2 4 48-16,-2 1 16 0,1 1 144 0,-1 3 16 15,1 1 16-15,0 2 0 0,-1-2-1248 0,1 0-240 16,-1-1-48-16,2 2-16 0,0-2-480 0,1 0-176 16,-1 0 0-16,1 1 144 15,-1 0-544-15,1 2-112 0,-1 2-32 0,2-2 0 16,-2 6-1888-16,1-5-368 0</inkml:trace>
  <inkml:trace contextRef="#ctx0" brushRef="#br0" timeOffset="-182277.91">26337 11240 37775 0,'-7'3'3360'0,"1"1"-2688"0,3-3-544 0,2-1-128 0,1 0 368 0,-1 0 32 0,-2 2 16 0,-2 1 0 16,-1-2 64-16,0 2 16 0,1-1 0 0,1 2 0 16,2-4-496-16,1 0-240 0,1 0 32 0,-2 0 0 0,4 0 16 0,-1-4 16 15,0 2 0-15,2-1-17568 0</inkml:trace>
  <inkml:trace contextRef="#ctx0" brushRef="#br0" timeOffset="-182126.23">26384 11452 42383 0,'-6'1'3776'0,"1"2"-3024"0,4-3-608 0,1-3-144 31,1 2-384-31,-1 1-96 0,-1 0-32 0,-2-3 0 0,2 3 368 0,-1 3 144 0</inkml:trace>
  <inkml:trace contextRef="#ctx0" brushRef="#br0" timeOffset="-181047.99">25746 12236 10127 0,'-5'-10'896'0,"2"4"-704"0,0 0-192 16,2 1 0-16,1 1 816 0,-1 0 128 0,-2-6 16 0,-2-2 16 15,0-4 656-15,2 1 128 0,-1 2 32 0,-1 1 0 16,4 5 720-16,-1 1 160 0,1 2 16 0,1 2 16 16,0-2-16-16,1 1-16 0,1 3 0 0,-1 0 0 15,0-2-1392-15,0 2-256 0,2 0-64 0,-2 2-16 16,4-2-368-16,0 7-64 15,1-1 0-15,3 1-16 0,-1 8-496 0,4 1-192 0,-1 5 16 0,1 5 0 16,2-1-240 0,-1 5-48-16,2 0-16 0,1 0 0 0,0 4 32 0,0-6 0 0,3 0 0 0,-2-4 0 15,2-3-32-15,-1-1 0 0,1-2 0 0,-1-2 0 16,1-1 176-16,0-2 48 0,-2-2 0 0,0-3 0 0,-2 1 256 0,0-4-192 16,1 0 192-16,-1-1-160 0,-2-1-96 0,1 0 0 15,-2-3-16-15,-2 0 0 0,0 0 272 0,-2-4 0 16,-1-2 0-16,0 1 0 0,-2-2 352 0,0-3-32 15,0 0 0-15,-2-1 0 0,0-2 192 0,0 0 48 16,-1-2 0-16,0-3 0 0,-1 2-432 0,0-5-128 16,0-1 0-16,0-3 0 15,-1-3 144-15,0-7-16 0,-1-1-128 0,1-4 192 0,-1-5 32 0,0-2 0 0,0-1 0 0,-2-3 0 32,2 2-480-32,1 4-80 0</inkml:trace>
  <inkml:trace contextRef="#ctx0" brushRef="#br0" timeOffset="-180540.06">26557 12486 35935 0,'-2'3'3200'0,"1"0"-2560"0,1 1-512 0,1-4-128 0,0 2 208 0,0-1 32 15,2 4 0-15,-2 0 0 0,3 4 384 0,0 3 80 16,-1 1 0-16,2-1 16 0,-1 2-272 0,0 0-64 16,-1 0-16-16,1 2 0 0,0 0-160 0,-1-1-16 15,1 1-16-15,0-4 0 0,0 1-368 0,1-3-64 16,-2-2 0-16,1 0-16 16,-2-4-1776-16,2 0-336 0</inkml:trace>
  <inkml:trace contextRef="#ctx0" brushRef="#br0" timeOffset="-180174.67">26930 12471 40543 0,'-3'-1'1792'0,"2"1"384"0,0-3-1744 0,-1 3-432 0,2 0 0 0,0 0 0 15,0 0-176-15,-1 0-112 0,1 0-32 0,-2 3 0 16,-2 3-2336-16,-2 4-480 0,0 6-80 0,-2 2-32 15,0 5-800-15,-2 0-176 0,-1 2-16 0,-1 1-16 16,1 1 4656-16,1-2 944 0,1-5 176 0,0-6 32 0,0 0 1008 0,3-2 208 16,0-4 48-16,3 0 0 0,1-1-448 0,2-5-64 15,0 2-32-15,1-4 0 16,2 1-2272-16,0-1-336 0,3 0-128 0,1-1-32 16,1 1-208-16,1-3-64 0,1 2 0 0,0-4 0 15,1 4-96-15,0-5-32 0,0 1 0 0,2-3 0 0,0 0 656 0,-1-2 240 16,1-3-176-16,-1 1 176 0,1-2 448 0,-2-2 176 15,-1 0 32-15,-3 1 16 0,0 2-672 0,-3 1-320 16,0-1 16-16,-3 1 16 16,-1-1-480-16,-4 4-112 0,1-1-16 0,-4-3 0 0,-1 3 560 0,-2-2 96 0,-1 2 32 0,-2-1 0 15,0 1 528-15,-1 3 96 0,2-2 32 0,0 3 0 32,0 2-1024-32,1 4-192 0,1-2-32 0,3 2-6800 15,0 2-1360-15</inkml:trace>
  <inkml:trace contextRef="#ctx0" brushRef="#br0" timeOffset="-179730.86">27282 12455 41471 0,'-15'8'1840'0,"3"-1"368"0,1-1-1760 0,2-2-448 0,4-1 0 0,3 0 0 0,-2-2 0 0,-4 5-256 0,-3 3 48 16,-3 3 0 0,-3 1-576-16,1 3-112 0,2 0-32 0,0 2 0 15,3-2-736-15,1 0-128 0,2 3-48 0,1-5 0 0,1 0 1296 0,2 2 256 0,2-3 48 0,-1-3 16 16,3 2 544-16,0-4 96 0,1 0 32 0,2-4 0 31,1 0-448-31,-1-2-224 0,2-2 32 0,1-1 0 16,2-2 192-16,-1 0 0 0,2-2 0 0,2-1 0 0,-1-2 0 0,2 2 0 15,3-4 0-15,0 1 0 16,1-1 144-16,0 1 32 0,3 0 0 0,-2-1 0 16,0 0-1232-16,1 1-240 0,-2 1-48 15,-1 0-16-15,-2 0 784 0,1 0 144 0,-2 2 48 0,1 0 0 0,-4 0 384 0,1 0 0 16,-2-2 0-16,-2 2 0 0,0 0 784 0,-2 1 240 15,-3-1 64-15,-2 1 0 0,0-1 272 0,-4-1 64 16,0 1 16-16,-3-2 0 0,0 0-672 0,-4-1-128 16,0 0-16-16,-3-4-11184 15,-2 1-2224-15</inkml:trace>
  <inkml:trace contextRef="#ctx0" brushRef="#br0" timeOffset="-178716.6">26595 11673 11967 0,'3'-5'1072'0,"0"2"-864"0,-1 1-208 15,-1 0 0 1,2-1 3376-16,-2 3 624 0,0-1 128 0,2-1 32 0,1-2-896 0,0-2-160 0,1 1-32 0,0 1-16 16,0 3-1648-16,-1-2-336 0,0 6-64 0,-1 1-16 15,0 2-736-15,-1 4-128 0,1 2-128 0,-1 4 144 31,0 0-320-31,0 5-64 0,-1 3-16 0,-1-2 0 32,2 3-160-32,-2-3-32 0,1 3-16 0,1 1 0 0,2-2-496 15,1-1-112-15,0-3-16 0,1-2 0 0,0-3-1024 16,2-1-224-16,0-2-32 0,1-6-10944 0</inkml:trace>
  <inkml:trace contextRef="#ctx0" brushRef="#br0" timeOffset="-178446.43">26965 11604 13823 0,'-2'4'1216'0,"0"-1"-960"0,-1 4-256 0,2-2 0 15,0 1 4496-15,1-3 864 0,0 4 160 0,-2 0 48 16,2 10-3696-16,-1 3-720 0,1 2-160 0,1 3-32 16,2-3-832-16,-1-3-128 0,2-2-128 0,0-2 128 31,-2 1-880-31,2-6-64 0,0 2-16 0,-2-3 0 0,2-1-720 0,-3 0-160 0</inkml:trace>
  <inkml:trace contextRef="#ctx0" brushRef="#br0" timeOffset="-177907.78">26561 11668 38703 0,'-6'3'3440'0,"2"-1"-2752"0,3-4-560 0,2 2-128 15,0-3 240-15,2 2 16 0,-2-3 0 0,0 2 0 16,3-4-80-16,1 0-16 0,2-3 0 0,2 1 0 16,1-1-32-16,1 0 0 0,0 2 0 0,0 0 0 15,-1 1 64-15,1 1 0 0,-1 2 0 0,1-1 0 0,-1 0-32 16,0-2 0-16,0 1 0 0,0 1 0 0,1-2-32 0,-2-1-128 15,1 0 192-15,-2 1-64 0,0 1 32 0,-2-2 0 16,0 1 0-16,-1 0 0 0,0-1-160 0,0 0 0 16,0 1 144-16,0 0-144 0,0-3 128 0,0 3-128 15,1 2 160-15,-1-2-160 0,0 3 0 0,1 2 0 16,-1-1 0-16,0 2 0 16,1 2 0-16,0 2-192 0,2 2 16 0,0 1 0 0,1 2-80 0,1 1 0 15,0 2-16-15,0 1 0 0,1-1 272 0,-1-2-160 16,1 0 160-16,-1 0-128 0,0 1 128 0,0-4 0 15,-1 2 0-15,1-3 128 0,0 2 128 0,-1-2 48 16,0 0 0-16,-2-2 0 0,0 1-304 0,1-2 0 16,0 3 128-16,1-2-128 0,0 0 0 0,-2 1 0 0,2-1 0 0,-1-2 0 15,0 2 0-15,1-4 0 0,-2 0 0 0,0 0 0 16,0 0-384-16,-1-3 0 0,1 2 16 0,-1-1 0 31,1-2-512-31,-1-2-96 0,0-1-32 0,1 1-10656 0,1-4-2144 0</inkml:trace>
  <inkml:trace contextRef="#ctx0" brushRef="#br0" timeOffset="-177542.97">27403 11769 31327 0,'-2'2'2784'0,"-1"-2"-2224"0,1 1-560 0,2-1 0 16,0 3 2240-16,0-3 320 0,0 0 80 0,0 0 16 15,1 2-1792-15,0 3-352 0,1 1-80 0,1 3-16 16,0 1-416-16,0 5 128 0,1 1-128 0,0 2 0 16,0 2-256-16,-2-1-144 0,0-1-32 0,1 2-11904 15,-2-4-2384-15</inkml:trace>
  <inkml:trace contextRef="#ctx0" brushRef="#br0" timeOffset="-176401.87">23759 12601 26719 0,'-2'5'2368'0,"0"-2"-1888"0,2-3-480 0,0 3 0 15,0-3 512-15,0 4 16 0,0 2 0 0,-1 0 0 16,0 6 192-16,2 2 48 0,-2 2 0 0,1 3 0 16,0-5 1120-16,1 6 224 0,-1 0 64 0,0 1 0 15,0 2-992-15,0 1-192 0,-1-2-32 0,1 4-16 16,0-1-304-16,0 1-64 0,0 0-16 0,0 1 0 16,1-1-688-16,3 2-144 0,-2-3-32 0,1 1 0 15,2 0-464-15,-2 1-112 16,1-2-16-16,0 1-11456 0,0-4-2304 0</inkml:trace>
  <inkml:trace contextRef="#ctx0" brushRef="#br0" timeOffset="-175896.79">24087 12762 29487 0,'1'0'2624'0,"0"0"-2112"0,0 2-512 0,1-2 0 16,-2 1 1600-16,1 2 192 0,0-1 64 0,2 4 0 15,-1 4-320-15,-1 4-48 16,-1 4-16-16,-1 3 0 0,-1 2-880 0,-2-1-176 0,0 4-32 0,1 0-16 16,0 1-368-16,-1-1 0 15,3-1 0-15,0-3 0 0,0-3-320 0,2-3 0 0,1-3 16 0,1-2-12144 31,1-1-2432-31</inkml:trace>
  <inkml:trace contextRef="#ctx0" brushRef="#br0" timeOffset="-175343.53">23501 12776 42207 0,'-16'4'928'0,"3"0"192"0,1-1 32 0,4 0 48 0,6-3-960 0,1 0-240 0,-1 0 0 0,0-4 0 0,-2 1 480 0,2-6 48 0,1-1 16 0,4-6 0 15,5-3-544 1,0 1 0-16,5-2-192 0,0-2 48 0,2 3 144 0,1-3 176 16,-1 3-48-16,1 0 0 0,0 0 160 0,0 1 32 15,0-1 0-15,2 3 0 0,-2-3-64 0,0 6 0 16,0-3 0-16,1 3 0 0,2-3-256 0,-2 4 0 16,0-1 0-16,1 1 0 0,-1 3 0 0,0 2 0 0,-1 1-160 15,1 0 160-15,-3 0-448 0,2 2 48 0,-1 0 0 0,0 4 0 16,-1-2 144-16,-1 2 16 0,1 3 16 0,-2 1 0 15,1 2 224-15,-2 3 0 0,-1 3 0 0,0 1 0 0,-1 3 0 16,-1 0 0-16,1 6 0 0,-2-2 0 0,0 3 0 0,1 1 208 16,-2 3-64-16,0-4-16 0,0 2-128 0,-1-5 0 31,1 1 0-31,-1-1 0 0,3-2 0 0,-2-2 0 0,1-1 0 0,2-2 0 0,1-2 128 0,0-3-128 16,1 1 128-16,0-1-128 0,1-5 144 0,1 3-144 15,0-1 160-15,1 2-160 0,0-4 0 0,-1-2 128 16,2 2-128-16,0-1 0 15,1-2 0-15,0 2 0 0,0-2 0 0,1 0-160 16,2-2 160-16,-2 2-192 0,3-2 192 0,-1-2-192 16,0 2-272-16,0 1-64 0,2-2-16 0,0-1-18576 0</inkml:trace>
  <inkml:trace contextRef="#ctx0" brushRef="#br0" timeOffset="-172083">26597 13144 16575 0,'0'0'1472'0,"-1"0"-1168"0,0 0-304 15,-1 0 0-15,1 0 2272 0,0 2 400 16,-3-2 80-16,-2 1 0 0,-2 2-896 0,-3 1-192 0,-2 2-48 0,-3-4 0 16,-2 4-336-16,0-2-64 0,-1-1 0 0,-2 0-16 15,0 1-112-15,0-2-32 0,-1 0 0 0,-2 0 0 16,1-2-672-16,-3-2-144 0,0 0-32 0,-1 0 0 15,0 2-80-15,-3 0 0 0,0 0-128 0,-1 2 192 16,-1-2-64-16,-1 0 0 0,-2 0-128 0,1 0 192 16,-1 0 16-16,2-2 0 0,-3-2 0 0,1 1 0 0,-2-2-208 15,0 1 0-15,0 0 0 0,-2-1-160 0,4 2 160 16,-3 3 0-16,0-3 0 0,0 2 0 0,-1 1 0 0,2-4 0 16,3 4 128-16,-2-2-128 0,0 2 176 0,3-4-48 15,-1 1 0-15,2 0 0 0,0-2 176 0,-1 4 16 16,0-4 16-16,3 1 0 0,-1 0-336 0,1 0 144 15,0 2-144-15,3 2 0 16,2 0 0-16,2 0 0 0,2 0 0 0,1 0 0 0,4 0 0 0,1 2 0 16,3-2 0-16,1 0 0 0,1 0 128 0,1 0-128 15,3 0 0-15,0 0 0 0,1 0 192 0,2 2-192 16,1 0 192-16,1-2-192 0,-1 0 128 0,2 3-128 0,2-3 0 16,-2 0 0-16,1 1 128 0,0 1-128 0,2-2 0 15,-2 0 0-15,0 2 0 0,0-1 128 16,0 0-128-16,1 2 0 0,0-3 336 0,-1 0-32 0,2 1-16 0,-2 1 0 15,0-2-32-15,1 0 0 0,-1-2 0 0,1 1 0 16,0 1 64-16,0-5 16 0,-1 3 0 0,0-1 0 31,1 0-144-31,-1-1-48 0,0 2 0 0,-1-2 0 16,1-2-144-16,-1 2 0 0,2 2 0 0,-1-4 0 16,-1 2 0-16,0 2 0 0,0-2 0 0,1-1 0 0,-1 1-160 0,0 2 160 15,1-2 0-15,2 0-144 0,-1 1 144 0,2-2 0 16,2-2 0-16,2 1 0 0,0-1 0 0,3 1 256 15,2-4-64-15,0 0-16 0,2-1 128 0,3 0 16 16,-1-1 16-16,0 3 0 0,0-4-336 0,1 3 0 16,-1 0 0-16,-1 2 0 0,-1 0 0 0,0 2 0 15,-2 1 0-15,-1 0 0 0,-1-1 0 0,-3 4 0 16,0-2 0-16,-3 1 0 0,-2 3 0 0,0-3 0 16,-1 3 0-16,-2-5 0 0,2 4 0 0,-2-3 0 15,-2 1 0-15,2 0 0 0,0-2 0 0,0 1 0 0,0-2 0 16,0-2 0-16,2 2 0 0,0 0-160 0,1 0 160 15,-1-3-208-15,2 2 208 0,-2 1 0 0,2-3 0 0,-2 5 0 16,1-2-144-16,-2 2 16 0,0 2 0 0,-1-1 0 16,0 2 128-16,-2 1 0 15,-1 1 0-15,-2-1-128 0,-1 3 0 0,-1 1 0 0,-2 1 0 0,-1-2 0 16,-1 3 128-16,-1-2-160 0,-2 2 160 0,-2 3-160 16,1-2 160-16,-1 2-128 0,0 1 128 0,1 0-128 0,2 5 128 15,-2-2-160-15,0 2 160 0,1 1-160 0,2 0 160 16,0 0 0-16,-2 3 0 0,2-3 0 0,-1 0 0 0,2-1 0 15,1-2 0-15,0 0-128 0,1-1 128 0,-1 1 0 16,0-1 0-16,2-1 0 0,1 0 176 0,2-1 16 16,0 0 0-16,4-1 0 0,0-3 192 0,1 1 32 15,0 2 16-15,2-3 0 0,2 4-128 0,1-3-32 16,2 5 0-16,2-3 0 0,2 1-272 0,1 3 160 16,3 3-160-16,0-3 128 0,1 5-128 0,1-5 160 15,3 3-160-15,0-1 160 0,0-2-160 0,-2-2 0 0,2 0 0 16,0-1 0-16,0 0 0 0,1-2-224 0,1 0 80 0,1-2 16 15,1 0-80-15,1-2-16 0,1 1 0 0,0-5 0 32,-1 0-176-32,1 0-48 0,2-5 0 0,1 1 0 15,3 2-224-15,-1-2-48 0,0 1-16 0,0 2 0 0,1-1-272 16,2 2-48-16,2 2-16 0,-1-1-18496 0</inkml:trace>
  <inkml:trace contextRef="#ctx0" brushRef="#br0" timeOffset="-169750.92">24320 13123 26719 0,'-4'5'2368'0,"-1"-5"-1888"0,1 0-480 0,1 0 0 16,2 0 2272-16,2-3 352 15,1 1 80-15,-2-2 16 16,1-2-4960-16,1-2-1008 0,3 0-192 0,1 0-32 16,-1 0 432-16,0 1 96 0,0 0 0 0,2 2 16 0,-4 1 5296 0,2-2 1040 0,1 2 224 0,-1-2 32 15,1 0-544-15,-1 2-112 0,2-2-32 0,-1 0 0 16,-1 0-1696-16,1-3-320 0,-1 2-80 0,1-4-16 0,-2 3-528 0,-1-1-96 16,1 2-32-16,0-2 0 15,0 2-80-15,1 1 0 0,-1-3-128 0,1 2 192 16,2 1-192-16,0-1 144 0,0 1-144 0,1 4 128 15,1-1-128-15,-3 2 0 0,0 2 144 0,0 4-144 0,-1 1 0 0,0 7 0 16,-1 3 0-16,-3 4 0 0,-1-1-208 0,-3 5 32 16,1 2 16-16,-4 5 0 15,-3 2 160-15,-2 2-128 0,-1-2 128 0,-2-1-128 0,-1-1 128 0,-1-1 144 16,0-3-16-16,-1-3-128 0,-1 0 336 0,1-5-32 0,-1-1-16 16,-1-4 0-1,0 1-112-15,0-5-32 0,0-3 0 0,-1-1 0 0,1-1-144 0,0-5 0 16,2 0 144-16,-2-2-144 15,2-4 160-15,0-1-32 0,0-2-128 0,1-4 192 0,0-3-16 0,3 0-16 0,2 0 0 0,2 1 0 16,2-1-160-16,4 4 0 16,1-1 0-16,3 3 0 0,1 4 256 0,2-1-48 15,3 2 0-15,3 4 0 0,5-2-80 0,2 6 0 16,6-2-128-16,6 4 192 0,8 5-192 0,4-4 0 0,1 4 0 0,0-4 0 16,0 0 0-16,-1-2 0 15,0 2 0-15,-3 0 0 0,-2 0 0 0,-1 2 0 16,-3 1 0-16,-2-1 0 0,-1 2-384 15,0 0-112-15,-1 2-16 0,-1-2-16 0,2 0-864 16,-2-1-160-16,0 1-48 0,3 0 0 0</inkml:trace>
  <inkml:trace contextRef="#ctx0" brushRef="#br0" timeOffset="-168638.04">27340 12989 6447 0,'3'-4'576'0,"-2"1"-576"0,0 0 0 0,2-1 0 16,0 2 3280-16,-1-1 560 15,0 0 96-15,2-1 32 0,2-6-1008 0,3-2-192 16,-1-1-32-16,1-1-16 0,-2 1-848 0,-1 3-160 15,-2 3-48-15,-3 2 0 0,-1 4-448 0,-1 1-80 16,-3 1-32-16,0 5 0 16,-3 5-544-16,1 3-112 0,0 4-32 0,-1 2 0 0,-1 5-160 0,2 3-48 0,1 1 0 0,0-1 0 31,3 3-208-31,-2-2 176 0,3-1-176 0,-2 1 160 0,1-1-160 16,-2-2 0-16,0 2 0 0,1-2 128 0,-1-1-128 15,-2-3 0-15,1 1 0 0,-1-5-176 16,1 1-208-16,-2-7-32 0,4 2-16 0,-2-6-12016 15,0-1-2400-15</inkml:trace>
  <inkml:trace contextRef="#ctx0" brushRef="#br0" timeOffset="-168172.8">27706 12970 21183 0,'-1'-1'944'0,"1"-1"192"0,0-2-912 0,1-1-224 0,0 4 0 0,2-3 0 15,-1 2-3440-15,2-2-720 0,2-2-160 0,3-3-32 0,0-1 3696 0,-1 4 656 16,1 0 272-16,-3 2-16 0,-1 4 2816 0,-1 4 544 15,-3 0 112-15,-1 7 32 0,-1 0 144 0,-2 6 16 0,-2 3 16 16,0 5 0-16,-2 3-2240 0,0 1-448 0,-2 3-96 0,0 0 0 16,1 3-480-16,-1-5-96 15,1 3 0-15,2-5-16 0,1-3-176 0,3-3-16 16,-1 0-16-16,2-3 0 0,0-3-352 0,1 0 128 0,0 0-128 0,-3-4 0 31,2 1-1008-31,-3-6-272 0</inkml:trace>
  <inkml:trace contextRef="#ctx0" brushRef="#br0" timeOffset="-167530.68">27296 13026 35935 0,'-8'4'1600'0,"5"-4"320"0,0-3-1536 0,2 2-384 0,2 1 0 0,0-2 0 0,2-2 288 0,-1 1-16 15,3-3 0-15,1-1 0 0,3-2-272 0,0 1-224 0,1 0 32 0,-2-1 16 16,2 3 1120-16,-2 3 208 0,0-1 64 0,0 1 0 15,-1 2-432-15,-2-1-80 16,0 2 0-16,-1 0-16 0,-2 2-416 0,-1-2-80 16,1 4 0-16,-2-4-16 0,0 0-176 0,1 0 0 15,-1 0 0-15,0 0 0 0,1-4 160 0,-1-1 0 0,1 2 0 0,2-7 0 0,0 1-160 0,1-3 0 16,0-1 0-16,2 0 0 16,0-6 128-16,2 3-128 0,-1-4 0 0,2 2 128 15,-1 2 16-15,2 0 0 0,0-2 0 0,1 5 0 0,2 0-16 0,-2 0 0 16,2 2 0-16,1 1 0 0,1 2-128 0,0 2 160 15,-2 0-160-15,2 3 160 0,0 0-160 0,-1-1 0 16,-1 1 0-16,0 3 128 0,-1 0-128 0,0 0 0 16,-2 3 0-16,1 2 128 0,-2 1-128 0,1 3 0 15,-2 1 0-15,1 2 128 0,0 0-128 0,-2 4 0 16,2-2 0-16,-2 1 0 0,2 1 0 0,-3-4 0 16,2 2 0-16,-2 1 0 15,0-2 0-15,0 2 0 0,0-2 0 0,-1-1 0 0,1 0 0 0,-1-1 192 0,2 1-192 16,-3-1 192-1,1 0-32-15,-1-1 0 0,1-3 0 0,-1 2 0 16,0-3-160-16,-1-2 128 0,1 1-128 0,0-2 128 0,1-3-128 0,0 0 0 16,1-3 0-16,0-2 0 0,1-2 128 0,2 0-128 0,0-3 0 0,-1-5 128 15,2 2-128-15,0-2 0 0,0-5 0 0,1 2 0 16,0-3-432-16,0 3 48 16,0 0 0-16,1 2 0 15,-1 0-112-15,-1 1-16 0,0-1 0 0,1 0 0 16,-1-1-144-16,-2 3-48 0,2-2 0 0,-1 1-11968 0,1 1-2384 0</inkml:trace>
  <inkml:trace contextRef="#ctx0" brushRef="#br0" timeOffset="-167118.21">28289 13271 38703 0,'-3'2'1712'0,"2"-2"352"0,0 0-1648 0,1 0-416 0,0 0 0 0,1 0 0 0,0 0 448 0,-1 0 0 15,1 0 0-15,1 0 0 0,-1 4 160 0,-1-4 32 16,0 0 16-16,1 27 0 0,-1-11 432 0,-2 1 64 15,-1 2 32-15,2 2 0 0,0 2-480 0,-1-4-80 16,4 2-32-16,0-2 0 16,1 1-1168-16,0-4-256 0</inkml:trace>
  <inkml:trace contextRef="#ctx0" brushRef="#br1" timeOffset="-41626.7">717 5876 30399 0,'-4'0'2704'16,"1"0"-2160"-16,2 0-544 0,-1 0 0 16,2 0-256-16,-1 0-144 0,-1 0-48 0,-5-2 0 15,1 0 16-15,0 2 0 0,0-2 0 0,0 1 0 16,1-1-96-16,0 1-32 0,1 1 0 0,-2 0 0 16,1 0-16-16,-1 0-16 0,-2 3 0 0,0 0 0 0,-2 1 592 0,-1 2 0 0,0-2 0 15,-1 5 0-15,0-2 1488 0,0 2 224 0,1 1 32 0,-2-2 16 16,3 5-528-16,-1-3-96 0,3-1-32 0,-1 4 0 15,0-3-528-15,2-2-128 0,1 2 0 0,1-4-16 16,1 1-432-16,1-4 128 0,2 1-128 0,1 1 0 16,0-4 0-16,0 2 0 0,3-3 0 0,-1 0 0 15,3 0-640-15,-1 0 0 0,0 2 0 16,0-2 0-16,0-2 368 0,1 2 64 0,1 0 16 0,1 2 0 0,-1-1 192 0,1 2 128 16,1 1 0-1,-2 2-128-15,1 0 0 0,1 0 0 0,0 4 0 0,0-1 0 0,-1-3 0 0,0 1 0 16,1 2 0-16,-1-2 0 15,2 0 0-15,0-2 0 0,-2-1 0 0,-1-1 0 0,2-1 144 0,0 2 32 16,1-4 0-16,0 3 0 16,1-2 240-16,-2 1 48 0,0 1 16 0,0 0 0 15,0 1-352-15,-2 0-128 0,-1 1 0 0,-2 1 0 16,2 1 0-16,-1 2 0 0,0 1 0 0,-2 2 0 0,1 1 192 0,-2 0 0 16,-1 2 0-16,0 2 0 0,-1 2 144 0,-2 0 32 15,2-1 0-15,-1 1 0 0,-1-3-240 0,2-3-128 16,-2 2 128-16,2-2-128 0,-1-2 0 0,0 0 0 0,0-1 0 15,-2 0 0-15,2-4 0 0,-3 2-160 0,-1-1 16 16,-2 0 0-16,1-1-48 0,-3 0 0 0,0 3 0 0,-4-4 0 16,1 1 432-16,-4 3 80 0,-2-3 0 15,0 0 16-15,3 0 144 0,-1-2 32 16,1 2 0-16,-1 0 0 0,2 1-256 0,0-1-32 16,1 0-16-16,1 0 0 0,3-1-208 0,1 0 0 0,1 1 0 0,-1-2 0 0,2 0-256 15,0 1-112-15,1-2-16 0,1 0 0 16,2 1-976-16,0-1-208 0,2 0-32 15</inkml:trace>
  <inkml:trace contextRef="#ctx0" brushRef="#br1" timeOffset="-41073.78">1176 5809 24879 0,'-4'2'2208'0,"1"-1"-1760"15,1 0-448-15,1 2 0 0,1-3 192 0,-1 1-64 0,-3 4 0 0,-1-2 0 16,-1 4 672-16,-1 0 128 0,0 2 32 0,1 1 0 16,1-2-688-16,0 2-128 0,0 0-16 15,0 2-128-15,-1 1-176 0,-1-1-144 16,-1 4-16-16,0 0-16 0,-1 3 352 0,-2-1 256 0,1 2-32 15,-2 1-16-15,-1 3 1184 0,-3 3 224 0,-1 1 48 0,0 4 16 16,-2 3-320-16,1 0-64 0,0 1-16 0,3-3 0 16,2-1-880-16,2-3-176 0,3-5-32 0,2-4-16 15,4-4-336-15,0 0-64 0,4-3-16 0,0-1 0 16,1-3-1680-16,1 1-320 16</inkml:trace>
  <inkml:trace contextRef="#ctx0" brushRef="#br1" timeOffset="-40709.93">1241 5781 43311 0,'-3'-9'1920'0,"-1"6"384"0,2-1-1840 0,0 1-464 0,2 3 0 0,2 0 0 31,0 3-736-31,-1-3-240 0,3 1-48 0,0 4-16 16,2-1-400-16,-1-1-80 0,1 4-16 0,-1 1 0 0,0-2 1104 0,0 4 224 0,-1 0 32 0,-2 3 16 16,1 0 160-16,-2 2-208 0,-1 4 80 0,1-3 128 15,0 2 400-15,2 2 208 0,0-1 32 0,2 0 16 16,0 2 176-16,3 2 16 0,-1-1 16 0,1 3 0 0,0-2-256 15,-2 2-48-15,2 0-16 0,-2 3 0 16,0-2-544-16,-2 0 0 0,0 1 0 0,-2 2 0 0,2-3 0 0,-3-2 0 16,0-1 0-16,-1-1 0 15,0-6-576-15,0 0-240 0,0-1-32 0,-1-2-10624 16,1 0-2128-16</inkml:trace>
  <inkml:trace contextRef="#ctx0" brushRef="#br1" timeOffset="-40363.11">1009 6183 38703 0,'-2'-14'1712'0,"-1"6"352"0,2 1-1648 0,1 4-416 0,2 0 0 0,1 2 0 0,2-2-640 0,1 0-192 16,3-2-64-16,4-1 0 0,3-2 400 0,4 2 80 16,0-3 16-16,1 6 0 15,-1-4 704-15,1 1 144 0,-2 3 16 0,2-1 16 0,0-1-480 0,2 1 128 16,0 2-128-1,-1-2 0-15,2 4-256 0,-3-2-80 0,-1 4-32 0,0 1 0 32,-3-2-880-32,-1 4-176 0,0-2-48 0,-4 1-12384 0</inkml:trace>
  <inkml:trace contextRef="#ctx0" brushRef="#br1" timeOffset="-35044.79">789 5407 3679 0,'2'0'320'0,"0"0"-320"0,-4 2 0 0,1 0 0 0,0 1 880 0,-2-2 96 15,1 3 32-15,-3 1 0 0,-1 1-432 0,-2 4-64 16,1-4-32-16,0 1 0 0,-1-1 208 0,3-1 32 16,2-3 16-16,-1 0 0 0,1-4 960 0,2 0 192 15,1 0 32-15,1-2 16 0,2-2-272 0,1 1-64 0,0 0-16 16,1-1 0-16,3 0-816 0,-1 0-176 15,3-1-16-15,-1 1-16 0,1 2 80 0,-3-2 0 16,1 4 16-16,-4-2 0 0,0 2 368 0,-1 0 64 16,-2 2 0-16,0 0 16 0,0 2-128 0,1-2-16 15,-2 0-16-15,0 0 0 0,1 0-272 0,-1 0-48 0,0 0-16 0,0 0 0 16,0 0-272-16,0 0-48 0,0 0-16 0,0 0 0 16,15-20 48-16,-13 14 16 0,3-3 0 0,0 2 0 15,0 0-336-15,1 1 144 0,-1 0-144 0,3-3 0 16,-2 3 128-16,0 2-128 0,1-2 0 0,-2 3 0 15,0 3 0-15,0-4 0 0,-1 4 0 0,0 0 0 16,-1 0 0-16,1 0 0 0,0 4 0 0,-1-3 0 0,2 1 0 16,0 4 0-16,-1-3 0 0,1 3 0 0,0 0 0 0,-1-1 0 15,1 1 0-15,-2 3 0 0,2-3 0 0,-1 2 0 16,0-2 0-16,-1 3 0 0,1-3 0 0,0 0 0 16,-1 0 0-16,1 2 0 0,0-2 0 0,0 0 0 15,-1 3 0-15,0-3-144 16,-1 0 144-16,1 1-160 0,0 3 160 0,-1 1-160 15,0 2 160-15,-2 0-208 0,1 0 80 0,-1-1 128 16,-1 2-160-16,0-2 160 0,-2 3 0 0,0-2-144 0,0 0 144 0,-2-3 0 0,2 0 0 16,-1 1 0-1,-1-4 128-15,1 2-128 0,-1-2 128 0,0 2-128 16,0-3 0-16,0 4-128 0,-1-4 0 0,0 4 0 16,-1-1-240-1,-1-2-32-15,0 2-16 0,0 1 0 0,-2-4 128 0,0 1 32 0,0-1 0 0,1 1 0 0,-1-2 256 0,-1 1 128 16,1-3-128-16,-1 0 192 0,1 1 64 0,-1-3 16 0,-1 1 0 0,1-2 0 15,-1 3-272-15,1-3 0 0,-2 0 128 0,4-3-128 16,0 1 176-16,1-2-32 0,4 2 0 0,-1-2 0 16,2 3 240-16,2-4 64 0,0 1 0 0,1 0 0 15,0 2-224-15,0-2-32 0,0 1-16 0,1 0 0 16,0-1-176-16,0-1 0 0,1 2 0 0,-1-1 0 16,0 1 0-16,2 0 0 0,-2-1 0 0,1 2 0 0,-1-2 0 15,1 1 0-15,0 0 128 0,1 0-128 0,-1 0 0 0,1-2 0 16,0 1 0-16,1 0 0 0,1-2 0 0,1 2 0 15,2-2 0-15,-1 1 0 0,0 1 0 0,2 1 0 32,1 3 0-32,0 0 0 0,1 0 0 0,0 3 0 15,1 4 0-15,0 1 0 0,1 2 0 0,0 3 0 16,-2-1 0-16,1 1 0 0,-1 2-176 0,0-1-16 16,0 2 0-16,-1 0 0 15,0 1-1216-15,1-1-256 0</inkml:trace>
  <inkml:trace contextRef="#ctx0" brushRef="#br1" timeOffset="-27296.45">275 5105 24879 0,'-3'0'2208'0,"2"2"-1760"0,1-2-448 0,0 0 0 15,1 0-528-15,-1 0-192 0,1 0-48 0,-1 0 0 16,3-2 80-16,-2 2 16 0,3-3 0 0,-4 3 0 16,0 0 672-16,0 0 0 0,17-17 0 0,-11 11 0 0,0-1 0 0,1 1 224 15,0-2-32-15,-1 1 0 0,2 1 928 0,-2 0 176 16,0 2 48-16,-1-3 0 0,0 2 560 0,-1 1 112 16,-2-2 32-16,-1 0 0 0,0 0-496 0,1-1-80 15,-2 0-32-15,1-2 0 0,-1 1-560 0,0-3-112 16,0-1-32-16,0 1 0 0,0-4-464 0,1 2-80 15,0-6-32-15,1 1 0 0,0-2-32 0,1-2-128 16,0-3 192-16,2-2-64 0,1 1-128 0,1 0 0 0,1-3 0 16,0 5 0-16,0-2 0 0,-1-3 0 0,-4 2 0 15,1 1 0-15,0 4 0 0,-1-3 0 0,0 5 0 0,-1 2 0 16,1-1 0-16,-2 3 208 0,0 0-48 0,-1 0-16 16,0 4 80-16,-1-3 16 0,0 1 0 0,0-1 0 15,-1 4 16-15,1 0 0 16,1 0 0-16,-1 0 0 0,1 1-256 0,0-2 0 0,0 2 0 0,0 0 0 15,1 4 0-15,0-3-160 0,2 3 32 0,-1 0 0 16,1 1-16-16,-1 0 0 0,1 1 0 0,-2 2 0 16,1 0 144-16,0 0 0 0,-1 2 0 0,0 0 0 0,0 0 0 0,-1 2 0 15,2-2 0-15,-1 4 0 0,0-2 0 0,0 5 0 16,2-4 0-16,-2 4 0 16,1 0 0-16,2 2 0 0,1 1 0 0,1 2 0 0,1 0 0 0,1 1 0 15,1-4 0-15,-1 4 0 0,2-3 0 0,2 2 0 16,0 0 0-16,0 1 0 0,3 3 0 0,-1-4 0 15,-2 4 0-15,2 0-128 0,-2 3 128 0,-1 1 0 16,0-2 0-16,0 5 0 0,1 5 0 0,-3 7 0 16,1 1 0-16,-1 3 0 0,-2-1 0 0,0-2 0 0,-2-1 0 0,-1-7 0 15,1-3 0-15,-1-6 0 0,1-3 0 0,0 0 0 16,1-4 0-16,0-2 0 0,1-1 0 0,0-3 0 16,-1-2 0-16,0-3 0 0,1 1 0 0,-3 1 128 15,1-3 96-15,0 0 32 0,0 0 0 0,-1 0 0 16,0 0-112-16,-1-3-16 0,0 3 0 0,-1 0 0 15,1 0-128-15,-2 3 0 0,0-3 0 0,1 3 0 16,-1-3 0-16,-1 3 0 0,1-2 0 0,-1 2 0 16,0-3 0-16,1 0 0 0,-1 0 0 0,2 0 0 15,0-4 0-15,-2 4 0 0,0 0 0 0,0 0-176 0,11-25 304 0,-6 15 48 16,-1 0 16-16,1-2 0 16,0 0 48-16,0-1 16 0,0-3 0 0,-1 0 0 0,1-2-256 0,0-2 176 15,0-1-176-15,0-1 160 0,-1-1 16 0,1-1 0 16,-1-2 0-16,-1 0 0 0,0-3-176 0,-1-2 0 15,0-3 0-15,-1-1 0 16,0-1 0-16,0 2 0 0,0-1 0 0,1 0 0 0,-1 4 0 0,1-3 0 16,0 4 0-16,0-3 0 0,2 3 0 0,-2-1 0 15,2-4 0-15,-1 1 0 0,0-1 0 0,0-1 0 0,-1 5 0 16,1-1 0 0,-1 8-480-16,-1 1-128 0,1 4-32 0</inkml:trace>
  <inkml:trace contextRef="#ctx0" brushRef="#br1" timeOffset="-24364.91">1149 4794 7359 0,'2'-5'656'0,"1"1"-528"0,-2 2-128 0,0 2 0 0,0 0 1536 15,1-1 256-15,1-2 64 0,2-3 16 16,3 0-3056-16,2-2-608 0,-4 2-128 0,-1 1-32 16,-2 0 1168-16,-1 3 224 0,-2-2 48 0,-2 2 16 0,0 2 832 0,-2-3 176 15,-1 3 16-15,0 0 16 0,0-1 192 0,0 1 32 16,2-2 16-16,-2 2 0 0,2-4 800 0,0 1 144 16,0 3 48-16,2-3 0 0,0 3 320 0,-1-4 64 15,1 4 16-15,1-3 0 0,-1 3-512 0,1 0-112 16,0-2-16-16,1 2 0 0,-1-1-240 0,1 1-48 15,-1 0-16-15,0 0 0 0,2 1-384 0,-2 1-80 16,1 1 0-16,-1-2-16 0,1 3-592 0,0 1-160 16,2-1 0-16,-2 2 0 0,0 2 0 0,2 0 0 15,-1-2 0-15,1 3-128 0,-1 1 128 0,2 2 0 0,0-2 0 0,-1 0 0 16,2-2 0-16,2 0 0 16,-1 0 0-16,1 2 0 0,1-1 0 0,-1 1 256 15,0-3-48-15,0 2 0 0,0 0 48 0,-1 1 0 16,-1-3 0-16,0 2 0 0,-1 3-64 0,-3-2 0 0,0 0 0 15,-1 2 0-15,0-3-192 0,-1 1 0 0,-1 0 0 0,-2-1 0 16,-1 4-448 0,-1-3-96-16,-1 2-16 0</inkml:trace>
  <inkml:trace contextRef="#ctx0" brushRef="#br1" timeOffset="-11038.93">328 7792 2751 0,'2'-4'256'0,"-1"1"-256"16,1 0 0-16,-2 3 0 0,0-3 2576 0,0 3 480 16,1-3 80-16,0-2 32 0,2 0-432 0,-2-2-96 15,0 3-16-15,0 0 0 0,-1 1-528 0,2 2-112 16,-2-1-32-16,1 2 0 0,-1 0-848 0,2 0-160 0,-1 0-48 0,3 0 0 16,1 2-752-16,0-2-144 0,2 0 0 0,1 0 0 31,3 0-640-31,0 0-64 0,2-4 0 0,0 3 0 15,3 0 192-15,-1 1 16 0,1-3 16 0,0 2 0 16,0 1-144-16,0-2-16 0,3-1-16 0,1 2 0 0,-1-1 448 0,1-1 208 0,1 2-192 0,0-2 192 16,-2 0 0-16,1 0 0 0,1-1 0 0,0 1 0 15,0 0 256-15,1 0 128 0,3 0 32 0,-2 1 0 16,1 0-32-16,-1 0-16 0,2-2 0 0,0 2 0 16,-1-2-368-16,0 0 0 0,-1 2 0 0,1-4 0 15,-1 2-608-15,0-2-32 0,0 0-16 0,-1-1 0 16,-2 4 432-16,0-3 96 0,1 1 128 0,-1 0-208 0,-2-2 208 0,1 1 0 15,-2 0 0-15,0-3 0 0,2 2 0 0,-2-2 0 16,1 3 192-16,-2-4-192 0,-3 4 544 0,1 0 0 16,-2 0 0-16,-1 2 0 0,1-2-144 0,-3 2-16 15,0 2-16-15,-2-2 0 0,1 1-368 0,-1 0 0 16,0 3 0-16,0-3 0 0,-2 3 0 0,0 0 0 16,0-2-128-16,-2 2 128 0,1 0-192 0,0 0 32 0,-2 2 16 15,0-4 0-15,-1 2 144 0,0 0 128 0,0-1-128 0,-2 1 176 16,1-4 368-16,-1 1 80 0,0 1 16 0,-3-2 0 15,1 2-32-15,-2-2 0 0,-1 0 0 0,-1-2 0 16,1 2-736-16,-3-2-160 0,-1 0-32 0,0 0 0 16,-2 0-64-16,1-3 0 0,0 2-16 0,-1 0 0 15,1 1 400-15,0-2 0 0,1 1 0 0,0 1 0 16,1 0 0-16,0 1 0 16,0 3 0-16,2-2-128 0,-1 1 128 0,1 1 0 0,1 2 0 0,0 0 0 15,1 2-192-15,-2-2 64 0,4 3 0 0,-1-3 0 0,2 1-96 0,-1 2-16 16,3-3 0-16,1 0 0 15,1 0-208-15,1 0-32 0,2-3-16 16,1 2 0-16,2-2-16 0,2 1 0 0,1 1 0 0,1-4 0 0,3 4 208 0,0-3 48 16,0 1 0-16,0 3 0 0,-1 0 256 0,0 0 0 15,-2 0 0-15,0 3 0 0,-3 1-288 0,-1 2 0 16,-1 0 0-16,-2 0 0 16,0-1-304-1,-2 4-64-15,-1-3-16 0,-1 0 0 0,-1 1 800 0,2 2 144 0,-4-3 48 0,2 1 0 16,0-1 80-16,2 0 32 0,-2-2 0 0,1-2 0 0,0 2 128 0,2-2 16 0,-2-1 16 15,1 2 0 1,1-1 48-16,-1 0 0 0,-1 0 0 0,1 1 0 0,0 0-224 0,-2 3-32 16,0-2-16-16,-1 2 0 0,0 2 128 0,-2 0 16 0,-1 1 16 0,0 1 0 31,-1 2-528-31,-2 1 0 0,0 0 0 0,-2 0 0 0,1 3 0 0,-1-1-144 16,0 1 16-16,-1 0 0 15,1 2-704-15,-3 2-144 0,0 2-32 0,0 3-12272 16</inkml:trace>
  <inkml:trace contextRef="#ctx0" brushRef="#br1" timeOffset="-4727.09">742 8645 6447 0,'-1'-6'576'0,"-2"2"-576"0,1 2 0 0,1 2 0 16,-1 0 1504-16,1 0 192 0,1 0 32 0,-2 0 16 31,-2 0-2512-31,-2 0-512 0,-2 0-112 0,1 0-16 0,-2 2 1184 0,1-2 224 0,-1 0 0 0,0 0 0 16,-1 0 1152-16,0 0 112 0,-2-2 16 0,1 2 16 15,-1 2 192-15,-1-2 48 0,-2 4 0 0,-1-2 0 0,-1 2 144 16,-2 2 48-16,0 4 0 0,0-1 0 0,3 4-784 0,-1 0-160 16,1 3-16-16,-2-3-16 15,3 5-752-15,1-2-160 0,0 0-32 0,3-4 0 16,3 2-256-16,2-2-64 0,4-2-16 0,2 1 0 16,2-1-16-16,2 0 0 0,2-1 0 15,2-2 0-15,0 2 256 0,2-3 48 0,3 0 16 0,0-2 0 0,2 2 224 0,0-2-176 16,1 2 176-16,1-3-160 0,3 2 160 0,1 0-192 15,1 2 192-15,-1 1-192 0,-1-2 192 0,-1 4 0 16,-5-1 0-16,0 2 0 0,-3 1-288 0,-2 3-80 16,-2-2-16-16,-3 0 0 15,0 2-64-15,-3 1-32 0,0 0 0 0,-2-2 0 0,0 3 1040 0,-2-6 208 16,2 0 32-16,-1-1 16 0,-1-2 464 0,1 0 80 0,-1 1 32 0,1-3 0 16,-2-1-432-16,-2 4-96 0,0-3-16 0,-2 0 0 15,-2 0-480-15,-2 1-112 0,-1-1 0 0,-4 0-16 16,-1 0-240-16,-3 4-288 0,-2 2 64 15,1-1 16 1,-3 4-368-16,3-2-80 0,2-3-16 0,-2 2 0 0,-1 0-1136 16,-1 1-240-16,1-2-32 0</inkml:trace>
  <inkml:trace contextRef="#ctx0" brushRef="#br1" timeOffset="-4203.37">686 8504 25791 0,'-1'-4'2304'0,"1"3"-1856"0,0-2-448 0,1 3 0 15,1 0 384-15,-1-2-32 0,2-2 0 0,1-2 0 32,1 0-1600-32,1-4-320 0,0 0-64 0,1-2-16 0,0 2 2000 0,2 1 400 15,1-3 80-15,1 2 0 0,1 0-176 0,2-2-32 0,-1 2-16 0,2-3 0 16,0 4-128-16,0 0-32 0,0 3 0 0,0-2 0 16,1 3-240-16,-2 2-48 0,1-4-16 0,0 4 0 15,0 0-144-15,-3 0 0 0,1-1 0 0,-2 4 0 0,-3-3 208 0,-1 3 112 16,-1 0 32-16,-4 3 0 0,1 1-64 0,-3-1-16 15,-3 3 0-15,-2 3 0 0,-1-1-272 0,-2 0-272 16,-1 2 48-16,0-1 16 0,-1 1-48 0,-1 2 0 16,-1-2 0-16,-1 2 0 15,1-2-128-15,0 0-16 0,-1 2-16 0,0 1 0 16,-2 0 80-16,0 2 16 0,-1-2 0 0,0-1 0 16,2 2-192-16,-3-2-16 0,0 2-16 0,1 0 0 15,2-1 48-15,2-1 16 0,2-2 0 0,2 0 0 0,2-4 480 0,2-2 240 0,3-1-32 16,1 0 0-1,3-1 432-15,0 0 64 0,2 0 32 0,2 1 0 0,-1 0-464 0,0 0-80 16,3 1-32-16,0-1 0 16,4 6-864-16,-1-3-192 15,3 4-16-15,-3-1-16 0,1 1-272 0,0-3-48 0,1-2-16 0,2-1 0 16,0-4-32-16,3 0-16 0,0 0 0 0</inkml:trace>
  <inkml:trace contextRef="#ctx0" brushRef="#br1" timeOffset="-3713.58">1350 8493 43311 0,'4'-11'1920'0,"-3"3"384"0,-1 0-1840 0,-1 4-464 0,1 1 0 0,0 2 0 16,0 1-1968-16,-1-5-480 15,1 1-112-15,-1-2 0 0,-1 3 96 0,0-1 32 16,-2 5 0-16,-1 4 0 0,0 5 2432 0,-2 2 272 0,-1 6 176 0,-1 4 16 0,-4 6-304 16,0 6-160-16,-1 2 160 0,-1 2-160 0,1 5 464 0,1 4 0 15,-1 4 0-15,1-4 0 0,2-5 176 0,-2 1 16 16,1-1 16-16,1-1 0 0,2-6-224 0,-1-3-64 15,1 0 0-15,0-1 0 0,0 0-192 0,-1-3-64 16,0 2 0-16,0-3 0 16,2-5-768-16,-1 1-144 0,2-7-48 0,-1-4 0 15,2-6-1584-15,0-2-320 0</inkml:trace>
  <inkml:trace contextRef="#ctx0" brushRef="#br1" timeOffset="-3379.49">1269 8415 34095 0,'-5'-4'1504'0,"1"4"320"0,0 0-1456 0,3 0-368 0,0 0 0 0,2 3 0 0,-1-2-224 0,1 5-112 16,1 0-32-16,0 3 0 15,3 1-192-15,2 2-32 0,3 2-16 0,1 2 0 0,3-1 1296 0,0-3 256 16,0 4 48-16,3 0 16 0,-1 0-304 0,0 3-64 16,0 1-16-16,-3 1 0 0,0 2-32 0,-2 2 0 15,-1 3 0-15,-3 4 0 0,-2 3-288 0,-2 0-64 16,-3-1-16-16,-3 1 0 0,-1 2-32 0,-1-2 0 16,1 1 0-16,-1-6 0 0,2-1-192 0,1-6 0 15,2-2 0-15,2-2 0 16,2-3-592-16,0-2-16 0,-1 0 0 0,1 0 0 15,0-2-672-15,-2 3-144 0,1-5-32 0,-2 0-8848 0,0-1-1760 0</inkml:trace>
  <inkml:trace contextRef="#ctx0" brushRef="#br1" timeOffset="-3124.68">1157 9053 36863 0,'5'-4'1632'0,"0"-1"336"0,1 4-1584 0,2-1-384 16,-1 2 0-16,1 0 0 16,2-3-944-16,4 2-272 0,11-2-48 0,12 0-16 0,14-3 1280 0,6-4 0 15,1 0 208-15,0 1-16 0,-3-1 0 0,-6-1 0 0,-6 0 0 16,-4 2 0-1,-4-1-960-15,-4 4-192 0,-2 0-32 0,-6 0-12960 0</inkml:trace>
  <inkml:trace contextRef="#ctx0" brushRef="#br1" timeOffset="-2584.9">879 9680 43311 0,'-6'9'3840'0,"2"3"-3072"16,4 0-608-16,2-2-160 0,0 0-192 0,0 6-80 16,1 11-16-16,1 14 0 15,2 14-160-15,0 5-48 0,4 0 0 0</inkml:trace>
  <inkml:trace contextRef="#ctx0" brushRef="#br1" timeOffset="8633.9">654 15963 21183 0,'-6'4'944'0,"1"-2"192"0,0 2-912 0,1-4-224 0,2 2 0 0,-1-2 0 15,1 0-688-15,-2 2-176 0,-3 0-32 0,-3-2-16 16,-1 1-752-16,1-1-160 0,0-1-32 0,1 1 0 0,2-2 2048 0,0 0 416 16,0 0 80-16,2-1 16 0,0 2 1584 0,2-1 320 15,-2 2 64-15,1 0 16 0,2 0-816 0,-2 2-144 16,0-2-48-16,-2 1 0 0,1 2-80 0,-1-1 0 0,-2 0-16 15,-1 0 0-15,0 4-736 0,-1-4-144 0,0 0-16 0,-1 2-16 16,1 1-544-16,-2-2-128 0,-1 5 0 0,1 0 0 16,2-1 0-16,0 1-144 0,0 0 144 0,0-2-160 15,2 3 160-15,-1 0 0 0,2 1 0 0,-1-1-128 16,2 1 128-16,2 0 144 0,1 2-16 0,-1-2-128 16,1 0 272-16,0 1-48 0,0-1-16 0,2-3 0 15,0 2-16-15,2 1-16 0,0-1 0 0,1-2 0 16,1 2 96-16,2 1 32 0,0-2 0 0,3-3 0 15,3 4-304-15,0-3 0 0,2 0 0 0,-1 0 0 16,-3 1 0-16,1-1 0 0,1 0 0 0,1-2 0 16,-1-1 0-16,-1 2 0 0,-2-1 0 0,1 2 0 0,-2-2 0 15,1-2 0-15,-1 2 0 0,1 0 0 0,1-1 128 16,3 2-128-16,0 2 0 0,2-1 0 0,0 0 0 0,1-1 0 16,0 0 128-16,1 1-128 0,1 0 128 0,1 0-128 15,-3-1 192-15,-1 0-192 0,-1 1 144 0,-2 1-144 16,-1 0 0-16,0 2 144 0,-3 1-144 0,1 0 0 15,-3 2 144-15,-3-3-144 0,0 2 0 0,-2 0 128 16,0-1-128-16,-1 0 0 0,0 2 144 0,-3-2-144 0,1 2 192 16,-2-3-192-16,0 1 160 0,-3 0-160 0,2-4 128 15,-1 3-128-15,-2-2 0 0,-1-1 0 0,-1 3 128 0,-3 1-128 16,0-3 0-16,-3 4 0 0,-2-1-192 0,-2 2 192 16,-3 5-192-16,-1-4 192 0,-2 3-160 0,0-1 160 15,0-1 0-15,2-3 0 0,3 0-128 0,1-2 128 16,-3-1 0-16,6-4 0 15,3 0 0-15,1-2-144 0,3-2-192 0,1 0-48 16,2-4 0-16</inkml:trace>
  <inkml:trace contextRef="#ctx0" brushRef="#br1" timeOffset="9474.36">727 15827 37775 0,'-4'-2'1664'0,"2"2"368"0,-1 0-1632 0,2 0-400 0,0 0 0 0,0-3 0 0,-1 3 128 0,1-1-128 0,-1-2 128 0,-1 0-128 32,1-2 0-32,2-3 0 0,1 0 128 0,2-2-128 15,1 0 448-15,3 0 64 0,-1-2 16 0,-1-1 0 0,2 1-208 0,2-1-32 0,2 1-16 0,1 1 0 32,2-1-112-32,0 2-32 0,-3 4 0 0,1-3 0 0,-1 3-128 0,0 0-192 15,0 2 32-15,-1-2 16 0,-1 2-112 0,0 1 0 16,-1 0-16-16,1 0 0 0,0 1 272 0,-1 1-128 15,2 1 128-15,-1 0 0 0,-1 0 0 0,1 0 192 0,0 3 0 0,-1 0 0 16,1 0-64-16,-3 4 0 0,0 1-128 0,1 0 192 16,-4-2-192-16,0 4-208 0,-1 2 32 15,-3 1 16 1,0 0-352-16,-4 2-64 16,0 1 0-16,-2-1-16 0,-2 1 96 0,-1-4 32 0,-1 2 0 0,-3 1 0 15,-1 1 464-15,1 0 0 0,-3 0 0 0,1 3 0 0,3-3 0 0,-1-3 0 0,6 0 144 0,0-4-144 0,2 0 448 0,3-3 0 31,3-2 0-31,0-1 0 0,3-1 0 0,2-1 0 0,1 2 0 0,2-3 0 0,0 1-240 0,1 0-48 16,2 0-16-16,1 2 0 0,-2 1 0 0,1-2 0 16,0 2 0-16,-1 2 0 0,-1 0-144 0,0 0 0 15,-2 4 144-15,-1-1-144 32,0 2-256-32,-1 0-128 0,2 3-32 0,-2-4 0 15,1 1-1376-15,0-4-288 0,-1-1-48 0,2-2-16 16,1 1 592-16,2-5 112 0,1 0 32 0,2-2 0 15,2-5-512-15,1 1-112 0</inkml:trace>
  <inkml:trace contextRef="#ctx0" brushRef="#br1" timeOffset="9859.66">1188 15980 34095 0,'0'0'1504'0,"0"-1"320"0,-1 1-1456 0,1 0-368 0,0 0 0 0,0 0 0 0,0 0 208 0,0 0-16 15,0 0-16-15,0 1 0 16,1 2-1200-16,-1-3-256 0,0 0-32 0,0 0-16 0,0 0 1632 0,0 26 320 0,-2-15 64 15,-1 1 16-15,1 2-128 0,-2-2-32 0,0 4 0 0,1 0 0 16,-1 3-320-16,-1 0-64 0,-1 0-16 0,-1 4 0 16,0-1 368-16,-1 3 64 0,-1 1 0 0,-1 2 16 15,-1 3-96-15,-4 4-32 0,-1-1 0 0,-1 2 0 16,-1-3-336-16,0 2-128 0,-2 1 0 0,2-4 0 16,2-1 208-16,2-3-48 0,4-5-16 0,3-2 0 15,3-5 176-15,3-3 16 0,-1-3 16 0,4-1 0 31,-2-7-960-31,0 2-192 0</inkml:trace>
  <inkml:trace contextRef="#ctx0" brushRef="#br1" timeOffset="10247.72">1219 15935 43311 0,'0'1'3840'0,"-1"1"-3072"0,1 1-608 0,0-3-160 16,0 1 400-16,0 2 48 0,1-1 16 0,0 2 0 15,2 2-1360-15,1 0-288 0,1 4-48 0,0-3-16 16,1 4-544-16,1 2-96 0,1 0-32 16,0 4 0-16,3 1 1920 0,2 2 240 0,2 2 112 0,1 2 32 0,0-2 496 15,2 4 96-15,0-4 32 0,-1 3 0 0,0 1-384 0,-2-4-80 32,0 3-16-32,-4-3 0 0,0 0-320 0,0 1-64 0,-2-1-16 0,-2-1 0 0,0-1-368 0,-1-2-80 15,0 2 0-15,-2-1-16 16,1-1-144-16,-2-2-32 0,0 0 0 0,0-1 0 15,1-1-1152-15,-1 1-224 0,0-2-48 0,-1-1-12960 0</inkml:trace>
  <inkml:trace contextRef="#ctx0" brushRef="#br1" timeOffset="10533.51">1036 16515 37775 0,'-1'-2'1664'0,"1"2"368"0,0-3-1632 0,0 0-400 0,1 3 0 0,0-2 0 16,3 0-1472-16,0-2-368 0,3-3-80 0,4 0 0 0,2-3 1344 0,-1 1 256 15,2-1 64-15,-2 2 16 0,2 0 2608 0,-2 2 512 16,3 0 96-1,0 0 32-15,1 0-1920 0,0-1-368 16,1 1-80-16,1-1 0 16,0 1-880-16,1-3-160 0,0 3-48 0,-1-4 0 15,0 4-384-15,-3-4-96 0</inkml:trace>
  <inkml:trace contextRef="#ctx0" brushRef="#br1" timeOffset="11023.81">778 16930 42383 0,'-3'4'3776'0,"2"-1"-3024"0,0 1-608 0,0-1-144 15,-1 0-736 1,1 4-176-16,-1 5-48 0,-3 4 0 0,-1 11 1216 0,-2 3 256 0,-1 7 32 0,0 1 16 15,-1-1 160-15,-1 2 48 0,-1-3 0 0,0-3 0 16,2-1-224-16,2-6-32 0,0-1-16 0</inkml:trace>
  <inkml:trace contextRef="#ctx0" brushRef="#br1" timeOffset="21841.95">835 13371 28559 0,'1'0'2544'0,"0"-2"-2032"0,0 0-512 0,-1 2 0 16,2 0 0-16,-1 0-128 0,0-2-16 0,2 2 0 15,0-4-1776-15,1 4-368 0,-2-2-64 0,1-1-16 16,-1 2-464-16,1 1-112 0,-3-2 0 0,1 2-16 16,0 0 1920-16,-1 0 384 0,-1 0 80 0,1 0 0 0,0 0 2624 0,0 0 512 31,0 0 96-31,0 0 32 0,0 0-64 0,0 0-16 16,0 0 0-16,0 0 0 0,0 0-592 0,0 0-112 15,0 0-32-15,0 0 0 0,0 0-112 0,0 0-32 16,0 0 0-16,0 0 0 0,0 0-1024 0,0 0-192 15,0 0-64-15,0 0 0 0,-21-4-448 0,17 5-320 16,-1-1 64-16,0-1 0 16,-2 1-208-16,1 0-48 0,1 1 0 0,-2-1 0 0,-3 0 512 0,0 3 128 15,-1-3 16-15,-1 0 0 0,1 0 160 0,-2 2 16 16,0-2 16-16,1 4 0 0,-2-2-144 0,0 2-48 0,-1 0 0 16,0 1 0-1,1 0-16-15,1 1-128 0,-1-1 192 0,3 1-64 0,1-2 16 0,0 2 0 0,4 0 0 16,-1 0 0-16,0 0-144 0,2-2 0 0,1 3 0 0,0 0 0 15,1 1 0-15,2-2-320 0,-1 1 48 0,0-1 16 16,1 0 0-16,-1 0 16 0,0-2 0 0,1-2 0 16,0 3 96-16,0 0 16 0,1 1 0 0,-2-2 0 15,2 2 128-15,0-2 0 0,2 2 0 0,-1-2 128 16,0 1-128-16,2-1 144 0,-1-1-144 0,1 1 160 0,0 1-160 16,2-1 160-16,1-2-160 0,1 2 160 0,-1-2-160 15,0 2 160-15,0 0-160 0,0-1 160 0,1 2-32 0,-1 2 0 16,0-4 0-16,0 3 0 0,0-2-128 0,0 2 160 15,3 1-160-15,-1-1 160 0,-1 0-32 0,0 0 0 16,2-2 0-16,1 0 0 0,0 0-128 0,2 3 0 16,1-4 0-16,0 1 128 0,0 2-128 0,1-2 0 15,2 1 0-15,1-1 128 0,-3 2-128 0,1 0 0 16,0 0 0-16,-1 2 0 0,-2-2 0 0,0 2 0 16,-1 0 0-16,-1 1 0 0,0-1 0 0,-1 2-224 0,0-3 80 15,-2 2 16-15,-1 1 128 0,-1-1-160 0,1-3 160 0,-2 4-160 16,1-3 160-16,-1 2 0 0,-1 0 0 0,0 0 0 15,1 1 0-15,-2 3 0 0,1-3 0 0,-2-1 128 16,2 4-128-16,0-1 0 0,1 1 0 0,-2-1 128 16,1-2-128-16,-2 0-128 0,0 2 128 0,-1-2-192 15,-1-1 0-15,0 0 0 0,-2 1 0 0,-1-1 0 16,1-2 192-16,-3 2 0 0,-2 1 128 0,-2-1-128 16,-2 1 240-16,-2 2-32 0,-2-2 0 0,-1 0 0 15,0 0-80-15,-1-2 0 0,0-2-128 0,-1 1 192 0,2-6-192 16,-2 1 0-16,1-4 128 0,-1 1-128 0,3-2 192 0,-1 1 0 15,1 0 0-15,0-1 0 16,0 0-192-16,2 0 144 0,0 0-144 0,2-1 128 0,1 2-128 0,-2-2 0 16,2 2 0-16,-1-2 128 0,1 0-128 0,1 2 0 15,-1-2 0-15,0 2 0 16,1-1 0-16,-1-1-256 0,2 2 48 0,-2 1 0 16,0-2-608-16,-3 3-112 0,-1-2-32 0,1 1 0 15,-1 1-1632 1,0-4-336-16</inkml:trace>
  <inkml:trace contextRef="#ctx0" brushRef="#br1" timeOffset="22854.28">1040 13141 19343 0,'-1'-1'1728'0,"-1"-2"-1392"0,1 3-336 0,1 0 0 16,0 0 2624-16,1 0 464 0,-2-2 96 0,0 1 16 0,1-2-2064 15,-1 0-416-15,1-2-80 0,0 1 0 0,0 0 352 0,1 0 80 16,0 0 16-16,-1 0 0 0,1 0-448 0,1-1-96 16,-1 0-16-16,-1 0 0 0,0 2-160 0,0-4-48 15,1 0 0-15,-1 1 0 0,1 0-192 0,-1-1-128 16,3 1 128-16,-2-4-128 0,2 4 0 0,-1-3 0 15,1 3 0-15,0 0 0 0,1 0-144 0,0 0 144 16,1 0-160-16,1-1 160 0,-1 2-128 0,0-1 128 16,1 1 0-16,0 2-144 0,0-1 144 0,-1 4 0 15,-1-3 0-15,1 3-128 0,-1 3 128 0,0-3 0 16,1 4 0-16,2-2 0 0,-2 2 0 0,1-1 0 0,1 2 0 16,-1-1 0-16,1-1 0 0,-3 0 0 0,3 1 0 15,-1-1 0-15,0 0 0 0,1 3-128 0,1 1 128 0,-1-4 0 16,-2 3-320-16,1 1 32 0,-1-1 0 0,0 0 0 15,-1 0-16-15,0 2 0 0,-2 0 0 16,2 1 0-16,-2 1 304 0,0-3-128 0,0 4 128 0,-1 1 0 16,1-1 0-16,-1 2 0 0,0 0 0 0,-2 0 0 15,1 2 0-15,-3 1 0 0,2-1 0 0,-1-1-160 16,-1-2-352-16,-1-2-64 0,1-2 0 0,-1 2-16 16,-1-3 64-16,0-1 16 0,-2 0 0 15,-1 0 0-15,1 0 512 0,-2-2 144 0,1 2 16 0,-2-2 0 0,0 2 256 0,0-2 48 16,-1 1 16-16,0 0 0 15,-1 0-80-15,0-4-16 0,2 1 0 0,0 1 0 0,2-3-384 16,-2-3 0-16,0 3 128 0,-2-3-128 0,0 3 160 0,1-5 0 16,0 3 0-16,2-1 0 0,1 0-160 0,2 0 0 15,1 0 144-15,1 1-144 0,2-2 256 0,0 1-32 16,2 2 0-16,0-1 0 0,0-2 112 0,2 2 32 16,0-2 0-16,-1 1 0 0,2 0-368 0,-1-1-160 15,2-1 16-15,-2 1 0 0,1 1 144 0,1-1-160 0,-1-1 160 0,1 1-160 16,0 2 368-16,-1 0 80 0,1 2 16 0,0-2 0 15,0 2-144-15,-1 2-32 0,2-2 0 0,1 2 0 16,1 0-128-16,0 1 0 0,2 0 0 0,-1 1 0 16,1 2 160-16,2-3-160 0,3 0 192 0,-2 0-192 15,2 1 224-15,-1-2-64 0,1 4-16 0,-1-2 0 16,1-3-144-16,-2 4 0 0,2-1 144 0,-2 2-144 16,1-2 128-16,-1 1-128 0,2 2 128 0,-1-1-128 15,1 3-208-15,0-3-112 0,2 4-32 0,1-3 0 16,-1 3-928-16,1 2-192 0,2 1-48 0,-1 2-14960 15</inkml:trace>
  <inkml:trace contextRef="#ctx0" brushRef="#br1" timeOffset="25508.03">312 13097 20271 0,'-7'0'896'0,"5"0"192"0,-2 0-880 0,2 0-208 0,1 0 0 0,-1 0 0 15,1 0-976 1,-1 2-240-16,-1-2-64 0,-1 0 0 0,2 0-416 0,-1 0-96 15,1 0 0-15,1-2-16 0,1 0 2256 0,-1 1 464 0,2 0 96 0,-1 1 16 16,1-3 960-16,-1 3 192 0,0 0 32 0,0 0 16 16,0 0 176-16,0 0 32 0,0 0 16 0,0 0 0 0,0 0-480 0,0 0-112 15,0 0 0-15,0 0-16 16,0 0-496-16,0 0-80 0,0 0-32 0,0 0 0 0,0 0-528 0,10-18-96 16,-10 13-32-16,1 0 0 0,0-2-352 0,2-2-80 15,1-1-16-15,-1-2 0 0,3-1-128 0,1 0 0 16,0-5 0-16,0 2 0 0,0-1 0 0,0-4 0 15,-1 2 0-15,0 0 0 0,-1 0 176 0,-1 1-48 16,-1 0-128-16,-2 0 192 16,0-3 64-16,-1 3 0 0,0 0 0 0,-1-1 0 0,-2 3 32 0,1 0 16 0,-2 1 0 15,2 2 0-15,-2-3 32 0,0-2 16 0,1 2 0 0,-1-1 0 16,1-4-96-16,2 1 0 0,0-2-16 0,0 0 0 16,-1-1-96-16,1 2-16 0,0-1 0 0,1 0 0 15,-1 2-128-15,-1-1 0 0,0 2 0 0,1 3 0 16,0 0 0-16,-1 0 0 0,0 0 0 0,2 1 0 15,-1 2 0-15,-1 0 0 0,2 1-176 0,0 2 176 16,-1 0 0-16,1 4-128 0,-1-3 128 0,0 3 0 16,1 2 0-16,0 1 0 0,0 0 0 0,0 0-128 15,0 0 0-15,1 3 0 0,0-4 0 0,2 4 0 0,-2-3 128 16,1 1 0-16,1 2 0 0,0 0 0 0,1 0-128 0,0 0 0 16,1 2 0-16,0-1 0 0,1 1-80 0,0 5-16 31,2-4 0-31,-2 3 0 0,1 1 224 0,1 2-176 0,0 0 176 0,0 1-160 0,-1 2 160 0,2 1-128 15,-2-2 128-15,2 4-128 0,-2-3 128 0,-1 0 0 16,2 2 0-16,-1 1-128 0,1-1 128 0,-2 0 0 16,1 2 0-16,-1 3-128 0,2 1 128 0,-1 0 0 15,1 1 0-15,-1 1 0 0,2 3 0 0,1 1-208 0,1 2 80 32,0-3 128-32,-1 1-256 0,2-4 80 0,1-1 16 0,-1-1 0 15,0-4 160-15,-1-4 0 0,-1 1 0 0,0-4 0 16,-1 0 0-16,1-1 0 0,-2-2 0 0,1-3 128 15,-2 2 0-15,1-1 16 0,-3 0 0 0,1-1 0 16,-1 2 80-16,0-3 16 0,0 3 0 0,0-2 0 16,0 1-240-16,1 1 0 0,0-1 0 0,0-1 0 15,0 0 0-15,1 1 0 0,-2-1 0 0,1 0 0 0,-1-1 0 16,-2-2 0-16,0 0 0 0,1 0 0 0,-1 0 0 16,0-2 0-16,2-1-144 0,-2 0 144 0,1-1 0 0,1-1 256 15,-1 0-16-15,0-1-16 0,-1 0 128 0,1-3 32 16,-2 2 0-16,1-2 0 0,-1 0-256 0,0-1-128 15,-2 0 160-15,0-3-160 0,0 0 192 0,-2 1-48 16,0-4-16-16,1-1 0 0,-2-1-128 0,1 0 192 16,-1-1-192-16,1 0 192 0,-2 0-192 0,2-1 160 15,-1 2-160-15,-1-5 160 0,2 1-32 0,-2-3 0 16,2 3 0-16,-2 1 0 0,0 1-128 0,1 1 0 16,-1 1 0-16,1 2 0 0,0 0-272 0,0 2 16 0,-2 2 0 15,0 0 0 1,2 2-208-16,-2-1-48 0,2 1 0 0,0 2 0 15,0 0-224-15,2 0-48 0,1 0-16 0,-1 1 0 16,2-1-32-16,0 0 0 0,2 2 0 0</inkml:trace>
  <inkml:trace contextRef="#ctx0" brushRef="#br1" timeOffset="33408.01">1015 12565 12895 0,'-4'0'1152'0,"1"1"-928"16,0-1-224-16,2 0 0 0,1 0 1824 0,-1 0 320 0,-3-1 64 0,-1 1 16 15,0-3-2736-15,0 0-528 0,2-1-112 0,1-1-32 16,1 1 480-16,2-2 112 0,2 0 16 0,-1 2 0 0,1 1 704 0,-1 0 128 15,1 1 48-15,-1 0 0 0,-1 2 1216 0,1 0 240 16,-2 4 48-16,0-1 16 16,0 0 32-16,-2 1 0 0,1 2 0 0,1-6 0 0,0 0-128 0,-4 25 0 0,3-18-16 0,-1 4 0 15,-1-1-496-15,1 3-112 0,-1-1-16 0,2 2 0 16,1-1-624-16,0 0-128 0,-1-1-16 16,2 0-16 15,2 1-1040-31,-2-1-208 0,1 0-32 0,-2 2-16 0,2 1-544 0,-1 1-96 15,-1-4-32-15,0-1 0 0,0 1-176 16,0 0-32-16,0-1-16 0,-1 0 0 0,1-1 80 0,-2 0 16 16,1-1 0-16,-1 1 0 0,-1-3-544 0,1 2-96 0,-1-3-32 15,2-2 0-15</inkml:trace>
  <inkml:trace contextRef="#ctx0" brushRef="#br1" timeOffset="33994.37">915 12578 38703 0,'-7'0'1712'0,"2"-1"352"0,0-1-1648 0,2-1-416 0,2 2 0 0,1-1 0 15,1-1-1472-15,0-2-384 0,1-1-80 16,-1-5-16-16,1 0 1056 0,2 0 224 0,1 1 32 16,-1 2 16-16,1 2 800 0,0 0 144 0,-2 0 48 0,2 0 0 0,0 2 752 0,-1 1 160 15,0 0 16-15,-1 0 16 0,1 1-592 0,0 0-112 16,0 0-32-16,-2 2 0 0,2 0-256 0,-2-2-48 15,2 2-16-15,0-2 0 0,-1 2-256 0,2 0 0 16,0 0 128-16,0-2-128 0,0 2 0 0,3-4 0 16,-1 2 0-16,2-2 0 0,-1 1-176 0,2 0 176 15,0 0-192-15,1 2 192 0,-2-1-224 0,0-1 64 16,-1 3 16-16,0-1 0 0,-1 2 144 0,-1 2 0 16,-1-1 0-16,0-1 0 0,-2 4 0 0,-1 1 0 0,0-2 0 15,0 2 0-15,-1 0 0 0,-1 2 176 0,-1 1-176 0,1 0 192 16,-2 0-192-16,1-1 128 0,1 1-128 0,-1 0 128 15,1 0-416-15,-1-2-96 0,1 2 0 0,0-2-16 32,0 2-560-32,0-3-96 0,-1 0-32 0,-1 0 0 15,1-2 336-15,0 2 64 0,-2-2 16 0,0 0 0 0,-1 1 672 0,-1-2 0 0,0 4 0 0,-1-5 0 16,-3 3 544-16,1 1 144 0,-2-1 16 0,-1 1 16 16,-1-1-384-16,1 0-80 0,1-1 0 0,0-2-16 15,2 2-240-15,0-4-160 0,1 3 32 0,1-2 0 16,0 1-960-1,-1-2-176-15,3 3-32 0,-1-3-16 0,0 0-448 0,0 0-96 0,1 3 0 0</inkml:trace>
  <inkml:trace contextRef="#ctx0" brushRef="#br1" timeOffset="34517.94">1312 12455 6447 0,'-1'-4'576'0,"0"0"-576"0,-1 2 0 0,1 2 0 0,1-3 2560 0,0 2 384 15,0 1 96-15,-1-2 16 16,1-2-3056-16,0 2-624 0,-1-2-112 0,1-1-32 0,-2 4 1344 0,2 1 256 31,0 0 48-31,-1 1 16 0,0 1 816 0,0 2 160 0,1 1 48 0,-2 1 0 0,2-6 80 0,0 0 32 16,-5 20 0-16,4-11 0 0,1 1-1152 0,-1-3-240 0,0 2-32 15,1-1-16-15,0 2-592 0,0 0 0 0,1-1 0 0,-1 1-128 16,1 0-48-16,-2-3 0 0,1 2 0 0,0 0 0 31,-1 0-224-15,-1 1-48-16,1 2-16 0,-1-2 0 15,-1 5-112-15,0-2 0 0,0 3-16 0,-1-3 0 0,2 2 192 0,-1-4 32 0,1 2 16 0,0-2 0 16,-1 0-384 0,1-3-80-16,0 5-16 0,0-3 0 0,1-2-1216 0,-1 2-256 15,2 0-64-15,-1-4-6496 0</inkml:trace>
  <inkml:trace contextRef="#ctx0" brushRef="#br1" timeOffset="36800.46">1467 12719 37775 0,'-3'2'3360'0,"1"0"-2688"0,0-2-544 0,1 3-128 16,1-3 192-16,-1 0 16 0,-2 1 0 0,0 1 0 15,-2 2 64-15,-1-1 16 0,-1 0 0 0,1-3 0 16,1 3 0-16,0-3 0 0,0 0 0 0,2 0 0 16,-1 0-288-16,1 0-192 0,1 0 16 0,1 0 16 15,-2 0-576 1,2 1-112-16,0-1-32 0,1 2 0 0,-1-2-1760 16,-1 3-368-16</inkml:trace>
  <inkml:trace contextRef="#ctx0" brushRef="#br1" timeOffset="37291.58">1637 12433 12895 0,'-6'-3'1152'0,"1"3"-928"0,1 0-224 0,2-1 0 15,1 1 3520-15,1 0 672 0,-2 0 128 0,1 0 32 0,0 0-2432 0,-2 1-464 16,2-1-112-16,0 0 0 0,1 3 16 0,0-3 16 16,2 0 0-16,1 0 0 0,-1 2-1056 0,1-1-320 15,-3-1 128-15,0 0-128 0,0 0 192 0,13 19-48 16,-9-9 0-16,-1 2 0 0,-1 3 48 0,-1 2 0 15,1 4 0-15,-2 4 0 0,1-2-192 0,-1 2 0 0,1 4 144 16,-1-5-144 0,1 0-544-16,-1 1-176 0,0-1-48 0,0-5 0 15,0-3-1360-15,2-6-288 0,-1-1-48 0,3-6-11552 0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12:34.77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3017 7356 3679 0,'-2'-1'320'0,"-1"1"-320"0,1 0 0 0,-1 0 0 0,2 0 1104 0,-1-2 160 16,-2 0 16-16,-4 0 16 0,0-1 112 0,-1 0 32 15,-1-1 0-15,3-1 0 0,-1 1 256 0,1 1 48 16,0-1 16-16,-1 1 0 0,1 3-768 0,-2-2-160 16,0 1-16-16,-2 2-16 0,0 1-352 0,-2 0-64 15,-2 3 0-15,-3-2-16 0,1 1-240 16,-4 1-128-16,-1 1 160 0,-3 0-160 0,0-1 160 0,-2 0-160 15,-3-1 160-15,2-4-160 0,-2 2 528 0,1-2 16 16,-2 0 0-16,-3-2 0 0,1 0 96 0,-4 0 0 16,-3 0 16-16,-2 2 0 0,0 0-64 0,-2 2-16 15,-1-2 0-15,1 4 0 0,-1 0-320 0,3 1-64 0,1-2 0 16,3-1-16-16,3-1-176 0,0 3 160 0,-3-3-160 16,1 1 160-16,0 4-160 0,-1-3 0 0,5 1 144 0,-3-1-144 15,-3 2 0-15,0 0 128 0,2 0-128 0,0 1 0 16,1 1 144-16,-1-4-144 0,1 3 192 0,1-2-192 15,0 0 192-15,2 1-64 0,1-1 0 0,0-1-128 16,1 2 128-16,1 0-128 0,2 0 0 0,1-1 0 16,2-1 320-16,3 2-64 0,1-3 0 0,2 0 0 15,3-1 0-15,2-1-16 0,3 2 0 0,1-2 0 16,3 0 80-16,-1 0 32 0,2 1 0 0,1 1 0 16,2-2 96-16,-1 4 0 0,1-2 16 0,1 2 0 15,-1 0-288-15,1 1-176 0,0 2 192 0,0-1-192 16,0 1 0-16,1 5 0 0,-1-2 0 0,1 2 0 0,-1 1 0 0,0-1 0 15,2 2 0-15,2-2 0 0,-1 0 144 0,0 1-16 16,-1-1-128-16,1-2 192 0,1-3 128 16,-2 2 0-16,1 1 16 0,-1-4 0 0,0 0-64 0,-1 0-16 15,-1 1 0-15,2 0 0 0,-1 2-64 0,1-2-32 16,-1 4 0-16,0 2 0 0,-1 0-16 0,1 6 0 16,0-1 0-16,0 2 0 0,1 5-144 0,-2 0 0 15,1 7 0-15,1 2 128 0,0 5-128 0,0 2 0 0,1 3 0 16,1 1 0-16,0 2 0 0,1-3 0 0,-2 1 0 15,0-5 0-15,0-5 0 0,-2-5 0 0,1-3 0 0,-1 1 0 16,-2-3 0-16,2-1 0 0,-1 0 0 0,-2 1 0 16,0 3 0-16,-1 1 0 0,0-1 0 0,-2 1 0 15,0-1 0-15,-2 2 160 0,0 1-160 0,-1-3 160 16,-1 1 16-16,0-3 0 16,2-2 0-16,0 1 0 0,1-1-176 0,1 0 0 0,-1 1 0 0,3-1 0 15,0-1 0-15,0-3 0 16,3-2 0-16,0-1 0 0,0-1 0 0,0-4 0 15,2 2 0-15,-1-3 0 0,1-1 0 0,1-1 0 0,-1 0 0 0,2-3 0 16,1 2 0-16,-2-2 0 0,1 3 0 0,1-3 0 16,-1 1 0-16,0-1 0 0,-1-2 0 0,0 2 0 15,-1-1 128-15,1 3 0 0,-1-2 0 0,-1 0 0 0,1 0-128 0,-1 0 0 16,1 2 0-16,-1 0 0 16,-1-1 128-16,1-1 0 0,1 0 0 0,-1-2 0 0,1-1 0 0,0 0 0 15,1-1 0-15,-1 0 0 0,1 0 32 0,-1-2 0 16,2 0 0-16,-1 0 0 0,0 3-32 0,0-3-128 15,1 0 192-15,-2 0-64 0,0 0-128 0,0 0 0 16,0 0 0-16,0 0 0 0,0 0 128 0,0 0-128 0,0 0 192 16,0 0-64-16,0 0-128 0,0 0 0 0,0 0 0 15,0 0 0-15,0 0 0 0,9 16 0 0,-6-13-160 0,1 0 160 16,1 0 0-16,0 0 0 0,2 1 0 0,0-3 160 16,3 1-160-16,0-2 160 15,1 3-160-15,2-6 160 0,-1 1 16 0,0-2 0 0,2 0 0 0,0 1 0 16,0-3 0-16,0-1 0 15,1 1 0-15,0 0 0 0,0 2-16 0,-1-1 0 16,2-1 0-16,3 2 0 0,0 1-160 0,2-3 0 16,2 2 144-16,3-1-144 0,2 1 128 0,3-2-128 15,4 2 128-15,1-2-128 0,1 2 0 0,1 0 144 0,-1 0-144 0,1-2 0 16,-1-1 0-16,-2 0 0 0,3 1 0 0,-3 1 0 0,-1 1 0 0,5 0 0 16,5 1 0-16,0 0 0 15,-2 1 0-15,2 1 0 0,0 1 0 0,-2 0 0 0,-1-3 128 0,-2 3-128 16,0 0 0-16,0 0 0 0,0 0 144 15,1 0-144-15,5 0 0 0,3 0 144 0,3-2-144 0,1 0 192 16,1 0-192-16,-1-2 192 0,-4-2-192 0,-1 0 0 16,-1 0 0-16,-2-1 0 0,1 1 0 0,3-1 0 15,3 1 128-15,0 0-128 0,-1-3 0 0,-4 3 0 16,-1 2 0-16,-5-2 0 0,-3 2 0 0,1-2 128 16,2 1-128-16,4 1 128 15,0 1 112-15,3 0 16 0,4 2 0 0,-2 1 0 16,0 4-256-16,-4-2 0 0,1 3 0 0,-3 0 0 15,-1 1 0-15,2 0 0 0,-1 2 0 0,0-2-160 16,2 3 160-16,2-3 0 0,1 1 128 0,-2-1-128 0,-1-2 0 0,-3 1 0 0,1-4 0 0,-3 2 0 16,-1-3 0-16,1 0 0 15,7 0 0-15,0-3-128 0,3 2 128 0,-1-2 0 16,1 1 128-16,-4 1-128 0,-4 1 0 0,-2-3 0 16,-1 2 0-16,0 0 0 15,2 0 0-15,1 1 0 0,1 0 0 0,3-3 0 0,5 2 0 0,0-2 0 16,-2 1 0-16,-2 1 0 0,-2-2 0 0,-3 1 0 15,1 1 0-15,-2-2 0 0,1 3 0 0,2-2 0 16,3 4 0-16,3-2 0 0,-1 4 0 0,-1-2 0 16,-6 1 0-16,-3-2 0 0,-3 4 0 0,-3-4 0 15,-2 2 0-15,0-2 0 0,2 1 0 0,2 1 0 16,-1-3 0-16,2 1 0 0,1-1 0 0,2 2 0 16,-1-2 0-16,-1 0 0 0,-2-2 0 0,-3 1 0 0,0-3 0 15,0 2 0-15,-2-2 0 0,-2 1 224 16,-2 0-48-16,3 0-16 0,3 0-32 0,4-2-128 0,1 3 192 15,1-1-64-15,1 1 0 0,-2 2 0 0,-1 0 0 0,-3 0 0 16,-3 3-128-16,-4-1 0 0,-2 0 0 0,-1 0-176 16,-2 1 176-16,-2 0 0 0,1 0 0 0,-1-2 0 15,-2 1 0-15,0 1 0 0,1-3 160 0,-2 0-160 16,-3 0 0-16,1 1 0 0,0-1 0 0,-1 0 0 16,-1 0 0-16,1 3 0 0,-1-3 0 0,1 0 0 15,-2 0 0-15,-1 0 0 0,1 0 0 0,0 0 0 16,-1 0 0-16,0 0 0 0,-2 0 0 0,2-3 0 0,0 3 0 0,0-1 0 15,1 1 0-15,-1-3 0 0,-1 3 0 0,-2-3 0 16,0 3 0-16,1 0 0 0,-3-3 0 0,1 3 0 16,-1 0 0-16,-1-2 0 0,-1 2 0 0,1 0 0 15,-1 2 0-15,-2-2 0 16,0 3-432-16,-1-2-16 0,-1 4-16 0,-2 1-14480 16,0 4-2896-16</inkml:trace>
  <inkml:trace contextRef="#ctx0" brushRef="#br0" timeOffset="1284.51">2116 7499 16575 0,'-6'-2'1472'0,"-1"0"-1168"0,4 2-304 0,1 0 0 15,1 0 1184-15,0 0 176 0,-4 2 48 0,-1-2 0 0,-4 0-1024 0,1 0-208 16,2 2-48-16,1 0 0 16,2 0-960-1,1 0-208-15,3 0-48 0,0-2 0 0,2 3 448 0,-1-3 96 0,3 0 16 16,-1-3 0-16,1 3 656 0,0 0 144 0,0-2 32 0,-4 2 0 0,0 0 672 0,0 0 144 15,0 0 32-15,0 0 0 0,0 0 400 0,0 0 96 16,0 0 16-16,0 0 0 0,0 0-160 0,0 0-32 16,0 0 0-16,0 0 0 0,0 0-368 0,0 0-80 15,17-13 0-15,-16 12-16 0,2 1-464 0,0 0-96 16,1 0 0-16,-2-2-16 0,3 0-304 0,-1 0-128 16,1 2 0-16,0-4 128 0,0 4-128 0,1-2 0 0,0-2 0 15,2 2 0-15,0-2 208 0,2 0-32 0,1 2-16 0,2 2 0 16,2-3 64-16,-1 2 16 0,3 1 0 15,-3 1 0-15,1 2-16 0,2-3 0 0,3 3 0 0,4 1 0 16,2 1-224-16,1 2 144 0,1 0-144 0,1-1 128 16,1 2-128-16,2-1 192 0,0 0-192 0,2-1 192 15,0-3-32-15,5 0 0 0,6-3 0 0,6-3 0 16,5 0 128-16,4 0 32 16,3-1 0-16,0-2 0 0,-4-1-320 0,-2-1 0 0,0 0 0 0,1 0 0 15,3-1 256-15,-1 2-64 0,2 3-16 0,-1-2 0 16,-4 1 16-16,-4 1 0 0,-4 0 0 0,1-1 0 15,-1 2-64-15,2-1 0 0,2-2 0 0,3 3 0 16,-1 2 80-16,4-1 16 0,2 2 0 0,2 0 0 0,-1-3 32 16,1 2 0-16,7 1 0 0,1 0 0 0,3 0-80 0,-1 0-16 15,-2-2 0-15,-4-2 0 0,-3-2-160 0,4-1 0 16,4 4 0-16,-2-3 0 0,-2 2 0 0,-6 1 192 16,-5-3-32-16,-3 0 0 0,-2 2-160 0,-1-2 0 15,-2 0 0-15,1 2 0 0,-2 2 0 0,-5-2 192 16,-2 4-32-16,-2 0 0 15,-5-2-160-15,-3 2 0 0,0 0 0 0,-1 0 0 16,1 0 0-16,-2-3 128 0,1 3-128 0,1 0 128 0,0 3-128 0,0-3 0 0,-2 2 0 0,0 2 0 16,-1-2 0-16,-2 2 0 0,-1-2 0 0,-4 2 0 15,-1 0-320-15,-3-4 64 0,-1 2 16 0,-2-2 0 16,-1 0 48-16,-3 2 0 16,3-2 0-16,-4-2 0 15,0 2-288-15,0 0-48 0,-1-2-16 0,1 2-12864 0,-3 0-2576 0</inkml:trace>
  <inkml:trace contextRef="#ctx0" brushRef="#br0" timeOffset="7926.75">7114 13897 28559 0,'5'-8'2544'0,"-1"2"-2032"15,-1 2-512-15,0 2 0 0,0 2-576 0,2-4-192 16,5-2-64-16,4-3 0 16,3-3-1840-16,0 2-368 0,-2 0-80 0,-4 5-16 15,-3 2 1536-15,-4 1 288 0,-2 2 64 0,-2 0 16 0,-1 4 2240 0,-3 0 448 0,-1-1 80 0,-2 4 32 16,-2 1 608-16,0-2 112 0,-2 4 16 0,0-3 16 31,-1-1-720-31,-2 1-128 0,-2 2-48 0,-1-3 0 16,0 0-448-16,-2-3-80 0,-1 0-32 0,-1-1 0 0,-1-2-384 15,0 0-80-15,-3-2-16 0,-2 0 0 0,-4 1 224 16,-5-4 32-16,-1 3 16 0,-4 0 0 0,-2-2 32 0,-2 2 0 16,1-1 0-16,-1 0 0 0,-1-1-192 0,-2-2-48 15,1 2 0-15,-7-2 0 0,-6 1-128 0,-4 4-16 16,-3-2-16-16,-1 2 0 0,2 2-288 0,-1-2 0 16,3-2 0-16,-3 3-144 0,-2-2 144 0,-1 2-128 15,4 2 128-15,2-2-128 0,5 2 128 0,-2-4 176 16,2 0-48-16,-3 1 0 0,2 1-128 0,-6 0 0 15,-2 3 0-15,0 1 0 0,3-1 0 0,-1-2 0 0,4-1 0 16,-2 2 0-16,-5 1 0 0,-5 3 0 0,-6 1 0 16,0 2 0-16,7-3 0 0,-2 0 0 0,-9 1 0 15,-2 3 0-15,1 2 0 0,8-2 0 0,10-3 0 0,3 2 0 16,5-5 0-16,-1 4 0 16,0-2 0-16,5 1 128 0,8 0 80 0,-1 2 16 0,0-3 0 0,-1 0 0 15,0 0-224-15,0-2 0 0,-2 0 128 0,-3-1-128 16,-4 2 0-16,0 1 0 0,1-2 0 0,1 2 0 15,4 1 0-15,-6 0 0 0,-6 2 0 0,-7-1 0 16,-2 2 0-16,-1 0 0 0,4 0 0 0,1 2 0 16,3-2 0-16,-1 3-192 0,-1-4 192 0,2 0-208 0,2-1 208 15,5-2 0-15,6-1 0 0,4-2-144 0,9 4 144 16,-1-5 0-16,2 5 160 0,0-4-160 0,-2 3 192 0,1-5-64 16,-2 2-128-16,2-1 192 0,0-2-192 0,2 0 0 15,2 0 0-15,1-2 0 0,4 2 0 0,-1-3 0 16,1 2 0-16,-2 1 0 0,1-2 0 0,-4 2 128 15,-1 0-128-15,-2-3 0 0,2 3 208 0,0-1-48 16,-1 1-16-16,2-3 0 0,1 0-144 0,6 3 0 16,2-4-192-16,2 2 192 0,1-2 0 0,5-1 0 15,0 1 0-15,3-2 0 0,1-1 128 0,0-2 64 16,2 0 0-16,-2 2 0 0,2-2-48 0,0-1 0 16,-2 0 0-16,1 1 0 0,1-3-144 0,-1 3 0 0,-3-1 144 0,2 0-144 15,0 0 128-15,0 1-128 0,1 3 160 0,-1 0-160 16,1 2 0-16,-1 0 128 15,-1-1-128-15,1 4 0 0,0-1 0 0,2-1 176 0,-1 2-176 0,1-1 160 16,-2-1-160-16,1 2 0 16,3-2 0-16,1 1-176 0,0 1 176 0,3 1 0 0,1-3 0 0,0 2-128 15,2 1 128-15,0 0 128 0,2 1-128 0,-1 3 176 16,2 1-176-16,-2 1 0 0,1 1 0 16,2 6 0-16,-1-1-128 0,1 4-16 0,1 5 0 0,0 2 0 15,0 0 144-15,1 4 0 0,0 2 0 0,1 0-128 0,2 2 128 0,-3-2 0 16,2-1 0-16,-2-3 0 0,3 1 0 0,-1-1 0 15,1-2 0-15,-1 2-128 0,2 1 128 0,-1 1 0 16,0 1 0-16,0 5 0 0,1 4 0 0,0 2 0 16,-1 2 0-16,-1 0 0 0,-2-3 0 0,-1-3 0 15,1-2 0-15,-1-7 0 0,-1-1 0 0,0-3 0 16,0 0 0-16,0 1 0 0,0 1 0 0,1-4 0 16,0-4 0-16,0 3 128 0,1-1-128 0,-1-2 192 15,0 1-64-15,2-3 0 0,-2 0 0 0,0-2 16 16,0-2 0-16,1 0 0 0,-2 0-16 0,0-1 0 0,-2 1 0 0,1-1 0 15,1 3-128-15,-2-2 0 0,-1-1 144 0,1 4-144 16,-1-3 0-16,0 2 0 0,-1 0 0 0,0-2 128 16,-1-1-128-16,1-3 0 0,2 0 0 0,0-1 128 15,2 0 32-15,-2-1 16 0,0-4 0 0,2 2 0 16,1-2-16-16,0 2 0 0,1-2 0 16,-1 0 0-16,1 0-32 0,2 2 0 0,0-2 0 0,-1 3 0 15,1-2-128-15,1 1 128 0,-1 1-128 0,1 0 128 16,0-1-128-16,0 0 0 0,0 1 0 0,1 0 0 15,1 4 0-15,1-4 0 0,-1 2 0 0,3-1 0 0,0 2 0 16,2-2 0-16,3-2 0 0,2-1 0 0,4-1 240 0,5-1-48 31,3 1 0-31,2-2 0 0,4-1-192 0,1 2 176 0,3 1-176 0,-2 0 160 0,2-2-32 0,0-1 0 16,0 2 0-16,4-2 0 0,0 2-128 0,2 1 0 16,1-2 144-16,3 2-144 0,3 0 0 0,-1 2 0 15,-1-2 0 1,-3 1 0-16,-2-2 0 0,5-1 0 0,2-4 0 15,1 2 0-15,4 1 176 0,3 1-48 0,5 1 0 0,-5 1 0 16,-2-3-128-16,-2 1 0 0,-2-2 0 0,6 0 0 16,7 2 0-16,2 1 0 0,3 1 0 0,-6-3 0 15,-3 6 0-15,-2-6 0 0,0 3 0 16,4-4 0-16,7 4 0 0,1 0 0 0,3 0 0 0,-5 2 0 16,-4-2 0-16,2-2 0 0,-1 0 0 0,9 2 0 15,7-4 0-15,-4 4 208 0,-6 0-48 0,-2-2-16 0,-3-2-144 0,7 0 0 16,5 4 0-16,-2-2 0 0,-2-1 0 0,-4 2 0 15,-4-1 0-15,4-1 0 0,6 2 128 0,4-2 0 16,1 3 0-16,-5-2 0 0,-9 1-128 0,3-2 0 16,3 0-192-16,8 0 192 0,8 2 0 0,-6 1 0 15,-6-3 0-15,-2 3 192 0,-1 3-64 0,8-2 0 0,5 3 0 16,-6 1 0-16,-9 1-128 0,1 0 0 0,2 0 0 0,0 2 0 16,4 0 160-16,-6 2-160 0,-7 3 192 0,-6-6-192 15,-2 2 0-15,-1-3 0 16,5 0 0-16,1 0-192 15,5 0 192-15,-6-2 0 0,-4-1 192 0,-5-3-192 0,-3-3 0 0,0-1 0 16,-1-1 0-16,2 2 0 0,1-3 320 0,-3 2-32 0,-4 0-16 0,-6 2 0 16,-5-2-112-16,-6 2-32 0,-1-1 0 0,-6 2 0 15,2-4-128-15,-2 4 128 0,-1-2-128 0,-2 1 128 16,2 2-128-16,-4 0 0 16,0 2 0-16,-2-2 0 0,-3 3-208 0,-2-2-32 0,-1 4 0 0,-2-1 0 15,-2-2-464-15,-3 4-112 0,1-1-16 16,-4 4 0-1,1 3-608-15,-6 4-128 0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12:53.46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4898 7371 33167 0,'-5'-10'2944'0,"0"0"-2352"0,1 5-464 0,3 4-128 0,0-1 1088 0,-2-4 208 0,-2-4 48 0,-4-5 0 0,-4-5-1024 0,-3-1-320 0,-2 4 160 0,-2 1-160 0,-1 1-256 0,-5 2-128 0,-3 6-16 0,-6-2-16 0,-9 3-608 0,-5 2-112 0,-8 6-16 0,-1 0-16 0,-3 4 704 0,-15 1 144 0,-17 2 16 0,-11 6 16 0,-4 1 928 0,-2 3 176 0,-1 1 32 0,-2-2 16 0,1 2-288 0,3-4-48 0,10-4-16 0,-3 3 0 0,-4-2-272 0,0 0-64 0,5-4-16 0,-2 1 0 0,-2 0 32 0,-5 2 0 0,-4-2 0 0,3 2 0 0,7-2 144 0,-2 3 48 0,-3 1 0 0,4 0 0 0,10-2-256 0,-1 2-128 0,-1 1 128 0,0-2-128 0,3 0 0 0,-1-1 0 0,2 3 0 16,0-1 0-16,2-2 0 0,1-2 0 16,3 2 0-16,3 1 0 0,5-4 128 0,2 1-128 15,6 2 128-15,3-3-128 0,3 1 0 0,7-1 144 0,9 1-144 0,8-4 0 16,6 0 400-16,1-2-16 0,-2 0-16 0,0-2 0 15,0 2-112-15,1-4-32 16,2 4 0-16,5 0 0 0,4 3-16 0,4-4 0 0,3 5 0 0,3-2 0 16,4 3-80-16,2-3 0 0,0 4-128 0,3-4 192 15,4 3-192-15,0-6 0 0,1-3 0 0,0 0 0 16,0 0 0-16,0 0 0 0,0 0 0 0,0 0 0 0,0 0 144 16,0 0-144-16,0 0 128 0,0 0-128 0,0 0 176 15,0 0-48-15,0 0-128 0,0 0 192 16,0 0-48-16,0 0-16 0,0 0 0 0,0 0 0 0,0 0 64 0,0 0 16 15,0 0 0-15,0 0 0 0,2 209-64 0,5-183-16 16,1 8 0-16,3 0 0 0,4 2-128 16,0 5 0-16,0 3 0 0,2 1 0 0,1-4 0 0,-2 2 0 15,0 2 0-15,-1 2 0 0,-4 1 0 0,-1 2 0 16,-3 4 0-16,0-6 0 0,2-4 0 0,0-5 0 16,-1-2 0-16,2-9 0 0,0-2 0 0,1-5 0 15,-2-2 0-15,0-3 0 0,-2 0 320 0,-1-4 48 16,2 1 0-16,-2-3 0 0,-2-1-112 0,0 1-32 15,1-1 0-15,2-2 0 0,-1 2-16 0,1-3 0 0,2-2 0 16,1 0 0-16,1 1-48 0,1-2-16 0,-2 4 0 0,1-4 0 16,4 2-144-16,0 0 0 0,1 0 0 0,3-1 0 15,2-2 0-15,2 2 0 0,2-2 0 0,2-2 0 16,1 0 0-16,2 0 0 0,2-2 0 0,-1-1 0 16,-4 2 128-16,6-4 0 0,2 2 0 0,6-5 0 15,3 2 112-15,2-3 16 16,8-3 0-16,4 0 0 0,4-2-128 0,2-2 0 15,4-1-128-15,11-1 192 0,11 0 160 0,8-1 32 0,8 3 0 0,4 3 0 16,4 0-192-16,1 2-48 0,3 6 0 0,-2 0 0 0,-4 1-144 16,2 2 0-16,0 7 0 0,3-5 0 15,1 1 0-15,3 4 0 0,5-4 0 0,3 2 0 16,-3-7 0-16,10 2 0 0,6-1 0 0,-2-1 0 16,-5-4 0-16,-3 2 0 0,0 2 0 0,-2-4 0 0,0 2 0 0,-4-2 0 15,-1 4 0-15,-5-2 0 0,-6 2 0 0,-2-2 0 16,0 3 0-16,-6 0 0 15,-5-2-720-15,-7 0-32 0,-7 2 0 0,-6 0 0 16,-3 0-592-16,-8 3-112 0</inkml:trace>
  <inkml:trace contextRef="#ctx0" brushRef="#br0" timeOffset="3718.06">5269 13731 22111 0,'2'-6'1968'0,"-2"1"-1584"0,0 4-384 0,-1-2 0 0,0 3 1152 16,1 0 128-16,0-4 48 0,-1-4 0 16,-1 0-4144-1,2 0-816-15,0 2-160 0,-1-1-48 16,1 4 1984-16,-1-1 384 0,0 1 64 0,-2 0 32 0,0 0 1888 0,-2 1 368 0,0 1 80 0,-3-3 0 15,1 1 1280-15,-2 0 240 0,1 0 48 0,-4-1 16 16,0 2-384-16,-4-2-80 0,-1 2-16 0,-3-2 0 0,-1-2-560 0,-3 2-112 16,0-2-32-16,-5 0 0 0,6 0-48 15,-7 2-16-15,-5-2 0 0,-3 0 0 0,-4 1-608 0,-6 1-128 16,-7-3-32-16,-8 2 0 0,-3 1-528 0,-6-2-224 16,-1 3 16-16,-3 2 0 15,-1 1-304-15,-8 0-64 0,-2 1-16 16,-4 4 0-16,4-1 432 0,-2 2 160 0,-2 4 0 0,1-4-144 0,2 4 528 0,2-1 96 0,-1 3 32 15,2 0 0-15,2 0 32 0,0-1 16 0,0-4 0 0,3 2 0 16,3-2-352-16,1 2-64 0,3-3-16 0,-2-2 0 16,2-2 48-16,-3-1 0 0,0 2 0 0,-2-1 0 15,2 2-176-15,-5-1 192 16,-1 0-192-16,-4 1 192 0,-2 2-192 0,1 3 0 0,0-3 0 0,1 0 0 16,-1 2-320-16,2 0 64 15,1 0 16-15,6-2 0 0,7 0 240 0,6-3 0 16,5-2 0-16,6 1-144 0,1 1 272 0,3-3 48 0,6 0 16 0,2-3 0 15,5 3 48-15,1-2 16 0,1 1 0 0,4 1 0 0,1 0-128 16,5 0 0-16,2 0-128 0,2 0 192 0,4 0-192 16,3-3 0-16,3 1-144 0,3 0 144 15,0 0 0-15,2 1 0 0,1 1 176 0,-1-3-48 0,2 3 0 0,-1 0 0 16,3 0 0-16,-2 0 0 0,2 3-128 0,0-3 176 16,0 1-176-16,1 1 192 0,-2 2-64 0,1-1-128 15,0-2 192-15,1 1-64 0,1 2-128 0,-1-2 192 16,1 2-192-16,0-1 192 0,0-1-192 0,0 2 192 15,1-3-192-15,0 1 192 0,2 1-32 0,-1 1 0 16,1-2 0-16,-2 2 0 0,2 0 0 0,-2 1 0 0,0-1 0 16,0 1 0-16,0 2-160 0,-1-4 0 0,2 3 0 15,-2-2 0-15,-2 2 0 0,2 1 0 0,2-4 0 0,-2 3 128 16,2-1 0-16,-1 0-128 0,2 0 192 0,-2-1-64 16,2 0 16-16,0 1 0 0,1-2 0 0,0 0 0 15,-1 1-16-15,-1 2-128 0,1 0 192 0,1 1-64 16,0 3-128-16,-1 3 128 15,2 1-128-15,0 2 128 0,2 9-128 0,-2 4 0 16,-2 5 0-16,1 5 0 0,1 5 0 0,-3 3 0 16,2 1 144-16,-4 1-144 0,3-4 0 0,-3 0 0 0,1-4 0 0,-1-7 0 15,1-5 0-15,0-3 0 0,0 6 0 0,2-5 0 16,-2-1 0-16,0-4 0 0,2 1 0 0,-4-4 128 16,1 2 64-16,0-2 32 0,-2 1 0 0,0-2 0 15,-1-2-80-15,0-3-16 0,0-1 0 0,0-2 0 0,0-4 32 0,-1 0 0 31,2 0 0-31,-1-2 0 0,1-1 80 0,2-6 16 0,-1 3 0 0,1 0 0 0,0 0-256 0,0-2 176 16,1 0-176-16,-1 0 160 0,0-2-32 0,0 4 0 16,0 0 0-16,0 0 0 0,0 0-128 0,0 0 0 15,2-18 0-15,-2 15 0 16,2 3 0-16,-1-1 0 0,-1 1 0 0,1 1 0 0,2 2 0 0,-1 0 0 0,2 2 0 16,0-1 0-1,-1 2 0-15,1 2 0 0,1-2 0 0,-1 3 0 16,1-3 0-16,0 0 0 0,-2 0 0 0,1-2 0 15,-2 2 0-15,1-2 0 0,-2-2 0 0,0 2 0 16,1-2 0-16,-2 2 0 0,1-1 0 0,-2 0 0 16,1 0 0-16,0 2 0 0,0 0 0 0,-2 1 0 15,1 0 0-15,1 1 0 0,-1 3 0 0,0 5 0 16,-1-2 0-16,2 5 0 0,-1 2 0 0,1 5 0 0,-1 3 0 0,1 0 0 16,-1 1-176-16,-1-3 176 0,1 0 0 0,0 1 0 15,0-3 0-15,0 0 0 0,1-5 0 0,0-1 0 16,0 0 0-16,0-3 0 0,2-2 0 0,-1-1 0 15,2 0 192-15,-2-2-64 0,1-3-128 0,0 2 0 16,0 0 0-16,-2-2 0 0,1 1 0 0,-1-1 0 16,0 0 0-16,0 2 0 0,-1-3 0 0,1 0 0 0,-1 1 0 15,0 2 0-15,-1-3 0 0,1 2 0 0,0 0 0 0,0-2 0 16,1-2 0-16,-2-1 0 0,2 0 0 0,0 0 0 16,0 1 0-16,0-1 0 0,0 0 0 0,0 0 0 15,0 0 0-15,0-2 0 0,0 2 0 0,2-3 0 16,-2 2 160-16,-2-2-32 0,2 1-128 0,0-1 192 15,0 3 32-15,-1-3 0 0,1 0 0 0,0 0 0 16,0 0-96-16,0 0-128 0,0 0 176 0,0 0-176 16,0 0 176-16,0 0-176 0,0 0 160 0,0 0-160 15,0 0 128-15,0 0-128 0,0 0 0 0,19 10 0 16,-17-7 0-16,-1 0 0 0,2 1 0 0,-1-2 0 0,1 2 0 16,1-2 0-16,-1 1 0 0,1 0 0 0,1-1 128 15,0 0-128-15,2 2 0 0,0-2 0 0,0 1 256 0,2 1-64 16,3-1 0-16,3 2 0 0,1-1-192 0,4-3 0 15,1 2 0-15,2-6 0 0,6 2 176 0,0-3 32 16,-2 2 16-16,6-2 0 0,1-2 0 0,6 0 0 16,-2-1 0-16,3 1 0 0,3 0-48 0,5-3-16 15,3 3 0-15,2 0 0 0,2 2-16 0,-1 3 0 16,-1-4 0-16,1 4 0 0,7-4-144 0,5 1 192 16,3 1-192-16,3-4 192 0,4 1-192 0,1-2 0 0,2-5 0 15,3 2 0-15,7 0 320 0,5 0 144 0,7 2 32 0,-3-1 0 16,-3 0-368-16,3 2-128 0,1 4 0 0,-4 1 0 15,-9 3 0-15,0 3 0 0,1 1 0 0,1 4 0 16,1 3 0-16,-2 2 0 0,-5 2 0 0,-3-3 0 16,-5-1 0-16,2 4 0 15,-1 0 0-15,-2 1 0 0,-3-4 0 0,-3-2 0 0,-6-2 0 0,0-3 0 16,1-1 0-16,-1-1 0 0,-6-1 0 0,-4-2 0 16,-5-3 0-16,-7-2 0 0,-6 1 0 0,-6-2 0 15,-6-3-1808 1,-5 2-368-16</inkml:trace>
  <inkml:trace contextRef="#ctx0" brushRef="#br0" timeOffset="10130.74">24830 13889 22111 0,'-3'-2'1968'0,"1"2"-1584"0,1-3-384 0,1 3 0 16,0 0 1600-16,-1 0 256 0,-2-1 32 0,-1 1 16 15,-1 0-432-15,0-2-96 0,-2 4-16 0,0-2 0 16,-1 4-784-16,-3 0-176 0,0 2-16 0,-3 2-16 16,-1 0 80-16,-1 3 32 0,-1-1 0 0,0 2 0 15,-1-2 96-15,0 2 32 0,1 1 0 0,-1-3 0 16,3-3-32-16,1 2-16 0,1-3 0 0,2-2 0 0,1 2-288 0,3-4-48 16,-1 0-16-16,2 0 0 15,0-2-64-15,1 2-16 0,1-2 0 0,-1 0 0 0,2 2 0 0,-1 0 0 16,0 1 0-16,-1 0 0 0,-1 4 0 0,0 0 0 15,-3 4 0-15,1 3 0 0,-2 1 0 0,-1 2 0 16,0 4 0-16,-2-3 0 0,3 0-128 0,2-2 0 16,-1 1 0-16,2-1 0 0,2-2 0 0,0 1 0 15,2-2 192-15,1 2-64 0,2-3 16 0,0 1 0 0,1-2 0 0,1 0 0 16,1-1-144-16,-1 0 0 0,2-1 0 0,1 0 128 16,0-1-128-16,0 1 160 0,0-2-160 0,1 2 160 15,-1-1-32-15,1 2 0 0,-1 0 0 0,1 0 0 16,-1 2 16-16,1-2 0 0,1 1 0 0,-1-1 0 15,1 0 16-15,1-1 0 0,-1-2 0 0,0-1 0 16,2 1 80-16,-1-5 16 0,0 2 0 0,2-2 0 16,0-1-80-16,1-1-16 0,1 0 0 0,1 0 0 15,0 3 16-15,1-3 0 0,2 0 0 0,-1 4 0 16,-1-4-176-16,-1 3 0 0,2 0 0 0,-1 3 128 16,-2-4-128-16,0 2 0 0,-1 0 0 0,-1 0 0 0,0 1 208 0,0-4-32 15,0 4-16-15,-1-4 0 0,-1 1 0 0,1-2 0 16,0 0 0-16,-1 3 0 0,1-3-160 0,0 0 0 15,-1 0 0-15,1 0 0 0,1 0 0 0,0 0 0 16,0 0 0-16,0 0 0 0,-1 0 0 0,1-3 0 16,1 3 128-16,-1-2-128 0,0 1 0 0,-1-2 0 15,1 0 0-15,0-2 128 0,0 0 0 0,-1-2 0 16,1 1 0-16,-1 0 0 0,-2 0-128 16,2-4 0-16,-2 1 0 0,2-4 0 0,1 2 128 0,-1-2 0 15,1 2 0-15,-2-4 0 0,2 3-128 0,0-2 0 0,0 2-160 16,-1 0 160-16,0-2 0 0,0 3 0 0,0-2 0 0,-2 0 0 15,1 3 0-15,-1-2 128 0,-1 2 0 0,-2-3-128 16,1 3 256-16,-3-1-64 0,1 0-16 0,-2 0 0 16,-1-1 32-16,-1 1 16 0,1-2 0 0,-1 1 0 15,-1-3-224-15,0 1 176 0,1 2-176 0,-2-2 160 16,1 0-160-16,-2 0 0 0,0-1 0 0,1-1 0 16,-1 0 0-16,-1 0 0 0,1 0-192 0,-1 1 192 0,2 1-208 15,-2 0 80-15,0 4 128 0,0 0-208 0,-1 1 208 0,-2-1-192 16,1 2 192-16,-2 0-192 0,2 2 192 0,-2 0 0 15,-1-3-160-15,1 3 160 0,1 0 0 0,-2-2 0 16,1 2 0-16,-2-2 128 0,1 0-128 0,-1-2 0 16,1 4 0-16,0-3 0 0,2 3 0 0,-1 2 0 15,2-2 0-15,-2 3 0 0,1 0 0 0,1-1-176 16,0 2 48-16,-1-1 0 0,0 2 0 0,-1-1 0 16,0 2 0-16,-1-1 0 0,2 2 128 0,-2-1-208 0,0 2 80 15,-1-2 128-15,1 4-160 0,-2-4 160 0,0 2 0 0,0 2-144 16,1 2 144-16,-1-3 0 15,-1 0 0-15,1 4 0 0,1-4 0 0,1 0-160 0,0 1 160 0,0-2 0 16,1 2 0-16,2-2-128 0,-1-1 128 0,1 2 0 16,0 1 0-16,-1-2 0 0,1 2 0 0,-1 0 0 31,1 0 0-31,-2 0 0 0,-1 2-128 0,1 1 128 16,-3-1-192-16,0 0 32 0,0 4 0 0,-1-3 0 15,2 2-32-15,-1 1 0 0,-1 2 0 0,0 0 0 16,0-2 192-16,1 0 0 0,1 1 0 0,0-1-128 0,1 0-80 15,0-4-16-15,3 2 0 0,-1-3 0 16,2-2-480-16,0-3-112 0,1-2-16 16,0-5-19600-16</inkml:trace>
  <inkml:trace contextRef="#ctx0" brushRef="#br0" timeOffset="18525.09">11656 13935 1839 0,'1'-5'160'0,"-1"-1"-160"0,0 3 0 0,-1 3 0 0,-1 0 2224 0,0 0 400 15,1 0 96-15,-3 0 16 0,-1 0 240 0,-1 3 48 16,0-3 16-16,0 0 0 0,2-3-1360 0,-1 1-272 15,2-2-48-15,2-2-16 0,-1 0 128 0,1-2 0 0,-1 0 16 0,1-2 0 16,1-2-848-16,-2 2-160 0,0 0-32 0,-1 1-16 16,0 0-176-16,-2 2-16 15,-1 3-16-15,-1-1 0 0,-2 2 96 0,-1 3 32 0,-2-3 0 0,-3 3 0 16,-1 3-96-16,-2-3-32 0,1 3 0 0,0 2 0 31,-2-1-80-31,1 0-16 0,0-1 0 0,2 0 0 0,2-1 256 0,0 0 32 16,2-2 16-16,2-2 0 0,1 0 16 0,2-1 16 15,-1 2 0-15,1-2 0 0,1 1-240 0,-1 1-48 16,0-1-16-16,0 2 0 0,-1 0-160 0,-1 0 0 0,2 2 0 0,-2 1 128 0,1 1-128 0,-1 1-144 16,-1 2 144-16,0 0-208 0,0 2 0 0,2 1 0 15,-1-2 0-15,0 2 0 16,1 2 64-16,-1-2 16 16,2 3 0-16,-1-1 0 0,1-1 128 0,-2 2-128 15,3-1 128-15,1-2-128 0,0 1 128 0,0-4 0 16,1 3 128-16,1-1-128 0,-1 1 192 0,3-2-48 0,0 0 0 0,1 1 0 15,0 0-144-15,1 0 128 0,0 1-128 0,-1 0 128 16,0 0-128-16,0 2 0 0,0 1 0 0,-1 0 0 16,-2 2 0-16,0-1 0 0,-1 3 128 0,-1-4-128 15,0 2 0-15,0 1 0 0,0-3 144 0,0 0-144 16,3-3 160-16,-2 1-32 0,2-1-128 0,0-2 192 16,2-2 16-16,-1 0 0 0,2 0 0 0,-1 0 0 15,2-3-16-15,-1 1-16 0,1 2 0 0,-1-4 0 16,2 2-176-16,-2 2 160 0,2-2-160 0,-1 2 160 15,1 0-160-15,-2 0 0 0,0 2 0 0,0-2 0 0,1 3 0 16,-1-3 0-16,0 0 0 0,0 0 128 0,1 2 64 0,0 0 0 16,-1 2 0-16,2-4 0 0,-2 2-48 0,1 0 0 15,2 1 0-15,0-3 0 0,1 4-144 0,0-4 160 16,1 1-160-16,-1-1 160 0,2-1-160 0,-1 0 0 16,1-2 0-16,0 0 0 0,2-3 0 0,-1 1 0 15,1 2 128-15,0-3-128 0,-1 0 0 0,2 0 0 16,-1 0 0-16,0-3 128 0,-1 3 16 0,0 0 0 15,1-1 0-15,-1 1 0 0,2 1-16 0,-3 2-128 16,2-1 192-16,-2-1-64 0,2 2-128 0,0-1 0 0,-1-1 0 16,2 2 0-16,0-2 0 0,0-2 0 0,2 1 128 15,1-3-128-15,-1 0 128 0,3-3 0 0,0-3 0 0,2 1 0 16,2-4-128-16,0 0 192 0,1-4-192 0,0 3 192 16,1 0-32-16,-1-2 0 15,0 1 0-15,-2 2 0 0,-1 0-160 0,-2-1 0 16,0 0 0-16,-3 1 0 0,0 3 0 0,-5-1 0 0,0 0 0 15,0 0 0-15,-1 1 0 0,-1-1 0 0,0-2 160 0,-2 0-160 16,1-2 176-16,0-1-176 0,-1 0 160 0,-1 2-160 16,0-3 128-16,-1 0-128 0,1-1 0 0,-2-1 144 15,1 2-144-15,-2 0 0 0,-1-3 0 0,0 1 0 16,-1-2 0-16,1 1 0 0,-2 1 128 0,-1-2-128 0,0 1 0 16,-1 1 128-16,0-2-128 0,-3 3 128 0,2-1-128 0,-2 4 0 15,-1 0 0-15,1-2 0 0,-3 4 0 0,0-1 0 16,0 3-160-16,-3-1 160 0,-2 4-368 0,-1-2 32 15,-2 3 0-15,-1 2 0 16,0-2-352-16,0 2-64 0,2 4-16 0,-4 0 0 16,0 2-96-16,-1 3-32 0,1-2 0 0,-2 7 0 0</inkml:trace>
  <inkml:trace contextRef="#ctx0" brushRef="#br0" timeOffset="20712.62">13570 15452 21183 0,'0'0'1888'0,"-1"0"-1504"0,-1 3-384 0,2-3 0 16,-1 2 2240-16,0 0 368 0,0 0 80 0,-1 0 0 15,1 5-2688-15,0-4-512 0,0 5-112 0,-2 0-16 16,0 1-224-16,-1 1-32 0,-1 0-16 0,-1-1 0 0,0-2 640 0,-3 2 128 16,-1-6 144-16,0 4-208 15,-1-4 1488-15,0 1 320 16,0-2 48-16,0 1 16 0,2-3-176 0,-1-3-16 0,3 0-16 15,0-1 0-15,3-5-640 0,1-1-128 0,2-2-32 16,1 0 0-16,1-4-144 0,2-5-16 0,0-2-16 0,3 0 0 16,1-2-320-16,0-1-160 0,2-1 160 0,-1 3-160 15,1 0 0-15,-2 1-208 0,2 1 16 0,0-3 0 0,-1 3 32 0,-1 0 16 16,-1 1 0-16,-4-1 0 0,2 2 0 0,-3-2 0 0,-1-1 0 16,-1 1 0-16,-2 4 144 0,1-2 0 0,0 1 0 15,-2 3 0-15,1 1 384 0,1 3 0 16,1 2 0-16,-1 0 0 0,2 4-128 0,0 0-32 15,3 0 0-15,-2 2 0 0,3 0-224 0,0 2 128 0,0-2-128 16,3 2 0-16,-1-2 0 0,1 1-128 0,1 1-16 0,-2 1 0 31,1-2-144-31,-2 3-32 0,0 0 0 0,-1 3 0 0,-2-2 32 0,0 4 0 0,-2 1 0 0,-2 0 0 16,0 2-144-16,-3 4-16 16,-3 2-16-16,-3 0 0 0,-1 5 256 0,-3 3 48 0,-3 4 16 0,-3 5 0 0,-2 1 144 15,0 3-128-15,-1-4 128 0,2 3-128 0,0-4 640 0,3-1 128 31,3-2 16-31,3-1 16 0,0-4 0 0,3 0 0 16,2 0 0-16,2-3 0 0,-2 0-432 0,3-6-96 16,1 2-16-16,1-5 0 0,0 0-128 0,1-4 0 0,1 0-192 0,1-3 192 0,0 0 0 0,0-3 0 31,0 0 0-31,0-2 128 0,0 1-128 0,1-2 0 0,1-1 0 0,2-2 0 16,0 0 0-16,2-4 0 0,3-2 0 0,0-3 0 15,4-1 144-15,-1-4-144 16,2-1 160-16,1-2-160 0,-1-2 128 0,1-2-128 15,0 1 0-15,1-3 144 0,-1 3-144 0,-1 2-192 16,-1-5 32-16,1 1 16 0,-2-1 144 0,1 1-128 0,-2-1 128 16,0 1-128-16,0 2 128 0,0-1 0 15,0 1 0-15,0 0 0 0,0 4 0 0,1 1 0 0,-3 4 0 16,1 1 0-16,1 4 128 0,1 0 16 0,-2 4 0 16,-3 2 0-16,2 1-144 0,-4 4 0 0,-1 1 0 0,0 0 0 15,0 1-256-15,-2 4 80 0,1 1 16 0,-2 2 0 16,-1 4-32-16,-2 0 0 0,-2 7 0 0,-4 1 0 15,1-2 64-15,-4 7 0 0,-1-2 0 0,-5 6 0 16,1-1 128-16,-1 1 0 0,-1 2 0 0,-5 3-128 16,1 1 256-16,0-3 48 0,1 5 16 0,0-5 0 15,2-1-32-15,2-2 0 0,3-1 0 0,2-2 0 16,2-1-32-16,1-3 0 0,2 0 0 0,2-3 0 0,0-2 64 16,1-2 16-16,2-3 0 0,-1-2 0 0,1 0-208 15,2-4 0-15,-1 1 0 0,1-4 0 0,0 0 0 0,0-2 0 16,1 0 0-16,-1-3 0 0,0-1 0 0,0-3-160 15,0-1 160-15,0-4-192 0,0-3 192 0,1-2 0 16,0-6 0-16,2-1 0 0,-1-4 128 0,2 1-128 16,1-5 160-16,2 2-160 0,3-5 128 0,1 2-128 15,2 2 0-15,0-3 0 0,1 3 0 0,2 2 0 16,0-3-128-16,3-1 128 0,2 3 0 0,-1 1 0 16,-1 3 0-16,-1 3 0 0,-2 2-144 0,-1 5 144 15,-2-1 0-15,-1 6-144 0,0 2 16 0,-5 0 0 16,-1 2 0-16,-1 4 0 0,-1 2 128 0,-2-3-128 15,0 3 128-15,-2 0-128 0,1 0 128 0,-1 3 128 0,0-1-128 16,-1-1 176-16,1 4 16 0,-2-1 0 0,2 6 0 0,-2 2 0 16,1 4-192-16,-3 3 192 0,-1 6-192 0,-1 3 192 15,0-1-192-15,-3 7 0 0,-3 6 0 0,-4 1-176 16,-3 4-32-16,-3 3-16 0,-3 0 0 0,-2 2 0 16,2-8-64-16,-3 5-16 0,-3 6 0 0,0 0-11792 15,1 2-2352-15</inkml:trace>
  <inkml:trace contextRef="#ctx0" brushRef="#br0" timeOffset="28012.78">14678 7895 3679 0,'-4'-6'320'0,"-1"0"-320"15,1 0 0-15,2 2 0 0,1 2 4368 0,0-2 816 0,-1 4 144 0,-1-6 48 16,-1-3-4672 0,-2-1-912-16,0-5-192 0,-1 4-48 15,1-1-240-15,0 0-48 0,1-1-16 0,0 3 0 0,1 2 880 0,-1 0 160 16,2 0 32-16,-2 1 16 0,1 1 736 0,-1 0 144 16,1 0 16-16,-2 1 16 0,0-1 96 0,-1 1 32 0,-1 1 0 0,0-2 0 15,-2 0-864-15,-1 0-160 0,-3 2-32 0,-2-2-16 16,-1 2-304-16,-3-2 0 0,-4 0-128 0,-2-1 128 15,-3 1 0-15,-4 0 0 0,-1 2 208 0,-1 4-64 16,3 2 336-16,0 4 64 0,0 2 16 0,1 5 0 16,-1-1-400-16,1 4-160 0,-1 3 128 0,1-3-128 15,0 4 320-15,1-2 0 0,3-2-16 0,0 0 0 16,4-1-176-16,1 1-128 0,0 3 144 0,1-2-144 16,0 2 128-16,0-1-128 0,1 4 0 0,2-2 0 15,1 1 0-15,3-2 0 0,1 1 0 0,1-2 0 16,1 2 144-16,0 1-144 0,2 1 128 0,0 0-128 0,2 1 496 15,1 1 16-15,1 2 0 0,1 0 0 0,2 3-128 16,-1 2-32-16,2 0 0 0,0-2 0 0,1 2-352 0,-2 1 0 16,2 3-160-16,-1-4 160 15,1-1-704-15,-1 3-16 0,0 5-16 0,-2 1 0 16,2-2 48-16,-1-5 16 0,-1-1 0 0,1-1 0 0,-2-3 912 0,0-5 176 16,0 0 32-16,0-2 16 0,0-1 608 0,0-1 112 15,2-1 32-15,-1 2 0 0,3 0-576 0,1 0-128 16,1 2 0-16,1 2-16 0,4-4-272 0,0 2-48 15,2-1-16-15,2 1 0 0,2 2-160 0,2-1 0 0,4 4 144 0,2-2-144 16,0 1 0-16,2 1 0 0,1 0 0 0,-1 1 0 16,1-4-240-16,-1-4 48 0,-1 0 0 0,0-5 0 15,-1 0-64-15,-3-4-16 0,-1 3 0 0,-1-3 0 16,1-2 432-16,-4 2 96 0,1-4 0 0,-2 2 16 16,3-2-16-16,-1-1-16 0,2 1 0 0,0-2 0 15,2-3 16-15,2 0 16 0,1 0 0 16,4-2 0-16,1-1-16 0,1-2-16 0,3 2 0 0,1-5 0 15,-2 1-240-15,3-1 128 0,7 1-128 0,0-1 0 16,3 1 0-16,-1 0-160 0,0 1 0 0,-4 4 0 16,-4-2-112-16,-3 2-32 0,-3 1 0 0,-4-2 0 15,-2-1 96-15,-3-1 16 0,-1 1 0 0,0-3 0 0,-3-1 192 0,1-3 160 16,1 2-32-16,0-2 0 0,2-2 176 0,-1-1 16 16,2 0 16-16,-2 0 0 0,0-2-80 0,-1 2-32 15,2-2 0-15,-1-1 0 0,-1 0-224 0,0 0 144 16,-1-3-144-16,1-1 128 0,-1-1-128 0,0 2 0 15,-3-2 0-15,0-3-176 16,1-1 176-16,-2-3-192 0,0-1 192 0,-2 1-192 0,-1 0 192 0,0-5-160 16,0 2 160-16,1-1-160 0,1-5 160 0,0 1 0 15,1-1 0-15,1 3 0 0,-1-2 0 0,2-1 128 16,-2 1-128-16,0 1 0 0,0 1 128 0,-2 3-128 0,-1 0 160 16,0 5-160-16,-2 0 224 0,0 4-48 0,-1-3-16 0,-1 0 0 15,0 3 64-15,-2 0 16 16,-1-1 0-16,1-1 0 0,-2 4-48 0,-3-6 0 15,1-1 0-15,-3 1 0 0,0-2-32 0,-3 2-16 0,0-2 0 0,-4-4 0 16,0 1-144-16,-3-1-176 0,-1 0 48 0,-2-3 0 16,-1-2 128-16,-1 1-208 0,1 1 80 0,0 5 128 15,3 4-256-15,-3 1 80 0,1-1 16 0,-2 5 0 16,0 1 160-16,-2-1-208 0,-3 4 80 0,-2-1 128 16,-1 2-176-16,-3 4 176 0,-3 2-128 0,0 3 128 0,0 2-208 15,-2 3 32-15,-1 0 16 0,-1 2 0 0,3 2-64 16,-4 0-16-16,-7 3 0 0,-2-2 0 15,2 4-144-15,-5-1-16 0,-4-3-16 0,0 1 0 16,3-1-1008-16,3-6-208 0,2 2-32 0,2-2-14688 16</inkml:trace>
  <inkml:trace contextRef="#ctx0" brushRef="#br0" timeOffset="32079.5">17105 15002 18431 0,'0'-5'1632'0,"0"4"-1312"0,0-1-320 0,0 0 0 16,1 2-1584-16,-1-2-384 0,2-2-80 0,-1-2 0 16,0 0 320-16,-2 0 64 0,-2 2 0 0,0 4 16 0,-2 0 2864 0,-3 4 576 15,0 2 128-15,-2 0 0 0,1 1 1408 16,1 2 256-16,0 1 64 0,1-1 16 0,2-3-560 0,2-1-112 16,2 0-32-16,1-2 0 0,0 0-1232 0,2-2-256 15,2 2-64-15,0-3 0 0,2 0-864 0,-1 0-176 16,1-4-48-16,-1 4 0 0,1-3-176 0,-2 0-144 15,0 0 192-15,-2 2-192 0,-1 0 128 0,-1 1-128 16,0 0 0-16,-1 1 0 0,-1 3 0 0,-2-3 0 16,0 4 0-16,1-4-144 15,-2 4 144-15,0-4 192 0,0 4-32 0,0-1-16 0,0-3 96 0,0 2 16 0,2-1 0 0,1-1 0 16,1 2 128-16,1-3 48 0,0 0 0 0,2 0 0 16,1 0-80-16,2 0-16 0,0-3 0 0,1 2 0 15,1-3-64-15,1 2-16 0,-1 2 0 0,-1-4 0 16,2 2-96-16,-2 2-32 15,-1 0 0-15,1 0 0 0,-2 0-128 0,-1 0 0 16,1 2 0-16,0-2 0 0,-2 4 0 0,2-3 0 16,-2 4 0-16,1-5 0 0,1 4 0 0,-2 0 0 0,1-2 0 0,0 0 0 15,1 2 128-15,1-1 0 0,1-2 0 16,0 1 0-16,3-2 64 0,0 0 0 16,-1 0 0-16,2-2 0 0,1 1-48 0,0-2 0 0,1 3 0 0,-3-4 0 15,4 2-144-15,-1 2 0 0,2-2 0 0,-1 0 0 16,1 2 0-16,-2 2 0 0,2 0 0 0,-2 2 0 0,1 1 0 0,-2-2 0 15,0 4 0-15,0-4 0 0,-1 1 0 0,1 1 128 16,1-1-128-16,2-2 0 0,1-2 192 0,0 0-64 16,2-2 0-16,2-1 0 0,0-1 208 0,0 1 48 15,1-3 0-15,1-1 0 0,-1 1-384 0,-1 0 0 16,0 2 0-16,-2-2 0 0,0 2 0 0,-2 2 0 16,0-2 0-16,-1 4 0 0,-1 0 0 0,-1 1 0 0,0 3 0 15,-1 2 0 1,0 1 0-16,-1 1 0 0,0 1 0 0,0 1 0 15,0 0 0-15,-2-3 0 0,2 4 0 0,-1-1 0 16,0-3 128-16,-1 0 0 0,2-1 0 0,0-1 0 16,0-1 64-16,0-4 32 0,2 0 0 0,3 0 0 0,0-4-16 0,1 1 0 0,1-3 0 0,2-1 0 15,-1 1-208-15,0-1 128 0,0 1-128 0,-2 1 0 16,-1 0 0-16,-1 3 0 16,-4-1 0-16,-1 3 0 15,-1 0 0-15,-1 3 0 0,-1-1 0 0,-1 2 0 16,0 0 0-16,-1-1 0 0,0 2 0 0,-2-1 0 0,2 2 0 15,-2-3 0-15,1 2 0 0,-1-3 0 0,2 1 0 0,-1 0 0 16,-1-3 0-16,2 0 0 0,-2 3 0 0,3-3 0 16,0 0-144-16,0 0 144 0,0 0-384 0,1 0 0 15,0-3 16-15,2 3 0 16,-1-2-208-16,1 1-32 0,0-2-16 0,2-1 0 16,-1-1-272-16,1 2-64 0,0-1-16 0,1-2 0 15,-1 2-112-15,1-2-32 0</inkml:trace>
  <inkml:trace contextRef="#ctx0" brushRef="#br0" timeOffset="33769.21">20388 15144 33167 0,'-6'-2'2944'0,"0"1"-2352"16,2-1-464-16,2 1-128 0,0-1-208 0,0 1-64 15,-4-2-16-15,-4-3 0 16,-1-3-3872-16,-3 2-768 0,2 1-144 0,-1-1-48 15,2 4 3296-15,-1 0 656 0,1 0 128 0,-2 3 16 0,0 1 2560 0,-2 1 496 0,0 1 96 16,-1 0 32-16,1 0-496 0,-2 1-80 0,0-1-32 0,-2 2 0 16,1 0 304-16,1 0 64 0,3 1 16 0,3-2 0 15,3-1 176-15,4-2 48 0,4 1 0 0,5-4 0 16,6 1-944-16,4-6-192 0,8 1-48 0,1 0 0 16,3-3-752-16,3 2-224 0,4-4 0 0,0 3 128 31,0 0-512-31,0 0-80 0,2 2-32 0,0 1 0 0,0 4 192 0,-5-3 48 0,-5 4 0 0,1 0 0 0,1 0 528 15,1 1 112-15,-2 2 32 0,-1-1 0 0,1 2-48 16,0-4-16-16,1 0 0 0,1 0 0 0,2 0-80 16,5-2-16-16,4 0 0 0,5 0 0 0,5-1-96 0,0 0-32 15,5-1 0-15,-4-2 0 0,-4 1-128 0,-2-1 0 16,-5 1 0-16,-3 2 0 16,-4 0 0-16,0 0 0 0,-1 1 0 0,-4 2 0 0,-2 2 0 0,-1 1 0 15,-3 0 0-15,-3 1 0 0,-2 2 240 0,-1 3 16 16,-2-2 0-16,-2 2 0 0,-1 1-256 0,-1-2 0 15,-1 2 0-15,-2-2 0 16,-1 0-224-16,-2-1-32 0,-2-1-16 0,-2 0 0 16,-1 0-416-16,-3 0-80 0</inkml:trace>
  <inkml:trace contextRef="#ctx0" brushRef="#br0" timeOffset="63953.46">21876 527 13823 0,'-4'-3'1216'0,"2"1"-960"16,0 2-256-16,2 0 0 0,0 0 1344 0,0 0 208 0,-1-2 48 0,0 2 16 16,-2-3 144-16,1 0 32 0,1 0 0 0,0 0 0 15,3-3-528-15,-1 2-112 0,2 2 0 0,-1-2-16 16,2 2 128-16,1-1 16 0,1 2 16 0,1 1 0 16,1 0-336-16,1 1-64 0,-1 4 0 0,2 2-16 15,-1 2-480-15,-2 3-80 0,-1 5-32 0,0 1 0 16,-2 4-288-16,-1 8 0 0,-1 3 0 0,-2 8 0 15,-1 4 0-15,-4 0 0 0,-1 5 0 0,-3 1 0 16,-1 2 144-16,0-7-16 0,2-3-128 16,0 4 192-16,0 5-192 0,0 1 0 0,0-6 128 0,1-3-128 0,4-3 128 15,-1-6 0-15,4 0-128 0,0-7 192 0,0-6-192 0,1-2 0 16,2-1 0-16,-2-6 0 16,1 2-864-16,1-3-224 15,-1-2-32-15,1-1-15520 0</inkml:trace>
  <inkml:trace contextRef="#ctx0" brushRef="#br0" timeOffset="64539.73">21701 457 21183 0,'-3'-8'1888'0,"3"2"-1504"0,1 2-384 0,3 0 0 0,-1 0 1072 0,2-1 144 16,3-4 16-16,4-10 16 0,5-4 640 0,6-6 128 15,1 2 32-15,1 2 0 0,-1 5-896 0,-2 4-160 16,-1 1-32-16,-2 6-16 0,-3 1-512 0,0 3-112 16,0 4 0-16,0-2-16 0,0 6-64 0,1 1-16 15,1 2 0-15,0 0 0 0,2 4-224 0,0-1 0 16,3 0 128-16,1 1-128 0,0 3 0 0,2-1 0 16,0 0 0-16,-1 0-160 0,-1 0 160 0,-1-1 0 0,-2 0 0 15,-1 0 0-15,-2-1 160 0,1 0 64 0,-2 2 16 16,-1 1 0-16,0-1-16 0,-1 4 0 0,-1-2 0 15,-4 4 0-15,0-1-48 0,-4 1-16 0,-4 1 0 0,-1-2 0 16,-3 1-160-16,-3 1 0 0,-1-3 0 0,-4 3 0 16,-1-1 0-16,-2-2-176 0,1 3 48 0,-1-3 0 15,-1 0 128-15,2 0 0 0,-3 3 0 0,-1-3 0 32,1 2-432-32,-1 1 0 0,1-3 0 0,-1 0 0 0,1-4-48 0,0-2-16 15,0 0 0-15,2-1 0 0,-2-3 496 0,-1 0 0 0,1-2 0 0,-1 0 160 16,-1 2 176-16,0-3 48 0,0 2 0 0,0-1 0 0,-2 2-384 15,2-2-192-15,-2 2 32 0,2 0 0 16,0-2-864-16,1 1-192 0,2-1-16 0,3-3-16 16,0 1-528-16,3 1-96 0,2-3-32 0,4 0 0 15,1 1-464-15,3 2-80 0,3-3-32 0,2 0 0 16</inkml:trace>
  <inkml:trace contextRef="#ctx0" brushRef="#br0" timeOffset="65063.37">22558 1058 11519 0,'-11'-3'256'0,"3"3"48"0,0 0 16 0,3-3 0 0,3 3-320 0,1-1 0 0,-1 1 0 0,0-1 0 0,-2 1 2176 16,-1-2 384-16,0 0 80 0,-1 1 16 0,0-2-800 0,1 3-176 16,1 0-16-16,-1 0-16 0,0 0-608 0,2 0-112 15,-1 4-32 1,0 0 0-16,0-2 64 0,1 4 16 16,-1 3 0-16,-2 1 0 0,1 2-576 0,-2 2-112 0,0 4-32 0,0 2 0 0,-1 5-256 0,2 0 0 15,-1 3 0-15,1 2-144 0,0 1-176 0,2 0-48 16,1-5 0-16,3-4 0 0,3-4 48 0,2-2 0 15,0-3 0-15,2-3 0 0,2-2 320 0,1-1 0 16,3-4 0-16,1-3 0 0,2 0 256 0,1-2-48 16,2-2 0-16,1-2 0 0,1 0 32 0,1-2 0 0,-1 2 0 15,0-3 0-15,0 1-240 0,-3 0 0 0,2-1 0 0,-2-1-160 16,-2 1-112-16,-3-3-32 0,0 2 0 16,-2-3 0-16,-3 1 304 0,1 0 0 0,-3 2 0 0,-1 0 0 15,-1 0 0-15,-2-1 0 0,-2 0 0 0,-1 2 144 16,-1-1 144-16,-3 0 32 0,-1-2 0 0,-3 2 0 15,-1-2 0-15,-1 0 16 0,-3-1 0 0,-1 0 0 16,2 4-336-16,0-1 128 0,0 1-128 0,0 2 0 16,2 0 0-16,1 1-208 0,3 4 16 0,0-1 16 15,2 2-1024-15,2 1-208 16,1 0-32-16,1 0-12448 0</inkml:trace>
  <inkml:trace contextRef="#ctx0" brushRef="#br0" timeOffset="65447.52">23177 454 20271 0,'-9'-15'896'0,"4"5"192"0,1 4-880 0,2 0-208 0,2 6 0 0,1-3 0 16,0 3 1232-16,-1-1 208 0,2-2 32 0,-1 1 16 16,0 1-48-16,0 2-16 0,1 5 0 0,-4 3 0 0,0 3-528 15,-2 4-128-15,0 3 0 0,-1 1-16 0,2 1-144 16,-2 1-32-16,0 6 0 0,-1 4 0 0,1 3-80 0,-1 3-32 15,-1 6 0-15,2-2 0 0,0 1-96 0,2-1-32 16,-1-5 0-16,2-4 0 0,-1 1-144 0,2-4-16 16,1 0-16-16,1-4 0 0,-1-3 32 0,1 0 0 15,1 3 0-15,0 0 0 0,-1 1-192 0,1 2 0 16,-4-1 0-16,1 4 0 16,0 4-336-16,-2-2-112 0,0-5 0 0,-1-1-11040 15,0-6-2208-15</inkml:trace>
  <inkml:trace contextRef="#ctx0" brushRef="#br0" timeOffset="65729.95">23520 1124 32255 0,'-5'10'2864'0,"2"-4"-2288"0,-1 4-576 0,3-1 0 0,2-6 176 0,0 1-176 16,1 2 160-16,-1 3-160 0,2 4 1184 0,2 6 144 16,0 6 16-16,3-2 16 0,-2 2-720 0,0-5-160 15,0-2-32-15,-1-2 0 16,1-1-992-16,-1-2-208 0,0-4-32 0,2-1-15776 0</inkml:trace>
  <inkml:trace contextRef="#ctx0" brushRef="#br0" timeOffset="65921.59">23658 758 39615 0,'-13'-10'1760'0,"5"7"352"0,1 1-1680 0,4 1-432 0,3 1 0 0,0 0 0 0,1 0 272 0,0 1-16 16,2 1-16-16,0 1 0 0,5 1-416 16,3 2-80-16,1 0 0 0,2 1-16 15,0 2-2992-15,0 6-608 0,1 1-112 0,-2 1-32 0</inkml:trace>
  <inkml:trace contextRef="#ctx0" brushRef="#br0" timeOffset="66256.02">24233 1081 5519 0,'-2'0'496'0,"1"0"-496"0,0 0 0 0,1-3 0 0,0 3 1632 0,0-1 224 0,-1 1 64 0,0-4 0 16,-1 2-544-16,0-2-96 0,-3-2-32 0,0-5 0 16,-3 1 96-16,0 0 0 0,-2 0 16 0,0-2 0 15,0 2 48-15,-1 0 16 16,-1-2 0-16,-1 2 0 0,2 1-16 0,-1 3 0 0,1 0 0 0,1 3 0 15,-1 2-368-15,0 2-80 0,1 2 0 0,0 0-16 0,0 3-336 0,0 3-64 16,1 4-16-16,-1-1 0 0,1 1-304 0,-1 4-64 31,2-1-16-31,0 1 0 0,0 5-144 0,1 0 160 16,-2 1-160-16,2 3 160 0,-1-2-160 0,1 2 192 16,1 0-192-16,-1 2 192 0,2 0-16 0,1-2 0 15,0 0 0-15,0-1 0 0,0-4-176 0,3-2 192 16,0-4-192-16,2-1 192 0,0-4-192 0,2 0 0 15,3-2 0-15,4 1 0 16,2-3-448-16,4-2-112 0,3-3-16 0,1-2-10752 16,3-2-2160-16</inkml:trace>
  <inkml:trace contextRef="#ctx0" brushRef="#br0" timeOffset="66526.81">24402 1099 35935 0,'-2'0'3200'0,"2"0"-2560"0,0 3-512 0,0-3-128 16,1 3-1024-16,1-3-240 0,0 4-32 0,1 2-16 0,2 3 2592 0,3 2 512 16,2 6 96-16,3 3 32 0,1 0-1216 0,1 3-256 15,2 0-32-15,-1 0-16 0,0 2-400 0,-1 0 0 16,0-3 0-16,0-2 0 0,1 1 0 0,-2-2 0 15,3 4-192-15,-1-2 192 16,0-5-1088-16,1-3-80 0,0 0-32 0,1-3 0 16,0-2-384-16,1-1-80 0</inkml:trace>
  <inkml:trace contextRef="#ctx0" brushRef="#br0" timeOffset="66763.82">25085 1071 35935 0,'-13'6'1600'0,"3"0"320"0,1 4-1536 0,1-1-384 0,4-2 0 0,2-1 0 0,-2 3 128 0,-3 4-128 16,-6 9 160-16,-5 11-160 0,-4 10 1056 0,-4 4 112 16,-2 4 32-16,-1 2 0 0,-1 1-816 0,-2 3-144 15,-1 0-48-15,-5 8 0 0,-5 6-192 0,-4 5 128 16,-2 0-128-16,3-4 0 15,6-8-416-15,1-1-176 0,2 3-48 0,7-9-11248 16,9-6-2256-16</inkml:trace>
  <inkml:trace contextRef="#ctx0" brushRef="#br0" timeOffset="68273.8">26065 1103 6447 0,'0'-1'576'0,"2"-2"-576"0,-1-1 0 0,-1 4 0 0,1 0 528 0,0-2 0 16,0 0 0-16,1 0 0 0,0-4 624 0,2 0 112 15,-2 0 16-15,1 2 16 0,-1-2 240 0,0 1 32 16,-2 4 16-16,0-3 0 0,0 1 528 0,0 3 128 15,0 0 0-15,0-2 16 0,0 2-16 0,-2 0 0 16,4 0 0-16,-2 2 0 0,0-2-832 0,0 0-192 16,0 0-16-16,0 0-16 0,0 0-544 0,0 0-128 15,17 17 0-15,-12-11-16 0,0 0-240 0,1 4-32 0,0 0-16 16,0 5 0-16,0-3-80 0,1 4 0 0,-1 3-128 0,0 3 192 16,0 0-192-16,0 6 0 15,1 5 128-15,-4-1-128 0,1 5 0 0,-2-2 0 0,0-3 0 0,-1 2 0 16,-2 1 0-16,-1 1-192 0,0-2 192 0,-2 0-208 31,1-8-528-31,-4 0-96 0,2-2-32 0,-2-4 0 0,0-5-1136 16,-1-3-240-16,-2-2-32 0,2-3-12624 0</inkml:trace>
  <inkml:trace contextRef="#ctx0" brushRef="#br0" timeOffset="68479.25">26313 628 31327 0,'-10'-6'2784'0,"2"2"-2224"16,1 2-560-16,2 2 0 0,2 2 2224 0,2-2 336 15,0 1 64-15,-3 2 0 0,1-1-1792 0,-4 3-352 16,2 1-80-16,-1 1-16 0,3 1-192 0,-1-4-32 16,1 2-16-16,2-2 0 0,0 1-352 0,1-1-80 0,0-1-16 15,-1 2 0 1,1-1-1264-16,0 0-256 0</inkml:trace>
  <inkml:trace contextRef="#ctx0" brushRef="#br0" timeOffset="70340.53">26821 600 23039 0,'0'0'2048'0,"0"0"-1648"0,0 1-400 0,0-1 0 15,0 1 768-15,1 0 80 0,-1 3 16 0,1 1 0 0,1 2 1088 0,0 6 224 16,0 3 32-16,1 6 16 0,-1 5-768 0,1 3-160 15,1 5-16-15,-1 2-16 0,0 3-592 0,0 1-112 16,1 4-32-16,-1-3 0 0,-2-1-304 0,1-1-64 16,0 7-16-16,-1 2 0 0,0-2-144 0,0 1 0 15,1-5 0-15,0-2 0 0,0-5 0 0,0-2 0 16,-1-3 0-16,-1-1 0 0,-1-1-208 0,-1-2 80 16,1-1 128-16,1-7-208 15,-1 0-752-15,-1 0-160 0,-1-5-32 0,2 0-15712 0</inkml:trace>
  <inkml:trace contextRef="#ctx0" brushRef="#br0" timeOffset="70561.12">26561 1254 35935 0,'-17'-5'1600'0,"6"4"320"0,2-2-1536 0,5 2-384 0,3 1 0 0,2 0 0 0,2-3 544 0,-1 0 32 15,2 0 16-15,1-3 0 0,5-3 192 0,2 2 48 16,3-3 0-16,2 1 0 16,3 2-656-16,1 1-176 0,3-3 0 0,0 3 0 0,2 2 0 0,0-2 0 15,0 4-160-15,0 0 160 16,-1 0-1248-16,0 2-144 0,-3 2-16 0,1 0-15296 0</inkml:trace>
  <inkml:trace contextRef="#ctx0" brushRef="#br0" timeOffset="70925.82">27360 1191 33167 0,'0'0'1472'0,"-1"-3"304"0,-1 3-1424 0,2 0-352 0,0 0 0 0,2 0 0 0,-1 3 816 0,0-3 80 0,3 1 32 0,0 1 0 16,3-2-80-16,3 0-16 16,1 3 0-16,3-6 0 0,-1 1-640 0,2 1-192 15,0-3 0-15,1-2 0 0,0 1 0 0,0-1 0 0,1-1 0 0,0 0 0 16,-1-2 0-16,-2 2 0 0,-1-2 0 0,-1 2 0 0,-3-2 0 15,-1 1 0-15,-1 0 0 0,-2 0 0 0,-3 0 160 0,-2 2 64 16,-1-3 16-16,-4 2 0 0,-3-3-64 0,-3 1-16 16,-1 3 0-16,-4-3 0 0,-1 4-160 0,-3 3 0 15,-4 0 0-15,0 2 128 16,-1 3-128-16,-2 2 0 0,-2 1 0 0,2 4 0 0,5-2 0 0,-1 3 192 31,1 1-192-31,0 2 192 0,1 1-192 0,1 1 192 16,3 0-192-16,1 2 192 0,2 0-192 0,2 3 128 15,3-2-128-15,2 2 128 0,2 2 0 0,2-5 0 16,2 5 0-16,2-1 0 0,1 0-128 0,3 0 128 0,1 1-128 0,1-4 128 16,3 2-128-16,1-2 0 0,3 1 0 0,2-4 0 31,4 0-656-31,3-4-16 0,3-2 0 0,2-5-17520 0</inkml:trace>
  <inkml:trace contextRef="#ctx0" brushRef="#br0" timeOffset="71297.42">27752 1248 4607 0,'-3'9'400'0,"1"-2"-400"0,1 3 0 0,0-2 0 0,2-4 2544 0,0 0 416 16,0 2 96-16,0 4 16 0,2 7 400 0,1 3 96 16,1 5 16-16,1-3 0 0,1 0-1392 0,1-2-272 15,-1-2-48-15,0-3-16 0,1-1-1088 0,-1 1-208 16,-1-4-48-16,-1 1-16 0,0 1-304 0,-2-5-64 15,1 2-128-15,-2-3 192 0,0 2-16 0,1-3-16 16,-2-2 0-16,0 1 0 0,1-1 160 0,-1-4 16 16,-1 1 16-16,0-2 0 0,1 1 112 0,-2-3 32 15,1-1 0-15,-1-2 0 0,-1 0-112 0,0-6-32 16,-2-1 0-16,1 0 0 0,-1-8-112 0,0-1-32 16,0-2 0-16,1-4 0 0,-1-3 112 0,0-1 32 0,1-8 0 15,0 0 0-15,1 3-32 0,0 1-16 0,2 5 0 0,0 1 0 16,3 1-112-16,1 3-32 0,-2 4 0 0,3 1 0 15,0 4-160-15,0 2 0 0,1 2-192 0,0 3 192 32,0 2-560-32,1 0 16 0,0 5 0 0,2 0 0 0,-1 3-672 15,1-2-144-15,1 4-32 0,1-2-16656 0</inkml:trace>
  <inkml:trace contextRef="#ctx0" brushRef="#br0" timeOffset="71781.42">28686 1103 9215 0,'9'-4'816'16,"0"-2"-656"-16,-4 4-160 0,-3 0 0 0,1 2 992 0,-1-2 160 15,5-2 48-15,3-2 0 0,2-3 1488 0,0 2 320 16,-2-2 48-16,-5 5 16 0,-5 1-496 0,-4 3-80 16,-4 1-32-16,-5 1 0 0,0 5-1056 0,-5-1-192 15,-3 4-64-15,-5 2 0 0,-2 2-272 0,-5 2-64 16,-2 5-16-16,-3 1 0 0,-3 0-464 0,0 3-80 0,1 1-32 15,2-1 0-15,5 1-224 0,3-4 176 16,3 3-176-16,2-6 160 0,4 0-16 0,3 0 0 0,4-3 0 0,2-2 0 16,3 0-144-16,4 0 0 15,1-2 0-15,4-1 128 0,2 0-128 0,2-2 0 0,4 0 0 0,3-2 0 16,4-3-176-16,2-2 48 0,4-2 0 0,3 0 0 16,2-3 128-16,2-4-160 0,2-3 160 0,-1 2-160 15,1-2 160-15,0-2 0 0,1-1 0 0,-2 0 0 0,1-2 0 16,-1 1-160-1,-4-3 160-15,-1 3-208 0,-1-2 208 0,-2-2 192 0,-1 2-48 0,-2-4 0 0,-1 1 32 16,-2 3 0-16,-2-1 0 0,-2 3 0 0,-1 2-48 0,-1 2 0 16,-2 4 0-16,-2 2 0 0,-1 2-128 0,-1 2 128 15,-3 2-128-15,0 2 128 0,-2 2-128 0,-1 4 128 16,0 0-128-16,-1 1 128 0,-1 5-128 0,2-2 160 16,0 4-160-16,2 1 160 0,0-3-32 15,1 2 0-15,0 0 0 0,2-1 0 0,0-4 32 0,2 2 0 16,1 1 0-16,2-2 0 0,0 1-160 0,2-3 0 15,1 4 0-15,2-3 0 0,0-3-240 0,2-1-128 16,1 0-16-16,0-1-16 16,-1-5-448-1,3 0-96-15,-1-3-16 0,-2-4-17200 0</inkml:trace>
  <inkml:trace contextRef="#ctx0" brushRef="#br0" timeOffset="72066.98">29188 732 30399 0,'-3'-3'2704'0,"1"3"-2160"0,-1 0-544 0,2 3 0 0,1-2 1520 0,1 2 192 0,0-1 32 0,-1 5 16 0,2 3-832 0,-1 6-160 31,1 5-48-31,0 4 0 0,1 4-80 0,0-1 0 0,0 4-16 0,1-1 0 0,1 1-192 0,-1 0-48 16,2 1 0-16,-1 0 0 0,1-1-80 0,-1 3-32 31,1-1 0-31,2 1 0 0,-1 0-144 0,-1-1-128 0,0 2 144 0,1-5-144 0,-1-1 0 0,-1-3 0 31,0-4 0-31,0 0 0 0,1-2-176 0,-1-3-128 16,1 2-16-16,-1-5-16 16,1 1-320-16,-1-6-64 0,-1-1-16 0,-1-5-17648 0</inkml:trace>
  <inkml:trace contextRef="#ctx0" brushRef="#br0" timeOffset="72273.5">28982 1005 41471 0,'-7'-4'1840'0,"2"1"368"0,2 3-1760 0,2-3-448 0,4 2 0 0,-1 0 0 0,2 1 176 0,1-1-48 15,3 1-128-15,5-3 192 0,4 2 368 0,4-2 64 16,3 3 16-16,3 0 0 0,0-2-512 0,3 2-128 15,1 0 0-15,0 2 0 0,2 1-128 0,0-2-64 16,1 2 0-16,-1-1 0 16,-2-1-944-16,-1 2-192 0</inkml:trace>
  <inkml:trace contextRef="#ctx0" brushRef="#br0" timeOffset="72447.45">29711 1140 27647 0,'1'6'1216'0,"-1"0"256"0,0 2-1168 0,0-2-304 0,0-4 0 15,1 2 0-15,0-1 2080 0,-1 3 352 0,3 4 80 0,-1 2 16 16,1 5-864-16,0 2-160 0,1-1-32 0,0 1-16 16,-2 0-896-16,2-2-176 0,-3 1-48 0,2 1 0 15,-3-3-336-15,1 0 0 0,-1 0 0 0,-1-1 0 16,1-3-624-16,0 1-192 0,-1-3-32 0,1-4-17488 16</inkml:trace>
  <inkml:trace contextRef="#ctx0" brushRef="#br0" timeOffset="72624.34">29751 815 37775 0,'-8'-13'1664'0,"0"7"368"0,1 5-1632 0,2-2-400 16,3 3 0-16,0 0 0 0,0 3 256 0,-2-3-48 0,-2 4 0 0,-3-1 0 31,1 4-592-31,0 1-128 0,1-2-32 15,1 2 0-15,2-2-3680 0,1 0-752 0,2 0-144 0,1 1-16 0</inkml:trace>
  <inkml:trace contextRef="#ctx0" brushRef="#br0" timeOffset="73083.39">30040 1056 7359 0,'3'-1'320'0,"0"1"80"0,0 0-400 0,0 0 0 0,-2 0 0 0,-1 0 0 16,0 3-640-16,0 0-224 0,0 1-32 0,-1 2-16 0,-2 0 2064 0,-2 6 400 16,-1 1 96-16,-2 0 16 0,-3 2 1280 0,-2 1 256 15,0 4 48-15,-5 1 16 0,0 1-64 0,-2-2 0 16,0 2 0-16,0 1 0 0,3-1-1072 0,0-1-208 16,2 1-64-16,3-3 0 0,0-2-1152 0,5 1-256 15,1-3-32-15,3 1-16 16,2-2-208-16,4-2-64 0,-1 3 0 0,4-5 0 0,2 0-128 0,0-1 0 15,3 1 0-15,1-4 0 0,1 0 0 0,1-2 0 0,2-2-160 16,2-1 160-16,2-1-192 0,1-1 48 0,4-1 16 0,1-5 0 16,2 4-64-16,2-6 0 15,2 2 0-15,0-2 0 16,-1-1-576-16,0-2-128 0,-1-1-32 0,-3 0 0 0,-2 0 480 0,-5-3 112 16,-3 1 16-16,-5-1 0 0,-2 0 320 0,-3 0 256 0,-4-2-32 0,-2-1-16 15,-3-1 560-15,-3 3 128 0,-1 0 0 0,-4 1 16 16,0 1-288-16,-3 1-64 0,0 2-16 0,-2 2 0 31,0 4-48-31,-1 0-16 0,0 3 0 0,-1 1 0 0,-1 0-80 16,0 4-16-16,-2 0 0 0,0 1 0 0,4-3-240 0,-1 3-144 15,2-3 160-15,0 3-160 0,3-2 0 0,1-1-320 16,0 2 64-16,2-2 0 16,3-2-384-16,0 1-64 0,1-2 0 0,2 0-16 15,2 0-784-15,1 1-160 0,1 0-16 0,2 0-15232 0</inkml:trace>
  <inkml:trace contextRef="#ctx0" brushRef="#br0" timeOffset="73591.12">30611 1113 15663 0,'2'5'688'0,"0"1"144"0,-1 0-656 0,1-2-176 0,-1-1 0 0,1 0 0 16,-1 1 1008-16,1-1 160 0,1 9 48 0,1-1 0 15,-1 6 1008-15,0 3 208 0,-1 0 32 0,-2 1 16 0,-1 1-496 16,-3-2-80-16,1 1-32 0,-1-4 0 16,-1 0-384-16,1-1-80 0,-1-2 0 0,0-2-16 0,3 1-784 0,-1-5-160 15,2-3-16-15,0 0-16 0,2-1-96 0,0-2-32 16,2-2 0-16,1 0 0 0,1-2-128 0,-1-2-32 15,3 0 0-15,0-2 0 0,1 0-128 0,0-3 0 16,2 0 0-16,-1-6 0 0,-1 1 128 0,0-4 0 16,-1-5 0-16,1-1 0 0,-2-2-128 0,0-5 0 15,0 1 0-15,0-3 128 0,2 3-128 0,-2-1 192 16,1-1-192-16,1 1 192 0,-1 5-192 0,2 4 0 16,0 0 0-16,0 3 0 0,3 3 0 0,-1 4 0 0,2 2 144 0,0 0-144 15,0 4 128-15,3 1-128 0,2 3 160 0,0 0-160 16,2 4 192-16,2 0-48 0,2 4-16 0,-2 0 0 15,-1 3 0-15,2 3-128 0,8 4 192 0,2 3-64 16,2 3 16-16,-1 4 0 0,-2-1 0 0,-1 1 0 16,-3-2-16-16,1 5-128 0,-3-1 192 0,-2-2-64 15,-1-1 128-15,-4 1 0 0,0-4 16 0,-3 0 0 16,0 1-128-16,-1-5-16 0,-1 1-128 0,-2-3 192 16,-1-3-192-16,-2-1-256 0,1-3 48 0,-4-1 16 31,0-3-656-31,-1-2-128 0,-1 0-32 0,-2-6-19136 0</inkml:trace>
  <inkml:trace contextRef="#ctx0" brushRef="#br0" timeOffset="77186.23">24016 2332 8287 0,'2'-4'736'0,"0"4"-592"0,-2-2-144 0,0 2 0 16,1 0 1600-16,-1 0 304 0,1-3 48 0,1 2 16 0,-1-1 112 0,1-1 32 16,0 2 0-16,-2 1 0 15,0 0-176-15,0 0-16 16,-2 1-16-16,1 2 0 0,0-1-384 0,0-1-80 0,-2 2-16 16,3-1 0-16,0 5-832 0,0-3-160 0,1 3-48 0,1 1 0 15,0 2-384-15,1 0 0 0,-1 5 0 0,2 1 0 16,0 3 128-16,-1 0 80 0,2 6 32 0,-1 0 0 0,2 7 64 0,-1 0 16 15,0 5 0-15,-1 5 0 0,1 5-192 0,-2 4-128 16,0-2 192-16,-1-3-192 0,1-3 0 0,-1-2 0 16,1-2 0-16,-1-5 0 0,1-4 0 0,-1 1 0 15,-1-3 0-15,2 1 0 16,-3-3-1584-16,0-4-208 0,0-1-64 0,-1-5-13312 0</inkml:trace>
  <inkml:trace contextRef="#ctx0" brushRef="#br0" timeOffset="77738.53">23879 2155 28559 0,'-10'-3'2544'0,"1"3"-2032"15,6 0-512-15,2 0 0 16,1 0 320-16,-2 0-48 0,-3-3 0 0,-1 1 0 0,-4 0 1200 0,0-3 224 16,2 0 48-16,0 3 16 15,2-4-528-15,2 2-96 0,3-1-32 0,0 1 0 0,2 1-640 0,2-1-128 16,0-1-16-16,4 1-16 0,-1-2-304 0,2 2 128 16,2-2-128-16,3 0 0 0,0 0 192 0,3-3-192 15,2 4 192-15,0-1-192 0,2 0 192 0,1 0-192 16,2 1 192-16,2 1-192 0,1 0 0 0,1 4 0 15,4-2 0-15,0 2 0 0,0 2 0 0,-1 2 0 16,-2 0 0-16,-3 2 0 16,-3-1 0-16,-2 1 0 0,1 4 0 0,-1-3 0 0,-2 5 0 15,2-1 0-15,0 1 0 0,-1 3 0 16,-1 1 0-16,1 0 0 0,-2 3-192 0,-1-3 192 16,-1 3-144-16,-2 2 144 0,0-2-128 0,-3 1 128 15,0 0-128-15,-2 1 128 0,-2-3-128 0,1-2 128 0,-2 0-192 0,-2 0 64 0,0-1 0 0,-1 1 0 16,1-3 0-16,-5 0 0 15,1 2 0-15,-1-1 0 0,-1-2 128 0,-2 0 0 16,-1 1 0-16,-1-3 0 0,-2 2 0 0,-2 0 176 0,1-2-48 0,-2 0 0 0,-2 3-128 0,-2-4 0 16,0 4 0-16,-3-4 0 0,0 0 0 0,-1 1 0 15,-1 0 0 1,-1-1 0-16,-1 1 0 0,1-4 0 16,2 0 0-16,0 0 0 0,2-2 0 0,2-2 0 15,0-2 0-15,1 2 0 16,3-2-832-16,-2-2-64 0,3 4 0 15,0-4 0-15,2 2-1728 0,0 0-368 0,2 0-64 0,2 2-10352 0</inkml:trace>
  <inkml:trace contextRef="#ctx0" brushRef="#br0" timeOffset="78368.39">24902 2832 28847 0,'-11'-4'640'0,"2"1"128"0,3 0 16 0,1 0 32 0,4 1-656 0,-1 1-160 0,1 1 0 0,-1-3 0 0,-2 2 1008 0,-1-5 160 16,-1 1 48-16,0-1 0 0,-1 2-288 0,1-2-48 16,0 2-16-16,1 1 0 0,0 2-160 0,0 1-48 15,0 0 0-15,0 0 0 0,0 1-304 0,-1 4-64 16,0-1-16-16,-1 2 0 0,-2 0-16 0,1 2 0 16,0 2 0-16,-2 1 0 0,1 1-32 0,-2-1-16 15,1 2 0-15,0-1 0 0,3-2-16 0,-2 5 0 16,3-3 0-16,0 4 0 0,1-2 0 0,1 2-16 15,1 1 0-15,1 3 0 0,2-4-48 0,2 3-128 0,0-3 192 16,2-1-64-16,2-2-128 0,0 0 0 0,4-1 0 0,0 0 0 16,1-2-128-16,1 0-64 0,2-4-16 0,0 0 0 15,-1 1-32-15,1-4 0 0,-1 0 0 0,1-3 0 16,1 0 80-16,-2-3 16 0,2 0 0 0,-1-1 0 16,-1-2 144-16,1 0 0 0,0-3 0 0,1-1-128 15,-2-2 128-15,2 2 0 0,1-5 0 0,-1 1 0 16,0 2 0-16,0-3 0 0,-3 2 0 0,-1 0 0 15,-2 1 0-15,-2 2 0 0,-1-4 0 0,-2 2-128 0,0 1 256 0,-2 0 48 16,1-4 16-16,-2 1 0 0,-1-1 48 0,-1 2 16 16,-1-3 0-16,0-2 0 0,-3 1-112 0,0-1-16 15,-2-1 0-15,-2-1 0 16,0-1-128-16,1 1 0 0,-3 2 0 0,-2-2 0 16,1-1-192-16,-1 5-80 0,0 0-16 0,-1 1 0 15,1 5-272-15,-1 3-48 0,-1 4-16 0,2 1 0 16,-1 4-528-16,2 1-128 0,0 0 0 0,3 4-16 15,-1-1-1136-15,2 1-240 0</inkml:trace>
  <inkml:trace contextRef="#ctx0" brushRef="#br0" timeOffset="78989.62">25294 2033 26719 0,'0'-1'2368'0,"0"-2"-1888"0,0 3-480 0,1 0 0 0,0 0 1232 0,0 0 160 16,1 0 16-16,0-1 16 0,2 2-112 0,-1 2-32 16,2 0 0-16,2 1 0 15,-2 5-384-15,1-1-64 0,0 2-32 0,1 4 0 0,2 1-240 0,0 3-48 16,2 6-16-16,0 0 0 0,1 5-192 0,3 2-48 15,-1 1 0-15,-1 0 0 0,1 0-256 0,-3 2 128 16,0-5-128-16,-1 2 0 0,-1 4 0 0,-1 6 0 31,-1 3 0-31,-1 4 0 0,-3 3 0 0,-1 2 0 16,-2 0 128-16,0-4-128 0,-3-5 0 0,1-4 0 0,-1-2 0 16,0-3 0-16,0 1 0 0,-1-3 0 0,3-5 0 15,0-2-144-15,0-1 144 0,-1-3 0 0,4-6 0 0,-2-3 0 31,1-3-512-31,0-7-32 0,0 0 0 0,3-3-17568 0</inkml:trace>
  <inkml:trace contextRef="#ctx0" brushRef="#br0" timeOffset="80211.56">26063 2633 35935 0,'-1'0'3200'0,"-1"2"-2560"0,2-2-512 0,0 4-128 15,2-2-256-15,-2 2-64 0,0 2 0 0,0 4-16 16,1 2 960-16,-1 7 192 0,0 3 32 0,1 4 16 16,0 0-192-16,1 1-32 0,0 2-16 0,0-3 0 15,1 0-304-15,-2 1-64 0,2-1-16 0,-1 1 0 16,-1 0-240-16,2 0 0 0,-2-1 0 0,0 2-160 16,1-5-1360-16,-2 2-272 0,-2-3-48 0,2-3-14400 15</inkml:trace>
  <inkml:trace contextRef="#ctx0" brushRef="#br0" timeOffset="80402.88">26095 2297 43311 0,'-4'0'1920'0,"2"3"384"0,-1 3-1840 0,2-2-464 0,1 0 0 0,1-1 0 32,1 2-2432-32,0 3-576 0,0 4-112 0,0 4-16 0,0 3-1728 15,-1 3-352-15,-1 3-64 0,0-3-16 0,-1 0 4192 0</inkml:trace>
  <inkml:trace contextRef="#ctx0" brushRef="#br0" timeOffset="80798.82">26888 2718 31327 0,'-5'-12'1392'0,"0"2"272"0,1 0-1328 15,0 4-336-15,2 1 0 0,-1 1 0 0,1 0 1120 0,-3-2 160 16,-3-8 16-16,-3-3 16 0,-2-3-272 0,-2 1-48 16,-1 1-16-16,-1 5 0 0,0 0-720 0,0 5-128 15,0 3-128-15,0 3 144 0,-1 5-144 0,0 1-144 16,3 4 144-16,-3 1-208 0,1 4 64 0,0 2 16 0,1 1 0 16,0 4 0-16,1 2 320 0,1 3 80 0,2 1 16 0,0 1 0 15,2 3 64-15,2-2 16 16,2 1 0-16,1-1 0 0,3 0-32 0,0-2 0 15,2-2 0-15,3 2 0 0,3 0-208 0,0-1-128 16,4-3 128-16,1-1-128 0,0-1 0 0,4-1-160 16,4-1 16-16,2-2 0 0,1-3-432 15,2-6-96-15,2-1-16 0,-1-2 0 16,1-4-2176-16,0-1-432 0</inkml:trace>
  <inkml:trace contextRef="#ctx0" brushRef="#br0" timeOffset="81044.14">27036 2681 25791 0,'0'0'2304'0,"0"2"-1856"0,0 1-448 0,1-2 0 16,0 1 2688-16,2 1 432 0,2 1 80 0,0 2 32 15,3 1-2016-15,4 8-384 0,2 1-96 0,2 3-16 16,-1-1-336-16,1 2-80 0,-1 0-16 0,1 1 0 15,-2 1-144-15,0 0-16 0,-2-2-128 0,0 1 192 16,-2 1-192-16,0-3 144 0,-1 3-144 0,-2-2 128 16,-2 1-320-16,-1 1-64 0,-1-2 0 0,0 1-16 15,-2-5-2096-15,0-3-400 16</inkml:trace>
  <inkml:trace contextRef="#ctx0" brushRef="#br0" timeOffset="81274.2">27712 2497 29487 0,'-10'9'2624'0,"2"4"-2112"0,-2 0-512 16,1 2 0-16,6-2 2224 0,-1-4 336 0,-2 4 64 0,-4 9 0 15,-6 15-1760-15,-9 11-352 0,-5 15-80 0,-6 7-16 16,-1 0-288-16,-2 6-128 0,-1-1 128 0,1 1-128 15,-1-4 0-15,-1 1 0 0,2 0 0 0,-1-3 0 16,1-4-160-16,0 0-16 0,1 1 0 0,3 0-11744 16,6-4-2352-16</inkml:trace>
  <inkml:trace contextRef="#ctx0" brushRef="#br0" timeOffset="81971.98">28425 2939 14735 0,'5'-2'1312'0,"-2"1"-1056"0,0-2-256 0,0 1 0 0,1 0 2816 0,-1 2 496 16,0-2 96-16,4-1 32 0,2 2-1168 0,6-5-224 16,6 0-64-16,2 0 0 0,1-2-880 0,3 2-176 15,2-3-32-15,-1 3-16 0,2-1-688 0,-2-2-192 16,2-1 0-16,-4 0 128 0,0-2-128 0,-1 0 0 15,-3-1 0-15,-1 1 0 0,-1-2 0 0,0 2 0 16,-3-1 0-16,-1-1 0 0,-1 3 160 0,-2-2 64 0,0 1 16 0,-2-3 0 16,-1 5 272-16,-3-2 64 0,-1 2 16 0,-2 1 0 31,-1 2-432-31,-3-2-160 0,-2 2 0 0,-1 0 144 0,-2 1-144 0,-5 3 0 0,-1-4 0 0,-4 5 0 31,-2 2-832-31,-2 2-64 0,-2 2 0 16,-1 2 0-16,-2 4 288 0,-2 3 48 0,0 3 16 0,0 2 0 0,4 1 1360 0,-1 3 272 0,-1 0 48 0,2 3 16 15,1 1-448-15,0-1-96 0,0 1-16 0,2-2 0 0,4 2-208 16,1-1-32-16,2 1-16 0,3-1 0 0,2-2-336 16,2 1 0-16,3-2 0 0,2 0 0 0,4 1-256 0,1-4-112 15,1 0-16-15,2-3-16 0,4-4 128 0,0 1 16 16,3-3 16-16,1-2 0 31,4-2-848-31,2-1-160 0,1-2-32 0,5-1-15424 0</inkml:trace>
  <inkml:trace contextRef="#ctx0" brushRef="#br0" timeOffset="82372.93">29165 2720 31327 0,'-2'4'1392'0,"-2"-1"272"0,2 4-1328 0,0-1-336 0,1-2 0 0,2 1 0 0,1 1 0 0,-2 4-256 15,1 6 32-15,0 6 16 0,2 4 928 0,2 5 192 16,-2-2 48-16,2-1 0 0,0 0-640 0,-1-2-112 16,1 2-16-16,0-2-16 0,-2-2 448 0,2 2 80 15,0-3 32-15,0-2 0 0,1-4 96 0,-1-1 0 16,0-1 16-16,2-3 0 0,0-2-416 0,2-4-96 15,-1-2-16-15,2-2 0 0,1-4-96 0,0-2-32 16,2-2 0-16,0-3 0 0,1-2-32 0,2-1-16 16,1-4 0-16,2-5 0 0,1 1-144 0,0-5 0 15,1-1 0-15,-2-2 0 0,0-1 0 0,-1 1 0 16,1-3 0-16,-2 0 0 0,-1-1 192 0,-2 0-64 0,0-3 0 0,-2 1 0 16,-1-4 16-16,0 3 0 15,-1-4 0-15,0-2 0 0,-4 7-144 0,0-1 0 16,-1 1 0-16,0 1 0 15,-1 9-512-15,0 1-48 0,-2 5 0 0,1 4-12048 0,-1 2-2400 0</inkml:trace>
  <inkml:trace contextRef="#ctx0" brushRef="#br0" timeOffset="82891.92">30250 2641 21423 0,'3'-11'464'0,"-1"4"112"0,-2-3 0 0,1 4 32 0,-1 3-480 0,-1 3-128 16,1 0 0-16,-2-2 0 0,0 0 1696 0,-3 0 320 16,-2-2 64-16,-3 4 16 0,-4 4-576 15,-2 0-112-15,-5 4-32 0,-2 2 0 0,-3 3-896 0,-4 3-176 16,-2 2-48-16,1 1 0 0,0 1 256 0,1 1 64 0,2 1 0 0,1 1 0 15,2 2 288-15,1 0 64 0,5 1 16 0,0 0 0 16,2-2-544-16,3 1-96 16,2-3-32-16,1 1 0 0,3-1-48 0,1-4-16 0,3 2 0 0,3-4 0 15,3-1-64-15,2-2-16 0,3-1 0 0,5-6 0 16,0 2-128-16,4-6 0 0,3-2 0 0,4-5 0 16,1 0-240-16,4-4-16 0,4-4-16 0,2-2 0 31,0-1-208-31,-2 0-32 0,-1-3-16 0,-2 1 0 0,-5 2 240 0,-1-4 48 0,-5 1 16 0,-2 1 0 0,-1-2 528 15,-4-2 96-15,0 1 32 0,-2-2 0 0,-2 4-80 0,-2 0-16 16,0 4 0-16,-2 5 0 0,-2 7-144 0,-1-1-48 16,-1 4 0-16,0 4 0 0,-2 2 80 0,1 4 16 15,-2 3 0-15,1 5 0 0,1 1-240 0,-1 1 128 16,1 4-128-16,1-2 0 0,1 1 240 0,1 2-48 16,0-3-16-16,2 1 0 0,2 1-48 0,-2-1-128 15,4-3 192-15,-1 1-64 16,0-3-128-16,1-1-176 0,1-1 48 0,-1-3 0 15,1-1-368-15,-2-2-64 0,1-4-16 0,-2-3 0 16,0-1-512-16,0-4-96 0,-1-2-32 0,-1-2-16048 0</inkml:trace>
  <inkml:trace contextRef="#ctx0" brushRef="#br0" timeOffset="83224.86">30539 1919 43311 0,'-5'-4'1920'0,"1"3"384"0,2 1-1840 0,1 0-464 0,1 0 0 0,0 0 0 15,1 0-432-15,-1 0-176 0,1 4-32 0,2 0-16 0,-1 4 832 0,2 8 160 16,0 3 48-16,1 9 0 0,-1 4-208 0,0 7-48 0,0 4 0 16,0 5 0-16,-2 3-128 0,2 0 0 15,-1-2 0-15,1-1 0 0,1-1 0 0,-1-2 0 0,2 2 0 0,-1-1 0 16,1 3 0-16,2 2 0 0,-2-4 0 0,0-3 0 16,0-3 0-16,0-3-224 0,1 3 48 0,-1-6 16 15,0-3-128-15,-1 0-32 0,0 0 0 0,-3-1-11984 16,1 0-2416-16</inkml:trace>
  <inkml:trace contextRef="#ctx0" brushRef="#br0" timeOffset="83734.75">30858 2556 32255 0,'0'-3'1424'0,"0"6"304"0,0-2-1392 0,0 2-336 15,0-1 0-15,0 2 0 0,0-3 800 0,-1 5 96 0,-2 5 0 0,1 3 16 16,-2 7 272-16,-2 5 48 0,1 2 16 0,-2 5 0 16,-1 1-928-16,1 1-176 0,-1 3-144 0,2-1 192 15,0 2-192-15,1-1 0 0,3 0 144 0,-1-3-144 16,3-2 0-16,3-4 0 0,0-3 0 0,4-2 0 31,0-4-528-31,2-1-80 0,-1-6-16 0,3-2 0 0,1-1-112 16,0-4-32-16,3 1 0 0,0-7 0 0,1 0 160 0,1-7 32 15,2-1 0-15,-2-2 0 0,0-2 384 0,-2-5 192 0,-3-1-160 0,2-2 160 0,-2-7 0 0,-1-3 160 16,-1-3 0-16,-2-2 0 0,-1-1 368 0,-2 2 80 16,0-3 16-16,-1 3 0 0,-2 1-304 0,-1 3-48 15,1 5-16-15,-1 3 0 0,-1 6 192 0,0 4 48 16,-1 2 0-16,-1 4 0 0,1 3 272 0,-1 1 64 15,1 1 16-15,-2 2 0 16,2 1-528-16,-2 1-128 0,2 3 0 0,-1-2-16 0,-1 2-176 16,2 4 0-16,0-2 0 0,-1 6 0 0,1-2 0 0,0 4 0 15,0 3 0-15,1 1 0 0,0 1 0 0,0-3 240 16,2 5-64-16,-1-1-16 0,3 0-160 0,0 0 0 0,1 1 0 16,0-4 0-16,1 2 0 0,0-3-256 0,0-3 64 15,1 3 16-15,1 1-144 0,1 0-48 0,2 4 0 16,0-1 0-1,-1-1-1312-15,1-4-272 0,-2 2-48 0,-1-3-14128 0</inkml:trace>
  <inkml:trace contextRef="#ctx0" brushRef="#br0" timeOffset="84717.04">31736 2749 5519 0,'1'-15'496'0,"-1"3"-496"0,0 4 0 0,-1 2 0 15,1 4 3072-15,-1-1 512 0,0 3 96 0,-1-1 32 0,-1-3-960 16,-4 2-192-16,0-2-48 0,-3 1 0 16,-2 3-768-16,-2 0-144 0,1 3-48 0,-2 1 0 15,0-2-480-15,0 2-112 0,-1 2 0 0,0 0-16 16,1 0 64-16,-1 1 16 0,2 0 0 0,1-1 0 16,0 0-576-16,2 3-128 0,0 1 0 0,0 2-16 15,0 4-304-15,0 0 160 0,1 3-160 0,-1 3 128 16,0 0-128-16,0 3 0 0,1 1 0 0,0 0 0 15,2-1 0-15,3 0 0 0,2 1 0 0,0-4 128 0,4-4-128 16,2 1 0-16,3-5 0 0,2 0 0 0,3-4 0 0,3-4 0 0,3 1 0 16,2-6 0-16,1-1-176 15,4-4 176-15,2-5-128 0,0 0 128 0,1-1 0 16,-1-6-128-16,2 0 128 0,-2-1 0 0,-1-1-160 16,-2-1 160-16,-2 0-192 0,-2 0 192 0,-3-2 0 0,-1 1 0 15,-3 2 0-15,-1-2 0 0,-2-1 208 0,-2-1 0 16,0-1 0-16,-4 1 0 0,1 2-64 0,-3 2-16 0,-1 3 0 15,0 4 0-15,-1 2-128 0,0 3 0 0,0 3 0 0,-2 6 128 16,1-1 32-16,-2 5 0 0,0 2 0 0,2 5 0 16,-1 3-160-16,3 3 0 0,0 2 0 0,1 1 0 0,3-2 0 15,1 1 128 1,1 1-128-16,0 2 0 0,3-3 176 0,1 0-48 0,1 0-128 0,4 0 192 0,0-2-192 0,2 1 0 16,3-1 0-16,1-2 0 15,0-1-352-15,1-2-64 0,-1-1-16 0,-1-3 0 16,-3-5-1280-16,-1-2-256 0</inkml:trace>
  <inkml:trace contextRef="#ctx0" brushRef="#br0" timeOffset="84995.49">32401 2072 39615 0,'-8'4'1760'0,"0"0"352"0,2 4-1680 0,1-1-432 0,1-1 0 0,3 0 0 0,-1 1 352 16,-3 8-16-16,-3 8 0 0,-3 9 0 0,-1 10-48 0,-3 7-16 15,1 2 0-15,1 2 0 0,-1-2-80 0,3-1-32 16,1 4 0-16,2-2 0 0,0 1-32 0,2-3 0 16,1 1 0-16,3-4 0 0,2 0-128 15,2-7 0-15,0-1 0 0,3-3 128 0,2-4-272 0,0-2-64 16,0-2-16-16,1-4 0 15,1-3-976-15,-2-5-192 0,2-4-32 0,-1-2-15872 16</inkml:trace>
  <inkml:trace contextRef="#ctx0" brushRef="#br0" timeOffset="85209.74">32055 2471 42383 0,'-10'-5'1872'0,"3"3"400"0,2 2-1824 0,2-2-448 0,3 2 0 0,3 0 0 16,-1-3 336-16,1 3-16 0,1-1-16 0,2 1 0 15,2 0 208-15,5-2 32 0,-1 2 16 0,3-3 0 16,1 6-560-16,0-3 0 0,1 2-160 0,3-1 160 16,0 2-800-16,1 3-32 0,0 0-16 0,2 0-18352 15</inkml:trace>
  <inkml:trace contextRef="#ctx0" brushRef="#br0" timeOffset="85418.01">32619 2777 7359 0,'-1'4'656'0,"0"0"-528"0,-1-1-128 0,1 2 0 0,1-1 4928 0,-1-2 960 16,1 2 192-16,-1 0 48 0,-2 6-2864 0,-1 2-560 15,-1 3-112-15,2 4-32 0,-2 0-1424 0,0 0-304 16,1-1-48-16,2 2-16 0,-1 0-576 0,2 1-192 15,1-2 0-15,0-3 0 0,1 2 0 0,0 0-320 16,3-1 32-16,-1-1 16 16,0-2-928-16,0-5-176 0,-1 0-32 0,1-3-16 15,-2-2-1472-15,-1-2-304 0,1-2-48 0,-1-2-9232 0</inkml:trace>
  <inkml:trace contextRef="#ctx0" brushRef="#br0" timeOffset="85579.97">32670 2330 43311 0,'-11'-4'1920'0,"2"1"384"0,1 3-1840 0,5 0-464 15,2 0 0-15,1 3 0 16,0-3-1232-16,0 2-352 0,-3 2-64 0,1-1-16 16,-1 4-3680-1,-1-1-736-15,1 6-160 0,0 1-32 0,2-1 4928 0</inkml:trace>
  <inkml:trace contextRef="#ctx0" brushRef="#br0" timeOffset="85986.92">32875 2730 28559 0,'2'1'1264'0,"0"2"272"0,-1-3-1232 0,0 0-304 0,0 2 0 0,-1-2 0 16,2 0 640-16,-1 0 64 0,0 2 0 0,0 3 16 16,2-2 288-16,-2 3 48 0,0 2 16 0,-2 1 0 15,1 3-944-15,-2-2-128 0,-1 2 0 0,-2 1-192 16,1 3 192-16,-1-3 192 15,-1 5-48-15,-1 1 0 0,-2 0 176 0,1-1 48 0,-2 2 0 0,0-1 0 16,0-3 160-16,0 0 48 0,1 0 0 0,1-1 0 16,0-2 0-16,2 0 0 0,0-1 0 0,2-2 0 15,2-1-384-15,0-2-64 0,4 2 0 0,0-3-128 0,2 0 0 16,1 0 0-16,0 1 0 0,2-4 0 0,2 1-336 0,1 0 16 16,1-2 16-16,0-2 0 0,1 0-48 0,2 0-16 15,1-2 0-15,1-2 0 16,1 0 192-16,2-2 48 15,2 0 0-15,-1-4 0 0,1 0 128 0,-3-2 0 0,1-1 128 0,-2-1-128 0,-2 0 224 0,-2-2-32 16,0 1 0-16,-3-1 0 0,-3 0 320 0,-2 0 48 16,-1-3 16-16,-2 1 0 0,-2-1-192 0,-1 2-16 15,-3-4-16-15,-1 2 0 0,-1 2 16 0,-2 1 0 16,-2 1 0-16,0 1 0 0,0 3-80 0,0 1-16 0,-1 3 0 16,0 1 0-16,0 0-272 0,-2-1 0 0,2 2 128 0,0 1-128 31,0-1-464-31,0 1-160 0,-2 1-16 0,1 0-16 15,1 0-1408-15,0 2-288 0,1-1-48 0</inkml:trace>
  <inkml:trace contextRef="#ctx0" brushRef="#br0" timeOffset="86541.6">33151 2885 30399 0,'-6'4'1344'0,"2"-4"288"0,1 2-1312 0,2-2-320 0,1 0 0 15,1 0 0-15,-1 0 784 0,2 0 96 0,-1 0 16 0,0 0 0 16,0 0-240-16,-1 0-32 0,0 0-16 0,0 0 0 15,0 0 0-15,0 0 0 0,0 0 0 0,0 0 0 16,0 0-16-16,0 0 0 0,0 0 0 0,0 0 0 16,0 0-336-16,0 0-64 0,14 16 0 0,-14-15-16 15,0 2-16-15,0-3 0 0,1 0 0 0,-1 0 0 16,1 0 80-16,1 0 16 0,-2-3 0 0,2 2 0 16,-1-4 32-16,2 0 16 0,-3 5 0 0,0 0 0 15,10-23-80-15,-5 12-16 0,-2-2 0 0,4-3 0 16,-1-2 32-16,0-3 0 0,1-3 0 0,1 2 0 0,0-3-64 15,2 3-16-15,0 0 0 0,-1 5 0 0,1 0-160 16,-2 6 192-16,0 0-192 0,0 3 192 0,-1 5-48 0,0 0 0 16,-1 0 0-16,0 3 0 15,2 1-16-15,-2 1-128 0,1 1 192 0,0 2-64 0,-1 3-128 0,0-1 128 16,1 1-128-16,0 3 128 0,0 4-128 0,-1 1 0 16,2 3 0-16,-1 1 0 0,0 2 0 0,0 3 0 15,0-1 128-15,-1 2-128 0,-1-1 0 0,1 0 0 16,1 1 144-16,-1-2-144 0,0 0 0 0,1 1 0 0,1-3 0 15,0-2 0-15,0-2 0 0,0 1 0 0,2-4 0 16,1 1 0 0,2 0-608-16,-1 0-144 0,2-3-16 0,-1-1-16 15,2-6-208-15,0-3-32 0,1-5-16 0</inkml:trace>
  <inkml:trace contextRef="#ctx0" brushRef="#br0" timeOffset="90787.82">22850 2572 13823 0,'1'1'1216'0,"1"2"-960"0,-1-3-256 0,-1 0 0 16,1 0-816-16,0 2-208 0,3-2-32 0,0 4-16 0,1-2 1072 0,1 5 0 15,1 2 128-15,2 4 16 0,0 0 112 0,1 6 0 16,-1-1 16-16,3 6 0 0,-1 4 432 0,-1 3 64 16,0 0 32-16,-2 1 0 0,0 3-256 0,-2 0-48 15,0 3-16-15,-2-3-7328 0</inkml:trace>
  <inkml:trace contextRef="#ctx0" brushRef="#br0" timeOffset="91682.23">23058 2158 12895 0,'-1'0'1152'0,"-1"0"-928"0,2 0-224 0,0 0 0 0,0 0 1056 0,0 0 160 15,0 0 48-15,0 0 0 16,0 0 608-16,0 0 128 15,0 1 32-15,0-1 0 0,0 0-480 0,0 0-80 16,0 0-32-16,0 0 0 0,0 0-336 0,18 10-64 16,-14-5-16-16,-1-2 0 0,2 4-176 0,1-1-32 15,-2 2-16-15,1 4 0 0,1 0-192 0,0 3-32 16,1 1-16-16,1 2 0 0,1 2-176 0,2-1-16 16,3 6-16-16,0-2 0 0,3 2-128 0,-1-3-32 15,2 3 0-15,2 1 0 0,5 6-64 0,-1 1-128 16,-1-3 176-16,-1 3-176 0,1 2 128 0,1 5-128 0,-2 0 0 15,-3 4 0-15,-2-2 0 0,-6-2 0 0,-2 1 0 0,-5-5 0 16,-3 1 0-16,-2-2 0 0,-3-1 0 0,-1-3 0 16,0-3-144-16,-1-1 144 0,-3 1-128 0,-3-3 128 15,-2-2-400-15,-2 0 0 0,-3-2 0 0,-2-3 0 32,-2 2-1504-32,-1-4-288 0</inkml:trace>
  <inkml:trace contextRef="#ctx0" brushRef="#br0" timeOffset="93505.9">22984 4168 12895 0,'-9'0'1152'0,"3"0"-928"0,0 0-224 0,2 0 0 0,3 0 608 0,0 0 80 15,1 0 16-15,-3 2 0 0,-1 0 64 0,1-2 0 16,-1 0 16-16,0 3 0 0,2-3-560 0,-1 0-224 16,3 0 176-16,-1-3-176 0,1 3 0 0,0-2 0 15,0 0 0-15,1 0 0 0,-1-2 784 0,0 2 176 16,0 2 16-16,0 0 16 0,0 0 800 0,0 0 144 15,0 0 48-15,0 0 0 0,0 0-384 0,0 0-64 16,-2-20 0-16,1 17-16 0,1 1-448 0,1 1-96 0,0-4-16 16,0 4 0-16,3-6-544 0,1 4-112 0,1-3-32 0,4-1 0 15,0-1-272-15,2 0 160 0,2-3-160 0,1 1 128 16,1 0-128-16,2 0 0 0,2-2 0 0,0 2 128 16,-2 0-128-16,1-1 160 0,1 4-160 0,-2-3 160 15,2 4-160-15,0-3 192 0,1 0-192 0,-1 2 192 16,1-2-192-16,-3 3 0 0,0 2 144 0,-1 1-144 31,-2 0 128-31,-2 2-128 0,1 2 128 0,-2 2-128 0,1 3 0 0,-2-2 0 16,-1 4 0-16,1-2 128 0,-1 6-128 0,1-1 0 0,0 2 0 0,-1 2 0 0,-1 1 0 0,-1 3 0 15,2 1 0-15,0 4 0 16,0 5 0-16,0-1 0 0,0 2 0 0,0 1-128 0,-1 0 128 0,0 1 0 16,1-3 0-16,-3 0 0 0,1-2 0 0,-2-1 0 15,-1-1 0-15,-1-3 0 0,-1 0 0 0,0-3 0 16,-2-1 0-16,-1-4 0 0,0 1 0 0,-2-4 0 15,-2 0 0-15,-2-1 0 0,-3-3 0 0,-1 2 0 16,2-3 0-16,-5-2 0 0,-2 0-192 0,-2-2-64 16,-4 1-16-16,-1-3 0 0,-4-3-80 0,-1 1-16 15,-1 0 0-15,0-4 0 16,1 3-96-16,-2-6-32 0,1 2 0 0,-1-2 0 16,1-1-144-16,0-2-16 0,3 2-16 0,0 1 0 15,2 2 80-15,3 0 16 0,1 5 0 0,3-1 0 0,3 3 368 0,0 3 80 0,5-3 128 0,0 2-208 16,4 0 912-16,2 0 192 0,1-2 48 0,2 0 0 15,0 1 80 1,3-1 0-16,1 2 16 0,3-2 0 0,4 0-592 0,2 1-128 0,5 1-32 0,2 2 0 16,3 0-288-16,3 1 160 0,2 2-160 0,0 2 128 15,-7-3-128-15,2 0 0 0,2 4 0 0,1 0 0 0,0 2 0 16,0 1 0-16,-2-1 144 0,-3-2-144 0,0 2 0 0,-3-2 0 16,0 3 0-16,-3-6 128 0,-3 2-128 0,1-3 0 15,-3 0-128-15,-1-5 128 16,0 2 0-16,-3-1 0 0,1-2 0 0,-2-2 0 31,0-1-640-31,-1 0-112 0,0-1-16 0,0 0-16176 0</inkml:trace>
  <inkml:trace contextRef="#ctx0" brushRef="#br0" timeOffset="94294.55">23282 3640 9215 0,'-3'-6'816'0,"2"1"-656"0,1 2-160 0,1 1 0 15,1 2 624-15,-1-2 80 0,0-2 32 0,0-5 0 0,0 1 528 0,3 0 96 16,0-2 32-16,0 2 0 0,-2 2 432 0,2 2 96 16,0 0 0-16,-1 2 16 0,1-1-96 0,0 2-32 15,-2 1 0-15,1 1 0 0,-1 2-176 0,1-1-32 16,0 4-16-16,1-1 0 0,0 0-608 0,1 3-112 16,0 0-32-16,1 2 0 0,1 0-448 0,2 3-112 15,-1-1-16-15,2 0 0 0,1 1-256 0,2-1 0 16,0 2 0-16,1-2 0 0,2 4 224 0,0-1-64 15,3 1-16-15,1 0 0 0,3 3 32 0,1 0 0 16,3 4 0-16,0 1 0 0,0 1 0 0,2 5 0 16,-1 2 0-16,0 1 0 0,-2-1-176 0,2 3 128 0,-1 3-128 15,3 1 128-15,2 2-128 0,0-4 0 16,2-1 0-16,-1-3 0 0,-2-5 0 0,-4-2 160 0,-3-3-160 0,-1 1 160 16,-5-1-160-16,-2-1 0 0,-1 0 0 0,-4 0-176 15,-1 1 176-15,-4-2 0 0,-1 2 0 16,-2 2 0-16,-3-3 0 0,-3 3 0 0,0-3 0 0,-4 0 0 15,0-3 0-15,-2 1 0 0,-3-1 0 0,-2 2 0 16,-2-4-176-16,-1-3-48 0,-2 0-16 0,-3-5 0 16,-1 1-336-16,-5-1-80 0,-1-2-16 15,0-1-11168-15,0 0-2224 0</inkml:trace>
  <inkml:trace contextRef="#ctx0" brushRef="#br0" timeOffset="96724.61">24567 4048 3679 0,'-2'-3'320'0,"1"0"-320"0,1 0 0 0,-1 3 0 0,1 0 224 0,0-3-32 0,1 3 0 0,-1 0 0 0,0-2 320 0,1 0 64 16,-1 2 16-16,0 0 0 0,0 0 672 0,0 0 128 15,0 0 16-15,0 0 16 0,0 0 976 0,20-11 192 16,-14 11 32-16,-2-1 16 0,1 1 16 0,0 0 0 31,-1 0 0-31,-1 0 0 0,2 0-768 0,-1 1-160 16,0 2-16-16,-1 0-16 0,1 2-896 0,0 2-176 0,1-1-48 15,0 4 0-15,-2 0-416 0,2 2-160 0,-1 6 0 16,1 2 144-16,-1 0-144 0,1 4 0 0,0 3 144 16,0 2-144-16,1 5 208 0,-1-1-16 0,-2 3-16 0,2 1 0 15,-1 1-176-15,-1 0 0 0,0-3 0 0,-2 0 0 16,2-4 0-16,-2-1-256 0,2-3 48 0,-2-1 0 31,0-5-256-31,-1-1-48 0,0-4-16 0,1-4 0 0,-1-2-80 0,0-4-16 16,0-3 0-16,-1-3-15312 0</inkml:trace>
  <inkml:trace contextRef="#ctx0" brushRef="#br0" timeOffset="97296.77">24596 3828 15663 0,'-16'-10'688'0,"4"3"144"0,1 2-656 0,2 1-176 0,4 4 0 0,1 0 0 15,-1 0 1152-15,-4-2 192 0,-5 1 32 0,-3-4 16 16,-3 3 448-16,1-1 80 0,4 0 32 0,4 0 0 16,3 0-160-16,3 3-16 0,1-2-16 0,3 0 0 15,1 0-560-15,2 2-112 0,2-3-32 0,1 2 0 16,2-2-256-16,2 0-48 0,1 1-16 0,1 0 0 15,1 0-288-15,3-2-48 0,0 2-16 0,2-2 0 16,1-1-384-16,0 1 0 0,1 1 0 0,1-1 0 0,1-1 0 16,0 1 0-16,0-2 128 0,2 2-128 0,2-2 0 0,1 2 0 15,1 2 0-15,0-1 0 0,0 3 0 0,2 0 0 16,2 3 0-16,0 1 0 16,0-1-176-16,-1 4 48 0,0 1 0 0,0 1 0 0,0-2-128 0,-2 3 0 15,-1 1-16-15,-2-1 0 0,-3 3 16 0,-2-2 16 16,-3 0 0-16,-1 1 0 15,-3-1 240-15,-5 0 0 0,1-1 0 0,-4 0-144 0,-1-1 144 0,-2 1 0 16,1 0 0-16,-3 0 0 0,0-1 0 0,-3 0 0 16,-1 0 0-16,-1 1 0 0,-1-4 0 0,-2 4 0 0,-2-2-128 15,-3 0 128-15,0 0 0 0,-3-1-128 0,0 3 128 16,-3-4 0-16,-1 4 0 16,-2-2-160-16,0 2 160 0,-2 0 0 0,0 0-256 0,-4 2 48 0,-1 1 16 0,-2-1 0 31,-1 0-496-31,2 0-80 0,1-4-32 0,5 1 0 15,0-4 240-15,6 0 48 0,2-4 16 0,3 1 0 0,3-2 496 0,3 0-144 0,2 0 144 0,1 0 0 32,2 0-512-32,2 0-32 0,1 0 0 0,2 0 0 15,0 0-992-15,2 3-208 0,1-3-48 0,2 4-10416 0</inkml:trace>
  <inkml:trace contextRef="#ctx0" brushRef="#br0" timeOffset="97837.34">25318 4371 10127 0,'-1'-6'896'0,"-1"2"-704"16,-1 2-192-16,1 2 0 0,0 0 1248 0,1 0 224 0,-1 2 32 0,-2-2 16 0,-3 4 400 0,-3-2 64 15,-1 5 32-15,-4 0 0 0,1 2 112 0,-1-2 32 16,1 4 0-16,-1-1 0 0,1 0-848 0,2 0-160 15,1 2-48-15,-1-3 0 0,3 1-784 0,1 0-144 16,1-2-48-16,1 0 0 0,1 1-128 0,1-2 0 16,1 2 0-16,1-3 0 0,1 0 192 0,1 0 16 15,1 0 0-15,0-1 0 0,3 1-64 0,0 3-16 16,2-3 0-16,1 0 0 0,2 2-304 0,1 1-64 16,1-3-16-16,2 0 0 15,1 0-256-15,1-2-64 0,0-2-16 0,-3 0 0 0,-1 0 144 0,0-2 48 0,2-2 0 0,0-2 0 16,0 0 256-16,-1-5 144 0,-1 2-160 0,-1-2 160 15,-1-1 0-15,-2 1 192 0,-1-6-16 0,1 1 0 16,-4-2 656-16,1 1 128 0,0-1 16 0,-3 0 16 16,-1 0-400-16,0-1-80 0,-1-1 0 0,-2 2-16 15,2 1-496-15,-3-1 0 0,1-2 0 0,-2 4 0 16,0-3-544 0,0 3-208-16,-1 2-32 0,-1 2-16 0,2 4-384 0,-1 2-80 0,1 4-16 15,-1 1 0-15,1 4-768 0,-1 3-176 0</inkml:trace>
  <inkml:trace contextRef="#ctx0" brushRef="#br0" timeOffset="98218.53">25645 3786 27647 0,'-4'-2'2448'0,"0"1"-1952"0,2 1-496 0,1 1 0 0,-1 1 2048 0,1 1 304 15,-1-3 64-15,-2 3 16 0,-1 1-1040 0,1 5-208 16,-1-2-32-16,3 3-16 0,1 3-784 0,0-1-160 15,1 3-16-15,1 1-16 0,0 2-160 0,0 0 0 16,2 3 0-16,-1 1 0 16,-1 4 0-16,2 5 0 0,-1 0 0 0,0 5 0 0,-1 4 0 0,-1-1 0 15,0 4 0-15,0-3 0 0,-1 3 0 0,1-2 0 16,-2-3 0-16,1 0 0 16,0-1-768-16,1-1-16 0,2-1-16 0,1-2 0 15,1-4-1072-15,0-3-224 0,3-4-32 0,-1-2-7856 16,1-2-1552-16</inkml:trace>
  <inkml:trace contextRef="#ctx0" brushRef="#br0" timeOffset="98488.52">26126 4437 35935 0,'-4'3'3200'0,"0"4"-2560"0,2-4-512 0,1 0-128 0,1 1 208 0,1-2 32 15,-1 4 0-15,-1 4 0 31,-1 6-880-31,2-2-192 0,0 1-16 0,2-3-9536 16,-1-2-1904-16</inkml:trace>
  <inkml:trace contextRef="#ctx0" brushRef="#br0" timeOffset="98678.85">26097 4068 37775 0,'-2'-3'1664'0,"1"-1"368"0,-1 4-1632 0,2-3-400 0,2 6 0 0,0-3 0 0,1 0 0 15,0 1 0-15,4 2 0 0,2-1-11216 16,4 2-2176-16</inkml:trace>
  <inkml:trace contextRef="#ctx0" brushRef="#br0" timeOffset="99061.7">26817 4248 6447 0,'-4'-5'576'0,"1"1"-576"0,0 3 0 0,1-4 0 15,0 3 2144-15,1 0 320 0,0 0 64 0,-1-2 16 16,-3-4-496-16,-2 0-112 16,0-5-16-16,-2 0 0 0,1 2-512 0,-2 0-96 0,-1 2-32 0,1 0 0 15,0 3-80-15,-1 2-32 0,1 3 0 0,-1 2 0 16,0 5-144-16,-1 1-48 0,1 1 0 0,-1 3 0 16,0 4-544-16,-1-1-112 0,1 3-32 0,0 3 0 0,2-1 32 0,0-1 16 15,0 2 0-15,1-2 0 0,2 1 384 0,-1 1 80 16,1-2 16-16,-1 5 0 0,2-5-352 0,0 4-64 15,1-2-16-15,0 1 0 0,0 1-384 0,3 1 128 16,1-4-128-16,1 3 0 0,2-3 0 0,2-3 0 16,3 3 0-16,2-3 0 0,2-4-368 0,1 1 0 15,4-3 0-15,0-7 0 16,3 1-1104-16,2-3-208 0,1-3-48 0,1-2-14336 0</inkml:trace>
  <inkml:trace contextRef="#ctx0" brushRef="#br0" timeOffset="99330.05">27082 4343 28559 0,'-2'0'2544'0,"0"2"-2032"16,1-2-512-16,1 4 0 0,0-2 1456 0,0 0 192 0,0 4 32 0,-1 0 16 0,1 3 32 0,0 4 16 15,0 2 0-15,2-1 0 0,0 1-1232 0,2 1-256 16,1-3-64-16,0 2 0 0,1-3-192 0,0 5 144 16,3-5-144-16,0 1 128 0,2 0-128 0,0-3-144 15,0 0 144-15,2-2-208 16,0-2-400-16,1 1-80 0,-1-6-16 0,1 1 0 16,-2-2-1600-16,-1-3-336 0</inkml:trace>
  <inkml:trace contextRef="#ctx0" brushRef="#br0" timeOffset="99552.52">27495 4282 42383 0,'-19'13'1872'0,"3"-2"400"0,0 3-1824 0,4-4-448 0,4-1 0 0,3-2 0 0,-1 6 160 0,-6 5-160 15,-8 13 160-15,-8 18-160 0,-5 10 128 0,-2 8-128 16,-1 8 0-16,0-2 0 16,0 4-256-16,0 2-160 0,1 4-32 0,1 3 0 15,3 3-1568-15,1-3-320 0,7-12-64 0,3-9-16 16,5-15-1840-16,5-11-368 0,4-10-80 0,5-8-16 0</inkml:trace>
  <inkml:trace contextRef="#ctx0" brushRef="#br0" timeOffset="100060.56">28401 4400 36863 0,'-6'3'3264'0,"1"4"-2608"0,1-1-528 0,3 0-128 16,1-4 912-16,-1 5 160 0,0 0 16 0,-3 8 16 0,1 5-592 0,1 2-128 16,2 3-32-16,2-3 0 0,3 0-352 15,2-3 0-15,-1-3 0 0,1 0-192 16,1-4-704-16,-1-3-160 0,-1-2-32 0,-1-1-16400 16</inkml:trace>
  <inkml:trace contextRef="#ctx0" brushRef="#br0" timeOffset="100281.01">28313 4061 42383 0,'-8'-3'1872'0,"1"3"400"0,1 3-1824 0,3 1-448 0,1-1 0 0,2 0 0 16,2-1 0-16,-1 2 0 0,0 3 0 0,3 2 0 15,2 0-976 1,1-2-96-16,3-1-16 0,0-3 0 16,0 3-3280-16,0-6-672 0,0 4-128 0,2-4-16 0</inkml:trace>
  <inkml:trace contextRef="#ctx0" brushRef="#br0" timeOffset="100881.89">28693 4476 1839 0,'1'9'160'0,"0"-3"-160"0,-1 0 0 0,0-4 0 0,0 0 0 0,0 2-272 15,2 2 64-15,-2 4 16 0,0 2 2224 0,0 3 448 16,-2-1 80-16,0-3 32 0,-2-1 1472 0,1-3 288 0,-2-2 64 31,1-1 16-31,-1-2-1248 0,1-2-256 0,-1-2-48 0,0-1-16 16,0 0-1344-16,2-4-272 0,-1-1-48 0,1-2-16 15,1-3-736-15,1 0-160 0,1-3-32 0,1-3 0 16,1 1-256-16,2-2 0 0,2 1-208 0,-1 0 80 16,3 0-32-16,-1 3 0 0,2 4 0 0,-1-1 0 15,0 7 160-15,-2 2 0 0,1 2 0 0,0 2 0 16,0 2 0-16,1 2 176 0,0 0-48 0,1 1 0 16,1 1-128-16,0 1 0 0,1 2 0 0,0-3 0 15,-1 2 0-15,-2 0 0 0,2-2 0 0,0 2 0 16,-1 0 160-16,-2-1-160 0,2-1 192 0,-3-2-192 0,2 2 128 15,-4 0-128-15,1-2 0 0,0-2 0 0,-1-1 0 0,-1-1 0 16,-1 3 0-16,-1-6 0 0,0 2 0 0,-1 1 0 16,2-2 0-16,-2-2 0 0,-2 1 176 0,2 2-176 15,-1-1 160-15,0-2-160 0,0 2 0 0,-2 2 0 16,2-3 0-16,0 2 0 0,0 1-256 0,1 0 48 16,0 0 16-16,0-3 0 0,1 3 0 0,0-3 16 15,4-2 0-15,0 0 0 0,0-1 176 0,2-3-160 16,1-1 160-16,2 0-160 0,1-2 160 0,0-1 224 0,1 1-48 15,2 0-16-15,-1-1-160 0,2 1-176 0,-1 1 48 0,0 0 0 16,-2 3 0-16,-1-2 0 0,-1 4 0 0,-1 0 0 16,-1 2 304-16,-2 2 64 0,1-1 16 0,-2 3 0 15,-1 3 64-15,0 3 0 0,0 0 16 0,0 0 0 16,1 4-48-16,-1 0-16 0,3 2 0 0,0 2 0 16,2 1-272-16,1-1 0 0,0 0 128 0,2 2-128 15,-1 1 0-15,1-1 0 0,0 2 0 0,0-3 0 0,-1 2 0 16,-1 1 0-16,-1-2 0 0,-1 1 0 0,0 0-288 15,-3-1-64-15,0-2-16 0,-2 1-12208 16,1-3-2448-16</inkml:trace>
  <inkml:trace contextRef="#ctx0" brushRef="#br0" timeOffset="101504.78">29540 4568 35935 0,'-6'10'3200'0,"1"1"-2560"0,1 1-512 0,2-4-128 15,0 0 480-15,1 2 80 16,-4 9 16-16,-1 9 0 0,-4 8-576 0,0 7 0 0,3-1 0 0,-1-3 0 0,3-5 0 0,1 0 0 15,0-6 0-15,1-2 0 16,0 0-192-16,0 1 192 0,-2-1-208 0,2 0 80 0,-2 1-64 0,0-1-16 31,1-1 0-31,0-5 0 0,2-4-176 16,1-4-48-16,-1-3 0 0,1-3 0 0,1-2 1072 0,0-4 224 0,0 0 32 16,1-4 16-16,-1-1-208 0,2-2-64 15,-2-3 0-15,0-2 0 0,-2-5-304 0,2-1-64 0,-1-7-16 0,0-3 0 0,0-4-112 0,-1-5-16 16,1-4-128-16,1-4 192 15,0-1-64-15,0-4-128 0,1-7 176 0,1 0-176 0,0-6 0 0,2 0 0 16,1-3 0-16,1 3 0 0,1 6-208 0,2 5-48 16,1 5-16-16,1 3 0 15,0 7 48-15,0 5 16 0,2 3 0 0,-1 4 0 0,2 3 208 0,2 6 0 16,1 0 0-16,0 7 0 16,2 3 128-16,1 5 0 0,3 1 16 0,1 1 0 0,0 5-144 0,4 3 0 0,0-2 0 0,0 6 0 15,1-1-256-15,-1 2-96 0,1 3-16 0,0 0 0 31,0 4-640-31,-2-1-128 0,-2 3-16 0,-2 1-16 0,-3 1 544 0,-3-3 112 16,-2-2 32-16,-4 1 0 0,-1-1 1232 0,-2-4 240 16,-3 0 48-16,-3-1 16 0,-2-2-96 0,-2 2-32 0,-3-2 0 0,-3-3 0 0,-3-2-432 15,-1 0-96 1,-4 0-16-16,-3 0 0 0,-1 0-144 0,-2-4-48 0,-3 2 0 0,-2-2 0 0,-3 1 80 0,1-1 16 16,-3-4 0-16,-1 1 0 0,3 0-80 0,-3-1-16 31,1 0 0-31,-1 0 0 0,-1 0-384 0,2 0-64 15,1 1-32-15,4-1 0 16,4 0-784-16,4 0-144 0,4 0-48 0,4-1-16912 16</inkml:trace>
  <inkml:trace contextRef="#ctx0" brushRef="#br0" timeOffset="101914.5">30377 4567 35935 0,'-10'6'1600'0,"4"-3"320"0,1 4-1536 0,3-7-384 0,2 1 0 0,0-1 0 0,0 0 0 0,0 0-192 16,-2 2 32-16,1-2 0 0,0 0 288 0,0 0 48 15,-1 0 16-15,0-3 0 0,2 3-64 0,0 0 0 16,0 0 0-16,-7-23 0 0,5 15 496 0,0-2 80 16,-1 0 32-16,1-2 0 0,-1-3-96 0,1-1 0 15,1-3-16-15,-2-1 0 0,2-2-192 0,0-4-48 16,2 1 0-16,-1-1 0 0,1-2-96 0,0-3-32 16,1 0 0-16,0 1 0 0,1 2-96 0,-1 0-32 15,1 5 0-15,0-1 0 0,1 3-128 0,1 3 0 16,0 2 0-16,-1 1 0 0,1 5 0 0,0 1 0 15,-2 0 0-15,2 3-176 0,0 0-16 0,1 4 0 16,-1 0 0-16,3 2 0 16,-1 2-272-16,1 2-64 0,1 2-16 0,3-2 0 15,-1 5-1696-15,1-3-352 0</inkml:trace>
  <inkml:trace contextRef="#ctx0" brushRef="#br0" timeOffset="102287.65">30917 4141 30399 0,'0'-1'1344'0,"-1"1"288"0,0 1-1312 0,0-1-320 0,1 3 0 0,-1-3 0 0,-1 2 1184 0,0-2 160 16,-3 4 48-16,-1 2 0 0,-3 0-336 0,-3 4-64 15,-2-1-16-15,-1 2 0 0,0 4-608 0,-2-3-128 16,-1 4-32-16,-1 0 0 16,0 3-80-16,1-1 0 0,-1 2-128 0,1-1 192 0,-1-1-16 0,3 0-16 15,0 0 0-15,3 1 0 16,3-1-160-16,1 1 0 0,4-6 0 0,3 2 0 15,3-1-496-15,0-4 32 0,4 2 0 0,1-3 0 16,2 1 176-16,1-3 32 0,4 2 16 0,0-3 0 0,3 0 240 0,2-3 160 16,0-2-32-16,2-1 0 0,2-3 48 0,-1 0 0 15,3-4 0-15,-2 0 0 0,0-3-176 0,-1-1-256 16,2-1 64-16,-2-2 16 0,2-1 32 0,-2-1 0 16,0-1 0-16,-2 2 0 0,-1-1 144 0,-2-3 128 15,-2 3-128-15,-2-4 176 0,-3 2 352 0,-4-1 80 16,-1-3 16-16,-4 0 0 0,-3 3-320 0,-2-1-64 15,-2 3-16-15,-4 4 0 0,-2-2-96 0,-1 4 0 0,-4 2-128 0,0 5 192 16,-2 1-192-16,-1 3-208 0,-3 3 32 0,1 1 16 31,-2 2-1072-31,0 3-224 0</inkml:trace>
  <inkml:trace contextRef="#ctx0" brushRef="#br0" timeOffset="103022.08">31321 4113 23951 0,'-13'2'1056'0,"3"-2"224"0,2 3-1024 0,2-3-256 0,2 0 0 0,1 0 0 15,1 0 352-15,-2 0 16 0,-3 0 0 0,-2 0 0 32,0 0-1680-32,2-3-336 0,1 3-64 0,0 0-16 15,2 0-2000-15,1 0-416 0,2 0-80 0,0 0 0 0,1 0 4640 0,-1 0 928 0,1 3 192 0,0-3 48 16,0 1 1824-16,-1 1 368 0,1-2 80 0,0 0 16 16,0 0-864-16,0 0-160 15,0 0-32-15,0 0-16 0,0 0-1024 0,0 0-208 16,0 0-32-16,0 0-16 0,0 0-688 0,0 0-144 15,0 0-32-15,0 0 0 0,0 0-352 0,0 0-80 16,0 0-16-16,0 0 0 0,8 19-32 0,-7-19-16 0,1 4 0 0,-1-4 0 0,-1 0-32 0,0 2-128 16,0-1 192-1,0 2-64-15,-1-1 64 0,1-2 16 0,-3 4 0 0,2-3 0 16,-2 2 32-16,0-1 0 0,0 2 0 0,0-2 0 16,0 2-64-16,1-1-16 0,-1 0 0 0,1 3 0 15,0-3-160-15,0 2 0 0,2 0 0 0,0-1 0 0,0-1 0 0,1 0 0 16,0 0 0-16,-1 0 0 0,2-1 176 0,-1 0-48 15,0 0-128-15,0-2 192 0,-1 1 16 0,2 2 0 16,-2-3 0-16,0 2 0 0,0-2 144 0,-2 2 32 0,2 0 0 0,0 0 0 31,0 2-384-31,-1 0 144 0,2 1-144 0,1 2 0 0,0 2 0 0,1 1 0 0,0 0 0 0,1 5 0 32,1-2 0-32,1 2 0 0,0 1 0 0,2 0 0 15,-1 3-160-15,1-2 160 0,0 2-160 0,1-1 160 16,0-2 0-16,-1 0 0 0,0 0-128 0,-1-1 128 15,-1 4 0-15,0-3 0 0,-1 0 0 0,0-4 0 16,-2 1 0-16,-1-4 0 0,1-2 0 0,-2-4 0 16,0 0 240-16,0-2-64 0,2-1-16 0,-2-1 0 15,2-4 16-15,-1-1 0 0,2-2 0 0,1-4 0 0,0 0-48 16,0-5-128-16,1 1 192 0,1-5-64 0,-1 2-128 0,3-6 0 16,0-1 0-16,1-3 128 0,-1-3-128 0,4-2 0 15,-1-5 0-15,2-1 128 0,-1-5-128 0,1 4 128 16,0 0-128-16,-1 3 128 0,-2 7-384 0,-1 3-64 15,-4 5-32-15,-1 7 0 16,0 2-48-16,-2 4-16 0,-2 2 0 0,-1 6 0 16,-1-1-480-16,0 3-112 0,-1 3-16 0,0-1-18816 0</inkml:trace>
  <inkml:trace contextRef="#ctx0" brushRef="#br0" timeOffset="103369.71">31704 4318 27647 0,'1'6'1216'0,"0"-2"256"0,2 1-1168 0,-2-4-304 0,2 2 0 0,-1-6 0 16,2 3 320-16,1-1 0 0,2 1 0 0,4-5 0 15,3 1-320-15,2 0 0 0,0-4 0 0,-2 0 0 16,0 0 384-16,-1-2 32 0,-1 1 0 0,1-1 0 16,-1 0 1024-16,0 2 208 0,1 0 32 0,-2 0 16 15,0 2-400-15,-1-2-80 0,1 3 0 0,-2 0-16 0,-2-1-736 0,-1 0-144 16,-1 0-16-16,-1-1-16 0,-3 1-32 0,-1 0 0 15,-1 0 0-15,-3-3 0 0,-2 4-256 0,-3-1 0 16,-1 1 128-16,-2 4-128 0,-3-2 0 0,-2 6-256 16,-3 3 64-16,-1 0 0 0,-1 4 192 0,-3 3 0 15,3 3-160-15,-2 2 160 16,1 2 0-16,-1 0 0 0,2 3 0 0,1 0 0 0,5 0 256 0,2-2 80 16,6 1 16-16,2-2 0 0,3 1-80 0,4-1-16 15,4-4 0-15,1 0 0 0,3-1-256 0,2-3 0 16,2-1 0-16,3 1 0 15,0-3-256-15,1-1-176 0,2-2-16 0,-1-1-16 16,2-1-752-16,-2-4-160 0</inkml:trace>
  <inkml:trace contextRef="#ctx0" brushRef="#br0" timeOffset="104191.97">32163 4274 37775 0,'-5'2'1664'0,"0"-2"368"0,0 4-1632 0,1-2-400 0,2 2 0 15,0-4 0-15,1 2 688 0,-3 0 48 16,1 4 16-16,-3 2 0 0,1 2-192 0,0 4-48 0,1 1 0 0,2 1 0 15,2 0-512-15,0 0 0 0,1 1 0 0,1-1-144 16,1 0 144-16,0 1 0 0,1-5-144 0,0 0 144 16,0-4-176-16,-1 0 48 0,2-1 0 0,-1-4 0 0,1 0-32 15,-1-2 0 1,-2-2 0-16,2-2 0 0,-2 0 160 0,-1-4 144 0,1-3-16 0,-1-1-128 0,0 0 256 0,0-1-48 16,-1-4-16-16,2-2 0 0,-1 1-64 0,0-5-128 31,0-2 176-31,2 1-176 0,-1-4 0 0,1 1 0 0,0 0 0 0,2 3 0 0,0 5 0 0,0 2-176 15,0 5 32-15,-1 3 0 16,-2 6 144-16,1 1 0 0,1 2 0 0,-2 4 0 16,1 0 128-16,0 3 16 0,1 1 0 0,0 1 0 15,-1 0-144-15,1-2 128 0,0 2-128 0,0-2 128 16,0 0-128-16,0-1 0 0,0-1 0 0,0 0 0 16,-1-2 0-16,1-4 0 0,0 2 0 0,-1-2 0 0,2-2 0 0,-1-1 0 15,0 0 0-15,1-1 0 0,-2-2-240 0,1 2 32 16,0-2 0-16,0 1 0 0,-1 0 208 0,1-1 0 15,0 1-160-15,1-3 160 0,0 2 128 0,0 0 112 0,1 0 16 16,0 0 0-16,1-4-32 0,1 3 0 0,2-2 0 0,-2 2 0 16,2-1-224-16,0 2 128 0,0-1-128 0,-1 4 0 15,-1-4 0-15,1 4 0 0,-2 0 0 0,1 2 0 16,-1 0 0-16,1 1 128 0,-1 1-128 0,-1 3 0 16,2-3 256-16,-2 4-64 0,1-1 0 0,-1 2 0 15,2 0-64-15,-1 0-128 16,1 0 176-16,-2 2-176 0,1 0 176 0,0 2-176 15,-1-1 160-15,-1 1-160 0,-2 2 192 0,2 1-64 16,-2 0-128-16,-1 2 192 0,-1 1-192 0,-1-3 176 16,0 3-176-16,-1 1 160 0,-1 0-160 0,-2 3 0 15,2-1 0-15,-2-1 0 16,0-1-432-16,0 2-160 0,1 0-48 0,-1-1 0 16,3-6-1088-16,-2 0-208 0,2-1-48 0,0-5-15248 0</inkml:trace>
  <inkml:trace contextRef="#ctx0" brushRef="#br0" timeOffset="104572.84">32587 4450 8287 0,'4'-3'736'0,"-1"0"-592"0,0 3-144 0,-1-2 0 16,2 0 2000-16,0 2 368 0,2-3 80 0,4-2 16 16,3 1 160-16,5-5 48 0,1 2 0 0,1 1 0 15,-1 0-768-15,-1 2-160 0,0-2-16 0,-1 1-16 16,0 1-560-16,-1 0-128 0,0 1 0 0,-2-2-16 15,0 1-480-15,-3 0-80 0,1-1-32 0,-2 0 0 16,-1-1-288-16,-2-2-128 0,0 1 0 0,-2-3 128 16,0 1 32-16,-1 0 0 0,-1-3 0 0,-2-1 0 0,0 2-160 0,-1-4 0 15,-2-1-160-15,-1 1 160 16,-2-1-896-16,0 3-64 0,-2-2-32 0,-2 2 0 16,-2 6 96-16,0 1 32 0,-2 0 0 0,0 6 0 0,-2 2 864 0,0 2 128 15,0 5 64-15,2 2 0 0,-1 0 256 0,1 2 64 16,0 2 16-16,1 3 0 0,-1 0 560 0,1 1 128 15,3-1 0-15,1-1 16 0,2 1-544 0,2 2-112 16,1-4-32-16,2 2 0 0,1-2-368 0,1-1-176 0,2-1 160 16,1 1-160-16,2-4 0 0,0 1 0 0,1-1 0 0,3-1 0 15,0-3 0-15,1 2-192 0,2-5 16 0,-1 0 0 32,3-2-1568-32,-2-4-320 0</inkml:trace>
  <inkml:trace contextRef="#ctx0" brushRef="#br0" timeOffset="105032.4">33044 4286 30399 0,'-2'9'1344'0,"-2"0"288"0,0 1-1312 0,3-4-320 0,1 1 0 0,0-4 0 0,0 0 256 0,-1 4-32 15,-1 8 0-15,-1 1 0 0,1 6 592 0,-2 1 112 16,1-2 32-16,1-4 0 16,-1-1-1312-16,0-1-256 0,0-5-48 0,0-1-16 0,-1-2 672 0,0-2 144 15,0 0 32-15,1-3 0 0,0 1 384 0,0-3 80 16,0-4 0-16,2 2 16 0,-2-2 80 0,2-5 16 0,1 1 0 0,0-4 0 31,1 0-752-31,1-4 0 0,-1-3 0 0,1-3 0 16,3-3-656-16,-1-1-80 0,0-4-16 0,1-3 0 0,1 5 368 0,0 0 80 0,1 5 16 0,0 2 0 15,0 8 448-15,-1 0 96 0,0 3 0 0,-1 4 16 16,1 1 688-16,-1 4 144 0,2-1 32 0,-1 2 0 16,0 2-576-16,1 1-112 0,1 0-32 0,-1 1 0 15,2 2-256-15,-2-2-160 0,3 1 192 0,-1 1-192 16,1 1 0-16,0 0 0 0,0 1 0 0,-1 3 0 0,0 2 0 16,1 2 0-16,0 3 0 0,0 2 0 0,-2 0 256 15,1 1-64-15,-2 1-16 0,1 0 0 0,-2-2-16 16,-1 1 0-16,0-2 0 0,0 0 0 0,-1 0-320 0,-2-1-64 15,1-1-16-15,-3-1 0 32,-2-3-1376-32,0 0-288 0,1-1-48 0</inkml:trace>
  <inkml:trace contextRef="#ctx0" brushRef="#br0" timeOffset="105333.23">33525 3879 36863 0,'-3'5'1632'0,"-1"-1"336"0,0 2-1584 0,2-4-384 0,-1 2 0 0,2-1 0 0,0 1 896 0,-2 5 80 16,-2 3 32-16,-1 5 0 0,0 5-704 0,-3 6-144 16,2 3-32-16,0 1 0 0,0 0-128 0,0 2-224 15,2 2 48-15,-1 1 16 0,2-1-144 0,0 1-16 16,2-3-16-16,-1-1 0 16,3-5-384-16,0-3-80 0,2 1-16 0,-1-5 0 15,1-1-592-15,1-2-128 0,1-1-32 0</inkml:trace>
  <inkml:trace contextRef="#ctx0" brushRef="#br0" timeOffset="105571.43">33173 4067 911 0,'7'0'0'0,"-2"0"0"0,2 0 0 0,-3-2 0 16,1 2 8640-16,-1 0 1632 0,1 0 336 0,5 0 64 0,5-3-7664 0,7 2-1520 16,8-2-304-16,4 1-64 0,6 1-432 0,1-6-96 15,3 4-16-15,2-6 0 0,0 0-576 0,2 0-128 16,8-1-32-16</inkml:trace>
  <inkml:trace contextRef="#ctx0" brushRef="#br0" timeOffset="107522.9">456 16690 16575 0,'-12'1'1472'0,"3"2"-1168"15,3-3-304-15,2 0 0 0,2 0 1168 0,-4 0 176 16,-8 0 48-16,-2 0 0 0,-9 2-32 0,2-2 0 0,4 0 0 0,3-2 0 0,4 2-448 0,4-4-80 16,5 2-32-16,0 2 0 15,3-3-800-15,3 2 0 0,0 1-224 0,2 1 48 16,3 2-160-16,-1-1-48 0,3 4 0 0,-1-2 0 16,1 0 608-16,1 1 112 0,2 2 32 0,1-1 0 0,0 1 400 0,-1 0 96 15,2-1 16-15,-1 0 0 0,2-1-176 0,-1-1-48 16,1 0 0-16,-2-2 0 0,1-2-64 0,1 0-16 15,3-2 0-15,1-2 0 16,1-2-416-16,1-3-160 0,1-1 0 0,0 0 144 0,1-2-144 0,0 2 0 0,2 0 0 16,2 0 0-16,3 4 176 0,-1 4-48 0,0-2-128 15,-2 1 192 1,0 3-192-16,-2 0 0 0,-1 3 0 0,-1-3 0 0,-3 4 0 0,-3-2-192 0,-2 3 16 0,-1-2 0 16,-1 0 16-16,-3 0 0 0,0-1 0 0,-1-2 0 15,0-2 160 1,-2-4 0-16,2 2 0 0,-1-2 0 0,0-1 0 0,-1-1 0 0,0 0 0 0,-2-2 0 15,0-1 0-15,-2 1 192 16,-2 3-32-16,1-2-16 0,-2 2 384 0,-1 1 80 16,-1 0 16-16,0-1 0 0,-2 2-112 0,1 1 0 0,-2-1-16 0,-1 1 0 0,0 1-240 0,-1 0-32 15,0-1-16-15,-2 1 0 16,1 0-80-16,-2-3-128 0,-1 2 176 0,0-2-176 0,0 0 144 0,1-1-144 31,-3-1 0-31,3 0 144 0,-1-3-144 0,-1 1 0 0,-1 0 0 0,1-2 0 16,1 2-192-16,0-2 48 15,2-2 0-15,-1 3 0 0,2 1 144 0,1 3-192 16,-1 0 192-16,1 3-192 0,1 0 192 0,0 4 0 16,0-3 0-16,2 2 0 0,0 2 0 0,-1 2 0 15,3-3 0-15,0 2 0 0,0-2-160 0,0 4-48 16,1-4-16-16,0 2 0 16,0 0-160-16,0 0-16 0,1 1-16 0,1-2 0 0,1 1 288 0,0 1 128 0,2 1-128 15,3 2 128-15,-1-3 0 0,2 4 0 0,2-1 0 16,-1 1 0-16,1 2-144 0,-1-3 144 0,1 0-160 0,-1 4 160 15,1-4-192-15,0 3 48 0,-1 1 16 0,1 0 0 16,0 0 128-16,0 2-208 0,-1 3 80 0,0-2 128 16,0 2-128-16,0 1 128 0,0 2 0 0,0-1 0 15,0 0-176-15,-2 1 48 0,1 1 0 0,-2-2 0 16,0-1 128-16,-1 2 0 0,1-3 0 0,-2 1 0 16,0 0 272-16,-1-2 96 0,-2 1 16 0,0 1 0 15,-2-3 80-15,-2 5 32 0,1-2 0 0,-1 0 0 0,-1-3-16 16,-1 5 0-16,1-2 0 0,-2 0 0 0,0 0-208 15,0 2-32-15,-1-4-16 0,-1 2 0 0,1-1-448 0,-1-3-96 16,-1 2 0-16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6-04-07T15:28:11.196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00B050"/>
    </inkml:brush>
  </inkml:definitions>
  <inkml:trace contextRef="#ctx0" brushRef="#br0">24703 713 18431 0,'3'-3'1632'0,"1"-4"-1312"16,0 5-320-16,-2 0 0 0,-1 0 416 0,2 0 16 15,1-2 0-15,3-6 0 0,0-2 704 0,3-1 144 16,0 1 16-16,0-3 16 0,-2 5-192 0,-2 0-32 16,-1 2-16-16,-3 3 0 0,2-1 16 0,-3 1 0 15,0 1 0-15,-1 4 0 0,-1-2-128 0,-1 2 0 0,-1 2-16 16,-1 1 0-16,-1 0-208 0,1 3-32 0,-4 2-16 0,-1 0 0 16,1 5-320-16,-2-1-64 0,-2 1-16 0,-1 3 0 15,0 0-48-15,-1 0-16 0,-1 2 0 0,-1 2 0 16,0 1-32-16,0-1 0 0,-1 1 0 0,-1-1 0 15,2 0-64-15,-1 1-128 0,0-2 176 0,-1 2-176 16,1-1 256-16,-2 2-64 0,-2 3-16 0,-2 1 0 16,1 1-176-16,-1 3 0 0,2 1 0 0,-1-3-176 15,2 1 176-15,1-3 128 0,1 1-128 0,2-5 176 16,3 0-176-16,-2-4 160 0,1-1-160 0,2-6 160 0,1 0-160 0,1-1 128 16,0-4-128-16,1 1 128 15,1-4 0-15,-1 4-128 0,1-5 192 0,1 2-64 0,0-1 0 0,0 0 0 16,0 1 0-16,1-1 0 15,1 2-128-15,0-1 128 0,0 2-128 0,0-3 128 16,1 4-128-16,2-3 0 0,-1 1 0 0,2-2 0 0,0 1 0 0,1 0 0 16,1 1 0-16,0-2 0 0,1 0 0 0,0-2 0 15,2 2 128-15,0-3-128 0,0 2 0 0,4-2 0 16,-1 1 0-16,3 2 128 0,0-3-128 0,1 0 0 16,2 0 0-16,1 0 0 0,1 0 0 0,3 0 128 15,-1 0-128-15,3-3 0 0,1 2 0 0,2-4 0 0,1 1 0 16,0 1 0-16,6-2 0 0,2 0 128 0,2-1-128 0,1 3 0 15,4 0 0-15,-1-2 0 0,3 3 128 0,0 0-128 16,-2 4 0-16,-2-2-256 0,-2 4 64 0,-2-4 16 16,1 3 176-16,-1-3-160 0,1 1 160 0,0 1-160 15,3 1 160-15,2 0 0 0,0 0 0 0,2 3 0 16,1 1 0-16,-1 0 0 16,-3-1 0-16,-1-2 0 0,-2 0 0 0,-2-2 0 0,-2 0 0 0,-1-2-128 0,0 0 128 15,0 0 0-15,1 0 0 0,-1 1-128 16,-1-1 128-16,-2 3 0 0,-1-3 128 0,0 2-128 15,-2 2 0-15,0-1 0 0,-2 0 0 0,-2 0-128 16,-3 0 128-16,1 1 0 0,-4 0 0 0,0-2 0 0,0 1 0 0,-3 1 0 16,-1-2 0-16,0-2 0 15,-3 0 0-15,0 0 0 0,1-2 0 0,-1-1 0 0,1-1 0 0,-2 1 0 16,1-4 0-16,1 1 0 0,-2 0 0 0,0-4 0 16,0 0 0-16,-2 2 0 0,0-5 0 0,-2 1 128 15,-2-2-128-15,-1-1 0 0,-2 2 256 0,0-3 0 16,-2 0-16-16,-3 1 0 0,1 0 0 0,-2-1 0 15,-2 0 0-15,-1 0 0 0,-1 2-32 0,0-3 0 16,-2 1 0-16,-1-1 0 0,0-1-16 0,-2 2 0 0,0-2 0 0,-3 0 0 31,0 0 32-31,-3-5 0 0,-2 1 0 0,0 1 0 0,-1 1-224 0,0-2 128 0,0 0-128 0,-2 0 0 16,1-1 176-16,1-1-176 0,-2-1 192 0,3 1-192 16,3 0 240-16,1 1-64 15,2 2-16-15,2 4 0 0,2 0-160 0,0 3 0 0,0-2 0 0,0 0 128 16,1 4-128-16,0-1 0 15,2 1 0-15,1 0 0 0,-2 2 0 0,0-4 0 0,2 2 0 0,-2-4 0 0,1 3 0 0,0-2 0 16,2 3 0-16,0-2 0 0,0 2 0 0,-1-4 0 16,1 1 0-16,-1 2 0 0,1-2-128 0,-1 1 128 31,1 4-160-31,1-1 160 16,-1 4-464-16,0 3 0 0,-1 1 0 0,1 3 0 15,-1 3-304-15,-3 7-48 0,0 0-16 0,-1 2 0 16,-2 7-688-16,-1-3-144 0,-2 4-16 0,-1 1-15904 0</inkml:trace>
  <inkml:trace contextRef="#ctx0" brushRef="#br0" timeOffset="761.61">22022 767 30399 0,'-1'-7'2704'16,"1"2"-2160"-16,1 4-544 0,-1 1 0 0,1 0 576 0,-1 0 16 15,1-2 0-15,0-2 0 0,1-1 528 0,-1 1 96 16,1 1 32-16,1 3 0 0,-2 0-736 0,0 2-128 16,1 2-48-16,-1 2 0 0,0 1-48 0,0 2-16 15,2 3 0-15,0 1 0 0,2 0-272 0,3 2 128 16,-1 1-128-16,2 0 0 0,0 3 144 0,2-2-144 15,0 2 0-15,1-1 144 16,1 1-144-16,-2-1 160 0,1 5-160 0,2-4 160 16,0 6 16-16,0-3 0 0,-2 3 0 0,1 1 0 15,-2 0-48-15,0 1-128 0,-1 2 192 0,-1-1-64 0,-2 1-128 0,0-1 0 16,2 1 0-16,-1-3 0 0,-2-4 0 16,0-4 0-16,0 1 0 0,-1-8 0 0,0 0 0 0,0-1 128 15,0-4-128-15,0-2 128 0,0-2 48 0,-2-2 0 16,1 0 0-16,0-5 0 0,0-1 48 0,-1-1 16 15,1-6 0-15,0 0 0 0,-2-6 0 0,2 1 0 16,-2-4 0-16,1-4 0 0,-2 1-96 0,0-4-16 0,-1-3 0 0,2-5 0 0,-2-5-128 0,1-1 192 16,0-2-192-1,2 4 192-15,-2-1-192 0,2 3 0 0,1-1 0 0,1 3 128 16,1 3-128-16,0 1 0 16,2 2 0-16,-1 1 0 0,1 4 0 0,0 0 0 0,1-2 0 0,1 5 0 0,-1-2-256 15,-1 5 32 1,1 2 0-16,0-1 0 15,-1 4-272-15,1 2-48 0,1 3-16 0,-2 1-11984 16,1 3-2416-16</inkml:trace>
  <inkml:trace contextRef="#ctx0" brushRef="#br0" timeOffset="1234.33">22996 394 26719 0,'-7'-6'2368'0,"2"2"-1888"0,1 2-480 0,0-1 0 0,3 3 576 0,0 0 0 15,0 0 16-15,-1 0 0 0,-1 0 208 0,-2 3 32 16,0-1 16-16,-3 0 0 0,1 3 0 0,0 1 0 16,-2 0 0-16,0 4 0 0,-1 0-544 0,-1 2-112 15,0 4-32-15,0 0 0 0,-1 3-160 0,0 1 0 16,-1 4 0-16,1 5 0 0,-1 2 0 0,1 5 0 0,-1 4 0 15,2 4 0-15,-1 1 0 0,1 2 0 0,-2 0 0 16,1 2 0-16,1 0 0 0,1-2 0 0,1 1 0 0,3-3 0 16,1-8 0-16,3 1 0 0,1-3 0 0,2-3 0 15,2-1 0-15,4-3 0 0,1-4 0 0,3-3 0 32,2-3-384-32,3-1-64 0,1-5-16 0,2-5 0 0,2 2-1488 15,2-5-288-15,3-2-64 0,0 2-6336 0,0-4-1248 0</inkml:trace>
  <inkml:trace contextRef="#ctx0" brushRef="#br0" timeOffset="1709.03">23466 789 23039 0,'-12'3'1024'0,"2"0"192"0,1-2-960 0,3 2-256 0,2-2 0 15,2 1 0-15,-2-2 544 0,-2 4 64 0,-5 1 16 16,-3 1 0-16,-3 0 400 0,-2 4 64 0,-1-2 32 0,1 0 0 16,-1 0-288-16,0 0-64 0,0-1-16 0,1 0 0 15,0 2-368-15,0-3-64 0,2 3 0 0,1-5-16 16,2 1-64-16,2 2-16 0,2-4 0 0,3 4 0 15,1-5-464-15,3 2-80 0,1-2-32 0,2 2 0 16,1 0-624 0,3 2-128-16,-2-3-32 0,3 2 0 0,0 0 512 0,0 0 112 15,2 2 0-15,1-4 16 0,-1 0 368 0,2 0 128 0,-1 0 0 16,2 1-144-16,2-2 512 0,-1 2 96 0,1-3 32 0,0 1 0 16,3 2-496-16,1-1 0 0,2 0 0 0,0 2 0 15,2-1-336-15,0 2-112 0,1-2-32 0,-1 2 0 16,-2 3 96-16,-1-3 0 0,-2 4 16 0,0 0 0 15,-3 0 96-15,1 0 16 0,-2 2 0 0,-2 3 0 0,-1-2-16 0,-2 2 0 16,-1 1 0-16,-1-2 0 0,-3 1 432 0,-1-3 96 16,0 0 0-16,-1 0 16 0,-1-4-496 0,-1 1-96 15,-1-2-32-15,1-1 0 16,0-3-48-16,0-2-16 0,-1 2 0 0,0-3-6176 0,0 0-1248 16</inkml:trace>
  <inkml:trace contextRef="#ctx0" brushRef="#br0" timeOffset="1882.76">23240 1356 10127 0,'-6'-1'896'0,"2"-3"-704"0,0 2-192 0,3 2 0 15,0-3 1888-15,1 2 352 16,0-1 64-16,0-1 0 0,-2 0-672 0,1-4-144 0,1 1-16 0,0-1-16 16,0 1-672-16,0-1-128 15,0 2-16-15,0 2-16 16,0-1-1536-16,-1 2-304 0,0 0-64 0,-2 2-8976 0</inkml:trace>
  <inkml:trace contextRef="#ctx0" brushRef="#br0" timeOffset="2499.8">23328 384 34095 0,'-8'4'3024'0,"3"-1"-2416"0,4-2-480 0,1 1-128 0,1-2 448 0,-1 3 64 16,0-2 0-16,0 4 16 0,0 0-192 0,3 1-32 15,2 0-16-15,4 0 0 0,4-1-32 0,2-1 0 16,4 0 0-16,5-2 0 0,2 2-16 0,5-2-16 16,1 2 0-16,3-1 0 0,0 2-224 0,0 1 144 0,-2 0-144 15,-3 3 128-15,-3 1-128 0,-3 2 0 0,-4 0 0 16,-3 1 0-16,-3 3 336 0,-2 0-16 0,-3-1 0 0,-1 4 0 16,1 4-64-16,-2-1 0 0,2 4-16 0,0 2 0 15,1 3-240-15,-1-2 176 0,1 2-176 0,0-5 160 16,1 2-160-16,-2-3 0 0,1-3 0 0,-3 0 0 15,2-2 0-15,-2 5 0 0,0-3 0 0,-2 3 0 16,-1-1 0-16,-1 4 0 0,-1 3 0 0,0-5 0 16,-2 2 0-16,-3-1 0 0,1 2 0 0,-2-3 0 15,-1-2 0-15,0-1 0 0,1-4 0 0,-2 2 0 16,1-7 0-16,-1 1 0 0,0-3 0 0,0-2 0 0,1-4-448 16,0 1 48-16,-1-4 0 0,1 1 0 15,1-2-768-15,0-2-160 0,1 0-16 16,-1 0-14976-16</inkml:trace>
  <inkml:trace contextRef="#ctx0" brushRef="#br0" timeOffset="2990.46">23381 1227 24879 0,'-9'2'1088'0,"4"-2"256"0,0 2-1088 0,1-2-256 0,3 2 0 0,1-2 0 0,0 0 0 0,-1 0 128 16,0 2-128-16,-2-2 0 0,3 0 368 0,-1-2-48 16,2 0 0-16,3 0 0 0,0-2 448 0,-4 4 64 15,0 0 32-15,18-10 0 0,-10 8-544 0,-1-2-128 16,0 2 0-16,2 2-16 0,-3 0-32 0,2 0 0 15,-3 2 0-15,0 2 0 0,-2 2-144 0,-1 0 0 16,-2 2 0-16,-2-2-176 0,-1 3 352 0,-2-3 64 16,-3 0 16-16,0 0 0 0,-2 0 624 0,-3 2 128 0,0-2 16 0,-3 3 16 15,1-5-304-15,-2 5-64 0,0-5-16 0,1 1 0 16,0-1-288-16,0-2-64 0,1 2-16 0,-1-4 0 16,1-3-288-16,-1 0 128 0,2-1-128 0,-1-2 0 15,0-1-1408 1,0-1-400-16</inkml:trace>
  <inkml:trace contextRef="#ctx0" brushRef="#br0" timeOffset="13569.17">24717 1520 25791 0,'-12'2'2304'0,"2"-1"-1856"15,4 2-448-15,4-2 0 0,0 2 0 0,-1-3 0 16,-6 2 0-16,-5 2 0 0,-2 2 1152 0,-2 0 224 0,0-3 48 0,2 0 16 0,4 1-464 0,2-4-80 15,3 0-32-15,0 0 0 0,4-3-608 0,0 2-112 16,3 1-16-16,1 0-128 0,2 0 0 0,1 4 0 16,-2-2 0-16,2 2 0 0,-2 5 0 0,0-2 0 15,-1 6 0-15,-4 1 0 0,0 4 208 0,-4 3 96 16,-4 5 16-16,-4 2 0 0,-4 3 320 0,-6 7 64 16,-3 3 0-16,-6 0 16 0,-2 4-512 0,-2-1-208 15,-3 3 176-15,-2-2-176 0,1-3 128 0,0-3-128 0,1 1 0 16,-2-1 0-1,-1 0 0-15,1-1 0 0,1-3 0 0,5-4 0 0,1-3 0 0,3-2-240 0,2-1 32 0,1-3-11040 32,0-2-2192-32</inkml:trace>
  <inkml:trace contextRef="#ctx0" brushRef="#br0" timeOffset="15765">24975 1516 23039 0,'-5'-3'2048'0,"1"3"-1648"16,1 3-400-16,2-2 0 0,0 2 1040 0,0-1 128 16,-2 3 32-16,0 1 0 0,-2 5 160 0,0 3 48 15,0 4 0-15,4 5 0 0,2-1-464 0,2 6-96 16,6 1-16-16,3 3 0 0,7 3-272 0,1 2-64 0,5-1-16 0,3 1 0 16,3 1-32-16,4-1 0 0,2 4 0 0,-2-5 0 15,0-4-320-15,0 1-128 0,2 2 0 0,0 0 144 31,-1-2-704-31,0 2-144 0,-4-2-16 0,-4 2-16 16,-2-3-1552-16,-4-3-304 0</inkml:trace>
  <inkml:trace contextRef="#ctx0" brushRef="#br0" timeOffset="16068">25423 1476 36863 0,'-9'18'1632'0,"1"-5"336"0,2 3-1584 0,2-1-384 0,4-2 0 0,4-4 0 16,1 1 448-16,0 9 16 0,4 13 0 0,7 13 0 15,7 8-32-15,8 4-16 0,4-4 0 0,5-3 0 16,4-1-128-16,1-6-32 16,4-1 0-16,-1-5 0 0,4-1-256 0,1-1 0 0,0-4 0 0,3 1 0 31,1-1-336-31,2-3-176 0,2 4-48 0,-1 0-11248 0,1 0-2256 0</inkml:trace>
  <inkml:trace contextRef="#ctx0" brushRef="#br1" timeOffset="20275.88">23797 2493 22111 0,'3'-6'1968'0,"-1"1"-1584"0,1 1-384 0,-1 1 0 16,1 2 416-16,-1-2 0 0,2-4 0 0,2-5 0 15,2-3 864-15,-1 2 160 0,0-4 32 0,-4 5 16 16,-2 2-256-16,-2 2-48 15,-3 1-16-15,-1 0 0 0,-1 1-352 0,-1 0-80 0,-2-1-16 0,-1 2 0 16,0 1-336-16,-1-3-64 16,0 5 0-16,-1-4-16 0,-1 2-96 0,0-1-16 15,0 1 0-15,-3 1 0 0,1-1 80 0,-2 1 16 0,0 3 0 0,-2 3 0 16,-1-2-112-16,-1 5-32 0,-2 3 0 0,-2 3 0 16,2 2-144-16,-3 1 0 0,0 5 0 0,-2 2 0 15,0 3 0-15,0 4 0 0,0 2 0 0,2 0 0 16,0 1 0-16,2 3 0 0,-2-1 0 0,4 2 0 0,2 1 0 0,4 1 0 15,3-3 0-15,5 2 0 0,4-1 0 16,3-1 0-16,4-3 0 0,4-1 0 0,2-5 0 0,4 1 0 16,3-2 0-16,2-3 0 0,2 0-128 0,1-2-16 15,5-1 0-15,4-3 0 0,-2-3-48 0,3 2 0 16,4-2 0-16,0-3 0 0,-1-1-16 0,1 0-16 0,3-3 0 16,0-4 0-1,2-2-192-15,-2-2-32 0,2-3-16 0,-3 0 0 16,-1-3 336-16,-4-2 128 0,-1 0 0 0,0-2-144 0,0-4 144 0,1-2 128 0,1-2-128 0,-1-2 176 15,1-3 272-15,-4 1 64 0,0 0 16 0,-3-3 0 16,-3 1-16-16,-2-2 0 16,-1-1 0-16,-4 1 0 0,-2-4-144 0,-6-1-48 15,-2 2 0-15,-2 3 0 0,-4 0-96 0,-4-1-32 16,0 1 0-16,-5-1 0 0,-2 1-64 0,-3-3 0 0,-1 1-128 0,-2 2 192 16,-2 3-192-16,-2 0 0 15,2 2 0-15,-2 2 0 0,0 5 0 0,0 0 0 16,0 3-128-16,-2 1 128 0,0 5-496 0,-1 4 16 0,0 1 0 0,-4 4 0 15,1 2-960-15,-4 4-192 0,0 2-32 0,-2 3-16 16,-3-1-1280-16,-1-2-256 0</inkml:trace>
  <inkml:trace contextRef="#ctx0" brushRef="#br1" timeOffset="22647.95">24095 3059 37775 0,'0'0'3360'0,"0"0"-2688"16,3 0-544-16,-2 0-128 0,2 0 272 0,-1 3 32 0,2-3 0 0,3 3 0 16,2 4 192-16,3 0 32 0,3 5 16 0,1 7 0 15,3 6-384-15,0 3-160 0,3 7 128 0,0 7-128 16,0 1 0-16,0 2-272 0,2 0 32 0,-2 1 16 16,2-4-704-16,-3 1-144 0,2-1-16 0,1 3-16 31,2-4-592-31,-2-3-112 0,2-1-32 0,0-6 0 0,0-2-112 0,-1-4-32 0,1-2 0 0,-1 1 0 15,-1-1-128-15,0-1-48 0,-1-6 0 0,-3-4 0 0</inkml:trace>
  <inkml:trace contextRef="#ctx0" brushRef="#br1" timeOffset="23059.48">23600 3278 24879 0,'-3'-4'1088'0,"1"2"256"0,0 1-1088 0,1 1-256 0,1 1 0 0,0 1 0 0,1 1 784 0,2 3 112 15,1 5 0-15,2 6 16 0,4 7 384 0,3 9 80 16,3 6 16-16,4 5 0 0,0 7-736 0,2 6-144 15,0 3-16-15,1 10-16 0,-1 1-480 0,-4 0 0 16,0-6 0-16,-3-4 0 16,-3-4-464-16,-1-13-192 0,-1-7-48 0,-1-2 0 15,-1-5-1216-15,1-6-240 0,-2 1-48 0,0-3-6048 0,-1-4-1200 16</inkml:trace>
  <inkml:trace contextRef="#ctx0" brushRef="#br1" timeOffset="23470.93">23429 3175 23951 0,'-6'0'2128'0,"0"0"-1696"0,2 0-432 0,1 2 0 15,1 0 1072-15,-3 4 128 0,-4 0 16 0,-6 8 16 16,-7 8 496-16,-6 9 80 0,-8 8 32 0,-2 1 0 16,-2 5-560-16,-5-1-128 0,-1 7 0 15,-5 2-16-15,-4 4-944 0,-3 3-192 0,-4 0 0 0,-3 3 0 32,1 0-2272-32,-1-6-368 15</inkml:trace>
  <inkml:trace contextRef="#ctx0" brushRef="#br1" timeOffset="25550.75">25513 2503 9215 0,'-7'1'816'0,"2"-1"-656"0,2 0-160 0,3 1 0 15,-2-1 128-15,0 0-128 0,-3 0 192 0,-2 0-64 16,-3 1-128-16,-4-2-256 0,1 1 64 0,1-1 16 16,1 0 384-16,1-2 80 0,3 2 16 0,0-4 0 0,2 4-304 15,2-4 160-15,2 1-160 0,2 0 128 0,0 2-256 0,2-2-64 16,1 1-16-16,2 0 0 0,0-1 32 0,0 2 16 15,0-4 0-15,2 2 0 0,-1-2 1440 0,2 0 272 16,-1-1 64-16,2 1 16 0,-1-4 800 0,-2 4 176 16,2-2 16-16,-3 0 16 0,-1 2-688 0,-1 0-144 15,0-3-16-15,-3 2-16 0,-1 0-464 0,-1 1-96 16,-2 0 0-16,-2-3-16 0,0 5-752 0,-2-3-128 16,-2 1-48-16,-2 0 0 0,0 0-272 0,-4 2-224 15,-1-1 32-15,-4 4 16 0,-1-2-80 0,-4 6 0 16,-2 1-16-16,-4 3 0 0,-2 4 272 0,0 3 0 0,-2 1 0 15,2 2 144-15,-1 4 144 0,1 1 32 0,1 7 0 0,2-1 0 16,4 3-32-16,-1 1 0 0,-2 9 0 0,3-3 0 16,5 1-144-16,3-5-16 0,3-2-128 0,5-3 192 15,4-2 32-15,3-1 0 0,3-4 0 0,4 1 0 16,2-2-80-16,3 1-16 16,3-2 0-16,2 1 0 0,1 1-128 0,3 0 0 0,5 4 0 0,1-1 0 31,0-3-528-31,3 0-48 0,3 1 0 0,4-4 0 0,3 0-448 0,3-4-112 0,1-2-16 0,1-4 0 15,1-3 592-15,0-5 112 0,1 2 32 0,0-7 0 16,-2 2 416-16,-3-4 0 0,-4-3 0 0,-1-1 0 0,0 0 384 0,-3-3 176 16,-1-2 16-16,-3-1 16 0,-1-3 256 0,-2-1 48 15,-2-2 16-15,-1 0 0 16,-3-5-320-16,0-2-64 0,-3-1-16 0,-3 0 0 0,-2-5-192 0,-3 0-64 16,-1-3 0-16,-3 1 0 0,-3 1-256 0,-1 1 160 15,-3-2-160-15,-2 1 128 0,-2-3-128 0,-1 0-144 16,-4 5 144-16,-2 2-208 15,-1 3-192-15,-2 3-48 0,-2 4 0 0,-1 0 0 16,-1 3-128-16,-1 3-16 0,0 4-16 0,1 3 0 16,-1 5-960-16,0 2-192 0</inkml:trace>
  <inkml:trace contextRef="#ctx0" brushRef="#br1" timeOffset="26009.89">25284 3242 21183 0,'-1'6'1888'0,"-1"1"-1504"0,1-1-384 0,-1 1 0 16,0-1 1200-16,0 3 160 0,-3 7 48 0,-4 8 0 15,-2 13 336-15,-2 3 80 0,-5 5 16 0,1 2 0 16,-2 0-704-16,0 4-144 0,-1 1-32 0,-1 3 0 0,0 2-832 16,0-2-128-16,3-8 0 0,2 0-160 15,0-8-768-15,1-2-160 0,2 0-16 16,-2-1-16-16,3-4 208 0,-2 2 32 0,2 2 16 15,-2 1-8096-15,0 3-1632 0</inkml:trace>
  <inkml:trace contextRef="#ctx0" brushRef="#br1" timeOffset="26406.51">25349 3299 23951 0,'-7'-9'1056'0,"1"6"224"0,1 0-1024 0,1 2-256 0,2 1 0 0,-1 0 0 0,1 0 640 0,-2 1 64 16,-2 2 0-16,-2 0 16 0,0 1 496 0,0 2 112 15,3 0 16-15,0 3 0 0,3 1-336 0,2 2-64 16,1 1-16-16,4-1 0 0,1 2-416 0,3 1-64 16,2 1-32-16,1-3 0 0,2 2 144 0,3 4 16 15,3 0 16-15,2 1 0 0,1 1-368 0,3 4-80 16,4 3-16-16,6 6 0 0,3 5-128 0,0 2-192 15,3 5 32-15,-2 1 16 16,-2 2-880-16,-2 6-192 0,-6 2-16 0,-6 1-9376 0,-5 1-1872 16</inkml:trace>
  <inkml:trace contextRef="#ctx0" brushRef="#br1" timeOffset="26786.16">25487 3311 30399 0,'-8'-6'1344'0,"3"1"288"0,1 2-1312 0,2 3-320 15,2 0 0-15,1 0 0 0,0 0 976 0,3 0 128 0,4 0 32 0,4 2 0 16,5 4-624-16,8 4-128 0,6 4-32 0,4 7 0 16,5 1 32-16,5 6 16 15,3 7 0-15,2 0 0 0,-1 1-272 0,3 2-128 0,5 5 0 0,-2 2 128 31,1 2-656-31,-1-3-144 0,-5 3-32 0,-2-2 0 16,-4-1-1120-16,-6 1-224 0,-2-2-64 0,-6 2 0 16,-4-1-672-16,-2 3-144 0,-3 4-16 0,-1-4-6208 0</inkml:trace>
  <inkml:trace contextRef="#ctx0" brushRef="#br0" timeOffset="30836.5">22689 3903 19343 0,'4'-3'1728'0,"-3"-1"-1392"16,1 2-336-16,-2-1 0 0,1 2 1184 0,0 1 160 15,2-5 48-15,-1-2 0 0,3 1 208 0,-1-1 32 16,-1 4 16-16,0 0 0 0,-1 3-1104 0,-2 3-224 16,0 0-32-16,-1 4-16 0,-1-1-272 0,-3 1-192 15,0 2 16-15,-1 0 16 0,-2 0 160 0,0 1 0 16,-1-1 0-16,-2 1 0 0,0 0 992 0,-3 2 224 15,0 0 64-15,0 1 0 0,-1-2 32 0,-1 1 16 16,0 3 0-16,-3-2 0 0,0 3-704 0,0 0-144 16,0-3-32-16,-1 2 0 0,-1-1-192 0,-1 2-32 0,-4 1-16 15,-1 0 0-15,1 1-208 0,-1 2 0 0,0-4 0 0,-2 2 0 16,2 4 0-16,-2-3 0 0,2 0 0 0,1-2 0 0,4-2 0 0,1-3 0 16,4-2 0-16,1-4 0 0,2 0 0 0,4-2 0 15,1-2 0-15,3 2 0 0,3-4 160 0,0 3-160 0,3-3 160 0,1 0-160 31,1 0 0-31,1-3 128 0,3 3-128 0,2-2 0 16,1 0 0-16,2 2 0 0,1 0 0 0,4-2 0 16,1 4 0-16,3-2 0 0,2 4 0 0,2-1 0 0,3-2 0 0,2 4 0 0,-1-1 0 0,-1-1 0 31,2 1 0-31,0 1 0 0,2-1 0 0,1-2 0 0,-1 2 0 0,0 0 0 0,3-1-160 0,-2 2 160 31,2-1-160-31,0 0 160 0,-1-2-192 0,1 1 192 16,-2-2 0-16,-1 1 0 0,0-2 0 0,-1-2 0 15,0 2 0-15,-1-1 0 0,-1 1 0 0,3 0 0 0,0-3 0 0,1 6 0 16,1-3 0-16,0 3 0 0,-1 3-128 16,0 2 128-16,-1 1 0 0,-3-3 0 0,1 0-288 0,-3 0 48 15,-2 0 16-15,-1-2 0 0,-2 2 224 0,-3-3 0 16,-2 0 0-16,0-1-144 0,2 0 144 0,-4 1 0 16,1-3 0-16,-2 1 0 0,-2-1 0 0,-3-1 0 15,1 1 0-15,-1-3 0 0,-2-1 176 0,-3-2-48 16,2 2 0-16,-2-2 0 0,-2 0 32 0,-1-4 0 15,-1 2 0-15,-3-5 0 0,-1 1-160 0,-2-2 0 16,-1-1 0-16,-3 2 0 0,-1-3 0 0,-3-3 0 16,-1-3 128-16,-1 0-128 0,1 1 128 0,-1 1-128 15,1-2 128-15,2 3-128 0,0 3 144 0,0 0-144 0,2 3 160 16,-2 1-160-16,2 2 208 0,-2 0-48 0,1 2-16 16,-2 1 0-16,0 1-144 0,-1 3 0 0,0-1 0 0,-3-2 128 15,0 1-128-15,-4 1 0 0,0-3 0 0,-1 0 0 16,0 1 0-16,0 0 192 0,-2-3-192 0,-1 0 192 15,0-4-16-15,-3 0 0 0,2-2 0 0,1-1 0 16,-2 0 0-16,2-3 0 0,0-3 0 0,-1-1 0 16,2 1-176-16,2-5 0 0,1 5 0 0,4 0 0 15,1 2-192-15,4 1-128 0,0 3-32 0,3 1 0 16,1 4-288-16,3 0-48 16,2 4-16-16,1 3-18176 0</inkml:trace>
  <inkml:trace contextRef="#ctx0" brushRef="#br0" timeOffset="31794.12">20890 3613 10127 0,'-15'-1'896'0,"6"1"-704"0,0 1-192 0,3-1 0 0,3 0 144 16,2 0 0-16,-1 0 0 0,-2 3 0 0,-1-3 1280 0,-4 2 256 16,1-2 48-16,0 1 16 0,2 4-320 0,1-3-64 15,1 0-16-15,3 2 0 16,-1-2-272-16,2 2-64 0,1 2-16 0,0 0 0 0,2 2 352 0,0 3 64 16,1-1 0-16,1 3 16 0,0 5 144 0,1 1 32 15,1 6 0-15,0-3 0 16,1 4-688-16,0-1-128 0,-1-1-16 0,1-1-16 0,0-1-304 0,0-2-64 15,0 2-16-15,0 3 0 0,0 0-176 0,0-2-16 0,-1 2-16 0,1 1 0 32,-1 1-160-32,0 3 0 0,1 3 0 0,-2 1 0 0,1 0 0 0,-2 1 0 0,-1-2 128 0,-1-1-128 15,-1-3 0-15,-2-3 0 0,0-1 144 0,-1-6-144 16,0 0 256-16,-1-3-32 0,1-1 0 0,0-3 0 31,0-2 32-31,-1-4 0 0,1 1 0 0,0-6 0 16,1 1-64-16,0-4 0 0,0-2 0 0,0 0 0 0,1-4 32 0,0-2 0 15,1 0 0-15,0-2 0 16,-1-1-96-16,3 0-128 0,0-6 176 0,2-3-176 0,0-1 128 16,3 1-128-16,1-5 0 0,2 1 0 0,2 0 0 0,-1 1 0 15,3-3 0-15,0 1 0 0,-1 1 0 0,1 0 0 16,3-6 0-16,-1 1 0 0,3-4 0 0,-2 0 0 16,1 1 0-16,-3-2 0 0,0-1 0 0,-2-1 0 15,-1-1 0-15,-2 2 0 0,-3 2 0 0,0 0 0 16,-3-2 0-16,0-2 0 0,-2 6-192 0,-2-3-64 15,1-5 0-15,-3-1 0 16,-2 3-320-16,0 3-80 0,-2 1-16 0,0 3 0 16,2 3-480-16,-1 6-80 0,3 3-32 0,0 7-10224 15,3 4-2048-15</inkml:trace>
  <inkml:trace contextRef="#ctx0" brushRef="#br0" timeOffset="32333.67">21755 3309 17503 0,'1'-12'1552'0,"0"2"-1232"0,0 4-320 0,1 2 0 0,-1 4-128 0,-1 0-96 0,0-3-16 16,1 3 0-16,0-2 496 0,-2 1 112 0,0 1 16 0,-3 3 0 15,-1 1 592-15,5-4 128 16,-18 16 32-16,4-4 0 0,-2 3 112 0,-1 1 32 0,-3 0 0 0,0 4 0 16,-1 4 96-16,1-4 32 0,2 2 0 0,-3 3 0 15,-3 3-544-15,-2 7-96 0,1-3-32 0,2 2 0 16,0 1-176-16,1 0-48 0,1 0 0 0,2 3 0 16,1-3 208-16,4 3 48 0,0-1 0 0,3 2 0 15,0 1-352-15,1 2-64 0,1 1-16 0,2-1 0 0,1 1-336 16,-1 2 0-16,4-4 0 0,0-2 0 0,1 1-240 15,0-8-64-15,5 0-16 0,-1-5 0 0,3-1 320 0,2-3-128 16,0-5 128-16,2 1 0 0,2-3-256 0,1 0 64 16,2-4 16-16,1-1 0 15,2 1-864-15,3-5-176 0,-2 2-48 0,1-3-9296 16,2 0-1872-16</inkml:trace>
  <inkml:trace contextRef="#ctx0" brushRef="#br0" timeOffset="32934.21">21776 3752 26719 0,'-11'-9'1184'0,"3"5"240"0,2 2-1136 0,2 1-288 0,2 1 0 0,1 0 0 0,-1 0 560 0,0 1 48 16,-1 1 16-16,-3 2 0 15,0 5-816-15,-1-1-144 0,-2 6-48 0,-1 1 0 31,0 2-1088-31,-2 0-240 0,-1-1-32 0,0 1-16 16,-5-4 288-16,0 2 64 0,1-1 16 0,-1-2 0 0,3-3 2800 0,1-3 576 0,2 0 96 0,1 1 32 16,1-3-160-16,2 1-32 0,2-1 0 0,-1-2 0 0,4-1-800 0,-1-1-160 0,4 3-48 0,0-3 0 15,0 0-576-15,2 2-112 0,2-2-32 0,1 2 0 16,1 0-192-16,2 2-192 0,-1-4 48 0,2 2 0 31,2 0-432-31,1 0-96 0,1 0-16 0,2-2 0 16,-3 4 16-16,1-4 0 0,4 3 0 0,-1-2 0 0,-2 4 400 0,1-1 80 0,-2-1 0 0,-2 1 16 31,0 1-96-31,-2 1-32 0,-2-2 0 0,0 2 0 16,1 1 304-16,-2 2 0 0,-1 0-128 0,0-2 128 15,0 3 144-15,-1 1 96 0,-1-1 16 0,0 0 0 16,-1 2 224-16,2 1 48 0,-3-3 16 0,0-1 0 0,-1 4-352 16,0-4-64-16,-1 0 0 0,0 1-128 0,0-2 288 0,-2 0-48 15,1 1-16-15,-2-2 0 0,-1 0 48 16,1-1 16-16,-1 0 0 0,1 0 0 0,-1-3 128 15,-2 0 32-15,1 0 0 0,0-2 0 0,1 2-256 0,-1 0-32 16,0 0-16-16,-2-2 0 16,-2 4-1040-16,1-1-224 0,-4-2-32 0,0 3-16 15,-2 0-2128-15,-1-1-416 0</inkml:trace>
  <inkml:trace contextRef="#ctx0" brushRef="#br0" timeOffset="33219.46">21966 3613 14735 0,'-12'0'1312'0,"3"3"-1056"0,2-1-256 0,2-2 0 0,3 1 2032 16,2 2 336-16,0-3 80 0,-1 2 16 0,2 3-1120 0,-2 0-208 16,1 1-48-16,3 1-16 0,0 2-656 0,2-2-128 15,2 0-32-15,-1-1 0 0,1 3-256 0,-1-3 0 16,2 0 0-16,-2 2 0 16,0 0-832-16,-1 0-240 0,0 0-32 0,-1 2-10400 0</inkml:trace>
  <inkml:trace contextRef="#ctx0" brushRef="#br0" timeOffset="33776.11">22064 3179 9215 0,'-6'-4'816'0,"1"2"-656"15,1-2-160-15,1 4 0 0,2 0 1616 0,0 0 304 16,0 0 48-16,0 0 16 0,-2 1-544 0,1-1-96 16,-1 3-32-16,1-1 0 0,-1 2 192 0,2 0 32 15,1-2 16-15,0 4 0 0,1 1-528 0,0-1-128 0,2 4 0 0,-1-3-16 16,2 4 16-16,0-1 0 0,2 3 0 0,1-4 0 16,1 4-192-16,2-1-16 0,2 2-16 0,0 2 0 15,3-1-208-15,1-2-32 0,3 3-16 0,-1 3 0 16,3-1-160-16,2 2-48 0,-1 3 0 0,1 1 0 15,0-1-208-15,-4-1 128 16,1 0-128-16,-1 5 0 0,1 3 0 0,-2 3 128 0,-3 3-128 0,-4-1 0 0,-2-1 0 16,-4-1 0-16,-2-1 128 0,-1-1-128 0,-1 0 240 0,-4-2 0 31,2 0 0-31,-4 2 0 0,0-3-32 0,-2 3 0 16,2-1 0-16,-5 7 0 0,-2 1-336 0,-4 3-80 0,-3 0-16 15,-3-1 0 1,-3 3-736-16,-2-3-160 0,-3 1-32 0,-2-3 0 0,-1 0 112 0,-1-3 16 0,0 0 0 0,1-4 0 15,0 1-16-15,-3 0 0 0,-3 3 0 0,0-2 0 16,3-1-1008-16,7-6-192 0</inkml:trace>
  <inkml:trace contextRef="#ctx0" brushRef="#br1" timeOffset="48527.18">28749 679 3679 0,'1'-3'320'0,"1"2"-320"0,1-1 0 0,-2-1 0 0,1 2 0 15,1 1 0-15,2-5-160 0,2 1 160 0,2-3-256 0,2-2 64 16,3-1 16-16,-2 2 0 0,-1 0 880 0,-1-1 160 16,-1 3 32-16,-2 0 16 0,-1 2 832 0,-1-2 176 15,-1 3 16-15,0-2 16 0,-2 1 304 0,1 0 64 16,-2 0 16-16,1 2 0 0,0-2-736 0,-1 2-128 16,1-2-48-16,0 2 0 0,-1-2-448 0,-1 0-80 15,1 2-32-15,-1 2 0 0,0-3-416 0,-2 3-64 16,0 0-32-16,-1 3 0 0,-2-3 96 0,0 2 32 0,-4 2 0 15,0 0 0-15,-2-1-48 0,-1 2-16 0,-2 1 0 0,-1-2 0 16,-1 2 16-16,-2 2 0 16,-4 0 0-16,-4 1 0 0,-2 1 144 0,-1 2 16 0,-2 2 16 0,-3 1 0 15,0 1-112-15,-1 4-32 0,1-2 0 0,-1 4 0 16,2 1-272-16,2 1-64 0,1 0-128 0,4 1 192 16,2 2-192-16,3-5 0 0,3 0 0 0,1 1 0 15,2-1 0-15,2 0 0 0,2 0 0 0,4 1 0 16,1-1 0-16,3-4 0 0,2 1 0 0,1-3 0 15,4 0 0-15,1 3 128 0,5-2-128 0,1 0 144 0,2 1-16 16,5-1-128-16,1 0 192 0,5-1-64 0,-1 2-128 0,5-5 0 16,4 6 0-16,4-7 128 0,-1 1-128 15,3-4 0-15,-1-1 0 0,0-2 0 0,-1-1-208 0,-2-1 80 16,0-4 128-16,-4-3-208 0,1 0 208 0,-2-4 0 16,-1-1 0-16,-2 0-144 0,-1-2 144 0,0-2 0 15,1-3 0-15,-2-1 0 16,0 0 0-16,-2 0 192 15,-1-3-64-15,-1 0 0 0,0-6 0 0,-2-4 0 0,1-1 0 16,-2-5 0-16,-2 0-128 0,-1 2 144 0,-2-2-144 0,-3 1 160 0,-2 0-160 0,-2 5 0 0,-1-4 0 16,-3 5 0-1,-2 3 0-15,-3 0 0 0,-1 1 0 0,-4 4 0 16,1 0 0-16,-6 3 0 0,-3 1 0 0,-4 2 0 16,-3 2-208-16,-4 2 16 0,-1 4 16 0,0 3 0 15,0 2-832-15,-2 1-160 0,0 4-48 0,1 2 0 16,1 0-96-16,2 0-32 0,3 0 0 0,5 2 0 0,3-2-784 31,2 0-176-31,4 0-16 0,4 1-9248 0</inkml:trace>
  <inkml:trace contextRef="#ctx0" brushRef="#br1" timeOffset="49037.5">28613 1061 21183 0,'-2'-5'1888'0,"2"4"-1504"0,2 1-384 0,-2 0 0 0,1 0 1488 0,0 0 240 16,2 0 32-16,-1 0 16 0,2 0 176 0,1 0 32 15,2 6 16-15,-1-2 0 0,4-1-784 0,-1 2-144 16,1 3-48-16,1 0 0 0,1 2-672 0,2 0-144 16,3 2-16-16,0 4-16 0,1-1-176 0,1 1 0 15,1 0 0-15,0 3 128 0,0-3-384 0,1 3-96 16,-1 0-16-16,-2 0 0 15,1-3-1344-15,-2 0-272 0,-2 0-48 0,-1-1-16 16,-1-3-192-16,-2 2-32 0,-2-4-16 0,-2 0-5392 0,-1-2-1072 16</inkml:trace>
  <inkml:trace contextRef="#ctx0" brushRef="#br1" timeOffset="49667.68">29617 419 1839 0,'0'-2'160'0,"0"-2"-160"0,0 1 0 0,0 3 0 0,0-2 1440 0,0 1 256 16,1 1 48-16,0-3 16 0,0-1-576 0,2 1-112 0,1 0-32 0,0 0 0 15,1-2 48-15,0 1 16 0,-1 0 0 0,0 1 0 16,1 0-48-16,-2-1-16 0,1 2 0 0,-1-2 0 0,-1 2 416 16,1-1 80-16,-2 2 0 0,-2-2 16 0,1 3 208 15,-4 0 32-15,1 0 16 0,-2 0 0 0,-2 3-384 16,0-3-80-16,-2 4 0 0,-1-2-16 16,0 4-640-16,0-2-128 0,2 2-32 0,-4 0 0 0,3 2-208 0,-1 0-64 31,-1 2 0-31,1-1 0 0,0 3-256 0,0 0 0 0,0 2 0 15,0 2 0-15,0-1 144 0,0 3-144 0,0 3 0 0,-1 2 144 0,0 2 128 16,-1 2 32-16,-1 5 0 0,-1 4 0 16,-1 4-176-16,-1 2-128 0,2 1 192 0,0 1-192 0,2-3 128 0,1 1-128 15,2-3 0-15,3-1 0 16,0-1 0-16,2 0 0 0,3-1 0 0,1-5 0 0,4-3 0 0,1-2-256 0,2-1 64 16,2-3 0-1,3-3-512-15,3-2-112 0,2 1-16 0,3-5 0 31,2 0-448-31,3-4-112 0,0 0-16 0,1-2 0 0,1 0-240 0,1 1-48 0,1-1-16 0,1 2-6832 0,3 0-1376 0</inkml:trace>
  <inkml:trace contextRef="#ctx0" brushRef="#br1" timeOffset="50332.67">29817 707 3679 0,'5'-8'160'0,"-3"1"32"0,1 4-192 0,1-1 0 0,-2 0 0 0,-1 4 0 16,1-2 1024-16,0-2 144 0,3-1 48 0,0-1 0 0,2-2 720 0,-1 2 160 15,1 0 16-15,-2 2 16 0,0 2-448 0,-3-2-80 16,2 4-32-16,-3-2 0 0,-1 4-288 0,0-2-64 16,-1 1-16-16,-2 4 0 0,-2-1-112 0,0 2-32 15,-2 0 0-15,-2 1 0 16,1-1-384-16,-3 0-80 0,-3 0-16 0,-1 4 0 0,-1-2-128 0,-3 3-16 16,1-1-16-16,-2-1 0 0,2 1 96 0,-1 3 32 15,0-5 0-15,2 2 0 0,1-2 96 0,1 0 0 16,5-2 16-16,2 1 0 0,2-4-288 0,2 4-64 0,1-1-16 15,3-3 0-15,3 2-480 0,1-1-112 0,2 2-16 16,1-2 0 0,2 2-608-16,2-2-128 0,0 2-32 0,1 0 0 15,1-2-64-15,2 1 0 0,-2 1-16 0,2-1 0 16,0 0 208-16,0 1 64 0,-2 0 0 0,1-2 0 0,0 2 544 0,-3-2 112 0,0 2 32 0,-1 0 0 16,-2 3 208-16,1-3 0 0,-2 4 192 0,0 0-192 15,-2-1 576-15,-2 1 16 0,0 2 0 0,-1-2 0 16,-2 2-32-16,-1-1-16 0,-2 0 0 0,1 2 0 15,-2-3-144-15,1 2-16 0,-1-2-16 0,-1-3 0 0,0 4-368 16,0-4 0-16,1 0 0 0,1-3 0 16,-1 2-528-16,0-1-128 0,0-1-32 0,2-2 0 15,-2-1-672-15,1 2-144 0,-2-2-32 0,-2 1-9536 16</inkml:trace>
  <inkml:trace contextRef="#ctx0" brushRef="#br1" timeOffset="50807.9">30070 1152 911 0,'2'0'0'0,"-2"-2"0"0,0 2 0 0,-2 0 0 0,1 2 4816 0,1-2 880 16,-1 2 192-16,0 0 16 16,0 2-3152-16,-3 2-624 0,1 3-128 0,-2 0-16 0,2 5-640 0,-2 1-128 15,2-1-32-15,1 0 0 16,-1 2-800-16,2 1-144 0,2 1-48 0,-1 1 0 16,3-3-192-16,-1 0 0 0,3-1 0 0,-1 1-160 0,2-3 32 0,-1 3 0 0,1-1 0 0,-2-1 0 31,1 1-704-31,-3-2-128 0,1 2-16 0,-3 1-16 15,-1 3 160-15,-2-2 16 0,-1 2 16 0,-2 2 0 16,-2 1-384-16,-4-4-80 0,-1 2-16 0,-2 0 0 0,-1-1 1520 0,-3-3 288 16,2 0 64-16,-3-4 16 15,0-1-1760-15,1-1-336 0</inkml:trace>
  <inkml:trace contextRef="#ctx0" brushRef="#br1" timeOffset="51838.12">30639 846 2751 0,'5'-7'256'0,"-2"1"-256"0,-2 1 0 0,0 4 0 16,0-3 2608-16,1 4 464 0,-2-2 112 0,1-2 16 0,1-1-640 0,1-2-112 15,-1 1-16-15,1-4-16 0,-1 4-944 0,-1-1-176 16,1 1-32-16,-2 3-16 16,-2-2-768-16,1 3-160 0,-2 0-16 0,-2 2-16 15,-2 0-32-15,0 0 0 0,0 0 0 0,-3 0 0 16,0 2 320-16,-3 2 64 0,1-1 16 0,-2 0 0 0,0 3 224 0,-2 1 32 15,-3 2 16-15,2 1 0 16,-1 0-528-16,0 5-96 0,-1 1-32 0,-1 3 0 0,1-1-80 0,0 5-32 16,1-1 0-16,-1 0 0 0,3 4-160 0,1-4 160 15,2 1-160-15,0-1 160 16,6-4-160-16,-1 1 192 0,2-1-192 0,4 0 192 16,0-1-192-16,5-3-144 0,1-2 144 0,3 0-208 15,3-4-384-15,1 0-80 0,5-4-16 0,1-1 0 16,4-3 48-16,3 0 0 0,4-4 0 0,1 1 0 15,-1-3-208-15,-1 0-48 0,3-3 0 0,-3 0 0 0,-1-1 128 16,-1-3 32-16,-1 1 0 0,-5-2 0 0,0 0 544 0,-2-3 192 0,-2 1-144 0,-4-2 144 16,0-1 128-16,-3 2 128 0,-3-2 0 0,-2 3 16 15,-3-2 880-15,0 2 192 0,-2 1 16 0,-3 1 16 0,0 2-160 16,-1 2-48-16,-2 0 0 0,0 4 0 0,-1 0-336 0,-1 3-80 16,2 3-16-16,-1 0 0 0,3 3-416 0,0 0-64 15,1 1-32-15,1 2 0 0,1 1-32 0,1 1-16 16,2 2 0-16,0 0 0 0,2 2 16 0,1 1 0 31,2 3 0-31,0-3 0 0,1 5-48 0,1 1 0 0,1 0 0 0,0 3 0 0,2 3-144 0,1 1 160 16,3-1-160-16,1 1 160 0,1 0-160 0,0-2 0 15,1 1 0-15,-1-5-176 16,-1 1-784-16,-1-4-144 0,-1 1-48 0,0-5-16144 0</inkml:trace>
  <inkml:trace contextRef="#ctx0" brushRef="#br1" timeOffset="52852.56">30542 305 23039 0,'3'0'2048'0,"1"0"-1648"16,0 0-400-16,-1 0 0 0,1 2 688 0,2 0 48 15,4-2 16-15,5 2 0 0,7 2-288 0,6 0-48 16,4 2-16-16,0 3 0 0,1 1 288 0,-1-3 48 15,-1 4 16-15,-1-1 0 0,-2 2-480 0,0-2-80 16,-2 3-32-16,-4-1 0 16,-1 0 224-16,-4 2 32 0,-2 0 16 0,-1 0 0 15,-3 0 272-15,-1 3 64 0,-2 1 16 0,1 0 0 0,-2 3 160 0,1 2 16 16,0 0 16-16,1 4 0 0,0-1-272 0,1 3-48 0,0 2-16 0,1-2 0 16,-1 2-336-16,1 0-80 15,0 1-16-15,-1 3 0 0,1-1-208 0,-1 1 128 16,0 0-128-16,-1 1 0 0,0-2 0 0,-1 3 0 15,0-2 0-15,-2 0 0 0,-1-3 0 0,-2 2 0 16,-2-4 0-16,-1 1 0 0,-2-3 0 0,-2-3 0 0,-2-1-128 0,-3-3 128 16,-1-3-416-16,-1-2 32 0,-1 0 0 0,-3-3 0 31,-1-1-1088-31,-2-2-192 0</inkml:trace>
  <inkml:trace contextRef="#ctx0" brushRef="#br1" timeOffset="54448.99">32389 600 15663 0,'1'-4'1392'0,"-1"1"-1120"15,1 3-272-15,-1-2 0 0,0 1 928 0,0 1 128 0,0-3 32 0,2 0 0 16,-2-4 928-16,-2-1 192 0,0 0 32 0,-2 2 16 15,-1-3-144-15,-1 2-16 0,-1 1-16 0,-3 0 0 16,-1-1-784-16,-3 1-144 0,-1 0-48 0,0 0 0 16,2 2-480-16,-2-1-112 0,-5 4 0 0,-2-1-16 15,-3 0-160-15,-2 4-16 0,0 0-16 0,-3 4 0 16,-1 0-32-16,0 4 0 0,-1 3 0 0,2 0 0 0,0 6-128 0,-1-1-16 16,1 6-128-16,-1 3 192 0,1 5-32 0,2-1-16 15,1 1 0-15,1 3 0 0,1-3-16 0,0 1 0 16,2 0 0-16,1 1 0 15,1-2-128-15,2 3 128 0,2-3-128 0,3 0 128 16,4-1-128-16,3 4 0 0,3-1 0 0,5-3 128 0,3 1-128 0,5-3 0 16,4-3 0-16,6 1 0 15,3-3 0-15,4-2 0 0,4 0 0 0,4-1 0 16,3-2-192-16,4-2 48 0,3-2 0 0,5-3 0 16,4 1-48-16,3-4-16 0,1 1 0 0,0-1 0 0,-1 1 48 0,-1-3 16 0,-3 2 0 15,-4-5 0-15,-5 1 144 0,1-4-128 16,-1-1 128-16,-4-1-128 0,-1-2 128 0,-5 1 0 15,0-2 0-15,-1-2 128 0,-2-4-128 0,-3 0 0 16,1-1 0-16,-4-3 0 0,-2-2 144 0,1 0 16 16,-2-2 0-16,-1-5 0 0,-2 1-160 0,-1-6 0 0,2-1 0 15,0-4 128-15,-3-1-128 0,0 0 0 16,-3-3 0-16,-2-2 0 0,1-1 0 0,-5 1-176 0,-2-2 176 0,-4 7-128 16,-1-1 128-16,-5 1 0 0,-2 4 0 0,-3 1 0 0,-1 1 272 15,-5 0-16-15,-4-1 0 0,-2-2 0 16,-3-1 64-16,-1 4 16 0,-3-1 0 0,-1 2 0 0,-1 3-192 0,-5 2-144 15,-1 4 192-15,-4 2-192 0,1 3 0 0,0 2 0 32,-3 4 0-32,1 3 0 0,3 1 0 0,1 3-192 15,3 3 0-15,2 1 0 16,2 2-608-16,1 0-112 0,3 4-32 0,2-1-18128 0</inkml:trace>
  <inkml:trace contextRef="#ctx0" brushRef="#br1" timeOffset="55255.27">31927 1495 2751 0,'-5'-6'256'0,"1"2"-256"0,0 2 0 0,2 0 0 0,-1 0 4720 0,3 2 896 15,-1 0 176-15,0-3 32 0,-2 2-4224 0,1-1-864 16,-2-2-160-16,0 1-48 0,2 2 176 0,-3 1 16 16,1 4 16-16,-1 0 0 0,-1-1-336 0,-1 6-64 15,-1 0-16-15,0 1 0 0,-2 2 144 0,-1 4 32 0,-2 0 0 16,0 4 0-16,-2 2 656 0,-3 3 144 0,1 6 32 0,-5 1 0 15,0 0-48-15,-4 3-16 16,-3 2 0-16,-2 1 0 0,-2-1-528 0,-2 2-96 0,-2-4-32 0,1 2 0 16,-1-1 0-16,-1 4 0 15,-3-1 0-15,-2 1 0 0,1 1-336 0,-1-3-64 0,-4 1-16 0,-3-2 0 16,-3-1-192-16,1-2 0 0,3-3 0 0,4-5 0 16,4-1 0-16,5-5 0 0,5-2 0 0,7-4 0 15,3-3-272-15,6-5-48 0,4-5-16 0,3-1 0 16,5-1-496-1,3-8-80-15</inkml:trace>
  <inkml:trace contextRef="#ctx0" brushRef="#br1" timeOffset="56016.62">32152 1538 32255 0,'-4'4'2864'0,"1"-2"-2288"16,2 2-576-16,2-1 0 0,1-3 816 0,-1 3 48 16,0 3 16-16,0 4 0 0,3 6 416 0,0 3 96 15,1 6 16-15,1 4 0 0,1 5-816 0,3 2-144 16,0 1-48-16,0 1 0 0,1 4-16 0,1 3-16 16,1 2 0-16,0 3 0 0,0 3-368 0,0 2 0 0,0 1 0 15,-2 0 0-15,-2-1-160 0,-2-2 0 0,-3-5 0 0,-2-1 0 31,-2 0-880-31,-1-1-176 0,1 1-48 0,-1-4-10576 0,1-8-2128 0</inkml:trace>
  <inkml:trace contextRef="#ctx0" brushRef="#br1" timeOffset="56526.21">32567 1586 17503 0,'-4'-3'1552'0,"2"-1"-1232"0,-1 1-320 0,2 0 0 0,1 3 1936 0,0 0 336 15,1 0 64-15,-1 0 16 0,2-3-656 0,0 3-128 16,1-3-32-16,-1 3 0 0,2-3-432 0,-1 3-80 15,1 0-32-15,1 3 0 0,0-2 96 0,1 4 32 16,2 2 0-16,0 6 0 0,6 5-336 0,0 4-64 16,3 7-16-16,1 7 0 0,5 3-128 0,3 3-48 15,2 8 0-15,2-4 0 0,-1 1-16 0,2-4 0 16,1 1 0-16,3-2 0 16,5 3-288-16,3-1-64 0,3 3-16 0,1 0 0 15,0 0-144-15,0 0 0 0,0 2 0 0,-3-2 0 0,-3 0-288 0,-5-2 16 0,-5 0 0 0,-4-2 0 31,-2-1-112-31,-6-1-32 0,-2-1 0 0,-8-5 0 16,-2 0-512-16,-6-3-96 0</inkml:trace>
  <inkml:trace contextRef="#ctx0" brushRef="#br0" timeOffset="61220.75">30717 2206 1839 0,'5'-4'160'0,"-2"-1"-160"0,-2 4 0 0,0-1 0 0,-1 2 1856 0,0 0 352 16,0 0 64-16,-1-2 16 0,1 2-1712 0,-3 0-320 15,1-2-80-15,2 2-16 0,0 0 528 0,0 0 96 0,0 0 32 0,-25 2 0 16,20 2 192-16,-2-3 32 0,1 2 16 0,-2-1 0 15,1 2 800-15,1 0 144 0,-2 1 48 0,0-2 0 16,0 3-32-16,-1 1 0 0,1-1 0 0,-3 4 0 16,1-3-288-16,-1 4-64 0,-2 2-16 0,-2 0 0 15,2 2-656-15,-4 1-128 0,-1 0-32 0,1 3 0 16,-2-2-576-16,1 4-112 16,-2 4-16-16,-2 1-128 0,-2 2 144 0,1 2-144 0,-3 3 0 0,1 2 144 0,-1-3-144 0,3 0 0 15,-2-1 0-15,1-2 0 0,1-1 0 0,-1 0 192 16,1-2-192-16,-1-1 192 15,2-3-48-15,0 1 0 0,0-2 0 0,-1 1 0 16,0 0-144-16,1-2 160 0,2-1-160 0,0-3 160 0,1 2-160 0,2-2 0 16,1 0 0-16,2-1 128 0,1-1-128 0,2-4 192 15,2 1-192-15,3-4 192 16,0 2-64-16,2-3-128 0,3-2 192 0,1-3-64 16,2-1-128-16,1 0 160 0,2-1-160 0,2-2 160 15,3 0-160-15,1-1 160 0,4 1-160 0,1-3 160 0,3-1-160 0,3 1 0 16,3-1 0-16,3-1 128 0,3 4-128 0,0-1 0 15,5 4 0-15,1 1 0 0,4 2 0 0,1 2 0 16,0 2 0-16,0 0 0 16,-1 1 0-16,-1-2 0 0,1 3 0 0,0-2 0 15,1 1 0-15,-2-1 0 0,-5 0 0 0,0 0 0 16,-2 0 0-16,-3-2 0 0,-1 2 0 0,-5-2 0 0,1-2 0 16,-3 2 0-16,2-4 0 0,-3 3 0 0,0-2 0 0,0 1 0 15,0-2 0-15,0 3 0 0,1-2 0 0,0 1 0 16,1 2 0-16,-1-1 0 0,-1 0 0 0,-1 1-224 15,-2 1 80-15,1 1 16 0,-1-2 128 0,0 2-160 16,-2 0 160-16,0 0-160 0,-3 1 160 0,0-4 0 16,-2 4 0-16,-2-4 0 0,-1 1 0 0,-2 1 0 15,1-4 0-15,-4 2 0 0,1-3 0 0,-1 0 176 16,-1 0-176-16,-1 0 192 0,0 0 32 0,-1-4 16 16,2 1 0-16,-2 0 0 0,1 0 32 0,-1 0 16 0,1-4 0 15,-1 1 0-15,0-2-288 0,-1 0 160 0,0-1-160 16,-1 0 128-16,-1-1 32 0,0-3 0 0,-2 1 0 0,0-2 0 15,0 0 80-15,0-3 16 0,-1-2 0 0,0 0 0 16,-1 1-16-16,1-2 0 0,-2-2 0 0,-1 0 0 16,0 3-48-16,-1-4 0 0,-3 2 0 0,0 2 0 15,-2-2 112-15,-2-2 16 0,-2 4 0 0,-1-4 0 16,-1 2-160-16,-1 1-32 0,1-2 0 0,-1 0 0 16,2 1-128-16,-1-1 0 0,1-1 0 0,0 0 0 15,3-2 0-15,0 0 0 0,1 0 0 0,2-3 0 0,0 2 0 16,3-2 0-16,0 2 0 0,0 1 0 15,1-1 0-15,0 1 0 0,-1 0 0 0,-1-4 0 0,-1 2 0 0,0 1-176 16,-2-3 176-16,-1 2-128 16,-1 1-64-16,-1 2-16 0,1 0 0 0,-2 2 0 0,1 3-64 0,-1 1-16 15,-2 4 0-15,1 5 0 16,1 3-416-16,-2 6-64 0,0 4-32 0,1 5 0 16,1 1-208-16,2 6-32 0,1 5-16 0,1 1-18160 0</inkml:trace>
  <inkml:trace contextRef="#ctx0" brushRef="#br0" timeOffset="61996.92">30185 3246 29487 0,'-2'0'2624'0,"1"-3"-2112"16,0 3-512-16,1 0 0 0,0 0 832 0,0 0 48 0,0 0 16 0,-2 0 0 15,0 0 176-15,-1 3 32 0,0-3 16 16,-2 4 0-1,-2 1-528-15,-1 1-96 0,-3 4-32 0,-2 2 0 16,-3 2 64-16,-2 2 16 0,-6 5 0 0,-3 5 0 16,-3 0-208-16,-2 2-32 0,-1 3-16 0,-2 0 0 15,-1 1-144-15,0 3-16 0,1-3-128 0,0-1 192 16,2-2-64-16,0-1 0 0,3 0-128 0,-1-2 192 16,0 2-192-16,3-3-240 0,1-3 48 0,1-2 16 15,2-1-336-15,3-3-80 0,3-4-16 0,5-2 0 16,2-1-1168-16,4-3-224 0</inkml:trace>
  <inkml:trace contextRef="#ctx0" brushRef="#br0" timeOffset="62335.8">30440 3220 17503 0,'-13'0'1552'0,"3"0"-1232"0,0 1-320 0,4 2 0 16,3-3 4224-16,3 0 768 0,-1 0 176 0,0 2 16 15,-2 2-3136-15,1-2-640 0,2 6-128 0,2 0-32 16,4 5-800-16,2 0-144 0,2 1-48 0,1 4 0 15,2 4-256-15,3 0 160 0,2 6-160 0,-1 1 128 0,2 0-128 16,-3 2 0-16,-3 0 0 0,2 4 0 16,0 3 0-16,-3 0-176 0,0 0 48 0,-3 0 0 15,0 0-400-15,-2-3-80 0,0-3-16 0,-1-1 0 16,-1-1-1232-16,-1-3-256 0,-1 1-64 0,0 1-8128 16,-2-5-1616-16</inkml:trace>
  <inkml:trace contextRef="#ctx0" brushRef="#br0" timeOffset="62741.35">30788 3294 33167 0,'-4'0'1472'0,"1"0"304"0,1 3-1424 0,1-1-352 0,1 2 0 0,1-2 0 0,0 2 912 0,0 3 112 0,3 5 32 0,2 5 0 15,2 6-96-15,3 3-32 0,0 3 0 0,0-1 0 0,3 1-736 16,-2 2-192-16,2 1 0 0,-1 2 0 16,0 1-496-16,-1 1-128 0,-1 1-16 0,-1 1-16 15,-1-1-1632-15,-3-5-320 0,0-1-64 0,-2-3-11504 0</inkml:trace>
  <inkml:trace contextRef="#ctx0" brushRef="#br0" timeOffset="63972.44">32520 2430 4607 0,'3'-3'400'0,"-2"0"-400"0,-1-1 0 0,1 4 0 0,-1 0 3840 0,0 0 704 0,0 0 128 0,0 0 16 16,-1 0-1376-16,1-3-288 0,-1 3-48 0,1 0-16 15,0 0-976-15,0 0-208 0,0 0-48 0,0 0 0 16,0 0-912-16,-20-2-192 0,15 4-48 0,-1 1 0 16,-1 1-160-16,-1-1-32 0,-3 6-16 0,-2 3 0 15,0 2-368-15,-3 4 0 0,-4 6 0 0,-1 3 128 16,-3 5-128-16,0 3 0 15,-4 2 0-15,1 1 128 0,2 1-128 0,-2 1 0 0,-1-1 0 0,1-2 0 16,2-2 0-16,0-6 0 0,2 3 0 0,-1-1 0 16,2 0 0-16,0-2 144 0,1-1-144 0,1-2 0 15,1-1 192-15,1 0-64 0,-1-3 0 0,2-2-128 16,2-2 128-16,4-6-128 0,1-2 0 0,4 0 0 0,2-4 128 16,2 1-128-16,2-5 0 0,1-1 0 0,1 2 0 15,2-3-144-15,0 0-16 0,-1-3 0 0,1 3 16 0,-1 0 0 16,-1-1 0-16,1 1 0 0,-2 0 144 0,0 0 0 15,-1 1 0-15,0-1 0 0,0 3 0 0,0-3 144 16,0 0-144-16,0 2 160 0,0-2-32 0,0 0-128 16,0 0 192-16,0 0-64 0,0 0-128 0,0 0 192 15,20-11-192-15,-11 5 192 0,2 2-192 0,2-3 0 16,3 1 0-16,2-3 0 0,3 0 0 0,1 2 0 16,-1 1 0-16,2 0 0 0,2 2 0 0,2-1-192 15,4 4 64-15,1 1 128 0,4 3-256 0,1 0 64 16,0 3 0-16,2-2 16 0,-3 2 176 0,2 1-192 15,2 2 192-15,2 0-192 0,0-2 192 0,-2 2-160 16,1-3 160-16,1 0-160 0,-1 2 160 0,0-2-160 16,-2 0 160-16,-1 0-160 15,-3 0-16-15,-4 0 0 0,-1-2 0 0,-2 2 0 0,-2 1 176 0,0-1 0 0,-1 0 0 0,-1 0 0 16,-3 0 0-16,-3 0 128 0,0-2-128 0,-2 0 128 16,-2 2 16-16,1-3 16 0,1 0 0 0,0 0 0 15,3-2-160-15,0 1 0 0,0 1 0 0,1-3 0 16,0 0 0-16,0 0-144 0,-2-3 144 0,0 3-208 15,-5-2 208-15,-2 1-192 0,-1-2 192 0,-4 0-192 0,-2 0 192 16,-1 1 256-16,-3-2-48 0,-2 0-16 0,-3-2 320 0,-1 0 48 16,-3-3 16-16,-4 2 0 0,-2-6-192 0,-3 0-48 15,-1-2 0-15,-2-1 0 0,1 0-336 0,-1-3 128 16,-1-3-128-16,-3-4 0 0,2-2 224 0,-2-6-32 16,1 2 0-16,1-6 0 0,-1 3 160 0,2-3 32 15,0 1 0-15,2-4 0 0,2 2-128 0,-1-1-32 16,0 1 0-16,2 1 0 0,-1 3-224 0,-1 3 0 15,1 4-144-15,-1 3 144 0,-2 3-208 0,0 3 48 16,0 1 16-16,0 4 0 0,0-1-192 16,0 3-48-16,-1 2 0 0,-1 0 0 0,1-2 0 0,1 4 0 15,-1 0 0-15,1-1 0 16,0 2-96-16,0-2-32 0,1 1 0 0,3 2 0 0,1 0 112 0,2 2 16 16,2-1 0-16,2 4-17856 0</inkml:trace>
  <inkml:trace contextRef="#ctx0" brushRef="#br0" timeOffset="64284.6">32398 3351 41471 0,'-23'2'1840'15,"6"1"368"-15,0 1-1760 0,4-1-448 0,5 2 0 0,2-1 0 16,-2-1 592-16,-5 4 48 0,-8 5 0 0,-8 4 0 0,-4 4-16 16,-3 7 0-16,1 2 0 0,1 3 0 0,1-1-624 0,1 5-160 15,1 1-16-15,2 1 0 0,-1 3-144 0,2 0-48 0,0 3 0 16,2-2 0-1,0 2-320-15,4-4-64 0,2-1-16 0,4-5 0 16,3-3-1536-16,4-2-320 0</inkml:trace>
  <inkml:trace contextRef="#ctx0" brushRef="#br0" timeOffset="64607">32666 3255 34095 0,'-4'1'3024'0,"-1"1"-2416"0,0 1-480 0,2 0-128 0,0-1 272 0,1 3 48 0,0-2 0 0,-1 4 0 16,-5 1 1024-16,0 8 224 0,-2 4 32 0,0 5 16 15,0 3-912-15,3 1-176 0,0-1-32 0,5 1-16 0,2-1-176 0,4 0-48 0,1 1 0 0,4-1 0 16,4 1-32-16,2-1-16 0,3 2 0 0,5 1 0 16,0 0-208-16,4 1-208 0,0 2 32 0,3 1 16 31,1 1-224-31,-1 1-32 0,-2-2-16 0,2-1 0 16,-2-2-384-16,2 3-80 0,2 0 0 0,-1-1-16 31,-1-2-416-31,-3-1-80 0,-4-5 0 0</inkml:trace>
  <inkml:trace contextRef="#ctx0" brushRef="#br0" timeOffset="65065.8">32880 3473 36863 0,'-1'0'3264'0,"1"3"-2608"0,1-3-528 0,0 4-128 0,2-2 368 0,-1 3 32 15,2 4 16-15,2 3 0 0,3 7 224 0,4 7 32 16,6 11 16-16,3 5 0 0,5 5-432 0,4 0-96 15,1 1-16-15,0-1 0 0,2 0-144 0,-1-3 0 16,1 3 0-16,0-2 0 0,1-1-224 0,-1-3-128 16,1-2-32-16,-3-4 0 15,-1 0-1664-15,0 0-320 0,2-1-80 0</inkml:trace>
  <inkml:trace contextRef="#ctx0" brushRef="#br1" timeOffset="69174.82">29373 4024 24879 0,'-1'-3'2208'0,"1"2"-1760"0,0 1-448 15,0 0 0 1,0-2 432-16,1 0 0 0,0 2 0 0,-1-2 0 0,0-2-672 0,-1-2-128 0,0 1-16 0,0-1-16 31,-2 1-176-15,-1-1-48-16,-1-1 0 0,-1 1 0 0,0 0 368 0,-1 0 64 0,-2 2 0 0,-1-2 16 0,-1 0 1008 0,0 3 208 16,-2-3 48-16,0 2 0 15,-1 1 640-15,1 0 144 0,-2 1 32 0,-1 1 0 16,-2 1-320-16,0 0-64 0,-4 0-16 0,-1 0 0 0,0 0-624 15,-2 3-128-15,0 0-32 0,-2 3 0 0,1 1-464 0,-2 0-80 16,-2 1-32-16,0 3 0 0,0 2-144 0,-1-1 0 16,0 3 0-16,1-3 0 0,4 2 0 0,-1-2 0 15,1 4 0-15,-1 0 0 0,-1 3 0 0,1 0 0 16,0 3 0-16,-1 0 128 0,0 3 16 0,1 1 0 16,0 2 0-16,2-2 0 0,3 3-144 0,2-1 0 15,2 3 144-15,0-3-144 0,5 1 128 0,2 2-128 16,2-2 128-16,3 2-128 0,3 1 0 0,5-3 144 15,3 2-144-15,2-1 0 0,3 0 0 0,3-1 0 16,4-1 0-16,1-2 0 0,2-1 0 0,1 0 0 16,2-5 0-16,1 1 0 0,-2-5 128 0,-1 0-128 15,3 0 0-15,-2-1 0 0,3 1 160 0,-1 0-160 0,1 2 128 16,0-2-128-16,1 0 176 0,0-3-48 0,0 0-128 16,0 0 192-16,0-5-192 0,2 2 0 0,3-2 128 0,2-2-128 15,2 0 0-15,1-1 144 0,1-1-144 0,1-3 128 16,-2 0-128-16,1-2 0 0,2 0-192 0,-1-3 192 15,-2-2 0-15,-2 0 0 0,1-4 0 0,-3 1 0 16,2-3 0-16,-1-2 0 0,2-1 160 0,-2-1-160 16,0 0 304-16,-2-2-48 0,-1 2-16 0,-2-3 0 15,2 0-240-15,-4 0 144 0,0 0-144 0,-1-3 128 0,-2-3-128 16,0 2 128-16,-2-2-128 0,-2 0 128 0,0 3-128 16,-2-3 0-16,-2 3 0 0,0-2 0 0,-2 2 0 0,0 0 0 15,-2 1 0-15,-1 1 0 0,-2-2 0 0,0 3 160 16,-3 3-160-16,-1 0 160 0,-2 1 16 0,1 2 0 15,-2-2 0-15,-1 1 0 0,-1-1-176 0,-1 2 192 16,0-2-192-16,-1 1 192 0,1-3-192 0,-2 3 0 16,-1-2 0-16,-2 0 128 0,-1 0-128 0,0 1 0 15,-2-1 0-15,-3 0 0 0,1 0 0 0,0 1 0 16,-1-1 0-16,0 1 0 0,-1 2 0 0,2-2 0 16,1 4 0-16,0-1 0 0,1-1 0 0,1 3 0 15,0 2 0-15,3 0 0 0,0 3-192 0,1-1 16 0,0 2 16 16,0 1 0-16,1-2-160 0,2 1-16 0,-2 0-16 0,2 1 0 15,-1-2 224-15,0 1 128 0,0-2-160 0,1 2 160 16,-2-2 0-16,0 2 0 0,-2-2 0 0,1 0 160 16,-2 0 64-16,-2-1 16 0,2 1 0 0,-3-2 0 15,1 1 48-15,-1 0 16 0,0-2 0 0,0 2 0 16,0 1-304-16,1-1 0 0,0 1 0 0,-1 0 0 16,1 2-144-16,-1 2-96 0,1-2-16 15,-3 4 0-15,3-2-144 0,-4 1-48 16,1 1 0-16,-1 1 0 0,1 1 112 0,0-1 16 0,-1 2 0 0,2-1 0 0,0 2 64 0,0-1 0 15,0 0 16-15,0 0 0 16,2-2 48-16,0 1 0 0,1-2 0 0,0 0 0 16,3 0-432-16,0-2-80 15,2 1 0-15,1-2-16912 0</inkml:trace>
  <inkml:trace contextRef="#ctx0" brushRef="#br1" timeOffset="71215.88">28247 5257 20271 0,'0'-3'1792'0,"0"2"-1424"0,-2 1-368 15,2 0 0-15,0 0 1824 0,0 0 288 0,0-3 64 0,-1 2 16 16,1 1-576-16,-2-2-112 0,-1 2-32 0,3 0 0 16,0 0-752-16,0 0-144 15,0 0-48-15,-20 7 0 0,14-2 96 0,0-1 16 0,-1-1 0 0,-1 2 0 16,1 2-96-16,-2-4-16 0,0 4 0 0,0-1 0 16,0 0-128-16,-2 0-16 0,-3 4-16 0,-2 0 0 15,-1 2-112-15,-1 1-32 16,-1 0 0-16,-1 2 0 0,0 1 0 0,0 3 0 0,2-2 0 0,-1 2 0 0,2 2-64 15,1-2-16-15,2 1 0 0,2 1 0 16,1 1-144-16,2 3 0 0,2-1 0 0,2 3 0 0,0-1 0 0,2 0-176 31,3 1 176-31,-1-4-128 0,2 5 128 0,2-6-192 0,0 0 192 0,4-2-192 0,0-3 192 0,2-1-160 16,3-3 160-16,0 0-160 0,3 0 160 0,1-3 0 16,3-2-144-16,-2-2 144 0,2 2-176 0,1-2 48 15,-1-2 0-15,1 1 0 0,-1-2 0 0,2 0 0 16,0-2 0-16,0 2 0 0,1-3 128 0,0 0 0 15,0-4-144-15,1 1 144 0,-1 0 0 0,2-4 0 0,-2-1 0 16,0 0 0-16,-1-3 0 0,0 1 0 0,1-2 0 16,-1-2 192-16,0-2-192 0,-1 0 0 0,-3 1 0 0,-2-3 128 15,-1-1-128-15,-4 2 0 0,-2-2 0 0,-1-2 128 32,-2 2-128-32,-3-4 0 0,-2-3 0 0,-1-1 128 15,0 1 0-15,-3-5-128 0,-1-1 192 0,-1 0-64 0,-2 1 0 0,0-3 0 0,-1 4 0 0,-2 1 0 31,1 5-128-31,0-1 192 0,-1 5-192 0,-1-2 192 16,0 3-192-16,1 1-176 0,0 2 48 0,0 1 0 16,1 4-80-16,0 2-16 0,0-1 0 0,1 4 0 0,0 2-16 0,0 2 0 15,2 2 0-15,-2 2 0 16,0 2-976-16,2 2-192 0,-3 4-32 0,0 2-15104 16</inkml:trace>
  <inkml:trace contextRef="#ctx0" brushRef="#br1" timeOffset="71520.95">28316 5670 23951 0,'-9'5'2128'0,"3"0"-1696"0,1 1-432 0,3-3 0 0,2 0 3648 0,0 1 640 0,2-2 128 0,0 5 16 15,2 3-3216-15,1 5-656 0,5 1-128 0,1 4-32 16,4-1-96-16,0 2-32 0,3-2 0 0,2 1 0 16,1 1-272-16,1 2 0 0,1-1 0 0,-1 0 0 0,0 0 0 0,0 1 0 15,1-1 0-15,-3 0 0 31,-2-1-624-31,-1-1-16 0,-2 1-16 0,-2-5 0 0,-4 0-1680 0,0-4-336 0,0 1-64 0,-4-3-12224 0</inkml:trace>
  <inkml:trace contextRef="#ctx0" brushRef="#br1" timeOffset="72054.8">29280 5253 21183 0,'2'0'944'0,"-1"-3"192"0,0 2-912 0,0 1-224 0,0 0 0 0,-1 0 0 15,0 0 1104-15,2 0 176 0,-1 0 48 0,0-2 0 0,-1 2 976 0,0 0 192 16,0 0 32-16,0 0 16 0,0 0-1040 0,0 0-208 16,0 0-32-16,-22 3-16 15,15 4-816-15,-2-4-176 0,-1 3-16 0,-1 1-16 16,0 1-224-16,-3 2 128 0,1 0-128 0,-2 2 0 15,0-2 192-15,-1 3-48 0,-2 2-16 0,1 1 0 16,-1 2 48-16,-1 2 0 0,-1 2 0 0,-1 1 0 0,1 1 144 0,1 1 48 16,-2 3 0-16,1 5 0 0,1-1-48 0,2-1-16 15,1 1 0-15,4-1 0 0,2-2-96 0,1 2-16 16,3 1 0-16,1-1 0 0,4-1-16 0,1-3-16 16,2-1 0-16,2 1 0 0,2-3-160 0,1 3 0 15,3-3 0-15,1 0 0 0,2-1-384 0,-1-2-16 0,2 1 0 0,2-2 0 31,0-1-64-31,2 2-16 0,1-2 0 0,0 1 0 0,0 0-96 0,0-3-32 0,-1 3 0 0,0-5 0 16,-1-4-800-16,0 0-176 0,-1-1-16 16,1-3-16-16,-1-1-1264 0,0-1-240 0</inkml:trace>
  <inkml:trace contextRef="#ctx0" brushRef="#br1" timeOffset="73085.7">29557 5499 23039 0,'-3'0'2048'0,"0"0"-1648"15,2 0-400-15,0-2 0 0,-1 2 480 0,1 0 16 16,-1 0 0-16,-4 0 0 0,-2 0 400 0,-2 0 64 0,-2 2 32 16,-2-1 0-16,1 5-160 0,-2-2-48 15,-1 5 0-15,0-3 0 0,0 0 272 0,-2 4 48 0,3-4 16 0,-1 3 0 16,1 1-48-16,1-3-16 0,-1 2 0 0,2 1 0 16,1-2-640-16,1 0-128 15,1 0-32-15,3 0 0 0,0-2-256 0,3 0 0 16,0-1 0-16,3 0 0 0,1 1 128 0,2 0-128 15,2 1 0-15,-1-1 0 0,4 0 192 0,-1 3-64 0,1-3 0 0,3 0-128 16,0-1 160-16,0 1-160 0,2 0 128 0,1 1-128 16,0-2 0-16,1 2 0 0,-1-1 128 0,1 3-128 15,0-2-240-15,-1 2-80 0,0 1 0 0,-2 0-16 16,2 2-368 0,-3-2-80-16,-1 2-16 0,0 1 0 0,-2-1 592 0,0 0 208 0,0 1-144 0,-2 0 144 0,-2-3 192 0,1 3 112 15,-3-1 16-15,0 0 16 0,-1 1-16 16,-2-3 0-16,-2 2 0 0,-2-2 0 15,0 2 112-15,-3-2 16 0,1-1 0 0,-1-2 0 0,0-1-240 0,-1 1-32 16,0-1-16-16,2-3 0 0,-2 1-160 0,-1 1-224 16,1-1 48-16,-2-1 16 15,0 2-1088-15,-1-1-224 0,-1 0-32 0,-1 0-16 16,-1 1-1360-16,0-2-288 0,0 0-48 0,0-3-9120 0</inkml:trace>
  <inkml:trace contextRef="#ctx0" brushRef="#br1" timeOffset="73540.85">29850 5228 10127 0,'3'-4'896'0,"-2"1"-704"0,2 3-192 0,-2-3 0 0,0 3 1200 0,0 0 208 0,0 0 32 0,1 0 16 15,1-2 320-15,1 1 64 0,0 1 16 16,0 1 0-16,-1 1 128 0,0 2 48 16,-1 2 0-16,-2 4 0 0,0 5-416 0,-1 1-80 15,-2 3 0-15,0 3-16 0,-1 0-432 0,-1 3-64 16,0 1-32-16,0 0 0 0,-1 1-672 0,0-1-144 15,0 0-32-15,1-1 0 16,0-3-1104-16,1-4-240 0,2 1-32 0,-1-5-9552 0,2-2-1904 16</inkml:trace>
  <inkml:trace contextRef="#ctx0" brushRef="#br1" timeOffset="74158.73">29984 6117 32255 0,'0'2'2864'0,"1"-2"-2288"0,-1 0-576 0,1 0 0 16,1 1 464-16,-1 1-16 0,1-2 0 0,2 4 0 16,1-2 192-16,1 5 48 0,3 2 0 0,1 1 0 15,0 5-176-15,-1 1-48 0,1 2 0 0,-1 3 0 16,0-2 80-16,-1 4 16 0,0 0 0 0,-1 3 0 16,1-4-384-16,-2 3-176 0,0-1 160 0,0-2-160 15,0 3 128-15,-2-4-128 0,0 1 0 0,-3 0 144 31,0-2-592-31,-3-2-128 0,-3 1-32 0,-1-7 0 16,-2 2-176-16,0-5-48 0,-4 1 0 0,1-7 0 0,-1 0-16 0,-2-3-16 16,-1 0 0-16,-1-6-13968 0</inkml:trace>
  <inkml:trace contextRef="#ctx0" brushRef="#br1" timeOffset="76494.55">30665 5639 21183 0,'-1'0'1888'0,"0"0"-1504"0,1 0-384 0,0 0 0 0,0 0 816 0,0 0 80 16,0 0 32-16,0 0 0 0,-1 0 128 0,1 0 32 15,-2 0 0-15,2 0 0 0,0 0-800 0,0 0-160 16,0 0-128-16,0 0 192 16,0 0-720-16,0 0-144 0,0 0-32 0,0 0 0 0,0 0 880 0,0 0 160 15,-17-10 48-15,13 7 0 0,2 3 768 0,-1 0 176 16,0 0 16-16,-1-2 16 0,1 2-432 0,0 0-96 16,0 0 0-16,1 0-16 0,-1 0-400 0,2 0-80 15,-1 0-16-15,2 0 0 0,-2 0-320 0,2 0 0 16,0 0 0-16,0 0 0 0,2 0 160 0,-2 0 16 0,0 0 0 15,0 0 0-15,0 0-16 0,0 0 0 0,0 0 0 16,0 0 0-16,0 0 80 0,0 0 16 16,0 0 0-16,0 0 0 0,0 0 80 0,0 0 32 0,0 0 0 0,0 0 0 15,0 0-112-15,-18 11-32 0,15-11 0 0,0 0 0 16,1 1-224-16,-1-1 128 16,2 0-128-16,0 0 0 0,1 0 0 0,0-1 0 0,0 1 0 0,0 0 0 15,1 0 0-15,-1 0 0 0,0 0 0 0,0 0 0 16,0 0 0-16,0 0 0 0,0 0 0 0,0 0 0 15,0 0 0-15,0 0 0 0,0 0 0 0,0 0 0 16,0 0 0-16,0 0 192 0,0 0-48 0,0 0-16 0,0 0-128 0,0 0 160 16,0 0-160-16,0 0 160 0,0 0-160 0,0 0 0 15,0 0 0-15,0 0 0 0,0 0 0 0,0 0 0 16,0 0 0-16,0 0 0 0,0 0 0 0,0 0-144 16,0 0 144-16,0 0 0 0,0 0 0 0,0 0 0 15,0 0 0-15,0 0 0 0,0 0 0 0,0 0 128 16,0 0 0-16,0 0 16 0,0 0 16 0,0 0 0 15,0 0 0-15,0 0 0 0,0 0-160 0,0 0 192 16,0 0-192-16,0 0 192 0,0 0-192 0,0 0 0 0,0 0 0 0,-9 17 0 16,8-14 0-16,0-1 0 0,-2-1 0 0,1 2 0 15,-2-1 0-15,0 2 0 0,1 2 0 0,-1-2 0 16,-1 2 0-16,0 0 0 0,-1-2 0 0,1 1 0 16,-1 0 0-16,0 0 0 0,1-1 144 15,-2-2-144-15,3 2 0 0,-1-2 144 0,1 0-144 0,0 0 0 16,0-2 240-16,2 0-64 0,0 1-16 0,-1-1 0 15,1 0 16-15,-1 2 0 0,-1-1 0 0,1-1 0 16,-1 2-16-16,-1-1 0 0,0 4 0 0,-1-1 0 16,0-1-160-16,0 3 128 0,-1-3-128 0,1 4 128 0,0-4-128 15,1 4 160-15,0-4-160 0,0 2 160 0,1-1-160 0,2 0 0 16,-1-2 0-16,2 2 0 0,0-2 0 0,0-2 0 16,0 2-176-16,-1 0 176 0,2-2 0 0,0 0 0 15,-1 2 0-15,1-2 0 0,-1 0 0 0,1 2 0 16,-1 0 0-16,-2-2 0 15,2 3 0-15,-2-2 0 0,0 3 128 0,0 1-128 0,0-4 0 0,-1 4 128 16,1-2-128-16,0 0 0 0,1 1 128 0,0-2-128 16,1-1 128-16,-2 2-128 0,3-2 0 0,-1 0 128 15,1 1-128-15,1 0 0 0,-1-2 0 0,0 0 0 0,0 0 0 0,1 0 0 32,-1 1-176-32,0-1 0 0,0 0 0 0,0 0 0 0,0 0 176 0,0 0-208 0,0 0 80 0,0 0 128 15,0 0 0-15,0 0 0 0,-6 19 0 0,5-16 0 16,0 2 0-16,0-1 0 0,-1 0 0 0,1 1 128 31,0-1-128-31,0-1 128 0,1 1-128 0,-2-2 128 0,2 2-128 0,-1-1 0 0,1-1 0 0,-1-1 0 16,1 2 0-16,0-3 0 0,-1 2 0 15,1-2 0-15,0 1 128 0,0-1-128 0,0 0 0 0,0 0 128 16,1 3-128-16,-1-3 128 0,0 0-128 0,0 0 128 0,0 0-128 16,0 0 0-16,0 0 144 0,0 0-144 0,0 0 0 15,0 0 0 1,0 0 0-16,0 18 0 0,0-11 0 0,0-4 0 15,-1 4 0-15,1-4 0 0,0 3 0 0,0-2 0 16,0 1 0-16,0-1 0 0,1 2 0 0,-1-5 0 16,0 4 0-16,0-4 0 0,1 2 0 0,0-3 0 15,-1 2 0-15,2-2 0 0,-2 2 128 0,1-2-128 16,-1 0 128-16,0 2-128 0,0-2 128 0,0 0-128 16,0 0 160-16,0 0-160 0,0 0 160 0,0 0-160 15,0 0 160-15,0 0-160 0,5 22 128 0,-3-18-128 0,-2 2 0 0,4 0 144 16,-2 1-144-16,2-1 0 0,0 0 0 0,0 0 0 15,-1 0 0-15,1-2 0 0,0 0 0 0,-1 1 0 16,1-2 0-16,0 0 0 0,0 1 0 0,-2-4 0 16,0 2 0-16,1-1-192 0,-1-1 64 0,0 0 128 15,-1 3 0-15,0-6 0 0,0 3 0 0,1 0 0 16,-2-1 0-16,1 1-144 0,1 0 144 0,0-2 0 16,-2 2 0-16,0 0 128 0,0 0 0 0,0 0 16 15,0 0-144-15,0 0 0 0,21-13 0 0,-16 11 0 16,1 1 0-16,1-2 0 0,3-1 0 0,0 1 0 0,2 0 0 15,-1-1 0-15,3 2-192 0,0-2 192 0,-2 2 0 16,0-1 0-16,-1 2 0 0,-1-1 0 0,-1-1-128 16,-2 2 128-16,0-2 0 0,-2 2 0 0,-2-1 0 0,0-1 0 15,-1 0 0-15,-1-1 0 0,-1 1-160 0,0-3 160 16,0-1-208-16,-1-2 80 16,0-1-320-16,-1-2-48 0,0-1-16 0,-1 0 0 0,0-2 112 0,-1-1 16 15,2-3 0-15,-1 1 0 0,2 1 112 0,0-2 16 16,0 0 16-16,1 0 0 0,0 1 240 0,-2 2 0 15,2 3 0-15,0 0 160 0,-1 3 160 0,0-1 48 0,0 4 0 16,-2 1 0-16,2 2-32 0,-1-2 0 0,0 3 0 0,0 0 0 16,-1 3-96-16,2-3-32 0,0 2 0 0,0 1 0 15,-1 0-208-15,1 0 0 0,1 0 0 0,0 1 0 16,0-1 0-16,0 0-256 0,0 0 16 0,0 0 16 16,0 0 64-16,0 0 16 0,5 21 0 0,-2-15 0 15,-1 2 144-15,1 2 0 0,-1 1 0 0,2 2 0 16,1 2 0-16,0-1 0 0,2 4 0 0,2-2 0 15,1 7 0-15,1-4 256 0,4 5-64 0,1-2-16 16,0 4-176-16,1-1 192 0,2 3-192 16,0-2 192-16,0-1-192 0,0 1 0 0,-1-1 0 0,-1-3 128 0,-1-2-128 15,-1-2 0-15,1 1 0 0,-1-3 0 0,0-1-256 0,0-2-96 16,1 1-16-16,-4-3 0 16,1-3-384-16,-2-2-80 0,-1-1 0 0,-2-4-17856 15</inkml:trace>
  <inkml:trace contextRef="#ctx0" brushRef="#br1" timeOffset="83766.45">31135 5241 28559 0,'-4'0'2544'0,"1"-3"-2032"0,0 3-512 0,2 0 0 16,1 0 784-16,-1 0 64 0,-2 0 16 0,0 0 0 15,-2 0-720-15,-2 3-144 0,1-3 0 0,0 2 0 16,1 2 0-16,0 2 0 0,0 0 0 0,2 1 0 16,0 2 128-16,-1-1 80 0,1 3 16 0,0 2 0 15,1 0-224-15,-2 0 0 0,2 5 128 0,-1-2-128 16,2 2 0-16,0 2 176 0,-1-1-176 0,0 3 160 15,-1-2-848-15,1 2-160 0</inkml:trace>
  <inkml:trace contextRef="#ctx0" brushRef="#br1" timeOffset="84578.66">31262 5066 9215 0,'2'0'816'0,"-2"0"-656"16,0 0-160-16,0 0 0 0,0 0 1056 0,1 0 176 15,-1 0 48-15,0 0 0 0,1 0 640 0,0-2 128 16,2 2 16-16,-3 0 16 0,0 0 16 0,0 0 0 15,0 0 0-15,0 0 0 0,18-13-432 0,-14 12-96 16,0 1-16-16,1-2 0 0,0-1-336 0,0 2-64 16,0 1 0-16,0 0-16 0,0 0-416 0,-1 4-80 0,3-2 0 0,-2 4-16 15,-2 4-304-15,4 0-64 0,-1 6-16 0,1 0 0 16,2 6-112-16,-1 6 0 0,4 1-128 0,-1 5 192 16,1 4-192-16,3 4 0 0,0 3 0 0,0 2 0 15,1 2 0-15,-2 6 128 0,3-1-128 0,-4-1 0 16,1-2 0-16,-2-1 0 0,0 1 0 0,-2-1 0 15,-1-5 0-15,-4 2 0 0,-4-3 0 0,-2 1 0 0,-4 1 320 16,-2 2-48-16,-3-1 0 0,-3-2 0 0,-3-1-144 0,-2 0-128 16,-2-5 144-16,-1 1-144 0,-3-2 192 0,-2 1-64 15,-1 1-128-15,0-1 192 16,-3-2-528-16,-1 1-112 0,1-3-32 0,0-6-12240 16,-1 0-2448-16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1945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[cut demo of moving around in grid world program]</a:t>
            </a:r>
          </a:p>
        </p:txBody>
      </p:sp>
      <p:sp>
        <p:nvSpPr>
          <p:cNvPr id="1945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52C0BAA-F2C0-47C6-A20B-733CA31DCFFD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355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In search problems: did not talk about actions, but about successor functions --- now the information inside the successor function is unpacked into actions, transitions and reward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Write out S, A, example entry in T, entry in R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Reward function different from the book : R(</a:t>
            </a:r>
            <a:r>
              <a:rPr lang="en-US" dirty="0" err="1">
                <a:ea typeface="ＭＳ Ｐゴシック" pitchFamily="34" charset="-128"/>
              </a:rPr>
              <a:t>s,a,s</a:t>
            </a:r>
            <a:r>
              <a:rPr lang="ja-JP" altLang="en-US" dirty="0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)</a:t>
            </a:r>
          </a:p>
          <a:p>
            <a:r>
              <a:rPr lang="en-US" dirty="0">
                <a:ea typeface="ＭＳ Ｐゴシック" pitchFamily="34" charset="-128"/>
              </a:rPr>
              <a:t>In book simpler for equations, but not useful for the projects.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Need to modify </a:t>
            </a:r>
            <a:r>
              <a:rPr lang="en-US" dirty="0" err="1">
                <a:ea typeface="ＭＳ Ｐゴシック" pitchFamily="34" charset="-128"/>
              </a:rPr>
              <a:t>expectimax</a:t>
            </a:r>
            <a:r>
              <a:rPr lang="en-US" dirty="0">
                <a:ea typeface="ＭＳ Ｐゴシック" pitchFamily="34" charset="-128"/>
              </a:rPr>
              <a:t> a tiny little bit to account for rewards along the way, but that</a:t>
            </a:r>
            <a:r>
              <a:rPr lang="en-US" altLang="en-US" dirty="0">
                <a:ea typeface="ＭＳ Ｐゴシック" pitchFamily="34" charset="-128"/>
              </a:rPr>
              <a:t>’</a:t>
            </a:r>
            <a:r>
              <a:rPr lang="en-US" dirty="0">
                <a:ea typeface="ＭＳ Ｐゴシック" pitchFamily="34" charset="-128"/>
              </a:rPr>
              <a:t>s something you should be able to do, and so you can already solve MDP</a:t>
            </a:r>
            <a:r>
              <a:rPr lang="en-US" altLang="en-US" dirty="0">
                <a:ea typeface="ＭＳ Ｐゴシック" pitchFamily="34" charset="-128"/>
              </a:rPr>
              <a:t>’</a:t>
            </a:r>
            <a:r>
              <a:rPr lang="en-US" dirty="0">
                <a:ea typeface="ＭＳ Ｐゴシック" pitchFamily="34" charset="-128"/>
              </a:rPr>
              <a:t>s  (not in most efficient way)</a:t>
            </a:r>
          </a:p>
        </p:txBody>
      </p:sp>
      <p:sp>
        <p:nvSpPr>
          <p:cNvPr id="2355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C69A4D5-BA7F-4965-9F32-D31D11C0DA97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560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Like search: successor function only depended on current state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Can make this happen by stuffing more into the state;  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Very similar to search problems: when solving a maze with food pellets, we stored which food pellets were eaten </a:t>
            </a: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2560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CAB68C1-092D-468B-8690-7D27B27041C8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2765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Dan has a DEMO for this.</a:t>
            </a:r>
          </a:p>
        </p:txBody>
      </p:sp>
      <p:sp>
        <p:nvSpPr>
          <p:cNvPr id="2765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600E29C-1E14-41D6-ACAF-300C17152C8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88759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468048-BEC0-C38E-5A9C-E64D5C15DB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Slide Image Placeholder 1">
            <a:extLst>
              <a:ext uri="{FF2B5EF4-FFF2-40B4-BE49-F238E27FC236}">
                <a16:creationId xmlns:a16="http://schemas.microsoft.com/office/drawing/2014/main" id="{F3567490-E5B5-596F-B5F4-E2CBD6419BBC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2135188" y="579438"/>
            <a:ext cx="5145087" cy="2894012"/>
          </a:xfrm>
          <a:ln/>
        </p:spPr>
      </p:sp>
      <p:sp>
        <p:nvSpPr>
          <p:cNvPr id="29698" name="Notes Placeholder 2">
            <a:extLst>
              <a:ext uri="{FF2B5EF4-FFF2-40B4-BE49-F238E27FC236}">
                <a16:creationId xmlns:a16="http://schemas.microsoft.com/office/drawing/2014/main" id="{22424ACD-AA92-4314-34B5-11384FC62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R(s) = the </a:t>
            </a:r>
            <a:r>
              <a:rPr lang="ja-JP" altLang="en-US">
                <a:ea typeface="ＭＳ Ｐゴシック" pitchFamily="34" charset="-128"/>
              </a:rPr>
              <a:t>“</a:t>
            </a:r>
            <a:r>
              <a:rPr lang="en-US" altLang="ja-JP">
                <a:ea typeface="ＭＳ Ｐゴシック" pitchFamily="34" charset="-128"/>
              </a:rPr>
              <a:t>living reward</a:t>
            </a:r>
            <a:r>
              <a:rPr lang="ja-JP" altLang="en-US">
                <a:ea typeface="ＭＳ Ｐゴシック" pitchFamily="34" charset="-128"/>
              </a:rPr>
              <a:t>”</a:t>
            </a:r>
            <a:endParaRPr lang="en-US" altLang="ja-JP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29699" name="Slide Number Placeholder 3">
            <a:extLst>
              <a:ext uri="{FF2B5EF4-FFF2-40B4-BE49-F238E27FC236}">
                <a16:creationId xmlns:a16="http://schemas.microsoft.com/office/drawing/2014/main" id="{7015719C-2CDC-FB29-5AF5-0E3F981B16E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B0DC0F6-EF13-4C52-ACF2-48065D1392E1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512846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ea typeface="ＭＳ Ｐゴシック" pitchFamily="34" charset="-128"/>
              </a:rPr>
              <a:t>Rewards in the future (deeper in the tree) matter less</a:t>
            </a:r>
          </a:p>
          <a:p>
            <a:endParaRPr lang="en-US">
              <a:ea typeface="ＭＳ Ｐゴシック" pitchFamily="34" charset="-128"/>
            </a:endParaRPr>
          </a:p>
          <a:p>
            <a:r>
              <a:rPr lang="en-US">
                <a:ea typeface="ＭＳ Ｐゴシック" pitchFamily="34" charset="-128"/>
              </a:rPr>
              <a:t>Interesting: running expectimax, if having to truncate the search, then not losing much; e.g.,  less then \gamma^d / (1-\gamma)</a:t>
            </a:r>
          </a:p>
          <a:p>
            <a:endParaRPr lang="en-US">
              <a:ea typeface="ＭＳ Ｐゴシック" pitchFamily="34" charset="-128"/>
            </a:endParaRP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48DDD6D-317B-4886-9A60-0B722A074D75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Discuss computational complexity: S * A * S   times number of iterations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updates not in place [if in place, it means something else and not even clear what it means]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2D01F0-63A4-49FC-8DAB-288B21321D7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1103909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139700" y="768350"/>
            <a:ext cx="6819900" cy="3836988"/>
          </a:xfrm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Discuss computational complexity: S * A * S   times number of iterations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updates not in place [if in place, it means something else and not even clear what it means]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2D01F0-63A4-49FC-8DAB-288B21321D7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71776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98704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just shows V and Q values, snapshots on next slides.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46A54-71DD-48C4-8071-9DA185745F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295884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just shows V and Q values, snapshots on next slides.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46A54-71DD-48C4-8071-9DA185745F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40315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just shows V and Q values, snapshots on next slides.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46A54-71DD-48C4-8071-9DA185745F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835328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52725" y="533400"/>
            <a:ext cx="4729163" cy="2660650"/>
          </a:xfrm>
          <a:ln/>
        </p:spPr>
      </p:sp>
      <p:sp>
        <p:nvSpPr>
          <p:cNvPr id="67586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Let</a:t>
            </a:r>
            <a:r>
              <a:rPr lang="ja-JP" altLang="en-US">
                <a:ea typeface="ＭＳ Ｐゴシック" pitchFamily="34" charset="-128"/>
              </a:rPr>
              <a:t>’</a:t>
            </a:r>
            <a:r>
              <a:rPr lang="en-US" altLang="ja-JP" dirty="0">
                <a:ea typeface="ＭＳ Ｐゴシック" pitchFamily="34" charset="-128"/>
              </a:rPr>
              <a:t>s start by equations that characterize these quantities through mutual recursions.  [step through this by writing on slide, one step at a time]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Recursive characterization of V* in terms of V*; not necessarily helpful; but it is a characterization.</a:t>
            </a:r>
          </a:p>
          <a:p>
            <a:endParaRPr lang="en-US" dirty="0">
              <a:ea typeface="ＭＳ Ｐゴシック" pitchFamily="34" charset="-128"/>
            </a:endParaRP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this is a set of equations that needs to be satisfied; but it could have multiple solutions (it does not, but at this stage of our knowledge it could).</a:t>
            </a:r>
          </a:p>
        </p:txBody>
      </p:sp>
      <p:sp>
        <p:nvSpPr>
          <p:cNvPr id="6758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E7E75B-705E-4367-8AB0-DE7E9DB4A734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60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4797076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752725" y="533400"/>
            <a:ext cx="4729163" cy="2660650"/>
          </a:xfrm>
          <a:ln/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Discuss computational complexity: S * A * S   times number of iterations</a:t>
            </a:r>
          </a:p>
          <a:p>
            <a:endParaRPr lang="en-US" dirty="0">
              <a:ea typeface="ＭＳ Ｐゴシック" pitchFamily="34" charset="-128"/>
            </a:endParaRPr>
          </a:p>
          <a:p>
            <a:r>
              <a:rPr lang="en-US" dirty="0">
                <a:ea typeface="ＭＳ Ｐゴシック" pitchFamily="34" charset="-128"/>
              </a:rPr>
              <a:t>Note: updates not in place [if in place, it means something else and not even clear what it means]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8810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D2D01F0-63A4-49FC-8DAB-288B21321D7F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8810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115519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Demo steps through value iteration; snapshots of values shown on next slides.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5546A54-71DD-48C4-8071-9DA185745F9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8989792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1345824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28515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395722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7384114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7163812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805187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17333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2973718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084924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5998448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738263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1638666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2458701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752725" y="533400"/>
            <a:ext cx="4732338" cy="2662238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Assuming zero living reward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CC9163-7EC6-4747-8782-88871FDBE12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057792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3180373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101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47636767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1C2587-C0BF-41B9-B0FA-D76263C040D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629120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841182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1191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9532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54699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6443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981394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128465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98969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3981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81737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4/12/2026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65180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177597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0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ketrinayim.tumblr.com/post/47522217578/cast-of-characters-designed-for-the-fall-2012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w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wmf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tags" Target="../tags/tag3.xml"/><Relationship Id="rId7" Type="http://schemas.openxmlformats.org/officeDocument/2006/relationships/image" Target="../media/image14.png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image" Target="../media/image13.jpeg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pn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230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customXml" Target="../ink/ink2.xml"/><Relationship Id="rId7" Type="http://schemas.openxmlformats.org/officeDocument/2006/relationships/customXml" Target="../ink/ink4.xml"/><Relationship Id="rId2" Type="http://schemas.openxmlformats.org/officeDocument/2006/relationships/image" Target="../media/image230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420.png"/><Relationship Id="rId5" Type="http://schemas.openxmlformats.org/officeDocument/2006/relationships/customXml" Target="../ink/ink3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png"/><Relationship Id="rId7" Type="http://schemas.openxmlformats.org/officeDocument/2006/relationships/image" Target="../media/image7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hyperlink" Target="https://ketrinayim.tumblr.com/post/47522217578/cast-of-characters-designed-for-the-fall-2012" TargetMode="External"/><Relationship Id="rId5" Type="http://schemas.openxmlformats.org/officeDocument/2006/relationships/image" Target="../media/image5.png"/><Relationship Id="rId10" Type="http://schemas.openxmlformats.org/officeDocument/2006/relationships/image" Target="../media/image200.png"/><Relationship Id="rId4" Type="http://schemas.openxmlformats.org/officeDocument/2006/relationships/image" Target="../media/image4.png"/><Relationship Id="rId9" Type="http://schemas.openxmlformats.org/officeDocument/2006/relationships/customXml" Target="../ink/ink5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customXml" Target="../ink/ink6.xml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10" Type="http://schemas.openxmlformats.org/officeDocument/2006/relationships/hyperlink" Target="https://ketrinayim.tumblr.com/post/47522217578/cast-of-characters-designed-for-the-fall-2012" TargetMode="External"/><Relationship Id="rId4" Type="http://schemas.openxmlformats.org/officeDocument/2006/relationships/image" Target="../media/image5.png"/><Relationship Id="rId9" Type="http://schemas.openxmlformats.org/officeDocument/2006/relationships/image" Target="../media/image2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4.png"/><Relationship Id="rId4" Type="http://schemas.openxmlformats.org/officeDocument/2006/relationships/customXml" Target="../ink/ink7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png"/><Relationship Id="rId7" Type="http://schemas.openxmlformats.org/officeDocument/2006/relationships/image" Target="../media/image7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11" Type="http://schemas.openxmlformats.org/officeDocument/2006/relationships/hyperlink" Target="https://ketrinayim.tumblr.com/post/47522217578/cast-of-characters-designed-for-the-fall-2012" TargetMode="External"/><Relationship Id="rId5" Type="http://schemas.openxmlformats.org/officeDocument/2006/relationships/image" Target="../media/image5.png"/><Relationship Id="rId10" Type="http://schemas.openxmlformats.org/officeDocument/2006/relationships/image" Target="../media/image25.png"/><Relationship Id="rId4" Type="http://schemas.openxmlformats.org/officeDocument/2006/relationships/image" Target="../media/image4.png"/><Relationship Id="rId9" Type="http://schemas.openxmlformats.org/officeDocument/2006/relationships/customXml" Target="../ink/ink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.xml"/><Relationship Id="rId6" Type="http://schemas.openxmlformats.org/officeDocument/2006/relationships/image" Target="../media/image28.png"/><Relationship Id="rId5" Type="http://schemas.openxmlformats.org/officeDocument/2006/relationships/customXml" Target="../ink/ink9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3.xml"/><Relationship Id="rId6" Type="http://schemas.openxmlformats.org/officeDocument/2006/relationships/customXml" Target="../ink/ink10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ketrinayim.tumblr.com/post/47522217578/cast-of-characters-designed-for-the-fall-2012" TargetMode="Externa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1.xml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3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tags" Target="../tags/tag7.xml"/><Relationship Id="rId7" Type="http://schemas.openxmlformats.org/officeDocument/2006/relationships/image" Target="../media/image42.png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41.png"/><Relationship Id="rId11" Type="http://schemas.openxmlformats.org/officeDocument/2006/relationships/image" Target="../media/image45.png"/><Relationship Id="rId5" Type="http://schemas.openxmlformats.org/officeDocument/2006/relationships/image" Target="../media/image40.png"/><Relationship Id="rId10" Type="http://schemas.openxmlformats.org/officeDocument/2006/relationships/customXml" Target="../ink/ink12.xml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44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tags" Target="../tags/tag10.xml"/><Relationship Id="rId7" Type="http://schemas.openxmlformats.org/officeDocument/2006/relationships/image" Target="../media/image43.png"/><Relationship Id="rId12" Type="http://schemas.openxmlformats.org/officeDocument/2006/relationships/image" Target="../media/image47.png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6" Type="http://schemas.openxmlformats.org/officeDocument/2006/relationships/image" Target="../media/image42.png"/><Relationship Id="rId11" Type="http://schemas.openxmlformats.org/officeDocument/2006/relationships/customXml" Target="../ink/ink13.xml"/><Relationship Id="rId5" Type="http://schemas.openxmlformats.org/officeDocument/2006/relationships/notesSlide" Target="../notesSlides/notesSlide7.xml"/><Relationship Id="rId10" Type="http://schemas.openxmlformats.org/officeDocument/2006/relationships/image" Target="../media/image46.png"/><Relationship Id="rId4" Type="http://schemas.openxmlformats.org/officeDocument/2006/relationships/slideLayout" Target="../slideLayouts/slideLayout13.xml"/><Relationship Id="rId9" Type="http://schemas.openxmlformats.org/officeDocument/2006/relationships/image" Target="../media/image40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0.png"/><Relationship Id="rId4" Type="http://schemas.openxmlformats.org/officeDocument/2006/relationships/image" Target="../media/image100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91.png"/><Relationship Id="rId7" Type="http://schemas.openxmlformats.org/officeDocument/2006/relationships/customXml" Target="../ink/ink14.xml"/><Relationship Id="rId2" Type="http://schemas.openxmlformats.org/officeDocument/2006/relationships/image" Target="../media/image81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30.png"/><Relationship Id="rId5" Type="http://schemas.openxmlformats.org/officeDocument/2006/relationships/image" Target="../media/image120.png"/><Relationship Id="rId4" Type="http://schemas.openxmlformats.org/officeDocument/2006/relationships/image" Target="../media/image100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png"/><Relationship Id="rId7" Type="http://schemas.openxmlformats.org/officeDocument/2006/relationships/image" Target="../media/image7.png"/><Relationship Id="rId2" Type="http://schemas.openxmlformats.org/officeDocument/2006/relationships/image" Target="../media/image24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hyperlink" Target="https://ketrinayim.tumblr.com/post/47522217578/cast-of-characters-designed-for-the-fall-2012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ketrinayim.tumblr.com/post/47522217578/cast-of-characters-designed-for-the-fall-2012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ketrinayim.tumblr.com/post/47522217578/cast-of-characters-designed-for-the-fall-2012" TargetMode="External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4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53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10" Type="http://schemas.openxmlformats.org/officeDocument/2006/relationships/image" Target="../media/image55.png"/><Relationship Id="rId4" Type="http://schemas.openxmlformats.org/officeDocument/2006/relationships/image" Target="../media/image50.png"/><Relationship Id="rId9" Type="http://schemas.openxmlformats.org/officeDocument/2006/relationships/customXml" Target="../ink/ink15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12.xml"/><Relationship Id="rId6" Type="http://schemas.openxmlformats.org/officeDocument/2006/relationships/image" Target="../media/image56.png"/><Relationship Id="rId5" Type="http://schemas.openxmlformats.org/officeDocument/2006/relationships/customXml" Target="../ink/ink16.xml"/><Relationship Id="rId4" Type="http://schemas.openxmlformats.org/officeDocument/2006/relationships/image" Target="../media/image50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tags" Target="../tags/tag20.xml"/><Relationship Id="rId13" Type="http://schemas.openxmlformats.org/officeDocument/2006/relationships/tags" Target="../tags/tag25.xml"/><Relationship Id="rId18" Type="http://schemas.openxmlformats.org/officeDocument/2006/relationships/image" Target="../media/image34.png"/><Relationship Id="rId26" Type="http://schemas.openxmlformats.org/officeDocument/2006/relationships/image" Target="../media/image62.png"/><Relationship Id="rId3" Type="http://schemas.openxmlformats.org/officeDocument/2006/relationships/tags" Target="../tags/tag15.xml"/><Relationship Id="rId21" Type="http://schemas.openxmlformats.org/officeDocument/2006/relationships/image" Target="../media/image57.png"/><Relationship Id="rId7" Type="http://schemas.openxmlformats.org/officeDocument/2006/relationships/tags" Target="../tags/tag19.xml"/><Relationship Id="rId12" Type="http://schemas.openxmlformats.org/officeDocument/2006/relationships/tags" Target="../tags/tag24.xml"/><Relationship Id="rId17" Type="http://schemas.openxmlformats.org/officeDocument/2006/relationships/image" Target="../media/image33.png"/><Relationship Id="rId25" Type="http://schemas.openxmlformats.org/officeDocument/2006/relationships/image" Target="../media/image61.png"/><Relationship Id="rId2" Type="http://schemas.openxmlformats.org/officeDocument/2006/relationships/tags" Target="../tags/tag14.xml"/><Relationship Id="rId16" Type="http://schemas.openxmlformats.org/officeDocument/2006/relationships/slideLayout" Target="../slideLayouts/slideLayout13.xml"/><Relationship Id="rId20" Type="http://schemas.openxmlformats.org/officeDocument/2006/relationships/image" Target="../media/image36.png"/><Relationship Id="rId29" Type="http://schemas.openxmlformats.org/officeDocument/2006/relationships/image" Target="../media/image65.png"/><Relationship Id="rId1" Type="http://schemas.openxmlformats.org/officeDocument/2006/relationships/tags" Target="../tags/tag13.xml"/><Relationship Id="rId6" Type="http://schemas.openxmlformats.org/officeDocument/2006/relationships/tags" Target="../tags/tag18.xml"/><Relationship Id="rId11" Type="http://schemas.openxmlformats.org/officeDocument/2006/relationships/tags" Target="../tags/tag23.xml"/><Relationship Id="rId24" Type="http://schemas.openxmlformats.org/officeDocument/2006/relationships/image" Target="../media/image60.png"/><Relationship Id="rId5" Type="http://schemas.openxmlformats.org/officeDocument/2006/relationships/tags" Target="../tags/tag17.xml"/><Relationship Id="rId15" Type="http://schemas.openxmlformats.org/officeDocument/2006/relationships/tags" Target="../tags/tag27.xml"/><Relationship Id="rId23" Type="http://schemas.openxmlformats.org/officeDocument/2006/relationships/image" Target="../media/image59.png"/><Relationship Id="rId28" Type="http://schemas.openxmlformats.org/officeDocument/2006/relationships/image" Target="../media/image64.png"/><Relationship Id="rId10" Type="http://schemas.openxmlformats.org/officeDocument/2006/relationships/tags" Target="../tags/tag22.xml"/><Relationship Id="rId19" Type="http://schemas.openxmlformats.org/officeDocument/2006/relationships/image" Target="../media/image35.png"/><Relationship Id="rId31" Type="http://schemas.openxmlformats.org/officeDocument/2006/relationships/image" Target="../media/image66.png"/><Relationship Id="rId4" Type="http://schemas.openxmlformats.org/officeDocument/2006/relationships/tags" Target="../tags/tag16.xml"/><Relationship Id="rId9" Type="http://schemas.openxmlformats.org/officeDocument/2006/relationships/tags" Target="../tags/tag21.xml"/><Relationship Id="rId14" Type="http://schemas.openxmlformats.org/officeDocument/2006/relationships/tags" Target="../tags/tag26.xml"/><Relationship Id="rId22" Type="http://schemas.openxmlformats.org/officeDocument/2006/relationships/image" Target="../media/image58.png"/><Relationship Id="rId27" Type="http://schemas.openxmlformats.org/officeDocument/2006/relationships/image" Target="../media/image63.png"/><Relationship Id="rId30" Type="http://schemas.openxmlformats.org/officeDocument/2006/relationships/customXml" Target="../ink/ink17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13" Type="http://schemas.openxmlformats.org/officeDocument/2006/relationships/image" Target="../media/image27.png"/><Relationship Id="rId3" Type="http://schemas.openxmlformats.org/officeDocument/2006/relationships/tags" Target="../tags/tag30.xml"/><Relationship Id="rId7" Type="http://schemas.openxmlformats.org/officeDocument/2006/relationships/image" Target="../media/image68.png"/><Relationship Id="rId12" Type="http://schemas.openxmlformats.org/officeDocument/2006/relationships/image" Target="../media/image26.png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6" Type="http://schemas.openxmlformats.org/officeDocument/2006/relationships/image" Target="../media/image67.png"/><Relationship Id="rId11" Type="http://schemas.openxmlformats.org/officeDocument/2006/relationships/image" Target="../media/image72.png"/><Relationship Id="rId5" Type="http://schemas.openxmlformats.org/officeDocument/2006/relationships/slideLayout" Target="../slideLayouts/slideLayout13.xml"/><Relationship Id="rId15" Type="http://schemas.openxmlformats.org/officeDocument/2006/relationships/image" Target="../media/image73.png"/><Relationship Id="rId10" Type="http://schemas.openxmlformats.org/officeDocument/2006/relationships/image" Target="../media/image71.png"/><Relationship Id="rId4" Type="http://schemas.openxmlformats.org/officeDocument/2006/relationships/tags" Target="../tags/tag31.xml"/><Relationship Id="rId9" Type="http://schemas.openxmlformats.org/officeDocument/2006/relationships/image" Target="../media/image70.png"/><Relationship Id="rId14" Type="http://schemas.openxmlformats.org/officeDocument/2006/relationships/customXml" Target="../ink/ink1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4.png"/><Relationship Id="rId4" Type="http://schemas.openxmlformats.org/officeDocument/2006/relationships/customXml" Target="../ink/ink19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6.png"/><Relationship Id="rId4" Type="http://schemas.openxmlformats.org/officeDocument/2006/relationships/customXml" Target="../ink/ink20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78.png"/><Relationship Id="rId4" Type="http://schemas.openxmlformats.org/officeDocument/2006/relationships/customXml" Target="../ink/ink21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0.png"/><Relationship Id="rId4" Type="http://schemas.openxmlformats.org/officeDocument/2006/relationships/customXml" Target="../ink/ink2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9.png"/><Relationship Id="rId4" Type="http://schemas.openxmlformats.org/officeDocument/2006/relationships/customXml" Target="../ink/ink2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2.png"/><Relationship Id="rId4" Type="http://schemas.openxmlformats.org/officeDocument/2006/relationships/customXml" Target="../ink/ink24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3.png"/><Relationship Id="rId4" Type="http://schemas.openxmlformats.org/officeDocument/2006/relationships/customXml" Target="../ink/ink25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hyperlink" Target="https://ketrinayim.tumblr.com/post/47522217578/cast-of-characters-designed-for-the-fall-2012" TargetMode="External"/><Relationship Id="rId2" Type="http://schemas.openxmlformats.org/officeDocument/2006/relationships/image" Target="../media/image94.png"/><Relationship Id="rId1" Type="http://schemas.openxmlformats.org/officeDocument/2006/relationships/slideLayout" Target="../slideLayouts/slideLayout14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customXml" Target="../ink/ink26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5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3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customXml" Target="../ink/ink27.xml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8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tags" Target="../tags/tag34.xml"/><Relationship Id="rId7" Type="http://schemas.openxmlformats.org/officeDocument/2006/relationships/image" Target="../media/image101.png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image" Target="../media/image99.png"/><Relationship Id="rId5" Type="http://schemas.openxmlformats.org/officeDocument/2006/relationships/notesSlide" Target="../notesSlides/notesSlide27.xml"/><Relationship Id="rId10" Type="http://schemas.openxmlformats.org/officeDocument/2006/relationships/image" Target="../media/image103.png"/><Relationship Id="rId4" Type="http://schemas.openxmlformats.org/officeDocument/2006/relationships/slideLayout" Target="../slideLayouts/slideLayout13.xml"/><Relationship Id="rId9" Type="http://schemas.openxmlformats.org/officeDocument/2006/relationships/customXml" Target="../ink/ink28.xml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4.png"/><Relationship Id="rId3" Type="http://schemas.openxmlformats.org/officeDocument/2006/relationships/slideLayout" Target="../slideLayouts/slideLayout13.xml"/><Relationship Id="rId7" Type="http://schemas.openxmlformats.org/officeDocument/2006/relationships/customXml" Target="../ink/ink29.xml"/><Relationship Id="rId2" Type="http://schemas.openxmlformats.org/officeDocument/2006/relationships/tags" Target="../tags/tag36.xml"/><Relationship Id="rId1" Type="http://schemas.openxmlformats.org/officeDocument/2006/relationships/tags" Target="../tags/tag35.xml"/><Relationship Id="rId6" Type="http://schemas.openxmlformats.org/officeDocument/2006/relationships/image" Target="../media/image101.png"/><Relationship Id="rId5" Type="http://schemas.openxmlformats.org/officeDocument/2006/relationships/image" Target="../media/image50.png"/><Relationship Id="rId4" Type="http://schemas.openxmlformats.org/officeDocument/2006/relationships/notesSlide" Target="../notesSlides/notesSlide28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1.png"/><Relationship Id="rId1" Type="http://schemas.openxmlformats.org/officeDocument/2006/relationships/slideLayout" Target="../slideLayouts/slideLayout13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105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ketrinayim.tumblr.com/post/47522217578/cast-of-characters-designed-for-the-fall-2012" TargetMode="External"/><Relationship Id="rId4" Type="http://schemas.openxmlformats.org/officeDocument/2006/relationships/image" Target="../media/image41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80.png"/><Relationship Id="rId4" Type="http://schemas.openxmlformats.org/officeDocument/2006/relationships/image" Target="../media/image270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050.png"/><Relationship Id="rId4" Type="http://schemas.openxmlformats.org/officeDocument/2006/relationships/customXml" Target="../ink/ink30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pn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hyperlink" Target="https://ketrinayim.tumblr.com/post/47522217578/cast-of-characters-designed-for-the-fall-2012" TargetMode="External"/><Relationship Id="rId2" Type="http://schemas.openxmlformats.org/officeDocument/2006/relationships/image" Target="../media/image106.png"/><Relationship Id="rId1" Type="http://schemas.openxmlformats.org/officeDocument/2006/relationships/slideLayout" Target="../slideLayouts/slideLayout14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109.png"/><Relationship Id="rId5" Type="http://schemas.openxmlformats.org/officeDocument/2006/relationships/image" Target="../media/image108.png"/><Relationship Id="rId4" Type="http://schemas.openxmlformats.org/officeDocument/2006/relationships/image" Target="../media/image107.pn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109.png"/><Relationship Id="rId5" Type="http://schemas.openxmlformats.org/officeDocument/2006/relationships/image" Target="../media/image112.png"/><Relationship Id="rId4" Type="http://schemas.openxmlformats.org/officeDocument/2006/relationships/image" Target="../media/image111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1.xml"/><Relationship Id="rId6" Type="http://schemas.openxmlformats.org/officeDocument/2006/relationships/image" Target="../media/image113.png"/><Relationship Id="rId5" Type="http://schemas.openxmlformats.org/officeDocument/2006/relationships/customXml" Target="../ink/ink31.xml"/><Relationship Id="rId4" Type="http://schemas.openxmlformats.org/officeDocument/2006/relationships/image" Target="../media/image50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4.png"/><Relationship Id="rId4" Type="http://schemas.openxmlformats.org/officeDocument/2006/relationships/customXml" Target="../ink/ink3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3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3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3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3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3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5.png"/><Relationship Id="rId4" Type="http://schemas.openxmlformats.org/officeDocument/2006/relationships/customXml" Target="../ink/ink33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3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6.png"/><Relationship Id="rId4" Type="http://schemas.openxmlformats.org/officeDocument/2006/relationships/customXml" Target="../ink/ink34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7.png"/><Relationship Id="rId4" Type="http://schemas.openxmlformats.org/officeDocument/2006/relationships/customXml" Target="../ink/ink35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3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3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18.png"/><Relationship Id="rId4" Type="http://schemas.openxmlformats.org/officeDocument/2006/relationships/customXml" Target="../ink/ink36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hyperlink" Target="https://ketrinayim.tumblr.com/post/47522217578/cast-of-characters-designed-for-the-fall-2012" TargetMode="External"/><Relationship Id="rId2" Type="http://schemas.openxmlformats.org/officeDocument/2006/relationships/image" Target="../media/image840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19.png"/><Relationship Id="rId5" Type="http://schemas.openxmlformats.org/officeDocument/2006/relationships/customXml" Target="../ink/ink37.xml"/><Relationship Id="rId4" Type="http://schemas.openxmlformats.org/officeDocument/2006/relationships/image" Target="../media/image41.png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png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4.xml"/><Relationship Id="rId4" Type="http://schemas.openxmlformats.org/officeDocument/2006/relationships/hyperlink" Target="https://ketrinayim.tumblr.com/post/47522217578/cast-of-characters-designed-for-the-fall-2012" TargetMode="Externa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customXml" Target="../ink/ink38.xml"/><Relationship Id="rId1" Type="http://schemas.openxmlformats.org/officeDocument/2006/relationships/slideLayout" Target="../slideLayouts/slideLayout13.xml"/></Relationships>
</file>

<file path=ppt/slides/_rels/slide88.xml.rels><?xml version="1.0" encoding="UTF-8" standalone="yes"?>
<Relationships xmlns="http://schemas.openxmlformats.org/package/2006/relationships"><Relationship Id="rId3" Type="http://schemas.openxmlformats.org/officeDocument/2006/relationships/customXml" Target="../ink/ink39.xml"/><Relationship Id="rId2" Type="http://schemas.openxmlformats.org/officeDocument/2006/relationships/image" Target="../media/image122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ketrinayim.tumblr.com/post/47522217578/cast-of-characters-designed-for-the-fall-2012" TargetMode="External"/><Relationship Id="rId4" Type="http://schemas.openxmlformats.org/officeDocument/2006/relationships/image" Target="../media/image124.png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png"/><Relationship Id="rId2" Type="http://schemas.openxmlformats.org/officeDocument/2006/relationships/image" Target="../media/image125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7.png"/><Relationship Id="rId4" Type="http://schemas.openxmlformats.org/officeDocument/2006/relationships/customXml" Target="../ink/ink40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128.png"/><Relationship Id="rId1" Type="http://schemas.openxmlformats.org/officeDocument/2006/relationships/slideLayout" Target="../slideLayouts/slideLayout13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customXml" Target="../ink/ink41.xml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png"/><Relationship Id="rId2" Type="http://schemas.openxmlformats.org/officeDocument/2006/relationships/slideLayout" Target="../slideLayouts/slideLayout13.xml"/><Relationship Id="rId1" Type="http://schemas.openxmlformats.org/officeDocument/2006/relationships/tags" Target="../tags/tag4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35.png"/><Relationship Id="rId2" Type="http://schemas.openxmlformats.org/officeDocument/2006/relationships/tags" Target="../tags/tag44.xml"/><Relationship Id="rId1" Type="http://schemas.openxmlformats.org/officeDocument/2006/relationships/tags" Target="../tags/tag43.xml"/><Relationship Id="rId6" Type="http://schemas.openxmlformats.org/officeDocument/2006/relationships/customXml" Target="../ink/ink42.xml"/><Relationship Id="rId5" Type="http://schemas.openxmlformats.org/officeDocument/2006/relationships/image" Target="../media/image134.png"/><Relationship Id="rId4" Type="http://schemas.openxmlformats.org/officeDocument/2006/relationships/image" Target="../media/image133.png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customXml" Target="../ink/ink43.xml"/><Relationship Id="rId2" Type="http://schemas.openxmlformats.org/officeDocument/2006/relationships/image" Target="../media/image121.png"/><Relationship Id="rId1" Type="http://schemas.openxmlformats.org/officeDocument/2006/relationships/slideLayout" Target="../slideLayouts/slideLayout13.xml"/><Relationship Id="rId5" Type="http://schemas.openxmlformats.org/officeDocument/2006/relationships/hyperlink" Target="https://ketrinayim.tumblr.com/post/47522217578/cast-of-characters-designed-for-the-fall-2012" TargetMode="External"/><Relationship Id="rId4" Type="http://schemas.openxmlformats.org/officeDocument/2006/relationships/image" Target="../media/image136.png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139.png"/><Relationship Id="rId2" Type="http://schemas.openxmlformats.org/officeDocument/2006/relationships/tags" Target="../tags/tag46.xml"/><Relationship Id="rId1" Type="http://schemas.openxmlformats.org/officeDocument/2006/relationships/tags" Target="../tags/tag45.xml"/><Relationship Id="rId6" Type="http://schemas.openxmlformats.org/officeDocument/2006/relationships/customXml" Target="../ink/ink44.xml"/><Relationship Id="rId5" Type="http://schemas.openxmlformats.org/officeDocument/2006/relationships/image" Target="../media/image138.png"/><Relationship Id="rId4" Type="http://schemas.openxmlformats.org/officeDocument/2006/relationships/image" Target="../media/image137.png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customXml" Target="../ink/ink45.xml"/><Relationship Id="rId2" Type="http://schemas.openxmlformats.org/officeDocument/2006/relationships/image" Target="../media/image61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0.pn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1.png"/><Relationship Id="rId4" Type="http://schemas.openxmlformats.org/officeDocument/2006/relationships/customXml" Target="../ink/ink46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customXml" Target="../ink/ink47.xml"/><Relationship Id="rId2" Type="http://schemas.openxmlformats.org/officeDocument/2006/relationships/image" Target="../media/image600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2.png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3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0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43.png"/><Relationship Id="rId4" Type="http://schemas.openxmlformats.org/officeDocument/2006/relationships/customXml" Target="../ink/ink4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4" y="2310075"/>
            <a:ext cx="5629816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</a:t>
            </a:r>
            <a:br>
              <a:rPr lang="en-US" sz="4600" dirty="0"/>
            </a:br>
            <a:r>
              <a:rPr lang="en-US" sz="4600" dirty="0"/>
              <a:t>AI &amp; ML I</a:t>
            </a:r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Markov Decision Processes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Instructors: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1F719A-B403-9DAE-750A-0271D73C4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Pre-reading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2A9A4C-222F-582F-1C86-5F4BA3EB76A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876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55460" y="1091068"/>
            <a:ext cx="4562667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Expectimax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 tree search: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2E75B5">
                    <a:lumMod val="75000"/>
                  </a:srgbClr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Which action do we choose?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A) Left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B) Center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C) Right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D) Eight</a:t>
            </a:r>
          </a:p>
        </p:txBody>
      </p:sp>
      <p:sp>
        <p:nvSpPr>
          <p:cNvPr id="26" name="Triangle 25">
            <a:extLst>
              <a:ext uri="{FF2B5EF4-FFF2-40B4-BE49-F238E27FC236}">
                <a16:creationId xmlns:a16="http://schemas.microsoft.com/office/drawing/2014/main" id="{DBA493AA-B626-475F-B93A-9D2E9933565D}"/>
              </a:ext>
            </a:extLst>
          </p:cNvPr>
          <p:cNvSpPr/>
          <p:nvPr/>
        </p:nvSpPr>
        <p:spPr>
          <a:xfrm>
            <a:off x="7489520" y="1480378"/>
            <a:ext cx="659157" cy="554119"/>
          </a:xfrm>
          <a:prstGeom prst="triangle">
            <a:avLst/>
          </a:prstGeom>
          <a:solidFill>
            <a:srgbClr val="0000FF"/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8AB3CB9A-3253-4BDC-B74C-0D82C92F95BD}"/>
              </a:ext>
            </a:extLst>
          </p:cNvPr>
          <p:cNvCxnSpPr>
            <a:cxnSpLocks/>
            <a:stCxn id="26" idx="3"/>
            <a:endCxn id="40" idx="0"/>
          </p:cNvCxnSpPr>
          <p:nvPr/>
        </p:nvCxnSpPr>
        <p:spPr>
          <a:xfrm flipH="1">
            <a:off x="4172179" y="2034497"/>
            <a:ext cx="3646920" cy="139293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F7AEF145-1F86-4BFE-A30C-1395B6B94E34}"/>
              </a:ext>
            </a:extLst>
          </p:cNvPr>
          <p:cNvCxnSpPr>
            <a:cxnSpLocks/>
            <a:stCxn id="26" idx="3"/>
            <a:endCxn id="41" idx="0"/>
          </p:cNvCxnSpPr>
          <p:nvPr/>
        </p:nvCxnSpPr>
        <p:spPr>
          <a:xfrm flipH="1">
            <a:off x="7809768" y="2034497"/>
            <a:ext cx="9331" cy="1392936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5E9A99EC-DACD-4956-BBDB-88A675528363}"/>
              </a:ext>
            </a:extLst>
          </p:cNvPr>
          <p:cNvCxnSpPr>
            <a:cxnSpLocks/>
            <a:stCxn id="40" idx="4"/>
            <a:endCxn id="66" idx="0"/>
          </p:cNvCxnSpPr>
          <p:nvPr/>
        </p:nvCxnSpPr>
        <p:spPr>
          <a:xfrm flipH="1">
            <a:off x="2725269" y="3994361"/>
            <a:ext cx="1446910" cy="2078985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FAD6EC79-3B93-4495-AAEB-0E18AC77EF5A}"/>
              </a:ext>
            </a:extLst>
          </p:cNvPr>
          <p:cNvCxnSpPr>
            <a:cxnSpLocks/>
            <a:stCxn id="40" idx="4"/>
            <a:endCxn id="67" idx="0"/>
          </p:cNvCxnSpPr>
          <p:nvPr/>
        </p:nvCxnSpPr>
        <p:spPr>
          <a:xfrm>
            <a:off x="4172179" y="3994361"/>
            <a:ext cx="16565" cy="2069912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ECFEDE89-EB09-4172-A0BB-CFBDB0D49DBB}"/>
              </a:ext>
            </a:extLst>
          </p:cNvPr>
          <p:cNvCxnSpPr>
            <a:cxnSpLocks/>
            <a:stCxn id="41" idx="4"/>
            <a:endCxn id="68" idx="0"/>
          </p:cNvCxnSpPr>
          <p:nvPr/>
        </p:nvCxnSpPr>
        <p:spPr>
          <a:xfrm flipH="1">
            <a:off x="7213695" y="3994361"/>
            <a:ext cx="596073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0989533B-2C8A-4416-BE4C-CAE8F73D95C8}"/>
              </a:ext>
            </a:extLst>
          </p:cNvPr>
          <p:cNvCxnSpPr>
            <a:cxnSpLocks/>
            <a:stCxn id="41" idx="4"/>
            <a:endCxn id="69" idx="0"/>
          </p:cNvCxnSpPr>
          <p:nvPr/>
        </p:nvCxnSpPr>
        <p:spPr>
          <a:xfrm>
            <a:off x="7809768" y="3994361"/>
            <a:ext cx="786995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TextBox 64">
            <a:extLst>
              <a:ext uri="{FF2B5EF4-FFF2-40B4-BE49-F238E27FC236}">
                <a16:creationId xmlns:a16="http://schemas.microsoft.com/office/drawing/2014/main" id="{3741514E-8ABC-4850-A8E7-C9088800D341}"/>
              </a:ext>
            </a:extLst>
          </p:cNvPr>
          <p:cNvSpPr txBox="1"/>
          <p:nvPr/>
        </p:nvSpPr>
        <p:spPr>
          <a:xfrm>
            <a:off x="5348151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4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A66BE0FA-23BC-4DC1-9248-6A3EA3FF9E3E}"/>
              </a:ext>
            </a:extLst>
          </p:cNvPr>
          <p:cNvSpPr txBox="1"/>
          <p:nvPr/>
        </p:nvSpPr>
        <p:spPr>
          <a:xfrm>
            <a:off x="2359509" y="6073346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57880BBC-6008-4C3A-98BF-DE78CC971DBA}"/>
              </a:ext>
            </a:extLst>
          </p:cNvPr>
          <p:cNvSpPr txBox="1"/>
          <p:nvPr/>
        </p:nvSpPr>
        <p:spPr>
          <a:xfrm>
            <a:off x="3822984" y="6064273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8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470C9216-B4A2-4DA4-B272-410170BAC6F0}"/>
              </a:ext>
            </a:extLst>
          </p:cNvPr>
          <p:cNvSpPr txBox="1"/>
          <p:nvPr/>
        </p:nvSpPr>
        <p:spPr>
          <a:xfrm>
            <a:off x="6847935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8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87254E2-CC8A-433B-B554-23FBC564D55C}"/>
              </a:ext>
            </a:extLst>
          </p:cNvPr>
          <p:cNvSpPr txBox="1"/>
          <p:nvPr/>
        </p:nvSpPr>
        <p:spPr>
          <a:xfrm>
            <a:off x="8231003" y="6061719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81F050E6-C578-4B14-BD08-E6C6DC63C5DC}"/>
              </a:ext>
            </a:extLst>
          </p:cNvPr>
          <p:cNvSpPr txBox="1"/>
          <p:nvPr/>
        </p:nvSpPr>
        <p:spPr>
          <a:xfrm>
            <a:off x="9810729" y="6050692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88" name="TextBox 87">
            <a:extLst>
              <a:ext uri="{FF2B5EF4-FFF2-40B4-BE49-F238E27FC236}">
                <a16:creationId xmlns:a16="http://schemas.microsoft.com/office/drawing/2014/main" id="{E3C84CF7-7D6F-4DA3-B4F3-B862A2C733CF}"/>
              </a:ext>
            </a:extLst>
          </p:cNvPr>
          <p:cNvSpPr txBox="1"/>
          <p:nvPr/>
        </p:nvSpPr>
        <p:spPr>
          <a:xfrm>
            <a:off x="11198710" y="6066327"/>
            <a:ext cx="731520" cy="523220"/>
          </a:xfrm>
          <a:prstGeom prst="rect">
            <a:avLst/>
          </a:prstGeom>
          <a:solidFill>
            <a:srgbClr val="E8D1FF"/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5226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6</a:t>
            </a: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66A50673-94BC-4AF5-96E7-6A62273421C6}"/>
              </a:ext>
            </a:extLst>
          </p:cNvPr>
          <p:cNvSpPr>
            <a:spLocks noChangeAspect="1"/>
          </p:cNvSpPr>
          <p:nvPr/>
        </p:nvSpPr>
        <p:spPr>
          <a:xfrm>
            <a:off x="3889730" y="3427433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7A5DE607-2D8D-4DEB-BE06-7F4B564E51FA}"/>
              </a:ext>
            </a:extLst>
          </p:cNvPr>
          <p:cNvSpPr>
            <a:spLocks noChangeAspect="1"/>
          </p:cNvSpPr>
          <p:nvPr/>
        </p:nvSpPr>
        <p:spPr>
          <a:xfrm>
            <a:off x="7527319" y="3427433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9" name="Straight Arrow Connector 58">
            <a:extLst>
              <a:ext uri="{FF2B5EF4-FFF2-40B4-BE49-F238E27FC236}">
                <a16:creationId xmlns:a16="http://schemas.microsoft.com/office/drawing/2014/main" id="{288BC0AB-B1FA-4D40-8FDA-89F6D0A23042}"/>
              </a:ext>
            </a:extLst>
          </p:cNvPr>
          <p:cNvCxnSpPr>
            <a:cxnSpLocks/>
            <a:stCxn id="40" idx="4"/>
            <a:endCxn id="65" idx="0"/>
          </p:cNvCxnSpPr>
          <p:nvPr/>
        </p:nvCxnSpPr>
        <p:spPr>
          <a:xfrm>
            <a:off x="4172179" y="3994361"/>
            <a:ext cx="1541732" cy="206735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71">
            <a:extLst>
              <a:ext uri="{FF2B5EF4-FFF2-40B4-BE49-F238E27FC236}">
                <a16:creationId xmlns:a16="http://schemas.microsoft.com/office/drawing/2014/main" id="{55462C99-B618-48B0-9252-60C4E9DD489C}"/>
              </a:ext>
            </a:extLst>
          </p:cNvPr>
          <p:cNvCxnSpPr>
            <a:cxnSpLocks/>
            <a:stCxn id="74" idx="4"/>
            <a:endCxn id="71" idx="0"/>
          </p:cNvCxnSpPr>
          <p:nvPr/>
        </p:nvCxnSpPr>
        <p:spPr>
          <a:xfrm flipH="1">
            <a:off x="10176489" y="4013029"/>
            <a:ext cx="591435" cy="2037663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Straight Arrow Connector 72">
            <a:extLst>
              <a:ext uri="{FF2B5EF4-FFF2-40B4-BE49-F238E27FC236}">
                <a16:creationId xmlns:a16="http://schemas.microsoft.com/office/drawing/2014/main" id="{B36F8E3C-4B33-454B-A6E0-965E7BE70AF4}"/>
              </a:ext>
            </a:extLst>
          </p:cNvPr>
          <p:cNvCxnSpPr>
            <a:cxnSpLocks/>
            <a:stCxn id="74" idx="4"/>
            <a:endCxn id="88" idx="0"/>
          </p:cNvCxnSpPr>
          <p:nvPr/>
        </p:nvCxnSpPr>
        <p:spPr>
          <a:xfrm>
            <a:off x="10767924" y="4013029"/>
            <a:ext cx="796546" cy="2053298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73">
            <a:extLst>
              <a:ext uri="{FF2B5EF4-FFF2-40B4-BE49-F238E27FC236}">
                <a16:creationId xmlns:a16="http://schemas.microsoft.com/office/drawing/2014/main" id="{39F11586-D8F6-4BA8-9525-D690697C8E67}"/>
              </a:ext>
            </a:extLst>
          </p:cNvPr>
          <p:cNvSpPr>
            <a:spLocks noChangeAspect="1"/>
          </p:cNvSpPr>
          <p:nvPr/>
        </p:nvSpPr>
        <p:spPr>
          <a:xfrm>
            <a:off x="10485475" y="3446101"/>
            <a:ext cx="564898" cy="566928"/>
          </a:xfrm>
          <a:prstGeom prst="ellipse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5" name="Straight Arrow Connector 74">
            <a:extLst>
              <a:ext uri="{FF2B5EF4-FFF2-40B4-BE49-F238E27FC236}">
                <a16:creationId xmlns:a16="http://schemas.microsoft.com/office/drawing/2014/main" id="{A56AA2DB-AAC2-4A0D-BCA2-0D04DA43FE6F}"/>
              </a:ext>
            </a:extLst>
          </p:cNvPr>
          <p:cNvCxnSpPr>
            <a:cxnSpLocks/>
            <a:stCxn id="26" idx="3"/>
            <a:endCxn id="74" idx="0"/>
          </p:cNvCxnSpPr>
          <p:nvPr/>
        </p:nvCxnSpPr>
        <p:spPr>
          <a:xfrm>
            <a:off x="7819099" y="2034497"/>
            <a:ext cx="2948825" cy="1411604"/>
          </a:xfrm>
          <a:prstGeom prst="straightConnector1">
            <a:avLst/>
          </a:prstGeom>
          <a:ln w="38100">
            <a:solidFill>
              <a:schemeClr val="tx1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>
            <a:extLst>
              <a:ext uri="{FF2B5EF4-FFF2-40B4-BE49-F238E27FC236}">
                <a16:creationId xmlns:a16="http://schemas.microsoft.com/office/drawing/2014/main" id="{E4015D73-284A-45FF-9C88-345773413582}"/>
              </a:ext>
            </a:extLst>
          </p:cNvPr>
          <p:cNvSpPr txBox="1"/>
          <p:nvPr/>
        </p:nvSpPr>
        <p:spPr>
          <a:xfrm>
            <a:off x="2521290" y="4487787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1/4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B68E7106-2A7D-432E-B254-E060EA4249BC}"/>
              </a:ext>
            </a:extLst>
          </p:cNvPr>
          <p:cNvSpPr txBox="1"/>
          <p:nvPr/>
        </p:nvSpPr>
        <p:spPr>
          <a:xfrm>
            <a:off x="3394068" y="5124218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1/4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B49548D-AC1D-40EF-BA8D-3E483E3860F7}"/>
              </a:ext>
            </a:extLst>
          </p:cNvPr>
          <p:cNvSpPr txBox="1"/>
          <p:nvPr/>
        </p:nvSpPr>
        <p:spPr>
          <a:xfrm>
            <a:off x="4907096" y="4490390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E22700EA-C9CB-4EC6-B06A-F612CEECE4EE}"/>
              </a:ext>
            </a:extLst>
          </p:cNvPr>
          <p:cNvSpPr txBox="1"/>
          <p:nvPr/>
        </p:nvSpPr>
        <p:spPr>
          <a:xfrm>
            <a:off x="6701784" y="4487787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A36663E2-734C-4588-A0A9-82EF676DD60E}"/>
              </a:ext>
            </a:extLst>
          </p:cNvPr>
          <p:cNvSpPr txBox="1"/>
          <p:nvPr/>
        </p:nvSpPr>
        <p:spPr>
          <a:xfrm>
            <a:off x="8213161" y="4486039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1/2</a:t>
            </a:r>
          </a:p>
        </p:txBody>
      </p:sp>
      <p:sp>
        <p:nvSpPr>
          <p:cNvPr id="85" name="TextBox 84">
            <a:extLst>
              <a:ext uri="{FF2B5EF4-FFF2-40B4-BE49-F238E27FC236}">
                <a16:creationId xmlns:a16="http://schemas.microsoft.com/office/drawing/2014/main" id="{0753DAA9-94DF-44D1-9243-28BD971D201F}"/>
              </a:ext>
            </a:extLst>
          </p:cNvPr>
          <p:cNvSpPr txBox="1"/>
          <p:nvPr/>
        </p:nvSpPr>
        <p:spPr>
          <a:xfrm>
            <a:off x="9640376" y="4486039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1/3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BAD75BAD-D7DA-473D-A612-F2E89D949E67}"/>
              </a:ext>
            </a:extLst>
          </p:cNvPr>
          <p:cNvSpPr txBox="1"/>
          <p:nvPr/>
        </p:nvSpPr>
        <p:spPr>
          <a:xfrm>
            <a:off x="11151753" y="4484291"/>
            <a:ext cx="10238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2/3</a:t>
            </a:r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7B997918-0A76-4667-9775-7B8C2CF963AC}"/>
              </a:ext>
            </a:extLst>
          </p:cNvPr>
          <p:cNvSpPr txBox="1"/>
          <p:nvPr/>
        </p:nvSpPr>
        <p:spPr>
          <a:xfrm>
            <a:off x="4498519" y="2384831"/>
            <a:ext cx="10287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Left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FCC0754B-5FA3-4363-B58C-CFBA444D823D}"/>
              </a:ext>
            </a:extLst>
          </p:cNvPr>
          <p:cNvSpPr txBox="1"/>
          <p:nvPr/>
        </p:nvSpPr>
        <p:spPr>
          <a:xfrm>
            <a:off x="6339366" y="2726561"/>
            <a:ext cx="1501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Center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A9740831-FA06-44D1-B9EA-1C6BAB50FD6A}"/>
              </a:ext>
            </a:extLst>
          </p:cNvPr>
          <p:cNvSpPr txBox="1"/>
          <p:nvPr/>
        </p:nvSpPr>
        <p:spPr>
          <a:xfrm>
            <a:off x="9810729" y="2428285"/>
            <a:ext cx="150158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Right</a:t>
            </a:r>
          </a:p>
        </p:txBody>
      </p:sp>
    </p:spTree>
    <p:extLst>
      <p:ext uri="{BB962C8B-B14F-4D97-AF65-F5344CB8AC3E}">
        <p14:creationId xmlns:p14="http://schemas.microsoft.com/office/powerpoint/2010/main" val="6425024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626F386-8E5E-437A-A0D7-F4154A931F82}"/>
              </a:ext>
            </a:extLst>
          </p:cNvPr>
          <p:cNvGrpSpPr/>
          <p:nvPr/>
        </p:nvGrpSpPr>
        <p:grpSpPr>
          <a:xfrm>
            <a:off x="1087731" y="1975631"/>
            <a:ext cx="3909114" cy="3318457"/>
            <a:chOff x="1087731" y="1975631"/>
            <a:chExt cx="3909114" cy="3318457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370EF4B0-F0F0-448A-A0DC-7EF88211F0A0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733800" y="3276600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Triangle 25">
              <a:extLst>
                <a:ext uri="{FF2B5EF4-FFF2-40B4-BE49-F238E27FC236}">
                  <a16:creationId xmlns:a16="http://schemas.microsoft.com/office/drawing/2014/main" id="{A9946AC6-9C96-48CA-92A8-0C04BB91927F}"/>
                </a:ext>
              </a:extLst>
            </p:cNvPr>
            <p:cNvSpPr/>
            <p:nvPr/>
          </p:nvSpPr>
          <p:spPr>
            <a:xfrm>
              <a:off x="2685504" y="1975631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D508A63A-D035-4C6E-A237-803C91404207}"/>
                </a:ext>
              </a:extLst>
            </p:cNvPr>
            <p:cNvCxnSpPr>
              <a:cxnSpLocks/>
              <a:stCxn id="13" idx="3"/>
              <a:endCxn id="20" idx="0"/>
            </p:cNvCxnSpPr>
            <p:nvPr/>
          </p:nvCxnSpPr>
          <p:spPr>
            <a:xfrm flipH="1">
              <a:off x="2002132" y="2529750"/>
              <a:ext cx="1012951" cy="74044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FBACA4C4-8346-48A2-ACE9-E330C9C02075}"/>
                </a:ext>
              </a:extLst>
            </p:cNvPr>
            <p:cNvCxnSpPr>
              <a:cxnSpLocks/>
              <a:stCxn id="13" idx="3"/>
              <a:endCxn id="11" idx="0"/>
            </p:cNvCxnSpPr>
            <p:nvPr/>
          </p:nvCxnSpPr>
          <p:spPr>
            <a:xfrm>
              <a:off x="3015083" y="2529750"/>
              <a:ext cx="1001166" cy="74685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Arrow Connector 15">
              <a:extLst>
                <a:ext uri="{FF2B5EF4-FFF2-40B4-BE49-F238E27FC236}">
                  <a16:creationId xmlns:a16="http://schemas.microsoft.com/office/drawing/2014/main" id="{74B61578-53ED-4564-BA3C-FF6C2CB65C3A}"/>
                </a:ext>
              </a:extLst>
            </p:cNvPr>
            <p:cNvCxnSpPr>
              <a:cxnSpLocks/>
              <a:stCxn id="20" idx="4"/>
              <a:endCxn id="21" idx="0"/>
            </p:cNvCxnSpPr>
            <p:nvPr/>
          </p:nvCxnSpPr>
          <p:spPr>
            <a:xfrm flipH="1">
              <a:off x="1417310" y="3837124"/>
              <a:ext cx="584822" cy="902427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1CC3813C-98EC-4062-B027-54137621391B}"/>
                </a:ext>
              </a:extLst>
            </p:cNvPr>
            <p:cNvCxnSpPr>
              <a:cxnSpLocks/>
              <a:stCxn id="20" idx="4"/>
              <a:endCxn id="22" idx="0"/>
            </p:cNvCxnSpPr>
            <p:nvPr/>
          </p:nvCxnSpPr>
          <p:spPr>
            <a:xfrm>
              <a:off x="2002132" y="3837124"/>
              <a:ext cx="531535" cy="902426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414A1B16-D0DB-4F12-AE4D-B03470FAD04C}"/>
                </a:ext>
              </a:extLst>
            </p:cNvPr>
            <p:cNvCxnSpPr>
              <a:cxnSpLocks/>
              <a:stCxn id="11" idx="4"/>
              <a:endCxn id="23" idx="0"/>
            </p:cNvCxnSpPr>
            <p:nvPr/>
          </p:nvCxnSpPr>
          <p:spPr>
            <a:xfrm flipH="1">
              <a:off x="3600467" y="3843528"/>
              <a:ext cx="415782" cy="896022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AD119915-7A89-431F-B7B5-415677748D0D}"/>
                </a:ext>
              </a:extLst>
            </p:cNvPr>
            <p:cNvCxnSpPr>
              <a:cxnSpLocks/>
              <a:stCxn id="11" idx="4"/>
              <a:endCxn id="24" idx="0"/>
            </p:cNvCxnSpPr>
            <p:nvPr/>
          </p:nvCxnSpPr>
          <p:spPr>
            <a:xfrm>
              <a:off x="4016249" y="3843528"/>
              <a:ext cx="651018" cy="896441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A8814C4F-7A2D-4FDF-9A3F-12B00D3FCB6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1719683" y="3270196"/>
              <a:ext cx="564898" cy="566928"/>
            </a:xfrm>
            <a:prstGeom prst="ellipse">
              <a:avLst/>
            </a:prstGeom>
            <a:solidFill>
              <a:srgbClr val="00B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1" name="Triangle 25">
              <a:extLst>
                <a:ext uri="{FF2B5EF4-FFF2-40B4-BE49-F238E27FC236}">
                  <a16:creationId xmlns:a16="http://schemas.microsoft.com/office/drawing/2014/main" id="{0F085875-48DA-48AD-8153-AEC58D8C1D96}"/>
                </a:ext>
              </a:extLst>
            </p:cNvPr>
            <p:cNvSpPr/>
            <p:nvPr/>
          </p:nvSpPr>
          <p:spPr>
            <a:xfrm>
              <a:off x="1087731" y="4739551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2" name="Triangle 25">
              <a:extLst>
                <a:ext uri="{FF2B5EF4-FFF2-40B4-BE49-F238E27FC236}">
                  <a16:creationId xmlns:a16="http://schemas.microsoft.com/office/drawing/2014/main" id="{6E7F15FA-DD8E-48AE-8AF3-631B385DE55C}"/>
                </a:ext>
              </a:extLst>
            </p:cNvPr>
            <p:cNvSpPr/>
            <p:nvPr/>
          </p:nvSpPr>
          <p:spPr>
            <a:xfrm>
              <a:off x="2204088" y="473955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3" name="Triangle 25">
              <a:extLst>
                <a:ext uri="{FF2B5EF4-FFF2-40B4-BE49-F238E27FC236}">
                  <a16:creationId xmlns:a16="http://schemas.microsoft.com/office/drawing/2014/main" id="{510E75C6-3157-414C-A586-BA5C84609702}"/>
                </a:ext>
              </a:extLst>
            </p:cNvPr>
            <p:cNvSpPr/>
            <p:nvPr/>
          </p:nvSpPr>
          <p:spPr>
            <a:xfrm>
              <a:off x="3270888" y="4739550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24" name="Triangle 25">
              <a:extLst>
                <a:ext uri="{FF2B5EF4-FFF2-40B4-BE49-F238E27FC236}">
                  <a16:creationId xmlns:a16="http://schemas.microsoft.com/office/drawing/2014/main" id="{61138CAB-270A-4771-928B-4708477D7D33}"/>
                </a:ext>
              </a:extLst>
            </p:cNvPr>
            <p:cNvSpPr/>
            <p:nvPr/>
          </p:nvSpPr>
          <p:spPr>
            <a:xfrm>
              <a:off x="4337688" y="4739969"/>
              <a:ext cx="659157" cy="554119"/>
            </a:xfrm>
            <a:prstGeom prst="triangle">
              <a:avLst/>
            </a:prstGeom>
            <a:solidFill>
              <a:srgbClr val="0000FF"/>
            </a:solidFill>
            <a:ln w="254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9C707C2-3E60-46C4-B42F-D119CA473DE8}"/>
                  </a:ext>
                </a:extLst>
              </p:cNvPr>
              <p:cNvSpPr/>
              <p:nvPr/>
            </p:nvSpPr>
            <p:spPr>
              <a:xfrm>
                <a:off x="5486400" y="1905000"/>
                <a:ext cx="5032660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39C707C2-3E60-46C4-B42F-D119CA473DE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86400" y="1905000"/>
                <a:ext cx="5032660" cy="11378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1DFBE81E-13ED-45ED-9B61-DF14AE68F4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Expectimax</a:t>
            </a:r>
            <a:r>
              <a:rPr lang="en-US" dirty="0"/>
              <a:t> Notation</a:t>
            </a:r>
          </a:p>
        </p:txBody>
      </p:sp>
    </p:spTree>
    <p:extLst>
      <p:ext uri="{BB962C8B-B14F-4D97-AF65-F5344CB8AC3E}">
        <p14:creationId xmlns:p14="http://schemas.microsoft.com/office/powerpoint/2010/main" val="1668062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Non-Deterministic Search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048095" y="1219200"/>
            <a:ext cx="6150138" cy="5327650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54A9976-E76F-CC89-30D7-D32977B77D48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Example: Grid World</a:t>
            </a:r>
          </a:p>
        </p:txBody>
      </p:sp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0735" y="1371600"/>
            <a:ext cx="4495800" cy="348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Rectangle 3"/>
          <p:cNvSpPr txBox="1">
            <a:spLocks noChangeArrowheads="1"/>
          </p:cNvSpPr>
          <p:nvPr/>
        </p:nvSpPr>
        <p:spPr bwMode="auto">
          <a:xfrm>
            <a:off x="228600" y="1493838"/>
            <a:ext cx="64770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marR="0" lvl="0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 maze-like problem</a:t>
            </a:r>
          </a:p>
          <a:p>
            <a:pPr marL="800100" marR="0" lvl="1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agent lives in a grid</a:t>
            </a:r>
          </a:p>
          <a:p>
            <a:pPr marL="800100" marR="0" lvl="1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Walls block the agent’</a:t>
            </a: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游ゴシック" panose="020B0400000000000000" pitchFamily="34" charset="-128"/>
                <a:cs typeface="+mn-cs"/>
              </a:rPr>
              <a:t>s path</a:t>
            </a:r>
          </a:p>
          <a:p>
            <a:pPr marL="800100" marR="0" lvl="1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altLang="ja-JP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游ゴシック" panose="020B0400000000000000" pitchFamily="34" charset="-128"/>
              <a:cs typeface="+mn-cs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Noisy movement: </a:t>
            </a:r>
            <a:r>
              <a:rPr kumimoji="0" lang="en-US" altLang="ja-JP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游ゴシック" panose="020B0400000000000000" pitchFamily="34" charset="-128"/>
                <a:cs typeface="+mn-cs"/>
              </a:rPr>
              <a:t>actions do not always go as planned</a:t>
            </a:r>
          </a:p>
          <a:p>
            <a:pPr marL="800100" marR="0" lvl="1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80% of the time, the action North takes the agent North </a:t>
            </a:r>
            <a:b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</a:b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(if there is no wall there)</a:t>
            </a:r>
          </a:p>
          <a:p>
            <a:pPr marL="800100" marR="0" lvl="1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10% of the time, North takes the agent West; 10% East</a:t>
            </a:r>
          </a:p>
          <a:p>
            <a:pPr marL="800100" marR="0" lvl="1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If there is a wall in the direction the agent would have been taken, the agent stays put</a:t>
            </a:r>
          </a:p>
          <a:p>
            <a:pPr marL="800100" marR="0" lvl="1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agent receives rewards each time step</a:t>
            </a:r>
          </a:p>
          <a:p>
            <a:pPr marL="800100" marR="0" lvl="1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Small </a:t>
            </a:r>
            <a:r>
              <a:rPr kumimoji="0" lang="en-US" altLang="ja-JP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游ゴシック" panose="020B0400000000000000" pitchFamily="34" charset="-128"/>
                <a:cs typeface="+mn-cs"/>
              </a:rPr>
              <a:t>“living” reward each step (can be negative)</a:t>
            </a:r>
          </a:p>
          <a:p>
            <a:pPr marL="800100" marR="0" lvl="1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Big rewards come at the end (good or bad)</a:t>
            </a:r>
          </a:p>
          <a:p>
            <a:pPr marL="800100" marR="0" lvl="1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Wingdings" pitchFamily="2" charset="2"/>
              <a:buChar char="§"/>
              <a:tabLst/>
              <a:defRPr/>
            </a:pPr>
            <a:endParaRPr kumimoji="0" lang="en-US" sz="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900" marR="0" lvl="0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Goal: maximize sum of rewards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135" y="1373299"/>
            <a:ext cx="4439265" cy="31970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10800" y="3896549"/>
            <a:ext cx="457200" cy="2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67801" y="3886200"/>
            <a:ext cx="509618" cy="21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77400" y="2895600"/>
            <a:ext cx="43332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Picture 2" descr="C:\Users\Dan\Dropbox\Office\CS 188\Ketrina Art\MDPs\AgentTopDow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471422" y="3581400"/>
            <a:ext cx="815578" cy="762000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30A4014C-03A7-7869-36D6-A0E1FA2F1BAD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Actions</a:t>
            </a: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6308" y="1728787"/>
            <a:ext cx="2067596" cy="3113557"/>
          </a:xfrm>
          <a:prstGeom prst="rect">
            <a:avLst/>
          </a:prstGeom>
          <a:noFill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050953" y="1805405"/>
            <a:ext cx="6607647" cy="4518777"/>
          </a:xfrm>
          <a:prstGeom prst="rect">
            <a:avLst/>
          </a:prstGeom>
          <a:noFill/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914400" y="1214735"/>
            <a:ext cx="327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Deterministic Grid World</a:t>
            </a:r>
          </a:p>
        </p:txBody>
      </p:sp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6858000" y="1214735"/>
            <a:ext cx="327660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Stochastic Grid World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16200000" flipH="1">
            <a:off x="2171700" y="3924301"/>
            <a:ext cx="5181600" cy="76200"/>
          </a:xfrm>
          <a:prstGeom prst="line">
            <a:avLst/>
          </a:prstGeom>
          <a:ln w="508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371600" y="4877716"/>
            <a:ext cx="2057400" cy="1442614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711D0F1-43A2-685D-F087-3B9C35249989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B4FF50-7B8A-6886-8B35-CD001019B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 Demo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061CB-3D03-6BAC-46CA-7C653851C7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0" name="Text Box 28"/>
          <p:cNvSpPr txBox="1">
            <a:spLocks noChangeArrowheads="1"/>
          </p:cNvSpPr>
          <p:nvPr/>
        </p:nvSpPr>
        <p:spPr bwMode="auto">
          <a:xfrm>
            <a:off x="7086600" y="6488112"/>
            <a:ext cx="51054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[Demo –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gridworld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manul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intro (L8D1)]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157D6B-8BC9-67AD-6AF9-D4AE86D78B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838" y="1190312"/>
            <a:ext cx="5906324" cy="44773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490416D-3923-AD09-A236-BD011F70C457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807713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Markov Decision Processes</a:t>
            </a:r>
          </a:p>
        </p:txBody>
      </p:sp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493838"/>
            <a:ext cx="6553200" cy="4525962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An MDP is defined by: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set of states s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  <a:sym typeface="Symbol" pitchFamily="18" charset="2"/>
              </a:rPr>
              <a:t>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set of actions 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  <a:sym typeface="Symbol" pitchFamily="18" charset="2"/>
              </a:rPr>
              <a:t> A</a:t>
            </a:r>
            <a:endParaRPr lang="en-US" sz="2000" dirty="0">
              <a:solidFill>
                <a:srgbClr val="CC0000"/>
              </a:solidFill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transition function </a:t>
            </a:r>
            <a:r>
              <a:rPr lang="en-US" sz="2000" dirty="0">
                <a:solidFill>
                  <a:srgbClr val="C00000"/>
                </a:solidFill>
                <a:ea typeface="ＭＳ Ｐゴシック" pitchFamily="34" charset="-128"/>
              </a:rPr>
              <a:t>P(s</a:t>
            </a:r>
            <a:r>
              <a:rPr lang="en-US" altLang="ja-JP" sz="2000" dirty="0">
                <a:solidFill>
                  <a:srgbClr val="C00000"/>
                </a:solidFill>
                <a:ea typeface="ＭＳ Ｐゴシック" pitchFamily="34" charset="-128"/>
              </a:rPr>
              <a:t>’| s, a)</a:t>
            </a:r>
          </a:p>
          <a:p>
            <a:pPr lvl="2">
              <a:lnSpc>
                <a:spcPct val="80000"/>
              </a:lnSpc>
            </a:pPr>
            <a:r>
              <a:rPr lang="en-US" sz="1800" dirty="0">
                <a:ea typeface="ＭＳ Ｐゴシック" pitchFamily="34" charset="-128"/>
              </a:rPr>
              <a:t>Probability that a from s leads to s’, i.e., P(s</a:t>
            </a:r>
            <a:r>
              <a:rPr lang="en-US" altLang="ja-JP" sz="1800" dirty="0">
                <a:ea typeface="ＭＳ Ｐゴシック" pitchFamily="34" charset="-128"/>
              </a:rPr>
              <a:t>’| s, a)</a:t>
            </a:r>
          </a:p>
          <a:p>
            <a:pPr lvl="2">
              <a:lnSpc>
                <a:spcPct val="80000"/>
              </a:lnSpc>
            </a:pPr>
            <a:r>
              <a:rPr lang="en-US" sz="1800" dirty="0">
                <a:ea typeface="ＭＳ Ｐゴシック" pitchFamily="34" charset="-128"/>
              </a:rPr>
              <a:t>Also called the model or the dynamics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reward function R(s, a, s</a:t>
            </a:r>
            <a:r>
              <a:rPr lang="en-US" altLang="ja-JP" sz="2000" dirty="0">
                <a:solidFill>
                  <a:srgbClr val="CC0000"/>
                </a:solidFill>
                <a:ea typeface="ＭＳ Ｐゴシック" pitchFamily="34" charset="-128"/>
              </a:rPr>
              <a:t>’) </a:t>
            </a:r>
          </a:p>
          <a:p>
            <a:pPr lvl="2">
              <a:lnSpc>
                <a:spcPct val="80000"/>
              </a:lnSpc>
            </a:pPr>
            <a:r>
              <a:rPr lang="en-US" sz="1800" dirty="0">
                <a:ea typeface="ＭＳ Ｐゴシック" pitchFamily="34" charset="-128"/>
              </a:rPr>
              <a:t>Sometimes just R(s) or R(s</a:t>
            </a:r>
            <a:r>
              <a:rPr lang="en-US" altLang="ja-JP" sz="1800" dirty="0">
                <a:ea typeface="ＭＳ Ｐゴシック" pitchFamily="34" charset="-128"/>
              </a:rPr>
              <a:t>’) (negative if it is a penalty)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Maybe a </a:t>
            </a:r>
            <a:r>
              <a:rPr lang="en-US" sz="2000" dirty="0">
                <a:solidFill>
                  <a:srgbClr val="CC0000"/>
                </a:solidFill>
                <a:ea typeface="ＭＳ Ｐゴシック" pitchFamily="34" charset="-128"/>
              </a:rPr>
              <a:t>terminal state</a:t>
            </a:r>
          </a:p>
          <a:p>
            <a:pPr lvl="1">
              <a:lnSpc>
                <a:spcPct val="80000"/>
              </a:lnSpc>
            </a:pPr>
            <a:endParaRPr lang="en-US" sz="32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MDPs are non-deterministic search problems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One way to solve them is with </a:t>
            </a:r>
            <a:r>
              <a:rPr lang="en-US" sz="2000" dirty="0" err="1">
                <a:ea typeface="ＭＳ Ｐゴシック" pitchFamily="34" charset="-128"/>
              </a:rPr>
              <a:t>expectimax</a:t>
            </a:r>
            <a:r>
              <a:rPr lang="en-US" sz="2000" dirty="0">
                <a:ea typeface="ＭＳ Ｐゴシック" pitchFamily="34" charset="-128"/>
              </a:rPr>
              <a:t> search</a:t>
            </a:r>
          </a:p>
          <a:p>
            <a:pPr lvl="1">
              <a:lnSpc>
                <a:spcPct val="80000"/>
              </a:lnSpc>
            </a:pPr>
            <a:r>
              <a:rPr lang="en-US" sz="2000" dirty="0">
                <a:ea typeface="ＭＳ Ｐゴシック" pitchFamily="34" charset="-128"/>
              </a:rPr>
              <a:t>We’</a:t>
            </a:r>
            <a:r>
              <a:rPr lang="en-US" altLang="ja-JP" sz="2000" dirty="0">
                <a:ea typeface="ＭＳ Ｐゴシック" pitchFamily="34" charset="-128"/>
              </a:rPr>
              <a:t>ll have a new tool soon</a:t>
            </a:r>
            <a:endParaRPr lang="en-US" sz="2000" dirty="0">
              <a:ea typeface="ＭＳ Ｐゴシック" pitchFamily="34" charset="-128"/>
            </a:endParaRPr>
          </a:p>
        </p:txBody>
      </p:sp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90735" y="1371600"/>
            <a:ext cx="4495800" cy="3484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143135" y="1373299"/>
            <a:ext cx="4439265" cy="31970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10210800" y="3896549"/>
            <a:ext cx="457200" cy="2446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067801" y="3886200"/>
            <a:ext cx="509618" cy="218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5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9677400" y="2895600"/>
            <a:ext cx="433322" cy="78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6" name="Picture 2" descr="C:\Users\Dan\Dropbox\Office\CS 188\Ketrina Art\MDPs\AgentTopDown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471422" y="3581400"/>
            <a:ext cx="815578" cy="762000"/>
          </a:xfrm>
          <a:prstGeom prst="rect">
            <a:avLst/>
          </a:prstGeom>
          <a:noFill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6E4FFB23-094D-FDC5-5B1A-E6A97FB8091D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What is Markov about MDPs?</a:t>
            </a:r>
          </a:p>
        </p:txBody>
      </p:sp>
      <p:sp>
        <p:nvSpPr>
          <p:cNvPr id="24578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610600" cy="4525963"/>
          </a:xfrm>
        </p:spPr>
        <p:txBody>
          <a:bodyPr/>
          <a:lstStyle/>
          <a:p>
            <a:r>
              <a:rPr lang="en-US" altLang="ja-JP" sz="2400" dirty="0">
                <a:ea typeface="ＭＳ Ｐゴシック" pitchFamily="34" charset="-128"/>
              </a:rPr>
              <a:t>“Markov” generally means that given the present state, the future and the past are independent</a:t>
            </a:r>
          </a:p>
          <a:p>
            <a:pPr lvl="2"/>
            <a:endParaRPr lang="en-US" sz="16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For Markov decision processes, </a:t>
            </a:r>
            <a:r>
              <a:rPr lang="en-US" altLang="ja-JP" sz="2400" dirty="0">
                <a:ea typeface="ＭＳ Ｐゴシック" pitchFamily="34" charset="-128"/>
              </a:rPr>
              <a:t>“Markov” means action outcomes depend only on the current state</a:t>
            </a:r>
          </a:p>
          <a:p>
            <a:endParaRPr lang="en-US" altLang="ja-JP" sz="2400" dirty="0">
              <a:ea typeface="ＭＳ Ｐゴシック" pitchFamily="34" charset="-128"/>
            </a:endParaRPr>
          </a:p>
          <a:p>
            <a:endParaRPr lang="en-US" altLang="ja-JP" sz="2400" dirty="0">
              <a:ea typeface="ＭＳ Ｐゴシック" pitchFamily="34" charset="-128"/>
            </a:endParaRPr>
          </a:p>
          <a:p>
            <a:endParaRPr lang="en-US" altLang="ja-JP" sz="2000" dirty="0">
              <a:ea typeface="ＭＳ Ｐゴシック" pitchFamily="34" charset="-128"/>
            </a:endParaRPr>
          </a:p>
          <a:p>
            <a:endParaRPr lang="en-US" altLang="ja-JP" sz="2000" dirty="0">
              <a:ea typeface="ＭＳ Ｐゴシック" pitchFamily="34" charset="-128"/>
            </a:endParaRPr>
          </a:p>
          <a:p>
            <a:endParaRPr lang="en-US" altLang="ja-JP" sz="2000" dirty="0">
              <a:ea typeface="ＭＳ Ｐゴシック" pitchFamily="34" charset="-128"/>
            </a:endParaRPr>
          </a:p>
          <a:p>
            <a:r>
              <a:rPr lang="en-US" altLang="ja-JP" sz="2400" dirty="0">
                <a:ea typeface="ＭＳ Ｐゴシック" pitchFamily="34" charset="-128"/>
              </a:rPr>
              <a:t>This is just like search, where the successor function could only depend on the current state (not the history)</a:t>
            </a:r>
          </a:p>
          <a:p>
            <a:pPr>
              <a:buFont typeface="Wingdings" pitchFamily="2" charset="2"/>
              <a:buNone/>
            </a:pPr>
            <a:endParaRPr lang="en-US" sz="2400" dirty="0">
              <a:ea typeface="ＭＳ Ｐゴシック" pitchFamily="34" charset="-128"/>
            </a:endParaRPr>
          </a:p>
        </p:txBody>
      </p:sp>
      <p:pic>
        <p:nvPicPr>
          <p:cNvPr id="24579" name="Picture 2" descr="\\.host\Shared Folders\Shared with PC\images\Markov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9296400" y="1447800"/>
            <a:ext cx="2143125" cy="279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0" name="Picture 11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106613" y="4191000"/>
            <a:ext cx="193675" cy="82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9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44613" y="3581400"/>
            <a:ext cx="71897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10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1344613" y="4648200"/>
            <a:ext cx="3497262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9448800" y="4334470"/>
            <a:ext cx="20574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Andrey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Markov (1856-1922)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10C3EEB-2C82-DA66-4209-21B906B7D254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845EF6-C170-4BAF-3EB2-F014A3140C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9E45ED2E-749F-1352-7B57-28CEA22A9735}"/>
              </a:ext>
            </a:extLst>
          </p:cNvPr>
          <p:cNvGrpSpPr>
            <a:grpSpLocks/>
          </p:cNvGrpSpPr>
          <p:nvPr/>
        </p:nvGrpSpPr>
        <p:grpSpPr bwMode="auto">
          <a:xfrm>
            <a:off x="8217272" y="803142"/>
            <a:ext cx="3735653" cy="3839526"/>
            <a:chOff x="2400" y="1401"/>
            <a:chExt cx="1202" cy="1255"/>
          </a:xfrm>
        </p:grpSpPr>
        <p:sp>
          <p:nvSpPr>
            <p:cNvPr id="24" name="AutoShape 5">
              <a:extLst>
                <a:ext uri="{FF2B5EF4-FFF2-40B4-BE49-F238E27FC236}">
                  <a16:creationId xmlns:a16="http://schemas.microsoft.com/office/drawing/2014/main" id="{7B8CC02B-39A4-49FE-8D81-F710C9F40AC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49" name="Group 6">
              <a:extLst>
                <a:ext uri="{FF2B5EF4-FFF2-40B4-BE49-F238E27FC236}">
                  <a16:creationId xmlns:a16="http://schemas.microsoft.com/office/drawing/2014/main" id="{19A0F869-AF9F-9A86-3161-87486C347A7E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2" name="Line 7">
                <a:extLst>
                  <a:ext uri="{FF2B5EF4-FFF2-40B4-BE49-F238E27FC236}">
                    <a16:creationId xmlns:a16="http://schemas.microsoft.com/office/drawing/2014/main" id="{68A50252-B892-2F1B-F094-745447CF7A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3" name="Line 8">
                <a:extLst>
                  <a:ext uri="{FF2B5EF4-FFF2-40B4-BE49-F238E27FC236}">
                    <a16:creationId xmlns:a16="http://schemas.microsoft.com/office/drawing/2014/main" id="{EF7067C8-00B2-C443-0DCA-10D6BDD4BE2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4" name="Line 9">
                <a:extLst>
                  <a:ext uri="{FF2B5EF4-FFF2-40B4-BE49-F238E27FC236}">
                    <a16:creationId xmlns:a16="http://schemas.microsoft.com/office/drawing/2014/main" id="{D36D7346-A562-3E55-991F-9FC34262E0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5" name="Line 10">
                <a:extLst>
                  <a:ext uri="{FF2B5EF4-FFF2-40B4-BE49-F238E27FC236}">
                    <a16:creationId xmlns:a16="http://schemas.microsoft.com/office/drawing/2014/main" id="{DFCFA1C5-2D57-9FAC-E453-F58177F479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grpSp>
          <p:nvGrpSpPr>
            <p:cNvPr id="50" name="Group 12">
              <a:extLst>
                <a:ext uri="{FF2B5EF4-FFF2-40B4-BE49-F238E27FC236}">
                  <a16:creationId xmlns:a16="http://schemas.microsoft.com/office/drawing/2014/main" id="{3CF645BC-2A61-24CA-3F3F-452E7870992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8" name="Line 13">
                <a:extLst>
                  <a:ext uri="{FF2B5EF4-FFF2-40B4-BE49-F238E27FC236}">
                    <a16:creationId xmlns:a16="http://schemas.microsoft.com/office/drawing/2014/main" id="{3F0A85C0-9F12-9315-27BF-63D6B34ECCF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59" name="Line 14">
                <a:extLst>
                  <a:ext uri="{FF2B5EF4-FFF2-40B4-BE49-F238E27FC236}">
                    <a16:creationId xmlns:a16="http://schemas.microsoft.com/office/drawing/2014/main" id="{9DEF22D0-309B-A20A-B2AC-36C5C0A1723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0" name="Line 15">
                <a:extLst>
                  <a:ext uri="{FF2B5EF4-FFF2-40B4-BE49-F238E27FC236}">
                    <a16:creationId xmlns:a16="http://schemas.microsoft.com/office/drawing/2014/main" id="{9045FBAB-994D-5365-9DF5-5E4BBD93D5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1" name="Line 16">
                <a:extLst>
                  <a:ext uri="{FF2B5EF4-FFF2-40B4-BE49-F238E27FC236}">
                    <a16:creationId xmlns:a16="http://schemas.microsoft.com/office/drawing/2014/main" id="{E3DE2EFC-19E2-D257-EE65-16282C3E11C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51" name="Text Box 17">
              <a:extLst>
                <a:ext uri="{FF2B5EF4-FFF2-40B4-BE49-F238E27FC236}">
                  <a16:creationId xmlns:a16="http://schemas.microsoft.com/office/drawing/2014/main" id="{0A70E90E-E4C1-C301-9484-0714C33888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52" name="Text Box 18">
              <a:extLst>
                <a:ext uri="{FF2B5EF4-FFF2-40B4-BE49-F238E27FC236}">
                  <a16:creationId xmlns:a16="http://schemas.microsoft.com/office/drawing/2014/main" id="{977F50D8-2261-ECF5-6242-2AD04F84FD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53" name="Text Box 19">
              <a:extLst>
                <a:ext uri="{FF2B5EF4-FFF2-40B4-BE49-F238E27FC236}">
                  <a16:creationId xmlns:a16="http://schemas.microsoft.com/office/drawing/2014/main" id="{60F68A7F-0226-0945-9ED0-9A1CC1B0122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54" name="Text Box 20">
              <a:extLst>
                <a:ext uri="{FF2B5EF4-FFF2-40B4-BE49-F238E27FC236}">
                  <a16:creationId xmlns:a16="http://schemas.microsoft.com/office/drawing/2014/main" id="{444C241E-A90F-85D9-E1C4-1EA90EDBC95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5" name="AutoShape 21">
              <a:extLst>
                <a:ext uri="{FF2B5EF4-FFF2-40B4-BE49-F238E27FC236}">
                  <a16:creationId xmlns:a16="http://schemas.microsoft.com/office/drawing/2014/main" id="{8EDE519C-0B61-17B2-D4F2-E4122E7729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6" name="Text Box 22">
              <a:extLst>
                <a:ext uri="{FF2B5EF4-FFF2-40B4-BE49-F238E27FC236}">
                  <a16:creationId xmlns:a16="http://schemas.microsoft.com/office/drawing/2014/main" id="{D3F9F382-5F20-D38F-6607-708E30466AF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7" name="Oval 11">
              <a:extLst>
                <a:ext uri="{FF2B5EF4-FFF2-40B4-BE49-F238E27FC236}">
                  <a16:creationId xmlns:a16="http://schemas.microsoft.com/office/drawing/2014/main" id="{1679FA75-A33A-0628-30EB-2B013D60BCA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432963E0-C52B-F46B-0C97-C495B2DB9509}"/>
                  </a:ext>
                </a:extLst>
              </p:cNvPr>
              <p:cNvSpPr/>
              <p:nvPr/>
            </p:nvSpPr>
            <p:spPr>
              <a:xfrm>
                <a:off x="239075" y="1006476"/>
                <a:ext cx="5032660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FFCFA23-6B71-4DA7-10EA-67E7EA2323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75" y="1006476"/>
                <a:ext cx="5032660" cy="11378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B790A30F-E885-124E-5871-C36BD6B24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</a:t>
            </a:r>
            <a:r>
              <a:rPr lang="en-US" dirty="0" err="1"/>
              <a:t>Expectimax</a:t>
            </a:r>
            <a:r>
              <a:rPr lang="en-US" dirty="0"/>
              <a:t> (with rewards!)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20D84D73-559B-FCA5-D80A-81DFD251E97E}"/>
                  </a:ext>
                </a:extLst>
              </p:cNvPr>
              <p:cNvSpPr/>
              <p:nvPr/>
            </p:nvSpPr>
            <p:spPr>
              <a:xfrm>
                <a:off x="280402" y="1945914"/>
                <a:ext cx="7136642" cy="2430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With rewards: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2AEC564-7158-354B-AAEA-8846E2F7A2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02" y="1945914"/>
                <a:ext cx="7136642" cy="2430537"/>
              </a:xfrm>
              <a:prstGeom prst="rect">
                <a:avLst/>
              </a:prstGeom>
              <a:blipFill>
                <a:blip r:embed="rId3"/>
                <a:stretch>
                  <a:fillRect l="-1793" t="-2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1585908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Policies</a:t>
            </a:r>
          </a:p>
        </p:txBody>
      </p:sp>
      <p:pic>
        <p:nvPicPr>
          <p:cNvPr id="26627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15200" y="1524000"/>
            <a:ext cx="4013200" cy="305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6890101" y="4759535"/>
            <a:ext cx="4438299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Example policy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(a map of states to actions)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553200" y="1295742"/>
            <a:ext cx="5410200" cy="3162994"/>
          </a:xfrm>
          <a:prstGeom prst="rect">
            <a:avLst/>
          </a:prstGeom>
          <a:noFill/>
        </p:spPr>
      </p:pic>
      <p:sp>
        <p:nvSpPr>
          <p:cNvPr id="26626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447800"/>
            <a:ext cx="6400800" cy="4525963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For MDPs, we want an optimal 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</a:rPr>
              <a:t>policy </a:t>
            </a:r>
            <a:r>
              <a:rPr lang="en-US" sz="2400" dirty="0">
                <a:solidFill>
                  <a:srgbClr val="CC0000"/>
                </a:solidFill>
                <a:ea typeface="ＭＳ Ｐゴシック" pitchFamily="34" charset="-128"/>
                <a:sym typeface="Symbol" pitchFamily="18" charset="2"/>
              </a:rPr>
              <a:t>*: S → A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A policy  gives an action for each state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An optimal policy is one that maximizes        expected utility if followed</a:t>
            </a:r>
          </a:p>
          <a:p>
            <a:pPr marL="0" lvl="1" indent="0">
              <a:buNone/>
            </a:pPr>
            <a:endParaRPr lang="en-US" sz="2000" dirty="0">
              <a:ea typeface="ＭＳ Ｐゴシック" pitchFamily="34" charset="-128"/>
              <a:sym typeface="Symbol" pitchFamily="18" charset="2"/>
            </a:endParaRPr>
          </a:p>
          <a:p>
            <a:pPr lvl="1"/>
            <a:endParaRPr lang="en-US" sz="2000" dirty="0">
              <a:ea typeface="ＭＳ Ｐゴシック" pitchFamily="34" charset="-128"/>
              <a:sym typeface="Symbol" pitchFamily="18" charset="2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8025C9B-448E-260A-6D1A-03544362DFC0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885210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1B486D-B831-22C4-F8A1-A5E4FA53E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Value Iteration (no discount yet)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3BC7487-657C-DDD0-ED60-25137060CE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61608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Deterministic Example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994943"/>
            <a:ext cx="11480800" cy="4729164"/>
          </a:xfrm>
        </p:spPr>
        <p:txBody>
          <a:bodyPr/>
          <a:lstStyle/>
          <a:p>
            <a:pPr lvl="1"/>
            <a:r>
              <a:rPr lang="en-US" sz="2400" dirty="0"/>
              <a:t>Actions: B, C, D: East, West</a:t>
            </a:r>
          </a:p>
          <a:p>
            <a:pPr lvl="1"/>
            <a:r>
              <a:rPr lang="en-US" dirty="0"/>
              <a:t>Actions: A, E:</a:t>
            </a:r>
            <a:r>
              <a:rPr lang="en-US" sz="2400" dirty="0"/>
              <a:t> Exit</a:t>
            </a:r>
          </a:p>
          <a:p>
            <a:pPr lvl="1"/>
            <a:r>
              <a:rPr lang="en-US" sz="2400" dirty="0"/>
              <a:t>Transitions: deterministic</a:t>
            </a:r>
          </a:p>
          <a:p>
            <a:pPr lvl="1"/>
            <a:r>
              <a:rPr lang="en-US" dirty="0"/>
              <a:t>Rewards only for transitioning to terminal state</a:t>
            </a:r>
            <a:endParaRPr lang="en-US" sz="2400" dirty="0"/>
          </a:p>
        </p:txBody>
      </p:sp>
      <p:sp>
        <p:nvSpPr>
          <p:cNvPr id="16" name="Rectangle 15"/>
          <p:cNvSpPr/>
          <p:nvPr/>
        </p:nvSpPr>
        <p:spPr>
          <a:xfrm>
            <a:off x="9507235" y="2220552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656330F-CF87-46AF-9B36-400892F0A832}"/>
              </a:ext>
            </a:extLst>
          </p:cNvPr>
          <p:cNvGraphicFramePr>
            <a:graphicFrameLocks noGrp="1"/>
          </p:cNvGraphicFramePr>
          <p:nvPr/>
        </p:nvGraphicFramePr>
        <p:xfrm>
          <a:off x="8078134" y="1794065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8FC9AB99-8197-4B0C-9736-9D63C66D3A60}"/>
              </a:ext>
            </a:extLst>
          </p:cNvPr>
          <p:cNvGraphicFramePr>
            <a:graphicFrameLocks noGrp="1"/>
          </p:cNvGraphicFramePr>
          <p:nvPr/>
        </p:nvGraphicFramePr>
        <p:xfrm>
          <a:off x="9294590" y="624055"/>
          <a:ext cx="608228" cy="601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072F3210-D7BB-4991-B512-7CABEBE11597}"/>
              </a:ext>
            </a:extLst>
          </p:cNvPr>
          <p:cNvSpPr/>
          <p:nvPr/>
        </p:nvSpPr>
        <p:spPr>
          <a:xfrm>
            <a:off x="8837837" y="182465"/>
            <a:ext cx="1521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(Terminal)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E7754BA7-830F-4D4C-BF86-F238464BA126}"/>
              </a:ext>
            </a:extLst>
          </p:cNvPr>
          <p:cNvSpPr/>
          <p:nvPr/>
        </p:nvSpPr>
        <p:spPr>
          <a:xfrm rot="16491853">
            <a:off x="8179108" y="1136876"/>
            <a:ext cx="1828074" cy="1469628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618A85F9-6662-46F8-86E9-EF02A9905C44}"/>
              </a:ext>
            </a:extLst>
          </p:cNvPr>
          <p:cNvSpPr/>
          <p:nvPr/>
        </p:nvSpPr>
        <p:spPr>
          <a:xfrm rot="16491853" flipV="1">
            <a:off x="9201922" y="884803"/>
            <a:ext cx="1542316" cy="1709372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F310A7-4629-4E19-9D8D-7247A91B3E61}"/>
              </a:ext>
            </a:extLst>
          </p:cNvPr>
          <p:cNvSpPr/>
          <p:nvPr/>
        </p:nvSpPr>
        <p:spPr>
          <a:xfrm>
            <a:off x="6855885" y="713492"/>
            <a:ext cx="2083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10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37BA52-EFE5-4EFE-B5D5-FCFBF1BE89C4}"/>
              </a:ext>
            </a:extLst>
          </p:cNvPr>
          <p:cNvSpPr/>
          <p:nvPr/>
        </p:nvSpPr>
        <p:spPr>
          <a:xfrm>
            <a:off x="10258283" y="713492"/>
            <a:ext cx="19337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2A3832B-03A1-4D2C-92C4-EDA5E90B8C63}"/>
                  </a:ext>
                </a:extLst>
              </p:cNvPr>
              <p:cNvSpPr/>
              <p:nvPr/>
            </p:nvSpPr>
            <p:spPr>
              <a:xfrm>
                <a:off x="480724" y="2623707"/>
                <a:ext cx="5143588" cy="65601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42A3832B-03A1-4D2C-92C4-EDA5E90B8C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24" y="2623707"/>
                <a:ext cx="5143588" cy="6560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09B1A94-AED3-4CFD-AED7-347C5D9619E7}"/>
              </a:ext>
            </a:extLst>
          </p:cNvPr>
          <p:cNvSpPr/>
          <p:nvPr/>
        </p:nvSpPr>
        <p:spPr>
          <a:xfrm>
            <a:off x="8155957" y="187175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E60108-2AE1-4F3B-969E-12A3CEF7A6AC}"/>
              </a:ext>
            </a:extLst>
          </p:cNvPr>
          <p:cNvSpPr/>
          <p:nvPr/>
        </p:nvSpPr>
        <p:spPr>
          <a:xfrm>
            <a:off x="10589496" y="1871690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9265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Deterministic Example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507235" y="2220552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656330F-CF87-46AF-9B36-400892F0A832}"/>
              </a:ext>
            </a:extLst>
          </p:cNvPr>
          <p:cNvGraphicFramePr>
            <a:graphicFrameLocks noGrp="1"/>
          </p:cNvGraphicFramePr>
          <p:nvPr/>
        </p:nvGraphicFramePr>
        <p:xfrm>
          <a:off x="8078134" y="1794065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8FC9AB99-8197-4B0C-9736-9D63C66D3A60}"/>
              </a:ext>
            </a:extLst>
          </p:cNvPr>
          <p:cNvGraphicFramePr>
            <a:graphicFrameLocks noGrp="1"/>
          </p:cNvGraphicFramePr>
          <p:nvPr/>
        </p:nvGraphicFramePr>
        <p:xfrm>
          <a:off x="9294590" y="624055"/>
          <a:ext cx="608228" cy="601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072F3210-D7BB-4991-B512-7CABEBE11597}"/>
              </a:ext>
            </a:extLst>
          </p:cNvPr>
          <p:cNvSpPr/>
          <p:nvPr/>
        </p:nvSpPr>
        <p:spPr>
          <a:xfrm>
            <a:off x="8837837" y="182465"/>
            <a:ext cx="1521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(Terminal)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E7754BA7-830F-4D4C-BF86-F238464BA126}"/>
              </a:ext>
            </a:extLst>
          </p:cNvPr>
          <p:cNvSpPr/>
          <p:nvPr/>
        </p:nvSpPr>
        <p:spPr>
          <a:xfrm rot="16491853">
            <a:off x="8179108" y="1136876"/>
            <a:ext cx="1828074" cy="1469628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618A85F9-6662-46F8-86E9-EF02A9905C44}"/>
              </a:ext>
            </a:extLst>
          </p:cNvPr>
          <p:cNvSpPr/>
          <p:nvPr/>
        </p:nvSpPr>
        <p:spPr>
          <a:xfrm rot="16491853" flipV="1">
            <a:off x="9201922" y="884803"/>
            <a:ext cx="1542316" cy="1709372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F310A7-4629-4E19-9D8D-7247A91B3E61}"/>
              </a:ext>
            </a:extLst>
          </p:cNvPr>
          <p:cNvSpPr/>
          <p:nvPr/>
        </p:nvSpPr>
        <p:spPr>
          <a:xfrm>
            <a:off x="6855885" y="713492"/>
            <a:ext cx="2083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10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37BA52-EFE5-4EFE-B5D5-FCFBF1BE89C4}"/>
              </a:ext>
            </a:extLst>
          </p:cNvPr>
          <p:cNvSpPr/>
          <p:nvPr/>
        </p:nvSpPr>
        <p:spPr>
          <a:xfrm>
            <a:off x="10258283" y="713492"/>
            <a:ext cx="19337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4848B37-D47C-44B9-9454-5825221D75C5}"/>
                  </a:ext>
                </a:extLst>
              </p:cNvPr>
              <p:cNvSpPr/>
              <p:nvPr/>
            </p:nvSpPr>
            <p:spPr>
              <a:xfrm>
                <a:off x="480724" y="2623707"/>
                <a:ext cx="5791489" cy="6560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4848B37-D47C-44B9-9454-5825221D75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24" y="2623707"/>
                <a:ext cx="5791489" cy="6560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2354B1E-62F1-4656-A55D-A1E16B07EF62}"/>
              </a:ext>
            </a:extLst>
          </p:cNvPr>
          <p:cNvSpPr/>
          <p:nvPr/>
        </p:nvSpPr>
        <p:spPr>
          <a:xfrm>
            <a:off x="8155957" y="187175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42725-462A-450C-A716-318BB59177D9}"/>
              </a:ext>
            </a:extLst>
          </p:cNvPr>
          <p:cNvSpPr/>
          <p:nvPr/>
        </p:nvSpPr>
        <p:spPr>
          <a:xfrm>
            <a:off x="10589496" y="1871690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C6BD27B-5F8D-4BAB-9548-37535293A8C7}"/>
              </a:ext>
            </a:extLst>
          </p:cNvPr>
          <p:cNvSpPr txBox="1">
            <a:spLocks/>
          </p:cNvSpPr>
          <p:nvPr/>
        </p:nvSpPr>
        <p:spPr>
          <a:xfrm>
            <a:off x="406400" y="994943"/>
            <a:ext cx="11480800" cy="472916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Actions: B, C, D: East, West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Actions: A, E: Exit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Transitions: deterministic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Rewards only for transitioning to terminal state</a:t>
            </a: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451188E-76AA-052D-F75E-E2BC4B30C7E7}"/>
                  </a:ext>
                </a:extLst>
              </p14:cNvPr>
              <p14:cNvContentPartPr/>
              <p14:nvPr/>
            </p14:nvContentPartPr>
            <p14:xfrm>
              <a:off x="432360" y="243360"/>
              <a:ext cx="11527920" cy="651348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451188E-76AA-052D-F75E-E2BC4B30C7E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23000" y="234000"/>
                <a:ext cx="11546640" cy="65322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003298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Deterministic Example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507235" y="2220552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9656330F-CF87-46AF-9B36-400892F0A832}"/>
              </a:ext>
            </a:extLst>
          </p:cNvPr>
          <p:cNvGraphicFramePr>
            <a:graphicFrameLocks noGrp="1"/>
          </p:cNvGraphicFramePr>
          <p:nvPr/>
        </p:nvGraphicFramePr>
        <p:xfrm>
          <a:off x="8078134" y="1794065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graphicFrame>
        <p:nvGraphicFramePr>
          <p:cNvPr id="15" name="Table 7">
            <a:extLst>
              <a:ext uri="{FF2B5EF4-FFF2-40B4-BE49-F238E27FC236}">
                <a16:creationId xmlns:a16="http://schemas.microsoft.com/office/drawing/2014/main" id="{8FC9AB99-8197-4B0C-9736-9D63C66D3A60}"/>
              </a:ext>
            </a:extLst>
          </p:cNvPr>
          <p:cNvGraphicFramePr>
            <a:graphicFrameLocks noGrp="1"/>
          </p:cNvGraphicFramePr>
          <p:nvPr/>
        </p:nvGraphicFramePr>
        <p:xfrm>
          <a:off x="9294590" y="624055"/>
          <a:ext cx="608228" cy="6011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</a:tbl>
          </a:graphicData>
        </a:graphic>
      </p:graphicFrame>
      <p:sp>
        <p:nvSpPr>
          <p:cNvPr id="8" name="Rectangle 7">
            <a:extLst>
              <a:ext uri="{FF2B5EF4-FFF2-40B4-BE49-F238E27FC236}">
                <a16:creationId xmlns:a16="http://schemas.microsoft.com/office/drawing/2014/main" id="{072F3210-D7BB-4991-B512-7CABEBE11597}"/>
              </a:ext>
            </a:extLst>
          </p:cNvPr>
          <p:cNvSpPr/>
          <p:nvPr/>
        </p:nvSpPr>
        <p:spPr>
          <a:xfrm>
            <a:off x="8837837" y="182465"/>
            <a:ext cx="15217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 (Terminal)</a:t>
            </a:r>
          </a:p>
        </p:txBody>
      </p:sp>
      <p:sp>
        <p:nvSpPr>
          <p:cNvPr id="9" name="Arc 8">
            <a:extLst>
              <a:ext uri="{FF2B5EF4-FFF2-40B4-BE49-F238E27FC236}">
                <a16:creationId xmlns:a16="http://schemas.microsoft.com/office/drawing/2014/main" id="{E7754BA7-830F-4D4C-BF86-F238464BA126}"/>
              </a:ext>
            </a:extLst>
          </p:cNvPr>
          <p:cNvSpPr/>
          <p:nvPr/>
        </p:nvSpPr>
        <p:spPr>
          <a:xfrm rot="16491853">
            <a:off x="8179108" y="1136876"/>
            <a:ext cx="1828074" cy="1469628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618A85F9-6662-46F8-86E9-EF02A9905C44}"/>
              </a:ext>
            </a:extLst>
          </p:cNvPr>
          <p:cNvSpPr/>
          <p:nvPr/>
        </p:nvSpPr>
        <p:spPr>
          <a:xfrm rot="16491853" flipV="1">
            <a:off x="9201922" y="884803"/>
            <a:ext cx="1542316" cy="1709372"/>
          </a:xfrm>
          <a:prstGeom prst="arc">
            <a:avLst/>
          </a:prstGeom>
          <a:ln w="28575">
            <a:solidFill>
              <a:schemeClr val="tx1"/>
            </a:solidFill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EF310A7-4629-4E19-9D8D-7247A91B3E61}"/>
              </a:ext>
            </a:extLst>
          </p:cNvPr>
          <p:cNvSpPr/>
          <p:nvPr/>
        </p:nvSpPr>
        <p:spPr>
          <a:xfrm>
            <a:off x="6855885" y="713492"/>
            <a:ext cx="2083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R(A, Exit, T) = 10 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437BA52-EFE5-4EFE-B5D5-FCFBF1BE89C4}"/>
              </a:ext>
            </a:extLst>
          </p:cNvPr>
          <p:cNvSpPr/>
          <p:nvPr/>
        </p:nvSpPr>
        <p:spPr>
          <a:xfrm>
            <a:off x="10258283" y="713492"/>
            <a:ext cx="1933717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R(E, Exit, T) = 1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4848B37-D47C-44B9-9454-5825221D75C5}"/>
                  </a:ext>
                </a:extLst>
              </p:cNvPr>
              <p:cNvSpPr/>
              <p:nvPr/>
            </p:nvSpPr>
            <p:spPr>
              <a:xfrm>
                <a:off x="480724" y="2623707"/>
                <a:ext cx="5791489" cy="65601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 </m:t>
                                  </m:r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 </m:t>
                              </m:r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</m:e>
                          </m:d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C4848B37-D47C-44B9-9454-5825221D75C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0724" y="2623707"/>
                <a:ext cx="5791489" cy="65601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F2354B1E-62F1-4656-A55D-A1E16B07EF62}"/>
              </a:ext>
            </a:extLst>
          </p:cNvPr>
          <p:cNvSpPr/>
          <p:nvPr/>
        </p:nvSpPr>
        <p:spPr>
          <a:xfrm>
            <a:off x="8155957" y="187175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D942725-462A-450C-A716-318BB59177D9}"/>
              </a:ext>
            </a:extLst>
          </p:cNvPr>
          <p:cNvSpPr/>
          <p:nvPr/>
        </p:nvSpPr>
        <p:spPr>
          <a:xfrm>
            <a:off x="10589496" y="1871690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Content Placeholder 2">
            <a:extLst>
              <a:ext uri="{FF2B5EF4-FFF2-40B4-BE49-F238E27FC236}">
                <a16:creationId xmlns:a16="http://schemas.microsoft.com/office/drawing/2014/main" id="{8C6BD27B-5F8D-4BAB-9548-37535293A8C7}"/>
              </a:ext>
            </a:extLst>
          </p:cNvPr>
          <p:cNvSpPr txBox="1">
            <a:spLocks/>
          </p:cNvSpPr>
          <p:nvPr/>
        </p:nvSpPr>
        <p:spPr>
          <a:xfrm>
            <a:off x="406400" y="994943"/>
            <a:ext cx="11480800" cy="4729164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Actions: B, C, D: East, West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Actions: A, E: Exit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Transitions: deterministic</a:t>
            </a:r>
          </a:p>
          <a:p>
            <a:pPr marL="230188" marR="0" lvl="1" indent="-230188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Rewards only for transitioning to terminal state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B408915-D7B6-4936-93DB-AB229D511634}"/>
                  </a:ext>
                </a:extLst>
              </p14:cNvPr>
              <p14:cNvContentPartPr/>
              <p14:nvPr/>
            </p14:nvContentPartPr>
            <p14:xfrm>
              <a:off x="753120" y="3016800"/>
              <a:ext cx="10253160" cy="37076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B408915-D7B6-4936-93DB-AB229D51163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43760" y="3007440"/>
                <a:ext cx="10271880" cy="37263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67247644-73A9-4665-A01B-78994B116C1D}"/>
                  </a:ext>
                </a:extLst>
              </p14:cNvPr>
              <p14:cNvContentPartPr/>
              <p14:nvPr/>
            </p14:nvContentPartPr>
            <p14:xfrm>
              <a:off x="312480" y="4339080"/>
              <a:ext cx="2184840" cy="17136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67247644-73A9-4665-A01B-78994B116C1D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03120" y="4329720"/>
                <a:ext cx="2203560" cy="17323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7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85E4975B-60E2-42BA-1B64-A8BC58D819B2}"/>
                  </a:ext>
                </a:extLst>
              </p14:cNvPr>
              <p14:cNvContentPartPr/>
              <p14:nvPr/>
            </p14:nvContentPartPr>
            <p14:xfrm>
              <a:off x="161640" y="653040"/>
              <a:ext cx="10887840" cy="6047280"/>
            </p14:xfrm>
          </p:contentPart>
        </mc:Choice>
        <mc:Fallback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85E4975B-60E2-42BA-1B64-A8BC58D819B2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52280" y="643680"/>
                <a:ext cx="10906560" cy="6066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41514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6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A9371E-4EEF-59CF-3B79-5AA5DB984A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[End Pre-reading]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957DEF-0343-2CD9-88E8-42C39C0B3B6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07947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9CD626-751C-D821-9064-1CA8AEBD0F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4CE6C4-2364-C250-45BE-9148EF1781C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Pre-reading: MDP Setup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Expectimax</a:t>
                </a:r>
                <a:r>
                  <a:rPr lang="en-US" dirty="0">
                    <a:solidFill>
                      <a:schemeClr val="tx1"/>
                    </a:solidFill>
                  </a:rPr>
                  <a:t>: State, actions, non-deterministic transition functions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Example: </a:t>
                </a:r>
                <a:r>
                  <a:rPr lang="en-US" sz="2800" dirty="0" err="1">
                    <a:solidFill>
                      <a:schemeClr val="tx1"/>
                    </a:solidFill>
                  </a:rPr>
                  <a:t>GridWorld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Policies: Mapping states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>
                    <a:solidFill>
                      <a:schemeClr val="tx1"/>
                    </a:solidFill>
                  </a:rPr>
                  <a:t> actions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Rewards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Simple Value Iteration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Discounting,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2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Solving MDPs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Value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Policy iteration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84CE6C4-2364-C250-45BE-9148EF1781C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77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>
            <a:extLst>
              <a:ext uri="{FF2B5EF4-FFF2-40B4-BE49-F238E27FC236}">
                <a16:creationId xmlns:a16="http://schemas.microsoft.com/office/drawing/2014/main" id="{36BEC4CC-FE1C-90B9-92DE-22C3EE8B26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5924" y="2175307"/>
            <a:ext cx="2289587" cy="1338574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4344268-47AE-46F0-7C8D-61D40EA7B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Outline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408FD083-49A1-675D-7D7B-29C58EFAF981}"/>
              </a:ext>
            </a:extLst>
          </p:cNvPr>
          <p:cNvGrpSpPr/>
          <p:nvPr/>
        </p:nvGrpSpPr>
        <p:grpSpPr>
          <a:xfrm>
            <a:off x="7126943" y="222902"/>
            <a:ext cx="2076225" cy="1379988"/>
            <a:chOff x="8176798" y="2504920"/>
            <a:chExt cx="3405602" cy="2065380"/>
          </a:xfrm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37F8C008-164D-F21C-91DD-CA8ADE37DAC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85" t="35396"/>
            <a:stretch/>
          </p:blipFill>
          <p:spPr bwMode="auto">
            <a:xfrm>
              <a:off x="8176798" y="2504920"/>
              <a:ext cx="3405602" cy="2065380"/>
            </a:xfrm>
            <a:prstGeom prst="rect">
              <a:avLst/>
            </a:prstGeom>
            <a:noFill/>
          </p:spPr>
        </p:pic>
        <p:pic>
          <p:nvPicPr>
            <p:cNvPr id="14" name="Picture 3">
              <a:extLst>
                <a:ext uri="{FF2B5EF4-FFF2-40B4-BE49-F238E27FC236}">
                  <a16:creationId xmlns:a16="http://schemas.microsoft.com/office/drawing/2014/main" id="{B78ECEBB-AAA9-5B91-82A6-5C786C9E5BB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195493" y="3773691"/>
              <a:ext cx="644560" cy="344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66527879-3BA5-63D2-0A9A-3CF29517DDA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861169" y="3796515"/>
              <a:ext cx="718457" cy="3085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5">
              <a:extLst>
                <a:ext uri="{FF2B5EF4-FFF2-40B4-BE49-F238E27FC236}">
                  <a16:creationId xmlns:a16="http://schemas.microsoft.com/office/drawing/2014/main" id="{2088174C-20E3-1848-F930-736CAC31879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509689" y="2524332"/>
              <a:ext cx="639299" cy="1152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" descr="C:\Users\Dan\Dropbox\Office\CS 188\Ketrina Art\MDPs\AgentTopDown.png">
              <a:extLst>
                <a:ext uri="{FF2B5EF4-FFF2-40B4-BE49-F238E27FC236}">
                  <a16:creationId xmlns:a16="http://schemas.microsoft.com/office/drawing/2014/main" id="{4717C053-71A0-B656-2C09-B7BEE54227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9471422" y="3581400"/>
              <a:ext cx="815578" cy="762000"/>
            </a:xfrm>
            <a:prstGeom prst="rect">
              <a:avLst/>
            </a:prstGeom>
            <a:noFill/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F0F39C1-4F39-01F0-0B2E-5E108CD61416}"/>
                  </a:ext>
                </a:extLst>
              </p14:cNvPr>
              <p14:cNvContentPartPr/>
              <p14:nvPr/>
            </p14:nvContentPartPr>
            <p14:xfrm>
              <a:off x="113400" y="981720"/>
              <a:ext cx="5303160" cy="4884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F0F39C1-4F39-01F0-0B2E-5E108CD61416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104040" y="972360"/>
                <a:ext cx="5321880" cy="490284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1E5910CB-D994-2EF8-8242-120F7C5FB406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3212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ED1D73-A418-B819-0190-222816C40D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3">
            <a:extLst>
              <a:ext uri="{FF2B5EF4-FFF2-40B4-BE49-F238E27FC236}">
                <a16:creationId xmlns:a16="http://schemas.microsoft.com/office/drawing/2014/main" id="{98D2C061-17A9-49C1-79FF-75FAE26415B7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531867" y="1246449"/>
            <a:ext cx="7787540" cy="4525963"/>
          </a:xfrm>
        </p:spPr>
        <p:txBody>
          <a:bodyPr/>
          <a:lstStyle/>
          <a:p>
            <a:r>
              <a:rPr lang="en-US" dirty="0">
                <a:ea typeface="ＭＳ Ｐゴシック" pitchFamily="34" charset="-128"/>
              </a:rPr>
              <a:t>Which is the best move?</a:t>
            </a:r>
            <a:r>
              <a:rPr lang="en-US" dirty="0">
                <a:ea typeface="ＭＳ Ｐゴシック" pitchFamily="34" charset="-128"/>
                <a:sym typeface="Symbol" pitchFamily="18" charset="2"/>
              </a:rPr>
              <a:t> </a:t>
            </a:r>
          </a:p>
          <a:p>
            <a:endParaRPr lang="en-US" dirty="0">
              <a:ea typeface="ＭＳ Ｐゴシック" pitchFamily="34" charset="-128"/>
              <a:sym typeface="Symbol" pitchFamily="18" charset="2"/>
            </a:endParaRPr>
          </a:p>
          <a:p>
            <a:pPr marL="0" lvl="1" indent="0">
              <a:buNone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A. North</a:t>
            </a:r>
          </a:p>
          <a:p>
            <a:pPr marL="0" lvl="1" indent="0">
              <a:buNone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B. East</a:t>
            </a:r>
          </a:p>
          <a:p>
            <a:pPr marL="0" lvl="1" indent="0">
              <a:buNone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C. South</a:t>
            </a:r>
          </a:p>
          <a:p>
            <a:pPr marL="0" lvl="1" indent="0">
              <a:buNone/>
            </a:pPr>
            <a:r>
              <a:rPr lang="en-US" sz="2800" dirty="0">
                <a:ea typeface="ＭＳ Ｐゴシック" pitchFamily="34" charset="-128"/>
                <a:sym typeface="Symbol" pitchFamily="18" charset="2"/>
              </a:rPr>
              <a:t>D. West</a:t>
            </a:r>
          </a:p>
        </p:txBody>
      </p:sp>
      <p:sp>
        <p:nvSpPr>
          <p:cNvPr id="28673" name="Rectangle 2">
            <a:extLst>
              <a:ext uri="{FF2B5EF4-FFF2-40B4-BE49-F238E27FC236}">
                <a16:creationId xmlns:a16="http://schemas.microsoft.com/office/drawing/2014/main" id="{30591BFF-5312-C10E-454A-232704DDDC9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ea typeface="ＭＳ Ｐゴシック" pitchFamily="34" charset="-128"/>
                <a:sym typeface="Symbol" pitchFamily="18" charset="2"/>
              </a:rPr>
              <a:t>Question</a:t>
            </a:r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69343A1B-66FE-A5FD-0EF5-950FF3C079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009"/>
          <a:stretch>
            <a:fillRect/>
          </a:stretch>
        </p:blipFill>
        <p:spPr bwMode="auto">
          <a:xfrm>
            <a:off x="7767021" y="511725"/>
            <a:ext cx="3578711" cy="5260687"/>
          </a:xfrm>
          <a:prstGeom prst="rect">
            <a:avLst/>
          </a:prstGeom>
          <a:noFill/>
        </p:spPr>
      </p:pic>
      <p:grpSp>
        <p:nvGrpSpPr>
          <p:cNvPr id="7" name="Group 6">
            <a:extLst>
              <a:ext uri="{FF2B5EF4-FFF2-40B4-BE49-F238E27FC236}">
                <a16:creationId xmlns:a16="http://schemas.microsoft.com/office/drawing/2014/main" id="{8FDC5BCC-FB75-373E-C566-B7B91BC5AB64}"/>
              </a:ext>
            </a:extLst>
          </p:cNvPr>
          <p:cNvGrpSpPr/>
          <p:nvPr/>
        </p:nvGrpSpPr>
        <p:grpSpPr>
          <a:xfrm>
            <a:off x="3215082" y="4515852"/>
            <a:ext cx="1982560" cy="1829625"/>
            <a:chOff x="2537935" y="4544751"/>
            <a:chExt cx="1600199" cy="1447800"/>
          </a:xfrm>
        </p:grpSpPr>
        <p:pic>
          <p:nvPicPr>
            <p:cNvPr id="3" name="Picture 3">
              <a:extLst>
                <a:ext uri="{FF2B5EF4-FFF2-40B4-BE49-F238E27FC236}">
                  <a16:creationId xmlns:a16="http://schemas.microsoft.com/office/drawing/2014/main" id="{2C129A8A-0091-C2FB-578E-5A39757DEC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680934" y="5545700"/>
              <a:ext cx="457200" cy="244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" name="Picture 4">
              <a:extLst>
                <a:ext uri="{FF2B5EF4-FFF2-40B4-BE49-F238E27FC236}">
                  <a16:creationId xmlns:a16="http://schemas.microsoft.com/office/drawing/2014/main" id="{93C92B46-7CAB-65B9-BA8F-63A6E447E30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2537935" y="5535351"/>
              <a:ext cx="509618" cy="21885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5" name="Picture 5">
              <a:extLst>
                <a:ext uri="{FF2B5EF4-FFF2-40B4-BE49-F238E27FC236}">
                  <a16:creationId xmlns:a16="http://schemas.microsoft.com/office/drawing/2014/main" id="{153A3A4C-1F26-BA10-C20C-40F50C25917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3147534" y="4544751"/>
              <a:ext cx="433322" cy="7810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6" name="Picture 2" descr="C:\Users\Dan\Dropbox\Office\CS 188\Ketrina Art\MDPs\AgentTopDown.png">
              <a:extLst>
                <a:ext uri="{FF2B5EF4-FFF2-40B4-BE49-F238E27FC236}">
                  <a16:creationId xmlns:a16="http://schemas.microsoft.com/office/drawing/2014/main" id="{3E3EAA15-08E6-B29A-094C-8F9A91E702F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2941556" y="5230551"/>
              <a:ext cx="815578" cy="762000"/>
            </a:xfrm>
            <a:prstGeom prst="rect">
              <a:avLst/>
            </a:prstGeom>
            <a:noFill/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8" name="Ink 7">
                <a:extLst>
                  <a:ext uri="{FF2B5EF4-FFF2-40B4-BE49-F238E27FC236}">
                    <a16:creationId xmlns:a16="http://schemas.microsoft.com/office/drawing/2014/main" id="{FA237E20-411A-6BAD-299A-897116371802}"/>
                  </a:ext>
                </a:extLst>
              </p14:cNvPr>
              <p14:cNvContentPartPr/>
              <p14:nvPr/>
            </p14:nvContentPartPr>
            <p14:xfrm>
              <a:off x="223200" y="549360"/>
              <a:ext cx="11220480" cy="5580720"/>
            </p14:xfrm>
          </p:contentPart>
        </mc:Choice>
        <mc:Fallback xmlns="">
          <p:pic>
            <p:nvPicPr>
              <p:cNvPr id="8" name="Ink 7">
                <a:extLst>
                  <a:ext uri="{FF2B5EF4-FFF2-40B4-BE49-F238E27FC236}">
                    <a16:creationId xmlns:a16="http://schemas.microsoft.com/office/drawing/2014/main" id="{FA237E20-411A-6BAD-299A-897116371802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213840" y="540000"/>
                <a:ext cx="11239200" cy="559944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5BB98C41-AE22-7A39-220B-B48B5C69A134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616146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F202E8-45AC-CF64-3FDB-6BAC994414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B8025-C5F0-1401-911C-9749AEB850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World: </a:t>
            </a:r>
            <a:r>
              <a:rPr lang="en-US" dirty="0" err="1"/>
              <a:t>Expectimax</a:t>
            </a:r>
            <a:r>
              <a:rPr lang="en-US" dirty="0"/>
              <a:t> tree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48DD233-988A-85E0-54E0-B90E216D0E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61" y="898105"/>
            <a:ext cx="10652078" cy="595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E5F2704-C431-AC24-6ED3-1B3FF439E96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83" y="930244"/>
            <a:ext cx="10710148" cy="592775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C6BF74B8-6D3E-AC47-33A3-07D9C2A84AB3}"/>
                  </a:ext>
                </a:extLst>
              </p14:cNvPr>
              <p14:cNvContentPartPr/>
              <p14:nvPr/>
            </p14:nvContentPartPr>
            <p14:xfrm>
              <a:off x="263520" y="35280"/>
              <a:ext cx="11793960" cy="6559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C6BF74B8-6D3E-AC47-33A3-07D9C2A84AB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54160" y="25920"/>
                <a:ext cx="11812680" cy="6578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6261124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76600A-C680-C7BA-C02A-5CC66040B5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0E1E6D-2500-2D1B-A590-F1B47CD4268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Pre-reading: MDP Setup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Expectimax</a:t>
                </a:r>
                <a:r>
                  <a:rPr lang="en-US" dirty="0">
                    <a:solidFill>
                      <a:schemeClr val="tx1"/>
                    </a:solidFill>
                  </a:rPr>
                  <a:t>: State, actions, non-deterministic transition functions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Example: </a:t>
                </a:r>
                <a:r>
                  <a:rPr lang="en-US" sz="2800" dirty="0" err="1">
                    <a:solidFill>
                      <a:schemeClr val="tx1"/>
                    </a:solidFill>
                  </a:rPr>
                  <a:t>GridWorld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Policies: Mapping states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>
                    <a:solidFill>
                      <a:schemeClr val="tx1"/>
                    </a:solidFill>
                  </a:rPr>
                  <a:t> actions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Rewards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Simple Value Iteration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Discounting,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2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Solving MDPs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Value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Policy iteration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90E1E6D-2500-2D1B-A590-F1B47CD4268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772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>
            <a:extLst>
              <a:ext uri="{FF2B5EF4-FFF2-40B4-BE49-F238E27FC236}">
                <a16:creationId xmlns:a16="http://schemas.microsoft.com/office/drawing/2014/main" id="{F9A11479-0DB7-3573-31CC-7FDB7F2B235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5924" y="2175307"/>
            <a:ext cx="2289587" cy="1338574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1335CBB-DC81-F1E3-1A2E-29A4FE129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Outline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213F797E-2178-46B7-292C-97ABDBAC514A}"/>
              </a:ext>
            </a:extLst>
          </p:cNvPr>
          <p:cNvGrpSpPr/>
          <p:nvPr/>
        </p:nvGrpSpPr>
        <p:grpSpPr>
          <a:xfrm>
            <a:off x="7126943" y="222902"/>
            <a:ext cx="2076225" cy="1379988"/>
            <a:chOff x="8176798" y="2504920"/>
            <a:chExt cx="3405602" cy="2065380"/>
          </a:xfrm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07C55B34-EF45-EF27-465C-8BE4021104F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85" t="35396"/>
            <a:stretch/>
          </p:blipFill>
          <p:spPr bwMode="auto">
            <a:xfrm>
              <a:off x="8176798" y="2504920"/>
              <a:ext cx="3405602" cy="2065380"/>
            </a:xfrm>
            <a:prstGeom prst="rect">
              <a:avLst/>
            </a:prstGeom>
            <a:noFill/>
          </p:spPr>
        </p:pic>
        <p:pic>
          <p:nvPicPr>
            <p:cNvPr id="14" name="Picture 3">
              <a:extLst>
                <a:ext uri="{FF2B5EF4-FFF2-40B4-BE49-F238E27FC236}">
                  <a16:creationId xmlns:a16="http://schemas.microsoft.com/office/drawing/2014/main" id="{ECA55592-08EA-CF69-B485-8E455BEB5A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195493" y="3773691"/>
              <a:ext cx="644560" cy="344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EA20AECF-1E06-B480-198B-447771AE514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861169" y="3796515"/>
              <a:ext cx="718457" cy="3085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5">
              <a:extLst>
                <a:ext uri="{FF2B5EF4-FFF2-40B4-BE49-F238E27FC236}">
                  <a16:creationId xmlns:a16="http://schemas.microsoft.com/office/drawing/2014/main" id="{332E4B74-7451-4F94-49BE-65BB010C43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509689" y="2524332"/>
              <a:ext cx="639299" cy="1152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" descr="C:\Users\Dan\Dropbox\Office\CS 188\Ketrina Art\MDPs\AgentTopDown.png">
              <a:extLst>
                <a:ext uri="{FF2B5EF4-FFF2-40B4-BE49-F238E27FC236}">
                  <a16:creationId xmlns:a16="http://schemas.microsoft.com/office/drawing/2014/main" id="{FC21AE70-BB3D-0AE9-D3B2-DB0689C5BFB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9471422" y="3581400"/>
              <a:ext cx="815578" cy="762000"/>
            </a:xfrm>
            <a:prstGeom prst="rect">
              <a:avLst/>
            </a:prstGeom>
            <a:noFill/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884BDAA-825E-9691-3B83-1C31DA2E2730}"/>
                  </a:ext>
                </a:extLst>
              </p14:cNvPr>
              <p14:cNvContentPartPr/>
              <p14:nvPr/>
            </p14:nvContentPartPr>
            <p14:xfrm>
              <a:off x="3592440" y="5700240"/>
              <a:ext cx="1054800" cy="304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884BDAA-825E-9691-3B83-1C31DA2E2730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3583080" y="5690880"/>
                <a:ext cx="1073520" cy="32364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BE3967FB-610F-9C6C-C01C-146DBE19099A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540611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 MDP: Racing</a:t>
            </a:r>
          </a:p>
        </p:txBody>
      </p:sp>
      <p:sp>
        <p:nvSpPr>
          <p:cNvPr id="79" name="TextBox 78"/>
          <p:cNvSpPr txBox="1"/>
          <p:nvPr/>
        </p:nvSpPr>
        <p:spPr>
          <a:xfrm>
            <a:off x="4305300" y="4696893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Assume no discount!</a:t>
            </a: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33835" y="1910034"/>
            <a:ext cx="6428219" cy="234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957138" y="5177057"/>
            <a:ext cx="5971533" cy="567765"/>
          </a:xfrm>
          <a:prstGeom prst="rect">
            <a:avLst/>
          </a:prstGeom>
          <a:noFill/>
          <a:ln/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9AD6BC0-0CFA-4E63-B337-551ADAE47C72}"/>
              </a:ext>
            </a:extLst>
          </p:cNvPr>
          <p:cNvSpPr txBox="1"/>
          <p:nvPr/>
        </p:nvSpPr>
        <p:spPr>
          <a:xfrm>
            <a:off x="2479771" y="3866429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51306EC-953B-4DA4-A4A4-C5235B4098F6}"/>
              </a:ext>
            </a:extLst>
          </p:cNvPr>
          <p:cNvSpPr txBox="1"/>
          <p:nvPr/>
        </p:nvSpPr>
        <p:spPr>
          <a:xfrm>
            <a:off x="2445294" y="2581395"/>
            <a:ext cx="678295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Slow (R=1)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59CEE52-49E5-42AF-80BC-551BDE9A5E32}"/>
              </a:ext>
            </a:extLst>
          </p:cNvPr>
          <p:cNvSpPr txBox="1"/>
          <p:nvPr/>
        </p:nvSpPr>
        <p:spPr>
          <a:xfrm>
            <a:off x="3256710" y="3843207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3A407C9-6FF6-4257-BA86-8241316732DE}"/>
              </a:ext>
            </a:extLst>
          </p:cNvPr>
          <p:cNvSpPr txBox="1"/>
          <p:nvPr/>
        </p:nvSpPr>
        <p:spPr>
          <a:xfrm>
            <a:off x="4108860" y="2328803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26718F1-2833-44A1-A828-10C30A47522C}"/>
              </a:ext>
            </a:extLst>
          </p:cNvPr>
          <p:cNvSpPr txBox="1"/>
          <p:nvPr/>
        </p:nvSpPr>
        <p:spPr>
          <a:xfrm>
            <a:off x="5640659" y="1725368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405428E-118D-4AD3-B194-2D7347FDB9CB}"/>
              </a:ext>
            </a:extLst>
          </p:cNvPr>
          <p:cNvSpPr txBox="1"/>
          <p:nvPr/>
        </p:nvSpPr>
        <p:spPr>
          <a:xfrm>
            <a:off x="4913227" y="3393928"/>
            <a:ext cx="678295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(R=2)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F9D0C5E-B4FD-4C34-8A31-17BA2445BCD1}"/>
              </a:ext>
            </a:extLst>
          </p:cNvPr>
          <p:cNvSpPr txBox="1"/>
          <p:nvPr/>
        </p:nvSpPr>
        <p:spPr>
          <a:xfrm>
            <a:off x="4452224" y="4286256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4CF1CA4-E5ED-442F-ABE7-5A9A560A48A4}"/>
              </a:ext>
            </a:extLst>
          </p:cNvPr>
          <p:cNvSpPr txBox="1"/>
          <p:nvPr/>
        </p:nvSpPr>
        <p:spPr>
          <a:xfrm>
            <a:off x="5488970" y="3393928"/>
            <a:ext cx="639613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2DF4387-A59A-4292-8608-8F8DC5B52C79}"/>
              </a:ext>
            </a:extLst>
          </p:cNvPr>
          <p:cNvSpPr txBox="1"/>
          <p:nvPr/>
        </p:nvSpPr>
        <p:spPr>
          <a:xfrm>
            <a:off x="5517065" y="1593816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B8E4E97B-2649-4664-8078-FBE64B3093DE}"/>
              </a:ext>
            </a:extLst>
          </p:cNvPr>
          <p:cNvSpPr txBox="1"/>
          <p:nvPr/>
        </p:nvSpPr>
        <p:spPr>
          <a:xfrm>
            <a:off x="8138982" y="1517374"/>
            <a:ext cx="1046666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(R=-10)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DDF3AE8-D102-44DC-A259-56DE5B9F7EE6}"/>
              </a:ext>
            </a:extLst>
          </p:cNvPr>
          <p:cNvSpPr txBox="1"/>
          <p:nvPr/>
        </p:nvSpPr>
        <p:spPr>
          <a:xfrm>
            <a:off x="7478085" y="2171142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6FE3C3A9-8589-41E0-B1BA-D01FC25A0468}"/>
              </a:ext>
            </a:extLst>
          </p:cNvPr>
          <p:cNvSpPr txBox="1"/>
          <p:nvPr/>
        </p:nvSpPr>
        <p:spPr>
          <a:xfrm>
            <a:off x="4856169" y="1732238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FD010CC-56A7-4A47-8B05-F628A32F6B49}"/>
              </a:ext>
            </a:extLst>
          </p:cNvPr>
          <p:cNvSpPr txBox="1"/>
          <p:nvPr/>
        </p:nvSpPr>
        <p:spPr>
          <a:xfrm>
            <a:off x="4445096" y="1848328"/>
            <a:ext cx="678295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Slow (R=1)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392965E-F7C1-4360-ADC7-9A924F80CBBE}"/>
              </a:ext>
            </a:extLst>
          </p:cNvPr>
          <p:cNvSpPr txBox="1"/>
          <p:nvPr/>
        </p:nvSpPr>
        <p:spPr>
          <a:xfrm>
            <a:off x="8356777" y="2385102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AE602C2-EEF0-458D-A133-1E5E7BE2ECF8}"/>
              </a:ext>
            </a:extLst>
          </p:cNvPr>
          <p:cNvSpPr txBox="1"/>
          <p:nvPr/>
        </p:nvSpPr>
        <p:spPr>
          <a:xfrm>
            <a:off x="7288571" y="1580210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210FC35-86E0-42FE-9CA4-63F8F52B8ECF}"/>
              </a:ext>
            </a:extLst>
          </p:cNvPr>
          <p:cNvSpPr txBox="1"/>
          <p:nvPr/>
        </p:nvSpPr>
        <p:spPr>
          <a:xfrm>
            <a:off x="3890391" y="2294474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A01928D3-777A-49FD-AF6E-EAA1B210E381}"/>
              </a:ext>
            </a:extLst>
          </p:cNvPr>
          <p:cNvSpPr txBox="1"/>
          <p:nvPr/>
        </p:nvSpPr>
        <p:spPr>
          <a:xfrm>
            <a:off x="4824986" y="2733151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9ECF6F4-296B-B2CF-188E-5EB4032FC292}"/>
                  </a:ext>
                </a:extLst>
              </p14:cNvPr>
              <p14:cNvContentPartPr/>
              <p14:nvPr/>
            </p14:nvContentPartPr>
            <p14:xfrm>
              <a:off x="8103960" y="4337640"/>
              <a:ext cx="1016280" cy="749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9ECF6F4-296B-B2CF-188E-5EB4032FC29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094600" y="4328280"/>
                <a:ext cx="1035000" cy="76788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C57EEABD-A9C5-B3F0-DAD2-3FA51EA883A2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1409325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Search Tree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743362" y="1295400"/>
            <a:ext cx="928190" cy="610285"/>
          </a:xfrm>
          <a:prstGeom prst="rect">
            <a:avLst/>
          </a:prstGeom>
          <a:noFill/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54642" y="3124200"/>
            <a:ext cx="1014614" cy="639346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824561" y="4941332"/>
            <a:ext cx="984797" cy="697468"/>
          </a:xfrm>
          <a:prstGeom prst="rect">
            <a:avLst/>
          </a:prstGeom>
          <a:noFill/>
        </p:spPr>
      </p:pic>
      <p:sp>
        <p:nvSpPr>
          <p:cNvPr id="8" name="Oval 7"/>
          <p:cNvSpPr/>
          <p:nvPr/>
        </p:nvSpPr>
        <p:spPr>
          <a:xfrm>
            <a:off x="1770678" y="220980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Oval 8"/>
          <p:cNvSpPr/>
          <p:nvPr/>
        </p:nvSpPr>
        <p:spPr>
          <a:xfrm>
            <a:off x="7790478" y="220980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1" name="Straight Arrow Connector 10"/>
          <p:cNvCxnSpPr>
            <a:stCxn id="5" idx="2"/>
            <a:endCxn id="9" idx="1"/>
          </p:cNvCxnSpPr>
          <p:nvPr/>
        </p:nvCxnSpPr>
        <p:spPr>
          <a:xfrm>
            <a:off x="5207457" y="1905685"/>
            <a:ext cx="2627658" cy="34875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>
            <a:stCxn id="5" idx="2"/>
            <a:endCxn id="8" idx="7"/>
          </p:cNvCxnSpPr>
          <p:nvPr/>
        </p:nvCxnSpPr>
        <p:spPr>
          <a:xfrm flipH="1">
            <a:off x="2030841" y="1905685"/>
            <a:ext cx="3176616" cy="3487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6004" y="3124200"/>
            <a:ext cx="928190" cy="610285"/>
          </a:xfrm>
          <a:prstGeom prst="rect">
            <a:avLst/>
          </a:prstGeom>
          <a:noFill/>
        </p:spPr>
      </p:pic>
      <p:cxnSp>
        <p:nvCxnSpPr>
          <p:cNvPr id="17" name="Straight Arrow Connector 16"/>
          <p:cNvCxnSpPr>
            <a:stCxn id="9" idx="4"/>
            <a:endCxn id="16" idx="0"/>
          </p:cNvCxnSpPr>
          <p:nvPr/>
        </p:nvCxnSpPr>
        <p:spPr>
          <a:xfrm flipH="1">
            <a:off x="6030099" y="2514600"/>
            <a:ext cx="1912779" cy="60960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9" idx="4"/>
            <a:endCxn id="6" idx="0"/>
          </p:cNvCxnSpPr>
          <p:nvPr/>
        </p:nvCxnSpPr>
        <p:spPr>
          <a:xfrm>
            <a:off x="7942878" y="2514600"/>
            <a:ext cx="2219072" cy="609600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1204" y="3123515"/>
            <a:ext cx="928190" cy="610285"/>
          </a:xfrm>
          <a:prstGeom prst="rect">
            <a:avLst/>
          </a:prstGeom>
          <a:noFill/>
        </p:spPr>
      </p:pic>
      <p:cxnSp>
        <p:nvCxnSpPr>
          <p:cNvPr id="26" name="Straight Arrow Connector 25"/>
          <p:cNvCxnSpPr>
            <a:stCxn id="8" idx="4"/>
            <a:endCxn id="25" idx="0"/>
          </p:cNvCxnSpPr>
          <p:nvPr/>
        </p:nvCxnSpPr>
        <p:spPr>
          <a:xfrm flipH="1">
            <a:off x="1915299" y="2514600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9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72842" y="5029200"/>
            <a:ext cx="1014614" cy="639346"/>
          </a:xfrm>
          <a:prstGeom prst="rect">
            <a:avLst/>
          </a:prstGeom>
          <a:noFill/>
        </p:spPr>
      </p:pic>
      <p:sp>
        <p:nvSpPr>
          <p:cNvPr id="30" name="Oval 29"/>
          <p:cNvSpPr/>
          <p:nvPr/>
        </p:nvSpPr>
        <p:spPr>
          <a:xfrm>
            <a:off x="76452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" name="Oval 30"/>
          <p:cNvSpPr/>
          <p:nvPr/>
        </p:nvSpPr>
        <p:spPr>
          <a:xfrm>
            <a:off x="278004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2" name="Straight Arrow Connector 31"/>
          <p:cNvCxnSpPr>
            <a:stCxn id="25" idx="2"/>
            <a:endCxn id="31" idx="1"/>
          </p:cNvCxnSpPr>
          <p:nvPr/>
        </p:nvCxnSpPr>
        <p:spPr>
          <a:xfrm>
            <a:off x="1915299" y="3733800"/>
            <a:ext cx="909378" cy="424952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>
            <a:stCxn id="25" idx="2"/>
            <a:endCxn id="30" idx="7"/>
          </p:cNvCxnSpPr>
          <p:nvPr/>
        </p:nvCxnSpPr>
        <p:spPr>
          <a:xfrm flipH="1">
            <a:off x="1024683" y="3733800"/>
            <a:ext cx="890616" cy="4249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60804" y="5029200"/>
            <a:ext cx="928190" cy="610285"/>
          </a:xfrm>
          <a:prstGeom prst="rect">
            <a:avLst/>
          </a:prstGeom>
          <a:noFill/>
        </p:spPr>
      </p:pic>
      <p:cxnSp>
        <p:nvCxnSpPr>
          <p:cNvPr id="35" name="Straight Arrow Connector 34"/>
          <p:cNvCxnSpPr>
            <a:stCxn id="31" idx="4"/>
            <a:endCxn id="34" idx="0"/>
          </p:cNvCxnSpPr>
          <p:nvPr/>
        </p:nvCxnSpPr>
        <p:spPr>
          <a:xfrm flipH="1">
            <a:off x="2524899" y="4418915"/>
            <a:ext cx="407541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31" idx="4"/>
            <a:endCxn id="29" idx="0"/>
          </p:cNvCxnSpPr>
          <p:nvPr/>
        </p:nvCxnSpPr>
        <p:spPr>
          <a:xfrm>
            <a:off x="2932440" y="4418915"/>
            <a:ext cx="447710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0604" y="5027830"/>
            <a:ext cx="928190" cy="610285"/>
          </a:xfrm>
          <a:prstGeom prst="rect">
            <a:avLst/>
          </a:prstGeom>
          <a:noFill/>
        </p:spPr>
      </p:pic>
      <p:cxnSp>
        <p:nvCxnSpPr>
          <p:cNvPr id="38" name="Straight Arrow Connector 37"/>
          <p:cNvCxnSpPr>
            <a:stCxn id="30" idx="4"/>
            <a:endCxn id="37" idx="0"/>
          </p:cNvCxnSpPr>
          <p:nvPr/>
        </p:nvCxnSpPr>
        <p:spPr>
          <a:xfrm>
            <a:off x="916920" y="4418915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Oval 52"/>
          <p:cNvSpPr/>
          <p:nvPr/>
        </p:nvSpPr>
        <p:spPr>
          <a:xfrm>
            <a:off x="4863762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6" name="Straight Arrow Connector 55"/>
          <p:cNvCxnSpPr>
            <a:endCxn id="53" idx="7"/>
          </p:cNvCxnSpPr>
          <p:nvPr/>
        </p:nvCxnSpPr>
        <p:spPr>
          <a:xfrm flipH="1">
            <a:off x="5123925" y="3733800"/>
            <a:ext cx="890616" cy="424952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59846" y="5027830"/>
            <a:ext cx="928190" cy="610285"/>
          </a:xfrm>
          <a:prstGeom prst="rect">
            <a:avLst/>
          </a:prstGeom>
          <a:noFill/>
        </p:spPr>
      </p:pic>
      <p:cxnSp>
        <p:nvCxnSpPr>
          <p:cNvPr id="61" name="Straight Arrow Connector 60"/>
          <p:cNvCxnSpPr>
            <a:stCxn id="53" idx="4"/>
            <a:endCxn id="60" idx="0"/>
          </p:cNvCxnSpPr>
          <p:nvPr/>
        </p:nvCxnSpPr>
        <p:spPr>
          <a:xfrm>
            <a:off x="5016162" y="4418915"/>
            <a:ext cx="7779" cy="60891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4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87642" y="5029200"/>
            <a:ext cx="1014614" cy="639346"/>
          </a:xfrm>
          <a:prstGeom prst="rect">
            <a:avLst/>
          </a:prstGeom>
          <a:noFill/>
        </p:spPr>
      </p:pic>
      <p:sp>
        <p:nvSpPr>
          <p:cNvPr id="65" name="Oval 64"/>
          <p:cNvSpPr/>
          <p:nvPr/>
        </p:nvSpPr>
        <p:spPr>
          <a:xfrm>
            <a:off x="6894840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66" name="Straight Arrow Connector 65"/>
          <p:cNvCxnSpPr>
            <a:stCxn id="16" idx="2"/>
            <a:endCxn id="65" idx="1"/>
          </p:cNvCxnSpPr>
          <p:nvPr/>
        </p:nvCxnSpPr>
        <p:spPr>
          <a:xfrm>
            <a:off x="6030099" y="3734485"/>
            <a:ext cx="909378" cy="424267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7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75604" y="5029200"/>
            <a:ext cx="928190" cy="610285"/>
          </a:xfrm>
          <a:prstGeom prst="rect">
            <a:avLst/>
          </a:prstGeom>
          <a:noFill/>
        </p:spPr>
      </p:pic>
      <p:cxnSp>
        <p:nvCxnSpPr>
          <p:cNvPr id="68" name="Straight Arrow Connector 67"/>
          <p:cNvCxnSpPr>
            <a:stCxn id="65" idx="4"/>
            <a:endCxn id="67" idx="0"/>
          </p:cNvCxnSpPr>
          <p:nvPr/>
        </p:nvCxnSpPr>
        <p:spPr>
          <a:xfrm flipH="1">
            <a:off x="6639699" y="4418915"/>
            <a:ext cx="407541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>
            <a:stCxn id="65" idx="4"/>
            <a:endCxn id="64" idx="0"/>
          </p:cNvCxnSpPr>
          <p:nvPr/>
        </p:nvCxnSpPr>
        <p:spPr>
          <a:xfrm>
            <a:off x="7047240" y="4418915"/>
            <a:ext cx="447710" cy="61028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1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045042" y="5028515"/>
            <a:ext cx="1014614" cy="639346"/>
          </a:xfrm>
          <a:prstGeom prst="rect">
            <a:avLst/>
          </a:prstGeom>
          <a:noFill/>
        </p:spPr>
      </p:pic>
      <p:sp>
        <p:nvSpPr>
          <p:cNvPr id="72" name="Oval 71"/>
          <p:cNvSpPr/>
          <p:nvPr/>
        </p:nvSpPr>
        <p:spPr>
          <a:xfrm>
            <a:off x="8952240" y="4113430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73" name="Straight Arrow Connector 72"/>
          <p:cNvCxnSpPr>
            <a:stCxn id="6" idx="2"/>
            <a:endCxn id="72" idx="7"/>
          </p:cNvCxnSpPr>
          <p:nvPr/>
        </p:nvCxnSpPr>
        <p:spPr>
          <a:xfrm flipH="1">
            <a:off x="9212403" y="3763546"/>
            <a:ext cx="949547" cy="394521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233004" y="5028515"/>
            <a:ext cx="928190" cy="610285"/>
          </a:xfrm>
          <a:prstGeom prst="rect">
            <a:avLst/>
          </a:prstGeom>
          <a:noFill/>
        </p:spPr>
      </p:pic>
      <p:cxnSp>
        <p:nvCxnSpPr>
          <p:cNvPr id="75" name="Straight Arrow Connector 74"/>
          <p:cNvCxnSpPr>
            <a:stCxn id="72" idx="4"/>
            <a:endCxn id="74" idx="0"/>
          </p:cNvCxnSpPr>
          <p:nvPr/>
        </p:nvCxnSpPr>
        <p:spPr>
          <a:xfrm flipH="1">
            <a:off x="8697099" y="4418230"/>
            <a:ext cx="407541" cy="61028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>
            <a:stCxn id="72" idx="4"/>
            <a:endCxn id="71" idx="0"/>
          </p:cNvCxnSpPr>
          <p:nvPr/>
        </p:nvCxnSpPr>
        <p:spPr>
          <a:xfrm>
            <a:off x="9104640" y="4418230"/>
            <a:ext cx="447710" cy="610285"/>
          </a:xfrm>
          <a:prstGeom prst="straightConnector1">
            <a:avLst/>
          </a:prstGeom>
          <a:ln w="12700">
            <a:solidFill>
              <a:schemeClr val="accent2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Oval 78"/>
          <p:cNvSpPr/>
          <p:nvPr/>
        </p:nvSpPr>
        <p:spPr>
          <a:xfrm>
            <a:off x="11119941" y="4114115"/>
            <a:ext cx="304800" cy="304800"/>
          </a:xfrm>
          <a:prstGeom prst="ellipse">
            <a:avLst/>
          </a:prstGeom>
          <a:solidFill>
            <a:srgbClr val="B8EAC0"/>
          </a:solidFill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80" name="Straight Arrow Connector 79"/>
          <p:cNvCxnSpPr>
            <a:stCxn id="6" idx="2"/>
            <a:endCxn id="79" idx="1"/>
          </p:cNvCxnSpPr>
          <p:nvPr/>
        </p:nvCxnSpPr>
        <p:spPr>
          <a:xfrm>
            <a:off x="10161950" y="3763546"/>
            <a:ext cx="1002628" cy="395206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Arrow Connector 80"/>
          <p:cNvCxnSpPr>
            <a:stCxn id="79" idx="4"/>
          </p:cNvCxnSpPr>
          <p:nvPr/>
        </p:nvCxnSpPr>
        <p:spPr>
          <a:xfrm>
            <a:off x="11272341" y="4418915"/>
            <a:ext cx="7779" cy="60891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38391F59-D097-CE36-B4E6-05A3D25AD9D9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1972561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Search Tree</a:t>
            </a:r>
          </a:p>
        </p:txBody>
      </p:sp>
      <p:sp>
        <p:nvSpPr>
          <p:cNvPr id="358" name="Content Placeholder 357"/>
          <p:cNvSpPr>
            <a:spLocks noGrp="1"/>
          </p:cNvSpPr>
          <p:nvPr>
            <p:ph idx="1"/>
          </p:nvPr>
        </p:nvSpPr>
        <p:spPr>
          <a:xfrm>
            <a:off x="304800" y="1397001"/>
            <a:ext cx="4470400" cy="4729164"/>
          </a:xfrm>
        </p:spPr>
        <p:txBody>
          <a:bodyPr/>
          <a:lstStyle/>
          <a:p>
            <a:r>
              <a:rPr lang="en-US" sz="2400" dirty="0"/>
              <a:t>We’re doing way too much work with </a:t>
            </a:r>
            <a:r>
              <a:rPr lang="en-US" sz="2400" dirty="0" err="1"/>
              <a:t>expectimax</a:t>
            </a:r>
            <a:r>
              <a:rPr lang="en-US" sz="2400" dirty="0"/>
              <a:t>!</a:t>
            </a:r>
          </a:p>
          <a:p>
            <a:pPr lvl="1"/>
            <a:endParaRPr lang="en-US" sz="2000" dirty="0"/>
          </a:p>
          <a:p>
            <a:r>
              <a:rPr lang="en-US" sz="2400" dirty="0"/>
              <a:t>Problem: States are repeated </a:t>
            </a:r>
          </a:p>
          <a:p>
            <a:pPr lvl="1"/>
            <a:r>
              <a:rPr lang="en-US" sz="2000" dirty="0"/>
              <a:t>Idea: Only compute needed quantities once</a:t>
            </a:r>
          </a:p>
          <a:p>
            <a:pPr lvl="1"/>
            <a:endParaRPr lang="en-US" sz="2000" dirty="0"/>
          </a:p>
          <a:p>
            <a:r>
              <a:rPr lang="en-US" sz="2400" dirty="0"/>
              <a:t>Problem: Tree goes on forever</a:t>
            </a:r>
          </a:p>
          <a:p>
            <a:pPr lvl="1"/>
            <a:r>
              <a:rPr lang="en-US" sz="2000" dirty="0"/>
              <a:t>Idea: Do a depth-limited computation, but with increasing depths until change is small</a:t>
            </a:r>
          </a:p>
          <a:p>
            <a:pPr lvl="1"/>
            <a:r>
              <a:rPr lang="en-US" sz="2000" dirty="0"/>
              <a:t>Note: deep parts of the tree eventually don’t matter if </a:t>
            </a:r>
            <a:r>
              <a:rPr lang="el-GR" sz="2000" dirty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en-US" sz="2000" dirty="0"/>
              <a:t> &lt; 1</a:t>
            </a:r>
          </a:p>
        </p:txBody>
      </p:sp>
      <p:pic>
        <p:nvPicPr>
          <p:cNvPr id="41" name="Picture 40" descr="RacingSubTre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3352800"/>
            <a:ext cx="5803005" cy="2822260"/>
          </a:xfrm>
          <a:prstGeom prst="rect">
            <a:avLst/>
          </a:prstGeom>
        </p:spPr>
      </p:pic>
      <p:grpSp>
        <p:nvGrpSpPr>
          <p:cNvPr id="22" name="Group 43"/>
          <p:cNvGrpSpPr/>
          <p:nvPr/>
        </p:nvGrpSpPr>
        <p:grpSpPr>
          <a:xfrm>
            <a:off x="5115741" y="1447800"/>
            <a:ext cx="6237200" cy="2286000"/>
            <a:chOff x="460604" y="1295400"/>
            <a:chExt cx="11931837" cy="4373146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43363" y="1295400"/>
              <a:ext cx="928189" cy="610285"/>
            </a:xfrm>
            <a:prstGeom prst="rect">
              <a:avLst/>
            </a:prstGeom>
            <a:noFill/>
          </p:spPr>
        </p:pic>
        <p:pic>
          <p:nvPicPr>
            <p:cNvPr id="6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12034" y="3124200"/>
              <a:ext cx="1014614" cy="639346"/>
            </a:xfrm>
            <a:prstGeom prst="rect">
              <a:avLst/>
            </a:prstGeom>
            <a:noFill/>
          </p:spPr>
        </p:pic>
        <p:pic>
          <p:nvPicPr>
            <p:cNvPr id="7" name="Picture 2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407647" y="4941332"/>
              <a:ext cx="984794" cy="697467"/>
            </a:xfrm>
            <a:prstGeom prst="rect">
              <a:avLst/>
            </a:prstGeom>
            <a:noFill/>
          </p:spPr>
        </p:pic>
        <p:sp>
          <p:nvSpPr>
            <p:cNvPr id="8" name="Oval 7"/>
            <p:cNvSpPr/>
            <p:nvPr/>
          </p:nvSpPr>
          <p:spPr>
            <a:xfrm>
              <a:off x="17706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Oval 8"/>
            <p:cNvSpPr/>
            <p:nvPr/>
          </p:nvSpPr>
          <p:spPr>
            <a:xfrm>
              <a:off x="8153453" y="2209801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11" name="Straight Arrow Connector 10"/>
            <p:cNvCxnSpPr>
              <a:stCxn id="5" idx="2"/>
              <a:endCxn id="9" idx="1"/>
            </p:cNvCxnSpPr>
            <p:nvPr/>
          </p:nvCxnSpPr>
          <p:spPr>
            <a:xfrm>
              <a:off x="5207456" y="1905685"/>
              <a:ext cx="2990634" cy="348752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>
              <a:stCxn id="5" idx="2"/>
              <a:endCxn id="8" idx="7"/>
            </p:cNvCxnSpPr>
            <p:nvPr/>
          </p:nvCxnSpPr>
          <p:spPr>
            <a:xfrm flipH="1">
              <a:off x="2030841" y="1905685"/>
              <a:ext cx="3176616" cy="3487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6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66004" y="3124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17" name="Straight Arrow Connector 16"/>
            <p:cNvCxnSpPr>
              <a:stCxn id="9" idx="4"/>
              <a:endCxn id="16" idx="0"/>
            </p:cNvCxnSpPr>
            <p:nvPr/>
          </p:nvCxnSpPr>
          <p:spPr>
            <a:xfrm flipH="1">
              <a:off x="6030098" y="2514601"/>
              <a:ext cx="2275755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>
              <a:stCxn id="9" idx="4"/>
              <a:endCxn id="6" idx="0"/>
            </p:cNvCxnSpPr>
            <p:nvPr/>
          </p:nvCxnSpPr>
          <p:spPr>
            <a:xfrm>
              <a:off x="8305854" y="2514601"/>
              <a:ext cx="2413488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51203" y="3123515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26" name="Straight Arrow Connector 25"/>
            <p:cNvCxnSpPr>
              <a:stCxn id="8" idx="4"/>
              <a:endCxn id="25" idx="0"/>
            </p:cNvCxnSpPr>
            <p:nvPr/>
          </p:nvCxnSpPr>
          <p:spPr>
            <a:xfrm flipH="1">
              <a:off x="1915299" y="2514600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88129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0" name="Oval 29"/>
            <p:cNvSpPr/>
            <p:nvPr/>
          </p:nvSpPr>
          <p:spPr>
            <a:xfrm>
              <a:off x="76452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2778807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2" name="Straight Arrow Connector 31"/>
            <p:cNvCxnSpPr>
              <a:stCxn id="25" idx="2"/>
              <a:endCxn id="31" idx="1"/>
            </p:cNvCxnSpPr>
            <p:nvPr/>
          </p:nvCxnSpPr>
          <p:spPr>
            <a:xfrm>
              <a:off x="1915298" y="3733800"/>
              <a:ext cx="908145" cy="424951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>
              <a:stCxn id="25" idx="2"/>
              <a:endCxn id="30" idx="7"/>
            </p:cNvCxnSpPr>
            <p:nvPr/>
          </p:nvCxnSpPr>
          <p:spPr>
            <a:xfrm flipH="1">
              <a:off x="1024683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72547" y="5029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35" name="Straight Arrow Connector 34"/>
            <p:cNvCxnSpPr>
              <a:stCxn id="31" idx="4"/>
              <a:endCxn id="34" idx="0"/>
            </p:cNvCxnSpPr>
            <p:nvPr/>
          </p:nvCxnSpPr>
          <p:spPr>
            <a:xfrm flipH="1">
              <a:off x="2236642" y="4418915"/>
              <a:ext cx="694565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>
              <a:stCxn id="31" idx="4"/>
              <a:endCxn id="29" idx="0"/>
            </p:cNvCxnSpPr>
            <p:nvPr/>
          </p:nvCxnSpPr>
          <p:spPr>
            <a:xfrm>
              <a:off x="2931207" y="4418915"/>
              <a:ext cx="66423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604" y="502783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38" name="Straight Arrow Connector 37"/>
            <p:cNvCxnSpPr>
              <a:stCxn id="30" idx="4"/>
              <a:endCxn id="37" idx="0"/>
            </p:cNvCxnSpPr>
            <p:nvPr/>
          </p:nvCxnSpPr>
          <p:spPr>
            <a:xfrm>
              <a:off x="916920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3" name="Oval 52"/>
            <p:cNvSpPr/>
            <p:nvPr/>
          </p:nvSpPr>
          <p:spPr>
            <a:xfrm>
              <a:off x="4863762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56" name="Straight Arrow Connector 55"/>
            <p:cNvCxnSpPr>
              <a:endCxn id="53" idx="7"/>
            </p:cNvCxnSpPr>
            <p:nvPr/>
          </p:nvCxnSpPr>
          <p:spPr>
            <a:xfrm flipH="1">
              <a:off x="5123925" y="3733800"/>
              <a:ext cx="890616" cy="42495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0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59846" y="502783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61" name="Straight Arrow Connector 60"/>
            <p:cNvCxnSpPr>
              <a:stCxn id="53" idx="4"/>
              <a:endCxn id="60" idx="0"/>
            </p:cNvCxnSpPr>
            <p:nvPr/>
          </p:nvCxnSpPr>
          <p:spPr>
            <a:xfrm>
              <a:off x="5016162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4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69733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65" name="Oval 64"/>
            <p:cNvSpPr/>
            <p:nvPr/>
          </p:nvSpPr>
          <p:spPr>
            <a:xfrm>
              <a:off x="68948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66" name="Straight Arrow Connector 65"/>
            <p:cNvCxnSpPr>
              <a:stCxn id="16" idx="2"/>
              <a:endCxn id="65" idx="1"/>
            </p:cNvCxnSpPr>
            <p:nvPr/>
          </p:nvCxnSpPr>
          <p:spPr>
            <a:xfrm>
              <a:off x="6030099" y="3734485"/>
              <a:ext cx="909378" cy="42426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7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99923" y="5029200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68" name="Straight Arrow Connector 67"/>
            <p:cNvCxnSpPr>
              <a:stCxn id="65" idx="4"/>
              <a:endCxn id="67" idx="0"/>
            </p:cNvCxnSpPr>
            <p:nvPr/>
          </p:nvCxnSpPr>
          <p:spPr>
            <a:xfrm flipH="1">
              <a:off x="6464016" y="4418915"/>
              <a:ext cx="583224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Straight Arrow Connector 68"/>
            <p:cNvCxnSpPr>
              <a:stCxn id="65" idx="4"/>
              <a:endCxn id="64" idx="0"/>
            </p:cNvCxnSpPr>
            <p:nvPr/>
          </p:nvCxnSpPr>
          <p:spPr>
            <a:xfrm>
              <a:off x="7047240" y="4418915"/>
              <a:ext cx="62980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1" name="Picture 2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920493" y="5028515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72" name="Oval 71"/>
            <p:cNvSpPr/>
            <p:nvPr/>
          </p:nvSpPr>
          <p:spPr>
            <a:xfrm>
              <a:off x="9478656" y="411343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73" name="Straight Arrow Connector 72"/>
            <p:cNvCxnSpPr>
              <a:stCxn id="6" idx="2"/>
              <a:endCxn id="72" idx="7"/>
            </p:cNvCxnSpPr>
            <p:nvPr/>
          </p:nvCxnSpPr>
          <p:spPr>
            <a:xfrm flipH="1">
              <a:off x="9738818" y="3763545"/>
              <a:ext cx="980524" cy="394521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4" name="Picture 2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549581" y="5028515"/>
              <a:ext cx="928189" cy="610285"/>
            </a:xfrm>
            <a:prstGeom prst="rect">
              <a:avLst/>
            </a:prstGeom>
            <a:noFill/>
          </p:spPr>
        </p:pic>
        <p:cxnSp>
          <p:nvCxnSpPr>
            <p:cNvPr id="75" name="Straight Arrow Connector 74"/>
            <p:cNvCxnSpPr>
              <a:stCxn id="72" idx="4"/>
              <a:endCxn id="74" idx="0"/>
            </p:cNvCxnSpPr>
            <p:nvPr/>
          </p:nvCxnSpPr>
          <p:spPr>
            <a:xfrm flipH="1">
              <a:off x="9013677" y="4418230"/>
              <a:ext cx="617379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/>
            <p:cNvCxnSpPr>
              <a:stCxn id="72" idx="4"/>
              <a:endCxn id="71" idx="0"/>
            </p:cNvCxnSpPr>
            <p:nvPr/>
          </p:nvCxnSpPr>
          <p:spPr>
            <a:xfrm>
              <a:off x="9631056" y="4418230"/>
              <a:ext cx="796745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9" name="Oval 78"/>
            <p:cNvSpPr/>
            <p:nvPr/>
          </p:nvSpPr>
          <p:spPr>
            <a:xfrm>
              <a:off x="11651969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80" name="Straight Arrow Connector 79"/>
            <p:cNvCxnSpPr>
              <a:stCxn id="6" idx="2"/>
              <a:endCxn id="79" idx="1"/>
            </p:cNvCxnSpPr>
            <p:nvPr/>
          </p:nvCxnSpPr>
          <p:spPr>
            <a:xfrm>
              <a:off x="10719342" y="3763545"/>
              <a:ext cx="977264" cy="39520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1" name="Straight Arrow Connector 80"/>
            <p:cNvCxnSpPr>
              <a:stCxn id="79" idx="4"/>
            </p:cNvCxnSpPr>
            <p:nvPr/>
          </p:nvCxnSpPr>
          <p:spPr>
            <a:xfrm>
              <a:off x="11804369" y="4418915"/>
              <a:ext cx="7778" cy="608916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BFBDE32-BEDC-95FA-014C-A419BA1EBF4E}"/>
                  </a:ext>
                </a:extLst>
              </p14:cNvPr>
              <p14:cNvContentPartPr/>
              <p14:nvPr/>
            </p14:nvContentPartPr>
            <p14:xfrm>
              <a:off x="1876320" y="5875200"/>
              <a:ext cx="983160" cy="90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BFBDE32-BEDC-95FA-014C-A419BA1EBF4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866960" y="5865840"/>
                <a:ext cx="1001880" cy="10908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53BAA0CB-31B8-1723-81BF-6784170360FC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8698092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Utilities of Sequences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259012" y="1248279"/>
            <a:ext cx="7875588" cy="4999617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9FD0483F-E50B-2639-9899-D30BDF890DC7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Utilities of Sequences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/>
              <a:t>What preferences should an agent have over reward sequences?</a:t>
            </a:r>
          </a:p>
          <a:p>
            <a:endParaRPr lang="en-US" sz="2800" dirty="0"/>
          </a:p>
          <a:p>
            <a:r>
              <a:rPr lang="en-US" sz="2800" dirty="0"/>
              <a:t>More or less?</a:t>
            </a:r>
          </a:p>
          <a:p>
            <a:endParaRPr lang="en-US" sz="2800" dirty="0"/>
          </a:p>
          <a:p>
            <a:r>
              <a:rPr lang="en-US" sz="2800" dirty="0"/>
              <a:t>Now or later?</a:t>
            </a:r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  <a:p>
            <a:endParaRPr lang="en-US" sz="2800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15200" y="3505497"/>
            <a:ext cx="4648200" cy="295079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3124200" y="2123362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[1, 2, 2]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578253" y="2123362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[2, 3, 4]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694595" y="2123362"/>
            <a:ext cx="580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or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24200" y="3152717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[0, 0, 1]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578253" y="3152717"/>
            <a:ext cx="129715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[1, 0, 0]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94595" y="3152717"/>
            <a:ext cx="5806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or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92E4089-8210-46EC-1167-697D873BA702}"/>
                  </a:ext>
                </a:extLst>
              </p14:cNvPr>
              <p14:cNvContentPartPr/>
              <p14:nvPr/>
            </p14:nvContentPartPr>
            <p14:xfrm>
              <a:off x="3221280" y="1788480"/>
              <a:ext cx="3911760" cy="21445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92E4089-8210-46EC-1167-697D873BA70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211920" y="1779120"/>
                <a:ext cx="3930480" cy="2163240"/>
              </a:xfrm>
              <a:prstGeom prst="rect">
                <a:avLst/>
              </a:prstGeom>
            </p:spPr>
          </p:pic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2C916A72-A0D8-76D1-B4DF-94FF53D94532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Discounting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295400"/>
            <a:ext cx="11252200" cy="4729164"/>
          </a:xfrm>
        </p:spPr>
        <p:txBody>
          <a:bodyPr/>
          <a:lstStyle/>
          <a:p>
            <a:r>
              <a:rPr lang="en-US" sz="2800" dirty="0"/>
              <a:t>It’s reasonable to maximize the sum of rewards</a:t>
            </a:r>
          </a:p>
          <a:p>
            <a:r>
              <a:rPr lang="en-US" sz="2800" dirty="0"/>
              <a:t>It’s also reasonable to prefer rewards now to rewards later</a:t>
            </a:r>
          </a:p>
          <a:p>
            <a:r>
              <a:rPr lang="en-US" sz="2800" dirty="0"/>
              <a:t>One solution: values of rewards decay exponentially</a:t>
            </a:r>
          </a:p>
        </p:txBody>
      </p:sp>
      <p:pic>
        <p:nvPicPr>
          <p:cNvPr id="7171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5" cstate="print"/>
          <a:srcRect l="73764" t="76543" r="1569"/>
          <a:stretch>
            <a:fillRect/>
          </a:stretch>
        </p:blipFill>
        <p:spPr bwMode="auto">
          <a:xfrm>
            <a:off x="8003286" y="3276600"/>
            <a:ext cx="2283714" cy="1447800"/>
          </a:xfrm>
          <a:prstGeom prst="rect">
            <a:avLst/>
          </a:prstGeom>
          <a:noFill/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47800" y="2822143"/>
            <a:ext cx="2283714" cy="1975713"/>
          </a:xfrm>
          <a:prstGeom prst="rect">
            <a:avLst/>
          </a:prstGeom>
          <a:noFill/>
        </p:spPr>
      </p:pic>
      <p:pic>
        <p:nvPicPr>
          <p:cNvPr id="8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5" cstate="print"/>
          <a:srcRect l="73764" t="38272" r="1569" b="35802"/>
          <a:stretch>
            <a:fillRect/>
          </a:stretch>
        </p:blipFill>
        <p:spPr bwMode="auto">
          <a:xfrm>
            <a:off x="4802886" y="3048000"/>
            <a:ext cx="2283714" cy="160020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1447800" y="5410200"/>
            <a:ext cx="2057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Worth Now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648200" y="54102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Worth Next Step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772400" y="5410200"/>
            <a:ext cx="3048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Worth In Two Steps</a:t>
            </a:r>
          </a:p>
        </p:txBody>
      </p:sp>
      <p:pic>
        <p:nvPicPr>
          <p:cNvPr id="22" name="Picture 2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2362200" y="4752676"/>
            <a:ext cx="211138" cy="351897"/>
          </a:xfrm>
          <a:prstGeom prst="rect">
            <a:avLst/>
          </a:prstGeom>
          <a:noFill/>
          <a:ln/>
          <a:effectLst/>
        </p:spPr>
      </p:pic>
      <p:pic>
        <p:nvPicPr>
          <p:cNvPr id="23" name="Picture 2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5791200" y="4853716"/>
            <a:ext cx="280688" cy="327002"/>
          </a:xfrm>
          <a:prstGeom prst="rect">
            <a:avLst/>
          </a:prstGeom>
          <a:noFill/>
          <a:ln/>
          <a:effectLst/>
        </p:spPr>
      </p:pic>
      <p:pic>
        <p:nvPicPr>
          <p:cNvPr id="24" name="Picture 2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9" cstate="print"/>
          <a:stretch>
            <a:fillRect/>
          </a:stretch>
        </p:blipFill>
        <p:spPr bwMode="auto">
          <a:xfrm>
            <a:off x="8915165" y="4648200"/>
            <a:ext cx="514651" cy="560927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B5438F5-051B-5C0E-E710-33D3D73E130F}"/>
                  </a:ext>
                </a:extLst>
              </p14:cNvPr>
              <p14:cNvContentPartPr/>
              <p14:nvPr/>
            </p14:nvContentPartPr>
            <p14:xfrm>
              <a:off x="133920" y="2743560"/>
              <a:ext cx="10418760" cy="25758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B5438F5-051B-5C0E-E710-33D3D73E130F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124560" y="2734200"/>
                <a:ext cx="10437480" cy="25945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55891AAA-BAEA-06DE-BBD6-771962DFF53C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Discounting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524000"/>
            <a:ext cx="4845654" cy="4525963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How to discount?</a:t>
            </a:r>
          </a:p>
          <a:p>
            <a:pPr lvl="1"/>
            <a:r>
              <a:rPr lang="en-US" dirty="0">
                <a:ea typeface="ＭＳ Ｐゴシック" pitchFamily="34" charset="-128"/>
              </a:rPr>
              <a:t>Each time we descend a level, we multiply in the discount once</a:t>
            </a:r>
          </a:p>
          <a:p>
            <a:pPr lvl="1"/>
            <a:endParaRPr lang="en-US" sz="2000" dirty="0">
              <a:ea typeface="ＭＳ Ｐゴシック" pitchFamily="34" charset="-128"/>
            </a:endParaRPr>
          </a:p>
          <a:p>
            <a:r>
              <a:rPr lang="en-US" sz="2400" dirty="0">
                <a:ea typeface="ＭＳ Ｐゴシック" pitchFamily="34" charset="-128"/>
              </a:rPr>
              <a:t>Why discount?</a:t>
            </a:r>
            <a:endParaRPr lang="en-US" sz="2400" dirty="0">
              <a:ea typeface="ＭＳ Ｐゴシック" pitchFamily="34" charset="-128"/>
              <a:sym typeface="Symbol" pitchFamily="18" charset="2"/>
            </a:endParaRP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Sooner rewards probably do have higher utility than later rewards</a:t>
            </a:r>
          </a:p>
          <a:p>
            <a:pPr lvl="1"/>
            <a:r>
              <a:rPr lang="en-US" dirty="0">
                <a:ea typeface="ＭＳ Ｐゴシック" pitchFamily="34" charset="-128"/>
                <a:sym typeface="Symbol" pitchFamily="18" charset="2"/>
              </a:rPr>
              <a:t>Also helps our algorithms converge</a:t>
            </a:r>
          </a:p>
          <a:p>
            <a:pPr lvl="1"/>
            <a:r>
              <a:rPr lang="en-US" sz="2400" dirty="0">
                <a:solidFill>
                  <a:srgbClr val="C00000"/>
                </a:solidFill>
                <a:sym typeface="Symbol" charset="0"/>
              </a:rPr>
              <a:t>Important</a:t>
            </a:r>
            <a:r>
              <a:rPr lang="en-US" sz="2400" dirty="0">
                <a:sym typeface="Symbol" charset="0"/>
              </a:rPr>
              <a:t>: use 0 &lt;  &lt; 1</a:t>
            </a:r>
          </a:p>
          <a:p>
            <a:pPr marL="0" lvl="1" indent="0">
              <a:buNone/>
            </a:pPr>
            <a:endParaRPr lang="en-US" dirty="0">
              <a:ea typeface="ＭＳ Ｐゴシック" pitchFamily="34" charset="-128"/>
              <a:sym typeface="Symbol" pitchFamily="18" charset="2"/>
            </a:endParaRPr>
          </a:p>
          <a:p>
            <a:pPr marL="0" lvl="1" indent="0">
              <a:buNone/>
            </a:pPr>
            <a:endParaRPr lang="en-US" sz="2000" dirty="0">
              <a:ea typeface="ＭＳ Ｐゴシック" pitchFamily="34" charset="-128"/>
              <a:sym typeface="Symbol" pitchFamily="18" charset="2"/>
            </a:endParaRPr>
          </a:p>
        </p:txBody>
      </p:sp>
      <p:grpSp>
        <p:nvGrpSpPr>
          <p:cNvPr id="39939" name="Group 4"/>
          <p:cNvGrpSpPr>
            <a:grpSpLocks/>
          </p:cNvGrpSpPr>
          <p:nvPr/>
        </p:nvGrpSpPr>
        <p:grpSpPr bwMode="auto">
          <a:xfrm>
            <a:off x="8304213" y="1371600"/>
            <a:ext cx="2135187" cy="4875213"/>
            <a:chOff x="4085" y="960"/>
            <a:chExt cx="1345" cy="3071"/>
          </a:xfrm>
        </p:grpSpPr>
        <p:grpSp>
          <p:nvGrpSpPr>
            <p:cNvPr id="39947" name="Group 5"/>
            <p:cNvGrpSpPr>
              <a:grpSpLocks/>
            </p:cNvGrpSpPr>
            <p:nvPr/>
          </p:nvGrpSpPr>
          <p:grpSpPr bwMode="auto">
            <a:xfrm>
              <a:off x="4085" y="960"/>
              <a:ext cx="1291" cy="1202"/>
              <a:chOff x="2400" y="1401"/>
              <a:chExt cx="1392" cy="1296"/>
            </a:xfrm>
          </p:grpSpPr>
          <p:sp>
            <p:nvSpPr>
              <p:cNvPr id="39986" name="AutoShape 6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9987" name="Group 7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40000" name="Line 8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001" name="Line 9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002" name="Line 10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40003" name="Line 11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988" name="Oval 12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9989" name="Group 13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96" name="Line 14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97" name="Line 15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98" name="Line 16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99" name="Line 17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990" name="Text Box 18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91" name="Text Box 19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92" name="Text Box 20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93" name="Text Box 21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94" name="AutoShape 22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95" name="Text Box 23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9948" name="Group 24"/>
            <p:cNvGrpSpPr>
              <a:grpSpLocks/>
            </p:cNvGrpSpPr>
            <p:nvPr/>
          </p:nvGrpSpPr>
          <p:grpSpPr bwMode="auto">
            <a:xfrm flipH="1">
              <a:off x="4128" y="1895"/>
              <a:ext cx="1302" cy="1201"/>
              <a:chOff x="2400" y="1401"/>
              <a:chExt cx="1392" cy="1296"/>
            </a:xfrm>
          </p:grpSpPr>
          <p:sp>
            <p:nvSpPr>
              <p:cNvPr id="39968" name="AutoShape 25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9969" name="Group 26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39982" name="Line 27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83" name="Line 28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84" name="Line 29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85" name="Line 30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970" name="Oval 31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9971" name="Group 32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78" name="Line 33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79" name="Line 34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80" name="Line 35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81" name="Line 36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972" name="Text Box 37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73" name="Text Box 38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74" name="Text Box 39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75" name="Text Box 40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76" name="AutoShape 41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CC0000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77" name="Text Box 42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  <p:grpSp>
          <p:nvGrpSpPr>
            <p:cNvPr id="39949" name="Group 43"/>
            <p:cNvGrpSpPr>
              <a:grpSpLocks/>
            </p:cNvGrpSpPr>
            <p:nvPr/>
          </p:nvGrpSpPr>
          <p:grpSpPr bwMode="auto">
            <a:xfrm>
              <a:off x="4085" y="2829"/>
              <a:ext cx="1291" cy="1202"/>
              <a:chOff x="2400" y="1401"/>
              <a:chExt cx="1392" cy="1296"/>
            </a:xfrm>
          </p:grpSpPr>
          <p:sp>
            <p:nvSpPr>
              <p:cNvPr id="39950" name="AutoShape 44"/>
              <p:cNvSpPr>
                <a:spLocks noChangeArrowheads="1"/>
              </p:cNvSpPr>
              <p:nvPr/>
            </p:nvSpPr>
            <p:spPr bwMode="auto">
              <a:xfrm>
                <a:off x="3070" y="1488"/>
                <a:ext cx="155" cy="124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9951" name="Group 45"/>
              <p:cNvGrpSpPr>
                <a:grpSpLocks/>
              </p:cNvGrpSpPr>
              <p:nvPr/>
            </p:nvGrpSpPr>
            <p:grpSpPr bwMode="auto">
              <a:xfrm>
                <a:off x="2529" y="1617"/>
                <a:ext cx="1263" cy="361"/>
                <a:chOff x="1584" y="1680"/>
                <a:chExt cx="2352" cy="336"/>
              </a:xfrm>
            </p:grpSpPr>
            <p:sp>
              <p:nvSpPr>
                <p:cNvPr id="39964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1584" y="1680"/>
                  <a:ext cx="1152" cy="336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65" name="Line 47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1200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66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2304" y="1680"/>
                  <a:ext cx="432" cy="336"/>
                </a:xfrm>
                <a:prstGeom prst="line">
                  <a:avLst/>
                </a:prstGeom>
                <a:noFill/>
                <a:ln w="28575">
                  <a:solidFill>
                    <a:schemeClr val="tx1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67" name="Line 49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432" cy="288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952" name="Oval 50"/>
              <p:cNvSpPr>
                <a:spLocks noChangeArrowheads="1"/>
              </p:cNvSpPr>
              <p:nvPr/>
            </p:nvSpPr>
            <p:spPr bwMode="auto">
              <a:xfrm>
                <a:off x="2864" y="1978"/>
                <a:ext cx="129" cy="129"/>
              </a:xfrm>
              <a:prstGeom prst="ellipse">
                <a:avLst/>
              </a:prstGeom>
              <a:solidFill>
                <a:srgbClr val="008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grpSp>
            <p:nvGrpSpPr>
              <p:cNvPr id="39953" name="Group 51"/>
              <p:cNvGrpSpPr>
                <a:grpSpLocks/>
              </p:cNvGrpSpPr>
              <p:nvPr/>
            </p:nvGrpSpPr>
            <p:grpSpPr bwMode="auto">
              <a:xfrm>
                <a:off x="2400" y="2107"/>
                <a:ext cx="1057" cy="386"/>
                <a:chOff x="1536" y="2400"/>
                <a:chExt cx="1584" cy="624"/>
              </a:xfrm>
            </p:grpSpPr>
            <p:sp>
              <p:nvSpPr>
                <p:cNvPr id="39960" name="Line 52"/>
                <p:cNvSpPr>
                  <a:spLocks noChangeShapeType="1"/>
                </p:cNvSpPr>
                <p:nvPr/>
              </p:nvSpPr>
              <p:spPr bwMode="auto">
                <a:xfrm flipH="1">
                  <a:off x="1536" y="2400"/>
                  <a:ext cx="776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61" name="Line 53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808" cy="624"/>
                </a:xfrm>
                <a:prstGeom prst="line">
                  <a:avLst/>
                </a:prstGeom>
                <a:noFill/>
                <a:ln w="9525">
                  <a:solidFill>
                    <a:schemeClr val="tx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62" name="Line 54"/>
                <p:cNvSpPr>
                  <a:spLocks noChangeShapeType="1"/>
                </p:cNvSpPr>
                <p:nvPr/>
              </p:nvSpPr>
              <p:spPr bwMode="auto">
                <a:xfrm flipH="1">
                  <a:off x="2021" y="2400"/>
                  <a:ext cx="291" cy="624"/>
                </a:xfrm>
                <a:prstGeom prst="line">
                  <a:avLst/>
                </a:prstGeom>
                <a:noFill/>
                <a:ln w="9525">
                  <a:solidFill>
                    <a:schemeClr val="bg1"/>
                  </a:solidFill>
                  <a:prstDash val="dash"/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  <p:sp>
              <p:nvSpPr>
                <p:cNvPr id="39963" name="Line 55"/>
                <p:cNvSpPr>
                  <a:spLocks noChangeShapeType="1"/>
                </p:cNvSpPr>
                <p:nvPr/>
              </p:nvSpPr>
              <p:spPr bwMode="auto">
                <a:xfrm>
                  <a:off x="2312" y="2400"/>
                  <a:ext cx="280" cy="624"/>
                </a:xfrm>
                <a:prstGeom prst="line">
                  <a:avLst/>
                </a:prstGeom>
                <a:noFill/>
                <a:ln w="28575">
                  <a:solidFill>
                    <a:srgbClr val="C00000"/>
                  </a:solidFill>
                  <a:round/>
                  <a:headEnd/>
                  <a:tailEnd type="triangle" w="med" len="med"/>
                </a:ln>
              </p:spPr>
              <p:txBody>
                <a:bodyPr/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endParaRPr>
                </a:p>
              </p:txBody>
            </p:sp>
          </p:grpSp>
          <p:sp>
            <p:nvSpPr>
              <p:cNvPr id="39954" name="Text Box 56"/>
              <p:cNvSpPr txBox="1">
                <a:spLocks noChangeArrowheads="1"/>
              </p:cNvSpPr>
              <p:nvPr/>
            </p:nvSpPr>
            <p:spPr bwMode="auto">
              <a:xfrm>
                <a:off x="3024" y="1680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55" name="Text Box 57"/>
              <p:cNvSpPr txBox="1">
                <a:spLocks noChangeArrowheads="1"/>
              </p:cNvSpPr>
              <p:nvPr/>
            </p:nvSpPr>
            <p:spPr bwMode="auto">
              <a:xfrm>
                <a:off x="3216" y="1401"/>
                <a:ext cx="12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56" name="Text Box 58"/>
              <p:cNvSpPr txBox="1">
                <a:spLocks noChangeArrowheads="1"/>
              </p:cNvSpPr>
              <p:nvPr/>
            </p:nvSpPr>
            <p:spPr bwMode="auto">
              <a:xfrm>
                <a:off x="2976" y="1920"/>
                <a:ext cx="559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3333FF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57" name="Text Box 59"/>
              <p:cNvSpPr txBox="1">
                <a:spLocks noChangeArrowheads="1"/>
              </p:cNvSpPr>
              <p:nvPr/>
            </p:nvSpPr>
            <p:spPr bwMode="auto">
              <a:xfrm>
                <a:off x="2616" y="2261"/>
                <a:ext cx="504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58" name="AutoShape 60"/>
              <p:cNvSpPr>
                <a:spLocks noChangeArrowheads="1"/>
              </p:cNvSpPr>
              <p:nvPr/>
            </p:nvSpPr>
            <p:spPr bwMode="auto">
              <a:xfrm>
                <a:off x="3019" y="2499"/>
                <a:ext cx="154" cy="123"/>
              </a:xfrm>
              <a:prstGeom prst="triangle">
                <a:avLst>
                  <a:gd name="adj" fmla="val 50000"/>
                </a:avLst>
              </a:prstGeom>
              <a:solidFill>
                <a:srgbClr val="0000FF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  <p:sp>
            <p:nvSpPr>
              <p:cNvPr id="39959" name="Text Box 61"/>
              <p:cNvSpPr txBox="1">
                <a:spLocks noChangeArrowheads="1"/>
              </p:cNvSpPr>
              <p:nvPr/>
            </p:nvSpPr>
            <p:spPr bwMode="auto">
              <a:xfrm>
                <a:off x="3173" y="2448"/>
                <a:ext cx="235" cy="24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r" defTabSz="914400" rtl="1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CC0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p:grpSp>
      </p:grpSp>
      <p:sp>
        <p:nvSpPr>
          <p:cNvPr id="39940" name="AutoShape 62"/>
          <p:cNvSpPr>
            <a:spLocks/>
          </p:cNvSpPr>
          <p:nvPr/>
        </p:nvSpPr>
        <p:spPr bwMode="auto">
          <a:xfrm>
            <a:off x="7772400" y="3505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941" name="AutoShape 63"/>
          <p:cNvSpPr>
            <a:spLocks/>
          </p:cNvSpPr>
          <p:nvPr/>
        </p:nvSpPr>
        <p:spPr bwMode="auto">
          <a:xfrm>
            <a:off x="7772400" y="1981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942" name="AutoShape 64"/>
          <p:cNvSpPr>
            <a:spLocks/>
          </p:cNvSpPr>
          <p:nvPr/>
        </p:nvSpPr>
        <p:spPr bwMode="auto">
          <a:xfrm>
            <a:off x="7772400" y="5029200"/>
            <a:ext cx="304800" cy="1143000"/>
          </a:xfrm>
          <a:prstGeom prst="leftBrace">
            <a:avLst>
              <a:gd name="adj1" fmla="val 3125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2" name="Picture 71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7162800" y="2312690"/>
            <a:ext cx="211138" cy="351897"/>
          </a:xfrm>
          <a:prstGeom prst="rect">
            <a:avLst/>
          </a:prstGeom>
          <a:noFill/>
          <a:ln/>
          <a:effectLst/>
        </p:spPr>
      </p:pic>
      <p:pic>
        <p:nvPicPr>
          <p:cNvPr id="73" name="Picture 7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7137699" y="3856766"/>
            <a:ext cx="280688" cy="327002"/>
          </a:xfrm>
          <a:prstGeom prst="rect">
            <a:avLst/>
          </a:prstGeom>
          <a:noFill/>
          <a:ln/>
          <a:effectLst/>
        </p:spPr>
      </p:pic>
      <p:pic>
        <p:nvPicPr>
          <p:cNvPr id="74" name="Picture 73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7056372" y="5225060"/>
            <a:ext cx="514651" cy="560927"/>
          </a:xfrm>
          <a:prstGeom prst="rect">
            <a:avLst/>
          </a:prstGeom>
          <a:noFill/>
          <a:ln/>
          <a:effectLst/>
        </p:spPr>
      </p:pic>
      <p:pic>
        <p:nvPicPr>
          <p:cNvPr id="69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9" cstate="print"/>
          <a:srcRect l="73764" t="76543" r="1569"/>
          <a:stretch>
            <a:fillRect/>
          </a:stretch>
        </p:blipFill>
        <p:spPr bwMode="auto">
          <a:xfrm>
            <a:off x="5486400" y="5181600"/>
            <a:ext cx="1562540" cy="990600"/>
          </a:xfrm>
          <a:prstGeom prst="rect">
            <a:avLst/>
          </a:prstGeom>
          <a:noFill/>
        </p:spPr>
      </p:pic>
      <p:pic>
        <p:nvPicPr>
          <p:cNvPr id="70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62600" y="1676400"/>
            <a:ext cx="1761584" cy="1524000"/>
          </a:xfrm>
          <a:prstGeom prst="rect">
            <a:avLst/>
          </a:prstGeom>
          <a:noFill/>
        </p:spPr>
      </p:pic>
      <p:pic>
        <p:nvPicPr>
          <p:cNvPr id="71" name="Picture 3" descr="C:\Users\Dan\Dropbox\Office\CS 188\Ketrina Art\MDPs\Discounting.png"/>
          <p:cNvPicPr>
            <a:picLocks noChangeAspect="1" noChangeArrowheads="1"/>
          </p:cNvPicPr>
          <p:nvPr/>
        </p:nvPicPr>
        <p:blipFill>
          <a:blip r:embed="rId9" cstate="print"/>
          <a:srcRect l="73764" t="38272" r="1569" b="35802"/>
          <a:stretch>
            <a:fillRect/>
          </a:stretch>
        </p:blipFill>
        <p:spPr bwMode="auto">
          <a:xfrm>
            <a:off x="5562600" y="3429000"/>
            <a:ext cx="1566128" cy="1097387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875D322B-6F94-0070-9E04-8604B770B247}"/>
                  </a:ext>
                </a:extLst>
              </p14:cNvPr>
              <p14:cNvContentPartPr/>
              <p14:nvPr/>
            </p14:nvContentPartPr>
            <p14:xfrm>
              <a:off x="7501320" y="62280"/>
              <a:ext cx="3647520" cy="55515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875D322B-6F94-0070-9E04-8604B770B247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7491960" y="52920"/>
                <a:ext cx="3666240" cy="557028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0B7234C-6359-7F4F-51FD-F69C2F89BCDE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5D00D-40A2-E841-F9D8-5B12AF0AF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4">
            <a:extLst>
              <a:ext uri="{FF2B5EF4-FFF2-40B4-BE49-F238E27FC236}">
                <a16:creationId xmlns:a16="http://schemas.microsoft.com/office/drawing/2014/main" id="{766EDD6C-D931-C60A-4F16-25EBE51C0959}"/>
              </a:ext>
            </a:extLst>
          </p:cNvPr>
          <p:cNvGrpSpPr>
            <a:grpSpLocks/>
          </p:cNvGrpSpPr>
          <p:nvPr/>
        </p:nvGrpSpPr>
        <p:grpSpPr bwMode="auto">
          <a:xfrm>
            <a:off x="8217272" y="803142"/>
            <a:ext cx="3735653" cy="3839526"/>
            <a:chOff x="2400" y="1401"/>
            <a:chExt cx="1202" cy="1255"/>
          </a:xfrm>
        </p:grpSpPr>
        <p:sp>
          <p:nvSpPr>
            <p:cNvPr id="24" name="AutoShape 5">
              <a:extLst>
                <a:ext uri="{FF2B5EF4-FFF2-40B4-BE49-F238E27FC236}">
                  <a16:creationId xmlns:a16="http://schemas.microsoft.com/office/drawing/2014/main" id="{08D85BDB-2EDC-89C2-AACF-AE4DAB4842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49" name="Group 6">
              <a:extLst>
                <a:ext uri="{FF2B5EF4-FFF2-40B4-BE49-F238E27FC236}">
                  <a16:creationId xmlns:a16="http://schemas.microsoft.com/office/drawing/2014/main" id="{944736CC-EAB0-C0BF-E8B9-9D762A49B66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2" name="Line 7">
                <a:extLst>
                  <a:ext uri="{FF2B5EF4-FFF2-40B4-BE49-F238E27FC236}">
                    <a16:creationId xmlns:a16="http://schemas.microsoft.com/office/drawing/2014/main" id="{8ED28F4E-AA43-2151-E650-F28C6C5B4B1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3" name="Line 8">
                <a:extLst>
                  <a:ext uri="{FF2B5EF4-FFF2-40B4-BE49-F238E27FC236}">
                    <a16:creationId xmlns:a16="http://schemas.microsoft.com/office/drawing/2014/main" id="{7AC28464-70E9-E93E-F566-854C59B9B7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4" name="Line 9">
                <a:extLst>
                  <a:ext uri="{FF2B5EF4-FFF2-40B4-BE49-F238E27FC236}">
                    <a16:creationId xmlns:a16="http://schemas.microsoft.com/office/drawing/2014/main" id="{7A4A8E92-E89A-2613-896C-CA026E0019E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5" name="Line 10">
                <a:extLst>
                  <a:ext uri="{FF2B5EF4-FFF2-40B4-BE49-F238E27FC236}">
                    <a16:creationId xmlns:a16="http://schemas.microsoft.com/office/drawing/2014/main" id="{2B1634D0-4A35-E872-960E-8C9457667D1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grpSp>
          <p:nvGrpSpPr>
            <p:cNvPr id="50" name="Group 12">
              <a:extLst>
                <a:ext uri="{FF2B5EF4-FFF2-40B4-BE49-F238E27FC236}">
                  <a16:creationId xmlns:a16="http://schemas.microsoft.com/office/drawing/2014/main" id="{5A8CFFC8-5216-A02A-89EA-E3E1297833D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8" name="Line 13">
                <a:extLst>
                  <a:ext uri="{FF2B5EF4-FFF2-40B4-BE49-F238E27FC236}">
                    <a16:creationId xmlns:a16="http://schemas.microsoft.com/office/drawing/2014/main" id="{4E80BEF3-8459-B26B-DD9E-526F47B8CF0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59" name="Line 14">
                <a:extLst>
                  <a:ext uri="{FF2B5EF4-FFF2-40B4-BE49-F238E27FC236}">
                    <a16:creationId xmlns:a16="http://schemas.microsoft.com/office/drawing/2014/main" id="{DEC0405D-7252-5DFB-0082-5CFB763B65B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0" name="Line 15">
                <a:extLst>
                  <a:ext uri="{FF2B5EF4-FFF2-40B4-BE49-F238E27FC236}">
                    <a16:creationId xmlns:a16="http://schemas.microsoft.com/office/drawing/2014/main" id="{8DCBFCAB-4E6B-FCF1-3453-EB45A44660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1" name="Line 16">
                <a:extLst>
                  <a:ext uri="{FF2B5EF4-FFF2-40B4-BE49-F238E27FC236}">
                    <a16:creationId xmlns:a16="http://schemas.microsoft.com/office/drawing/2014/main" id="{18006ECB-16A3-A749-3848-4C6DD4DAB1B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51" name="Text Box 17">
              <a:extLst>
                <a:ext uri="{FF2B5EF4-FFF2-40B4-BE49-F238E27FC236}">
                  <a16:creationId xmlns:a16="http://schemas.microsoft.com/office/drawing/2014/main" id="{7287B8DB-2496-1CE7-BAAD-9D52856CC7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52" name="Text Box 18">
              <a:extLst>
                <a:ext uri="{FF2B5EF4-FFF2-40B4-BE49-F238E27FC236}">
                  <a16:creationId xmlns:a16="http://schemas.microsoft.com/office/drawing/2014/main" id="{D40A76E2-66EC-6472-EBF1-09C90CFDE7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53" name="Text Box 19">
              <a:extLst>
                <a:ext uri="{FF2B5EF4-FFF2-40B4-BE49-F238E27FC236}">
                  <a16:creationId xmlns:a16="http://schemas.microsoft.com/office/drawing/2014/main" id="{A458E4DC-83CA-F044-BEE4-E944E8514BE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54" name="Text Box 20">
              <a:extLst>
                <a:ext uri="{FF2B5EF4-FFF2-40B4-BE49-F238E27FC236}">
                  <a16:creationId xmlns:a16="http://schemas.microsoft.com/office/drawing/2014/main" id="{D1FD1FBF-4F64-A46E-D49B-069CA98D86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5" name="AutoShape 21">
              <a:extLst>
                <a:ext uri="{FF2B5EF4-FFF2-40B4-BE49-F238E27FC236}">
                  <a16:creationId xmlns:a16="http://schemas.microsoft.com/office/drawing/2014/main" id="{C96B7BDA-FF61-E72D-67D7-2F4584F5EDD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6" name="Text Box 22">
              <a:extLst>
                <a:ext uri="{FF2B5EF4-FFF2-40B4-BE49-F238E27FC236}">
                  <a16:creationId xmlns:a16="http://schemas.microsoft.com/office/drawing/2014/main" id="{3B635811-2302-D11D-1059-758890EA9EE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7" name="Oval 11">
              <a:extLst>
                <a:ext uri="{FF2B5EF4-FFF2-40B4-BE49-F238E27FC236}">
                  <a16:creationId xmlns:a16="http://schemas.microsoft.com/office/drawing/2014/main" id="{84EB063A-0FCF-59E8-A322-769F517C41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0AFAD197-BAD7-4C6F-CE89-0A84FFB57DB8}"/>
              </a:ext>
            </a:extLst>
          </p:cNvPr>
          <p:cNvSpPr/>
          <p:nvPr/>
        </p:nvSpPr>
        <p:spPr>
          <a:xfrm>
            <a:off x="8001165" y="4164296"/>
            <a:ext cx="3951760" cy="743880"/>
          </a:xfrm>
          <a:prstGeom prst="rect">
            <a:avLst/>
          </a:prstGeom>
          <a:solidFill>
            <a:schemeClr val="bg1">
              <a:alpha val="60000"/>
            </a:schemeClr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FFCFA23-6B71-4DA7-10EA-67E7EA23230C}"/>
                  </a:ext>
                </a:extLst>
              </p:cNvPr>
              <p:cNvSpPr/>
              <p:nvPr/>
            </p:nvSpPr>
            <p:spPr>
              <a:xfrm>
                <a:off x="239075" y="1006476"/>
                <a:ext cx="5032660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CFFCFA23-6B71-4DA7-10EA-67E7EA2323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75" y="1006476"/>
                <a:ext cx="5032660" cy="11378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C1A95F42-D3AD-4242-21DC-C5CAA53F36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</a:t>
            </a:r>
            <a:r>
              <a:rPr lang="en-US" dirty="0" err="1"/>
              <a:t>Expectimax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2AEC564-7158-354B-AAEA-8846E2F7A215}"/>
                  </a:ext>
                </a:extLst>
              </p:cNvPr>
              <p:cNvSpPr/>
              <p:nvPr/>
            </p:nvSpPr>
            <p:spPr>
              <a:xfrm>
                <a:off x="280402" y="1945914"/>
                <a:ext cx="7136642" cy="2430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With rewards: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32AEC564-7158-354B-AAEA-8846E2F7A2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02" y="1945914"/>
                <a:ext cx="7136642" cy="2430537"/>
              </a:xfrm>
              <a:prstGeom prst="rect">
                <a:avLst/>
              </a:prstGeom>
              <a:blipFill>
                <a:blip r:embed="rId3"/>
                <a:stretch>
                  <a:fillRect l="-1793" t="-2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5F96384-FAF3-C6F7-F169-AA2F17FD952C}"/>
                  </a:ext>
                </a:extLst>
              </p:cNvPr>
              <p:cNvSpPr/>
              <p:nvPr/>
            </p:nvSpPr>
            <p:spPr>
              <a:xfrm>
                <a:off x="220665" y="3429000"/>
                <a:ext cx="7654487" cy="2430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With discount factor: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5F96384-FAF3-C6F7-F169-AA2F17FD952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665" y="3429000"/>
                <a:ext cx="7654487" cy="2430537"/>
              </a:xfrm>
              <a:prstGeom prst="rect">
                <a:avLst/>
              </a:prstGeom>
              <a:blipFill>
                <a:blip r:embed="rId4"/>
                <a:stretch>
                  <a:fillRect l="-1592" t="-2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20">
                <a:extLst>
                  <a:ext uri="{FF2B5EF4-FFF2-40B4-BE49-F238E27FC236}">
                    <a16:creationId xmlns:a16="http://schemas.microsoft.com/office/drawing/2014/main" id="{81BB7A8E-78B1-6844-E26D-FECFACF1BF3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21178" y="4045655"/>
                <a:ext cx="1566364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3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γ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4" name="Text Box 20">
                <a:extLst>
                  <a:ext uri="{FF2B5EF4-FFF2-40B4-BE49-F238E27FC236}">
                    <a16:creationId xmlns:a16="http://schemas.microsoft.com/office/drawing/2014/main" id="{81BB7A8E-78B1-6844-E26D-FECFACF1BF3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21178" y="4045655"/>
                <a:ext cx="1566364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655010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3" grpId="0"/>
      <p:bldP spid="4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949D4A-9EF6-8F9F-D47C-4EF3577684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4">
            <a:extLst>
              <a:ext uri="{FF2B5EF4-FFF2-40B4-BE49-F238E27FC236}">
                <a16:creationId xmlns:a16="http://schemas.microsoft.com/office/drawing/2014/main" id="{B2BED031-2C30-8B1E-C85E-316CE17EBAD4}"/>
              </a:ext>
            </a:extLst>
          </p:cNvPr>
          <p:cNvGrpSpPr>
            <a:grpSpLocks/>
          </p:cNvGrpSpPr>
          <p:nvPr/>
        </p:nvGrpSpPr>
        <p:grpSpPr bwMode="auto">
          <a:xfrm>
            <a:off x="8081588" y="3225317"/>
            <a:ext cx="3735657" cy="3573357"/>
            <a:chOff x="2400" y="1488"/>
            <a:chExt cx="1202" cy="1168"/>
          </a:xfrm>
        </p:grpSpPr>
        <p:sp>
          <p:nvSpPr>
            <p:cNvPr id="8" name="AutoShape 5">
              <a:extLst>
                <a:ext uri="{FF2B5EF4-FFF2-40B4-BE49-F238E27FC236}">
                  <a16:creationId xmlns:a16="http://schemas.microsoft.com/office/drawing/2014/main" id="{FE473DF6-B185-2A75-E50D-4A32D9AD44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9" name="Group 6">
              <a:extLst>
                <a:ext uri="{FF2B5EF4-FFF2-40B4-BE49-F238E27FC236}">
                  <a16:creationId xmlns:a16="http://schemas.microsoft.com/office/drawing/2014/main" id="{28CC9A92-C32D-5828-776D-9004494E778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22" name="Line 7">
                <a:extLst>
                  <a:ext uri="{FF2B5EF4-FFF2-40B4-BE49-F238E27FC236}">
                    <a16:creationId xmlns:a16="http://schemas.microsoft.com/office/drawing/2014/main" id="{8E374950-97FA-E23B-BB8F-044AFA6886E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5" name="Line 8">
                <a:extLst>
                  <a:ext uri="{FF2B5EF4-FFF2-40B4-BE49-F238E27FC236}">
                    <a16:creationId xmlns:a16="http://schemas.microsoft.com/office/drawing/2014/main" id="{9002E5CC-41A8-3DB3-0EBF-7FF9A3BDE36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6" name="Line 9">
                <a:extLst>
                  <a:ext uri="{FF2B5EF4-FFF2-40B4-BE49-F238E27FC236}">
                    <a16:creationId xmlns:a16="http://schemas.microsoft.com/office/drawing/2014/main" id="{EA695646-8FA7-B018-2D0C-BB92B9F982D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7" name="Line 10">
                <a:extLst>
                  <a:ext uri="{FF2B5EF4-FFF2-40B4-BE49-F238E27FC236}">
                    <a16:creationId xmlns:a16="http://schemas.microsoft.com/office/drawing/2014/main" id="{3DDCE7B4-41B0-E821-9B7F-E28430E3A97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grpSp>
          <p:nvGrpSpPr>
            <p:cNvPr id="10" name="Group 12">
              <a:extLst>
                <a:ext uri="{FF2B5EF4-FFF2-40B4-BE49-F238E27FC236}">
                  <a16:creationId xmlns:a16="http://schemas.microsoft.com/office/drawing/2014/main" id="{9F69C354-24E0-980E-5299-D17CD3AA656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18" name="Line 13">
                <a:extLst>
                  <a:ext uri="{FF2B5EF4-FFF2-40B4-BE49-F238E27FC236}">
                    <a16:creationId xmlns:a16="http://schemas.microsoft.com/office/drawing/2014/main" id="{BFDDEAD3-457B-BCD7-D57E-E0285DBADE9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9" name="Line 14">
                <a:extLst>
                  <a:ext uri="{FF2B5EF4-FFF2-40B4-BE49-F238E27FC236}">
                    <a16:creationId xmlns:a16="http://schemas.microsoft.com/office/drawing/2014/main" id="{67E4F4A5-769F-46D2-D1E9-04B22A51F5C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0" name="Line 15">
                <a:extLst>
                  <a:ext uri="{FF2B5EF4-FFF2-40B4-BE49-F238E27FC236}">
                    <a16:creationId xmlns:a16="http://schemas.microsoft.com/office/drawing/2014/main" id="{40466F65-67B0-2862-8DFD-32AFCF8600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1" name="Line 16">
                <a:extLst>
                  <a:ext uri="{FF2B5EF4-FFF2-40B4-BE49-F238E27FC236}">
                    <a16:creationId xmlns:a16="http://schemas.microsoft.com/office/drawing/2014/main" id="{229B20B5-8308-270E-7351-832D083BB6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11" name="Text Box 17">
              <a:extLst>
                <a:ext uri="{FF2B5EF4-FFF2-40B4-BE49-F238E27FC236}">
                  <a16:creationId xmlns:a16="http://schemas.microsoft.com/office/drawing/2014/main" id="{C8C51A5E-1863-3FF6-CBE0-EB354B4BB8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8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a'</a:t>
              </a:r>
            </a:p>
          </p:txBody>
        </p:sp>
        <p:sp>
          <p:nvSpPr>
            <p:cNvPr id="13" name="Text Box 19">
              <a:extLst>
                <a:ext uri="{FF2B5EF4-FFF2-40B4-BE49-F238E27FC236}">
                  <a16:creationId xmlns:a16="http://schemas.microsoft.com/office/drawing/2014/main" id="{98DEE629-608B-5144-F92C-AB407B9E7E1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s', a'</a:t>
              </a:r>
            </a:p>
          </p:txBody>
        </p:sp>
        <p:sp>
          <p:nvSpPr>
            <p:cNvPr id="14" name="Text Box 20">
              <a:extLst>
                <a:ext uri="{FF2B5EF4-FFF2-40B4-BE49-F238E27FC236}">
                  <a16:creationId xmlns:a16="http://schemas.microsoft.com/office/drawing/2014/main" id="{FC0E7D98-0802-E296-7F3D-FCB3D48D330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s',a',s</a:t>
              </a:r>
              <a:r>
                <a:rPr kumimoji="0" lang="en-US" altLang="ja-JP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''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" name="AutoShape 21">
              <a:extLst>
                <a:ext uri="{FF2B5EF4-FFF2-40B4-BE49-F238E27FC236}">
                  <a16:creationId xmlns:a16="http://schemas.microsoft.com/office/drawing/2014/main" id="{32F60AE7-9E34-0FAB-A352-AB699305B0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6" name="Text Box 22">
              <a:extLst>
                <a:ext uri="{FF2B5EF4-FFF2-40B4-BE49-F238E27FC236}">
                  <a16:creationId xmlns:a16="http://schemas.microsoft.com/office/drawing/2014/main" id="{1B6ED4F6-FAA1-8C5F-FE65-81D3D4F72B1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s''</a:t>
              </a:r>
            </a:p>
          </p:txBody>
        </p:sp>
        <p:sp>
          <p:nvSpPr>
            <p:cNvPr id="17" name="Oval 11">
              <a:extLst>
                <a:ext uri="{FF2B5EF4-FFF2-40B4-BE49-F238E27FC236}">
                  <a16:creationId xmlns:a16="http://schemas.microsoft.com/office/drawing/2014/main" id="{D85024D1-1FC0-9680-2605-3E453428801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grpSp>
        <p:nvGrpSpPr>
          <p:cNvPr id="23" name="Group 4">
            <a:extLst>
              <a:ext uri="{FF2B5EF4-FFF2-40B4-BE49-F238E27FC236}">
                <a16:creationId xmlns:a16="http://schemas.microsoft.com/office/drawing/2014/main" id="{C9EE920D-9EE5-0786-696D-1780E8A36F7C}"/>
              </a:ext>
            </a:extLst>
          </p:cNvPr>
          <p:cNvGrpSpPr>
            <a:grpSpLocks/>
          </p:cNvGrpSpPr>
          <p:nvPr/>
        </p:nvGrpSpPr>
        <p:grpSpPr bwMode="auto">
          <a:xfrm>
            <a:off x="8243189" y="-138152"/>
            <a:ext cx="3735653" cy="3839526"/>
            <a:chOff x="2400" y="1401"/>
            <a:chExt cx="1202" cy="1255"/>
          </a:xfrm>
        </p:grpSpPr>
        <p:sp>
          <p:nvSpPr>
            <p:cNvPr id="24" name="AutoShape 5">
              <a:extLst>
                <a:ext uri="{FF2B5EF4-FFF2-40B4-BE49-F238E27FC236}">
                  <a16:creationId xmlns:a16="http://schemas.microsoft.com/office/drawing/2014/main" id="{C5E1E849-7B24-D886-D976-DB176D86804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49" name="Group 6">
              <a:extLst>
                <a:ext uri="{FF2B5EF4-FFF2-40B4-BE49-F238E27FC236}">
                  <a16:creationId xmlns:a16="http://schemas.microsoft.com/office/drawing/2014/main" id="{20FCD12A-7D6E-DBAE-531E-3AA8B2AFEF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2" name="Line 7">
                <a:extLst>
                  <a:ext uri="{FF2B5EF4-FFF2-40B4-BE49-F238E27FC236}">
                    <a16:creationId xmlns:a16="http://schemas.microsoft.com/office/drawing/2014/main" id="{ED25A8E5-600B-06BD-6AF6-637019D07E8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3" name="Line 8">
                <a:extLst>
                  <a:ext uri="{FF2B5EF4-FFF2-40B4-BE49-F238E27FC236}">
                    <a16:creationId xmlns:a16="http://schemas.microsoft.com/office/drawing/2014/main" id="{3C925066-56CF-77DD-286D-2C8635CECE1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4" name="Line 9">
                <a:extLst>
                  <a:ext uri="{FF2B5EF4-FFF2-40B4-BE49-F238E27FC236}">
                    <a16:creationId xmlns:a16="http://schemas.microsoft.com/office/drawing/2014/main" id="{20DFAC10-D8B2-541A-9A35-20EDD7D6505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5" name="Line 10">
                <a:extLst>
                  <a:ext uri="{FF2B5EF4-FFF2-40B4-BE49-F238E27FC236}">
                    <a16:creationId xmlns:a16="http://schemas.microsoft.com/office/drawing/2014/main" id="{CBCB7E75-F345-636D-D07F-ECD75DCD65F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grpSp>
          <p:nvGrpSpPr>
            <p:cNvPr id="50" name="Group 12">
              <a:extLst>
                <a:ext uri="{FF2B5EF4-FFF2-40B4-BE49-F238E27FC236}">
                  <a16:creationId xmlns:a16="http://schemas.microsoft.com/office/drawing/2014/main" id="{55DFADEA-7D15-FECE-1671-600AFE59E63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8" name="Line 13">
                <a:extLst>
                  <a:ext uri="{FF2B5EF4-FFF2-40B4-BE49-F238E27FC236}">
                    <a16:creationId xmlns:a16="http://schemas.microsoft.com/office/drawing/2014/main" id="{7171A550-1368-0181-EC4C-2922014428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59" name="Line 14">
                <a:extLst>
                  <a:ext uri="{FF2B5EF4-FFF2-40B4-BE49-F238E27FC236}">
                    <a16:creationId xmlns:a16="http://schemas.microsoft.com/office/drawing/2014/main" id="{BFC23C88-691D-DBD7-5625-AB665BA3A5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0" name="Line 15">
                <a:extLst>
                  <a:ext uri="{FF2B5EF4-FFF2-40B4-BE49-F238E27FC236}">
                    <a16:creationId xmlns:a16="http://schemas.microsoft.com/office/drawing/2014/main" id="{B29CC94C-5585-D783-0F50-D692A9C16A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1" name="Line 16">
                <a:extLst>
                  <a:ext uri="{FF2B5EF4-FFF2-40B4-BE49-F238E27FC236}">
                    <a16:creationId xmlns:a16="http://schemas.microsoft.com/office/drawing/2014/main" id="{9687018D-7492-B724-1AAD-65DD36162A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51" name="Text Box 17">
              <a:extLst>
                <a:ext uri="{FF2B5EF4-FFF2-40B4-BE49-F238E27FC236}">
                  <a16:creationId xmlns:a16="http://schemas.microsoft.com/office/drawing/2014/main" id="{4F72739F-11F0-3B61-AE1C-678BD7A006C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52" name="Text Box 18">
              <a:extLst>
                <a:ext uri="{FF2B5EF4-FFF2-40B4-BE49-F238E27FC236}">
                  <a16:creationId xmlns:a16="http://schemas.microsoft.com/office/drawing/2014/main" id="{02FDDA70-1C4D-5B62-B22D-17A4D85A4E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53" name="Text Box 19">
              <a:extLst>
                <a:ext uri="{FF2B5EF4-FFF2-40B4-BE49-F238E27FC236}">
                  <a16:creationId xmlns:a16="http://schemas.microsoft.com/office/drawing/2014/main" id="{9DEDAFD5-4F28-50F6-1480-7E3202AB6FA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54" name="Text Box 20">
              <a:extLst>
                <a:ext uri="{FF2B5EF4-FFF2-40B4-BE49-F238E27FC236}">
                  <a16:creationId xmlns:a16="http://schemas.microsoft.com/office/drawing/2014/main" id="{05011607-BAE5-360A-4A40-0E4477E67B9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5" name="AutoShape 21">
              <a:extLst>
                <a:ext uri="{FF2B5EF4-FFF2-40B4-BE49-F238E27FC236}">
                  <a16:creationId xmlns:a16="http://schemas.microsoft.com/office/drawing/2014/main" id="{F737B151-0982-4748-1FB3-78A986AF90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6" name="Text Box 22">
              <a:extLst>
                <a:ext uri="{FF2B5EF4-FFF2-40B4-BE49-F238E27FC236}">
                  <a16:creationId xmlns:a16="http://schemas.microsoft.com/office/drawing/2014/main" id="{E34681F4-5E34-CA78-78BD-D6BF667C6FB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7" name="Oval 11">
              <a:extLst>
                <a:ext uri="{FF2B5EF4-FFF2-40B4-BE49-F238E27FC236}">
                  <a16:creationId xmlns:a16="http://schemas.microsoft.com/office/drawing/2014/main" id="{2ED9CF49-D55F-268E-AAC9-FCA64330AC9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6" name="Rectangle 5">
            <a:extLst>
              <a:ext uri="{FF2B5EF4-FFF2-40B4-BE49-F238E27FC236}">
                <a16:creationId xmlns:a16="http://schemas.microsoft.com/office/drawing/2014/main" id="{C4E3ADD1-9F52-3305-34F0-33DEEB6E9557}"/>
              </a:ext>
            </a:extLst>
          </p:cNvPr>
          <p:cNvSpPr/>
          <p:nvPr/>
        </p:nvSpPr>
        <p:spPr>
          <a:xfrm>
            <a:off x="8027082" y="3223002"/>
            <a:ext cx="3951760" cy="3870322"/>
          </a:xfrm>
          <a:prstGeom prst="rect">
            <a:avLst/>
          </a:prstGeom>
          <a:solidFill>
            <a:schemeClr val="bg1">
              <a:alpha val="60000"/>
            </a:schemeClr>
          </a:solidFill>
          <a:ln w="28575"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7A49274-8C32-A038-426F-DBAD1852E7FC}"/>
                  </a:ext>
                </a:extLst>
              </p:cNvPr>
              <p:cNvSpPr/>
              <p:nvPr/>
            </p:nvSpPr>
            <p:spPr>
              <a:xfrm>
                <a:off x="239075" y="1006476"/>
                <a:ext cx="5032660" cy="113787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7A49274-8C32-A038-426F-DBAD1852E7F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9075" y="1006476"/>
                <a:ext cx="5032660" cy="113787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itle 4">
            <a:extLst>
              <a:ext uri="{FF2B5EF4-FFF2-40B4-BE49-F238E27FC236}">
                <a16:creationId xmlns:a16="http://schemas.microsoft.com/office/drawing/2014/main" id="{3ACFC725-01B3-B6A2-615A-D9C3037DE2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Recursive </a:t>
            </a:r>
            <a:r>
              <a:rPr lang="en-US" dirty="0" err="1"/>
              <a:t>Expectimax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1F1C204-AD42-DA3A-3E1D-4C62485E1356}"/>
                  </a:ext>
                </a:extLst>
              </p:cNvPr>
              <p:cNvSpPr/>
              <p:nvPr/>
            </p:nvSpPr>
            <p:spPr>
              <a:xfrm>
                <a:off x="280402" y="1945914"/>
                <a:ext cx="7136642" cy="2430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With rewards: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1F1C204-AD42-DA3A-3E1D-4C62485E135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0402" y="1945914"/>
                <a:ext cx="7136642" cy="2430537"/>
              </a:xfrm>
              <a:prstGeom prst="rect">
                <a:avLst/>
              </a:prstGeom>
              <a:blipFill>
                <a:blip r:embed="rId3"/>
                <a:stretch>
                  <a:fillRect l="-1793" t="-225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6A7DB12-39C0-2C63-048D-B41085499E1C}"/>
                  </a:ext>
                </a:extLst>
              </p:cNvPr>
              <p:cNvSpPr/>
              <p:nvPr/>
            </p:nvSpPr>
            <p:spPr>
              <a:xfrm>
                <a:off x="220665" y="3429000"/>
                <a:ext cx="7654487" cy="243053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With discount factor: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800" b="0" i="1" u="none" strike="noStrike" kern="1200" cap="none" spc="0" normalizeH="0" baseline="0" noProof="0" dirty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800" b="0" i="0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800" b="0" i="1" u="none" strike="noStrike" kern="1200" cap="none" spc="0" normalizeH="0" baseline="0" noProof="0" dirty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 </m:t>
                              </m:r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 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7030A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 </m:t>
                                  </m:r>
                                  <m:r>
                                    <a:rPr kumimoji="0" lang="en-US" sz="2800" b="0" i="1" u="none" strike="noStrike" kern="1200" cap="none" spc="0" normalizeH="0" baseline="0" noProof="0" dirty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𝑉</m:t>
                                  </m:r>
                                  <m:d>
                                    <m:dPr>
                                      <m:ctrlPr>
                                        <a:rPr kumimoji="0" lang="en-US" sz="2800" b="0" i="1" u="none" strike="noStrike" kern="1200" cap="none" spc="0" normalizeH="0" baseline="0" noProof="0" dirty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800" b="0" i="1" u="none" strike="noStrike" kern="1200" cap="none" spc="0" normalizeH="0" baseline="0" noProof="0" dirty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06A7DB12-39C0-2C63-048D-B41085499E1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0665" y="3429000"/>
                <a:ext cx="7654487" cy="2430537"/>
              </a:xfrm>
              <a:prstGeom prst="rect">
                <a:avLst/>
              </a:prstGeom>
              <a:blipFill>
                <a:blip r:embed="rId4"/>
                <a:stretch>
                  <a:fillRect l="-1592" t="-25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 Box 20">
                <a:extLst>
                  <a:ext uri="{FF2B5EF4-FFF2-40B4-BE49-F238E27FC236}">
                    <a16:creationId xmlns:a16="http://schemas.microsoft.com/office/drawing/2014/main" id="{D46E6121-E8FC-2FA7-03D2-13B00360DA67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9147095" y="3104361"/>
                <a:ext cx="1566364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3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γ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4" name="Text Box 20">
                <a:extLst>
                  <a:ext uri="{FF2B5EF4-FFF2-40B4-BE49-F238E27FC236}">
                    <a16:creationId xmlns:a16="http://schemas.microsoft.com/office/drawing/2014/main" id="{D46E6121-E8FC-2FA7-03D2-13B00360DA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9147095" y="3104361"/>
                <a:ext cx="1566364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Rectangle 27">
            <a:extLst>
              <a:ext uri="{FF2B5EF4-FFF2-40B4-BE49-F238E27FC236}">
                <a16:creationId xmlns:a16="http://schemas.microsoft.com/office/drawing/2014/main" id="{4708A9CF-2AA0-26DC-4121-D99845EF26D0}"/>
              </a:ext>
            </a:extLst>
          </p:cNvPr>
          <p:cNvSpPr/>
          <p:nvPr/>
        </p:nvSpPr>
        <p:spPr>
          <a:xfrm>
            <a:off x="8195983" y="6314669"/>
            <a:ext cx="3621250" cy="791320"/>
          </a:xfrm>
          <a:prstGeom prst="rect">
            <a:avLst/>
          </a:prstGeom>
          <a:solidFill>
            <a:schemeClr val="bg1">
              <a:alpha val="70000"/>
            </a:schemeClr>
          </a:solidFill>
          <a:ln w="28575">
            <a:solidFill>
              <a:schemeClr val="tx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 Box 20">
                <a:extLst>
                  <a:ext uri="{FF2B5EF4-FFF2-40B4-BE49-F238E27FC236}">
                    <a16:creationId xmlns:a16="http://schemas.microsoft.com/office/drawing/2014/main" id="{A9EE5D2C-3D28-8392-8899-E367735C55C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8985486" y="6201667"/>
                <a:ext cx="1566364" cy="5847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kumimoji="0" lang="en-US" sz="32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7030A0">
                              <a:lumMod val="40000"/>
                              <a:lumOff val="60000"/>
                            </a:srgbClr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</a:rPr>
                        <m:t>γ</m:t>
                      </m:r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7030A0">
                      <a:lumMod val="40000"/>
                      <a:lumOff val="60000"/>
                    </a:srgbClr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29" name="Text Box 20">
                <a:extLst>
                  <a:ext uri="{FF2B5EF4-FFF2-40B4-BE49-F238E27FC236}">
                    <a16:creationId xmlns:a16="http://schemas.microsoft.com/office/drawing/2014/main" id="{A9EE5D2C-3D28-8392-8899-E367735C55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985486" y="6201667"/>
                <a:ext cx="1566364" cy="58477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195409B5-6433-7C27-953C-A5CAB17F5F83}"/>
                  </a:ext>
                </a:extLst>
              </p14:cNvPr>
              <p14:cNvContentPartPr/>
              <p14:nvPr/>
            </p14:nvContentPartPr>
            <p14:xfrm>
              <a:off x="8701560" y="3304440"/>
              <a:ext cx="615240" cy="336672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195409B5-6433-7C27-953C-A5CAB17F5F83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692200" y="3295080"/>
                <a:ext cx="633960" cy="338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52630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8" grpId="0" animBg="1"/>
      <p:bldP spid="29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85684F-C7A2-F9CC-2061-B7EBA61D03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B0BB59-ABC8-69E4-C414-BEC8D1AE851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MDP Setup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Expectimax</a:t>
                </a:r>
                <a:r>
                  <a:rPr lang="en-US" dirty="0">
                    <a:solidFill>
                      <a:schemeClr val="tx1"/>
                    </a:solidFill>
                  </a:rPr>
                  <a:t>: State, actions, non-deterministic transition functions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Example: </a:t>
                </a:r>
                <a:r>
                  <a:rPr lang="en-US" sz="2800" dirty="0" err="1">
                    <a:solidFill>
                      <a:schemeClr val="tx1"/>
                    </a:solidFill>
                  </a:rPr>
                  <a:t>GridWorld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Policies: Mapping states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>
                    <a:solidFill>
                      <a:schemeClr val="tx1"/>
                    </a:solidFill>
                  </a:rPr>
                  <a:t> actions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Rewards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Discounting,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2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Solving MDPs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Value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Policy iteration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D2B0BB59-ABC8-69E4-C414-BEC8D1AE851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5209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2">
            <a:extLst>
              <a:ext uri="{FF2B5EF4-FFF2-40B4-BE49-F238E27FC236}">
                <a16:creationId xmlns:a16="http://schemas.microsoft.com/office/drawing/2014/main" id="{DD824C02-21FD-13EA-26AB-84DB026C26B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165924" y="2175307"/>
            <a:ext cx="2289587" cy="1338574"/>
          </a:xfrm>
          <a:prstGeom prst="rect">
            <a:avLst/>
          </a:prstGeom>
          <a:noFill/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45D0A96-C106-914B-A32D-AFA955316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Outline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EA16DBEC-7936-9A4E-EF49-F4F24FDA3E29}"/>
              </a:ext>
            </a:extLst>
          </p:cNvPr>
          <p:cNvGrpSpPr/>
          <p:nvPr/>
        </p:nvGrpSpPr>
        <p:grpSpPr>
          <a:xfrm>
            <a:off x="7126943" y="222902"/>
            <a:ext cx="2076225" cy="1379988"/>
            <a:chOff x="8176798" y="2504920"/>
            <a:chExt cx="3405602" cy="2065380"/>
          </a:xfrm>
        </p:grpSpPr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608CC6D5-021A-9B05-45E0-66776D8F1B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3285" t="35396"/>
            <a:stretch/>
          </p:blipFill>
          <p:spPr bwMode="auto">
            <a:xfrm>
              <a:off x="8176798" y="2504920"/>
              <a:ext cx="3405602" cy="2065380"/>
            </a:xfrm>
            <a:prstGeom prst="rect">
              <a:avLst/>
            </a:prstGeom>
            <a:noFill/>
          </p:spPr>
        </p:pic>
        <p:pic>
          <p:nvPicPr>
            <p:cNvPr id="14" name="Picture 3">
              <a:extLst>
                <a:ext uri="{FF2B5EF4-FFF2-40B4-BE49-F238E27FC236}">
                  <a16:creationId xmlns:a16="http://schemas.microsoft.com/office/drawing/2014/main" id="{C33AC422-7B81-5F3B-216E-89C63B4D665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10195493" y="3773691"/>
              <a:ext cx="644560" cy="3448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5" name="Picture 4">
              <a:extLst>
                <a:ext uri="{FF2B5EF4-FFF2-40B4-BE49-F238E27FC236}">
                  <a16:creationId xmlns:a16="http://schemas.microsoft.com/office/drawing/2014/main" id="{68D2A434-7537-3E61-5628-3EEA4616520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8861169" y="3796515"/>
              <a:ext cx="718457" cy="3085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5">
              <a:extLst>
                <a:ext uri="{FF2B5EF4-FFF2-40B4-BE49-F238E27FC236}">
                  <a16:creationId xmlns:a16="http://schemas.microsoft.com/office/drawing/2014/main" id="{39A3D124-2E51-3825-14C8-6253D4DCAAE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9509689" y="2524332"/>
              <a:ext cx="639299" cy="11523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7" name="Picture 2" descr="C:\Users\Dan\Dropbox\Office\CS 188\Ketrina Art\MDPs\AgentTopDown.png">
              <a:extLst>
                <a:ext uri="{FF2B5EF4-FFF2-40B4-BE49-F238E27FC236}">
                  <a16:creationId xmlns:a16="http://schemas.microsoft.com/office/drawing/2014/main" id="{1BE75050-D861-FFFF-101E-F21AB1E4AF2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9471422" y="3581400"/>
              <a:ext cx="815578" cy="762000"/>
            </a:xfrm>
            <a:prstGeom prst="rect">
              <a:avLst/>
            </a:prstGeom>
            <a:noFill/>
          </p:spPr>
        </p:pic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0415C936-1FCF-7DF2-53B9-97EBDB84A8B8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8694025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Solving MDPs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16187" y="1667339"/>
            <a:ext cx="7313613" cy="4275797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182C2E2-4136-7688-B681-0BD389121778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3684C-4392-280A-AE95-14E7261CD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199" y="3132278"/>
            <a:ext cx="10515600" cy="2852737"/>
          </a:xfrm>
        </p:spPr>
        <p:txBody>
          <a:bodyPr/>
          <a:lstStyle/>
          <a:p>
            <a:r>
              <a:rPr lang="en-US" dirty="0"/>
              <a:t>Value Iteration</a:t>
            </a: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F7E7B391-914A-3D9F-A2AA-61151B38BF7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965116" y="360022"/>
            <a:ext cx="5792986" cy="4010529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47296C2-1012-455B-FFB8-06F2F3A74BB0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754154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sym typeface="Symbol" pitchFamily="18" charset="2"/>
              </a:rPr>
              <a:t>Value Iteration</a:t>
            </a:r>
          </a:p>
        </p:txBody>
      </p:sp>
      <p:sp>
        <p:nvSpPr>
          <p:cNvPr id="17571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277600" cy="2731546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Start with V</a:t>
            </a:r>
            <a:r>
              <a:rPr lang="en-US" sz="2400" baseline="-25000" dirty="0">
                <a:ea typeface="ＭＳ Ｐゴシック" pitchFamily="34" charset="-128"/>
              </a:rPr>
              <a:t>0</a:t>
            </a:r>
            <a:r>
              <a:rPr lang="en-US" sz="2400" dirty="0">
                <a:ea typeface="ＭＳ Ｐゴシック" pitchFamily="34" charset="-128"/>
              </a:rPr>
              <a:t>(s) = 0: no time steps left means an expected reward sum of zero</a:t>
            </a:r>
          </a:p>
          <a:p>
            <a:pPr lvl="2">
              <a:lnSpc>
                <a:spcPct val="80000"/>
              </a:lnSpc>
            </a:pPr>
            <a:endParaRPr lang="en-US" sz="16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Given vector of </a:t>
            </a:r>
            <a:r>
              <a:rPr lang="en-US" sz="2400" dirty="0" err="1">
                <a:ea typeface="ＭＳ Ｐゴシック" pitchFamily="34" charset="-128"/>
              </a:rPr>
              <a:t>V</a:t>
            </a:r>
            <a:r>
              <a:rPr lang="en-US" sz="2400" baseline="-25000" dirty="0" err="1">
                <a:ea typeface="ＭＳ Ｐゴシック" pitchFamily="34" charset="-128"/>
              </a:rPr>
              <a:t>k</a:t>
            </a:r>
            <a:r>
              <a:rPr lang="en-US" sz="2400" dirty="0">
                <a:ea typeface="ＭＳ Ｐゴシック" pitchFamily="34" charset="-128"/>
              </a:rPr>
              <a:t>(s) values, do one ply of expectimax from each state: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Repeat until convergence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000" dirty="0">
              <a:ea typeface="ＭＳ Ｐゴシック" pitchFamily="34" charset="-128"/>
            </a:endParaRPr>
          </a:p>
        </p:txBody>
      </p:sp>
      <p:pic>
        <p:nvPicPr>
          <p:cNvPr id="29" name="Picture 2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169987" y="2874510"/>
            <a:ext cx="7266933" cy="690930"/>
          </a:xfrm>
          <a:prstGeom prst="rect">
            <a:avLst/>
          </a:prstGeom>
          <a:noFill/>
          <a:ln/>
          <a:effectLst/>
        </p:spPr>
      </p:pic>
      <p:sp>
        <p:nvSpPr>
          <p:cNvPr id="27" name="Isosceles Triangle 26"/>
          <p:cNvSpPr/>
          <p:nvPr/>
        </p:nvSpPr>
        <p:spPr>
          <a:xfrm>
            <a:off x="9601200" y="4495800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B46D2BE-CD45-2BE7-08F6-27503A9924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65896" y="4476510"/>
            <a:ext cx="1841266" cy="155268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1D33B3C-6F60-5E21-2E4D-A6B19A6E36B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5431" y="4476510"/>
            <a:ext cx="1841266" cy="1570908"/>
          </a:xfrm>
          <a:prstGeom prst="rect">
            <a:avLst/>
          </a:prstGeom>
        </p:spPr>
      </p:pic>
      <p:pic>
        <p:nvPicPr>
          <p:cNvPr id="4" name="Picture 3" descr="Screen Shot 2014-08-10 at 7.49.20 PM.png">
            <a:extLst>
              <a:ext uri="{FF2B5EF4-FFF2-40B4-BE49-F238E27FC236}">
                <a16:creationId xmlns:a16="http://schemas.microsoft.com/office/drawing/2014/main" id="{17796A98-F0A7-D8CF-0250-9F6A88B68B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12" t="7592" r="4101" b="8593"/>
          <a:stretch/>
        </p:blipFill>
        <p:spPr>
          <a:xfrm>
            <a:off x="7036526" y="4478480"/>
            <a:ext cx="1873197" cy="1568938"/>
          </a:xfrm>
          <a:prstGeom prst="rect">
            <a:avLst/>
          </a:prstGeom>
        </p:spPr>
      </p:pic>
      <p:pic>
        <p:nvPicPr>
          <p:cNvPr id="5" name="Picture 4" descr="Screen Shot 2014-08-10 at 7.47.46 PM.png">
            <a:extLst>
              <a:ext uri="{FF2B5EF4-FFF2-40B4-BE49-F238E27FC236}">
                <a16:creationId xmlns:a16="http://schemas.microsoft.com/office/drawing/2014/main" id="{18237B79-E87C-1EAB-E55E-A863FF66A8F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62" t="8329" r="4888" b="8688"/>
          <a:stretch/>
        </p:blipFill>
        <p:spPr>
          <a:xfrm>
            <a:off x="606360" y="4476510"/>
            <a:ext cx="1841267" cy="154359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E27B120-0567-77C2-0322-698A95085846}"/>
              </a:ext>
            </a:extLst>
          </p:cNvPr>
          <p:cNvSpPr txBox="1"/>
          <p:nvPr/>
        </p:nvSpPr>
        <p:spPr>
          <a:xfrm>
            <a:off x="6416523" y="4744923"/>
            <a:ext cx="76693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ＭＳ Ｐゴシック" pitchFamily="34" charset="-128"/>
                <a:cs typeface="+mn-cs"/>
              </a:rPr>
              <a:t>...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7" name="Group 10">
            <a:extLst>
              <a:ext uri="{FF2B5EF4-FFF2-40B4-BE49-F238E27FC236}">
                <a16:creationId xmlns:a16="http://schemas.microsoft.com/office/drawing/2014/main" id="{C24CBA82-62DD-CFA9-133A-DEEB6A4C81E1}"/>
              </a:ext>
            </a:extLst>
          </p:cNvPr>
          <p:cNvGrpSpPr>
            <a:grpSpLocks/>
          </p:cNvGrpSpPr>
          <p:nvPr/>
        </p:nvGrpSpPr>
        <p:grpSpPr bwMode="auto">
          <a:xfrm>
            <a:off x="9220200" y="2286001"/>
            <a:ext cx="2286000" cy="2214564"/>
            <a:chOff x="2400" y="1401"/>
            <a:chExt cx="1440" cy="1395"/>
          </a:xfrm>
        </p:grpSpPr>
        <p:sp>
          <p:nvSpPr>
            <p:cNvPr id="28" name="AutoShape 11">
              <a:extLst>
                <a:ext uri="{FF2B5EF4-FFF2-40B4-BE49-F238E27FC236}">
                  <a16:creationId xmlns:a16="http://schemas.microsoft.com/office/drawing/2014/main" id="{5B1CEE7E-883C-5334-F1F9-31843A3F1D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F29C6C66-CCEC-3DEF-E457-9330229ECDB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" name="Line 13">
                <a:extLst>
                  <a:ext uri="{FF2B5EF4-FFF2-40B4-BE49-F238E27FC236}">
                    <a16:creationId xmlns:a16="http://schemas.microsoft.com/office/drawing/2014/main" id="{3E930230-3150-2C14-D1F5-D51796766D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3" name="Line 14">
                <a:extLst>
                  <a:ext uri="{FF2B5EF4-FFF2-40B4-BE49-F238E27FC236}">
                    <a16:creationId xmlns:a16="http://schemas.microsoft.com/office/drawing/2014/main" id="{9432C1C6-60A7-27DC-967D-96B1B40DEF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4" name="Line 15">
                <a:extLst>
                  <a:ext uri="{FF2B5EF4-FFF2-40B4-BE49-F238E27FC236}">
                    <a16:creationId xmlns:a16="http://schemas.microsoft.com/office/drawing/2014/main" id="{EFC9BDC6-B54B-9E9B-4175-0DA00E0D1B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5" name="Line 16">
                <a:extLst>
                  <a:ext uri="{FF2B5EF4-FFF2-40B4-BE49-F238E27FC236}">
                    <a16:creationId xmlns:a16="http://schemas.microsoft.com/office/drawing/2014/main" id="{9E4ABBE0-20E3-E363-B1AE-D71DDA21CA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1" name="Oval 17">
              <a:extLst>
                <a:ext uri="{FF2B5EF4-FFF2-40B4-BE49-F238E27FC236}">
                  <a16:creationId xmlns:a16="http://schemas.microsoft.com/office/drawing/2014/main" id="{F26CE307-C687-D775-F010-5DF0AD32D39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32" name="Group 18">
              <a:extLst>
                <a:ext uri="{FF2B5EF4-FFF2-40B4-BE49-F238E27FC236}">
                  <a16:creationId xmlns:a16="http://schemas.microsoft.com/office/drawing/2014/main" id="{024D2512-E88F-FA23-9C4A-7585C446D3C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38" name="Line 19">
                <a:extLst>
                  <a:ext uri="{FF2B5EF4-FFF2-40B4-BE49-F238E27FC236}">
                    <a16:creationId xmlns:a16="http://schemas.microsoft.com/office/drawing/2014/main" id="{A73810A7-CDB2-A266-A881-B308A4D7B2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9" name="Line 20">
                <a:extLst>
                  <a:ext uri="{FF2B5EF4-FFF2-40B4-BE49-F238E27FC236}">
                    <a16:creationId xmlns:a16="http://schemas.microsoft.com/office/drawing/2014/main" id="{45CE92F3-AA8C-2492-FEA1-E068E82B98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0" name="Line 21">
                <a:extLst>
                  <a:ext uri="{FF2B5EF4-FFF2-40B4-BE49-F238E27FC236}">
                    <a16:creationId xmlns:a16="http://schemas.microsoft.com/office/drawing/2014/main" id="{FD299E7B-EC69-EB42-2480-7A56F468CC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1" name="Line 22">
                <a:extLst>
                  <a:ext uri="{FF2B5EF4-FFF2-40B4-BE49-F238E27FC236}">
                    <a16:creationId xmlns:a16="http://schemas.microsoft.com/office/drawing/2014/main" id="{690D502D-1DBA-3576-9D3E-F9D16DC84D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3" name="Text Box 23">
              <a:extLst>
                <a:ext uri="{FF2B5EF4-FFF2-40B4-BE49-F238E27FC236}">
                  <a16:creationId xmlns:a16="http://schemas.microsoft.com/office/drawing/2014/main" id="{5E68B5E7-4301-CEFB-D0C9-2F1ED21820E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34" name="Text Box 24">
              <a:extLst>
                <a:ext uri="{FF2B5EF4-FFF2-40B4-BE49-F238E27FC236}">
                  <a16:creationId xmlns:a16="http://schemas.microsoft.com/office/drawing/2014/main" id="{DC3A5957-FBF1-D216-C245-59D27AF2B4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62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k+1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(s)</a:t>
              </a:r>
            </a:p>
          </p:txBody>
        </p:sp>
        <p:sp>
          <p:nvSpPr>
            <p:cNvPr id="35" name="Text Box 25">
              <a:extLst>
                <a:ext uri="{FF2B5EF4-FFF2-40B4-BE49-F238E27FC236}">
                  <a16:creationId xmlns:a16="http://schemas.microsoft.com/office/drawing/2014/main" id="{9F9AE35A-74B1-35CE-F473-D7989AE5881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36" name="Text Box 26">
              <a:extLst>
                <a:ext uri="{FF2B5EF4-FFF2-40B4-BE49-F238E27FC236}">
                  <a16:creationId xmlns:a16="http://schemas.microsoft.com/office/drawing/2014/main" id="{B50274CF-50C4-07B4-D091-EDD853EBFE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68" y="2265"/>
              <a:ext cx="50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7" name="Text Box 28">
              <a:extLst>
                <a:ext uri="{FF2B5EF4-FFF2-40B4-BE49-F238E27FC236}">
                  <a16:creationId xmlns:a16="http://schemas.microsoft.com/office/drawing/2014/main" id="{8EBBB1C8-371B-D79D-D9A1-0AD7CCD7AFC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89" y="2505"/>
              <a:ext cx="66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(s’</a:t>
              </a:r>
              <a:r>
                <a:rPr kumimoji="0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F9654064-837D-A7FD-9F99-996BE209959D}"/>
                  </a:ext>
                </a:extLst>
              </p14:cNvPr>
              <p14:cNvContentPartPr/>
              <p14:nvPr/>
            </p14:nvContentPartPr>
            <p14:xfrm>
              <a:off x="7296120" y="3357720"/>
              <a:ext cx="130680" cy="6408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F9654064-837D-A7FD-9F99-996BE209959D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7286760" y="3348360"/>
                <a:ext cx="149400" cy="65952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extBox 7">
            <a:extLst>
              <a:ext uri="{FF2B5EF4-FFF2-40B4-BE49-F238E27FC236}">
                <a16:creationId xmlns:a16="http://schemas.microsoft.com/office/drawing/2014/main" id="{D54DD1E5-03D8-B718-12B2-ECF34C87550F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729584443"/>
      </p:ext>
    </p:extLst>
  </p:cSld>
  <p:clrMapOvr>
    <a:masterClrMapping/>
  </p:clrMapOvr>
  <p:transition spd="slow"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sym typeface="Symbol" pitchFamily="18" charset="2"/>
              </a:rPr>
              <a:t>Value Iteration</a:t>
            </a:r>
          </a:p>
        </p:txBody>
      </p:sp>
      <p:sp>
        <p:nvSpPr>
          <p:cNvPr id="17571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277600" cy="480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Start with V</a:t>
            </a:r>
            <a:r>
              <a:rPr lang="en-US" sz="2400" baseline="-25000" dirty="0">
                <a:ea typeface="ＭＳ Ｐゴシック" pitchFamily="34" charset="-128"/>
              </a:rPr>
              <a:t>0</a:t>
            </a:r>
            <a:r>
              <a:rPr lang="en-US" sz="2400" dirty="0">
                <a:ea typeface="ＭＳ Ｐゴシック" pitchFamily="34" charset="-128"/>
              </a:rPr>
              <a:t>(s) = 0: no time steps left means an expected reward sum of zero</a:t>
            </a:r>
          </a:p>
          <a:p>
            <a:pPr lvl="2">
              <a:lnSpc>
                <a:spcPct val="80000"/>
              </a:lnSpc>
            </a:pPr>
            <a:endParaRPr lang="en-US" sz="16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Given vector of </a:t>
            </a:r>
            <a:r>
              <a:rPr lang="en-US" sz="2400" dirty="0" err="1">
                <a:ea typeface="ＭＳ Ｐゴシック" pitchFamily="34" charset="-128"/>
              </a:rPr>
              <a:t>V</a:t>
            </a:r>
            <a:r>
              <a:rPr lang="en-US" sz="2400" baseline="-25000" dirty="0" err="1">
                <a:ea typeface="ＭＳ Ｐゴシック" pitchFamily="34" charset="-128"/>
              </a:rPr>
              <a:t>k</a:t>
            </a:r>
            <a:r>
              <a:rPr lang="en-US" sz="2400" dirty="0">
                <a:ea typeface="ＭＳ Ｐゴシック" pitchFamily="34" charset="-128"/>
              </a:rPr>
              <a:t>(s) values, do one ply of expectimax from each state: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Repeat until convergence</a:t>
            </a:r>
          </a:p>
          <a:p>
            <a:pPr lvl="1">
              <a:lnSpc>
                <a:spcPct val="80000"/>
              </a:lnSpc>
            </a:pPr>
            <a:endParaRPr lang="en-US" sz="2000" dirty="0">
              <a:ea typeface="ＭＳ Ｐゴシック" pitchFamily="34" charset="-128"/>
            </a:endParaRPr>
          </a:p>
          <a:p>
            <a:pPr marL="0" lvl="1" indent="0">
              <a:lnSpc>
                <a:spcPct val="80000"/>
              </a:lnSpc>
              <a:buNone/>
            </a:pPr>
            <a:endParaRPr lang="en-US" sz="2000" dirty="0">
              <a:ea typeface="ＭＳ Ｐゴシック" pitchFamily="34" charset="-128"/>
            </a:endParaRPr>
          </a:p>
          <a:p>
            <a:pPr>
              <a:lnSpc>
                <a:spcPct val="80000"/>
              </a:lnSpc>
            </a:pPr>
            <a:r>
              <a:rPr lang="en-US" sz="2400" dirty="0">
                <a:ea typeface="ＭＳ Ｐゴシック" pitchFamily="34" charset="-128"/>
              </a:rPr>
              <a:t>Theorem: will converge to unique optimal values</a:t>
            </a:r>
          </a:p>
          <a:p>
            <a:pPr lvl="1">
              <a:lnSpc>
                <a:spcPct val="80000"/>
              </a:lnSpc>
            </a:pPr>
            <a:r>
              <a:rPr lang="en-US" dirty="0">
                <a:ea typeface="ＭＳ Ｐゴシック" pitchFamily="34" charset="-128"/>
              </a:rPr>
              <a:t>Basic idea: approximations get refined towards optimal values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dirty="0">
              <a:ea typeface="ＭＳ Ｐゴシック" pitchFamily="34" charset="-128"/>
            </a:endParaRPr>
          </a:p>
        </p:txBody>
      </p:sp>
      <p:pic>
        <p:nvPicPr>
          <p:cNvPr id="29" name="Picture 2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169987" y="2874510"/>
            <a:ext cx="7266933" cy="690930"/>
          </a:xfrm>
          <a:prstGeom prst="rect">
            <a:avLst/>
          </a:prstGeom>
          <a:noFill/>
          <a:ln/>
          <a:effectLst/>
        </p:spPr>
      </p:pic>
      <p:grpSp>
        <p:nvGrpSpPr>
          <p:cNvPr id="8" name="Group 10"/>
          <p:cNvGrpSpPr>
            <a:grpSpLocks/>
          </p:cNvGrpSpPr>
          <p:nvPr/>
        </p:nvGrpSpPr>
        <p:grpSpPr bwMode="auto">
          <a:xfrm>
            <a:off x="9220200" y="2286001"/>
            <a:ext cx="2286000" cy="2214564"/>
            <a:chOff x="2400" y="1401"/>
            <a:chExt cx="1440" cy="1395"/>
          </a:xfrm>
        </p:grpSpPr>
        <p:sp>
          <p:nvSpPr>
            <p:cNvPr id="9" name="AutoShape 11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3" name="Line 13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4" name="Line 14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5" name="Line 15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6" name="Line 16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11" name="Oval 17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12" name="Group 18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19" name="Line 19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0" name="Line 20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1" name="Line 21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2" name="Line 22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13" name="Text Box 23"/>
            <p:cNvSpPr txBox="1">
              <a:spLocks noChangeArrowheads="1"/>
            </p:cNvSpPr>
            <p:nvPr/>
          </p:nvSpPr>
          <p:spPr bwMode="auto">
            <a:xfrm>
              <a:off x="3024" y="1680"/>
              <a:ext cx="12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14" name="Text Box 24"/>
            <p:cNvSpPr txBox="1">
              <a:spLocks noChangeArrowheads="1"/>
            </p:cNvSpPr>
            <p:nvPr/>
          </p:nvSpPr>
          <p:spPr bwMode="auto">
            <a:xfrm>
              <a:off x="3216" y="1401"/>
              <a:ext cx="62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k+1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(s)</a:t>
              </a:r>
            </a:p>
          </p:txBody>
        </p:sp>
        <p:sp>
          <p:nvSpPr>
            <p:cNvPr id="15" name="Text Box 25"/>
            <p:cNvSpPr txBox="1">
              <a:spLocks noChangeArrowheads="1"/>
            </p:cNvSpPr>
            <p:nvPr/>
          </p:nvSpPr>
          <p:spPr bwMode="auto">
            <a:xfrm>
              <a:off x="2976" y="1920"/>
              <a:ext cx="559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16" name="Text Box 26"/>
            <p:cNvSpPr txBox="1">
              <a:spLocks noChangeArrowheads="1"/>
            </p:cNvSpPr>
            <p:nvPr/>
          </p:nvSpPr>
          <p:spPr bwMode="auto">
            <a:xfrm>
              <a:off x="2568" y="2265"/>
              <a:ext cx="504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8" name="Text Box 28"/>
            <p:cNvSpPr txBox="1">
              <a:spLocks noChangeArrowheads="1"/>
            </p:cNvSpPr>
            <p:nvPr/>
          </p:nvSpPr>
          <p:spPr bwMode="auto">
            <a:xfrm>
              <a:off x="2789" y="2505"/>
              <a:ext cx="667" cy="2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0" u="none" strike="noStrike" kern="1200" cap="none" spc="0" normalizeH="0" baseline="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V</a:t>
              </a:r>
              <a:r>
                <a:rPr kumimoji="0" lang="en-US" sz="2400" b="0" i="0" u="none" strike="noStrike" kern="1200" cap="none" spc="0" normalizeH="0" baseline="-25000" noProof="0" dirty="0" err="1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k</a:t>
              </a:r>
              <a:r>
                <a:rPr kumimoji="0" lang="en-US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(s’</a:t>
              </a:r>
              <a:r>
                <a:rPr kumimoji="0" lang="en-US" altLang="ja-JP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)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27" name="Isosceles Triangle 26"/>
          <p:cNvSpPr/>
          <p:nvPr/>
        </p:nvSpPr>
        <p:spPr>
          <a:xfrm>
            <a:off x="9601200" y="4495800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39B09A3D-CFA0-A2E3-8DB6-BC4694076D4F}"/>
                  </a:ext>
                </a:extLst>
              </p14:cNvPr>
              <p14:cNvContentPartPr/>
              <p14:nvPr/>
            </p14:nvContentPartPr>
            <p14:xfrm>
              <a:off x="332640" y="4709880"/>
              <a:ext cx="2996640" cy="15325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39B09A3D-CFA0-A2E3-8DB6-BC4694076D4F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23280" y="4700520"/>
                <a:ext cx="3015360" cy="155124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738E0F5-6695-7CEA-4695-068E27D952CC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37257993"/>
      </p:ext>
    </p:extLst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acingSubTree.png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657600"/>
            <a:ext cx="5803005" cy="2822260"/>
          </a:xfrm>
          <a:prstGeom prst="rect">
            <a:avLst/>
          </a:prstGeom>
        </p:spPr>
      </p:pic>
      <p:cxnSp>
        <p:nvCxnSpPr>
          <p:cNvPr id="951" name="Straight Arrow Connector 10"/>
          <p:cNvCxnSpPr>
            <a:stCxn id="309" idx="2"/>
            <a:endCxn id="313" idx="1"/>
          </p:cNvCxnSpPr>
          <p:nvPr/>
        </p:nvCxnSpPr>
        <p:spPr>
          <a:xfrm>
            <a:off x="7749492" y="1843018"/>
            <a:ext cx="1563311" cy="410905"/>
          </a:xfrm>
          <a:prstGeom prst="straightConnector1">
            <a:avLst/>
          </a:prstGeom>
          <a:ln w="12700">
            <a:solidFill>
              <a:srgbClr val="C00000"/>
            </a:solidFill>
            <a:headEnd type="none" w="med" len="med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Time-Limited Values</a:t>
            </a:r>
          </a:p>
        </p:txBody>
      </p:sp>
      <p:grpSp>
        <p:nvGrpSpPr>
          <p:cNvPr id="308" name="Group 43"/>
          <p:cNvGrpSpPr/>
          <p:nvPr/>
        </p:nvGrpSpPr>
        <p:grpSpPr>
          <a:xfrm>
            <a:off x="5268141" y="1524000"/>
            <a:ext cx="6237200" cy="2514600"/>
            <a:chOff x="460604" y="858084"/>
            <a:chExt cx="11931837" cy="4810462"/>
          </a:xfrm>
        </p:grpSpPr>
        <p:pic>
          <p:nvPicPr>
            <p:cNvPr id="309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743363" y="858084"/>
              <a:ext cx="928189" cy="610286"/>
            </a:xfrm>
            <a:prstGeom prst="rect">
              <a:avLst/>
            </a:prstGeom>
            <a:noFill/>
          </p:spPr>
        </p:pic>
        <p:pic>
          <p:nvPicPr>
            <p:cNvPr id="310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0212034" y="3044658"/>
              <a:ext cx="1014614" cy="639346"/>
            </a:xfrm>
            <a:prstGeom prst="rect">
              <a:avLst/>
            </a:prstGeom>
            <a:noFill/>
          </p:spPr>
        </p:pic>
        <p:pic>
          <p:nvPicPr>
            <p:cNvPr id="311" name="Picture 2"/>
            <p:cNvPicPr>
              <a:picLocks noChangeAspect="1" noChangeArrowheads="1"/>
            </p:cNvPicPr>
            <p:nvPr/>
          </p:nvPicPr>
          <p:blipFill>
            <a:blip r:embed="rId2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1407647" y="4941331"/>
              <a:ext cx="984794" cy="697467"/>
            </a:xfrm>
            <a:prstGeom prst="rect">
              <a:avLst/>
            </a:prstGeom>
            <a:noFill/>
          </p:spPr>
        </p:pic>
        <p:sp>
          <p:nvSpPr>
            <p:cNvPr id="312" name="Oval 7"/>
            <p:cNvSpPr/>
            <p:nvPr/>
          </p:nvSpPr>
          <p:spPr>
            <a:xfrm>
              <a:off x="1770678" y="220980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13" name="Oval 8"/>
            <p:cNvSpPr/>
            <p:nvPr/>
          </p:nvSpPr>
          <p:spPr>
            <a:xfrm>
              <a:off x="8153453" y="2209801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15" name="Straight Arrow Connector 12"/>
            <p:cNvCxnSpPr>
              <a:stCxn id="309" idx="2"/>
            </p:cNvCxnSpPr>
            <p:nvPr/>
          </p:nvCxnSpPr>
          <p:spPr>
            <a:xfrm flipH="1">
              <a:off x="2030842" y="1468370"/>
              <a:ext cx="3176615" cy="786067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6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566004" y="3044658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17" name="Straight Arrow Connector 16"/>
            <p:cNvCxnSpPr/>
            <p:nvPr/>
          </p:nvCxnSpPr>
          <p:spPr>
            <a:xfrm flipH="1">
              <a:off x="6030098" y="2514601"/>
              <a:ext cx="2275755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Straight Arrow Connector 17"/>
            <p:cNvCxnSpPr/>
            <p:nvPr/>
          </p:nvCxnSpPr>
          <p:spPr>
            <a:xfrm>
              <a:off x="8305854" y="2514601"/>
              <a:ext cx="2413488" cy="609599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19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451203" y="3044658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20" name="Straight Arrow Connector 319"/>
            <p:cNvCxnSpPr>
              <a:endCxn id="319" idx="0"/>
            </p:cNvCxnSpPr>
            <p:nvPr/>
          </p:nvCxnSpPr>
          <p:spPr>
            <a:xfrm flipH="1">
              <a:off x="1915298" y="2435743"/>
              <a:ext cx="7778" cy="608916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1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088129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22" name="Oval 321"/>
            <p:cNvSpPr/>
            <p:nvPr/>
          </p:nvSpPr>
          <p:spPr>
            <a:xfrm>
              <a:off x="76452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3" name="Oval 322"/>
            <p:cNvSpPr/>
            <p:nvPr/>
          </p:nvSpPr>
          <p:spPr>
            <a:xfrm>
              <a:off x="2778807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24" name="Straight Arrow Connector 323"/>
            <p:cNvCxnSpPr>
              <a:stCxn id="319" idx="2"/>
              <a:endCxn id="323" idx="1"/>
            </p:cNvCxnSpPr>
            <p:nvPr/>
          </p:nvCxnSpPr>
          <p:spPr>
            <a:xfrm>
              <a:off x="1915298" y="3654944"/>
              <a:ext cx="908145" cy="50380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Straight Arrow Connector 324"/>
            <p:cNvCxnSpPr>
              <a:stCxn id="319" idx="2"/>
              <a:endCxn id="322" idx="7"/>
            </p:cNvCxnSpPr>
            <p:nvPr/>
          </p:nvCxnSpPr>
          <p:spPr>
            <a:xfrm flipH="1">
              <a:off x="1024684" y="3654944"/>
              <a:ext cx="890614" cy="503807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6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1772547" y="502920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27" name="Straight Arrow Connector 326"/>
            <p:cNvCxnSpPr>
              <a:stCxn id="323" idx="4"/>
              <a:endCxn id="326" idx="0"/>
            </p:cNvCxnSpPr>
            <p:nvPr/>
          </p:nvCxnSpPr>
          <p:spPr>
            <a:xfrm flipH="1">
              <a:off x="2236642" y="4418915"/>
              <a:ext cx="694565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Straight Arrow Connector 327"/>
            <p:cNvCxnSpPr>
              <a:stCxn id="323" idx="4"/>
              <a:endCxn id="321" idx="0"/>
            </p:cNvCxnSpPr>
            <p:nvPr/>
          </p:nvCxnSpPr>
          <p:spPr>
            <a:xfrm>
              <a:off x="2931207" y="4418915"/>
              <a:ext cx="66423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29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60604" y="502783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30" name="Straight Arrow Connector 329"/>
            <p:cNvCxnSpPr>
              <a:stCxn id="322" idx="4"/>
              <a:endCxn id="329" idx="0"/>
            </p:cNvCxnSpPr>
            <p:nvPr/>
          </p:nvCxnSpPr>
          <p:spPr>
            <a:xfrm>
              <a:off x="916920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1" name="Oval 330"/>
            <p:cNvSpPr/>
            <p:nvPr/>
          </p:nvSpPr>
          <p:spPr>
            <a:xfrm>
              <a:off x="4863762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32" name="Straight Arrow Connector 331"/>
            <p:cNvCxnSpPr>
              <a:stCxn id="316" idx="2"/>
              <a:endCxn id="331" idx="7"/>
            </p:cNvCxnSpPr>
            <p:nvPr/>
          </p:nvCxnSpPr>
          <p:spPr>
            <a:xfrm flipH="1">
              <a:off x="5123926" y="3654944"/>
              <a:ext cx="906173" cy="503807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3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4559846" y="502783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34" name="Straight Arrow Connector 333"/>
            <p:cNvCxnSpPr>
              <a:stCxn id="331" idx="4"/>
              <a:endCxn id="333" idx="0"/>
            </p:cNvCxnSpPr>
            <p:nvPr/>
          </p:nvCxnSpPr>
          <p:spPr>
            <a:xfrm>
              <a:off x="5016162" y="4418915"/>
              <a:ext cx="7779" cy="60891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5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169733" y="5029200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36" name="Oval 335"/>
            <p:cNvSpPr/>
            <p:nvPr/>
          </p:nvSpPr>
          <p:spPr>
            <a:xfrm>
              <a:off x="6894840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37" name="Straight Arrow Connector 336"/>
            <p:cNvCxnSpPr>
              <a:stCxn id="316" idx="2"/>
              <a:endCxn id="336" idx="1"/>
            </p:cNvCxnSpPr>
            <p:nvPr/>
          </p:nvCxnSpPr>
          <p:spPr>
            <a:xfrm>
              <a:off x="6030098" y="3654944"/>
              <a:ext cx="909379" cy="50380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38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5999923" y="5029200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39" name="Straight Arrow Connector 338"/>
            <p:cNvCxnSpPr>
              <a:stCxn id="336" idx="4"/>
              <a:endCxn id="338" idx="0"/>
            </p:cNvCxnSpPr>
            <p:nvPr/>
          </p:nvCxnSpPr>
          <p:spPr>
            <a:xfrm flipH="1">
              <a:off x="6464016" y="4418915"/>
              <a:ext cx="583224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0" name="Straight Arrow Connector 339"/>
            <p:cNvCxnSpPr>
              <a:stCxn id="336" idx="4"/>
              <a:endCxn id="335" idx="0"/>
            </p:cNvCxnSpPr>
            <p:nvPr/>
          </p:nvCxnSpPr>
          <p:spPr>
            <a:xfrm>
              <a:off x="7047240" y="4418915"/>
              <a:ext cx="629800" cy="610285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1" name="Picture 2"/>
            <p:cNvPicPr>
              <a:picLocks noChangeAspect="1" noChangeArrowheads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9920493" y="5028515"/>
              <a:ext cx="1014614" cy="639346"/>
            </a:xfrm>
            <a:prstGeom prst="rect">
              <a:avLst/>
            </a:prstGeom>
            <a:noFill/>
          </p:spPr>
        </p:pic>
        <p:sp>
          <p:nvSpPr>
            <p:cNvPr id="342" name="Oval 341"/>
            <p:cNvSpPr/>
            <p:nvPr/>
          </p:nvSpPr>
          <p:spPr>
            <a:xfrm>
              <a:off x="9478656" y="4113430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43" name="Straight Arrow Connector 342"/>
            <p:cNvCxnSpPr>
              <a:stCxn id="310" idx="2"/>
              <a:endCxn id="342" idx="7"/>
            </p:cNvCxnSpPr>
            <p:nvPr/>
          </p:nvCxnSpPr>
          <p:spPr>
            <a:xfrm flipH="1">
              <a:off x="9738820" y="3684004"/>
              <a:ext cx="980522" cy="474062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44" name="Picture 2"/>
            <p:cNvPicPr>
              <a:picLocks noChangeAspect="1" noChangeArrowheads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8549581" y="5028515"/>
              <a:ext cx="928189" cy="610286"/>
            </a:xfrm>
            <a:prstGeom prst="rect">
              <a:avLst/>
            </a:prstGeom>
            <a:noFill/>
          </p:spPr>
        </p:pic>
        <p:cxnSp>
          <p:nvCxnSpPr>
            <p:cNvPr id="345" name="Straight Arrow Connector 344"/>
            <p:cNvCxnSpPr>
              <a:stCxn id="342" idx="4"/>
              <a:endCxn id="344" idx="0"/>
            </p:cNvCxnSpPr>
            <p:nvPr/>
          </p:nvCxnSpPr>
          <p:spPr>
            <a:xfrm flipH="1">
              <a:off x="9013677" y="4418230"/>
              <a:ext cx="617379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6" name="Straight Arrow Connector 345"/>
            <p:cNvCxnSpPr>
              <a:stCxn id="342" idx="4"/>
              <a:endCxn id="341" idx="0"/>
            </p:cNvCxnSpPr>
            <p:nvPr/>
          </p:nvCxnSpPr>
          <p:spPr>
            <a:xfrm>
              <a:off x="9631056" y="4418230"/>
              <a:ext cx="796745" cy="610285"/>
            </a:xfrm>
            <a:prstGeom prst="straightConnector1">
              <a:avLst/>
            </a:prstGeom>
            <a:ln w="12700">
              <a:solidFill>
                <a:schemeClr val="accent2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7" name="Oval 346"/>
            <p:cNvSpPr/>
            <p:nvPr/>
          </p:nvSpPr>
          <p:spPr>
            <a:xfrm>
              <a:off x="11651969" y="4114115"/>
              <a:ext cx="304800" cy="304800"/>
            </a:xfrm>
            <a:prstGeom prst="ellipse">
              <a:avLst/>
            </a:prstGeom>
            <a:solidFill>
              <a:srgbClr val="B8EAC0"/>
            </a:solidFill>
            <a:ln>
              <a:solidFill>
                <a:srgbClr val="00B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cxnSp>
          <p:nvCxnSpPr>
            <p:cNvPr id="348" name="Straight Arrow Connector 347"/>
            <p:cNvCxnSpPr>
              <a:stCxn id="310" idx="2"/>
              <a:endCxn id="347" idx="1"/>
            </p:cNvCxnSpPr>
            <p:nvPr/>
          </p:nvCxnSpPr>
          <p:spPr>
            <a:xfrm>
              <a:off x="10719342" y="3684004"/>
              <a:ext cx="977264" cy="474747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9" name="Straight Arrow Connector 348"/>
            <p:cNvCxnSpPr>
              <a:stCxn id="347" idx="4"/>
            </p:cNvCxnSpPr>
            <p:nvPr/>
          </p:nvCxnSpPr>
          <p:spPr>
            <a:xfrm>
              <a:off x="11804369" y="4418915"/>
              <a:ext cx="7778" cy="608916"/>
            </a:xfrm>
            <a:prstGeom prst="straightConnector1">
              <a:avLst/>
            </a:prstGeom>
            <a:ln w="12700">
              <a:solidFill>
                <a:srgbClr val="C00000"/>
              </a:solidFill>
              <a:headEnd type="none" w="med" len="me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50" name="Rounded Rectangle 349"/>
          <p:cNvSpPr/>
          <p:nvPr/>
        </p:nvSpPr>
        <p:spPr>
          <a:xfrm>
            <a:off x="4953000" y="5867400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1" name="Right Arrow 350"/>
          <p:cNvSpPr/>
          <p:nvPr/>
        </p:nvSpPr>
        <p:spPr>
          <a:xfrm flipH="1">
            <a:off x="4038600" y="6025662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54" name="Picture 353" descr="TP_tmp.pn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533400" y="6096000"/>
            <a:ext cx="864620" cy="279057"/>
          </a:xfrm>
          <a:prstGeom prst="rect">
            <a:avLst/>
          </a:prstGeom>
          <a:noFill/>
          <a:ln/>
          <a:effectLst/>
        </p:spPr>
      </p:pic>
      <p:pic>
        <p:nvPicPr>
          <p:cNvPr id="353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6096000"/>
            <a:ext cx="367414" cy="241575"/>
          </a:xfrm>
          <a:prstGeom prst="rect">
            <a:avLst/>
          </a:prstGeom>
          <a:noFill/>
        </p:spPr>
      </p:pic>
      <p:pic>
        <p:nvPicPr>
          <p:cNvPr id="355" name="Picture 354" descr="TP_tmp.pn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1649980" y="6096000"/>
            <a:ext cx="864620" cy="279057"/>
          </a:xfrm>
          <a:prstGeom prst="rect">
            <a:avLst/>
          </a:prstGeom>
          <a:noFill/>
          <a:ln/>
          <a:effectLst/>
        </p:spPr>
      </p:pic>
      <p:pic>
        <p:nvPicPr>
          <p:cNvPr id="357" name="Picture 356" descr="TP_tmp.pn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2792980" y="6096000"/>
            <a:ext cx="864620" cy="279057"/>
          </a:xfrm>
          <a:prstGeom prst="rect">
            <a:avLst/>
          </a:prstGeom>
          <a:noFill/>
          <a:ln/>
          <a:effectLst/>
        </p:spPr>
      </p:pic>
      <p:pic>
        <p:nvPicPr>
          <p:cNvPr id="359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6051604"/>
            <a:ext cx="389821" cy="276085"/>
          </a:xfrm>
          <a:prstGeom prst="rect">
            <a:avLst/>
          </a:prstGeom>
          <a:noFill/>
        </p:spPr>
      </p:pic>
      <p:pic>
        <p:nvPicPr>
          <p:cNvPr id="360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6087424"/>
            <a:ext cx="401623" cy="253078"/>
          </a:xfrm>
          <a:prstGeom prst="rect">
            <a:avLst/>
          </a:prstGeom>
          <a:noFill/>
        </p:spPr>
      </p:pic>
      <p:sp>
        <p:nvSpPr>
          <p:cNvPr id="361" name="Rounded Rectangle 360"/>
          <p:cNvSpPr/>
          <p:nvPr/>
        </p:nvSpPr>
        <p:spPr>
          <a:xfrm>
            <a:off x="381000" y="5867400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2" name="Rounded Rectangle 361"/>
          <p:cNvSpPr/>
          <p:nvPr/>
        </p:nvSpPr>
        <p:spPr>
          <a:xfrm>
            <a:off x="4953000" y="4724400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63" name="Right Arrow 362"/>
          <p:cNvSpPr/>
          <p:nvPr/>
        </p:nvSpPr>
        <p:spPr>
          <a:xfrm flipH="1">
            <a:off x="4038600" y="4882662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71" name="Picture 370" descr="TP_tmp.png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533144" y="4953000"/>
            <a:ext cx="865130" cy="279221"/>
          </a:xfrm>
          <a:prstGeom prst="rect">
            <a:avLst/>
          </a:prstGeom>
          <a:noFill/>
          <a:ln/>
          <a:effectLst/>
        </p:spPr>
      </p:pic>
      <p:pic>
        <p:nvPicPr>
          <p:cNvPr id="365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4953000"/>
            <a:ext cx="367414" cy="241575"/>
          </a:xfrm>
          <a:prstGeom prst="rect">
            <a:avLst/>
          </a:prstGeom>
          <a:noFill/>
        </p:spPr>
      </p:pic>
      <p:pic>
        <p:nvPicPr>
          <p:cNvPr id="372" name="Picture 371" descr="TP_tmp.png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1649724" y="4953000"/>
            <a:ext cx="865130" cy="279221"/>
          </a:xfrm>
          <a:prstGeom prst="rect">
            <a:avLst/>
          </a:prstGeom>
          <a:noFill/>
          <a:ln/>
          <a:effectLst/>
        </p:spPr>
      </p:pic>
      <p:pic>
        <p:nvPicPr>
          <p:cNvPr id="373" name="Picture 372" descr="TP_tmp.png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5" cstate="print"/>
          <a:stretch>
            <a:fillRect/>
          </a:stretch>
        </p:blipFill>
        <p:spPr bwMode="auto">
          <a:xfrm>
            <a:off x="2792724" y="4953000"/>
            <a:ext cx="865130" cy="279221"/>
          </a:xfrm>
          <a:prstGeom prst="rect">
            <a:avLst/>
          </a:prstGeom>
          <a:noFill/>
          <a:ln/>
          <a:effectLst/>
        </p:spPr>
      </p:pic>
      <p:pic>
        <p:nvPicPr>
          <p:cNvPr id="368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4908604"/>
            <a:ext cx="389821" cy="276085"/>
          </a:xfrm>
          <a:prstGeom prst="rect">
            <a:avLst/>
          </a:prstGeom>
          <a:noFill/>
        </p:spPr>
      </p:pic>
      <p:pic>
        <p:nvPicPr>
          <p:cNvPr id="369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4944424"/>
            <a:ext cx="401623" cy="253078"/>
          </a:xfrm>
          <a:prstGeom prst="rect">
            <a:avLst/>
          </a:prstGeom>
          <a:noFill/>
        </p:spPr>
      </p:pic>
      <p:sp>
        <p:nvSpPr>
          <p:cNvPr id="370" name="Rounded Rectangle 369"/>
          <p:cNvSpPr/>
          <p:nvPr/>
        </p:nvSpPr>
        <p:spPr>
          <a:xfrm>
            <a:off x="381000" y="4724400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4" name="Rounded Rectangle 373"/>
          <p:cNvSpPr/>
          <p:nvPr/>
        </p:nvSpPr>
        <p:spPr>
          <a:xfrm>
            <a:off x="4953000" y="3597302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5" name="Right Arrow 374"/>
          <p:cNvSpPr/>
          <p:nvPr/>
        </p:nvSpPr>
        <p:spPr>
          <a:xfrm flipH="1">
            <a:off x="4038600" y="3755564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83" name="Picture 382" descr="TP_tmp.png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532889" y="3825902"/>
            <a:ext cx="865640" cy="279386"/>
          </a:xfrm>
          <a:prstGeom prst="rect">
            <a:avLst/>
          </a:prstGeom>
          <a:noFill/>
          <a:ln/>
          <a:effectLst/>
        </p:spPr>
      </p:pic>
      <p:pic>
        <p:nvPicPr>
          <p:cNvPr id="377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3825902"/>
            <a:ext cx="367414" cy="241575"/>
          </a:xfrm>
          <a:prstGeom prst="rect">
            <a:avLst/>
          </a:prstGeom>
          <a:noFill/>
        </p:spPr>
      </p:pic>
      <p:pic>
        <p:nvPicPr>
          <p:cNvPr id="384" name="Picture 383" descr="TP_tmp.png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1649469" y="3825902"/>
            <a:ext cx="865640" cy="279386"/>
          </a:xfrm>
          <a:prstGeom prst="rect">
            <a:avLst/>
          </a:prstGeom>
          <a:noFill/>
          <a:ln/>
          <a:effectLst/>
        </p:spPr>
      </p:pic>
      <p:pic>
        <p:nvPicPr>
          <p:cNvPr id="385" name="Picture 384" descr="TP_tmp.png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26" cstate="print"/>
          <a:stretch>
            <a:fillRect/>
          </a:stretch>
        </p:blipFill>
        <p:spPr bwMode="auto">
          <a:xfrm>
            <a:off x="2792468" y="3825902"/>
            <a:ext cx="865640" cy="279386"/>
          </a:xfrm>
          <a:prstGeom prst="rect">
            <a:avLst/>
          </a:prstGeom>
          <a:noFill/>
          <a:ln/>
          <a:effectLst/>
        </p:spPr>
      </p:pic>
      <p:pic>
        <p:nvPicPr>
          <p:cNvPr id="380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3781506"/>
            <a:ext cx="389821" cy="276085"/>
          </a:xfrm>
          <a:prstGeom prst="rect">
            <a:avLst/>
          </a:prstGeom>
          <a:noFill/>
        </p:spPr>
      </p:pic>
      <p:pic>
        <p:nvPicPr>
          <p:cNvPr id="381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3817326"/>
            <a:ext cx="401623" cy="253078"/>
          </a:xfrm>
          <a:prstGeom prst="rect">
            <a:avLst/>
          </a:prstGeom>
          <a:noFill/>
        </p:spPr>
      </p:pic>
      <p:sp>
        <p:nvSpPr>
          <p:cNvPr id="382" name="Rounded Rectangle 381"/>
          <p:cNvSpPr/>
          <p:nvPr/>
        </p:nvSpPr>
        <p:spPr>
          <a:xfrm>
            <a:off x="381000" y="3597302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6" name="Rounded Rectangle 385"/>
          <p:cNvSpPr/>
          <p:nvPr/>
        </p:nvSpPr>
        <p:spPr>
          <a:xfrm>
            <a:off x="4953000" y="2474845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7" name="Right Arrow 386"/>
          <p:cNvSpPr/>
          <p:nvPr/>
        </p:nvSpPr>
        <p:spPr>
          <a:xfrm flipH="1">
            <a:off x="4038600" y="2633107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99" name="Picture 398" descr="TP_tmp.png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532633" y="2703445"/>
            <a:ext cx="866151" cy="279551"/>
          </a:xfrm>
          <a:prstGeom prst="rect">
            <a:avLst/>
          </a:prstGeom>
          <a:noFill/>
          <a:ln/>
          <a:effectLst/>
        </p:spPr>
      </p:pic>
      <p:pic>
        <p:nvPicPr>
          <p:cNvPr id="389" name="Picture 2"/>
          <p:cNvPicPr>
            <a:picLocks noChangeAspect="1" noChangeArrowheads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2703445"/>
            <a:ext cx="367414" cy="241575"/>
          </a:xfrm>
          <a:prstGeom prst="rect">
            <a:avLst/>
          </a:prstGeom>
          <a:noFill/>
        </p:spPr>
      </p:pic>
      <p:pic>
        <p:nvPicPr>
          <p:cNvPr id="400" name="Picture 399" descr="TP_tmp.png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1649213" y="2703445"/>
            <a:ext cx="866151" cy="279551"/>
          </a:xfrm>
          <a:prstGeom prst="rect">
            <a:avLst/>
          </a:prstGeom>
          <a:noFill/>
          <a:ln/>
          <a:effectLst/>
        </p:spPr>
      </p:pic>
      <p:pic>
        <p:nvPicPr>
          <p:cNvPr id="401" name="Picture 400" descr="TP_tmp.png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27" cstate="print"/>
          <a:stretch>
            <a:fillRect/>
          </a:stretch>
        </p:blipFill>
        <p:spPr bwMode="auto">
          <a:xfrm>
            <a:off x="2792212" y="2703445"/>
            <a:ext cx="866151" cy="279551"/>
          </a:xfrm>
          <a:prstGeom prst="rect">
            <a:avLst/>
          </a:prstGeom>
          <a:noFill/>
          <a:ln/>
          <a:effectLst/>
        </p:spPr>
      </p:pic>
      <p:pic>
        <p:nvPicPr>
          <p:cNvPr id="392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2659049"/>
            <a:ext cx="389821" cy="276085"/>
          </a:xfrm>
          <a:prstGeom prst="rect">
            <a:avLst/>
          </a:prstGeom>
          <a:noFill/>
        </p:spPr>
      </p:pic>
      <p:pic>
        <p:nvPicPr>
          <p:cNvPr id="393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2694869"/>
            <a:ext cx="401623" cy="253078"/>
          </a:xfrm>
          <a:prstGeom prst="rect">
            <a:avLst/>
          </a:prstGeom>
          <a:noFill/>
        </p:spPr>
      </p:pic>
      <p:sp>
        <p:nvSpPr>
          <p:cNvPr id="394" name="Rounded Rectangle 393"/>
          <p:cNvSpPr/>
          <p:nvPr/>
        </p:nvSpPr>
        <p:spPr>
          <a:xfrm>
            <a:off x="381000" y="2474845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2" name="Rounded Rectangle 401"/>
          <p:cNvSpPr/>
          <p:nvPr/>
        </p:nvSpPr>
        <p:spPr>
          <a:xfrm>
            <a:off x="4953000" y="1371600"/>
            <a:ext cx="67818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3" name="Right Arrow 402"/>
          <p:cNvSpPr/>
          <p:nvPr/>
        </p:nvSpPr>
        <p:spPr>
          <a:xfrm flipH="1">
            <a:off x="4038600" y="1529862"/>
            <a:ext cx="685800" cy="422030"/>
          </a:xfrm>
          <a:prstGeom prst="rightArrow">
            <a:avLst/>
          </a:prstGeom>
          <a:solidFill>
            <a:schemeClr val="bg1">
              <a:lumMod val="8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54" name="Picture 953" descr="TP_tmp.png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532377" y="1600200"/>
            <a:ext cx="866662" cy="279716"/>
          </a:xfrm>
          <a:prstGeom prst="rect">
            <a:avLst/>
          </a:prstGeom>
          <a:noFill/>
          <a:ln/>
          <a:effectLst/>
        </p:spPr>
      </p:pic>
      <p:pic>
        <p:nvPicPr>
          <p:cNvPr id="405" name="Picture 2"/>
          <p:cNvPicPr>
            <a:picLocks noChangeAspect="1" noChangeArrowheads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5006" y="1600200"/>
            <a:ext cx="367414" cy="241575"/>
          </a:xfrm>
          <a:prstGeom prst="rect">
            <a:avLst/>
          </a:prstGeom>
          <a:noFill/>
        </p:spPr>
      </p:pic>
      <p:pic>
        <p:nvPicPr>
          <p:cNvPr id="955" name="Picture 954" descr="TP_tmp.png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1648957" y="1600200"/>
            <a:ext cx="866662" cy="279716"/>
          </a:xfrm>
          <a:prstGeom prst="rect">
            <a:avLst/>
          </a:prstGeom>
          <a:noFill/>
          <a:ln/>
          <a:effectLst/>
        </p:spPr>
      </p:pic>
      <p:pic>
        <p:nvPicPr>
          <p:cNvPr id="956" name="Picture 955" descr="TP_tmp.png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28" cstate="print"/>
          <a:stretch>
            <a:fillRect/>
          </a:stretch>
        </p:blipFill>
        <p:spPr bwMode="auto">
          <a:xfrm>
            <a:off x="2791956" y="1600200"/>
            <a:ext cx="866662" cy="279716"/>
          </a:xfrm>
          <a:prstGeom prst="rect">
            <a:avLst/>
          </a:prstGeom>
          <a:noFill/>
          <a:ln/>
          <a:effectLst/>
        </p:spPr>
      </p:pic>
      <p:pic>
        <p:nvPicPr>
          <p:cNvPr id="408" name="Picture 2"/>
          <p:cNvPicPr>
            <a:picLocks noChangeAspect="1" noChangeArrowheads="1"/>
          </p:cNvPicPr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5027" y="1555804"/>
            <a:ext cx="389821" cy="276085"/>
          </a:xfrm>
          <a:prstGeom prst="rect">
            <a:avLst/>
          </a:prstGeom>
          <a:noFill/>
        </p:spPr>
      </p:pic>
      <p:pic>
        <p:nvPicPr>
          <p:cNvPr id="409" name="Picture 2"/>
          <p:cNvPicPr>
            <a:picLocks noChangeAspect="1" noChangeArrowheads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41998" y="1591624"/>
            <a:ext cx="401623" cy="253078"/>
          </a:xfrm>
          <a:prstGeom prst="rect">
            <a:avLst/>
          </a:prstGeom>
          <a:noFill/>
        </p:spPr>
      </p:pic>
      <p:sp>
        <p:nvSpPr>
          <p:cNvPr id="410" name="Rounded Rectangle 409"/>
          <p:cNvSpPr/>
          <p:nvPr/>
        </p:nvSpPr>
        <p:spPr>
          <a:xfrm>
            <a:off x="381000" y="1371600"/>
            <a:ext cx="3429000" cy="6858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FF364EC1-86AF-A775-6782-7BE1AAB5B82A}"/>
                  </a:ext>
                </a:extLst>
              </p14:cNvPr>
              <p14:cNvContentPartPr/>
              <p14:nvPr/>
            </p14:nvContentPartPr>
            <p14:xfrm>
              <a:off x="888840" y="5231520"/>
              <a:ext cx="2282760" cy="911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FF364EC1-86AF-A775-6782-7BE1AAB5B82A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79480" y="5222160"/>
                <a:ext cx="2301480" cy="9306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F963C6F5-0C89-CA9E-28F6-6ABCE9A6D331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566818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0" grpId="0" animBg="1"/>
      <p:bldP spid="351" grpId="0" animBg="1"/>
      <p:bldP spid="361" grpId="0" animBg="1"/>
      <p:bldP spid="362" grpId="0" animBg="1"/>
      <p:bldP spid="363" grpId="0" animBg="1"/>
      <p:bldP spid="370" grpId="0" animBg="1"/>
      <p:bldP spid="374" grpId="0" animBg="1"/>
      <p:bldP spid="375" grpId="0" animBg="1"/>
      <p:bldP spid="382" grpId="0" animBg="1"/>
      <p:bldP spid="386" grpId="0" animBg="1"/>
      <p:bldP spid="387" grpId="0" animBg="1"/>
      <p:bldP spid="394" grpId="0" animBg="1"/>
      <p:bldP spid="402" grpId="0" animBg="1"/>
      <p:bldP spid="403" grpId="0" animBg="1"/>
      <p:bldP spid="410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074828-F257-D797-0B3F-A501AE469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3AA24C-6A54-A438-D6AD-F23BCA7586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Example: Value Iteration</a:t>
            </a:r>
          </a:p>
        </p:txBody>
      </p:sp>
      <p:pic>
        <p:nvPicPr>
          <p:cNvPr id="39" name="Content Placeholder 38" descr="TP_tmp.png">
            <a:extLst>
              <a:ext uri="{FF2B5EF4-FFF2-40B4-BE49-F238E27FC236}">
                <a16:creationId xmlns:a16="http://schemas.microsoft.com/office/drawing/2014/main" id="{69E14D15-E265-255B-1654-026A130F268F}"/>
              </a:ext>
            </a:extLst>
          </p:cNvPr>
          <p:cNvPicPr>
            <a:picLocks noGrp="1" noChangeAspect="1"/>
          </p:cNvPicPr>
          <p:nvPr>
            <p:ph idx="1"/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390505" y="4698192"/>
            <a:ext cx="254808" cy="254808"/>
          </a:xfrm>
          <a:noFill/>
          <a:ln>
            <a:noFill/>
          </a:ln>
          <a:effectLst/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C48BD0BA-9E35-88A3-C876-A45E272D4C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92896" y="1111196"/>
            <a:ext cx="668678" cy="439656"/>
          </a:xfrm>
          <a:prstGeom prst="rect">
            <a:avLst/>
          </a:prstGeom>
          <a:noFill/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CC9289DD-C5A7-B8C4-2CA8-4007AD36BE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682020" y="1066800"/>
            <a:ext cx="709457" cy="502463"/>
          </a:xfrm>
          <a:prstGeom prst="rect">
            <a:avLst/>
          </a:prstGeom>
          <a:noFill/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B0CFF870-405D-41B7-CC05-934FF697A6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41612" y="1102619"/>
            <a:ext cx="730937" cy="460591"/>
          </a:xfrm>
          <a:prstGeom prst="rect">
            <a:avLst/>
          </a:prstGeom>
          <a:noFill/>
        </p:spPr>
      </p:pic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B57652A5-6EF4-92FD-44DE-8734AE8A49DA}"/>
              </a:ext>
            </a:extLst>
          </p:cNvPr>
          <p:cNvSpPr/>
          <p:nvPr/>
        </p:nvSpPr>
        <p:spPr>
          <a:xfrm>
            <a:off x="923905" y="4403698"/>
            <a:ext cx="3657600" cy="85410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17BA4452-CF44-E2FF-5F87-35B85527C5A6}"/>
              </a:ext>
            </a:extLst>
          </p:cNvPr>
          <p:cNvSpPr/>
          <p:nvPr/>
        </p:nvSpPr>
        <p:spPr>
          <a:xfrm>
            <a:off x="923905" y="3032098"/>
            <a:ext cx="3657600" cy="854102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61E2DF4F-3E8F-A880-FE99-ED39433EACF0}"/>
              </a:ext>
            </a:extLst>
          </p:cNvPr>
          <p:cNvSpPr/>
          <p:nvPr/>
        </p:nvSpPr>
        <p:spPr>
          <a:xfrm>
            <a:off x="923905" y="1676400"/>
            <a:ext cx="3657600" cy="838200"/>
          </a:xfrm>
          <a:prstGeom prst="round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41" name="Picture 40" descr="TP_tmp.png">
            <a:extLst>
              <a:ext uri="{FF2B5EF4-FFF2-40B4-BE49-F238E27FC236}">
                <a16:creationId xmlns:a16="http://schemas.microsoft.com/office/drawing/2014/main" id="{52739AB2-BF81-F14D-4521-A93B9951D571}"/>
              </a:ext>
            </a:extLst>
          </p:cNvPr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0" cstate="print"/>
          <a:stretch>
            <a:fillRect/>
          </a:stretch>
        </p:blipFill>
        <p:spPr bwMode="auto">
          <a:xfrm>
            <a:off x="403245" y="3342495"/>
            <a:ext cx="229327" cy="255317"/>
          </a:xfrm>
          <a:prstGeom prst="rect">
            <a:avLst/>
          </a:prstGeom>
          <a:noFill/>
          <a:ln/>
          <a:effectLst/>
        </p:spPr>
      </p:pic>
      <p:pic>
        <p:nvPicPr>
          <p:cNvPr id="43" name="Picture 42" descr="TP_tmp.png">
            <a:extLst>
              <a:ext uri="{FF2B5EF4-FFF2-40B4-BE49-F238E27FC236}">
                <a16:creationId xmlns:a16="http://schemas.microsoft.com/office/drawing/2014/main" id="{63365EE7-1203-51FD-881B-A103B49E5029}"/>
              </a:ext>
            </a:extLst>
          </p:cNvPr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1" cstate="print"/>
          <a:stretch>
            <a:fillRect/>
          </a:stretch>
        </p:blipFill>
        <p:spPr bwMode="auto">
          <a:xfrm>
            <a:off x="377510" y="1970895"/>
            <a:ext cx="255317" cy="255317"/>
          </a:xfrm>
          <a:prstGeom prst="rect">
            <a:avLst/>
          </a:prstGeom>
          <a:noFill/>
          <a:ln/>
          <a:effectLst/>
        </p:spPr>
      </p:pic>
      <p:sp>
        <p:nvSpPr>
          <p:cNvPr id="76" name="TextBox 75">
            <a:extLst>
              <a:ext uri="{FF2B5EF4-FFF2-40B4-BE49-F238E27FC236}">
                <a16:creationId xmlns:a16="http://schemas.microsoft.com/office/drawing/2014/main" id="{31D54301-87E4-292F-B9BF-D4D93C39B050}"/>
              </a:ext>
            </a:extLst>
          </p:cNvPr>
          <p:cNvSpPr txBox="1"/>
          <p:nvPr/>
        </p:nvSpPr>
        <p:spPr>
          <a:xfrm>
            <a:off x="1152505" y="45720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0             0             0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616F8A50-CE8D-D8D6-A410-EFB6F36D877E}"/>
              </a:ext>
            </a:extLst>
          </p:cNvPr>
          <p:cNvSpPr txBox="1"/>
          <p:nvPr/>
        </p:nvSpPr>
        <p:spPr>
          <a:xfrm>
            <a:off x="1152505" y="32004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2             1             0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83188B35-C7FE-9EA3-BD54-4FCB88E5F511}"/>
              </a:ext>
            </a:extLst>
          </p:cNvPr>
          <p:cNvSpPr txBox="1"/>
          <p:nvPr/>
        </p:nvSpPr>
        <p:spPr>
          <a:xfrm>
            <a:off x="1152505" y="1828800"/>
            <a:ext cx="3276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3.5          2.5          0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647EEA81-B187-6D1F-E126-634061E5BCEA}"/>
              </a:ext>
            </a:extLst>
          </p:cNvPr>
          <p:cNvSpPr txBox="1"/>
          <p:nvPr/>
        </p:nvSpPr>
        <p:spPr>
          <a:xfrm>
            <a:off x="7048500" y="3913354"/>
            <a:ext cx="3429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Assume no discount!</a:t>
            </a:r>
          </a:p>
        </p:txBody>
      </p:sp>
      <p:pic>
        <p:nvPicPr>
          <p:cNvPr id="15363" name="Picture 3">
            <a:extLst>
              <a:ext uri="{FF2B5EF4-FFF2-40B4-BE49-F238E27FC236}">
                <a16:creationId xmlns:a16="http://schemas.microsoft.com/office/drawing/2014/main" id="{1A1578F6-BD17-96EF-5AEC-16AC273D5E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77035" y="1126495"/>
            <a:ext cx="6428219" cy="23436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" name="Picture 17" descr="txp_fig">
            <a:extLst>
              <a:ext uri="{FF2B5EF4-FFF2-40B4-BE49-F238E27FC236}">
                <a16:creationId xmlns:a16="http://schemas.microsoft.com/office/drawing/2014/main" id="{AFF44C65-D1DE-9094-DAFE-2037D6751CB0}"/>
              </a:ext>
            </a:extLst>
          </p:cNvPr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3" cstate="print"/>
          <a:stretch>
            <a:fillRect/>
          </a:stretch>
        </p:blipFill>
        <p:spPr bwMode="auto">
          <a:xfrm>
            <a:off x="5700338" y="4393518"/>
            <a:ext cx="5971533" cy="567765"/>
          </a:xfrm>
          <a:prstGeom prst="rect">
            <a:avLst/>
          </a:prstGeom>
          <a:noFill/>
          <a:ln/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0CB19425-B699-180E-8FF2-B716649630F1}"/>
              </a:ext>
            </a:extLst>
          </p:cNvPr>
          <p:cNvSpPr txBox="1"/>
          <p:nvPr/>
        </p:nvSpPr>
        <p:spPr>
          <a:xfrm>
            <a:off x="5222971" y="3082890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1682995-0466-52A0-9E0F-A7392D8FEA41}"/>
              </a:ext>
            </a:extLst>
          </p:cNvPr>
          <p:cNvSpPr txBox="1"/>
          <p:nvPr/>
        </p:nvSpPr>
        <p:spPr>
          <a:xfrm>
            <a:off x="5188494" y="1797856"/>
            <a:ext cx="678295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Slow (R=1)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38F80E5-3247-8275-7BF5-6074ACD3462F}"/>
              </a:ext>
            </a:extLst>
          </p:cNvPr>
          <p:cNvSpPr txBox="1"/>
          <p:nvPr/>
        </p:nvSpPr>
        <p:spPr>
          <a:xfrm>
            <a:off x="5999910" y="3059668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FF02547-E119-4977-595F-F4F85ED46548}"/>
              </a:ext>
            </a:extLst>
          </p:cNvPr>
          <p:cNvSpPr txBox="1"/>
          <p:nvPr/>
        </p:nvSpPr>
        <p:spPr>
          <a:xfrm>
            <a:off x="6852060" y="1545264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649EA8B-9D8C-4C89-5B60-2A21CF0F4B4C}"/>
              </a:ext>
            </a:extLst>
          </p:cNvPr>
          <p:cNvSpPr txBox="1"/>
          <p:nvPr/>
        </p:nvSpPr>
        <p:spPr>
          <a:xfrm>
            <a:off x="8383859" y="941829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DAF245F-5197-0187-8107-FE78C2400EB8}"/>
              </a:ext>
            </a:extLst>
          </p:cNvPr>
          <p:cNvSpPr txBox="1"/>
          <p:nvPr/>
        </p:nvSpPr>
        <p:spPr>
          <a:xfrm>
            <a:off x="7656427" y="2610389"/>
            <a:ext cx="678295" cy="1107996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(R=2)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058800C-F119-A0B7-A576-4CA701F87D4B}"/>
              </a:ext>
            </a:extLst>
          </p:cNvPr>
          <p:cNvSpPr txBox="1"/>
          <p:nvPr/>
        </p:nvSpPr>
        <p:spPr>
          <a:xfrm>
            <a:off x="7195424" y="3502717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863290CD-D6D2-098A-C81D-C23716DE79CC}"/>
              </a:ext>
            </a:extLst>
          </p:cNvPr>
          <p:cNvSpPr txBox="1"/>
          <p:nvPr/>
        </p:nvSpPr>
        <p:spPr>
          <a:xfrm>
            <a:off x="8232170" y="2610389"/>
            <a:ext cx="639613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6D66108-F149-70B0-E4AB-B8EAADEA4BBC}"/>
              </a:ext>
            </a:extLst>
          </p:cNvPr>
          <p:cNvSpPr txBox="1"/>
          <p:nvPr/>
        </p:nvSpPr>
        <p:spPr>
          <a:xfrm>
            <a:off x="8260265" y="810277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F00EA10-2E1B-8952-3E8C-53B82BFA8B30}"/>
              </a:ext>
            </a:extLst>
          </p:cNvPr>
          <p:cNvSpPr txBox="1"/>
          <p:nvPr/>
        </p:nvSpPr>
        <p:spPr>
          <a:xfrm>
            <a:off x="10882182" y="733835"/>
            <a:ext cx="1046666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Fast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(R=-10)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21943E24-6CAE-964D-7827-113B79CA98FF}"/>
              </a:ext>
            </a:extLst>
          </p:cNvPr>
          <p:cNvSpPr txBox="1"/>
          <p:nvPr/>
        </p:nvSpPr>
        <p:spPr>
          <a:xfrm>
            <a:off x="10221285" y="1387603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FBFB243-2A67-F818-0582-F097E8ECDD2C}"/>
              </a:ext>
            </a:extLst>
          </p:cNvPr>
          <p:cNvSpPr txBox="1"/>
          <p:nvPr/>
        </p:nvSpPr>
        <p:spPr>
          <a:xfrm>
            <a:off x="7599369" y="948699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1C17D644-4264-015D-7941-BFB147E00497}"/>
              </a:ext>
            </a:extLst>
          </p:cNvPr>
          <p:cNvSpPr txBox="1"/>
          <p:nvPr/>
        </p:nvSpPr>
        <p:spPr>
          <a:xfrm>
            <a:off x="7188296" y="1064789"/>
            <a:ext cx="678295" cy="73866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Slow (R=1)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4FB6665C-C7DB-2185-ADB6-CFD853C8EAD9}"/>
              </a:ext>
            </a:extLst>
          </p:cNvPr>
          <p:cNvSpPr txBox="1"/>
          <p:nvPr/>
        </p:nvSpPr>
        <p:spPr>
          <a:xfrm>
            <a:off x="11099977" y="1601563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8C3160C5-7E80-8D2B-33C9-BB25C8EB33E2}"/>
              </a:ext>
            </a:extLst>
          </p:cNvPr>
          <p:cNvSpPr txBox="1"/>
          <p:nvPr/>
        </p:nvSpPr>
        <p:spPr>
          <a:xfrm>
            <a:off x="10031771" y="796671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1.0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ED34DF3-706E-4D27-61BB-C04C56E6052A}"/>
              </a:ext>
            </a:extLst>
          </p:cNvPr>
          <p:cNvSpPr txBox="1"/>
          <p:nvPr/>
        </p:nvSpPr>
        <p:spPr>
          <a:xfrm>
            <a:off x="6633591" y="1510935"/>
            <a:ext cx="40185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B05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0.5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35459337-FCE2-A726-E4A4-84B6834E5FC5}"/>
              </a:ext>
            </a:extLst>
          </p:cNvPr>
          <p:cNvSpPr txBox="1"/>
          <p:nvPr/>
        </p:nvSpPr>
        <p:spPr>
          <a:xfrm>
            <a:off x="7568186" y="1949612"/>
            <a:ext cx="336236" cy="369332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104F9C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DBAA26D-3186-F5D2-D03A-72637D1A4AF1}"/>
                  </a:ext>
                </a:extLst>
              </p14:cNvPr>
              <p14:cNvContentPartPr/>
              <p14:nvPr/>
            </p14:nvContentPartPr>
            <p14:xfrm>
              <a:off x="8502840" y="4224240"/>
              <a:ext cx="1334160" cy="342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DBAA26D-3186-F5D2-D03A-72637D1A4AF1}"/>
                  </a:ext>
                </a:extLst>
              </p:cNvPr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8493480" y="4214880"/>
                <a:ext cx="1352880" cy="529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4D7DFE19-D656-C460-0C94-086CB437058A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5459942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77" grpId="0"/>
      <p:bldP spid="78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E05D22-59FD-9E13-4FBA-29F750FB5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GridWorld</a:t>
            </a:r>
            <a:r>
              <a:rPr lang="en-US" dirty="0"/>
              <a:t> Value Iteration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394E7D-6980-52AF-E86E-9E5770CBC84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5195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9C1066-4305-13A6-EB00-EB44FD21B9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0203DD-B1B6-E0E3-DBDD-30F378C46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Grid World: </a:t>
            </a:r>
            <a:r>
              <a:rPr lang="en-US" dirty="0" err="1"/>
              <a:t>Expectimax</a:t>
            </a:r>
            <a:r>
              <a:rPr lang="en-US" dirty="0"/>
              <a:t> tree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7B7354-C2BF-95FD-4E13-B10EF2C527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961" y="898105"/>
            <a:ext cx="10652078" cy="5959895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C86BBDD-BCCA-161C-3086-B77B680649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83" y="930244"/>
            <a:ext cx="10710148" cy="5927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63995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791" y="1143000"/>
            <a:ext cx="6206418" cy="5715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606C03CE-938D-F779-E0EF-FFFB14F66327}"/>
                  </a:ext>
                </a:extLst>
              </p14:cNvPr>
              <p14:cNvContentPartPr/>
              <p14:nvPr/>
            </p14:nvContentPartPr>
            <p14:xfrm>
              <a:off x="9695880" y="1348200"/>
              <a:ext cx="2275200" cy="4468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606C03CE-938D-F779-E0EF-FFFB14F6632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686520" y="1338840"/>
                <a:ext cx="2293920" cy="4487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7F03C8EB-0490-E4BE-DA45-CFBC9E3F5B94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62281990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545" y="1143000"/>
            <a:ext cx="6176910" cy="5715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00730F66-94FB-4389-0B6C-310E3F7B379D}"/>
                  </a:ext>
                </a:extLst>
              </p14:cNvPr>
              <p14:cNvContentPartPr/>
              <p14:nvPr/>
            </p14:nvContentPartPr>
            <p14:xfrm>
              <a:off x="5983200" y="1714680"/>
              <a:ext cx="2916000" cy="40723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00730F66-94FB-4389-0B6C-310E3F7B379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73840" y="1705320"/>
                <a:ext cx="2934720" cy="409104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E40E5481-6BE2-72B5-C254-9BB19839043E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92876084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400" y="1143000"/>
            <a:ext cx="6207201" cy="5715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840CBF5-7CC8-AD92-27AE-71A418753E6D}"/>
                  </a:ext>
                </a:extLst>
              </p14:cNvPr>
              <p14:cNvContentPartPr/>
              <p14:nvPr/>
            </p14:nvContentPartPr>
            <p14:xfrm>
              <a:off x="6038640" y="1207080"/>
              <a:ext cx="1386360" cy="16210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840CBF5-7CC8-AD92-27AE-71A418753E6D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29280" y="1197720"/>
                <a:ext cx="1405080" cy="16398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5DBCF06-AC5D-7576-CBF4-D337AFB79DB3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416585707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179" y="1143000"/>
            <a:ext cx="6177643" cy="5715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DDFA7B0-A8CF-E9AC-91B1-C384268A8CB8}"/>
                  </a:ext>
                </a:extLst>
              </p14:cNvPr>
              <p14:cNvContentPartPr/>
              <p14:nvPr/>
            </p14:nvContentPartPr>
            <p14:xfrm>
              <a:off x="6088320" y="1745640"/>
              <a:ext cx="1208160" cy="12074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DDFA7B0-A8CF-E9AC-91B1-C384268A8CB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78960" y="1736280"/>
                <a:ext cx="1226880" cy="122616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D23ADAF7-0F6F-769E-696A-FB47433B38B0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38813254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57098"/>
            <a:ext cx="6172200" cy="57009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534D30-231A-1B82-7E81-2C1D6FF45BFB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1449379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644" y="1143000"/>
            <a:ext cx="6186713" cy="5714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B65D0F1-F782-9E48-635D-CDE8B1D6E447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93401993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972" y="1173166"/>
            <a:ext cx="6154057" cy="56848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960506B-7BD0-F526-6A86-A255C4BF263B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036944426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48034"/>
            <a:ext cx="6172200" cy="570996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1564DD1-ED87-9E97-ACC3-DE344AA4DEB8}"/>
              </a:ext>
            </a:extLst>
          </p:cNvPr>
          <p:cNvSpPr txBox="1"/>
          <p:nvPr/>
        </p:nvSpPr>
        <p:spPr>
          <a:xfrm>
            <a:off x="350876" y="6406829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28928985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75224"/>
            <a:ext cx="6172200" cy="56827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55FDE0-F30F-3D17-CEC5-5183C2F88246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28327681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198" y="1157224"/>
            <a:ext cx="6179605" cy="570077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8D795E3-F010-8D6E-16D8-60AB83407530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20207383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7960BB-ED94-6AD1-F58A-7EA1A7D412C7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20859600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38306"/>
            <a:ext cx="6172200" cy="571969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A454C76-62BC-32AF-731F-08C6DA590D37}"/>
                  </a:ext>
                </a:extLst>
              </p14:cNvPr>
              <p14:cNvContentPartPr/>
              <p14:nvPr/>
            </p14:nvContentPartPr>
            <p14:xfrm>
              <a:off x="4990320" y="5343840"/>
              <a:ext cx="842400" cy="120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A454C76-62BC-32AF-731F-08C6DA590D3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980960" y="5334480"/>
                <a:ext cx="861120" cy="13896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FC14DAFD-AC3D-5E2A-A323-624A393AEB01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979320636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4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B3EBEF2-7BBF-1553-E862-294FD0AAF5E1}"/>
                  </a:ext>
                </a:extLst>
              </p14:cNvPr>
              <p14:cNvContentPartPr/>
              <p14:nvPr/>
            </p14:nvContentPartPr>
            <p14:xfrm>
              <a:off x="3551400" y="3951360"/>
              <a:ext cx="930960" cy="10224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B3EBEF2-7BBF-1553-E862-294FD0AAF5E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542040" y="3942000"/>
                <a:ext cx="949680" cy="12096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FA58C0C7-5D77-FAA0-A708-E477193C8179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957872554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9.2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746" y="1130418"/>
            <a:ext cx="6190508" cy="572758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C5CFFCB-27FC-7E3A-C66C-A60EAA489699}"/>
                  </a:ext>
                </a:extLst>
              </p14:cNvPr>
              <p14:cNvContentPartPr/>
              <p14:nvPr/>
            </p14:nvContentPartPr>
            <p14:xfrm>
              <a:off x="4764240" y="5323320"/>
              <a:ext cx="939960" cy="90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C5CFFCB-27FC-7E3A-C66C-A60EAA489699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754880" y="5313960"/>
                <a:ext cx="958680" cy="10908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29096EA6-F640-1C96-9CB3-17EF6109E758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91474001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EFE78C-E588-9DB6-332E-90B32524A7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B0F07-66E6-276D-D566-37B2424808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3898" y="3354155"/>
            <a:ext cx="11551023" cy="2852737"/>
          </a:xfrm>
        </p:spPr>
        <p:txBody>
          <a:bodyPr/>
          <a:lstStyle/>
          <a:p>
            <a:r>
              <a:rPr lang="en-US" dirty="0"/>
              <a:t>Optimal Values &amp; Bellman Equations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E7E265B-75B5-F432-F223-D5BDFADD42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24935" y="96848"/>
            <a:ext cx="7459986" cy="4485960"/>
          </a:xfrm>
          <a:prstGeom prst="rect">
            <a:avLst/>
          </a:prstGeom>
          <a:noFill/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FBC204-70F2-EC14-2656-73B2C4299C52}"/>
              </a:ext>
            </a:extLst>
          </p:cNvPr>
          <p:cNvSpPr txBox="1"/>
          <p:nvPr/>
        </p:nvSpPr>
        <p:spPr>
          <a:xfrm>
            <a:off x="7221249" y="934570"/>
            <a:ext cx="4852383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How to be optimal: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 Step 1: Take correct first action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   Step 2: Keep being optimal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5B19FA-C070-82A3-0ADC-FC5BE54B6A70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49146231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Quantities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6705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 (utility) of a state s: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(s) = expected utility starting in s and acting optimally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6" name="Text Box 28"/>
          <p:cNvSpPr txBox="1">
            <a:spLocks noChangeArrowheads="1"/>
          </p:cNvSpPr>
          <p:nvPr/>
        </p:nvSpPr>
        <p:spPr bwMode="auto">
          <a:xfrm>
            <a:off x="7696200" y="6488112"/>
            <a:ext cx="449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[Demo: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gridworld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values (L9D1)]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C7F6D9E6-2CC1-4132-98A2-7CE1CFA3A5F3}"/>
              </a:ext>
            </a:extLst>
          </p:cNvPr>
          <p:cNvGrpSpPr>
            <a:grpSpLocks/>
          </p:cNvGrpSpPr>
          <p:nvPr/>
        </p:nvGrpSpPr>
        <p:grpSpPr bwMode="auto">
          <a:xfrm>
            <a:off x="7406570" y="681037"/>
            <a:ext cx="4326147" cy="3839526"/>
            <a:chOff x="2400" y="1401"/>
            <a:chExt cx="1392" cy="1255"/>
          </a:xfrm>
        </p:grpSpPr>
        <p:sp>
          <p:nvSpPr>
            <p:cNvPr id="28" name="AutoShape 5">
              <a:extLst>
                <a:ext uri="{FF2B5EF4-FFF2-40B4-BE49-F238E27FC236}">
                  <a16:creationId xmlns:a16="http://schemas.microsoft.com/office/drawing/2014/main" id="{6F9569BA-16A2-4A4E-95FE-BC01D9C34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29" name="Group 6">
              <a:extLst>
                <a:ext uri="{FF2B5EF4-FFF2-40B4-BE49-F238E27FC236}">
                  <a16:creationId xmlns:a16="http://schemas.microsoft.com/office/drawing/2014/main" id="{5E82F9F6-A8F7-41D3-8BBA-9038BF909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" name="Line 7">
                <a:extLst>
                  <a:ext uri="{FF2B5EF4-FFF2-40B4-BE49-F238E27FC236}">
                    <a16:creationId xmlns:a16="http://schemas.microsoft.com/office/drawing/2014/main" id="{BC58C926-B423-4428-B55C-DF49599D80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3" name="Line 8">
                <a:extLst>
                  <a:ext uri="{FF2B5EF4-FFF2-40B4-BE49-F238E27FC236}">
                    <a16:creationId xmlns:a16="http://schemas.microsoft.com/office/drawing/2014/main" id="{2CD710A8-6479-4E20-AF87-B3E62FCABD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4" name="Line 9">
                <a:extLst>
                  <a:ext uri="{FF2B5EF4-FFF2-40B4-BE49-F238E27FC236}">
                    <a16:creationId xmlns:a16="http://schemas.microsoft.com/office/drawing/2014/main" id="{77436827-07FA-482E-8AC9-627BF401E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5" name="Line 10">
                <a:extLst>
                  <a:ext uri="{FF2B5EF4-FFF2-40B4-BE49-F238E27FC236}">
                    <a16:creationId xmlns:a16="http://schemas.microsoft.com/office/drawing/2014/main" id="{9437F7AB-7379-43E5-AC3D-1EED3CADF3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C9D0AD78-E6F3-4CE9-A9CC-DEEE754D79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38" name="Line 13">
                <a:extLst>
                  <a:ext uri="{FF2B5EF4-FFF2-40B4-BE49-F238E27FC236}">
                    <a16:creationId xmlns:a16="http://schemas.microsoft.com/office/drawing/2014/main" id="{1B9D5482-A766-4CDB-83C8-10214FA8DE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9" name="Line 14">
                <a:extLst>
                  <a:ext uri="{FF2B5EF4-FFF2-40B4-BE49-F238E27FC236}">
                    <a16:creationId xmlns:a16="http://schemas.microsoft.com/office/drawing/2014/main" id="{F8EA5D42-472D-485E-9355-56CE2E738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0" name="Line 15">
                <a:extLst>
                  <a:ext uri="{FF2B5EF4-FFF2-40B4-BE49-F238E27FC236}">
                    <a16:creationId xmlns:a16="http://schemas.microsoft.com/office/drawing/2014/main" id="{45256E29-0207-486A-A0BC-7C8321BAE6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1" name="Line 16">
                <a:extLst>
                  <a:ext uri="{FF2B5EF4-FFF2-40B4-BE49-F238E27FC236}">
                    <a16:creationId xmlns:a16="http://schemas.microsoft.com/office/drawing/2014/main" id="{F8817495-582E-4A5C-829D-5FEDD3DBBC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1" name="Text Box 17">
              <a:extLst>
                <a:ext uri="{FF2B5EF4-FFF2-40B4-BE49-F238E27FC236}">
                  <a16:creationId xmlns:a16="http://schemas.microsoft.com/office/drawing/2014/main" id="{DC01B5CE-2679-4375-B9DF-AB4E356C1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32" name="Text Box 18">
              <a:extLst>
                <a:ext uri="{FF2B5EF4-FFF2-40B4-BE49-F238E27FC236}">
                  <a16:creationId xmlns:a16="http://schemas.microsoft.com/office/drawing/2014/main" id="{F185E963-C8DA-4CAB-82EB-D47BDA186A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33" name="Text Box 19">
              <a:extLst>
                <a:ext uri="{FF2B5EF4-FFF2-40B4-BE49-F238E27FC236}">
                  <a16:creationId xmlns:a16="http://schemas.microsoft.com/office/drawing/2014/main" id="{6492F549-3AF9-4C8C-93CD-6221270549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34" name="Text Box 20">
              <a:extLst>
                <a:ext uri="{FF2B5EF4-FFF2-40B4-BE49-F238E27FC236}">
                  <a16:creationId xmlns:a16="http://schemas.microsoft.com/office/drawing/2014/main" id="{26B45B7C-9AEC-47F1-9A61-89A338A552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5" name="AutoShape 21">
              <a:extLst>
                <a:ext uri="{FF2B5EF4-FFF2-40B4-BE49-F238E27FC236}">
                  <a16:creationId xmlns:a16="http://schemas.microsoft.com/office/drawing/2014/main" id="{52EB808A-3326-41F5-852F-E80534415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6" name="Text Box 22">
              <a:extLst>
                <a:ext uri="{FF2B5EF4-FFF2-40B4-BE49-F238E27FC236}">
                  <a16:creationId xmlns:a16="http://schemas.microsoft.com/office/drawing/2014/main" id="{BC051B17-1A38-4FD2-B5E6-9E4D5B1B0B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7" name="Oval 11">
              <a:extLst>
                <a:ext uri="{FF2B5EF4-FFF2-40B4-BE49-F238E27FC236}">
                  <a16:creationId xmlns:a16="http://schemas.microsoft.com/office/drawing/2014/main" id="{A762802A-D648-46C1-8797-18BF28BD5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9622A547-D529-E0FC-8444-861E10063CC8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Quantities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6705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 (utility) of a state s: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(s) = expected utility starting in s and acting optimally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 (utility) of a q-state 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Q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 = expected utility starting out having taken action a from state s and (thereafter) acting optimally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</p:txBody>
      </p:sp>
      <p:sp>
        <p:nvSpPr>
          <p:cNvPr id="26" name="Text Box 28"/>
          <p:cNvSpPr txBox="1">
            <a:spLocks noChangeArrowheads="1"/>
          </p:cNvSpPr>
          <p:nvPr/>
        </p:nvSpPr>
        <p:spPr bwMode="auto">
          <a:xfrm>
            <a:off x="7696200" y="6488112"/>
            <a:ext cx="449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[Demo: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gridworld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values (L9D1)]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C7F6D9E6-2CC1-4132-98A2-7CE1CFA3A5F3}"/>
              </a:ext>
            </a:extLst>
          </p:cNvPr>
          <p:cNvGrpSpPr>
            <a:grpSpLocks/>
          </p:cNvGrpSpPr>
          <p:nvPr/>
        </p:nvGrpSpPr>
        <p:grpSpPr bwMode="auto">
          <a:xfrm>
            <a:off x="7406570" y="681037"/>
            <a:ext cx="4323039" cy="3839526"/>
            <a:chOff x="2400" y="1401"/>
            <a:chExt cx="1391" cy="1255"/>
          </a:xfrm>
        </p:grpSpPr>
        <p:sp>
          <p:nvSpPr>
            <p:cNvPr id="28" name="AutoShape 5">
              <a:extLst>
                <a:ext uri="{FF2B5EF4-FFF2-40B4-BE49-F238E27FC236}">
                  <a16:creationId xmlns:a16="http://schemas.microsoft.com/office/drawing/2014/main" id="{6F9569BA-16A2-4A4E-95FE-BC01D9C34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29" name="Group 6">
              <a:extLst>
                <a:ext uri="{FF2B5EF4-FFF2-40B4-BE49-F238E27FC236}">
                  <a16:creationId xmlns:a16="http://schemas.microsoft.com/office/drawing/2014/main" id="{5E82F9F6-A8F7-41D3-8BBA-9038BF909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3" y="1617"/>
              <a:ext cx="1238" cy="361"/>
              <a:chOff x="1630" y="1680"/>
              <a:chExt cx="2306" cy="336"/>
            </a:xfrm>
          </p:grpSpPr>
          <p:sp>
            <p:nvSpPr>
              <p:cNvPr id="42" name="Line 7">
                <a:extLst>
                  <a:ext uri="{FF2B5EF4-FFF2-40B4-BE49-F238E27FC236}">
                    <a16:creationId xmlns:a16="http://schemas.microsoft.com/office/drawing/2014/main" id="{BC58C926-B423-4428-B55C-DF49599D80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630" y="1680"/>
                <a:ext cx="1106" cy="319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3" name="Line 8">
                <a:extLst>
                  <a:ext uri="{FF2B5EF4-FFF2-40B4-BE49-F238E27FC236}">
                    <a16:creationId xmlns:a16="http://schemas.microsoft.com/office/drawing/2014/main" id="{2CD710A8-6479-4E20-AF87-B3E62FCABD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4" name="Line 9">
                <a:extLst>
                  <a:ext uri="{FF2B5EF4-FFF2-40B4-BE49-F238E27FC236}">
                    <a16:creationId xmlns:a16="http://schemas.microsoft.com/office/drawing/2014/main" id="{77436827-07FA-482E-8AC9-627BF401E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5" name="Line 10">
                <a:extLst>
                  <a:ext uri="{FF2B5EF4-FFF2-40B4-BE49-F238E27FC236}">
                    <a16:creationId xmlns:a16="http://schemas.microsoft.com/office/drawing/2014/main" id="{9437F7AB-7379-43E5-AC3D-1EED3CADF3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C9D0AD78-E6F3-4CE9-A9CC-DEEE754D79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38" name="Line 13">
                <a:extLst>
                  <a:ext uri="{FF2B5EF4-FFF2-40B4-BE49-F238E27FC236}">
                    <a16:creationId xmlns:a16="http://schemas.microsoft.com/office/drawing/2014/main" id="{1B9D5482-A766-4CDB-83C8-10214FA8DE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9" name="Line 14">
                <a:extLst>
                  <a:ext uri="{FF2B5EF4-FFF2-40B4-BE49-F238E27FC236}">
                    <a16:creationId xmlns:a16="http://schemas.microsoft.com/office/drawing/2014/main" id="{F8EA5D42-472D-485E-9355-56CE2E738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0" name="Line 15">
                <a:extLst>
                  <a:ext uri="{FF2B5EF4-FFF2-40B4-BE49-F238E27FC236}">
                    <a16:creationId xmlns:a16="http://schemas.microsoft.com/office/drawing/2014/main" id="{45256E29-0207-486A-A0BC-7C8321BAE6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1" name="Line 16">
                <a:extLst>
                  <a:ext uri="{FF2B5EF4-FFF2-40B4-BE49-F238E27FC236}">
                    <a16:creationId xmlns:a16="http://schemas.microsoft.com/office/drawing/2014/main" id="{F8817495-582E-4A5C-829D-5FEDD3DBBC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1" name="Text Box 17">
              <a:extLst>
                <a:ext uri="{FF2B5EF4-FFF2-40B4-BE49-F238E27FC236}">
                  <a16:creationId xmlns:a16="http://schemas.microsoft.com/office/drawing/2014/main" id="{DC01B5CE-2679-4375-B9DF-AB4E356C1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32" name="Text Box 18">
              <a:extLst>
                <a:ext uri="{FF2B5EF4-FFF2-40B4-BE49-F238E27FC236}">
                  <a16:creationId xmlns:a16="http://schemas.microsoft.com/office/drawing/2014/main" id="{F185E963-C8DA-4CAB-82EB-D47BDA186A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33" name="Text Box 19">
              <a:extLst>
                <a:ext uri="{FF2B5EF4-FFF2-40B4-BE49-F238E27FC236}">
                  <a16:creationId xmlns:a16="http://schemas.microsoft.com/office/drawing/2014/main" id="{6492F549-3AF9-4C8C-93CD-6221270549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34" name="Text Box 20">
              <a:extLst>
                <a:ext uri="{FF2B5EF4-FFF2-40B4-BE49-F238E27FC236}">
                  <a16:creationId xmlns:a16="http://schemas.microsoft.com/office/drawing/2014/main" id="{26B45B7C-9AEC-47F1-9A61-89A338A552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5" name="AutoShape 21">
              <a:extLst>
                <a:ext uri="{FF2B5EF4-FFF2-40B4-BE49-F238E27FC236}">
                  <a16:creationId xmlns:a16="http://schemas.microsoft.com/office/drawing/2014/main" id="{52EB808A-3326-41F5-852F-E80534415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6" name="Text Box 22">
              <a:extLst>
                <a:ext uri="{FF2B5EF4-FFF2-40B4-BE49-F238E27FC236}">
                  <a16:creationId xmlns:a16="http://schemas.microsoft.com/office/drawing/2014/main" id="{BC051B17-1A38-4FD2-B5E6-9E4D5B1B0B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7" name="Oval 11">
              <a:extLst>
                <a:ext uri="{FF2B5EF4-FFF2-40B4-BE49-F238E27FC236}">
                  <a16:creationId xmlns:a16="http://schemas.microsoft.com/office/drawing/2014/main" id="{A762802A-D648-46C1-8797-18BF28BD5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3" name="Rectangle 2">
            <a:extLst>
              <a:ext uri="{FF2B5EF4-FFF2-40B4-BE49-F238E27FC236}">
                <a16:creationId xmlns:a16="http://schemas.microsoft.com/office/drawing/2014/main" id="{923E991C-67B2-2EE5-0798-F639C15FC521}"/>
              </a:ext>
            </a:extLst>
          </p:cNvPr>
          <p:cNvSpPr/>
          <p:nvPr/>
        </p:nvSpPr>
        <p:spPr>
          <a:xfrm>
            <a:off x="7461017" y="388764"/>
            <a:ext cx="4294949" cy="2052258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515DC7B-F8D9-DB53-B084-99B6DD9A6499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406487018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Optimal Quantities</a:t>
            </a:r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57200" y="1143000"/>
            <a:ext cx="6705600" cy="495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/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2E75B5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 (utility) of a state s: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V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(s) = expected utility starting in s and acting optimally</a:t>
            </a: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srgbClr val="2E75B5"/>
              </a:buClr>
              <a:buSzTx/>
              <a:buFont typeface="Wingdings" pitchFamily="2" charset="2"/>
              <a:buChar char="§"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2E75B5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457200" marR="0" lvl="0" indent="-457200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anose="05000000000000000000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value (utility) of a q-state 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Q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</a:t>
            </a:r>
            <a:r>
              <a:rPr kumimoji="0" lang="en-US" sz="28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s,a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) = expected utility starting out having taken action a from state s and (thereafter) acting optimally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None/>
              <a:tabLst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Calibri" pitchFamily="34" charset="0"/>
              <a:ea typeface="+mn-ea"/>
              <a:cs typeface="+mn-cs"/>
            </a:endParaRPr>
          </a:p>
          <a:p>
            <a:pPr marL="342882" marR="0" lvl="0" indent="-342882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The optimal policy:</a:t>
            </a:r>
          </a:p>
          <a:p>
            <a:pPr marL="742913" marR="0" lvl="1" indent="-285737" algn="l" defTabSz="914400" rtl="0" eaLnBrk="1" fontAlgn="base" latinLnBrk="0" hangingPunct="1">
              <a:lnSpc>
                <a:spcPct val="80000"/>
              </a:lnSpc>
              <a:spcBef>
                <a:spcPct val="20000"/>
              </a:spcBef>
              <a:spcAft>
                <a:spcPct val="0"/>
              </a:spcAft>
              <a:buClr>
                <a:prstClr val="black"/>
              </a:buClr>
              <a:buSzTx/>
              <a:buFont typeface="Wingdings" pitchFamily="2" charset="2"/>
              <a:buNone/>
              <a:tabLst/>
              <a:defRPr/>
            </a:pP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  <a:sym typeface="Symbol" pitchFamily="18" charset="2"/>
              </a:rPr>
              <a:t></a:t>
            </a:r>
            <a:r>
              <a:rPr kumimoji="0" lang="en-US" sz="2800" b="0" i="0" u="none" strike="noStrike" kern="0" cap="none" spc="0" normalizeH="0" baseline="3000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  <a:sym typeface="Symbol" pitchFamily="18" charset="2"/>
              </a:rPr>
              <a:t>*</a:t>
            </a:r>
            <a:r>
              <a:rPr kumimoji="0" lang="en-US" sz="2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(s) = optimal action from state s</a:t>
            </a:r>
          </a:p>
        </p:txBody>
      </p:sp>
      <p:sp>
        <p:nvSpPr>
          <p:cNvPr id="26" name="Text Box 28"/>
          <p:cNvSpPr txBox="1">
            <a:spLocks noChangeArrowheads="1"/>
          </p:cNvSpPr>
          <p:nvPr/>
        </p:nvSpPr>
        <p:spPr bwMode="auto">
          <a:xfrm>
            <a:off x="7696200" y="6488112"/>
            <a:ext cx="449580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[Demo: 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gridworld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 pitchFamily="34" charset="0"/>
                <a:ea typeface="+mn-ea"/>
                <a:cs typeface="+mn-cs"/>
              </a:rPr>
              <a:t> values (L9D1)]</a:t>
            </a:r>
          </a:p>
        </p:txBody>
      </p:sp>
      <p:grpSp>
        <p:nvGrpSpPr>
          <p:cNvPr id="27" name="Group 4">
            <a:extLst>
              <a:ext uri="{FF2B5EF4-FFF2-40B4-BE49-F238E27FC236}">
                <a16:creationId xmlns:a16="http://schemas.microsoft.com/office/drawing/2014/main" id="{C7F6D9E6-2CC1-4132-98A2-7CE1CFA3A5F3}"/>
              </a:ext>
            </a:extLst>
          </p:cNvPr>
          <p:cNvGrpSpPr>
            <a:grpSpLocks/>
          </p:cNvGrpSpPr>
          <p:nvPr/>
        </p:nvGrpSpPr>
        <p:grpSpPr bwMode="auto">
          <a:xfrm>
            <a:off x="7406570" y="681037"/>
            <a:ext cx="4326147" cy="3839526"/>
            <a:chOff x="2400" y="1401"/>
            <a:chExt cx="1392" cy="1255"/>
          </a:xfrm>
        </p:grpSpPr>
        <p:sp>
          <p:nvSpPr>
            <p:cNvPr id="28" name="AutoShape 5">
              <a:extLst>
                <a:ext uri="{FF2B5EF4-FFF2-40B4-BE49-F238E27FC236}">
                  <a16:creationId xmlns:a16="http://schemas.microsoft.com/office/drawing/2014/main" id="{6F9569BA-16A2-4A4E-95FE-BC01D9C34A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29" name="Group 6">
              <a:extLst>
                <a:ext uri="{FF2B5EF4-FFF2-40B4-BE49-F238E27FC236}">
                  <a16:creationId xmlns:a16="http://schemas.microsoft.com/office/drawing/2014/main" id="{5E82F9F6-A8F7-41D3-8BBA-9038BF909F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42" name="Line 7">
                <a:extLst>
                  <a:ext uri="{FF2B5EF4-FFF2-40B4-BE49-F238E27FC236}">
                    <a16:creationId xmlns:a16="http://schemas.microsoft.com/office/drawing/2014/main" id="{BC58C926-B423-4428-B55C-DF49599D80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3" name="Line 8">
                <a:extLst>
                  <a:ext uri="{FF2B5EF4-FFF2-40B4-BE49-F238E27FC236}">
                    <a16:creationId xmlns:a16="http://schemas.microsoft.com/office/drawing/2014/main" id="{2CD710A8-6479-4E20-AF87-B3E62FCABD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4" name="Line 9">
                <a:extLst>
                  <a:ext uri="{FF2B5EF4-FFF2-40B4-BE49-F238E27FC236}">
                    <a16:creationId xmlns:a16="http://schemas.microsoft.com/office/drawing/2014/main" id="{77436827-07FA-482E-8AC9-627BF401EF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5" name="Line 10">
                <a:extLst>
                  <a:ext uri="{FF2B5EF4-FFF2-40B4-BE49-F238E27FC236}">
                    <a16:creationId xmlns:a16="http://schemas.microsoft.com/office/drawing/2014/main" id="{9437F7AB-7379-43E5-AC3D-1EED3CADF34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grpSp>
          <p:nvGrpSpPr>
            <p:cNvPr id="30" name="Group 12">
              <a:extLst>
                <a:ext uri="{FF2B5EF4-FFF2-40B4-BE49-F238E27FC236}">
                  <a16:creationId xmlns:a16="http://schemas.microsoft.com/office/drawing/2014/main" id="{C9D0AD78-E6F3-4CE9-A9CC-DEEE754D791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38" name="Line 13">
                <a:extLst>
                  <a:ext uri="{FF2B5EF4-FFF2-40B4-BE49-F238E27FC236}">
                    <a16:creationId xmlns:a16="http://schemas.microsoft.com/office/drawing/2014/main" id="{1B9D5482-A766-4CDB-83C8-10214FA8DE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9" name="Line 14">
                <a:extLst>
                  <a:ext uri="{FF2B5EF4-FFF2-40B4-BE49-F238E27FC236}">
                    <a16:creationId xmlns:a16="http://schemas.microsoft.com/office/drawing/2014/main" id="{F8EA5D42-472D-485E-9355-56CE2E738C8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0" name="Line 15">
                <a:extLst>
                  <a:ext uri="{FF2B5EF4-FFF2-40B4-BE49-F238E27FC236}">
                    <a16:creationId xmlns:a16="http://schemas.microsoft.com/office/drawing/2014/main" id="{45256E29-0207-486A-A0BC-7C8321BAE6D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1" name="Line 16">
                <a:extLst>
                  <a:ext uri="{FF2B5EF4-FFF2-40B4-BE49-F238E27FC236}">
                    <a16:creationId xmlns:a16="http://schemas.microsoft.com/office/drawing/2014/main" id="{F8817495-582E-4A5C-829D-5FEDD3DBBC0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1" name="Text Box 17">
              <a:extLst>
                <a:ext uri="{FF2B5EF4-FFF2-40B4-BE49-F238E27FC236}">
                  <a16:creationId xmlns:a16="http://schemas.microsoft.com/office/drawing/2014/main" id="{DC01B5CE-2679-4375-B9DF-AB4E356C123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32" name="Text Box 18">
              <a:extLst>
                <a:ext uri="{FF2B5EF4-FFF2-40B4-BE49-F238E27FC236}">
                  <a16:creationId xmlns:a16="http://schemas.microsoft.com/office/drawing/2014/main" id="{F185E963-C8DA-4CAB-82EB-D47BDA186A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33" name="Text Box 19">
              <a:extLst>
                <a:ext uri="{FF2B5EF4-FFF2-40B4-BE49-F238E27FC236}">
                  <a16:creationId xmlns:a16="http://schemas.microsoft.com/office/drawing/2014/main" id="{6492F549-3AF9-4C8C-93CD-62212705498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34" name="Text Box 20">
              <a:extLst>
                <a:ext uri="{FF2B5EF4-FFF2-40B4-BE49-F238E27FC236}">
                  <a16:creationId xmlns:a16="http://schemas.microsoft.com/office/drawing/2014/main" id="{26B45B7C-9AEC-47F1-9A61-89A338A552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5" name="AutoShape 21">
              <a:extLst>
                <a:ext uri="{FF2B5EF4-FFF2-40B4-BE49-F238E27FC236}">
                  <a16:creationId xmlns:a16="http://schemas.microsoft.com/office/drawing/2014/main" id="{52EB808A-3326-41F5-852F-E8053441510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6" name="Text Box 22">
              <a:extLst>
                <a:ext uri="{FF2B5EF4-FFF2-40B4-BE49-F238E27FC236}">
                  <a16:creationId xmlns:a16="http://schemas.microsoft.com/office/drawing/2014/main" id="{BC051B17-1A38-4FD2-B5E6-9E4D5B1B0B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7" name="Oval 11">
              <a:extLst>
                <a:ext uri="{FF2B5EF4-FFF2-40B4-BE49-F238E27FC236}">
                  <a16:creationId xmlns:a16="http://schemas.microsoft.com/office/drawing/2014/main" id="{A762802A-D648-46C1-8797-18BF28BD54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3" name="Oval 2">
            <a:extLst>
              <a:ext uri="{FF2B5EF4-FFF2-40B4-BE49-F238E27FC236}">
                <a16:creationId xmlns:a16="http://schemas.microsoft.com/office/drawing/2014/main" id="{D317F5CD-A0F8-329E-D3BC-F6EC4E067559}"/>
              </a:ext>
            </a:extLst>
          </p:cNvPr>
          <p:cNvSpPr/>
          <p:nvPr/>
        </p:nvSpPr>
        <p:spPr>
          <a:xfrm rot="1913278">
            <a:off x="9012455" y="1199806"/>
            <a:ext cx="791160" cy="1516889"/>
          </a:xfrm>
          <a:prstGeom prst="ellipse">
            <a:avLst/>
          </a:prstGeom>
          <a:noFill/>
          <a:ln w="57150">
            <a:solidFill>
              <a:schemeClr val="tx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D6D16F03-AB9D-87CD-C053-9FD28D22C946}"/>
                  </a:ext>
                </a:extLst>
              </p14:cNvPr>
              <p14:cNvContentPartPr/>
              <p14:nvPr/>
            </p14:nvContentPartPr>
            <p14:xfrm>
              <a:off x="9500400" y="1249560"/>
              <a:ext cx="286920" cy="41976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D6D16F03-AB9D-87CD-C053-9FD28D22C94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9491040" y="1240200"/>
                <a:ext cx="305640" cy="43848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95486A9-D320-8183-1BB0-B60F248FFD1C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35599898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Gridworld</a:t>
            </a:r>
            <a:r>
              <a:rPr lang="en-US" dirty="0"/>
              <a:t> Values V*</a:t>
            </a:r>
          </a:p>
        </p:txBody>
      </p:sp>
      <p:pic>
        <p:nvPicPr>
          <p:cNvPr id="3" name="Picture 2" descr="Screen Shot 2014-08-11 at 12.15.55 AM.png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2"/>
          <a:stretch/>
        </p:blipFill>
        <p:spPr>
          <a:xfrm>
            <a:off x="2952734" y="1293962"/>
            <a:ext cx="6286531" cy="5564038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398802-7706-FB17-76FF-999759628735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731960885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Gridworld</a:t>
            </a:r>
            <a:r>
              <a:rPr lang="en-US" dirty="0"/>
              <a:t>: Q*</a:t>
            </a:r>
          </a:p>
        </p:txBody>
      </p:sp>
      <p:pic>
        <p:nvPicPr>
          <p:cNvPr id="4" name="Picture 3" descr="Screen Shot 2014-08-11 at 12.16.02 AM.png">
            <a:extLst>
              <a:ext uri="{FF2B5EF4-FFF2-40B4-BE49-F238E27FC236}">
                <a16:creationId xmlns:a16="http://schemas.microsoft.com/office/drawing/2014/main" id="{CC0C6DFD-668F-4FC8-B7F4-9C861A6D7DA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8"/>
          <a:stretch/>
        </p:blipFill>
        <p:spPr>
          <a:xfrm>
            <a:off x="2952734" y="1305464"/>
            <a:ext cx="6286531" cy="5582103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8E2BE8A-82DA-C261-82B8-80551F339A91}"/>
                  </a:ext>
                </a:extLst>
              </p14:cNvPr>
              <p14:cNvContentPartPr/>
              <p14:nvPr/>
            </p14:nvContentPartPr>
            <p14:xfrm>
              <a:off x="5974560" y="699480"/>
              <a:ext cx="6041880" cy="24174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8E2BE8A-82DA-C261-82B8-80551F339A9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65200" y="690120"/>
                <a:ext cx="6060600" cy="24361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DDA35FCA-2D06-9C1A-0533-D67301CEE5C5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46827386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alibri"/>
                <a:ea typeface="ＭＳ Ｐゴシック" pitchFamily="34" charset="-128"/>
                <a:cs typeface="Calibri"/>
              </a:rPr>
              <a:t>The Bellman Equations</a:t>
            </a:r>
          </a:p>
        </p:txBody>
      </p:sp>
      <p:sp>
        <p:nvSpPr>
          <p:cNvPr id="66562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371600"/>
            <a:ext cx="8610600" cy="4525963"/>
          </a:xfrm>
        </p:spPr>
        <p:txBody>
          <a:bodyPr/>
          <a:lstStyle/>
          <a:p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Definition of </a:t>
            </a:r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“optimal utility” via expectimax recurrence gives a simple one-step lookahead relationship amongst optimal utility values</a:t>
            </a: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endParaRPr lang="en-US" altLang="ja-JP" sz="2400" dirty="0">
              <a:latin typeface="Calibri"/>
              <a:ea typeface="ＭＳ Ｐゴシック" pitchFamily="34" charset="-128"/>
              <a:cs typeface="Calibri"/>
            </a:endParaRPr>
          </a:p>
          <a:p>
            <a:r>
              <a:rPr lang="en-US" altLang="ja-JP" sz="2800" dirty="0">
                <a:latin typeface="Calibri"/>
                <a:ea typeface="ＭＳ Ｐゴシック" pitchFamily="34" charset="-128"/>
                <a:cs typeface="Calibri"/>
              </a:rPr>
              <a:t>These are the Bellman equations, and they characterize optimal values in a way we’ll use over and over</a:t>
            </a:r>
            <a:endParaRPr lang="en-US" sz="1400" dirty="0">
              <a:solidFill>
                <a:srgbClr val="CC0000"/>
              </a:solidFill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buFont typeface="Wingdings" pitchFamily="2" charset="2"/>
              <a:buNone/>
            </a:pPr>
            <a:r>
              <a:rPr lang="en-US" sz="2400" dirty="0">
                <a:solidFill>
                  <a:srgbClr val="CC0000"/>
                </a:solidFill>
                <a:latin typeface="Calibri"/>
                <a:ea typeface="ＭＳ Ｐゴシック" pitchFamily="34" charset="-128"/>
                <a:cs typeface="Calibri"/>
              </a:rPr>
              <a:t>	</a:t>
            </a:r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  <a:p>
            <a:endParaRPr lang="en-US" sz="2800" dirty="0">
              <a:latin typeface="Calibri"/>
              <a:ea typeface="ＭＳ Ｐゴシック" pitchFamily="34" charset="-128"/>
              <a:cs typeface="Calibri"/>
              <a:sym typeface="Symbol" pitchFamily="18" charset="2"/>
            </a:endParaRPr>
          </a:p>
        </p:txBody>
      </p:sp>
      <p:pic>
        <p:nvPicPr>
          <p:cNvPr id="47" name="Picture 46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295247" y="2899460"/>
            <a:ext cx="3626182" cy="477549"/>
          </a:xfrm>
          <a:prstGeom prst="rect">
            <a:avLst/>
          </a:prstGeom>
          <a:noFill/>
          <a:ln/>
          <a:effectLst/>
        </p:spPr>
      </p:pic>
      <p:pic>
        <p:nvPicPr>
          <p:cNvPr id="46" name="Picture 45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/>
          <a:stretch>
            <a:fillRect/>
          </a:stretch>
        </p:blipFill>
        <p:spPr bwMode="auto">
          <a:xfrm>
            <a:off x="1295243" y="4356100"/>
            <a:ext cx="6950388" cy="690805"/>
          </a:xfrm>
          <a:prstGeom prst="rect">
            <a:avLst/>
          </a:prstGeom>
          <a:noFill/>
          <a:ln/>
          <a:effectLst/>
        </p:spPr>
      </p:pic>
      <p:pic>
        <p:nvPicPr>
          <p:cNvPr id="48" name="Picture 47" descr="txp_fig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8" cstate="print"/>
          <a:stretch>
            <a:fillRect/>
          </a:stretch>
        </p:blipFill>
        <p:spPr bwMode="auto">
          <a:xfrm>
            <a:off x="1301873" y="3508825"/>
            <a:ext cx="6547885" cy="699182"/>
          </a:xfrm>
          <a:prstGeom prst="rect">
            <a:avLst/>
          </a:prstGeom>
          <a:noFill/>
          <a:ln/>
          <a:effectLst/>
        </p:spPr>
      </p:pic>
      <p:grpSp>
        <p:nvGrpSpPr>
          <p:cNvPr id="26" name="Group 4">
            <a:extLst>
              <a:ext uri="{FF2B5EF4-FFF2-40B4-BE49-F238E27FC236}">
                <a16:creationId xmlns:a16="http://schemas.microsoft.com/office/drawing/2014/main" id="{FC05AC7D-E2BA-4E41-8EC1-144DD29C5589}"/>
              </a:ext>
            </a:extLst>
          </p:cNvPr>
          <p:cNvGrpSpPr>
            <a:grpSpLocks/>
          </p:cNvGrpSpPr>
          <p:nvPr/>
        </p:nvGrpSpPr>
        <p:grpSpPr bwMode="auto">
          <a:xfrm>
            <a:off x="8304936" y="776248"/>
            <a:ext cx="3735653" cy="3839526"/>
            <a:chOff x="2400" y="1401"/>
            <a:chExt cx="1202" cy="1255"/>
          </a:xfrm>
        </p:grpSpPr>
        <p:sp>
          <p:nvSpPr>
            <p:cNvPr id="49" name="AutoShape 5">
              <a:extLst>
                <a:ext uri="{FF2B5EF4-FFF2-40B4-BE49-F238E27FC236}">
                  <a16:creationId xmlns:a16="http://schemas.microsoft.com/office/drawing/2014/main" id="{CBFA3719-31C0-4FBF-8A2E-0EA643B662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50" name="Group 6">
              <a:extLst>
                <a:ext uri="{FF2B5EF4-FFF2-40B4-BE49-F238E27FC236}">
                  <a16:creationId xmlns:a16="http://schemas.microsoft.com/office/drawing/2014/main" id="{F6B36F7C-C2EA-432F-8089-7317C009031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63" name="Line 7">
                <a:extLst>
                  <a:ext uri="{FF2B5EF4-FFF2-40B4-BE49-F238E27FC236}">
                    <a16:creationId xmlns:a16="http://schemas.microsoft.com/office/drawing/2014/main" id="{D2DA78A5-1FA0-4544-8515-FDBECE6B793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4" name="Line 8">
                <a:extLst>
                  <a:ext uri="{FF2B5EF4-FFF2-40B4-BE49-F238E27FC236}">
                    <a16:creationId xmlns:a16="http://schemas.microsoft.com/office/drawing/2014/main" id="{AD9721AE-D48F-4236-AD5E-11D0C51E156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5" name="Line 9">
                <a:extLst>
                  <a:ext uri="{FF2B5EF4-FFF2-40B4-BE49-F238E27FC236}">
                    <a16:creationId xmlns:a16="http://schemas.microsoft.com/office/drawing/2014/main" id="{04A0A858-7186-49E4-A6C7-BD9006B06DA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6" name="Line 10">
                <a:extLst>
                  <a:ext uri="{FF2B5EF4-FFF2-40B4-BE49-F238E27FC236}">
                    <a16:creationId xmlns:a16="http://schemas.microsoft.com/office/drawing/2014/main" id="{A6443669-3C19-4088-93AF-9E385D804CB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grpSp>
          <p:nvGrpSpPr>
            <p:cNvPr id="51" name="Group 12">
              <a:extLst>
                <a:ext uri="{FF2B5EF4-FFF2-40B4-BE49-F238E27FC236}">
                  <a16:creationId xmlns:a16="http://schemas.microsoft.com/office/drawing/2014/main" id="{1EFD847C-D48D-468B-8647-1054D3FF7EA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59" name="Line 13">
                <a:extLst>
                  <a:ext uri="{FF2B5EF4-FFF2-40B4-BE49-F238E27FC236}">
                    <a16:creationId xmlns:a16="http://schemas.microsoft.com/office/drawing/2014/main" id="{256FD896-BEF3-41A5-B7AE-8C0C499128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0" name="Line 14">
                <a:extLst>
                  <a:ext uri="{FF2B5EF4-FFF2-40B4-BE49-F238E27FC236}">
                    <a16:creationId xmlns:a16="http://schemas.microsoft.com/office/drawing/2014/main" id="{AA66642E-D585-425C-94D3-093B0DC036F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1" name="Line 15">
                <a:extLst>
                  <a:ext uri="{FF2B5EF4-FFF2-40B4-BE49-F238E27FC236}">
                    <a16:creationId xmlns:a16="http://schemas.microsoft.com/office/drawing/2014/main" id="{BD3CA2D1-4CCD-4641-B698-46FABA00719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62" name="Line 16">
                <a:extLst>
                  <a:ext uri="{FF2B5EF4-FFF2-40B4-BE49-F238E27FC236}">
                    <a16:creationId xmlns:a16="http://schemas.microsoft.com/office/drawing/2014/main" id="{CD7478C1-4778-4A60-951F-08AED128CAE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38100">
                <a:solidFill>
                  <a:srgbClr val="C00000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52" name="Text Box 17">
              <a:extLst>
                <a:ext uri="{FF2B5EF4-FFF2-40B4-BE49-F238E27FC236}">
                  <a16:creationId xmlns:a16="http://schemas.microsoft.com/office/drawing/2014/main" id="{647EED69-5265-438E-B077-5AE15B65C4A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53" name="Text Box 18">
              <a:extLst>
                <a:ext uri="{FF2B5EF4-FFF2-40B4-BE49-F238E27FC236}">
                  <a16:creationId xmlns:a16="http://schemas.microsoft.com/office/drawing/2014/main" id="{527903AE-F2D1-4A0A-A7CB-1D11C1D8E8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54" name="Text Box 19">
              <a:extLst>
                <a:ext uri="{FF2B5EF4-FFF2-40B4-BE49-F238E27FC236}">
                  <a16:creationId xmlns:a16="http://schemas.microsoft.com/office/drawing/2014/main" id="{A8E92757-BAF1-404E-BD3F-5926377CCC5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55" name="Text Box 20">
              <a:extLst>
                <a:ext uri="{FF2B5EF4-FFF2-40B4-BE49-F238E27FC236}">
                  <a16:creationId xmlns:a16="http://schemas.microsoft.com/office/drawing/2014/main" id="{1D4706BC-7B1E-4F00-91EC-3C1FB259F9B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6" name="AutoShape 21">
              <a:extLst>
                <a:ext uri="{FF2B5EF4-FFF2-40B4-BE49-F238E27FC236}">
                  <a16:creationId xmlns:a16="http://schemas.microsoft.com/office/drawing/2014/main" id="{9C82D267-B342-4989-AFF4-8E302FCF6C4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7" name="Text Box 22">
              <a:extLst>
                <a:ext uri="{FF2B5EF4-FFF2-40B4-BE49-F238E27FC236}">
                  <a16:creationId xmlns:a16="http://schemas.microsoft.com/office/drawing/2014/main" id="{879F352F-7A3D-4894-B218-6D5DD02DA5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1" y="2465"/>
              <a:ext cx="331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8" name="Oval 11">
              <a:extLst>
                <a:ext uri="{FF2B5EF4-FFF2-40B4-BE49-F238E27FC236}">
                  <a16:creationId xmlns:a16="http://schemas.microsoft.com/office/drawing/2014/main" id="{3131023A-4D30-4B71-82ED-FB1133127B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2EDBC40-A674-F730-9B86-E2F5D180F6F3}"/>
                  </a:ext>
                </a:extLst>
              </p14:cNvPr>
              <p14:cNvContentPartPr/>
              <p14:nvPr/>
            </p14:nvContentPartPr>
            <p14:xfrm>
              <a:off x="585000" y="4194720"/>
              <a:ext cx="1062000" cy="781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2EDBC40-A674-F730-9B86-E2F5D180F6F3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575640" y="4185360"/>
                <a:ext cx="1080720" cy="79992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422A6336-B0CC-B567-6AD5-23B08BCB4D64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004073706"/>
      </p:ext>
    </p:extLst>
  </p:cSld>
  <p:clrMapOvr>
    <a:masterClrMapping/>
  </p:clrMapOvr>
  <p:transition spd="slow"/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  <a:cs typeface="Calibri"/>
                <a:sym typeface="Symbol" pitchFamily="18" charset="2"/>
              </a:rPr>
              <a:t>Summary: Bellman Equations vs Value Iteration</a:t>
            </a:r>
          </a:p>
        </p:txBody>
      </p:sp>
      <p:sp>
        <p:nvSpPr>
          <p:cNvPr id="1757187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11277600" cy="4800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Bellman equations </a:t>
            </a:r>
            <a:r>
              <a:rPr lang="en-US" sz="2800" dirty="0">
                <a:solidFill>
                  <a:srgbClr val="C00000"/>
                </a:solidFill>
                <a:latin typeface="Calibri"/>
                <a:ea typeface="ＭＳ Ｐゴシック" pitchFamily="34" charset="-128"/>
                <a:cs typeface="Calibri"/>
              </a:rPr>
              <a:t>characterize</a:t>
            </a: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the optimal values: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Value iteration </a:t>
            </a:r>
            <a:r>
              <a:rPr lang="en-US" sz="2800" dirty="0">
                <a:solidFill>
                  <a:srgbClr val="C00000"/>
                </a:solidFill>
                <a:latin typeface="Calibri"/>
                <a:ea typeface="ＭＳ Ｐゴシック" pitchFamily="34" charset="-128"/>
                <a:cs typeface="Calibri"/>
              </a:rPr>
              <a:t>computes</a:t>
            </a: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 them:</a:t>
            </a:r>
          </a:p>
          <a:p>
            <a:pPr>
              <a:lnSpc>
                <a:spcPct val="80000"/>
              </a:lnSpc>
            </a:pPr>
            <a:endParaRPr lang="en-US" sz="28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 lvl="1">
              <a:lnSpc>
                <a:spcPct val="80000"/>
              </a:lnSpc>
            </a:pPr>
            <a:endParaRPr lang="en-US" sz="2400" dirty="0">
              <a:latin typeface="Calibri"/>
              <a:ea typeface="ＭＳ Ｐゴシック" pitchFamily="34" charset="-128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sz="2800" dirty="0">
                <a:latin typeface="Calibri"/>
                <a:ea typeface="ＭＳ Ｐゴシック" pitchFamily="34" charset="-128"/>
                <a:cs typeface="Calibri"/>
              </a:rPr>
              <a:t>Value iteration is just a fixed point solution method</a:t>
            </a:r>
          </a:p>
        </p:txBody>
      </p:sp>
      <p:pic>
        <p:nvPicPr>
          <p:cNvPr id="29" name="Picture 2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371600" y="4343400"/>
            <a:ext cx="7266933" cy="690930"/>
          </a:xfrm>
          <a:prstGeom prst="rect">
            <a:avLst/>
          </a:prstGeom>
          <a:noFill/>
          <a:ln/>
          <a:effectLst/>
        </p:spPr>
      </p:pic>
      <p:sp>
        <p:nvSpPr>
          <p:cNvPr id="27" name="Isosceles Triangle 26"/>
          <p:cNvSpPr/>
          <p:nvPr/>
        </p:nvSpPr>
        <p:spPr>
          <a:xfrm>
            <a:off x="9601200" y="4038600"/>
            <a:ext cx="1600200" cy="1752600"/>
          </a:xfrm>
          <a:prstGeom prst="triangle">
            <a:avLst/>
          </a:prstGeom>
          <a:solidFill>
            <a:srgbClr val="8FAAF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pic>
        <p:nvPicPr>
          <p:cNvPr id="28" name="Picture 27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295243" y="2286000"/>
            <a:ext cx="6950388" cy="690805"/>
          </a:xfrm>
          <a:prstGeom prst="rect">
            <a:avLst/>
          </a:prstGeom>
          <a:noFill/>
          <a:ln/>
          <a:effectLst/>
        </p:spPr>
      </p:pic>
      <p:grpSp>
        <p:nvGrpSpPr>
          <p:cNvPr id="30" name="Group 4">
            <a:extLst>
              <a:ext uri="{FF2B5EF4-FFF2-40B4-BE49-F238E27FC236}">
                <a16:creationId xmlns:a16="http://schemas.microsoft.com/office/drawing/2014/main" id="{A328A2F2-D296-4923-AF98-FFA8C66E5F92}"/>
              </a:ext>
            </a:extLst>
          </p:cNvPr>
          <p:cNvGrpSpPr>
            <a:grpSpLocks/>
          </p:cNvGrpSpPr>
          <p:nvPr/>
        </p:nvGrpSpPr>
        <p:grpSpPr bwMode="auto">
          <a:xfrm>
            <a:off x="8245631" y="681037"/>
            <a:ext cx="3735653" cy="3337787"/>
            <a:chOff x="2400" y="1401"/>
            <a:chExt cx="1202" cy="1091"/>
          </a:xfrm>
        </p:grpSpPr>
        <p:sp>
          <p:nvSpPr>
            <p:cNvPr id="31" name="AutoShape 5">
              <a:extLst>
                <a:ext uri="{FF2B5EF4-FFF2-40B4-BE49-F238E27FC236}">
                  <a16:creationId xmlns:a16="http://schemas.microsoft.com/office/drawing/2014/main" id="{4ACC81CC-3DD7-4480-AB87-4803BA65EB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32" name="Group 6">
              <a:extLst>
                <a:ext uri="{FF2B5EF4-FFF2-40B4-BE49-F238E27FC236}">
                  <a16:creationId xmlns:a16="http://schemas.microsoft.com/office/drawing/2014/main" id="{F12DEF36-9FDE-4125-B915-8ED196BFA4A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29" y="1617"/>
              <a:ext cx="1073" cy="361"/>
              <a:chOff x="1584" y="1680"/>
              <a:chExt cx="1997" cy="336"/>
            </a:xfrm>
          </p:grpSpPr>
          <p:sp>
            <p:nvSpPr>
              <p:cNvPr id="45" name="Line 7">
                <a:extLst>
                  <a:ext uri="{FF2B5EF4-FFF2-40B4-BE49-F238E27FC236}">
                    <a16:creationId xmlns:a16="http://schemas.microsoft.com/office/drawing/2014/main" id="{15B44502-8972-42C9-B243-187983E651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6" name="Line 8">
                <a:extLst>
                  <a:ext uri="{FF2B5EF4-FFF2-40B4-BE49-F238E27FC236}">
                    <a16:creationId xmlns:a16="http://schemas.microsoft.com/office/drawing/2014/main" id="{BCB5FA47-898E-4DBF-B9FB-07143B4CB6C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845" cy="26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7" name="Line 9">
                <a:extLst>
                  <a:ext uri="{FF2B5EF4-FFF2-40B4-BE49-F238E27FC236}">
                    <a16:creationId xmlns:a16="http://schemas.microsoft.com/office/drawing/2014/main" id="{D3611393-86C1-4A53-8073-D660AA77A1A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8" name="Line 10">
                <a:extLst>
                  <a:ext uri="{FF2B5EF4-FFF2-40B4-BE49-F238E27FC236}">
                    <a16:creationId xmlns:a16="http://schemas.microsoft.com/office/drawing/2014/main" id="{5D4D5480-8803-471D-A20E-0EE15124E7A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grpSp>
          <p:nvGrpSpPr>
            <p:cNvPr id="33" name="Group 12">
              <a:extLst>
                <a:ext uri="{FF2B5EF4-FFF2-40B4-BE49-F238E27FC236}">
                  <a16:creationId xmlns:a16="http://schemas.microsoft.com/office/drawing/2014/main" id="{2C914747-7BA7-469C-B68E-F72F0674050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400" y="2095"/>
              <a:ext cx="1057" cy="397"/>
              <a:chOff x="1536" y="2382"/>
              <a:chExt cx="1584" cy="642"/>
            </a:xfrm>
          </p:grpSpPr>
          <p:sp>
            <p:nvSpPr>
              <p:cNvPr id="41" name="Line 13">
                <a:extLst>
                  <a:ext uri="{FF2B5EF4-FFF2-40B4-BE49-F238E27FC236}">
                    <a16:creationId xmlns:a16="http://schemas.microsoft.com/office/drawing/2014/main" id="{5F820E01-0C44-4F57-86C5-A35F60FEF31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2" name="Line 14">
                <a:extLst>
                  <a:ext uri="{FF2B5EF4-FFF2-40B4-BE49-F238E27FC236}">
                    <a16:creationId xmlns:a16="http://schemas.microsoft.com/office/drawing/2014/main" id="{DED5AF13-82E2-4F67-8BE9-BBB99B4F70D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3" name="Line 15">
                <a:extLst>
                  <a:ext uri="{FF2B5EF4-FFF2-40B4-BE49-F238E27FC236}">
                    <a16:creationId xmlns:a16="http://schemas.microsoft.com/office/drawing/2014/main" id="{9D44036F-CE6C-4EF2-AF03-3081267EECC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382"/>
                <a:ext cx="291" cy="624"/>
              </a:xfrm>
              <a:prstGeom prst="line">
                <a:avLst/>
              </a:prstGeom>
              <a:noFill/>
              <a:ln w="25400">
                <a:solidFill>
                  <a:schemeClr val="bg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44" name="Line 16">
                <a:extLst>
                  <a:ext uri="{FF2B5EF4-FFF2-40B4-BE49-F238E27FC236}">
                    <a16:creationId xmlns:a16="http://schemas.microsoft.com/office/drawing/2014/main" id="{3222DBBD-3EF5-4F47-AB3F-D57A678223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34" name="Text Box 17">
              <a:extLst>
                <a:ext uri="{FF2B5EF4-FFF2-40B4-BE49-F238E27FC236}">
                  <a16:creationId xmlns:a16="http://schemas.microsoft.com/office/drawing/2014/main" id="{03B44C2D-0EAD-42D4-AAA9-5D4A9CB598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44" y="1690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35" name="Text Box 18">
              <a:extLst>
                <a:ext uri="{FF2B5EF4-FFF2-40B4-BE49-F238E27FC236}">
                  <a16:creationId xmlns:a16="http://schemas.microsoft.com/office/drawing/2014/main" id="{BFDDAAFC-28F2-47D4-A9A7-F5877E1E22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36" name="Text Box 19">
              <a:extLst>
                <a:ext uri="{FF2B5EF4-FFF2-40B4-BE49-F238E27FC236}">
                  <a16:creationId xmlns:a16="http://schemas.microsoft.com/office/drawing/2014/main" id="{9119F0D1-F594-4422-8294-B71B9EDCDFF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991" y="1926"/>
              <a:ext cx="559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37" name="Text Box 20">
              <a:extLst>
                <a:ext uri="{FF2B5EF4-FFF2-40B4-BE49-F238E27FC236}">
                  <a16:creationId xmlns:a16="http://schemas.microsoft.com/office/drawing/2014/main" id="{687BDA24-92CD-437E-826D-609599C4190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04" y="2289"/>
              <a:ext cx="504" cy="1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0" name="Oval 11">
              <a:extLst>
                <a:ext uri="{FF2B5EF4-FFF2-40B4-BE49-F238E27FC236}">
                  <a16:creationId xmlns:a16="http://schemas.microsoft.com/office/drawing/2014/main" id="{89A2C663-C2A1-4AFF-B444-59CFF7A441B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F43E872D-1636-4955-DBB2-75FF070BB806}"/>
                  </a:ext>
                </a:extLst>
              </p14:cNvPr>
              <p14:cNvContentPartPr/>
              <p14:nvPr/>
            </p14:nvContentPartPr>
            <p14:xfrm>
              <a:off x="1465920" y="2480400"/>
              <a:ext cx="6643800" cy="37688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F43E872D-1636-4955-DBB2-75FF070BB806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456560" y="2471040"/>
                <a:ext cx="6662520" cy="378756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52969FB-F5AD-FDC2-DB8E-4B31C1F98986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ransition spd="slow"/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23329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2332946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79E4F8-F281-4891-B278-63D84985E80E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Standard expectimax:</a:t>
            </a:r>
          </a:p>
        </p:txBody>
      </p:sp>
    </p:spTree>
    <p:extLst>
      <p:ext uri="{BB962C8B-B14F-4D97-AF65-F5344CB8AC3E}">
        <p14:creationId xmlns:p14="http://schemas.microsoft.com/office/powerpoint/2010/main" val="258642306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3485B-DDA5-8EEA-DE1D-FC6106956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MDP Setup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Expectimax</a:t>
                </a:r>
                <a:r>
                  <a:rPr lang="en-US" dirty="0">
                    <a:solidFill>
                      <a:schemeClr val="tx1"/>
                    </a:solidFill>
                  </a:rPr>
                  <a:t>: State, actions, non-deterministic transition functions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Rewards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Walk-through of super-simple value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Discounting,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Solving MDPs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1) Value iteration</a:t>
                </a:r>
              </a:p>
              <a:p>
                <a:pPr marL="917575" lvl="2" indent="-457200"/>
                <a:r>
                  <a:rPr lang="en-US" sz="2800" dirty="0"/>
                  <a:t>Value iteration convergence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Optimal values &amp; Bellman equations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Policy Extraction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2) Policy Iteration</a:t>
                </a:r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85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9344921-3110-E16F-36DE-FE3977068511}"/>
              </a:ext>
            </a:extLst>
          </p:cNvPr>
          <p:cNvSpPr/>
          <p:nvPr/>
        </p:nvSpPr>
        <p:spPr>
          <a:xfrm>
            <a:off x="9700708" y="2433918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311DE-2326-3E32-CCCE-0B314206F083}"/>
              </a:ext>
            </a:extLst>
          </p:cNvPr>
          <p:cNvSpPr/>
          <p:nvPr/>
        </p:nvSpPr>
        <p:spPr>
          <a:xfrm>
            <a:off x="9835343" y="297807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AF5AE30-4BD4-2CF4-F380-15DE8FD34255}"/>
              </a:ext>
            </a:extLst>
          </p:cNvPr>
          <p:cNvGraphicFramePr>
            <a:graphicFrameLocks noGrp="1"/>
          </p:cNvGraphicFramePr>
          <p:nvPr/>
        </p:nvGraphicFramePr>
        <p:xfrm>
          <a:off x="8406242" y="2551583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F3EE913-1775-B2F2-FAC5-1FFB6823C0BD}"/>
              </a:ext>
            </a:extLst>
          </p:cNvPr>
          <p:cNvSpPr/>
          <p:nvPr/>
        </p:nvSpPr>
        <p:spPr>
          <a:xfrm>
            <a:off x="8484065" y="2629276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498840-EBF0-EA1E-3717-BE066926DD4A}"/>
              </a:ext>
            </a:extLst>
          </p:cNvPr>
          <p:cNvSpPr/>
          <p:nvPr/>
        </p:nvSpPr>
        <p:spPr>
          <a:xfrm>
            <a:off x="10917604" y="262920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3" descr="C:\Users\Dan\Dropbox\Office\CS 188\Ketrina Art\MDPs\Discounting.png">
            <a:extLst>
              <a:ext uri="{FF2B5EF4-FFF2-40B4-BE49-F238E27FC236}">
                <a16:creationId xmlns:a16="http://schemas.microsoft.com/office/drawing/2014/main" id="{A1D01AB7-DDD0-751F-F3D1-067D2D47A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73764" t="76543" r="1569"/>
          <a:stretch>
            <a:fillRect/>
          </a:stretch>
        </p:blipFill>
        <p:spPr bwMode="auto">
          <a:xfrm>
            <a:off x="5056930" y="3140708"/>
            <a:ext cx="1020818" cy="647165"/>
          </a:xfrm>
          <a:prstGeom prst="rect">
            <a:avLst/>
          </a:prstGeom>
          <a:noFill/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173C47AB-FCDD-6671-9461-B78B4F358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75350" y="2880146"/>
            <a:ext cx="1020817" cy="883141"/>
          </a:xfrm>
          <a:prstGeom prst="rect">
            <a:avLst/>
          </a:prstGeom>
          <a:noFill/>
        </p:spPr>
      </p:pic>
      <p:pic>
        <p:nvPicPr>
          <p:cNvPr id="11" name="Picture 3" descr="C:\Users\Dan\Dropbox\Office\CS 188\Ketrina Art\MDPs\Discounting.png">
            <a:extLst>
              <a:ext uri="{FF2B5EF4-FFF2-40B4-BE49-F238E27FC236}">
                <a16:creationId xmlns:a16="http://schemas.microsoft.com/office/drawing/2014/main" id="{77B13CD8-FFC9-6479-1B21-E4EEFD336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73764" t="38272" r="1569" b="35802"/>
          <a:stretch>
            <a:fillRect/>
          </a:stretch>
        </p:blipFill>
        <p:spPr bwMode="auto">
          <a:xfrm>
            <a:off x="4166838" y="3003940"/>
            <a:ext cx="1020817" cy="715287"/>
          </a:xfrm>
          <a:prstGeom prst="rect">
            <a:avLst/>
          </a:prstGeom>
          <a:noFill/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1B93BFA-58D6-A8CD-3216-D9D0849B9D48}"/>
              </a:ext>
            </a:extLst>
          </p:cNvPr>
          <p:cNvSpPr txBox="1"/>
          <p:nvPr/>
        </p:nvSpPr>
        <p:spPr>
          <a:xfrm>
            <a:off x="8406242" y="6412272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125665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C5BD3-2D71-4E37-9CF1-13B6EFE2B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Solved MDP! Now what?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81661-5CA5-4915-A80B-ACDFEBED8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77599"/>
          </a:xfrm>
        </p:spPr>
        <p:txBody>
          <a:bodyPr/>
          <a:lstStyle/>
          <a:p>
            <a:r>
              <a:rPr lang="en-US" dirty="0"/>
              <a:t>What are we going to do with these values?? </a:t>
            </a:r>
          </a:p>
        </p:txBody>
      </p:sp>
      <p:pic>
        <p:nvPicPr>
          <p:cNvPr id="4" name="Picture 3" descr="Screen Shot 2014-08-11 at 12.15.55 AM.png">
            <a:extLst>
              <a:ext uri="{FF2B5EF4-FFF2-40B4-BE49-F238E27FC236}">
                <a16:creationId xmlns:a16="http://schemas.microsoft.com/office/drawing/2014/main" id="{1DBA356F-5DF6-4BA7-B568-ADBE81FB84B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2" b="13412"/>
          <a:stretch/>
        </p:blipFill>
        <p:spPr>
          <a:xfrm>
            <a:off x="281796" y="2455653"/>
            <a:ext cx="5315175" cy="4047590"/>
          </a:xfrm>
          <a:prstGeom prst="rect">
            <a:avLst/>
          </a:prstGeom>
        </p:spPr>
      </p:pic>
      <p:pic>
        <p:nvPicPr>
          <p:cNvPr id="5" name="Picture 4" descr="Screen Shot 2014-08-11 at 12.16.02 AM.png">
            <a:extLst>
              <a:ext uri="{FF2B5EF4-FFF2-40B4-BE49-F238E27FC236}">
                <a16:creationId xmlns:a16="http://schemas.microsoft.com/office/drawing/2014/main" id="{247ADA9A-BCBD-4388-8561-CA4767F7490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" b="13755"/>
          <a:stretch/>
        </p:blipFill>
        <p:spPr>
          <a:xfrm>
            <a:off x="6370374" y="2455652"/>
            <a:ext cx="5315175" cy="4047590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3F8C3AD-01D2-414E-81FB-3BFEB0C986B3}"/>
                  </a:ext>
                </a:extLst>
              </p:cNvPr>
              <p:cNvSpPr/>
              <p:nvPr/>
            </p:nvSpPr>
            <p:spPr>
              <a:xfrm>
                <a:off x="2304270" y="1800726"/>
                <a:ext cx="1256241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𝑉</m:t>
                          </m:r>
                        </m:e>
                        <m:sup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FF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A3F8C3AD-01D2-414E-81FB-3BFEB0C986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04270" y="1800726"/>
                <a:ext cx="1256241" cy="584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B99ABF1-CDFA-4DA4-9D4B-4BC13323AC05}"/>
                  </a:ext>
                </a:extLst>
              </p:cNvPr>
              <p:cNvSpPr/>
              <p:nvPr/>
            </p:nvSpPr>
            <p:spPr>
              <a:xfrm>
                <a:off x="8198406" y="1773111"/>
                <a:ext cx="1659109" cy="5847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pPr>
                        <m:e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</m:t>
                          </m:r>
                        </m:e>
                        <m:sup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𝑠</m:t>
                          </m:r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,</m:t>
                          </m:r>
                          <m:r>
                            <a:rPr kumimoji="0" lang="en-US" sz="32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𝑎</m:t>
                          </m:r>
                        </m:e>
                      </m:d>
                    </m:oMath>
                  </m:oMathPara>
                </a14:m>
                <a:endPara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00B05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1B99ABF1-CDFA-4DA4-9D4B-4BC13323AC0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8406" y="1773111"/>
                <a:ext cx="1659109" cy="58477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CDFDE84-6E0A-5961-38F8-8FA030693B19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2412649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C5BD3-2D71-4E37-9CF1-13B6EFE2B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81661-5CA5-4915-A80B-ACDFEBED8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If you need to extract a policy, would you rather have</a:t>
            </a:r>
          </a:p>
          <a:p>
            <a:r>
              <a:rPr lang="en-US" dirty="0"/>
              <a:t>A) </a:t>
            </a:r>
            <a:r>
              <a:rPr lang="en-US" dirty="0">
                <a:solidFill>
                  <a:srgbClr val="0000FF"/>
                </a:solidFill>
              </a:rPr>
              <a:t>Values</a:t>
            </a:r>
            <a:r>
              <a:rPr lang="en-US" dirty="0"/>
              <a:t>, B) </a:t>
            </a:r>
            <a:r>
              <a:rPr lang="en-US" dirty="0">
                <a:solidFill>
                  <a:srgbClr val="00B050"/>
                </a:solidFill>
              </a:rPr>
              <a:t>Q-values</a:t>
            </a:r>
            <a:r>
              <a:rPr lang="en-US" dirty="0"/>
              <a:t>?</a:t>
            </a:r>
          </a:p>
        </p:txBody>
      </p:sp>
      <p:pic>
        <p:nvPicPr>
          <p:cNvPr id="6" name="Picture 5" descr="Screen Shot 2014-08-11 at 12.15.55 AM.png">
            <a:extLst>
              <a:ext uri="{FF2B5EF4-FFF2-40B4-BE49-F238E27FC236}">
                <a16:creationId xmlns:a16="http://schemas.microsoft.com/office/drawing/2014/main" id="{300F2B1F-6DAD-480A-9182-0B60AD8795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2" b="13412"/>
          <a:stretch/>
        </p:blipFill>
        <p:spPr>
          <a:xfrm>
            <a:off x="281796" y="2455653"/>
            <a:ext cx="5315175" cy="4047590"/>
          </a:xfrm>
          <a:prstGeom prst="rect">
            <a:avLst/>
          </a:prstGeom>
        </p:spPr>
      </p:pic>
      <p:pic>
        <p:nvPicPr>
          <p:cNvPr id="7" name="Picture 6" descr="Screen Shot 2014-08-11 at 12.16.02 AM.png">
            <a:extLst>
              <a:ext uri="{FF2B5EF4-FFF2-40B4-BE49-F238E27FC236}">
                <a16:creationId xmlns:a16="http://schemas.microsoft.com/office/drawing/2014/main" id="{28577A52-523D-4437-A90F-1E5BEF7D15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" b="13755"/>
          <a:stretch/>
        </p:blipFill>
        <p:spPr>
          <a:xfrm>
            <a:off x="6370374" y="2455652"/>
            <a:ext cx="5315175" cy="404759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EC0795A-EB8B-97CD-9F5D-5D2B2DD1449A}"/>
                  </a:ext>
                </a:extLst>
              </p14:cNvPr>
              <p14:cNvContentPartPr/>
              <p14:nvPr/>
            </p14:nvContentPartPr>
            <p14:xfrm>
              <a:off x="5697000" y="158040"/>
              <a:ext cx="4567320" cy="3782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EC0795A-EB8B-97CD-9F5D-5D2B2DD1449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87640" y="148680"/>
                <a:ext cx="4586040" cy="3800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049520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BC5BD3-2D71-4E37-9CF1-13B6EFE2B0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solidFill>
                  <a:srgbClr val="C00000"/>
                </a:solidFill>
              </a:rPr>
              <a:t>Poll 1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781661-5CA5-4915-A80B-ACDFEBED83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</p:spPr>
        <p:txBody>
          <a:bodyPr/>
          <a:lstStyle/>
          <a:p>
            <a:r>
              <a:rPr lang="en-US" dirty="0"/>
              <a:t>If you need to extract a policy, would you rather have</a:t>
            </a:r>
          </a:p>
          <a:p>
            <a:r>
              <a:rPr lang="en-US" dirty="0"/>
              <a:t>A) </a:t>
            </a:r>
            <a:r>
              <a:rPr lang="en-US" dirty="0">
                <a:solidFill>
                  <a:srgbClr val="0000FF"/>
                </a:solidFill>
              </a:rPr>
              <a:t>Values</a:t>
            </a:r>
            <a:r>
              <a:rPr lang="en-US" dirty="0"/>
              <a:t>, B) </a:t>
            </a:r>
            <a:r>
              <a:rPr lang="en-US" dirty="0">
                <a:solidFill>
                  <a:srgbClr val="00B050"/>
                </a:solidFill>
              </a:rPr>
              <a:t>Q-values</a:t>
            </a:r>
            <a:r>
              <a:rPr lang="en-US" dirty="0"/>
              <a:t> ?</a:t>
            </a:r>
          </a:p>
        </p:txBody>
      </p:sp>
      <p:pic>
        <p:nvPicPr>
          <p:cNvPr id="6" name="Picture 5" descr="Screen Shot 2014-08-11 at 12.15.55 AM.png">
            <a:extLst>
              <a:ext uri="{FF2B5EF4-FFF2-40B4-BE49-F238E27FC236}">
                <a16:creationId xmlns:a16="http://schemas.microsoft.com/office/drawing/2014/main" id="{300F2B1F-6DAD-480A-9182-0B60AD8795F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2" b="13412"/>
          <a:stretch/>
        </p:blipFill>
        <p:spPr>
          <a:xfrm>
            <a:off x="281796" y="2455653"/>
            <a:ext cx="5315175" cy="4047590"/>
          </a:xfrm>
          <a:prstGeom prst="rect">
            <a:avLst/>
          </a:prstGeom>
        </p:spPr>
      </p:pic>
      <p:pic>
        <p:nvPicPr>
          <p:cNvPr id="7" name="Picture 6" descr="Screen Shot 2014-08-11 at 12.16.02 AM.png">
            <a:extLst>
              <a:ext uri="{FF2B5EF4-FFF2-40B4-BE49-F238E27FC236}">
                <a16:creationId xmlns:a16="http://schemas.microsoft.com/office/drawing/2014/main" id="{28577A52-523D-4437-A90F-1E5BEF7D15D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97" b="13755"/>
          <a:stretch/>
        </p:blipFill>
        <p:spPr>
          <a:xfrm>
            <a:off x="6370374" y="2455652"/>
            <a:ext cx="5315175" cy="404759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D32311B-2B1E-475D-BB84-D3CFFBF39143}"/>
              </a:ext>
            </a:extLst>
          </p:cNvPr>
          <p:cNvSpPr/>
          <p:nvPr/>
        </p:nvSpPr>
        <p:spPr>
          <a:xfrm>
            <a:off x="2069992" y="1590311"/>
            <a:ext cx="1759404" cy="537483"/>
          </a:xfrm>
          <a:prstGeom prst="rect">
            <a:avLst/>
          </a:prstGeom>
          <a:noFill/>
          <a:ln w="381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814559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3684C-4392-280A-AE95-14E7261CD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2486819"/>
            <a:ext cx="10515600" cy="2852737"/>
          </a:xfrm>
        </p:spPr>
        <p:txBody>
          <a:bodyPr/>
          <a:lstStyle/>
          <a:p>
            <a:r>
              <a:rPr lang="en-US" dirty="0"/>
              <a:t>Policy Extraction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7F43C92-FBEA-465E-ADD5-0C1D55C1CF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089650" y="994738"/>
            <a:ext cx="5689028" cy="4469438"/>
          </a:xfrm>
          <a:prstGeom prst="rect">
            <a:avLst/>
          </a:prstGeom>
          <a:noFill/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586F774-3797-C900-87A2-B921D4CB2635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595628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Actions from Values</a:t>
            </a:r>
          </a:p>
        </p:txBody>
      </p:sp>
      <p:sp>
        <p:nvSpPr>
          <p:cNvPr id="173363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11473646" cy="2039539"/>
          </a:xfrm>
        </p:spPr>
        <p:txBody>
          <a:bodyPr/>
          <a:lstStyle/>
          <a:p>
            <a:r>
              <a:rPr lang="en-US" sz="2800" dirty="0"/>
              <a:t>Let’s imagine we have the optimal values V*(s)</a:t>
            </a:r>
          </a:p>
          <a:p>
            <a:pPr marL="342882" lvl="1" indent="-342882">
              <a:buClr>
                <a:schemeClr val="accent2"/>
              </a:buClr>
            </a:pPr>
            <a:endParaRPr lang="en-US" sz="2000" dirty="0"/>
          </a:p>
          <a:p>
            <a:r>
              <a:rPr lang="en-US" sz="2800" dirty="0"/>
              <a:t>How should we act?</a:t>
            </a:r>
          </a:p>
          <a:p>
            <a:pPr lvl="1"/>
            <a:r>
              <a:rPr lang="en-US" sz="2800" dirty="0"/>
              <a:t>It’s not obvious!</a:t>
            </a:r>
          </a:p>
          <a:p>
            <a:pPr lvl="1"/>
            <a:endParaRPr lang="en-US" sz="2000" dirty="0"/>
          </a:p>
          <a:p>
            <a:r>
              <a:rPr lang="en-US" sz="2800" dirty="0"/>
              <a:t>We need to do a mini-</a:t>
            </a:r>
            <a:r>
              <a:rPr lang="en-US" sz="2800" dirty="0" err="1"/>
              <a:t>expectimax</a:t>
            </a:r>
            <a:r>
              <a:rPr lang="en-US" sz="2800" dirty="0"/>
              <a:t> (one step)</a:t>
            </a:r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pPr lvl="1"/>
            <a:endParaRPr lang="en-US" sz="2000" dirty="0"/>
          </a:p>
          <a:p>
            <a:r>
              <a:rPr lang="en-US" sz="2800" dirty="0"/>
              <a:t>This is called </a:t>
            </a:r>
            <a:r>
              <a:rPr lang="en-US" sz="2800" dirty="0">
                <a:solidFill>
                  <a:srgbClr val="C00000"/>
                </a:solidFill>
              </a:rPr>
              <a:t>policy extraction</a:t>
            </a:r>
            <a:r>
              <a:rPr lang="en-US" sz="2800" dirty="0"/>
              <a:t>, since it gets the policy implied by the values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8" name="Picture 7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488437" y="4228611"/>
            <a:ext cx="6392197" cy="685800"/>
          </a:xfrm>
          <a:prstGeom prst="rect">
            <a:avLst/>
          </a:prstGeom>
          <a:noFill/>
          <a:ln/>
          <a:effectLst/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75" t="22147" r="62711" b="41695"/>
          <a:stretch/>
        </p:blipFill>
        <p:spPr bwMode="auto">
          <a:xfrm>
            <a:off x="8184183" y="994943"/>
            <a:ext cx="3647599" cy="2819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12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141879" y="4256852"/>
            <a:ext cx="1195552" cy="334755"/>
          </a:xfrm>
          <a:prstGeom prst="rect">
            <a:avLst/>
          </a:prstGeom>
          <a:noFill/>
          <a:ln/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9230A83-DE06-BF56-4D52-15FD39DFA7AE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378425153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Computing Actions from Q-Values</a:t>
            </a:r>
          </a:p>
        </p:txBody>
      </p:sp>
      <p:sp>
        <p:nvSpPr>
          <p:cNvPr id="173363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11168846" cy="2039539"/>
          </a:xfrm>
        </p:spPr>
        <p:txBody>
          <a:bodyPr/>
          <a:lstStyle/>
          <a:p>
            <a:r>
              <a:rPr lang="en-US" sz="2800" dirty="0"/>
              <a:t>Let’s imagine we have the optimal q-values:</a:t>
            </a:r>
          </a:p>
          <a:p>
            <a:endParaRPr lang="en-US" sz="2800" dirty="0"/>
          </a:p>
          <a:p>
            <a:r>
              <a:rPr lang="en-US" sz="2800" dirty="0"/>
              <a:t>How should we act?</a:t>
            </a:r>
          </a:p>
          <a:p>
            <a:pPr lvl="1"/>
            <a:r>
              <a:rPr lang="en-US" sz="2800" dirty="0"/>
              <a:t>Completely trivial to decide!</a:t>
            </a:r>
          </a:p>
          <a:p>
            <a:endParaRPr lang="en-US" sz="28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r>
              <a:rPr lang="en-US" sz="2800" dirty="0"/>
              <a:t>Important lesson: actions are easier to select from q-values than values!</a:t>
            </a:r>
          </a:p>
          <a:p>
            <a:pPr lvl="1"/>
            <a:endParaRPr lang="en-US" sz="2400" dirty="0"/>
          </a:p>
          <a:p>
            <a:pPr lvl="1"/>
            <a:endParaRPr lang="en-US" sz="2400" dirty="0"/>
          </a:p>
          <a:p>
            <a:pPr lvl="1"/>
            <a:endParaRPr lang="en-US" sz="2400" dirty="0"/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41" t="20051" r="58223" b="36486"/>
          <a:stretch/>
        </p:blipFill>
        <p:spPr bwMode="auto">
          <a:xfrm>
            <a:off x="7391401" y="1292469"/>
            <a:ext cx="4557346" cy="3456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" name="Picture 1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611054" y="3885209"/>
            <a:ext cx="2438928" cy="478221"/>
          </a:xfrm>
          <a:prstGeom prst="rect">
            <a:avLst/>
          </a:prstGeom>
          <a:noFill/>
          <a:ln/>
          <a:effectLst/>
        </p:spPr>
      </p:pic>
      <p:pic>
        <p:nvPicPr>
          <p:cNvPr id="12" name="Picture 11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6" cstate="print"/>
          <a:stretch>
            <a:fillRect/>
          </a:stretch>
        </p:blipFill>
        <p:spPr bwMode="auto">
          <a:xfrm>
            <a:off x="1225137" y="3872877"/>
            <a:ext cx="1195552" cy="334755"/>
          </a:xfrm>
          <a:prstGeom prst="rect">
            <a:avLst/>
          </a:prstGeom>
          <a:noFill/>
          <a:ln/>
          <a:effectLst/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147D7D23-F594-7E21-22B5-EE21FB59A9CA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685108199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6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Value Iteration Notes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latin typeface="Calibri"/>
                <a:cs typeface="Calibri"/>
              </a:rPr>
              <a:t>Value iteration repeats the Bellman updates:</a:t>
            </a: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endParaRPr lang="en-US" sz="2800" dirty="0">
              <a:latin typeface="Calibri"/>
              <a:cs typeface="Calibri"/>
            </a:endParaRPr>
          </a:p>
          <a:p>
            <a:r>
              <a:rPr lang="en-US" sz="2800" dirty="0">
                <a:latin typeface="Calibri"/>
                <a:cs typeface="Calibri"/>
              </a:rPr>
              <a:t>Things to notice when running value iteration: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/>
                <a:cs typeface="Calibri"/>
              </a:rPr>
              <a:t>It’s slow – O(S</a:t>
            </a:r>
            <a:r>
              <a:rPr lang="en-US" sz="2800" baseline="30000" dirty="0">
                <a:latin typeface="Calibri"/>
                <a:cs typeface="Calibri"/>
              </a:rPr>
              <a:t>2</a:t>
            </a:r>
            <a:r>
              <a:rPr lang="en-US" sz="2800" dirty="0">
                <a:latin typeface="Calibri"/>
                <a:cs typeface="Calibri"/>
              </a:rPr>
              <a:t>A) per iteration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/>
                <a:cs typeface="Calibri"/>
              </a:rPr>
              <a:t>The “max” at each state rarely changes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800" dirty="0">
                <a:latin typeface="Calibri"/>
                <a:cs typeface="Calibri"/>
              </a:rPr>
              <a:t>The optimal policy appears before the values converge (but we don’t know that the policy is optimal until the values converge)</a:t>
            </a:r>
          </a:p>
          <a:p>
            <a:pPr lvl="1"/>
            <a:endParaRPr lang="en-US" sz="2400" dirty="0">
              <a:latin typeface="Calibri"/>
              <a:cs typeface="Calibri"/>
            </a:endParaRPr>
          </a:p>
          <a:p>
            <a:endParaRPr lang="en-US" sz="2400" dirty="0">
              <a:latin typeface="Calibri"/>
              <a:cs typeface="Calibri"/>
            </a:endParaRPr>
          </a:p>
        </p:txBody>
      </p:sp>
      <p:pic>
        <p:nvPicPr>
          <p:cNvPr id="5" name="Picture 4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067238" y="2080916"/>
            <a:ext cx="6629400" cy="630314"/>
          </a:xfrm>
          <a:prstGeom prst="rect">
            <a:avLst/>
          </a:prstGeom>
          <a:noFill/>
          <a:ln/>
          <a:effectLst/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8534400" y="1447800"/>
            <a:ext cx="3048000" cy="2815896"/>
            <a:chOff x="2400" y="1401"/>
            <a:chExt cx="1392" cy="1286"/>
          </a:xfrm>
        </p:grpSpPr>
        <p:sp>
          <p:nvSpPr>
            <p:cNvPr id="7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8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1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2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3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solid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4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520" cy="336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 w="lg" len="lg"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10" name="Group 12"/>
            <p:cNvGrpSpPr>
              <a:grpSpLocks/>
            </p:cNvGrpSpPr>
            <p:nvPr/>
          </p:nvGrpSpPr>
          <p:grpSpPr bwMode="auto">
            <a:xfrm>
              <a:off x="2400" y="2107"/>
              <a:ext cx="1057" cy="386"/>
              <a:chOff x="1536" y="2400"/>
              <a:chExt cx="1584" cy="624"/>
            </a:xfrm>
          </p:grpSpPr>
          <p:sp>
            <p:nvSpPr>
              <p:cNvPr id="17" name="Line 13"/>
              <p:cNvSpPr>
                <a:spLocks noChangeShapeType="1"/>
              </p:cNvSpPr>
              <p:nvPr/>
            </p:nvSpPr>
            <p:spPr bwMode="auto">
              <a:xfrm flipH="1">
                <a:off x="1536" y="2400"/>
                <a:ext cx="776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8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9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0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11" name="Text Box 17"/>
            <p:cNvSpPr txBox="1">
              <a:spLocks noChangeArrowheads="1"/>
            </p:cNvSpPr>
            <p:nvPr/>
          </p:nvSpPr>
          <p:spPr bwMode="auto">
            <a:xfrm>
              <a:off x="3061" y="1680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12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3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14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6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25" name="Text Box 28"/>
          <p:cNvSpPr txBox="1">
            <a:spLocks noChangeArrowheads="1"/>
          </p:cNvSpPr>
          <p:nvPr/>
        </p:nvSpPr>
        <p:spPr bwMode="auto">
          <a:xfrm>
            <a:off x="9067800" y="6411913"/>
            <a:ext cx="3048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5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[Demo: value iteration (L9D2)]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22057EB-82AA-D719-617F-A83E992789F5}"/>
                  </a:ext>
                </a:extLst>
              </p14:cNvPr>
              <p14:cNvContentPartPr/>
              <p14:nvPr/>
            </p14:nvContentPartPr>
            <p14:xfrm>
              <a:off x="430920" y="224640"/>
              <a:ext cx="11058840" cy="53938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22057EB-82AA-D719-617F-A83E992789F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421560" y="215280"/>
                <a:ext cx="11077560" cy="5412600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1BF21EEA-76C5-15B3-9328-FD47129469F4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4228761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4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791" y="1143000"/>
            <a:ext cx="6206418" cy="5715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5A492FE-4F04-B56F-AE91-47E7FE1CBDC6}"/>
                  </a:ext>
                </a:extLst>
              </p14:cNvPr>
              <p14:cNvContentPartPr/>
              <p14:nvPr/>
            </p14:nvContentPartPr>
            <p14:xfrm>
              <a:off x="3800160" y="1550160"/>
              <a:ext cx="482040" cy="534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5A492FE-4F04-B56F-AE91-47E7FE1CBDC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790800" y="1540800"/>
                <a:ext cx="500760" cy="55368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CA4ADAD-6CD8-5DB1-F44A-0BE402CAAA7C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6104241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545" y="1143000"/>
            <a:ext cx="6176910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F57B97F-20A4-CED5-88FF-0AF9AEE57548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976510218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7.56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2400" y="1143000"/>
            <a:ext cx="6207201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324DDB1-457C-8901-BB43-6B63C9582D98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73014118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7179" y="1143000"/>
            <a:ext cx="6177643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A38E443-BC83-77E0-04F7-C4AD122BA426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816892763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k=4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57098"/>
            <a:ext cx="6172200" cy="570090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F8570CA-8352-76DB-518D-BFF8E2E9DAAD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60434781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k=5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0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2644" y="1143000"/>
            <a:ext cx="6186713" cy="571499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DE88B29-8003-FCF9-B365-8F2964E4B93E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0976940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3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8972" y="1173166"/>
            <a:ext cx="6154057" cy="56848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8014AF0-51E7-1EA8-F0BE-11EF1C2B38E8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4403617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19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48034"/>
            <a:ext cx="6172200" cy="570996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321F9A8-B3D2-6041-1FA9-8E1D6F1E4F3A}"/>
                  </a:ext>
                </a:extLst>
              </p14:cNvPr>
              <p14:cNvContentPartPr/>
              <p14:nvPr/>
            </p14:nvContentPartPr>
            <p14:xfrm>
              <a:off x="3930480" y="2341440"/>
              <a:ext cx="4017600" cy="28699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321F9A8-B3D2-6041-1FA9-8E1D6F1E4F3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21120" y="2332080"/>
                <a:ext cx="4036320" cy="288864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B02EA080-8E73-BE78-2B7F-BCE9FE1C8B82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4177925996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5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75224"/>
            <a:ext cx="6172200" cy="568277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5177D2E-7118-A49D-057E-3A06CE1FAB18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848339235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k=9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28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198" y="1157224"/>
            <a:ext cx="6179605" cy="5700776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C798FD2-39AC-7B9D-E586-8AEB0B2EAF3F}"/>
                  </a:ext>
                </a:extLst>
              </p14:cNvPr>
              <p14:cNvContentPartPr/>
              <p14:nvPr/>
            </p14:nvContentPartPr>
            <p14:xfrm>
              <a:off x="5685480" y="4767480"/>
              <a:ext cx="426960" cy="6339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C798FD2-39AC-7B9D-E586-8AEB0B2EAF3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676120" y="4758120"/>
                <a:ext cx="445680" cy="65268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84C5C68A-BED7-7C43-4928-43AD423B17E5}"/>
              </a:ext>
            </a:extLst>
          </p:cNvPr>
          <p:cNvSpPr txBox="1"/>
          <p:nvPr/>
        </p:nvSpPr>
        <p:spPr>
          <a:xfrm>
            <a:off x="350876" y="6399455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750061450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4929933-A610-ADBD-085D-B407614AE9D3}"/>
                  </a:ext>
                </a:extLst>
              </p14:cNvPr>
              <p14:cNvContentPartPr/>
              <p14:nvPr/>
            </p14:nvContentPartPr>
            <p14:xfrm>
              <a:off x="4116240" y="2111760"/>
              <a:ext cx="4245480" cy="30996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4929933-A610-ADBD-085D-B407614AE9D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106880" y="2102400"/>
                <a:ext cx="4264200" cy="311832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759E71C-C43D-0CF6-7701-C51EB0267121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82872196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3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9900" y="1138306"/>
            <a:ext cx="6172200" cy="571969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6D8C4B-4CC3-81C4-25FB-35F65305ADA9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1466632059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8.4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7725" y="1143000"/>
            <a:ext cx="6196550" cy="5715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0FF7054-701E-66DD-8558-C190003A4307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2643308770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k=100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1" y="5934670"/>
            <a:ext cx="22860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Noise = 0.2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Discount = 0.9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Living reward = 0</a:t>
            </a:r>
          </a:p>
        </p:txBody>
      </p:sp>
      <p:pic>
        <p:nvPicPr>
          <p:cNvPr id="3" name="Picture 2" descr="Screen Shot 2014-08-10 at 7.49.2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0746" y="1130418"/>
            <a:ext cx="6190508" cy="5727581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9C7892A6-E878-E711-4B83-94B5BBC542E0}"/>
                  </a:ext>
                </a:extLst>
              </p14:cNvPr>
              <p14:cNvContentPartPr/>
              <p14:nvPr/>
            </p14:nvContentPartPr>
            <p14:xfrm>
              <a:off x="3947040" y="2178000"/>
              <a:ext cx="4402440" cy="28486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9C7892A6-E878-E711-4B83-94B5BBC542E0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37680" y="2168640"/>
                <a:ext cx="4421160" cy="2867400"/>
              </a:xfrm>
              <a:prstGeom prst="rect">
                <a:avLst/>
              </a:prstGeom>
            </p:spPr>
          </p:pic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0F99C62A-84BF-54ED-DDCE-A3843482B648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  <p:extLst>
      <p:ext uri="{BB962C8B-B14F-4D97-AF65-F5344CB8AC3E}">
        <p14:creationId xmlns:p14="http://schemas.microsoft.com/office/powerpoint/2010/main" val="300485297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F3485B-DDA5-8EEA-DE1D-FC6106956B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Pre-reading: MDP Setup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Expectimax</a:t>
                </a:r>
                <a:r>
                  <a:rPr lang="en-US" dirty="0">
                    <a:solidFill>
                      <a:schemeClr val="tx1"/>
                    </a:solidFill>
                  </a:rPr>
                  <a:t>: State, actions, non-deterministic transition functions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Rewards</a:t>
                </a:r>
              </a:p>
              <a:p>
                <a:pPr marL="917575" lvl="2" indent="-457200"/>
                <a:r>
                  <a:rPr lang="en-US" sz="2800" dirty="0">
                    <a:solidFill>
                      <a:schemeClr val="tx1"/>
                    </a:solidFill>
                  </a:rPr>
                  <a:t>Walk-through of super-simple value iteration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Discounting,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𝛾</m:t>
                    </m:r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endParaRPr lang="en-US" sz="400" dirty="0">
                  <a:solidFill>
                    <a:schemeClr val="tx1"/>
                  </a:solidFill>
                </a:endParaRPr>
              </a:p>
              <a:p>
                <a:r>
                  <a:rPr lang="en-US" dirty="0"/>
                  <a:t>Solving MDPs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1) Value iteration</a:t>
                </a:r>
              </a:p>
              <a:p>
                <a:pPr marL="917575" lvl="2" indent="-457200"/>
                <a:r>
                  <a:rPr lang="en-US" sz="2800" dirty="0"/>
                  <a:t>Value iteration convergence</a:t>
                </a:r>
                <a:endParaRPr lang="en-US" sz="2800" dirty="0">
                  <a:solidFill>
                    <a:schemeClr val="tx1"/>
                  </a:solidFill>
                </a:endParaRP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Bellman equations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Policy Extraction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Method 2) Policy Iteration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8A1EC191-98AF-60DA-92F1-DF0850AC7C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856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tangle 3">
            <a:extLst>
              <a:ext uri="{FF2B5EF4-FFF2-40B4-BE49-F238E27FC236}">
                <a16:creationId xmlns:a16="http://schemas.microsoft.com/office/drawing/2014/main" id="{19344921-3110-E16F-36DE-FE3977068511}"/>
              </a:ext>
            </a:extLst>
          </p:cNvPr>
          <p:cNvSpPr/>
          <p:nvPr/>
        </p:nvSpPr>
        <p:spPr>
          <a:xfrm>
            <a:off x="9700708" y="2433918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9D311DE-2326-3E32-CCCE-0B314206F083}"/>
              </a:ext>
            </a:extLst>
          </p:cNvPr>
          <p:cNvSpPr/>
          <p:nvPr/>
        </p:nvSpPr>
        <p:spPr>
          <a:xfrm>
            <a:off x="9835343" y="2978070"/>
            <a:ext cx="533400" cy="457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8AF5AE30-4BD4-2CF4-F380-15DE8FD34255}"/>
              </a:ext>
            </a:extLst>
          </p:cNvPr>
          <p:cNvGraphicFramePr>
            <a:graphicFrameLocks noGrp="1"/>
          </p:cNvGraphicFramePr>
          <p:nvPr/>
        </p:nvGraphicFramePr>
        <p:xfrm>
          <a:off x="8406242" y="2551583"/>
          <a:ext cx="3041140" cy="120226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08228">
                  <a:extLst>
                    <a:ext uri="{9D8B030D-6E8A-4147-A177-3AD203B41FA5}">
                      <a16:colId xmlns:a16="http://schemas.microsoft.com/office/drawing/2014/main" val="2941543169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1533812753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977790021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3586244664"/>
                    </a:ext>
                  </a:extLst>
                </a:gridCol>
                <a:gridCol w="608228">
                  <a:extLst>
                    <a:ext uri="{9D8B030D-6E8A-4147-A177-3AD203B41FA5}">
                      <a16:colId xmlns:a16="http://schemas.microsoft.com/office/drawing/2014/main" val="2684792614"/>
                    </a:ext>
                  </a:extLst>
                </a:gridCol>
              </a:tblGrid>
              <a:tr h="601134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2837948"/>
                  </a:ext>
                </a:extLst>
              </a:tr>
              <a:tr h="60113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A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B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C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D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E</a:t>
                      </a:r>
                    </a:p>
                  </a:txBody>
                  <a:tcPr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0596435"/>
                  </a:ext>
                </a:extLst>
              </a:tr>
            </a:tbl>
          </a:graphicData>
        </a:graphic>
      </p:graphicFrame>
      <p:sp>
        <p:nvSpPr>
          <p:cNvPr id="7" name="Rectangle 6">
            <a:extLst>
              <a:ext uri="{FF2B5EF4-FFF2-40B4-BE49-F238E27FC236}">
                <a16:creationId xmlns:a16="http://schemas.microsoft.com/office/drawing/2014/main" id="{1F3EE913-1775-B2F2-FAC5-1FFB6823C0BD}"/>
              </a:ext>
            </a:extLst>
          </p:cNvPr>
          <p:cNvSpPr/>
          <p:nvPr/>
        </p:nvSpPr>
        <p:spPr>
          <a:xfrm>
            <a:off x="8484065" y="2629276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1C498840-EBF0-EA1E-3717-BE066926DD4A}"/>
              </a:ext>
            </a:extLst>
          </p:cNvPr>
          <p:cNvSpPr/>
          <p:nvPr/>
        </p:nvSpPr>
        <p:spPr>
          <a:xfrm>
            <a:off x="10917604" y="2629208"/>
            <a:ext cx="429584" cy="447994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9" name="Picture 3" descr="C:\Users\Dan\Dropbox\Office\CS 188\Ketrina Art\MDPs\Discounting.png">
            <a:extLst>
              <a:ext uri="{FF2B5EF4-FFF2-40B4-BE49-F238E27FC236}">
                <a16:creationId xmlns:a16="http://schemas.microsoft.com/office/drawing/2014/main" id="{A1D01AB7-DDD0-751F-F3D1-067D2D47A7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73764" t="76543" r="1569"/>
          <a:stretch>
            <a:fillRect/>
          </a:stretch>
        </p:blipFill>
        <p:spPr bwMode="auto">
          <a:xfrm>
            <a:off x="4659599" y="3140708"/>
            <a:ext cx="1020818" cy="647165"/>
          </a:xfrm>
          <a:prstGeom prst="rect">
            <a:avLst/>
          </a:prstGeom>
          <a:noFill/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173C47AB-FCDD-6671-9461-B78B4F358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878019" y="2880146"/>
            <a:ext cx="1020817" cy="883141"/>
          </a:xfrm>
          <a:prstGeom prst="rect">
            <a:avLst/>
          </a:prstGeom>
          <a:noFill/>
        </p:spPr>
      </p:pic>
      <p:pic>
        <p:nvPicPr>
          <p:cNvPr id="11" name="Picture 3" descr="C:\Users\Dan\Dropbox\Office\CS 188\Ketrina Art\MDPs\Discounting.png">
            <a:extLst>
              <a:ext uri="{FF2B5EF4-FFF2-40B4-BE49-F238E27FC236}">
                <a16:creationId xmlns:a16="http://schemas.microsoft.com/office/drawing/2014/main" id="{77B13CD8-FFC9-6479-1B21-E4EEFD3365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 l="73764" t="38272" r="1569" b="35802"/>
          <a:stretch>
            <a:fillRect/>
          </a:stretch>
        </p:blipFill>
        <p:spPr bwMode="auto">
          <a:xfrm>
            <a:off x="3769507" y="3003940"/>
            <a:ext cx="1020817" cy="715287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2" name="Ink 11">
                <a:extLst>
                  <a:ext uri="{FF2B5EF4-FFF2-40B4-BE49-F238E27FC236}">
                    <a16:creationId xmlns:a16="http://schemas.microsoft.com/office/drawing/2014/main" id="{B6CBB985-6607-2845-6149-EE5CBC3897F5}"/>
                  </a:ext>
                </a:extLst>
              </p14:cNvPr>
              <p14:cNvContentPartPr/>
              <p14:nvPr/>
            </p14:nvContentPartPr>
            <p14:xfrm>
              <a:off x="672480" y="6190560"/>
              <a:ext cx="4705920" cy="563040"/>
            </p14:xfrm>
          </p:contentPart>
        </mc:Choice>
        <mc:Fallback xmlns="">
          <p:pic>
            <p:nvPicPr>
              <p:cNvPr id="12" name="Ink 11">
                <a:extLst>
                  <a:ext uri="{FF2B5EF4-FFF2-40B4-BE49-F238E27FC236}">
                    <a16:creationId xmlns:a16="http://schemas.microsoft.com/office/drawing/2014/main" id="{B6CBB985-6607-2845-6149-EE5CBC3897F5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63120" y="6181200"/>
                <a:ext cx="4724640" cy="58176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997189EB-2D11-8427-F93A-B86573C19815}"/>
              </a:ext>
            </a:extLst>
          </p:cNvPr>
          <p:cNvSpPr txBox="1"/>
          <p:nvPr/>
        </p:nvSpPr>
        <p:spPr>
          <a:xfrm>
            <a:off x="8307630" y="6384268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2352644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43684C-4392-280A-AE95-14E7261CD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4199" y="3132278"/>
            <a:ext cx="10515600" cy="2852737"/>
          </a:xfrm>
        </p:spPr>
        <p:txBody>
          <a:bodyPr/>
          <a:lstStyle/>
          <a:p>
            <a:r>
              <a:rPr lang="en-US" dirty="0"/>
              <a:t>Policy Iteration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4EF90C7-9052-A6E7-F496-B0B4B3802E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917628" y="528740"/>
            <a:ext cx="3887899" cy="2547972"/>
          </a:xfrm>
          <a:prstGeom prst="rect">
            <a:avLst/>
          </a:prstGeom>
          <a:noFill/>
        </p:spPr>
      </p:pic>
      <p:pic>
        <p:nvPicPr>
          <p:cNvPr id="4" name="Picture 4">
            <a:extLst>
              <a:ext uri="{FF2B5EF4-FFF2-40B4-BE49-F238E27FC236}">
                <a16:creationId xmlns:a16="http://schemas.microsoft.com/office/drawing/2014/main" id="{23649194-C6AE-0C00-E2BF-21DC5D45FA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9955" y="222210"/>
            <a:ext cx="3887899" cy="3272587"/>
          </a:xfrm>
          <a:prstGeom prst="rect">
            <a:avLst/>
          </a:prstGeom>
          <a:noFill/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3C3BF69-733F-63B6-21AC-214758E0DA13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59755660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Methods for Solving MDPs </a:t>
            </a:r>
          </a:p>
        </p:txBody>
      </p:sp>
      <p:sp>
        <p:nvSpPr>
          <p:cNvPr id="17612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Value iteration + policy extraction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Step 1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Value iteration</a:t>
            </a:r>
            <a:r>
              <a:rPr lang="en-US" sz="2800" dirty="0"/>
              <a:t>: calculate values for all states by running one ply of the Bellman equations using values from previous iteration </a:t>
            </a:r>
            <a:r>
              <a:rPr lang="en-US" sz="2800" b="1" dirty="0"/>
              <a:t>until convergence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Step 2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Policy extraction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/>
              <a:t>compute policy by running one ply of the Bellman equations using values from value iteration</a:t>
            </a:r>
          </a:p>
          <a:p>
            <a:endParaRPr lang="en-US" sz="2800" dirty="0"/>
          </a:p>
          <a:p>
            <a:r>
              <a:rPr lang="en-US" sz="2800" dirty="0"/>
              <a:t>Policy iteration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Step 1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Policy evaluation</a:t>
            </a:r>
            <a:r>
              <a:rPr lang="en-US" sz="2800" dirty="0"/>
              <a:t>: calculate values for some fixed policy (not optimal values!) </a:t>
            </a:r>
            <a:r>
              <a:rPr lang="en-US" sz="2800" b="1" dirty="0"/>
              <a:t>until convergence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Step 2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>
                <a:solidFill>
                  <a:srgbClr val="C00000"/>
                </a:solidFill>
              </a:rPr>
              <a:t>Policy improvement</a:t>
            </a:r>
            <a:r>
              <a:rPr lang="en-US" sz="2800" dirty="0"/>
              <a:t>:</a:t>
            </a:r>
            <a:r>
              <a:rPr lang="en-US" sz="2800" dirty="0">
                <a:solidFill>
                  <a:schemeClr val="tx2"/>
                </a:solidFill>
              </a:rPr>
              <a:t> </a:t>
            </a:r>
            <a:r>
              <a:rPr lang="en-US" sz="2800" dirty="0"/>
              <a:t>update policy by running one ply of the Bellman equations using values from policy evaluation</a:t>
            </a:r>
          </a:p>
          <a:p>
            <a:pPr lvl="1">
              <a:buClr>
                <a:schemeClr val="tx1"/>
              </a:buClr>
            </a:pPr>
            <a:r>
              <a:rPr lang="en-US" sz="2800" dirty="0">
                <a:solidFill>
                  <a:schemeClr val="tx2"/>
                </a:solidFill>
              </a:rPr>
              <a:t>Repeat</a:t>
            </a:r>
            <a:r>
              <a:rPr lang="en-US" sz="2800" dirty="0"/>
              <a:t> steps until policy converges</a:t>
            </a:r>
          </a:p>
          <a:p>
            <a:pPr marL="0" lvl="1" indent="0">
              <a:buNone/>
            </a:pPr>
            <a:endParaRPr lang="en-US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CAF3C16-E80C-95D5-C899-2039393DF4A2}"/>
                  </a:ext>
                </a:extLst>
              </p14:cNvPr>
              <p14:cNvContentPartPr/>
              <p14:nvPr/>
            </p14:nvContentPartPr>
            <p14:xfrm>
              <a:off x="444600" y="969480"/>
              <a:ext cx="5390280" cy="37216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CAF3C16-E80C-95D5-C899-2039393DF4A2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35240" y="960120"/>
                <a:ext cx="5409000" cy="37404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8794843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Evaluation</a:t>
            </a:r>
          </a:p>
        </p:txBody>
      </p:sp>
      <p:pic>
        <p:nvPicPr>
          <p:cNvPr id="409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303588" y="1476848"/>
            <a:ext cx="5764212" cy="4851948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EA9FC3B-0A6C-8CCB-1706-BB890CB5174F}"/>
                  </a:ext>
                </a:extLst>
              </p14:cNvPr>
              <p14:cNvContentPartPr/>
              <p14:nvPr/>
            </p14:nvContentPartPr>
            <p14:xfrm>
              <a:off x="5222520" y="97560"/>
              <a:ext cx="6189840" cy="24904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EA9FC3B-0A6C-8CCB-1706-BB890CB5174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213160" y="88200"/>
                <a:ext cx="6208560" cy="250920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3E95836D-580F-2772-A00D-75FC3D2FA541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78427" y="1219200"/>
            <a:ext cx="4592932" cy="4562475"/>
          </a:xfrm>
          <a:prstGeom prst="rect">
            <a:avLst/>
          </a:prstGeom>
          <a:noFill/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7023" y="1219200"/>
            <a:ext cx="4647754" cy="4562475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Example: Policy Evaluation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1290935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Always Go Right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10387" y="1290935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Always Go Forward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E83099FF-9D05-66C5-B43F-768DA6443FE4}"/>
                  </a:ext>
                </a:extLst>
              </p14:cNvPr>
              <p14:cNvContentPartPr/>
              <p14:nvPr/>
            </p14:nvContentPartPr>
            <p14:xfrm>
              <a:off x="2427840" y="4701960"/>
              <a:ext cx="8637480" cy="18360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E83099FF-9D05-66C5-B43F-768DA6443FE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418480" y="4692600"/>
                <a:ext cx="8656200" cy="1854720"/>
              </a:xfrm>
              <a:prstGeom prst="rect">
                <a:avLst/>
              </a:prstGeom>
            </p:spPr>
          </p:pic>
        </mc:Fallback>
      </mc:AlternateContent>
      <p:sp>
        <p:nvSpPr>
          <p:cNvPr id="4" name="TextBox 3">
            <a:extLst>
              <a:ext uri="{FF2B5EF4-FFF2-40B4-BE49-F238E27FC236}">
                <a16:creationId xmlns:a16="http://schemas.microsoft.com/office/drawing/2014/main" id="{AD87F1D9-4415-321F-5E4D-18A30453E6F3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828800" y="1828800"/>
            <a:ext cx="3048000" cy="403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7262750" y="1828800"/>
            <a:ext cx="3048000" cy="40386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Example: Policy Evaluation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47800" y="1290935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Always Go Right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10387" y="1290935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Always Go Forward</a:t>
            </a: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05" t="8813" r="71526" b="32430"/>
          <a:stretch/>
        </p:blipFill>
        <p:spPr bwMode="auto">
          <a:xfrm>
            <a:off x="7262750" y="1828800"/>
            <a:ext cx="3068664" cy="40295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00" t="16271" r="67839" b="25876"/>
          <a:stretch/>
        </p:blipFill>
        <p:spPr bwMode="auto">
          <a:xfrm>
            <a:off x="1858254" y="1852550"/>
            <a:ext cx="3006671" cy="39675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2F7717E-5403-7173-51E4-7946084C40E0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Policy Evaluation: Fixed Policies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0494" y="4495989"/>
            <a:ext cx="10134600" cy="1782765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Expectimax trees max over all actions to compute the optimal values</a:t>
            </a:r>
          </a:p>
          <a:p>
            <a:pPr lvl="5"/>
            <a:endParaRPr lang="en-US" sz="900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If we fixed some policy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(s</a:t>
            </a:r>
            <a:r>
              <a:rPr lang="en-US" dirty="0">
                <a:latin typeface="Calibri"/>
                <a:cs typeface="Calibri"/>
              </a:rPr>
              <a:t>), then the tree would be simpler               – only one action per state</a:t>
            </a:r>
          </a:p>
          <a:p>
            <a:pPr lvl="1"/>
            <a:r>
              <a:rPr lang="en-US" sz="2800" dirty="0">
                <a:latin typeface="Calibri"/>
                <a:cs typeface="Calibri"/>
              </a:rPr>
              <a:t>… though the tree’s value would depend on which policy we fixed</a:t>
            </a:r>
          </a:p>
          <a:p>
            <a:endParaRPr lang="en-US" dirty="0">
              <a:latin typeface="Calibri"/>
              <a:cs typeface="Calibri"/>
            </a:endParaRP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1188542" y="1597622"/>
            <a:ext cx="3459655" cy="2815896"/>
            <a:chOff x="2212" y="1401"/>
            <a:chExt cx="1580" cy="1286"/>
          </a:xfrm>
        </p:grpSpPr>
        <p:sp>
          <p:nvSpPr>
            <p:cNvPr id="6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7" name="Group 6"/>
            <p:cNvGrpSpPr>
              <a:grpSpLocks/>
            </p:cNvGrpSpPr>
            <p:nvPr/>
          </p:nvGrpSpPr>
          <p:grpSpPr bwMode="auto">
            <a:xfrm>
              <a:off x="2529" y="1617"/>
              <a:ext cx="1263" cy="361"/>
              <a:chOff x="1584" y="1680"/>
              <a:chExt cx="2352" cy="336"/>
            </a:xfrm>
          </p:grpSpPr>
          <p:sp>
            <p:nvSpPr>
              <p:cNvPr id="20" name="Line 7"/>
              <p:cNvSpPr>
                <a:spLocks noChangeShapeType="1"/>
              </p:cNvSpPr>
              <p:nvPr/>
            </p:nvSpPr>
            <p:spPr bwMode="auto">
              <a:xfrm flipH="1">
                <a:off x="1584" y="1680"/>
                <a:ext cx="1152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1" name="Line 8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1200" cy="288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2" name="Line 9"/>
              <p:cNvSpPr>
                <a:spLocks noChangeShapeType="1"/>
              </p:cNvSpPr>
              <p:nvPr/>
            </p:nvSpPr>
            <p:spPr bwMode="auto">
              <a:xfrm flipH="1">
                <a:off x="2304" y="1680"/>
                <a:ext cx="432" cy="336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solid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23" name="Line 10"/>
              <p:cNvSpPr>
                <a:spLocks noChangeShapeType="1"/>
              </p:cNvSpPr>
              <p:nvPr/>
            </p:nvSpPr>
            <p:spPr bwMode="auto">
              <a:xfrm>
                <a:off x="2736" y="1680"/>
                <a:ext cx="432" cy="288"/>
              </a:xfrm>
              <a:prstGeom prst="line">
                <a:avLst/>
              </a:prstGeom>
              <a:noFill/>
              <a:ln w="28575">
                <a:solidFill>
                  <a:srgbClr val="C00000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8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9" name="Group 12"/>
            <p:cNvGrpSpPr>
              <a:grpSpLocks/>
            </p:cNvGrpSpPr>
            <p:nvPr/>
          </p:nvGrpSpPr>
          <p:grpSpPr bwMode="auto">
            <a:xfrm>
              <a:off x="2212" y="2108"/>
              <a:ext cx="1245" cy="393"/>
              <a:chOff x="1254" y="2400"/>
              <a:chExt cx="1866" cy="635"/>
            </a:xfrm>
          </p:grpSpPr>
          <p:sp>
            <p:nvSpPr>
              <p:cNvPr id="16" name="Line 13"/>
              <p:cNvSpPr>
                <a:spLocks noChangeShapeType="1"/>
              </p:cNvSpPr>
              <p:nvPr/>
            </p:nvSpPr>
            <p:spPr bwMode="auto">
              <a:xfrm flipH="1">
                <a:off x="1254" y="2400"/>
                <a:ext cx="1058" cy="635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7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8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9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10" name="Text Box 17"/>
            <p:cNvSpPr txBox="1">
              <a:spLocks noChangeArrowheads="1"/>
            </p:cNvSpPr>
            <p:nvPr/>
          </p:nvSpPr>
          <p:spPr bwMode="auto">
            <a:xfrm>
              <a:off x="3061" y="1680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a</a:t>
              </a:r>
            </a:p>
          </p:txBody>
        </p:sp>
        <p:sp>
          <p:nvSpPr>
            <p:cNvPr id="11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12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a</a:t>
              </a:r>
            </a:p>
          </p:txBody>
        </p:sp>
        <p:sp>
          <p:nvSpPr>
            <p:cNvPr id="13" name="Text Box 20"/>
            <p:cNvSpPr txBox="1">
              <a:spLocks noChangeArrowheads="1"/>
            </p:cNvSpPr>
            <p:nvPr/>
          </p:nvSpPr>
          <p:spPr bwMode="auto">
            <a:xfrm>
              <a:off x="2609" y="2261"/>
              <a:ext cx="504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s,a,s</a:t>
              </a:r>
              <a:r>
                <a:rPr kumimoji="0" lang="ja-JP" alt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4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5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6799318" y="1597622"/>
            <a:ext cx="3030483" cy="2815896"/>
            <a:chOff x="2199" y="1401"/>
            <a:chExt cx="1384" cy="1286"/>
          </a:xfrm>
        </p:grpSpPr>
        <p:sp>
          <p:nvSpPr>
            <p:cNvPr id="25" name="AutoShape 5"/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1" name="Line 9"/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7" name="Oval 11"/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28" name="Group 12"/>
            <p:cNvGrpSpPr>
              <a:grpSpLocks/>
            </p:cNvGrpSpPr>
            <p:nvPr/>
          </p:nvGrpSpPr>
          <p:grpSpPr bwMode="auto">
            <a:xfrm>
              <a:off x="2199" y="2107"/>
              <a:ext cx="1258" cy="386"/>
              <a:chOff x="1235" y="2400"/>
              <a:chExt cx="1885" cy="624"/>
            </a:xfrm>
          </p:grpSpPr>
          <p:sp>
            <p:nvSpPr>
              <p:cNvPr id="35" name="Line 13"/>
              <p:cNvSpPr>
                <a:spLocks noChangeShapeType="1"/>
              </p:cNvSpPr>
              <p:nvPr/>
            </p:nvSpPr>
            <p:spPr bwMode="auto">
              <a:xfrm flipH="1">
                <a:off x="1235" y="2400"/>
                <a:ext cx="1077" cy="5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6" name="Line 14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7" name="Line 15"/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8" name="Line 16"/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29" name="Text Box 17"/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30" name="Text Box 18"/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31" name="Text Box 19"/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32" name="Text Box 20"/>
            <p:cNvSpPr txBox="1">
              <a:spLocks noChangeArrowheads="1"/>
            </p:cNvSpPr>
            <p:nvPr/>
          </p:nvSpPr>
          <p:spPr bwMode="auto">
            <a:xfrm>
              <a:off x="2421" y="2246"/>
              <a:ext cx="66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 (s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),s</a:t>
              </a:r>
              <a:r>
                <a:rPr kumimoji="0" lang="ja-JP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3" name="AutoShape 21"/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34" name="Text Box 22"/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43" name="TextBox 42"/>
          <p:cNvSpPr txBox="1"/>
          <p:nvPr/>
        </p:nvSpPr>
        <p:spPr>
          <a:xfrm>
            <a:off x="718586" y="1022822"/>
            <a:ext cx="48149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Normally: Do the optimal action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096000" y="1019688"/>
            <a:ext cx="51808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Fixed policy: Do what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  <a:sym typeface="Symbol" pitchFamily="18" charset="2"/>
              </a:rPr>
              <a:t>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rPr>
              <a:t> says to do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09B8EAD-D653-6DE5-A62E-00593A558BA8}"/>
                  </a:ext>
                </a:extLst>
              </p14:cNvPr>
              <p14:cNvContentPartPr/>
              <p14:nvPr/>
            </p14:nvContentPartPr>
            <p14:xfrm>
              <a:off x="226080" y="1843560"/>
              <a:ext cx="6992640" cy="19641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09B8EAD-D653-6DE5-A62E-00593A558BA8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16720" y="1834200"/>
                <a:ext cx="7011360" cy="1982880"/>
              </a:xfrm>
              <a:prstGeom prst="rect">
                <a:avLst/>
              </a:prstGeom>
            </p:spPr>
          </p:pic>
        </mc:Fallback>
      </mc:AlternateContent>
      <p:sp>
        <p:nvSpPr>
          <p:cNvPr id="26" name="TextBox 25">
            <a:extLst>
              <a:ext uri="{FF2B5EF4-FFF2-40B4-BE49-F238E27FC236}">
                <a16:creationId xmlns:a16="http://schemas.microsoft.com/office/drawing/2014/main" id="{B6FDE8E0-EB6C-A3C1-6C66-A0184ED587E6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Policy Evaluation: Utilities for a Fixed Policy</a:t>
            </a:r>
          </a:p>
        </p:txBody>
      </p:sp>
      <p:sp>
        <p:nvSpPr>
          <p:cNvPr id="1727491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0"/>
            <a:ext cx="7935007" cy="4525963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Another basic operation: compute the utility value of a state s under a fixed (generally non-optimal) policy</a:t>
            </a: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Define the utility of a state s, under a fixed policy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dirty="0">
                <a:latin typeface="Calibri"/>
                <a:cs typeface="Calibri"/>
              </a:rPr>
              <a:t>:</a:t>
            </a:r>
          </a:p>
          <a:p>
            <a:pPr lvl="1">
              <a:buFont typeface="Wingdings" pitchFamily="2" charset="2"/>
              <a:buNone/>
            </a:pPr>
            <a:r>
              <a:rPr lang="en-US" sz="2800" dirty="0">
                <a:latin typeface="Calibri"/>
                <a:cs typeface="Calibri"/>
              </a:rPr>
              <a:t>V</a:t>
            </a:r>
            <a:r>
              <a:rPr lang="en-US" sz="2800" baseline="30000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sz="2800" dirty="0">
                <a:latin typeface="Calibri"/>
                <a:cs typeface="Calibri"/>
              </a:rPr>
              <a:t>(s) = expected sum of discounted rewards starting in s and following </a:t>
            </a:r>
            <a:r>
              <a:rPr lang="en-US" sz="2800" dirty="0">
                <a:latin typeface="Calibri"/>
                <a:cs typeface="Calibri"/>
                <a:sym typeface="Symbol" pitchFamily="18" charset="2"/>
              </a:rPr>
              <a:t></a:t>
            </a:r>
            <a:endParaRPr lang="en-US" sz="2800" dirty="0">
              <a:latin typeface="Calibri"/>
              <a:cs typeface="Calibri"/>
            </a:endParaRPr>
          </a:p>
          <a:p>
            <a:endParaRPr lang="en-US" dirty="0">
              <a:latin typeface="Calibri"/>
              <a:cs typeface="Calibri"/>
            </a:endParaRPr>
          </a:p>
          <a:p>
            <a:r>
              <a:rPr lang="en-US" dirty="0">
                <a:latin typeface="Calibri"/>
                <a:cs typeface="Calibri"/>
              </a:rPr>
              <a:t>Recursive relation (one-step look-ahead / Bellman equation):</a:t>
            </a:r>
          </a:p>
        </p:txBody>
      </p:sp>
      <p:pic>
        <p:nvPicPr>
          <p:cNvPr id="61" name="Picture 60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" cstate="print"/>
          <a:stretch>
            <a:fillRect/>
          </a:stretch>
        </p:blipFill>
        <p:spPr bwMode="auto">
          <a:xfrm>
            <a:off x="1401321" y="5650851"/>
            <a:ext cx="9196851" cy="840018"/>
          </a:xfrm>
          <a:prstGeom prst="rect">
            <a:avLst/>
          </a:prstGeom>
          <a:noFill/>
          <a:ln/>
          <a:effectLst/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6F1E560A-2C14-DB33-18C0-856807448DAE}"/>
              </a:ext>
            </a:extLst>
          </p:cNvPr>
          <p:cNvGrpSpPr>
            <a:grpSpLocks/>
          </p:cNvGrpSpPr>
          <p:nvPr/>
        </p:nvGrpSpPr>
        <p:grpSpPr bwMode="auto">
          <a:xfrm>
            <a:off x="8751831" y="1447800"/>
            <a:ext cx="3030483" cy="2815896"/>
            <a:chOff x="2199" y="1401"/>
            <a:chExt cx="1384" cy="1286"/>
          </a:xfrm>
        </p:grpSpPr>
        <p:sp>
          <p:nvSpPr>
            <p:cNvPr id="3" name="AutoShape 5">
              <a:extLst>
                <a:ext uri="{FF2B5EF4-FFF2-40B4-BE49-F238E27FC236}">
                  <a16:creationId xmlns:a16="http://schemas.microsoft.com/office/drawing/2014/main" id="{5CBFF516-42F1-0B56-DEBC-77422042AC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" name="Line 9">
              <a:extLst>
                <a:ext uri="{FF2B5EF4-FFF2-40B4-BE49-F238E27FC236}">
                  <a16:creationId xmlns:a16="http://schemas.microsoft.com/office/drawing/2014/main" id="{62B7D323-EBA6-192D-1958-68FF07D53A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" name="Oval 11">
              <a:extLst>
                <a:ext uri="{FF2B5EF4-FFF2-40B4-BE49-F238E27FC236}">
                  <a16:creationId xmlns:a16="http://schemas.microsoft.com/office/drawing/2014/main" id="{812AABE4-6628-1D38-2150-C3B143CE27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7C269878-56A1-D93C-FE8E-084C7774687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9" y="2107"/>
              <a:ext cx="1258" cy="386"/>
              <a:chOff x="1235" y="2400"/>
              <a:chExt cx="1885" cy="624"/>
            </a:xfrm>
          </p:grpSpPr>
          <p:sp>
            <p:nvSpPr>
              <p:cNvPr id="13" name="Line 13">
                <a:extLst>
                  <a:ext uri="{FF2B5EF4-FFF2-40B4-BE49-F238E27FC236}">
                    <a16:creationId xmlns:a16="http://schemas.microsoft.com/office/drawing/2014/main" id="{4FFE8AD8-B178-8BD7-67F5-BA23E0FD8A3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35" y="2400"/>
                <a:ext cx="1077" cy="5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4" name="Line 14">
                <a:extLst>
                  <a:ext uri="{FF2B5EF4-FFF2-40B4-BE49-F238E27FC236}">
                    <a16:creationId xmlns:a16="http://schemas.microsoft.com/office/drawing/2014/main" id="{B86FC42A-F9AA-BBE7-8069-5D53D10537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5" name="Line 15">
                <a:extLst>
                  <a:ext uri="{FF2B5EF4-FFF2-40B4-BE49-F238E27FC236}">
                    <a16:creationId xmlns:a16="http://schemas.microsoft.com/office/drawing/2014/main" id="{06ECC754-AC81-5BD0-5B09-8EDCDD314A6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16" name="Line 16">
                <a:extLst>
                  <a:ext uri="{FF2B5EF4-FFF2-40B4-BE49-F238E27FC236}">
                    <a16:creationId xmlns:a16="http://schemas.microsoft.com/office/drawing/2014/main" id="{A1228369-5BBE-92C0-35E2-465E3A0FDC5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7" name="Text Box 17">
              <a:extLst>
                <a:ext uri="{FF2B5EF4-FFF2-40B4-BE49-F238E27FC236}">
                  <a16:creationId xmlns:a16="http://schemas.microsoft.com/office/drawing/2014/main" id="{F44132B3-B7DC-1584-2C02-FB71D29232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8" name="Text Box 18">
              <a:extLst>
                <a:ext uri="{FF2B5EF4-FFF2-40B4-BE49-F238E27FC236}">
                  <a16:creationId xmlns:a16="http://schemas.microsoft.com/office/drawing/2014/main" id="{18B4F6B5-51E4-4523-7CC8-3461713392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9" name="Text Box 19">
              <a:extLst>
                <a:ext uri="{FF2B5EF4-FFF2-40B4-BE49-F238E27FC236}">
                  <a16:creationId xmlns:a16="http://schemas.microsoft.com/office/drawing/2014/main" id="{61CFA035-CF78-C720-AADD-B17C1FF085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10" name="Text Box 20">
              <a:extLst>
                <a:ext uri="{FF2B5EF4-FFF2-40B4-BE49-F238E27FC236}">
                  <a16:creationId xmlns:a16="http://schemas.microsoft.com/office/drawing/2014/main" id="{D095A97A-88E2-3786-C694-824871112AD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1" y="2246"/>
              <a:ext cx="66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 (s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),s</a:t>
              </a:r>
              <a:r>
                <a:rPr kumimoji="0" lang="ja-JP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1" name="AutoShape 21">
              <a:extLst>
                <a:ext uri="{FF2B5EF4-FFF2-40B4-BE49-F238E27FC236}">
                  <a16:creationId xmlns:a16="http://schemas.microsoft.com/office/drawing/2014/main" id="{8A5D6EFC-DFE6-5802-3452-A7450C6E932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12" name="Text Box 22">
              <a:extLst>
                <a:ext uri="{FF2B5EF4-FFF2-40B4-BE49-F238E27FC236}">
                  <a16:creationId xmlns:a16="http://schemas.microsoft.com/office/drawing/2014/main" id="{D7A355D0-39E3-46D2-A482-6202352CE84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618567D7-6DB6-A679-2431-5BA2A261BA66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7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cs typeface="Calibri"/>
              </a:rPr>
              <a:t>Policy Evaluation</a:t>
            </a:r>
          </a:p>
        </p:txBody>
      </p:sp>
      <p:sp>
        <p:nvSpPr>
          <p:cNvPr id="172851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11286610" cy="2039539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How do we calculate the V’s for a fixed policy </a:t>
            </a:r>
            <a:r>
              <a:rPr lang="en-US" dirty="0">
                <a:latin typeface="Calibri"/>
                <a:cs typeface="Calibri"/>
                <a:sym typeface="Symbol" pitchFamily="18" charset="2"/>
              </a:rPr>
              <a:t></a:t>
            </a:r>
            <a:r>
              <a:rPr lang="en-US" dirty="0">
                <a:latin typeface="Calibri"/>
                <a:cs typeface="Calibri"/>
              </a:rPr>
              <a:t>?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Idea 1: Turn recursive Bellman equations into updates</a:t>
            </a:r>
          </a:p>
          <a:p>
            <a:pPr>
              <a:lnSpc>
                <a:spcPct val="80000"/>
              </a:lnSpc>
              <a:buNone/>
            </a:pPr>
            <a:r>
              <a:rPr lang="en-US" dirty="0">
                <a:latin typeface="Calibri"/>
                <a:cs typeface="Calibri"/>
              </a:rPr>
              <a:t>	(like value iteration)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endParaRPr lang="en-US" sz="4000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Efficiency: O(S</a:t>
            </a:r>
            <a:r>
              <a:rPr lang="en-US" baseline="30000" dirty="0">
                <a:latin typeface="Calibri"/>
                <a:cs typeface="Calibri"/>
              </a:rPr>
              <a:t>2</a:t>
            </a:r>
            <a:r>
              <a:rPr lang="en-US" dirty="0">
                <a:latin typeface="Calibri"/>
                <a:cs typeface="Calibri"/>
              </a:rPr>
              <a:t>) per iteration</a:t>
            </a:r>
          </a:p>
          <a:p>
            <a:pPr>
              <a:lnSpc>
                <a:spcPct val="80000"/>
              </a:lnSpc>
            </a:pPr>
            <a:endParaRPr lang="en-US" dirty="0">
              <a:latin typeface="Calibri"/>
              <a:cs typeface="Calibri"/>
            </a:endParaRPr>
          </a:p>
          <a:p>
            <a:pPr>
              <a:lnSpc>
                <a:spcPct val="80000"/>
              </a:lnSpc>
            </a:pPr>
            <a:r>
              <a:rPr lang="en-US" dirty="0">
                <a:latin typeface="Calibri"/>
                <a:cs typeface="Calibri"/>
              </a:rPr>
              <a:t>Idea 2: Without the maxes, the Bellman equations are just a linear system</a:t>
            </a:r>
          </a:p>
          <a:p>
            <a:pPr lvl="1">
              <a:lnSpc>
                <a:spcPct val="80000"/>
              </a:lnSpc>
            </a:pPr>
            <a:r>
              <a:rPr lang="en-US" sz="2800" dirty="0">
                <a:latin typeface="Calibri"/>
                <a:cs typeface="Calibri"/>
              </a:rPr>
              <a:t>Solve with your favorite linear system solver</a:t>
            </a:r>
          </a:p>
        </p:txBody>
      </p:sp>
      <p:pic>
        <p:nvPicPr>
          <p:cNvPr id="24" name="Picture 23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1300125" y="3697530"/>
            <a:ext cx="7416560" cy="645897"/>
          </a:xfrm>
          <a:prstGeom prst="rect">
            <a:avLst/>
          </a:prstGeom>
          <a:noFill/>
          <a:ln/>
          <a:effectLst/>
        </p:spPr>
      </p:pic>
      <p:pic>
        <p:nvPicPr>
          <p:cNvPr id="7" name="Picture 6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1330016" y="3087930"/>
            <a:ext cx="1502078" cy="330692"/>
          </a:xfrm>
          <a:prstGeom prst="rect">
            <a:avLst/>
          </a:prstGeom>
          <a:noFill/>
          <a:ln/>
          <a:effectLst/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7136C75C-1186-87DC-B3EE-3CCA3FA140F0}"/>
              </a:ext>
            </a:extLst>
          </p:cNvPr>
          <p:cNvGrpSpPr>
            <a:grpSpLocks/>
          </p:cNvGrpSpPr>
          <p:nvPr/>
        </p:nvGrpSpPr>
        <p:grpSpPr bwMode="auto">
          <a:xfrm>
            <a:off x="9010015" y="1366332"/>
            <a:ext cx="3030483" cy="2815896"/>
            <a:chOff x="2199" y="1401"/>
            <a:chExt cx="1384" cy="1286"/>
          </a:xfrm>
        </p:grpSpPr>
        <p:sp>
          <p:nvSpPr>
            <p:cNvPr id="3" name="AutoShape 5">
              <a:extLst>
                <a:ext uri="{FF2B5EF4-FFF2-40B4-BE49-F238E27FC236}">
                  <a16:creationId xmlns:a16="http://schemas.microsoft.com/office/drawing/2014/main" id="{F15171EA-0C74-343A-9AC6-1BBD3CC4C4F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70" y="1488"/>
              <a:ext cx="155" cy="124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4" name="Line 9">
              <a:extLst>
                <a:ext uri="{FF2B5EF4-FFF2-40B4-BE49-F238E27FC236}">
                  <a16:creationId xmlns:a16="http://schemas.microsoft.com/office/drawing/2014/main" id="{ACEC307C-F2E3-39B0-D8BC-2CC6DA4E984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2916" y="1617"/>
              <a:ext cx="232" cy="361"/>
            </a:xfrm>
            <a:prstGeom prst="line">
              <a:avLst/>
            </a:prstGeom>
            <a:noFill/>
            <a:ln w="28575">
              <a:solidFill>
                <a:srgbClr val="C00000"/>
              </a:solidFill>
              <a:round/>
              <a:headEnd/>
              <a:tailEnd type="triangle" w="lg" len="lg"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5" name="Oval 11">
              <a:extLst>
                <a:ext uri="{FF2B5EF4-FFF2-40B4-BE49-F238E27FC236}">
                  <a16:creationId xmlns:a16="http://schemas.microsoft.com/office/drawing/2014/main" id="{F79ED9E2-9416-D8D5-1138-C62E120F679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864" y="1978"/>
              <a:ext cx="129" cy="129"/>
            </a:xfrm>
            <a:prstGeom prst="ellipse">
              <a:avLst/>
            </a:prstGeom>
            <a:solidFill>
              <a:srgbClr val="008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grpSp>
          <p:nvGrpSpPr>
            <p:cNvPr id="6" name="Group 12">
              <a:extLst>
                <a:ext uri="{FF2B5EF4-FFF2-40B4-BE49-F238E27FC236}">
                  <a16:creationId xmlns:a16="http://schemas.microsoft.com/office/drawing/2014/main" id="{345DBD7A-1CF7-8AFC-62C6-0049A160CB2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199" y="2107"/>
              <a:ext cx="1258" cy="386"/>
              <a:chOff x="1235" y="2400"/>
              <a:chExt cx="1885" cy="624"/>
            </a:xfrm>
          </p:grpSpPr>
          <p:sp>
            <p:nvSpPr>
              <p:cNvPr id="30" name="Line 13">
                <a:extLst>
                  <a:ext uri="{FF2B5EF4-FFF2-40B4-BE49-F238E27FC236}">
                    <a16:creationId xmlns:a16="http://schemas.microsoft.com/office/drawing/2014/main" id="{288F6A0E-732B-8997-397F-31E21DE4403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1235" y="2400"/>
                <a:ext cx="1077" cy="572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1" name="Line 14">
                <a:extLst>
                  <a:ext uri="{FF2B5EF4-FFF2-40B4-BE49-F238E27FC236}">
                    <a16:creationId xmlns:a16="http://schemas.microsoft.com/office/drawing/2014/main" id="{570C3AFC-76DC-F508-395C-1015E1CBE76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808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prstDash val="dash"/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2" name="Line 15">
                <a:extLst>
                  <a:ext uri="{FF2B5EF4-FFF2-40B4-BE49-F238E27FC236}">
                    <a16:creationId xmlns:a16="http://schemas.microsoft.com/office/drawing/2014/main" id="{414B3252-373F-F1A2-B2D3-BF74DAF0F22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H="1">
                <a:off x="2021" y="2400"/>
                <a:ext cx="291" cy="624"/>
              </a:xfrm>
              <a:prstGeom prst="line">
                <a:avLst/>
              </a:prstGeom>
              <a:noFill/>
              <a:ln w="9525">
                <a:solidFill>
                  <a:schemeClr val="bg1"/>
                </a:solidFill>
                <a:prstDash val="dash"/>
                <a:round/>
                <a:headEnd/>
                <a:tailEnd type="triangle" w="med" len="med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  <p:sp>
            <p:nvSpPr>
              <p:cNvPr id="33" name="Line 16">
                <a:extLst>
                  <a:ext uri="{FF2B5EF4-FFF2-40B4-BE49-F238E27FC236}">
                    <a16:creationId xmlns:a16="http://schemas.microsoft.com/office/drawing/2014/main" id="{2DD31808-21DA-D3FC-45FA-41876AE67F2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312" y="2400"/>
                <a:ext cx="280" cy="624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  <p:txBody>
              <a:bodyPr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p:grpSp>
        <p:sp>
          <p:nvSpPr>
            <p:cNvPr id="8" name="Text Box 17">
              <a:extLst>
                <a:ext uri="{FF2B5EF4-FFF2-40B4-BE49-F238E27FC236}">
                  <a16:creationId xmlns:a16="http://schemas.microsoft.com/office/drawing/2014/main" id="{B6C171B9-FA54-A90D-CA03-A27926BB74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6" y="1680"/>
              <a:ext cx="373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C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25" name="Text Box 18">
              <a:extLst>
                <a:ext uri="{FF2B5EF4-FFF2-40B4-BE49-F238E27FC236}">
                  <a16:creationId xmlns:a16="http://schemas.microsoft.com/office/drawing/2014/main" id="{6F9D7CBE-B335-5CAF-5D22-FD142B1375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16" y="1401"/>
              <a:ext cx="12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</a:p>
          </p:txBody>
        </p:sp>
        <p:sp>
          <p:nvSpPr>
            <p:cNvPr id="26" name="Text Box 19">
              <a:extLst>
                <a:ext uri="{FF2B5EF4-FFF2-40B4-BE49-F238E27FC236}">
                  <a16:creationId xmlns:a16="http://schemas.microsoft.com/office/drawing/2014/main" id="{A301AEF7-057C-670C-35E0-5F62BF61BA7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" y="1920"/>
              <a:ext cx="559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 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(s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8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</a:t>
              </a:r>
            </a:p>
          </p:txBody>
        </p:sp>
        <p:sp>
          <p:nvSpPr>
            <p:cNvPr id="27" name="Text Box 20">
              <a:extLst>
                <a:ext uri="{FF2B5EF4-FFF2-40B4-BE49-F238E27FC236}">
                  <a16:creationId xmlns:a16="http://schemas.microsoft.com/office/drawing/2014/main" id="{C293D0C3-C84F-7B55-02BC-E4E9171A60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421" y="2246"/>
              <a:ext cx="66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s,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pitchFamily="18" charset="2"/>
                </a:rPr>
                <a:t> (s</a:t>
              </a: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),s</a:t>
              </a:r>
              <a:r>
                <a:rPr kumimoji="0" lang="ja-JP" alt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8" name="AutoShape 21">
              <a:extLst>
                <a:ext uri="{FF2B5EF4-FFF2-40B4-BE49-F238E27FC236}">
                  <a16:creationId xmlns:a16="http://schemas.microsoft.com/office/drawing/2014/main" id="{2445A514-45BA-0D26-15A2-A5B256800E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19" y="2499"/>
              <a:ext cx="154" cy="123"/>
            </a:xfrm>
            <a:prstGeom prst="triangle">
              <a:avLst>
                <a:gd name="adj" fmla="val 50000"/>
              </a:avLst>
            </a:prstGeom>
            <a:solidFill>
              <a:srgbClr val="0000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29" name="Text Box 22">
              <a:extLst>
                <a:ext uri="{FF2B5EF4-FFF2-40B4-BE49-F238E27FC236}">
                  <a16:creationId xmlns:a16="http://schemas.microsoft.com/office/drawing/2014/main" id="{C5CAC240-6965-35AC-4C97-D6E9671A2A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96" y="2448"/>
              <a:ext cx="331" cy="2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0" marR="0" lvl="0" indent="0" algn="r" defTabSz="914400" rtl="1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rPr>
                <a:t>s</a:t>
              </a:r>
              <a:r>
                <a:rPr kumimoji="0" lang="ja-JP" altLang="en-US" sz="2800" b="0" i="0" u="none" strike="noStrike" kern="1200" cap="none" spc="0" normalizeH="0" baseline="0" noProof="0">
                  <a:ln>
                    <a:noFill/>
                  </a:ln>
                  <a:solidFill>
                    <a:srgbClr val="0000FF"/>
                  </a:solidFill>
                  <a:effectLst/>
                  <a:uLnTx/>
                  <a:uFillTx/>
                  <a:latin typeface="Calibri"/>
                  <a:ea typeface="游ゴシック" panose="020B0400000000000000" pitchFamily="34" charset="-128"/>
                  <a:cs typeface="Calibri"/>
                </a:rPr>
                <a:t>’</a:t>
              </a:r>
              <a:endPara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0000FF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6">
            <p14:nvContentPartPr>
              <p14:cNvPr id="9" name="Ink 8">
                <a:extLst>
                  <a:ext uri="{FF2B5EF4-FFF2-40B4-BE49-F238E27FC236}">
                    <a16:creationId xmlns:a16="http://schemas.microsoft.com/office/drawing/2014/main" id="{42AA2D89-2528-4F1A-B15A-9CC3B5321767}"/>
                  </a:ext>
                </a:extLst>
              </p14:cNvPr>
              <p14:cNvContentPartPr/>
              <p14:nvPr/>
            </p14:nvContentPartPr>
            <p14:xfrm>
              <a:off x="2125800" y="4391083"/>
              <a:ext cx="9127440" cy="1050840"/>
            </p14:xfrm>
          </p:contentPart>
        </mc:Choice>
        <mc:Fallback>
          <p:pic>
            <p:nvPicPr>
              <p:cNvPr id="9" name="Ink 8">
                <a:extLst>
                  <a:ext uri="{FF2B5EF4-FFF2-40B4-BE49-F238E27FC236}">
                    <a16:creationId xmlns:a16="http://schemas.microsoft.com/office/drawing/2014/main" id="{42AA2D89-2528-4F1A-B15A-9CC3B532176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2116440" y="4381723"/>
                <a:ext cx="9146160" cy="1069560"/>
              </a:xfrm>
              <a:prstGeom prst="rect">
                <a:avLst/>
              </a:prstGeom>
            </p:spPr>
          </p:pic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403FF6C3-D4D6-27A7-CD66-F8B264ED879F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851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Improvement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34E510-E5A7-C110-572C-514FFA8F97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27292" y="2007917"/>
            <a:ext cx="5603745" cy="3672468"/>
          </a:xfrm>
          <a:prstGeom prst="rect">
            <a:avLst/>
          </a:prstGeom>
          <a:noFill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0504E602-EA73-2446-4763-295AF47ED399}"/>
                  </a:ext>
                </a:extLst>
              </p14:cNvPr>
              <p14:cNvContentPartPr/>
              <p14:nvPr/>
            </p14:nvContentPartPr>
            <p14:xfrm>
              <a:off x="5996880" y="543600"/>
              <a:ext cx="3367800" cy="6948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0504E602-EA73-2446-4763-295AF47ED399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87520" y="534240"/>
                <a:ext cx="3386520" cy="7135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8A9039B6-CB32-EB98-0085-BA66EFF71759}"/>
              </a:ext>
            </a:extLst>
          </p:cNvPr>
          <p:cNvSpPr txBox="1"/>
          <p:nvPr/>
        </p:nvSpPr>
        <p:spPr>
          <a:xfrm>
            <a:off x="350876" y="6397524"/>
            <a:ext cx="437472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Image credit: </a:t>
            </a:r>
            <a:r>
              <a:rPr lang="en-US" i="1" dirty="0">
                <a:solidFill>
                  <a:schemeClr val="bg1">
                    <a:lumMod val="75000"/>
                  </a:schemeClr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Ketrina Yim, UC Berkeley</a:t>
            </a:r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37059479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Policy Iteration:</a:t>
            </a:r>
          </a:p>
        </p:txBody>
      </p:sp>
      <p:sp>
        <p:nvSpPr>
          <p:cNvPr id="1762307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13178"/>
            <a:ext cx="11329350" cy="2039539"/>
          </a:xfrm>
        </p:spPr>
        <p:txBody>
          <a:bodyPr/>
          <a:lstStyle/>
          <a:p>
            <a:r>
              <a:rPr lang="en-US" dirty="0"/>
              <a:t>Evaluation: For fixed current policy </a:t>
            </a:r>
            <a:r>
              <a:rPr lang="en-US" dirty="0">
                <a:sym typeface="Symbol" pitchFamily="18" charset="2"/>
              </a:rPr>
              <a:t>, find values with policy evaluation:</a:t>
            </a:r>
          </a:p>
          <a:p>
            <a:pPr lvl="1"/>
            <a:r>
              <a:rPr lang="en-US" sz="2800" dirty="0">
                <a:sym typeface="Symbol" pitchFamily="18" charset="2"/>
              </a:rPr>
              <a:t>Iterate until values converge:</a:t>
            </a:r>
          </a:p>
          <a:p>
            <a:endParaRPr lang="en-US" dirty="0">
              <a:sym typeface="Symbol" pitchFamily="18" charset="2"/>
            </a:endParaRPr>
          </a:p>
          <a:p>
            <a:endParaRPr lang="en-US" dirty="0">
              <a:sym typeface="Symbol" pitchFamily="18" charset="2"/>
            </a:endParaRPr>
          </a:p>
          <a:p>
            <a:r>
              <a:rPr lang="en-US" dirty="0"/>
              <a:t>Improvement: For fixed values, get a better policy using </a:t>
            </a:r>
            <a:r>
              <a:rPr lang="en-US" b="1" dirty="0"/>
              <a:t>policy extraction</a:t>
            </a:r>
          </a:p>
          <a:p>
            <a:pPr lvl="1"/>
            <a:r>
              <a:rPr lang="en-US" sz="2800" dirty="0"/>
              <a:t>One-step look-ahead:</a:t>
            </a:r>
          </a:p>
          <a:p>
            <a:endParaRPr lang="en-US" dirty="0">
              <a:sym typeface="Symbol" pitchFamily="18" charset="2"/>
            </a:endParaRPr>
          </a:p>
          <a:p>
            <a:endParaRPr lang="en-US" dirty="0">
              <a:sym typeface="Symbol" pitchFamily="18" charset="2"/>
            </a:endParaRPr>
          </a:p>
          <a:p>
            <a:r>
              <a:rPr lang="en-US" sz="2800" dirty="0">
                <a:solidFill>
                  <a:srgbClr val="CC0000"/>
                </a:solidFill>
              </a:rPr>
              <a:t>Policy iteration</a:t>
            </a:r>
          </a:p>
          <a:p>
            <a:pPr lvl="1"/>
            <a:r>
              <a:rPr lang="en-US" sz="2800" dirty="0"/>
              <a:t>It’s still optimal!</a:t>
            </a:r>
          </a:p>
          <a:p>
            <a:pPr lvl="1"/>
            <a:r>
              <a:rPr lang="en-US" sz="2800" dirty="0"/>
              <a:t>Can converge faster under some conditions</a:t>
            </a:r>
          </a:p>
          <a:p>
            <a:endParaRPr lang="en-US" dirty="0">
              <a:sym typeface="Symbol" pitchFamily="18" charset="2"/>
            </a:endParaRPr>
          </a:p>
        </p:txBody>
      </p:sp>
      <p:pic>
        <p:nvPicPr>
          <p:cNvPr id="9" name="Picture 8" descr="txp_fig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/>
          <a:stretch>
            <a:fillRect/>
          </a:stretch>
        </p:blipFill>
        <p:spPr bwMode="auto">
          <a:xfrm>
            <a:off x="2030087" y="2132947"/>
            <a:ext cx="7834776" cy="690721"/>
          </a:xfrm>
          <a:prstGeom prst="rect">
            <a:avLst/>
          </a:prstGeom>
          <a:noFill/>
          <a:ln/>
          <a:effectLst/>
        </p:spPr>
      </p:pic>
      <p:pic>
        <p:nvPicPr>
          <p:cNvPr id="10" name="Picture 9" descr="txp_fig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5" cstate="print"/>
          <a:stretch>
            <a:fillRect/>
          </a:stretch>
        </p:blipFill>
        <p:spPr bwMode="auto">
          <a:xfrm>
            <a:off x="2030087" y="4011332"/>
            <a:ext cx="7215495" cy="641061"/>
          </a:xfrm>
          <a:prstGeom prst="rect">
            <a:avLst/>
          </a:prstGeom>
          <a:noFill/>
          <a:ln/>
          <a:effectLst/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6FC89D8E-5540-55F4-8650-2A6EF3F4F1BC}"/>
                  </a:ext>
                </a:extLst>
              </p14:cNvPr>
              <p14:cNvContentPartPr/>
              <p14:nvPr/>
            </p14:nvContentPartPr>
            <p14:xfrm>
              <a:off x="461160" y="1634040"/>
              <a:ext cx="10313280" cy="3121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6FC89D8E-5540-55F4-8650-2A6EF3F4F1BC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451800" y="1624680"/>
                <a:ext cx="10332000" cy="3140640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120EE04C-F132-63DC-40FC-F5B7424D9C16}"/>
              </a:ext>
            </a:extLst>
          </p:cNvPr>
          <p:cNvSpPr txBox="1"/>
          <p:nvPr/>
        </p:nvSpPr>
        <p:spPr>
          <a:xfrm>
            <a:off x="350876" y="6392081"/>
            <a:ext cx="27950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75000"/>
                  </a:schemeClr>
                </a:solidFill>
              </a:rPr>
              <a:t>Slide credit: UC Berkeley AI 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Two Methods for Solving MDPs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61283" name="Rectangle 3"/>
              <p:cNvSpPr>
                <a:spLocks noGrp="1" noChangeArrowheads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Value iteration + policy extraction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sz="2800" dirty="0">
                    <a:solidFill>
                      <a:schemeClr val="tx2"/>
                    </a:solidFill>
                  </a:rPr>
                  <a:t>Step 1</a:t>
                </a:r>
                <a:r>
                  <a:rPr lang="en-US" sz="2800" dirty="0"/>
                  <a:t>:</a:t>
                </a:r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r>
                  <a:rPr lang="en-US" sz="2800" dirty="0">
                    <a:solidFill>
                      <a:srgbClr val="C00000"/>
                    </a:solidFill>
                  </a:rPr>
                  <a:t>Value iteration</a:t>
                </a:r>
                <a:r>
                  <a:rPr lang="en-US" sz="2800" dirty="0"/>
                  <a:t>: </a:t>
                </a:r>
              </a:p>
              <a:p>
                <a:pPr marL="0" lvl="1" indent="0">
                  <a:buClr>
                    <a:schemeClr val="tx1"/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b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𝑘</m:t>
                                    </m:r>
                                  </m:sub>
                                </m:sSub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d>
                          </m:e>
                        </m:nary>
                      </m:e>
                    </m:func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 ∀ </m:t>
                    </m:r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 </m:t>
                    </m:r>
                  </m:oMath>
                </a14:m>
                <a:r>
                  <a:rPr lang="en-US" sz="2800" b="1" dirty="0"/>
                  <a:t> until convergence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sz="2800" dirty="0">
                    <a:solidFill>
                      <a:schemeClr val="tx2"/>
                    </a:solidFill>
                  </a:rPr>
                  <a:t>Step 2</a:t>
                </a:r>
                <a:r>
                  <a:rPr lang="en-US" sz="2800" dirty="0"/>
                  <a:t>:</a:t>
                </a:r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r>
                  <a:rPr lang="en-US" sz="2800" dirty="0">
                    <a:solidFill>
                      <a:srgbClr val="C00000"/>
                    </a:solidFill>
                  </a:rPr>
                  <a:t>Policy extraction</a:t>
                </a:r>
                <a:r>
                  <a:rPr lang="en-US" sz="2800" dirty="0"/>
                  <a:t>:</a:t>
                </a:r>
              </a:p>
              <a:p>
                <a:pPr marL="0" lvl="1" indent="0">
                  <a:buClr>
                    <a:schemeClr val="tx1"/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[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𝑅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+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𝛾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𝑉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]</m:t>
                            </m:r>
                          </m:e>
                        </m:nary>
                      </m:e>
                    </m:func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 ∀ </m:t>
                    </m:r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dirty="0"/>
              </a:p>
              <a:p>
                <a:endParaRPr lang="en-US" sz="1000" dirty="0"/>
              </a:p>
              <a:p>
                <a:r>
                  <a:rPr lang="en-US" sz="2800" dirty="0"/>
                  <a:t>Policy iteration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sz="2800" dirty="0">
                    <a:solidFill>
                      <a:schemeClr val="tx2"/>
                    </a:solidFill>
                  </a:rPr>
                  <a:t>Step 1</a:t>
                </a:r>
                <a:r>
                  <a:rPr lang="en-US" sz="2800" dirty="0"/>
                  <a:t>:</a:t>
                </a:r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r>
                  <a:rPr lang="en-US" sz="2800" dirty="0">
                    <a:solidFill>
                      <a:srgbClr val="C00000"/>
                    </a:solidFill>
                  </a:rPr>
                  <a:t>Policy evaluation</a:t>
                </a:r>
                <a:r>
                  <a:rPr lang="en-US" sz="2800" dirty="0"/>
                  <a:t>: </a:t>
                </a:r>
              </a:p>
              <a:p>
                <a:pPr marL="0" lvl="1" indent="0">
                  <a:buClr>
                    <a:schemeClr val="tx1"/>
                  </a:buClr>
                  <a:buNone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Sup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𝑉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1</m:t>
                        </m:r>
                      </m:sub>
                      <m:sup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𝜋</m:t>
                        </m:r>
                      </m:sup>
                    </m:sSubSup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naryPr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′</m:t>
                        </m:r>
                      </m:sub>
                      <m:sup/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𝑃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</m:d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[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𝑅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𝜋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</m:d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𝛾</m:t>
                        </m:r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𝑉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𝑘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𝜋</m:t>
                            </m:r>
                          </m:sup>
                        </m:sSubSup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</m:e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]</m:t>
                        </m:r>
                      </m:e>
                    </m:nary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 ∀ </m:t>
                    </m:r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</m:oMath>
                </a14:m>
                <a:r>
                  <a:rPr lang="en-US" sz="2800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r>
                  <a:rPr lang="en-US" sz="2800" b="1" dirty="0"/>
                  <a:t>until convergence</a:t>
                </a:r>
              </a:p>
              <a:p>
                <a:pPr lvl="1">
                  <a:buClr>
                    <a:schemeClr val="tx1"/>
                  </a:buClr>
                </a:pPr>
                <a:r>
                  <a:rPr lang="en-US" sz="2800" dirty="0">
                    <a:solidFill>
                      <a:schemeClr val="tx2"/>
                    </a:solidFill>
                  </a:rPr>
                  <a:t>Step 2</a:t>
                </a:r>
                <a:r>
                  <a:rPr lang="en-US" sz="2800" dirty="0"/>
                  <a:t>:</a:t>
                </a:r>
                <a:r>
                  <a:rPr lang="en-US" sz="2800" dirty="0">
                    <a:solidFill>
                      <a:schemeClr val="tx2"/>
                    </a:solidFill>
                  </a:rPr>
                  <a:t> </a:t>
                </a:r>
                <a:r>
                  <a:rPr lang="en-US" sz="2800" dirty="0">
                    <a:solidFill>
                      <a:srgbClr val="C00000"/>
                    </a:solidFill>
                  </a:rPr>
                  <a:t>Policy improvement</a:t>
                </a:r>
                <a:r>
                  <a:rPr lang="en-US" sz="2800" dirty="0"/>
                  <a:t>:</a:t>
                </a:r>
              </a:p>
              <a:p>
                <a:pPr marL="0" lvl="1" indent="0">
                  <a:buClr>
                    <a:schemeClr val="tx1"/>
                  </a:buClr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𝜋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𝑛𝑒𝑤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  <m:t>𝑠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=</m:t>
                    </m:r>
                    <m:func>
                      <m:funcPr>
                        <m:ctrlPr>
                          <a:rPr lang="en-US" i="1">
                            <a:latin typeface="Cambria Math" panose="02040503050406030204" pitchFamily="18" charset="0"/>
                            <a:cs typeface="Calibri" panose="020F0502020204030204" pitchFamily="34" charset="0"/>
                          </a:rPr>
                        </m:ctrlPr>
                      </m:funcPr>
                      <m:fName>
                        <m:limLow>
                          <m:limLowPr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limLowPr>
                          <m:e>
                            <m:r>
                              <m:rPr>
                                <m:sty m:val="p"/>
                              </m:rPr>
                              <a:rPr lang="en-US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argmax</m:t>
                            </m:r>
                          </m:e>
                          <m:lim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𝑎</m:t>
                            </m:r>
                          </m:lim>
                        </m:limLow>
                      </m:fName>
                      <m:e>
                        <m:nary>
                          <m:naryPr>
                            <m:chr m:val="∑"/>
                            <m:supHide m:val="on"/>
                            <m:ctrlP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𝑠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′</m:t>
                            </m:r>
                          </m:sub>
                          <m:sup/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  <a:cs typeface="Calibri" panose="020F0502020204030204" pitchFamily="34" charset="0"/>
                              </a:rPr>
                              <m:t>𝑃</m:t>
                            </m:r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</m:e>
                                  <m:sup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′</m:t>
                                    </m:r>
                                  </m:sup>
                                </m:sSup>
                              </m:e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𝑠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,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𝑎</m:t>
                                </m:r>
                              </m:e>
                            </m:d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𝑅</m:t>
                                </m:r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𝑠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𝑎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,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  <a:cs typeface="Calibri" panose="020F0502020204030204" pitchFamily="34" charset="0"/>
                                  </a:rPr>
                                  <m:t>𝛾</m:t>
                                </m:r>
                                <m:sSup>
                                  <m:sSup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  <m:t>𝑉</m:t>
                                    </m:r>
                                  </m:e>
                                  <m:sup>
                                    <m:sSub>
                                      <m:sSub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𝜋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𝑜𝑙𝑑</m:t>
                                        </m:r>
                                      </m:sub>
                                    </m:sSub>
                                  </m:sup>
                                </m:sSup>
                                <m:d>
                                  <m:d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  <a:cs typeface="Calibri" panose="020F0502020204030204" pitchFamily="34" charset="0"/>
                                      </a:rPr>
                                    </m:ctrlPr>
                                  </m:dPr>
                                  <m:e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𝑠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  <a:cs typeface="Calibri" panose="020F0502020204030204" pitchFamily="34" charset="0"/>
                                          </a:rPr>
                                          <m:t>′</m:t>
                                        </m:r>
                                      </m:sup>
                                    </m:sSup>
                                  </m:e>
                                </m:d>
                              </m:e>
                            </m:d>
                          </m:e>
                        </m:nary>
                      </m:e>
                    </m:func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,  ∀ </m:t>
                    </m:r>
                    <m:r>
                      <a:rPr lang="en-US" i="1">
                        <a:latin typeface="Cambria Math" panose="02040503050406030204" pitchFamily="18" charset="0"/>
                        <a:cs typeface="Calibri" panose="020F0502020204030204" pitchFamily="34" charset="0"/>
                      </a:rPr>
                      <m:t>𝑠</m:t>
                    </m:r>
                  </m:oMath>
                </a14:m>
                <a:r>
                  <a:rPr lang="en-US" dirty="0">
                    <a:latin typeface="Calibri" panose="020F0502020204030204" pitchFamily="34" charset="0"/>
                    <a:cs typeface="Calibri" panose="020F0502020204030204" pitchFamily="34" charset="0"/>
                  </a:rPr>
                  <a:t> </a:t>
                </a:r>
                <a:endParaRPr lang="en-US" sz="2800" dirty="0"/>
              </a:p>
              <a:p>
                <a:pPr lvl="1">
                  <a:buClr>
                    <a:schemeClr val="tx1"/>
                  </a:buClr>
                </a:pPr>
                <a:r>
                  <a:rPr lang="en-US" sz="2800" dirty="0">
                    <a:solidFill>
                      <a:schemeClr val="tx2"/>
                    </a:solidFill>
                  </a:rPr>
                  <a:t>Repeat</a:t>
                </a:r>
                <a:r>
                  <a:rPr lang="en-US" sz="2800" dirty="0"/>
                  <a:t> steps until policy converges</a:t>
                </a:r>
              </a:p>
              <a:p>
                <a:pPr marL="0" lvl="1" indent="0">
                  <a:buNone/>
                </a:pPr>
                <a:endParaRPr lang="en-US" sz="2400" dirty="0"/>
              </a:p>
            </p:txBody>
          </p:sp>
        </mc:Choice>
        <mc:Fallback xmlns="">
          <p:sp>
            <p:nvSpPr>
              <p:cNvPr id="1761283" name="Rectangle 3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5090" b="-18652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04CF200-39AC-CB6C-5654-9FFA6BFC97B7}"/>
                  </a:ext>
                </a:extLst>
              </p14:cNvPr>
              <p14:cNvContentPartPr/>
              <p14:nvPr/>
            </p14:nvContentPartPr>
            <p14:xfrm>
              <a:off x="93600" y="96480"/>
              <a:ext cx="11393280" cy="6631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04CF200-39AC-CB6C-5654-9FFA6BFC97B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4240" y="87120"/>
                <a:ext cx="11412000" cy="6650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75407448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Comparison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495300" y="1102743"/>
            <a:ext cx="11621938" cy="5257800"/>
          </a:xfrm>
        </p:spPr>
        <p:txBody>
          <a:bodyPr/>
          <a:lstStyle/>
          <a:p>
            <a:r>
              <a:rPr lang="en-US" dirty="0"/>
              <a:t>Both value iteration and policy iteration compute the same thing                     (all optimal values)</a:t>
            </a:r>
          </a:p>
          <a:p>
            <a:pPr lvl="3"/>
            <a:endParaRPr lang="en-US" sz="1400" dirty="0"/>
          </a:p>
          <a:p>
            <a:r>
              <a:rPr lang="en-US" dirty="0"/>
              <a:t>In value iteration:</a:t>
            </a:r>
          </a:p>
          <a:p>
            <a:pPr lvl="1"/>
            <a:r>
              <a:rPr lang="en-US" dirty="0"/>
              <a:t>Every iteration updates both the values and (implicitly) the policy</a:t>
            </a:r>
          </a:p>
          <a:p>
            <a:pPr lvl="1"/>
            <a:r>
              <a:rPr lang="en-US" dirty="0"/>
              <a:t>We don’t track the policy, but taking the max over actions implicitly </a:t>
            </a:r>
            <a:r>
              <a:rPr lang="en-US" dirty="0" err="1"/>
              <a:t>recomputes</a:t>
            </a:r>
            <a:r>
              <a:rPr lang="en-US" dirty="0"/>
              <a:t> it</a:t>
            </a:r>
          </a:p>
          <a:p>
            <a:pPr lvl="3"/>
            <a:endParaRPr lang="en-US" sz="1400" dirty="0"/>
          </a:p>
          <a:p>
            <a:r>
              <a:rPr lang="en-US" dirty="0"/>
              <a:t>In policy iteration:</a:t>
            </a:r>
          </a:p>
          <a:p>
            <a:pPr lvl="1"/>
            <a:r>
              <a:rPr lang="en-US" dirty="0"/>
              <a:t>We do several passes that update values with fixed policy (each pass is fast because we consider only one action, not all of them; however we do </a:t>
            </a:r>
            <a:r>
              <a:rPr lang="en-US" b="1" dirty="0"/>
              <a:t>many</a:t>
            </a:r>
            <a:r>
              <a:rPr lang="en-US" dirty="0"/>
              <a:t> passes)</a:t>
            </a:r>
          </a:p>
          <a:p>
            <a:pPr lvl="1"/>
            <a:r>
              <a:rPr lang="en-US" dirty="0"/>
              <a:t>After the policy is evaluated, a new policy is chosen (with (</a:t>
            </a:r>
            <a:r>
              <a:rPr lang="en-US" dirty="0" err="1"/>
              <a:t>arg</a:t>
            </a:r>
            <a:r>
              <a:rPr lang="en-US" dirty="0"/>
              <a:t>)max like value iteration)</a:t>
            </a:r>
          </a:p>
          <a:p>
            <a:pPr lvl="1"/>
            <a:r>
              <a:rPr lang="en-US" dirty="0"/>
              <a:t>The new policy will be better (or we’re done)</a:t>
            </a:r>
          </a:p>
          <a:p>
            <a:pPr lvl="4"/>
            <a:endParaRPr lang="en-US" sz="1400" dirty="0"/>
          </a:p>
          <a:p>
            <a:pPr>
              <a:spcBef>
                <a:spcPts val="1200"/>
              </a:spcBef>
            </a:pPr>
            <a:r>
              <a:rPr lang="en-US" dirty="0"/>
              <a:t>(Both are </a:t>
            </a:r>
            <a:r>
              <a:rPr lang="en-US" dirty="0">
                <a:solidFill>
                  <a:srgbClr val="C00000"/>
                </a:solidFill>
              </a:rPr>
              <a:t>dynamic programs </a:t>
            </a:r>
            <a:r>
              <a:rPr lang="en-US" dirty="0"/>
              <a:t>for solving MDPs)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Summary: MDP Algorithms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11197078" cy="2039539"/>
          </a:xfrm>
        </p:spPr>
        <p:txBody>
          <a:bodyPr/>
          <a:lstStyle/>
          <a:p>
            <a:r>
              <a:rPr lang="en-US" sz="2800" dirty="0"/>
              <a:t>So you want to….</a:t>
            </a:r>
          </a:p>
          <a:p>
            <a:pPr lvl="1"/>
            <a:r>
              <a:rPr lang="en-US" sz="2800" dirty="0"/>
              <a:t>Compute optimal </a:t>
            </a:r>
            <a:r>
              <a:rPr lang="en-US" sz="2800" dirty="0">
                <a:solidFill>
                  <a:srgbClr val="C00000"/>
                </a:solidFill>
              </a:rPr>
              <a:t>values</a:t>
            </a:r>
            <a:r>
              <a:rPr lang="en-US" sz="2800" dirty="0"/>
              <a:t>: use </a:t>
            </a:r>
            <a:r>
              <a:rPr lang="en-US" sz="2800" dirty="0">
                <a:solidFill>
                  <a:schemeClr val="tx2"/>
                </a:solidFill>
              </a:rPr>
              <a:t>value iteration </a:t>
            </a:r>
            <a:r>
              <a:rPr lang="en-US" sz="2800" dirty="0"/>
              <a:t>or </a:t>
            </a:r>
            <a:r>
              <a:rPr lang="en-US" sz="2800" dirty="0">
                <a:solidFill>
                  <a:schemeClr val="tx2"/>
                </a:solidFill>
              </a:rPr>
              <a:t>policy iteration</a:t>
            </a:r>
          </a:p>
          <a:p>
            <a:pPr lvl="1"/>
            <a:r>
              <a:rPr lang="en-US" sz="2800" dirty="0"/>
              <a:t>Compute </a:t>
            </a:r>
            <a:r>
              <a:rPr lang="en-US" sz="2800" dirty="0">
                <a:solidFill>
                  <a:srgbClr val="C00000"/>
                </a:solidFill>
              </a:rPr>
              <a:t>values</a:t>
            </a:r>
            <a:r>
              <a:rPr lang="en-US" sz="2800" dirty="0"/>
              <a:t> for a particular </a:t>
            </a:r>
            <a:r>
              <a:rPr lang="en-US" sz="2800" dirty="0">
                <a:solidFill>
                  <a:srgbClr val="C00000"/>
                </a:solidFill>
              </a:rPr>
              <a:t>policy</a:t>
            </a:r>
            <a:r>
              <a:rPr lang="en-US" sz="2800" dirty="0"/>
              <a:t>: use </a:t>
            </a:r>
            <a:r>
              <a:rPr lang="en-US" sz="2800" dirty="0">
                <a:solidFill>
                  <a:schemeClr val="tx2"/>
                </a:solidFill>
              </a:rPr>
              <a:t>policy evaluation</a:t>
            </a:r>
          </a:p>
          <a:p>
            <a:pPr lvl="1"/>
            <a:r>
              <a:rPr lang="en-US" sz="2800" dirty="0"/>
              <a:t>Turn your </a:t>
            </a:r>
            <a:r>
              <a:rPr lang="en-US" sz="2800" dirty="0">
                <a:solidFill>
                  <a:srgbClr val="C00000"/>
                </a:solidFill>
              </a:rPr>
              <a:t>values</a:t>
            </a:r>
            <a:r>
              <a:rPr lang="en-US" sz="2800" dirty="0"/>
              <a:t> into a </a:t>
            </a:r>
            <a:r>
              <a:rPr lang="en-US" sz="2800" dirty="0">
                <a:solidFill>
                  <a:srgbClr val="C00000"/>
                </a:solidFill>
              </a:rPr>
              <a:t>policy</a:t>
            </a:r>
            <a:r>
              <a:rPr lang="en-US" sz="2800" dirty="0"/>
              <a:t>: use </a:t>
            </a:r>
            <a:r>
              <a:rPr lang="en-US" sz="2800" dirty="0">
                <a:solidFill>
                  <a:schemeClr val="tx2"/>
                </a:solidFill>
              </a:rPr>
              <a:t>policy extraction </a:t>
            </a:r>
            <a:r>
              <a:rPr lang="en-US" sz="2800" dirty="0"/>
              <a:t>(one-step </a:t>
            </a:r>
            <a:r>
              <a:rPr lang="en-US" sz="2800" dirty="0" err="1"/>
              <a:t>lookahead</a:t>
            </a:r>
            <a:r>
              <a:rPr lang="en-US" sz="2800" dirty="0"/>
              <a:t>)</a:t>
            </a:r>
          </a:p>
          <a:p>
            <a:pPr lvl="1"/>
            <a:endParaRPr lang="en-US" sz="2400" dirty="0"/>
          </a:p>
          <a:p>
            <a:r>
              <a:rPr lang="en-US" sz="2800" dirty="0"/>
              <a:t>These all look the same!</a:t>
            </a:r>
          </a:p>
          <a:p>
            <a:pPr lvl="1"/>
            <a:r>
              <a:rPr lang="en-US" sz="2800" dirty="0"/>
              <a:t>They basically are – they are all variations of Bellman updates</a:t>
            </a:r>
          </a:p>
          <a:p>
            <a:pPr lvl="1"/>
            <a:r>
              <a:rPr lang="en-US" sz="2800" dirty="0"/>
              <a:t>They all use one-step lookahead expectimax fragments</a:t>
            </a:r>
          </a:p>
          <a:p>
            <a:pPr lvl="1"/>
            <a:r>
              <a:rPr lang="en-US" sz="2800" dirty="0"/>
              <a:t>They differ only in whether we plug in a fixed policy or max over actions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4D9A8CF-BBA6-469E-947E-DF15154F01EF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343BACD-98CE-4875-8D14-C391C366B44B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Standard expectimax: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07A4C8F-ED06-579A-E55D-69A7A8867FBB}"/>
                  </a:ext>
                </a:extLst>
              </p14:cNvPr>
              <p14:cNvContentPartPr/>
              <p14:nvPr/>
            </p14:nvContentPartPr>
            <p14:xfrm>
              <a:off x="199080" y="2634120"/>
              <a:ext cx="2465280" cy="28911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07A4C8F-ED06-579A-E55D-69A7A8867FBB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89720" y="2624760"/>
                <a:ext cx="2484000" cy="29098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028159884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E8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fun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  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00E8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00E8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00E8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00B05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B05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00B05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0000E8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0000E8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CD579E-0965-4124-92A1-E29A8195F7AE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79E4F8-F281-4891-B278-63D84985E80E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Standard expectimax: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44B5D4D7-747B-FEEF-3974-11A8A7D86987}"/>
                  </a:ext>
                </a:extLst>
              </p14:cNvPr>
              <p14:cNvContentPartPr/>
              <p14:nvPr/>
            </p14:nvContentPartPr>
            <p14:xfrm>
              <a:off x="0" y="78120"/>
              <a:ext cx="12111480" cy="60562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44B5D4D7-747B-FEEF-3974-11A8A7D8698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-9360" y="68760"/>
                <a:ext cx="12130200" cy="6075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515183032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improvement: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6F63766-8B8C-473C-930F-74C833A2DEED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082129-AAF6-4C60-8E9C-68821C9F6305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Standard expectimax:</a:t>
            </a:r>
          </a:p>
        </p:txBody>
      </p:sp>
    </p:spTree>
    <p:extLst>
      <p:ext uri="{BB962C8B-B14F-4D97-AF65-F5344CB8AC3E}">
        <p14:creationId xmlns:p14="http://schemas.microsoft.com/office/powerpoint/2010/main" val="3268182966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61E4E8-609A-4C98-A80D-CD7885BAE2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MDP Notation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8FF0B6D-0DBB-4B3C-B656-1F586DA7F21B}"/>
              </a:ext>
            </a:extLst>
          </p:cNvPr>
          <p:cNvSpPr txBox="1"/>
          <p:nvPr/>
        </p:nvSpPr>
        <p:spPr>
          <a:xfrm>
            <a:off x="509052" y="1301015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Standard expectimax: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/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𝑉</m:t>
                      </m:r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endChr m:val="|"/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dirty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dirty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dirty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</m:t>
                              </m:r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∗</m:t>
                          </m:r>
                        </m:sup>
                      </m:s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∗</m:t>
                                      </m:r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b>
                                    <m:sSub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b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𝑘</m:t>
                                      </m:r>
                                    </m:sub>
                                  </m:sSub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𝑄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𝑎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func>
                            <m:func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funcPr>
                            <m:fName>
                              <m:limLow>
                                <m:limLow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limLowPr>
                                <m:e>
                                  <m:r>
                                    <m:rPr>
                                      <m:sty m:val="p"/>
                                    </m:rPr>
                                    <a:rPr kumimoji="0" lang="en-US" sz="2000" b="0" i="0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max</m:t>
                                  </m:r>
                                </m:e>
                                <m:lim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srgbClr val="C00000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lim>
                              </m:limLow>
                            </m:fName>
                            <m:e>
                              <m:sSub>
                                <m:sSub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𝑄</m:t>
                                  </m:r>
                                </m:e>
                                <m:sub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(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)]</m:t>
                              </m:r>
                            </m:e>
                          </m:func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,  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  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∀ </m:t>
                      </m:r>
                      <m:r>
                        <a:rPr kumimoji="0" lang="en-US" sz="2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𝑎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</m:t>
                              </m:r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[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𝑅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+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𝛾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]</m:t>
                              </m:r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Sup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𝑉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𝑘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1</m:t>
                          </m:r>
                        </m:sub>
                        <m:sup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sup>
                      </m:sSubSup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nary>
                        <m:naryPr>
                          <m:chr m:val="∑"/>
                          <m:supHide m:val="on"/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naryPr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′</m:t>
                          </m:r>
                        </m:sub>
                        <m:sup/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𝑃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srgbClr val="C00000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[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𝑅</m:t>
                          </m:r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</m:d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+</m:t>
                          </m:r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𝛾</m:t>
                          </m:r>
                          <m:sSubSup>
                            <m:sSubSup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sSubSupPr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𝑉</m:t>
                              </m:r>
                            </m:e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𝑘</m:t>
                              </m:r>
                            </m:sub>
                            <m:sup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𝜋</m:t>
                              </m:r>
                            </m:sup>
                          </m:sSubSup>
                          <m:d>
                            <m:d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]</m:t>
                          </m:r>
                        </m:e>
                      </m:nary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sSub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𝜋</m:t>
                          </m:r>
                        </m:e>
                        <m:sub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C0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𝑛𝑒𝑤</m:t>
                          </m:r>
                        </m:sub>
                      </m:sSub>
                      <m:d>
                        <m:d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dPr>
                        <m:e>
                          <m: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  <m:t>𝑠</m:t>
                          </m:r>
                        </m:e>
                      </m:d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=</m:t>
                      </m:r>
                      <m:func>
                        <m:funcPr>
                          <m:ctrlPr>
                            <a:rPr kumimoji="0" lang="en-US" sz="20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 panose="020F0502020204030204" pitchFamily="34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srgbClr val="C00000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arg</m:t>
                              </m:r>
                              <m:r>
                                <m:rPr>
                                  <m:sty m:val="p"/>
                                </m:rPr>
                                <a:rPr kumimoji="0" lang="en-US" sz="2000" b="0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max</m:t>
                              </m:r>
                            </m:e>
                            <m:lim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𝑎</m:t>
                              </m:r>
                            </m:lim>
                          </m:limLow>
                        </m:fName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𝑠</m:t>
                              </m:r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′</m:t>
                              </m:r>
                            </m:sub>
                            <m:sup/>
                            <m:e>
                              <m:r>
                                <a:rPr kumimoji="0" lang="en-US" sz="20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Calibri" panose="020F0502020204030204" pitchFamily="34" charset="0"/>
                                </a:rPr>
                                <m:t>𝑃</m:t>
                              </m:r>
                              <m:d>
                                <m:dPr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</m:e>
                                    <m:sup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e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𝑠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,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𝑎</m:t>
                                  </m:r>
                                </m:e>
                              </m:d>
                              <m:d>
                                <m:dPr>
                                  <m:begChr m:val="["/>
                                  <m:endChr m:val="]"/>
                                  <m:ctrlP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</m:ctrlPr>
                                </m:dPr>
                                <m:e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𝑅</m:t>
                                  </m:r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𝑠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𝑎</m:t>
                                      </m:r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,</m:t>
                                      </m:r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+</m:t>
                                  </m:r>
                                  <m:r>
                                    <a:rPr kumimoji="0" lang="en-US" sz="2000" b="0" i="1" u="none" strike="noStrike" kern="120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Calibri" panose="020F0502020204030204" pitchFamily="34" charset="0"/>
                                    </a:rPr>
                                    <m:t>𝛾</m:t>
                                  </m:r>
                                  <m:sSup>
                                    <m:sSup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  <m:t>𝑉</m:t>
                                      </m:r>
                                    </m:e>
                                    <m:sup>
                                      <m:sSub>
                                        <m:sSub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𝜋</m:t>
                                          </m:r>
                                        </m:e>
                                        <m:sub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srgbClr val="C00000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𝑜𝑙𝑑</m:t>
                                          </m:r>
                                        </m:sub>
                                      </m:sSub>
                                    </m:sup>
                                  </m:sSup>
                                  <m:d>
                                    <m:dPr>
                                      <m:ctrlPr>
                                        <a:rPr kumimoji="0" lang="en-US" sz="2000" b="0" i="1" u="none" strike="noStrike" kern="1200" cap="none" spc="0" normalizeH="0" baseline="0" noProof="0" smtClean="0">
                                          <a:ln>
                                            <a:noFill/>
                                          </a:ln>
                                          <a:solidFill>
                                            <a:prstClr val="black"/>
                                          </a:solidFill>
                                          <a:effectLst/>
                                          <a:uLnTx/>
                                          <a:uFillTx/>
                                          <a:latin typeface="Cambria Math" panose="02040503050406030204" pitchFamily="18" charset="0"/>
                                          <a:ea typeface="+mn-ea"/>
                                          <a:cs typeface="Calibri" panose="020F0502020204030204" pitchFamily="34" charset="0"/>
                                        </a:rPr>
                                      </m:ctrlPr>
                                    </m:dPr>
                                    <m:e>
                                      <m:sSup>
                                        <m:sSupPr>
                                          <m:ctrlP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</m:ctrlPr>
                                        </m:sSupPr>
                                        <m:e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𝑠</m:t>
                                          </m:r>
                                        </m:e>
                                        <m:sup>
                                          <m:r>
                                            <a:rPr kumimoji="0" lang="en-US" sz="2000" b="0" i="1" u="none" strike="noStrike" kern="1200" cap="none" spc="0" normalizeH="0" baseline="0" noProof="0" smtClean="0">
                                              <a:ln>
                                                <a:noFill/>
                                              </a:ln>
                                              <a:solidFill>
                                                <a:prstClr val="black"/>
                                              </a:solidFill>
                                              <a:effectLst/>
                                              <a:uLnTx/>
                                              <a:uFillTx/>
                                              <a:latin typeface="Cambria Math" panose="02040503050406030204" pitchFamily="18" charset="0"/>
                                              <a:ea typeface="+mn-ea"/>
                                              <a:cs typeface="Calibri" panose="020F0502020204030204" pitchFamily="34" charset="0"/>
                                            </a:rPr>
                                            <m:t>′</m:t>
                                          </m:r>
                                        </m:sup>
                                      </m:sSup>
                                    </m:e>
                                  </m:d>
                                </m:e>
                              </m:d>
                            </m:e>
                          </m:nary>
                        </m:e>
                      </m:func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,  ∀ </m:t>
                      </m:r>
                      <m:r>
                        <a:rPr kumimoji="0" lang="en-US" sz="20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 panose="020F0502020204030204" pitchFamily="34" charset="0"/>
                        </a:rPr>
                        <m:t>𝑠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endParaRPr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D64EA02-9426-41F6-A796-1FA52CB1519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26873" y="1149927"/>
                <a:ext cx="7668491" cy="56282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9119F65F-C6D8-4675-A09A-28505B495D7D}"/>
              </a:ext>
            </a:extLst>
          </p:cNvPr>
          <p:cNvSpPr txBox="1"/>
          <p:nvPr/>
        </p:nvSpPr>
        <p:spPr>
          <a:xfrm>
            <a:off x="552099" y="202667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Bellman equations: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CF1FAB8-B016-450C-BBCF-163CFF0AD157}"/>
              </a:ext>
            </a:extLst>
          </p:cNvPr>
          <p:cNvSpPr txBox="1"/>
          <p:nvPr/>
        </p:nvSpPr>
        <p:spPr>
          <a:xfrm>
            <a:off x="552099" y="274168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Value iteration: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9A87591-F8B0-4744-85F7-49C95A662ED2}"/>
              </a:ext>
            </a:extLst>
          </p:cNvPr>
          <p:cNvSpPr txBox="1"/>
          <p:nvPr/>
        </p:nvSpPr>
        <p:spPr>
          <a:xfrm>
            <a:off x="552099" y="3509420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Q-iteration: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82F2547-37AC-4B5A-839D-2EE017E2FB77}"/>
              </a:ext>
            </a:extLst>
          </p:cNvPr>
          <p:cNvSpPr txBox="1"/>
          <p:nvPr/>
        </p:nvSpPr>
        <p:spPr>
          <a:xfrm>
            <a:off x="509052" y="4252886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extraction: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F7E7F8D-7642-46A3-AE9F-9942B9115FD8}"/>
              </a:ext>
            </a:extLst>
          </p:cNvPr>
          <p:cNvSpPr txBox="1"/>
          <p:nvPr/>
        </p:nvSpPr>
        <p:spPr>
          <a:xfrm>
            <a:off x="509052" y="4992167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evaluation: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DDA41B4-1D5F-4A7E-8159-A198745C9E9C}"/>
              </a:ext>
            </a:extLst>
          </p:cNvPr>
          <p:cNvSpPr txBox="1"/>
          <p:nvPr/>
        </p:nvSpPr>
        <p:spPr>
          <a:xfrm>
            <a:off x="509052" y="5735633"/>
            <a:ext cx="315501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+mn-ea"/>
                <a:cs typeface="Calibri" panose="020F0502020204030204" pitchFamily="34" charset="0"/>
              </a:rPr>
              <a:t>Policy improvement: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E2722E8-719A-2FBB-1886-736B8D90F7B8}"/>
                  </a:ext>
                </a:extLst>
              </p14:cNvPr>
              <p14:cNvContentPartPr/>
              <p14:nvPr/>
            </p14:nvContentPartPr>
            <p14:xfrm>
              <a:off x="7485480" y="109800"/>
              <a:ext cx="4568040" cy="22896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E2722E8-719A-2FBB-1886-736B8D90F7B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476120" y="100440"/>
                <a:ext cx="4586760" cy="23083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8693846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=  template TPT1  env TPENV1  fore 0  back 16777215  eqnno 1"/>
  <p:tag name="FILENAME" val="TP_tmp"/>
  <p:tag name="ORIGWIDTH" val="7"/>
  <p:tag name="PICTUREFILESIZE" val="16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P(S_{t+1} = s' | S_t = s_t, A_t = a_t, S_{t-1}=s_{t-1},A_{t-1}, \ldots S_0 = s_0)  template TPT1  env TPENV1  fore 0  back 16777215  eqnno 1"/>
  <p:tag name="FILENAME" val="TP_tmp"/>
  <p:tag name="ORIGWIDTH" val="259"/>
  <p:tag name="PICTUREFILESIZE" val="824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P(S_{t+1} = s' | S_t = s_t, A_t = a_t)  template TPT1  env TPENV1  fore 0  back 16777215  eqnno 1"/>
  <p:tag name="FILENAME" val="TP_tmp"/>
  <p:tag name="ORIGWIDTH" val="126"/>
  <p:tag name="PICTUREFILESIZE" val="4726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9"/>
  <p:tag name="PICTUREFILESIZE" val="98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2"/>
  <p:tag name="PICTUREFILESIZE" val="170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^2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320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1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9"/>
  <p:tag name="PICTUREFILESIZE" val="98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2"/>
  <p:tag name="PICTUREFILESIZE" val="170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rickRed}{\gamma^2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2"/>
  <p:tag name="PICTUREFILESIZE" val="320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(\phantom{xxx})  template TPT1  env TPENV1  fore 0  back 16777215  eqnno 1"/>
  <p:tag name="FILENAME" val="TP_tmp"/>
  <p:tag name="ORIGWIDTH" val="34"/>
  <p:tag name="PICTUREFILESIZE" val="227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(\phantom{xxx})  template TPT1  env TPENV1  fore 0  back 16777215  eqnno 1"/>
  <p:tag name="FILENAME" val="TP_tmp"/>
  <p:tag name="ORIGWIDTH" val="34"/>
  <p:tag name="PICTUREFILESIZE" val="227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(\phantom{xxx})  template TPT1  env TPENV1  fore 0  back 16777215  eqnno 1"/>
  <p:tag name="FILENAME" val="TP_tmp"/>
  <p:tag name="ORIGWIDTH" val="34"/>
  <p:tag name="PICTUREFILESIZE" val="2278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(\phantom{xxx})  template TPT1  env TPENV1  fore 0  back 16777215  eqnno 1"/>
  <p:tag name="FILENAME" val="TP_tmp"/>
  <p:tag name="ORIGWIDTH" val="34"/>
  <p:tag name="PICTUREFILESIZE" val="208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(\phantom{xxx})  template TPT1  env TPENV1  fore 0  back 16777215  eqnno 1"/>
  <p:tag name="FILENAME" val="TP_tmp"/>
  <p:tag name="ORIGWIDTH" val="34"/>
  <p:tag name="PICTUREFILESIZE" val="2084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(\phantom{xxx})  template TPT1  env TPENV1  fore 0  back 16777215  eqnno 1"/>
  <p:tag name="FILENAME" val="TP_tmp"/>
  <p:tag name="ORIGWIDTH" val="34"/>
  <p:tag name="PICTUREFILESIZE" val="208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(\phantom{xxx})  template TPT1  env TPENV1  fore 0  back 16777215  eqnno 1"/>
  <p:tag name="FILENAME" val="TP_tmp"/>
  <p:tag name="ORIGWIDTH" val="34"/>
  <p:tag name="PICTUREFILESIZE" val="2364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3(\phantom{xxx})  template TPT1  env TPENV1  fore 0  back 16777215  eqnno 1"/>
  <p:tag name="FILENAME" val="TP_tmp"/>
  <p:tag name="ORIGWIDTH" val="34"/>
  <p:tag name="PICTUREFILESIZE" val="2417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3(\phantom{xxx})  template TPT1  env TPENV1  fore 0  back 16777215  eqnno 1"/>
  <p:tag name="FILENAME" val="TP_tmp"/>
  <p:tag name="ORIGWIDTH" val="34"/>
  <p:tag name="PICTUREFILESIZE" val="241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3(\phantom{xxx})  template TPT1  env TPENV1  fore 0  back 16777215  eqnno 1"/>
  <p:tag name="FILENAME" val="TP_tmp"/>
  <p:tag name="ORIGWIDTH" val="34"/>
  <p:tag name="PICTUREFILESIZE" val="241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4(\phantom{xxx})  template TPT1  env TPENV1  fore 0  back 16777215  eqnno 1"/>
  <p:tag name="FILENAME" val="TP_tmp"/>
  <p:tag name="ORIGWIDTH" val="34"/>
  <p:tag name="PICTUREFILESIZE" val="2228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4(\phantom{xxx})  template TPT1  env TPENV1  fore 0  back 16777215  eqnno 1"/>
  <p:tag name="FILENAME" val="TP_tmp"/>
  <p:tag name="ORIGWIDTH" val="34"/>
  <p:tag name="PICTUREFILESIZE" val="2228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4(\phantom{xxx})  template TPT1  env TPENV1  fore 0  back 16777215  eqnno 1"/>
  <p:tag name="FILENAME" val="TP_tmp"/>
  <p:tag name="ORIGWIDTH" val="34"/>
  <p:tag name="PICTUREFILESIZE" val="222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0  template TPT1  env TPENV1  fore 0  back 16777215  eqnno 1"/>
  <p:tag name="FILENAME" val="TP_tmp"/>
  <p:tag name="ORIGWIDTH" val="10"/>
  <p:tag name="PICTUREFILESIZE" val="134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1  template TPT1  env TPENV1  fore 0  back 16777215  eqnno 1"/>
  <p:tag name="FILENAME" val="TP_tmp"/>
  <p:tag name="ORIGWIDTH" val="9"/>
  <p:tag name="PICTUREFILESIZE" val="1157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template"/>
  <p:tag name="SOURCE" val="TPT1  equation V_2  template TPT1  env TPENV1  fore 0  back 16777215  eqnno 1"/>
  <p:tag name="FILENAME" val="TP_tmp"/>
  <p:tag name="ORIGWIDTH" val="10"/>
  <p:tag name="PICTUREFILESIZE" val="1396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ue}{V^*(s) = \max_a Q^*(s,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205"/>
  <p:tag name="PICTUREFILESIZE" val="1926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*(s) = \max_a \sum_{s'} T(s,a,s') \,\left[ R(s, a, s') + \gamma\, V^*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3"/>
  <p:tag name="PICTUREFILESIZE" val="46393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OliveGreen}{Q^*(s,a) = \sum_{s'} T(s,a,s') \left[ R(s,a,s') + \gamma V^*(s') 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31"/>
  <p:tag name="PICTUREFILESIZE" val="4323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*(s) = \max_a \sum_{s'} T(s,a,s') \,\left[ R(s, a, s') + \gamma\, V^*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63"/>
  <p:tag name="PICTUREFILESIZE" val="4639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argmax_a \sum_{s'} T(s, a ,s') [ R(s,a,s') + \gamma V^*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01"/>
  <p:tag name="PICTUREFILESIZE" val="4195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^*(s) =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75"/>
  <p:tag name="PICTUREFILESIZE" val="6258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argmax_a Q^*(s, a)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53"/>
  <p:tag name="PICTUREFILESIZE" val="17086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^*(s) =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75"/>
  <p:tag name="PICTUREFILESIZE" val="6258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(s) \leftarrow \max_a \sum_{s'} T(s,a,s') \,\left[ R(s, a, s') + \gamma\, V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84"/>
  <p:tag name="PICTUREFILESIZE" val="48339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\pi(s) = \sum_{s'} T(s, \pi(s), s') [R(s,\pi(s), s') + \gamma V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71"/>
  <p:tag name="PICTUREFILESIZE" val="4400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k+1}^\pi(s) \leftarrow \sum_{s'} T(s, \pi(s), s') [R(s,\pi(s), s') + \gamma V_k^\pi(s')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494"/>
  <p:tag name="PICTUREFILESIZE" val="4729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_{0}^\pi(s) = 0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100"/>
  <p:tag name="PICTUREFILESIZE" val="8821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V^{\pi_i}_{k+1}(s) \leftarrow \sum_{s'} T(s,\pi_i(s),s') \,\left[ R(s, \pi_i(s), s') + \gamma\, V^{\pi_i}_k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22"/>
  <p:tag name="PICTUREFILESIZE" val="5148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slides}\pagestyle{empty}&#10;\usepackage[usenames]{color}&#10;\def\argmax{\mathop{\rm arg\,max}}&#10;\begin{document}&#10;\[&#10;\textcolor{Black}{\pi_{i+1}(s) = \argmax_a \sum_{s'} T(s, a ,s') \left[ R(s,a,s') + \gamma V^{\pi_i}(s')\right]}&#10;\]&#10;\end{document}&#10;"/>
  <p:tag name="FILENAME" val="txp_fig"/>
  <p:tag name="FORMAT" val="png16m"/>
  <p:tag name="RES" val="1200"/>
  <p:tag name="BLEND" val="0"/>
  <p:tag name="TRANSPARENT" val="0"/>
  <p:tag name="TBUG" val="0"/>
  <p:tag name="ALLOWFS" val="0"/>
  <p:tag name="ORIGWIDTH" val="518"/>
  <p:tag name="PICTUREFILESIZE" val="51349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3_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12677</TotalTime>
  <Words>4521</Words>
  <Application>Microsoft Office PowerPoint</Application>
  <PresentationFormat>Widescreen</PresentationFormat>
  <Paragraphs>976</Paragraphs>
  <Slides>102</Slides>
  <Notes>46</Notes>
  <HiddenSlides>3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102</vt:i4>
      </vt:variant>
    </vt:vector>
  </HeadingPairs>
  <TitlesOfParts>
    <vt:vector size="112" baseType="lpstr">
      <vt:lpstr>ＭＳ Ｐゴシック</vt:lpstr>
      <vt:lpstr>Arial</vt:lpstr>
      <vt:lpstr>Calibri</vt:lpstr>
      <vt:lpstr>Calibri Light</vt:lpstr>
      <vt:lpstr>Cambria Math</vt:lpstr>
      <vt:lpstr>Symbol</vt:lpstr>
      <vt:lpstr>Times New Roman</vt:lpstr>
      <vt:lpstr>Wingdings</vt:lpstr>
      <vt:lpstr>Office Theme</vt:lpstr>
      <vt:lpstr>3_Office Theme</vt:lpstr>
      <vt:lpstr>  07-280 AI &amp; ML I  Markov Decision Processes</vt:lpstr>
      <vt:lpstr>Pre-reading</vt:lpstr>
      <vt:lpstr>Question</vt:lpstr>
      <vt:lpstr>Expectimax Notation</vt:lpstr>
      <vt:lpstr>Non-Deterministic Search</vt:lpstr>
      <vt:lpstr>Example: Grid World</vt:lpstr>
      <vt:lpstr>Grid World Actions</vt:lpstr>
      <vt:lpstr>Grid World Demo</vt:lpstr>
      <vt:lpstr>Markov Decision Processes</vt:lpstr>
      <vt:lpstr>What is Markov about MDPs?</vt:lpstr>
      <vt:lpstr>Recursive Expectimax (with rewards!)</vt:lpstr>
      <vt:lpstr>Policies</vt:lpstr>
      <vt:lpstr>Value Iteration (no discount yet)</vt:lpstr>
      <vt:lpstr>Simple Deterministic Example</vt:lpstr>
      <vt:lpstr>Simple Deterministic Example</vt:lpstr>
      <vt:lpstr>Simple Deterministic Example</vt:lpstr>
      <vt:lpstr>[End Pre-reading]</vt:lpstr>
      <vt:lpstr>MDP Outline</vt:lpstr>
      <vt:lpstr>Question</vt:lpstr>
      <vt:lpstr>Grid World: Expectimax tree</vt:lpstr>
      <vt:lpstr>MDP Outline</vt:lpstr>
      <vt:lpstr>Example MDP: Racing</vt:lpstr>
      <vt:lpstr>Racing Search Tree</vt:lpstr>
      <vt:lpstr>Racing Search Tree</vt:lpstr>
      <vt:lpstr>Utilities of Sequences</vt:lpstr>
      <vt:lpstr>Utilities of Sequences</vt:lpstr>
      <vt:lpstr>Discounting</vt:lpstr>
      <vt:lpstr>Discounting</vt:lpstr>
      <vt:lpstr>Recursive Expectimax</vt:lpstr>
      <vt:lpstr>Recursive Expectimax</vt:lpstr>
      <vt:lpstr>MDP Outline</vt:lpstr>
      <vt:lpstr>Solving MDPs</vt:lpstr>
      <vt:lpstr>Value Iteration</vt:lpstr>
      <vt:lpstr>Value Iteration</vt:lpstr>
      <vt:lpstr>Value Iteration</vt:lpstr>
      <vt:lpstr>Computing Time-Limited Values</vt:lpstr>
      <vt:lpstr>Example: Value Iteration</vt:lpstr>
      <vt:lpstr>GridWorld Value Iteration</vt:lpstr>
      <vt:lpstr>Grid World: Expectimax tree</vt:lpstr>
      <vt:lpstr>k=0</vt:lpstr>
      <vt:lpstr>k=1</vt:lpstr>
      <vt:lpstr>k=2</vt:lpstr>
      <vt:lpstr>k=3</vt:lpstr>
      <vt:lpstr>k=4</vt:lpstr>
      <vt:lpstr>k=5</vt:lpstr>
      <vt:lpstr>k=6</vt:lpstr>
      <vt:lpstr>k=7</vt:lpstr>
      <vt:lpstr>k=8</vt:lpstr>
      <vt:lpstr>k=9</vt:lpstr>
      <vt:lpstr>k=10</vt:lpstr>
      <vt:lpstr>k=11</vt:lpstr>
      <vt:lpstr>k=12</vt:lpstr>
      <vt:lpstr>k=100</vt:lpstr>
      <vt:lpstr>Optimal Values &amp; Bellman Equations</vt:lpstr>
      <vt:lpstr>Optimal Quantities</vt:lpstr>
      <vt:lpstr>Optimal Quantities</vt:lpstr>
      <vt:lpstr>Optimal Quantities</vt:lpstr>
      <vt:lpstr>Gridworld Values V*</vt:lpstr>
      <vt:lpstr>Gridworld: Q*</vt:lpstr>
      <vt:lpstr>The Bellman Equations</vt:lpstr>
      <vt:lpstr>Summary: Bellman Equations vs Value Iteration</vt:lpstr>
      <vt:lpstr>MDP Notation</vt:lpstr>
      <vt:lpstr>Outline</vt:lpstr>
      <vt:lpstr>Solved MDP! Now what?</vt:lpstr>
      <vt:lpstr>Poll 1</vt:lpstr>
      <vt:lpstr>Poll 1</vt:lpstr>
      <vt:lpstr>Policy Extraction</vt:lpstr>
      <vt:lpstr>Computing Actions from Values</vt:lpstr>
      <vt:lpstr>Computing Actions from Q-Values</vt:lpstr>
      <vt:lpstr>Value Iteration Notes</vt:lpstr>
      <vt:lpstr>k=0</vt:lpstr>
      <vt:lpstr>k=1</vt:lpstr>
      <vt:lpstr>k=2</vt:lpstr>
      <vt:lpstr>k=3</vt:lpstr>
      <vt:lpstr>k=4</vt:lpstr>
      <vt:lpstr>k=5</vt:lpstr>
      <vt:lpstr>k=6</vt:lpstr>
      <vt:lpstr>k=7</vt:lpstr>
      <vt:lpstr>k=8</vt:lpstr>
      <vt:lpstr>k=9</vt:lpstr>
      <vt:lpstr>k=10</vt:lpstr>
      <vt:lpstr>k=11</vt:lpstr>
      <vt:lpstr>k=12</vt:lpstr>
      <vt:lpstr>k=100</vt:lpstr>
      <vt:lpstr>Outline</vt:lpstr>
      <vt:lpstr>Policy Iteration</vt:lpstr>
      <vt:lpstr>Two Methods for Solving MDPs </vt:lpstr>
      <vt:lpstr>Policy Evaluation</vt:lpstr>
      <vt:lpstr>Example: Policy Evaluation</vt:lpstr>
      <vt:lpstr>Example: Policy Evaluation</vt:lpstr>
      <vt:lpstr>Policy Evaluation: Fixed Policies</vt:lpstr>
      <vt:lpstr>Policy Evaluation: Utilities for a Fixed Policy</vt:lpstr>
      <vt:lpstr>Policy Evaluation</vt:lpstr>
      <vt:lpstr>Policy Improvement</vt:lpstr>
      <vt:lpstr>Policy Iteration:</vt:lpstr>
      <vt:lpstr>Two Methods for Solving MDPs </vt:lpstr>
      <vt:lpstr>Comparison</vt:lpstr>
      <vt:lpstr>Summary: MDP Algorithms</vt:lpstr>
      <vt:lpstr>MDP Notation</vt:lpstr>
      <vt:lpstr>MDP Notation</vt:lpstr>
      <vt:lpstr>MDP Notation</vt:lpstr>
      <vt:lpstr>MDP Notation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 Virtue</cp:lastModifiedBy>
  <cp:revision>327</cp:revision>
  <dcterms:created xsi:type="dcterms:W3CDTF">2020-05-18T13:01:09Z</dcterms:created>
  <dcterms:modified xsi:type="dcterms:W3CDTF">2026-04-12T20:48:11Z</dcterms:modified>
</cp:coreProperties>
</file>