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ink/ink3.xml" ContentType="application/inkml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27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28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5"/>
  </p:notesMasterIdLst>
  <p:sldIdLst>
    <p:sldId id="2327" r:id="rId3"/>
    <p:sldId id="2328" r:id="rId4"/>
    <p:sldId id="839" r:id="rId5"/>
    <p:sldId id="842" r:id="rId6"/>
    <p:sldId id="860" r:id="rId7"/>
    <p:sldId id="820" r:id="rId8"/>
    <p:sldId id="929" r:id="rId9"/>
    <p:sldId id="2321" r:id="rId10"/>
    <p:sldId id="859" r:id="rId11"/>
    <p:sldId id="823" r:id="rId12"/>
    <p:sldId id="2322" r:id="rId13"/>
    <p:sldId id="825" r:id="rId14"/>
    <p:sldId id="2331" r:id="rId15"/>
    <p:sldId id="2279" r:id="rId16"/>
    <p:sldId id="2281" r:id="rId17"/>
    <p:sldId id="2282" r:id="rId18"/>
    <p:sldId id="2334" r:id="rId19"/>
    <p:sldId id="2332" r:id="rId20"/>
    <p:sldId id="2303" r:id="rId21"/>
    <p:sldId id="2330" r:id="rId22"/>
    <p:sldId id="2333" r:id="rId23"/>
    <p:sldId id="926" r:id="rId24"/>
    <p:sldId id="944" r:id="rId25"/>
    <p:sldId id="921" r:id="rId26"/>
    <p:sldId id="897" r:id="rId27"/>
    <p:sldId id="898" r:id="rId28"/>
    <p:sldId id="899" r:id="rId29"/>
    <p:sldId id="864" r:id="rId30"/>
    <p:sldId id="2313" r:id="rId31"/>
    <p:sldId id="2314" r:id="rId32"/>
    <p:sldId id="2319" r:id="rId33"/>
    <p:sldId id="900" r:id="rId34"/>
    <p:sldId id="2308" r:id="rId35"/>
    <p:sldId id="923" r:id="rId36"/>
    <p:sldId id="991" r:id="rId37"/>
    <p:sldId id="905" r:id="rId38"/>
    <p:sldId id="2320" r:id="rId39"/>
    <p:sldId id="2298" r:id="rId40"/>
    <p:sldId id="2329" r:id="rId41"/>
    <p:sldId id="2293" r:id="rId42"/>
    <p:sldId id="2294" r:id="rId43"/>
    <p:sldId id="2295" r:id="rId44"/>
    <p:sldId id="957" r:id="rId45"/>
    <p:sldId id="958" r:id="rId46"/>
    <p:sldId id="959" r:id="rId47"/>
    <p:sldId id="960" r:id="rId48"/>
    <p:sldId id="961" r:id="rId49"/>
    <p:sldId id="962" r:id="rId50"/>
    <p:sldId id="963" r:id="rId51"/>
    <p:sldId id="964" r:id="rId52"/>
    <p:sldId id="965" r:id="rId53"/>
    <p:sldId id="966" r:id="rId54"/>
    <p:sldId id="2296" r:id="rId55"/>
    <p:sldId id="2316" r:id="rId56"/>
    <p:sldId id="797" r:id="rId57"/>
    <p:sldId id="2300" r:id="rId58"/>
    <p:sldId id="2301" r:id="rId59"/>
    <p:sldId id="871" r:id="rId60"/>
    <p:sldId id="872" r:id="rId61"/>
    <p:sldId id="1012" r:id="rId62"/>
    <p:sldId id="2317" r:id="rId63"/>
    <p:sldId id="986" r:id="rId64"/>
    <p:sldId id="2323" r:id="rId65"/>
    <p:sldId id="984" r:id="rId66"/>
    <p:sldId id="983" r:id="rId67"/>
    <p:sldId id="1019" r:id="rId68"/>
    <p:sldId id="2307" r:id="rId69"/>
    <p:sldId id="847" r:id="rId70"/>
    <p:sldId id="742" r:id="rId71"/>
    <p:sldId id="849" r:id="rId72"/>
    <p:sldId id="873" r:id="rId73"/>
    <p:sldId id="874" r:id="rId74"/>
    <p:sldId id="875" r:id="rId75"/>
    <p:sldId id="876" r:id="rId76"/>
    <p:sldId id="877" r:id="rId77"/>
    <p:sldId id="878" r:id="rId78"/>
    <p:sldId id="879" r:id="rId79"/>
    <p:sldId id="880" r:id="rId80"/>
    <p:sldId id="881" r:id="rId81"/>
    <p:sldId id="882" r:id="rId82"/>
    <p:sldId id="883" r:id="rId83"/>
    <p:sldId id="884" r:id="rId84"/>
    <p:sldId id="885" r:id="rId85"/>
    <p:sldId id="886" r:id="rId86"/>
    <p:sldId id="2305" r:id="rId87"/>
    <p:sldId id="2309" r:id="rId88"/>
    <p:sldId id="990" r:id="rId89"/>
    <p:sldId id="800" r:id="rId90"/>
    <p:sldId id="861" r:id="rId91"/>
    <p:sldId id="862" r:id="rId92"/>
    <p:sldId id="845" r:id="rId93"/>
    <p:sldId id="754" r:id="rId94"/>
    <p:sldId id="753" r:id="rId95"/>
    <p:sldId id="2310" r:id="rId96"/>
    <p:sldId id="750" r:id="rId97"/>
    <p:sldId id="1010" r:id="rId98"/>
    <p:sldId id="770" r:id="rId99"/>
    <p:sldId id="848" r:id="rId100"/>
    <p:sldId id="978" r:id="rId101"/>
    <p:sldId id="977" r:id="rId102"/>
    <p:sldId id="980" r:id="rId103"/>
    <p:sldId id="981" r:id="rId104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EBF1E9"/>
    <a:srgbClr val="F8DCFE"/>
    <a:srgbClr val="D5E3CF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524" autoAdjust="0"/>
    <p:restoredTop sz="79713" autoAdjust="0"/>
  </p:normalViewPr>
  <p:slideViewPr>
    <p:cSldViewPr snapToGrid="0">
      <p:cViewPr varScale="1">
        <p:scale>
          <a:sx n="65" d="100"/>
          <a:sy n="65" d="100"/>
        </p:scale>
        <p:origin x="51" y="2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07" Type="http://schemas.openxmlformats.org/officeDocument/2006/relationships/presProps" Target="presProps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viewProps" Target="viewProps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commentAuthors" Target="commentAuthor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theme" Target="theme/theme1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tableStyles" Target="tableStyle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1-18T20:53:41.489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2111 9828 10191 0,'0'0'448'0,"0"0"96"0,-9-3-544 0,9 3 0 16,0 0 0-16,-10 0 0 15,10 0-832-15,0 0-288 0,0 0-48 0,0 0-16 16,0 0 240-16,0 0 48 0,2-9 16 0,-2 9 0 0,5-9 704 0,-5 9 176 16,4-9 0-16,1 0 0 0,2 0 0 0,-7 9 256 15,5-8-64-15,-5 8-16 0,0 0 528 0,0 0 128 16,0 0 0-16,0 0 16 0,8 13 1264 0,-8-13 240 16,0 0 48-16,0 0 16 0,0 0-240 0,0 0-64 15,0 0 0-15,0 0 0 0,0 0-240 0,0 0-48 16,0 0-16-16,-2-7 0 0,1-2-480 0,1 3-112 15,1-1 0-15,-1 7-16 0,7-4-624 0,-7 4-128 16,0 0-32-16,10-2 0 0,-10 2-288 0,12-2-128 0,-12 2 0 0,0 0 128 16,12 0-128-16,-12 0 0 0,9 10 0 0,-9-10 0 15,0 0 0-15,0 0 0 0,6 13 0 0,-3 1 0 16,-2 2 0-16,2-2 192 0,1 3-64 0,0 2 0 16,-3 2 160-16,3 4 32 0,0 0 0 0,0 1 0 15,1 1 16-15,0 6 16 0,0 2 0 0,3-1 0 16,0 1-48-16,1 0-16 0,-1 1 0 0,1-5 0 15,0-5-160-15,2 0-128 0,-3-5 192 0,-1 0-192 16,0-3 176-16,-1 2-176 0,1-5 160 0,-1 2-160 16,0 0 176-16,-1 3-176 0,-1-3 192 0,0 2-192 15,0 1 128-15,0-1-128 0,-1 2 0 0,1 1 0 0,0 0 128 16,0-1-128-16,0-2 0 0,1-2 0 0,0-2 320 16,-1-2-32-16,0 0-16 0,2-4 0 0,-6-9 112 0,0 0 0 15,0 0 16-15,0 0 0 16,0 0-96-16,0 0-32 0,7-5 0 0,-1-5 0 0,-3-3 48 0,0-4 0 15,1-4 0-15,1-1 0 0,2-2-80 0,-1-4-16 16,1-4 0-16,-1 0 0 0,1-5-96 0,-1 1-128 16,1-3 176-16,1-1-176 0,-1-1 0 0,0-2 0 15,-2-2 0-15,0 1 0 0,2-4 0 0,-2 4 0 16,0-1 0-16,2 3 0 0,-1 6 0 0,1 2 0 16,-2 3 0-16,2 1 0 0,1 1 160 0,-1 3-160 15,0 1 128-15,-2 3-128 0,0 1 128 0,0 3-128 16,1 0 0-16,-1 2 128 0,1 3-128 0,0 0 0 15,0 0 0-15,1 0 0 0,-2 4-352 0,3 2 0 0,2 2 0 0,1 2 0 32,-11 3-2208-32,11-3-448 0,6 0-96 0,-17 3-16 0</inkml:trace>
  <inkml:trace contextRef="#ctx0" brushRef="#br0" timeOffset="2018.05">2877 10682 29535 0,'0'0'1312'0,"-4"-8"272"0,4 8-1264 0,-4-8-320 0,3 2 0 0,1 6 0 16,-1-11 320-16,1 11 16 0,0-7 0 0,0 7 0 15,-3-10-336-15,1 4 0 0,2 6 0 0,0 0 0 16,-6-7-240-16,6 7-16 0,-7-2 0 0,7 2 0 16,-10 0-160-16,1 2-32 0,-1 2-16 0,2 3 0 15,2 2 288-15,-4 1 176 0,0 2-192 0,1 4 192 0,0 1 0 0,0 1 128 16,0 0 0-16,-1 0 16 0,3 3 160 0,0-5 16 16,1-2 16-16,-1 2 0 0,1 0-16 0,2 2 0 15,1-4 0-15,3 3 0 0,0-1-144 0,3-1-48 16,2 2 0-16,1-4 0 0,2-1-128 0,3 0 0 15,-1-3 0-15,0 0 0 0,0-1 0 0,0-2 128 16,0 0-128-16,2-1 0 0,1-3 0 0,-1 0 0 16,0-4 0-16,1 0 0 0,0-2 128 0,1-3-128 15,0-2 0-15,2 0 128 0,0-1-128 0,1-3 192 0,1-2-192 0,1-2 192 16,-2 3-32-16,-1 0 0 0,-2-2 0 0,1 2 0 16,-2-2 16-16,-1 0 0 0,-3 1 0 15,-2-2 0-15,0 1 112 0,-3 2 32 0,-4-2 0 0,-1 2 0 16,-3 0 0-16,-3 2 0 0,-2 0 0 0,-1 4 0 15,-2-2-96-15,-1 3-16 0,-2 2 0 0,1 1 0 16,-1 3-208-16,-2 1 0 0,0 0 0 0,0 3 0 16,0 2 0-16,0 3 0 0,0 3-176 0,2 0 176 31,1 0-848-31,2 1-48 0,2 0-16 0,1 2-9104 0,-2-1-1824 0</inkml:trace>
  <inkml:trace contextRef="#ctx0" brushRef="#br0" timeOffset="2616.67">3765 9531 1839 0,'0'0'0'0,"0"0"160"0,0 0-160 0,-5-8 0 0,-2 3 0 0,3 0 0 16,4 5 3216-16,-3-7 624 0,-4 2 112 0,1 0 16 16,0 2-3136-16,-1 0-640 0,0 2-192 0,-1 1 0 15,-1 0 336-15,-1 4-16 0,-1-3 0 0,1 6 0 16,-3-1 368-16,0 3 64 0,-2-2 16 0,1 3 0 0,1 1 80 0,-1 2 32 15,-3 2 0-15,0 5 0 16,0 2-128-16,-1 0-32 0,-1-1 0 0,1 1 0 16,-2 2-16-16,0 1-16 0,-3 2 0 0,4 3 0 0,2 3-224 15,-1 0-32-15,-2 0-16 0,2 4 0 0,0 0-208 0,2 2-32 16,2 5-16-16,-1 0 0 0,2-1 144 0,4 0 16 16,3 0 16-16,0-1 0 0,1-3-96 0,4-1-32 15,1-1 0-15,1-1 0 0,3-1-208 0,4 1 0 16,4 2 0-16,-1-1 0 0,0-2 176 0,3-4-176 15,0 2 192-15,3-5-192 0,3 0 0 0,1-2-320 16,1-3 32-16,1-2 16 16,1-1-192-16,-1-1-48 0,1-3 0 0,1-2-8640 15,-1-2-1728-15</inkml:trace>
  <inkml:trace contextRef="#ctx0" brushRef="#br0" timeOffset="3287.54">4150 9957 17503 0,'0'0'768'16,"0"0"176"-16,0 0-752 0,0 0-192 0,0 0 0 0,0 0 0 0,0 0 2096 0,0 0 384 15,0 0 80-15,0 0 0 0,-9 0-2048 0,-1 1-512 16,0 5 0-16,0-4 0 0,-2 2 224 0,-1 1-64 16,-1 3-16-16,-1 0 0 0,1 1-144 0,-2-1 128 15,-1 2-128-15,0 3 128 0,0 0-128 0,0 2 0 16,-1-1 0-16,0 3 128 0,0 3 128 0,1-3 0 16,-2 2 16-16,4-2 0 0,2-1 112 0,1 1 0 0,0-3 16 0,3 2 0 15,3-3-160-15,2-3-48 0,1-1 0 0,3-9 0 16,1 8-192-16,-1-8 0 0,4 7 0 0,3-1 0 15,-7-6 0-15,12 4 0 0,-1-1 0 0,1-1 0 16,0 1 0-16,1 1 0 0,0 0 0 0,1 2 0 16,1-2 0-16,0 1 0 0,2 2 0 0,0-1 0 15,0 2 0-15,1-1 0 0,1-3 0 0,-1 2 0 16,0 1 0-16,-1-1 0 0,-1-1 0 0,-1 3 0 16,0-1 0-16,-1-1 0 0,0 1 0 0,-2-1 0 15,-2-1 0-15,2 2 0 0,0-2 0 0,-2 2 0 16,-10-7 0-16,0 0 0 0,9 8 0 0,-9-8 0 15,0 0 0-15,3 13 0 0,-3 0 0 0,-3 0 0 16,-4-2 128-16,-2 1-128 0,-3 1 0 0,-1 1 0 0,-3 1 128 0,-1-1-128 16,-1 1 0-16,-2-1 0 0,0-1 0 15,-1 1-256-15,1-3 16 0,1-1 16 16,0-1-1536-16,2-4-304 0,3-5-64 16</inkml:trace>
  <inkml:trace contextRef="#ctx0" brushRef="#br0" timeOffset="3899.94">4442 9505 5519 0,'0'0'496'0,"0"0"-496"15,0-9 0-15,0 9 0 0,0 0 3904 0,0 0 672 16,0 0 144-16,0 0 16 0,5-7-3520 16,-5 7-704-16,0 0-128 0,0 0-48 0,0 0-336 0,0 0 144 15,9 9-144-15,-2 0 0 0,-1 0 304 0,-1-1-48 16,-5-8-16-16,8 13 0 0,-1 0 432 0,1 3 96 15,-1-3 0-15,2 1 16 0,2 2 160 0,1 0 16 16,-1 2 16-16,4 3 0 0,-1 1-256 0,2 1-48 16,-1 0-16-16,2 0 0 0,2 2-368 0,0 1-80 15,1-1-16-15,-1 1 0 0,1 1-192 0,-2 0 128 16,-1 6-128-16,-1-2 0 0,-1 5 0 0,1 0 0 16,-2-1 0-16,2 2 0 0,1-1 128 0,-4-2-128 0,-1-1 0 15,-1-2 0-15,1-1 0 0,-2 0 0 0,0 0 0 16,-3-1 0-16,-1-2 0 0,-2 2 128 0,-1 1-128 0,-1-2 0 15,-4 0 0-15,1-2 176 0,-1 4-176 0,-4-1 160 16,-1-2-32-16,-3 0 0 0,1-1 0 0,0 4 0 16,-4-2-128-16,-3 2 160 0,0 1-160 0,-4-1 160 15,-1-1-160-15,-2-3 0 0,-1 0 0 0,-2 0-10624 16,-3 0-2016-16</inkml:trace>
  <inkml:trace contextRef="#ctx0" brushRef="#br0" timeOffset="7218.95">5095 10284 16575 0,'0'0'1472'0,"0"0"-1168"0,0 0-304 0,0 0 0 0,0 0 3008 0,0 0 528 15,0 0 112-15,0 0 32 16,0 0-2832-16,12 7-560 0,-1-3-112 0,2 0-32 16,2-4-144-16,2 1 0 0,2 0 0 0,2-1 128 0,3 0-128 0,0 0 0 15,1-2 0-15,0-2 128 0,0-1-128 0,-1-1 0 16,1 1 0-16,-3-1 128 0,-2-1-128 0,0 1 0 16,-1-1 0-16,-1 2 0 0,-1 0 0 0,-1 1-176 15,-2-2 176-15,1 3-128 0,-2-1-176 0,-2 0-16 16,-2 1-16-16,-9 3 0 15,0 0-464-15,11 0-96 0,-11 0 0 0,0 0-16 16,0 0-1424-16,0 0-288 0</inkml:trace>
  <inkml:trace contextRef="#ctx0" brushRef="#br0" timeOffset="7461.01">5164 10430 36111 0,'0'0'1600'0,"0"0"320"0,0 0-1536 0,0 0-384 0,0 0 0 0,10 4 0 16,3-2 208-16,1 1-32 0,-1 1-16 0,4 0 0 15,2-1-160-15,3-1 0 0,0 1 0 0,4 0 0 16,2-3-192-16,1-3 0 0,-2 3-16 0,2-3 0 15,-1 1-2352-15,2-1-448 0,-1-1-112 0</inkml:trace>
  <inkml:trace contextRef="#ctx0" brushRef="#br0" timeOffset="7969.87">6306 9914 11055 0,'-14'-3'480'0,"5"2"112"0,-2-1-464 0,-1 2-128 16,1 0 0-16,0 3 0 0,1 4 5760 0,1 1 1120 0,1 1 224 0,-1 3 64 15,-2 2-5792-15,1 3-1152 0,-2 2-224 0,0 5 0 16,1 3-144-16,-2 5 144 0,0 0-208 0,1 2 80 15,0 0-128-15,4-1-32 0,2-2 0 0,1-4 0 16,-1 1 144-16,3-4 144 0,1-3-208 0,2 0 80 16,3 0 128-16,1-1 0 0,0-3 0 0,2-1 0 15,2 0 0-15,2 0 0 0,1-5 0 0,2 1 0 16,3-1 0-16,2-2 0 0,1-3 0 0,2-3 0 16,0-1 0-16,3-3 0 0,2-3 0 0,0-1 0 15,-2-1 0-15,2-2 0 0,2-5 0 0,-1 0 128 16,1 0-128-16,-2-3 0 0,0-1 0 0,-3 0 128 15,-3-1-128-15,-2-3 0 0,-1 0 0 0,-3 0 0 0,-2-2 144 16,-1-3 16-16,-2-4 0 0,-3-2 0 16,-2 1-32-16,-3 1-128 0,-2-2 192 0,-2 2-64 0,-2 0-128 0,-3 1 192 15,-1 2-192-15,-1 3 192 0,-3 5-192 0,-2 2 128 16,-1 1-128-16,-3 4 128 0,-2 3 16 0,1-3 0 16,1 3 0-16,1 3 0 0,-1 0 160 0,2 3 16 15,1 0 16-15,2 2 0 0,-1 1-336 0,2 1 0 16,0-1 0-16,3 4 0 0,1 2-240 0,1 0-112 15,8-6-32-15,-9 5 0 16,9-5-2624-16,-6 9-544 0</inkml:trace>
  <inkml:trace contextRef="#ctx0" brushRef="#br0" timeOffset="8637.34">7903 9888 11055 0,'0'0'976'15,"0"0"-784"-15,3-9-192 0,-3 9 0 0,0 0 4944 0,6-7 944 16,-6 7 192-16,12-1 48 0,-2-4-4592 0,-10 5-928 16,11-1-176-16,-11 1-48 0,12 1-192 0,-1 5-64 15,1 2 0-15,1 4 0 0,0 1-128 0,1 3 160 16,1 1-160-16,-1 5 160 0,2 5 0 0,-2 3 0 16,0 4 0-16,1 5 0 0,-1 1-160 0,-1 1 0 0,-1 1 144 0,1-6-144 15,0-5 0-15,0-3 0 16,0-3 0-16,-1-3 0 0,0-5 0 0,1-2 144 0,0 0-144 0,0-2 0 15,-2-7 560-15,1 1 0 0,1-1 0 16,0-3 0-16,0-3 16 0,-1-1 16 0,0-1 0 0,1-3 0 16,0-1-208-16,-1-2-64 0,-1-1 0 0,1-2 0 15,1 1-64-15,0-3-32 0,3-4 0 0,-3-3 0 16,-2-2-96-16,3-4-128 0,-1-9 176 0,0-2-176 16,0-2 160-16,0 0-160 0,0 0 128 0,0-2-128 15,-2 4 0-15,1 1 128 0,-1 4-128 0,-1 3 0 16,-1 2 0-16,2 2 0 0,-1-4 0 0,0 6 0 15,-4-1 0-15,-1 1 0 0,-1-1 0 0,1 1 0 16,0 0-480-16,0 0 32 0,2 4 0 0,-1 2 0 31,0 3-368-31,-1 2-64 0,0 1-16 0,-1 5 0 0,3 2-2336 0,-7 4-480 16</inkml:trace>
  <inkml:trace contextRef="#ctx0" brushRef="#br0" timeOffset="9019.84">7994 10094 24879 0,'0'0'1088'0,"-10"-3"256"0,1-1-1088 0,9 4-256 0,-5-6 0 0,5 6 0 16,0 0 2048-16,10-7 368 0,2 1 64 0,3 2 16 15,2 0-1792-15,2 1-368 0,-1 0-64 0,1 0-16 16,2 2 160-16,1-1 32 0,2 0 0 0,2 0 0 15,1 1-320-15,2-3-128 0,-2 2 128 0,2 2-128 16,0-4 0-16,-1 2-272 0,1 1 32 0,-3-2 16 16,-1 1-368-16,-2 1-80 0,0-3-16 0,-4 1 0 15,-2-1-1552-15,1 0-320 16,1 0-64-16,-4-1-16 0</inkml:trace>
  <inkml:trace contextRef="#ctx0" brushRef="#br0" timeOffset="9604.94">9455 9859 16575 0,'0'0'1472'0,"0"0"-1168"0,0 0-304 0,0 0 0 16,-7-5 2576-16,7 5 464 0,-9-5 96 0,9 5 0 15,-9-3-2384-15,0 2-496 0,-2 0-80 0,1 1-32 16,-1 1-144-16,0 2 0 0,-2 2 0 0,-2 0 0 15,0 2 0-15,-1-1 0 0,-1 1 0 0,-1 0-176 16,-2 2 176-16,2 2 0 0,1-1-144 0,-3 1 144 16,1-3 0-16,1 2 0 0,1-3 0 0,2 0 0 15,4 0 0-15,2-3 0 0,9-4 128 0,0 0-128 16,0 0 384-16,-6 12-16 0,6-12 0 0,0 0 0 16,7 13-144-16,2-3-32 0,1-3 0 0,2 0 0 0,-1 1-192 15,2-1 0-15,1-1 128 0,0-1-128 0,1 1 0 0,2-2 0 16,1 1 0-16,0 0 0 0,0-1 128 15,2 1-128-15,-1 2 0 0,1-3 0 0,-2 1 0 0,0 1 0 16,1 2 0-16,-1 0 0 0,0-2 0 0,-1 2 0 16,-2 0 0-16,-1 3 0 0,-2-1 352 0,-1 0-32 15,0 1 0-15,-1-1 0 0,-2 1 48 0,-3-2 0 16,0 3 0-16,-2-1 0 0,-2 2-192 0,-1 0-48 16,-1 2 0-16,-2-5 0 0,-2 2-128 0,-1 0 0 15,-3-2 0-15,-2 0 0 0,-1 2 0 0,-2-1 0 0,-3-2 0 0,-2 0 0 16,-2 0 0-16,-4 3 0 0,-1-2 0 15,-3 3 128-15,-2 2-128 0,-3 0-256 0,-3-1 64 16,-2 2-9680-16,-5 0-1952 0</inkml:trace>
  <inkml:trace contextRef="#ctx0" brushRef="#br0" timeOffset="13940.57">23416 8561 3679 0,'0'0'320'0,"0"0"-320"16,0 0 0-16,0 0 0 0,0 0 3520 0,0 0 640 16,0 0 128-16,0 0 32 0,0 0-2400 0,0 0-464 15,0 0-112-15,0 0 0 0,0 0-384 0,0 0-64 16,0 0 0-16,0 10-16 0,0-10-224 0,-3 17-32 0,0 7-16 0,-3-5 0 16,0-1-32-16,-2-2-16 15,0-2 0-15,-1 1 0 0,1 2-16 0,-2-2 0 16,-2 1 0-16,0 1 0 0,1 1-80 0,-1-2-16 0,-2 5 0 0,2-2 0 15,0 5-192-15,0-2-64 0,1 5 0 0,-1-1 0 16,0 2-192-16,2-2 144 0,-1-1-144 0,2-1 128 16,-1 0-128-16,-2-6 0 0,-2-6 0 0,1 1 0 15,3 1 0-15,4 2 0 0,-1 1 0 0,4 0 0 16,-4-4-144-16,2-3-64 0,1-1-16 0,4-9 0 31,-1 8-544-31,1-8-96 0,0 0-32 0,3 7 0 16,3 0-1984-16,-6-7-384 0,8 2-96 0</inkml:trace>
  <inkml:trace contextRef="#ctx0" brushRef="#br0" timeOffset="14332.14">23415 8605 21311 0,'0'0'944'0,"0"0"192"0,0 0-912 0,0 0-224 16,0 0 0-16,-4-6 0 0,4 6 1312 0,-3-10 224 16,1 3 32-16,2 7 16 0,0 0-112 0,0 0-32 15,0 0 0-15,0 0 0 0,0 0-288 0,0 0-64 0,0 0-16 0,0 0 0 16,0 0-432-16,0 0-64 0,1 11-32 0,2 2 0 15,-1 0-256-15,2 3-48 0,0 4-16 0,1-2 0 16,2 1-32-16,1 1-16 0,2-2 0 0,2 3 0 16,-2 5-176-16,3-2 0 0,0 2 144 0,0 4-144 15,-1 4 0-15,-2 2 144 0,1 3-144 0,-2 4 0 16,-1-2 0-16,-2-2 0 16,1-1 0-16,-7-12 0 0,-5-11 0 0,1 2-176 0,2 3 176 0,2-5-208 15,2 0-64-15,0-2-16 0,-2 0 0 0,0-3 0 31,2-3-1152-31,-2-7-224 0,0 0-64 0,0 0-8560 0,0 0-1712 0</inkml:trace>
  <inkml:trace contextRef="#ctx0" brushRef="#br0" timeOffset="14540.04">23239 9022 10127 0,'0'0'896'0,"0"0"-704"0,0 0-192 0,-9 2 0 0,9-2 4800 0,0 0 944 15,0 0 176-15,0 0 32 0,0 0-4544 0,0 0-928 16,0 0-176-16,0 0-48 0,15 5 32 0,2-3 0 16,3-2 0-16,-1 0 0 0,2-1-32 0,3-1-16 15,0-2 0-15,6 2 0 0,4-2-112 0,3 2 0 16,1-2-128-16,1 1 192 16,1-3-576-16,-2 2-128 0,-4 0-32 0,0 1-9456 15,0-1-1904-15</inkml:trace>
  <inkml:trace contextRef="#ctx0" brushRef="#br0" timeOffset="14908.25">24878 8816 27647 0,'0'0'2448'0,"0"0"-1952"0,-3-6-496 0,3 6 0 0,0 0 1408 0,0 0 192 16,0 0 48-16,0 0 0 0,0 0-1264 0,0 0-256 15,0 0-128-15,4 18 128 0,-2-1 32 0,2 3 16 16,-1 3 0-16,0 0 0 0,-1 4 96 0,2-1 32 15,0 1 0-15,-1-1 0 0,1 0-32 0,-1-1 0 16,1-3 0-16,2 0 0 0,-1-1-144 0,0-3-128 16,-1 1 192-16,0-1-192 0,1 1 128 0,0-3-128 15,0-2 0-15,3-1 0 16,-3-2-512-16,2-3-224 0,0-2-32 0,-1 3-16 16,-1-5-3104-16,-5-4-608 0</inkml:trace>
  <inkml:trace contextRef="#ctx0" brushRef="#br0" timeOffset="15461.8">24884 8720 35423 0,'-8'-12'1568'0,"3"6"320"0,0-2-1504 0,1 1-384 0,0 2 0 0,4 5 0 16,0 0 464-16,0 0 32 0,0 0 0 0,0 0 0 15,0 0-336-15,8-4-160 0,0 0 160 0,3-1-160 16,1 4 176-16,4-6-176 0,2 2 192 0,2 0-192 15,2-2 368-15,2 2-48 0,4-3 0 0,2 2 0 16,1-1 64-16,2 2 16 0,1 4 0 0,-2-2 0 16,1 2-224-16,-6-1-48 0,-1 2-128 0,-1 3 192 15,-4 1-192-15,-3 1 0 0,-2 2 0 0,-4 0 0 16,-3 1 0-16,-3 1 0 0,-2 3 0 0,-1-3 0 0,-5 2 0 0,-2-1 0 16,-1 1 0-16,-3-1 0 0,-2 3 0 0,-3 0 0 15,-1-1 0-15,-2-2 0 0,0 1 144 0,-1-1-144 16,-1-1 128-16,-1 0-128 0,-1-1 128 0,-1 0-128 15,0-3 0-15,2 3 128 0,-1 1-128 0,2 0 0 16,0 2 0-16,3-5 0 0,4-1 0 0,1 2-144 16,3 0 144-16,7-7-208 0,0 0 32 0,0 0 16 15,0 0 0-15,0 0 0 0,0 0-96 0,4 11 0 16,-4-11-16-16,11 8 0 0,1-3 96 0,0-1 32 16,0 1 0-16,1 1 0 0,1-1 144 0,0 0 0 15,1 0 0-15,-1-2 0 0,0 1 0 0,-1 0 0 16,-1 1 0-16,-2 1 0 0,0 0 0 0,-3 3 0 0,1-3 0 15,-1 2 0-15,-2 1 0 0,-2 2 0 0,-1-1 0 0,-1 2 0 16,-1-2 0-16,-1 1 0 0,-1-1 0 0,0 1 0 16,-2 0 0-16,-1 0 0 0,-1 0 0 15,-1 0 0-15,-2-1 0 0,0 1 0 0,-2-1 0 0,0 1 128 16,-1 0-128-16,-1 0 0 0,-3-1 128 0,2 2-128 16,-2-2 0-16,-1 1 128 0,-1-1-128 0,0 3 0 15,-2 0 0-15,2 0 0 0,0 0 0 0,1-4 0 31,1 1-688-31,2-4-48 0,3 1-16 0,1-2-15888 0</inkml:trace>
  <inkml:trace contextRef="#ctx0" brushRef="#br0" timeOffset="16108.12">26983 8768 28047 0,'0'0'1232'0,"0"0"272"0,0 0-1200 0,0 0-304 0,0 0 0 0,4-10 0 15,0-3 1216-15,-2 0 176 0,-2 0 32 0,2 1 16 16,-2 3-480-16,0-2-112 0,-2 2-16 0,0-1 0 16,-1-2-256-16,-2 2-64 0,1-2-16 0,-1 3 0 0,-2 0-64 0,1-2-16 15,-2 3 0-15,0 0 0 0,-2 2-32 0,-1-1-16 16,0 0 0-16,-2 3 0 0,-2 0-32 0,0 0 0 15,-5 1 0-15,2 3 0 0,-2 2-112 0,1 4-32 16,-1 3 0-16,1 3 0 0,-1-2-192 0,0 6 0 16,1 1 0-16,1 3 0 0,-1-1 0 0,4 2 0 15,2 4 0-15,2-2 0 0,3 1 0 0,3 2 0 16,1 0 0-16,2 2 0 0,0 4 0 0,5-1 0 16,1-2 0-16,0-1 0 0,0 0 0 0,1-1 0 15,4-1 0-15,2 0 0 0,-1 0-176 0,3-1 176 16,1 1-160-16,2 0 160 15,1-2-960-15,3 2-112 0,0-7-16 0,4 1 0 16,-1 1-2160-16,5-4-432 0,-1-7-96 0,3-3 0 0</inkml:trace>
  <inkml:trace contextRef="#ctx0" brushRef="#br0" timeOffset="16625.8">28456 8674 22511 0,'0'0'992'0,"0"0"224"0,0-10-976 0,0 10-240 0,0 0 0 0,0 0 0 16,0 0 880-16,0 0 128 0,0 0 16 0,0 0 16 15,7-7 240-15,-7 7 32 0,0 0 16 0,10 12 0 16,-1 4 0-16,2 1 0 0,-1 2 0 0,-1 3 0 16,0 2-528-16,1-2-96 0,-1 0-32 0,-3 0 0 15,1-1-304-15,-2 3-64 0,0 0-16 0,-1 1 0 16,-1 1-128-16,-1 0-32 0,-2-5 0 0,0 1 0 15,-1-2-128-15,0-2 160 0,-1-2-160 0,2 1 160 16,0 2-336-16,0-4-64 0,0-4-16 0,2-3 0 31,-2-8-1808-31,0 0-368 0,0 0-80 0</inkml:trace>
  <inkml:trace contextRef="#ctx0" brushRef="#br0" timeOffset="17009.22">28524 8638 3679 0,'-8'-7'320'0,"2"1"-320"16,0-1 0-16,6 7 0 0,0 0 6528 0,0 0 1248 15,0 0 240-15,0 0 48 0,0 0-6368 0,8-5-1280 16,-8 5-256-16,0 0-160 0,13 0 0 0,-1 0 0 16,-1-1 0-16,-11 1 0 0,13 1 192 0,0 0 0 15,2 3-16-15,1 3 0 0,-2 0 416 0,3 1 96 16,1 3 16-16,2-1 0 0,0 1-128 0,2-1 0 15,-1 0-16-15,1 2 0 0,0 1-256 0,0-2-48 16,-1 2-16-16,-2-2 0 0,0 2-240 0,-2 2 0 16,-3-2 0-16,-1 1 0 0,-1-3 128 0,-1 3-128 0,1 0 0 0,-1 1 0 15,-4-4 0-15,-1 4 0 0,-2-1 0 0,-2 0 0 16,1-2 256-16,-3-1-32 0,-3-1-16 0,-2 0 0 16,-2 1 80-16,0-1 16 0,-4-3 0 0,-1 1 0 15,-1 1-48-15,-2-3 0 0,-3 1 0 0,-2-1 0 16,-2 2-256-16,-3 0 160 0,-1 0-160 0,0 0 128 15,0-2-128-15,0 3 0 0,-3 4 0 0,3-2 0 16,0 2 0-16,4 0-320 0,-2 0 48 0,5-4 16 31,1 0-512-31,3-5-112 0,2-3-16 0,4 1 0 0,9-2-1728 16,0 0-336-16</inkml:trace>
  <inkml:trace contextRef="#ctx0" brushRef="#br0" timeOffset="17878.41">30447 8472 16063 0,'0'0'704'0,"8"-6"160"0,0-1-688 0,-2 1-176 0,-1 0 0 0,-5 6 0 0,7-5 400 0,-7 5 48 15,0 0 16-15,0 0 0 0,0 0 432 0,0 0 96 16,0 0 16-16,0 0 0 0,-5-6 400 0,5 6 64 16,-12 0 32-16,-1 0 0 0,-1 0 0 0,-1 2 0 15,-2 0 0-15,2 0 0 0,-2 1-176 0,0 1-48 16,-3 0 0-16,1 2 0 0,-1 1-624 0,-1-1-128 16,-2-1-16-16,-1 2-16 0,1-1-352 0,-1 1-144 15,1-2 128-15,1 2-128 0,1-2 160 0,3 0-160 16,1-1 192-16,1-1-192 0,2-1 320 0,3 2-64 15,1 0 0-15,1 0 0 0,9-4-256 0,-7 6 128 16,7-6-128-16,0 0 0 0,-5 12 0 0,4 0 0 16,1 0 0-16,1-1 0 0,2 2 0 0,2-1 0 15,0 1 0-15,3 2 0 0,1-2 0 0,0 1 0 0,-1-1 0 0,1 1 0 16,1-1 144-16,0 0-144 0,-4 2 0 0,1-2 144 16,-2 4-144-16,-1-3 0 0,-2 2 0 0,-2-1 0 15,-1 2 0-15,0 7 0 0,-3 2 0 0,0 1 0 16,-1-1 0-16,-2-2 0 0,-1-1 0 0,1-1 0 15,-3 1 160-15,0-4-160 0,-2 1 192 0,1-2-192 16,0-1 144-16,2-3-144 0,1 2 0 0,2 1 144 16,-1 2-144-16,2 1 0 0,1-1 0 0,0-4 0 15,1-5 0-15,3-10 0 0,0 0 0 0,0 0 0 16,2 11 176-16,-2-11-48 0,0 0-128 0,5 7 192 16,-5-7-16-16,8 7-16 0,1-4 0 0,3-1 0 15,2-1 96-15,4 1 0 0,3-2 16 0,3-2 0 16,0 2-272-16,2-1 160 0,2-1-160 0,-1-1 128 0,1 0-128 0,-2-2 0 15,-2 1 0-15,-1 0-176 16,-1 2-272-16,-1 2-64 0,-3-2-16 16,-1-1 0-16,0-1-448 0,-4-2-96 15,-1 2-16-15,-2-2 0 0,-4-3-1584 0,-6 9-320 0,4-12-64 0</inkml:trace>
  <inkml:trace contextRef="#ctx0" brushRef="#br0" timeOffset="18120.59">29931 9028 28559 0,'0'0'1264'0,"0"0"272"0,5-11-1232 0,5 3-304 15,6 2 0-15,6 1 0 0,7-1 2656 0,3 2 480 0,5-2 80 0,1 3 32 16,0-2-2416-16,-2 1-464 0,-2 0-112 0,1-1 0 15,0 1-256-15,1 0 0 0,0-1 0 0,-1 0-160 32,-1-2-480-32,-4 1-80 0,-4-1-32 0,-2 1 0 15,-5-2-1408-15,-3-1-272 0</inkml:trace>
  <inkml:trace contextRef="#ctx0" brushRef="#br0" timeOffset="19611.84">18747 9902 24991 0,'0'0'1104'0,"-7"-6"240"0,1 1-1088 0,6 5-256 0,-5-7 0 0,1 1 0 15,4 6 800-15,0 0 96 0,0 0 32 0,-1-11 0 16,1 11-352-16,0 0-64 0,-3-6 0 0,3 6-16 16,0 0-128-16,0 0-32 0,-5-6 0 0,5 6 0 15,0 0 32-15,0 0 0 0,0 0 0 0,0 0 0 16,-1 13-48-16,2 0 0 0,-1-13 0 0,5 16 0 15,2-2 176-15,-2 2 16 0,2-2 16 0,4 5 0 16,5 0-48-16,-2 3-16 0,-2 4 0 0,-4 1 0 16,-5-1-144-16,3 1-16 0,4 6-16 0,5 0 0 15,3 5-144-15,0 0-16 0,-1-3-128 0,-1-2 192 0,0-2-48 16,-1-5-16-16,0 0 0 0,-2-1 0 0,-2 0 0 0,1-3-128 16,-2-2 192-16,2-5-64 0,-4-3 48 0,1-3 0 15,-1 0 0-15,-8-9 0 0,0 0 112 0,0 0 32 16,10 3 0-16,-10-3 0 0,10-3 80 0,0-3 32 15,0-1 0-15,2-2 0 0,-1-4 16 0,0-3 0 16,0-2 0-16,-1 0 0 0,-1 0-320 0,0 1-128 16,1-4 0-16,-1 0 128 0,-2-1-128 0,1-2 160 15,1 2-160-15,-1-4 160 0,-1-3-160 0,-1-1 128 16,-1-1-128-16,1 1 128 0,-2-1-128 0,0 0 0 0,-1-3 0 16,0 2 0-16,-2 1-432 0,-1 4 48 0,-1 2 0 0,1 0 0 31,0 2-128-31,0 1 0 0,0 1-16 0,1 2 0 15,3 4-144-15,-1 3-32 0,-3 12 0 0,0 0 0 16,6-6-1728-16,-6 6-368 0,12 0-64 0,-3 0-16 0</inkml:trace>
  <inkml:trace contextRef="#ctx0" brushRef="#br0" timeOffset="20232.5">19534 10396 7359 0,'0'0'656'0,"0"0"-528"16,-11 0-128-16,2 0 0 0,9 0 4512 0,-9 4 864 0,1 2 192 0,0-1 16 15,0-1-4512-15,2 2-912 0,6-6-160 0,-8 11 0 16,-1-1-128-16,1 0 128 0,-1 4-160 0,0 1 160 16,-2 1-192-16,2 2 192 0,2 0-208 0,0 1 80 15,2 0 128-15,0 1-128 0,1-1 128 0,1 2-128 16,0 1 128-16,3 2 144 0,2-3-16 0,0 1-128 16,1 0 192-16,1-1-192 0,0-6 192 0,4-2-192 15,-1-2 144-15,4-1-144 0,1-3 0 0,-1-5 144 16,1 2-144-16,1-6 128 0,1-2-128 0,1-1 128 15,-1-2-128-15,2-2 0 0,1-4-192 0,0-1 192 16,-2-2 0-16,0 0 0 0,-1-5 0 0,-1 2 0 16,-3 1 0-16,0-1 160 0,-4 2-16 0,-1-2 0 15,-2-1 256-15,-4 1 48 0,-2-1 16 0,-2 1 0 0,-2 0 880 0,-1 4 192 16,-2-3 16-16,-2 2 16 16,-1 0-1856-1,0 3-368-15,-2 0-80 0,0 3-16 0,0-1 752 0,0 5 0 0,1 2 160 0,-2 1-32 0,-2 2-128 0,1 1 0 16,0 1-192-16,0 2 192 15,2-1-576-15,1 1 16 0,3 1 0 0,0 1 0 16,2-3-576-16,9-2-112 0,-10 5-32 0,10-5 0 0</inkml:trace>
  <inkml:trace contextRef="#ctx0" brushRef="#br0" timeOffset="26909.03">21470 8558 8287 0,'0'0'736'0,"0"-9"-592"0,-3 0-144 0,3 9 0 16,-1-8 2896-16,1 8 560 0,0-12 96 0,0 5 32 16,0 7-2000-16,-2-8-400 0,2 8-80 0,-2-8-16 15,2 8-256-15,0 0-64 0,-7-7-16 0,7 7 0 0,0 0-256 0,0 0-48 16,0 0-16-16,0 0 0 0,0 0 16 0,0 0 16 15,0 0 0-15,0 0 0 0,0 0 48 0,0 0 16 16,0 0 0-16,0 0 0 0,0 0-112 0,-5 12-32 16,0 0 0-16,1 1 0 0,-1-1 192 0,1 2 16 15,1 4 16-15,1 3 0 0,0 1-64 0,1 3-16 16,-2 0 0-16,2 2 0 0,-2 2-144 0,0 1-48 16,0 1 0-16,0 2 0 0,-1-2-336 0,1 2 128 15,-1 0-128-15,1 1 0 0,2 0 0 0,-1-2 128 16,0-4-128-16,2-2 0 0,0-2 0 0,2-2 0 15,1 3 0-15,1-4 0 0,-1-3 0 0,-2-3-160 16,0-3 16-16,0-3 0 0,-1-9-144 0,0 0-32 0,3 7 0 16,-3-7 0-1,0 0-176-15,0 0-32 0,0 0-16 0,0 0 0 16,-12-7-1824-16,1 1-384 0,-1-1-64 0,0-2 0 0</inkml:trace>
  <inkml:trace contextRef="#ctx0" brushRef="#br0" timeOffset="27232.62">21067 8600 34607 0,'-18'-18'1536'16,"7"6"320"-16,-1 1-1488 0,3 4-368 0,4 0 0 0,1 1 0 0,1 0 720 0,3 6 80 15,0 0 16-15,0 0 0 0,0 0-432 0,0 0-96 16,14-1-16-16,-3 1 0 0,0 3-272 0,0 1 128 16,1 2-128-16,1-2 0 0,3-1 272 0,1-1-48 15,1 1-16-15,3-1 0 0,2 0 112 0,2-4 0 16,-1 0 16-16,3-1 0 0,2 1 112 0,-1-5 0 16,2 1 16-16,2-3 0 0,0-1-80 0,1 0-32 15,-3-4 0-15,1-2 0 0,0 3-144 0,-1 0-16 16,-1 1-16-16,-2-1 0 0,-2 1-176 0,-1 2 0 15,-2 1 0-15,0 4 0 16,0-2-1312-16,0 3-288 0,-1 2-64 0,0 2-16320 0</inkml:trace>
  <inkml:trace contextRef="#ctx0" brushRef="#br0" timeOffset="35906.32">21646 9902 22751 0,'0'0'1008'15,"0"0"208"-15,0 0-976 0,0 0-240 0,-6-5 0 0,6 5 0 16,0 0 1520-16,0 0 256 0,0 0 48 0,0 0 16 0,-9-3-1168 0,9 3-224 16,0 0-64-16,0 0 0 0,-9-3-384 0,9 3 0 15,-8-4 128-15,1 1-128 0,-3-2 0 0,1 4 0 16,-1-5 0-16,-2 5 0 0,0-2 0 0,-2 3 192 15,-3 0-192-15,-1 3 192 0,-2 1-192 0,-1 1 0 16,-1 0 0-16,0 2 0 0,0 1 656 0,0 0 48 16,-2 2 16-16,2 4 0 0,0 5-192 0,1 0-32 15,2 2-16-15,0 2 0 0,2 2-160 0,2 3-48 16,-1 0 0-16,3 2 0 0,0 2-144 0,3 0-128 0,0-2 144 16,3-1-144-16,0-2 0 0,3-3 128 0,3-2-128 15,2 0 0-15,2-1 0 0,2-3 0 0,4-2 0 0,3-2 0 16,1-2 0-16,4-2 128 0,1-3-128 0,4-1 0 15,2-1 192-15,2 1-48 0,0-6-16 0,1 0 0 16,1 0 64-16,0-4 16 0,2 0 0 0,0-1 0 16,-1-2 32-16,-2-1 0 0,-1 1 0 0,-1-5 0 15,-1-3 112-15,-2 0 32 0,-3-2 0 0,0 1 0 16,-4-2 32-16,0 0 16 0,-1-2 0 0,-2-2 0 16,-3-3-112-16,-1-1-32 0,-2-1 0 0,-2-2 0 15,-3-1-32-15,-2 0-16 0,-2 0 0 0,-2-2 0 16,-3 4-240-16,-2 3 176 0,0 1-176 0,-2 5 160 15,-1 4-160-15,-3 2 160 0,-1 4-160 0,-1-2 160 16,-2 5-160-16,1 0-192 0,-2 1 32 0,0 4 16 16,0 3-48-16,2 1 0 0,-1-2 0 0,2 2 0 15,1 0-336-15,3 0-80 0,-1 1-16 0,5 2 0 16,10-6-2208-16,-7 7-448 0,7-7-96 0</inkml:trace>
  <inkml:trace contextRef="#ctx0" brushRef="#br0" timeOffset="36573.83">23202 9981 23951 0,'0'0'1056'0,"-6"-6"224"0,-2 0-1024 0,0 1-256 0,8 5 0 0,-8-6 0 15,8 6 2176-15,0 0 384 0,-6-6 80 0,6 6 16 16,0 0-2128-16,0 0-528 0,0 0 0 0,0-11 0 15,0 11 128-15,2-9-128 0,-2 9 0 0,0 0 0 16,0-9 0-16,0 9 0 0,0 0 0 0,0 0 0 16,0 0 0-16,-9-2 160 0,-1-4-160 0,-1 6 128 15,1 3 192-15,-2 1 16 0,-2 2 16 0,0 5 0 16,-2 1 96-16,-1 2 32 0,-1 4 0 0,1 2 0 0,1 4-256 16,3 3-48-16,0 0-16 0,1 3 0 0,2-1-160 0,3-1 0 15,2 1 144-15,3 0-144 0,2-5 0 0,3 1 128 16,4-4-128-16,2 0 0 0,2-2 0 0,2 0 0 15,1-1 0-15,3-4 0 0,1-2 0 0,3-2 0 16,1 0 0-16,3-4 0 0,1-2 0 0,-1 1 0 16,-1-5 0-16,1 0 0 0,0-2 144 0,-2-1-144 15,0-1 192-15,-1 0-192 0,-1-5 272 0,0 3-48 16,-1-2-16-16,0 1 0 0,0-2 80 0,-2 0 16 16,-1 0 0-16,-3 0 0 0,-1-3 16 0,-1 0 16 0,-3-2 0 0,-1-3 0 15,0-3 32-15,-3 2 0 0,-4-4 0 0,-1-1 0 16,-2-2 0-16,-2 0 0 0,-4 0 0 0,-1 0 0 15,-2-2-368-15,-2 4 0 0,-2-3 0 0,-2 3 0 16,-2 5 0-16,1-3 0 0,-1 2 0 0,0 0 0 16,1 6 176-16,1 2-48 0,0 2 0 0,0-1 0 15,0 3-128-15,2 1 160 0,-2 2-160 0,0 2 160 16,1 1-160-16,2 2 0 0,1 4 0 0,2-1-176 16,3 2-176-16,8-6-32 0,0 0-16 0,-5 10 0 31,5-10-656-31,2 10-128 0,-2-10-32 0,7 10 0 15,4-2-2288-15,2-1-464 0,2-2-80 0</inkml:trace>
  <inkml:trace contextRef="#ctx0" brushRef="#br0" timeOffset="37256.25">25125 10000 13823 0,'0'0'1216'0,"-5"-10"-960"0,-1 2-256 0,-1 1 0 0,7 7 4336 0,-7-6 816 0,7 6 160 0,0 0 48 16,0 0-4160-16,-5-5-832 0,5 5-176 0,-5-7-16 16,5 7-176-16,0 0 0 0,-6-6 0 0,6 6 128 15,-10-4-128-15,1 2 0 0,-1 4 0 0,-1 2 0 16,-2-2 0-16,-1 6-144 0,-3 2 144 0,-2 3 0 15,-2 3 0-15,1-2 0 0,1 6 128 0,-1 1-128 16,-2 1 752-16,2 0 48 0,1-2 16 0,2 2 0 16,0 3-176-16,2-1-48 0,2 1 0 0,3 0 0 15,0 0-352-15,2 1-80 0,3 3-16 0,2-3 0 0,3-4-144 16,4-1 0-16,1-2 0 0,4 1 0 0,3-5-176 0,2 2-64 16,1-4-16-16,2-1 0 0,2-1 112 0,1-4 16 15,-1 0 0-15,3-3 0 0,3-2 128 0,1 0 0 16,0-2 0-16,0-3 0 0,2-1 0 0,-1 0 0 15,1-2 0-15,-2-1 128 0,0-2-128 0,0 0 176 16,-1 0-176-16,-2 0 192 0,-3-4 128 0,-2 2 16 16,0 0 16-16,-2 0 0 0,-3-2 208 0,-2-1 32 15,1-5 16-15,-1 1 0 0,-2-4-112 0,0-1-32 16,-3-5 0-16,-2-3 0 0,-1 1-208 0,-3 0-32 16,-3 1-16-16,-2 3 0 0,-4 0-208 0,-3 3 176 15,-1-5-176-15,-2 6 160 0,-4 0-160 0,0 2 192 0,-2 2-192 16,0 5 192-16,0 0-192 0,-1 3 0 0,0 0 0 15,1 7 0-15,0-3-336 0,0 5 0 0,2-3 0 16,2 5 0 0,4 3-608-16,2 2-112 0,11-6-32 0,-6 6 0 15,6-6-2288-15,1 14-464 0</inkml:trace>
  <inkml:trace contextRef="#ctx0" brushRef="#br0" timeOffset="37857.28">26705 10070 33055 0,'-1'-15'1472'16,"1"6"288"-16,0 0-1408 0,1-3-352 0,1 3 0 0,0 1 0 0,-2 8 480 0,4-11 32 16,0 2 0-16,-4 9 0 0,1-9-512 0,1 1 0 15,-2 8 0-15,0 0 0 0,-4-7 0 0,4 7 0 16,-7-7 0-16,1 2 0 0,-3 4 0 0,-1-2 0 16,0 2 0-16,-2 2 0 0,-1 2 128 0,-1 0 16 15,-2 4 16-15,-1 1 0 0,0 0 272 0,0 3 48 0,1 4 16 16,-1 3 0-16,0 4-240 0,1-1-32 15,2 2-16-15,1 4 0 0,1 0-208 0,1 5 176 16,4 4-176-16,0-2 160 0,2-2-160 0,2-2 128 16,3 0-128-16,4-6 128 0,3-2-128 0,1-1 0 0,1 0 0 0,1-3 0 15,0-1-240-15,2-4 80 0,1-2 16 0,3 1 0 16,2-5 144-16,2-1 0 0,-1-3 0 0,1-3 0 16,1-1 0-16,1-3 0 0,1 0 0 0,2-3 0 15,1-5 240-15,0 2-32 0,-2-2 0 0,0-1 0 16,4 0 256-16,-2-2 48 0,-1-2 16 0,-1 0 0 15,0-3-112-15,-1-3-32 0,1-3 0 0,-3-4 0 16,-3-2-64-16,-4 0 0 0,-2-1-16 0,-3 3 0 16,-2-1-64-16,-5 3-16 0,-3 1 0 0,-3 0 0 15,-1 5-32-15,-4 1 0 0,-4 2 0 0,-3 4 0 16,-2-1-16-16,-3 4-16 0,-3 1 0 0,1 3 0 16,-2 1-160-16,-1 2 0 0,-2 0 0 0,0 1 128 15,2 0-128-15,1 3 0 0,2-1 0 0,2 4 0 0,1 2-208 0,5 0-32 16,3 0 0-16,3 2 0 15,9-6-1344-15,-5 9-272 0,5-9-48 16,4 15-16-16,3 0-1776 0,6 1-352 0</inkml:trace>
  <inkml:trace contextRef="#ctx0" brushRef="#br0" timeOffset="38427.37">28783 9961 16575 0,'0'-10'1472'0,"0"-1"-1168"0,0-1-304 0,0 5 0 15,0 7 4560-15,0 0 864 0,-2-11 160 0,2 11 48 16,-4-9-4560-16,4 9-912 0,-9-7-160 0,-2 5 0 16,0 1-160-16,-2 1 160 0,-2 1-208 0,1 1 80 15,-3 1 128-15,0 1 0 0,0 3-144 0,-1 0 144 16,-2 1 0-16,1 3 0 0,-2 0 0 0,0 4 0 16,0 0 0-16,-1 6 0 0,0 3 0 0,1 0 0 15,1 5 384-15,2 4-16 0,1 3 0 0,2 2 0 0,0 1-144 16,3-2-32-16,3-5 0 0,5 1 0 0,3-5-192 0,4 1 0 15,1-4 0-15,5 0 0 0,3-6 0 0,2 1-288 16,0-2 64-16,6-5 16 0,3-2 208 0,6-4-192 16,2-3 192-16,3-4-192 0,1-4 192 0,2-2 0 15,1-3 0-15,-1-2-144 0,1-2 144 0,0 2 176 16,-1-4-48-16,-4 1 0 0,-1 1 144 0,-4-2 32 16,0-1 0-16,-2-3 0 0,-3 0 176 0,-3-3 32 15,-3-6 16-15,0-2 0 0,-3-2-256 0,-3-1-48 16,-5-1-16-16,-3 2 0 0,-5 0-208 0,-3 2 0 0,-4 2 0 15,-3 0 0-15,-3 2 128 0,-2 1-128 0,-4 3 0 0,-3 3 0 16,0 0 0-16,-4 4 128 0,-2-1-128 0,0 3 0 16,0 3 240-16,2 2 0 15,-2 1 0-15,4 5 0 0,3 3-240 0,4 0 144 0,1 2-144 0,3 1 128 16,5 1-384-16,10-5-64 0,-7 9-32 0,5-1 0 31,2-8-3504-31,5 10-704 0</inkml:trace>
  <inkml:trace contextRef="#ctx0" brushRef="#br0" timeOffset="38975.33">30478 9994 19343 0,'-9'-7'1728'0,"-1"-1"-1392"16,-2 2-336-16,2 1 0 0,-1 1 3920 0,2-2 720 15,0 5 144-15,0 1 16 0,-2 1-3936 0,0 5-864 16,-2-4 0-16,-3 5-128 0,-2 1-176 0,-1 5-16 16,0-2-16-16,-2 5 0 0,-2 1 96 0,-1 2 32 0,1 4 0 0,-2 0 0 15,0 2 208-15,3 4 0 0,1 3 0 0,3-1-144 16,1-1 144-16,4-2 0 0,1-1 0 0,6-2 128 16,0 0 192-16,6-6 64 0,4 0 0 0,4-3 0 15,4-1-128-15,3-1-32 0,5-2 0 0,2-2 0 16,3-2-224-16,1-3 128 0,1-2-128 0,2-2 0 15,-2-3 0-15,2-2-192 0,1-3 16 0,0 1 0 16,-1-5 176-16,-1 1 0 0,0 1 160 0,-2-4-160 16,-1-2 592-16,-3 2 32 0,-1-1 0 0,-4-2 0 15,-6 1 384-15,0-5 80 0,-2-1 0 0,-4-2 16 16,-5-5-432-16,0 0-96 0,-1-2 0 0,-4 1-16 16,-4 6-288-16,-2-3-48 0,1-2-16 0,-2 5 0 15,-2 1-16-15,-1 1-16 0,0 4 0 0,-1 1 0 0,0 2-176 0,-1 2 0 16,0 2 0-16,2 0 0 15,-1 0-832-15,0 3-256 0,2 4-64 0,-1-3-18144 16</inkml:trace>
  <inkml:trace contextRef="#ctx0" brushRef="#br0" timeOffset="47348.39">18789 11717 4607 0,'0'0'192'0,"-5"-6"64"0,5 6-256 0,0-10 0 0,0 1 0 0,0 9 0 16,0-9 1728-16,0 9 320 0,4-9 48 0,-4 9 16 16,4-9-496-16,-4 9-80 0,8-8-32 0,-8 8 0 15,0 0-416-15,0 0-64 0,0 0-32 0,0 0 0 16,0 0 0-16,0 0 0 0,0 0 0 0,0 0 0 16,0 0 544-16,0 0 96 0,0 0 32 0,0 0 0 15,0 0-304-15,0 0-48 0,0 0-16 0,0 0 0 16,0 0-656-16,0 0-128 0,0 0-16 0,0 0-16 15,0 0-272-15,0 0-48 0,0 0-16 0,0 0 0 16,0 0-16-16,0 0-128 0,10 11 192 0,-10-11-64 16,0 0 48-16,10 13 0 0,-3-2 0 0,-7-11 0 15,8 12-176-15,-2 1 160 0,1 0-160 0,-2 0 160 16,-2 0-160-16,-2 3 192 0,2 2-192 0,-1 0 192 0,1 3-32 0,-1 3 0 16,0 0 0-16,-1 3 0 0,-1 0 48 0,1 0 16 15,1 1 0-15,-2 0 0 0,0 0-32 0,2 2 0 16,2 1 0-16,1-1 0 0,2-1-192 0,-1-2 176 15,1-2-176-15,-1-2 160 0,1 1-160 0,-1-5 128 16,2 2-128-16,1-3 128 0,-2-1 0 0,-1 0-128 16,1-4 192-16,-1 0-64 0,0-2 64 0,-1-1 0 15,0-1 0-15,-1 2 0 0,0-1-48 0,0 1 0 16,-2 2 0-16,2-2 0 0,-1 1-144 0,0-1 160 16,-1 0-160-16,-2-11 160 0,3 9-160 0,-3-9 128 0,6 7-128 15,-6-7 128-15,0 0 128 0,12 0 0 0,1-3 16 0,-1-3 0 16,-2-6 208-16,3-2 32 0,2-6 16 0,2-1 0 15,1 2-224-15,1-9-48 0,0-2-16 0,0-3 0 16,1-4-240-16,-1-2 176 0,2-3-176 0,-1 2 160 16,-3-1-160-16,-3 1 0 0,0 1 144 0,-2 0-144 15,-1 1 0-15,-4 1 128 0,-1 1-128 0,-3 1 0 16,3 0 0-16,-2 1 0 0,-2 0 0 0,1 4 128 16,-1 2-128-16,4 4 0 0,-1-1 0 0,-1 4 0 15,0 4-224-15,1 4 32 0,1 4 16 0,-6 9 0 31,8-5-320-31,1 1-64 0,-9 4-16 0,13 1 0 16,0 3-1296-16,-1 2-272 0,-3 5-48 0,-1 1-10000 0,0-1-2000 0</inkml:trace>
  <inkml:trace contextRef="#ctx0" brushRef="#br0" timeOffset="47729.62">19534 12416 13823 0,'0'0'608'0,"-8"-5"128"0,0-2-592 0,1 2-144 0,4 1 0 0,3 4 0 16,0 0 5536-16,0 0 1072 0,0 0 224 0,11 8 32 15,0 2-5568-15,0-1-1104 0,0 6-192 0,1 2 0 16,-1 1 0-16,0 5 0 0,-2 3 0 0,-1 2 0 15,-2 2 0-15,-1 1 0 0,-2 3 0 0,-2 5 0 16,-2 3-320-16,-2 1 48 0,-2 1 16 0</inkml:trace>
  <inkml:trace contextRef="#ctx0" brushRef="#br0" timeOffset="60975.41">18732 13855 17503 0,'0'0'1552'0,"-9"-5"-1232"0,-2-3-320 0,5 2 0 15,6 6 3792-15,0 0 704 0,0 0 144 0,0 0 32 16,0 0-3648-16,0 0-704 0,11 9-160 0,1 0-32 16,0 3-128-16,2 3 0 0,2 5-160 0,-2 3 160 15,-2 5-176-15,1 0 176 0,1 4-192 0,1-1 192 16,-1 3-176-16,-2-2 176 0,-2 6-160 0,1 3 160 16,-1 3 0-16,-1 0 0 0,0 1 0 0,0 0 0 15,-1-3 0-15,1-6 0 0,1-4 0 0,-1-7 0 0,-2-5 384 0,1-3 80 16,1-4 16-16,2-2 0 0,-3-5 160 0,2-2 48 15,1-2 0-15,0-4 0 0,1-2-48 0,2-1 0 16,2-4 0-16,1-4 0 0,1-5-256 0,2-6-48 16,-1-3-16-16,2-6 0 0,1-5-192 0,-2-2-128 15,-2-3 128-15,-1-3-128 0,-3 3 0 0,1-2 0 16,-1 0 0-16,-1 1-128 0,0-4-16 0,-1-2 0 16,-3-4 0-16,0 3 0 0,2 4 144 0,-1 4-128 15,0 2 128-15,2 7-128 0,0 7 128 0,1 4 0 16,0 6-144-16,0 4 144 0,-1 3-384 0,1 5 0 15,0 3 0-15,1 4 0 16,2 5-2816-16,-1-1-576 0</inkml:trace>
  <inkml:trace contextRef="#ctx0" brushRef="#br0" timeOffset="61423.46">19458 14450 21183 0,'-7'-7'1888'0,"4"1"-1504"0,0-3-384 0,2-1 0 16,-1-3 3232-16,6 0 576 0,4-1 112 0,1-2 32 15,2 1-3200-15,2-2-752 0,2 0 0 0,2 0 0 0,2 0 0 16,-1 4 0-16,-1 1 0 0,2 4 0 0,1 0-128 0,-1 3 128 15,0 1 0-15,-1 4 0 0,-2 0 0 0,-1 2-176 16,-2 0 176-16,-1 5-128 0,-12-7 128 0,9 12-128 16,-2-1 128-16,-5 1-128 0,-2 1 128 0,-1 1 0 15,-3-1 0-15,-1 0-128 0,-2 6 128 0,-1 0 0 16,-2 3 160-16,1-1-160 0,-2 1 384 0,4-2-32 16,-3 0 0-16,1 0 0 0,0 0-208 0,3-3-144 15,-1-1 192-15,2 1-192 0,0-1 128 0,2-3-128 16,-1 2 0-16,0-3 0 0,2-1 0 0,-1 0 0 15,2-2 0-15,0 0 0 0,1-9 160 0,0 10-32 16,0 2 0-16,0-12 0 0,1 11-128 0,-1-11 192 0,4 11-192 0,1 0 192 16,-5-11-192-16,10 9 0 0,1 0 0 15,1-2-176-15,1-6-64 0,1 1-16 0,2 1 0 0,1-3 0 16,1-3 0-16,3 2-16 0,1 0 0 0,4 0 0 31,1-5-1168-31,3 2-224 0,3-1-64 0</inkml:trace>
  <inkml:trace contextRef="#ctx0" brushRef="#br0" timeOffset="63430.39">18883 15752 42335 0,'0'0'1872'0,"-10"8"384"0,-2 0-1808 0,1 5-448 16,4 6 0-16,3 2 0 0,2 5 0 0,5 7 0 15,2-1 0-15,2 9 0 0,-1 2-288 0,3 1 0 16,2 2 0-16,-1-3 0 0,-1-4 288 0,1-1 0 16,-3-2-128-16,2-1 128 0,1-1 0 0,-1-1 0 15,0-2 0-15,1-3 0 0,1-6 0 0,-1-1 0 16,2 0 0-16,0-7 0 0,-2-2 160 0,2-2-16 16,-1-6 0-16,3-1 0 0,-3-9 128 0,2-1 32 0,0-5 0 0,2-1 0 15,2-3 80-15,1-3 32 0,-1-6 0 0,4-3 0 16,2-2 16-16,5-1 0 0,0-3 0 0,2-2 0 15,3-2-240-15,1-8-32 0,-2-5-16 0,1-5 0 16,-2-4-144-16,-2-1 0 0,0 1 0 0,-2 5 128 16,-2 2-128-16,-2 3 0 0,-2 5 0 0,-1 2 0 15,-2 2 0-15,-1 6 0 0,0 4 0 0,-3 3 0 16,0 4-176-16,-1 4-112 0,-1 5-32 0,0 3 0 31,-2 3-1408-31,2 5-272 0,1 1-64 0,0 2-16000 0</inkml:trace>
  <inkml:trace contextRef="#ctx0" brushRef="#br0" timeOffset="64033.48">19670 16204 25791 0,'0'0'1152'0,"-10"-5"224"0,1 0-1104 0,2 0-272 15,7 5 0-15,0 0 0 0,7-7 3360 0,5 3 608 16,3-1 128-16,6 1 32 0,1-1-3488 0,6 1-640 16,0-1-224-16,5 0 0 0,1 0 224 0,0-1-192 15,0 1 192-15,-3 0-192 0,-1 0 192 0,-3 1-192 0,-1 2 192 0,-1 0-192 16,-3 2 192-16,-1 0 0 0,-3 2 0 0,-3 1 0 15,-3 4 0-15,-2-1 0 0,-2 2 0 0,-2-2 0 16,0 5 0-16,-3 1-144 0,0-1 144 0,-2 2 0 16,-2-1 0-16,-2 2-160 0,0 1 160 0,-4 0 0 15,-1 2-128-15,-2 2 128 0,-2-1 0 0,-1 0 0 16,0-4-128-16,0 0 128 0,-1 0 0 0,1-1 0 16,1-3 0-16,3-2 0 0,1-1 0 0,8-7 0 15,0 0 128-15,0 0-128 0,-9 2 176 0,9-2-176 16,0 0 0-16,0 0 0 0,0 0 0 0,0 0 0 15,0 0 0-15,11 0 0 0,1 2 0 0,0 1 0 16,-2 0-128-16,2 2 128 0,0 2 0 0,0-1-144 16,-1 2 144-16,1 0 0 0,0 0-144 0,-1 4 144 15,1 2 0-15,-1 2 0 0,-1-3 0 0,-1-2 0 0,-1 1 0 0,-1 1 0 16,-2 1 0-16,-1 2-176 0,0-3 176 0,-4 0 0 16,-2-1 0-16,0 0 0 0,-1-3 0 0,0 0 144 15,1-1-144-15,-3-1 0 0,-2 1 208 0,1 0-64 16,-1 0-16-16,1 1 0 0,-4-1 160 0,3 1 32 15,-4-1 0-15,1 1 0 0,-3 0-80 0,-2 2-16 16,0-2 0-16,-2 1 0 0,-1 1-48 0,-3 0-16 16,-2 1 0-16,3 1 0 0,-1 0-160 0,-3 0 0 15,0 0 0-15,-1-2 0 0,-1-1-384 0,1-1 32 16,1-5 16-16,2 0 0 16,0-1-2416-16,3-3-496 0</inkml:trace>
  <inkml:trace contextRef="#ctx0" brushRef="#br0" timeOffset="82621.72">7723 12238 911 0,'0'0'0'0,"0"0"0"0,0 0 0 0,0 0 0 15,0-10 2944-15,1 2 512 0,-1 2 112 0,0 6 16 16,0 0-2080-16,0 0-416 0,0 0-64 0,0 0-32 16,4-7-208-16,-4 7-32 0,0 0-16 0,0 0 0 15,0 0-96-15,0 0 0 0,0 0-16 0,0 0 0 16,0 0-288-16,0 0-48 0,0 0-16 0,0 0 0 0,0 0 48 0,0 0 16 16,0 0 0-16,11-4 0 0,-11 4 208 0,10-1 32 15,-10 1 16-15,11 4 0 0,-11-4 64 0,10 8 16 16,-10-8 0-16,12 9 0 15,-2 0-80-15,-1 0-16 0,-1 1 0 0,-1 3 0 0,-1 4-112 0,1-2-16 16,-1 0-16-16,-1 2 0 0,3 4-176 0,1 1-48 16,0 0 0-16,1 6 0 0,-4-2-208 0,3 1 128 15,-1 2-128-15,0-2 0 0,0-1 128 0,-1-1-128 16,3 1 0-16,-3-1 0 0,0-1 176 0,-1-2-176 16,1 0 192-16,0 0-192 0,-1-1 192 0,1-2-64 15,-2-2 0-15,0-1-128 0,1 0 272 0,-2-2-48 16,-1-1-16-16,0-1 0 0,1-1 176 0,-4-11 16 15,0 0 16-15,3 11 0 0,-3-11 176 0,0 0 48 16,0 0 0-16,0 0 0 0,0 0 16 0,0 0 16 0,7-8 0 0,-1-1 0 16,-2-1-128-16,2-3-32 0,0-4 0 0,1-3 0 15,-1 0-128-15,2-8-16 0,1-6-16 0,0-1 0 16,-2-3-352-16,-2-1 128 0,0-2-128 0,0 1 0 16,2-3 0-16,-2 2 0 0,-1 5 0 0,1 1 0 15,0 2-240-15,1 1-16 0,-2 0 0 0,0 0 0 16,-1-1 128-16,1 3 128 0,-1 1-208 0,0 7 80 15,-1 1-128-15,2 7-32 0,0 1 0 0,0 4 0 32,-2 2-1184-32,-2 7-224 0,12-1-48 0,-12 1-9696 0,11 3-1936 0</inkml:trace>
  <inkml:trace contextRef="#ctx0" brushRef="#br0" timeOffset="85993.13">9018 11922 3679 0,'0'0'320'0,"0"0"-320"0,0 0 0 0,0 0 0 16,0 0 2048-16,0 0 320 0,0 0 80 0,0 0 16 0,0 0-976 0,0 0-192 16,0 0-32-16,0 0-16 0,0 0-304 0,0 0-64 15,-6 10-16-15,1 0 0 0,0 1-368 16,0-1-80-16,-2 1-16 0,2-2 0 0,-2-1-64 0,2 1-16 16,-1-3 0-16,6-6 0 0,-7 8 224 0,1 1 32 15,-1-1 16-15,1 4 0 0,-2-3 112 0,1 3 32 16,1 1 0-16,-2 4 0 0,0 0-288 0,2 2-64 15,-2 5-16-15,-1 0 0 0,0 0-112 0,1 1 0 16,1 1-16-16,1-2 0 0,-1 1-48 0,3 0-16 16,2 2 0-16,0-1 0 0,2 2-176 0,3 0 0 15,0 2 0-15,1 2 128 0,1-1-128 0,1 0 160 16,1 2-160-16,1-2 160 0,-1-1 736 0,1-1 128 16,0-2 48-16,0-1 0 0,-2-6-864 0,1-1-208 0,2 1 0 0,-1-3 0 31,0-1-752-31,0-1-192 0,-1 0-32 0,2-4-16 0,1-2 800 0,0 1 192 0,2-3 0 0,-1 3 0 15,1-7-320-15,0 1 0 0,1-2-16 0,1-1 0 32,2-1-384-32,1-1-80 0,1-1-16 0,0 1-7536 0,1-4-1504 0</inkml:trace>
  <inkml:trace contextRef="#ctx0" brushRef="#br0" timeOffset="87527.08">9658 11755 4607 0,'0'0'400'0,"0"0"-400"0,0 0 0 0,0 0 0 0,0 0 4400 16,0 0 784-16,0 0 176 0,8 9 16 0,-8-9-4032 0,9 10-800 15,-3-1-160-15,1-1-48 0,-1 0-144 0,2 1-48 16,0 0 0-16,0 0 0 0,-8-9 96 0,11 12 16 16,-1-3 0-16,1 0 0 0,0 2 208 0,0 0 48 15,2 1 16-15,2 0 0 0,-1 1 48 0,1 1 0 16,-2-1 0-16,1 4 0 0,2 3 176 0,0 1 32 16,0 2 16-16,2 3 0 0,2 2-256 0,1 2-48 15,0 2-16-15,2 2 0 0,2-3-288 0,-2 3-48 16,1-4-16-16,-1-1 0 0,-2-2-128 0,0-1 0 0,-1 1 0 15,-3-3 128-15,-3 2-128 0,-1-2 0 0,-1-1 144 0,-1 5-144 16,1 2 0-16,-3 1 144 0,-2-1-144 16,-3 1 0-16,-3 1 0 0,-1-1 0 0,-5-1 0 0,-3-4 0 15,-1-1 0-15,-2-1-176 0,-4 0 176 0,-5 1-160 32,-5-1-1280-32,-5 2-256 0,-3 3-48 0</inkml:trace>
  <inkml:trace contextRef="#ctx0" brushRef="#br0" timeOffset="93545.49">12303 12595 7247 0,'0'0'320'0,"0"0"64"0,0 0-384 0,0 0 0 15,0 0 0-15,0 0 0 0,0 0-176 0,0 0-112 16,0 0-32-16,0 0 0 16,0 0-368-16,0 0-80 0,0 0 0 0,0 0-16 0,0 0 528 0,0 0 128 15,10 2 128-15,-10-2-208 0,0 0 1760 0,11-2 368 16,-11 2 64-16,0 0 0 0,0 0 560 0,0 0 96 16,0 0 32-16,0 0 0 0,0 0-1184 0,9 4-224 15,-9-4-48-15,0 0-16 0,0 0-560 0,2 13-96 16,-2-2-32-16,-1 1 0 0,-3 0-128 0,-1 0-16 15,-3 1-16-15,0 1 0 0,-1 2-64 0,-1-1-16 16,-2 5 0-16,1 1 0 0,1 0 192 0,-2 1 48 0,-2-1 0 0,-2 3 0 16,1 4 144-16,-1 0 48 0,-1 2 0 0,0 3 0 15,0-3-160-15,0 1-32 0,-1 2 0 0,1-1 0 16,0 1-320-16,0 4-64 0,0-4 0 0,-1 4-128 16,1-1 144-16,0-2-144 0,0-4 0 0,0-1 144 15,3-3-144-15,1-1 0 0,1 0 144 0,0-6-144 16,1-1 144-16,0-2-144 0,1-3 192 0,1-2-192 15,-1-2 192-15,1-4-64 0,0 0 0 0,9-5-128 16,-9 3 416-16,9-3-32 0,-10 4 0 0,10-4 0 16,0 0 0-16,0 0-16 0,-9 4 0 0,9-4 0 15,0 0-128-15,0 0-32 0,0 0 0 0,0 0 0 16,0 0-208-16,0 0 128 0,0 0-128 0,0 0 0 16,0 0 0-16,15 2 0 0,3-1 0 0,2-1 0 15,0-1 128-15,2-1-128 0,2-2 0 0,1 0 144 0,1 0-144 0,0 1 0 16,0 1 0-16,3-1 0 0,1 2 0 0,1-2 0 15,2 0 0-15,1 2 0 0,0-1 0 0,4-2 0 16,1 0 0-16,1-2 0 0,2 0 0 0,1-2 0 16,0 2 0-16,-1-1 0 0,-3 1 0 0,0 2 0 15,1 0 128-15,1 2-128 0,-2 2 0 0,0 2 0 16,0-1 0-16,0 2 0 0,0 1 0 0,0-3 0 16,-2 1 0-16,-3 1 0 0,-3 0 0 0,-1 1 0 15,-3-4 0-15,-1 2 0 0,-2 0 0 0,-2-2 0 16,-1-2 0-16,1 1 0 0,0 0 0 0,0 1 0 0,-6-3 0 15,0 2 0-15,-1-2 0 0,0 0 0 0,-1 0 144 0,0-3-144 16,-2 1 0-16,0 0 144 0,-2-2-144 0,-1 1 0 16,1-1 192-16,-3 1-64 0,-1-2 0 0,-1 0-128 15,-3-1 320-15,1 3-64 0,-3-1 0 0,0-1 0 16,-1-1 112-16,-2 3 16 0,-3-6 0 0,0 4 0 16,0-4 0-16,-3 2 0 0,-2-2 0 0,0 0 0 15,-2-1-128-15,-1 2 0 0,0-2-16 0,0 0 0 16,1 0-112-16,-4-3 0 0,-3 2-128 0,2-2 192 15,1 2-48-15,1 1-16 0,-2-1 0 0,-1 0 0 16,-2 1 0-16,-1 1 0 0,-2 2 0 0,2 1 0 16,1 1 48-16,-4-5 0 0,-3-4 0 0,0 0 0 15,0 1 64-15,0 1 16 0,0-2 0 0,1-1 0 16,1-1-80-16,0 1-16 0,0-1 0 0,1 0 0 16,3 1-160-16,0 1 128 0,0 1-128 0,2 1 128 0,2-3-128 15,0 2 128-15,1 0-128 0,1 2 128 0,1-3-128 0,-1 4 160 16,-1 1-160-16,1 0 160 0,1-1-160 0,0 0 192 15,4 3-192-15,-2 1 192 0,0-2-192 0,1 5 0 16,0-3 0-16,0 1 0 0,-1-1 0 0,2 0 0 16,-1 1 0-16,2 1 0 0,0 1 0 0,1-1 0 15,-1 3 0-15,1-1 0 0,9 5-160 0,-9-1-64 16,9 1-16-16,0 0 0 16,0 0-1360-16,-7 6-256 0,7-6-64 0,0 11-11360 15,1 3-2272-15</inkml:trace>
  <inkml:trace contextRef="#ctx0" brushRef="#br0" timeOffset="95914.53">12428 13618 14399 0,'0'0'640'0,"0"0"128"0,0 0-624 0,0 0-144 0,0 0 0 0,0 0 0 16,0 0 800-16,0 0 128 0,0 0 32 0,0 0 0 15,0 0-688-15,0 0-128 0,0 0-16 0,0 0-128 16,0 0 224-16,0 0-64 0,0 0-16 0,0 0 0 16,0 0 304-16,0 0 48 0,0 0 16 0,0 0 0 15,0 0 320-15,5 11 64 0,-5-11 0 0,0 0 16 16,1 11 320-16,-1-11 64 0,-4 15 16 0,-1-2 0 15,-3-4-192-15,-1 3-32 0,-2-2-16 0,0 4 0 16,1 2-384-16,-2 3-80 0,2 0-16 0,-2 4 0 16,-1 2-304-16,-2 2-64 0,1 1-16 0,-2 2 0 0,1-2-48 15,-2 4-16-15,0-1 0 0,-1 0 0 0,-2-1 144 0,1 0 32 16,-2 2 0-16,0-1 0 0,0 3-112 0,0 0-16 16,-2-2 0-16,0 3 0 0,1 3-192 0,-2-1 176 15,-5-1-176-15,-1 1 160 0,-1-1-160 0,-1-1 192 16,0-2-192-16,0-2 192 0,2-1 0 0,3-2 16 15,1-2 0-15,1 0 0 0,2-1-16 0,2-2-16 16,3-1 0-16,2 0 0 0,3-1-176 0,1-2 0 16,2-4 0-16,2 1 128 0,3 2-288 0,-1-4-64 15,3 2-16-15,0-4 0 16,0 1-352-16,2-1-80 0,0-6-16 0,2 2 0 16,0 0-1152-16,1 1-224 0,-2-9-48 0,2 8-12000 0</inkml:trace>
  <inkml:trace contextRef="#ctx0" brushRef="#br0" timeOffset="101674.96">12207 14996 8287 0,'0'0'736'15,"0"0"-592"-15,0 0-144 0,0 0 0 16,0 0 2128-16,0 0 400 0,0 0 80 0,0 0 16 0,0 0-1280 0,0 0-240 16,0 0-48-16,-7 4-16 0,7-4 48 0,-12 0 0 15,2 0 0-15,-1 0 0 0,2 0-80 0,-1 0-16 16,-2 0 0-16,0 1 0 0,-1-1-160 0,-1 0-48 16,-3 0 0-16,1 0 0 0,2-1-224 0,-5 1-48 15,-4 0-16-15,-3 1 0 0,-1 1-48 0,-6-1 0 16,-4-1 0-16,0 3 0 0,-5-3 0 0,0 1 0 15,-1-1 0-15,0 1 0 0,0 0-80 0,4 1-32 16,1-1 0-16,0-1 0 0,-1-3-16 0,-1 2-16 16,-1-1 0-16,0 2 0 0,-1-4 16 0,0 1 16 15,1-1 0-15,0 3 0 0,1 0-96 0,-1 1-32 0,2-3 0 0,5 3 0 16,3 3-32-16,1-3-16 0,-1 1 0 0,1 0 0 16,1-1-32-16,0 0-128 0,3 0 192 0,2-1-64 15,0 1-128-15,3 0 128 0,2-1-128 0,2 1 128 16,1-3 16-16,3 3 0 0,1-1 0 0,2 1 0 15,2-2-144-15,8 2 128 0,-9-1-128 0,1 1 128 16,8 0-128-16,-8-3 0 0,1 2 0 0,7 1 0 16,-8 0 0-16,8 0 0 0,-8-1 0 0,8 1 0 15,-9-1 0-15,1 1 128 0,8 0-128 0,-8 0 128 16,8 0-128-16,0 0 192 0,-8 0-192 0,8 0 192 16,0 0-192-16,0 0 0 0,0 0 0 0,0 0 0 15,-4 10 0-15,4-10 0 0,0 0 0 0,0 0 128 16,0 0-128-16,0 0 0 0,3 12 0 0,0 1 0 15,0 1 0-15,1-1 0 0,0-1 0 0,2 2 0 16,-1 0 0-16,0 2 0 0,0 2 0 0,0 3 0 0,2 3 0 0,2 0 0 16,4 3 0-16,-1 1 0 0,-2 6 0 0,1 0 0 15,-2 5 0-15,-4-1 0 0,-4-2 0 0,3 1 0 16,3-2 0-16,-1 0 0 0,1 1 0 0,-2-4 0 16,0-2 0-16,0 3 128 0,-1-3 16 0,0 2 0 15,1 0 0-15,-3 3 0 0,-6 1 0 0,0 3 0 16,0 6 0-16,-1-1 0 0,0 0 16 0,-1 2 0 15,0-2 0-15,-1-1 0 0,0-5-160 0,0-1 128 16,0-5-128-16,2 0 128 0,0-4-128 0,0 1 128 16,1-6-128-16,0 0 128 0,0-3-128 0,0 0 192 0,0-2-192 15,2 0 192-15,-2-3-192 0,0 0 128 0,0-1-128 16,0-5 128-16,4-9 0 0,-4 10 0 0,0 1 0 0,4-11 0 16,-5 9 0-16,0 0-128 0,0-3 192 0,5-6-64 15,-6 12 48-15,6-12 0 0,-5 8 0 0,5-8 0 16,-4 9-176-16,4-9 192 0,0 0-192 0,-2 9 192 15,2-9-192-15,0 0 0 0,0 0 0 0,0 0 128 16,0 0-128-16,0 0 0 0,0 0 0 0,0 0 128 16,0 0-128-16,0 0 0 0,-2 9 0 0,2-9 128 15,0 0-128-15,0 0 0 0,0 0 144 0,0 0-144 16,0 0 0-16,0 0 128 0,0 0-128 0,0 0 0 16,0 0 128-16,0 0-128 0,0 0 128 0,0 0-128 15,0 0 160-15,0 0-32 0,9 5-128 0,-9-5 192 16,0 0-192-16,13 3 176 0,-1-3-176 0,-12 0 160 0,12 0-160 0,-12 0 0 15,13 1 144-15,-1 1-144 0,-1-1 0 16,1 2 0-16,0-1 0 0,1 2 0 0,0-3 0 0,3 1 0 16,-1-2 0-16,4 0 0 0,0-2 0 0,3 1 0 15,3-3 0-15,2 2 0 0,1-4 0 0,0 1 0 16,1 1 0-16,5-1 0 0,3 0 0 0,2 1 0 16,1 0 0-16,2 1 0 0,-2 2 0 0,2 1 0 15,1 0 0-15,-3 0 0 0,-1 0 0 0,-2 3 0 16,-2 1 0-16,0-1 0 0,2 4 0 0,-1 1-128 15,2 1 128-15,0 0 0 0,0-4-160 0,-3 3 160 16,-4-1-192-16,1-2 192 0,-2 0 0 0,-2 2 0 16,-2-4 0-16,0 3 0 0,-1 0 0 0,-1-2 0 15,-2 0 0-15,0-1 0 0,0-2 0 0,-1 2 0 0,-3-6 0 0,0 3 0 16,1-1 0-16,-2 1 0 0,-2-2 0 0,-2 1 0 16,-1 1 0-16,0 0 128 0,0 0-128 0,-3 0 0 15,-9 0 0-15,0 0 0 0,10 0 128 0,-10 0-128 16,0 0 0-16,0 0 0 0,0 0 128 0,0 0-128 15,0 0 0-15,0 0 144 0,7-6-144 0,-7 6 128 16,5-10 0-16,-5 10-128 0,2-11 192 0,2 2-64 16,-2-2-128-16,-1-1 128 0,-1-1-128 0,1-1 128 15,1 1-128-15,0 0 0 0,0 0 0 0,0 0 0 16,1 0 0-16,1 0 0 0,0-2 128 0,1 1-128 16,0 0 0-16,0 2 0 0,0-1 0 0,2 1 0 15,-1 1 0-15,1-3 0 0,-2 4 0 0,0-2 0 16,1-1 0-16,-2 2 0 0,-2-1 0 0,2-1 0 15,0-2 128-15,0 0 0 0,-2 0 0 0,0-4 0 16,-1-3 96-16,2-2 16 0,-1-1 0 0,1-3 0 16,-3-6-96-16,1-3-16 0,1-2 0 0,-2-4 0 0,-2-4-128 0,1-5 0 15,0-1 0-15,1 1 128 0,-2-1-128 0,1 1 0 16,-2 0 0-16,-1 1 0 0,1 2 0 0,-3-1 0 16,0 1 0-16,-1 2 0 0,-1 2 0 0,1 5 0 15,0 6 0-15,-1 3 0 0,-1 2 0 0,1 2 0 16,-1 3 0-16,1 2 0 0,2 1 0 0,1 0 0 15,-1 1 0-15,3-1 0 0,-1 0 0 0,1 0 0 16,2 0 0-16,-1-1 0 0,0 2-128 0,-1 2 128 16,2-1-160-16,-2 0 160 0,-1 0-192 0,2 2 192 15,-1 4-208-15,1 1 80 0,-2-4-48 0,0 5 0 0,0 2 0 0,0 2 0 32,-1 1-240-32,5 6-48 0,0 0-16 0,0 0 0 15,-11 2-2048-15,5 7-416 0,-2 4-64 0</inkml:trace>
  <inkml:trace contextRef="#ctx0" brushRef="#br0" timeOffset="136734.79">22999 11511 1839 0,'0'0'0'0,"0"0"160"0,0 0-160 0,0 0 0 15,0 0 0-15,0 0 0 0,0 0 3408 0,0 0 656 16,0 0 128-16,0 0 32 0,0 0-2432 0,0 0-464 16,0 0-112-16,0 0 0 0,0 0-128 0,0 0 0 15,0 0-16-15,0 0 0 0,0 0 64 0,-8 7 16 16,8-7 0-16,0 0 0 0,0 0-64 0,0 0-16 16,0 0 0-16,0 0 0 0,0 0-64 0,0 0-16 15,0 0 0-15,0 0 0 0,0 0-96 0,0 0-32 16,4 10 0-16,-4-10 0 0,3 13-384 0,-2 0-80 15,-1 1-16-15,-1 3 0 0,-2 0-176 0,-1 4-32 0,-2 1-16 16,-2 4 0-16,0 2-32 0,1-1 0 0,1 3 0 0,1 0 0 16,1 0-128-16,-1-2 0 0,1-2-160 0,2-3 160 15,2-1 0-15,0-1 0 0,0-1 0 0,2-5 0 16,-1 1 0-16,2-2 0 0,0-2 0 0,3 0 0 16,-4-2 0-16,1 1 0 0,-3-11 0 0,2 11 0 31,1-2-464-31,-3-9-48 0,0 12-16 0,0 0 0 15,-1 0-432-15,1-12-64 0,-4 10-32 0,4-10 0 16,-4 12-1440-16,4-12-272 0,-1 10-64 0,1-10-16 16,0 0 1024-16,0 0 208 0</inkml:trace>
  <inkml:trace contextRef="#ctx0" brushRef="#br0" timeOffset="137363.66">23434 11511 2751 0,'0'0'256'0,"0"0"-256"16,0 0 0-16,0 0 0 0,0 0 4496 0,0 0 864 0,-6-5 160 0,6 5 48 15,-8-3-3408-15,8 3-688 0,0 0-128 0,-10 3-16 16,0 1 656-16,3 1 144 0,-1 3 32 0,1 1 0 16,2 0-1760-16,0 2-400 0,0 3 0 0,-1 3 0 15,2 1 480-15,1 3 96 0,-1 1 0 0,-2 3 16 16,4 1-240-16,-2 3-48 0,0-2-16 0,0 3 0 16,0 1-96-16,0-1-32 0,0-1 0 0,3-2 0 15,-3-1 32-15,2-1 0 0,-1-3 0 0,2-1 0 16,-1-1 0-16,4 1 0 0,-2-3 0 0,2-1 0 15,1-2-64-15,1 0-128 0,1-3 192 0,0-2-64 16,2 2-128-16,1-2 0 0,-1-1 144 0,1-2-144 16,1-2 144-16,3-1-144 0,1-4 192 0,1-1-192 15,2-2 224-15,2-1-64 0,3-2-16 0,1-1 0 16,2-1 0-16,1 2 0 0,-1-1 0 0,1-1 0 16,-3 1-144-16,-1-1 128 0,0-3-128 0,-3 2 128 0,1-1-128 15,-4 3 0-15,-2-5 0 0,2 2 128 0,-5-2-128 16,-1 3 0-16,-2-4 0 0,-1 3 128 0,1-3-128 0,-3 0 0 15,-3-2 0-15,-1 1 0 0,-1-3 144 0,-1-3-144 16,-2-2 160-16,2-1-160 0,-3 1 192 0,-1-4-64 16,-3-2-128-16,1 2 192 0,-1-1 0 0,-1 5 0 15,-2-2 0-15,0 1 0 0,1 3 0 0,-2-2 0 16,-3 5 0-16,-1 1 0 0,-1 2-192 0,-1 4 144 16,1-3-144-16,-1 2 128 0,-1 3-128 0,-1 3 0 15,0 1 0-15,1 3 0 0,-1 1-208 0,1 1 80 0,1-1 128 16,2 4-208-16,0-3 208 0,2 3-192 15,1 0 192-15,1 0-192 0,1-1 48 0,3-1 16 0,9-2 0 0,0 0 0 32,0 0-640-32,0 0-112 0,0 0-16 0,0 0-11520 0,3-10-2288 0</inkml:trace>
  <inkml:trace contextRef="#ctx0" brushRef="#br0" timeOffset="170696.12">21520 11940 5519 0,'-2'-10'496'0,"-1"-3"-496"0,-2-2 0 0,1 2 0 15,2 0 3648-15,0-1 624 0,0 1 128 0,-1 4 16 16,-2 2-3504-16,1 1-704 0,-3-5-208 0,1 6 0 16,6 5 128-16,-7-4-128 0,1 0 0 0,1-1 0 15,-2 1 128-15,7 4-128 0,-6-4 0 0,0 0 0 16,1 0 688-16,5 4 32 0,-6-5 16 0,0 1 0 15,6 4 656-15,-6-6 128 0,-1-1 16 0,3 2 16 16,-1-2-224-16,1 2-48 0,-1-1-16 0,1-1 0 16,2 1-656-16,2 6-128 0,-6-7-32 0,6 7 0 15,-6-4-224-15,6 4-48 0,-9-1-16 0,0 2 0 16,-1 3 64-16,0 3 16 0,-2-3 0 0,-1 6 0 0,-1 3 16 0,0 3 0 16,-2-3 0-16,2 1 0 0,-1 2-256 15,2-2 0-15,0-1 128 0,1 0-128 0,2-1 0 0,0-3 144 16,0 0-144-16,3-1 128 0,-1 2 144 0,1-1 32 15,1-1 0-15,1 0 0 0,5-8-64 0,-6 12-16 16,2 2 0-16,1-1 0 0,-1-2-96 0,1 2 0 16,0 0-128-16,2 1 192 0,0 2-192 0,-1 2 0 15,1 1 0-15,1 2 0 0,-1 2 0 0,1-1 0 16,1 4 0-16,2-5 0 0,-1-1 0 0,2 1-128 16,3-1 128-16,-1 1 0 0,2-6 0 0,1 0 0 15,2-2 0-15,-1 0 0 0,2-3 0 0,0 3 176 16,-1-4-176-16,4 2 160 0,-2-3 16 0,1 1 0 0,0-3 0 15,2 1 0-15,1-2-16 0,1-1 0 0,1-1 0 16,0-1 0-16,1 1-32 0,-1-1 0 0,1-2 0 0,1 0 0 16,-2 2 0-16,1-4 0 15,-2 0 0-15,-1-2 0 0,-1-3 64 0,-2 1 0 0,-1-1 0 0,0 1 0 16,0-5-16-16,-1 2 0 0,-1-1 0 0,0-2 0 16,-2 2-32-16,0-1 0 0,0 1 0 0,0-3 0 15,-1 1-144-15,1 0 192 0,2-2-192 0,-1 2 192 16,1-1-192-16,-1 0 128 0,1 0-128 0,-2-1 128 15,0-1-128-15,0 1 0 0,-1 0 144 0,0-1-144 16,-2 1 144-16,-1 0-144 0,0-1 192 0,1 2-192 16,-2-1 240-16,-2 1-64 0,1 1-16 0,-2-1 0 15,-1-1 0-15,-1 2 0 0,1 2 0 0,-3-2 0 16,-1 0 16-16,0 0 0 0,0-1 0 0,-1 3 0 16,0 0 0-16,0 0 0 0,0 3 0 0,-2-1 0 15,1 0-176-15,-1 0 0 0,-1-1 144 0,2 0-144 0,-2 0 0 0,0 2 0 16,-1 1 0-16,0-2 128 0,0-1-128 0,-2 2 0 15,0 1 0-15,-3-1 128 0,0-2-128 0,0 1 0 16,-2 2 0-16,-1 1 0 0,0-2 0 0,-1 1 128 16,0 2-128-16,0-2 0 0,-5 2 0 0,2 3 144 15,-1 1-144-15,1 1 0 0,2 2 0 0,1-2 0 16,1 1 0-16,1-2 0 0,2 0 0 0,-1 0 0 16,4 1 0-16,2 2 160 0,-1-1-288 0,10-2-64 15,-9 4-16-15,9-4 0 16,0 0-992-16,0 0-192 0,0 0-32 0,0 0-12208 15,0 0-2432-15</inkml:trace>
  <inkml:trace contextRef="#ctx0" brushRef="#br0" timeOffset="191687.46">9244 12198 33055 0,'-6'-9'1472'0,"6"9"288"0,-7-3-1408 0,7 3-352 0,0 0 0 0,0 0 0 15,0 0 624-15,0 0 48 0,0 0 16 0,0 0 0 16,4 16-528-16,2-2-160 0,-3-1 0 0,3 3 0 15,-1-6 128-15,-1-2-128 0,1 1 0 0,0 2 0 16,2 3 0-16,-2 0 0 0,0-1 0 0,0 4 0 16,2-1 0-16,2 18 128 0,-1-7-128 0,-2 2 0 15,0-2 208-15,-1-1-64 0,0-2-16 0,0-2 0 16,-2-1-128-16,3 0 160 0,2-2-160 0,0 3 160 16,-3-2-160-16,0 3 0 0,1-4 0 0,-2 0-176 15,-1 1-592-15,1-5-128 16,-1 0-32-16,1-5-9312 0,0-2-1856 0</inkml:trace>
  <inkml:trace contextRef="#ctx0" brushRef="#br0" timeOffset="192430.3">9209 12258 20271 0,'-17'-3'1792'0,"7"1"-1424"0,-2-2-368 0,3 0 0 16,1-3 1840-16,3 2 288 0,2-1 64 0,3 6 16 15,2-10-1184-15,0 3-256 0,2-1-32 0,3-1-16 16,-2 2-144-16,3-1-16 0,1-1-16 0,3 0 0 16,2 3-288-16,-1-2-64 0,-1 1-16 0,1 1 0 15,1 2-48-15,-2-1 0 0,-3 1 0 0,1 0 0 16,1 0 160-16,1 1 32 0,-1-3 0 0,1 2 0 15,0-3 112-15,1 3 16 0,2 2 16 0,2-5 0 16,2 5 16-16,-1-1 0 0,0-1 0 0,3 3 0 16,0 0-176-16,1-1-48 0,0 2 0 0,0 3 0 15,-2-2-96-15,1 3-32 0,0 1 0 0,-2 2 0 16,-1 1-128-16,-2-1 0 0,-3 3 0 0,-1-1 0 0,-2 1 0 0,-3 1 0 16,-3 0 0-16,-3 2 0 0,-1-2 0 15,-1 2 0-15,-2-3 0 0,-3 1 128 0,-5-2 32 0,-1 0 0 16,-2-1 0-16,-3 1 0 0,0 0-160 0,-1 1 192 15,-3 1-192-15,0-1 192 0,0-1-192 0,2 2 0 16,-2-3 144-16,3-1-144 0,-1 1 0 0,2-1 0 16,1-1 0-16,1 1 128 0,2-5-128 0,1 4 0 15,1-1 0-15,3 0 0 0,8-5 0 0,0 0 0 16,-9 4 0-16,9-4 0 0,0 0 0 0,0 0 0 16,0 0 0-16,0 0 0 0,0 0 0 0,0 0 0 15,0 0 0-15,0 0-128 0,0 0 128 0,13 5 0 16,0-2 0-16,2-2 0 0,1-2 0 0,2 1-160 0,2-1 160 0,1 1 0 15,0-2 0-15,-1 1 0 0,1 4 0 0,2-1 0 16,-1 3 0-16,0-2-128 0,-1 1 128 0,-2 2 0 16,1 1 0-16,-1 1 0 0,-2 1 0 0,-1 1 0 15,-3 1 0-15,-1-2-128 0,-4 4 128 0,-2 0 0 16,-2 0-160-16,0 1 160 0,0 2-128 0,-3-2 128 16,-4-1 0-16,2-1 0 0,-1 0 0 0,-1-1 0 15,-2 1 0-15,1 0 0 0,0-2 0 0,0 1 128 16,1 1-128-16,0-2 128 0,-3-2-128 0,1 1 128 15,0 1-128-15,-3 1 0 0,-2-2 0 0,-2-1 0 16,-2 0 0-16,-3-1 144 0,-2 1-144 0,-3-1 0 16,-1-1 160-16,-2 2-160 0,-1-3 128 0,-2 2-128 15,-2 1 128-15,1-1-128 0,-3 1 0 0,4 0 128 0,-2 0-128 16,2 1 0-16,3 1 0 0,-1 4 0 16,-1-8-992-16,1 2-224 0,2 1-64 15,2-3-15792-15</inkml:trace>
  <inkml:trace contextRef="#ctx0" brushRef="#br0" timeOffset="195482.6">10957 13956 5519 0,'0'0'496'0,"0"0"-496"0,0 0 0 0,0-7 0 16,0 7 4096-16,2-10 704 0,-1 2 160 0,-1 8 32 16,4-10-3552-16,0 2-704 0,0 1-144 0,-4 7-16 15,5-9-384-15,0 1-192 0,-1 0 192 0,-4 8-192 16,0 0 128-16,5-6-128 0,-5 6 0 0,0 0 0 15,0 0 448-15,0 0 0 0,0 0-16 0,0 0 0 16,0 0 336-16,5 16 80 0,-1 1 16 0,-1 2 0 0,-1 3-304 0,0 2-64 16,-1 2-16-16,0 0 0 0,1-4 112 15,-1 2 32-15,0 0 0 0,2 1 0 0,0 0-48 0,-1-4-16 16,1-2 0-16,1 1 0 0,0-1-304 0,-1-4-48 16,1 0-16-16,-1-2 0 0,-3-13-64 0,5 13 0 15,-5-13-128-15,5 11 192 0,-5-11 32 0,0 0 0 16,0 0 0-16,0 0 0 0,0 0 96 0,0 0 0 15,0 0 16-15,4-9 0 0,0-2-48 0,-1 1-16 16,-1-1 0-16,-2 11 0 0,3-11-272 0,0 0 128 16,1 1-128-16,-4 10 0 0,0 0 0 0,10-7 0 15,0-2 0-15,1 5 0 0,-11 4 0 0,15 2-176 16,0 1 176-16,-1 3-160 0,1-1 160 0,-2 3-128 0,0 0 128 16,0-1-128-16,-2 4 128 0,2-1 0 0,0 1 0 0,-2-2 0 15,-11-9 0-15,13 9 0 0,0-1 0 0,-1-2 0 16,-12-6 144-16,11 4-144 0,1-1 192 0,-1-3-192 15,-11 0 272-15,11-2-48 0,0 0-16 0,-2-2 0 16,-9 4-16-16,12-5 0 0,-5-2 0 0,3 1 0 16,-1-1 112-16,0-1 16 0,-3 2 0 0,2-3 0 15,1 0 32-15,-1-1 16 0,-3 1 0 0,1 0 0 16,-1 0-96-16,0 0-16 0,-1 0 0 0,0-3 0 16,-4 0-32-16,1-1-16 0,2 2 0 0,-2-4 0 15,-2 1-32-15,1 0-16 0,1-1 0 0,-1-2 0 16,-1 0-160-16,-1-1 0 0,0-1 0 0,0 0 0 15,2 1-352-15,0 1-96 16,0 0-32-16,4 4 0 0,2 1-2176 0,-1 3-432 0,1 3-96 0,3-1-13648 16</inkml:trace>
  <inkml:trace contextRef="#ctx0" brushRef="#br0" timeOffset="196428.27">13124 13545 11967 0,'0'0'1072'0,"0"0"-864"16,0 0-208-16,0 0 0 0,0 0 3616 0,0 0 672 15,0 0 144-15,0 0 32 0,0 0-3264 0,0 0-656 16,0 0-128-16,0 0-32 0,0 0 320 0,-1-9 48 16,1 9 16-16,0 0 0 0,0 0 128 0,0 0 16 0,0 0 16 0,0 0 0 15,0 0-96-15,0 0-32 16,0 0 0-16,0 0 0 0,0 0-144 0,0 0-16 0,0 0-16 0,0 0 0 15,0 0-256-15,-2 16-48 0,2-16-16 0,3 11 0 16,-3-11-64-16,5 13-16 0,-5-13 0 0,9 15 0 16,2-1 48-16,-1-1 16 0,-10-13 0 0,13 9 0 15,4 3-96-15,1-2-32 0,-1 2 0 0,2 1 0 16,2-1-160-16,1 6 0 0,0-2 144 0,1 5-144 16,1-4 128-16,2 9-128 0,0-2 160 0,0 5-160 15,0 1 128-15,0 3-128 0,3-3 0 0,-2 2 144 16,-1 1-144-16,0-4 0 0,-1-5 0 0,0 0 0 15,-2-1 144-15,3-2-144 0,1 1 160 0,1 0-160 16,1-1 256-16,1-1-32 0,-3-2-16 0,3 3 0 16,0 1 32-16,0 2 0 0,1-2 0 0,1 4 0 15,-2-3-240-15,1 5 144 0,0 0-144 0,-1 0 128 0,-1-1-128 0,-2-1 0 16,-1-1 0-16,-1 0 0 0,0 0 0 0,-2-2 0 16,0-2 0-16,-3 0 128 0,1 0-128 0,-1-1 0 15,-2 0 0-15,-1-2 128 0,-1 0 0 0,-2-2-128 16,0 0 192-16,-1-2-64 0,0-1-128 0,1-1 0 15,-3-3 144-15,1-1-144 0,-2 0 224 0,0-1-32 16,-1-3 0-16,-9-4 0 0,10 6 0 0,-10-6-16 16,12 4 0-16,-12-4 0 0,10 2-176 0,-10-2 0 15,0 0 0-15,0 0 0 0,0 0 0 0,0 0-192 16,0 0 32-16,0 0 16 16,0 0-528-16,0 0-96 0,0 0-32 0,0 0 0 15,0 0-1936-15,0 0-384 0,0 0-80 0,0 0 0 0</inkml:trace>
  <inkml:trace contextRef="#ctx0" brushRef="#br0" timeOffset="197404.06">14767 13758 3679 0,'0'0'160'0,"0"0"32"0,0 0-192 0,0 0 0 0,6-8 0 0,-6 8 0 16,5-8 4208-16,-5 8 784 0,0 0 176 0,4-8 16 15,-4 8-3712-15,0 0-736 0,0 0-160 0,0 0-16 16,-4-9 256-16,-1 4 48 0,5 5 16 0,-9-3 0 15,-3 1-112-15,1 2 0 0,-4 2-16 0,1 1 0 16,-2 1-432-16,-2 1-64 0,-3-2-32 0,-2 2 0 16,-2 0 32-16,1 0 16 0,1-2 0 0,1 1 0 15,0-4 384-15,2 1 80 0,2-1 16 0,0 0 0 0,-1 0 80 0,2 1 32 16,2 1 0-16,0 0 0 0,1 0-448 16,1-2-96-16,1 2 0 0,2 1-16 0,-2-1-304 0,4 2 0 15,8-4 0-15,-7 7 0 0,7-7 0 0,-6 10 0 16,6-10 0-16,-4 11 0 0,2 2 0 0,0-3 0 15,2 3 0-15,0-1 0 0,2 0 0 0,0 1 0 16,1 0-128-16,0 2 128 0,-2 2 0 0,3 0 0 16,-3-4 0-16,0 0 0 0,1 4 0 0,-1-2 160 15,0 0-32-15,1-2 0 0,0 2 112 0,1 0 16 16,-2-4 0-16,2 2 0 0,-1 0-64 0,0 0-16 16,-2 0 0-16,0 0 0 0,0 1-176 0,-2 1 0 15,0-1 0-15,-1-1 128 0,1-1-128 0,-1-1 128 0,-1 0-128 16,1-2 128-16,3-9 0 0,-5 12-128 0,0-3 192 0,5-9-64 15,-5 9 80-15,5-9 16 0,-5 12 0 0,5-12 0 16,-3 11 32-16,3-11 0 0,0 0 0 0,0 0 0 16,3 13-128-16,-3-13 0 0,6 11-128 0,-6-11 192 15,9 10-192-15,0-2 0 0,0-1 0 0,2-2 0 16,-11-5 0-16,14 4 0 0,-1-2 128 0,0 0-128 16,0-4 0-16,2 2 0 0,-2-5 0 0,1 1 0 15,2 0 0-15,2-2 128 0,2 1-128 0,-1-1 0 16,2 1 0-16,-2 0 0 0,0 0 0 0,-1 1 0 15,2-1-128-15,-1 1-32 0,1 1 0 0,-5 2 0 16,-2-1-112-16,0 1-32 0,-1 1 0 0,-1 0 0 16,-11 0-240-1,10 0-48-15,0 0-16 0,-10 0 0 0,11 0-416 0,-11 0-64 0,12 0-32 0,-12 0 0 16,0 0-2368-16,0 0-480 0</inkml:trace>
  <inkml:trace contextRef="#ctx0" brushRef="#br0" timeOffset="197721.5">14317 14102 35423 0,'0'0'1568'0,"0"0"320"0,0 0-1504 0,0 0-384 0,0 0 0 0,0 0 0 16,5-11 576-16,2 5 64 0,-7 6 0 0,10-3 0 15,-10 3-640-15,13 0 0 0,-2 0 0 0,0 2 0 16,0 0 0-16,0 1 192 0,1-2-32 0,1 4-16 16,0-3 320-16,2 0 64 0,0 1 16 0,0-1 0 15,0 2-208-15,3-2-32 0,2-1-16 0,1 0 0 16,1-1-288-16,2 0 160 0,0 0-160 0,0-1 128 31,-2-2-464-31,0 3-112 0,0-2 0 0,0 0-11520 0,1 2-2288 0</inkml:trace>
  <inkml:trace contextRef="#ctx0" brushRef="#br0" timeOffset="202691.27">15597 14901 23151 0,'0'0'1024'0,"-9"4"208"0,-4 1-976 0,1 0-256 0,2 1 0 0,-1 0 0 15,1-2 528-15,1 0 64 0,1-2 16 0,8-2 0 16,-10 4-400-16,0-1-80 0,1-3 0 0,9 0-128 16,-9 0 192-16,0 0-64 0,-1-1 0 0,-1 1-128 15,1 0 304-15,-2 1-48 0,-2 0-16 0,-1 2 0 16,0 0 336-16,-2 3 80 0,-1 1 16 0,-3 0 0 15,-3 3 112-15,-1-1 32 0,1 1 0 0,-4-1 0 16,-2 0-272-16,-1 0-48 0,-2-2-16 0,0-1 0 0,-1-2 256 0,0 2 48 16,0-5 16-16,0-1 0 0,1-1-32 15,2 1 0-15,0-3 0 0,2 3 0 0,2-1-224 16,-1-1-48-16,2 1-16 0,0 1 0 0,-1 0-176 0,-1 1-48 16,-2 2 0-16,2 1 0 0,-1 1-256 0,2 0 128 15,-1-1-128-15,1 0 0 0,-2 0 192 0,2-3-64 16,1 2 0-16,0 0-128 0,1-1 448 0,2 2 0 15,2-3-16-15,0 3 0 0,0 0-144 0,3 0-32 16,1 1 0-16,0-2 0 0,0 0-64 0,2-1 0 16,2 2-16-16,2-3 0 0,-1 1 16 0,2-1 0 15,-1 3 0-15,-1-3 0 0,-1-1-64 0,2 2-128 16,0-1 192-16,1-1-64 0,-1 0 48 0,2 0 0 16,-3-1 0-16,2 1 0 0,0 1-48 0,-1 0 0 0,2-1 0 15,0 1 0-15,0 1-128 0,1-1 0 0,-1-1 0 16,9 0 0-16,-7 1 0 0,7-1 0 0,-10-2 0 0,1 0 0 15,4 1 0-15,5 1 0 0,0 0 128 0,0 0-128 16,0 0 0-16,0 0 0 0,-7 7 0 0,7-7 128 16,0 0-128-16,0 0 0 0,-6 7 144 0,6-7-144 15,-6 10 128-15,6-10-128 0,-5 7 128 0,5-7-128 16,-5 10 0-16,5-10 144 0,-5 10-144 0,5-10 0 16,0 16 0-16,0-5 0 0,1 1 0 0,0 1 0 15,-1-13 0-15,4 18 0 0,0 1 0 0,0 0 0 16,0 2 0-16,1 3 0 0,-1 0 0 0,3 4 0 15,-2-1 0-15,1 3 0 0,-2 1-160 0,0 3 160 16,-1 0 0-16,-3 3 0 0,-2 2 0 0,0-1 0 16,-2 1 0-16,1 1 0 0,1 2 0 0,0-2 0 0,1 3 0 0,-2 0 0 15,0-1 0-15,0-2 0 0,-1-2 0 0,1-1 0 16,2-2 128-16,-3-5-128 0,0-4 160 0,-1 0-160 16,-3-5 192-16,0-2-192 0,1 1 160 0,-1-2-160 15,0-2 128-15,1 0-128 0,1-2 128 0,1 0-128 16,0 1 128-16,-1-1-128 0,2 0 128 0,0 1-128 15,1-1 128-15,-1 2-128 0,0 1 0 0,0-3 0 16,-1 1 128-16,-1-1-128 0,2-1 0 0,2 0 0 16,-1-2 0-16,1 1 0 0,-1-1 0 0,3-11 0 15,-3 13 0-15,3-13 0 0,-2 9 128 0,2-9-128 16,0 0 0-16,0 0 128 0,-3 10 0 0,3-10-128 16,0 0 192-16,0 0-64 0,0 0-128 0,0 0 192 15,0 0-192-15,0 0 192 0,0 0-192 0,0 0 160 0,0 0-160 0,0 0 160 16,0 0-160-16,0 0 0 0,11 11 0 0,-2-5 128 15,-9-6-128-15,13 4 0 0,0 2 0 0,1 0 0 16,2-2 0-16,2 0 0 0,3-1 0 0,1 1 0 16,2-1 0-16,0 0 0 0,2-2 0 0,3 0 0 15,4-1 0-15,-2 1 0 0,-1-2 0 0,0 0 0 16,1 0 0-16,2 1 128 0,2-4-128 0,4 1 0 16,3 0 0-16,2 1 0 0,1-1 0 0,1 1 0 15,4-1 0-15,0 2 0 0,-2 1 0 0,1 0 0 16,1 0 0-16,3 1 0 0,5 2 0 0,0-1 0 15,1 0 0-15,-3 0 0 0,-4 2 0 0,-2-4 0 16,-6 0 0-16,-3 1 0 0,-2 5 0 0,0-5 0 0,0 0 0 16,0 3 0-16,1-1 0 0,-1 1 0 15,2-1 0-15,-3 1 0 0,0 0 0 0,-2 2 0 0,-1 0 0 0,0-2 0 16,-2-1 0-16,0-1 0 0,-5 2 0 0,-3-4 0 16,-3 1 128-16,-1-1-128 0,-1 0 0 0,-1 0 0 15,-1-1 0-15,1 1 128 0,-2-3-128 0,0 3 0 16,-2-1 144-16,0 0-144 0,-4 0 128 0,0 1-128 15,-2 0 128-15,0 0-128 0,-9 0 128 0,12 0-128 16,-12 0 128-16,10-3-128 0,-10 3 144 0,0 0-144 16,9-3 192-16,-9 3-192 0,8-5 256 0,-8 5-64 15,5-8-16-15,1 2 0 0,-3-2 16 0,0 0 16 16,-2-1 0-16,1-3 0 0,-1 1-16 0,-1-1 0 16,-1-1 0-16,1 0 0 0,-2-2-64 0,1 0-128 0,0-3 176 15,-2-2-176-15,1-1 192 0,-2-1-64 0,0-2 0 16,0-3-128-16,0 0 224 0,0 2-64 0,0-5-16 0,1-3 0 15,0-1-144-15,-3 1 0 0,1-1 144 0,0-4-144 16,0-5 0-16,-1 0 128 0,0-3-128 0,1 2 0 16,0-6 0-16,-1 7 128 0,0 0-128 0,-1 3 0 15,1 2 0-15,-1 3 0 0,1 2 0 0,1 3 0 16,-1 3 0-16,0 1 0 0,-2 0 0 0,0 1 128 16,-1 2-128-16,1 0 0 0,2 2 0 0,-3-1 0 15,1 0 0-15,1-1 0 0,2-1 0 0,0 5 0 16,0-3 0-16,1 1 0 0,1 0 0 0,0 1 0 15,2 2 0-15,1-2 0 0,0 2 0 0,1 0 0 16,2 0 0-16,0 1 0 0,-2 1 0 0,2 2-128 16,0 1 128-16,0 1 0 0,-2 2 0 0,1 0-128 15,0 3 128-15,-2 7 0 0,0-7-144 0,0 7 144 16,0 0-128-16,0 0 128 0,0-9-160 0,0 9 160 0,-2-7-160 16,2 7 160-16,0 0-160 0,0 0 160 0,-3-6 0 0,3 6-144 15,1-8 144-15,-1 8 0 0,0 0 0 0,-1-6 0 16,1 6 0-16,0 0 0 0,0-7 0 0,0 7 0 15,0 0 0-15,0-8 0 0,0 8 0 0,0 0 0 16,-1-6 0-16,1 6 0 0,0 0 0 0,0 0 0 16,0 0 0-16,0 0 0 0,0 0 0 0,0 0 0 15,0 0 0-15,-4-6-128 0,4 6 128 0,0 0 0 16,-3-7 0-16,3 7 0 0,0 0 0 0,0 0 0 16,-5-6 0-16,5 6 0 0,-6-3 0 0,6 3 0 15,0 0 0-15,-7-3 0 0,7 3 0 0,-7-3 0 0,7 3 0 16,-7-2 0-16,-1-1 0 0,8 3 0 0,-11 0 0 0,2 0 0 15,9 0 0-15,-11 0 0 0,-1 1 0 0,0 1 128 16,0-2-128-16,2 1 0 0,-2-1 0 0,-2 0 0 16,0 0 0-16,-1 0 128 0,1-1-128 0,-1 2 0 15,2 2 0-15,-1-2 0 0,-3-2 0 0,0-1 128 16,2 2-128-16,-1 0 0 0,-1-1 0 0,0 0 0 16,0-2 0-16,-1 3-240 0,0 3 64 0,-2-1 16 31,-1 4-2848-31,-2-6-560 0</inkml:trace>
  <inkml:trace contextRef="#ctx0" brushRef="#br0" timeOffset="207160.78">9767 15604 6447 0,'0'0'576'0,"0"-11"-576"0,-3 0 0 0,3 3 0 16,0 8 4704-16,0 0 832 0,0-8 160 0,0 8 48 0,0 0-4528 0,0 0-912 16,0 0-176-16,0 0-128 0,0 0 0 0,11 0 0 15,-11 0 0-15,0 0 0 0,8 6 0 0,-3 5 0 16,-3 1 0-16,-3 1 0 0,-4 2 0 0,0 2 0 16,-2 0 0-16,-2 1 0 0,-5 3 224 0,-2-1 160 15,-2-1 48-15,0 1 0 0,-1 2 352 0,-2 4 80 16,-2 3 16-16,-1 2 0 0,1 4-208 0,-2 2-32 15,2-5-16-15,2 4 0 0,3-1-304 0,1-1-48 16,1-3-16-16,4-4 0 0,3-2-256 0,1-5 0 16,3-5 0-16,1-2 0 15,2-2-560-15,2-11-112 0,0 0-32 0,0 0 0 16,0 0-1664-16,10-4-352 0,1-7-64 0,0-2-8864 0</inkml:trace>
  <inkml:trace contextRef="#ctx0" brushRef="#br0" timeOffset="207460.44">9866 15403 3679 0,'0'0'320'0,"0"0"-320"0,-9-3 0 0,9 3 0 16,-11-1 5568-16,2 2 1056 0,-1 3 208 0,3 0 32 15,7-4-4896-15,-6 9-992 0,-1-1-192 0,3 3-32 16,3 0-224-16,0 6-32 0,0-1-16 0,1 5 0 15,1 1-160-15,4 3-16 0,3-1-16 0,-2 1 0 16,0 1 112-16,0-1 32 0,3 0 0 0,-1 0 0 16,-3 1-80-16,2 0-16 0,2 0 0 0,-3-1 0 0,0 2-96 0,-1 0-32 15,-1-1 0-15,-2 2 0 0,1-2-80 0,0-1-128 16,-3-3 176-16,1 0-176 0,2 1 128 16,-1-2-128-16,-2 1 0 0,1-2 0 0,2-2 0 0,1-2-256 15,-3-2 32-15,1-2 0 16,-2-3-1840-16,1-1-368 0,1-2-80 0,-2-6-11424 15</inkml:trace>
  <inkml:trace contextRef="#ctx0" brushRef="#br0" timeOffset="207659.34">9579 16000 30751 0,'0'0'1360'0,"-10"-5"288"0,-2 1-1328 0,2-1-320 15,0 1 0-15,10 4 0 0,0 0 784 0,0 0 96 0,0 0 16 0,0 0 0 16,0 0-16-16,12 0 0 0,3 0 0 0,3-2 0 16,1 2-176-16,9-1-48 0,4 0 0 0,6-4 0 15,4-1-320-15,1 1-64 0,-3-3-16 0,2 2 0 16,1-1-256-16,1 2 0 0,1-3-176 0,-1 0-11760 16,2-1-2352-16</inkml:trace>
  <inkml:trace contextRef="#ctx0" brushRef="#br0" timeOffset="209380.25">16816 15632 5519 0,'0'0'496'0,"0"0"-496"15,0 0 0-15,0 0 0 0,1-7 3936 0,-1 7 688 0,4-8 144 0,0-3 32 16,0 2-3520-16,0 0-704 0,-1 1-144 0,-2-1-32 16,0-1 112-16,1 1 0 0,0 1 16 0,0-1 0 15,-2 1 160-15,-2-1 16 0,1-2 16 0,0 1 0 16,-2 1-64-16,0 0-16 0,1 1 0 0,-3 1 0 16,-1 1 112-16,0-1 16 0,-2 2 0 0,0 1 0 15,-1-1-80-15,0 0-16 0,0 1 0 0,0 1 0 16,-2 2-176-16,0-1-48 0,-4 2 0 0,1 3 0 15,-2 0-144-15,1 1-48 0,0 2 0 0,1 2 0 16,0 1-112-16,0 3-16 0,1 0-128 0,0 2 192 16,2 0-192-16,-1 3 0 0,2 3 128 0,0 2-128 15,1 3 0-15,0 1 0 0,0-4 0 0,1 5 0 16,0 1 176-16,1 3-176 0,0 0 192 0,3 2-192 0,0-2 272 16,2 0-48-16,-1 2-16 0,2 0 0 0,1-1 48 0,2-2 16 15,2-2 0-15,1-4 0 0,2-2-112 0,3-1-32 16,2 0 0-16,2-5 0 0,2-4 192 0,2-3 48 15,2-3 0-15,3 1 0 0,3-5-80 0,3 1-16 16,2 0 0-16,2-2 0 0,0-5-432 0,0-1-96 16,0-2 0-16,1-3-16 15,0-2-2288-15,-2-2-464 0</inkml:trace>
  <inkml:trace contextRef="#ctx0" brushRef="#br1" timeOffset="-203709.3">9437 14034 6447 0,'0'0'272'0,"0"0"80"0,0 0-352 0,0 0 0 16,0 0 0-16,0 0 0 0,0 0 3808 0,0 0 688 15,0 0 144-15,0 0 32 0,0 0-3552 16,0 0-704-16,0 0-144 0,8 7-16 0,-8-7-64 0,10 9-16 15,-2 0 0-15,0-1 0 0,0-2-176 0,0 2 128 16,-8-8-128-16,9 10 128 0,-1 1 128 0,-2-2 32 16,-1 1 0-16,-1 1 0 0,-4-11 336 0,4 14 64 15,-1-1 16-15,-2 0 0 0,-1-13-128 0,1 16-32 16,-1-16 0-16,3 12 0 0,-3-12-96 0,3 14 0 16,-3-14-16-16,0 0 0 0,0 0-160 0,7 10-16 15,-7-10-16-15,0 0 0 0,0 0-48 0,12 4-16 16,-12-4 0-16,0 0 0 0,0 0-48 0,11-4 0 15,-4-1 0-15,-7 5 0 0,3-8 64 0,-2-2 0 16,-1-1 0-16,-1 2 0 0,-2-2-192 0,-1 1 160 0,-1 1-160 0,0 0 160 16,0-1-160-16,0-2 0 0,-1 0 144 0,1-1-144 15,-1 0 144-15,0 0-144 0,1-1 192 0,1 1-192 16,2-3 192-16,-1-1-192 0,2 0 192 16,2 0-192-16,2 0 176 0,1 3-176 15,0 1 160-15,2 1-160 0,1-1 0 0,0 3 0 0,1-1 0 0,-1 4 0 16,2-1 0-16,0 3 0 0,-1-1 0 0,0 1 0 15,-8 5 0-15,0 0-128 0,10-4 128 0,0 2 0 16,0-1-208-16,-10 3 64 0,10-3 16 0,-10 3 0 16,0 0-256-16,12 2-32 0,-12-2-16 0,14 2 0 15,-1 0-624 1,-1 0-128-16,2-1-32 0,2 1 0 0,0-1-560 16,0 2-112-16,1-1-32 0,0 0-5632 0,0-2-1152 0</inkml:trace>
  <inkml:trace contextRef="#ctx0" brushRef="#br1" timeOffset="-203246.14">9811 14009 4607 0,'0'0'192'0,"0"0"64"0,0 0-256 0,0 0 0 0,0 0 0 0,0 0 0 15,0 0 3840-15,0 0 736 0,13-4 144 0,-1 3 16 0,-12 1-2576 0,13-1-528 16,0-1-96-16,0 2-32 15,0 0-736-15,2-1-128 0,-1-1-48 0,2 0 0 0,-1 1-400 0,-1 0-192 16,1-1 160-16,-2 2-160 16,-1 0-240-16,-1 0-144 0,0-2-16 0,-2-1-12320 15</inkml:trace>
  <inkml:trace contextRef="#ctx0" brushRef="#br1" timeOffset="-202926.36">9840 14179 27935 0,'0'0'1232'0,"0"0"256"0,0 0-1184 0,0 0-304 0,10-4 0 0,-10 4 0 15,9-5 384-15,2 3 0 0,1-3 16 0,-1 2 0 16,1 2-400-16,0 0-192 0,1 0 0 0,1-1 16 16,1 1-656-1,0 0-144-15,0-1-32 0,0 0 0 0,1-1-848 0,0-1-192 0,-2 0-16 0,-1-2-16 0</inkml:trace>
  <inkml:trace contextRef="#ctx0" brushRef="#br1" timeOffset="-202408.62">10453 13705 18431 0,'0'0'816'0,"0"0"160"0,0 0-784 0,0 0-192 0,-9-1 0 0,9 1 0 16,0 0 2800-16,0 0 512 0,0 0 96 0,0 0 32 15,-10 3-2752-15,10-3-560 0,0 0-128 0,-6 10 0 16,-2-1 0-16,3 6 0 0,2-2 0 0,-1 4 0 15,-2 2 0-15,-2 1-176 0,0 3 176 0,-1 2-128 16,-3 4 128-16,-1 5 0 0,-1-2 0 0,0 2-128 16,2 1 128-16,0-9 0 0,-1-2 0 0,4-3 0 15,5-2 0-15,0-3 0 0,0-3 128 0,3-1-128 16,4-1 240-16,2 1-32 0,3 0 0 0,-2-6 0 16,2 1-16-16,2-2-16 0,3 0 0 0,0-3 0 15,0-1-176-15,2-1 128 0,-1-1-128 0,1-1 128 0,-4 0-128 16,1-2 0-16,0-1 144 0,-1 1-144 0,1-4 0 0,1 1 0 15,-2-3 0-15,-1 2 0 0,-1 2 0 0,0-4 128 16,-1 1-128-16,0-4 0 0,0 2 128 0,-2-1-128 16,1-1 160-16,-1-3-160 0,0 2 192 0,-3-4-48 15,0-3-16-15,0 0 0 0,-2-4-128 0,-1 2 160 16,-1-1-160-16,-1 3 160 0,0 2-160 0,-2-1 160 16,-4 1-160-16,0 0 160 0,-1 4-160 0,0-2 160 15,0 4-160-15,-2 0 160 0,0 2-160 0,-1 2 0 16,-1 5-160-16,1 0 160 15,2 2-560-15,-2 2-16 0,-1 0 0 0,1 2-9088 16,2 2-1840-16</inkml:trace>
  <inkml:trace contextRef="#ctx0" brushRef="#br1" timeOffset="-201071.18">15527 13741 23615 0,'0'0'1040'0,"0"0"224"0,-11 0-1008 0,2-3-256 0,9 3 0 0,0 0 0 0,0 0 448 0,0 0 32 15,0 0 16-15,0 0 0 0,0 0-48 0,0 0 0 16,0 0 0-16,0 0 0 0,0 0-240 0,11 10-48 16,-4 1-16-16,1 1 0 0,-3 1-144 0,2-2 0 15,-3 1 0-15,-1 1 0 0,-2 0 0 0,-1-1 0 16,0 1 0-16,-1-1 0 0,-2-1 0 0,0 1 0 15,1 1 0-15,-1-4 0 0,3-9 304 0,0 0 16 16,0 0 16-16,0 0 0 0,0 0 400 0,0 0 80 16,0 0 16-16,0 0 0 0,0 0-160 0,5-7-32 15,1-1 0-15,1-4 0 0,4 0-384 0,-1 1-64 16,1-3-32-16,-1 0 0 0,-1 0-160 0,0-2 128 0,-1-1-128 0,1 0 128 16,2 2-128-16,-3-1 0 0,-3-1 0 15,-3 3-176-15,1 1 176 0,-3-3 128 0,0 2-128 16,0-1 176-16,3 5-176 0,-2-2 0 0,-1 0 0 0,1 2 0 15,-1 10 0-15,3-12 0 0,-3 12 0 0,8-8 0 16,1 1 0-16,2-1 0 0,1 3 0 0,0-1 0 16,0 2 0-16,-1-1 0 0,2 0-192 0,-1 1 192 15,0 2-192-15,0-2 192 0,-2 0-192 0,2-2 192 32,0 3-544-32,-1 1 16 0,1 2 0 0,0 0 0 0,-1 0-384 15,1 2-80-15,-1 0-16 0,-1 1-7968 0,0-1-1600 0</inkml:trace>
  <inkml:trace contextRef="#ctx0" brushRef="#br1" timeOffset="-200771.72">16061 13686 11967 0,'0'0'1072'0,"0"0"-864"15,0 0-208-15,0 0 0 0,0 0 4480 0,0 0 832 16,0 0 192-16,0 0 16 0,0 0-4448 0,12 3-896 16,-12-3-176-16,12 2 0 15,-2-1-448-15,1 1-32 0,-11-2-16 0,14 4 0 16,-1-3-592-16,0 0-112 0,0-2-16 0,1 1-16 15,3 0-208-15,-1 0-32 0,-2-1-16 0,1 1 0 16,-2 0 368-16,-2-3 80 0,-11 3 16 0,12-1-4352 0,-12 1-848 0</inkml:trace>
  <inkml:trace contextRef="#ctx0" brushRef="#br1" timeOffset="-200556.78">15986 13857 31103 0,'0'0'1376'0,"0"0"288"0,0 0-1344 0,13-6-320 0,1 1 0 0,4 1 0 16,2-1 576-16,3 1 32 0,3-1 16 0,3 1 0 0,0 2-624 0,-1 0-288 16,2-3 32-16,0 4 0 15,-2-2-1504-15,-2 2-288 0,-4-1-64 0,0 2-6224 16,0 2-1248-16</inkml:trace>
  <inkml:trace contextRef="#ctx0" brushRef="#br1" timeOffset="-200073.29">16673 13574 31263 0,'-13'-4'1392'0,"13"4"272"0,0 0-1328 0,-9 1-336 0,-1 2 0 0,3 1 0 16,-3 2 240-16,3 1-32 0,-2-1 0 0,1 3 0 15,0 3-208-15,-1 1 0 0,-2 1 0 0,1 3-160 16,-2 3 160-16,2 2 0 0,-1 0 0 0,2 6 0 15,1-1 0-15,3 0 0 0,1 0 0 0,3-3 0 16,2 0 0-16,3-1 0 0,1-5 0 0,3 1 0 16,0-8 0-16,1 4 0 0,0-2 0 0,2-1 0 15,0-3 192-15,1-3-16 0,1 1-16 0,0-3 0 16,-1-2 64-16,2-2 16 0,2-2 0 0,1-2 0 0,-1-1 32 16,0-3 16-16,3-3 0 0,-1-2 0 0,2-2-80 0,-2-2-16 15,-1-3 0-15,-3 1 0 0,2-1 128 0,-3 2 0 16,-3-3 16-16,-2-1 0 0,-3 1-80 0,0 0 0 15,-1 0-16-15,-2 2 0 0,-5-2 48 0,0 1 16 16,1 1 0-16,-2 2 0 0,-4-3 32 0,-2 4 16 16,-2 2 0-16,-1-3 0 0,0 0-112 0,-4 2-32 15,-3 2 0-15,1 0 0 0,-1-1-208 0,2 4 128 16,0 2-128-16,0 2 0 0,-1-2 0 0,2 1-160 16,2 3 0-16,2 1 0 15,0-1-1552-15,2-2-304 0</inkml:trace>
  <inkml:trace contextRef="#ctx0" brushRef="#br0" timeOffset="-187782.39">25081 11657 3679 0,'0'0'320'0,"0"0"-320"15,0 0 0-15,8-5 0 0,-8 5 2480 0,0 0 416 16,0 0 96-16,0 0 16 0,5-7-1920 0,-5 7-384 16,4-6-80-16,-4 6-16 0,2-7 160 0,-2 7 16 15,4-6 16-15,0-2 0 0,2 0 288 0,-1 2 48 16,0-1 16-16,1 1 0 0,1-2 64 0,1 1 32 0,1 2 0 15,0-1 0-15,-4-1-432 0,-5 7-96 0,7-9-16 0,-7 9 0 16,0 0-304-16,0 0-64 0,0 0-16 0,0 0 0 16,0 0-160-16,0 0-32 0,-8-3-128 0,-2 5 192 15,-2 2-192-15,-3 2 144 0,-1 1-144 0,-4 3 128 16,-1 2 80-16,-1 2 16 0,-2-1 0 0,2 4 0 16,0-1 192-16,1 1 32 0,2 0 16 0,-1 2 0 15,2 2 80-15,2 5 16 0,2-2 0 0,1 6 0 16,0 2-272-16,0-2-48 0,0-1-16 0,0 1 0 15,-2-2-224-15,5 2 0 0,1 2 0 0,1 0 0 16,3 2 0-16,2 0 0 0,2 0 0 0,4-1 0 16,0-2 0-16,5-2 0 0,4-3 0 0,1-3 0 15,3-1 176-15,1-5-176 0,1-2 192 0,3-4-192 16,0-3 224-16,2-3-64 0,2 1-16 0,1-6 0 16,0-2 80-16,3-2 16 0,1-2 0 0,2-3 0 0,1 0 16 15,-1-3 16-15,-2-4 0 0,2-1 0 0,-1-4-64 0,-1 2-16 16,-3-1 0-16,-1 1 0 0,-2-5-16 0,-3 2-16 15,-3-3 0-15,0 1 0 0,-2-3-32 0,-2 3-128 16,-1 0 192-16,-1 1-64 0,-4-1 16 0,-2 1 0 16,0 1 0-16,-4-2 0 0,-2 1-16 0,-1-2 0 15,-2-1 0-15,-2 1 0 0,-1-1 0 0,-2 1 0 16,-1 1 0-16,-3-1 0 0,-1 4 0 0,0 1 0 16,-3 2 0-16,-2-1 0 0,-4 2-128 0,-2 1 0 15,1 4 0-15,-2 3 0 0,-1-3-208 0,1 5 16 16,2 0 16-16,1 3 0 15,1 1-1248-15,1 1-256 0,1 3-48 0</inkml:trace>
  <inkml:trace contextRef="#ctx0" brushRef="#br0" timeOffset="-182928.63">26721 11712 3679 0,'0'0'320'0,"0"0"-320"0,0 0 0 0,0 0 0 15,0 0 2768-15,0 0 496 0,5-12 80 0,-1 3 32 16,0 1-2464-16,1 2-480 0,0-1-112 0,-5 7 0 16,4-10 832-16,0 1 160 0,-4 9 32 0,5-10 16 0,-5 10 64 0,3-9 16 15,-3 9 0-15,1-9 0 0,-1 9-368 0,0 0-80 16,-4-8-16-16,4 8 0 0,0 0-256 0,-3-6-48 16,-4 1-16-16,1 2 0 0,6 3-144 0,-11-4-16 15,-1 3-16-15,1 0 0 0,-1 1 64 0,-1 0 16 16,0 0 0-16,0 0 0 0,-2 0 16 0,1 0 16 15,1 2 0-15,0 2 0 0,-1 0-272 0,1 1-64 16,0 3-16-16,1 1 0 0,0 2-240 0,0 2 0 16,1 0 0-16,-1 4 0 0,-1 0 0 0,1 3 0 15,3 5 0-15,-3 3 0 0,-1 4 0 0,0-2-128 16,0-4 128-16,0 2 0 0,3 0-144 0,-1 0 144 16,4-6 0-16,1 1-144 0,2-1 144 0,2 3 0 0,-1-3 0 15,2 3 0-15,1 1 0 0,2-4-128 0,2 2 128 0,2-2 0 16,-1-2 0-16,1-1 0 0,1-1 0 0,2 2 0 15,1-4 0-15,2-2 0 0,2-4 0 0,0-2 0 16,0-3 0-16,3-1-160 0,1-1 160 0,3-3 0 16,1-1 0-16,3-1 0 0,1-3 0 0,4 0 0 15,3 0-160-15,2-2 160 0,0-2-128 0,0-1 128 16,-1-2 0-16,-1-1 0 0,-3 0 0 0,-3-4-128 16,-1 0 128-16,-3-1 256 0,-3-3-64 0,-2 1-16 15,-2-2 16-15,-2 1 0 0,-2 0 0 0,-2 0 0 16,0 3-64-16,-4-4-128 0,-1 1 192 0,-1-4-64 15,-1 2 80-15,-2-1 16 0,-1 0 0 0,-1 0 0 16,-3-2 0-16,0-1 0 0,-1-1 0 0,-2 1 0 16,-2 1-64-16,-1 1-16 0,-2 3 0 0,-1 1 0 15,-3 2-144-15,1-1 192 0,-4 4-192 0,0 3 192 16,-6-1-192-16,2 4 0 0,-3 3 0 0,-1 1 0 16,-1 3-208-16,0 2-80 0,1 1-16 0,1 4 0 15,1-1-1280-15,2 3-256 0,2 0-48 0,1 1-14720 16</inkml:trace>
  <inkml:trace contextRef="#ctx0" brushRef="#br0" timeOffset="-148520.15">30344 11589 6447 0,'0'0'576'0,"0"0"-576"0,0 0 0 0,0 0 0 0,0 0 2624 0,0 0 400 15,0 0 96-15,0 0 16 0,0 0-992 0,7-6-192 16,-7 6-32-16,6-5-16 0,-6 5-304 0,0 0-48 15,0 0-16-15,8-7 0 0,-8 7-192 0,0 0-32 16,0 0-16-16,0 0 0 0,0 0-240 0,0 0-48 16,0 0-16-16,0 0 0 0,0 0-352 0,0 0-80 15,0 0-16-15,0 0 0 0,0 0-224 0,0 0-32 16,0 0-16-16,0 0 0 0,12 11-16 0,-12-11-16 16,0 0 0-16,6 14 0 0,1-2 0 0,-3 1 0 15,-3 0 0-15,1 1 0 0,0 0 32 0,-2 1 16 16,0 2 0-16,0 2 0 0,-2 3-16 0,1 3 0 0,0-1 0 0,-2 0 0 15,1 1-48-15,-2 0-16 0,-1 0 0 16,-1-2 0-16,0 1 32 0,1-2 0 0,2-1 0 0,-1-1 0 16,-1 0-64-16,1 0-16 0,0-2 0 0,0-3 0 15,-1 0-160-15,2-1 192 0,2-1-192 0,0 0 192 16,-2-2-192-16,3-11 0 0,0 13 0 0,0 0 0 16,-1-2 0-16,1 1 0 0,0-12-224 0,1 11 80 31,-1-11-304-31,3 10-48 0,-3-10-16 0,0 0 0 15,5 8-256-15,-5-8-48 0,0 0-16 0,0 0 0 16,0 0-1792-16,12-1-384 0,-5-3-64 0</inkml:trace>
  <inkml:trace contextRef="#ctx0" brushRef="#br0" timeOffset="-126689.08">28868 11621 2751 0,'0'0'128'0,"0"0"16"0,0 0-144 0,0 0 0 0,0 0 0 0,0 0 0 16,0 0 3392-16,0 0 640 0,7-8 128 0,-7 8 16 16,5-9-2624-16,-5 9-528 0,0 0-96 0,0 0-32 15,0 0-96-15,0 0-32 0,0 0 0 0,0 0 0 0,0 0 128 0,0 0 0 16,0 0 16-16,0 0 0 0,-1-9 32 0,1 9 0 16,0 0 0-16,0 0 0 0,-7-4-80 15,7 4-16-15,-9-3 0 0,0 2 0 0,9 1-144 0,-11-2-16 16,2 2-16-16,9 0 0 0,-10 0-304 0,1 2-64 15,0 0-16-15,9-2 0 0,-11 6-160 0,1-3-128 16,1 4 144-16,0 1-144 0,-1 0 128 0,1 2-128 16,-1 0 0-16,1 4 144 0,-2-1-144 0,2-3 0 15,0 3 0-15,1 1 0 0,-1 1 144 0,1 0-144 16,2 4 160-16,-2-2-160 0,-1 2 176 0,1 1-176 16,1-3 192-16,1-3-192 0,-2 2 256 0,2-1-64 15,-1 0-16-15,2-2 0 0,0 0 16 0,-1 0 0 0,1 0 0 16,1 1 0-16,0-1 0 0,0 1 0 0,2-2 0 15,-1 0 0-15,2-2-64 0,0 2-128 0,1 0 192 0,0 1-64 16,1-1 0-16,0 1-128 0,1 0 192 16,0 0-64-16,2 0-128 0,0-2 128 0,0 2-128 0,1 1 128 15,0-1-128-15,1-3 0 0,0 2 144 0,1-2-144 16,-1-2 0-16,1 0 128 0,-7-8-128 0,10 10 0 16,-1-3 0-16,0 1 144 0,0-2-144 0,2 1 0 15,-1-1 128-15,1 1-128 0,0-2 0 0,1 1 0 16,0-3 0-16,0 1 0 0,-2-1 0 0,1-1 0 15,-1-2 128-15,2 0-128 0,-1-1 144 0,1 0-144 16,1-2 192-16,-1 0-48 0,0-1-16 0,-1 2 0 16,1-3-128-16,0-1 160 0,-2 1-160 0,1-1 160 15,-1-1-160-15,1-1 160 0,-2 2-160 0,1-1 160 16,-1 1-160-16,2-3 128 0,0-1-128 0,1 0 128 0,1 0-128 16,0-1 0-16,-1 1 144 0,1-3-144 0,-3 2 0 0,1 1 0 15,1-2 0-15,-2 2 128 0,0-1-128 0,-2 1 0 16,-1 1 0-16,-1 0 0 0,0-1 0 0,-1 1 0 15,-5 9 128-15,5-11-128 0,-2 0 144 0,-3 11-144 16,3-13 192-16,0 3-192 0,-3-1 176 0,1 1-176 16,-2-2 160-16,0 2-160 0,-1-3 208 0,0 0-48 15,-2 0-16-15,1 0 0 0,-1-2-16 0,1-2 0 16,-1-2 0-16,0 0 0 0,0 1-128 0,0 0 0 16,-1 0 0-16,-1 1 128 0,1 1-128 0,0 2 0 15,0 2 0-15,0 2 0 0,-2 0 0 0,-1 3 0 16,-1 1 0-16,1 1 0 0,-1 0 0 0,-1 1 0 15,-1-2 128-15,1 2-128 0,-1 0 192 0,2 0-64 0,-1 1 0 16,-1 1 0-16,1-1-128 0,0-1 192 0,0 1-192 16,-1 2 192-16,0 0-192 0,2 0 0 0,0-2 0 0,1 2 0 15,0-1 0-15,2 1 0 0,-1-2 0 0,7 3 0 16,-7-2 0-16,7 2 0 0,0 0-192 0,0 0 192 31,-6-5-704-31,6 5 0 0,0 0-16 0,0 0-12512 0,8-11-2496 0</inkml:trace>
  <inkml:trace contextRef="#ctx0" brushRef="#br0" timeOffset="-107000.93">21629 13729 21471 0,'0'0'960'0,"0"0"192"0,0 0-928 0,0 0-224 0,0 0 0 0,-4-7 0 16,4 7 1136-16,0 0 176 0,-3-6 32 0,3 6 16 0,0 0-464 0,0 0-112 16,0-12-16-16,0 12 0 0,0-9-240 0,0 9-48 15,0 0-16-15,0 0 0 0,-2-9-128 0,2 9-16 16,0 0-16-16,-7-7 0 0,-2 1 272 0,-2 2 64 16,2 1 16-16,-1 3 0 0,-4 1 208 0,-2 5 32 15,-1-5 16-15,-1 5 0 0,-2 1-368 0,-2 2-80 16,-1-1-16-16,-1 5 0 0,2 1-240 15,0 2-48-15,0 2-16 0,1-2 0 0,1 1-16 0,2 1-128 16,2 0 192-16,2 3-64 0,2 0 256 0,2 1 32 16,-1 2 16-16,4-1 0 0,-1 1-576 0,2 2-112 15,1 0-32-15,1-3 0 0,2 3 288 0,0-4 0 16,2 1 0-16,3-3 0 0,1-1 0 0,1 0 0 0,3 2 0 16,1-3 0-16,0-3 0 0,3-2 0 0,1 0 0 0,3 0 0 15,1-5 0-15,2 0 0 16,2-2 144-16,4-2-144 0,1 0 256 0,0-4-16 0,1-4-16 0,1-3 0 15,-1 1-32-15,2-3-16 0,-2-2 0 0,1 0 0 16,-4-1-48-16,1-5 0 0,-3 3 0 0,0-3 0 16,-1 0-128-16,0 0 128 0,0 0-128 0,-1 0 128 15,-4 1 0-15,-1-1 0 0,-3 0 0 0,-2 0 0 16,-2 0 96-16,-3 3 16 0,-1-2 0 0,-4 1 0 16,-3-6 112-16,-2 1 32 0,-4 0 0 0,-1-1 0 15,-2 0-80-15,-3 1-16 0,-3-1 0 0,0 1 0 16,-2-1-64-16,1 1-16 0,-3-1 0 0,-2 3 0 15,-2 2-208-15,0 2 128 0,0 2-128 0,0 3 0 16,1 0 0-16,3 4-128 0,0 2-16 0,2 1 0 16,1 4-1904-16,0-1-384 15</inkml:trace>
  <inkml:trace contextRef="#ctx0" brushRef="#br0" timeOffset="28846.53">28783 15203 4607 0,'0'0'400'0,"0"0"-400"15,0 0 0-15,0 0 0 0</inkml:trace>
  <inkml:trace contextRef="#ctx0" brushRef="#br0" timeOffset="44912.61">18800 17451 25215 0,'0'0'1120'0,"0"0"224"0,6-7-1072 0,-1-2-272 15,1 1 0-15,-6 8 0 0,9-9 1088 0,1 3 144 16,1 2 48-16,-1-1 0 0,-10 5-1056 0,10-2-224 15,-10 2 0-15,12 0 0 0,-12 0 0 0,11 4 144 16,-11-4-16-16,7 9-128 0,-1 0 768 0,-1 2 32 16,-1 1 16-16,0 1 0 0,0 0-48 0,-1 2 0 15,0 2 0-15,0 3 0 0,-1-2-272 0,2 3-64 16,0 2-16-16,0 2 0 0,0 0-160 0,0 0-48 16,2 1 0-16,1 1 0 0,-1 2-80 0,1 2-128 15,-2 0 176-15,2 3-176 0,-2 5 192 0,0-2-192 16,2 3 192-16,-1 5-192 0,-1-1 192 0,2-4-192 15,-1-2 192-15,0-5-192 0,-3-4 224 0,3-6-64 16,-1-1-16-16,0-4 0 0,-1-2 224 0,3-2 32 0,-2 2 16 0,0-8 0 16,-5-8-48-16,8 6-16 0,0 0 0 0,-8-6 0 15,10-4 64-15,0 1 16 0,0-6 0 0,-1-1 0 16,1-4 16-16,1-2 0 0,-1-3 0 0,0-2 0 16,2-2-96-16,0-6-16 0,-2-6 0 0,3-3 0 15,0-3-208-15,-1-5-128 0,0-1 160 0,1 0-160 16,1 1 0-16,-1 3 128 0,-1-2-128 0,-2-1 0 15,0-1 0-15,-3 3 0 0,0-2 0 0,-1 7 0 16,1 1-144-16,-2 4 144 0,0 4 0 0,-1 3-144 16,-1 2 16-16,0 6 0 0,-1 3 0 0,2 3 0 15,1 3-464 1,0 2-96-16,-5 8-16 0,0 0 0 0,12-7-2096 0,0 5-416 0,-2 0-96 16,-10 2-12816-16</inkml:trace>
  <inkml:trace contextRef="#ctx0" brushRef="#br0" timeOffset="45380.18">19660 17881 35423 0,'0'0'1568'0,"0"0"320"0,-9 4-1504 0,9-4-384 0,-7 10 0 0,1 3 0 31,1-5-576-31,1 4-192 0,1 2-48 0,1 2 0 0,0-2 432 0,2 2 96 0,0 1 16 0,0 2 0 16,2 1 112-16,-1 4 32 0,-1-5 0 0,1 1 0 15,-1 0 128-15,1 0 0 0,-1-6 0 0,0 3 0 16,0-2 896-16,0-1 144 0,0 2 48 0,2-3 0 16,-2-2-784-16,2-1-160 0,-2-10-16 0,3 9-128 15,1 0-640-15,0-3-256 0,-4-6-32 16,8 6-16-16,-1-3 944 0,3 0 0 0,-1-3 0 0,1 1 0 0,2 2 0 0,0-3 0 15,-1 0 0-15,2 0 0 0,0 0-128 0,2-1-112 16,0-2-16-16,1 3 0 16,1-4-448-16,1-1-80 0,0-3-32 15,1 2-8000-15,-1-4-1600 0</inkml:trace>
  <inkml:trace contextRef="#ctx0" brushRef="#br0" timeOffset="45672.93">20004 17865 35007 0,'0'0'1552'0,"-8"13"320"0,1-1-1488 0,-3 4-384 0,1 5 0 0,3 1 0 16,1 3 256-16,1 1 0 0,1-2-16 0,0 5 0 15,2 2-384-15,-1 2-80 0,0-3-16 0,0-3 0 16,-4 1 240-16,3-1 0 0,0-2 0 0,0-2 0 16,1 0 144-16,-1-1 32 0,2-1 0 0,1 3 0 15,0 1-48-15,-2 1-128 0,0 2 192 0,1 0-64 16,1 1-368-16,0 1-80 0,1 1 0 0,0 1-16 31,0-4-2432-31,-1 0-496 0,0-2-80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3-22T11:27:03.790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877 12213 6447 0,'0'0'576'0,"2"-10"-576"0,-3 1 0 0,1 9 0 16,-1-11 4096-16,1 11 704 0,-3-10 128 0,3 10 48 16,-4-6-3840-16,4 6-768 0,-2-7-160 0,2 7-16 15,0 0-320-15,0 0-64 16,1-6-16-16,-1 6 0 0,0 0 48 0,0 0 16 15,0 0 0-15,0 0 0 0,0 0 144 0,0 0 0 16,0 0 0-16,0 0-128 0,10-1 336 0,-10 1 80 0,0 0 16 0,11 5 0 16,-11-5 624-16,8 5 128 0,-8-5 32 0,0 0 0 15,9 9 16-15,-9-9 16 0,7 13 0 0,1 0 0 16,0 2-320-16,0 3-64 0,1 3-16 0,0 2 0 16,-1 6-400-16,1-3-64 0,2 1-32 0,-2 1 0 15,-1-5-224-15,2 2 0 0,2 0 128 0,-1 2-128 16,0 0 0-16,-1 10 0 0,1 1 0 0,-2 9 0 15,-1 3 0-15,-1 1 0 0,1-1 0 0,0-7 0 0,0-5 0 0,0-7 128 16,-3-9-128-16,0-1 0 0,-1-5 512 0,0-2 0 16,0-4 0-16,0 1 0 0,0-1 0 0,0-1 16 15,0 1 0-15,-4-10 0 0,5 7-128 0,-5-7-16 16,0 0-16-16,0 0 0 0,0 0-96 0,10 4-16 16,-10-4 0-16,12 0 0 0,-12 0 0 0,10-6 0 15,-2-2 0-15,1-1 0 0,-1-4 96 0,1-2 16 16,0-2 0-16,2-3 0 0,-1-6-112 0,-1-7 0 15,1-6-16-15,-1-4 0 0,-2-4-80 0,1 0-16 16,0 0 0-16,-1 8 0 0,-1 2-144 0,1 1 0 16,-2-1 0-16,0 2 128 0,-1 4-128 0,0-4 0 15,0-7 0-15,-2-1 0 0,1 0 0 0,0 5 0 0,-1 4 0 16,1 7 0-16,-2 5 0 0,2 5 0 0,-2 4 0 16,2 2 0-1,-3 11-512-15,0 0-64 0,0 0-32 0,0 0 0 16,0 0-1936-16,6 12-384 0,-2 1-80 0,-1 1-13440 0</inkml:trace>
  <inkml:trace contextRef="#ctx0" brushRef="#br0" timeOffset="1442.49">2216 12078 22047 0,'0'0'976'0,"0"0"208"0,-4-6-944 0,2 3-240 0,-1-1 0 0,3 4 0 0,-4-2 816 0,4 2 112 15,-2-4 32-15,2 4 0 0,-6-3-192 0,0 0-48 16,6 3 0-16,0 0 0 0,-7 0-192 0,0 0-32 15,-3 2-16-15,3-1 0 0,7-1-272 0,-11 7-48 16,1-1-16-16,-2 1 0 0,0 3 16 0,-1 0 0 16,-2 5 0-16,-1 2 0 0,0 4 160 0,2 2 16 15,0 4 16-15,-1 5 0 0,1 0 304 0,1 5 64 16,1-1 16-16,2 0 0 0,-2-6-336 0,2-2-64 16,1 1-16-16,1 0 0 0,2-1-320 0,1 5 144 0,1 1-144 0,3 2 0 15,1 6 128-15,3 1-128 0,-1 0 0 0,2 0 0 16,3 0 0-16,-1-6 128 0,2-4-128 0,1-6 0 15,-1-4 0-15,1 0 0 0,0-2 0 0,0 2 0 16,-1-5 0-16,1 1-144 0,0-3-16 0,-1 0 0 31,0-2-304-31,0 0-64 0,0-2-16 0,0 0 0 16,-1-2-448-16,2-2-96 0,2 0 0 0,1 0-8288 0,-2-3-1648 0</inkml:trace>
  <inkml:trace contextRef="#ctx0" brushRef="#br0" timeOffset="1812.04">2381 12422 32079 0,'0'0'1408'0,"-6"-6"320"0,1 3-1392 0,5 3-336 0,0 0 0 0,0 0 0 0,0 0 240 16,0 0-32-16,0 0 0 0,0 0 0 16,-6 8-208-16,-1 4 0 0,2-2 0 0,0 3 0 0,-1-2-144 0,0 2 144 15,-2 1 0-15,0 2-144 0,-2-2 144 0,-1 2 0 16,1 2 0-16,-2 4-128 0,-2 2 128 0,-2 3 0 15,1 7 0-15,2 0 0 0,1 5 176 0,1 4-48 16,2 4 0-16,2-4 0 0,0-4-128 0,2-6 160 16,1-6-160-16,3-7 160 15,1-6-1488-15,0-1-288 16,-2-1-64-16</inkml:trace>
  <inkml:trace contextRef="#ctx0" brushRef="#br0" timeOffset="2108.89">2396 12402 33055 0,'0'0'1472'0,"-4"-7"288"0,4 7-1408 16,0 0-352-16,0 0 0 0,0 0 0 0,0 0 256 0,0 0-32 0,6 14 0 0,-1-1 0 15,0 0-224-15,1 0 0 0,2-1-192 0,0 3 192 16,0-1-208-16,0 3 64 0,-2 0 16 0,2 2 0 16,0-2 128-16,1 3 0 0,0-1 0 0,0 2 0 15,-1 4 0-15,1 0 0 0,2 1 0 0,-2 0 0 16,0-1 0-16,0 3 128 0,0-2-128 0,0 2 128 16,-1-1-128-16,-1-2 0 0,0-2 0 0,1-2 0 15,0-4-448 1,-1-1-144-16,-2-2-48 0,-1-2-8864 0,-4-12-1776 0</inkml:trace>
  <inkml:trace contextRef="#ctx0" brushRef="#br0" timeOffset="2363.57">2254 12821 21183 0,'0'-6'1888'0,"3"-1"-1504"0,-1 1-384 0,5-1 0 16,1-1 3888-16,5 2 704 0,2-5 144 0,5 4 16 16,1-2-3792-16,2 1-768 0,3 0-192 0,2 3 0 15,0 1 0-15,1 1 0 0,-2 2 0 0,0 2 0 16,-4 2-576 0,-2 1 16-16,-4 1 0 0,-3 1 0 0,-1-2-1952 0,-2 4-400 15,-5 1-80-15,-2 0-16 0,-4-9-528 0,0 0-112 0,0 0-32 16</inkml:trace>
  <inkml:trace contextRef="#ctx0" brushRef="#br0" timeOffset="2843.67">2493 12066 26655 0,'0'0'1184'0,"-7"-5"240"0,7 5-1136 0,0 0-288 0,0 0 0 0,0 0 0 16,0 0 672-16,0 0 80 0,0 0 16 0,0 0 0 0,0 0-384 0,0 0-80 0,13 2-16 0,-1 1 0 16,0 3 112-16,-1 0 32 0,2 2 0 0,3 4 0 15,0 5 224-15,2 1 48 0,0 3 16 0,2 4 0 16,-2-1-176-16,3 4-32 0,2 2-16 0,1-2 0 16,-1 1-32-16,3-4 0 0,3-3 0 0,2-1 0 15,2-3-176-15,2 0-32 0,-1 3-16 0,-1 1 0 16,-2-2-240-16,-1 2 144 0,-3 2-144 0,-2 2 128 15,-4 2-128-15,-4 5 0 0,-4 7 0 0,-3 5 0 16,-2 6-176-16,-4-1-64 0,-4-4-16 0,-4-6 0 16,-1-8 0-16,-4-6 0 0,-3-7 0 0,-1 0 0 15,-3-1 256-15,-1 0 0 0,-2 0 0 0,-2-1 0 16,-1-1 0-16,0 0 0 0,0-2 0 0,1 0 0 16,1-2-1424-1,1-3-304-15,-1-2-48 0,2-5-13040 0</inkml:trace>
  <inkml:trace contextRef="#ctx0" brushRef="#br0" timeOffset="23923.72">4685 12502 2751 0,'0'0'128'0,"0"0"16"0,0 0-144 0,0 0 0 0,0 0 0 0,0 0 0 16,0 0 2160-16,2-9 400 0,-2 9 64 0,0 0 32 16,0 0-1104-16,4-12-208 0,-4 12-64 0,0 0 0 15,4-12-48-15,-4 12-16 0,0 0 0 0,0 0 0 16,2-6 16-16,1 2 0 0,-3 4 0 0,0 0 0 16,0 0-256-16,2-6-48 0,-2 6-16 0,0 0 0 15,0 0-64-15,0 0-16 0,0 0 0 0,0 0 0 16,2-10-64-16,-2 10 0 0,0 0-16 0,0 0 0 15,0 0-400-15,0 0-80 0,0 0-16 0,-9 3 0 16,9-3 16-16,-10 6 0 0,3-2 0 0,-1 3 0 16,-1-1 96-16,1 2 16 0,-1 4 0 0,0 1 0 15,0 4-32-15,-1 5 0 0,1 3 0 0,-1 6 0 16,-2 4-48-16,-2 3-16 0,-2 1 0 0,-1-1 0 0,-1-6 64 0,1 0 16 16,-3-5 0-16,2 0 0 0,-1 1-144 0,-1-2-32 15,0 3 0-15,0 2 0 0,-1 1 16 0,0 2 0 16,0 4 0-16,3 0 0 0,2 0 48 0,-1 1 16 15,-1-3 0-15,1-4 0 0,1-8 16 0,2 0 0 16,1-6 0-16,-1 0 0 0,-1-5-160 0,2-1-128 16,2-3 192-16,-1 0-192 0,-1-2 0 0,1 0 0 15,0-1 0-15,3 1 0 0,0-2 224 0,0 0-64 16,0 1-16-16,0 1 0 0,-2-3-16 0,2 0-128 16,1 4 192-16,0-1-64 15,1 0-128-15,-1-3 0 0,8-4 0 0,-8 5 128 0,8-5-128 0,0 0 128 16,0 0-128-16,0 0 128 0,0 0-128 0,0 0 192 15,0 0-192-15,0 0 192 0,0 0-48 0,0 0 0 16,0 0 0-16,0 0 0 0,10-2 16 0,2-4 0 16,0 5 0-16,0-3 0 0,-1 1-160 0,2 3 0 0,0 0 144 0,0 0-144 15,3 0 0-15,1 0 0 0,1 2 0 0,1 0 0 16,-1 1 0-16,0 0 0 0,0-2-128 0,2 2 128 16,-1-3 0-16,2 0 0 0,0 0 0 0,1 0 0 15,2 0 0-15,1 0 0 0,-1 0 0 0,4 0 0 16,2 0 0-16,2 0 0 0,2 1 0 0,-1 0 0 15,-2 0 0-15,0 2 0 0,1-2 0 0,-4 3 128 16,-2-1-128-16,-1-2 128 0,0-1-128 0,-3 0 128 16,-2 0-128-16,-1 0 0 0,1-1 0 0,-1 1-128 15,2-1 128-15,0-1 0 16,1 1 0-16,0 0 0 0,1-1 0 0,1 1 0 16,2 1 0-16,2 0 128 0,2-3-128 0,0 3 0 15,-2-1 0-15,1 0 0 0,-2 0 0 0,0 1 0 16,-3-3 0-16,-2 3 128 0,-2 0-128 0,1 3 0 15,-4-6 0-15,-3 3 128 0,-2 0-128 0,0 0 0 0,-2 3 0 16,-10-3 0-16,12 0 0 0,-2 1 0 0,-10-1 0 0,9 1 128 16,-9-1-128-16,11 0 128 0,-11 0-128 0,9 0 128 15,-9 0-128-15,10-1 176 0,-10 1-176 0,11-4 192 16,-11 4-64-16,10-7-128 0,-3 1 192 0,-7 6-64 16,6-8 0-16,-6 8 0 0,5-8 0 0,-5 8 0 15,0 0 64-15,0 0 0 0,0 0 0 0,0 0 0 16,4-10-64-16,-4 10 0 0,0 0 0 0,0 0 0 15,2-11-128-15,-2 11 128 0,0 0-128 0,0 0 128 16,0 0-128-16,-3-9 0 0,3 9 0 0,-4-10 0 0,4 10 0 0,-4-8 128 16,-1-2-128-16,5 10 0 0,-5-11 128 0,5 11-128 0,-8-12 128 15,0-1-128-15,0 0 144 0,2-1-144 0,-1-2 160 16,-1-1-160-16,-1-3 176 0,2-3-176 0,-1 0 192 0,-1-1-192 16,-2-2 208-16,1 0-64 0,-2-1-16 0,-1 1 0 15,0 0 0-15,0 1-128 0,0 2 192 0,-1 2-64 16,-3 0-128-16,0 4 0 0,-2-1 0 0,2 1 0 15,2 0 0-15,-1 2 0 0,-1-2 128 0,0 2-128 16,0 0 0-16,-1 0 0 0,0-1 0 0,0-1 0 16,-2-1 128-16,2 0-128 0,-1-2 0 0,1-1 128 15,-1 3-128-15,-1 0 0 0,2 0 144 0,1-1-144 16,0 1 0-16,1 4 128 0,1 1-128 0,0 0 0 16,4 0 0-16,0 1 0 0,2 0 0 0,0 2 0 15,1-1 0-15,2 1 0 0,-2 1 0 0,3 1 0 16,-1 0-128-16,2 2 0 0,-1-1 0 0,5 7 0 15,0 0-320-15,0 0-48 0,0 0-16 0,0 0 0 16,0 0-1104-16,0 0-240 16,13 0-32-16,-1 3-16 0,0 1-656 15,2 1-144-15,2 3-32 0</inkml:trace>
  <inkml:trace contextRef="#ctx0" brushRef="#br0" timeOffset="27966.34">4846 13596 21311 0,'0'0'944'0,"-1"-10"192"0,1 10-912 0,-3-6-224 0,3 6 0 0,0 0 0 16,-4-5 256-16,4 5 16 0,0 0 0 0,0 0 0 15,-4-6-272-15,4 6 160 16,0 0-160-16,0 0 128 0,0 0-128 0,0 0 0 16,0 0 0-16,0 0 0 0,0 0 320 0,0 0 48 15,0 0 0-15,0 0 0 0,5-1 544 0,-5 1 112 0,0 0 32 0,0 0 0 16,0 0 208-16,0 0 32 0,0 0 16 0,0 0 0 0,0 0-208 0,0 0-32 15,0 0-16-15,0 0 0 0,0 0-464 16,0 0-80-16,0 0-32 0,0 0 0 0,0 0-224 0,0 0-64 16,0 0 0-16,0 0 0 0,0 0 64 0,-1 13 0 15,1-13 0-15,0 0 0 0,0 0 112 0,0 0 16 0,0 0 16 0,-1 15 0 0,1-15-64 0,0 0-16 16,0 0 0-16,0 11 0 0,-3 1 0 0,3-12 0 16,-1 14 0-16,-1 1 0 0,-1-4-192 0,0 5-128 15,0 2 128-15,1 3-128 0,-1 0 176 16,2 5-48-16,0 1 0 0,-1 2 0 0,1 0 0 0,0 2 0 15,1-5 0-15,0 3 0 0,0 1 64 0,0 5 0 16,-2 4 0-16,4 7 0 0,0 9 144 0,0 6 48 16,-1 0 0-16,-1-3 0 0,-1-8-384 0,-1-3 144 15,0-6-144-15,-2 2 0 0,-1 2 144 0,-2 6-144 0,0 4 0 0,0 4 144 16,-2 2-144-16,1-4 128 16,-1-5-128-16,1-7 128 0,-3-6 128 0,1-3 32 15,-1 0 0-15,4-1 0 0,-1 0-16 0,3 0 0 16,-1 0 0-16,2-2 0 0,2-4-16 0,1-3-16 31,-1-3 0-31,4-5 0 0,1-2-240 0,1-4 176 16,0-3-176-16,-4-9 160 0,4 9-160 0,-4-9 0 0,0 0 0 0,8 1 0 0,-8-1-256 0,0 0 0 15,0 0 16-15,0 0 0 16,0 0-304-16,0 0-64 0,8-7-16 0,-8 7 0 16,4-14-2352-16,-4 0-480 0</inkml:trace>
  <inkml:trace contextRef="#ctx0" brushRef="#br0" timeOffset="31648.38">3095 14216 5519 0,'0'0'496'0,"-4"-9"-496"0,-1 0 0 0,5 9 0 0,-4-9 3552 0,0 0 608 15,1-1 128-15,3 10 32 0,-2-9-3392 0,2 9-672 16,0 0-256-16,0 0 176 0,-4-7-176 0,4 7 0 16,0 0 0-16,0 0 0 0,0 0 0 0,-1-4 0 15,-2 0 0-15,3 4 0 0,0 0 384 0,0 0 64 16,0 0 0-16,0 0 0 0,0 0 640 0,0 0 144 15,0 0 32-15,0 0 0 0,9 9-368 0,-2 4-64 0,-1 3 0 0,-2 3-16 16,-1 5-112-16,1 0 0 0,-2 0-16 0,1 2 0 16,-3 3-304-16,1-5-48 0,2 0-16 0,-3-3 0 15,-2-2-320-15,0-1 144 0,-1 3-144 0,-1-4 0 16,-4 0 256-16,-1 3-64 0,0-1-16 0,-1 2 0 16,-2 1-32-16,0 2 0 0,1 3 0 0,0 2 0 15,2-2-144-15,0-1 160 0,1 0-160 0,2-6 160 16,-1-3-160-16,3-3 0 15,0-5 144-15,4-9-144 16,0 0-1584-16,0 0-384 0,0 0-80 0</inkml:trace>
  <inkml:trace contextRef="#ctx0" brushRef="#br0" timeOffset="31963.4">2974 14264 9215 0,'0'0'400'0,"-8"-2"96"0,-1-5-496 0,4 2 0 0,5 5 0 0,0 0 0 0,0-8 3248 0,3 0 544 16,3-1 112-16,1 3 32 0,1-1-2976 0,3-1-608 15,-1 2-112-15,2 1-32 0,1-2 432 0,1 3 64 16,3-1 32-16,1 1 0 0,1-1 336 0,-1-2 64 15,0 3 16-15,0 1 0 0,-2-3-112 0,0 4-16 16,-1-5 0-16,2 3 0 0,0-1-528 0,0 1-112 16,-2 0-32-16,0 0 0 0,2 0-352 0,0 1 128 15,-1-1-128-15,-1 1 0 0,2-1 0 0,0 1-288 16,-1 0 48-16,0 0 16 16,-2 2-2640-16,-1-1-528 0</inkml:trace>
  <inkml:trace contextRef="#ctx0" brushRef="#br0" timeOffset="32249.56">3086 14495 29487 0,'-11'-5'1296'0,"11"5"288"0,-6-3-1264 0,6 3-320 0,-8 0 0 0,8 0 0 0,0 0 2160 0,0 0 368 16,17-2 80-16,-1-1 16 15,-1 0-2176-15,2 0-448 0,3-1 0 0,-1-2-144 16,0 0 144-16,0-1-208 0,1 0 80 0,1 0 128 0,-3-2-352 0,-3 2 48 16,1 1 16-16,-2 3 0 0,1-2-96 0,-5 4 0 15,-10 1-16-15,0 0 0 16,0 0-96-16,0 0-16 0,7 10 0 0,-7-10 0 15,5 9-2128-15,-5-9-432 0,1 11-96 0</inkml:trace>
  <inkml:trace contextRef="#ctx0" brushRef="#br0" timeOffset="32547.73">2937 14765 24879 0,'0'0'2208'0,"0"0"-1760"0,0 0-448 0,0 0 0 0,0 0 2144 0,0 0 352 15,0 0 64-15,11 1 0 0,2-2-2048 0,2 0-512 16,1-1 0-16,1 0 0 0,-1-2 0 0,2 0 0 16,1 1 0-16,-2 2 0 0,-2 0 0 0,-2-1 0 15,0 1 0-15,-3 0 0 0,-10 1 0 0,0 0 0 16,11 1 0-16,-11-1 0 0,10 1 0 0,-10-1 0 15,10 4 0-15,-10-4 0 0,12 3 0 0,-1-4 0 16,-1 1 0-16,2-2-144 16,-1 0-1232-16,3-1-240 0,1-1-48 0,0-1-11712 0</inkml:trace>
  <inkml:trace contextRef="#ctx0" brushRef="#br0" timeOffset="32856.96">3729 14519 29375 0,'0'0'1296'0,"0"0"272"0,0 0-1248 0,0 0-320 16,-7-6 0-16,7 6 0 0,0 0 480 0,0 0 32 15,0 0 16-15,0 0 0 0,-9 0-528 0,9 0 0 0,-9 3 0 0,9-3 0 16,-9 5 0-16,9-5 0 16,-9 7 0-16,1-1 0 0,0 3 0 0,1-2 0 15,0 1 0-15,-3 2 0 0,-1 2 480 0,-1 0 32 0,0 1 16 0,0 5 0 16,-1 0-48-16,-1 3-16 0,1 0 0 0,1 0 0 16,2 1-304-16,2-4-160 0,0 0 160 0,2-2-160 0,1-3 0 0,-1-3-320 15,6-10 64-15,-4 8-9984 16,4-8-2000-16</inkml:trace>
  <inkml:trace contextRef="#ctx0" brushRef="#br0" timeOffset="33092.47">3430 14519 20271 0,'0'0'896'0,"0"0"192"0,0 0-880 0,0 0-208 0,0 0 0 0,0 0 0 0,0 0 4352 0,0 0 832 15,10-3 176-15,3 4 16 0,3 2-4416 0,2 1-960 16,2 2 0-16,2 1-144 0,2-1 144 0,0 2 0 16,1 1 0-16,0 0 0 0,-3 2 0 0,0-2-160 15,-1 1 160-15,-4 3 0 0,-3 0-256 0,-2 3 48 0,-2-2 16 0,-2 2 0 16,-1 0-160-16,-2-1-32 16,-1 1 0-16,-1-2 0 15,-1-1-2048-15,-2-2-400 0</inkml:trace>
  <inkml:trace contextRef="#ctx0" brushRef="#br0" timeOffset="33333.83">3902 14569 42335 0,'0'0'1872'0,"0"0"384"0,0 0-1808 0,0 0-448 16,-7 0 0-16,7 0 0 0,0 0 128 0,0 0-128 15,0 0 0-15,3 12 144 0,1-1-272 0,1 0-64 16,0-2-16-16,2 3 0 16,-1 0-224-16,1 0-32 0,-2-1-16 0,-1 1 0 15,0 0-320-15,0-4-64 0,-2 1-16 0,-2-9 0 16,0 0 128-16,0 0 32 0,0 0 0 0,0 0 0 16,0 0-416-16,0 0-80 0,0 0 0 0</inkml:trace>
  <inkml:trace contextRef="#ctx0" brushRef="#br0" timeOffset="33522.48">3997 14245 23039 0,'1'-20'1024'0,"-3"9"192"0,-5-3-960 0,1 5-256 0,-1 7 0 0,7 2 0 0,0 0 4992 0,-2 14 960 15,2 2 192-15,4-3 48 16,1 1-6528-16,1-1-1312 0,1-1-256 0,3-2-16272 15</inkml:trace>
  <inkml:trace contextRef="#ctx0" brushRef="#br0" timeOffset="33775.89">4247 14215 35359 0,'0'0'1568'0,"0"0"320"0,-7 4-1504 0,7-4-384 0,-6 9 0 0,4 3 0 16,-1-1 192-16,3 2-48 0,3-1 0 0,1 4 0 15,1-1-144-15,0 4-192 0,0-4 32 0,2 2 16 16,1-1 144-16,-2 0 0 0,1-1-144 0,-2 1 144 16,-1-4 0-16,0-1 0 0,-2 0 0 0,1 0 0 0,-2 0 0 15,-1-1 0-15,0-10 0 0,2 16 0 0,-1-2 0 16,0-1 0-16,0 0 160 0,1-2-160 0,-2-11 0 0,2 15 0 15,1-2 0-15,0-1 0 16,-3-12-1760-16,0 0-464 0</inkml:trace>
  <inkml:trace contextRef="#ctx0" brushRef="#br0" timeOffset="33994.61">4116 14500 25791 0,'0'0'1152'0,"0"0"224"0,0 0-1104 0,0 0-272 16,0 0 0-16,11-4 0 0,3 2 2864 0,1 2 512 15,3-3 96-15,2 2 32 0,1-2-2848 0,1-1-656 0,-1 2 0 0,1-2 0 16,3 0 0-16,0 0 0 16,-2-1 0-16,-1 1 128 0,0 1-128 0,1 1-256 15,-1 0 64-15,-1 2 0 16,-3 0-2416-16,-3 0-480 0</inkml:trace>
  <inkml:trace contextRef="#ctx0" brushRef="#br0" timeOffset="36593.21">5129 15517 3679 0,'0'0'320'0,"0"0"-320"0,0 0 0 0,0 0 0 15,0 0 4544-15,-9-1 848 0,9 1 176 0,-10-1 16 16,10 1-4064-16,0 0-816 0,-7-6-176 0,7 6-16 16,-8-4-368-16,0 1-144 0,8 3 128 0,-10-4-128 15,0 1 128-15,5 2-128 0,-3-2 0 0,1 2 128 16,-3-2 160-16,0 1 32 0,0-1 0 0,-2 2 0 15,0-2 608-15,-11-1 128 0,1 2 32 0,1-2 0 16,1 2 48-16,1 1 16 0,-2 1 0 0,1-3 0 16,1 2-544-16,-1 1-96 0,-1 0-32 0,0 0 0 0,-3-1-352 0,0 1-128 0,1 0 0 0,-1 0 144 15,-1 0-144-15,2-1 0 0,-1 2 0 0,1-1 0 16,-2 0 0-16,0 1 0 0,2 0 0 0,-1 2 0 16,2 0 0-16,0 1 0 0,-1-3 144 0,2 4-144 15,0-2 320-15,0 2-16 0,0-1 0 0,3 0 0 16,1 0 16-16,1 0 16 0,1-2 0 0,0 2 0 15,2-3-80-15,3 1 0 0,2-1-16 16,8-1 0-16,-10 3-240 0,10-3 0 0,-9 0-144 0,9 0 144 16,0 0 0-16,-8 1 0 0,8-1 0 0,0 0 0 15,0 0 128-15,-8 0-128 0,8 0 0 16,0 0 0-16,0 0 0 0,0 0 0 0,0 0 0 0,0 0 0 16,0 0 0-16,0 0 0 0,0 0 0 0,0 0 0 15,0 0 0-15,0 0 0 0,0 0 0 0,0 0 0 0,0 0 128 0,0 0-128 16,0 0 192-16,0 0-192 0,0 0 288 0,0 0-48 15,0 0-16-15,0 0 0 0,0 0-96 0,0 0 0 16,0 0-128-16,0 0 192 0,0 0-192 0,0 0 176 16,0 0-176-16,0 0 160 0,0 0 32 0,0 0 0 15,0 0 0-15,0 0 0 0,0 0-192 0,0 0 0 16,0 0 0-16,0 0 128 0,0 0-128 0,0 0 0 16,0 0 0-16,10 10 128 0,-10-10-128 0,9 12 128 15,-9-12-128-15,6 13 128 0,-6-13 64 0,8 16 0 16,-2-2 0-16,-1 0 0 0,-1 2-192 0,0 4 0 15,1 1 0-15,1 5 128 0,-3 6-128 0,0 5 128 16,1 6-128-16,1 1 128 0,-1 4-128 0,0-3 0 16,-1-6 0-16,2-4 128 0,-3-1-128 0,0 0 0 15,-4 0 144-15,2 2-144 0,0 3 208 0,-1 3-16 16,-1 5-16-16,0-3 0 0,1 3-176 0,0-3 192 16,-2-2-192-16,-1-5 192 0,0-7-48 0,2-3 0 15,0-2 0-15,0-3 0 0,-2-4 176 0,1-2 48 16,2-2 0-16,0-1 0 0,-1-1-112 0,2-12 0 0,-1 10-16 15,1-10 0-15,-4 11-240 0,4-11 144 0,-4 9-144 16,4-9 128-16,0 0 0 0,0 0 0 0,0 0 0 0,0 0 0 16,0 0 48-16,0 0 0 0,-6 8 0 15,6-8 0-15,0 0-176 0,0 0 192 0,0 0-192 0,0 0 192 16,-6 6-192-16,6-6 0 0,0 0 0 0,0 0 0 16,0 0 0-16,0 0 0 0,0 0 128 0,0 0-128 15,0 0 0-15,0 0 0 0,0 0 0 0,0 0 128 16,0 0-128-16,0 0 0 0,0 0 144 0,0 0-144 15,0 0 128-15,-7 2-128 0,7-2 128 0,0 0-128 0,-7 0 0 0,7 0 0 16,0 0 0-16,0 0 0 0,0 0 0 0,0 0 0 16,0 0 0-16,0 0 0 0,-9 1 0 0,9-1 0 15,0 0 128-15,0 0-128 0,0 0 0 0,0 0 0 16,0 0 0-16,0 0-128 0,0 0 128 0,0 0 0 16,0 0 0-16,0 0 128 0,0 0-128 0,0 0 0 15,9 4 0 1,1-2 0-16,1 0 0 0,1-1 0 0,1 0 0 0,4 1 0 15,0-2 0-15,2 1 0 0,1 0 0 0,3 2 128 16,3-1-128-16,2 0 0 0,-1 0 0 0,2 1 0 16,-1 0 0-16,1 1 0 0,0-4 0 0,-2 3 0 15,-2 3 0-15,0-1 0 0,-3 1 0 0,0 1 0 0,-3-1 0 0,2 1 0 16,0-2-128-16,0 0 128 16,0-1 0-16,0-1 0 0,0-1 0 0,1 1 128 0,3-2-128 0,1 2 0 15,0-3 0-15,2 3 0 0,4 1 0 0,2-4 0 16,1 1 0-16,1-1 128 0,2 0-128 0,-1-1 0 15,-4 1 0-15,0-3 0 0,-3 2 0 0,-3-1 0 16,-2 1 160-16,-3 2-160 0,-2-1 128 0,-2-1-128 16,-1 1 0-16,-1 0 0 0,-3 0 128 0,-1 0-128 15,-1 0 0-15,0 0 0 0,-11 0 144 0,10-3-144 16,-10 3 128-16,11-2-128 0,-2 0 176 0,-9 2-48 16,10-3-128-16,-10 3 192 0,11-4-64 0,-11 4 0 15,9-4-128-15,-9 4 192 0,0 0-192 0,0 0 0 16,9-4 128-16,-9 4-128 0,0 0 0 0,0 0 0 0,0 0 0 0,0 0 0 15,0 0 0-15,0 0 0 0,0 0 0 16,0 0 0-16,0 0 128 0,0 0-128 0,0 0 0 16,0 0 0-16,0 0 160 0,0 0-160 0,0 0 160 15,0 0-160-15,4-8 128 0,-4 8-128 0,0 0 0 0,0 0 0 16,2-10 128-16,-2 10-128 0,0 0 0 0,0 0 144 16,0 0-144-16,0 0 0 0,0 0 0 15,2-11 0-15,-2 11 0 0,0 0 0 0,0 0 0 0,0 0 0 16,2-10 0-16,-2 10 0 0,0 0 0 0,0 0 0 15,3-9 0-15,-3 9 0 0,0 0 0 0,2-10 0 0,-2 10 0 16,0 0 0-16,3-10 128 0,-3 10-128 0,3-10 0 16,-3 10 0-16,1-10 0 0,-1 10 128 15,1-13-128-15,1 2 128 0,-1-1-128 0,3 0 128 0,-3 2-128 0,2-2 160 16,-1-1-160-16,1-1 160 0,0-1-32 0,-1-4-128 16,3-5 192-16,-1-3-64 0,0-4-128 0,0-7 128 15,1-5-128-15,1-3 128 0,-3-1-128 0,1 3 0 16,0 1 0-16,-1 4 0 0,-2 0 0 0,0 5 0 15,-1 3 0-15,0-2 0 0,-1-4 0 0,0-2 0 16,-2-4 128-16,1-1-128 0,-2-4 0 0,0 5 0 16,0 0 0-16,-1 6 0 0,1 3 0 0,0 7 0 15,0 3 0-15,1 4 0 0,1 4-176 0,2 3 176 16,-2 1-128-16,2 0 128 0,2 5-160 0,-1-4 160 16,-1 11-192-16,0 0 192 0,4-10-176 0,0 2 176 15,-4 8-160-15,0 0 160 0,4-11-160 0,-4 11 160 16,0 0-160-16,0 0 160 0,0 0 0 0,0 0-144 15,0 0 144-15,4-9 0 0,-2 3 0 0,-2 6-160 16,0 0 160-16,0 0 0 0,0 0-144 0,0 0 144 16,0 0 0-16,0 0-144 0,0 0 144 0,0 0-160 0,0 0 160 0,0 0-160 0,0 0 160 0,0 0-192 15,0 0 192-15,0 0-192 0,0 0 192 0,0 0 0 16,0 0 0-16,0 0-128 0,0 0 128 0,0 0 0 16,-9 2 0-16,9-2 0 0,0 0 0 0,0 0 0 15,0 0 0-15,0 0 0 0,0 0 0 0,0 0 0 16,0 0 0-16,0 0 0 0,-9 2 0 0,9-2 0 15,0 0 0-15,0 0 128 0,-10-2-128 0,10 2 0 16,-9 0 0-16,-1 2 0 0,1 0 0 0,9-2 0 16,-11 2 128-16,-1-1-128 0,0 2 0 0,0-1 144 15,2-1-144-15,-2 2 0 0,0-3 160 0,1 0-160 16,-1 1 128-16,0 1-128 0,-1 2 128 0,0-4-128 0,0 0 0 16,0 0 128-16,-1 0-128 0,-1 0 160 0,0 0-160 15,-2 0 160-15,0 0 80 0,-1 0 16 0,-1 0 0 0,1 0 0 16,0-3-256-16,0 2 0 0,-1-1-144 0,0 1 144 15,-2 1 0-15,-1 0-144 16,0-3 144-16,-1 3 0 0,1-1 0 0,1 1 0 0,2 4 0 0,1-4 0 16,-1 0 0-16,5-3 0 0,1 3 0 0,1 0 0 15,2 0-304-15,1 3 32 0,0 0 0 16,9-3 0 0,-11 4-1824-16,3-2-352 0,-1 2-80 0,-1 3-18560 0</inkml:trace>
  <inkml:trace contextRef="#ctx0" brushRef="#br0" timeOffset="38199.18">3171 15842 24591 0,'0'0'1088'0,"0"0"224"0,0 0-1056 0,0 0-256 15,0 0 0-15,0 0 0 0,0 0 960 0,0 0 128 16,0 0 16-16,0 0 16 0,0 0-688 0,0 0-144 15,0 0-32-15,0 0 0 0,0 0-256 0,0 0 128 16,0 0-128-16,0 0 0 0,-2 6 320 0,2 1-64 16,0 1 0-16,0 1 0 0,2 3 512 0,-2-1 80 15,0 1 32-15,0 1 0 0,0 13 272 0,1-1 48 16,1-3 16-16,2 0 0 0,0 2-384 0,-1 2-80 0,-3-3-16 0,0 5 0 16,1 0-384-16,-1 2-80 15,0 3-16-15,0 2 0 0,-1 0-112 0,0-2-16 16,-1-1-128-16,1 0 192 0,0-2-192 0,-1-3 144 0,1-2-144 0,0-3 128 15,-1-1-128-15,1-4 0 16,0-1 0-16,-2-5 0 0,-1 0-256 0,0-2-96 16,2-3-16-16,-3 3 0 15,-2-5-448-15,1 2-80 0,6-6-32 0,-10 6 0 16,3-1-1952-16,-1-1-384 0,0 1-64 0,8-5-10080 0</inkml:trace>
  <inkml:trace contextRef="#ctx0" brushRef="#br0" timeOffset="38753.28">2785 15924 15663 0,'0'0'1392'0,"0"0"-1120"0,-11-1-272 0,2-1 0 16,0 4 2896-16,9-2 528 16,-9 5 96-16,2 3 32 0,2-2-2912 0,5-6-640 15,0 0 0-15,0 0 0 0,-4 8-144 0,4-8 144 16,0 0 0-16,0 0-144 0,0 0 144 0,0 0 0 0,2 9 0 0,-2-9 0 16,0 0 336-16,0 0 0 15,2 8 0-15,-2-8 0 0,0 0 1152 0,0 0 240 0,0 0 32 0,0 0 16 16,0 0-208-16,12-1-32 15,-2-2-16-15,2 0 0 0,0 0-464 0,1-1-96 0,0 0 0 0,2-1-16 16,5 1-480-16,2 0-80 0,0-3-32 0,4 3 0 0,3 2-160 0,1-1-16 16,1-1-16-16,2 2 0 0,0-2-32 0,-1 0 0 15,1-3 0-15,-1-1 0 0,1 2 0 0,1-1-128 16,0 1 192-16,0-1-64 0,-2 1 0 0,1 1-128 16,-2-1 192-16,-2 2-64 0,-2 2-128 0,-3 1 0 15,-4-1 144-15,-1 0-144 0,-5 0 0 0,-1 1 0 16,-1 1 0-16,-2 0 0 15,-10 0-2368-15,0 0-400 0</inkml:trace>
  <inkml:trace contextRef="#ctx0" brushRef="#br1" timeOffset="44812.8">5345 14427 9215 0,'0'0'816'0,"0"0"-656"0,0 0-160 0,0 0 0 0,0 0 3376 0,0 0 640 15,0 0 128-15,0 0 16 16,0 0-3136-16,-2 9-624 0,2-9-128 0,0 0-16 16,-2 12 208-16,2-12 48 0,0 0 16 0,0 0 0 0,2 12-144 0,-2-12-48 15,0 0 0-15,0 0 0 0,5 14-96 0,0-1-32 16,-5-13 0-16,4 13 0 0,-4-13 304 0,4 15 48 15,-4-15 16-15,2 15 0 0,-2-15 208 0,2 19 48 0,-2-19 16 0,1 19 0 16,0-1-128-16,1-1-16 0,-2-17-16 0,4 17 0 16,-4-17-192-16,1 19-48 0,-1-19 0 15,0 0 0-15,4 14-32 0,-4-14-16 0,0 0 0 0,0 0 0 16,0 0 0-16,0 0 0 0,0 0 0 0,0 0 0 16,0 0-128-16,0 0-16 0,2-11-16 0,0 1 0 15,-4 1-112-15,1-3-128 0,0 2 176 0,-2-3-176 16,1 0 128-16,-1 1-128 15,2 0 0-15,-1 2 0 0,1-1 0 0,0 0 0 0,-1-1 0 16,1-1 0-16,-1 0 192 0,-1 0-64 16,0 0 0-16,2 0-128 0,0 0 0 0,-1-2 0 0,1-2 0 0,1 2 0 15,0-4 0-15,1 0 0 0,2-5 0 0,1 2 0 16,0 0 0-16,1 1 0 0,0-2 0 16,0 3-144-16,1-1 144 0,-1 6 0 0,1-1-144 0,1 2 144 15,-1 1 0-15,1 1 0 0,1 2 0 0,-2 2 0 16,2 1 0-16,0 3 0 0,-8 4 0 0,10-1 0 15,-10 1-160-15,13 0 160 0,-2 0 0 0,-11 0-144 16,13 5-16-16,-3 2 0 0,-10-7 0 0,11 6 0 16,-2 2-480-1,-9-8-112-15,10 8-16 0,-10-8 0 0,11 10-1584 16,-3 1-320-16,-8-11-64 0,7 8-11728 0</inkml:trace>
  <inkml:trace contextRef="#ctx0" brushRef="#br1" timeOffset="45336.06">5706 14399 7359 0,'0'0'656'0,"0"0"-528"0,0 0-128 0,0 0 0 15,0 0 2720-15,0 0 512 0,0 0 96 0,0 0 32 16,0 0-2272-16,0 0-464 0,0 0-96 0,0 0-16 16,0 0-128-16,0 0-48 0,0 0 0 0,0 0 0 15,0 0 432-15,0 0 64 0,0 0 32 0,11 5 0 16,-11-5 768-16,0 0 160 0,10 1 16 0,-10-1 16 16,12 3-288-16,-2-3-48 0,2 0-16 0,0-3 0 15,0 1-944-15,1-1-192 0,1 0-32 0,0 1-16 31,1-3-288-31,0-1 128 0,1 1-128 0,0-3 0 0,-2 2 0 16,0-1 0-16,-1 1 0 0,2-1-192 16,-1-1-400-16,-1 2-80 15,-1 1-16-15,-2 1 0 0,1 0-480 0,-1 0-112 0,-10 4 0 0,10-3-16 16,-10 3-128-16,11-1-32 0,-11 1 0 16,0 0 0-16,0 0-1488 0,0 0-288 0</inkml:trace>
  <inkml:trace contextRef="#ctx0" brushRef="#br1" timeOffset="45728.07">5708 14534 20271 0,'0'0'896'0,"0"0"192"0,-10-1-880 0,10 1-208 0,0 0 0 0,0 0 0 15,0 0 2800-15,0 0 512 0,0 0 96 0,0 0 32 16,0 0-2432-16,0 0-496 0,0 0-80 0,10-3-32 15,-10 3-160-15,14 0-48 0,0 0 0 0,1 0 0 16,0-2-192-16,0 0 0 0,-2 2 128 0,0 0-128 0,-2-1 0 16,1 0 128-16,1-1-128 0,-1 1 0 0,0 0 192 0,1 0-48 15,0-1-16-15,0 0 0 0,1-1-128 0,0-1 0 16,2 0 144-16,0 0-144 0,-1-1 0 0,2 1 0 16,-1 0 0-16,0 2-192 15,-2-4-528-15,0 5-112 0,-1 1-32 0,0 0-9120 16,-2-1-1808-16</inkml:trace>
  <inkml:trace contextRef="#ctx0" brushRef="#br1" timeOffset="46155.75">6260 13972 27647 0,'0'0'2448'0,"0"0"-1952"0,0 0-496 16,0 0 0-16,0 0 2128 0,0 0 336 0,0 0 64 0,0 0 16 16,0 0-2128-16,7 15-416 0,-1-2 0 0,0 1-192 15,-2 2 192-15,-1 1 0 0,1 2-144 0,0 3 144 16,1 4 0-16,-1 6 0 0,0-1 0 0,0 4 0 16,0 6 0-16,0-2 0 0,-1 0 0 0,-1-5 0 15,1-4 0-15,-1-4 0 0,1-5 0 0,0 1 0 16,-2-3 0-16,2-2 0 0,-1 0 0 0,0 0 0 15,-1-1-192-15,0 1 192 0,0-3-160 0,2 2 160 32,1-1-1872-32,0-2-288 0,0-1-48 0,-4-12-11520 0</inkml:trace>
  <inkml:trace contextRef="#ctx0" brushRef="#br1" timeOffset="46651.42">6615 14060 11967 0,'0'0'528'0,"0"0"112"0,-8-7-512 0,2 2-128 15,6 5 0-15,0 0 0 0,0 0 4496 0,-9 1 880 16,9-1 160-16,-8 3 32 0,8-3-4528 0,-8 9-912 15,1 3-128-15,1-2 0 0,1 4-176 0,-1 3 176 0,2 6-128 0,1 1 128 16,-1 4 0-16,0-1-128 0,1 3 128 0,1 3 0 16,0-2 0-16,1 0 0 0,1-3 0 0,0-4 128 15,0-3 208-15,3-2 48 0,-1-4 16 0,2 2 0 16,0-1 32-16,2-1 0 0,1 1 0 16,1-2 0-16,0 1-224 0,1-2-32 0,0 0-16 0,1-4 0 15,2-3-160-15,1 2 0 0,0-3 144 0,0-1-144 16,2-2 128-16,-1-4-128 0,2-2 160 0,0-1-160 15,3-3 192-15,-1-1-64 0,-1-1-128 0,1-1 192 16,0 0 128-16,2 0 32 0,-2-6 0 0,-1 2 0 16,-1-1-80-16,-2 0-16 0,-1-2 0 0,0-3 0 15,-5-6-128-15,-3-2-128 0,-1-5 192 0,0 2-192 16,-1-1 192-16,-3 1-64 0,-6 4 0 0,3 1-128 0,-3-1 432 16,0 5-32-16,-3 2 0 0,-2 2 0 15,0 3-48-15,-5 4-16 0,-4-1 0 0,1 3 0 0,-1-1 0 16,1 3 0-16,-2 3 0 0,-1 3 0 15,-1-4-336-15,3 5 0 0,-1 1 0 0,0 1 0 32,0 5-1856-32,1-2-320 0,0 2-80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6:16:25.3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27186 3482 2751 0,'-3'-2'256'0,"2"-2"-256"0,0 1 0 0,-1 1 0 0,2 2 672 0,0 0 96 16,0 0 0-16,0 0 16 0,0 0-432 0,0 2-96 0,0-2 0 0,0 0-16 16,0 0-240-16,0 0-256 0,0 0 48 0,0 0 16 31,0 0-576-31,-2 23-128 0,-1-20 0 0,1 2-16 0,1-1 912 0,-2-1 0 0,1 0 0 0,-2 1 176 15,2-2 16-15,-1 2 16 0,-1 0 0 0,2 1 32 16,-2-2-240-16,2 0 0 16,-1 2 0-16,0 0 0 0,0-1 464 0,-1-2 112 0,2 2 32 0,-2 2 0 15,1-2 80-15,-1 2 16 0,-2 2 0 0,-2 5 0 16,-2 3 48-16,-2 4 16 0,-4 2 0 0,-4 9 0 16,-5 5-128-16,-3 3-16 0,-2 3-16 0,-2 3 0 31,1 2-864-31,-3 4-192 0,-2 2-16 0,-3 5 0 0,0 4-176 0,-4 1-48 0,-2 4 0 0,-2 2 0 15,1-6 288-15,-7 11 48 0,-6 11 16 0,-11 12-3376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[cut demo of moving around in grid world program]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2C0BAA-F2C0-47C6-A20B-733CA31DCFF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In search problems: did not talk about actions, but about successor functions --- now the information inside the successor function is unpacked into actions, transitions and reward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Write out S, A, example entry in T, entry in R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Reward function different from the book : R(</a:t>
            </a:r>
            <a:r>
              <a:rPr lang="en-US" dirty="0" err="1">
                <a:ea typeface="ＭＳ Ｐゴシック" pitchFamily="34" charset="-128"/>
              </a:rPr>
              <a:t>s,a,s</a:t>
            </a:r>
            <a:r>
              <a:rPr lang="ja-JP" altLang="en-US" dirty="0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)</a:t>
            </a:r>
          </a:p>
          <a:p>
            <a:r>
              <a:rPr lang="en-US" dirty="0">
                <a:ea typeface="ＭＳ Ｐゴシック" pitchFamily="34" charset="-128"/>
              </a:rPr>
              <a:t>In book simpler for equations, but not useful for the projects.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Need to modify </a:t>
            </a:r>
            <a:r>
              <a:rPr lang="en-US" dirty="0" err="1">
                <a:ea typeface="ＭＳ Ｐゴシック" pitchFamily="34" charset="-128"/>
              </a:rPr>
              <a:t>expectimax</a:t>
            </a:r>
            <a:r>
              <a:rPr lang="en-US" dirty="0">
                <a:ea typeface="ＭＳ Ｐゴシック" pitchFamily="34" charset="-128"/>
              </a:rPr>
              <a:t> a tiny little bit to account for rewards along the way, but that</a:t>
            </a:r>
            <a:r>
              <a:rPr lang="en-US" altLang="en-US" dirty="0">
                <a:ea typeface="ＭＳ Ｐゴシック" pitchFamily="34" charset="-128"/>
              </a:rPr>
              <a:t>’</a:t>
            </a:r>
            <a:r>
              <a:rPr lang="en-US" dirty="0">
                <a:ea typeface="ＭＳ Ｐゴシック" pitchFamily="34" charset="-128"/>
              </a:rPr>
              <a:t>s something you should be able to do, and so you can already solve MDP</a:t>
            </a:r>
            <a:r>
              <a:rPr lang="en-US" altLang="en-US" dirty="0">
                <a:ea typeface="ＭＳ Ｐゴシック" pitchFamily="34" charset="-128"/>
              </a:rPr>
              <a:t>’</a:t>
            </a:r>
            <a:r>
              <a:rPr lang="en-US" dirty="0">
                <a:ea typeface="ＭＳ Ｐゴシック" pitchFamily="34" charset="-128"/>
              </a:rPr>
              <a:t>s  (not in most efficient way)</a:t>
            </a: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69A4D5-BA7F-4965-9F32-D31D11C0DA9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Like search: successor function only depended on current state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Can make this happen by stuffing more into the state;  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Very similar to search problems: when solving a maze with food pellets, we stored which food pellets were eaten </a:t>
            </a: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B68C1-092D-468B-8690-7D27B27041C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Dan has a DEMO for this.</a:t>
            </a: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0E29C-1E14-41D6-ACAF-300C17152C8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88759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68048-BEC0-C38E-5A9C-E64D5C15D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F3567490-E5B5-596F-B5F4-E2CBD6419BB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2135188" y="579438"/>
            <a:ext cx="5145087" cy="2894012"/>
          </a:xfrm>
          <a:ln/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22424ACD-AA92-4314-34B5-11384FC62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R(s) = the </a:t>
            </a:r>
            <a:r>
              <a:rPr lang="ja-JP" altLang="en-US">
                <a:ea typeface="ＭＳ Ｐゴシック" pitchFamily="34" charset="-128"/>
              </a:rPr>
              <a:t>“</a:t>
            </a:r>
            <a:r>
              <a:rPr lang="en-US" altLang="ja-JP">
                <a:ea typeface="ＭＳ Ｐゴシック" pitchFamily="34" charset="-128"/>
              </a:rPr>
              <a:t>living reward</a:t>
            </a:r>
            <a:r>
              <a:rPr lang="ja-JP" altLang="en-US">
                <a:ea typeface="ＭＳ Ｐゴシック" pitchFamily="34" charset="-128"/>
              </a:rPr>
              <a:t>”</a:t>
            </a:r>
            <a:endParaRPr lang="en-US" altLang="ja-JP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7015719C-2CDC-FB29-5AF5-0E3F981B16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0DC0F6-EF13-4C52-ACF2-48065D1392E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5128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Rewards in the future (deeper in the tree) matter less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Interesting: running expectimax, if having to truncate the search, then not losing much; e.g.,  less then \gamma^d / (1-\gamma)</a:t>
            </a: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8DDD6D-317B-4886-9A60-0B722A074D7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Discuss computational complexity: S * A * S   times number of iterations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updates not in place [if in place, it means something else and not even clear what it means]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2D01F0-63A4-49FC-8DAB-288B21321D7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10390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Discuss computational complexity: S * A * S   times number of iterations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updates not in place [if in place, it means something else and not even clear what it means]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2D01F0-63A4-49FC-8DAB-288B21321D7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71776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just shows V and Q values, snapshots on next slides.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546A54-71DD-48C4-8071-9DA185745F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95884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just shows V and Q values, snapshots on next slides.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546A54-71DD-48C4-8071-9DA185745F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40315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just shows V and Q values, snapshots on next slides.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546A54-71DD-48C4-8071-9DA185745F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35328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52725" y="533400"/>
            <a:ext cx="4729163" cy="2660650"/>
          </a:xfrm>
          <a:ln/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Let</a:t>
            </a:r>
            <a:r>
              <a:rPr lang="ja-JP" altLang="en-US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s start by equations that characterize these quantities through mutual recursions.  [step through this by writing on slide, one step at a time]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Recursive characterization of V* in terms of V*; not necessarily helpful; but it is a characterization.</a:t>
            </a:r>
          </a:p>
          <a:p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this is a set of equations that needs to be satisfied; but it could have multiple solutions (it does not, but at this stage of our knowledge it could).</a:t>
            </a:r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E7E75B-705E-4367-8AB0-DE7E9DB4A7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79707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52725" y="533400"/>
            <a:ext cx="4729163" cy="2660650"/>
          </a:xfrm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Discuss computational complexity: S * A * S   times number of iterations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updates not in place [if in place, it means something else and not even clear what it means]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2D01F0-63A4-49FC-8DAB-288B21321D7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11551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steps through value iteration; snapshots of values shown on next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546A54-71DD-48C4-8071-9DA185745F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98979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34582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8515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395722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38411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16381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80518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17333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97371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849245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599844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738263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638666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458701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057792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318037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763676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912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411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119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9532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469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6443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139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846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8969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3981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1737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518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7759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ketrinayim.tumblr.com/post/47522217578/cast-of-characters-designed-for-the-fall-2012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w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w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3.xml"/><Relationship Id="rId7" Type="http://schemas.openxmlformats.org/officeDocument/2006/relationships/image" Target="../media/image1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3.jpe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0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30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0.png"/><Relationship Id="rId5" Type="http://schemas.openxmlformats.org/officeDocument/2006/relationships/customXml" Target="../ink/ink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8.png"/><Relationship Id="rId7" Type="http://schemas.openxmlformats.org/officeDocument/2006/relationships/image" Target="../media/image7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hyperlink" Target="https://ketrinayim.tumblr.com/post/47522217578/cast-of-characters-designed-for-the-fall-2012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ketrinayim.tumblr.com/post/47522217578/cast-of-characters-designed-for-the-fall-2012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8.png"/><Relationship Id="rId7" Type="http://schemas.openxmlformats.org/officeDocument/2006/relationships/image" Target="../media/image7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hyperlink" Target="https://ketrinayim.tumblr.com/post/47522217578/cast-of-characters-designed-for-the-fall-2012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ketrinayim.tumblr.com/post/47522217578/cast-of-characters-designed-for-the-fall-2012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7.xml"/><Relationship Id="rId7" Type="http://schemas.openxmlformats.org/officeDocument/2006/relationships/image" Target="../media/image35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tags" Target="../tags/tag10.xml"/><Relationship Id="rId7" Type="http://schemas.openxmlformats.org/officeDocument/2006/relationships/image" Target="../media/image36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35.png"/><Relationship Id="rId5" Type="http://schemas.openxmlformats.org/officeDocument/2006/relationships/notesSlide" Target="../notesSlides/notesSlide7.xml"/><Relationship Id="rId10" Type="http://schemas.openxmlformats.org/officeDocument/2006/relationships/image" Target="../media/image38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0.png"/><Relationship Id="rId4" Type="http://schemas.openxmlformats.org/officeDocument/2006/relationships/image" Target="../media/image10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0.png"/><Relationship Id="rId5" Type="http://schemas.openxmlformats.org/officeDocument/2006/relationships/image" Target="../media/image120.png"/><Relationship Id="rId4" Type="http://schemas.openxmlformats.org/officeDocument/2006/relationships/image" Target="../media/image10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8.png"/><Relationship Id="rId7" Type="http://schemas.openxmlformats.org/officeDocument/2006/relationships/image" Target="../media/image7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hyperlink" Target="https://ketrinayim.tumblr.com/post/47522217578/cast-of-characters-designed-for-the-fall-2012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ketrinayim.tumblr.com/post/47522217578/cast-of-characters-designed-for-the-fall-2012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ketrinayim.tumblr.com/post/47522217578/cast-of-characters-designed-for-the-fall-2012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.xml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tags" Target="../tags/tag25.xml"/><Relationship Id="rId18" Type="http://schemas.openxmlformats.org/officeDocument/2006/relationships/image" Target="../media/image29.png"/><Relationship Id="rId26" Type="http://schemas.openxmlformats.org/officeDocument/2006/relationships/image" Target="../media/image50.png"/><Relationship Id="rId3" Type="http://schemas.openxmlformats.org/officeDocument/2006/relationships/tags" Target="../tags/tag15.xml"/><Relationship Id="rId21" Type="http://schemas.openxmlformats.org/officeDocument/2006/relationships/image" Target="../media/image45.png"/><Relationship Id="rId7" Type="http://schemas.openxmlformats.org/officeDocument/2006/relationships/tags" Target="../tags/tag19.xml"/><Relationship Id="rId12" Type="http://schemas.openxmlformats.org/officeDocument/2006/relationships/tags" Target="../tags/tag24.xml"/><Relationship Id="rId17" Type="http://schemas.openxmlformats.org/officeDocument/2006/relationships/image" Target="../media/image28.png"/><Relationship Id="rId25" Type="http://schemas.openxmlformats.org/officeDocument/2006/relationships/image" Target="../media/image49.png"/><Relationship Id="rId2" Type="http://schemas.openxmlformats.org/officeDocument/2006/relationships/tags" Target="../tags/tag14.xml"/><Relationship Id="rId16" Type="http://schemas.openxmlformats.org/officeDocument/2006/relationships/slideLayout" Target="../slideLayouts/slideLayout13.xml"/><Relationship Id="rId20" Type="http://schemas.openxmlformats.org/officeDocument/2006/relationships/image" Target="../media/image31.png"/><Relationship Id="rId29" Type="http://schemas.openxmlformats.org/officeDocument/2006/relationships/image" Target="../media/image53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24" Type="http://schemas.openxmlformats.org/officeDocument/2006/relationships/image" Target="../media/image48.png"/><Relationship Id="rId5" Type="http://schemas.openxmlformats.org/officeDocument/2006/relationships/tags" Target="../tags/tag17.xml"/><Relationship Id="rId15" Type="http://schemas.openxmlformats.org/officeDocument/2006/relationships/tags" Target="../tags/tag27.xml"/><Relationship Id="rId23" Type="http://schemas.openxmlformats.org/officeDocument/2006/relationships/image" Target="../media/image47.png"/><Relationship Id="rId28" Type="http://schemas.openxmlformats.org/officeDocument/2006/relationships/image" Target="../media/image52.png"/><Relationship Id="rId10" Type="http://schemas.openxmlformats.org/officeDocument/2006/relationships/tags" Target="../tags/tag22.xml"/><Relationship Id="rId19" Type="http://schemas.openxmlformats.org/officeDocument/2006/relationships/image" Target="../media/image30.png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tags" Target="../tags/tag26.xml"/><Relationship Id="rId22" Type="http://schemas.openxmlformats.org/officeDocument/2006/relationships/image" Target="../media/image46.png"/><Relationship Id="rId27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23.png"/><Relationship Id="rId3" Type="http://schemas.openxmlformats.org/officeDocument/2006/relationships/tags" Target="../tags/tag30.xml"/><Relationship Id="rId7" Type="http://schemas.openxmlformats.org/officeDocument/2006/relationships/image" Target="../media/image55.png"/><Relationship Id="rId12" Type="http://schemas.openxmlformats.org/officeDocument/2006/relationships/image" Target="../media/image22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58.png"/><Relationship Id="rId4" Type="http://schemas.openxmlformats.org/officeDocument/2006/relationships/tags" Target="../tags/tag31.xml"/><Relationship Id="rId9" Type="http://schemas.openxmlformats.org/officeDocument/2006/relationships/image" Target="../media/image5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ketrinayim.tumblr.com/post/47522217578/cast-of-characters-designed-for-the-fall-2012" TargetMode="Externa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5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tags" Target="../tags/tag34.xml"/><Relationship Id="rId7" Type="http://schemas.openxmlformats.org/officeDocument/2006/relationships/image" Target="../media/image76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75.png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76.png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2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ketrinayim.tumblr.com/post/47522217578/cast-of-characters-designed-for-the-fall-2012" TargetMode="External"/><Relationship Id="rId4" Type="http://schemas.openxmlformats.org/officeDocument/2006/relationships/image" Target="../media/image3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0.png"/><Relationship Id="rId4" Type="http://schemas.openxmlformats.org/officeDocument/2006/relationships/image" Target="../media/image27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ketrinayim.tumblr.com/post/47522217578/cast-of-characters-designed-for-the-fall-2012" TargetMode="External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82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1.xml"/><Relationship Id="rId4" Type="http://schemas.openxmlformats.org/officeDocument/2006/relationships/image" Target="../media/image4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840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ketrinayim.tumblr.com/post/47522217578/cast-of-characters-designed-for-the-fall-2012" TargetMode="External"/><Relationship Id="rId4" Type="http://schemas.openxmlformats.org/officeDocument/2006/relationships/image" Target="../media/image34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ketrinayim.tumblr.com/post/47522217578/cast-of-characters-designed-for-the-fall-2012" TargetMode="Externa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hyperlink" Target="https://ketrinayim.tumblr.com/post/47522217578/cast-of-characters-designed-for-the-fall-2012" TargetMode="External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hyperlink" Target="https://ketrinayim.tumblr.com/post/47522217578/cast-of-characters-designed-for-the-fall-2012" TargetMode="External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13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4" y="2310075"/>
            <a:ext cx="5629816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07-280</a:t>
            </a:r>
            <a:br>
              <a:rPr lang="en-US" sz="4600" dirty="0"/>
            </a:br>
            <a:r>
              <a:rPr lang="en-US" sz="4600" dirty="0"/>
              <a:t>AI &amp; ML I</a:t>
            </a:r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Markov Decision Processes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5" r="252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Instructors: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 &amp; Nihar Shah</a:t>
            </a:r>
          </a:p>
        </p:txBody>
      </p:sp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F719A-B403-9DAE-750A-0271D73C4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2A9A4C-222F-582F-1C86-5F4BA3EB76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687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5460" y="1091068"/>
            <a:ext cx="4562667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Expectimax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tree search: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Which action do we choose?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A) Left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B) Center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C) Right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D) Eight</a:t>
            </a:r>
          </a:p>
        </p:txBody>
      </p:sp>
      <p:sp>
        <p:nvSpPr>
          <p:cNvPr id="26" name="Triangle 25">
            <a:extLst>
              <a:ext uri="{FF2B5EF4-FFF2-40B4-BE49-F238E27FC236}">
                <a16:creationId xmlns:a16="http://schemas.microsoft.com/office/drawing/2014/main" id="{DBA493AA-B626-475F-B93A-9D2E9933565D}"/>
              </a:ext>
            </a:extLst>
          </p:cNvPr>
          <p:cNvSpPr/>
          <p:nvPr/>
        </p:nvSpPr>
        <p:spPr>
          <a:xfrm>
            <a:off x="7489520" y="1480378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AB3CB9A-3253-4BDC-B74C-0D82C92F95BD}"/>
              </a:ext>
            </a:extLst>
          </p:cNvPr>
          <p:cNvCxnSpPr>
            <a:cxnSpLocks/>
            <a:stCxn id="26" idx="3"/>
            <a:endCxn id="40" idx="0"/>
          </p:cNvCxnSpPr>
          <p:nvPr/>
        </p:nvCxnSpPr>
        <p:spPr>
          <a:xfrm flipH="1">
            <a:off x="4172179" y="2034497"/>
            <a:ext cx="3646920" cy="139293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7AEF145-1F86-4BFE-A30C-1395B6B94E34}"/>
              </a:ext>
            </a:extLst>
          </p:cNvPr>
          <p:cNvCxnSpPr>
            <a:cxnSpLocks/>
            <a:stCxn id="26" idx="3"/>
            <a:endCxn id="41" idx="0"/>
          </p:cNvCxnSpPr>
          <p:nvPr/>
        </p:nvCxnSpPr>
        <p:spPr>
          <a:xfrm flipH="1">
            <a:off x="7809768" y="2034497"/>
            <a:ext cx="9331" cy="139293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E9A99EC-DACD-4956-BBDB-88A675528363}"/>
              </a:ext>
            </a:extLst>
          </p:cNvPr>
          <p:cNvCxnSpPr>
            <a:cxnSpLocks/>
            <a:stCxn id="40" idx="4"/>
            <a:endCxn id="66" idx="0"/>
          </p:cNvCxnSpPr>
          <p:nvPr/>
        </p:nvCxnSpPr>
        <p:spPr>
          <a:xfrm flipH="1">
            <a:off x="2725269" y="3994361"/>
            <a:ext cx="1446910" cy="2078985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AD6EC79-3B93-4495-AAEB-0E18AC77EF5A}"/>
              </a:ext>
            </a:extLst>
          </p:cNvPr>
          <p:cNvCxnSpPr>
            <a:cxnSpLocks/>
            <a:stCxn id="40" idx="4"/>
            <a:endCxn id="67" idx="0"/>
          </p:cNvCxnSpPr>
          <p:nvPr/>
        </p:nvCxnSpPr>
        <p:spPr>
          <a:xfrm>
            <a:off x="4172179" y="3994361"/>
            <a:ext cx="16565" cy="206991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CFEDE89-EB09-4172-A0BB-CFBDB0D49DBB}"/>
              </a:ext>
            </a:extLst>
          </p:cNvPr>
          <p:cNvCxnSpPr>
            <a:cxnSpLocks/>
            <a:stCxn id="41" idx="4"/>
            <a:endCxn id="68" idx="0"/>
          </p:cNvCxnSpPr>
          <p:nvPr/>
        </p:nvCxnSpPr>
        <p:spPr>
          <a:xfrm flipH="1">
            <a:off x="7213695" y="3994361"/>
            <a:ext cx="596073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989533B-2C8A-4416-BE4C-CAE8F73D95C8}"/>
              </a:ext>
            </a:extLst>
          </p:cNvPr>
          <p:cNvCxnSpPr>
            <a:cxnSpLocks/>
            <a:stCxn id="41" idx="4"/>
            <a:endCxn id="69" idx="0"/>
          </p:cNvCxnSpPr>
          <p:nvPr/>
        </p:nvCxnSpPr>
        <p:spPr>
          <a:xfrm>
            <a:off x="7809768" y="3994361"/>
            <a:ext cx="786995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3741514E-8ABC-4850-A8E7-C9088800D341}"/>
              </a:ext>
            </a:extLst>
          </p:cNvPr>
          <p:cNvSpPr txBox="1"/>
          <p:nvPr/>
        </p:nvSpPr>
        <p:spPr>
          <a:xfrm>
            <a:off x="5348151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66BE0FA-23BC-4DC1-9248-6A3EA3FF9E3E}"/>
              </a:ext>
            </a:extLst>
          </p:cNvPr>
          <p:cNvSpPr txBox="1"/>
          <p:nvPr/>
        </p:nvSpPr>
        <p:spPr>
          <a:xfrm>
            <a:off x="2359509" y="6073346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7880BBC-6008-4C3A-98BF-DE78CC971DBA}"/>
              </a:ext>
            </a:extLst>
          </p:cNvPr>
          <p:cNvSpPr txBox="1"/>
          <p:nvPr/>
        </p:nvSpPr>
        <p:spPr>
          <a:xfrm>
            <a:off x="3822984" y="6064273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8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70C9216-B4A2-4DA4-B272-410170BAC6F0}"/>
              </a:ext>
            </a:extLst>
          </p:cNvPr>
          <p:cNvSpPr txBox="1"/>
          <p:nvPr/>
        </p:nvSpPr>
        <p:spPr>
          <a:xfrm>
            <a:off x="6847935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8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87254E2-CC8A-433B-B554-23FBC564D55C}"/>
              </a:ext>
            </a:extLst>
          </p:cNvPr>
          <p:cNvSpPr txBox="1"/>
          <p:nvPr/>
        </p:nvSpPr>
        <p:spPr>
          <a:xfrm>
            <a:off x="8231003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6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1F050E6-C578-4B14-BD08-E6C6DC63C5DC}"/>
              </a:ext>
            </a:extLst>
          </p:cNvPr>
          <p:cNvSpPr txBox="1"/>
          <p:nvPr/>
        </p:nvSpPr>
        <p:spPr>
          <a:xfrm>
            <a:off x="9810729" y="6050692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3C84CF7-7D6F-4DA3-B4F3-B862A2C733CF}"/>
              </a:ext>
            </a:extLst>
          </p:cNvPr>
          <p:cNvSpPr txBox="1"/>
          <p:nvPr/>
        </p:nvSpPr>
        <p:spPr>
          <a:xfrm>
            <a:off x="11198710" y="6066327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6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6A50673-94BC-4AF5-96E7-6A62273421C6}"/>
              </a:ext>
            </a:extLst>
          </p:cNvPr>
          <p:cNvSpPr>
            <a:spLocks noChangeAspect="1"/>
          </p:cNvSpPr>
          <p:nvPr/>
        </p:nvSpPr>
        <p:spPr>
          <a:xfrm>
            <a:off x="3889730" y="3427433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A5DE607-2D8D-4DEB-BE06-7F4B564E51FA}"/>
              </a:ext>
            </a:extLst>
          </p:cNvPr>
          <p:cNvSpPr>
            <a:spLocks noChangeAspect="1"/>
          </p:cNvSpPr>
          <p:nvPr/>
        </p:nvSpPr>
        <p:spPr>
          <a:xfrm>
            <a:off x="7527319" y="3427433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288BC0AB-B1FA-4D40-8FDA-89F6D0A23042}"/>
              </a:ext>
            </a:extLst>
          </p:cNvPr>
          <p:cNvCxnSpPr>
            <a:cxnSpLocks/>
            <a:stCxn id="40" idx="4"/>
            <a:endCxn id="65" idx="0"/>
          </p:cNvCxnSpPr>
          <p:nvPr/>
        </p:nvCxnSpPr>
        <p:spPr>
          <a:xfrm>
            <a:off x="4172179" y="3994361"/>
            <a:ext cx="1541732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5462C99-B618-48B0-9252-60C4E9DD489C}"/>
              </a:ext>
            </a:extLst>
          </p:cNvPr>
          <p:cNvCxnSpPr>
            <a:cxnSpLocks/>
            <a:stCxn id="74" idx="4"/>
            <a:endCxn id="71" idx="0"/>
          </p:cNvCxnSpPr>
          <p:nvPr/>
        </p:nvCxnSpPr>
        <p:spPr>
          <a:xfrm flipH="1">
            <a:off x="10176489" y="4013029"/>
            <a:ext cx="591435" cy="2037663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36F8E3C-4B33-454B-A6E0-965E7BE70AF4}"/>
              </a:ext>
            </a:extLst>
          </p:cNvPr>
          <p:cNvCxnSpPr>
            <a:cxnSpLocks/>
            <a:stCxn id="74" idx="4"/>
            <a:endCxn id="88" idx="0"/>
          </p:cNvCxnSpPr>
          <p:nvPr/>
        </p:nvCxnSpPr>
        <p:spPr>
          <a:xfrm>
            <a:off x="10767924" y="4013029"/>
            <a:ext cx="796546" cy="205329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73">
            <a:extLst>
              <a:ext uri="{FF2B5EF4-FFF2-40B4-BE49-F238E27FC236}">
                <a16:creationId xmlns:a16="http://schemas.microsoft.com/office/drawing/2014/main" id="{39F11586-D8F6-4BA8-9525-D690697C8E67}"/>
              </a:ext>
            </a:extLst>
          </p:cNvPr>
          <p:cNvSpPr>
            <a:spLocks noChangeAspect="1"/>
          </p:cNvSpPr>
          <p:nvPr/>
        </p:nvSpPr>
        <p:spPr>
          <a:xfrm>
            <a:off x="10485475" y="3446101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A56AA2DB-AAC2-4A0D-BCA2-0D04DA43FE6F}"/>
              </a:ext>
            </a:extLst>
          </p:cNvPr>
          <p:cNvCxnSpPr>
            <a:cxnSpLocks/>
            <a:stCxn id="26" idx="3"/>
            <a:endCxn id="74" idx="0"/>
          </p:cNvCxnSpPr>
          <p:nvPr/>
        </p:nvCxnSpPr>
        <p:spPr>
          <a:xfrm>
            <a:off x="7819099" y="2034497"/>
            <a:ext cx="2948825" cy="1411604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E4015D73-284A-45FF-9C88-345773413582}"/>
              </a:ext>
            </a:extLst>
          </p:cNvPr>
          <p:cNvSpPr txBox="1"/>
          <p:nvPr/>
        </p:nvSpPr>
        <p:spPr>
          <a:xfrm>
            <a:off x="2521290" y="4487787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68E7106-2A7D-432E-B254-E060EA4249BC}"/>
              </a:ext>
            </a:extLst>
          </p:cNvPr>
          <p:cNvSpPr txBox="1"/>
          <p:nvPr/>
        </p:nvSpPr>
        <p:spPr>
          <a:xfrm>
            <a:off x="3394068" y="5124218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1/4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B49548D-AC1D-40EF-BA8D-3E483E3860F7}"/>
              </a:ext>
            </a:extLst>
          </p:cNvPr>
          <p:cNvSpPr txBox="1"/>
          <p:nvPr/>
        </p:nvSpPr>
        <p:spPr>
          <a:xfrm>
            <a:off x="4907096" y="4490390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22700EA-C9CB-4EC6-B06A-F612CEECE4EE}"/>
              </a:ext>
            </a:extLst>
          </p:cNvPr>
          <p:cNvSpPr txBox="1"/>
          <p:nvPr/>
        </p:nvSpPr>
        <p:spPr>
          <a:xfrm>
            <a:off x="6701784" y="4487787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36663E2-734C-4588-A0A9-82EF676DD60E}"/>
              </a:ext>
            </a:extLst>
          </p:cNvPr>
          <p:cNvSpPr txBox="1"/>
          <p:nvPr/>
        </p:nvSpPr>
        <p:spPr>
          <a:xfrm>
            <a:off x="8213161" y="4486039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753DAA9-94DF-44D1-9243-28BD971D201F}"/>
              </a:ext>
            </a:extLst>
          </p:cNvPr>
          <p:cNvSpPr txBox="1"/>
          <p:nvPr/>
        </p:nvSpPr>
        <p:spPr>
          <a:xfrm>
            <a:off x="9640376" y="4486039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1/3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AD75BAD-D7DA-473D-A612-F2E89D949E67}"/>
              </a:ext>
            </a:extLst>
          </p:cNvPr>
          <p:cNvSpPr txBox="1"/>
          <p:nvPr/>
        </p:nvSpPr>
        <p:spPr>
          <a:xfrm>
            <a:off x="11151753" y="4484291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2/3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B997918-0A76-4667-9775-7B8C2CF963AC}"/>
              </a:ext>
            </a:extLst>
          </p:cNvPr>
          <p:cNvSpPr txBox="1"/>
          <p:nvPr/>
        </p:nvSpPr>
        <p:spPr>
          <a:xfrm>
            <a:off x="4498519" y="2384831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Left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CC0754B-5FA3-4363-B58C-CFBA444D823D}"/>
              </a:ext>
            </a:extLst>
          </p:cNvPr>
          <p:cNvSpPr txBox="1"/>
          <p:nvPr/>
        </p:nvSpPr>
        <p:spPr>
          <a:xfrm>
            <a:off x="6339366" y="2726561"/>
            <a:ext cx="1501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Center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9740831-FA06-44D1-B9EA-1C6BAB50FD6A}"/>
              </a:ext>
            </a:extLst>
          </p:cNvPr>
          <p:cNvSpPr txBox="1"/>
          <p:nvPr/>
        </p:nvSpPr>
        <p:spPr>
          <a:xfrm>
            <a:off x="9810729" y="2428285"/>
            <a:ext cx="1501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Right</a:t>
            </a:r>
          </a:p>
        </p:txBody>
      </p:sp>
    </p:spTree>
    <p:extLst>
      <p:ext uri="{BB962C8B-B14F-4D97-AF65-F5344CB8AC3E}">
        <p14:creationId xmlns:p14="http://schemas.microsoft.com/office/powerpoint/2010/main" val="642502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626F386-8E5E-437A-A0D7-F4154A931F82}"/>
              </a:ext>
            </a:extLst>
          </p:cNvPr>
          <p:cNvGrpSpPr/>
          <p:nvPr/>
        </p:nvGrpSpPr>
        <p:grpSpPr>
          <a:xfrm>
            <a:off x="1087731" y="1975631"/>
            <a:ext cx="3909114" cy="3318457"/>
            <a:chOff x="1087731" y="1975631"/>
            <a:chExt cx="3909114" cy="331845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70EF4B0-F0F0-448A-A0DC-7EF88211F0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33800" y="3276600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riangle 25">
              <a:extLst>
                <a:ext uri="{FF2B5EF4-FFF2-40B4-BE49-F238E27FC236}">
                  <a16:creationId xmlns:a16="http://schemas.microsoft.com/office/drawing/2014/main" id="{A9946AC6-9C96-48CA-92A8-0C04BB91927F}"/>
                </a:ext>
              </a:extLst>
            </p:cNvPr>
            <p:cNvSpPr/>
            <p:nvPr/>
          </p:nvSpPr>
          <p:spPr>
            <a:xfrm>
              <a:off x="2685504" y="1975631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508A63A-D035-4C6E-A237-803C91404207}"/>
                </a:ext>
              </a:extLst>
            </p:cNvPr>
            <p:cNvCxnSpPr>
              <a:cxnSpLocks/>
              <a:stCxn id="13" idx="3"/>
              <a:endCxn id="20" idx="0"/>
            </p:cNvCxnSpPr>
            <p:nvPr/>
          </p:nvCxnSpPr>
          <p:spPr>
            <a:xfrm flipH="1">
              <a:off x="2002132" y="2529750"/>
              <a:ext cx="1012951" cy="74044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BACA4C4-8346-48A2-ACE9-E330C9C02075}"/>
                </a:ext>
              </a:extLst>
            </p:cNvPr>
            <p:cNvCxnSpPr>
              <a:cxnSpLocks/>
              <a:stCxn id="13" idx="3"/>
              <a:endCxn id="11" idx="0"/>
            </p:cNvCxnSpPr>
            <p:nvPr/>
          </p:nvCxnSpPr>
          <p:spPr>
            <a:xfrm>
              <a:off x="3015083" y="2529750"/>
              <a:ext cx="1001166" cy="7468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4B61578-53ED-4564-BA3C-FF6C2CB65C3A}"/>
                </a:ext>
              </a:extLst>
            </p:cNvPr>
            <p:cNvCxnSpPr>
              <a:cxnSpLocks/>
              <a:stCxn id="20" idx="4"/>
              <a:endCxn id="21" idx="0"/>
            </p:cNvCxnSpPr>
            <p:nvPr/>
          </p:nvCxnSpPr>
          <p:spPr>
            <a:xfrm flipH="1">
              <a:off x="1417310" y="3837124"/>
              <a:ext cx="584822" cy="90242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CC3813C-98EC-4062-B027-54137621391B}"/>
                </a:ext>
              </a:extLst>
            </p:cNvPr>
            <p:cNvCxnSpPr>
              <a:cxnSpLocks/>
              <a:stCxn id="20" idx="4"/>
              <a:endCxn id="22" idx="0"/>
            </p:cNvCxnSpPr>
            <p:nvPr/>
          </p:nvCxnSpPr>
          <p:spPr>
            <a:xfrm>
              <a:off x="2002132" y="3837124"/>
              <a:ext cx="531535" cy="90242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414A1B16-D0DB-4F12-AE4D-B03470FAD04C}"/>
                </a:ext>
              </a:extLst>
            </p:cNvPr>
            <p:cNvCxnSpPr>
              <a:cxnSpLocks/>
              <a:stCxn id="11" idx="4"/>
              <a:endCxn id="23" idx="0"/>
            </p:cNvCxnSpPr>
            <p:nvPr/>
          </p:nvCxnSpPr>
          <p:spPr>
            <a:xfrm flipH="1">
              <a:off x="3600467" y="3843528"/>
              <a:ext cx="415782" cy="896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D119915-7A89-431F-B7B5-415677748D0D}"/>
                </a:ext>
              </a:extLst>
            </p:cNvPr>
            <p:cNvCxnSpPr>
              <a:cxnSpLocks/>
              <a:stCxn id="11" idx="4"/>
              <a:endCxn id="24" idx="0"/>
            </p:cNvCxnSpPr>
            <p:nvPr/>
          </p:nvCxnSpPr>
          <p:spPr>
            <a:xfrm>
              <a:off x="4016249" y="3843528"/>
              <a:ext cx="651018" cy="89644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8814C4F-7A2D-4FDF-9A3F-12B00D3FCB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19683" y="3270196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riangle 25">
              <a:extLst>
                <a:ext uri="{FF2B5EF4-FFF2-40B4-BE49-F238E27FC236}">
                  <a16:creationId xmlns:a16="http://schemas.microsoft.com/office/drawing/2014/main" id="{0F085875-48DA-48AD-8153-AEC58D8C1D96}"/>
                </a:ext>
              </a:extLst>
            </p:cNvPr>
            <p:cNvSpPr/>
            <p:nvPr/>
          </p:nvSpPr>
          <p:spPr>
            <a:xfrm>
              <a:off x="1087731" y="4739551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riangle 25">
              <a:extLst>
                <a:ext uri="{FF2B5EF4-FFF2-40B4-BE49-F238E27FC236}">
                  <a16:creationId xmlns:a16="http://schemas.microsoft.com/office/drawing/2014/main" id="{6E7F15FA-DD8E-48AE-8AF3-631B385DE55C}"/>
                </a:ext>
              </a:extLst>
            </p:cNvPr>
            <p:cNvSpPr/>
            <p:nvPr/>
          </p:nvSpPr>
          <p:spPr>
            <a:xfrm>
              <a:off x="2204088" y="473955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Triangle 25">
              <a:extLst>
                <a:ext uri="{FF2B5EF4-FFF2-40B4-BE49-F238E27FC236}">
                  <a16:creationId xmlns:a16="http://schemas.microsoft.com/office/drawing/2014/main" id="{510E75C6-3157-414C-A586-BA5C84609702}"/>
                </a:ext>
              </a:extLst>
            </p:cNvPr>
            <p:cNvSpPr/>
            <p:nvPr/>
          </p:nvSpPr>
          <p:spPr>
            <a:xfrm>
              <a:off x="3270888" y="473955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riangle 25">
              <a:extLst>
                <a:ext uri="{FF2B5EF4-FFF2-40B4-BE49-F238E27FC236}">
                  <a16:creationId xmlns:a16="http://schemas.microsoft.com/office/drawing/2014/main" id="{61138CAB-270A-4771-928B-4708477D7D33}"/>
                </a:ext>
              </a:extLst>
            </p:cNvPr>
            <p:cNvSpPr/>
            <p:nvPr/>
          </p:nvSpPr>
          <p:spPr>
            <a:xfrm>
              <a:off x="4337688" y="473996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9C707C2-3E60-46C4-B42F-D119CA473DE8}"/>
                  </a:ext>
                </a:extLst>
              </p:cNvPr>
              <p:cNvSpPr/>
              <p:nvPr/>
            </p:nvSpPr>
            <p:spPr>
              <a:xfrm>
                <a:off x="5486400" y="1905000"/>
                <a:ext cx="5032660" cy="1137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9C707C2-3E60-46C4-B42F-D119CA473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1905000"/>
                <a:ext cx="5032660" cy="11378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>
            <a:extLst>
              <a:ext uri="{FF2B5EF4-FFF2-40B4-BE49-F238E27FC236}">
                <a16:creationId xmlns:a16="http://schemas.microsoft.com/office/drawing/2014/main" id="{1DFBE81E-13ED-45ED-9B61-DF14AE68F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r>
              <a:rPr lang="en-US" dirty="0"/>
              <a:t> Notation</a:t>
            </a:r>
          </a:p>
        </p:txBody>
      </p:sp>
    </p:spTree>
    <p:extLst>
      <p:ext uri="{BB962C8B-B14F-4D97-AF65-F5344CB8AC3E}">
        <p14:creationId xmlns:p14="http://schemas.microsoft.com/office/powerpoint/2010/main" val="166806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Non-Deterministic Search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95" y="1219200"/>
            <a:ext cx="6150138" cy="5327650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4A9976-E76F-CC89-30D7-D32977B77D48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Grid World</a:t>
            </a:r>
          </a:p>
        </p:txBody>
      </p:sp>
      <p:pic>
        <p:nvPicPr>
          <p:cNvPr id="1843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0735" y="1371600"/>
            <a:ext cx="4495800" cy="348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3"/>
          <p:cNvSpPr txBox="1">
            <a:spLocks noChangeArrowheads="1"/>
          </p:cNvSpPr>
          <p:nvPr/>
        </p:nvSpPr>
        <p:spPr bwMode="auto">
          <a:xfrm>
            <a:off x="228600" y="1493838"/>
            <a:ext cx="64770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marR="0" lvl="0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 maze-like problem</a:t>
            </a:r>
          </a:p>
          <a:p>
            <a:pPr marL="800100" marR="0" lvl="1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agent lives in a grid</a:t>
            </a:r>
          </a:p>
          <a:p>
            <a:pPr marL="800100" marR="0" lvl="1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Walls block the agent’</a:t>
            </a: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游ゴシック" panose="020B0400000000000000" pitchFamily="34" charset="-128"/>
                <a:cs typeface="+mn-cs"/>
              </a:rPr>
              <a:t>s path</a:t>
            </a:r>
          </a:p>
          <a:p>
            <a:pPr marL="800100" marR="0" lvl="1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altLang="ja-JP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游ゴシック" panose="020B0400000000000000" pitchFamily="34" charset="-128"/>
              <a:cs typeface="+mn-cs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Noisy movement: </a:t>
            </a:r>
            <a:r>
              <a:rPr kumimoji="0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游ゴシック" panose="020B0400000000000000" pitchFamily="34" charset="-128"/>
                <a:cs typeface="+mn-cs"/>
              </a:rPr>
              <a:t>actions do not always go as planned</a:t>
            </a:r>
          </a:p>
          <a:p>
            <a:pPr marL="800100" marR="0" lvl="1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80% of the time, the action North takes the agent North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(if there is no wall there)</a:t>
            </a:r>
          </a:p>
          <a:p>
            <a:pPr marL="800100" marR="0" lvl="1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10% of the time, North takes the agent West; 10% East</a:t>
            </a:r>
          </a:p>
          <a:p>
            <a:pPr marL="800100" marR="0" lvl="1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If there is a wall in the direction the agent would have been taken, the agent stays put</a:t>
            </a:r>
          </a:p>
          <a:p>
            <a:pPr marL="800100" marR="0" lvl="1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agent receives rewards each time step</a:t>
            </a:r>
          </a:p>
          <a:p>
            <a:pPr marL="800100" marR="0" lvl="1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Small </a:t>
            </a: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游ゴシック" panose="020B0400000000000000" pitchFamily="34" charset="-128"/>
                <a:cs typeface="+mn-cs"/>
              </a:rPr>
              <a:t>“living” reward each step (can be negative)</a:t>
            </a:r>
          </a:p>
          <a:p>
            <a:pPr marL="800100" marR="0" lvl="1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Big rewards come at the end (good or bad)</a:t>
            </a:r>
          </a:p>
          <a:p>
            <a:pPr marL="800100" marR="0" lvl="1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Goal: maximize sum of rewards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3135" y="1373299"/>
            <a:ext cx="4439265" cy="31970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210800" y="3896549"/>
            <a:ext cx="457200" cy="24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67801" y="3886200"/>
            <a:ext cx="509618" cy="21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77400" y="2895600"/>
            <a:ext cx="43332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Dan\Dropbox\Office\CS 188\Ketrina Art\MDPs\AgentTopDow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471422" y="3581400"/>
            <a:ext cx="815578" cy="762000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A4014C-03A7-7869-36D6-A0E1FA2F1BAD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 Actions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6308" y="1728787"/>
            <a:ext cx="2067596" cy="3113557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0953" y="1805405"/>
            <a:ext cx="6607647" cy="4518777"/>
          </a:xfrm>
          <a:prstGeom prst="rect">
            <a:avLst/>
          </a:prstGeom>
          <a:noFill/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14400" y="1214735"/>
            <a:ext cx="327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Deterministic Grid World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58000" y="1214735"/>
            <a:ext cx="327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Stochastic Grid World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16200000" flipH="1">
            <a:off x="2171700" y="3924301"/>
            <a:ext cx="5181600" cy="7620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1600" y="4877716"/>
            <a:ext cx="2057400" cy="1442614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711D0F1-43A2-685D-F087-3B9C35249989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4FF50-7B8A-6886-8B35-CD001019B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 Demo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061CB-3D03-6BAC-46CA-7C653851C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Box 28"/>
          <p:cNvSpPr txBox="1">
            <a:spLocks noChangeArrowheads="1"/>
          </p:cNvSpPr>
          <p:nvPr/>
        </p:nvSpPr>
        <p:spPr bwMode="auto">
          <a:xfrm>
            <a:off x="7086600" y="6488112"/>
            <a:ext cx="510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[Demo –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gridworld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manul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intro (L8D1)]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157D6B-8BC9-67AD-6AF9-D4AE86D78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838" y="1190312"/>
            <a:ext cx="5906324" cy="44773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90416D-3923-AD09-A236-BD011F70C457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807713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Markov Decision Processes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493838"/>
            <a:ext cx="6553200" cy="45259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An MDP is defined by: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set of states s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  <a:sym typeface="Symbol" pitchFamily="18" charset="2"/>
              </a:rPr>
              <a:t>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set of actions 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  <a:sym typeface="Symbol" pitchFamily="18" charset="2"/>
              </a:rPr>
              <a:t> A</a:t>
            </a:r>
            <a:endParaRPr lang="en-US" sz="2000" dirty="0">
              <a:solidFill>
                <a:srgbClr val="CC0000"/>
              </a:solidFill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transition function </a:t>
            </a:r>
            <a:r>
              <a:rPr lang="en-US" sz="2000" dirty="0">
                <a:solidFill>
                  <a:srgbClr val="C00000"/>
                </a:solidFill>
                <a:ea typeface="ＭＳ Ｐゴシック" pitchFamily="34" charset="-128"/>
              </a:rPr>
              <a:t>P(s</a:t>
            </a:r>
            <a:r>
              <a:rPr lang="en-US" altLang="ja-JP" sz="2000" dirty="0">
                <a:solidFill>
                  <a:srgbClr val="C00000"/>
                </a:solidFill>
                <a:ea typeface="ＭＳ Ｐゴシック" pitchFamily="34" charset="-128"/>
              </a:rPr>
              <a:t>’| s, a)</a:t>
            </a:r>
          </a:p>
          <a:p>
            <a:pPr lvl="2">
              <a:lnSpc>
                <a:spcPct val="80000"/>
              </a:lnSpc>
            </a:pPr>
            <a:r>
              <a:rPr lang="en-US" sz="1800" dirty="0">
                <a:ea typeface="ＭＳ Ｐゴシック" pitchFamily="34" charset="-128"/>
              </a:rPr>
              <a:t>Probability that a from s leads to s’, i.e., P(s</a:t>
            </a:r>
            <a:r>
              <a:rPr lang="en-US" altLang="ja-JP" sz="1800" dirty="0">
                <a:ea typeface="ＭＳ Ｐゴシック" pitchFamily="34" charset="-128"/>
              </a:rPr>
              <a:t>’| s, a)</a:t>
            </a:r>
          </a:p>
          <a:p>
            <a:pPr lvl="2">
              <a:lnSpc>
                <a:spcPct val="80000"/>
              </a:lnSpc>
            </a:pPr>
            <a:r>
              <a:rPr lang="en-US" sz="1800" dirty="0">
                <a:ea typeface="ＭＳ Ｐゴシック" pitchFamily="34" charset="-128"/>
              </a:rPr>
              <a:t>Also called the model or the dynamics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reward function R(s, a, s</a:t>
            </a:r>
            <a:r>
              <a:rPr lang="en-US" altLang="ja-JP" sz="2000" dirty="0">
                <a:solidFill>
                  <a:srgbClr val="CC0000"/>
                </a:solidFill>
                <a:ea typeface="ＭＳ Ｐゴシック" pitchFamily="34" charset="-128"/>
              </a:rPr>
              <a:t>’) </a:t>
            </a:r>
          </a:p>
          <a:p>
            <a:pPr lvl="2">
              <a:lnSpc>
                <a:spcPct val="80000"/>
              </a:lnSpc>
            </a:pPr>
            <a:r>
              <a:rPr lang="en-US" sz="1800" dirty="0">
                <a:ea typeface="ＭＳ Ｐゴシック" pitchFamily="34" charset="-128"/>
              </a:rPr>
              <a:t>Sometimes just R(s) or R(s</a:t>
            </a:r>
            <a:r>
              <a:rPr lang="en-US" altLang="ja-JP" sz="1800" dirty="0">
                <a:ea typeface="ＭＳ Ｐゴシック" pitchFamily="34" charset="-128"/>
              </a:rPr>
              <a:t>’) (negative if it is a penalty)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Maybe 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terminal state</a:t>
            </a:r>
          </a:p>
          <a:p>
            <a:pPr lvl="1">
              <a:lnSpc>
                <a:spcPct val="80000"/>
              </a:lnSpc>
            </a:pPr>
            <a:endParaRPr lang="en-US" sz="32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MDPs are non-deterministic search problems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One way to solve them is with </a:t>
            </a:r>
            <a:r>
              <a:rPr lang="en-US" sz="2000" dirty="0" err="1">
                <a:ea typeface="ＭＳ Ｐゴシック" pitchFamily="34" charset="-128"/>
              </a:rPr>
              <a:t>expectimax</a:t>
            </a:r>
            <a:r>
              <a:rPr lang="en-US" sz="2000" dirty="0">
                <a:ea typeface="ＭＳ Ｐゴシック" pitchFamily="34" charset="-128"/>
              </a:rPr>
              <a:t> search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We’</a:t>
            </a:r>
            <a:r>
              <a:rPr lang="en-US" altLang="ja-JP" sz="2000" dirty="0">
                <a:ea typeface="ＭＳ Ｐゴシック" pitchFamily="34" charset="-128"/>
              </a:rPr>
              <a:t>ll have a new tool soon</a:t>
            </a:r>
            <a:endParaRPr lang="en-US" sz="2000" dirty="0">
              <a:ea typeface="ＭＳ Ｐゴシック" pitchFamily="34" charset="-128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0735" y="1371600"/>
            <a:ext cx="4495800" cy="348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3135" y="1373299"/>
            <a:ext cx="4439265" cy="31970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210800" y="3896549"/>
            <a:ext cx="457200" cy="24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67801" y="3886200"/>
            <a:ext cx="509618" cy="21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77400" y="2895600"/>
            <a:ext cx="43332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 descr="C:\Users\Dan\Dropbox\Office\CS 188\Ketrina Art\MDPs\AgentTopDow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471422" y="3581400"/>
            <a:ext cx="815578" cy="762000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E4FFB23-094D-FDC5-5B1A-E6A97FB8091D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What is Markov about MDPs?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610600" cy="4525963"/>
          </a:xfrm>
        </p:spPr>
        <p:txBody>
          <a:bodyPr/>
          <a:lstStyle/>
          <a:p>
            <a:r>
              <a:rPr lang="en-US" altLang="ja-JP" sz="2400" dirty="0">
                <a:ea typeface="ＭＳ Ｐゴシック" pitchFamily="34" charset="-128"/>
              </a:rPr>
              <a:t>“Markov” generally means that given the present state, the future and the past are independent</a:t>
            </a:r>
          </a:p>
          <a:p>
            <a:pPr lvl="2"/>
            <a:endParaRPr lang="en-US" sz="16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For Markov decision processes, </a:t>
            </a:r>
            <a:r>
              <a:rPr lang="en-US" altLang="ja-JP" sz="2400" dirty="0">
                <a:ea typeface="ＭＳ Ｐゴシック" pitchFamily="34" charset="-128"/>
              </a:rPr>
              <a:t>“Markov” means action outcomes depend only on the current state</a:t>
            </a:r>
          </a:p>
          <a:p>
            <a:endParaRPr lang="en-US" altLang="ja-JP" sz="2400" dirty="0">
              <a:ea typeface="ＭＳ Ｐゴシック" pitchFamily="34" charset="-128"/>
            </a:endParaRPr>
          </a:p>
          <a:p>
            <a:endParaRPr lang="en-US" altLang="ja-JP" sz="2400" dirty="0">
              <a:ea typeface="ＭＳ Ｐゴシック" pitchFamily="34" charset="-128"/>
            </a:endParaRPr>
          </a:p>
          <a:p>
            <a:endParaRPr lang="en-US" altLang="ja-JP" sz="2000" dirty="0">
              <a:ea typeface="ＭＳ Ｐゴシック" pitchFamily="34" charset="-128"/>
            </a:endParaRPr>
          </a:p>
          <a:p>
            <a:endParaRPr lang="en-US" altLang="ja-JP" sz="2000" dirty="0">
              <a:ea typeface="ＭＳ Ｐゴシック" pitchFamily="34" charset="-128"/>
            </a:endParaRPr>
          </a:p>
          <a:p>
            <a:endParaRPr lang="en-US" altLang="ja-JP" sz="2000" dirty="0">
              <a:ea typeface="ＭＳ Ｐゴシック" pitchFamily="34" charset="-128"/>
            </a:endParaRPr>
          </a:p>
          <a:p>
            <a:r>
              <a:rPr lang="en-US" altLang="ja-JP" sz="2400" dirty="0">
                <a:ea typeface="ＭＳ Ｐゴシック" pitchFamily="34" charset="-128"/>
              </a:rPr>
              <a:t>This is just like search, where the successor function could only depend on the current state (not the history)</a:t>
            </a:r>
          </a:p>
          <a:p>
            <a:pPr>
              <a:buFont typeface="Wingdings" pitchFamily="2" charset="2"/>
              <a:buNone/>
            </a:pPr>
            <a:endParaRPr lang="en-US" sz="2400" dirty="0">
              <a:ea typeface="ＭＳ Ｐゴシック" pitchFamily="34" charset="-128"/>
            </a:endParaRPr>
          </a:p>
        </p:txBody>
      </p:sp>
      <p:pic>
        <p:nvPicPr>
          <p:cNvPr id="24579" name="Picture 2" descr="\\.host\Shared Folders\Shared with PC\images\Markov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96400" y="1447800"/>
            <a:ext cx="2143125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1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06613" y="4191000"/>
            <a:ext cx="193675" cy="8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9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44613" y="3581400"/>
            <a:ext cx="71897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10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344613" y="4648200"/>
            <a:ext cx="34972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448800" y="4334470"/>
            <a:ext cx="2057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Andrey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Markov (1856-1922)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0C3EEB-2C82-DA66-4209-21B906B7D254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45EF6-C170-4BAF-3EB2-F014A3140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9E45ED2E-749F-1352-7B57-28CEA22A9735}"/>
              </a:ext>
            </a:extLst>
          </p:cNvPr>
          <p:cNvGrpSpPr>
            <a:grpSpLocks/>
          </p:cNvGrpSpPr>
          <p:nvPr/>
        </p:nvGrpSpPr>
        <p:grpSpPr bwMode="auto">
          <a:xfrm>
            <a:off x="8217272" y="803142"/>
            <a:ext cx="3735653" cy="3839526"/>
            <a:chOff x="2400" y="1401"/>
            <a:chExt cx="1202" cy="1255"/>
          </a:xfrm>
        </p:grpSpPr>
        <p:sp>
          <p:nvSpPr>
            <p:cNvPr id="24" name="AutoShape 5">
              <a:extLst>
                <a:ext uri="{FF2B5EF4-FFF2-40B4-BE49-F238E27FC236}">
                  <a16:creationId xmlns:a16="http://schemas.microsoft.com/office/drawing/2014/main" id="{7B8CC02B-39A4-49FE-8D81-F710C9F40A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49" name="Group 6">
              <a:extLst>
                <a:ext uri="{FF2B5EF4-FFF2-40B4-BE49-F238E27FC236}">
                  <a16:creationId xmlns:a16="http://schemas.microsoft.com/office/drawing/2014/main" id="{19A0F869-AF9F-9A86-3161-87486C347A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62" name="Line 7">
                <a:extLst>
                  <a:ext uri="{FF2B5EF4-FFF2-40B4-BE49-F238E27FC236}">
                    <a16:creationId xmlns:a16="http://schemas.microsoft.com/office/drawing/2014/main" id="{68A50252-B892-2F1B-F094-745447CF7A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3" name="Line 8">
                <a:extLst>
                  <a:ext uri="{FF2B5EF4-FFF2-40B4-BE49-F238E27FC236}">
                    <a16:creationId xmlns:a16="http://schemas.microsoft.com/office/drawing/2014/main" id="{EF7067C8-00B2-C443-0DCA-10D6BDD4BE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4" name="Line 9">
                <a:extLst>
                  <a:ext uri="{FF2B5EF4-FFF2-40B4-BE49-F238E27FC236}">
                    <a16:creationId xmlns:a16="http://schemas.microsoft.com/office/drawing/2014/main" id="{D36D7346-A562-3E55-991F-9FC34262E0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5" name="Line 10">
                <a:extLst>
                  <a:ext uri="{FF2B5EF4-FFF2-40B4-BE49-F238E27FC236}">
                    <a16:creationId xmlns:a16="http://schemas.microsoft.com/office/drawing/2014/main" id="{DFCFA1C5-2D57-9FAC-E453-F58177F479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grpSp>
          <p:nvGrpSpPr>
            <p:cNvPr id="50" name="Group 12">
              <a:extLst>
                <a:ext uri="{FF2B5EF4-FFF2-40B4-BE49-F238E27FC236}">
                  <a16:creationId xmlns:a16="http://schemas.microsoft.com/office/drawing/2014/main" id="{3CF645BC-2A61-24CA-3F3F-452E787099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58" name="Line 13">
                <a:extLst>
                  <a:ext uri="{FF2B5EF4-FFF2-40B4-BE49-F238E27FC236}">
                    <a16:creationId xmlns:a16="http://schemas.microsoft.com/office/drawing/2014/main" id="{3F0A85C0-9F12-9315-27BF-63D6B34ECC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59" name="Line 14">
                <a:extLst>
                  <a:ext uri="{FF2B5EF4-FFF2-40B4-BE49-F238E27FC236}">
                    <a16:creationId xmlns:a16="http://schemas.microsoft.com/office/drawing/2014/main" id="{9DEF22D0-309B-A20A-B2AC-36C5C0A172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0" name="Line 15">
                <a:extLst>
                  <a:ext uri="{FF2B5EF4-FFF2-40B4-BE49-F238E27FC236}">
                    <a16:creationId xmlns:a16="http://schemas.microsoft.com/office/drawing/2014/main" id="{9045FBAB-994D-5365-9DF5-5E4BBD93D5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1" name="Line 16">
                <a:extLst>
                  <a:ext uri="{FF2B5EF4-FFF2-40B4-BE49-F238E27FC236}">
                    <a16:creationId xmlns:a16="http://schemas.microsoft.com/office/drawing/2014/main" id="{E3DE2EFC-19E2-D257-EE65-16282C3E11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51" name="Text Box 17">
              <a:extLst>
                <a:ext uri="{FF2B5EF4-FFF2-40B4-BE49-F238E27FC236}">
                  <a16:creationId xmlns:a16="http://schemas.microsoft.com/office/drawing/2014/main" id="{0A70E90E-E4C1-C301-9484-0714C33888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52" name="Text Box 18">
              <a:extLst>
                <a:ext uri="{FF2B5EF4-FFF2-40B4-BE49-F238E27FC236}">
                  <a16:creationId xmlns:a16="http://schemas.microsoft.com/office/drawing/2014/main" id="{977F50D8-2261-ECF5-6242-2AD04F84FD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53" name="Text Box 19">
              <a:extLst>
                <a:ext uri="{FF2B5EF4-FFF2-40B4-BE49-F238E27FC236}">
                  <a16:creationId xmlns:a16="http://schemas.microsoft.com/office/drawing/2014/main" id="{60F68A7F-0226-0945-9ED0-9A1CC1B012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54" name="Text Box 20">
              <a:extLst>
                <a:ext uri="{FF2B5EF4-FFF2-40B4-BE49-F238E27FC236}">
                  <a16:creationId xmlns:a16="http://schemas.microsoft.com/office/drawing/2014/main" id="{444C241E-A90F-85D9-E1C4-1EA90EDBC9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5" name="AutoShape 21">
              <a:extLst>
                <a:ext uri="{FF2B5EF4-FFF2-40B4-BE49-F238E27FC236}">
                  <a16:creationId xmlns:a16="http://schemas.microsoft.com/office/drawing/2014/main" id="{8EDE519C-0B61-17B2-D4F2-E4122E7729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6" name="Text Box 22">
              <a:extLst>
                <a:ext uri="{FF2B5EF4-FFF2-40B4-BE49-F238E27FC236}">
                  <a16:creationId xmlns:a16="http://schemas.microsoft.com/office/drawing/2014/main" id="{D3F9F382-5F20-D38F-6607-708E30466A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7" name="Oval 11">
              <a:extLst>
                <a:ext uri="{FF2B5EF4-FFF2-40B4-BE49-F238E27FC236}">
                  <a16:creationId xmlns:a16="http://schemas.microsoft.com/office/drawing/2014/main" id="{1679FA75-A33A-0628-30EB-2B013D60BC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32963E0-C52B-F46B-0C97-C495B2DB9509}"/>
                  </a:ext>
                </a:extLst>
              </p:cNvPr>
              <p:cNvSpPr/>
              <p:nvPr/>
            </p:nvSpPr>
            <p:spPr>
              <a:xfrm>
                <a:off x="239075" y="1006476"/>
                <a:ext cx="5032660" cy="1137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FFCFA23-6B71-4DA7-10EA-67E7EA2323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075" y="1006476"/>
                <a:ext cx="5032660" cy="11378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>
            <a:extLst>
              <a:ext uri="{FF2B5EF4-FFF2-40B4-BE49-F238E27FC236}">
                <a16:creationId xmlns:a16="http://schemas.microsoft.com/office/drawing/2014/main" id="{B790A30F-E885-124E-5871-C36BD6B24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</a:t>
            </a:r>
            <a:r>
              <a:rPr lang="en-US" dirty="0" err="1"/>
              <a:t>Expectimax</a:t>
            </a:r>
            <a:r>
              <a:rPr lang="en-US" dirty="0"/>
              <a:t> (with rewards!)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0D84D73-559B-FCA5-D80A-81DFD251E97E}"/>
                  </a:ext>
                </a:extLst>
              </p:cNvPr>
              <p:cNvSpPr/>
              <p:nvPr/>
            </p:nvSpPr>
            <p:spPr>
              <a:xfrm>
                <a:off x="280402" y="1945914"/>
                <a:ext cx="7136642" cy="2430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With rewards: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2AEC564-7158-354B-AAEA-8846E2F7A2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02" y="1945914"/>
                <a:ext cx="7136642" cy="2430537"/>
              </a:xfrm>
              <a:prstGeom prst="rect">
                <a:avLst/>
              </a:prstGeom>
              <a:blipFill>
                <a:blip r:embed="rId3"/>
                <a:stretch>
                  <a:fillRect l="-1793" t="-2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8590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Policies</a:t>
            </a:r>
          </a:p>
        </p:txBody>
      </p:sp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1524000"/>
            <a:ext cx="40132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6890101" y="4759535"/>
            <a:ext cx="44382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Example policy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(a map of states to actions)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3200" y="1295742"/>
            <a:ext cx="5410200" cy="3162994"/>
          </a:xfrm>
          <a:prstGeom prst="rect">
            <a:avLst/>
          </a:prstGeom>
          <a:noFill/>
        </p:spPr>
      </p:pic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6400800" cy="4525963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For MDPs, we want an optimal </a:t>
            </a:r>
            <a:r>
              <a:rPr lang="en-US" sz="2400" dirty="0">
                <a:solidFill>
                  <a:srgbClr val="CC0000"/>
                </a:solidFill>
                <a:ea typeface="ＭＳ Ｐゴシック" pitchFamily="34" charset="-128"/>
              </a:rPr>
              <a:t>policy </a:t>
            </a:r>
            <a:r>
              <a:rPr lang="en-US" sz="2400" dirty="0">
                <a:solidFill>
                  <a:srgbClr val="CC0000"/>
                </a:solidFill>
                <a:ea typeface="ＭＳ Ｐゴシック" pitchFamily="34" charset="-128"/>
                <a:sym typeface="Symbol" pitchFamily="18" charset="2"/>
              </a:rPr>
              <a:t>*: S → A</a:t>
            </a: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A policy  gives an action for each state</a:t>
            </a: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An optimal policy is one that maximizes        expected utility if followed</a:t>
            </a:r>
          </a:p>
          <a:p>
            <a:pPr marL="0" lvl="1" indent="0">
              <a:buNone/>
            </a:pPr>
            <a:endParaRPr lang="en-US" sz="2000" dirty="0">
              <a:ea typeface="ＭＳ Ｐゴシック" pitchFamily="34" charset="-128"/>
              <a:sym typeface="Symbol" pitchFamily="18" charset="2"/>
            </a:endParaRPr>
          </a:p>
          <a:p>
            <a:pPr lvl="1"/>
            <a:endParaRPr lang="en-US" sz="2000" dirty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025C9B-448E-260A-6D1A-03544362DFC0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88521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B486D-B831-22C4-F8A1-A5E4FA53E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Iteration (no discount yet)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C7487-657C-DDD0-ED60-25137060C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160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Deterministic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994943"/>
            <a:ext cx="11480800" cy="4729164"/>
          </a:xfrm>
        </p:spPr>
        <p:txBody>
          <a:bodyPr/>
          <a:lstStyle/>
          <a:p>
            <a:pPr lvl="1"/>
            <a:r>
              <a:rPr lang="en-US" sz="2400" dirty="0"/>
              <a:t>Actions: B, C, D: East, West</a:t>
            </a:r>
          </a:p>
          <a:p>
            <a:pPr lvl="1"/>
            <a:r>
              <a:rPr lang="en-US" dirty="0"/>
              <a:t>Actions: A, E:</a:t>
            </a:r>
            <a:r>
              <a:rPr lang="en-US" sz="2400" dirty="0"/>
              <a:t> Exit</a:t>
            </a:r>
          </a:p>
          <a:p>
            <a:pPr lvl="1"/>
            <a:r>
              <a:rPr lang="en-US" sz="2400" dirty="0"/>
              <a:t>Transitions: deterministic</a:t>
            </a:r>
          </a:p>
          <a:p>
            <a:pPr lvl="1"/>
            <a:r>
              <a:rPr lang="en-US" dirty="0"/>
              <a:t>Rewards only for transitioning to terminal state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9507235" y="2220552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656330F-CF87-46AF-9B36-400892F0A832}"/>
              </a:ext>
            </a:extLst>
          </p:cNvPr>
          <p:cNvGraphicFramePr>
            <a:graphicFrameLocks noGrp="1"/>
          </p:cNvGraphicFramePr>
          <p:nvPr/>
        </p:nvGraphicFramePr>
        <p:xfrm>
          <a:off x="8078134" y="1794065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graphicFrame>
        <p:nvGraphicFramePr>
          <p:cNvPr id="15" name="Table 7">
            <a:extLst>
              <a:ext uri="{FF2B5EF4-FFF2-40B4-BE49-F238E27FC236}">
                <a16:creationId xmlns:a16="http://schemas.microsoft.com/office/drawing/2014/main" id="{8FC9AB99-8197-4B0C-9736-9D63C66D3A60}"/>
              </a:ext>
            </a:extLst>
          </p:cNvPr>
          <p:cNvGraphicFramePr>
            <a:graphicFrameLocks noGrp="1"/>
          </p:cNvGraphicFramePr>
          <p:nvPr/>
        </p:nvGraphicFramePr>
        <p:xfrm>
          <a:off x="9294590" y="624055"/>
          <a:ext cx="608228" cy="601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072F3210-D7BB-4991-B512-7CABEBE11597}"/>
              </a:ext>
            </a:extLst>
          </p:cNvPr>
          <p:cNvSpPr/>
          <p:nvPr/>
        </p:nvSpPr>
        <p:spPr>
          <a:xfrm>
            <a:off x="8837837" y="182465"/>
            <a:ext cx="1521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 (Terminal)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E7754BA7-830F-4D4C-BF86-F238464BA126}"/>
              </a:ext>
            </a:extLst>
          </p:cNvPr>
          <p:cNvSpPr/>
          <p:nvPr/>
        </p:nvSpPr>
        <p:spPr>
          <a:xfrm rot="16491853">
            <a:off x="8179108" y="1136876"/>
            <a:ext cx="1828074" cy="1469628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618A85F9-6662-46F8-86E9-EF02A9905C44}"/>
              </a:ext>
            </a:extLst>
          </p:cNvPr>
          <p:cNvSpPr/>
          <p:nvPr/>
        </p:nvSpPr>
        <p:spPr>
          <a:xfrm rot="16491853" flipV="1">
            <a:off x="9201922" y="884803"/>
            <a:ext cx="1542316" cy="1709372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EF310A7-4629-4E19-9D8D-7247A91B3E61}"/>
              </a:ext>
            </a:extLst>
          </p:cNvPr>
          <p:cNvSpPr/>
          <p:nvPr/>
        </p:nvSpPr>
        <p:spPr>
          <a:xfrm>
            <a:off x="6855885" y="713492"/>
            <a:ext cx="2083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R(A, Exit, T) = 10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37BA52-EFE5-4EFE-B5D5-FCFBF1BE89C4}"/>
              </a:ext>
            </a:extLst>
          </p:cNvPr>
          <p:cNvSpPr/>
          <p:nvPr/>
        </p:nvSpPr>
        <p:spPr>
          <a:xfrm>
            <a:off x="10258283" y="713492"/>
            <a:ext cx="19337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R(A, Exit, T) =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2A3832B-03A1-4D2C-92C4-EDA5E90B8C63}"/>
                  </a:ext>
                </a:extLst>
              </p:cNvPr>
              <p:cNvSpPr/>
              <p:nvPr/>
            </p:nvSpPr>
            <p:spPr>
              <a:xfrm>
                <a:off x="480724" y="2623707"/>
                <a:ext cx="5143588" cy="6560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2A3832B-03A1-4D2C-92C4-EDA5E90B8C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724" y="2623707"/>
                <a:ext cx="5143588" cy="6560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109B1A94-AED3-4CFD-AED7-347C5D9619E7}"/>
              </a:ext>
            </a:extLst>
          </p:cNvPr>
          <p:cNvSpPr/>
          <p:nvPr/>
        </p:nvSpPr>
        <p:spPr>
          <a:xfrm>
            <a:off x="8155957" y="187175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E60108-2AE1-4F3B-969E-12A3CEF7A6AC}"/>
              </a:ext>
            </a:extLst>
          </p:cNvPr>
          <p:cNvSpPr/>
          <p:nvPr/>
        </p:nvSpPr>
        <p:spPr>
          <a:xfrm>
            <a:off x="10589496" y="1871690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926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Deterministic Example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507235" y="2220552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656330F-CF87-46AF-9B36-400892F0A832}"/>
              </a:ext>
            </a:extLst>
          </p:cNvPr>
          <p:cNvGraphicFramePr>
            <a:graphicFrameLocks noGrp="1"/>
          </p:cNvGraphicFramePr>
          <p:nvPr/>
        </p:nvGraphicFramePr>
        <p:xfrm>
          <a:off x="8078134" y="1794065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graphicFrame>
        <p:nvGraphicFramePr>
          <p:cNvPr id="15" name="Table 7">
            <a:extLst>
              <a:ext uri="{FF2B5EF4-FFF2-40B4-BE49-F238E27FC236}">
                <a16:creationId xmlns:a16="http://schemas.microsoft.com/office/drawing/2014/main" id="{8FC9AB99-8197-4B0C-9736-9D63C66D3A60}"/>
              </a:ext>
            </a:extLst>
          </p:cNvPr>
          <p:cNvGraphicFramePr>
            <a:graphicFrameLocks noGrp="1"/>
          </p:cNvGraphicFramePr>
          <p:nvPr/>
        </p:nvGraphicFramePr>
        <p:xfrm>
          <a:off x="9294590" y="624055"/>
          <a:ext cx="608228" cy="601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072F3210-D7BB-4991-B512-7CABEBE11597}"/>
              </a:ext>
            </a:extLst>
          </p:cNvPr>
          <p:cNvSpPr/>
          <p:nvPr/>
        </p:nvSpPr>
        <p:spPr>
          <a:xfrm>
            <a:off x="8837837" y="182465"/>
            <a:ext cx="1521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 (Terminal)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E7754BA7-830F-4D4C-BF86-F238464BA126}"/>
              </a:ext>
            </a:extLst>
          </p:cNvPr>
          <p:cNvSpPr/>
          <p:nvPr/>
        </p:nvSpPr>
        <p:spPr>
          <a:xfrm rot="16491853">
            <a:off x="8179108" y="1136876"/>
            <a:ext cx="1828074" cy="1469628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618A85F9-6662-46F8-86E9-EF02A9905C44}"/>
              </a:ext>
            </a:extLst>
          </p:cNvPr>
          <p:cNvSpPr/>
          <p:nvPr/>
        </p:nvSpPr>
        <p:spPr>
          <a:xfrm rot="16491853" flipV="1">
            <a:off x="9201922" y="884803"/>
            <a:ext cx="1542316" cy="1709372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EF310A7-4629-4E19-9D8D-7247A91B3E61}"/>
              </a:ext>
            </a:extLst>
          </p:cNvPr>
          <p:cNvSpPr/>
          <p:nvPr/>
        </p:nvSpPr>
        <p:spPr>
          <a:xfrm>
            <a:off x="6855885" y="713492"/>
            <a:ext cx="2083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R(A, Exit, T) = 10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37BA52-EFE5-4EFE-B5D5-FCFBF1BE89C4}"/>
              </a:ext>
            </a:extLst>
          </p:cNvPr>
          <p:cNvSpPr/>
          <p:nvPr/>
        </p:nvSpPr>
        <p:spPr>
          <a:xfrm>
            <a:off x="10258283" y="713492"/>
            <a:ext cx="19337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R(A, Exit, T) =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4848B37-D47C-44B9-9454-5825221D75C5}"/>
                  </a:ext>
                </a:extLst>
              </p:cNvPr>
              <p:cNvSpPr/>
              <p:nvPr/>
            </p:nvSpPr>
            <p:spPr>
              <a:xfrm>
                <a:off x="480724" y="2623707"/>
                <a:ext cx="5791489" cy="6560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4848B37-D47C-44B9-9454-5825221D75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724" y="2623707"/>
                <a:ext cx="5791489" cy="6560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F2354B1E-62F1-4656-A55D-A1E16B07EF62}"/>
              </a:ext>
            </a:extLst>
          </p:cNvPr>
          <p:cNvSpPr/>
          <p:nvPr/>
        </p:nvSpPr>
        <p:spPr>
          <a:xfrm>
            <a:off x="8155957" y="187175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42725-462A-450C-A716-318BB59177D9}"/>
              </a:ext>
            </a:extLst>
          </p:cNvPr>
          <p:cNvSpPr/>
          <p:nvPr/>
        </p:nvSpPr>
        <p:spPr>
          <a:xfrm>
            <a:off x="10589496" y="1871690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C6BD27B-5F8D-4BAB-9548-37535293A8C7}"/>
              </a:ext>
            </a:extLst>
          </p:cNvPr>
          <p:cNvSpPr txBox="1">
            <a:spLocks/>
          </p:cNvSpPr>
          <p:nvPr/>
        </p:nvSpPr>
        <p:spPr>
          <a:xfrm>
            <a:off x="406400" y="994943"/>
            <a:ext cx="11480800" cy="472916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Actions: B, C, D: East, West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Actions: A, E: Exit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Transitions: deterministic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Rewards only for transitioning to terminal state</a:t>
            </a:r>
          </a:p>
        </p:txBody>
      </p:sp>
    </p:spTree>
    <p:extLst>
      <p:ext uri="{BB962C8B-B14F-4D97-AF65-F5344CB8AC3E}">
        <p14:creationId xmlns:p14="http://schemas.microsoft.com/office/powerpoint/2010/main" val="2900329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Deterministic Example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507235" y="2220552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656330F-CF87-46AF-9B36-400892F0A832}"/>
              </a:ext>
            </a:extLst>
          </p:cNvPr>
          <p:cNvGraphicFramePr>
            <a:graphicFrameLocks noGrp="1"/>
          </p:cNvGraphicFramePr>
          <p:nvPr/>
        </p:nvGraphicFramePr>
        <p:xfrm>
          <a:off x="8078134" y="1794065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graphicFrame>
        <p:nvGraphicFramePr>
          <p:cNvPr id="15" name="Table 7">
            <a:extLst>
              <a:ext uri="{FF2B5EF4-FFF2-40B4-BE49-F238E27FC236}">
                <a16:creationId xmlns:a16="http://schemas.microsoft.com/office/drawing/2014/main" id="{8FC9AB99-8197-4B0C-9736-9D63C66D3A60}"/>
              </a:ext>
            </a:extLst>
          </p:cNvPr>
          <p:cNvGraphicFramePr>
            <a:graphicFrameLocks noGrp="1"/>
          </p:cNvGraphicFramePr>
          <p:nvPr/>
        </p:nvGraphicFramePr>
        <p:xfrm>
          <a:off x="9294590" y="624055"/>
          <a:ext cx="608228" cy="601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072F3210-D7BB-4991-B512-7CABEBE11597}"/>
              </a:ext>
            </a:extLst>
          </p:cNvPr>
          <p:cNvSpPr/>
          <p:nvPr/>
        </p:nvSpPr>
        <p:spPr>
          <a:xfrm>
            <a:off x="8837837" y="182465"/>
            <a:ext cx="1521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 (Terminal)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E7754BA7-830F-4D4C-BF86-F238464BA126}"/>
              </a:ext>
            </a:extLst>
          </p:cNvPr>
          <p:cNvSpPr/>
          <p:nvPr/>
        </p:nvSpPr>
        <p:spPr>
          <a:xfrm rot="16491853">
            <a:off x="8179108" y="1136876"/>
            <a:ext cx="1828074" cy="1469628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618A85F9-6662-46F8-86E9-EF02A9905C44}"/>
              </a:ext>
            </a:extLst>
          </p:cNvPr>
          <p:cNvSpPr/>
          <p:nvPr/>
        </p:nvSpPr>
        <p:spPr>
          <a:xfrm rot="16491853" flipV="1">
            <a:off x="9201922" y="884803"/>
            <a:ext cx="1542316" cy="1709372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EF310A7-4629-4E19-9D8D-7247A91B3E61}"/>
              </a:ext>
            </a:extLst>
          </p:cNvPr>
          <p:cNvSpPr/>
          <p:nvPr/>
        </p:nvSpPr>
        <p:spPr>
          <a:xfrm>
            <a:off x="6855885" y="713492"/>
            <a:ext cx="2083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R(A, Exit, T) = 10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37BA52-EFE5-4EFE-B5D5-FCFBF1BE89C4}"/>
              </a:ext>
            </a:extLst>
          </p:cNvPr>
          <p:cNvSpPr/>
          <p:nvPr/>
        </p:nvSpPr>
        <p:spPr>
          <a:xfrm>
            <a:off x="10258283" y="713492"/>
            <a:ext cx="19337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R(E, Exit, T) =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4848B37-D47C-44B9-9454-5825221D75C5}"/>
                  </a:ext>
                </a:extLst>
              </p:cNvPr>
              <p:cNvSpPr/>
              <p:nvPr/>
            </p:nvSpPr>
            <p:spPr>
              <a:xfrm>
                <a:off x="480724" y="2623707"/>
                <a:ext cx="5791489" cy="6560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4848B37-D47C-44B9-9454-5825221D75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724" y="2623707"/>
                <a:ext cx="5791489" cy="6560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F2354B1E-62F1-4656-A55D-A1E16B07EF62}"/>
              </a:ext>
            </a:extLst>
          </p:cNvPr>
          <p:cNvSpPr/>
          <p:nvPr/>
        </p:nvSpPr>
        <p:spPr>
          <a:xfrm>
            <a:off x="8155957" y="187175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42725-462A-450C-A716-318BB59177D9}"/>
              </a:ext>
            </a:extLst>
          </p:cNvPr>
          <p:cNvSpPr/>
          <p:nvPr/>
        </p:nvSpPr>
        <p:spPr>
          <a:xfrm>
            <a:off x="10589496" y="1871690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C6BD27B-5F8D-4BAB-9548-37535293A8C7}"/>
              </a:ext>
            </a:extLst>
          </p:cNvPr>
          <p:cNvSpPr txBox="1">
            <a:spLocks/>
          </p:cNvSpPr>
          <p:nvPr/>
        </p:nvSpPr>
        <p:spPr>
          <a:xfrm>
            <a:off x="406400" y="994943"/>
            <a:ext cx="11480800" cy="472916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Actions: B, C, D: East, West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Actions: A, E: Exit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Transitions: deterministic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Rewards only for transitioning to terminal state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B408915-D7B6-4936-93DB-AB229D511634}"/>
                  </a:ext>
                </a:extLst>
              </p14:cNvPr>
              <p14:cNvContentPartPr/>
              <p14:nvPr/>
            </p14:nvContentPartPr>
            <p14:xfrm>
              <a:off x="753120" y="3016800"/>
              <a:ext cx="10253160" cy="37076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B408915-D7B6-4936-93DB-AB229D51163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3760" y="3007440"/>
                <a:ext cx="10271880" cy="372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7247644-73A9-4665-A01B-78994B116C1D}"/>
                  </a:ext>
                </a:extLst>
              </p14:cNvPr>
              <p14:cNvContentPartPr/>
              <p14:nvPr/>
            </p14:nvContentPartPr>
            <p14:xfrm>
              <a:off x="312480" y="4339080"/>
              <a:ext cx="2184840" cy="17136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7247644-73A9-4665-A01B-78994B116C1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3120" y="4329720"/>
                <a:ext cx="2203560" cy="1732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64151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9371E-4EEF-59CF-3B79-5AA5DB984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[End Pre-reading]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957DEF-0343-2CD9-88E8-42C39C0B3B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079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CD626-751C-D821-9064-1CA8AEBD0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4CE6C4-2364-C250-45BE-9148EF1781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Pre-reading: MDP Setup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 err="1">
                    <a:solidFill>
                      <a:schemeClr val="tx1"/>
                    </a:solidFill>
                  </a:rPr>
                  <a:t>Expectimax</a:t>
                </a:r>
                <a:r>
                  <a:rPr lang="en-US" dirty="0">
                    <a:solidFill>
                      <a:schemeClr val="tx1"/>
                    </a:solidFill>
                  </a:rPr>
                  <a:t>: State, actions, non-deterministic transition functions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Example: </a:t>
                </a:r>
                <a:r>
                  <a:rPr lang="en-US" sz="2800" dirty="0" err="1">
                    <a:solidFill>
                      <a:schemeClr val="tx1"/>
                    </a:solidFill>
                  </a:rPr>
                  <a:t>GridWorld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Policies: Mapping states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>
                    <a:solidFill>
                      <a:schemeClr val="tx1"/>
                    </a:solidFill>
                  </a:rPr>
                  <a:t> actions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Rewards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Simple Value Iteration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Discounting,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240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Solving MDPs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Value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Policy iteration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4CE6C4-2364-C250-45BE-9148EF1781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77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2">
            <a:extLst>
              <a:ext uri="{FF2B5EF4-FFF2-40B4-BE49-F238E27FC236}">
                <a16:creationId xmlns:a16="http://schemas.microsoft.com/office/drawing/2014/main" id="{36BEC4CC-FE1C-90B9-92DE-22C3EE8B2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5924" y="2175307"/>
            <a:ext cx="2289587" cy="1338574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344268-47AE-46F0-7C8D-61D40EA7B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Outline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08FD083-49A1-675D-7D7B-29C58EFAF981}"/>
              </a:ext>
            </a:extLst>
          </p:cNvPr>
          <p:cNvGrpSpPr/>
          <p:nvPr/>
        </p:nvGrpSpPr>
        <p:grpSpPr>
          <a:xfrm>
            <a:off x="7126943" y="222902"/>
            <a:ext cx="2076225" cy="1379988"/>
            <a:chOff x="8176798" y="2504920"/>
            <a:chExt cx="3405602" cy="2065380"/>
          </a:xfrm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37F8C008-164D-F21C-91DD-CA8ADE37DA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85" t="35396"/>
            <a:stretch/>
          </p:blipFill>
          <p:spPr bwMode="auto">
            <a:xfrm>
              <a:off x="8176798" y="2504920"/>
              <a:ext cx="3405602" cy="2065380"/>
            </a:xfrm>
            <a:prstGeom prst="rect">
              <a:avLst/>
            </a:prstGeom>
            <a:noFill/>
          </p:spPr>
        </p:pic>
        <p:pic>
          <p:nvPicPr>
            <p:cNvPr id="14" name="Picture 3">
              <a:extLst>
                <a:ext uri="{FF2B5EF4-FFF2-40B4-BE49-F238E27FC236}">
                  <a16:creationId xmlns:a16="http://schemas.microsoft.com/office/drawing/2014/main" id="{B78ECEBB-AAA9-5B91-82A6-5C786C9E5B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195493" y="3773691"/>
              <a:ext cx="644560" cy="344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4">
              <a:extLst>
                <a:ext uri="{FF2B5EF4-FFF2-40B4-BE49-F238E27FC236}">
                  <a16:creationId xmlns:a16="http://schemas.microsoft.com/office/drawing/2014/main" id="{66527879-3BA5-63D2-0A9A-3CF29517DD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861169" y="3796515"/>
              <a:ext cx="718457" cy="3085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5">
              <a:extLst>
                <a:ext uri="{FF2B5EF4-FFF2-40B4-BE49-F238E27FC236}">
                  <a16:creationId xmlns:a16="http://schemas.microsoft.com/office/drawing/2014/main" id="{2088174C-20E3-1848-F930-736CAC3187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509689" y="2524332"/>
              <a:ext cx="639299" cy="1152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" descr="C:\Users\Dan\Dropbox\Office\CS 188\Ketrina Art\MDPs\AgentTopDown.png">
              <a:extLst>
                <a:ext uri="{FF2B5EF4-FFF2-40B4-BE49-F238E27FC236}">
                  <a16:creationId xmlns:a16="http://schemas.microsoft.com/office/drawing/2014/main" id="{4717C053-71A0-B656-2C09-B7BEE54227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9471422" y="3581400"/>
              <a:ext cx="815578" cy="762000"/>
            </a:xfrm>
            <a:prstGeom prst="rect">
              <a:avLst/>
            </a:prstGeom>
            <a:noFill/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E5910CB-D994-2EF8-8242-120F7C5FB406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3212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D1D73-A418-B819-0190-222816C40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>
            <a:extLst>
              <a:ext uri="{FF2B5EF4-FFF2-40B4-BE49-F238E27FC236}">
                <a16:creationId xmlns:a16="http://schemas.microsoft.com/office/drawing/2014/main" id="{98D2C061-17A9-49C1-79FF-75FAE26415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1867" y="1246449"/>
            <a:ext cx="7787540" cy="4525963"/>
          </a:xfrm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Which is the best move?</a:t>
            </a:r>
            <a:r>
              <a:rPr lang="en-US" dirty="0">
                <a:ea typeface="ＭＳ Ｐゴシック" pitchFamily="34" charset="-128"/>
                <a:sym typeface="Symbol" pitchFamily="18" charset="2"/>
              </a:rPr>
              <a:t> </a:t>
            </a:r>
          </a:p>
          <a:p>
            <a:endParaRPr lang="en-US" dirty="0">
              <a:ea typeface="ＭＳ Ｐゴシック" pitchFamily="34" charset="-128"/>
              <a:sym typeface="Symbol" pitchFamily="18" charset="2"/>
            </a:endParaRPr>
          </a:p>
          <a:p>
            <a:pPr marL="0" lvl="1" indent="0">
              <a:buNone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A. North</a:t>
            </a:r>
          </a:p>
          <a:p>
            <a:pPr marL="0" lvl="1" indent="0">
              <a:buNone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B. East</a:t>
            </a:r>
          </a:p>
          <a:p>
            <a:pPr marL="0" lvl="1" indent="0">
              <a:buNone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C. South</a:t>
            </a:r>
          </a:p>
          <a:p>
            <a:pPr marL="0" lvl="1" indent="0">
              <a:buNone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D. West</a:t>
            </a:r>
          </a:p>
        </p:txBody>
      </p:sp>
      <p:sp>
        <p:nvSpPr>
          <p:cNvPr id="28673" name="Rectangle 2">
            <a:extLst>
              <a:ext uri="{FF2B5EF4-FFF2-40B4-BE49-F238E27FC236}">
                <a16:creationId xmlns:a16="http://schemas.microsoft.com/office/drawing/2014/main" id="{30591BFF-5312-C10E-454A-232704DDD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ea typeface="ＭＳ Ｐゴシック" pitchFamily="34" charset="-128"/>
                <a:sym typeface="Symbol" pitchFamily="18" charset="2"/>
              </a:rPr>
              <a:t>Question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9343A1B-66FE-A5FD-0EF5-950FF3C07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09"/>
          <a:stretch>
            <a:fillRect/>
          </a:stretch>
        </p:blipFill>
        <p:spPr bwMode="auto">
          <a:xfrm>
            <a:off x="7767021" y="511725"/>
            <a:ext cx="3578711" cy="5260687"/>
          </a:xfrm>
          <a:prstGeom prst="rect">
            <a:avLst/>
          </a:prstGeom>
          <a:noFill/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FDC5BCC-FB75-373E-C566-B7B91BC5AB64}"/>
              </a:ext>
            </a:extLst>
          </p:cNvPr>
          <p:cNvGrpSpPr/>
          <p:nvPr/>
        </p:nvGrpSpPr>
        <p:grpSpPr>
          <a:xfrm>
            <a:off x="3215082" y="4515852"/>
            <a:ext cx="1982560" cy="1829625"/>
            <a:chOff x="2537935" y="4544751"/>
            <a:chExt cx="1600199" cy="1447800"/>
          </a:xfrm>
        </p:grpSpPr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2C129A8A-0091-C2FB-578E-5A39757DEC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680934" y="5545700"/>
              <a:ext cx="457200" cy="244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93C92B46-7CAB-65B9-BA8F-63A6E447E3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37935" y="5535351"/>
              <a:ext cx="509618" cy="2188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5">
              <a:extLst>
                <a:ext uri="{FF2B5EF4-FFF2-40B4-BE49-F238E27FC236}">
                  <a16:creationId xmlns:a16="http://schemas.microsoft.com/office/drawing/2014/main" id="{153A3A4C-1F26-BA10-C20C-40F50C2591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147534" y="4544751"/>
              <a:ext cx="433322" cy="781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2" descr="C:\Users\Dan\Dropbox\Office\CS 188\Ketrina Art\MDPs\AgentTopDown.png">
              <a:extLst>
                <a:ext uri="{FF2B5EF4-FFF2-40B4-BE49-F238E27FC236}">
                  <a16:creationId xmlns:a16="http://schemas.microsoft.com/office/drawing/2014/main" id="{3E3EAA15-08E6-B29A-094C-8F9A91E702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941556" y="5230551"/>
              <a:ext cx="815578" cy="762000"/>
            </a:xfrm>
            <a:prstGeom prst="rect">
              <a:avLst/>
            </a:prstGeom>
            <a:noFill/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5BB98C41-AE22-7A39-220B-B48B5C69A134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61614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202E8-45AC-CF64-3FDB-6BAC99441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B8025-C5F0-1401-911C-9749AEB85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World: </a:t>
            </a:r>
            <a:r>
              <a:rPr lang="en-US" dirty="0" err="1"/>
              <a:t>Expectimax</a:t>
            </a:r>
            <a:r>
              <a:rPr lang="en-US" dirty="0"/>
              <a:t> tree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8DD233-988A-85E0-54E0-B90E216D0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61" y="898105"/>
            <a:ext cx="10652078" cy="5959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5F2704-C431-AC24-6ED3-1B3FF439E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83" y="930244"/>
            <a:ext cx="10710148" cy="592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6112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6600A-C680-C7BA-C02A-5CC66040B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0E1E6D-2500-2D1B-A590-F1B47CD4268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Pre-reading: MDP Setup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 err="1">
                    <a:solidFill>
                      <a:schemeClr val="tx1"/>
                    </a:solidFill>
                  </a:rPr>
                  <a:t>Expectimax</a:t>
                </a:r>
                <a:r>
                  <a:rPr lang="en-US" dirty="0">
                    <a:solidFill>
                      <a:schemeClr val="tx1"/>
                    </a:solidFill>
                  </a:rPr>
                  <a:t>: State, actions, non-deterministic transition functions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Example: </a:t>
                </a:r>
                <a:r>
                  <a:rPr lang="en-US" sz="2800" dirty="0" err="1">
                    <a:solidFill>
                      <a:schemeClr val="tx1"/>
                    </a:solidFill>
                  </a:rPr>
                  <a:t>GridWorld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Policies: Mapping states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>
                    <a:solidFill>
                      <a:schemeClr val="tx1"/>
                    </a:solidFill>
                  </a:rPr>
                  <a:t> actions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Rewards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Simple Value Iteration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Discounting,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240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Solving MDPs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Value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Policy iteration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0E1E6D-2500-2D1B-A590-F1B47CD426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77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2">
            <a:extLst>
              <a:ext uri="{FF2B5EF4-FFF2-40B4-BE49-F238E27FC236}">
                <a16:creationId xmlns:a16="http://schemas.microsoft.com/office/drawing/2014/main" id="{F9A11479-0DB7-3573-31CC-7FDB7F2B2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5924" y="2175307"/>
            <a:ext cx="2289587" cy="1338574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335CBB-DC81-F1E3-1A2E-29A4FE129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Outline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13F797E-2178-46B7-292C-97ABDBAC514A}"/>
              </a:ext>
            </a:extLst>
          </p:cNvPr>
          <p:cNvGrpSpPr/>
          <p:nvPr/>
        </p:nvGrpSpPr>
        <p:grpSpPr>
          <a:xfrm>
            <a:off x="7126943" y="222902"/>
            <a:ext cx="2076225" cy="1379988"/>
            <a:chOff x="8176798" y="2504920"/>
            <a:chExt cx="3405602" cy="2065380"/>
          </a:xfrm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07C55B34-EF45-EF27-465C-8BE4021104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85" t="35396"/>
            <a:stretch/>
          </p:blipFill>
          <p:spPr bwMode="auto">
            <a:xfrm>
              <a:off x="8176798" y="2504920"/>
              <a:ext cx="3405602" cy="2065380"/>
            </a:xfrm>
            <a:prstGeom prst="rect">
              <a:avLst/>
            </a:prstGeom>
            <a:noFill/>
          </p:spPr>
        </p:pic>
        <p:pic>
          <p:nvPicPr>
            <p:cNvPr id="14" name="Picture 3">
              <a:extLst>
                <a:ext uri="{FF2B5EF4-FFF2-40B4-BE49-F238E27FC236}">
                  <a16:creationId xmlns:a16="http://schemas.microsoft.com/office/drawing/2014/main" id="{ECA55592-08EA-CF69-B485-8E455BEB5A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195493" y="3773691"/>
              <a:ext cx="644560" cy="344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4">
              <a:extLst>
                <a:ext uri="{FF2B5EF4-FFF2-40B4-BE49-F238E27FC236}">
                  <a16:creationId xmlns:a16="http://schemas.microsoft.com/office/drawing/2014/main" id="{EA20AECF-1E06-B480-198B-447771AE51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861169" y="3796515"/>
              <a:ext cx="718457" cy="3085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5">
              <a:extLst>
                <a:ext uri="{FF2B5EF4-FFF2-40B4-BE49-F238E27FC236}">
                  <a16:creationId xmlns:a16="http://schemas.microsoft.com/office/drawing/2014/main" id="{332E4B74-7451-4F94-49BE-65BB010C43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509689" y="2524332"/>
              <a:ext cx="639299" cy="1152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" descr="C:\Users\Dan\Dropbox\Office\CS 188\Ketrina Art\MDPs\AgentTopDown.png">
              <a:extLst>
                <a:ext uri="{FF2B5EF4-FFF2-40B4-BE49-F238E27FC236}">
                  <a16:creationId xmlns:a16="http://schemas.microsoft.com/office/drawing/2014/main" id="{FC21AE70-BB3D-0AE9-D3B2-DB0689C5BF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9471422" y="3581400"/>
              <a:ext cx="815578" cy="762000"/>
            </a:xfrm>
            <a:prstGeom prst="rect">
              <a:avLst/>
            </a:prstGeom>
            <a:noFill/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E3967FB-610F-9C6C-C01C-146DBE19099A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40611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 MDP: Racing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305300" y="4696893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Assume no discount!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33835" y="1910034"/>
            <a:ext cx="6428219" cy="234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957138" y="5177057"/>
            <a:ext cx="5971533" cy="567765"/>
          </a:xfrm>
          <a:prstGeom prst="rect">
            <a:avLst/>
          </a:prstGeom>
          <a:noFill/>
          <a:ln/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9AD6BC0-0CFA-4E63-B337-551ADAE47C72}"/>
              </a:ext>
            </a:extLst>
          </p:cNvPr>
          <p:cNvSpPr txBox="1"/>
          <p:nvPr/>
        </p:nvSpPr>
        <p:spPr>
          <a:xfrm>
            <a:off x="2479771" y="3866429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1306EC-953B-4DA4-A4A4-C5235B4098F6}"/>
              </a:ext>
            </a:extLst>
          </p:cNvPr>
          <p:cNvSpPr txBox="1"/>
          <p:nvPr/>
        </p:nvSpPr>
        <p:spPr>
          <a:xfrm>
            <a:off x="2445294" y="2581395"/>
            <a:ext cx="678295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Slow (R=1)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9CEE52-49E5-42AF-80BC-551BDE9A5E32}"/>
              </a:ext>
            </a:extLst>
          </p:cNvPr>
          <p:cNvSpPr txBox="1"/>
          <p:nvPr/>
        </p:nvSpPr>
        <p:spPr>
          <a:xfrm>
            <a:off x="3256710" y="3843207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A407C9-6FF6-4257-BA86-8241316732DE}"/>
              </a:ext>
            </a:extLst>
          </p:cNvPr>
          <p:cNvSpPr txBox="1"/>
          <p:nvPr/>
        </p:nvSpPr>
        <p:spPr>
          <a:xfrm>
            <a:off x="4108860" y="2328803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26718F1-2833-44A1-A828-10C30A47522C}"/>
              </a:ext>
            </a:extLst>
          </p:cNvPr>
          <p:cNvSpPr txBox="1"/>
          <p:nvPr/>
        </p:nvSpPr>
        <p:spPr>
          <a:xfrm>
            <a:off x="5640659" y="1725368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405428E-118D-4AD3-B194-2D7347FDB9CB}"/>
              </a:ext>
            </a:extLst>
          </p:cNvPr>
          <p:cNvSpPr txBox="1"/>
          <p:nvPr/>
        </p:nvSpPr>
        <p:spPr>
          <a:xfrm>
            <a:off x="4913227" y="3393928"/>
            <a:ext cx="678295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(R=2)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F9D0C5E-B4FD-4C34-8A31-17BA2445BCD1}"/>
              </a:ext>
            </a:extLst>
          </p:cNvPr>
          <p:cNvSpPr txBox="1"/>
          <p:nvPr/>
        </p:nvSpPr>
        <p:spPr>
          <a:xfrm>
            <a:off x="4452224" y="4286256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4CF1CA4-E5ED-442F-ABE7-5A9A560A48A4}"/>
              </a:ext>
            </a:extLst>
          </p:cNvPr>
          <p:cNvSpPr txBox="1"/>
          <p:nvPr/>
        </p:nvSpPr>
        <p:spPr>
          <a:xfrm>
            <a:off x="5488970" y="3393928"/>
            <a:ext cx="639613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DF4387-A59A-4292-8608-8F8DC5B52C79}"/>
              </a:ext>
            </a:extLst>
          </p:cNvPr>
          <p:cNvSpPr txBox="1"/>
          <p:nvPr/>
        </p:nvSpPr>
        <p:spPr>
          <a:xfrm>
            <a:off x="5517065" y="1593816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8E4E97B-2649-4664-8078-FBE64B3093DE}"/>
              </a:ext>
            </a:extLst>
          </p:cNvPr>
          <p:cNvSpPr txBox="1"/>
          <p:nvPr/>
        </p:nvSpPr>
        <p:spPr>
          <a:xfrm>
            <a:off x="8138982" y="1517374"/>
            <a:ext cx="1046666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(R=-10)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DDF3AE8-D102-44DC-A259-56DE5B9F7EE6}"/>
              </a:ext>
            </a:extLst>
          </p:cNvPr>
          <p:cNvSpPr txBox="1"/>
          <p:nvPr/>
        </p:nvSpPr>
        <p:spPr>
          <a:xfrm>
            <a:off x="7478085" y="2171142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FE3C3A9-8589-41E0-B1BA-D01FC25A0468}"/>
              </a:ext>
            </a:extLst>
          </p:cNvPr>
          <p:cNvSpPr txBox="1"/>
          <p:nvPr/>
        </p:nvSpPr>
        <p:spPr>
          <a:xfrm>
            <a:off x="4856169" y="1732238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FD010CC-56A7-4A47-8B05-F628A32F6B49}"/>
              </a:ext>
            </a:extLst>
          </p:cNvPr>
          <p:cNvSpPr txBox="1"/>
          <p:nvPr/>
        </p:nvSpPr>
        <p:spPr>
          <a:xfrm>
            <a:off x="4445096" y="1848328"/>
            <a:ext cx="678295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Slow (R=1)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392965E-F7C1-4360-ADC7-9A924F80CBBE}"/>
              </a:ext>
            </a:extLst>
          </p:cNvPr>
          <p:cNvSpPr txBox="1"/>
          <p:nvPr/>
        </p:nvSpPr>
        <p:spPr>
          <a:xfrm>
            <a:off x="8356777" y="2385102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AE602C2-EEF0-458D-A133-1E5E7BE2ECF8}"/>
              </a:ext>
            </a:extLst>
          </p:cNvPr>
          <p:cNvSpPr txBox="1"/>
          <p:nvPr/>
        </p:nvSpPr>
        <p:spPr>
          <a:xfrm>
            <a:off x="7288571" y="1580210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210FC35-86E0-42FE-9CA4-63F8F52B8ECF}"/>
              </a:ext>
            </a:extLst>
          </p:cNvPr>
          <p:cNvSpPr txBox="1"/>
          <p:nvPr/>
        </p:nvSpPr>
        <p:spPr>
          <a:xfrm>
            <a:off x="3890391" y="2294474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01928D3-777A-49FD-AF6E-EAA1B210E381}"/>
              </a:ext>
            </a:extLst>
          </p:cNvPr>
          <p:cNvSpPr txBox="1"/>
          <p:nvPr/>
        </p:nvSpPr>
        <p:spPr>
          <a:xfrm>
            <a:off x="4824986" y="2733151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7EEABD-A9C5-B3F0-DAD2-3FA51EA883A2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1409325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Search Tree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362" y="1295400"/>
            <a:ext cx="928190" cy="610285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54642" y="3124200"/>
            <a:ext cx="1014614" cy="639346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24561" y="4941332"/>
            <a:ext cx="984797" cy="697468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1770678" y="220980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7790478" y="220980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Straight Arrow Connector 10"/>
          <p:cNvCxnSpPr>
            <a:stCxn id="5" idx="2"/>
            <a:endCxn id="9" idx="1"/>
          </p:cNvCxnSpPr>
          <p:nvPr/>
        </p:nvCxnSpPr>
        <p:spPr>
          <a:xfrm>
            <a:off x="5207457" y="1905685"/>
            <a:ext cx="2627658" cy="34875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2"/>
            <a:endCxn id="8" idx="7"/>
          </p:cNvCxnSpPr>
          <p:nvPr/>
        </p:nvCxnSpPr>
        <p:spPr>
          <a:xfrm flipH="1">
            <a:off x="2030841" y="1905685"/>
            <a:ext cx="3176616" cy="3487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6004" y="3124200"/>
            <a:ext cx="928190" cy="610285"/>
          </a:xfrm>
          <a:prstGeom prst="rect">
            <a:avLst/>
          </a:prstGeom>
          <a:noFill/>
        </p:spPr>
      </p:pic>
      <p:cxnSp>
        <p:nvCxnSpPr>
          <p:cNvPr id="17" name="Straight Arrow Connector 16"/>
          <p:cNvCxnSpPr>
            <a:stCxn id="9" idx="4"/>
            <a:endCxn id="16" idx="0"/>
          </p:cNvCxnSpPr>
          <p:nvPr/>
        </p:nvCxnSpPr>
        <p:spPr>
          <a:xfrm flipH="1">
            <a:off x="6030099" y="2514600"/>
            <a:ext cx="1912779" cy="60960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4"/>
            <a:endCxn id="6" idx="0"/>
          </p:cNvCxnSpPr>
          <p:nvPr/>
        </p:nvCxnSpPr>
        <p:spPr>
          <a:xfrm>
            <a:off x="7942878" y="2514600"/>
            <a:ext cx="2219072" cy="60960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1204" y="3123515"/>
            <a:ext cx="928190" cy="610285"/>
          </a:xfrm>
          <a:prstGeom prst="rect">
            <a:avLst/>
          </a:prstGeom>
          <a:noFill/>
        </p:spPr>
      </p:pic>
      <p:cxnSp>
        <p:nvCxnSpPr>
          <p:cNvPr id="26" name="Straight Arrow Connector 25"/>
          <p:cNvCxnSpPr>
            <a:stCxn id="8" idx="4"/>
            <a:endCxn id="25" idx="0"/>
          </p:cNvCxnSpPr>
          <p:nvPr/>
        </p:nvCxnSpPr>
        <p:spPr>
          <a:xfrm flipH="1">
            <a:off x="1915299" y="2514600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72842" y="5029200"/>
            <a:ext cx="1014614" cy="639346"/>
          </a:xfrm>
          <a:prstGeom prst="rect">
            <a:avLst/>
          </a:prstGeom>
          <a:noFill/>
        </p:spPr>
      </p:pic>
      <p:sp>
        <p:nvSpPr>
          <p:cNvPr id="30" name="Oval 29"/>
          <p:cNvSpPr/>
          <p:nvPr/>
        </p:nvSpPr>
        <p:spPr>
          <a:xfrm>
            <a:off x="76452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278004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2" name="Straight Arrow Connector 31"/>
          <p:cNvCxnSpPr>
            <a:stCxn id="25" idx="2"/>
            <a:endCxn id="31" idx="1"/>
          </p:cNvCxnSpPr>
          <p:nvPr/>
        </p:nvCxnSpPr>
        <p:spPr>
          <a:xfrm>
            <a:off x="1915299" y="3733800"/>
            <a:ext cx="909378" cy="42495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5" idx="2"/>
            <a:endCxn id="30" idx="7"/>
          </p:cNvCxnSpPr>
          <p:nvPr/>
        </p:nvCxnSpPr>
        <p:spPr>
          <a:xfrm flipH="1">
            <a:off x="1024683" y="3733800"/>
            <a:ext cx="890616" cy="4249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0804" y="5029200"/>
            <a:ext cx="928190" cy="610285"/>
          </a:xfrm>
          <a:prstGeom prst="rect">
            <a:avLst/>
          </a:prstGeom>
          <a:noFill/>
        </p:spPr>
      </p:pic>
      <p:cxnSp>
        <p:nvCxnSpPr>
          <p:cNvPr id="35" name="Straight Arrow Connector 34"/>
          <p:cNvCxnSpPr>
            <a:stCxn id="31" idx="4"/>
            <a:endCxn id="34" idx="0"/>
          </p:cNvCxnSpPr>
          <p:nvPr/>
        </p:nvCxnSpPr>
        <p:spPr>
          <a:xfrm flipH="1">
            <a:off x="2524899" y="4418915"/>
            <a:ext cx="407541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31" idx="4"/>
            <a:endCxn id="29" idx="0"/>
          </p:cNvCxnSpPr>
          <p:nvPr/>
        </p:nvCxnSpPr>
        <p:spPr>
          <a:xfrm>
            <a:off x="2932440" y="4418915"/>
            <a:ext cx="447710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604" y="5027830"/>
            <a:ext cx="928190" cy="610285"/>
          </a:xfrm>
          <a:prstGeom prst="rect">
            <a:avLst/>
          </a:prstGeom>
          <a:noFill/>
        </p:spPr>
      </p:pic>
      <p:cxnSp>
        <p:nvCxnSpPr>
          <p:cNvPr id="38" name="Straight Arrow Connector 37"/>
          <p:cNvCxnSpPr>
            <a:stCxn id="30" idx="4"/>
            <a:endCxn id="37" idx="0"/>
          </p:cNvCxnSpPr>
          <p:nvPr/>
        </p:nvCxnSpPr>
        <p:spPr>
          <a:xfrm>
            <a:off x="916920" y="4418915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4863762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6" name="Straight Arrow Connector 55"/>
          <p:cNvCxnSpPr>
            <a:endCxn id="53" idx="7"/>
          </p:cNvCxnSpPr>
          <p:nvPr/>
        </p:nvCxnSpPr>
        <p:spPr>
          <a:xfrm flipH="1">
            <a:off x="5123925" y="3733800"/>
            <a:ext cx="890616" cy="4249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9846" y="5027830"/>
            <a:ext cx="928190" cy="610285"/>
          </a:xfrm>
          <a:prstGeom prst="rect">
            <a:avLst/>
          </a:prstGeom>
          <a:noFill/>
        </p:spPr>
      </p:pic>
      <p:cxnSp>
        <p:nvCxnSpPr>
          <p:cNvPr id="61" name="Straight Arrow Connector 60"/>
          <p:cNvCxnSpPr>
            <a:stCxn id="53" idx="4"/>
            <a:endCxn id="60" idx="0"/>
          </p:cNvCxnSpPr>
          <p:nvPr/>
        </p:nvCxnSpPr>
        <p:spPr>
          <a:xfrm>
            <a:off x="5016162" y="4418915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7642" y="5029200"/>
            <a:ext cx="1014614" cy="639346"/>
          </a:xfrm>
          <a:prstGeom prst="rect">
            <a:avLst/>
          </a:prstGeom>
          <a:noFill/>
        </p:spPr>
      </p:pic>
      <p:sp>
        <p:nvSpPr>
          <p:cNvPr id="65" name="Oval 64"/>
          <p:cNvSpPr/>
          <p:nvPr/>
        </p:nvSpPr>
        <p:spPr>
          <a:xfrm>
            <a:off x="689484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6" name="Straight Arrow Connector 65"/>
          <p:cNvCxnSpPr>
            <a:stCxn id="16" idx="2"/>
            <a:endCxn id="65" idx="1"/>
          </p:cNvCxnSpPr>
          <p:nvPr/>
        </p:nvCxnSpPr>
        <p:spPr>
          <a:xfrm>
            <a:off x="6030099" y="3734485"/>
            <a:ext cx="909378" cy="424267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5604" y="5029200"/>
            <a:ext cx="928190" cy="610285"/>
          </a:xfrm>
          <a:prstGeom prst="rect">
            <a:avLst/>
          </a:prstGeom>
          <a:noFill/>
        </p:spPr>
      </p:pic>
      <p:cxnSp>
        <p:nvCxnSpPr>
          <p:cNvPr id="68" name="Straight Arrow Connector 67"/>
          <p:cNvCxnSpPr>
            <a:stCxn id="65" idx="4"/>
            <a:endCxn id="67" idx="0"/>
          </p:cNvCxnSpPr>
          <p:nvPr/>
        </p:nvCxnSpPr>
        <p:spPr>
          <a:xfrm flipH="1">
            <a:off x="6639699" y="4418915"/>
            <a:ext cx="407541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65" idx="4"/>
            <a:endCxn id="64" idx="0"/>
          </p:cNvCxnSpPr>
          <p:nvPr/>
        </p:nvCxnSpPr>
        <p:spPr>
          <a:xfrm>
            <a:off x="7047240" y="4418915"/>
            <a:ext cx="447710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45042" y="5028515"/>
            <a:ext cx="1014614" cy="639346"/>
          </a:xfrm>
          <a:prstGeom prst="rect">
            <a:avLst/>
          </a:prstGeom>
          <a:noFill/>
        </p:spPr>
      </p:pic>
      <p:sp>
        <p:nvSpPr>
          <p:cNvPr id="72" name="Oval 71"/>
          <p:cNvSpPr/>
          <p:nvPr/>
        </p:nvSpPr>
        <p:spPr>
          <a:xfrm>
            <a:off x="8952240" y="411343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3" name="Straight Arrow Connector 72"/>
          <p:cNvCxnSpPr>
            <a:stCxn id="6" idx="2"/>
            <a:endCxn id="72" idx="7"/>
          </p:cNvCxnSpPr>
          <p:nvPr/>
        </p:nvCxnSpPr>
        <p:spPr>
          <a:xfrm flipH="1">
            <a:off x="9212403" y="3763546"/>
            <a:ext cx="949547" cy="394521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33004" y="5028515"/>
            <a:ext cx="928190" cy="610285"/>
          </a:xfrm>
          <a:prstGeom prst="rect">
            <a:avLst/>
          </a:prstGeom>
          <a:noFill/>
        </p:spPr>
      </p:pic>
      <p:cxnSp>
        <p:nvCxnSpPr>
          <p:cNvPr id="75" name="Straight Arrow Connector 74"/>
          <p:cNvCxnSpPr>
            <a:stCxn id="72" idx="4"/>
            <a:endCxn id="74" idx="0"/>
          </p:cNvCxnSpPr>
          <p:nvPr/>
        </p:nvCxnSpPr>
        <p:spPr>
          <a:xfrm flipH="1">
            <a:off x="8697099" y="4418230"/>
            <a:ext cx="407541" cy="61028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72" idx="4"/>
            <a:endCxn id="71" idx="0"/>
          </p:cNvCxnSpPr>
          <p:nvPr/>
        </p:nvCxnSpPr>
        <p:spPr>
          <a:xfrm>
            <a:off x="9104640" y="4418230"/>
            <a:ext cx="447710" cy="61028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11119941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0" name="Straight Arrow Connector 79"/>
          <p:cNvCxnSpPr>
            <a:stCxn id="6" idx="2"/>
            <a:endCxn id="79" idx="1"/>
          </p:cNvCxnSpPr>
          <p:nvPr/>
        </p:nvCxnSpPr>
        <p:spPr>
          <a:xfrm>
            <a:off x="10161950" y="3763546"/>
            <a:ext cx="1002628" cy="395206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79" idx="4"/>
          </p:cNvCxnSpPr>
          <p:nvPr/>
        </p:nvCxnSpPr>
        <p:spPr>
          <a:xfrm>
            <a:off x="11272341" y="4418915"/>
            <a:ext cx="7779" cy="60891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8391F59-D097-CE36-B4E6-05A3D25AD9D9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1972561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Search Tree</a:t>
            </a:r>
          </a:p>
        </p:txBody>
      </p:sp>
      <p:sp>
        <p:nvSpPr>
          <p:cNvPr id="358" name="Content Placeholder 357"/>
          <p:cNvSpPr>
            <a:spLocks noGrp="1"/>
          </p:cNvSpPr>
          <p:nvPr>
            <p:ph idx="1"/>
          </p:nvPr>
        </p:nvSpPr>
        <p:spPr>
          <a:xfrm>
            <a:off x="304800" y="1397001"/>
            <a:ext cx="4470400" cy="4729164"/>
          </a:xfrm>
        </p:spPr>
        <p:txBody>
          <a:bodyPr/>
          <a:lstStyle/>
          <a:p>
            <a:r>
              <a:rPr lang="en-US" sz="2400" dirty="0"/>
              <a:t>We’re doing way too much work with </a:t>
            </a:r>
            <a:r>
              <a:rPr lang="en-US" sz="2400" dirty="0" err="1"/>
              <a:t>expectimax</a:t>
            </a:r>
            <a:r>
              <a:rPr lang="en-US" sz="2400" dirty="0"/>
              <a:t>!</a:t>
            </a:r>
          </a:p>
          <a:p>
            <a:pPr lvl="1"/>
            <a:endParaRPr lang="en-US" sz="2000" dirty="0"/>
          </a:p>
          <a:p>
            <a:r>
              <a:rPr lang="en-US" sz="2400" dirty="0"/>
              <a:t>Problem: States are repeated </a:t>
            </a:r>
          </a:p>
          <a:p>
            <a:pPr lvl="1"/>
            <a:r>
              <a:rPr lang="en-US" sz="2000" dirty="0"/>
              <a:t>Idea: Only compute needed quantities once</a:t>
            </a:r>
          </a:p>
          <a:p>
            <a:pPr lvl="1"/>
            <a:endParaRPr lang="en-US" sz="2000" dirty="0"/>
          </a:p>
          <a:p>
            <a:r>
              <a:rPr lang="en-US" sz="2400" dirty="0"/>
              <a:t>Problem: Tree goes on forever</a:t>
            </a:r>
          </a:p>
          <a:p>
            <a:pPr lvl="1"/>
            <a:r>
              <a:rPr lang="en-US" sz="2000" dirty="0"/>
              <a:t>Idea: Do a depth-limited computation, but with increasing depths until change is small</a:t>
            </a:r>
          </a:p>
          <a:p>
            <a:pPr lvl="1"/>
            <a:r>
              <a:rPr lang="en-US" sz="2000" dirty="0"/>
              <a:t>Note: deep parts of the tree eventually don’t matter if </a:t>
            </a: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000" dirty="0"/>
              <a:t> &lt; 1</a:t>
            </a:r>
          </a:p>
        </p:txBody>
      </p:sp>
      <p:pic>
        <p:nvPicPr>
          <p:cNvPr id="41" name="Picture 40" descr="RacingSubTre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352800"/>
            <a:ext cx="5803005" cy="2822260"/>
          </a:xfrm>
          <a:prstGeom prst="rect">
            <a:avLst/>
          </a:prstGeom>
        </p:spPr>
      </p:pic>
      <p:grpSp>
        <p:nvGrpSpPr>
          <p:cNvPr id="22" name="Group 43"/>
          <p:cNvGrpSpPr/>
          <p:nvPr/>
        </p:nvGrpSpPr>
        <p:grpSpPr>
          <a:xfrm>
            <a:off x="5115741" y="1447800"/>
            <a:ext cx="6237200" cy="2286000"/>
            <a:chOff x="460604" y="1295400"/>
            <a:chExt cx="11931837" cy="4373146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43363" y="1295400"/>
              <a:ext cx="928189" cy="610285"/>
            </a:xfrm>
            <a:prstGeom prst="rect">
              <a:avLst/>
            </a:prstGeom>
            <a:noFill/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12034" y="3124200"/>
              <a:ext cx="1014614" cy="639346"/>
            </a:xfrm>
            <a:prstGeom prst="rect">
              <a:avLst/>
            </a:prstGeom>
            <a:noFill/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407647" y="4941332"/>
              <a:ext cx="984794" cy="697467"/>
            </a:xfrm>
            <a:prstGeom prst="rect">
              <a:avLst/>
            </a:prstGeom>
            <a:noFill/>
          </p:spPr>
        </p:pic>
        <p:sp>
          <p:nvSpPr>
            <p:cNvPr id="8" name="Oval 7"/>
            <p:cNvSpPr/>
            <p:nvPr/>
          </p:nvSpPr>
          <p:spPr>
            <a:xfrm>
              <a:off x="1770678" y="220980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8153453" y="2209801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1" name="Straight Arrow Connector 10"/>
            <p:cNvCxnSpPr>
              <a:stCxn id="5" idx="2"/>
              <a:endCxn id="9" idx="1"/>
            </p:cNvCxnSpPr>
            <p:nvPr/>
          </p:nvCxnSpPr>
          <p:spPr>
            <a:xfrm>
              <a:off x="5207456" y="1905685"/>
              <a:ext cx="2990634" cy="348752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5" idx="2"/>
              <a:endCxn id="8" idx="7"/>
            </p:cNvCxnSpPr>
            <p:nvPr/>
          </p:nvCxnSpPr>
          <p:spPr>
            <a:xfrm flipH="1">
              <a:off x="2030841" y="1905685"/>
              <a:ext cx="3176616" cy="3487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566004" y="3124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17" name="Straight Arrow Connector 16"/>
            <p:cNvCxnSpPr>
              <a:stCxn id="9" idx="4"/>
              <a:endCxn id="16" idx="0"/>
            </p:cNvCxnSpPr>
            <p:nvPr/>
          </p:nvCxnSpPr>
          <p:spPr>
            <a:xfrm flipH="1">
              <a:off x="6030098" y="2514601"/>
              <a:ext cx="2275755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9" idx="4"/>
              <a:endCxn id="6" idx="0"/>
            </p:cNvCxnSpPr>
            <p:nvPr/>
          </p:nvCxnSpPr>
          <p:spPr>
            <a:xfrm>
              <a:off x="8305854" y="2514601"/>
              <a:ext cx="2413488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51203" y="3123515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26" name="Straight Arrow Connector 25"/>
            <p:cNvCxnSpPr>
              <a:stCxn id="8" idx="4"/>
              <a:endCxn id="25" idx="0"/>
            </p:cNvCxnSpPr>
            <p:nvPr/>
          </p:nvCxnSpPr>
          <p:spPr>
            <a:xfrm flipH="1">
              <a:off x="1915299" y="2514600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88129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0" name="Oval 29"/>
            <p:cNvSpPr/>
            <p:nvPr/>
          </p:nvSpPr>
          <p:spPr>
            <a:xfrm>
              <a:off x="76452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2778807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2" name="Straight Arrow Connector 31"/>
            <p:cNvCxnSpPr>
              <a:stCxn id="25" idx="2"/>
              <a:endCxn id="31" idx="1"/>
            </p:cNvCxnSpPr>
            <p:nvPr/>
          </p:nvCxnSpPr>
          <p:spPr>
            <a:xfrm>
              <a:off x="1915298" y="3733800"/>
              <a:ext cx="908145" cy="424951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25" idx="2"/>
              <a:endCxn id="30" idx="7"/>
            </p:cNvCxnSpPr>
            <p:nvPr/>
          </p:nvCxnSpPr>
          <p:spPr>
            <a:xfrm flipH="1">
              <a:off x="1024683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72547" y="5029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35" name="Straight Arrow Connector 34"/>
            <p:cNvCxnSpPr>
              <a:stCxn id="31" idx="4"/>
              <a:endCxn id="34" idx="0"/>
            </p:cNvCxnSpPr>
            <p:nvPr/>
          </p:nvCxnSpPr>
          <p:spPr>
            <a:xfrm flipH="1">
              <a:off x="2236642" y="4418915"/>
              <a:ext cx="694565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stCxn id="31" idx="4"/>
              <a:endCxn id="29" idx="0"/>
            </p:cNvCxnSpPr>
            <p:nvPr/>
          </p:nvCxnSpPr>
          <p:spPr>
            <a:xfrm>
              <a:off x="2931207" y="4418915"/>
              <a:ext cx="66423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0604" y="502783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38" name="Straight Arrow Connector 37"/>
            <p:cNvCxnSpPr>
              <a:stCxn id="30" idx="4"/>
              <a:endCxn id="37" idx="0"/>
            </p:cNvCxnSpPr>
            <p:nvPr/>
          </p:nvCxnSpPr>
          <p:spPr>
            <a:xfrm>
              <a:off x="916920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Oval 52"/>
            <p:cNvSpPr/>
            <p:nvPr/>
          </p:nvSpPr>
          <p:spPr>
            <a:xfrm>
              <a:off x="4863762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56" name="Straight Arrow Connector 55"/>
            <p:cNvCxnSpPr>
              <a:endCxn id="53" idx="7"/>
            </p:cNvCxnSpPr>
            <p:nvPr/>
          </p:nvCxnSpPr>
          <p:spPr>
            <a:xfrm flipH="1">
              <a:off x="5123925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59846" y="502783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61" name="Straight Arrow Connector 60"/>
            <p:cNvCxnSpPr>
              <a:stCxn id="53" idx="4"/>
              <a:endCxn id="60" idx="0"/>
            </p:cNvCxnSpPr>
            <p:nvPr/>
          </p:nvCxnSpPr>
          <p:spPr>
            <a:xfrm>
              <a:off x="5016162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69733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65" name="Oval 64"/>
            <p:cNvSpPr/>
            <p:nvPr/>
          </p:nvSpPr>
          <p:spPr>
            <a:xfrm>
              <a:off x="689484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66" name="Straight Arrow Connector 65"/>
            <p:cNvCxnSpPr>
              <a:stCxn id="16" idx="2"/>
              <a:endCxn id="65" idx="1"/>
            </p:cNvCxnSpPr>
            <p:nvPr/>
          </p:nvCxnSpPr>
          <p:spPr>
            <a:xfrm>
              <a:off x="6030099" y="3734485"/>
              <a:ext cx="909378" cy="42426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99923" y="5029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68" name="Straight Arrow Connector 67"/>
            <p:cNvCxnSpPr>
              <a:stCxn id="65" idx="4"/>
              <a:endCxn id="67" idx="0"/>
            </p:cNvCxnSpPr>
            <p:nvPr/>
          </p:nvCxnSpPr>
          <p:spPr>
            <a:xfrm flipH="1">
              <a:off x="6464016" y="4418915"/>
              <a:ext cx="583224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stCxn id="65" idx="4"/>
              <a:endCxn id="64" idx="0"/>
            </p:cNvCxnSpPr>
            <p:nvPr/>
          </p:nvCxnSpPr>
          <p:spPr>
            <a:xfrm>
              <a:off x="7047240" y="4418915"/>
              <a:ext cx="62980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1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920493" y="5028515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72" name="Oval 71"/>
            <p:cNvSpPr/>
            <p:nvPr/>
          </p:nvSpPr>
          <p:spPr>
            <a:xfrm>
              <a:off x="9478656" y="411343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3" name="Straight Arrow Connector 72"/>
            <p:cNvCxnSpPr>
              <a:stCxn id="6" idx="2"/>
              <a:endCxn id="72" idx="7"/>
            </p:cNvCxnSpPr>
            <p:nvPr/>
          </p:nvCxnSpPr>
          <p:spPr>
            <a:xfrm flipH="1">
              <a:off x="9738818" y="3763545"/>
              <a:ext cx="980524" cy="394521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549581" y="5028515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75" name="Straight Arrow Connector 74"/>
            <p:cNvCxnSpPr>
              <a:stCxn id="72" idx="4"/>
              <a:endCxn id="74" idx="0"/>
            </p:cNvCxnSpPr>
            <p:nvPr/>
          </p:nvCxnSpPr>
          <p:spPr>
            <a:xfrm flipH="1">
              <a:off x="9013677" y="4418230"/>
              <a:ext cx="617379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stCxn id="72" idx="4"/>
              <a:endCxn id="71" idx="0"/>
            </p:cNvCxnSpPr>
            <p:nvPr/>
          </p:nvCxnSpPr>
          <p:spPr>
            <a:xfrm>
              <a:off x="9631056" y="4418230"/>
              <a:ext cx="796745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>
              <a:off x="11651969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0" name="Straight Arrow Connector 79"/>
            <p:cNvCxnSpPr>
              <a:stCxn id="6" idx="2"/>
              <a:endCxn id="79" idx="1"/>
            </p:cNvCxnSpPr>
            <p:nvPr/>
          </p:nvCxnSpPr>
          <p:spPr>
            <a:xfrm>
              <a:off x="10719342" y="3763545"/>
              <a:ext cx="977264" cy="39520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>
              <a:stCxn id="79" idx="4"/>
            </p:cNvCxnSpPr>
            <p:nvPr/>
          </p:nvCxnSpPr>
          <p:spPr>
            <a:xfrm>
              <a:off x="11804369" y="4418915"/>
              <a:ext cx="7778" cy="608916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3BAA0CB-31B8-1723-81BF-6784170360FC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8698092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Utilities of Sequences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59012" y="1248279"/>
            <a:ext cx="7875588" cy="4999617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D0483F-E50B-2639-9899-D30BDF890DC7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Utilities of Sequences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What preferences should an agent have over reward sequences?</a:t>
            </a:r>
          </a:p>
          <a:p>
            <a:endParaRPr lang="en-US" sz="2800" dirty="0"/>
          </a:p>
          <a:p>
            <a:r>
              <a:rPr lang="en-US" sz="2800" dirty="0"/>
              <a:t>More or less?</a:t>
            </a:r>
          </a:p>
          <a:p>
            <a:endParaRPr lang="en-US" sz="2800" dirty="0"/>
          </a:p>
          <a:p>
            <a:r>
              <a:rPr lang="en-US" sz="2800" dirty="0"/>
              <a:t>Now or later?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5200" y="3505497"/>
            <a:ext cx="4648200" cy="295079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124200" y="2123362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[1, 2, 2]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8253" y="2123362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[2, 3, 4]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94595" y="2123362"/>
            <a:ext cx="580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24200" y="3152717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[0, 0, 1]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78253" y="3152717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[1, 0, 0]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94595" y="3152717"/>
            <a:ext cx="580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916A72-A0D8-76D1-B4DF-94FF53D94532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252200" cy="4729164"/>
          </a:xfrm>
        </p:spPr>
        <p:txBody>
          <a:bodyPr/>
          <a:lstStyle/>
          <a:p>
            <a:r>
              <a:rPr lang="en-US" sz="2800" dirty="0"/>
              <a:t>It’s reasonable to maximize the sum of rewards</a:t>
            </a:r>
          </a:p>
          <a:p>
            <a:r>
              <a:rPr lang="en-US" sz="2800" dirty="0"/>
              <a:t>It’s also reasonable to prefer rewards now to rewards later</a:t>
            </a:r>
          </a:p>
          <a:p>
            <a:r>
              <a:rPr lang="en-US" sz="2800" dirty="0"/>
              <a:t>One solution: values of rewards decay exponentially</a:t>
            </a:r>
          </a:p>
        </p:txBody>
      </p:sp>
      <p:pic>
        <p:nvPicPr>
          <p:cNvPr id="7171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5" cstate="print"/>
          <a:srcRect l="73764" t="76543" r="1569"/>
          <a:stretch>
            <a:fillRect/>
          </a:stretch>
        </p:blipFill>
        <p:spPr bwMode="auto">
          <a:xfrm>
            <a:off x="8003286" y="3276600"/>
            <a:ext cx="2283714" cy="14478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7800" y="2822143"/>
            <a:ext cx="2283714" cy="1975713"/>
          </a:xfrm>
          <a:prstGeom prst="rect">
            <a:avLst/>
          </a:prstGeom>
          <a:noFill/>
        </p:spPr>
      </p:pic>
      <p:pic>
        <p:nvPicPr>
          <p:cNvPr id="8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5" cstate="print"/>
          <a:srcRect l="73764" t="38272" r="1569" b="35802"/>
          <a:stretch>
            <a:fillRect/>
          </a:stretch>
        </p:blipFill>
        <p:spPr bwMode="auto">
          <a:xfrm>
            <a:off x="4802886" y="3048000"/>
            <a:ext cx="2283714" cy="16002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447800" y="5410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Worth Now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48200" y="54102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Worth Next Step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0" y="54102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Worth In Two Steps</a:t>
            </a:r>
          </a:p>
        </p:txBody>
      </p:sp>
      <p:pic>
        <p:nvPicPr>
          <p:cNvPr id="22" name="Picture 2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2362200" y="4752676"/>
            <a:ext cx="211138" cy="351897"/>
          </a:xfrm>
          <a:prstGeom prst="rect">
            <a:avLst/>
          </a:prstGeom>
          <a:noFill/>
          <a:ln/>
          <a:effectLst/>
        </p:spPr>
      </p:pic>
      <p:pic>
        <p:nvPicPr>
          <p:cNvPr id="23" name="Picture 2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5791200" y="4853716"/>
            <a:ext cx="280688" cy="327002"/>
          </a:xfrm>
          <a:prstGeom prst="rect">
            <a:avLst/>
          </a:prstGeom>
          <a:noFill/>
          <a:ln/>
          <a:effectLst/>
        </p:spPr>
      </p:pic>
      <p:pic>
        <p:nvPicPr>
          <p:cNvPr id="24" name="Picture 2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8915165" y="4648200"/>
            <a:ext cx="514651" cy="560927"/>
          </a:xfrm>
          <a:prstGeom prst="rect">
            <a:avLst/>
          </a:prstGeom>
          <a:noFill/>
          <a:ln/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891AAA-BAEA-06DE-BBD6-771962DFF53C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Discounting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4845654" cy="4525963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How to discount?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Each time we descend a level, we multiply in the discount once</a:t>
            </a:r>
          </a:p>
          <a:p>
            <a:pPr lvl="1"/>
            <a:endParaRPr lang="en-US" sz="20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Why discount?</a:t>
            </a:r>
            <a:endParaRPr lang="en-US" sz="2400" dirty="0">
              <a:ea typeface="ＭＳ Ｐゴシック" pitchFamily="34" charset="-128"/>
              <a:sym typeface="Symbol" pitchFamily="18" charset="2"/>
            </a:endParaRP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Sooner rewards probably do have higher utility than later rewards</a:t>
            </a: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Also helps our algorithms converge</a:t>
            </a:r>
          </a:p>
          <a:p>
            <a:pPr lvl="1"/>
            <a:r>
              <a:rPr lang="en-US" sz="2400" dirty="0">
                <a:solidFill>
                  <a:srgbClr val="C00000"/>
                </a:solidFill>
                <a:sym typeface="Symbol" charset="0"/>
              </a:rPr>
              <a:t>Important</a:t>
            </a:r>
            <a:r>
              <a:rPr lang="en-US" sz="2400" dirty="0">
                <a:sym typeface="Symbol" charset="0"/>
              </a:rPr>
              <a:t>: use 0 &lt;  &lt; 1</a:t>
            </a:r>
          </a:p>
          <a:p>
            <a:pPr marL="0" lvl="1" indent="0">
              <a:buNone/>
            </a:pPr>
            <a:endParaRPr lang="en-US" dirty="0">
              <a:ea typeface="ＭＳ Ｐゴシック" pitchFamily="34" charset="-128"/>
              <a:sym typeface="Symbol" pitchFamily="18" charset="2"/>
            </a:endParaRPr>
          </a:p>
          <a:p>
            <a:pPr marL="0" lvl="1" indent="0">
              <a:buNone/>
            </a:pPr>
            <a:endParaRPr lang="en-US" sz="2000" dirty="0">
              <a:ea typeface="ＭＳ Ｐゴシック" pitchFamily="34" charset="-128"/>
              <a:sym typeface="Symbol" pitchFamily="18" charset="2"/>
            </a:endParaRPr>
          </a:p>
        </p:txBody>
      </p:sp>
      <p:grpSp>
        <p:nvGrpSpPr>
          <p:cNvPr id="39939" name="Group 4"/>
          <p:cNvGrpSpPr>
            <a:grpSpLocks/>
          </p:cNvGrpSpPr>
          <p:nvPr/>
        </p:nvGrpSpPr>
        <p:grpSpPr bwMode="auto">
          <a:xfrm>
            <a:off x="8304213" y="1371600"/>
            <a:ext cx="2135187" cy="4875213"/>
            <a:chOff x="4085" y="960"/>
            <a:chExt cx="1345" cy="3071"/>
          </a:xfrm>
        </p:grpSpPr>
        <p:grpSp>
          <p:nvGrpSpPr>
            <p:cNvPr id="39947" name="Group 5"/>
            <p:cNvGrpSpPr>
              <a:grpSpLocks/>
            </p:cNvGrpSpPr>
            <p:nvPr/>
          </p:nvGrpSpPr>
          <p:grpSpPr bwMode="auto">
            <a:xfrm>
              <a:off x="4085" y="960"/>
              <a:ext cx="1291" cy="1202"/>
              <a:chOff x="2400" y="1401"/>
              <a:chExt cx="1392" cy="1296"/>
            </a:xfrm>
          </p:grpSpPr>
          <p:sp>
            <p:nvSpPr>
              <p:cNvPr id="39986" name="AutoShape 6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9987" name="Group 7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40000" name="Line 8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001" name="Line 9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002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003" name="Line 11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988" name="Oval 12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9989" name="Group 13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96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97" name="Line 15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98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99" name="Line 17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990" name="Text Box 18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91" name="Text Box 19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92" name="Text Box 20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93" name="Text Box 21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94" name="AutoShape 22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95" name="Text Box 23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9948" name="Group 24"/>
            <p:cNvGrpSpPr>
              <a:grpSpLocks/>
            </p:cNvGrpSpPr>
            <p:nvPr/>
          </p:nvGrpSpPr>
          <p:grpSpPr bwMode="auto">
            <a:xfrm flipH="1">
              <a:off x="4128" y="1895"/>
              <a:ext cx="1302" cy="1201"/>
              <a:chOff x="2400" y="1401"/>
              <a:chExt cx="1392" cy="1296"/>
            </a:xfrm>
          </p:grpSpPr>
          <p:sp>
            <p:nvSpPr>
              <p:cNvPr id="39968" name="AutoShape 25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9969" name="Group 26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39982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83" name="Line 28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84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85" name="Line 30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970" name="Oval 31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9971" name="Group 32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78" name="Line 33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79" name="Line 34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80" name="Line 35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81" name="Line 36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972" name="Text Box 37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73" name="Text Box 38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74" name="Text Box 39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75" name="Text Box 40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76" name="AutoShape 41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77" name="Text Box 42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9949" name="Group 43"/>
            <p:cNvGrpSpPr>
              <a:grpSpLocks/>
            </p:cNvGrpSpPr>
            <p:nvPr/>
          </p:nvGrpSpPr>
          <p:grpSpPr bwMode="auto">
            <a:xfrm>
              <a:off x="4085" y="2829"/>
              <a:ext cx="1291" cy="1202"/>
              <a:chOff x="2400" y="1401"/>
              <a:chExt cx="1392" cy="1296"/>
            </a:xfrm>
          </p:grpSpPr>
          <p:sp>
            <p:nvSpPr>
              <p:cNvPr id="39950" name="AutoShape 44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9951" name="Group 45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39964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65" name="Line 47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66" name="Line 48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67" name="Line 49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952" name="Oval 50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9953" name="Group 51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60" name="Line 52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61" name="Line 53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62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63" name="Line 55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954" name="Text Box 56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55" name="Text Box 57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56" name="Text Box 58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57" name="Text Box 59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58" name="AutoShape 60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59" name="Text Box 61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9940" name="AutoShape 62"/>
          <p:cNvSpPr>
            <a:spLocks/>
          </p:cNvSpPr>
          <p:nvPr/>
        </p:nvSpPr>
        <p:spPr bwMode="auto">
          <a:xfrm>
            <a:off x="7772400" y="3505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941" name="AutoShape 63"/>
          <p:cNvSpPr>
            <a:spLocks/>
          </p:cNvSpPr>
          <p:nvPr/>
        </p:nvSpPr>
        <p:spPr bwMode="auto">
          <a:xfrm>
            <a:off x="7772400" y="1981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942" name="AutoShape 64"/>
          <p:cNvSpPr>
            <a:spLocks/>
          </p:cNvSpPr>
          <p:nvPr/>
        </p:nvSpPr>
        <p:spPr bwMode="auto">
          <a:xfrm>
            <a:off x="7772400" y="5029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2" name="Picture 7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7162800" y="2312690"/>
            <a:ext cx="211138" cy="351897"/>
          </a:xfrm>
          <a:prstGeom prst="rect">
            <a:avLst/>
          </a:prstGeom>
          <a:noFill/>
          <a:ln/>
          <a:effectLst/>
        </p:spPr>
      </p:pic>
      <p:pic>
        <p:nvPicPr>
          <p:cNvPr id="73" name="Picture 7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7137699" y="3856766"/>
            <a:ext cx="280688" cy="327002"/>
          </a:xfrm>
          <a:prstGeom prst="rect">
            <a:avLst/>
          </a:prstGeom>
          <a:noFill/>
          <a:ln/>
          <a:effectLst/>
        </p:spPr>
      </p:pic>
      <p:pic>
        <p:nvPicPr>
          <p:cNvPr id="74" name="Picture 7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7056372" y="5225060"/>
            <a:ext cx="514651" cy="560927"/>
          </a:xfrm>
          <a:prstGeom prst="rect">
            <a:avLst/>
          </a:prstGeom>
          <a:noFill/>
          <a:ln/>
          <a:effectLst/>
        </p:spPr>
      </p:pic>
      <p:pic>
        <p:nvPicPr>
          <p:cNvPr id="69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9" cstate="print"/>
          <a:srcRect l="73764" t="76543" r="1569"/>
          <a:stretch>
            <a:fillRect/>
          </a:stretch>
        </p:blipFill>
        <p:spPr bwMode="auto">
          <a:xfrm>
            <a:off x="5486400" y="5181600"/>
            <a:ext cx="1562540" cy="990600"/>
          </a:xfrm>
          <a:prstGeom prst="rect">
            <a:avLst/>
          </a:prstGeom>
          <a:noFill/>
        </p:spPr>
      </p:pic>
      <p:pic>
        <p:nvPicPr>
          <p:cNvPr id="70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2600" y="1676400"/>
            <a:ext cx="1761584" cy="1524000"/>
          </a:xfrm>
          <a:prstGeom prst="rect">
            <a:avLst/>
          </a:prstGeom>
          <a:noFill/>
        </p:spPr>
      </p:pic>
      <p:pic>
        <p:nvPicPr>
          <p:cNvPr id="71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9" cstate="print"/>
          <a:srcRect l="73764" t="38272" r="1569" b="35802"/>
          <a:stretch>
            <a:fillRect/>
          </a:stretch>
        </p:blipFill>
        <p:spPr bwMode="auto">
          <a:xfrm>
            <a:off x="5562600" y="3429000"/>
            <a:ext cx="1566128" cy="1097387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0B7234C-6359-7F4F-51FD-F69C2F89BCDE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5D00D-40A2-E841-F9D8-5B12AF0AF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766EDD6C-D931-C60A-4F16-25EBE51C0959}"/>
              </a:ext>
            </a:extLst>
          </p:cNvPr>
          <p:cNvGrpSpPr>
            <a:grpSpLocks/>
          </p:cNvGrpSpPr>
          <p:nvPr/>
        </p:nvGrpSpPr>
        <p:grpSpPr bwMode="auto">
          <a:xfrm>
            <a:off x="8217272" y="803142"/>
            <a:ext cx="3735653" cy="3839526"/>
            <a:chOff x="2400" y="1401"/>
            <a:chExt cx="1202" cy="1255"/>
          </a:xfrm>
        </p:grpSpPr>
        <p:sp>
          <p:nvSpPr>
            <p:cNvPr id="24" name="AutoShape 5">
              <a:extLst>
                <a:ext uri="{FF2B5EF4-FFF2-40B4-BE49-F238E27FC236}">
                  <a16:creationId xmlns:a16="http://schemas.microsoft.com/office/drawing/2014/main" id="{08D85BDB-2EDC-89C2-AACF-AE4DAB484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49" name="Group 6">
              <a:extLst>
                <a:ext uri="{FF2B5EF4-FFF2-40B4-BE49-F238E27FC236}">
                  <a16:creationId xmlns:a16="http://schemas.microsoft.com/office/drawing/2014/main" id="{944736CC-EAB0-C0BF-E8B9-9D762A49B6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62" name="Line 7">
                <a:extLst>
                  <a:ext uri="{FF2B5EF4-FFF2-40B4-BE49-F238E27FC236}">
                    <a16:creationId xmlns:a16="http://schemas.microsoft.com/office/drawing/2014/main" id="{8ED28F4E-AA43-2151-E650-F28C6C5B4B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3" name="Line 8">
                <a:extLst>
                  <a:ext uri="{FF2B5EF4-FFF2-40B4-BE49-F238E27FC236}">
                    <a16:creationId xmlns:a16="http://schemas.microsoft.com/office/drawing/2014/main" id="{7AC28464-70E9-E93E-F566-854C59B9B7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4" name="Line 9">
                <a:extLst>
                  <a:ext uri="{FF2B5EF4-FFF2-40B4-BE49-F238E27FC236}">
                    <a16:creationId xmlns:a16="http://schemas.microsoft.com/office/drawing/2014/main" id="{7A4A8E92-E89A-2613-896C-CA026E0019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5" name="Line 10">
                <a:extLst>
                  <a:ext uri="{FF2B5EF4-FFF2-40B4-BE49-F238E27FC236}">
                    <a16:creationId xmlns:a16="http://schemas.microsoft.com/office/drawing/2014/main" id="{2B1634D0-4A35-E872-960E-8C9457667D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grpSp>
          <p:nvGrpSpPr>
            <p:cNvPr id="50" name="Group 12">
              <a:extLst>
                <a:ext uri="{FF2B5EF4-FFF2-40B4-BE49-F238E27FC236}">
                  <a16:creationId xmlns:a16="http://schemas.microsoft.com/office/drawing/2014/main" id="{5A8CFFC8-5216-A02A-89EA-E3E1297833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58" name="Line 13">
                <a:extLst>
                  <a:ext uri="{FF2B5EF4-FFF2-40B4-BE49-F238E27FC236}">
                    <a16:creationId xmlns:a16="http://schemas.microsoft.com/office/drawing/2014/main" id="{4E80BEF3-8459-B26B-DD9E-526F47B8CF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59" name="Line 14">
                <a:extLst>
                  <a:ext uri="{FF2B5EF4-FFF2-40B4-BE49-F238E27FC236}">
                    <a16:creationId xmlns:a16="http://schemas.microsoft.com/office/drawing/2014/main" id="{DEC0405D-7252-5DFB-0082-5CFB763B65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0" name="Line 15">
                <a:extLst>
                  <a:ext uri="{FF2B5EF4-FFF2-40B4-BE49-F238E27FC236}">
                    <a16:creationId xmlns:a16="http://schemas.microsoft.com/office/drawing/2014/main" id="{8DCBFCAB-4E6B-FCF1-3453-EB45A44660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1" name="Line 16">
                <a:extLst>
                  <a:ext uri="{FF2B5EF4-FFF2-40B4-BE49-F238E27FC236}">
                    <a16:creationId xmlns:a16="http://schemas.microsoft.com/office/drawing/2014/main" id="{18006ECB-16A3-A749-3848-4C6DD4DAB1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51" name="Text Box 17">
              <a:extLst>
                <a:ext uri="{FF2B5EF4-FFF2-40B4-BE49-F238E27FC236}">
                  <a16:creationId xmlns:a16="http://schemas.microsoft.com/office/drawing/2014/main" id="{7287B8DB-2496-1CE7-BAAD-9D52856CC7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52" name="Text Box 18">
              <a:extLst>
                <a:ext uri="{FF2B5EF4-FFF2-40B4-BE49-F238E27FC236}">
                  <a16:creationId xmlns:a16="http://schemas.microsoft.com/office/drawing/2014/main" id="{D40A76E2-66EC-6472-EBF1-09C90CFDE7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53" name="Text Box 19">
              <a:extLst>
                <a:ext uri="{FF2B5EF4-FFF2-40B4-BE49-F238E27FC236}">
                  <a16:creationId xmlns:a16="http://schemas.microsoft.com/office/drawing/2014/main" id="{A458E4DC-83CA-F044-BEE4-E944E8514B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54" name="Text Box 20">
              <a:extLst>
                <a:ext uri="{FF2B5EF4-FFF2-40B4-BE49-F238E27FC236}">
                  <a16:creationId xmlns:a16="http://schemas.microsoft.com/office/drawing/2014/main" id="{D1FD1FBF-4F64-A46E-D49B-069CA98D86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5" name="AutoShape 21">
              <a:extLst>
                <a:ext uri="{FF2B5EF4-FFF2-40B4-BE49-F238E27FC236}">
                  <a16:creationId xmlns:a16="http://schemas.microsoft.com/office/drawing/2014/main" id="{C96B7BDA-FF61-E72D-67D7-2F4584F5ED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6" name="Text Box 22">
              <a:extLst>
                <a:ext uri="{FF2B5EF4-FFF2-40B4-BE49-F238E27FC236}">
                  <a16:creationId xmlns:a16="http://schemas.microsoft.com/office/drawing/2014/main" id="{3B635811-2302-D11D-1059-758890EA9E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7" name="Oval 11">
              <a:extLst>
                <a:ext uri="{FF2B5EF4-FFF2-40B4-BE49-F238E27FC236}">
                  <a16:creationId xmlns:a16="http://schemas.microsoft.com/office/drawing/2014/main" id="{84EB063A-0FCF-59E8-A322-769F517C4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0AFAD197-BAD7-4C6F-CE89-0A84FFB57DB8}"/>
              </a:ext>
            </a:extLst>
          </p:cNvPr>
          <p:cNvSpPr/>
          <p:nvPr/>
        </p:nvSpPr>
        <p:spPr>
          <a:xfrm>
            <a:off x="8001165" y="4164296"/>
            <a:ext cx="3951760" cy="743880"/>
          </a:xfrm>
          <a:prstGeom prst="rect">
            <a:avLst/>
          </a:prstGeom>
          <a:solidFill>
            <a:schemeClr val="bg1">
              <a:alpha val="6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FFCFA23-6B71-4DA7-10EA-67E7EA23230C}"/>
                  </a:ext>
                </a:extLst>
              </p:cNvPr>
              <p:cNvSpPr/>
              <p:nvPr/>
            </p:nvSpPr>
            <p:spPr>
              <a:xfrm>
                <a:off x="239075" y="1006476"/>
                <a:ext cx="5032660" cy="1137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FFCFA23-6B71-4DA7-10EA-67E7EA2323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075" y="1006476"/>
                <a:ext cx="5032660" cy="11378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>
            <a:extLst>
              <a:ext uri="{FF2B5EF4-FFF2-40B4-BE49-F238E27FC236}">
                <a16:creationId xmlns:a16="http://schemas.microsoft.com/office/drawing/2014/main" id="{C1A95F42-D3AD-4242-21DC-C5CAA53F3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</a:t>
            </a:r>
            <a:r>
              <a:rPr lang="en-US" dirty="0" err="1"/>
              <a:t>Expectimax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2AEC564-7158-354B-AAEA-8846E2F7A215}"/>
                  </a:ext>
                </a:extLst>
              </p:cNvPr>
              <p:cNvSpPr/>
              <p:nvPr/>
            </p:nvSpPr>
            <p:spPr>
              <a:xfrm>
                <a:off x="280402" y="1945914"/>
                <a:ext cx="7136642" cy="2430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With rewards: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2AEC564-7158-354B-AAEA-8846E2F7A2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02" y="1945914"/>
                <a:ext cx="7136642" cy="2430537"/>
              </a:xfrm>
              <a:prstGeom prst="rect">
                <a:avLst/>
              </a:prstGeom>
              <a:blipFill>
                <a:blip r:embed="rId3"/>
                <a:stretch>
                  <a:fillRect l="-1793" t="-2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5F96384-FAF3-C6F7-F169-AA2F17FD952C}"/>
                  </a:ext>
                </a:extLst>
              </p:cNvPr>
              <p:cNvSpPr/>
              <p:nvPr/>
            </p:nvSpPr>
            <p:spPr>
              <a:xfrm>
                <a:off x="220665" y="3429000"/>
                <a:ext cx="7654487" cy="2430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With discount factor: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5F96384-FAF3-C6F7-F169-AA2F17FD95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665" y="3429000"/>
                <a:ext cx="7654487" cy="2430537"/>
              </a:xfrm>
              <a:prstGeom prst="rect">
                <a:avLst/>
              </a:prstGeom>
              <a:blipFill>
                <a:blip r:embed="rId4"/>
                <a:stretch>
                  <a:fillRect l="-1592" t="-2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20">
                <a:extLst>
                  <a:ext uri="{FF2B5EF4-FFF2-40B4-BE49-F238E27FC236}">
                    <a16:creationId xmlns:a16="http://schemas.microsoft.com/office/drawing/2014/main" id="{81BB7A8E-78B1-6844-E26D-FECFACF1BF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21178" y="4045655"/>
                <a:ext cx="1566364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3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γ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4" name="Text Box 20">
                <a:extLst>
                  <a:ext uri="{FF2B5EF4-FFF2-40B4-BE49-F238E27FC236}">
                    <a16:creationId xmlns:a16="http://schemas.microsoft.com/office/drawing/2014/main" id="{81BB7A8E-78B1-6844-E26D-FECFACF1B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21178" y="4045655"/>
                <a:ext cx="1566364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501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49D4A-9EF6-8F9F-D47C-4EF357768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>
            <a:extLst>
              <a:ext uri="{FF2B5EF4-FFF2-40B4-BE49-F238E27FC236}">
                <a16:creationId xmlns:a16="http://schemas.microsoft.com/office/drawing/2014/main" id="{B2BED031-2C30-8B1E-C85E-316CE17EBAD4}"/>
              </a:ext>
            </a:extLst>
          </p:cNvPr>
          <p:cNvGrpSpPr>
            <a:grpSpLocks/>
          </p:cNvGrpSpPr>
          <p:nvPr/>
        </p:nvGrpSpPr>
        <p:grpSpPr bwMode="auto">
          <a:xfrm>
            <a:off x="8081588" y="3225317"/>
            <a:ext cx="3735657" cy="3573357"/>
            <a:chOff x="2400" y="1488"/>
            <a:chExt cx="1202" cy="1168"/>
          </a:xfrm>
        </p:grpSpPr>
        <p:sp>
          <p:nvSpPr>
            <p:cNvPr id="8" name="AutoShape 5">
              <a:extLst>
                <a:ext uri="{FF2B5EF4-FFF2-40B4-BE49-F238E27FC236}">
                  <a16:creationId xmlns:a16="http://schemas.microsoft.com/office/drawing/2014/main" id="{FE473DF6-B185-2A75-E50D-4A32D9AD44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28CC9A92-C32D-5828-776D-9004494E77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22" name="Line 7">
                <a:extLst>
                  <a:ext uri="{FF2B5EF4-FFF2-40B4-BE49-F238E27FC236}">
                    <a16:creationId xmlns:a16="http://schemas.microsoft.com/office/drawing/2014/main" id="{8E374950-97FA-E23B-BB8F-044AFA6886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5" name="Line 8">
                <a:extLst>
                  <a:ext uri="{FF2B5EF4-FFF2-40B4-BE49-F238E27FC236}">
                    <a16:creationId xmlns:a16="http://schemas.microsoft.com/office/drawing/2014/main" id="{9002E5CC-41A8-3DB3-0EBF-7FF9A3BDE3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6" name="Line 9">
                <a:extLst>
                  <a:ext uri="{FF2B5EF4-FFF2-40B4-BE49-F238E27FC236}">
                    <a16:creationId xmlns:a16="http://schemas.microsoft.com/office/drawing/2014/main" id="{EA695646-8FA7-B018-2D0C-BB92B9F982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7" name="Line 10">
                <a:extLst>
                  <a:ext uri="{FF2B5EF4-FFF2-40B4-BE49-F238E27FC236}">
                    <a16:creationId xmlns:a16="http://schemas.microsoft.com/office/drawing/2014/main" id="{3DDCE7B4-41B0-E821-9B7F-E28430E3A9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9F69C354-24E0-980E-5299-D17CD3AA65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18" name="Line 13">
                <a:extLst>
                  <a:ext uri="{FF2B5EF4-FFF2-40B4-BE49-F238E27FC236}">
                    <a16:creationId xmlns:a16="http://schemas.microsoft.com/office/drawing/2014/main" id="{BFDDEAD3-457B-BCD7-D57E-E0285DBADE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9" name="Line 14">
                <a:extLst>
                  <a:ext uri="{FF2B5EF4-FFF2-40B4-BE49-F238E27FC236}">
                    <a16:creationId xmlns:a16="http://schemas.microsoft.com/office/drawing/2014/main" id="{67E4F4A5-769F-46D2-D1E9-04B22A51F5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0" name="Line 15">
                <a:extLst>
                  <a:ext uri="{FF2B5EF4-FFF2-40B4-BE49-F238E27FC236}">
                    <a16:creationId xmlns:a16="http://schemas.microsoft.com/office/drawing/2014/main" id="{40466F65-67B0-2862-8DFD-32AFCF8600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1" name="Line 16">
                <a:extLst>
                  <a:ext uri="{FF2B5EF4-FFF2-40B4-BE49-F238E27FC236}">
                    <a16:creationId xmlns:a16="http://schemas.microsoft.com/office/drawing/2014/main" id="{229B20B5-8308-270E-7351-832D083BB6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11" name="Text Box 17">
              <a:extLst>
                <a:ext uri="{FF2B5EF4-FFF2-40B4-BE49-F238E27FC236}">
                  <a16:creationId xmlns:a16="http://schemas.microsoft.com/office/drawing/2014/main" id="{C8C51A5E-1863-3FF6-CBE0-EB354B4BB8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8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a'</a:t>
              </a:r>
            </a:p>
          </p:txBody>
        </p:sp>
        <p:sp>
          <p:nvSpPr>
            <p:cNvPr id="13" name="Text Box 19">
              <a:extLst>
                <a:ext uri="{FF2B5EF4-FFF2-40B4-BE49-F238E27FC236}">
                  <a16:creationId xmlns:a16="http://schemas.microsoft.com/office/drawing/2014/main" id="{98DEE629-608B-5144-F92C-AB407B9E7E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s', a'</a:t>
              </a:r>
            </a:p>
          </p:txBody>
        </p:sp>
        <p:sp>
          <p:nvSpPr>
            <p:cNvPr id="14" name="Text Box 20">
              <a:extLst>
                <a:ext uri="{FF2B5EF4-FFF2-40B4-BE49-F238E27FC236}">
                  <a16:creationId xmlns:a16="http://schemas.microsoft.com/office/drawing/2014/main" id="{FC0E7D98-0802-E296-7F3D-FCB3D48D33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s',a',s</a:t>
              </a:r>
              <a:r>
                <a:rPr kumimoji="0" lang="en-US" altLang="ja-JP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''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" name="AutoShape 21">
              <a:extLst>
                <a:ext uri="{FF2B5EF4-FFF2-40B4-BE49-F238E27FC236}">
                  <a16:creationId xmlns:a16="http://schemas.microsoft.com/office/drawing/2014/main" id="{32F60AE7-9E34-0FAB-A352-AB699305B0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6" name="Text Box 22">
              <a:extLst>
                <a:ext uri="{FF2B5EF4-FFF2-40B4-BE49-F238E27FC236}">
                  <a16:creationId xmlns:a16="http://schemas.microsoft.com/office/drawing/2014/main" id="{1B6ED4F6-FAA1-8C5F-FE65-81D3D4F72B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s''</a:t>
              </a:r>
            </a:p>
          </p:txBody>
        </p:sp>
        <p:sp>
          <p:nvSpPr>
            <p:cNvPr id="17" name="Oval 11">
              <a:extLst>
                <a:ext uri="{FF2B5EF4-FFF2-40B4-BE49-F238E27FC236}">
                  <a16:creationId xmlns:a16="http://schemas.microsoft.com/office/drawing/2014/main" id="{D85024D1-1FC0-9680-2605-3E45342880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grpSp>
        <p:nvGrpSpPr>
          <p:cNvPr id="23" name="Group 4">
            <a:extLst>
              <a:ext uri="{FF2B5EF4-FFF2-40B4-BE49-F238E27FC236}">
                <a16:creationId xmlns:a16="http://schemas.microsoft.com/office/drawing/2014/main" id="{C9EE920D-9EE5-0786-696D-1780E8A36F7C}"/>
              </a:ext>
            </a:extLst>
          </p:cNvPr>
          <p:cNvGrpSpPr>
            <a:grpSpLocks/>
          </p:cNvGrpSpPr>
          <p:nvPr/>
        </p:nvGrpSpPr>
        <p:grpSpPr bwMode="auto">
          <a:xfrm>
            <a:off x="8243189" y="-138152"/>
            <a:ext cx="3735653" cy="3839526"/>
            <a:chOff x="2400" y="1401"/>
            <a:chExt cx="1202" cy="1255"/>
          </a:xfrm>
        </p:grpSpPr>
        <p:sp>
          <p:nvSpPr>
            <p:cNvPr id="24" name="AutoShape 5">
              <a:extLst>
                <a:ext uri="{FF2B5EF4-FFF2-40B4-BE49-F238E27FC236}">
                  <a16:creationId xmlns:a16="http://schemas.microsoft.com/office/drawing/2014/main" id="{C5E1E849-7B24-D886-D976-DB176D8680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49" name="Group 6">
              <a:extLst>
                <a:ext uri="{FF2B5EF4-FFF2-40B4-BE49-F238E27FC236}">
                  <a16:creationId xmlns:a16="http://schemas.microsoft.com/office/drawing/2014/main" id="{20FCD12A-7D6E-DBAE-531E-3AA8B2AFEF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62" name="Line 7">
                <a:extLst>
                  <a:ext uri="{FF2B5EF4-FFF2-40B4-BE49-F238E27FC236}">
                    <a16:creationId xmlns:a16="http://schemas.microsoft.com/office/drawing/2014/main" id="{ED25A8E5-600B-06BD-6AF6-637019D07E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3" name="Line 8">
                <a:extLst>
                  <a:ext uri="{FF2B5EF4-FFF2-40B4-BE49-F238E27FC236}">
                    <a16:creationId xmlns:a16="http://schemas.microsoft.com/office/drawing/2014/main" id="{3C925066-56CF-77DD-286D-2C8635CECE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4" name="Line 9">
                <a:extLst>
                  <a:ext uri="{FF2B5EF4-FFF2-40B4-BE49-F238E27FC236}">
                    <a16:creationId xmlns:a16="http://schemas.microsoft.com/office/drawing/2014/main" id="{20DFAC10-D8B2-541A-9A35-20EDD7D650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5" name="Line 10">
                <a:extLst>
                  <a:ext uri="{FF2B5EF4-FFF2-40B4-BE49-F238E27FC236}">
                    <a16:creationId xmlns:a16="http://schemas.microsoft.com/office/drawing/2014/main" id="{CBCB7E75-F345-636D-D07F-ECD75DCD65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grpSp>
          <p:nvGrpSpPr>
            <p:cNvPr id="50" name="Group 12">
              <a:extLst>
                <a:ext uri="{FF2B5EF4-FFF2-40B4-BE49-F238E27FC236}">
                  <a16:creationId xmlns:a16="http://schemas.microsoft.com/office/drawing/2014/main" id="{55DFADEA-7D15-FECE-1671-600AFE59E6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58" name="Line 13">
                <a:extLst>
                  <a:ext uri="{FF2B5EF4-FFF2-40B4-BE49-F238E27FC236}">
                    <a16:creationId xmlns:a16="http://schemas.microsoft.com/office/drawing/2014/main" id="{7171A550-1368-0181-EC4C-2922014428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59" name="Line 14">
                <a:extLst>
                  <a:ext uri="{FF2B5EF4-FFF2-40B4-BE49-F238E27FC236}">
                    <a16:creationId xmlns:a16="http://schemas.microsoft.com/office/drawing/2014/main" id="{BFC23C88-691D-DBD7-5625-AB665BA3A5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0" name="Line 15">
                <a:extLst>
                  <a:ext uri="{FF2B5EF4-FFF2-40B4-BE49-F238E27FC236}">
                    <a16:creationId xmlns:a16="http://schemas.microsoft.com/office/drawing/2014/main" id="{B29CC94C-5585-D783-0F50-D692A9C16A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1" name="Line 16">
                <a:extLst>
                  <a:ext uri="{FF2B5EF4-FFF2-40B4-BE49-F238E27FC236}">
                    <a16:creationId xmlns:a16="http://schemas.microsoft.com/office/drawing/2014/main" id="{9687018D-7492-B724-1AAD-65DD36162A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51" name="Text Box 17">
              <a:extLst>
                <a:ext uri="{FF2B5EF4-FFF2-40B4-BE49-F238E27FC236}">
                  <a16:creationId xmlns:a16="http://schemas.microsoft.com/office/drawing/2014/main" id="{4F72739F-11F0-3B61-AE1C-678BD7A006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52" name="Text Box 18">
              <a:extLst>
                <a:ext uri="{FF2B5EF4-FFF2-40B4-BE49-F238E27FC236}">
                  <a16:creationId xmlns:a16="http://schemas.microsoft.com/office/drawing/2014/main" id="{02FDDA70-1C4D-5B62-B22D-17A4D85A4E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53" name="Text Box 19">
              <a:extLst>
                <a:ext uri="{FF2B5EF4-FFF2-40B4-BE49-F238E27FC236}">
                  <a16:creationId xmlns:a16="http://schemas.microsoft.com/office/drawing/2014/main" id="{9DEDAFD5-4F28-50F6-1480-7E3202AB6F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54" name="Text Box 20">
              <a:extLst>
                <a:ext uri="{FF2B5EF4-FFF2-40B4-BE49-F238E27FC236}">
                  <a16:creationId xmlns:a16="http://schemas.microsoft.com/office/drawing/2014/main" id="{05011607-BAE5-360A-4A40-0E4477E67B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5" name="AutoShape 21">
              <a:extLst>
                <a:ext uri="{FF2B5EF4-FFF2-40B4-BE49-F238E27FC236}">
                  <a16:creationId xmlns:a16="http://schemas.microsoft.com/office/drawing/2014/main" id="{F737B151-0982-4748-1FB3-78A986AF90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6" name="Text Box 22">
              <a:extLst>
                <a:ext uri="{FF2B5EF4-FFF2-40B4-BE49-F238E27FC236}">
                  <a16:creationId xmlns:a16="http://schemas.microsoft.com/office/drawing/2014/main" id="{E34681F4-5E34-CA78-78BD-D6BF667C6F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7" name="Oval 11">
              <a:extLst>
                <a:ext uri="{FF2B5EF4-FFF2-40B4-BE49-F238E27FC236}">
                  <a16:creationId xmlns:a16="http://schemas.microsoft.com/office/drawing/2014/main" id="{2ED9CF49-D55F-268E-AAC9-FCA64330AC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4E3ADD1-9F52-3305-34F0-33DEEB6E9557}"/>
              </a:ext>
            </a:extLst>
          </p:cNvPr>
          <p:cNvSpPr/>
          <p:nvPr/>
        </p:nvSpPr>
        <p:spPr>
          <a:xfrm>
            <a:off x="8027082" y="3223002"/>
            <a:ext cx="3951760" cy="3870322"/>
          </a:xfrm>
          <a:prstGeom prst="rect">
            <a:avLst/>
          </a:prstGeom>
          <a:solidFill>
            <a:schemeClr val="bg1">
              <a:alpha val="60000"/>
            </a:scheme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7A49274-8C32-A038-426F-DBAD1852E7FC}"/>
                  </a:ext>
                </a:extLst>
              </p:cNvPr>
              <p:cNvSpPr/>
              <p:nvPr/>
            </p:nvSpPr>
            <p:spPr>
              <a:xfrm>
                <a:off x="239075" y="1006476"/>
                <a:ext cx="5032660" cy="1137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7A49274-8C32-A038-426F-DBAD1852E7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075" y="1006476"/>
                <a:ext cx="5032660" cy="11378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>
            <a:extLst>
              <a:ext uri="{FF2B5EF4-FFF2-40B4-BE49-F238E27FC236}">
                <a16:creationId xmlns:a16="http://schemas.microsoft.com/office/drawing/2014/main" id="{3ACFC725-01B3-B6A2-615A-D9C3037DE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</a:t>
            </a:r>
            <a:r>
              <a:rPr lang="en-US" dirty="0" err="1"/>
              <a:t>Expectimax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1F1C204-AD42-DA3A-3E1D-4C62485E1356}"/>
                  </a:ext>
                </a:extLst>
              </p:cNvPr>
              <p:cNvSpPr/>
              <p:nvPr/>
            </p:nvSpPr>
            <p:spPr>
              <a:xfrm>
                <a:off x="280402" y="1945914"/>
                <a:ext cx="7136642" cy="2430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With rewards: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1F1C204-AD42-DA3A-3E1D-4C62485E13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02" y="1945914"/>
                <a:ext cx="7136642" cy="2430537"/>
              </a:xfrm>
              <a:prstGeom prst="rect">
                <a:avLst/>
              </a:prstGeom>
              <a:blipFill>
                <a:blip r:embed="rId3"/>
                <a:stretch>
                  <a:fillRect l="-1793" t="-2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6A7DB12-39C0-2C63-048D-B41085499E1C}"/>
                  </a:ext>
                </a:extLst>
              </p:cNvPr>
              <p:cNvSpPr/>
              <p:nvPr/>
            </p:nvSpPr>
            <p:spPr>
              <a:xfrm>
                <a:off x="220665" y="3429000"/>
                <a:ext cx="7654487" cy="2430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With discount factor: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6A7DB12-39C0-2C63-048D-B41085499E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665" y="3429000"/>
                <a:ext cx="7654487" cy="2430537"/>
              </a:xfrm>
              <a:prstGeom prst="rect">
                <a:avLst/>
              </a:prstGeom>
              <a:blipFill>
                <a:blip r:embed="rId4"/>
                <a:stretch>
                  <a:fillRect l="-1592" t="-2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20">
                <a:extLst>
                  <a:ext uri="{FF2B5EF4-FFF2-40B4-BE49-F238E27FC236}">
                    <a16:creationId xmlns:a16="http://schemas.microsoft.com/office/drawing/2014/main" id="{D46E6121-E8FC-2FA7-03D2-13B00360DA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47095" y="3104361"/>
                <a:ext cx="1566364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3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γ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4" name="Text Box 20">
                <a:extLst>
                  <a:ext uri="{FF2B5EF4-FFF2-40B4-BE49-F238E27FC236}">
                    <a16:creationId xmlns:a16="http://schemas.microsoft.com/office/drawing/2014/main" id="{D46E6121-E8FC-2FA7-03D2-13B00360DA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7095" y="3104361"/>
                <a:ext cx="1566364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4708A9CF-2AA0-26DC-4121-D99845EF26D0}"/>
              </a:ext>
            </a:extLst>
          </p:cNvPr>
          <p:cNvSpPr/>
          <p:nvPr/>
        </p:nvSpPr>
        <p:spPr>
          <a:xfrm>
            <a:off x="8195983" y="6314669"/>
            <a:ext cx="3621250" cy="791320"/>
          </a:xfrm>
          <a:prstGeom prst="rect">
            <a:avLst/>
          </a:prstGeom>
          <a:solidFill>
            <a:schemeClr val="bg1">
              <a:alpha val="7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 Box 20">
                <a:extLst>
                  <a:ext uri="{FF2B5EF4-FFF2-40B4-BE49-F238E27FC236}">
                    <a16:creationId xmlns:a16="http://schemas.microsoft.com/office/drawing/2014/main" id="{A9EE5D2C-3D28-8392-8899-E367735C55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85486" y="6201667"/>
                <a:ext cx="1566364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3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>
                              <a:lumMod val="40000"/>
                              <a:lumOff val="60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γ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29" name="Text Box 20">
                <a:extLst>
                  <a:ext uri="{FF2B5EF4-FFF2-40B4-BE49-F238E27FC236}">
                    <a16:creationId xmlns:a16="http://schemas.microsoft.com/office/drawing/2014/main" id="{A9EE5D2C-3D28-8392-8899-E367735C5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85486" y="6201667"/>
                <a:ext cx="1566364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263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8" grpId="0" animBg="1"/>
      <p:bldP spid="2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5684F-C7A2-F9CC-2061-B7EBA61D0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B0BB59-ABC8-69E4-C414-BEC8D1AE85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MDP Setup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 err="1">
                    <a:solidFill>
                      <a:schemeClr val="tx1"/>
                    </a:solidFill>
                  </a:rPr>
                  <a:t>Expectimax</a:t>
                </a:r>
                <a:r>
                  <a:rPr lang="en-US" dirty="0">
                    <a:solidFill>
                      <a:schemeClr val="tx1"/>
                    </a:solidFill>
                  </a:rPr>
                  <a:t>: State, actions, non-deterministic transition functions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Example: </a:t>
                </a:r>
                <a:r>
                  <a:rPr lang="en-US" sz="2800" dirty="0" err="1">
                    <a:solidFill>
                      <a:schemeClr val="tx1"/>
                    </a:solidFill>
                  </a:rPr>
                  <a:t>GridWorld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Policies: Mapping states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>
                    <a:solidFill>
                      <a:schemeClr val="tx1"/>
                    </a:solidFill>
                  </a:rPr>
                  <a:t> actions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Rewards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Discounting,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240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Solving MDPs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Value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Policy iteration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B0BB59-ABC8-69E4-C414-BEC8D1AE85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520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2">
            <a:extLst>
              <a:ext uri="{FF2B5EF4-FFF2-40B4-BE49-F238E27FC236}">
                <a16:creationId xmlns:a16="http://schemas.microsoft.com/office/drawing/2014/main" id="{DD824C02-21FD-13EA-26AB-84DB026C2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5924" y="2175307"/>
            <a:ext cx="2289587" cy="1338574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5D0A96-C106-914B-A32D-AFA955316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Outline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A16DBEC-7936-9A4E-EF49-F4F24FDA3E29}"/>
              </a:ext>
            </a:extLst>
          </p:cNvPr>
          <p:cNvGrpSpPr/>
          <p:nvPr/>
        </p:nvGrpSpPr>
        <p:grpSpPr>
          <a:xfrm>
            <a:off x="7126943" y="222902"/>
            <a:ext cx="2076225" cy="1379988"/>
            <a:chOff x="8176798" y="2504920"/>
            <a:chExt cx="3405602" cy="2065380"/>
          </a:xfrm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608CC6D5-021A-9B05-45E0-66776D8F1B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85" t="35396"/>
            <a:stretch/>
          </p:blipFill>
          <p:spPr bwMode="auto">
            <a:xfrm>
              <a:off x="8176798" y="2504920"/>
              <a:ext cx="3405602" cy="2065380"/>
            </a:xfrm>
            <a:prstGeom prst="rect">
              <a:avLst/>
            </a:prstGeom>
            <a:noFill/>
          </p:spPr>
        </p:pic>
        <p:pic>
          <p:nvPicPr>
            <p:cNvPr id="14" name="Picture 3">
              <a:extLst>
                <a:ext uri="{FF2B5EF4-FFF2-40B4-BE49-F238E27FC236}">
                  <a16:creationId xmlns:a16="http://schemas.microsoft.com/office/drawing/2014/main" id="{C33AC422-7B81-5F3B-216E-89C63B4D66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195493" y="3773691"/>
              <a:ext cx="644560" cy="344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4">
              <a:extLst>
                <a:ext uri="{FF2B5EF4-FFF2-40B4-BE49-F238E27FC236}">
                  <a16:creationId xmlns:a16="http://schemas.microsoft.com/office/drawing/2014/main" id="{68D2A434-7537-3E61-5628-3EEA461652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861169" y="3796515"/>
              <a:ext cx="718457" cy="3085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5">
              <a:extLst>
                <a:ext uri="{FF2B5EF4-FFF2-40B4-BE49-F238E27FC236}">
                  <a16:creationId xmlns:a16="http://schemas.microsoft.com/office/drawing/2014/main" id="{39A3D124-2E51-3825-14C8-6253D4DCAA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509689" y="2524332"/>
              <a:ext cx="639299" cy="1152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" descr="C:\Users\Dan\Dropbox\Office\CS 188\Ketrina Art\MDPs\AgentTopDown.png">
              <a:extLst>
                <a:ext uri="{FF2B5EF4-FFF2-40B4-BE49-F238E27FC236}">
                  <a16:creationId xmlns:a16="http://schemas.microsoft.com/office/drawing/2014/main" id="{1BE75050-D861-FFFF-101E-F21AB1E4AF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9471422" y="3581400"/>
              <a:ext cx="815578" cy="762000"/>
            </a:xfrm>
            <a:prstGeom prst="rect">
              <a:avLst/>
            </a:prstGeom>
            <a:noFill/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415C936-1FCF-7DF2-53B9-97EBDB84A8B8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69402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MDPs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6187" y="1667339"/>
            <a:ext cx="7313613" cy="4275797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82C2E2-4136-7688-B681-0BD389121778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3684C-4392-280A-AE95-14E7261CD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199" y="3132278"/>
            <a:ext cx="10515600" cy="2852737"/>
          </a:xfrm>
        </p:spPr>
        <p:txBody>
          <a:bodyPr/>
          <a:lstStyle/>
          <a:p>
            <a:r>
              <a:rPr lang="en-US" dirty="0"/>
              <a:t>Value Iteration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7E7B391-914A-3D9F-A2AA-61151B38B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65116" y="360022"/>
            <a:ext cx="5792986" cy="4010529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7296C2-1012-455B-FFB8-06F2F3A74BB0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75415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sym typeface="Symbol" pitchFamily="18" charset="2"/>
              </a:rPr>
              <a:t>Value Iteration</a:t>
            </a:r>
          </a:p>
        </p:txBody>
      </p:sp>
      <p:sp>
        <p:nvSpPr>
          <p:cNvPr id="17571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11277600" cy="273154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Start with V</a:t>
            </a:r>
            <a:r>
              <a:rPr lang="en-US" sz="2400" baseline="-25000" dirty="0">
                <a:ea typeface="ＭＳ Ｐゴシック" pitchFamily="34" charset="-128"/>
              </a:rPr>
              <a:t>0</a:t>
            </a:r>
            <a:r>
              <a:rPr lang="en-US" sz="2400" dirty="0">
                <a:ea typeface="ＭＳ Ｐゴシック" pitchFamily="34" charset="-128"/>
              </a:rPr>
              <a:t>(s) = 0: no time steps left means an expected reward sum of zero</a:t>
            </a:r>
          </a:p>
          <a:p>
            <a:pPr lvl="2">
              <a:lnSpc>
                <a:spcPct val="80000"/>
              </a:lnSpc>
            </a:pPr>
            <a:endParaRPr lang="en-US" sz="16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Given vector of </a:t>
            </a:r>
            <a:r>
              <a:rPr lang="en-US" sz="2400" dirty="0" err="1">
                <a:ea typeface="ＭＳ Ｐゴシック" pitchFamily="34" charset="-128"/>
              </a:rPr>
              <a:t>V</a:t>
            </a:r>
            <a:r>
              <a:rPr lang="en-US" sz="2400" baseline="-25000" dirty="0" err="1">
                <a:ea typeface="ＭＳ Ｐゴシック" pitchFamily="34" charset="-128"/>
              </a:rPr>
              <a:t>k</a:t>
            </a:r>
            <a:r>
              <a:rPr lang="en-US" sz="2400" dirty="0">
                <a:ea typeface="ＭＳ Ｐゴシック" pitchFamily="34" charset="-128"/>
              </a:rPr>
              <a:t>(s) values, do one ply of expectimax from each state: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Repeat until convergence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000" dirty="0">
              <a:ea typeface="ＭＳ Ｐゴシック" pitchFamily="34" charset="-128"/>
            </a:endParaRPr>
          </a:p>
        </p:txBody>
      </p:sp>
      <p:pic>
        <p:nvPicPr>
          <p:cNvPr id="29" name="Picture 2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169987" y="2874510"/>
            <a:ext cx="7266933" cy="690930"/>
          </a:xfrm>
          <a:prstGeom prst="rect">
            <a:avLst/>
          </a:prstGeom>
          <a:noFill/>
          <a:ln/>
          <a:effectLst/>
        </p:spPr>
      </p:pic>
      <p:sp>
        <p:nvSpPr>
          <p:cNvPr id="27" name="Isosceles Triangle 26"/>
          <p:cNvSpPr/>
          <p:nvPr/>
        </p:nvSpPr>
        <p:spPr>
          <a:xfrm>
            <a:off x="9601200" y="4495800"/>
            <a:ext cx="1600200" cy="1752600"/>
          </a:xfrm>
          <a:prstGeom prst="triangle">
            <a:avLst/>
          </a:prstGeom>
          <a:solidFill>
            <a:srgbClr val="8F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46D2BE-CD45-2BE7-08F6-27503A9924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896" y="4476510"/>
            <a:ext cx="1841266" cy="15526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D33B3C-6F60-5E21-2E4D-A6B19A6E36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5431" y="4476510"/>
            <a:ext cx="1841266" cy="1570908"/>
          </a:xfrm>
          <a:prstGeom prst="rect">
            <a:avLst/>
          </a:prstGeom>
        </p:spPr>
      </p:pic>
      <p:pic>
        <p:nvPicPr>
          <p:cNvPr id="4" name="Picture 3" descr="Screen Shot 2014-08-10 at 7.49.20 PM.png">
            <a:extLst>
              <a:ext uri="{FF2B5EF4-FFF2-40B4-BE49-F238E27FC236}">
                <a16:creationId xmlns:a16="http://schemas.microsoft.com/office/drawing/2014/main" id="{17796A98-F0A7-D8CF-0250-9F6A88B68B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" t="7592" r="4101" b="8593"/>
          <a:stretch/>
        </p:blipFill>
        <p:spPr>
          <a:xfrm>
            <a:off x="7036526" y="4478480"/>
            <a:ext cx="1873197" cy="1568938"/>
          </a:xfrm>
          <a:prstGeom prst="rect">
            <a:avLst/>
          </a:prstGeom>
        </p:spPr>
      </p:pic>
      <p:pic>
        <p:nvPicPr>
          <p:cNvPr id="5" name="Picture 4" descr="Screen Shot 2014-08-10 at 7.47.46 PM.png">
            <a:extLst>
              <a:ext uri="{FF2B5EF4-FFF2-40B4-BE49-F238E27FC236}">
                <a16:creationId xmlns:a16="http://schemas.microsoft.com/office/drawing/2014/main" id="{18237B79-E87C-1EAB-E55E-A863FF66A8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" t="8329" r="4888" b="8688"/>
          <a:stretch/>
        </p:blipFill>
        <p:spPr>
          <a:xfrm>
            <a:off x="606360" y="4476510"/>
            <a:ext cx="1841267" cy="15435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27B120-0567-77C2-0322-698A95085846}"/>
              </a:ext>
            </a:extLst>
          </p:cNvPr>
          <p:cNvSpPr txBox="1"/>
          <p:nvPr/>
        </p:nvSpPr>
        <p:spPr>
          <a:xfrm>
            <a:off x="6416523" y="4744923"/>
            <a:ext cx="7669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...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 10">
            <a:extLst>
              <a:ext uri="{FF2B5EF4-FFF2-40B4-BE49-F238E27FC236}">
                <a16:creationId xmlns:a16="http://schemas.microsoft.com/office/drawing/2014/main" id="{C24CBA82-62DD-CFA9-133A-DEEB6A4C81E1}"/>
              </a:ext>
            </a:extLst>
          </p:cNvPr>
          <p:cNvGrpSpPr>
            <a:grpSpLocks/>
          </p:cNvGrpSpPr>
          <p:nvPr/>
        </p:nvGrpSpPr>
        <p:grpSpPr bwMode="auto">
          <a:xfrm>
            <a:off x="9220200" y="2286001"/>
            <a:ext cx="2286000" cy="2214564"/>
            <a:chOff x="2400" y="1401"/>
            <a:chExt cx="1440" cy="1395"/>
          </a:xfrm>
        </p:grpSpPr>
        <p:sp>
          <p:nvSpPr>
            <p:cNvPr id="28" name="AutoShape 11">
              <a:extLst>
                <a:ext uri="{FF2B5EF4-FFF2-40B4-BE49-F238E27FC236}">
                  <a16:creationId xmlns:a16="http://schemas.microsoft.com/office/drawing/2014/main" id="{5B1CEE7E-883C-5334-F1F9-31843A3F1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F29C6C66-CCEC-3DEF-E457-9330229ECD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2" name="Line 13">
                <a:extLst>
                  <a:ext uri="{FF2B5EF4-FFF2-40B4-BE49-F238E27FC236}">
                    <a16:creationId xmlns:a16="http://schemas.microsoft.com/office/drawing/2014/main" id="{3E930230-3150-2C14-D1F5-D51796766D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3" name="Line 14">
                <a:extLst>
                  <a:ext uri="{FF2B5EF4-FFF2-40B4-BE49-F238E27FC236}">
                    <a16:creationId xmlns:a16="http://schemas.microsoft.com/office/drawing/2014/main" id="{9432C1C6-60A7-27DC-967D-96B1B40DEF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4" name="Line 15">
                <a:extLst>
                  <a:ext uri="{FF2B5EF4-FFF2-40B4-BE49-F238E27FC236}">
                    <a16:creationId xmlns:a16="http://schemas.microsoft.com/office/drawing/2014/main" id="{EFC9BDC6-B54B-9E9B-4175-0DA00E0D1B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5" name="Line 16">
                <a:extLst>
                  <a:ext uri="{FF2B5EF4-FFF2-40B4-BE49-F238E27FC236}">
                    <a16:creationId xmlns:a16="http://schemas.microsoft.com/office/drawing/2014/main" id="{9E4ABBE0-20E3-E363-B1AE-D71DDA21CA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31" name="Oval 17">
              <a:extLst>
                <a:ext uri="{FF2B5EF4-FFF2-40B4-BE49-F238E27FC236}">
                  <a16:creationId xmlns:a16="http://schemas.microsoft.com/office/drawing/2014/main" id="{F26CE307-C687-D775-F010-5DF0AD32D3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32" name="Group 18">
              <a:extLst>
                <a:ext uri="{FF2B5EF4-FFF2-40B4-BE49-F238E27FC236}">
                  <a16:creationId xmlns:a16="http://schemas.microsoft.com/office/drawing/2014/main" id="{024D2512-E88F-FA23-9C4A-7585C446D3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8" name="Line 19">
                <a:extLst>
                  <a:ext uri="{FF2B5EF4-FFF2-40B4-BE49-F238E27FC236}">
                    <a16:creationId xmlns:a16="http://schemas.microsoft.com/office/drawing/2014/main" id="{A73810A7-CDB2-A266-A881-B308A4D7B2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9" name="Line 20">
                <a:extLst>
                  <a:ext uri="{FF2B5EF4-FFF2-40B4-BE49-F238E27FC236}">
                    <a16:creationId xmlns:a16="http://schemas.microsoft.com/office/drawing/2014/main" id="{45CE92F3-AA8C-2492-FEA1-E068E82B98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0" name="Line 21">
                <a:extLst>
                  <a:ext uri="{FF2B5EF4-FFF2-40B4-BE49-F238E27FC236}">
                    <a16:creationId xmlns:a16="http://schemas.microsoft.com/office/drawing/2014/main" id="{FD299E7B-EC69-EB42-2480-7A56F468CC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1" name="Line 22">
                <a:extLst>
                  <a:ext uri="{FF2B5EF4-FFF2-40B4-BE49-F238E27FC236}">
                    <a16:creationId xmlns:a16="http://schemas.microsoft.com/office/drawing/2014/main" id="{690D502D-1DBA-3576-9D3E-F9D16DC84D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33" name="Text Box 23">
              <a:extLst>
                <a:ext uri="{FF2B5EF4-FFF2-40B4-BE49-F238E27FC236}">
                  <a16:creationId xmlns:a16="http://schemas.microsoft.com/office/drawing/2014/main" id="{5E68B5E7-4301-CEFB-D0C9-2F1ED21820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1680"/>
              <a:ext cx="12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34" name="Text Box 24">
              <a:extLst>
                <a:ext uri="{FF2B5EF4-FFF2-40B4-BE49-F238E27FC236}">
                  <a16:creationId xmlns:a16="http://schemas.microsoft.com/office/drawing/2014/main" id="{DC3A5957-FBF1-D216-C245-59D27AF2B4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62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k+1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(s)</a:t>
              </a:r>
            </a:p>
          </p:txBody>
        </p:sp>
        <p:sp>
          <p:nvSpPr>
            <p:cNvPr id="35" name="Text Box 25">
              <a:extLst>
                <a:ext uri="{FF2B5EF4-FFF2-40B4-BE49-F238E27FC236}">
                  <a16:creationId xmlns:a16="http://schemas.microsoft.com/office/drawing/2014/main" id="{9F9AE35A-74B1-35CE-F473-D7989AE588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1920"/>
              <a:ext cx="55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36" name="Text Box 26">
              <a:extLst>
                <a:ext uri="{FF2B5EF4-FFF2-40B4-BE49-F238E27FC236}">
                  <a16:creationId xmlns:a16="http://schemas.microsoft.com/office/drawing/2014/main" id="{B50274CF-50C4-07B4-D091-EDD853EBFE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8" y="2265"/>
              <a:ext cx="50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7" name="Text Box 28">
              <a:extLst>
                <a:ext uri="{FF2B5EF4-FFF2-40B4-BE49-F238E27FC236}">
                  <a16:creationId xmlns:a16="http://schemas.microsoft.com/office/drawing/2014/main" id="{8EBBB1C8-371B-D79D-D9A1-0AD7CCD7AF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9" y="2505"/>
              <a:ext cx="667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(s’</a:t>
              </a:r>
              <a:r>
                <a:rPr kumimoji="0" lang="en-US" altLang="ja-JP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54DD1E5-03D8-B718-12B2-ECF34C87550F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729584443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sym typeface="Symbol" pitchFamily="18" charset="2"/>
              </a:rPr>
              <a:t>Value Iteration</a:t>
            </a:r>
          </a:p>
        </p:txBody>
      </p:sp>
      <p:sp>
        <p:nvSpPr>
          <p:cNvPr id="17571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11277600" cy="4800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Start with V</a:t>
            </a:r>
            <a:r>
              <a:rPr lang="en-US" sz="2400" baseline="-25000" dirty="0">
                <a:ea typeface="ＭＳ Ｐゴシック" pitchFamily="34" charset="-128"/>
              </a:rPr>
              <a:t>0</a:t>
            </a:r>
            <a:r>
              <a:rPr lang="en-US" sz="2400" dirty="0">
                <a:ea typeface="ＭＳ Ｐゴシック" pitchFamily="34" charset="-128"/>
              </a:rPr>
              <a:t>(s) = 0: no time steps left means an expected reward sum of zero</a:t>
            </a:r>
          </a:p>
          <a:p>
            <a:pPr lvl="2">
              <a:lnSpc>
                <a:spcPct val="80000"/>
              </a:lnSpc>
            </a:pPr>
            <a:endParaRPr lang="en-US" sz="16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Given vector of </a:t>
            </a:r>
            <a:r>
              <a:rPr lang="en-US" sz="2400" dirty="0" err="1">
                <a:ea typeface="ＭＳ Ｐゴシック" pitchFamily="34" charset="-128"/>
              </a:rPr>
              <a:t>V</a:t>
            </a:r>
            <a:r>
              <a:rPr lang="en-US" sz="2400" baseline="-25000" dirty="0" err="1">
                <a:ea typeface="ＭＳ Ｐゴシック" pitchFamily="34" charset="-128"/>
              </a:rPr>
              <a:t>k</a:t>
            </a:r>
            <a:r>
              <a:rPr lang="en-US" sz="2400" dirty="0">
                <a:ea typeface="ＭＳ Ｐゴシック" pitchFamily="34" charset="-128"/>
              </a:rPr>
              <a:t>(s) values, do one ply of expectimax from each state: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Repeat until convergence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Theorem: will converge to unique optimal values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Basic idea: approximations get refined towards optimal values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dirty="0">
              <a:ea typeface="ＭＳ Ｐゴシック" pitchFamily="34" charset="-128"/>
            </a:endParaRPr>
          </a:p>
        </p:txBody>
      </p:sp>
      <p:pic>
        <p:nvPicPr>
          <p:cNvPr id="29" name="Picture 2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169987" y="2874510"/>
            <a:ext cx="7266933" cy="690930"/>
          </a:xfrm>
          <a:prstGeom prst="rect">
            <a:avLst/>
          </a:prstGeom>
          <a:noFill/>
          <a:ln/>
          <a:effectLst/>
        </p:spPr>
      </p:pic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9220200" y="2286001"/>
            <a:ext cx="2286000" cy="2214564"/>
            <a:chOff x="2400" y="1401"/>
            <a:chExt cx="1440" cy="1395"/>
          </a:xfrm>
        </p:grpSpPr>
        <p:sp>
          <p:nvSpPr>
            <p:cNvPr id="9" name="AutoShape 11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3" name="Line 13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4" name="Line 14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5" name="Line 15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6" name="Line 16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11" name="Oval 17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12" name="Group 18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19" name="Line 19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0" name="Line 20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1" name="Line 21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2" name="Line 22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13" name="Text Box 23"/>
            <p:cNvSpPr txBox="1">
              <a:spLocks noChangeArrowheads="1"/>
            </p:cNvSpPr>
            <p:nvPr/>
          </p:nvSpPr>
          <p:spPr bwMode="auto">
            <a:xfrm>
              <a:off x="3024" y="1680"/>
              <a:ext cx="12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14" name="Text Box 24"/>
            <p:cNvSpPr txBox="1">
              <a:spLocks noChangeArrowheads="1"/>
            </p:cNvSpPr>
            <p:nvPr/>
          </p:nvSpPr>
          <p:spPr bwMode="auto">
            <a:xfrm>
              <a:off x="3216" y="1401"/>
              <a:ext cx="62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k+1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(s)</a:t>
              </a:r>
            </a:p>
          </p:txBody>
        </p:sp>
        <p:sp>
          <p:nvSpPr>
            <p:cNvPr id="15" name="Text Box 25"/>
            <p:cNvSpPr txBox="1">
              <a:spLocks noChangeArrowheads="1"/>
            </p:cNvSpPr>
            <p:nvPr/>
          </p:nvSpPr>
          <p:spPr bwMode="auto">
            <a:xfrm>
              <a:off x="2976" y="1920"/>
              <a:ext cx="55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2568" y="2265"/>
              <a:ext cx="50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8" name="Text Box 28"/>
            <p:cNvSpPr txBox="1">
              <a:spLocks noChangeArrowheads="1"/>
            </p:cNvSpPr>
            <p:nvPr/>
          </p:nvSpPr>
          <p:spPr bwMode="auto">
            <a:xfrm>
              <a:off x="2789" y="2505"/>
              <a:ext cx="667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(s’</a:t>
              </a:r>
              <a:r>
                <a:rPr kumimoji="0" lang="en-US" altLang="ja-JP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27" name="Isosceles Triangle 26"/>
          <p:cNvSpPr/>
          <p:nvPr/>
        </p:nvSpPr>
        <p:spPr>
          <a:xfrm>
            <a:off x="9601200" y="4495800"/>
            <a:ext cx="1600200" cy="1752600"/>
          </a:xfrm>
          <a:prstGeom prst="triangle">
            <a:avLst/>
          </a:prstGeom>
          <a:solidFill>
            <a:srgbClr val="8F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38E0F5-6695-7CEA-4695-068E27D952CC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37257993"/>
      </p:ext>
    </p:extLst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acingSubTree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657600"/>
            <a:ext cx="5803005" cy="2822260"/>
          </a:xfrm>
          <a:prstGeom prst="rect">
            <a:avLst/>
          </a:prstGeom>
        </p:spPr>
      </p:pic>
      <p:cxnSp>
        <p:nvCxnSpPr>
          <p:cNvPr id="951" name="Straight Arrow Connector 10"/>
          <p:cNvCxnSpPr>
            <a:stCxn id="309" idx="2"/>
            <a:endCxn id="313" idx="1"/>
          </p:cNvCxnSpPr>
          <p:nvPr/>
        </p:nvCxnSpPr>
        <p:spPr>
          <a:xfrm>
            <a:off x="7749492" y="1843018"/>
            <a:ext cx="1563311" cy="41090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Time-Limited Values</a:t>
            </a:r>
          </a:p>
        </p:txBody>
      </p:sp>
      <p:grpSp>
        <p:nvGrpSpPr>
          <p:cNvPr id="308" name="Group 43"/>
          <p:cNvGrpSpPr/>
          <p:nvPr/>
        </p:nvGrpSpPr>
        <p:grpSpPr>
          <a:xfrm>
            <a:off x="5268141" y="1524000"/>
            <a:ext cx="6237200" cy="2514600"/>
            <a:chOff x="460604" y="858084"/>
            <a:chExt cx="11931837" cy="4810462"/>
          </a:xfrm>
        </p:grpSpPr>
        <p:pic>
          <p:nvPicPr>
            <p:cNvPr id="309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43363" y="858084"/>
              <a:ext cx="928189" cy="610286"/>
            </a:xfrm>
            <a:prstGeom prst="rect">
              <a:avLst/>
            </a:prstGeom>
            <a:noFill/>
          </p:spPr>
        </p:pic>
        <p:pic>
          <p:nvPicPr>
            <p:cNvPr id="310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12034" y="3044658"/>
              <a:ext cx="1014614" cy="639346"/>
            </a:xfrm>
            <a:prstGeom prst="rect">
              <a:avLst/>
            </a:prstGeom>
            <a:noFill/>
          </p:spPr>
        </p:pic>
        <p:pic>
          <p:nvPicPr>
            <p:cNvPr id="311" name="Picture 2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407647" y="4941331"/>
              <a:ext cx="984794" cy="697467"/>
            </a:xfrm>
            <a:prstGeom prst="rect">
              <a:avLst/>
            </a:prstGeom>
            <a:noFill/>
          </p:spPr>
        </p:pic>
        <p:sp>
          <p:nvSpPr>
            <p:cNvPr id="312" name="Oval 7"/>
            <p:cNvSpPr/>
            <p:nvPr/>
          </p:nvSpPr>
          <p:spPr>
            <a:xfrm>
              <a:off x="1770678" y="220980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3" name="Oval 8"/>
            <p:cNvSpPr/>
            <p:nvPr/>
          </p:nvSpPr>
          <p:spPr>
            <a:xfrm>
              <a:off x="8153453" y="2209801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15" name="Straight Arrow Connector 12"/>
            <p:cNvCxnSpPr>
              <a:stCxn id="309" idx="2"/>
            </p:cNvCxnSpPr>
            <p:nvPr/>
          </p:nvCxnSpPr>
          <p:spPr>
            <a:xfrm flipH="1">
              <a:off x="2030842" y="1468370"/>
              <a:ext cx="3176615" cy="786067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6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566004" y="3044658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17" name="Straight Arrow Connector 16"/>
            <p:cNvCxnSpPr/>
            <p:nvPr/>
          </p:nvCxnSpPr>
          <p:spPr>
            <a:xfrm flipH="1">
              <a:off x="6030098" y="2514601"/>
              <a:ext cx="2275755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Arrow Connector 17"/>
            <p:cNvCxnSpPr/>
            <p:nvPr/>
          </p:nvCxnSpPr>
          <p:spPr>
            <a:xfrm>
              <a:off x="8305854" y="2514601"/>
              <a:ext cx="2413488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9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51203" y="3044658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20" name="Straight Arrow Connector 319"/>
            <p:cNvCxnSpPr>
              <a:endCxn id="319" idx="0"/>
            </p:cNvCxnSpPr>
            <p:nvPr/>
          </p:nvCxnSpPr>
          <p:spPr>
            <a:xfrm flipH="1">
              <a:off x="1915298" y="2435743"/>
              <a:ext cx="7778" cy="608916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1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88129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22" name="Oval 321"/>
            <p:cNvSpPr/>
            <p:nvPr/>
          </p:nvSpPr>
          <p:spPr>
            <a:xfrm>
              <a:off x="76452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3" name="Oval 322"/>
            <p:cNvSpPr/>
            <p:nvPr/>
          </p:nvSpPr>
          <p:spPr>
            <a:xfrm>
              <a:off x="2778807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24" name="Straight Arrow Connector 323"/>
            <p:cNvCxnSpPr>
              <a:stCxn id="319" idx="2"/>
              <a:endCxn id="323" idx="1"/>
            </p:cNvCxnSpPr>
            <p:nvPr/>
          </p:nvCxnSpPr>
          <p:spPr>
            <a:xfrm>
              <a:off x="1915298" y="3654944"/>
              <a:ext cx="908145" cy="50380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Arrow Connector 324"/>
            <p:cNvCxnSpPr>
              <a:stCxn id="319" idx="2"/>
              <a:endCxn id="322" idx="7"/>
            </p:cNvCxnSpPr>
            <p:nvPr/>
          </p:nvCxnSpPr>
          <p:spPr>
            <a:xfrm flipH="1">
              <a:off x="1024684" y="3654944"/>
              <a:ext cx="890614" cy="503807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6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72547" y="502920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27" name="Straight Arrow Connector 326"/>
            <p:cNvCxnSpPr>
              <a:stCxn id="323" idx="4"/>
              <a:endCxn id="326" idx="0"/>
            </p:cNvCxnSpPr>
            <p:nvPr/>
          </p:nvCxnSpPr>
          <p:spPr>
            <a:xfrm flipH="1">
              <a:off x="2236642" y="4418915"/>
              <a:ext cx="694565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Arrow Connector 327"/>
            <p:cNvCxnSpPr>
              <a:stCxn id="323" idx="4"/>
              <a:endCxn id="321" idx="0"/>
            </p:cNvCxnSpPr>
            <p:nvPr/>
          </p:nvCxnSpPr>
          <p:spPr>
            <a:xfrm>
              <a:off x="2931207" y="4418915"/>
              <a:ext cx="66423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9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0604" y="502783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30" name="Straight Arrow Connector 329"/>
            <p:cNvCxnSpPr>
              <a:stCxn id="322" idx="4"/>
              <a:endCxn id="329" idx="0"/>
            </p:cNvCxnSpPr>
            <p:nvPr/>
          </p:nvCxnSpPr>
          <p:spPr>
            <a:xfrm>
              <a:off x="916920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1" name="Oval 330"/>
            <p:cNvSpPr/>
            <p:nvPr/>
          </p:nvSpPr>
          <p:spPr>
            <a:xfrm>
              <a:off x="4863762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32" name="Straight Arrow Connector 331"/>
            <p:cNvCxnSpPr>
              <a:stCxn id="316" idx="2"/>
              <a:endCxn id="331" idx="7"/>
            </p:cNvCxnSpPr>
            <p:nvPr/>
          </p:nvCxnSpPr>
          <p:spPr>
            <a:xfrm flipH="1">
              <a:off x="5123926" y="3654944"/>
              <a:ext cx="906173" cy="503807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3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59846" y="502783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34" name="Straight Arrow Connector 333"/>
            <p:cNvCxnSpPr>
              <a:stCxn id="331" idx="4"/>
              <a:endCxn id="333" idx="0"/>
            </p:cNvCxnSpPr>
            <p:nvPr/>
          </p:nvCxnSpPr>
          <p:spPr>
            <a:xfrm>
              <a:off x="5016162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5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69733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36" name="Oval 335"/>
            <p:cNvSpPr/>
            <p:nvPr/>
          </p:nvSpPr>
          <p:spPr>
            <a:xfrm>
              <a:off x="689484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37" name="Straight Arrow Connector 336"/>
            <p:cNvCxnSpPr>
              <a:stCxn id="316" idx="2"/>
              <a:endCxn id="336" idx="1"/>
            </p:cNvCxnSpPr>
            <p:nvPr/>
          </p:nvCxnSpPr>
          <p:spPr>
            <a:xfrm>
              <a:off x="6030098" y="3654944"/>
              <a:ext cx="909379" cy="50380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8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99923" y="502920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39" name="Straight Arrow Connector 338"/>
            <p:cNvCxnSpPr>
              <a:stCxn id="336" idx="4"/>
              <a:endCxn id="338" idx="0"/>
            </p:cNvCxnSpPr>
            <p:nvPr/>
          </p:nvCxnSpPr>
          <p:spPr>
            <a:xfrm flipH="1">
              <a:off x="6464016" y="4418915"/>
              <a:ext cx="583224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Arrow Connector 339"/>
            <p:cNvCxnSpPr>
              <a:stCxn id="336" idx="4"/>
              <a:endCxn id="335" idx="0"/>
            </p:cNvCxnSpPr>
            <p:nvPr/>
          </p:nvCxnSpPr>
          <p:spPr>
            <a:xfrm>
              <a:off x="7047240" y="4418915"/>
              <a:ext cx="62980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1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920493" y="5028515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42" name="Oval 341"/>
            <p:cNvSpPr/>
            <p:nvPr/>
          </p:nvSpPr>
          <p:spPr>
            <a:xfrm>
              <a:off x="9478656" y="411343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43" name="Straight Arrow Connector 342"/>
            <p:cNvCxnSpPr>
              <a:stCxn id="310" idx="2"/>
              <a:endCxn id="342" idx="7"/>
            </p:cNvCxnSpPr>
            <p:nvPr/>
          </p:nvCxnSpPr>
          <p:spPr>
            <a:xfrm flipH="1">
              <a:off x="9738820" y="3684004"/>
              <a:ext cx="980522" cy="47406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4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549581" y="5028515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45" name="Straight Arrow Connector 344"/>
            <p:cNvCxnSpPr>
              <a:stCxn id="342" idx="4"/>
              <a:endCxn id="344" idx="0"/>
            </p:cNvCxnSpPr>
            <p:nvPr/>
          </p:nvCxnSpPr>
          <p:spPr>
            <a:xfrm flipH="1">
              <a:off x="9013677" y="4418230"/>
              <a:ext cx="617379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Arrow Connector 345"/>
            <p:cNvCxnSpPr>
              <a:stCxn id="342" idx="4"/>
              <a:endCxn id="341" idx="0"/>
            </p:cNvCxnSpPr>
            <p:nvPr/>
          </p:nvCxnSpPr>
          <p:spPr>
            <a:xfrm>
              <a:off x="9631056" y="4418230"/>
              <a:ext cx="796745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7" name="Oval 346"/>
            <p:cNvSpPr/>
            <p:nvPr/>
          </p:nvSpPr>
          <p:spPr>
            <a:xfrm>
              <a:off x="11651969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48" name="Straight Arrow Connector 347"/>
            <p:cNvCxnSpPr>
              <a:stCxn id="310" idx="2"/>
              <a:endCxn id="347" idx="1"/>
            </p:cNvCxnSpPr>
            <p:nvPr/>
          </p:nvCxnSpPr>
          <p:spPr>
            <a:xfrm>
              <a:off x="10719342" y="3684004"/>
              <a:ext cx="977264" cy="47474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Arrow Connector 348"/>
            <p:cNvCxnSpPr>
              <a:stCxn id="347" idx="4"/>
            </p:cNvCxnSpPr>
            <p:nvPr/>
          </p:nvCxnSpPr>
          <p:spPr>
            <a:xfrm>
              <a:off x="11804369" y="4418915"/>
              <a:ext cx="7778" cy="608916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0" name="Rounded Rectangle 349"/>
          <p:cNvSpPr/>
          <p:nvPr/>
        </p:nvSpPr>
        <p:spPr>
          <a:xfrm>
            <a:off x="4953000" y="5867400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1" name="Right Arrow 350"/>
          <p:cNvSpPr/>
          <p:nvPr/>
        </p:nvSpPr>
        <p:spPr>
          <a:xfrm flipH="1">
            <a:off x="4038600" y="6025662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54" name="Picture 35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533400" y="6096000"/>
            <a:ext cx="864620" cy="279057"/>
          </a:xfrm>
          <a:prstGeom prst="rect">
            <a:avLst/>
          </a:prstGeom>
          <a:noFill/>
          <a:ln/>
          <a:effectLst/>
        </p:spPr>
      </p:pic>
      <p:pic>
        <p:nvPicPr>
          <p:cNvPr id="353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6096000"/>
            <a:ext cx="367414" cy="241575"/>
          </a:xfrm>
          <a:prstGeom prst="rect">
            <a:avLst/>
          </a:prstGeom>
          <a:noFill/>
        </p:spPr>
      </p:pic>
      <p:pic>
        <p:nvPicPr>
          <p:cNvPr id="355" name="Picture 354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1649980" y="6096000"/>
            <a:ext cx="864620" cy="279057"/>
          </a:xfrm>
          <a:prstGeom prst="rect">
            <a:avLst/>
          </a:prstGeom>
          <a:noFill/>
          <a:ln/>
          <a:effectLst/>
        </p:spPr>
      </p:pic>
      <p:pic>
        <p:nvPicPr>
          <p:cNvPr id="357" name="Picture 356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2792980" y="6096000"/>
            <a:ext cx="864620" cy="279057"/>
          </a:xfrm>
          <a:prstGeom prst="rect">
            <a:avLst/>
          </a:prstGeom>
          <a:noFill/>
          <a:ln/>
          <a:effectLst/>
        </p:spPr>
      </p:pic>
      <p:pic>
        <p:nvPicPr>
          <p:cNvPr id="359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6051604"/>
            <a:ext cx="389821" cy="276085"/>
          </a:xfrm>
          <a:prstGeom prst="rect">
            <a:avLst/>
          </a:prstGeom>
          <a:noFill/>
        </p:spPr>
      </p:pic>
      <p:pic>
        <p:nvPicPr>
          <p:cNvPr id="360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6087424"/>
            <a:ext cx="401623" cy="253078"/>
          </a:xfrm>
          <a:prstGeom prst="rect">
            <a:avLst/>
          </a:prstGeom>
          <a:noFill/>
        </p:spPr>
      </p:pic>
      <p:sp>
        <p:nvSpPr>
          <p:cNvPr id="361" name="Rounded Rectangle 360"/>
          <p:cNvSpPr/>
          <p:nvPr/>
        </p:nvSpPr>
        <p:spPr>
          <a:xfrm>
            <a:off x="381000" y="5867400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2" name="Rounded Rectangle 361"/>
          <p:cNvSpPr/>
          <p:nvPr/>
        </p:nvSpPr>
        <p:spPr>
          <a:xfrm>
            <a:off x="4953000" y="4724400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3" name="Right Arrow 362"/>
          <p:cNvSpPr/>
          <p:nvPr/>
        </p:nvSpPr>
        <p:spPr>
          <a:xfrm flipH="1">
            <a:off x="4038600" y="4882662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1" name="Picture 370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533144" y="4953000"/>
            <a:ext cx="865130" cy="279221"/>
          </a:xfrm>
          <a:prstGeom prst="rect">
            <a:avLst/>
          </a:prstGeom>
          <a:noFill/>
          <a:ln/>
          <a:effectLst/>
        </p:spPr>
      </p:pic>
      <p:pic>
        <p:nvPicPr>
          <p:cNvPr id="365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4953000"/>
            <a:ext cx="367414" cy="241575"/>
          </a:xfrm>
          <a:prstGeom prst="rect">
            <a:avLst/>
          </a:prstGeom>
          <a:noFill/>
        </p:spPr>
      </p:pic>
      <p:pic>
        <p:nvPicPr>
          <p:cNvPr id="372" name="Picture 371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1649724" y="4953000"/>
            <a:ext cx="865130" cy="279221"/>
          </a:xfrm>
          <a:prstGeom prst="rect">
            <a:avLst/>
          </a:prstGeom>
          <a:noFill/>
          <a:ln/>
          <a:effectLst/>
        </p:spPr>
      </p:pic>
      <p:pic>
        <p:nvPicPr>
          <p:cNvPr id="373" name="Picture 372" descr="TP_tmp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2792724" y="4953000"/>
            <a:ext cx="865130" cy="279221"/>
          </a:xfrm>
          <a:prstGeom prst="rect">
            <a:avLst/>
          </a:prstGeom>
          <a:noFill/>
          <a:ln/>
          <a:effectLst/>
        </p:spPr>
      </p:pic>
      <p:pic>
        <p:nvPicPr>
          <p:cNvPr id="368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4908604"/>
            <a:ext cx="389821" cy="276085"/>
          </a:xfrm>
          <a:prstGeom prst="rect">
            <a:avLst/>
          </a:prstGeom>
          <a:noFill/>
        </p:spPr>
      </p:pic>
      <p:pic>
        <p:nvPicPr>
          <p:cNvPr id="369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4944424"/>
            <a:ext cx="401623" cy="253078"/>
          </a:xfrm>
          <a:prstGeom prst="rect">
            <a:avLst/>
          </a:prstGeom>
          <a:noFill/>
        </p:spPr>
      </p:pic>
      <p:sp>
        <p:nvSpPr>
          <p:cNvPr id="370" name="Rounded Rectangle 369"/>
          <p:cNvSpPr/>
          <p:nvPr/>
        </p:nvSpPr>
        <p:spPr>
          <a:xfrm>
            <a:off x="381000" y="4724400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4" name="Rounded Rectangle 373"/>
          <p:cNvSpPr/>
          <p:nvPr/>
        </p:nvSpPr>
        <p:spPr>
          <a:xfrm>
            <a:off x="4953000" y="3597302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5" name="Right Arrow 374"/>
          <p:cNvSpPr/>
          <p:nvPr/>
        </p:nvSpPr>
        <p:spPr>
          <a:xfrm flipH="1">
            <a:off x="4038600" y="3755564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3" name="Picture 382" descr="TP_tmp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532889" y="3825902"/>
            <a:ext cx="865640" cy="279386"/>
          </a:xfrm>
          <a:prstGeom prst="rect">
            <a:avLst/>
          </a:prstGeom>
          <a:noFill/>
          <a:ln/>
          <a:effectLst/>
        </p:spPr>
      </p:pic>
      <p:pic>
        <p:nvPicPr>
          <p:cNvPr id="377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3825902"/>
            <a:ext cx="367414" cy="241575"/>
          </a:xfrm>
          <a:prstGeom prst="rect">
            <a:avLst/>
          </a:prstGeom>
          <a:noFill/>
        </p:spPr>
      </p:pic>
      <p:pic>
        <p:nvPicPr>
          <p:cNvPr id="384" name="Picture 383" descr="TP_tmp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1649469" y="3825902"/>
            <a:ext cx="865640" cy="279386"/>
          </a:xfrm>
          <a:prstGeom prst="rect">
            <a:avLst/>
          </a:prstGeom>
          <a:noFill/>
          <a:ln/>
          <a:effectLst/>
        </p:spPr>
      </p:pic>
      <p:pic>
        <p:nvPicPr>
          <p:cNvPr id="385" name="Picture 384" descr="TP_tmp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2792468" y="3825902"/>
            <a:ext cx="865640" cy="279386"/>
          </a:xfrm>
          <a:prstGeom prst="rect">
            <a:avLst/>
          </a:prstGeom>
          <a:noFill/>
          <a:ln/>
          <a:effectLst/>
        </p:spPr>
      </p:pic>
      <p:pic>
        <p:nvPicPr>
          <p:cNvPr id="380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3781506"/>
            <a:ext cx="389821" cy="276085"/>
          </a:xfrm>
          <a:prstGeom prst="rect">
            <a:avLst/>
          </a:prstGeom>
          <a:noFill/>
        </p:spPr>
      </p:pic>
      <p:pic>
        <p:nvPicPr>
          <p:cNvPr id="381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3817326"/>
            <a:ext cx="401623" cy="253078"/>
          </a:xfrm>
          <a:prstGeom prst="rect">
            <a:avLst/>
          </a:prstGeom>
          <a:noFill/>
        </p:spPr>
      </p:pic>
      <p:sp>
        <p:nvSpPr>
          <p:cNvPr id="382" name="Rounded Rectangle 381"/>
          <p:cNvSpPr/>
          <p:nvPr/>
        </p:nvSpPr>
        <p:spPr>
          <a:xfrm>
            <a:off x="381000" y="3597302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6" name="Rounded Rectangle 385"/>
          <p:cNvSpPr/>
          <p:nvPr/>
        </p:nvSpPr>
        <p:spPr>
          <a:xfrm>
            <a:off x="4953000" y="2474845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7" name="Right Arrow 386"/>
          <p:cNvSpPr/>
          <p:nvPr/>
        </p:nvSpPr>
        <p:spPr>
          <a:xfrm flipH="1">
            <a:off x="4038600" y="2633107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9" name="Picture 398" descr="TP_tmp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532633" y="2703445"/>
            <a:ext cx="866151" cy="279551"/>
          </a:xfrm>
          <a:prstGeom prst="rect">
            <a:avLst/>
          </a:prstGeom>
          <a:noFill/>
          <a:ln/>
          <a:effectLst/>
        </p:spPr>
      </p:pic>
      <p:pic>
        <p:nvPicPr>
          <p:cNvPr id="389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2703445"/>
            <a:ext cx="367414" cy="241575"/>
          </a:xfrm>
          <a:prstGeom prst="rect">
            <a:avLst/>
          </a:prstGeom>
          <a:noFill/>
        </p:spPr>
      </p:pic>
      <p:pic>
        <p:nvPicPr>
          <p:cNvPr id="400" name="Picture 399" descr="TP_tmp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1649213" y="2703445"/>
            <a:ext cx="866151" cy="279551"/>
          </a:xfrm>
          <a:prstGeom prst="rect">
            <a:avLst/>
          </a:prstGeom>
          <a:noFill/>
          <a:ln/>
          <a:effectLst/>
        </p:spPr>
      </p:pic>
      <p:pic>
        <p:nvPicPr>
          <p:cNvPr id="401" name="Picture 400" descr="TP_tmp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2792212" y="2703445"/>
            <a:ext cx="866151" cy="279551"/>
          </a:xfrm>
          <a:prstGeom prst="rect">
            <a:avLst/>
          </a:prstGeom>
          <a:noFill/>
          <a:ln/>
          <a:effectLst/>
        </p:spPr>
      </p:pic>
      <p:pic>
        <p:nvPicPr>
          <p:cNvPr id="392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2659049"/>
            <a:ext cx="389821" cy="276085"/>
          </a:xfrm>
          <a:prstGeom prst="rect">
            <a:avLst/>
          </a:prstGeom>
          <a:noFill/>
        </p:spPr>
      </p:pic>
      <p:pic>
        <p:nvPicPr>
          <p:cNvPr id="393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2694869"/>
            <a:ext cx="401623" cy="253078"/>
          </a:xfrm>
          <a:prstGeom prst="rect">
            <a:avLst/>
          </a:prstGeom>
          <a:noFill/>
        </p:spPr>
      </p:pic>
      <p:sp>
        <p:nvSpPr>
          <p:cNvPr id="394" name="Rounded Rectangle 393"/>
          <p:cNvSpPr/>
          <p:nvPr/>
        </p:nvSpPr>
        <p:spPr>
          <a:xfrm>
            <a:off x="381000" y="2474845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2" name="Rounded Rectangle 401"/>
          <p:cNvSpPr/>
          <p:nvPr/>
        </p:nvSpPr>
        <p:spPr>
          <a:xfrm>
            <a:off x="4953000" y="1371600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3" name="Right Arrow 402"/>
          <p:cNvSpPr/>
          <p:nvPr/>
        </p:nvSpPr>
        <p:spPr>
          <a:xfrm flipH="1">
            <a:off x="4038600" y="1529862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54" name="Picture 953" descr="TP_tmp.png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532377" y="1600200"/>
            <a:ext cx="866662" cy="279716"/>
          </a:xfrm>
          <a:prstGeom prst="rect">
            <a:avLst/>
          </a:prstGeom>
          <a:noFill/>
          <a:ln/>
          <a:effectLst/>
        </p:spPr>
      </p:pic>
      <p:pic>
        <p:nvPicPr>
          <p:cNvPr id="405" name="Picture 2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1600200"/>
            <a:ext cx="367414" cy="241575"/>
          </a:xfrm>
          <a:prstGeom prst="rect">
            <a:avLst/>
          </a:prstGeom>
          <a:noFill/>
        </p:spPr>
      </p:pic>
      <p:pic>
        <p:nvPicPr>
          <p:cNvPr id="955" name="Picture 954" descr="TP_tmp.png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1648957" y="1600200"/>
            <a:ext cx="866662" cy="279716"/>
          </a:xfrm>
          <a:prstGeom prst="rect">
            <a:avLst/>
          </a:prstGeom>
          <a:noFill/>
          <a:ln/>
          <a:effectLst/>
        </p:spPr>
      </p:pic>
      <p:pic>
        <p:nvPicPr>
          <p:cNvPr id="956" name="Picture 955" descr="TP_tmp.png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2791956" y="1600200"/>
            <a:ext cx="866662" cy="279716"/>
          </a:xfrm>
          <a:prstGeom prst="rect">
            <a:avLst/>
          </a:prstGeom>
          <a:noFill/>
          <a:ln/>
          <a:effectLst/>
        </p:spPr>
      </p:pic>
      <p:pic>
        <p:nvPicPr>
          <p:cNvPr id="408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1555804"/>
            <a:ext cx="389821" cy="276085"/>
          </a:xfrm>
          <a:prstGeom prst="rect">
            <a:avLst/>
          </a:prstGeom>
          <a:noFill/>
        </p:spPr>
      </p:pic>
      <p:pic>
        <p:nvPicPr>
          <p:cNvPr id="409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1591624"/>
            <a:ext cx="401623" cy="253078"/>
          </a:xfrm>
          <a:prstGeom prst="rect">
            <a:avLst/>
          </a:prstGeom>
          <a:noFill/>
        </p:spPr>
      </p:pic>
      <p:sp>
        <p:nvSpPr>
          <p:cNvPr id="410" name="Rounded Rectangle 409"/>
          <p:cNvSpPr/>
          <p:nvPr/>
        </p:nvSpPr>
        <p:spPr>
          <a:xfrm>
            <a:off x="381000" y="1371600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63C6F5-0C89-CA9E-28F6-6ABCE9A6D331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56681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" grpId="0" animBg="1"/>
      <p:bldP spid="351" grpId="0" animBg="1"/>
      <p:bldP spid="361" grpId="0" animBg="1"/>
      <p:bldP spid="362" grpId="0" animBg="1"/>
      <p:bldP spid="363" grpId="0" animBg="1"/>
      <p:bldP spid="370" grpId="0" animBg="1"/>
      <p:bldP spid="374" grpId="0" animBg="1"/>
      <p:bldP spid="375" grpId="0" animBg="1"/>
      <p:bldP spid="382" grpId="0" animBg="1"/>
      <p:bldP spid="386" grpId="0" animBg="1"/>
      <p:bldP spid="387" grpId="0" animBg="1"/>
      <p:bldP spid="394" grpId="0" animBg="1"/>
      <p:bldP spid="402" grpId="0" animBg="1"/>
      <p:bldP spid="403" grpId="0" animBg="1"/>
      <p:bldP spid="4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74828-F257-D797-0B3F-A501AE469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AA24C-6A54-A438-D6AD-F23BCA758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Value Iteration</a:t>
            </a:r>
          </a:p>
        </p:txBody>
      </p:sp>
      <p:pic>
        <p:nvPicPr>
          <p:cNvPr id="39" name="Content Placeholder 38" descr="TP_tmp.png">
            <a:extLst>
              <a:ext uri="{FF2B5EF4-FFF2-40B4-BE49-F238E27FC236}">
                <a16:creationId xmlns:a16="http://schemas.microsoft.com/office/drawing/2014/main" id="{69E14D15-E265-255B-1654-026A130F268F}"/>
              </a:ext>
            </a:extLst>
          </p:cNvPr>
          <p:cNvPicPr>
            <a:picLocks noGrp="1" noChangeAspect="1"/>
          </p:cNvPicPr>
          <p:nvPr>
            <p:ph idx="1"/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390505" y="4698192"/>
            <a:ext cx="254808" cy="254808"/>
          </a:xfrm>
          <a:noFill/>
          <a:ln>
            <a:noFill/>
          </a:ln>
          <a:effectLst/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48BD0BA-9E35-88A3-C876-A45E272D4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92896" y="1111196"/>
            <a:ext cx="668678" cy="439656"/>
          </a:xfrm>
          <a:prstGeom prst="rect">
            <a:avLst/>
          </a:prstGeom>
          <a:noFill/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CC9289DD-C5A7-B8C4-2CA8-4007AD36B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82020" y="1066800"/>
            <a:ext cx="709457" cy="502463"/>
          </a:xfrm>
          <a:prstGeom prst="rect">
            <a:avLst/>
          </a:prstGeom>
          <a:noFill/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B0CFF870-405D-41B7-CC05-934FF697A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41612" y="1102619"/>
            <a:ext cx="730937" cy="460591"/>
          </a:xfrm>
          <a:prstGeom prst="rect">
            <a:avLst/>
          </a:prstGeom>
          <a:noFill/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57652A5-6EF4-92FD-44DE-8734AE8A49DA}"/>
              </a:ext>
            </a:extLst>
          </p:cNvPr>
          <p:cNvSpPr/>
          <p:nvPr/>
        </p:nvSpPr>
        <p:spPr>
          <a:xfrm>
            <a:off x="923905" y="4403698"/>
            <a:ext cx="3657600" cy="85410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17BA4452-CF44-E2FF-5F87-35B85527C5A6}"/>
              </a:ext>
            </a:extLst>
          </p:cNvPr>
          <p:cNvSpPr/>
          <p:nvPr/>
        </p:nvSpPr>
        <p:spPr>
          <a:xfrm>
            <a:off x="923905" y="3032098"/>
            <a:ext cx="3657600" cy="85410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61E2DF4F-3E8F-A880-FE99-ED39433EACF0}"/>
              </a:ext>
            </a:extLst>
          </p:cNvPr>
          <p:cNvSpPr/>
          <p:nvPr/>
        </p:nvSpPr>
        <p:spPr>
          <a:xfrm>
            <a:off x="923905" y="1676400"/>
            <a:ext cx="3657600" cy="8382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41" name="Picture 40" descr="TP_tmp.png">
            <a:extLst>
              <a:ext uri="{FF2B5EF4-FFF2-40B4-BE49-F238E27FC236}">
                <a16:creationId xmlns:a16="http://schemas.microsoft.com/office/drawing/2014/main" id="{52739AB2-BF81-F14D-4521-A93B9951D57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403245" y="3342495"/>
            <a:ext cx="229327" cy="255317"/>
          </a:xfrm>
          <a:prstGeom prst="rect">
            <a:avLst/>
          </a:prstGeom>
          <a:noFill/>
          <a:ln/>
          <a:effectLst/>
        </p:spPr>
      </p:pic>
      <p:pic>
        <p:nvPicPr>
          <p:cNvPr id="43" name="Picture 42" descr="TP_tmp.png">
            <a:extLst>
              <a:ext uri="{FF2B5EF4-FFF2-40B4-BE49-F238E27FC236}">
                <a16:creationId xmlns:a16="http://schemas.microsoft.com/office/drawing/2014/main" id="{63365EE7-1203-51FD-881B-A103B49E502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377510" y="1970895"/>
            <a:ext cx="255317" cy="255317"/>
          </a:xfrm>
          <a:prstGeom prst="rect">
            <a:avLst/>
          </a:prstGeom>
          <a:noFill/>
          <a:ln/>
          <a:effectLst/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31D54301-87E4-292F-B9BF-D4D93C39B050}"/>
              </a:ext>
            </a:extLst>
          </p:cNvPr>
          <p:cNvSpPr txBox="1"/>
          <p:nvPr/>
        </p:nvSpPr>
        <p:spPr>
          <a:xfrm>
            <a:off x="1152505" y="45720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0             0             0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16F8A50-CE8D-D8D6-A410-EFB6F36D877E}"/>
              </a:ext>
            </a:extLst>
          </p:cNvPr>
          <p:cNvSpPr txBox="1"/>
          <p:nvPr/>
        </p:nvSpPr>
        <p:spPr>
          <a:xfrm>
            <a:off x="1152505" y="32004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2             1             0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3188B35-C7FE-9EA3-BD54-4FCB88E5F511}"/>
              </a:ext>
            </a:extLst>
          </p:cNvPr>
          <p:cNvSpPr txBox="1"/>
          <p:nvPr/>
        </p:nvSpPr>
        <p:spPr>
          <a:xfrm>
            <a:off x="1152505" y="18288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3.5          2.5          0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47EEA81-B187-6D1F-E126-634061E5BCEA}"/>
              </a:ext>
            </a:extLst>
          </p:cNvPr>
          <p:cNvSpPr txBox="1"/>
          <p:nvPr/>
        </p:nvSpPr>
        <p:spPr>
          <a:xfrm>
            <a:off x="7048500" y="3913354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Assume no discount!</a:t>
            </a:r>
          </a:p>
        </p:txBody>
      </p:sp>
      <p:pic>
        <p:nvPicPr>
          <p:cNvPr id="15363" name="Picture 3">
            <a:extLst>
              <a:ext uri="{FF2B5EF4-FFF2-40B4-BE49-F238E27FC236}">
                <a16:creationId xmlns:a16="http://schemas.microsoft.com/office/drawing/2014/main" id="{1A1578F6-BD17-96EF-5AEC-16AC273D5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77035" y="1126495"/>
            <a:ext cx="6428219" cy="234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txp_fig">
            <a:extLst>
              <a:ext uri="{FF2B5EF4-FFF2-40B4-BE49-F238E27FC236}">
                <a16:creationId xmlns:a16="http://schemas.microsoft.com/office/drawing/2014/main" id="{AFF44C65-D1DE-9094-DAFE-2037D6751CB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5700338" y="4393518"/>
            <a:ext cx="5971533" cy="567765"/>
          </a:xfrm>
          <a:prstGeom prst="rect">
            <a:avLst/>
          </a:prstGeom>
          <a:noFill/>
          <a:ln/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CB19425-B699-180E-8FF2-B716649630F1}"/>
              </a:ext>
            </a:extLst>
          </p:cNvPr>
          <p:cNvSpPr txBox="1"/>
          <p:nvPr/>
        </p:nvSpPr>
        <p:spPr>
          <a:xfrm>
            <a:off x="5222971" y="3082890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1682995-0466-52A0-9E0F-A7392D8FEA41}"/>
              </a:ext>
            </a:extLst>
          </p:cNvPr>
          <p:cNvSpPr txBox="1"/>
          <p:nvPr/>
        </p:nvSpPr>
        <p:spPr>
          <a:xfrm>
            <a:off x="5188494" y="1797856"/>
            <a:ext cx="678295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Slow (R=1)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8F80E5-3247-8275-7BF5-6074ACD3462F}"/>
              </a:ext>
            </a:extLst>
          </p:cNvPr>
          <p:cNvSpPr txBox="1"/>
          <p:nvPr/>
        </p:nvSpPr>
        <p:spPr>
          <a:xfrm>
            <a:off x="5999910" y="3059668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FF02547-E119-4977-595F-F4F85ED46548}"/>
              </a:ext>
            </a:extLst>
          </p:cNvPr>
          <p:cNvSpPr txBox="1"/>
          <p:nvPr/>
        </p:nvSpPr>
        <p:spPr>
          <a:xfrm>
            <a:off x="6852060" y="1545264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49EA8B-9D8C-4C89-5B60-2A21CF0F4B4C}"/>
              </a:ext>
            </a:extLst>
          </p:cNvPr>
          <p:cNvSpPr txBox="1"/>
          <p:nvPr/>
        </p:nvSpPr>
        <p:spPr>
          <a:xfrm>
            <a:off x="8383859" y="941829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DAF245F-5197-0187-8107-FE78C2400EB8}"/>
              </a:ext>
            </a:extLst>
          </p:cNvPr>
          <p:cNvSpPr txBox="1"/>
          <p:nvPr/>
        </p:nvSpPr>
        <p:spPr>
          <a:xfrm>
            <a:off x="7656427" y="2610389"/>
            <a:ext cx="678295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(R=2)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058800C-F119-A0B7-A576-4CA701F87D4B}"/>
              </a:ext>
            </a:extLst>
          </p:cNvPr>
          <p:cNvSpPr txBox="1"/>
          <p:nvPr/>
        </p:nvSpPr>
        <p:spPr>
          <a:xfrm>
            <a:off x="7195424" y="3502717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63290CD-D6D2-098A-C81D-C23716DE79CC}"/>
              </a:ext>
            </a:extLst>
          </p:cNvPr>
          <p:cNvSpPr txBox="1"/>
          <p:nvPr/>
        </p:nvSpPr>
        <p:spPr>
          <a:xfrm>
            <a:off x="8232170" y="2610389"/>
            <a:ext cx="639613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D66108-F149-70B0-E4AB-B8EAADEA4BBC}"/>
              </a:ext>
            </a:extLst>
          </p:cNvPr>
          <p:cNvSpPr txBox="1"/>
          <p:nvPr/>
        </p:nvSpPr>
        <p:spPr>
          <a:xfrm>
            <a:off x="8260265" y="810277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F00EA10-2E1B-8952-3E8C-53B82BFA8B30}"/>
              </a:ext>
            </a:extLst>
          </p:cNvPr>
          <p:cNvSpPr txBox="1"/>
          <p:nvPr/>
        </p:nvSpPr>
        <p:spPr>
          <a:xfrm>
            <a:off x="10882182" y="733835"/>
            <a:ext cx="1046666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(R=-10)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1943E24-6CAE-964D-7827-113B79CA98FF}"/>
              </a:ext>
            </a:extLst>
          </p:cNvPr>
          <p:cNvSpPr txBox="1"/>
          <p:nvPr/>
        </p:nvSpPr>
        <p:spPr>
          <a:xfrm>
            <a:off x="10221285" y="1387603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FBFB243-2A67-F818-0582-F097E8ECDD2C}"/>
              </a:ext>
            </a:extLst>
          </p:cNvPr>
          <p:cNvSpPr txBox="1"/>
          <p:nvPr/>
        </p:nvSpPr>
        <p:spPr>
          <a:xfrm>
            <a:off x="7599369" y="948699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C17D644-4264-015D-7941-BFB147E00497}"/>
              </a:ext>
            </a:extLst>
          </p:cNvPr>
          <p:cNvSpPr txBox="1"/>
          <p:nvPr/>
        </p:nvSpPr>
        <p:spPr>
          <a:xfrm>
            <a:off x="7188296" y="1064789"/>
            <a:ext cx="678295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Slow (R=1)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FB6665C-C7DB-2185-ADB6-CFD853C8EAD9}"/>
              </a:ext>
            </a:extLst>
          </p:cNvPr>
          <p:cNvSpPr txBox="1"/>
          <p:nvPr/>
        </p:nvSpPr>
        <p:spPr>
          <a:xfrm>
            <a:off x="11099977" y="1601563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C3160C5-7E80-8D2B-33C9-BB25C8EB33E2}"/>
              </a:ext>
            </a:extLst>
          </p:cNvPr>
          <p:cNvSpPr txBox="1"/>
          <p:nvPr/>
        </p:nvSpPr>
        <p:spPr>
          <a:xfrm>
            <a:off x="10031771" y="796671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ED34DF3-706E-4D27-61BB-C04C56E6052A}"/>
              </a:ext>
            </a:extLst>
          </p:cNvPr>
          <p:cNvSpPr txBox="1"/>
          <p:nvPr/>
        </p:nvSpPr>
        <p:spPr>
          <a:xfrm>
            <a:off x="6633591" y="1510935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5459337-FCE2-A726-E4A4-84B6834E5FC5}"/>
              </a:ext>
            </a:extLst>
          </p:cNvPr>
          <p:cNvSpPr txBox="1"/>
          <p:nvPr/>
        </p:nvSpPr>
        <p:spPr>
          <a:xfrm>
            <a:off x="7568186" y="1949612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7DFE19-D656-C460-0C94-086CB437058A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54599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  <p:bldP spid="7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05D22-59FD-9E13-4FBA-29F750FB5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GridWorld</a:t>
            </a:r>
            <a:r>
              <a:rPr lang="en-US" dirty="0"/>
              <a:t> Value Iteration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94E7D-6980-52AF-E86E-9E5770CBC8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5195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C1066-4305-13A6-EB00-EB44FD21B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203DD-B1B6-E0E3-DBDD-30F378C46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World: </a:t>
            </a:r>
            <a:r>
              <a:rPr lang="en-US" dirty="0" err="1"/>
              <a:t>Expectimax</a:t>
            </a:r>
            <a:r>
              <a:rPr lang="en-US" dirty="0"/>
              <a:t> tree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7B7354-C2BF-95FD-4E13-B10EF2C52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61" y="898105"/>
            <a:ext cx="10652078" cy="5959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86BBDD-BCCA-161C-3086-B77B68064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83" y="930244"/>
            <a:ext cx="10710148" cy="592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6399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791" y="1143000"/>
            <a:ext cx="6206418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03C8EB-0490-E4BE-DA45-CFBC9E3F5B94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6228199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545" y="1143000"/>
            <a:ext cx="617691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0E5481-6BE2-72B5-C254-9BB19839043E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9287608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400" y="1143000"/>
            <a:ext cx="6207201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DBCF06-AC5D-7576-CBF4-D337AFB79DB3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41658570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179" y="1143000"/>
            <a:ext cx="6177643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3ADAF7-0F6F-769E-696A-FB47433B38B0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3881325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57098"/>
            <a:ext cx="6172200" cy="57009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534D30-231A-1B82-7E81-2C1D6FF45BFB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1449379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644" y="1143000"/>
            <a:ext cx="6186713" cy="5714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65D0F1-F782-9E48-635D-CDE8B1D6E447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9340199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972" y="1173166"/>
            <a:ext cx="6154057" cy="56848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60506B-7BD0-F526-6A86-A255C4BF263B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0369444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48034"/>
            <a:ext cx="6172200" cy="57099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564DD1-ED87-9E97-ACC3-DE344AA4DEB8}"/>
              </a:ext>
            </a:extLst>
          </p:cNvPr>
          <p:cNvSpPr txBox="1"/>
          <p:nvPr/>
        </p:nvSpPr>
        <p:spPr>
          <a:xfrm>
            <a:off x="350876" y="6406829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2892898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75224"/>
            <a:ext cx="6172200" cy="56827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55FDE0-F30F-3D17-CEC5-5183C2F88246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2832768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198" y="1157224"/>
            <a:ext cx="6179605" cy="57007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D795E3-F010-8D6E-16D8-60AB83407530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2020738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7960BB-ED94-6AD1-F58A-7EA1A7D412C7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2085960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38306"/>
            <a:ext cx="6172200" cy="57196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14DAFD-AC3D-5E2A-A323-624A393AEB01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9793206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4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58C0C7-5D77-FAA0-A708-E477193C8179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9578725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9.2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746" y="1130418"/>
            <a:ext cx="6190508" cy="57275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096EA6-F640-1C96-9CB3-17EF6109E758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9147400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FE78C-E588-9DB6-332E-90B32524A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B0F07-66E6-276D-D566-37B242480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898" y="3354155"/>
            <a:ext cx="11551023" cy="2852737"/>
          </a:xfrm>
        </p:spPr>
        <p:txBody>
          <a:bodyPr/>
          <a:lstStyle/>
          <a:p>
            <a:r>
              <a:rPr lang="en-US" dirty="0"/>
              <a:t>Optimal Values &amp; Bellman Equations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7E265B-75B5-F432-F223-D5BDFADD4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4935" y="96848"/>
            <a:ext cx="7459986" cy="4485960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FBC204-70F2-EC14-2656-73B2C4299C52}"/>
              </a:ext>
            </a:extLst>
          </p:cNvPr>
          <p:cNvSpPr txBox="1"/>
          <p:nvPr/>
        </p:nvSpPr>
        <p:spPr>
          <a:xfrm>
            <a:off x="7221249" y="934570"/>
            <a:ext cx="485238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How to be optimal: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 Step 1: Take correct first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 Step 2: Keep being optimal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5B19FA-C070-82A3-0ADC-FC5BE54B6A70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491462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Quantities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6705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 (utility) of a state s: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(s) = expected utility starting in s and acting optimally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26" name="Text Box 28"/>
          <p:cNvSpPr txBox="1">
            <a:spLocks noChangeArrowheads="1"/>
          </p:cNvSpPr>
          <p:nvPr/>
        </p:nvSpPr>
        <p:spPr bwMode="auto">
          <a:xfrm>
            <a:off x="7696200" y="6488112"/>
            <a:ext cx="449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[Demo: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gridworld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values (L9D1)]</a:t>
            </a:r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C7F6D9E6-2CC1-4132-98A2-7CE1CFA3A5F3}"/>
              </a:ext>
            </a:extLst>
          </p:cNvPr>
          <p:cNvGrpSpPr>
            <a:grpSpLocks/>
          </p:cNvGrpSpPr>
          <p:nvPr/>
        </p:nvGrpSpPr>
        <p:grpSpPr bwMode="auto">
          <a:xfrm>
            <a:off x="7406570" y="681037"/>
            <a:ext cx="4326147" cy="3839526"/>
            <a:chOff x="2400" y="1401"/>
            <a:chExt cx="1392" cy="1255"/>
          </a:xfrm>
        </p:grpSpPr>
        <p:sp>
          <p:nvSpPr>
            <p:cNvPr id="28" name="AutoShape 5">
              <a:extLst>
                <a:ext uri="{FF2B5EF4-FFF2-40B4-BE49-F238E27FC236}">
                  <a16:creationId xmlns:a16="http://schemas.microsoft.com/office/drawing/2014/main" id="{6F9569BA-16A2-4A4E-95FE-BC01D9C34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29" name="Group 6">
              <a:extLst>
                <a:ext uri="{FF2B5EF4-FFF2-40B4-BE49-F238E27FC236}">
                  <a16:creationId xmlns:a16="http://schemas.microsoft.com/office/drawing/2014/main" id="{5E82F9F6-A8F7-41D3-8BBA-9038BF909F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2" name="Line 7">
                <a:extLst>
                  <a:ext uri="{FF2B5EF4-FFF2-40B4-BE49-F238E27FC236}">
                    <a16:creationId xmlns:a16="http://schemas.microsoft.com/office/drawing/2014/main" id="{BC58C926-B423-4428-B55C-DF49599D80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3" name="Line 8">
                <a:extLst>
                  <a:ext uri="{FF2B5EF4-FFF2-40B4-BE49-F238E27FC236}">
                    <a16:creationId xmlns:a16="http://schemas.microsoft.com/office/drawing/2014/main" id="{2CD710A8-6479-4E20-AF87-B3E62FCABD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4" name="Line 9">
                <a:extLst>
                  <a:ext uri="{FF2B5EF4-FFF2-40B4-BE49-F238E27FC236}">
                    <a16:creationId xmlns:a16="http://schemas.microsoft.com/office/drawing/2014/main" id="{77436827-07FA-482E-8AC9-627BF401EF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5" name="Line 10">
                <a:extLst>
                  <a:ext uri="{FF2B5EF4-FFF2-40B4-BE49-F238E27FC236}">
                    <a16:creationId xmlns:a16="http://schemas.microsoft.com/office/drawing/2014/main" id="{9437F7AB-7379-43E5-AC3D-1EED3CADF3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C9D0AD78-E6F3-4CE9-A9CC-DEEE754D79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38" name="Line 13">
                <a:extLst>
                  <a:ext uri="{FF2B5EF4-FFF2-40B4-BE49-F238E27FC236}">
                    <a16:creationId xmlns:a16="http://schemas.microsoft.com/office/drawing/2014/main" id="{1B9D5482-A766-4CDB-83C8-10214FA8DE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9" name="Line 14">
                <a:extLst>
                  <a:ext uri="{FF2B5EF4-FFF2-40B4-BE49-F238E27FC236}">
                    <a16:creationId xmlns:a16="http://schemas.microsoft.com/office/drawing/2014/main" id="{F8EA5D42-472D-485E-9355-56CE2E738C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0" name="Line 15">
                <a:extLst>
                  <a:ext uri="{FF2B5EF4-FFF2-40B4-BE49-F238E27FC236}">
                    <a16:creationId xmlns:a16="http://schemas.microsoft.com/office/drawing/2014/main" id="{45256E29-0207-486A-A0BC-7C8321BAE6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1" name="Line 16">
                <a:extLst>
                  <a:ext uri="{FF2B5EF4-FFF2-40B4-BE49-F238E27FC236}">
                    <a16:creationId xmlns:a16="http://schemas.microsoft.com/office/drawing/2014/main" id="{F8817495-582E-4A5C-829D-5FEDD3DBBC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31" name="Text Box 17">
              <a:extLst>
                <a:ext uri="{FF2B5EF4-FFF2-40B4-BE49-F238E27FC236}">
                  <a16:creationId xmlns:a16="http://schemas.microsoft.com/office/drawing/2014/main" id="{DC01B5CE-2679-4375-B9DF-AB4E356C12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32" name="Text Box 18">
              <a:extLst>
                <a:ext uri="{FF2B5EF4-FFF2-40B4-BE49-F238E27FC236}">
                  <a16:creationId xmlns:a16="http://schemas.microsoft.com/office/drawing/2014/main" id="{F185E963-C8DA-4CAB-82EB-D47BDA186A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33" name="Text Box 19">
              <a:extLst>
                <a:ext uri="{FF2B5EF4-FFF2-40B4-BE49-F238E27FC236}">
                  <a16:creationId xmlns:a16="http://schemas.microsoft.com/office/drawing/2014/main" id="{6492F549-3AF9-4C8C-93CD-6221270549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34" name="Text Box 20">
              <a:extLst>
                <a:ext uri="{FF2B5EF4-FFF2-40B4-BE49-F238E27FC236}">
                  <a16:creationId xmlns:a16="http://schemas.microsoft.com/office/drawing/2014/main" id="{26B45B7C-9AEC-47F1-9A61-89A338A552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5" name="AutoShape 21">
              <a:extLst>
                <a:ext uri="{FF2B5EF4-FFF2-40B4-BE49-F238E27FC236}">
                  <a16:creationId xmlns:a16="http://schemas.microsoft.com/office/drawing/2014/main" id="{52EB808A-3326-41F5-852F-E80534415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6" name="Text Box 22">
              <a:extLst>
                <a:ext uri="{FF2B5EF4-FFF2-40B4-BE49-F238E27FC236}">
                  <a16:creationId xmlns:a16="http://schemas.microsoft.com/office/drawing/2014/main" id="{BC051B17-1A38-4FD2-B5E6-9E4D5B1B0B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7" name="Oval 11">
              <a:extLst>
                <a:ext uri="{FF2B5EF4-FFF2-40B4-BE49-F238E27FC236}">
                  <a16:creationId xmlns:a16="http://schemas.microsoft.com/office/drawing/2014/main" id="{A762802A-D648-46C1-8797-18BF28BD5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622A547-D529-E0FC-8444-861E10063CC8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Quantities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6705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 (utility) of a state s: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(s) = expected utility starting in s and acting optimally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 (utility) of a q-state 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Q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 = expected utility starting out having taken action a from state s and (thereafter) acting optimally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26" name="Text Box 28"/>
          <p:cNvSpPr txBox="1">
            <a:spLocks noChangeArrowheads="1"/>
          </p:cNvSpPr>
          <p:nvPr/>
        </p:nvSpPr>
        <p:spPr bwMode="auto">
          <a:xfrm>
            <a:off x="7696200" y="6488112"/>
            <a:ext cx="449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[Demo: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gridworld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values (L9D1)]</a:t>
            </a:r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C7F6D9E6-2CC1-4132-98A2-7CE1CFA3A5F3}"/>
              </a:ext>
            </a:extLst>
          </p:cNvPr>
          <p:cNvGrpSpPr>
            <a:grpSpLocks/>
          </p:cNvGrpSpPr>
          <p:nvPr/>
        </p:nvGrpSpPr>
        <p:grpSpPr bwMode="auto">
          <a:xfrm>
            <a:off x="7406570" y="681037"/>
            <a:ext cx="4323039" cy="3839526"/>
            <a:chOff x="2400" y="1401"/>
            <a:chExt cx="1391" cy="1255"/>
          </a:xfrm>
        </p:grpSpPr>
        <p:sp>
          <p:nvSpPr>
            <p:cNvPr id="28" name="AutoShape 5">
              <a:extLst>
                <a:ext uri="{FF2B5EF4-FFF2-40B4-BE49-F238E27FC236}">
                  <a16:creationId xmlns:a16="http://schemas.microsoft.com/office/drawing/2014/main" id="{6F9569BA-16A2-4A4E-95FE-BC01D9C34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29" name="Group 6">
              <a:extLst>
                <a:ext uri="{FF2B5EF4-FFF2-40B4-BE49-F238E27FC236}">
                  <a16:creationId xmlns:a16="http://schemas.microsoft.com/office/drawing/2014/main" id="{5E82F9F6-A8F7-41D3-8BBA-9038BF909F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53" y="1617"/>
              <a:ext cx="1238" cy="361"/>
              <a:chOff x="1630" y="1680"/>
              <a:chExt cx="2306" cy="336"/>
            </a:xfrm>
          </p:grpSpPr>
          <p:sp>
            <p:nvSpPr>
              <p:cNvPr id="42" name="Line 7">
                <a:extLst>
                  <a:ext uri="{FF2B5EF4-FFF2-40B4-BE49-F238E27FC236}">
                    <a16:creationId xmlns:a16="http://schemas.microsoft.com/office/drawing/2014/main" id="{BC58C926-B423-4428-B55C-DF49599D80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30" y="1680"/>
                <a:ext cx="1106" cy="31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3" name="Line 8">
                <a:extLst>
                  <a:ext uri="{FF2B5EF4-FFF2-40B4-BE49-F238E27FC236}">
                    <a16:creationId xmlns:a16="http://schemas.microsoft.com/office/drawing/2014/main" id="{2CD710A8-6479-4E20-AF87-B3E62FCABD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4" name="Line 9">
                <a:extLst>
                  <a:ext uri="{FF2B5EF4-FFF2-40B4-BE49-F238E27FC236}">
                    <a16:creationId xmlns:a16="http://schemas.microsoft.com/office/drawing/2014/main" id="{77436827-07FA-482E-8AC9-627BF401EF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5" name="Line 10">
                <a:extLst>
                  <a:ext uri="{FF2B5EF4-FFF2-40B4-BE49-F238E27FC236}">
                    <a16:creationId xmlns:a16="http://schemas.microsoft.com/office/drawing/2014/main" id="{9437F7AB-7379-43E5-AC3D-1EED3CADF3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C9D0AD78-E6F3-4CE9-A9CC-DEEE754D79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38" name="Line 13">
                <a:extLst>
                  <a:ext uri="{FF2B5EF4-FFF2-40B4-BE49-F238E27FC236}">
                    <a16:creationId xmlns:a16="http://schemas.microsoft.com/office/drawing/2014/main" id="{1B9D5482-A766-4CDB-83C8-10214FA8DE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9" name="Line 14">
                <a:extLst>
                  <a:ext uri="{FF2B5EF4-FFF2-40B4-BE49-F238E27FC236}">
                    <a16:creationId xmlns:a16="http://schemas.microsoft.com/office/drawing/2014/main" id="{F8EA5D42-472D-485E-9355-56CE2E738C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0" name="Line 15">
                <a:extLst>
                  <a:ext uri="{FF2B5EF4-FFF2-40B4-BE49-F238E27FC236}">
                    <a16:creationId xmlns:a16="http://schemas.microsoft.com/office/drawing/2014/main" id="{45256E29-0207-486A-A0BC-7C8321BAE6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1" name="Line 16">
                <a:extLst>
                  <a:ext uri="{FF2B5EF4-FFF2-40B4-BE49-F238E27FC236}">
                    <a16:creationId xmlns:a16="http://schemas.microsoft.com/office/drawing/2014/main" id="{F8817495-582E-4A5C-829D-5FEDD3DBBC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31" name="Text Box 17">
              <a:extLst>
                <a:ext uri="{FF2B5EF4-FFF2-40B4-BE49-F238E27FC236}">
                  <a16:creationId xmlns:a16="http://schemas.microsoft.com/office/drawing/2014/main" id="{DC01B5CE-2679-4375-B9DF-AB4E356C12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32" name="Text Box 18">
              <a:extLst>
                <a:ext uri="{FF2B5EF4-FFF2-40B4-BE49-F238E27FC236}">
                  <a16:creationId xmlns:a16="http://schemas.microsoft.com/office/drawing/2014/main" id="{F185E963-C8DA-4CAB-82EB-D47BDA186A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33" name="Text Box 19">
              <a:extLst>
                <a:ext uri="{FF2B5EF4-FFF2-40B4-BE49-F238E27FC236}">
                  <a16:creationId xmlns:a16="http://schemas.microsoft.com/office/drawing/2014/main" id="{6492F549-3AF9-4C8C-93CD-6221270549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34" name="Text Box 20">
              <a:extLst>
                <a:ext uri="{FF2B5EF4-FFF2-40B4-BE49-F238E27FC236}">
                  <a16:creationId xmlns:a16="http://schemas.microsoft.com/office/drawing/2014/main" id="{26B45B7C-9AEC-47F1-9A61-89A338A552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5" name="AutoShape 21">
              <a:extLst>
                <a:ext uri="{FF2B5EF4-FFF2-40B4-BE49-F238E27FC236}">
                  <a16:creationId xmlns:a16="http://schemas.microsoft.com/office/drawing/2014/main" id="{52EB808A-3326-41F5-852F-E80534415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6" name="Text Box 22">
              <a:extLst>
                <a:ext uri="{FF2B5EF4-FFF2-40B4-BE49-F238E27FC236}">
                  <a16:creationId xmlns:a16="http://schemas.microsoft.com/office/drawing/2014/main" id="{BC051B17-1A38-4FD2-B5E6-9E4D5B1B0B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7" name="Oval 11">
              <a:extLst>
                <a:ext uri="{FF2B5EF4-FFF2-40B4-BE49-F238E27FC236}">
                  <a16:creationId xmlns:a16="http://schemas.microsoft.com/office/drawing/2014/main" id="{A762802A-D648-46C1-8797-18BF28BD5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923E991C-67B2-2EE5-0798-F639C15FC521}"/>
              </a:ext>
            </a:extLst>
          </p:cNvPr>
          <p:cNvSpPr/>
          <p:nvPr/>
        </p:nvSpPr>
        <p:spPr>
          <a:xfrm>
            <a:off x="7461017" y="388764"/>
            <a:ext cx="4294949" cy="205225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15DC7B-F8D9-DB53-B084-99B6DD9A6499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40648701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Quantities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6705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 (utility) of a state s: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(s) = expected utility starting in s and acting optimally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 (utility) of a q-state 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Q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 = expected utility starting out having taken action a from state s and (thereafter) acting optimally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optimal policy: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  <a:sym typeface="Symbol" pitchFamily="18" charset="2"/>
              </a:rPr>
              <a:t>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(s) = optimal action from state s</a:t>
            </a:r>
          </a:p>
        </p:txBody>
      </p:sp>
      <p:sp>
        <p:nvSpPr>
          <p:cNvPr id="26" name="Text Box 28"/>
          <p:cNvSpPr txBox="1">
            <a:spLocks noChangeArrowheads="1"/>
          </p:cNvSpPr>
          <p:nvPr/>
        </p:nvSpPr>
        <p:spPr bwMode="auto">
          <a:xfrm>
            <a:off x="7696200" y="6488112"/>
            <a:ext cx="449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[Demo: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gridworld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values (L9D1)]</a:t>
            </a:r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C7F6D9E6-2CC1-4132-98A2-7CE1CFA3A5F3}"/>
              </a:ext>
            </a:extLst>
          </p:cNvPr>
          <p:cNvGrpSpPr>
            <a:grpSpLocks/>
          </p:cNvGrpSpPr>
          <p:nvPr/>
        </p:nvGrpSpPr>
        <p:grpSpPr bwMode="auto">
          <a:xfrm>
            <a:off x="7406570" y="681037"/>
            <a:ext cx="4326147" cy="3839526"/>
            <a:chOff x="2400" y="1401"/>
            <a:chExt cx="1392" cy="1255"/>
          </a:xfrm>
        </p:grpSpPr>
        <p:sp>
          <p:nvSpPr>
            <p:cNvPr id="28" name="AutoShape 5">
              <a:extLst>
                <a:ext uri="{FF2B5EF4-FFF2-40B4-BE49-F238E27FC236}">
                  <a16:creationId xmlns:a16="http://schemas.microsoft.com/office/drawing/2014/main" id="{6F9569BA-16A2-4A4E-95FE-BC01D9C34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29" name="Group 6">
              <a:extLst>
                <a:ext uri="{FF2B5EF4-FFF2-40B4-BE49-F238E27FC236}">
                  <a16:creationId xmlns:a16="http://schemas.microsoft.com/office/drawing/2014/main" id="{5E82F9F6-A8F7-41D3-8BBA-9038BF909F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2" name="Line 7">
                <a:extLst>
                  <a:ext uri="{FF2B5EF4-FFF2-40B4-BE49-F238E27FC236}">
                    <a16:creationId xmlns:a16="http://schemas.microsoft.com/office/drawing/2014/main" id="{BC58C926-B423-4428-B55C-DF49599D80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3" name="Line 8">
                <a:extLst>
                  <a:ext uri="{FF2B5EF4-FFF2-40B4-BE49-F238E27FC236}">
                    <a16:creationId xmlns:a16="http://schemas.microsoft.com/office/drawing/2014/main" id="{2CD710A8-6479-4E20-AF87-B3E62FCABD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4" name="Line 9">
                <a:extLst>
                  <a:ext uri="{FF2B5EF4-FFF2-40B4-BE49-F238E27FC236}">
                    <a16:creationId xmlns:a16="http://schemas.microsoft.com/office/drawing/2014/main" id="{77436827-07FA-482E-8AC9-627BF401EF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5" name="Line 10">
                <a:extLst>
                  <a:ext uri="{FF2B5EF4-FFF2-40B4-BE49-F238E27FC236}">
                    <a16:creationId xmlns:a16="http://schemas.microsoft.com/office/drawing/2014/main" id="{9437F7AB-7379-43E5-AC3D-1EED3CADF3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C9D0AD78-E6F3-4CE9-A9CC-DEEE754D79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38" name="Line 13">
                <a:extLst>
                  <a:ext uri="{FF2B5EF4-FFF2-40B4-BE49-F238E27FC236}">
                    <a16:creationId xmlns:a16="http://schemas.microsoft.com/office/drawing/2014/main" id="{1B9D5482-A766-4CDB-83C8-10214FA8DE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9" name="Line 14">
                <a:extLst>
                  <a:ext uri="{FF2B5EF4-FFF2-40B4-BE49-F238E27FC236}">
                    <a16:creationId xmlns:a16="http://schemas.microsoft.com/office/drawing/2014/main" id="{F8EA5D42-472D-485E-9355-56CE2E738C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0" name="Line 15">
                <a:extLst>
                  <a:ext uri="{FF2B5EF4-FFF2-40B4-BE49-F238E27FC236}">
                    <a16:creationId xmlns:a16="http://schemas.microsoft.com/office/drawing/2014/main" id="{45256E29-0207-486A-A0BC-7C8321BAE6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1" name="Line 16">
                <a:extLst>
                  <a:ext uri="{FF2B5EF4-FFF2-40B4-BE49-F238E27FC236}">
                    <a16:creationId xmlns:a16="http://schemas.microsoft.com/office/drawing/2014/main" id="{F8817495-582E-4A5C-829D-5FEDD3DBBC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31" name="Text Box 17">
              <a:extLst>
                <a:ext uri="{FF2B5EF4-FFF2-40B4-BE49-F238E27FC236}">
                  <a16:creationId xmlns:a16="http://schemas.microsoft.com/office/drawing/2014/main" id="{DC01B5CE-2679-4375-B9DF-AB4E356C12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32" name="Text Box 18">
              <a:extLst>
                <a:ext uri="{FF2B5EF4-FFF2-40B4-BE49-F238E27FC236}">
                  <a16:creationId xmlns:a16="http://schemas.microsoft.com/office/drawing/2014/main" id="{F185E963-C8DA-4CAB-82EB-D47BDA186A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33" name="Text Box 19">
              <a:extLst>
                <a:ext uri="{FF2B5EF4-FFF2-40B4-BE49-F238E27FC236}">
                  <a16:creationId xmlns:a16="http://schemas.microsoft.com/office/drawing/2014/main" id="{6492F549-3AF9-4C8C-93CD-6221270549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34" name="Text Box 20">
              <a:extLst>
                <a:ext uri="{FF2B5EF4-FFF2-40B4-BE49-F238E27FC236}">
                  <a16:creationId xmlns:a16="http://schemas.microsoft.com/office/drawing/2014/main" id="{26B45B7C-9AEC-47F1-9A61-89A338A552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5" name="AutoShape 21">
              <a:extLst>
                <a:ext uri="{FF2B5EF4-FFF2-40B4-BE49-F238E27FC236}">
                  <a16:creationId xmlns:a16="http://schemas.microsoft.com/office/drawing/2014/main" id="{52EB808A-3326-41F5-852F-E80534415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6" name="Text Box 22">
              <a:extLst>
                <a:ext uri="{FF2B5EF4-FFF2-40B4-BE49-F238E27FC236}">
                  <a16:creationId xmlns:a16="http://schemas.microsoft.com/office/drawing/2014/main" id="{BC051B17-1A38-4FD2-B5E6-9E4D5B1B0B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7" name="Oval 11">
              <a:extLst>
                <a:ext uri="{FF2B5EF4-FFF2-40B4-BE49-F238E27FC236}">
                  <a16:creationId xmlns:a16="http://schemas.microsoft.com/office/drawing/2014/main" id="{A762802A-D648-46C1-8797-18BF28BD5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D317F5CD-A0F8-329E-D3BC-F6EC4E067559}"/>
              </a:ext>
            </a:extLst>
          </p:cNvPr>
          <p:cNvSpPr/>
          <p:nvPr/>
        </p:nvSpPr>
        <p:spPr>
          <a:xfrm rot="1913278">
            <a:off x="9012455" y="1199806"/>
            <a:ext cx="791160" cy="1516889"/>
          </a:xfrm>
          <a:prstGeom prst="ellipse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6D16F03-AB9D-87CD-C053-9FD28D22C946}"/>
                  </a:ext>
                </a:extLst>
              </p14:cNvPr>
              <p14:cNvContentPartPr/>
              <p14:nvPr/>
            </p14:nvContentPartPr>
            <p14:xfrm>
              <a:off x="9500400" y="1249560"/>
              <a:ext cx="286920" cy="4197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6D16F03-AB9D-87CD-C053-9FD28D22C94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91040" y="1240200"/>
                <a:ext cx="305640" cy="43848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95486A9-D320-8183-1BB0-B60F248FFD1C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3559989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Gridworld</a:t>
            </a:r>
            <a:r>
              <a:rPr lang="en-US" dirty="0"/>
              <a:t> Values V*</a:t>
            </a:r>
          </a:p>
        </p:txBody>
      </p:sp>
      <p:pic>
        <p:nvPicPr>
          <p:cNvPr id="3" name="Picture 2" descr="Screen Shot 2014-08-11 at 12.15.55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2"/>
          <a:stretch/>
        </p:blipFill>
        <p:spPr>
          <a:xfrm>
            <a:off x="2952734" y="1293962"/>
            <a:ext cx="6286531" cy="55640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398802-7706-FB17-76FF-999759628735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7319608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Gridworld</a:t>
            </a:r>
            <a:r>
              <a:rPr lang="en-US" dirty="0"/>
              <a:t>: Q*</a:t>
            </a:r>
          </a:p>
        </p:txBody>
      </p:sp>
      <p:pic>
        <p:nvPicPr>
          <p:cNvPr id="4" name="Picture 3" descr="Screen Shot 2014-08-11 at 12.16.02 AM.png">
            <a:extLst>
              <a:ext uri="{FF2B5EF4-FFF2-40B4-BE49-F238E27FC236}">
                <a16:creationId xmlns:a16="http://schemas.microsoft.com/office/drawing/2014/main" id="{CC0C6DFD-668F-4FC8-B7F4-9C861A6D7D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8"/>
          <a:stretch/>
        </p:blipFill>
        <p:spPr>
          <a:xfrm>
            <a:off x="2952734" y="1305464"/>
            <a:ext cx="6286531" cy="55821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A35FCA-2D06-9C1A-0533-D67301CEE5C5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4682738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The Bellman Equations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610600" cy="4525963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Definition of 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“optimal utility” via expectimax recurrence gives a simple one-step lookahead relationship amongst optimal utility values</a:t>
            </a: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These are the Bellman equations, and they characterize optimal values in a way we’ll use over and over</a:t>
            </a:r>
            <a:endParaRPr lang="en-US" sz="1400" dirty="0">
              <a:solidFill>
                <a:srgbClr val="CC0000"/>
              </a:solidFill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buFont typeface="Wingdings" pitchFamily="2" charset="2"/>
              <a:buNone/>
            </a:pP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	</a:t>
            </a:r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</p:txBody>
      </p:sp>
      <p:pic>
        <p:nvPicPr>
          <p:cNvPr id="47" name="Picture 4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295247" y="2899460"/>
            <a:ext cx="3626182" cy="477549"/>
          </a:xfrm>
          <a:prstGeom prst="rect">
            <a:avLst/>
          </a:prstGeom>
          <a:noFill/>
          <a:ln/>
          <a:effectLst/>
        </p:spPr>
      </p:pic>
      <p:pic>
        <p:nvPicPr>
          <p:cNvPr id="46" name="Picture 4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1295243" y="4356100"/>
            <a:ext cx="6950388" cy="690805"/>
          </a:xfrm>
          <a:prstGeom prst="rect">
            <a:avLst/>
          </a:prstGeom>
          <a:noFill/>
          <a:ln/>
          <a:effectLst/>
        </p:spPr>
      </p:pic>
      <p:pic>
        <p:nvPicPr>
          <p:cNvPr id="48" name="Picture 47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1301873" y="3508825"/>
            <a:ext cx="6547885" cy="699182"/>
          </a:xfrm>
          <a:prstGeom prst="rect">
            <a:avLst/>
          </a:prstGeom>
          <a:noFill/>
          <a:ln/>
          <a:effectLst/>
        </p:spPr>
      </p:pic>
      <p:grpSp>
        <p:nvGrpSpPr>
          <p:cNvPr id="26" name="Group 4">
            <a:extLst>
              <a:ext uri="{FF2B5EF4-FFF2-40B4-BE49-F238E27FC236}">
                <a16:creationId xmlns:a16="http://schemas.microsoft.com/office/drawing/2014/main" id="{FC05AC7D-E2BA-4E41-8EC1-144DD29C5589}"/>
              </a:ext>
            </a:extLst>
          </p:cNvPr>
          <p:cNvGrpSpPr>
            <a:grpSpLocks/>
          </p:cNvGrpSpPr>
          <p:nvPr/>
        </p:nvGrpSpPr>
        <p:grpSpPr bwMode="auto">
          <a:xfrm>
            <a:off x="8304936" y="776248"/>
            <a:ext cx="3735653" cy="3839526"/>
            <a:chOff x="2400" y="1401"/>
            <a:chExt cx="1202" cy="1255"/>
          </a:xfrm>
        </p:grpSpPr>
        <p:sp>
          <p:nvSpPr>
            <p:cNvPr id="49" name="AutoShape 5">
              <a:extLst>
                <a:ext uri="{FF2B5EF4-FFF2-40B4-BE49-F238E27FC236}">
                  <a16:creationId xmlns:a16="http://schemas.microsoft.com/office/drawing/2014/main" id="{CBFA3719-31C0-4FBF-8A2E-0EA643B66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50" name="Group 6">
              <a:extLst>
                <a:ext uri="{FF2B5EF4-FFF2-40B4-BE49-F238E27FC236}">
                  <a16:creationId xmlns:a16="http://schemas.microsoft.com/office/drawing/2014/main" id="{F6B36F7C-C2EA-432F-8089-7317C00903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63" name="Line 7">
                <a:extLst>
                  <a:ext uri="{FF2B5EF4-FFF2-40B4-BE49-F238E27FC236}">
                    <a16:creationId xmlns:a16="http://schemas.microsoft.com/office/drawing/2014/main" id="{D2DA78A5-1FA0-4544-8515-FDBECE6B79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4" name="Line 8">
                <a:extLst>
                  <a:ext uri="{FF2B5EF4-FFF2-40B4-BE49-F238E27FC236}">
                    <a16:creationId xmlns:a16="http://schemas.microsoft.com/office/drawing/2014/main" id="{AD9721AE-D48F-4236-AD5E-11D0C51E15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5" name="Line 9">
                <a:extLst>
                  <a:ext uri="{FF2B5EF4-FFF2-40B4-BE49-F238E27FC236}">
                    <a16:creationId xmlns:a16="http://schemas.microsoft.com/office/drawing/2014/main" id="{04A0A858-7186-49E4-A6C7-BD9006B06D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6" name="Line 10">
                <a:extLst>
                  <a:ext uri="{FF2B5EF4-FFF2-40B4-BE49-F238E27FC236}">
                    <a16:creationId xmlns:a16="http://schemas.microsoft.com/office/drawing/2014/main" id="{A6443669-3C19-4088-93AF-9E385D804C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grpSp>
          <p:nvGrpSpPr>
            <p:cNvPr id="51" name="Group 12">
              <a:extLst>
                <a:ext uri="{FF2B5EF4-FFF2-40B4-BE49-F238E27FC236}">
                  <a16:creationId xmlns:a16="http://schemas.microsoft.com/office/drawing/2014/main" id="{1EFD847C-D48D-468B-8647-1054D3FF7E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59" name="Line 13">
                <a:extLst>
                  <a:ext uri="{FF2B5EF4-FFF2-40B4-BE49-F238E27FC236}">
                    <a16:creationId xmlns:a16="http://schemas.microsoft.com/office/drawing/2014/main" id="{256FD896-BEF3-41A5-B7AE-8C0C499128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0" name="Line 14">
                <a:extLst>
                  <a:ext uri="{FF2B5EF4-FFF2-40B4-BE49-F238E27FC236}">
                    <a16:creationId xmlns:a16="http://schemas.microsoft.com/office/drawing/2014/main" id="{AA66642E-D585-425C-94D3-093B0DC036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1" name="Line 15">
                <a:extLst>
                  <a:ext uri="{FF2B5EF4-FFF2-40B4-BE49-F238E27FC236}">
                    <a16:creationId xmlns:a16="http://schemas.microsoft.com/office/drawing/2014/main" id="{BD3CA2D1-4CCD-4641-B698-46FABA0071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2" name="Line 16">
                <a:extLst>
                  <a:ext uri="{FF2B5EF4-FFF2-40B4-BE49-F238E27FC236}">
                    <a16:creationId xmlns:a16="http://schemas.microsoft.com/office/drawing/2014/main" id="{CD7478C1-4778-4A60-951F-08AED128CA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52" name="Text Box 17">
              <a:extLst>
                <a:ext uri="{FF2B5EF4-FFF2-40B4-BE49-F238E27FC236}">
                  <a16:creationId xmlns:a16="http://schemas.microsoft.com/office/drawing/2014/main" id="{647EED69-5265-438E-B077-5AE15B65C4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53" name="Text Box 18">
              <a:extLst>
                <a:ext uri="{FF2B5EF4-FFF2-40B4-BE49-F238E27FC236}">
                  <a16:creationId xmlns:a16="http://schemas.microsoft.com/office/drawing/2014/main" id="{527903AE-F2D1-4A0A-A7CB-1D11C1D8E8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54" name="Text Box 19">
              <a:extLst>
                <a:ext uri="{FF2B5EF4-FFF2-40B4-BE49-F238E27FC236}">
                  <a16:creationId xmlns:a16="http://schemas.microsoft.com/office/drawing/2014/main" id="{A8E92757-BAF1-404E-BD3F-5926377CCC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55" name="Text Box 20">
              <a:extLst>
                <a:ext uri="{FF2B5EF4-FFF2-40B4-BE49-F238E27FC236}">
                  <a16:creationId xmlns:a16="http://schemas.microsoft.com/office/drawing/2014/main" id="{1D4706BC-7B1E-4F00-91EC-3C1FB259F9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6" name="AutoShape 21">
              <a:extLst>
                <a:ext uri="{FF2B5EF4-FFF2-40B4-BE49-F238E27FC236}">
                  <a16:creationId xmlns:a16="http://schemas.microsoft.com/office/drawing/2014/main" id="{9C82D267-B342-4989-AFF4-8E302FCF6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7" name="Text Box 22">
              <a:extLst>
                <a:ext uri="{FF2B5EF4-FFF2-40B4-BE49-F238E27FC236}">
                  <a16:creationId xmlns:a16="http://schemas.microsoft.com/office/drawing/2014/main" id="{879F352F-7A3D-4894-B218-6D5DD02DA5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8" name="Oval 11">
              <a:extLst>
                <a:ext uri="{FF2B5EF4-FFF2-40B4-BE49-F238E27FC236}">
                  <a16:creationId xmlns:a16="http://schemas.microsoft.com/office/drawing/2014/main" id="{3131023A-4D30-4B71-82ED-FB1133127B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22A6336-B0CC-B567-6AD5-23B08BCB4D64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004073706"/>
      </p:ext>
    </p:extLst>
  </p:cSld>
  <p:clrMapOvr>
    <a:masterClrMapping/>
  </p:clrMapOvr>
  <p:transition spd="slow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cs typeface="Calibri"/>
                <a:sym typeface="Symbol" pitchFamily="18" charset="2"/>
              </a:rPr>
              <a:t>Summary: Bellman Equations vs Value Iteration</a:t>
            </a:r>
          </a:p>
        </p:txBody>
      </p:sp>
      <p:sp>
        <p:nvSpPr>
          <p:cNvPr id="17571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11277600" cy="4800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Bellman equations </a:t>
            </a:r>
            <a:r>
              <a:rPr lang="en-US" sz="2800" dirty="0">
                <a:solidFill>
                  <a:srgbClr val="C00000"/>
                </a:solidFill>
                <a:latin typeface="Calibri"/>
                <a:ea typeface="ＭＳ Ｐゴシック" pitchFamily="34" charset="-128"/>
                <a:cs typeface="Calibri"/>
              </a:rPr>
              <a:t>characterize</a:t>
            </a: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the optimal values: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Value iteration </a:t>
            </a:r>
            <a:r>
              <a:rPr lang="en-US" sz="2800" dirty="0">
                <a:solidFill>
                  <a:srgbClr val="C00000"/>
                </a:solidFill>
                <a:latin typeface="Calibri"/>
                <a:ea typeface="ＭＳ Ｐゴシック" pitchFamily="34" charset="-128"/>
                <a:cs typeface="Calibri"/>
              </a:rPr>
              <a:t>computes</a:t>
            </a: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them: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Value iteration is just a fixed point solution method</a:t>
            </a:r>
          </a:p>
        </p:txBody>
      </p:sp>
      <p:pic>
        <p:nvPicPr>
          <p:cNvPr id="29" name="Picture 2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371600" y="4343400"/>
            <a:ext cx="7266933" cy="690930"/>
          </a:xfrm>
          <a:prstGeom prst="rect">
            <a:avLst/>
          </a:prstGeom>
          <a:noFill/>
          <a:ln/>
          <a:effectLst/>
        </p:spPr>
      </p:pic>
      <p:sp>
        <p:nvSpPr>
          <p:cNvPr id="27" name="Isosceles Triangle 26"/>
          <p:cNvSpPr/>
          <p:nvPr/>
        </p:nvSpPr>
        <p:spPr>
          <a:xfrm>
            <a:off x="9601200" y="4038600"/>
            <a:ext cx="1600200" cy="1752600"/>
          </a:xfrm>
          <a:prstGeom prst="triangle">
            <a:avLst/>
          </a:prstGeom>
          <a:solidFill>
            <a:srgbClr val="8F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28" name="Picture 27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295243" y="2286000"/>
            <a:ext cx="6950388" cy="690805"/>
          </a:xfrm>
          <a:prstGeom prst="rect">
            <a:avLst/>
          </a:prstGeom>
          <a:noFill/>
          <a:ln/>
          <a:effectLst/>
        </p:spPr>
      </p:pic>
      <p:grpSp>
        <p:nvGrpSpPr>
          <p:cNvPr id="30" name="Group 4">
            <a:extLst>
              <a:ext uri="{FF2B5EF4-FFF2-40B4-BE49-F238E27FC236}">
                <a16:creationId xmlns:a16="http://schemas.microsoft.com/office/drawing/2014/main" id="{A328A2F2-D296-4923-AF98-FFA8C66E5F92}"/>
              </a:ext>
            </a:extLst>
          </p:cNvPr>
          <p:cNvGrpSpPr>
            <a:grpSpLocks/>
          </p:cNvGrpSpPr>
          <p:nvPr/>
        </p:nvGrpSpPr>
        <p:grpSpPr bwMode="auto">
          <a:xfrm>
            <a:off x="8245631" y="681037"/>
            <a:ext cx="3735653" cy="3337787"/>
            <a:chOff x="2400" y="1401"/>
            <a:chExt cx="1202" cy="1091"/>
          </a:xfrm>
        </p:grpSpPr>
        <p:sp>
          <p:nvSpPr>
            <p:cNvPr id="31" name="AutoShape 5">
              <a:extLst>
                <a:ext uri="{FF2B5EF4-FFF2-40B4-BE49-F238E27FC236}">
                  <a16:creationId xmlns:a16="http://schemas.microsoft.com/office/drawing/2014/main" id="{4ACC81CC-3DD7-4480-AB87-4803BA65EB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32" name="Group 6">
              <a:extLst>
                <a:ext uri="{FF2B5EF4-FFF2-40B4-BE49-F238E27FC236}">
                  <a16:creationId xmlns:a16="http://schemas.microsoft.com/office/drawing/2014/main" id="{F12DEF36-9FDE-4125-B915-8ED196BFA4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45" name="Line 7">
                <a:extLst>
                  <a:ext uri="{FF2B5EF4-FFF2-40B4-BE49-F238E27FC236}">
                    <a16:creationId xmlns:a16="http://schemas.microsoft.com/office/drawing/2014/main" id="{15B44502-8972-42C9-B243-187983E651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6" name="Line 8">
                <a:extLst>
                  <a:ext uri="{FF2B5EF4-FFF2-40B4-BE49-F238E27FC236}">
                    <a16:creationId xmlns:a16="http://schemas.microsoft.com/office/drawing/2014/main" id="{BCB5FA47-898E-4DBF-B9FB-07143B4CB6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7" name="Line 9">
                <a:extLst>
                  <a:ext uri="{FF2B5EF4-FFF2-40B4-BE49-F238E27FC236}">
                    <a16:creationId xmlns:a16="http://schemas.microsoft.com/office/drawing/2014/main" id="{D3611393-86C1-4A53-8073-D660AA77A1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8" name="Line 10">
                <a:extLst>
                  <a:ext uri="{FF2B5EF4-FFF2-40B4-BE49-F238E27FC236}">
                    <a16:creationId xmlns:a16="http://schemas.microsoft.com/office/drawing/2014/main" id="{5D4D5480-8803-471D-A20E-0EE15124E7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grpSp>
          <p:nvGrpSpPr>
            <p:cNvPr id="33" name="Group 12">
              <a:extLst>
                <a:ext uri="{FF2B5EF4-FFF2-40B4-BE49-F238E27FC236}">
                  <a16:creationId xmlns:a16="http://schemas.microsoft.com/office/drawing/2014/main" id="{2C914747-7BA7-469C-B68E-F72F067405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41" name="Line 13">
                <a:extLst>
                  <a:ext uri="{FF2B5EF4-FFF2-40B4-BE49-F238E27FC236}">
                    <a16:creationId xmlns:a16="http://schemas.microsoft.com/office/drawing/2014/main" id="{5F820E01-0C44-4F57-86C5-A35F60FEF3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2" name="Line 14">
                <a:extLst>
                  <a:ext uri="{FF2B5EF4-FFF2-40B4-BE49-F238E27FC236}">
                    <a16:creationId xmlns:a16="http://schemas.microsoft.com/office/drawing/2014/main" id="{DED5AF13-82E2-4F67-8BE9-BBB99B4F70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3" name="Line 15">
                <a:extLst>
                  <a:ext uri="{FF2B5EF4-FFF2-40B4-BE49-F238E27FC236}">
                    <a16:creationId xmlns:a16="http://schemas.microsoft.com/office/drawing/2014/main" id="{9D44036F-CE6C-4EF2-AF03-3081267EEC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4" name="Line 16">
                <a:extLst>
                  <a:ext uri="{FF2B5EF4-FFF2-40B4-BE49-F238E27FC236}">
                    <a16:creationId xmlns:a16="http://schemas.microsoft.com/office/drawing/2014/main" id="{3222DBBD-3EF5-4F47-AB3F-D57A678223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34" name="Text Box 17">
              <a:extLst>
                <a:ext uri="{FF2B5EF4-FFF2-40B4-BE49-F238E27FC236}">
                  <a16:creationId xmlns:a16="http://schemas.microsoft.com/office/drawing/2014/main" id="{03B44C2D-0EAD-42D4-AAA9-5D4A9CB598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35" name="Text Box 18">
              <a:extLst>
                <a:ext uri="{FF2B5EF4-FFF2-40B4-BE49-F238E27FC236}">
                  <a16:creationId xmlns:a16="http://schemas.microsoft.com/office/drawing/2014/main" id="{BFDDAAFC-28F2-47D4-A9A7-F5877E1E22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36" name="Text Box 19">
              <a:extLst>
                <a:ext uri="{FF2B5EF4-FFF2-40B4-BE49-F238E27FC236}">
                  <a16:creationId xmlns:a16="http://schemas.microsoft.com/office/drawing/2014/main" id="{9119F0D1-F594-4422-8294-B71B9EDCDF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37" name="Text Box 20">
              <a:extLst>
                <a:ext uri="{FF2B5EF4-FFF2-40B4-BE49-F238E27FC236}">
                  <a16:creationId xmlns:a16="http://schemas.microsoft.com/office/drawing/2014/main" id="{687BDA24-92CD-437E-826D-609599C419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0" name="Oval 11">
              <a:extLst>
                <a:ext uri="{FF2B5EF4-FFF2-40B4-BE49-F238E27FC236}">
                  <a16:creationId xmlns:a16="http://schemas.microsoft.com/office/drawing/2014/main" id="{89A2C663-C2A1-4AFF-B444-59CFF7A441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52969FB-F5AD-FDC2-DB8E-4B31C1F98986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ransition spd="slow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23329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23329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79E4F8-F281-4891-B278-63D84985E80E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Standard expectimax:</a:t>
            </a:r>
          </a:p>
        </p:txBody>
      </p:sp>
    </p:spTree>
    <p:extLst>
      <p:ext uri="{BB962C8B-B14F-4D97-AF65-F5344CB8AC3E}">
        <p14:creationId xmlns:p14="http://schemas.microsoft.com/office/powerpoint/2010/main" val="25864230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3485B-DDA5-8EEA-DE1D-FC6106956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MDP Setup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 err="1">
                    <a:solidFill>
                      <a:schemeClr val="tx1"/>
                    </a:solidFill>
                  </a:rPr>
                  <a:t>Expectimax</a:t>
                </a:r>
                <a:r>
                  <a:rPr lang="en-US" dirty="0">
                    <a:solidFill>
                      <a:schemeClr val="tx1"/>
                    </a:solidFill>
                  </a:rPr>
                  <a:t>: State, actions, non-deterministic transition functions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Rewards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Walk-through of super-simple value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Discounting,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40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Solving MDPs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1) Value iteration</a:t>
                </a:r>
              </a:p>
              <a:p>
                <a:pPr marL="917575" lvl="2" indent="-457200"/>
                <a:r>
                  <a:rPr lang="en-US" sz="2800" dirty="0"/>
                  <a:t>Value iteration convergence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Optimal values &amp; Bellman equations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Policy Extraction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2) Policy Iteration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85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19344921-3110-E16F-36DE-FE3977068511}"/>
              </a:ext>
            </a:extLst>
          </p:cNvPr>
          <p:cNvSpPr/>
          <p:nvPr/>
        </p:nvSpPr>
        <p:spPr>
          <a:xfrm>
            <a:off x="9700708" y="2433918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D311DE-2326-3E32-CCCE-0B314206F083}"/>
              </a:ext>
            </a:extLst>
          </p:cNvPr>
          <p:cNvSpPr/>
          <p:nvPr/>
        </p:nvSpPr>
        <p:spPr>
          <a:xfrm>
            <a:off x="9835343" y="297807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AF5AE30-4BD4-2CF4-F380-15DE8FD34255}"/>
              </a:ext>
            </a:extLst>
          </p:cNvPr>
          <p:cNvGraphicFramePr>
            <a:graphicFrameLocks noGrp="1"/>
          </p:cNvGraphicFramePr>
          <p:nvPr/>
        </p:nvGraphicFramePr>
        <p:xfrm>
          <a:off x="8406242" y="2551583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F3EE913-1775-B2F2-FAC5-1FFB6823C0BD}"/>
              </a:ext>
            </a:extLst>
          </p:cNvPr>
          <p:cNvSpPr/>
          <p:nvPr/>
        </p:nvSpPr>
        <p:spPr>
          <a:xfrm>
            <a:off x="8484065" y="2629276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498840-EBF0-EA1E-3717-BE066926DD4A}"/>
              </a:ext>
            </a:extLst>
          </p:cNvPr>
          <p:cNvSpPr/>
          <p:nvPr/>
        </p:nvSpPr>
        <p:spPr>
          <a:xfrm>
            <a:off x="10917604" y="262920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3" descr="C:\Users\Dan\Dropbox\Office\CS 188\Ketrina Art\MDPs\Discounting.png">
            <a:extLst>
              <a:ext uri="{FF2B5EF4-FFF2-40B4-BE49-F238E27FC236}">
                <a16:creationId xmlns:a16="http://schemas.microsoft.com/office/drawing/2014/main" id="{A1D01AB7-DDD0-751F-F3D1-067D2D47A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73764" t="76543" r="1569"/>
          <a:stretch>
            <a:fillRect/>
          </a:stretch>
        </p:blipFill>
        <p:spPr bwMode="auto">
          <a:xfrm>
            <a:off x="5056930" y="3140708"/>
            <a:ext cx="1020818" cy="647165"/>
          </a:xfrm>
          <a:prstGeom prst="rect">
            <a:avLst/>
          </a:prstGeom>
          <a:noFill/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173C47AB-FCDD-6671-9461-B78B4F358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5350" y="2880146"/>
            <a:ext cx="1020817" cy="883141"/>
          </a:xfrm>
          <a:prstGeom prst="rect">
            <a:avLst/>
          </a:prstGeom>
          <a:noFill/>
        </p:spPr>
      </p:pic>
      <p:pic>
        <p:nvPicPr>
          <p:cNvPr id="11" name="Picture 3" descr="C:\Users\Dan\Dropbox\Office\CS 188\Ketrina Art\MDPs\Discounting.png">
            <a:extLst>
              <a:ext uri="{FF2B5EF4-FFF2-40B4-BE49-F238E27FC236}">
                <a16:creationId xmlns:a16="http://schemas.microsoft.com/office/drawing/2014/main" id="{77B13CD8-FFC9-6479-1B21-E4EEFD336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73764" t="38272" r="1569" b="35802"/>
          <a:stretch>
            <a:fillRect/>
          </a:stretch>
        </p:blipFill>
        <p:spPr bwMode="auto">
          <a:xfrm>
            <a:off x="4166838" y="3003940"/>
            <a:ext cx="1020817" cy="715287"/>
          </a:xfrm>
          <a:prstGeom prst="rect">
            <a:avLst/>
          </a:prstGeom>
          <a:noFill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1B93BFA-58D6-A8CD-3216-D9D0849B9D48}"/>
              </a:ext>
            </a:extLst>
          </p:cNvPr>
          <p:cNvSpPr txBox="1"/>
          <p:nvPr/>
        </p:nvSpPr>
        <p:spPr>
          <a:xfrm>
            <a:off x="8406242" y="6412272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125665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C5BD3-2D71-4E37-9CF1-13B6EFE2B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Solved MDP! Now what?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81661-5CA5-4915-A80B-ACDFEBED8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77599"/>
          </a:xfrm>
        </p:spPr>
        <p:txBody>
          <a:bodyPr/>
          <a:lstStyle/>
          <a:p>
            <a:r>
              <a:rPr lang="en-US" dirty="0"/>
              <a:t>What are we going to do with these values?? </a:t>
            </a:r>
          </a:p>
        </p:txBody>
      </p:sp>
      <p:pic>
        <p:nvPicPr>
          <p:cNvPr id="4" name="Picture 3" descr="Screen Shot 2014-08-11 at 12.15.55 AM.png">
            <a:extLst>
              <a:ext uri="{FF2B5EF4-FFF2-40B4-BE49-F238E27FC236}">
                <a16:creationId xmlns:a16="http://schemas.microsoft.com/office/drawing/2014/main" id="{1DBA356F-5DF6-4BA7-B568-ADBE81FB84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2" b="13412"/>
          <a:stretch/>
        </p:blipFill>
        <p:spPr>
          <a:xfrm>
            <a:off x="281796" y="2455653"/>
            <a:ext cx="5315175" cy="4047590"/>
          </a:xfrm>
          <a:prstGeom prst="rect">
            <a:avLst/>
          </a:prstGeom>
        </p:spPr>
      </p:pic>
      <p:pic>
        <p:nvPicPr>
          <p:cNvPr id="5" name="Picture 4" descr="Screen Shot 2014-08-11 at 12.16.02 AM.png">
            <a:extLst>
              <a:ext uri="{FF2B5EF4-FFF2-40B4-BE49-F238E27FC236}">
                <a16:creationId xmlns:a16="http://schemas.microsoft.com/office/drawing/2014/main" id="{247ADA9A-BCBD-4388-8561-CA4767F749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7" b="13755"/>
          <a:stretch/>
        </p:blipFill>
        <p:spPr>
          <a:xfrm>
            <a:off x="6370374" y="2455652"/>
            <a:ext cx="5315175" cy="40475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3F8C3AD-01D2-414E-81FB-3BFEB0C986B3}"/>
                  </a:ext>
                </a:extLst>
              </p:cNvPr>
              <p:cNvSpPr/>
              <p:nvPr/>
            </p:nvSpPr>
            <p:spPr>
              <a:xfrm>
                <a:off x="2304270" y="1800726"/>
                <a:ext cx="125624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3F8C3AD-01D2-414E-81FB-3BFEB0C986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4270" y="1800726"/>
                <a:ext cx="1256241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B99ABF1-CDFA-4DA4-9D4B-4BC13323AC05}"/>
                  </a:ext>
                </a:extLst>
              </p:cNvPr>
              <p:cNvSpPr/>
              <p:nvPr/>
            </p:nvSpPr>
            <p:spPr>
              <a:xfrm>
                <a:off x="8198406" y="1773111"/>
                <a:ext cx="165910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e>
                        <m:sup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B99ABF1-CDFA-4DA4-9D4B-4BC13323AC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8406" y="1773111"/>
                <a:ext cx="1659109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CDFDE84-6E0A-5961-38F8-8FA030693B19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2412649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C5BD3-2D71-4E37-9CF1-13B6EFE2B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81661-5CA5-4915-A80B-ACDFEBED8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</p:spPr>
        <p:txBody>
          <a:bodyPr/>
          <a:lstStyle/>
          <a:p>
            <a:r>
              <a:rPr lang="en-US" dirty="0"/>
              <a:t>If you need to extract a policy, would you rather have</a:t>
            </a:r>
          </a:p>
          <a:p>
            <a:r>
              <a:rPr lang="en-US" dirty="0"/>
              <a:t>A) </a:t>
            </a:r>
            <a:r>
              <a:rPr lang="en-US" dirty="0">
                <a:solidFill>
                  <a:srgbClr val="0000FF"/>
                </a:solidFill>
              </a:rPr>
              <a:t>Values</a:t>
            </a:r>
            <a:r>
              <a:rPr lang="en-US" dirty="0"/>
              <a:t>, B) </a:t>
            </a:r>
            <a:r>
              <a:rPr lang="en-US" dirty="0">
                <a:solidFill>
                  <a:srgbClr val="00B050"/>
                </a:solidFill>
              </a:rPr>
              <a:t>Q-values</a:t>
            </a:r>
            <a:r>
              <a:rPr lang="en-US" dirty="0"/>
              <a:t>?</a:t>
            </a:r>
          </a:p>
        </p:txBody>
      </p:sp>
      <p:pic>
        <p:nvPicPr>
          <p:cNvPr id="6" name="Picture 5" descr="Screen Shot 2014-08-11 at 12.15.55 AM.png">
            <a:extLst>
              <a:ext uri="{FF2B5EF4-FFF2-40B4-BE49-F238E27FC236}">
                <a16:creationId xmlns:a16="http://schemas.microsoft.com/office/drawing/2014/main" id="{300F2B1F-6DAD-480A-9182-0B60AD8795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2" b="13412"/>
          <a:stretch/>
        </p:blipFill>
        <p:spPr>
          <a:xfrm>
            <a:off x="281796" y="2455653"/>
            <a:ext cx="5315175" cy="4047590"/>
          </a:xfrm>
          <a:prstGeom prst="rect">
            <a:avLst/>
          </a:prstGeom>
        </p:spPr>
      </p:pic>
      <p:pic>
        <p:nvPicPr>
          <p:cNvPr id="7" name="Picture 6" descr="Screen Shot 2014-08-11 at 12.16.02 AM.png">
            <a:extLst>
              <a:ext uri="{FF2B5EF4-FFF2-40B4-BE49-F238E27FC236}">
                <a16:creationId xmlns:a16="http://schemas.microsoft.com/office/drawing/2014/main" id="{28577A52-523D-4437-A90F-1E5BEF7D15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7" b="13755"/>
          <a:stretch/>
        </p:blipFill>
        <p:spPr>
          <a:xfrm>
            <a:off x="6370374" y="2455652"/>
            <a:ext cx="5315175" cy="404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952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C5BD3-2D71-4E37-9CF1-13B6EFE2B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C00000"/>
                </a:solidFill>
              </a:rPr>
              <a:t>Poll 1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81661-5CA5-4915-A80B-ACDFEBED8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</p:spPr>
        <p:txBody>
          <a:bodyPr/>
          <a:lstStyle/>
          <a:p>
            <a:r>
              <a:rPr lang="en-US" dirty="0"/>
              <a:t>If you need to extract a policy, would you rather have</a:t>
            </a:r>
          </a:p>
          <a:p>
            <a:r>
              <a:rPr lang="en-US" dirty="0"/>
              <a:t>A) </a:t>
            </a:r>
            <a:r>
              <a:rPr lang="en-US" dirty="0">
                <a:solidFill>
                  <a:srgbClr val="0000FF"/>
                </a:solidFill>
              </a:rPr>
              <a:t>Values</a:t>
            </a:r>
            <a:r>
              <a:rPr lang="en-US" dirty="0"/>
              <a:t>, B) </a:t>
            </a:r>
            <a:r>
              <a:rPr lang="en-US" dirty="0">
                <a:solidFill>
                  <a:srgbClr val="00B050"/>
                </a:solidFill>
              </a:rPr>
              <a:t>Q-values</a:t>
            </a:r>
            <a:r>
              <a:rPr lang="en-US" dirty="0"/>
              <a:t> ?</a:t>
            </a:r>
          </a:p>
        </p:txBody>
      </p:sp>
      <p:pic>
        <p:nvPicPr>
          <p:cNvPr id="6" name="Picture 5" descr="Screen Shot 2014-08-11 at 12.15.55 AM.png">
            <a:extLst>
              <a:ext uri="{FF2B5EF4-FFF2-40B4-BE49-F238E27FC236}">
                <a16:creationId xmlns:a16="http://schemas.microsoft.com/office/drawing/2014/main" id="{300F2B1F-6DAD-480A-9182-0B60AD8795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2" b="13412"/>
          <a:stretch/>
        </p:blipFill>
        <p:spPr>
          <a:xfrm>
            <a:off x="281796" y="2455653"/>
            <a:ext cx="5315175" cy="4047590"/>
          </a:xfrm>
          <a:prstGeom prst="rect">
            <a:avLst/>
          </a:prstGeom>
        </p:spPr>
      </p:pic>
      <p:pic>
        <p:nvPicPr>
          <p:cNvPr id="7" name="Picture 6" descr="Screen Shot 2014-08-11 at 12.16.02 AM.png">
            <a:extLst>
              <a:ext uri="{FF2B5EF4-FFF2-40B4-BE49-F238E27FC236}">
                <a16:creationId xmlns:a16="http://schemas.microsoft.com/office/drawing/2014/main" id="{28577A52-523D-4437-A90F-1E5BEF7D15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7" b="13755"/>
          <a:stretch/>
        </p:blipFill>
        <p:spPr>
          <a:xfrm>
            <a:off x="6370374" y="2455652"/>
            <a:ext cx="5315175" cy="40475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D32311B-2B1E-475D-BB84-D3CFFBF39143}"/>
              </a:ext>
            </a:extLst>
          </p:cNvPr>
          <p:cNvSpPr/>
          <p:nvPr/>
        </p:nvSpPr>
        <p:spPr>
          <a:xfrm>
            <a:off x="2069992" y="1590311"/>
            <a:ext cx="1759404" cy="5374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1455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3684C-4392-280A-AE95-14E7261CD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486819"/>
            <a:ext cx="10515600" cy="2852737"/>
          </a:xfrm>
        </p:spPr>
        <p:txBody>
          <a:bodyPr/>
          <a:lstStyle/>
          <a:p>
            <a:r>
              <a:rPr lang="en-US" dirty="0"/>
              <a:t>Policy Extraction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F43C92-FBEA-465E-ADD5-0C1D55C1C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9650" y="994738"/>
            <a:ext cx="5689028" cy="4469438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86F774-3797-C900-87A2-B921D4CB2635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95628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Actions from Values</a:t>
            </a:r>
          </a:p>
        </p:txBody>
      </p:sp>
      <p:sp>
        <p:nvSpPr>
          <p:cNvPr id="1733635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13178"/>
            <a:ext cx="11473646" cy="2039539"/>
          </a:xfrm>
        </p:spPr>
        <p:txBody>
          <a:bodyPr/>
          <a:lstStyle/>
          <a:p>
            <a:r>
              <a:rPr lang="en-US" sz="2800" dirty="0"/>
              <a:t>Let’s imagine we have the optimal values V*(s)</a:t>
            </a:r>
          </a:p>
          <a:p>
            <a:pPr marL="342882" lvl="1" indent="-342882">
              <a:buClr>
                <a:schemeClr val="accent2"/>
              </a:buClr>
            </a:pPr>
            <a:endParaRPr lang="en-US" sz="2000" dirty="0"/>
          </a:p>
          <a:p>
            <a:r>
              <a:rPr lang="en-US" sz="2800" dirty="0"/>
              <a:t>How should we act?</a:t>
            </a:r>
          </a:p>
          <a:p>
            <a:pPr lvl="1"/>
            <a:r>
              <a:rPr lang="en-US" sz="2800" dirty="0"/>
              <a:t>It’s not obvious!</a:t>
            </a:r>
          </a:p>
          <a:p>
            <a:pPr lvl="1"/>
            <a:endParaRPr lang="en-US" sz="2000" dirty="0"/>
          </a:p>
          <a:p>
            <a:r>
              <a:rPr lang="en-US" sz="2800" dirty="0"/>
              <a:t>We need to do a mini-</a:t>
            </a:r>
            <a:r>
              <a:rPr lang="en-US" sz="2800" dirty="0" err="1"/>
              <a:t>expectimax</a:t>
            </a:r>
            <a:r>
              <a:rPr lang="en-US" sz="2800" dirty="0"/>
              <a:t> (one step)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800" dirty="0"/>
              <a:t>This is called </a:t>
            </a:r>
            <a:r>
              <a:rPr lang="en-US" sz="2800" dirty="0">
                <a:solidFill>
                  <a:srgbClr val="C00000"/>
                </a:solidFill>
              </a:rPr>
              <a:t>policy extraction</a:t>
            </a:r>
            <a:r>
              <a:rPr lang="en-US" sz="2800" dirty="0"/>
              <a:t>, since it gets the policy implied by the values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488437" y="4228611"/>
            <a:ext cx="6392197" cy="685800"/>
          </a:xfrm>
          <a:prstGeom prst="rect">
            <a:avLst/>
          </a:prstGeom>
          <a:noFill/>
          <a:ln/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5" t="22147" r="62711" b="41695"/>
          <a:stretch/>
        </p:blipFill>
        <p:spPr bwMode="auto">
          <a:xfrm>
            <a:off x="8184183" y="994943"/>
            <a:ext cx="3647599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141879" y="4256852"/>
            <a:ext cx="1195552" cy="334755"/>
          </a:xfrm>
          <a:prstGeom prst="rect">
            <a:avLst/>
          </a:prstGeom>
          <a:noFill/>
          <a:ln/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230A83-DE06-BF56-4D52-15FD39DFA7AE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3784251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Actions from Q-Values</a:t>
            </a:r>
          </a:p>
        </p:txBody>
      </p:sp>
      <p:sp>
        <p:nvSpPr>
          <p:cNvPr id="1733635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13178"/>
            <a:ext cx="11168846" cy="2039539"/>
          </a:xfrm>
        </p:spPr>
        <p:txBody>
          <a:bodyPr/>
          <a:lstStyle/>
          <a:p>
            <a:r>
              <a:rPr lang="en-US" sz="2800" dirty="0"/>
              <a:t>Let’s imagine we have the optimal q-values:</a:t>
            </a:r>
          </a:p>
          <a:p>
            <a:endParaRPr lang="en-US" sz="2800" dirty="0"/>
          </a:p>
          <a:p>
            <a:r>
              <a:rPr lang="en-US" sz="2800" dirty="0"/>
              <a:t>How should we act?</a:t>
            </a:r>
          </a:p>
          <a:p>
            <a:pPr lvl="1"/>
            <a:r>
              <a:rPr lang="en-US" sz="2800" dirty="0"/>
              <a:t>Completely trivial to decide!</a:t>
            </a:r>
          </a:p>
          <a:p>
            <a:endParaRPr lang="en-US" sz="28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r>
              <a:rPr lang="en-US" sz="2800" dirty="0"/>
              <a:t>Important lesson: actions are easier to select from q-values than values!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1" t="20051" r="58223" b="36486"/>
          <a:stretch/>
        </p:blipFill>
        <p:spPr bwMode="auto">
          <a:xfrm>
            <a:off x="7391401" y="1292469"/>
            <a:ext cx="4557346" cy="3456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611054" y="3885209"/>
            <a:ext cx="2438928" cy="478221"/>
          </a:xfrm>
          <a:prstGeom prst="rect">
            <a:avLst/>
          </a:prstGeom>
          <a:noFill/>
          <a:ln/>
          <a:effectLst/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225137" y="3872877"/>
            <a:ext cx="1195552" cy="334755"/>
          </a:xfrm>
          <a:prstGeom prst="rect">
            <a:avLst/>
          </a:prstGeom>
          <a:noFill/>
          <a:ln/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7D7D23-F594-7E21-22B5-EE21FB59A9CA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6851081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Value Iteration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latin typeface="Calibri"/>
                <a:cs typeface="Calibri"/>
              </a:rPr>
              <a:t>Value iteration repeats the Bellman updates:</a:t>
            </a: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r>
              <a:rPr lang="en-US" sz="2800" dirty="0">
                <a:latin typeface="Calibri"/>
                <a:cs typeface="Calibri"/>
              </a:rPr>
              <a:t>Things to notice when running value iteration: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/>
                <a:cs typeface="Calibri"/>
              </a:rPr>
              <a:t>It’s slow – O(S</a:t>
            </a:r>
            <a:r>
              <a:rPr lang="en-US" sz="2800" baseline="30000" dirty="0">
                <a:latin typeface="Calibri"/>
                <a:cs typeface="Calibri"/>
              </a:rPr>
              <a:t>2</a:t>
            </a:r>
            <a:r>
              <a:rPr lang="en-US" sz="2800" dirty="0">
                <a:latin typeface="Calibri"/>
                <a:cs typeface="Calibri"/>
              </a:rPr>
              <a:t>A) per iteration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/>
                <a:cs typeface="Calibri"/>
              </a:rPr>
              <a:t>The “max” at each state rarely changes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/>
                <a:cs typeface="Calibri"/>
              </a:rPr>
              <a:t>The optimal policy appears before the values converge (but we don’t know that the policy is optimal until the values converge)</a:t>
            </a:r>
          </a:p>
          <a:p>
            <a:pPr lvl="1"/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5" name="Picture 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067238" y="2080916"/>
            <a:ext cx="6629400" cy="630314"/>
          </a:xfrm>
          <a:prstGeom prst="rect">
            <a:avLst/>
          </a:prstGeom>
          <a:noFill/>
          <a:ln/>
          <a:effectLst/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8534400" y="1447800"/>
            <a:ext cx="3048000" cy="2815896"/>
            <a:chOff x="2400" y="1401"/>
            <a:chExt cx="1392" cy="1286"/>
          </a:xfrm>
        </p:grpSpPr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1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2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3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olid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4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520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 w="lg" len="lg"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17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8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9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0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11" name="Text Box 17"/>
            <p:cNvSpPr txBox="1">
              <a:spLocks noChangeArrowheads="1"/>
            </p:cNvSpPr>
            <p:nvPr/>
          </p:nvSpPr>
          <p:spPr bwMode="auto">
            <a:xfrm>
              <a:off x="3061" y="1680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12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13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14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6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25" name="Text Box 28"/>
          <p:cNvSpPr txBox="1">
            <a:spLocks noChangeArrowheads="1"/>
          </p:cNvSpPr>
          <p:nvPr/>
        </p:nvSpPr>
        <p:spPr bwMode="auto">
          <a:xfrm>
            <a:off x="9067800" y="6411913"/>
            <a:ext cx="3048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[Demo: value iteration (L9D2)]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F21EEA-76C5-15B3-9328-FD47129469F4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42287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791" y="1143000"/>
            <a:ext cx="6206418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A4ADAD-6CD8-5DB1-F44A-0BE402CAAA7C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6104241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545" y="1143000"/>
            <a:ext cx="6176910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57B97F-20A4-CED5-88FF-0AF9AEE57548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97651021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400" y="1143000"/>
            <a:ext cx="6207201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24DDB1-457C-8901-BB43-6B63C9582D98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73014118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179" y="1143000"/>
            <a:ext cx="6177643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38E443-BC83-77E0-04F7-C4AD122BA426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81689276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57098"/>
            <a:ext cx="6172200" cy="57009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8570CA-8352-76DB-518D-BFF8E2E9DAAD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6043478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644" y="1143000"/>
            <a:ext cx="6186713" cy="5714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DE88B29-8003-FCF9-B365-8F2964E4B93E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09769407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972" y="1173166"/>
            <a:ext cx="6154057" cy="56848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014AF0-51E7-1EA8-F0BE-11EF1C2B38E8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44036170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48034"/>
            <a:ext cx="6172200" cy="57099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2EA080-8E73-BE78-2B7F-BCE9FE1C8B82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417792599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75224"/>
            <a:ext cx="6172200" cy="56827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177D2E-7118-A49D-057E-3A06CE1FAB18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84833923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198" y="1157224"/>
            <a:ext cx="6179605" cy="57007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C5C68A-BED7-7C43-4928-43AD423B17E5}"/>
              </a:ext>
            </a:extLst>
          </p:cNvPr>
          <p:cNvSpPr txBox="1"/>
          <p:nvPr/>
        </p:nvSpPr>
        <p:spPr>
          <a:xfrm>
            <a:off x="350876" y="6399455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75006145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59E71C-C43D-0CF6-7701-C51EB0267121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82872196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38306"/>
            <a:ext cx="6172200" cy="57196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6D8C4B-4CC3-81C4-25FB-35F65305ADA9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46663205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4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FF7054-701E-66DD-8558-C190003A4307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64330877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9.2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746" y="1130418"/>
            <a:ext cx="6190508" cy="57275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99C62A-84BF-54ED-DDCE-A3843482B648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004852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3485B-DDA5-8EEA-DE1D-FC6106956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Pre-reading: MDP Setup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 err="1">
                    <a:solidFill>
                      <a:schemeClr val="tx1"/>
                    </a:solidFill>
                  </a:rPr>
                  <a:t>Expectimax</a:t>
                </a:r>
                <a:r>
                  <a:rPr lang="en-US" dirty="0">
                    <a:solidFill>
                      <a:schemeClr val="tx1"/>
                    </a:solidFill>
                  </a:rPr>
                  <a:t>: State, actions, non-deterministic transition functions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Rewards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Walk-through of super-simple value iteration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Discounting,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40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Solving MDPs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1) Value iteration</a:t>
                </a:r>
              </a:p>
              <a:p>
                <a:pPr marL="917575" lvl="2" indent="-457200"/>
                <a:r>
                  <a:rPr lang="en-US" sz="2800" dirty="0"/>
                  <a:t>Value iteration convergence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Bellman equations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Policy Extraction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2) Policy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85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19344921-3110-E16F-36DE-FE3977068511}"/>
              </a:ext>
            </a:extLst>
          </p:cNvPr>
          <p:cNvSpPr/>
          <p:nvPr/>
        </p:nvSpPr>
        <p:spPr>
          <a:xfrm>
            <a:off x="9700708" y="2433918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D311DE-2326-3E32-CCCE-0B314206F083}"/>
              </a:ext>
            </a:extLst>
          </p:cNvPr>
          <p:cNvSpPr/>
          <p:nvPr/>
        </p:nvSpPr>
        <p:spPr>
          <a:xfrm>
            <a:off x="9835343" y="297807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AF5AE30-4BD4-2CF4-F380-15DE8FD34255}"/>
              </a:ext>
            </a:extLst>
          </p:cNvPr>
          <p:cNvGraphicFramePr>
            <a:graphicFrameLocks noGrp="1"/>
          </p:cNvGraphicFramePr>
          <p:nvPr/>
        </p:nvGraphicFramePr>
        <p:xfrm>
          <a:off x="8406242" y="2551583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F3EE913-1775-B2F2-FAC5-1FFB6823C0BD}"/>
              </a:ext>
            </a:extLst>
          </p:cNvPr>
          <p:cNvSpPr/>
          <p:nvPr/>
        </p:nvSpPr>
        <p:spPr>
          <a:xfrm>
            <a:off x="8484065" y="2629276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498840-EBF0-EA1E-3717-BE066926DD4A}"/>
              </a:ext>
            </a:extLst>
          </p:cNvPr>
          <p:cNvSpPr/>
          <p:nvPr/>
        </p:nvSpPr>
        <p:spPr>
          <a:xfrm>
            <a:off x="10917604" y="262920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3" descr="C:\Users\Dan\Dropbox\Office\CS 188\Ketrina Art\MDPs\Discounting.png">
            <a:extLst>
              <a:ext uri="{FF2B5EF4-FFF2-40B4-BE49-F238E27FC236}">
                <a16:creationId xmlns:a16="http://schemas.microsoft.com/office/drawing/2014/main" id="{A1D01AB7-DDD0-751F-F3D1-067D2D47A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73764" t="76543" r="1569"/>
          <a:stretch>
            <a:fillRect/>
          </a:stretch>
        </p:blipFill>
        <p:spPr bwMode="auto">
          <a:xfrm>
            <a:off x="4659599" y="3140708"/>
            <a:ext cx="1020818" cy="647165"/>
          </a:xfrm>
          <a:prstGeom prst="rect">
            <a:avLst/>
          </a:prstGeom>
          <a:noFill/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173C47AB-FCDD-6671-9461-B78B4F358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78019" y="2880146"/>
            <a:ext cx="1020817" cy="883141"/>
          </a:xfrm>
          <a:prstGeom prst="rect">
            <a:avLst/>
          </a:prstGeom>
          <a:noFill/>
        </p:spPr>
      </p:pic>
      <p:pic>
        <p:nvPicPr>
          <p:cNvPr id="11" name="Picture 3" descr="C:\Users\Dan\Dropbox\Office\CS 188\Ketrina Art\MDPs\Discounting.png">
            <a:extLst>
              <a:ext uri="{FF2B5EF4-FFF2-40B4-BE49-F238E27FC236}">
                <a16:creationId xmlns:a16="http://schemas.microsoft.com/office/drawing/2014/main" id="{77B13CD8-FFC9-6479-1B21-E4EEFD336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73764" t="38272" r="1569" b="35802"/>
          <a:stretch>
            <a:fillRect/>
          </a:stretch>
        </p:blipFill>
        <p:spPr bwMode="auto">
          <a:xfrm>
            <a:off x="3769507" y="3003940"/>
            <a:ext cx="1020817" cy="715287"/>
          </a:xfrm>
          <a:prstGeom prst="rect">
            <a:avLst/>
          </a:prstGeom>
          <a:noFill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97189EB-2D11-8427-F93A-B86573C19815}"/>
              </a:ext>
            </a:extLst>
          </p:cNvPr>
          <p:cNvSpPr txBox="1"/>
          <p:nvPr/>
        </p:nvSpPr>
        <p:spPr>
          <a:xfrm>
            <a:off x="8307630" y="6384268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352644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3684C-4392-280A-AE95-14E7261CD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199" y="3132278"/>
            <a:ext cx="10515600" cy="2852737"/>
          </a:xfrm>
        </p:spPr>
        <p:txBody>
          <a:bodyPr/>
          <a:lstStyle/>
          <a:p>
            <a:r>
              <a:rPr lang="en-US" dirty="0"/>
              <a:t>Policy Iteration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EF90C7-9052-A6E7-F496-B0B4B3802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17628" y="528740"/>
            <a:ext cx="3887899" cy="2547972"/>
          </a:xfrm>
          <a:prstGeom prst="rect">
            <a:avLst/>
          </a:prstGeom>
          <a:noFill/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23649194-C6AE-0C00-E2BF-21DC5D45F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9955" y="222210"/>
            <a:ext cx="3887899" cy="3272587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C3BF69-733F-63B6-21AC-214758E0DA13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975566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Methods for Solving MDPs </a:t>
            </a:r>
          </a:p>
        </p:txBody>
      </p:sp>
      <p:sp>
        <p:nvSpPr>
          <p:cNvPr id="17612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Value iteration + policy extraction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Step 1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Value iteration</a:t>
            </a:r>
            <a:r>
              <a:rPr lang="en-US" sz="2800" dirty="0"/>
              <a:t>: calculate values for all states by running one ply of the Bellman equations using values from previous iteration </a:t>
            </a:r>
            <a:r>
              <a:rPr lang="en-US" sz="2800" b="1" dirty="0"/>
              <a:t>until convergence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Step 2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Policy extraction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/>
              <a:t>compute policy by running one ply of the Bellman equations using values from value iteration</a:t>
            </a:r>
          </a:p>
          <a:p>
            <a:endParaRPr lang="en-US" sz="2800" dirty="0"/>
          </a:p>
          <a:p>
            <a:r>
              <a:rPr lang="en-US" sz="2800" dirty="0"/>
              <a:t>Policy iteration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Step 1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Policy evaluation</a:t>
            </a:r>
            <a:r>
              <a:rPr lang="en-US" sz="2800" dirty="0"/>
              <a:t>: calculate values for some fixed policy (not optimal values!) </a:t>
            </a:r>
            <a:r>
              <a:rPr lang="en-US" sz="2800" b="1" dirty="0"/>
              <a:t>until convergence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Step 2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Policy improvement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/>
              <a:t>update policy by running one ply of the Bellman equations using values from policy evaluation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Repeat</a:t>
            </a:r>
            <a:r>
              <a:rPr lang="en-US" sz="2800" dirty="0"/>
              <a:t> steps until policy converges</a:t>
            </a:r>
          </a:p>
          <a:p>
            <a:pPr marL="0" lvl="1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79484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Evaluation</a:t>
            </a: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03588" y="1476848"/>
            <a:ext cx="5764212" cy="4851948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95836D-580F-2772-A00D-75FC3D2FA541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8427" y="1219200"/>
            <a:ext cx="4592932" cy="4562475"/>
          </a:xfrm>
          <a:prstGeom prst="rect">
            <a:avLst/>
          </a:prstGeom>
          <a:noFill/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7023" y="1219200"/>
            <a:ext cx="4647754" cy="456247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Example: Policy Evaluation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1290935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Always Go Right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10387" y="1290935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Always Go Forward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87F1D9-4415-321F-5E4D-18A30453E6F3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828800" y="1828800"/>
            <a:ext cx="3048000" cy="403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262750" y="1828800"/>
            <a:ext cx="3048000" cy="403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Example: Policy Evaluation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1290935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Always Go Right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10387" y="1290935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Always Go Forward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" t="8813" r="71526" b="32430"/>
          <a:stretch/>
        </p:blipFill>
        <p:spPr bwMode="auto">
          <a:xfrm>
            <a:off x="7262750" y="1828800"/>
            <a:ext cx="3068664" cy="4029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16271" r="67839" b="25876"/>
          <a:stretch/>
        </p:blipFill>
        <p:spPr bwMode="auto">
          <a:xfrm>
            <a:off x="1858254" y="1852550"/>
            <a:ext cx="3006671" cy="3967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F7717E-5403-7173-51E4-7946084C40E0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Policy Evaluation: Fixed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494" y="4495989"/>
            <a:ext cx="10134600" cy="1782765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Expectimax trees max over all actions to compute the optimal values</a:t>
            </a:r>
          </a:p>
          <a:p>
            <a:pPr lvl="5"/>
            <a:endParaRPr lang="en-US" sz="900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If we fixed some policy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(s</a:t>
            </a:r>
            <a:r>
              <a:rPr lang="en-US" dirty="0">
                <a:latin typeface="Calibri"/>
                <a:cs typeface="Calibri"/>
              </a:rPr>
              <a:t>), then the tree would be simpler               – only one action per state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… though the tree’s value would depend on which policy we fixed</a:t>
            </a:r>
          </a:p>
          <a:p>
            <a:endParaRPr lang="en-US" dirty="0">
              <a:latin typeface="Calibri"/>
              <a:cs typeface="Calibri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188542" y="1597622"/>
            <a:ext cx="3459655" cy="2815896"/>
            <a:chOff x="2212" y="1401"/>
            <a:chExt cx="1580" cy="1286"/>
          </a:xfrm>
        </p:grpSpPr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0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1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2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3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9" name="Group 12"/>
            <p:cNvGrpSpPr>
              <a:grpSpLocks/>
            </p:cNvGrpSpPr>
            <p:nvPr/>
          </p:nvGrpSpPr>
          <p:grpSpPr bwMode="auto">
            <a:xfrm>
              <a:off x="2212" y="2108"/>
              <a:ext cx="1245" cy="393"/>
              <a:chOff x="1254" y="2400"/>
              <a:chExt cx="1866" cy="635"/>
            </a:xfrm>
          </p:grpSpPr>
          <p:sp>
            <p:nvSpPr>
              <p:cNvPr id="16" name="Line 13"/>
              <p:cNvSpPr>
                <a:spLocks noChangeShapeType="1"/>
              </p:cNvSpPr>
              <p:nvPr/>
            </p:nvSpPr>
            <p:spPr bwMode="auto">
              <a:xfrm flipH="1">
                <a:off x="1254" y="2400"/>
                <a:ext cx="1058" cy="63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7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8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9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10" name="Text Box 17"/>
            <p:cNvSpPr txBox="1">
              <a:spLocks noChangeArrowheads="1"/>
            </p:cNvSpPr>
            <p:nvPr/>
          </p:nvSpPr>
          <p:spPr bwMode="auto">
            <a:xfrm>
              <a:off x="3061" y="1680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11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12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13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4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6799318" y="1597622"/>
            <a:ext cx="3030483" cy="2815896"/>
            <a:chOff x="2199" y="1401"/>
            <a:chExt cx="1384" cy="1286"/>
          </a:xfrm>
        </p:grpSpPr>
        <p:sp>
          <p:nvSpPr>
            <p:cNvPr id="25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1" name="Line 9"/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7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28" name="Group 12"/>
            <p:cNvGrpSpPr>
              <a:grpSpLocks/>
            </p:cNvGrpSpPr>
            <p:nvPr/>
          </p:nvGrpSpPr>
          <p:grpSpPr bwMode="auto">
            <a:xfrm>
              <a:off x="2199" y="2107"/>
              <a:ext cx="1258" cy="386"/>
              <a:chOff x="1235" y="2400"/>
              <a:chExt cx="1885" cy="624"/>
            </a:xfrm>
          </p:grpSpPr>
          <p:sp>
            <p:nvSpPr>
              <p:cNvPr id="35" name="Line 13"/>
              <p:cNvSpPr>
                <a:spLocks noChangeShapeType="1"/>
              </p:cNvSpPr>
              <p:nvPr/>
            </p:nvSpPr>
            <p:spPr bwMode="auto">
              <a:xfrm flipH="1">
                <a:off x="1235" y="2400"/>
                <a:ext cx="1077" cy="5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6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7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8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29" name="Text Box 17"/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</a:t>
              </a:r>
            </a:p>
          </p:txBody>
        </p:sp>
        <p:sp>
          <p:nvSpPr>
            <p:cNvPr id="30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31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</a:t>
              </a:r>
            </a:p>
          </p:txBody>
        </p:sp>
        <p:sp>
          <p:nvSpPr>
            <p:cNvPr id="32" name="Text Box 20"/>
            <p:cNvSpPr txBox="1">
              <a:spLocks noChangeArrowheads="1"/>
            </p:cNvSpPr>
            <p:nvPr/>
          </p:nvSpPr>
          <p:spPr bwMode="auto">
            <a:xfrm>
              <a:off x="2421" y="2246"/>
              <a:ext cx="66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 (s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),s</a:t>
              </a:r>
              <a:r>
                <a:rPr kumimoji="0" lang="ja-JP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3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4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718586" y="1022822"/>
            <a:ext cx="4814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Normally: Do the optimal action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096000" y="1019688"/>
            <a:ext cx="5180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Fixed policy: Do what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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says to do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6FDE8E0-EB6C-A3C1-6C66-A0184ED587E6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Policy Evaluation: Utilities for a Fixed Policy</a:t>
            </a:r>
          </a:p>
        </p:txBody>
      </p:sp>
      <p:sp>
        <p:nvSpPr>
          <p:cNvPr id="1727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7935007" cy="4525963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Another basic operation: compute the utility value of a state s under a fixed (generally non-optimal) policy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Define the utility of a state s, under a fixed policy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dirty="0">
                <a:latin typeface="Calibri"/>
                <a:cs typeface="Calibri"/>
              </a:rPr>
              <a:t>:</a:t>
            </a:r>
          </a:p>
          <a:p>
            <a:pPr lvl="1">
              <a:buFont typeface="Wingdings" pitchFamily="2" charset="2"/>
              <a:buNone/>
            </a:pPr>
            <a:r>
              <a:rPr lang="en-US" sz="2800" dirty="0">
                <a:latin typeface="Calibri"/>
                <a:cs typeface="Calibri"/>
              </a:rPr>
              <a:t>V</a:t>
            </a:r>
            <a:r>
              <a:rPr lang="en-US" sz="2800" baseline="30000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sz="2800" dirty="0">
                <a:latin typeface="Calibri"/>
                <a:cs typeface="Calibri"/>
              </a:rPr>
              <a:t>(s) = expected sum of discounted rewards starting in s and following </a:t>
            </a:r>
            <a:r>
              <a:rPr lang="en-US" sz="2800" dirty="0">
                <a:latin typeface="Calibri"/>
                <a:cs typeface="Calibri"/>
                <a:sym typeface="Symbol" pitchFamily="18" charset="2"/>
              </a:rPr>
              <a:t></a:t>
            </a:r>
            <a:endParaRPr lang="en-US" sz="2800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Recursive relation (one-step look-ahead / Bellman equation):</a:t>
            </a:r>
          </a:p>
        </p:txBody>
      </p:sp>
      <p:pic>
        <p:nvPicPr>
          <p:cNvPr id="61" name="Picture 60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401321" y="5650851"/>
            <a:ext cx="9196851" cy="840018"/>
          </a:xfrm>
          <a:prstGeom prst="rect">
            <a:avLst/>
          </a:prstGeom>
          <a:noFill/>
          <a:ln/>
          <a:effectLst/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F1E560A-2C14-DB33-18C0-856807448DAE}"/>
              </a:ext>
            </a:extLst>
          </p:cNvPr>
          <p:cNvGrpSpPr>
            <a:grpSpLocks/>
          </p:cNvGrpSpPr>
          <p:nvPr/>
        </p:nvGrpSpPr>
        <p:grpSpPr bwMode="auto">
          <a:xfrm>
            <a:off x="8751831" y="1447800"/>
            <a:ext cx="3030483" cy="2815896"/>
            <a:chOff x="2199" y="1401"/>
            <a:chExt cx="1384" cy="1286"/>
          </a:xfrm>
        </p:grpSpPr>
        <p:sp>
          <p:nvSpPr>
            <p:cNvPr id="3" name="AutoShape 5">
              <a:extLst>
                <a:ext uri="{FF2B5EF4-FFF2-40B4-BE49-F238E27FC236}">
                  <a16:creationId xmlns:a16="http://schemas.microsoft.com/office/drawing/2014/main" id="{5CBFF516-42F1-0B56-DEBC-77422042AC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" name="Line 9">
              <a:extLst>
                <a:ext uri="{FF2B5EF4-FFF2-40B4-BE49-F238E27FC236}">
                  <a16:creationId xmlns:a16="http://schemas.microsoft.com/office/drawing/2014/main" id="{62B7D323-EBA6-192D-1958-68FF07D53A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" name="Oval 11">
              <a:extLst>
                <a:ext uri="{FF2B5EF4-FFF2-40B4-BE49-F238E27FC236}">
                  <a16:creationId xmlns:a16="http://schemas.microsoft.com/office/drawing/2014/main" id="{812AABE4-6628-1D38-2150-C3B143CE2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7C269878-56A1-D93C-FE8E-084C777468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9" y="2107"/>
              <a:ext cx="1258" cy="386"/>
              <a:chOff x="1235" y="2400"/>
              <a:chExt cx="1885" cy="624"/>
            </a:xfrm>
          </p:grpSpPr>
          <p:sp>
            <p:nvSpPr>
              <p:cNvPr id="13" name="Line 13">
                <a:extLst>
                  <a:ext uri="{FF2B5EF4-FFF2-40B4-BE49-F238E27FC236}">
                    <a16:creationId xmlns:a16="http://schemas.microsoft.com/office/drawing/2014/main" id="{4FFE8AD8-B178-8BD7-67F5-BA23E0FD8A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35" y="2400"/>
                <a:ext cx="1077" cy="5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4" name="Line 14">
                <a:extLst>
                  <a:ext uri="{FF2B5EF4-FFF2-40B4-BE49-F238E27FC236}">
                    <a16:creationId xmlns:a16="http://schemas.microsoft.com/office/drawing/2014/main" id="{B86FC42A-F9AA-BBE7-8069-5D53D10537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5" name="Line 15">
                <a:extLst>
                  <a:ext uri="{FF2B5EF4-FFF2-40B4-BE49-F238E27FC236}">
                    <a16:creationId xmlns:a16="http://schemas.microsoft.com/office/drawing/2014/main" id="{06ECC754-AC81-5BD0-5B09-8EDCDD314A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6" name="Line 16">
                <a:extLst>
                  <a:ext uri="{FF2B5EF4-FFF2-40B4-BE49-F238E27FC236}">
                    <a16:creationId xmlns:a16="http://schemas.microsoft.com/office/drawing/2014/main" id="{A1228369-5BBE-92C0-35E2-465E3A0FDC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7" name="Text Box 17">
              <a:extLst>
                <a:ext uri="{FF2B5EF4-FFF2-40B4-BE49-F238E27FC236}">
                  <a16:creationId xmlns:a16="http://schemas.microsoft.com/office/drawing/2014/main" id="{F44132B3-B7DC-1584-2C02-FB71D29232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</a:t>
              </a:r>
            </a:p>
          </p:txBody>
        </p:sp>
        <p:sp>
          <p:nvSpPr>
            <p:cNvPr id="8" name="Text Box 18">
              <a:extLst>
                <a:ext uri="{FF2B5EF4-FFF2-40B4-BE49-F238E27FC236}">
                  <a16:creationId xmlns:a16="http://schemas.microsoft.com/office/drawing/2014/main" id="{18B4F6B5-51E4-4523-7CC8-3461713392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9" name="Text Box 19">
              <a:extLst>
                <a:ext uri="{FF2B5EF4-FFF2-40B4-BE49-F238E27FC236}">
                  <a16:creationId xmlns:a16="http://schemas.microsoft.com/office/drawing/2014/main" id="{61CFA035-CF78-C720-AADD-B17C1FF085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</a:t>
              </a:r>
            </a:p>
          </p:txBody>
        </p:sp>
        <p:sp>
          <p:nvSpPr>
            <p:cNvPr id="10" name="Text Box 20">
              <a:extLst>
                <a:ext uri="{FF2B5EF4-FFF2-40B4-BE49-F238E27FC236}">
                  <a16:creationId xmlns:a16="http://schemas.microsoft.com/office/drawing/2014/main" id="{D095A97A-88E2-3786-C694-824871112A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1" y="2246"/>
              <a:ext cx="66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 (s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),s</a:t>
              </a:r>
              <a:r>
                <a:rPr kumimoji="0" lang="ja-JP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1" name="AutoShape 21">
              <a:extLst>
                <a:ext uri="{FF2B5EF4-FFF2-40B4-BE49-F238E27FC236}">
                  <a16:creationId xmlns:a16="http://schemas.microsoft.com/office/drawing/2014/main" id="{8A5D6EFC-DFE6-5802-3452-A7450C6E93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2" name="Text Box 22">
              <a:extLst>
                <a:ext uri="{FF2B5EF4-FFF2-40B4-BE49-F238E27FC236}">
                  <a16:creationId xmlns:a16="http://schemas.microsoft.com/office/drawing/2014/main" id="{D7A355D0-39E3-46D2-A482-6202352CE8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18567D7-6DB6-A679-2431-5BA2A261BA66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Policy Evaluation</a:t>
            </a:r>
          </a:p>
        </p:txBody>
      </p:sp>
      <p:sp>
        <p:nvSpPr>
          <p:cNvPr id="1728515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13178"/>
            <a:ext cx="11286610" cy="203953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How do we calculate the V’s for a fixed policy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dirty="0">
                <a:latin typeface="Calibri"/>
                <a:cs typeface="Calibri"/>
              </a:rPr>
              <a:t>?</a:t>
            </a: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Idea 1: Turn recursive Bellman equations into updates</a:t>
            </a:r>
          </a:p>
          <a:p>
            <a:pPr>
              <a:lnSpc>
                <a:spcPct val="80000"/>
              </a:lnSpc>
              <a:buNone/>
            </a:pPr>
            <a:r>
              <a:rPr lang="en-US" dirty="0">
                <a:latin typeface="Calibri"/>
                <a:cs typeface="Calibri"/>
              </a:rPr>
              <a:t>	(like value iteration)</a:t>
            </a: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40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Efficiency: O(S</a:t>
            </a:r>
            <a:r>
              <a:rPr lang="en-US" baseline="30000" dirty="0">
                <a:latin typeface="Calibri"/>
                <a:cs typeface="Calibri"/>
              </a:rPr>
              <a:t>2</a:t>
            </a:r>
            <a:r>
              <a:rPr lang="en-US" dirty="0">
                <a:latin typeface="Calibri"/>
                <a:cs typeface="Calibri"/>
              </a:rPr>
              <a:t>) per iteration</a:t>
            </a: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Idea 2: Without the maxes, the Bellman equations are just a linear system</a:t>
            </a: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Solve with your favorite linear system solver</a:t>
            </a:r>
          </a:p>
        </p:txBody>
      </p:sp>
      <p:pic>
        <p:nvPicPr>
          <p:cNvPr id="24" name="Picture 2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300125" y="3697530"/>
            <a:ext cx="7416560" cy="645897"/>
          </a:xfrm>
          <a:prstGeom prst="rect">
            <a:avLst/>
          </a:prstGeom>
          <a:noFill/>
          <a:ln/>
          <a:effectLst/>
        </p:spPr>
      </p:pic>
      <p:pic>
        <p:nvPicPr>
          <p:cNvPr id="7" name="Picture 6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330016" y="3087930"/>
            <a:ext cx="1502078" cy="330692"/>
          </a:xfrm>
          <a:prstGeom prst="rect">
            <a:avLst/>
          </a:prstGeom>
          <a:noFill/>
          <a:ln/>
          <a:effectLst/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136C75C-1186-87DC-B3EE-3CCA3FA140F0}"/>
              </a:ext>
            </a:extLst>
          </p:cNvPr>
          <p:cNvGrpSpPr>
            <a:grpSpLocks/>
          </p:cNvGrpSpPr>
          <p:nvPr/>
        </p:nvGrpSpPr>
        <p:grpSpPr bwMode="auto">
          <a:xfrm>
            <a:off x="9010015" y="1366332"/>
            <a:ext cx="3030483" cy="2815896"/>
            <a:chOff x="2199" y="1401"/>
            <a:chExt cx="1384" cy="1286"/>
          </a:xfrm>
        </p:grpSpPr>
        <p:sp>
          <p:nvSpPr>
            <p:cNvPr id="3" name="AutoShape 5">
              <a:extLst>
                <a:ext uri="{FF2B5EF4-FFF2-40B4-BE49-F238E27FC236}">
                  <a16:creationId xmlns:a16="http://schemas.microsoft.com/office/drawing/2014/main" id="{F15171EA-0C74-343A-9AC6-1BBD3CC4C4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" name="Line 9">
              <a:extLst>
                <a:ext uri="{FF2B5EF4-FFF2-40B4-BE49-F238E27FC236}">
                  <a16:creationId xmlns:a16="http://schemas.microsoft.com/office/drawing/2014/main" id="{ACEC307C-F2E3-39B0-D8BC-2CC6DA4E98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" name="Oval 11">
              <a:extLst>
                <a:ext uri="{FF2B5EF4-FFF2-40B4-BE49-F238E27FC236}">
                  <a16:creationId xmlns:a16="http://schemas.microsoft.com/office/drawing/2014/main" id="{F79ED9E2-9416-D8D5-1138-C62E120F67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345DBD7A-1CF7-8AFC-62C6-0049A160CB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9" y="2107"/>
              <a:ext cx="1258" cy="386"/>
              <a:chOff x="1235" y="2400"/>
              <a:chExt cx="1885" cy="624"/>
            </a:xfrm>
          </p:grpSpPr>
          <p:sp>
            <p:nvSpPr>
              <p:cNvPr id="30" name="Line 13">
                <a:extLst>
                  <a:ext uri="{FF2B5EF4-FFF2-40B4-BE49-F238E27FC236}">
                    <a16:creationId xmlns:a16="http://schemas.microsoft.com/office/drawing/2014/main" id="{288F6A0E-732B-8997-397F-31E21DE440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35" y="2400"/>
                <a:ext cx="1077" cy="5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1" name="Line 14">
                <a:extLst>
                  <a:ext uri="{FF2B5EF4-FFF2-40B4-BE49-F238E27FC236}">
                    <a16:creationId xmlns:a16="http://schemas.microsoft.com/office/drawing/2014/main" id="{570C3AFC-76DC-F508-395C-1015E1CBE7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2" name="Line 15">
                <a:extLst>
                  <a:ext uri="{FF2B5EF4-FFF2-40B4-BE49-F238E27FC236}">
                    <a16:creationId xmlns:a16="http://schemas.microsoft.com/office/drawing/2014/main" id="{414B3252-373F-F1A2-B2D3-BF74DAF0F2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3" name="Line 16">
                <a:extLst>
                  <a:ext uri="{FF2B5EF4-FFF2-40B4-BE49-F238E27FC236}">
                    <a16:creationId xmlns:a16="http://schemas.microsoft.com/office/drawing/2014/main" id="{2DD31808-21DA-D3FC-45FA-41876AE67F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8" name="Text Box 17">
              <a:extLst>
                <a:ext uri="{FF2B5EF4-FFF2-40B4-BE49-F238E27FC236}">
                  <a16:creationId xmlns:a16="http://schemas.microsoft.com/office/drawing/2014/main" id="{B6C171B9-FA54-A90D-CA03-A27926BB74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</a:t>
              </a:r>
            </a:p>
          </p:txBody>
        </p:sp>
        <p:sp>
          <p:nvSpPr>
            <p:cNvPr id="25" name="Text Box 18">
              <a:extLst>
                <a:ext uri="{FF2B5EF4-FFF2-40B4-BE49-F238E27FC236}">
                  <a16:creationId xmlns:a16="http://schemas.microsoft.com/office/drawing/2014/main" id="{6F9D7CBE-B335-5CAF-5D22-FD142B1375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26" name="Text Box 19">
              <a:extLst>
                <a:ext uri="{FF2B5EF4-FFF2-40B4-BE49-F238E27FC236}">
                  <a16:creationId xmlns:a16="http://schemas.microsoft.com/office/drawing/2014/main" id="{A301AEF7-057C-670C-35E0-5F62BF61BA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</a:t>
              </a:r>
            </a:p>
          </p:txBody>
        </p:sp>
        <p:sp>
          <p:nvSpPr>
            <p:cNvPr id="27" name="Text Box 20">
              <a:extLst>
                <a:ext uri="{FF2B5EF4-FFF2-40B4-BE49-F238E27FC236}">
                  <a16:creationId xmlns:a16="http://schemas.microsoft.com/office/drawing/2014/main" id="{C293D0C3-C84F-7B55-02BC-E4E9171A60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1" y="2246"/>
              <a:ext cx="66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 (s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),s</a:t>
              </a:r>
              <a:r>
                <a:rPr kumimoji="0" lang="ja-JP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8" name="AutoShape 21">
              <a:extLst>
                <a:ext uri="{FF2B5EF4-FFF2-40B4-BE49-F238E27FC236}">
                  <a16:creationId xmlns:a16="http://schemas.microsoft.com/office/drawing/2014/main" id="{2445A514-45BA-0D26-15A2-A5B256800E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9" name="Text Box 22">
              <a:extLst>
                <a:ext uri="{FF2B5EF4-FFF2-40B4-BE49-F238E27FC236}">
                  <a16:creationId xmlns:a16="http://schemas.microsoft.com/office/drawing/2014/main" id="{C5CAC240-6965-35AC-4C97-D6E9671A2A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03FF6C3-D4D6-27A7-CD66-F8B264ED879F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Improvement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34E510-E5A7-C110-572C-514FFA8F9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27292" y="2007917"/>
            <a:ext cx="5603745" cy="3672468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9039B6-CB32-EB98-0085-BA66EFF71759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705947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Iteration:</a:t>
            </a:r>
          </a:p>
        </p:txBody>
      </p:sp>
      <p:sp>
        <p:nvSpPr>
          <p:cNvPr id="1762307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13178"/>
            <a:ext cx="11329350" cy="2039539"/>
          </a:xfrm>
        </p:spPr>
        <p:txBody>
          <a:bodyPr/>
          <a:lstStyle/>
          <a:p>
            <a:r>
              <a:rPr lang="en-US" dirty="0"/>
              <a:t>Evaluation: For fixed current policy </a:t>
            </a:r>
            <a:r>
              <a:rPr lang="en-US" dirty="0">
                <a:sym typeface="Symbol" pitchFamily="18" charset="2"/>
              </a:rPr>
              <a:t>, find values with policy evaluation:</a:t>
            </a:r>
          </a:p>
          <a:p>
            <a:pPr lvl="1"/>
            <a:r>
              <a:rPr lang="en-US" sz="2800" dirty="0">
                <a:sym typeface="Symbol" pitchFamily="18" charset="2"/>
              </a:rPr>
              <a:t>Iterate until values converge:</a:t>
            </a:r>
          </a:p>
          <a:p>
            <a:endParaRPr lang="en-US" dirty="0">
              <a:sym typeface="Symbol" pitchFamily="18" charset="2"/>
            </a:endParaRPr>
          </a:p>
          <a:p>
            <a:endParaRPr lang="en-US" dirty="0">
              <a:sym typeface="Symbol" pitchFamily="18" charset="2"/>
            </a:endParaRPr>
          </a:p>
          <a:p>
            <a:r>
              <a:rPr lang="en-US" dirty="0"/>
              <a:t>Improvement: For fixed values, get a better policy using </a:t>
            </a:r>
            <a:r>
              <a:rPr lang="en-US" b="1" dirty="0"/>
              <a:t>policy extraction</a:t>
            </a:r>
          </a:p>
          <a:p>
            <a:pPr lvl="1"/>
            <a:r>
              <a:rPr lang="en-US" sz="2800" dirty="0"/>
              <a:t>One-step look-ahead:</a:t>
            </a:r>
          </a:p>
          <a:p>
            <a:endParaRPr lang="en-US" dirty="0">
              <a:sym typeface="Symbol" pitchFamily="18" charset="2"/>
            </a:endParaRPr>
          </a:p>
          <a:p>
            <a:endParaRPr lang="en-US" dirty="0">
              <a:sym typeface="Symbol" pitchFamily="18" charset="2"/>
            </a:endParaRPr>
          </a:p>
          <a:p>
            <a:r>
              <a:rPr lang="en-US" sz="2800" dirty="0">
                <a:solidFill>
                  <a:srgbClr val="CC0000"/>
                </a:solidFill>
              </a:rPr>
              <a:t>Policy iteration</a:t>
            </a:r>
          </a:p>
          <a:p>
            <a:pPr lvl="1"/>
            <a:r>
              <a:rPr lang="en-US" sz="2800" dirty="0"/>
              <a:t>It’s still optimal!</a:t>
            </a:r>
          </a:p>
          <a:p>
            <a:pPr lvl="1"/>
            <a:r>
              <a:rPr lang="en-US" sz="2800" dirty="0"/>
              <a:t>Can converge faster under some conditions</a:t>
            </a:r>
          </a:p>
          <a:p>
            <a:endParaRPr lang="en-US" dirty="0">
              <a:sym typeface="Symbol" pitchFamily="18" charset="2"/>
            </a:endParaRPr>
          </a:p>
        </p:txBody>
      </p:sp>
      <p:pic>
        <p:nvPicPr>
          <p:cNvPr id="9" name="Picture 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030087" y="2132947"/>
            <a:ext cx="7834776" cy="690721"/>
          </a:xfrm>
          <a:prstGeom prst="rect">
            <a:avLst/>
          </a:prstGeom>
          <a:noFill/>
          <a:ln/>
          <a:effectLst/>
        </p:spPr>
      </p:pic>
      <p:pic>
        <p:nvPicPr>
          <p:cNvPr id="10" name="Picture 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030087" y="4011332"/>
            <a:ext cx="7215495" cy="641061"/>
          </a:xfrm>
          <a:prstGeom prst="rect">
            <a:avLst/>
          </a:prstGeom>
          <a:noFill/>
          <a:ln/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0EE04C-F132-63DC-40FC-F5B7424D9C16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Methods for Solving MDPs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61283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Value iteration + policy extraction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sz="2800" dirty="0">
                    <a:solidFill>
                      <a:schemeClr val="tx2"/>
                    </a:solidFill>
                  </a:rPr>
                  <a:t>Step 1</a:t>
                </a:r>
                <a:r>
                  <a:rPr lang="en-US" sz="2800" dirty="0"/>
                  <a:t>:</a:t>
                </a:r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  <a:r>
                  <a:rPr lang="en-US" sz="2800" dirty="0">
                    <a:solidFill>
                      <a:srgbClr val="C00000"/>
                    </a:solidFill>
                  </a:rPr>
                  <a:t>Value iteration</a:t>
                </a:r>
                <a:r>
                  <a:rPr lang="en-US" sz="2800" dirty="0"/>
                  <a:t>: </a:t>
                </a:r>
              </a:p>
              <a:p>
                <a:pPr marL="0" lvl="1" indent="0">
                  <a:buClr>
                    <a:schemeClr val="tx1"/>
                  </a:buCl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𝑅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𝑘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d>
                          </m:e>
                        </m:nary>
                      </m:e>
                    </m:func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  ∀ </m:t>
                    </m:r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sz="2800" b="1" dirty="0"/>
                  <a:t> until convergence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sz="2800" dirty="0">
                    <a:solidFill>
                      <a:schemeClr val="tx2"/>
                    </a:solidFill>
                  </a:rPr>
                  <a:t>Step 2</a:t>
                </a:r>
                <a:r>
                  <a:rPr lang="en-US" sz="2800" dirty="0"/>
                  <a:t>:</a:t>
                </a:r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  <a:r>
                  <a:rPr lang="en-US" sz="2800" dirty="0">
                    <a:solidFill>
                      <a:srgbClr val="C00000"/>
                    </a:solidFill>
                  </a:rPr>
                  <a:t>Policy extraction</a:t>
                </a:r>
                <a:r>
                  <a:rPr lang="en-US" sz="2800" dirty="0"/>
                  <a:t>:</a:t>
                </a:r>
              </a:p>
              <a:p>
                <a:pPr marL="0" lvl="1" indent="0">
                  <a:buClr>
                    <a:schemeClr val="tx1"/>
                  </a:buCl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[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𝑅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𝛾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𝑉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]</m:t>
                            </m:r>
                          </m:e>
                        </m:nary>
                      </m:e>
                    </m:func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  ∀ </m:t>
                    </m:r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dirty="0"/>
              </a:p>
              <a:p>
                <a:endParaRPr lang="en-US" sz="1000" dirty="0"/>
              </a:p>
              <a:p>
                <a:r>
                  <a:rPr lang="en-US" sz="2800" dirty="0"/>
                  <a:t>Policy iteration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sz="2800" dirty="0">
                    <a:solidFill>
                      <a:schemeClr val="tx2"/>
                    </a:solidFill>
                  </a:rPr>
                  <a:t>Step 1</a:t>
                </a:r>
                <a:r>
                  <a:rPr lang="en-US" sz="2800" dirty="0"/>
                  <a:t>:</a:t>
                </a:r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  <a:r>
                  <a:rPr lang="en-US" sz="2800" dirty="0">
                    <a:solidFill>
                      <a:srgbClr val="C00000"/>
                    </a:solidFill>
                  </a:rPr>
                  <a:t>Policy evaluation</a:t>
                </a:r>
                <a:r>
                  <a:rPr lang="en-US" sz="2800" dirty="0"/>
                  <a:t>: </a:t>
                </a:r>
              </a:p>
              <a:p>
                <a:pPr marL="0" lvl="1" indent="0">
                  <a:buClr>
                    <a:schemeClr val="tx1"/>
                  </a:buClr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𝜋</m:t>
                        </m:r>
                      </m:sup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′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</m:d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[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𝑅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𝛾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𝜋</m:t>
                            </m:r>
                          </m:sup>
                        </m:sSub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]</m:t>
                        </m:r>
                      </m:e>
                    </m:nary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  ∀ </m:t>
                    </m:r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</m:oMath>
                </a14:m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800" b="1" dirty="0"/>
                  <a:t>until convergence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sz="2800" dirty="0">
                    <a:solidFill>
                      <a:schemeClr val="tx2"/>
                    </a:solidFill>
                  </a:rPr>
                  <a:t>Step 2</a:t>
                </a:r>
                <a:r>
                  <a:rPr lang="en-US" sz="2800" dirty="0"/>
                  <a:t>:</a:t>
                </a:r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  <a:r>
                  <a:rPr lang="en-US" sz="2800" dirty="0">
                    <a:solidFill>
                      <a:srgbClr val="C00000"/>
                    </a:solidFill>
                  </a:rPr>
                  <a:t>Policy improvement</a:t>
                </a:r>
                <a:r>
                  <a:rPr lang="en-US" sz="2800" dirty="0"/>
                  <a:t>:</a:t>
                </a:r>
              </a:p>
              <a:p>
                <a:pPr marL="0" lvl="1" indent="0">
                  <a:buClr>
                    <a:schemeClr val="tx1"/>
                  </a:buCl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𝑛𝑒𝑤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𝑅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𝜋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𝑜𝑙𝑑</m:t>
                                        </m:r>
                                      </m:sub>
                                    </m:sSub>
                                  </m:sup>
                                </m:sSup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d>
                          </m:e>
                        </m:nary>
                      </m:e>
                    </m:func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  ∀ </m:t>
                    </m:r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2800" dirty="0"/>
              </a:p>
              <a:p>
                <a:pPr lvl="1">
                  <a:buClr>
                    <a:schemeClr val="tx1"/>
                  </a:buClr>
                </a:pPr>
                <a:r>
                  <a:rPr lang="en-US" sz="2800" dirty="0">
                    <a:solidFill>
                      <a:schemeClr val="tx2"/>
                    </a:solidFill>
                  </a:rPr>
                  <a:t>Repeat</a:t>
                </a:r>
                <a:r>
                  <a:rPr lang="en-US" sz="2800" dirty="0"/>
                  <a:t> steps until policy converges</a:t>
                </a:r>
              </a:p>
              <a:p>
                <a:pPr marL="0" lvl="1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176128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86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540744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102743"/>
            <a:ext cx="11621938" cy="5257800"/>
          </a:xfrm>
        </p:spPr>
        <p:txBody>
          <a:bodyPr/>
          <a:lstStyle/>
          <a:p>
            <a:r>
              <a:rPr lang="en-US" dirty="0"/>
              <a:t>Both value iteration and policy iteration compute the same thing                     (all optimal values)</a:t>
            </a:r>
          </a:p>
          <a:p>
            <a:pPr lvl="3"/>
            <a:endParaRPr lang="en-US" sz="1400" dirty="0"/>
          </a:p>
          <a:p>
            <a:r>
              <a:rPr lang="en-US" dirty="0"/>
              <a:t>In value iteration:</a:t>
            </a:r>
          </a:p>
          <a:p>
            <a:pPr lvl="1"/>
            <a:r>
              <a:rPr lang="en-US" dirty="0"/>
              <a:t>Every iteration updates both the values and (implicitly) the policy</a:t>
            </a:r>
          </a:p>
          <a:p>
            <a:pPr lvl="1"/>
            <a:r>
              <a:rPr lang="en-US" dirty="0"/>
              <a:t>We don’t track the policy, but taking the max over actions implicitly </a:t>
            </a:r>
            <a:r>
              <a:rPr lang="en-US" dirty="0" err="1"/>
              <a:t>recomputes</a:t>
            </a:r>
            <a:r>
              <a:rPr lang="en-US" dirty="0"/>
              <a:t> it</a:t>
            </a:r>
          </a:p>
          <a:p>
            <a:pPr lvl="3"/>
            <a:endParaRPr lang="en-US" sz="1400" dirty="0"/>
          </a:p>
          <a:p>
            <a:r>
              <a:rPr lang="en-US" dirty="0"/>
              <a:t>In policy iteration:</a:t>
            </a:r>
          </a:p>
          <a:p>
            <a:pPr lvl="1"/>
            <a:r>
              <a:rPr lang="en-US" dirty="0"/>
              <a:t>We do several passes that update values with fixed policy (each pass is fast because we consider only one action, not all of them; however we do </a:t>
            </a:r>
            <a:r>
              <a:rPr lang="en-US" b="1" dirty="0"/>
              <a:t>many</a:t>
            </a:r>
            <a:r>
              <a:rPr lang="en-US" dirty="0"/>
              <a:t> passes)</a:t>
            </a:r>
          </a:p>
          <a:p>
            <a:pPr lvl="1"/>
            <a:r>
              <a:rPr lang="en-US" dirty="0"/>
              <a:t>After the policy is evaluated, a new policy is chosen (with (</a:t>
            </a:r>
            <a:r>
              <a:rPr lang="en-US" dirty="0" err="1"/>
              <a:t>arg</a:t>
            </a:r>
            <a:r>
              <a:rPr lang="en-US" dirty="0"/>
              <a:t>)max like value iteration)</a:t>
            </a:r>
          </a:p>
          <a:p>
            <a:pPr lvl="1"/>
            <a:r>
              <a:rPr lang="en-US" dirty="0"/>
              <a:t>The new policy will be better (or we’re done)</a:t>
            </a:r>
          </a:p>
          <a:p>
            <a:pPr lvl="4"/>
            <a:endParaRPr lang="en-US" sz="1400" dirty="0"/>
          </a:p>
          <a:p>
            <a:pPr>
              <a:spcBef>
                <a:spcPts val="1200"/>
              </a:spcBef>
            </a:pPr>
            <a:r>
              <a:rPr lang="en-US" dirty="0"/>
              <a:t>(Both are </a:t>
            </a:r>
            <a:r>
              <a:rPr lang="en-US" dirty="0">
                <a:solidFill>
                  <a:srgbClr val="C00000"/>
                </a:solidFill>
              </a:rPr>
              <a:t>dynamic programs </a:t>
            </a:r>
            <a:r>
              <a:rPr lang="en-US" dirty="0"/>
              <a:t>for solving MDPs)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MDP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1197078" cy="2039539"/>
          </a:xfrm>
        </p:spPr>
        <p:txBody>
          <a:bodyPr/>
          <a:lstStyle/>
          <a:p>
            <a:r>
              <a:rPr lang="en-US" sz="2800" dirty="0"/>
              <a:t>So you want to….</a:t>
            </a:r>
          </a:p>
          <a:p>
            <a:pPr lvl="1"/>
            <a:r>
              <a:rPr lang="en-US" sz="2800" dirty="0"/>
              <a:t>Compute optimal </a:t>
            </a:r>
            <a:r>
              <a:rPr lang="en-US" sz="2800" dirty="0">
                <a:solidFill>
                  <a:srgbClr val="C00000"/>
                </a:solidFill>
              </a:rPr>
              <a:t>values</a:t>
            </a:r>
            <a:r>
              <a:rPr lang="en-US" sz="2800" dirty="0"/>
              <a:t>: use </a:t>
            </a:r>
            <a:r>
              <a:rPr lang="en-US" sz="2800" dirty="0">
                <a:solidFill>
                  <a:schemeClr val="tx2"/>
                </a:solidFill>
              </a:rPr>
              <a:t>value iteration </a:t>
            </a:r>
            <a:r>
              <a:rPr lang="en-US" sz="2800" dirty="0"/>
              <a:t>or </a:t>
            </a:r>
            <a:r>
              <a:rPr lang="en-US" sz="2800" dirty="0">
                <a:solidFill>
                  <a:schemeClr val="tx2"/>
                </a:solidFill>
              </a:rPr>
              <a:t>policy iteration</a:t>
            </a:r>
          </a:p>
          <a:p>
            <a:pPr lvl="1"/>
            <a:r>
              <a:rPr lang="en-US" sz="2800" dirty="0"/>
              <a:t>Compute </a:t>
            </a:r>
            <a:r>
              <a:rPr lang="en-US" sz="2800" dirty="0">
                <a:solidFill>
                  <a:srgbClr val="C00000"/>
                </a:solidFill>
              </a:rPr>
              <a:t>values</a:t>
            </a:r>
            <a:r>
              <a:rPr lang="en-US" sz="2800" dirty="0"/>
              <a:t> for a particular </a:t>
            </a:r>
            <a:r>
              <a:rPr lang="en-US" sz="2800" dirty="0">
                <a:solidFill>
                  <a:srgbClr val="C00000"/>
                </a:solidFill>
              </a:rPr>
              <a:t>policy</a:t>
            </a:r>
            <a:r>
              <a:rPr lang="en-US" sz="2800" dirty="0"/>
              <a:t>: use </a:t>
            </a:r>
            <a:r>
              <a:rPr lang="en-US" sz="2800" dirty="0">
                <a:solidFill>
                  <a:schemeClr val="tx2"/>
                </a:solidFill>
              </a:rPr>
              <a:t>policy evaluation</a:t>
            </a:r>
          </a:p>
          <a:p>
            <a:pPr lvl="1"/>
            <a:r>
              <a:rPr lang="en-US" sz="2800" dirty="0"/>
              <a:t>Turn your </a:t>
            </a:r>
            <a:r>
              <a:rPr lang="en-US" sz="2800" dirty="0">
                <a:solidFill>
                  <a:srgbClr val="C00000"/>
                </a:solidFill>
              </a:rPr>
              <a:t>values</a:t>
            </a:r>
            <a:r>
              <a:rPr lang="en-US" sz="2800" dirty="0"/>
              <a:t> into a </a:t>
            </a:r>
            <a:r>
              <a:rPr lang="en-US" sz="2800" dirty="0">
                <a:solidFill>
                  <a:srgbClr val="C00000"/>
                </a:solidFill>
              </a:rPr>
              <a:t>policy</a:t>
            </a:r>
            <a:r>
              <a:rPr lang="en-US" sz="2800" dirty="0"/>
              <a:t>: use </a:t>
            </a:r>
            <a:r>
              <a:rPr lang="en-US" sz="2800" dirty="0">
                <a:solidFill>
                  <a:schemeClr val="tx2"/>
                </a:solidFill>
              </a:rPr>
              <a:t>policy extraction </a:t>
            </a:r>
            <a:r>
              <a:rPr lang="en-US" sz="2800" dirty="0"/>
              <a:t>(one-step </a:t>
            </a:r>
            <a:r>
              <a:rPr lang="en-US" sz="2800" dirty="0" err="1"/>
              <a:t>lookahead</a:t>
            </a:r>
            <a:r>
              <a:rPr lang="en-US" sz="2800" dirty="0"/>
              <a:t>)</a:t>
            </a:r>
          </a:p>
          <a:p>
            <a:pPr lvl="1"/>
            <a:endParaRPr lang="en-US" sz="2400" dirty="0"/>
          </a:p>
          <a:p>
            <a:r>
              <a:rPr lang="en-US" sz="2800" dirty="0"/>
              <a:t>These all look the same!</a:t>
            </a:r>
          </a:p>
          <a:p>
            <a:pPr lvl="1"/>
            <a:r>
              <a:rPr lang="en-US" sz="2800" dirty="0"/>
              <a:t>They basically are – they are all variations of Bellman updates</a:t>
            </a:r>
          </a:p>
          <a:p>
            <a:pPr lvl="1"/>
            <a:r>
              <a:rPr lang="en-US" sz="2800" dirty="0"/>
              <a:t>They all use one-step lookahead expectimax fragments</a:t>
            </a:r>
          </a:p>
          <a:p>
            <a:pPr lvl="1"/>
            <a:r>
              <a:rPr lang="en-US" sz="2800" dirty="0"/>
              <a:t>They differ only in whether we plug in a fixed policy or max over actions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 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∀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52099" y="350942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09052" y="4252886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09052" y="573563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D9A8CF-BBA6-469E-947E-DF15154F01EF}"/>
              </a:ext>
            </a:extLst>
          </p:cNvPr>
          <p:cNvSpPr txBox="1"/>
          <p:nvPr/>
        </p:nvSpPr>
        <p:spPr>
          <a:xfrm>
            <a:off x="509052" y="499216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43BACD-98CE-4875-8D14-C391C366B44B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Standard expectimax:</a:t>
            </a:r>
          </a:p>
        </p:txBody>
      </p:sp>
    </p:spTree>
    <p:extLst>
      <p:ext uri="{BB962C8B-B14F-4D97-AF65-F5344CB8AC3E}">
        <p14:creationId xmlns:p14="http://schemas.microsoft.com/office/powerpoint/2010/main" val="402815988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func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 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 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∀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52099" y="350942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09052" y="4252886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09052" y="573563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CD579E-0965-4124-92A1-E29A8195F7AE}"/>
              </a:ext>
            </a:extLst>
          </p:cNvPr>
          <p:cNvSpPr txBox="1"/>
          <p:nvPr/>
        </p:nvSpPr>
        <p:spPr>
          <a:xfrm>
            <a:off x="509052" y="499216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79E4F8-F281-4891-B278-63D84985E80E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Standard expectimax:</a:t>
            </a:r>
          </a:p>
        </p:txBody>
      </p:sp>
    </p:spTree>
    <p:extLst>
      <p:ext uri="{BB962C8B-B14F-4D97-AF65-F5344CB8AC3E}">
        <p14:creationId xmlns:p14="http://schemas.microsoft.com/office/powerpoint/2010/main" val="51518303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 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∀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52099" y="350942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09052" y="4252886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09052" y="573563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F63766-8B8C-473C-930F-74C833A2DEED}"/>
              </a:ext>
            </a:extLst>
          </p:cNvPr>
          <p:cNvSpPr txBox="1"/>
          <p:nvPr/>
        </p:nvSpPr>
        <p:spPr>
          <a:xfrm>
            <a:off x="509052" y="499216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082129-AAF6-4C60-8E9C-68821C9F6305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Standard expectimax:</a:t>
            </a:r>
          </a:p>
        </p:txBody>
      </p:sp>
    </p:spTree>
    <p:extLst>
      <p:ext uri="{BB962C8B-B14F-4D97-AF65-F5344CB8AC3E}">
        <p14:creationId xmlns:p14="http://schemas.microsoft.com/office/powerpoint/2010/main" val="326818296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F0B6D-0DBB-4B3C-B656-1F586DA7F21B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Standard expectimax: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 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∀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</m:t>
                              </m:r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</m:t>
                              </m:r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52099" y="350942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09052" y="4252886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7E7F8D-7642-46A3-AE9F-9942B9115FD8}"/>
              </a:ext>
            </a:extLst>
          </p:cNvPr>
          <p:cNvSpPr txBox="1"/>
          <p:nvPr/>
        </p:nvSpPr>
        <p:spPr>
          <a:xfrm>
            <a:off x="509052" y="499216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09052" y="573563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improvement:</a:t>
            </a:r>
          </a:p>
        </p:txBody>
      </p:sp>
    </p:spTree>
    <p:extLst>
      <p:ext uri="{BB962C8B-B14F-4D97-AF65-F5344CB8AC3E}">
        <p14:creationId xmlns:p14="http://schemas.microsoft.com/office/powerpoint/2010/main" val="19869384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=  template TPT1  env TPENV1  fore 0  back 16777215  eqnno 1"/>
  <p:tag name="FILENAME" val="TP_tmp"/>
  <p:tag name="ORIGWIDTH" val="7"/>
  <p:tag name="PICTUREFILESIZE" val="16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P(S_{t+1} = s' | S_t = s_t, A_t = a_t, S_{t-1}=s_{t-1},A_{t-1}, \ldots S_0 = s_0)  template TPT1  env TPENV1  fore 0  back 16777215  eqnno 1"/>
  <p:tag name="FILENAME" val="TP_tmp"/>
  <p:tag name="ORIGWIDTH" val="259"/>
  <p:tag name="PICTUREFILESIZE" val="824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P(S_{t+1} = s' | S_t = s_t, A_t = a_t)  template TPT1  env TPENV1  fore 0  back 16777215  eqnno 1"/>
  <p:tag name="FILENAME" val="TP_tmp"/>
  <p:tag name="ORIGWIDTH" val="126"/>
  <p:tag name="PICTUREFILESIZE" val="472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1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9"/>
  <p:tag name="PICTUREFILESIZE" val="98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2"/>
  <p:tag name="PICTUREFILESIZE" val="170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^2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"/>
  <p:tag name="PICTUREFILESIZE" val="320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1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9"/>
  <p:tag name="PICTUREFILESIZE" val="98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2"/>
  <p:tag name="PICTUREFILESIZE" val="170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^2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"/>
  <p:tag name="PICTUREFILESIZE" val="320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(\phantom{xxx})  template TPT1  env TPENV1  fore 0  back 16777215  eqnno 1"/>
  <p:tag name="FILENAME" val="TP_tmp"/>
  <p:tag name="ORIGWIDTH" val="34"/>
  <p:tag name="PICTUREFILESIZE" val="227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(\phantom{xxx})  template TPT1  env TPENV1  fore 0  back 16777215  eqnno 1"/>
  <p:tag name="FILENAME" val="TP_tmp"/>
  <p:tag name="ORIGWIDTH" val="34"/>
  <p:tag name="PICTUREFILESIZE" val="227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(\phantom{xxx})  template TPT1  env TPENV1  fore 0  back 16777215  eqnno 1"/>
  <p:tag name="FILENAME" val="TP_tmp"/>
  <p:tag name="ORIGWIDTH" val="34"/>
  <p:tag name="PICTUREFILESIZE" val="227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(\phantom{xxx})  template TPT1  env TPENV1  fore 0  back 16777215  eqnno 1"/>
  <p:tag name="FILENAME" val="TP_tmp"/>
  <p:tag name="ORIGWIDTH" val="34"/>
  <p:tag name="PICTUREFILESIZE" val="208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(\phantom{xxx})  template TPT1  env TPENV1  fore 0  back 16777215  eqnno 1"/>
  <p:tag name="FILENAME" val="TP_tmp"/>
  <p:tag name="ORIGWIDTH" val="34"/>
  <p:tag name="PICTUREFILESIZE" val="208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(\phantom{xxx})  template TPT1  env TPENV1  fore 0  back 16777215  eqnno 1"/>
  <p:tag name="FILENAME" val="TP_tmp"/>
  <p:tag name="ORIGWIDTH" val="34"/>
  <p:tag name="PICTUREFILESIZE" val="208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(\phantom{xxx})  template TPT1  env TPENV1  fore 0  back 16777215  eqnno 1"/>
  <p:tag name="FILENAME" val="TP_tmp"/>
  <p:tag name="ORIGWIDTH" val="34"/>
  <p:tag name="PICTUREFILESIZE" val="236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(\phantom{xxx})  template TPT1  env TPENV1  fore 0  back 16777215  eqnno 1"/>
  <p:tag name="FILENAME" val="TP_tmp"/>
  <p:tag name="ORIGWIDTH" val="34"/>
  <p:tag name="PICTUREFILESIZE" val="236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(\phantom{xxx})  template TPT1  env TPENV1  fore 0  back 16777215  eqnno 1"/>
  <p:tag name="FILENAME" val="TP_tmp"/>
  <p:tag name="ORIGWIDTH" val="34"/>
  <p:tag name="PICTUREFILESIZE" val="236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3(\phantom{xxx})  template TPT1  env TPENV1  fore 0  back 16777215  eqnno 1"/>
  <p:tag name="FILENAME" val="TP_tmp"/>
  <p:tag name="ORIGWIDTH" val="34"/>
  <p:tag name="PICTUREFILESIZE" val="241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3(\phantom{xxx})  template TPT1  env TPENV1  fore 0  back 16777215  eqnno 1"/>
  <p:tag name="FILENAME" val="TP_tmp"/>
  <p:tag name="ORIGWIDTH" val="34"/>
  <p:tag name="PICTUREFILESIZE" val="241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3(\phantom{xxx})  template TPT1  env TPENV1  fore 0  back 16777215  eqnno 1"/>
  <p:tag name="FILENAME" val="TP_tmp"/>
  <p:tag name="ORIGWIDTH" val="34"/>
  <p:tag name="PICTUREFILESIZE" val="241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4(\phantom{xxx})  template TPT1  env TPENV1  fore 0  back 16777215  eqnno 1"/>
  <p:tag name="FILENAME" val="TP_tmp"/>
  <p:tag name="ORIGWIDTH" val="34"/>
  <p:tag name="PICTUREFILESIZE" val="222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4(\phantom{xxx})  template TPT1  env TPENV1  fore 0  back 16777215  eqnno 1"/>
  <p:tag name="FILENAME" val="TP_tmp"/>
  <p:tag name="ORIGWIDTH" val="34"/>
  <p:tag name="PICTUREFILESIZE" val="222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4(\phantom{xxx})  template TPT1  env TPENV1  fore 0  back 16777215  eqnno 1"/>
  <p:tag name="FILENAME" val="TP_tmp"/>
  <p:tag name="ORIGWIDTH" val="34"/>
  <p:tag name="PICTUREFILESIZE" val="222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  template TPT1  env TPENV1  fore 0  back 16777215  eqnno 1"/>
  <p:tag name="FILENAME" val="TP_tmp"/>
  <p:tag name="ORIGWIDTH" val="10"/>
  <p:tag name="PICTUREFILESIZE" val="134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  template TPT1  env TPENV1  fore 0  back 16777215  eqnno 1"/>
  <p:tag name="FILENAME" val="TP_tmp"/>
  <p:tag name="ORIGWIDTH" val="9"/>
  <p:tag name="PICTUREFILESIZE" val="115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  template TPT1  env TPENV1  fore 0  back 16777215  eqnno 1"/>
  <p:tag name="FILENAME" val="TP_tmp"/>
  <p:tag name="ORIGWIDTH" val="10"/>
  <p:tag name="PICTUREFILESIZE" val="139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V^*(s) = \max_a Q^*(s,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05"/>
  <p:tag name="PICTUREFILESIZE" val="1926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*(s) = \max_a \sum_{s'} T(s,a,s') \,\left[ R(s, a, s') + \gamma\, V^*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63"/>
  <p:tag name="PICTUREFILESIZE" val="4639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Q^*(s,a) = \sum_{s'} T(s,a,s') \left[ R(s,a,s') + \gamma V^*(s') 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31"/>
  <p:tag name="PICTUREFILESIZE" val="4323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*(s) = \max_a \sum_{s'} T(s,a,s') \,\left[ R(s, a, s') + \gamma\, V^*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63"/>
  <p:tag name="PICTUREFILESIZE" val="4639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argmax_a \sum_{s'} T(s, a ,s') [ R(s,a,s') + \gamma V^*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01"/>
  <p:tag name="PICTUREFILESIZE" val="4195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pi^*(s) =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75"/>
  <p:tag name="PICTUREFILESIZE" val="625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argmax_a Q^*(s, 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53"/>
  <p:tag name="PICTUREFILESIZE" val="1708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pi^*(s) =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75"/>
  <p:tag name="PICTUREFILESIZE" val="625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\pi(s) = \sum_{s'} T(s, \pi(s), s') [R(s,\pi(s), s') + \gamma V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71"/>
  <p:tag name="PICTUREFILESIZE" val="4400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^\pi(s) \leftarrow \sum_{s'} T(s, \pi(s), s') [R(s,\pi(s), s') + \gamma V_k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4"/>
  <p:tag name="PICTUREFILESIZE" val="4729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0}^\pi(s) = 0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00"/>
  <p:tag name="PICTUREFILESIZE" val="882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{\pi_i}_{k+1}(s) \leftarrow \sum_{s'} T(s,\pi_i(s),s') \,\left[ R(s, \pi_i(s), s') + \gamma\, V^{\pi_i}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22"/>
  <p:tag name="PICTUREFILESIZE" val="5148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pi_{i+1}(s) = \argmax_a \sum_{s'} T(s, a ,s') \left[ R(s,a,s') + \gamma V^{\pi_i}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18"/>
  <p:tag name="PICTUREFILESIZE" val="5134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3_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12682</TotalTime>
  <Words>4521</Words>
  <Application>Microsoft Office PowerPoint</Application>
  <PresentationFormat>Widescreen</PresentationFormat>
  <Paragraphs>976</Paragraphs>
  <Slides>102</Slides>
  <Notes>46</Notes>
  <HiddenSlides>3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102</vt:i4>
      </vt:variant>
    </vt:vector>
  </HeadingPairs>
  <TitlesOfParts>
    <vt:vector size="112" baseType="lpstr">
      <vt:lpstr>ＭＳ Ｐゴシック</vt:lpstr>
      <vt:lpstr>Arial</vt:lpstr>
      <vt:lpstr>Calibri</vt:lpstr>
      <vt:lpstr>Calibri Light</vt:lpstr>
      <vt:lpstr>Cambria Math</vt:lpstr>
      <vt:lpstr>Symbol</vt:lpstr>
      <vt:lpstr>Times New Roman</vt:lpstr>
      <vt:lpstr>Wingdings</vt:lpstr>
      <vt:lpstr>Office Theme</vt:lpstr>
      <vt:lpstr>3_Office Theme</vt:lpstr>
      <vt:lpstr>  07-280 AI &amp; ML I  Markov Decision Processes</vt:lpstr>
      <vt:lpstr>Pre-reading</vt:lpstr>
      <vt:lpstr>Question</vt:lpstr>
      <vt:lpstr>Expectimax Notation</vt:lpstr>
      <vt:lpstr>Non-Deterministic Search</vt:lpstr>
      <vt:lpstr>Example: Grid World</vt:lpstr>
      <vt:lpstr>Grid World Actions</vt:lpstr>
      <vt:lpstr>Grid World Demo</vt:lpstr>
      <vt:lpstr>Markov Decision Processes</vt:lpstr>
      <vt:lpstr>What is Markov about MDPs?</vt:lpstr>
      <vt:lpstr>Recursive Expectimax (with rewards!)</vt:lpstr>
      <vt:lpstr>Policies</vt:lpstr>
      <vt:lpstr>Value Iteration (no discount yet)</vt:lpstr>
      <vt:lpstr>Simple Deterministic Example</vt:lpstr>
      <vt:lpstr>Simple Deterministic Example</vt:lpstr>
      <vt:lpstr>Simple Deterministic Example</vt:lpstr>
      <vt:lpstr>[End Pre-reading]</vt:lpstr>
      <vt:lpstr>MDP Outline</vt:lpstr>
      <vt:lpstr>Question</vt:lpstr>
      <vt:lpstr>Grid World: Expectimax tree</vt:lpstr>
      <vt:lpstr>MDP Outline</vt:lpstr>
      <vt:lpstr>Example MDP: Racing</vt:lpstr>
      <vt:lpstr>Racing Search Tree</vt:lpstr>
      <vt:lpstr>Racing Search Tree</vt:lpstr>
      <vt:lpstr>Utilities of Sequences</vt:lpstr>
      <vt:lpstr>Utilities of Sequences</vt:lpstr>
      <vt:lpstr>Discounting</vt:lpstr>
      <vt:lpstr>Discounting</vt:lpstr>
      <vt:lpstr>Recursive Expectimax</vt:lpstr>
      <vt:lpstr>Recursive Expectimax</vt:lpstr>
      <vt:lpstr>MDP Outline</vt:lpstr>
      <vt:lpstr>Solving MDPs</vt:lpstr>
      <vt:lpstr>Value Iteration</vt:lpstr>
      <vt:lpstr>Value Iteration</vt:lpstr>
      <vt:lpstr>Value Iteration</vt:lpstr>
      <vt:lpstr>Computing Time-Limited Values</vt:lpstr>
      <vt:lpstr>Example: Value Iteration</vt:lpstr>
      <vt:lpstr>GridWorld Value Iteration</vt:lpstr>
      <vt:lpstr>Grid World: Expectimax tree</vt:lpstr>
      <vt:lpstr>k=0</vt:lpstr>
      <vt:lpstr>k=1</vt:lpstr>
      <vt:lpstr>k=2</vt:lpstr>
      <vt:lpstr>k=3</vt:lpstr>
      <vt:lpstr>k=4</vt:lpstr>
      <vt:lpstr>k=5</vt:lpstr>
      <vt:lpstr>k=6</vt:lpstr>
      <vt:lpstr>k=7</vt:lpstr>
      <vt:lpstr>k=8</vt:lpstr>
      <vt:lpstr>k=9</vt:lpstr>
      <vt:lpstr>k=10</vt:lpstr>
      <vt:lpstr>k=11</vt:lpstr>
      <vt:lpstr>k=12</vt:lpstr>
      <vt:lpstr>k=100</vt:lpstr>
      <vt:lpstr>Optimal Values &amp; Bellman Equations</vt:lpstr>
      <vt:lpstr>Optimal Quantities</vt:lpstr>
      <vt:lpstr>Optimal Quantities</vt:lpstr>
      <vt:lpstr>Optimal Quantities</vt:lpstr>
      <vt:lpstr>Gridworld Values V*</vt:lpstr>
      <vt:lpstr>Gridworld: Q*</vt:lpstr>
      <vt:lpstr>The Bellman Equations</vt:lpstr>
      <vt:lpstr>Summary: Bellman Equations vs Value Iteration</vt:lpstr>
      <vt:lpstr>MDP Notation</vt:lpstr>
      <vt:lpstr>Outline</vt:lpstr>
      <vt:lpstr>Solved MDP! Now what?</vt:lpstr>
      <vt:lpstr>Poll 1</vt:lpstr>
      <vt:lpstr>Poll 1</vt:lpstr>
      <vt:lpstr>Policy Extraction</vt:lpstr>
      <vt:lpstr>Computing Actions from Values</vt:lpstr>
      <vt:lpstr>Computing Actions from Q-Values</vt:lpstr>
      <vt:lpstr>Value Iteration Notes</vt:lpstr>
      <vt:lpstr>k=0</vt:lpstr>
      <vt:lpstr>k=1</vt:lpstr>
      <vt:lpstr>k=2</vt:lpstr>
      <vt:lpstr>k=3</vt:lpstr>
      <vt:lpstr>k=4</vt:lpstr>
      <vt:lpstr>k=5</vt:lpstr>
      <vt:lpstr>k=6</vt:lpstr>
      <vt:lpstr>k=7</vt:lpstr>
      <vt:lpstr>k=8</vt:lpstr>
      <vt:lpstr>k=9</vt:lpstr>
      <vt:lpstr>k=10</vt:lpstr>
      <vt:lpstr>k=11</vt:lpstr>
      <vt:lpstr>k=12</vt:lpstr>
      <vt:lpstr>k=100</vt:lpstr>
      <vt:lpstr>Outline</vt:lpstr>
      <vt:lpstr>Policy Iteration</vt:lpstr>
      <vt:lpstr>Two Methods for Solving MDPs </vt:lpstr>
      <vt:lpstr>Policy Evaluation</vt:lpstr>
      <vt:lpstr>Example: Policy Evaluation</vt:lpstr>
      <vt:lpstr>Example: Policy Evaluation</vt:lpstr>
      <vt:lpstr>Policy Evaluation: Fixed Policies</vt:lpstr>
      <vt:lpstr>Policy Evaluation: Utilities for a Fixed Policy</vt:lpstr>
      <vt:lpstr>Policy Evaluation</vt:lpstr>
      <vt:lpstr>Policy Improvement</vt:lpstr>
      <vt:lpstr>Policy Iteration:</vt:lpstr>
      <vt:lpstr>Two Methods for Solving MDPs </vt:lpstr>
      <vt:lpstr>Comparison</vt:lpstr>
      <vt:lpstr>Summary: MDP Algorithms</vt:lpstr>
      <vt:lpstr>MDP Notation</vt:lpstr>
      <vt:lpstr>MDP Notation</vt:lpstr>
      <vt:lpstr>MDP Notation</vt:lpstr>
      <vt:lpstr>MDP Notation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Patrick Virtue</dc:creator>
  <cp:lastModifiedBy>Pat Virtue</cp:lastModifiedBy>
  <cp:revision>329</cp:revision>
  <dcterms:created xsi:type="dcterms:W3CDTF">2020-05-18T13:01:09Z</dcterms:created>
  <dcterms:modified xsi:type="dcterms:W3CDTF">2026-04-12T20:52:54Z</dcterms:modified>
</cp:coreProperties>
</file>