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1" r:id="rId3"/>
    <p:sldMasterId id="2147483683" r:id="rId4"/>
  </p:sldMasterIdLst>
  <p:notesMasterIdLst>
    <p:notesMasterId r:id="rId90"/>
  </p:notesMasterIdLst>
  <p:sldIdLst>
    <p:sldId id="2327" r:id="rId5"/>
    <p:sldId id="2892" r:id="rId6"/>
    <p:sldId id="2878" r:id="rId7"/>
    <p:sldId id="2501" r:id="rId8"/>
    <p:sldId id="2913" r:id="rId9"/>
    <p:sldId id="2873" r:id="rId10"/>
    <p:sldId id="2938" r:id="rId11"/>
    <p:sldId id="2939" r:id="rId12"/>
    <p:sldId id="2628" r:id="rId13"/>
    <p:sldId id="2497" r:id="rId14"/>
    <p:sldId id="2636" r:id="rId15"/>
    <p:sldId id="2954" r:id="rId16"/>
    <p:sldId id="2955" r:id="rId17"/>
    <p:sldId id="2937" r:id="rId18"/>
    <p:sldId id="2914" r:id="rId19"/>
    <p:sldId id="2618" r:id="rId20"/>
    <p:sldId id="2908" r:id="rId21"/>
    <p:sldId id="2909" r:id="rId22"/>
    <p:sldId id="2926" r:id="rId23"/>
    <p:sldId id="2623" r:id="rId24"/>
    <p:sldId id="2619" r:id="rId25"/>
    <p:sldId id="2624" r:id="rId26"/>
    <p:sldId id="2625" r:id="rId27"/>
    <p:sldId id="2626" r:id="rId28"/>
    <p:sldId id="2627" r:id="rId29"/>
    <p:sldId id="2656" r:id="rId30"/>
    <p:sldId id="2925" r:id="rId31"/>
    <p:sldId id="2927" r:id="rId32"/>
    <p:sldId id="2929" r:id="rId33"/>
    <p:sldId id="2930" r:id="rId34"/>
    <p:sldId id="2931" r:id="rId35"/>
    <p:sldId id="2932" r:id="rId36"/>
    <p:sldId id="2933" r:id="rId37"/>
    <p:sldId id="2934" r:id="rId38"/>
    <p:sldId id="2935" r:id="rId39"/>
    <p:sldId id="2915" r:id="rId40"/>
    <p:sldId id="2916" r:id="rId41"/>
    <p:sldId id="2917" r:id="rId42"/>
    <p:sldId id="2918" r:id="rId43"/>
    <p:sldId id="2919" r:id="rId44"/>
    <p:sldId id="2920" r:id="rId45"/>
    <p:sldId id="2941" r:id="rId46"/>
    <p:sldId id="2924" r:id="rId47"/>
    <p:sldId id="2923" r:id="rId48"/>
    <p:sldId id="2922" r:id="rId49"/>
    <p:sldId id="2928" r:id="rId50"/>
    <p:sldId id="2943" r:id="rId51"/>
    <p:sldId id="2942" r:id="rId52"/>
    <p:sldId id="2940" r:id="rId53"/>
    <p:sldId id="2740" r:id="rId54"/>
    <p:sldId id="2741" r:id="rId55"/>
    <p:sldId id="2944" r:id="rId56"/>
    <p:sldId id="2640" r:id="rId57"/>
    <p:sldId id="2641" r:id="rId58"/>
    <p:sldId id="2642" r:id="rId59"/>
    <p:sldId id="2643" r:id="rId60"/>
    <p:sldId id="2952" r:id="rId61"/>
    <p:sldId id="2951" r:id="rId62"/>
    <p:sldId id="2768" r:id="rId63"/>
    <p:sldId id="2769" r:id="rId64"/>
    <p:sldId id="2770" r:id="rId65"/>
    <p:sldId id="2644" r:id="rId66"/>
    <p:sldId id="2949" r:id="rId67"/>
    <p:sldId id="2950" r:id="rId68"/>
    <p:sldId id="2905" r:id="rId69"/>
    <p:sldId id="2664" r:id="rId70"/>
    <p:sldId id="2775" r:id="rId71"/>
    <p:sldId id="2953" r:id="rId72"/>
    <p:sldId id="2777" r:id="rId73"/>
    <p:sldId id="2776" r:id="rId74"/>
    <p:sldId id="2903" r:id="rId75"/>
    <p:sldId id="2778" r:id="rId76"/>
    <p:sldId id="2904" r:id="rId77"/>
    <p:sldId id="2780" r:id="rId78"/>
    <p:sldId id="2781" r:id="rId79"/>
    <p:sldId id="2736" r:id="rId80"/>
    <p:sldId id="2947" r:id="rId81"/>
    <p:sldId id="2839" r:id="rId82"/>
    <p:sldId id="2956" r:id="rId83"/>
    <p:sldId id="2957" r:id="rId84"/>
    <p:sldId id="2838" r:id="rId85"/>
    <p:sldId id="2948" r:id="rId86"/>
    <p:sldId id="2870" r:id="rId87"/>
    <p:sldId id="2841" r:id="rId88"/>
    <p:sldId id="2865" r:id="rId89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37" d="100"/>
          <a:sy n="37" d="100"/>
        </p:scale>
        <p:origin x="27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5:20:21.94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25883 1203 24879 0,'0'0'2208'0,"0"0"-1760"0,0 0-448 0,0 0 0 16,0 0 272-16,0 0-16 0,0 0-16 0,0 0 0 0,2 0 720 0,-4 0 128 15,2 0 48-15,0 0 0 0,0 0-672 0,0 0-128 16,0 0-16-16,0 0-16 0,0 0-480 0,0 0-80 15,4 20-32-15,-3-14 0 0,1 3-16 0,-1-3 0 16,-1 4 0-16,0 0 0 0,0 2 304 0,-1-2 0 16,-1 2 0-16,-1 1 0 0,0-3 384 0,-2-1 96 15,2 1 16-15,-1-1 0 0,0 0 448 0,0-2 80 16,1 2 32-16,0-3 0 0,1 0-112 0,1 1-32 0,-1-3 0 16,4 2 0-1,-1-1-336-15,0-1-80 0,2 2-16 0,0-2 0 0,1 0-352 0,0 2-128 0,1-1 0 0,0 2 0 16,-1-1 0-16,1 3 0 0,0 1 0 0,-1 0 0 15,1 2 0-15,-1 1 0 0,-2 3 0 0,1 2 0 16,-2 2 0-16,0 2 0 0,-1 3 0 0,0 1 0 16,0-1-288-16,-1-1 48 0,1-1 16 0,-1-1 0 15,1-2 224-15,0 1 0 0,1-4 0 0,1 0 0 16,1-1 144-16,-1-2 32 0,2 1 0 16,-1-3 0-16,1 2 32 0,1-2 16 0,-1 4 0 0,1-3 0 15,0 3-80-15,0-1-16 0,0 2 0 0,-1 1 0 0,1 3-128 0,0 2 0 16,-1-1 0-16,1 4 0 15,0-4 160-15,-1 3 0 0,0 0 0 0,-1 2 0 0,0 0-160 0,1-1 0 16,-3 1 0-16,1-1 128 0,1-1-128 0,-2-3 0 16,0-2 0-16,1 1 0 0,-2-1 0 0,1-2 128 15,1 1-128-15,0 1 128 0,1-1-128 0,1 4 0 16,1 0 0-16,0-1 0 0,0 1 0 0,1-1 0 16,0 0-160-16,0 0 160 0,2 3 0 0,-2-3 0 15,0 2 0-15,0 1 0 0,-2-3 0 0,-2 3 0 0,0-1 0 16,-1 0 0-16,-2 1 0 0,-2-3 0 0,-2 3 0 0,-1 1 0 15,-1 2 0 1,-3 3-144-16,-1 4 144 0,-2 3 0 16,0 0-160-16,0 1 160 0,1-2-192 0,0-1 192 0,2 1 0 0,0-5 0 0,2-1 0 0,2-3 0 15,1-2 0 1,3-1 224-16,1-3-16 0,-1 0 0 0,4-1-208 0,-1 2 0 0,1 3 0 0,1-2 0 16,0 5 0-16,1-1 0 0,0 4 128 0,0 1-128 15,-1-1 0-15,1 1 0 0,-2 2 0 0,0-3 0 16,-1 0 160-16,-1 0-160 0,-1-2 160 0,-1 2-160 15,0 0 0-15,-2-1 0 0,2 4 0 0,1-1 0 0,-2 2 0 16,3-1-160-16,0-1 0 0,1 1 0 16,2 0 160-16,1-3 0 0,-1-1 0 0,1-3 0 15,2 1 0-15,-2-3 0 0,1-2 0 0,0 2 0 0,-2 0 0 16,0 5 0-16,-1 4 0 0,1 2 0 0,-3 2 0 16,0 5 0-16,-3-2 0 15,0 4 0-15,-2-2 0 0,-1-3 144 0,-1-2-144 0,0-1 0 0,0-1 176 0,-1 1-176 16,-1 3 160-16,2 3-160 0,1 1 0 0,0-3 0 15,2 1-128-15,0-5 128 0,2 1 0 0,1-2 0 0,1-5 0 16,1-1 0-16,0-3 0 0,0 2 0 0,0 1 0 0,2 0 144 16,-1 1-144-16,2 3 0 0,-1 1 0 0,0 3 0 31,0-1 0-31,1 3 128 0,-2 0-128 0,-1-3 128 16,0 1-128-16,-1-5 0 0,-1 5 0 0,0-5 0 0,-1 3 0 0,-2-1 128 0,0 5-128 0,-1-3 0 15,-1 3-128 1,0-2-128-16,0 1 0 0,-2-3-16 0,1-2 272 0,1-3 0 15,-1-1-128-15,2-1 128 0,0-2 0 16,2 1 0-16,0-3 0 0,1 2 0 0,-1 1 0 16,3 1 0-16,-1 1 0 0,1 4 144 0,-1 1-144 0,1 1 0 0,0 1 0 0,-1-3 128 0,-1 3-128 0,1-3 160 31,0 0-160-31,-2-3 160 0,1 1-160 0,-2 0 0 16,1 2 0-16,-1-2 0 0,0 0 0 15,0-2 0-15,1 1 0 0,-1-4 0 16,3 1 0-16,-2-5 0 0,2 0 0 0,0-3 0 0,0 1 0 0,1-6 0 15,0 3 0-15,1-3-176 0,0 0 176 0,0 0-128 16,1-1 128-16,0 1-128 0,-1 0 128 0,1 2 0 16,-1 0 0-16,0 0 0 0,0 3 0 0,-1 2 192 15,0 3-64-15,0-2 0 0,-1 2-128 0,0 3 128 16,0-1-128-16,-1 3 128 0,1-2-128 0,0-4 0 16,0 1 0-16,-1 2 0 0,4-6 0 0,-1 0 0 0,0 0 0 15,2-3 0-15,0 0 0 0,0-3 0 0,2-3 0 0,-2 2 0 16,1 1 0-16,0-2 0 0,-1 1 0 0,0-2 0 15,-1 3 0-15,1-1 0 0,-3 1 0 0,0-1 128 16,0 1-128-16,0 3 0 0,-1-3 0 0,-2 3 128 16,1 0-128-16,-2 1 144 0,2 1-144 0,-2-3 160 15,1 2-160-15,0-1 0 0,-1 1 0 0,1-2 0 16,0 1 0-16,-1-2 0 0,2 0 0 0,-1-1 0 16,1 0 0-16,-1 0 0 0,1-1 0 0,-1-1 0 15,2-2 0-15,-2 2 0 0,2 1 0 0,-1-3 0 0,1 0 0 0,-2 2 0 16,1 1 0-16,-1-2 0 0,1 0 0 0,-2 0 0 15,1 2 0-15,0-1 0 0,-1 1 0 0,0-2 0 16,1 2 0-16,0-1 0 0,-1 1 0 0,2-3 0 16,-1 2 0-16,1-2 0 0,0 0-144 0,0 1 144 15,2-3 0-15,0-2 0 0,0 2-128 16,2-4 128-16,-1 1 0 0,1-4 0 0,1 1 0 0,-1 1 0 16,1-4 0-16,-1 2 0 0,-1-1 0 0,2-1 0 15,-2 2 160-15,0-3-32 0,2 1-128 0,-1 1 0 16,0-2 128-16,-1 3-128 0,0-2 0 0,-1 2 0 15,0-1 0-15,0-1 0 0,0 2 0 0,0-1 0 0,-1 2-192 16,0 0 64-16,-1-2 0 0,0 2 0 0,1-2 0 0,-2 0 0 16,2 0 128-16,-2 1 0 0,2-3 0 0,0 1-128 15,0 1 128-15,-1-2 128 0,2 3-128 0,-1-3 176 16,0 0-16-16,1 0 0 0,0 1 0 0,0 1 0 16,0-2-160-16,0 0 160 0,0 0-160 0,0 0 160 15,0 0-160-15,0 0 0 0,0 0 144 0,0 0-144 16,0 0 0-16,0 0 0 0,0 0 0 0,0 0 0 15,0 0 0-15,0 0 0 0,-14 17 0 0,13-17 0 16,0 0 0-16,1 0 0 0,-1 0 0 0,1 0 0 0,0-3 0 16,0 3 0-16,0-1-144 0,0 1 144 0,1 0 0 15,-1-3-144-15,0 3 144 0,0 0 0 16,0 0 0-16,0 0-128 0,0 0 128 0,0 0 0 16,0 0 0-16,0 0 0 0,0 0 0 0,0 0 0 15,0 0 0-15,0 0 0 0,0 0 0 0,0 0 0 0,0 0 0 0,0 0 0 16,20 7 0-16,-15-7 0 0,0-3 0 0,0 2 0 15,1-2 0-15,0 3 0 0,1-2-176 0,1 1 176 16,2-2-160-16,0-1 160 0,1 1-192 0,2 0 48 16,2 0 16-16,1-2 0 0,1 1 128 0,3 1 0 15,0 2 0-15,1-1-128 0,0-2 128 0,0 2 0 16,0 0 0-16,0 2 0 0,-2-2 0 0,-1-1 0 0,1 3 0 16,-1-1 0-16,1 1 0 0,-2-2 0 15,1 2 0-15,-2-4 128 0,-2 4-128 0,1-3 0 0,0 1 0 16,0 1 0-16,0 1 0 0,0-3 0 0,-2 2 0 0,2 0 0 15,0 0 0-15,1 1 0 0,0-3 0 0,0 2 0 16,1 1-144-16,-1 0 144 0,2-3-160 0,-2 3 160 16,-1 0-128-16,0-2 128 15,-3 1 0-15,0 1-144 0,-1 0 144 0,1-3 0 16,-3 3 0-16,0 0 0 0,0-2 0 0,-3 1 0 0,0 1 0 0,0 0 0 16,-1 0 0-16,-1-3 0 0,-2 3 0 15,1 0 128-15,-1 0-128 0,1 0 0 0,-2 0 128 0,-1 0-128 16,1 0 0-16,-2 0 0 0,1 0 0 0,0 0 0 15,0 0 0-15,0 0 0 0,0 0 0 0,0 0-128 16,0 0 128-16,0 0 0 0,0 0 0 0,0 0 0 16,-10-19 0-16,9 16 0 0,-2-1 160 0,2-2-160 0,-1 0 176 15,-1 2-176-15,1-2 192 0,-1 0-192 0,1-1 224 0,-1 1-64 16,1 0-16-16,-1 0 0 0,1-3-144 0,0 2 0 16,-1-3 0-16,-1-2 0 0,2 2 0 0,-1-3 0 15,1 2 0-15,-2 0 0 0,2-1 0 0,-2-1 0 16,2 1 0-16,-1-2 0 0,2 2 0 0,-2 0 0 15,2-1 0-15,-1 0 0 0,0 0 0 0,1 1 0 16,0 0 0-16,0-3 0 0,-1 4 0 0,0-4 0 0,0 1 0 0,-1-1 0 16,1 2 0-16,-2-3 0 0,1 1 0 0,0-1 0 15,0 0-176-15,1-5 176 0,-1 1-128 0,1-2 128 16,1 1 0-16,1-3 0 0,1-1 0 0,1-1 176 16,2-1 48-16,1 1 16 0,2 0 0 0,2-1 0 15,1 2-240-15,0 2 144 16,2 0-144-16,-1 1 128 0,0 0-128 0,1 3 0 0,-3 1 0 0,0-1-176 15,0 3 48-15,-2-2 0 0,-1 0 0 0,-1 1 0 0,-1 0-80 16,-2-4-16-16,1 1 0 0,-2-1 0 0,-1 1 64 16,1-2 16-16,-1 0 0 0,0-3 0 15,0 0 144-15,0 2 0 16,2-2 0-16,-1 0-128 0,0 2 128 0,2-1-128 0,-1 4 128 0,1-2-128 0,-1 2 128 0,-1 2 0 16,2-1 0-1,-2 0-128-15,1 1 128 0,0 1 0 0,-1-2 0 0,1 1 0 0,0-1 160 0,-1 1 16 16,0-2 0-16,0 1 0 0,1 0-32 0,-2 0 0 15,1-1 0-15,0-1 0 0,-1 1-144 0,1 2 192 16,-1-2-192-16,2 2 192 0,-2-1-192 16,0-1 0-16,0 2 144 0,0-3-144 0,0 1 0 0,1 0 0 15,-1 2 0-15,0-4 0 0,0 3 0 0,0-2 0 16,0 1 0-16,0-2 0 0,0-1 0 0,0-1 0 0,0-1 0 16,0 1 0-1,0 0 0-15,1-2 0 0,-1-1 0 0,0-2 128 16,1 3 96-16,0-2 32 0,1 2 0 0,0-3 0 0,-1 2-256 0,2 1 0 0,-1 0 0 0,2-1 0 15,-1 3 0-15,0-4 176 16,2 1-176-16,1-5 160 16,-1-1-160-16,3-1 0 0,-1-1 0 0,2-2 0 15,-2 1 0-15,1-1 0 0,0 1 0 0,1 2 0 0,-2-1 0 0,1 4 0 0,-1 0 0 16,-1 2 0-16,-1-2 0 0,0 0 0 0,0-3 0 0,-1 1 0 16,0 1 0-16,-2-5 0 0,-1 1 0 0,1-1 0 15,-1 1 0-15,-1-2 0 0,-1 3 0 0,1-2 0 0,0 2 0 16,0 1 0-16,0-1 0 0,-2-1 0 15,1 1 0-15,0-3 0 16,1-3 0-16,-1 3 0 0,1 1 0 0,-2 0 0 0,1 1 0 0,0-2 0 0,1 3 0 16,-1 0 0-16,-1 3 0 0,1-2 0 0,0 0 0 0,1 0 0 31,-1 1 0-31,1-2 128 0,-1-5-128 0,-1 4 0 16,1-2 0-16,-1-2 0 0,-1 4 0 0,1-1 0 0,-2 1 0 0,-1 2 0 0,0-1 0 0,0-2 0 31,0 1 0-31,0-1 0 0,1 1 0 0,0-3 0 15,-1-1 128-15,0-1-128 0,2 2 0 0,-1-1 0 0,1-1 0 16,0 3 0-16,1 3 0 0,1-5 0 0,1 2 0 0,1 0 0 16,0-3 0-16,0 0 0 0,2 1 0 0,-2-2 0 15,1-2 0-15,0 2 0 0,-1 2 0 16,0-1 0-16,0 5 0 0,1-2 0 0,-2 3 0 16,0-2 0-16,1 0 0 0,-1 1 0 0,0-5 0 0,1 0 0 15,-1-1 176-15,0 1-48 0,1-3-128 0,1 1 192 16,0 1-64-16,-1-2 0 0,1 2-128 0,0 1 192 15,-1-3-192-15,2-1 128 0,-2 2-128 16,1-1 0-16,1-1 0 0,-2 1 128 0,2 0-128 0,-2 6 0 16,1 0 0-16,-2-1 0 0,2 5 0 0,-2-3 0 15,-2 2 0-15,1 0 128 0,0 3-128 0,0 0 0 16,-1-1 128-16,1-2-128 0,-1-1 0 0,0-1 144 0,1 1-144 0,-1-1 0 16,0 5 0-16,0 0 0 0,1 1 0 0,0-1-144 15,-1 1 144-15,1-1-160 0,0 1 160 0,1 1-208 16,0-3 80-16,0-2 128 0,1-1-176 0,0-1 176 15,-1 2-128-15,2 3 128 0,-1 0 0 0,0 1 0 16,0 3 0-16,0 3-128 0,1 3 128 0,-2 2 0 16,0 0 0-16,-2 5 0 0,2 0 0 0,-1 4 176 15,0 0-176-15,0 1 192 0,0 3-192 0,1-2 0 16,-2 2 0-16,2 1 0 0,-1-3-192 0,1 3 48 0,0-2 0 16,0 0 0-16,0-1 16 0,0 2 0 0,0-3 0 0,1 1 0 15,-1 3 0-15,0-4 0 0,0 4 0 0,0 0 0 16,0-1-48-16,0 0 0 0,0 2 0 0,0 1 0 15,0 1 176-15,0 0-160 0,0 1 160 0,0 2-160 16,-1 2 160-16,0 1 0 0,-2 3-144 0,1-2 144 16,-1 2 0-16,3-6 0 0,0 0 0 0,-8 22 0 15,5-16 0-15,0 0 0 0,0 1 0 16,1-4 0-16,0 1 0 0,0 1 240 0,1-4-64 0,-2 2-16 16,1-2-160-16,-1 1 0 0,1-2 144 0,-2 0-144 15,0 0 0-15,1 0 0 0,-1 0 0 0,-1-3 128 16,-1 3-128-16,0-3 0 0,-2 2 0 0,1 1 128 15,-1-3 32-15,0 3 16 0,-2 0 0 0,0 0 0 0,0-2-48 0,-1 1-128 16,0 1 192-16,-2 0-64 0,1 0-128 16,-2-3 0-16,1 3 0 0,-3 0 0 0,0 0 0 0,-2 0 0 15,0 0 0-15,-1-2 0 0,-2 2 0 0,0-1 0 16,1 1 0-16,-2 0 0 0,1 0 0 0,0 0 128 16,-1 1-128-16,-2 1 0 0,2 1 0 0,0 0 0 15,-2 1 128-15,0 0-128 0,-4 1 0 0,0 1 0 16,0-2 0-16,-1 2 0 0,2 0 0 15,1-2 0-15,2-2 0 0,3 0 0 16,3 0-448-16,3-4-80 0,3-2-16 0,2-4-18720 0</inkml:trace>
  <inkml:trace contextRef="#ctx0" brushRef="#br0" timeOffset="1554.57">26053 1875 6447 0,'-3'2'576'0,"0"-2"-576"15,-1 2 0-15,2-2 0 0,0 0 3200 0,1 0 512 16,-1 2 128-16,-1 0 0 15,-1-2-880-15,-1 3-176 0,-1-2-32 0,-1 1-16 0,-1 0-880 0,2-2-160 16,0 0-32-16,0 0-16 0,1 0-1088 0,1-2-224 16,-1 2-32-16,2 0-16 0,-1-2-288 0,1 1 0 15,2 1 128-15,0-3-128 16,1 1 256-16,0 0 0 0,1 0 0 0,2 0 0 0,-2 0-256 0,1 0 0 0,2 2 0 0,0-3 0 16,-1 3 0-16,2 0 160 15,0 0-32-15,3 0 0 0,-1 3 304 0,2-3 48 0,2 2 16 0,3-2 0 16,0 0-160-16,5 0-16 0,1 0-16 0,3 0 0 31,1 0-160-31,2 0-16 0,2-2-128 0,3-1 192 0,0 2-192 0,-1-1 0 0,1-2 128 0,1 0-128 31,0 2 0-31,1-2 0 0,-1 2-192 0,1-2 192 16,-3 1-768-16,0 3-32 0,-3-3-16 0,-1 3 0 0,-1-3-2160 0,-1 1-432 0</inkml:trace>
  <inkml:trace contextRef="#ctx0" brushRef="#br0" timeOffset="2318.55">26039 2499 26719 0,'-1'0'2368'0,"0"1"-1888"0,1 2-480 0,0-3 0 0,0 0 928 0,0 1 96 16,1 0 0-16,-1 0 16 0,1 3 416 0,1 1 80 16,0-1 0-16,2-2 16 0,2 2-832 0,1-2-160 15,2 0-48-15,2 0 0 16,1-2 32-16,5 0 0 0,0 0 0 0,3 0 0 0,-1 0-144 0,5 0-16 15,-1 0-16-15,3-2 0 16,0 0-64-16,0 0-16 0,0-1 0 0,0 2 0 0,1-1-288 0,2-1 160 0,1 2-160 16,0-1 128-16,1-1-128 0,0 2 192 0,-1-4-192 15,0 4 192-15,-2-3-368 0,-1 2-64 0,-2-2-16 0,-4 1 0 16,-1 0-64-16,-4-2-32 0,-2 3 0 0,-5-1-17904 31</inkml:trace>
  <inkml:trace contextRef="#ctx0" brushRef="#br0" timeOffset="11353.74">27698 1337 6447 0,'-8'0'576'0,"2"0"-576"0,1 0 0 0,1 0 0 0,3 0 1472 0,0 0 176 15,1 0 32-15,-1 0 16 0,-1-3-112 0,0-1-32 16,1 1 0-16,1-3 0 0,0-1-368 0,1-3-80 0,3 1-16 16,-1 0 0-16,1 0-384 0,0-1-64 0,-2 3-32 0,1-2 0 15,-2 2-176-15,-1 1-48 0,-1 1 0 0,-3 1 0 16,-1 4-384 0,-4 0 0-16,-1 2 0 0,-2 5-176 0,-3-1-176 15,-2 1-32-15,0 3-16 0,-3 0 0 16,0 1-64-16,0-1-16 15,2 2 0-15,-2-2 0 0,3-1 736 0,1 1 160 0,2-4 32 0,0 1 0 0,4 0 576 0,1-2 112 0,-1 0 16 0,0 1 16 16,1-1-704-16,2 1-144 0,0-2-16 0,1-1-16 16,1 3-288-16,0-3-192 0,3 1 16 0,1-2 16 31,-1-1-352-31,4 2-80 0,0-1-16 0,3-2 0 0,1 2 96 0,3 0 0 0,1-2 16 16,3 1 0-1,2 0 256-15,1 1 48 0,3 0 16 0,1 2 0 0,1-2-352 0,1 2-80 0,0 2-16 0,2-2 0 16,-2 2-112-16,0 0-32 0,-2 3 0 0,-3-3 0 0,-2 2 768 0,-2 0 0 15,-5 0 160-15,-2 0-32 0,-2 0 1328 0,-1 0 256 16,-3 1 48-16,-2-1 16 0,0-2-912 0,1 0-176 16,-3 0-48-16,1 0 0 0,1-2-464 0,-2-2-176 15,2 2 0-15,-2-4 144 0,2 3-144 0,-1-2 0 0,1 1 0 16,-2 1 0-16,1 0 0 0,-1 1 0 0,0 2 144 0,-2 1-144 16,-2 1 0-16,1 0 0 0,-2 2 0 0,-1-2 0 46,2 1-560-46,-2-2-80 0,0 2 0 0,-1 1-11264 0</inkml:trace>
  <inkml:trace contextRef="#ctx0" brushRef="#br0" timeOffset="11671.04">28177 1328 36863 0,'-6'2'3264'0,"1"1"-2608"0,1 1-528 0,3-2-128 16,1-1-448-16,0 4-112 0,-1-1-16 0,-3 5-16 15,-1 2-400-15,-1 4-80 0,1-2-16 0,0 2 0 16,2 1 64-16,-2-1 16 0,1 1 0 0,0-2 0 16,-1 0-512-16,0 3-96 0,0-5-32 0,0 2 0 15,-1 0-144-15,-1 0-16 0</inkml:trace>
  <inkml:trace contextRef="#ctx0" brushRef="#br0" timeOffset="11846.49">28077 1112 32255 0,'-1'-3'1424'0,"0"1"304"0,1 2-1392 0,0 2-336 16,0-2 0-16,1 3 0 15,0-3-1184-15,0 3-304 0,1 0-64 0,0 3-16 16,3 1-368-16,0 2-80 0</inkml:trace>
  <inkml:trace contextRef="#ctx0" brushRef="#br0" timeOffset="12308.67">28319 1380 10127 0,'3'-3'448'15,"-2"3"96"-15,0-2-544 0,1 1 0 0,0 1 0 0,-1 0 0 0,1 1 416 0,-1 1-32 0,3-2 0 0,-1 3 0 0,1 2 1792 0,-2 1 368 16,0 3 64-16,-2 1 16 0,-2 2-976 0,-1-2-192 0,-1 2-48 16,0 3 0-1,-1-4-416-15,-1 4-96 0,1-5 0 0,0 2-16 0,2-3-480 0,0 1-80 0,2-4-32 0,1-2 0 31,0 2-288-31,2-6 128 0,0 2-128 0,1-2 0 0,1-2 0 16,0-2 0-16,2-2 0 0,0 0 0 16,0 0 0-16,3-4 160 0,0-3 0 0,0 1 0 0,1 0 240 0,0-4 48 0,0-1 16 15,1 1 0 1,-1 0 16-16,0-2 0 0,0-1 0 0,-1-1 0 16,1 2-256-16,-2 2-48 0,1 1-16 0,-1 3 0 15,1 4-160-15,-1-2 0 0,0 5 0 0,0 2 0 0,0 3-160 16,1-3 160-16,0 3-208 0,0 0 80 15,3 3 128-15,-1-3-208 0,1 2 80 0,2-1 128 16,-1 2 0-16,3 1 0 0,-1 2 144 0,0-3-16 0,1 6 272 0,-1 3 64 16,0 1 16-16,0 3 0 0,-2 2-240 0,1 2-48 15,-2 0-16-15,1 2 0 0,-4 2-176 0,1-1 0 16,-1 4 144-16,0-3-144 16,-3 1-592-16,1-7-192 0,-1 4-48 0,1 1-9552 15,-1-5-1920-15</inkml:trace>
  <inkml:trace contextRef="#ctx0" brushRef="#br0" timeOffset="13172.94">27782 2083 17503 0,'-7'-1'1552'16,"2"1"-1232"-16,1-2-320 0,0 1 0 0,3 1 1120 0,-1 0 160 0,1-3 48 0,-1 3 0 15,-2-4-880-15,-2 2-160 0,0-2-32 0,-2-2-16 0,2 0-80 16,0 0-16-16,1-3 0 0,0 2 0 0,0-3 48 16,0-1 16-16,-1 1 0 0,1 0 0 0,-1 0 800 0,-2-3 144 31,1 4 48-31,-2 0 0 0,3 2 64 0,-3 2 16 16,-1 1 0-16,-1 4 0 0,1 2-688 0,-1 5-128 15,0 0-16-15,0 3-16 0,-1 2-432 0,-1 4 0 16,0 5 0-16,2-1 0 0,1 2 0 0,1 1 0 15,2 4 0-15,-1-4 0 0,3 2 0 0,0 0 0 16,4-3-128-16,1 0 128 0,1-3 0 0,2 1-176 0,2-2 176 16,0 1-128-1,1-6-320-15,0 2-64 0,3-2-16 0,-1-2 0 16,1 0-1280-16,2-5-256 0,1 1-48 0,3 0-10208 0</inkml:trace>
  <inkml:trace contextRef="#ctx0" brushRef="#br0" timeOffset="13567">28115 2105 28559 0,'-14'3'1264'16,"2"1"272"-16,1 1-1232 0,3-4-304 0,3 2 0 0,1-1 0 0,-1 2 704 0,-4-2 64 15,-4 6 32-15,-6 4 0 0,-3 3-608 0,0 1-192 16,0 0 128-16,3 0-128 16,3-2-1120-16,1 1-288 0,5-1-48 0,4 0-16 15,1-2 640-15,3 1 112 0,3-3 16 0,3 0 16 0,0-2 464 0,4-2 96 16,2 1 128-16,1-6-208 16,4-1 48-16,1-1 16 0,4-4 0 0,-1-2 0 15,5 0-624-15,1-2-128 16,-1-1-32-16,1-2 0 0,-1 2 80 0,-1-2 16 0,1-1 0 15,-2 1 0-15,-2 0 832 0,-2 1 0 16,-2-2 0-16,-1 3 192 0,-3-1 1152 0,-2 1 256 0,-2 0 32 0,-2 1 16 0,-2-4 0 0,-3 3 0 16,0 2 0-16,-2-2 0 0,-2 0-480 0,-2-3-80 0,-2 4-32 0,-2-4 0 15,-1 1-624-15,-1 2-128 16,0-2-32-16,-1 2 0 0,-1 1-272 0,1 3 0 0,0-2-128 0,-1 6 128 16,1-1-1088-1,1 2-128-15,-1 5-32 0,2-2-12320 0</inkml:trace>
  <inkml:trace contextRef="#ctx0" brushRef="#br0" timeOffset="14569.76">28843 1946 28559 0,'-4'0'2544'0,"0"0"-2032"0,3 1-512 16,0 2 0-16,-1-3 576 0,-1 0 0 0,-2 2 16 0,-4 0 0 15,-2 0-400-15,-4 1-64 0,0 0-128 0,-2 0 176 16,1 0-688 0,0 0-144-16,0-2-32 0,-2 2 0 0,2-2 688 0,-1 1 192 15,1 1 16-15,-1 1 0 0,1-2 640 0,-2 2 128 0,2-1 32 0,0 2 0 16,0 0-304-16,1 0-64 0,2 1-16 0,2 1 0 0,2-4-432 0,3 4-64 16,3-4-128-16,1 0 176 15,3-2-176-15,1 4 128 0,2-4-128 0,2 2 128 31,1-1-496-31,0-1-96 0,2 2-32 0,-1-1 0 0,-2-2 144 0,3 2 32 0,1-2 0 0,1 2 0 0,1-2 320 16,1 0 0 0,-1 1 0-16,1 2 0 0,-1-1 0 0,2 2 0 0,-1 2 0 0,-1 0 128 15,2-2-128-15,-2 5 0 0,1-3 0 0,0 0 0 0,0 0 0 0,-2 2-144 16,0-2 144-16,0 0-160 0,-1 1-192 0,-3 2-32 16,1 0-16-16,-2 2 0 0,-1 0 192 0,-2 3 32 15,0 0 16-15,-2 2 0 0,1-2 160 0,-2 1 0 0,-2 1 128 16,2-2-128-1,-1 0 256-15,0-1-32 0,-1-1 0 0,-2 1 0 16,0-2-48-16,-2 0-16 0,1-4 0 0,-2 2 0 16,-1-3 320-16,-1 0 64 0,1-2 16 0,-2-2 0 0,0 2 48 0,-1-3 16 0,0 2 0 0,-2-1 0 15,1-2-256-15,-3 4-48 0,-1-4-16 0,-1 0 0 16,0 0-304-16,-3-2 0 0,-1 0-208 0,-2-4-16448 16</inkml:trace>
  <inkml:trace contextRef="#ctx0" brushRef="#br0" timeOffset="28973.4">29860 1067 11055 0,'-2'0'976'0,"1"0"-784"0,1 0-192 15,0 0 0-15,1 1 0 0,-1-1 0 0,0 0 0 0,0 0 0 31,0 3-1216-31,0-3-224 0,0 0-48 0,0 0-16 16,0 0 784-16,0 0 144 0,0 0 48 0,0 0 0 0,0 0 528 0,0 0 0 16,0 0 160-16,0 0-32 0,0 0 1056 0,-14-16 224 0,10 13 32 0,1 3 16 15,-1 0 1072-15,0 3 224 0,1-3 32 0,-1 3 16 16,0 1-656-16,-1-1-128 0,2-1-32 0,-1 2 0 16,0-2-960-16,0 2-192 0,1 0-32 0,-1-2-16 15,2-2-336-15,-1 4-80 0,1-4-16 0,-1 0 0 0,2 0-352 0,-2 0 128 16,2 2-128-16,-1-2 0 0,-2 2 0 15,0 0 0-15,1 0 0 0,-2 2 0 0,-2 2 0 0,1 1 0 16,-1-1 0-16,-1 1 0 0,1 3 0 0,-3 1 0 16,1-1 0-16,0 2-128 15,-1 2 128-15,0-2 0 0,0 1 0 0,0-1 0 0,3 0 144 0,-2 1 16 16,1-2 0 0,2 0 0-16,0 3-16 0,1-2 0 0,0 0 0 0,2 1 0 0,0 0-144 0,2 2 128 0,0-4-128 15,1 2 128-15,1-1-128 0,1 0 0 16,1-3 0-16,0 1 0 0,2 0 0 0,0-4 0 0,0 3-144 0,1-4 144 15,3 0-192-15,-1 1 32 0,0-2 0 0,2-2 0 32,0 2-944-17,0-2-192-15,1 2-48 0,0-3 0 0,2 2-512 16,-1-3-96-16,1-4-32 0,1 4 0 0,2-6 880 16,-1 0 160-16,2-3 48 0,-1 1 0 0,0-1 896 0,1-3 0 0,-1 1 0 0,0-1 176 0,-1 0 48 0,-3-1 16 0,-1 0 0 0,0 0 0 15,-2 1 240-15,-3 0 48 0,-1-1 16 0,-3 0 0 0,0 0 704 16,-2 1 144-16,-2-1 16 0,1-3 16 0,-3 2-544 0,2-4-112 15,0 1-32-15,-1 0 0 0,-1-2-736 16,2-2 0-16,-2 4-240 0,0-2 64 16,-1 3-1104-16,1 0-240 0,-3 4-32 15,1 2-16 1,-1 1 288-16,-1 3 48 0,0 2 16 0,-2 2 0 0,0 2 848 0,0 0 176 0,0 2 48 0,0 2 0 0,0 0-128 0,-1 1-32 16,3 1 0-16,-2-3-4176 15,1 4-848-15</inkml:trace>
  <inkml:trace contextRef="#ctx0" brushRef="#br0" timeOffset="30071.46">29641 1308 12895 0,'-2'0'1152'0,"-1"-2"-928"0,2 2-224 0,0 0 0 16,1 0 0-16,-3 0 176 0,1-2-176 0,-2 2 160 15,-1-2-496-15,0-2-112 0,0 1 0 0,2-2-16 16,0-2-128-16,3 0-32 0,2-2 0 0,0 2 0 0,2-2 880 0,-1-1 160 0,2 4 32 0,0-2 16 16,1 1 32-16,1 2 0 0,-2 0 0 0,-2 4 0 15,2-1 640-15,-2 2 128 16,-1 0 16-16,1 0 16 0,-1 0 240 0,1 2 64 0,0-2 0 0,1 1 0 16,1 2-1056-16,1-3-208 0,3 0-32 0,-1 0-16 31,2 0-864-31,2-3-192 0,0 0-16 0,0-1-16 0,1 2-208 15,0-5-32 1,0 4-16-16,-1-4 0 0,0 1 656 0,1 0 128 0,-1 0 16 0,-2-1 16 0,0 2 240 0,-2 3 128 0,0 0 0 0,-3-1-128 0,-1 3 768 16,-2 3 32-16,-1 1 16 0,-1 1 0 0,0 2-560 0,-1 2-96 15,-1 3-32-15,-1-2 0 32,1 2-1744-32,-1 2-368 0</inkml:trace>
  <inkml:trace contextRef="#ctx0" brushRef="#br0" timeOffset="31130.82">29675 1962 3679 0,'2'-3'320'0,"1"0"-320"0,-2 1 0 0,0 0 0 15,-1 2 800-15,1-2 96 0,2-2 0 0,-1-4 16 0,3 0 1424 16,0-4 288-16,0 2 48 16,-1-2 16-16,-2 2-32 0,1 1 0 0,-3 0 0 0,0 3 0 15,-1 1-752-15,-2 0-160 0,-1 4-16 0,1-1-16 16,-2 4-560-16,-1-2-128 0,-1 1 0 0,0 4-16 15,-2-1-544-15,2 2-96 0,-3 0-32 0,1 4 0 0,-3 3-48 16,2-1-16-16,0 4 0 0,0-2 0 0,2 2-272 0,-1 1 0 16,2-1-128-16,0 1 128 31,1 1-432-31,1-1 16 0,2 0 0 0,-1-1 0 0,3 0 288 0,-1-2 128 0,2 2-128 16,0 1 128-16,3 0 0 0,-2-1 0 0,3 2 0 0,0 4-128 0,-1-2-64 0,2 5 0 15,1 0 0-15,1-3 0 16,0 4-1056-16,2-4-224 0,-2-2-32 0,2-2-16 15,-1 1-976-15,1-7-208 0,2 1-48 0,-1-6 0 16,0-1 1104 0,0-1 224-16,2-3 32 0,-1-2 16 15,2-4 1632-15,0-2 320 0,1-4 64 0,-1-3 0 0,2-1 400 0,-1-3 80 16,-2-1 16-16,1-2 0 0,-2 0-512 0,-1-2-112 0,-2-1 0 0,0-1-16 0,-3-1-288 0,0-1-48 0,-3-1-16 0,-1-1 0 16,-1 2-144-16,-1-3 0 0,1 1 0 0,-1-1 0 15,0 1 0-15,-1 0-256 0,2 2 48 0,-1-3 0 16,1 4-864-16,0 3-160 0,-1 1-48 15,0 4 0 1,-1 4-464-16,0 4-112 0</inkml:trace>
  <inkml:trace contextRef="#ctx0" brushRef="#br0" timeOffset="31514.84">29602 2038 11967 0,'-4'-5'1072'0,"2"4"-864"0,-1-2-208 0,2 2 0 0,0 1 1008 0,-1 1 144 15,1 2 48-15,-1-2 0 0,-2 1 16 0,0 2 0 16,-1 1 0-16,0 1 0 0,2-2-320 0,0 0-48 0,2-1-16 0,2 0 0 16,2 0 496-16,0 2 80 0,4-1 32 0,-1 0 0 15,2 1-496-15,2 0-112 0,1 0 0 0,2 1-16 0,3-2-432 16,-1-2-96-16,1 2-16 0,0-3 0 15,0 1-944-15,3-2-192 0,-2-1-32 0,0 0-12768 16</inkml:trace>
  <inkml:trace contextRef="#ctx0" brushRef="#br0" timeOffset="39904.58">27658 2840 20271 0,'-4'-2'1792'0,"2"2"-1424"0,1 0-368 16,2-3 0-16,0 3-512 0,0 0-160 0,-1-1-32 0,0-1-16 15,1-2-112-15,1 1-32 0,-1 0 0 0,0-3 0 0,2 2 864 0,-1-1 256 16,1 1 16-16,-2 0 0 0,0 0 736 0,0 2 144 15,-1-3 16-15,-1 4 16 0,0-3 160 0,0 2 48 16,-2 2 0-16,-1-4 0 0,1 4 0 0,-2-2 0 16,1 2 0-16,-1-3 0 0,3 3-880 15,-2-1-160-15,1 1-32 0,1 0-16 0,0 0-80 16,0 0-16-16,2-2 0 0,-1 2 0 0,0 2 208 0,1-2 32 16,-1 0 16-16,1 1 0 0,-2 2-464 0,2-3 128 15,-1 2-128-15,-1-1 0 0,-1 2 128 0,-2-1-128 0,-1 2 176 0,-1 2-176 16,-1-2 352-16,-2 0-32 0,0 1-16 0,0 1 0 15,-1-2-304-15,0-1 128 0,1 1-128 0,-1 1 0 16,0-1 128-16,0-1-128 0,1 2 0 0,1-1 0 16,1 0-640-16,2-2-192 0,-1 2-48 15,4-2 0-15,0-2 128 0,3 4 32 0,0-4 0 0,3 3 0 0,0-3 384 16,2 3 80-16,2 0 0 0,-1-2 16 0,1 1 464 0,2 2 96 16,-2 0 0-16,2 1 16 0,-2-1-144 0,1 2-48 15,-2 0 0-15,-1 0 0 0,1 0-144 0,-1 0 0 16,-1 1 144-16,-1 0-144 15,0 2 0-15,-1-3 0 0,1 0 0 0,-2-1 0 0,0 1 0 0,-1-1 0 16,0 1-160-16,0-2 160 0,-1 0 0 0,0-1 0 16,-2 2 0-16,1-1 0 0,-1-1 0 0,1 0 320 15,-1 1-32-15,0 1-16 16,-1 0 48-16,0 1 0 0,-1 3 0 0,0-3 0 16,2 1-320-16,-3 2 0 0,1 0 128 15,-2 1-128-15,-1 2-128 0,-1-1-96 0,-1 1-16 0,-1 3 0 16,-1-2-928-16,-2-1-192 0,0 4-48 0,-2-4 0 15,0 0 544-15,1-1 96 0,-1-1 32 0,2-1 0 0,-1-2 288 0,0-1 64 16,1 0 16-16,2-5-6416 16,0-1-1296-16</inkml:trace>
  <inkml:trace contextRef="#ctx0" brushRef="#br0" timeOffset="40250.98">27925 2948 31327 0,'-2'1'1392'15,"-1"-1"272"-15,3 3-1328 0,0-3-336 0,1 0 0 0,1 0 0 0,0 1 512 0,1 0 16 16,0 0 16-16,2 2 0 0,1 0 224 0,1 4 32 16,0-1 16-16,-1 0 0 0,-1 1-624 0,-2 2-192 15,-1 3 0-15,-3 1 0 16,-2 3-272-16,0 0-176 0,-4 3-16 0,0-1-16 15,0-2-112-15,-3 1-32 16,1 1 0-16,0-5 0 0,2 0-1120 0,1-3-240 0</inkml:trace>
  <inkml:trace contextRef="#ctx0" brushRef="#br0" timeOffset="40426.44">28023 2730 43311 0,'-2'-3'3840'0,"0"3"-3072"0,1 1-608 0,1 1-160 16,1-1-704-16,0 2-160 0,0-1-32 0,1 2-16 15,0 2-128-15,1 0-32 0,-1 2 0 0,1 1 0 16,0-1-1424-16,0 2-304 0</inkml:trace>
  <inkml:trace contextRef="#ctx0" brushRef="#br0" timeOffset="40840.28">28190 3000 19343 0,'0'0'848'0,"0"0"192"0,0 2-832 0,0-2-208 0,1 0 0 0,0 3 0 0,0-3-176 0,1 1-80 0,-1 3 0 15,3 1-16-15,-1 1 832 0,1 1 160 0,-2 3 48 0,2-1 0 16,-1-1-160-16,-1 2-32 15,-1-3 0-15,-1 0 0 0,0 2 384 0,0-3 80 0,-1-2 16 0,0-1 0 16,0 0-48-16,-1-1-16 16,2-2 0-16,0 0 0 0,0-2-224 0,2-2-64 0,0-2 0 15,2-4 0-15,0-1-512 0,0 0-192 0,3-4 144 0,0-1-144 16,2 0-240-16,-1 0-128 0,2-3-16 0,-1 3-16 16,1 1 112-16,-2-1 32 0,4 2 0 0,0 0 0 15,0-2 448-15,1 3 80 0,0 3 32 0,1 0 0 0,0 4 656 16,-2 0 128-16,-1 2 16 0,0 2 16 0,0 2-320 15,-1 0-64-15,0 2-16 0,-1 2 0 0,1 0-480 0,-2 2-112 16,1 0 0-16,0 3-128 0,-2-2 0 0,2 3 0 16,-2 2-192-16,2 3 48 0,-2-1-112 0,1 2-32 15,-1 2 0-15,-1 2 0 0,2 1 288 0,-3 4-192 32,-2-3 192-32,1 4-160 0,-2-1 160 0,0-2 0 0,-1 1 128 0,-1-1-128 31,1-2-432-31,-1 2-144 0,1-5-48 0,-2 2-15440 0</inkml:trace>
  <inkml:trace contextRef="#ctx0" brushRef="#br0" timeOffset="41951.45">27487 3689 13823 0,'0'0'1216'0,"-1"-3"-960"0,0 2-256 0,1 1 0 0,0-3 928 16,1 2 144-16,-1 1 16 0,1-2 16 0,1-2-144 0,-1-1-16 15,0-1-16-15,1-2 0 0,0-1 416 0,-1-3 64 16,-1 3 32-16,0 1 0 0,-1-3-288 0,-1 4-64 16,0-3-16-16,0 1 0 0,-2 0-112 0,-1-1-32 15,-1 3 0-15,0-2 0 0,-2 3-496 0,1 2-112 16,-3 2 0-16,0 4-16 0,-1 1-560 0,-3 2-96 15,1 6-32-15,-2 1 0 16,0 4-160-16,-1 4-32 0,-2 3-16 0,2 1 0 16,-1 5 160-16,0-1 48 0,1 4 0 0,1-1 0 0,3-1 384 0,2-3 0 0,1-1 0 15,3-5 0-15,3 1 0 0,1-6 0 0,2 0 0 0,1-2 0 16,0-2 0-16,3 1 192 0,0-5-32 0,1-1-16 31,1 0-512-31,1-1-96 0,1-2-32 0,3-2-8176 0,1-2-1632 0</inkml:trace>
  <inkml:trace contextRef="#ctx0" brushRef="#br0" timeOffset="42398.1">27953 3669 21183 0,'-2'0'1888'0,"0"-3"-1504"15,0 6-384-15,1-3 0 0,0 1 1440 0,0-1 224 16,-3 3 32-16,-2-1 16 0,-2 2-688 0,-3-1-128 16,-1 4-16-16,-3 1-16 15,1 2-1024-15,-2 3-208 0,1-4-32 0,-1 4-16 16,0 3-608-16,0-3-128 0,0 2-32 0,1-1 0 0,2 1 960 0,-1-2 224 0,3 0 0 0,1-2 0 16,3-1 1088-16,0 0 240 0,3-3 32 0,0 2 16 15,3-3-592-15,-1-2-112 0,5 2-32 0,1 0 0 16,2 0-640-16,1-2 0 15,2 1-256-15,2-4 80 0,1 1 176 0,2-2-160 16,1 0 160-16,1-3-160 0,0 0 656 0,1 0 128 0,-1-4 16 0,2 1 16 16,-1-2-400-16,-1 0-96 0,0-3-16 0,0 1 0 0,-2 0 192 0,-3 0 48 15,0-2 0-15,-2 0 0 0,-2-1 48 0,-2 1 16 16,-3-2 0-16,0 2 0 0,-2-2-176 0,-2 2-16 16,-1 0-16-16,-3-1 0 0,-2 1-240 0,-1 2-256 15,0 0 48-15,-3 4 16 16,1 0-400-16,-2 2-80 0,-1 2-16 15,-2 2 0 1,1 2-1056-16,0 2-224 0,1-1-32 0,-1 4-11424 16</inkml:trace>
  <inkml:trace contextRef="#ctx0" brushRef="#br0" timeOffset="42872.51">28470 3559 26719 0,'-7'2'1184'0,"1"-1"240"0,0 2-1136 0,1-3-288 0,1 2 0 0,1-2 0 0,1 2 1184 0,-3 0 176 16,-4-1 48-16,-3 4 0 0,-3-1 240 0,-1 0 48 16,-1 1 16-16,2-2 0 0,-1 4-1040 0,2-4-208 15,1 3-32-15,0 1-16 0,0-1-592 0,0 0-112 16,2 1-32-16,1 2 0 15,0-3-736-15,1 4-160 0,-1-1-16 0,0 3-16 16,1-2 416-16,-1 2 64 0,3-2 32 0,-1 0 0 0,3 0 560 0,2-1 176 0,0-3 0 0,2-2 0 16,2-1 704-16,0 0 240 0,2 1 48 0,2-2 16 15,0-2-192-15,2 0-48 0,1 0 0 0,0 0 0 16,2 0-224-16,0 0-48 0,0 1-16 0,-1 4 0 16,1-1-336-16,-2 2-144 0,2 3 128 0,-1 1-128 15,-1 2 0-15,0 0 0 0,-2 2 0 0,-1 2 0 16,-1-1 0-16,-2 5 0 0,-1 2 0 0,-2 3 128 15,-3 3-480-15,-1 4-96 0,-3 3-32 16,-2 6-10912-16,-4 1-2192 0</inkml:trace>
  <inkml:trace contextRef="#ctx0" brushRef="#br0" timeOffset="74897.81">29578 2874 4607 0,'3'-2'400'0,"-2"-1"-400"0,1 3 0 0,1-3 0 16,-1 3 0-16,0 0-256 0,0-2 48 0,3 1 0 0,1-2 208 0,2-1 0 15,2-1 0-15,-1 2 0 0,1-5 624 0,-2 3 112 16,-2 2 32-16,-2-1 0 0,-1 1 1216 0,0 1 256 16,-3 1 64-16,-1-2 0 0,-2 1 448 0,-1 1 80 15,-1 1 32-15,1-3 0 0,-3 2-1520 0,2 1-288 16,-1 0-64-16,1 0-16 0,0-3-624 0,2 1-128 16,-1 1-32-16,1-2 0 0,1-1-192 0,1 2 144 15,1-2-144-15,-1-1 128 0,1 2 496 0,-2 1 80 0,2-3 32 0,-1 4 0 16,1-1 240-16,-2 2 48 0,-1-3 16 15,-1 3 0-15,-1 3-160 0,-1-1-48 0,-1-1 0 16,-3 2 0-16,0 1-352 0,-2 2-80 16,-1-2-16-16,-2 0 0 0,2 3-240 0,-1-1-144 0,2-1 160 0,-2 1-160 15,1 3 128-15,0-3-128 0,3 0 0 0,1-2 144 16,0 2-144-16,1 0 0 0,2 3 0 0,0-4 0 16,1 3 0-16,0-1 0 0,0 1 0 0,0 2 128 0,2 0-128 15,-4 0 0-15,2 2 0 0,1-2 0 16,-3 2 0-16,4-2 0 0,-2 2 0 0,1-1 0 15,2 0 0-15,-2-1 0 0,3 0 0 0,-1-2 0 16,2 0 0-16,0 0 0 0,3-2 0 16,-1 1 0-16,1-2 0 0,0 0 0 0,2-2 0 0,2 0 0 0,0-2 0 0,0 1 0 15,2-2 0-15,1 0 0 0,1-2 0 0,3 2 0 16,-1-1 0-16,1 1 128 0,1-3-128 0,0 3 0 16,-1-2 0-16,1 1 0 0,0-4-336 0,1 3 48 15,0-4 16-15,2 2 0 31,-2 0-176-31,0-3-48 0,-1 2 0 0,-1-1 0 0,0 0 368 0,1-3 128 0,-3 2 0 0,-1 1-144 0,0-3 400 16,-2-1 96-16,1 2 16 0,-3 0 0 0,2-3-112 0,-1 0-32 0,-1 0 0 0,-1 0 0 31,2-2-224-31,-4 1 0 0,3 0 0 0,-4-5-160 16,2 5-128-16,-2-3-32 0,-1 2 0 0,0-2 0 0,-1 4 128 0,-2-2 0 0,-1 3 16 0,0 4 0 0,-3 0 352 16,0 0 64-16,-3 3 16 0,0 1 0 15,-2 2 0-15,-2 2 0 0,-5 2 0 0,0 1 0 31,-1 1-816-31,-1 0-144 16,-2-1-48-16,1 0 0 0,2 1-656 0,2-2-128 0,1 0-16 0,2 1-16 0,4-4 800 0,1 2 144 0,2-2 48 0,2 1 0 16,2-2-512-16,1 0-80 0,1 3-32 0,1-3-10768 0</inkml:trace>
  <inkml:trace contextRef="#ctx0" brushRef="#br0" timeOffset="75331.56">29739 2646 5519 0,'3'-4'496'0,"-2"3"-496"0,1-1 0 0,-1-1 0 0,-1 3 2784 0,0 0 464 16,0 0 80-16,0 0 32 0,0 0-288 0,-1 0-48 15,-1 3-16-15,2-3 0 0,0 0-1216 0,-19 12-240 16,9-2-48-16,0-1-16 0,-1 4-912 0,-1 0-176 15,-2 0-32-15,2 5-16 0,0 1-352 0,-3 0 0 0,2 3 0 16,0 3 0 0,-1-3-544-16,1 4-80 0,-1-1-16 0,-1 1 0 15,-1 0-432-15,-1 1-80 0,-1 3-32 0,0 1 0 0,-2-3 1008 0,-1 3 176 0,0-1 0 16,0 0 160-16,1-4 208 0,0-1 32 16,3 0 16-16,1-5 0 0,3-2-416 0,1-2 0 0,4-3 128 15,3-3-13552-15</inkml:trace>
  <inkml:trace contextRef="#ctx0" brushRef="#br0" timeOffset="76831.42">29586 3618 8287 0,'0'-2'736'0,"0"2"-592"0,0 0-144 0,0 0 0 0,-2 0 1280 0,2-3 208 15,-1 3 48-15,0-1 16 0,0 1 992 0,-2-3 192 0,0 3 32 16,3 0 16-16,0 0-736 0,0 0-160 0,0 0-32 16,0 0 0-16,0 0-256 0,0 0-48 0,0 0-16 0,-18-12 0 15,18 11-640-15,-1-2-144 0,0 1-32 0,0 1 0 16,-1-2-144-16,-1 1-16 0,-2 0-16 0,0 0 0 16,-3 2-336-16,0 0-64 0,-2 2-16 0,-3-2 0 15,-1 4-128-15,-5 0 128 0,-1 1-128 0,-1 2 128 16,-1 2-128-16,0 1 0 0,-1 0 0 0,0 2 0 15,2 0 0-15,0 2 0 0,2 1 0 0,3-3 0 16,4 1 0-16,0-2 0 0,3 1 0 0,0 0 0 16,4 1 0-16,0-1 0 0,3 1 128 0,1-1-128 0,1 2 0 15,2-2 128-15,1 0-128 0,0 2 128 0,2-2-128 0,0 1 0 16,3-3 0-16,-1-1 0 16,3 3 0-16,1-5 0 0,0-1-160 0,3 0 160 15,-1-3-240-15,2 0 48 0,0-3 16 0,1-2 0 0,0 1 176 0,2-5 0 16,1 1 0-16,1-2-128 0,1 0 128 15,0 1 0-15,-1-4-144 0,1 0 144 0,-1 1-176 0,-2 0 48 16,0 0 0-16,-2-1 0 0,-3 1-112 0,1 2-16 16,-2-3 0-16,-2-1 0 0,1 1 48 0,-1 0 0 15,-1-2 0-15,-2 2 0 0,-1-3 208 0,1 1 0 0,-1-1 0 16,-3 0-144-16,2 1 144 0,-2-2 0 16,-1-1 160-16,0-1-160 0,-1 4 160 0,-1-4-160 0,-1 1 160 0,-3 1-160 15,0 0 192-15,-3 2-64 0,-2 0-128 0,-2 3 192 16,-3 2-64-16,-2 2-128 0,-1 4 176 0,-2 1-176 15,0 1 0-15,0 1 0 0,-1 2 0 0,2 2 0 16,-1 1 0-16,2-1 0 0,1 0 0 0,1 1-144 16,1 2-80-16,3-3-16 15,1 0 0-15,3 1 0 16,1-4-1152-16,2 1-224 0,3-2-48 0,0-2-16 16,2 3-816-16,0-3-176 0,0 0-16 0,3 0-9008 0</inkml:trace>
  <inkml:trace contextRef="#ctx0" brushRef="#br0" timeOffset="77147.13">29769 3341 5519 0,'-6'-1'496'0,"-1"1"-496"0,2 1 0 0,2 2 0 16,0-3 3024-16,2 0 512 16,0 0 112-16,-3 1 0 0,-1 1-448 0,-1 2-80 0,-1 1-32 0,-1-1 0 15,1 2-896-15,0-2-176 0,1 2-32 0,0 2-16 16,1-1-944-16,-1 2-176 16,0 1-32-16,-2 3-16 0,1-1-352 0,-3 7-80 15,0-2-16-15,-3 8 0 0,-2 6-192 0,-1 3-32 16,-3 5-128-16,-2 3 192 0,-5 7-192 0,-2 2 0 0,-4 3 0 0,-2 1 0 31,2 0-400-31,1-4-128 0,1-3-32 0,4-5 0 16,5-7-2528-16,4-5-512 0,2-6-112 0,4-6-5728 0,2-2-1152 0</inkml:trace>
  <inkml:trace contextRef="#ctx0" brushRef="#br0" timeOffset="78302.08">26057 3419 13823 0,'-7'-2'1216'0,"2"2"-960"0,2 0-256 0,2 0 0 0,1 0 800 0,-2 0 112 16,-1 0 32-16,-2 0 0 0,-4 0 528 0,0 0 96 16,-1 0 32-16,2 2 0 15,0 2-528-15,3-4-112 0,2 2 0 0,0-2-16 0,3 1-288 0,-1 2-48 16,3-3-16-16,2-3 0 0,2 2 224 0,1-1 32 16,1-2 16-16,2 2 0 15,2-5 256-15,1 4 48 0,3-4 16 0,0 4 0 16,1-3-288-16,2 1-48 0,2 1-16 0,1 1 0 0,-1 2-624 0,1-1-208 0,1 2 128 0,-2 0-128 15,0 0 0-15,0 0 0 0,-2-1-128 0,4 1 128 16,0-2-144-16,3 1 144 16,4 1-128-16,0-2 128 0,2 0 0 15,1 2-128-15,2-2 128 0,-2-1 0 16,2 2-1392-16,-2-1-192 0</inkml:trace>
  <inkml:trace contextRef="#ctx0" brushRef="#br0" timeOffset="79318.55">26029 4251 5519 0,'0'-3'496'0,"0"0"-496"0,-1 3 0 0,0 0 0 0,1 0 2048 16,-1 0 304-16,-1 0 64 0,0-1 16 0,0 1-1040 0,-2 0-208 15,-1 0-32-15,-1 0-16 0,-1 1-976 0,3 2-160 16,-3-3 0-16,2 1-160 0,2 1 336 0,0-2 64 16,2 0 16-16,1 0 0 0,1 0 1088 0,3-2 208 15,3 1 48-15,2-6 16 0,2 4-80 0,2-2 0 16,1-1-16-16,5-2 0 0,3 2-128 0,4-3-32 15,4 2 0 1,1-4 0-16,2 3-464 0,2 2-80 0,-3 0-32 0,1-1 0 0,3 0-448 0,1 2-80 0,0 2-32 0,4-1 0 16,2 1-224-16,2 0 0 0,-3-2 0 0,-2 4 0 31,-6-3-896-31,-2 1-80 0,0 0-16 0,-1-2-9872 0,-2 1-1968 16</inkml:trace>
  <inkml:trace contextRef="#ctx0" brushRef="#br0" timeOffset="81186.84">26071 5011 6447 0,'-8'4'576'15,"0"0"-576"-15,3 0 0 0,4-2 0 0,0-2 384 0,-2 2-48 0,-1 3 0 0,-4-2 0 16,-2 6 1648-16,0-3 336 0,2-1 64 0,3 0 16 16,2-1-592-16,3-2-112 0,3-2-32 0,2-2 0 15,1 2-64-15,3-4-32 0,0-1 0 0,3 1 0 16,0 1 352-16,3-4 80 0,1 1 16 0,0 3 0 15,0-4-432-15,3 1-96 0,3 0-16 0,1 0 0 16,4-3-896-16,2 2-192 0,1 1-48 16,2-4 0-16,4 3-336 0,3 1 0 0,2 0 0 0,3 0 128 15,3 2-288-15,0-1-48 0,-1 5-16 0,-3 0 0 16,-3 2-944-16,-5 1-192 0,-4 1-48 0,-5-2-9872 16,-2 2-1984-16</inkml:trace>
  <inkml:trace contextRef="#ctx0" brushRef="#br0" timeOffset="81793.17">25917 5687 18431 0,'-4'0'1632'0,"2"0"-1312"16,2 0-320-16,0 0 0 0,1 0 880 0,-1 0 96 15,0-1 32-15,1 1 0 0,0 0 1344 0,4-3 272 16,3 3 48-16,4 0 16 0,4 0-1424 0,4 0-288 15,6 0-48-15,6 0-16 0,5 0-240 0,4-2-48 0,5 1-16 0,2-4 0 16,0 1 32-16,4-2 16 16,3-1 0-16,1 1 0 0,4-1-416 0,-3-2-96 15,0 2-16-15,-6-2 0 0,-1-1-320 0,-6-2-80 16,-1 0-16-16,-6-1-17216 0</inkml:trace>
  <inkml:trace contextRef="#ctx0" brushRef="#br0" timeOffset="82620.07">27523 4450 11967 0,'0'0'1072'0,"0"0"-864"0,1 0-208 0,-1 0 0 15,0 0 512-15,0 0 48 0,0-2 16 0,0 2 0 16,0-1 2032-16,-1 1 400 0,0 0 96 0,1 0 16 16,0 0-880-16,0 0-160 15,0 0-32-15,0 0-16 0,-22 0-608 0,15-3-112 0,0 3-32 0,1 0 0 0,-2 0-704 0,2 0-128 0,-1 0-48 0,-2 3 0 16,1-3-400-16,-2 1 0 0,-1 1 0 0,-2 2 0 31,0 2-800-15,-2 0-144-16,-1 4-16 0,-3 3-16 0,2 2 528 0,-2 1 128 0,-1 0 0 0,3 2 16 0,0 1 304 0,1-3-160 0,1 0 160 0,3 0-128 15,-1-4 128-15,3 1 128 0,2-1-128 16,1-2 176-16,3-4 160 0,2 0 48 0,1-2 0 0,4-1 0 0,0-3-624 16,3 0-112-1,2-3-32-15,2-1 0 0,2 2-176 0,2-4-32 16,1 2-16-16,1-1 0 0,-2 0 32 0,1 3 16 0,3-2 0 15,-2 1 0-15,0 3 416 0,-1 0 144 0,1 3 0 0,0 1-144 0,-3 2-48 16,2 0 0-16,-2 4 0 0,-1 0 0 16,-3 2-432-16,-1 0-80 0,-3 1-32 0,-1-3 0 31,-2 0 352-31,1 0 80 0,-3 1 16 0,0-5 0 0,-1 1 1264 0,-1-1 256 16,1-2 48-16,-3 1 16 0,2-1-144 0,-1 0-48 15,-2-1 0-15,2 2 0 0,-2-1-752 0,0-2-160 0,0 2-16 16,-1 0-16-1,0 1-928-15,-1 0-192 0,1 0-48 0,-1 1 0 16,1-2-1216-16,-2-1-240 0</inkml:trace>
  <inkml:trace contextRef="#ctx0" brushRef="#br0" timeOffset="82907.7">27842 4593 32255 0,'-1'2'1424'0,"-2"2"304"0,1-2-1392 0,1 2-336 0,0-3 0 0,-1 0 0 0,1 3 1024 0,-1 0 128 0,-2 4 16 15,-2 0 16-15,-3 4-176 0,0 3-48 0,-1 1 0 0,1 0 0 0,-1 0-960 0,0 0-128 16,0-1-64-16,3-1-16 15,0-2-560-15,1 1-96 0,1-4-32 0,1 1 0 16,2-1-96-16,1 1-32 0,1-4 0 0,1-3 0 16,0 0-528-16,2 0-112 0,-1-2-32 15,2-1-6864-15,0 0-1360 0</inkml:trace>
  <inkml:trace contextRef="#ctx0" brushRef="#br0" timeOffset="83719.53">28080 4542 10127 0,'2'0'896'0,"-1"-3"-704"15,1 3-192-15,-1 0 0 0,-1 0 1424 0,1 0 256 0,0 0 48 0,2 3 16 0,-1-3 368 0,-1 2 80 16,1 2 16-16,-2-4 0 0,0 0-464 0,0 0-80 0,-10 26-32 0,2-16 0 16,1 1-768-16,-2-1-160 0,-2 2-16 0,1 1-16 15,2 0-448-15,0 0-96 0,3-3 0 0,0-1-128 16,3 0 128-16,1 1-128 0,1-4 0 0,1 0 0 16,1-2 288-16,1 1-48 0,-1-4-16 0,1 2 0 15,0-2-80-15,0 1-16 0,-1-2 0 0,1 3 0 16,-2-3 192-16,0 1 48 0,-2 2 0 0,0-1 0 15,-2-1 0-15,0 2 0 0,0-1 0 0,-2-2 0 0,2 0-144 0,-1 0-32 16,0 0 0-16,2-2 0 0,-1-1-192 0,2 2 144 16,0-5-144-16,2 0 128 0,1-3 0 0,2-1-128 15,1-3 192-15,2-2-64 0,3-1-128 0,2 0 0 16,0-3 0-16,1-1-176 0,1 3 176 0,0 1 0 16,2 0 0-16,0 2 0 0,-3 3 144 0,2 4 112 15,-1-2 32-15,-1 3 0 0,0 2-32 0,-1 4-16 16,1-2 0-16,-2 0 0 0,0 2-240 0,0 0 0 15,0 0-192-15,-1 2 192 0,0-4-384 0,0 4 48 16,-2-2 0-16,0 2 0 0,-1 1 144 0,-2-2 48 0,0 1 0 16,0 2 0-16,-1 1 144 0,0 1 0 15,-2 4 160-15,2-3-160 0,-3 5 480 0,1 1 0 0,0-1 0 0,-2 5 0 16,0-1-224-16,-2 2-64 0,1 1 0 0,0-3 0 16,0 2-192-16,-2 0 0 0,2-1 0 0,0-1 0 31,0 0-512-31,1-4-160 0,1-2-32 0,-1 3-10912 0,1-6-2192 0</inkml:trace>
  <inkml:trace contextRef="#ctx0" brushRef="#br0" timeOffset="86876.57">28995 4459 21183 0,'-2'-2'1888'0,"1"-1"-1504"0,1 2-384 0,0 1 0 0,1 0 976 0,1 0 128 16,-2-3 32-16,1 0 0 0,1 0-624 0,1-3-112 0,1 2-16 0,0 1-16 15,1-2-240-15,-1 3-128 16,-1 0 128-16,-1 2-128 16,1 0-272-16,-3 0-128 0,1 0-32 0,-2 2 0 0,-2 0 432 0,1 0 128 0,-1 1 0 0,1 0 0 15,-2 1 688-15,0 0 144 0,1 1 16 16,-1 1 16-16,0-2 48 0,0-1 16 16,1 2 0-16,0-1 0 0,1 0-400 0,1-2-80 0,-1 4 0 0,1-2-16 15,1 2-176-15,0 0-48 0,0 1 0 16,1-1 0-16,2 0-112 0,-1-1-32 0,1 1 0 0,-1 3 0 0,2-3 0 0,-2 0-16 15,2 0 0-15,0 2 0 0,-2-2-176 0,2 2 0 16,0-1 0-16,-1-1 0 0,1 0 0 16,0 0 0-16,1-2 0 0,0 2 0 15,0-2 0-15,0 0 0 0,1 0 0 0,0 3 0 0,0-4-272 16,0 0 64-16,2 1 16 16,-1-1 0-16,3 0 48 0,-1-3 16 0,1 1 0 0,-1 1 0 0,3-2 128 0,-1 0 256 15,0 0-64-15,-1 0-16 0,1 3 160 0,-1-3 48 16,0 0 0-16,0 0 0 0,-3 0-256 0,0 1-128 15,1-1 128-15,-2 3-128 0,0-3 0 0,-1 2 0 16,0-1 0-16,0-1 0 0,0 3 0 0,-1-3 0 16,-1 0 0-16,1 1-128 0,0-1-48 0,1 0 0 15,0 0 0-15,0 0 0 0,1-1 176 0,-1-2 0 16,2 2 0-16,-1-4 0 0,2 4 0 0,-1-4 0 16,1 1 0-16,-1 1 128 0,0-2 96 0,1 0 32 0,-1 0 0 0,1-1 0 15,-2 2 16-15,1-5 16 0,0 4 0 0,0-3 0 16,0 1-96-16,1-3 0 0,-1 4-16 0,1-4 0 15,-1 2-176-15,0 0 0 0,1 0 0 0,-1-2 0 0,1 1 0 0,-2 2 0 32,0-2 0-32,0 2 0 0,0 0 0 0,-1 1-176 0,2 0 48 0,-2 0 0 0,1 2-96 0,-1-1-16 31,1 2 0-31,-1-1 0 16,1 1-336-16,-1 0-64 0,1 0 0 15,0 3-16-15,0-2-112 0,1 0-32 0,-1 2 0 0,-1 0 0 0,1 0 336 0,0 0 64 0,-1 0 16 0,1 0 0 16,-1 2-256-1,1-2-64-15,-1-2 0 0,2 2 0 0,-4 0-480 0,2 0-96 0,-1 2-32 0,-3-2-10720 16</inkml:trace>
  <inkml:trace contextRef="#ctx0" brushRef="#br0" timeOffset="87376.26">29347 4424 1839 0,'1'-2'160'0,"1"-2"-160"0,-1 2 0 0,-1-1 0 0,1 2 272 0,-1 1 32 15,0 0 0-15,1-2 0 0,0 0 384 0,1 0 80 0,-1-1 0 0,0 0 16 16,2 0 496-16,-2 2 112 0,0-2 16 0,0 0 0 15,1 0 704-15,-1 3 160 16,1-3 32-16,0 0 0 0,0 2-16 0,-1-2 0 16,2 3 0-16,-2-2 0 0,0 2-816 0,0-1-176 0,1 2-16 15,-2 1-16-15,0 1-800 0,-2 1-144 0,0 2-48 0,-2 0 0 16,-1 4-272-16,-1 0 0 0,-1 2-208 0,-3 2 80 16,0 4-64-16,-4 3-16 0,1 2 0 0,-2 2 0 15,-1 4 64-15,0-1 16 0,0 3 0 0,-2-1 0 31,1 1-384-31,0-3-64 0,2-3 0 0,0-1-16 0,1-3 336 0,3-3 64 0,1-4 0 0,3-2 16 16,1-2 176-16,2-1 0 0,2-3 0 0,3 0-12704 16</inkml:trace>
  <inkml:trace contextRef="#ctx0" brushRef="#br0" timeOffset="88346.77">27512 5368 13823 0,'-4'2'1216'0,"1"-2"-960"0,1 0-256 0,2 0 0 16,0 0 0-16,0-2 0 0,-1 2 0 0,-1-1 0 0,-1 1 1904 0,-1-5 432 15,2 1 96-15,0 0 0 0,0-2-736 0,2 0-160 16,0-1-16-16,2-2-16 0,-1 0-480 16,0 2-112-16,1-6-16 0,1 4 0 0,-2-1-160 0,0-2-32 15,1 3-16-15,-2 1 0 0,0 0-160 0,-2-1-16 16,0 1-16-16,1 2 0 0,-3 3-336 0,2-2-160 15,-2 3 160-15,-1 2-160 0,-1 0-192 0,-2 4-128 16,0-1-16-16,-2 3-16 16,-1 1-672-16,-1 2-144 0,-1-2-32 0,-1 6 0 0,1-4 816 0,-2 4 144 15,1 2 48-15,1-2 0 0,0 3 464 0,1 0 112 0,1 2 0 16,1-1 16-16,0 0 48 16,1 1 0-16,2 0 0 0,1 1 0 0,1-1-448 0,0 2-320 15,1-1 48-15,3-1 16 16,1 0-1760-16,1-1-352 0,2-1-64 0,2-2-9152 0</inkml:trace>
  <inkml:trace contextRef="#ctx0" brushRef="#br0" timeOffset="88759.07">27817 5436 22111 0,'2'-12'976'0,"-2"3"208"0,0 1-944 0,0 4-240 0,0 2 0 0,0 0 0 16,0 2 400-16,0-4 48 0,0 0 0 0,-2 2 0 16,1-2 288-16,-1 2 64 0,-1 2 16 0,0 2 0 0,-2 3-608 0,-2 4-208 15,-1 1 144-15,-1 5-144 16,-1-3-656-16,-1 4-224 0,0-2-32 0,-1 0-16 16,-1 0 272-16,1 1 48 0,0-3 16 0,-2 2 0 0,0 1 1024 0,1-2 208 15,-1-3 32-15,1 1 16 0,1-1-320 0,2 0-64 0,3-4-16 0,1 0 0 16,2 1-160-16,2-4-128 0,0 1 192 0,4-1-192 15,0-1 400-15,3 2-16 16,1-4-16-16,3 0 0 0,2-3-368 0,1 2 128 0,3-5-128 0,1 1 0 16,2-1 368-16,-2 1 0 15,1-4 0-15,-1 3 0 0,1-4 256 0,-2 1 48 16,-1 2 16-16,-1-2 0 0,1-1-240 0,-2 0-64 0,1-2 0 0,-3 2 0 16,0-2-160-16,-2 0-32 15,1-5-16-15,-3 5 0 0,-1-4-48 0,-1 1-128 16,-2 2 192-16,-2-4-64 0,0 5 0 0,-2-3-128 0,-2 3 192 0,-1 1-64 0,0 2-128 0,0-1 0 15,-1 4 0-15,0 2 0 32,0 2-1136-32,-2 2-144 0,2 2-48 0,-1 3-12112 0</inkml:trace>
  <inkml:trace contextRef="#ctx0" brushRef="#br0" timeOffset="89238.96">28436 5269 14735 0,'-4'0'1312'0,"0"0"-1056"0,2 0-256 0,1 0 0 0,1 0 1920 0,0 0 336 31,-3 0 64-31,-2 2 16 0,-1-2-80 0,-1 2-16 15,-2 0 0-15,-1-2 0 0,0 3-1312 0,-1 0-272 16,-1 1-48-16,-1 2-16 0,0 0-432 16,-2 1-160-16,0-1 0 0,0 0 144 0,0 0 48 0,3-2 16 15,0 0 0-15,2-1 0 0,1 2 144 0,3-4 32 16,1 2 0-16,2-3 0 16,2 2-704-16,1-2-144 0,1 2-32 0,2 0 0 15,2-2-80-15,0 0 0 0,2 0-16 0,1 0 0 0,2 3 336 0,-1-3 64 16,3 1 0-16,0 1 16 0,-1 1 176 0,0 0 0 15,2 0 0-15,-2 1 0 0,1-1 0 0,-1 4 0 16,2-5 0-16,-1 2 0 0,-1 2-208 0,0-4 32 16,0 6 16-16,-2-2 0 15,-2-2-208-15,-2 2-32 0,-1 3-16 0,-3-3 0 0,0 0 32 0,-2 0 16 0,-1 0 0 16,-2 2 0-16,0-2 192 0,1 0 48 0,-2 1 0 0,0 0 0 16,-1 1 128-16,-1-1 0 0,0-1 0 0,0 1 128 15,-1 2-128-15,-1-3 176 0,1 1-176 0,-2 2 192 16,0 0 32-16,-1-2 16 0,0 3 0 0,-2 1 0 15,1-1-960 1,-2 2-192-16</inkml:trace>
  <inkml:trace contextRef="#ctx0" brushRef="#br0" timeOffset="89832.62">28912 5174 27647 0,'-9'-3'1216'0,"3"3"256"0,1 0-1168 0,1 0-304 0,3 0 0 0,1 0 0 0,1 0 128 0,-2 0-128 16,0 0 144-16,0 0-144 0,-2 0 544 0,2 0 16 16,-2 3 0-16,2-3 0 0,1 0-208 0,0 0-32 15,0 0-16-15,0 0 0 16,0 0-304-16,-11 22 0 0,9-16-128 0,-2 0 128 0,-1 4-272 0,1-4 32 15,-1 4 16-15,0-1 0 0,2 1 224 0,-1-3-176 16,-1 4 176-16,2-3-160 0,1 1 160 16,1 0 0-16,1-2 160 0,0 0-160 0,1 2 784 0,1-3 64 15,3 0 16-15,-1 0 0 0,2 2 160 0,1-3 16 16,1 1 16-16,1-3 0 0,1 1-240 0,1 2-48 16,1 1-16-16,1-4 0 0,1 6-416 0,0-3-80 0,2 0 0 15,-1 0-16-15,1 1-240 0,-1-1 0 0,1 1 0 0,-1-1 0 16,0-2 0-16,-1 2 0 0,1-1-208 15,0 0 64-15,2 0-32 0,-1-1 0 16,2-2 0-16,-1-2 0 0,0 0 176 0,0-2 0 16,0-1 0-16,-1 0-128 0,0-1 128 0,0-2 0 0,-1 0 0 0,-2-1 0 15,0 1 0-15,-1-2 0 0,-1 0 0 0,-1 2 0 16,0-3-384 0,-1 2-32-16,-1 1-16 0,-1 0 0 0,-1-1-1552 0,0-3-304 0,-1 4-64 0,0-4-7392 31,-3 4-1488-31</inkml:trace>
  <inkml:trace contextRef="#ctx0" brushRef="#br0" timeOffset="90183.83">29242 5101 19343 0,'-6'0'1728'0,"1"0"-1392"0,0 0-336 0,2 0 0 0,3 0 3600 0,0 0 656 16,0 0 128-16,-1 0 32 0,1 1-2720 0,-1 2-544 0,0-1-96 0,1-1-32 15,-2 2-464-15,1 0-112 16,1 4 0-16,-1-1-16 0,1 2-224 0,-1 4-32 15,-2 2-16-15,1 2 0 0,-3 4-160 0,-1 1 0 16,-3 4 144-16,-1 1-144 0,-2 0 0 0,-4 5 0 0,-2 0 0 0,0 1 0 0,-1-1-320 0,1 1 32 16,-1-2 0-16,3-3 0 15,3-1-432-15,3-5-96 16,2-4-16-16,6-2 0 16,2-3-304-16,2-4-64 0,4-2-16 0,2-2-14016 15</inkml:trace>
  <inkml:trace contextRef="#ctx0" brushRef="#br0" timeOffset="91805.47">30204 825 8287 0,'-10'-2'736'0,"1"0"-592"0,2 2-144 0,3 0 0 0,2 0 1152 0,2 0 208 0,1 0 48 0,-1-3 0 0,0 2-144 0,3 1-32 16,0-2 0-16,5-2 0 0,2 2-272 0,3-2-64 0,3 1-16 15,4 0 0-15,1-1-464 0,3-1-96 0,-1 4 0 0,2-2-16 16,2 0-304-16,0 3 0 0,2 0 0 0,2 3 0 15,-1 0 0-15,3 0 0 16,-1 1 0-16,1 2 0 0,1 1 0 0,-1-4-176 16,0 3 176-16,1-1-208 0,-1 3 208 15,-3-6 0-15,-2 2 0 0,-1-2 0 16,-3 2 144-16,-1-4-144 0,-2 3 0 0,-2-3 144 0,-3 3 400 0,-4-3 80 0,-2 3 16 0,-2-2 0 0,-3 3-192 16,-4 1-16-16,-1 1-16 0,-3 1 0 15,0 2 32-15,-5 1 0 0,1 2 0 0,-3 1 0 16,-1 3-192-16,0 2-16 0,-3 2-16 0,1 5 0 0,-4 1-224 0,1 6-160 31,0 5 32-31,-1 0 0 16,0 3-1200-16,-1 0-224 0,2 1-48 0,1-2-16 0,2-2 384 0,0-3 80 0,1-2 0 0,2-1 16 0,2-2 1136 0,0-3 288 15,3 2 32 1,1 1 0-16,2-3 1120 0,1 1 224 0,2 1 64 0,0-2 0 0,0 0-384 0,2 1-80 16,-1-3-16-16,1 1 0 0,1-1-832 0,-3 1-160 15,0 1-48-15,0-4 0 0,-1 1-208 0,0-2 0 16,0-4 0-16,0 2-160 0,0-5-32 0,2 2 0 0,-2 0 0 0,2-2 0 31,1 1-672-15,0-3-144-16,1 1-16 0,1-2-16 0,0 1 336 0,2-1 80 0,-1 0 16 15,2 1 0-15,1 1 208 0,-2-4 32 16,-1 2 16-16,0 0 0 0,-2-1 352 0,-2-1 256 0,0-2-32 0,-4 2-16 0,-1-2 1120 0,-3 2 208 0,-2-3 64 0,-2 1 0 16,-1 2-464-16,-2-3-96 0,-4 0-16 0,0 2 0 15,-3 0-576-15,-2-1-128 0,0 3-32 0,-3-4 0 16,2 2-288-16,-2 2 160 15,0-2-160-15,0 0 128 0,2 2-128 0,-1 0 0 0,2 0 0 16,-1 1 0-16,0-1 0 0,1-3 0 16,2 5 0-16,-1-6 0 0,2 1 240 0,1-1-48 0,2 1 0 0,1-4 0 0,3 2 112 0,0-1 16 15,2-4 0-15,1 2-10752 16,3-2-2128-16</inkml:trace>
  <inkml:trace contextRef="#ctx0" brushRef="#br0" timeOffset="92908.08">30240 2607 19343 0,'1'-5'1728'0,"0"3"-1392"0,1 0-336 0,-2 2 0 16,1 0-720-16,-1 0-224 0,1 0-32 0,0-3-16 0,2 2 1840 0,-1-2 368 16,2 1 80-16,-2 1 16 15,1-1-816-15,1 2-176 0,-1 0-16 0,1 2-16 16,0-2-288-16,2 1 0 0,-1 1 0 0,1-1-144 15,0 1 144-15,3-2-192 0,0 0 192 0,0 0-192 0,4 0 192 0,2-3 0 16,3 0 0-16,3-1-128 0,3-2 128 0,3 0 0 16,4-3 0-16,2 2 0 0,2 1 0 0,1 0 0 15,0-1-128-15,-1 2 128 0,0 4-192 0,-2-1 32 16,0 2 16-16,-5 2 0 0,-2-2 496 16,-4 4 96-16,-1 2 32 15,-3 0 0-15,-2 3-192 0,-3 1-32 16,0 0-16-16,-6-2 0 0,-1 0-240 0,-2 0 0 15,0 0 128-15,-6 0-128 0,0 0 208 0,-3 1 0 0,-2-1 0 16,-2 0 0-16,-1 0 560 0,-1 2 128 0,0 0 0 0,0-1 16 0,-1 1-400 0,1 2-64 16,0-2-32-16,1 2 0 0,0 1 48 0,1 0 16 15,-1 2 0-15,1 1 0 0,0 3-96 0,1-2 0 16,-1 2-16-16,0-1 0 0,1 1-240 0,-1 3-128 16,0-2 128-16,1 4-128 0,0-1 0 0,1 1 128 0,1 5-128 15,0-1 0-15,1 1 0 0,0 0-320 0,1 0 64 0,0-1 16 16,2 1-80-16,-1-1-32 0,0-1 0 15,-2-1 0-15,0-1 352 0,0-3 0 0,0-3 0 0,0-2 0 0,0-1 688 16,1-1 144-16,0-1 48 0,2-3 0 0,1 1-80 0,0-4-16 16,1 0 0-16,1-2 0 0,0 1-336 0,1-4-80 15,1 4-16-15,-1-4 0 16,2 0-144-16,-1 0-16 0,2 4-16 0,-2-4 0 16,1 4-176-16,0-1 0 0,-1 2 0 0,1 2 128 0,-1 0-128 15,-2 2 0-15,-1 2 0 0,0 1 0 0,-3-1 0 16,1 0 0-16,-3 2 0 0,0-1 0 0,-2 1 0 0,-1-3 0 0,1 0-128 15,-1-3 128-15,0 0 0 0,0-1-176 0,2-1 176 16,-1-3-128-16,-1 0 128 0,3-1 0 0,-1-1 0 16,1-2 0-16,0 1 336 15,0-2 0-15,0 3 0 0,-2-2 0 0,1 1 160 0,-2 1 16 16,0 1 16-16,-1-3 0 0,0 0-208 16,-1 3-64-16,-1-3 0 0,0 4 0 0,-1-4-48 15,-1 2-16-15,-1 0 0 0,-2 2 0 0,-2 0-192 0,0 1 144 16,-2 3-144-16,-2-3 128 0,1 0-128 0,-2 1-192 0,2-1 32 0,2-2 16 15,-1-2-176-15,0-1-48 16,3-1 0-16,-1 0 0 16,3-1-400-16,3-1-96 0,1-2-16 0,4-1-10576 0,2 1-2128 0</inkml:trace>
  <inkml:trace contextRef="#ctx0" brushRef="#br0" timeOffset="93912.85">30051 4194 25791 0,'-5'-3'2304'0,"2"-1"-1856"0,3 4-448 0,0 0 0 16,1 1 928-16,1-1 96 0,-1 0 0 0,1-2 16 15,3 0-160-15,3-1-48 0,4-2 0 0,3 1 0 16,4 0 256-16,0-1 32 0,6-1 16 0,0 3 0 0,3-1-816 0,1 1-176 16,-1 3-16-16,1 3-128 0,0 1-192 0,2 4-160 15,0-2-32-15,-1 4 0 16,-2 3-1168-16,-2-3-240 0,-1 2-64 0,-3 0 0 15,-2-2-48 1,-3-2-16-16,-2 0 0 0,-3-4 0 0,2 1 1312 0,-4-1 256 16,-1-1 48-16,-1 1 16 0,0-1 1696 0,0-1 320 0,1 2 80 0,1-4 16 0,0 2-720 0,1-1-144 0,0-1-16 15,0 3-16-15,0-3-336 0,-1 0-64 0,0-3-16 16,-1 3 0-16,-1-1 64 0,-1 1 16 16,-2 1 0-16,-2 2 0 0,1-1 80 0,-3 2 16 0,-1 0 0 0,-2 4 0 15,-2-1-272-15,-2 5-48 0,-3-1-16 0,0 4 0 16,-2-1-112-16,-2 3-32 0,0-4 0 0,-1 4 0 31,-1 1-208-31,0 1 0 0,0-1 0 0,1 2 0 0,3 2 0 0,3 3 0 0,1 1 0 16,3 0 0-16,2 5 128 0,2-3-128 0,2 3 0 0,0 1 0 0,2-3 0 0,1 2 0 15,0-3 0-15,1 2 0 16,-1-2 0-16,0-1 0 0,-2 2 0 0,1-3 0 0,0 2 0 16,-3-2 0-16,2 1 0 0,-2-1 0 0,-1-1 288 0,0-1 64 15,0-2 16-15,1-1 0 0,-1-5-96 0,2-1-16 16,0-4 0-16,0 0 0 15,2-3-48-15,1-2-16 0,0 0 0 16,0 0 0-16,2 0-192 0,-1 0 0 0,0 1 128 0,-1-1-128 0,2 0 0 0,-4 1-256 16,1 2 48-16,-3 1 16 0,-1-1 192 15,-1-2-176-15,0 3 176 0,-3 0-160 0,-1 1 160 0,-1 1 0 16,-1-1 0-16,-3 1-128 0,0 0 128 0,-3-2 0 16,1 0 160-16,-2 0-160 0,0-2 416 0,-2 2-16 0,-2-4 0 15,1 2 0-15,0 0-144 0,-1-1-16 0,0 0-16 16,-2 2 0-16,1-3-32 0,1 3 0 15,-1-2 0 1,2 2 0-16,-2-2 0 0,3 2-16 0,0-2 0 0,0-2 0 0,1 1-176 0,-1 0 160 16,3-2-160-16,-2-4 160 0,1 1-160 0,2-2 0 15,0-1 0-15,-1-2-13568 0,2-2-2608 0</inkml:trace>
  <inkml:trace contextRef="#ctx0" brushRef="#br1" timeOffset="109398.42">24618 2503 4607 0,'-8'-4'400'0,"2"-1"-400"0,-1 1 0 0,4 2 0 0,0 1 2544 0,1 1 416 0,2 0 96 0,-4 0 16 0,-1-3-528 0,-2 3-112 0,-3-2 0 16,-1 0-16-16,0 0-1360 0,-2 1-272 0,3 1-48 0,0-2-16 15,3 1-720-15,1-1-192 0,1 1 0 16,1-2-16-16,4 3 64 0,0-4 16 16,1 2 0-16,2-1 0 0,2 0 128 0,0 0 0 0,0 2 0 0,1-1 0 15,1 0 320-15,1 0 80 16,2 2 32-16,-2-4 0 16,3 4 192-16,1 0 32 0,-1 0 16 0,1 1 0 0,0 2 144 0,0-1 16 0,-1 2 16 0,1 0 0 15,-1-2-288-15,0 2-64 0,0 0-16 0,2 1 0 31,0-4-352-31,1 1-128 0,0 1 0 0,0-3 144 0,1 1-144 16,0-1 0-16,1-1 0 0,0 1 0 16,0-3 0-16,0 3 0 0,2-3 128 0,0 0-128 0,0 3 336 15,1-2 48-15,1 0 0 0,1 0 0 0,0 2 0 16,1 0 0-16,-1 0 0 0,2 2 0 0,-2-2-384 0,0 4 0 16,0-1 0-16,-1-2 128 0,-2 1-128 0,1 1 0 15,-1 2 0-15,0-3 0 0,-2 1 0 0,-2-3 0 16,1 1 0-16,0-2 128 0,0 1 48 0,0-3 16 15,0 1 0-15,-1-2 0 0,3 0 192 0,0 1 32 16,0-2 16-16,2 1 0 0,-1 0-176 0,2-1-48 16,-1 2 0-16,-2-1 0 0,1 4-208 0,1-3 144 0,0 2-144 0,-1 2 128 15,-1-1-128-15,2 3 0 0,0-1 0 0,-2 0 0 16,1 0 0-16,0 2 0 0,-1-2 0 0,-1-2 0 16,0 4 0-16,0-4 0 0,0 0 0 0,0 0 0 15,0-3 0-15,1 2 0 0,-1-1 144 16,0-2-144-16,0 2 160 0,0-2-32 0,0 1-128 0,2 0 192 15,2-1-192-15,3-1 176 16,0 4-176-16,2-2 160 0,-1 0-160 0,0 3 0 0,-1-4 0 16,1 4 0-16,-2 0 0 0,0 0 0 0,-1 0 0 0,1 0 0 0,-4 1 0 15,-1 2 0-15,-1 0 0 0,1-3 0 0,-3 4 0 0,2-2 0 16,-1-2 0-16,0 3 0 0,0-3 0 0,0 0 0 16,2 0 0-16,0 0 0 0,3-3 0 0,1 1 0 15,4-2 0-15,0 2 0 0,2 1 0 0,3-2 0 16,0 2 0-16,4-2 0 0,-1 3 0 0,-1 0 0 15,1 0 0-15,-4 0 0 0,1 4 0 0,-4-4 0 16,0 3 0-16,-3-3 0 0,1-3 0 0,-1 2 0 16,1 1 0-16,-1-3 0 0,1 0 0 0,1 0 0 15,2 3 0-15,0-4 0 0,0 4 0 0,0-2-144 16,3 2 144-16,0 2-208 16,-1-2-160-16,1 4-16 0,-1-1-16 0,-2 3 0 15,0-2-96-15,0-1-16 0,-2 1 0 0,-3-2 0 0,2 1 352 0,0 1 160 0,2-4-160 0,0 0 160 16,-1 0 0-16,1 0 0 0,1-3 128 0,2 2-128 15,0-2 576-15,1 1 0 0,1 1 0 0,-1-2 0 16,-2 1-272-16,-1 1-48 16,-1 1-16-16,-2 0 0 0,-1 0-240 0,-2 0 128 0,-1 0-128 0,-1 0 0 15,-1 3 0-15,1-3 0 0,0 4-128 0,0-2 128 32,1 2-688-32,1 1-16 0,0 1-16 0,2-2 0 0,2 0-80 15,0-1-16-15,3 2 0 0,-1-1 0 0,3-1 560 0,-2-3 128 16,1 1 128-16,-3 1-208 0,1-2 656 0,-2-2 144 0,-2 1 32 0,0-2 0 0,-1 1 96 0,1 0 32 15,2 0 0-15,0-2 0 16,1 2-432-16,1-1-64 0,3 2-32 0,1 1 0 0,1 0-224 0,1 0 0 16,3 1 0-16,0 2 0 0,-2-1 0 0,0 2 0 15,-2-2 0-15,0 2 0 0,-3-1-304 0,0-3 48 0,3 0 16 16,3-3 0-16,2 3 240 0,3-4-192 16,0 2 192-16,4-1-192 0,-1 2 192 0,0-1 0 15,-1-2 0-15,-1 0 0 16,-4 2 0-16,0-4 0 0,0 2 0 0,1-2 0 15,0 1 128-15,3 1-128 0,3 0 0 0,2 1 0 16,1 0 0-16,1-1 0 0,-2 4 0 0,-4 0 0 16,-4-2 0-16,1 2 0 0,-3 0 0 0,1-2 0 0,3 0 0 0,2 2 0 0,2-2 0 0,1 2 0 15,2-4 0-15,-1 2 0 0,0 0 0 0,-2 0 0 16,-3-2 0-16,0-1 0 0,1 2 0 0,5-6 0 16,5 4 128-16,2-1-128 15,2 0 0-15,-3-1 0 0,-2 2 304 0,-2 1 0 16,0 1 0-16,0-3 0 0,2 2-160 0,6-1-16 15,5 2-128-15,3-1 192 0,-3 1-192 0,0 2 0 0,-2 1 128 0,3 0-128 16,3 1 0-16,4 2 0 0,7-2-144 0,2 2 144 16,-1 3-896-16,-1-3-96 0,1 2-16 15,3-1-16240-15</inkml:trace>
  <inkml:trace contextRef="#ctx0" brushRef="#br1" timeOffset="119188.18">10613 12859 23039 0,'-2'0'2048'0,"1"0"-1648"0,-1 0-400 0,2 0 0 15,0 0-2016-15,0 0-480 0,0 0-112 0,-2 0-16 16,1 0 64-16,-2 3 0 0,1-3 0 0,2 0 0 15,0 0 1584-15,0 0 320 0,0 0 64 0,0 0 16 0,-21 11 1312 0,16-6 272 16,1-2 48-16,-1 1 16 0,0 1 1504 0,-2 1 304 16,1 2 64-16,-2-5 16 0,1 4-384 0,-1-1-80 15,1 2 0-15,-3-1-16 0,1 3-1392 0,-2-1-256 0,0 4-64 0,0-1-16 16,1 1-752-16,-1 0-128 0,0 3-48 0,-2 0 0 31,2 3-480-31,0-3-112 0,1 1 0 0,-2-1-16 16,1 0 16-16,-3-2 16 0,2 1 0 0,-2 1 0 0,-1 0 560 0,-2 2 192 0,1 1-144 0,-3 3 144 15,1 1-448 1,-2-1-16-16,3-4 0 0,-2 2 0 0,3 1 624 0,-1-4 128 0,1 5 32 0,0-6 0 0,0 2 736 16,0 2 160-16,-2-2 16 0,0 2 16 0,0 1-976 15,1 2-272-15,2-5 0 0,3-2 128 16,1 0-1312 0,0 0-272-16,-1 3-48 0,1-3-16 0,4 0 560 0,0-4 96 15,3 1 32-15,0-6 0 0,3-1 1008 0,0-1 208 0,1 0 32 0,1-2 16 0,-1-1 0 0,1-2 0 16,0 0 0-16,1-2 0 0,-1-1-432 0,-1 0 0 15,1-1 0-15,-2 0 0 0,1 2 0 0,-3-5 192 16,1 4-64-16,-1-3 0 0,0 2 672 0,-2 1 128 16,1 0 32-16,-2 0 0 0,0-1 48 0,1 2 16 15,-1-2 0-15,2-2 0 0,0 2-832 0,0-2-192 16,2 1 0-16,1-1 0 0,-2 0 192 0,1-2 0 0,0 2 0 0,0 0 0 16,0 0-64-16,-1-1 0 15,1-2-128-15,-2 3 192 0,1-2-192 0,0 2 0 0,-2 0 0 0,0-3 0 16,0-1 0-16,0 0 0 0,0 2 0 0,-1-2 0 15,2 0 144-15,0-2 96 0,1 3 16 0,0-1 0 16,2 4 128-16,0 0 16 16,1 2 16-16,0 0 0 0,0 4 32 0,0 0 16 15,1 2 0-15,-1 3 0 0,1-1-464 0,0 5 0 16,1 3 0-16,0 2 0 16,1 2-624-16,-1 5-208 0,-1-2-64 0,1 1 0 0,0 4-112 0,-1-2-16 15,3 1-16-15,-2-1 0 0,1-3 672 0,-1-3 144 0,2-3 32 0,0-2 0 0,0 2 1008 0,-2-6 208 16,2 3 32-16,-2-1 16 0,2 1-192 0,-2-4-48 15,1 0 0-15,1 0 0 0,-1-2-512 0,1-2-96 16,1 2-32-16,0-6 0 16,1 0 256-16,3-4 64 0,1 0 0 0,2-3 0 0,3-2-160 0,5 0-32 15,1-1 0-15,3 1 0 16,1-1-320-16,1 3 0 16,0-1 0-16,0 1 0 15,-3 2-560-15,1 0-80 0,-1 1 0 0,-2 2-9664 0,-1 2-1936 0</inkml:trace>
  <inkml:trace contextRef="#ctx0" brushRef="#br1" timeOffset="121078.09">10976 12426 11967 0,'-3'-3'1072'0,"2"0"-864"0,0 2-208 0,-1 1 0 0,2 0-464 0,-1-3-144 0,-1 1-32 0,-2-2 0 31,-2-2-608-31,-2 0-128 0,1 2-32 0,-2 1 0 0,1 3 1056 0,0 1 208 0,0 1 144 0,0 2-192 16,3 0 992-16,-1 1 192 0,1-2 32 0,0 1 16 16,1 2 1072-16,1 0 192 0,-1 1 64 0,2-4 0 15,-1 3-1152-15,1-1-240 0,-1-1-32 0,1 2-16 16,-1-2-304-16,0 0-64 0,-1 1-16 0,-1 1 0 0,1-1 128 16,-2 0 32-16,0-2 0 0,0 1 0 0,-1 1 320 0,1-1 64 15,-1 2 0-15,-2-2 16 0,0 2-416 16,2 0-96-16,-2 3-16 0,1 1 0 15,0 0-576-15,1-1 0 0,1 4 0 0,0-1 0 16,2 2 0-16,0 2 0 0,0 2-128 0,1-2 128 0,1-1-256 0,0 4 16 16,1 7 16-16,0-4 0 0,2-1-16 0,0-1 0 15,-1-2 0-15,-1-2 0 0,1-3 16 0,-1 0 0 16,1 2 0-16,0-5 0 16,0 0 416-16,0-1 96 0,1 1 16 0,0-4 0 0,1-2 144 0,2-2 16 15,0 2 16-15,1-4 0 0,0-3-32 0,0 2-16 16,3-3 0-16,1 2 0 0,1-2-240 0,0-2-32 15,1 1-16-15,1 1 0 0,-1-2-144 0,2 2 0 0,-1-2 0 16,2 0 0-16,-1 0 0 0,1 0 128 0,0 2-128 16,-2-5 0-16,2 3 0 0,-2-1 0 0,0-2 0 0,-1 2 0 15,1-2 0-15,-3 2 0 0,3-2 0 0,-3-1 0 16,1 1 0-16,-1-1 0 0,0 1 0 0,-2-1 0 16,1-3 0-16,-4 1 0 0,3 0 0 0,-2-5 0 15,0 5 416-15,-3-4 0 0,0 4 0 0,0-3 0 16,-1 4 64-16,-1-5 16 0,-1 3 0 0,-2-3 0 15,1 1-176-15,-3 2-48 0,0-5 0 0,-3 5 0 16,1-3-16-16,1 1 0 0,-2 1 0 0,0-1 0 16,-1 2 0-16,-1 0-16 0,3 4 0 0,-2 2 0 0,0 1 16 15,1 3 16-15,-2 0 0 0,1 3 0 16,-1 0-272-16,-1 0 128 0,0 0-128 0,-1 0 0 0,-1 3-208 0,2-2-160 16,-1 2-16-16,-2 2-16 15,1-1-1088-15,-1-1-224 0,2 0-32 0,-1 0-13568 16</inkml:trace>
  <inkml:trace contextRef="#ctx0" brushRef="#br1" timeOffset="125156.19">9152 18063 21183 0,'-4'-3'1888'0,"2"2"-1504"0,0 1-384 0,1 0 0 0,1-2-576 0,0 2-192 16,-2-4-48-16,-1 0 0 15,1-1-960-15,-2-1-192 0,3 2-32 0,-2-2-16 16,2 2 1168-16,-1 1 224 0,-1-2 48 0,1 1 16 0,-1 0 1776 0,-1-2 368 15,1 1 64-15,-1-2 16 16,0 3 192-16,2-2 32 0,1 0 16 0,-1-3 0 0,2 3 80 0,2-1 32 16,0-3 0-16,2 1 0 0,1-1-816 0,0 0-176 15,0 2-16-15,1-2-16 0,1-2-832 0,-1 3-160 16,1-1 0-16,-3 0 0 16,0 0-512-16,1 1-32 15,1-1 0-15,-2-2 0 0,1 2 544 0,-1 0 0 0,-1-2 0 16,0-1 0-16,-1 1 256 0,-2-1 48 0,0 0 16 0,-1-2 0 15,0 3 304-15,-2-2 64 0,2 2 16 0,-1 2 0 0,-1 0-192 0,2 4-16 0,-1-3-16 0,0 6 0 16,0-4-128-16,1 1-32 0,-1 3 0 0,2 0 0 16,0 1-576-16,0 0-112 15,0 2-16-15,0 0-16 0,2 0-944 16,-2 0-176-16,0 2-32 0,0 0-16 16,0-2 928-1,0-2 176-15,-2 0 32 0,1 0 16 0,1 2 1328 0,0 0 272 0,0 0 48 0,-10-22 16 0,9 15-288 16,-3-2-64-16,2 0-16 0,-1-1 0 0,1 0-592 0,-1 4-112 15,2-3-32-15,1 3 0 16,-1 2-736-16,1 3-160 0,1 0-16 0,-2 2-16 0,1 3-736 0,0 0-144 0,-1-1-16 0,-1 6-16 16,1 0 480-16,-1 2 80 0,-1 4 32 0,0-3 0 0,-1 2 768 15,0-5 144-15,0 3 48 0,1-3 0 0,-2-1 1280 0,1 1 256 16,-1-3 48-16,0 1 16 16,1-2 320-16,-1 1 64 15,1-2 16-15,0-2 0 0,0 0-1136 0,2 0-208 0,0-2-64 0,0 0 0 0,1-2-208 0,-1 0-48 0,1 0-16 16,-1 0 0-16,1 0-368 0,-1 2-80 0,1 0-16 0,-1 0 0 31,0 0-288-31,1 0-48 0,0 0-16 0,1 2 0 16,-1 0-224-16,-1-2-48 15,1 0-16-15,1 0 0 0,-1 0 608 0,1-2 112 0,-1 0 16 0,1 2 16 16,0 0 352-16,0 0 64 0,-2-27 16 0,2 17 0 16,2 0 304-16,-2 0 64 0,2-2 16 15,2-3 0-15,0 2-384 0,-1 0-80 0,2 0-16 0,0 0 0 16,0 2-704-1,1 0-144-15,-1 2-16 0,0 1-16 0,-1 1-176 0,0 3-16 0,-2-1-16 0,1 3 0 0,-3 0 1152 16,1 2 224-16,-1 0 64 0,0 2 0 0,0-2 336 0,0 4 80 16,0 0 16-16,0-2 0 0,1 2-192 0,-1-4-48 15,0 0 0-15,0 0 0 0,0 0-176 16,0 0-32-16,16 15-16 0,-11-15 0 0,0 0-160 16,1 0-16-16,0 0-16 0,1-3 0 0,-1 1-80 15,-1 1-16-15,-2 1 0 0,2 0 0 0,2 0-192 0,0 0 0 16,3 3 128-16,-3 0-128 0,1 3-256 0,-1-1-112 0,-1 1-16 0,0 0 0 31,-1 3-544-31,2-3-112 0,-1 4-32 0,0-4 0 16,-1 4-80-16,2-1 0 0,1 1-16 0,-1-2 0 15,1 2-880-15,1 3-192 0</inkml:trace>
  <inkml:trace contextRef="#ctx0" brushRef="#br1" timeOffset="126521.09">8985 18157 11055 0,'-1'-3'976'0,"-2"3"-784"0,2-2-192 0,0 1 0 15,1 1 656-15,-2-3 96 16,1 1 16-16,-1-5 0 0,-2 3-576 15,1-5-192-15,0-1 0 0,2 0 144 0,-2 1 432 16,3 3 64-16,-1 0 32 0,1 2 0 0,0 2 96 0,0 1 0 16,0 1 16-16,0 1 0 0,-1-1 720 0,-2 2 144 0,2 2 16 0,-3 2 16 15,2 0 224-15,-1 1 32 0,0 2 16 0,-1 1 0 16,0 3-928-16,0-1-192 0,2 0-48 0,-1 2 0 16,2-2-464-16,1 1-80 0,0-1-32 0,1-2 0 15,2-1-208-15,1 1-160 0,-1-3 32 0,2 2 0 0,0-3 128 16,3 3 0-16,-1 0-144 0,0 1 144 15,1-1-336-15,-1 1 0 0,2 2 0 0,0 2 0 16,-2-2-1280-16,-1 2-256 0,0 1-48 0,-1 1-16 16,0 0-80-16,-1 2-16 0,-3-3 0 0,0 1 0 0,-2 0-400 15,0 0-64-15</inkml:trace>
  <inkml:trace contextRef="#ctx0" brushRef="#br1" timeOffset="126882.71">8860 18351 35935 0,'-3'6'1600'16,"1"-2"320"-1,-1 1-1536-15,2-2-384 0,2 0 0 0,-1-3 0 0,2 0 0 0,-1 4 0 0,0-2 0 0,3 2 0 0,2-2 256 0,3-2 48 0,2-2 0 0,1-4 0 16,3-1-32 0,-1-2 0-16,1 0 0 0,1 2 0 0,1-5-272 0,0 5-176 0,2-3 32 0,-1 4 0 31,2 0-576-31,0 2-112 15,-2-1-32-15,-2 4 0 0,2 2-1296 16,-1 2-256-16,2 3-48 0,-3 1-10320 0</inkml:trace>
  <inkml:trace contextRef="#ctx0" brushRef="#br1" timeOffset="127310.88">9542 17890 27647 0,'-3'2'1216'15,"-1"1"256"-15,2 0-1168 0,-1 0-304 0,1-2 0 0,0 2 0 0,2 0-1600 16,-2 3-368-16,1 7-80 0,-2 2 0 0,1 4-272 15,0 4-48-15,2-1-16 0,-2 0 0 0,1 0 3296 0,-2 3 672 0,2 1 128 0,-3 1 16 0,3-1 704 0,0 0 144 16,0 3 32-16,-1-2 0 0,1 1-240 0,0 1-64 16,1-3 0-16,0-1 0 15,0-2-2304-15,0-2-256 0,0-2-144 16,0 0-9872-16,0 6-1968 0</inkml:trace>
  <inkml:trace contextRef="#ctx0" brushRef="#br1" timeOffset="129026.07">9904 15680 11055 0,'-3'2'976'0,"1"-2"-784"0,2 0-192 0,0 0 0 0,0 3-832 0,-2-3-224 16,1 0-32-16,-3 0-16 15,2 1 416-15,-1 2 96 0,0-3 16 0,-1 0 0 0,2 0 320 0,0 0 64 16,1-3 0-16,1 2 16 0,0 1 176 0,0 0 0 15,1 0 0-15,-1 0-128 0,2 0 320 0,-2 0 80 16,0 0 16-16,0 0 0 0,0 0 928 0,0 0 192 16,0 0 48-16,0 0 0 15,0 0 672-15,0 0 144 0,0 0 32 0,0 0 0 16,0 0 128-16,0 0 16 0,0 0 16 0,0 0 0 0,-19 12-880 0,15-12-176 0,2 0-48 0,-1 0 0 16,1 1-1024-16,-1 2-208 0,1-2-128 0,-1 2 160 31,1-3-1120-31,0 2-240 15,-1-2-32-15,2 4-16 0,-2-4 208 0,1 2 32 0,-1-2 16 0,1 4 0 0,-2 0 656 0,1 1 128 0,-2 0 16 0,1 0 16 0,-1 1 512 0,0 1 112 16,-1-1 0-16,1 0 16 0,-1 1 736 0,-2-1 144 16,2 0 16-16,-1 0 16 0,-1 0-432 0,1-2-96 15,-2 2-16-15,2 0 0 0,-1 1-832 0,1-1-128 16,-1 0-64-16,0 4 0 31,-1 0-496-31,0 0-96 0,2 1-32 0,-3 5 0 16,-2 0 128-16,-2 6 32 0,-1 1 0 0,-1 1 0 15,-1 2 208-15,0-1 32 0,-1-2 16 0,-1 5 0 0,-2-2 400 0,-2 2 0 16,1-2 0-16,1-1-128 0,0-3 448 0,0-1 80 0,2-5 32 16,1 4 0-16,-1-4-432 0,2 0 0 0,2-1-144 15,0-3 144 1,0 1-1424-16,2-1-176 0</inkml:trace>
  <inkml:trace contextRef="#ctx0" brushRef="#br1" timeOffset="129772.04">9163 16422 36863 0,'0'0'1632'0,"-1"0"336"0,1 0-1584 0,-2-3-384 0,2 3 0 0,0 0 0 0,0 0 416 0,-1 3 0 0,1-3 0 0,0 0 0 16,0 0-784 0,0 0-144-16,0 0-48 0,0 0 0 0,0 0 176 0,0 0 16 0,0 0 16 0,0 0 0 15,-12-25 352-15,8 18 0 0,-1-2 160 0,1-3-160 16,1 2 272-16,0-3-48 0,1 0-16 0,-1 0 0 0,2-3-208 0,0 2-128 16,1-3 128-16,0 1-208 15,0 0 32-15,0-2 16 0,1-1 0 0,-1 3 0 0,1 3 160 0,1-2 0 16,-2 2 0-16,1 3-128 0,2 1 128 0,1 2 128 15,0 1-128-15,0 0 176 0,-1 2 16 0,1 2 0 16,-2 2 0-16,1 0 0 0,1 0-192 0,-3 2-176 16,1 2 48-16,0-2 0 15,0 5-384 1,-1-2-64-16,-1 1 0 0,2 2-16 0,-1 1 304 0,-1 1 64 16,1 0 16-16,-1 2 0 0,1 1 208 0,-1 0 0 15,3 2 0-15,-2 1 0 0,3 0 176 0,-2 0 128 0,3-1 16 0,-1-1 16 0,1 2-16 0,-2-1 0 0,1 1 0 0,0 2 0 16,1 0-320-16,-1 0 0 0,-2 3 0 0,-1-4 0 15,2 4 0-15,-3-1 0 0,1 1 0 0,-1 2 0 16,0-1 0-16,-1-4 0 0,-1 0 0 0,1-4 0 16,-1-4 320-16,-2-1 128 0,3-3 48 15,-2-2 0-15,2-2 160 0,1 0 48 0,0-2 0 0,0-2 0 16,1 0-384-16,1-1-64 0,1 0 0 16,2-3-16-16,0-1-240 15,3 1-128-15,0-1 128 0,3-2-208 0,1 3-96 0,0-1-16 0,4 0 0 0,3 1 0 0,0 0 320 0,4 0-192 16,3-3 192-16,3 3-160 0,-2 0 160 15,1-2 0-15,-1 2 0 0,-1 0 0 32,-4 2-608-32,-1-1-144 0,0 4-16 0,-2-1-15488 15</inkml:trace>
  <inkml:trace contextRef="#ctx0" brushRef="#br1" timeOffset="131665.73">25177 1276 18431 0,'-18'0'1632'0,"3"1"-1312"0,1 2-320 0,5-1 0 0,4-1 1296 0,2 2 192 0,-1-3 48 16,-3 0 0-16,-3 4-784 0,-4-2-160 0,1-2-16 0,3 0-16 15,3-4 544-15,3 2 112 0,3-4 32 0,2 2 0 16,1-2-336-16,1 2-64 0,-1-2-16 0,1 3 0 16,-1 1 256-16,-1 1 64 0,-2 2 0 0,-2 4 0 31,-2-1-384-31,-4 3-80 0,-2 4-16 0,-2 2 0 0,1 0-672 0,-2 0-272 0,3-1 16 0,3 0 0 31,3-2-416-31,2 0-80 0,4 0-16 0,2-1 0 0,3 0 400 0,3 0 80 16,6 1 16-16,2 0 0 15,5 0-288 1,5-2-48-16,3 2-16 0,1-1 0 0,2-2 176 0,2 0 48 0,0-4 0 0,-3 0 0 0,0-3 400 0,-2-4 256 0,-2 2-48 16,-2-6 0-16,1 2 1008 0,-2-3 208 0,-2 1 48 0,-2 0 0 0,-1-2-832 0,-5 0-144 15,-1 2-48-15,-4-2 0 0,-4 0-576 0,-3-1-128 16,-3 1-32-16,-2-2 0 15,-2-1-352-15,-4 0-80 0,-3-2-16 0,-4 1 0 32,-6-2 384-32,-3 0 80 0,-4-1 16 0,-4 3 0 0,-3-1 96 0,-6 2 32 15,-3 0 0-15,-5 3 0 0,0 1-768 0,1 4-160 16,3 1-32-16,1 4-13056 0</inkml:trace>
  <inkml:trace contextRef="#ctx0" brushRef="#br1" timeOffset="133305.18">25250 1909 21183 0,'-1'0'1888'0,"1"-1"-1504"0,0 1-384 0,0 0 0 15,0 0 1552-15,0 0 240 0,-1 0 64 0,0 1 0 0,-1 2 832 0,-1-1 192 16,-1 6 16-16,-1 0 16 0,-1 5-1632 0,-2 0-336 15,1 6-64-15,0-1-16 16,-1 2-320-16,1 2-64 16,2 3-16-16,0 0 0 0,2 1-272 0,2-2-48 0,1 0-16 0,4-2 0 0,2-1-128 0,3-5 0 15,3-2 0-15,5-5-19424 0</inkml:trace>
  <inkml:trace contextRef="#ctx0" brushRef="#br1" timeOffset="138444.16">10184 15334 23039 0,'1'-5'2048'0,"1"1"-1648"0,-1 4-400 0,-1-3 0 0,1 3 320 0,0-1-32 15,2-1 0-15,-1-4 0 0,3-2 80 0,0 2 16 16,-1 1 0-16,-2 4 0 0,1-2 800 0,-3 3 160 16,0 3 48-16,-1 3 0 15,-2-2-208-15,1 2-32 0,-2-2-16 0,2 2 0 0,-1 0-176 0,1 0-16 0,-1 2-16 16,2-2 0 0,1 2-480-16,0-1-112 0,0-1-16 0,1 0 0 15,2 0-112-15,-2 0-16 0,1-1-16 0,1 4 0 0,-1 0 80 0,2-2 32 0,-2 3 0 0,1 1 0 16,-1-1-80-1,0 4-16-15,0 0 0 0,-1 0 0 0,-1 2 16 0,2 1 0 16,-1 1 0-16,0-1 0 16,0-1-32-16,1 4-16 0,0-2 0 15,0 1 0-15,1 1-160 0,-1-4 0 0,1-1 0 0,-2 1 128 0,-1-4-128 0,0 0 192 0,1 2-192 16,-3-4 192-16,-1 1-192 0,0-1-176 0,-1 6 48 0,-1-6 0 16,0 2-384-16,-1-4-64 15,0 3 0-15,2-5-17840 0</inkml:trace>
  <inkml:trace contextRef="#ctx0" brushRef="#br1" timeOffset="159942.47">18271 5357 19343 0,'-28'0'1728'0,"3"-3"-1392"0,8 1-336 0,6 1 0 15,0 1 2400-15,-8-3 416 0,-14 1 64 0,-22 0 32 16,-17-4-1072-16,-9 1-224 0,0 2-32 0,10-1-16 0,6 0-1024 16,6 2-208-16,2-1-32 0,2 2-16 15,-1 1-736-15,-1 0-128 0,0 1-48 0,0 2 0 16,3-1 0-16,2 2 0 0,4-4 0 16,-2 2 0-16,2-2 624 0,-6 2 0 0,-4 0 0 0,-3 2 0 0,-1-1 160 0,2 2 48 15,3-1 16-15,1-1 0 0,4-2-224 0,0-1 0 16,0 0 0-16,-1 0 0 0,1 0 0 0,3 2 128 15,2-2-128-15,2 0 0 0,3 0 0 0,2 0 0 16,1-3 0-16,-1 0 0 0,0-1 0 0,0 2 0 0,-2-4 0 16,1 3 0-16,2 0 0 0,0 1 128 15,2 0-128-15,4 2 0 0,3 2 0 0,2 0 0 0,0 1 0 16,2 2 0-16,3-4 0 0,1 4 0 0,2-3 0 16,0 0 0-1,3 1-416-15,1-2-80 0,2 1-16 0,3-2 0 0,4 3 512 0,2-3-144 0,0 0 144 0,2 0 0 16,2 0 256-16,1 0 128 0,1 0 16 0,2 0 16 15,0-3-576-15,4 1-112 0,2 1-32 0,4-4 0 32,2 1-224-32,3 0-48 0,3-4-16 0,2 0 0 15,1-1 32-15,1-3 16 0,1 2 0 0,0-3 0 0,-1 1 800 0,1 0 176 16,1 1 16-16,0-1 16 0,-1 2 320 0,1-1 64 0,3 1 16 0,1 0 0 0,-3 0-256 0,2 1-48 16,0-1-16-16,-2 0 0 0,-2 2-160 0,-3-2-48 15,-1 0 0-15,-5 1 0 0,-2 2-144 0,-3 1-16 16,-1-3-16-1,-2 2 0-15,-3 1-160 0,-1-1 160 0,-1 1-160 0,-3 0 160 0,0 0-32 0,-2 0-128 16,-2 2 192-16,-2-2-64 0,-2 3-304 16,-2 0-64-16,-3 0-16 0,-2 2 0 15,-3 0-480-15,-5 1-96 0,-4 0-32 0,-6 1 0 16,-3 0 160 0,-4 3 48-16,-6 1 0 0,2 1 0 0,3 0 352 0,-3 2 80 0,-4 1 16 0,-1 3 0 0,3 1 208 15,2 0 160-15,0-1-32 0,1 0 0 0,1 4 256 0,1 0 32 0,6 0 16 0,1-1 0 16,7 1-432-16,4 0 0 0,4 1 0 0,4-1 0 15,4 0 288-15,3 0-32 16,2 0 0-16,1 1 0 0,2-1 32 0,2 0 0 16,1 0 0-16,1 3 0 0,3-3-96 0,3 3-32 0,3 0 0 0,2 2 0 15,5-1 112-15,3-1 32 0,2 0 0 16,6 0 0-16,5 0 16 0,6-3 0 0,3-4 0 0,4 0 0 16,3-2-320-16,3-2 0 0,7-2-128 0,10 0-15968 15</inkml:trace>
  <inkml:trace contextRef="#ctx0" brushRef="#br1" timeOffset="-79670.83">32195 1011 1839 0,'1'-1'160'0,"0"1"-160"0,1-2 0 0,-1 2 0 0,-1 0 576 0,0 0 64 16,1-3 32-16,2 2 0 0,-1-2-368 0,0 0-80 16,1 0-16-16,-1 0 0 0,1 0-208 0,-2 2-160 15</inkml:trace>
  <inkml:trace contextRef="#ctx0" brushRef="#br1" timeOffset="-79563.14">32239 971 911 0</inkml:trace>
  <inkml:trace contextRef="#ctx0" brushRef="#br1" timeOffset="-78719.95">32232 957 8287 0,'-1'0'736'0,"1"0"-592"15,0 0-144-15,1 0 0 0,0 0 432 0,-1 0 48 16,1 0 16-16,2-3 0 0,-1 3-48 0,1 0 0 16,-1-1 0-16,-2 1 0 0,0 0 16 0,0 0 0 15,0 0 0-15,0 0 0 0,18-8 240 0,-16 5 64 0,-1 2 0 0,1-2 0 16,-1 2 464-16,-1 0 112 0,0 1 0 0,0-1 16 15,-1 1-128-15,1 0-16 0,-2 0-16 0,0 0 0 16,2 0-160-16,0 0-16 0,0 0-16 0,0 0 0 16,0 0-352-16,0 0-64 0,0 0-16 15,0 0 0-15,0 0-16 0,0 0-16 0,0 0 0 16,0 0 0-16,0 0-16 0,0 0 0 0,0 0 0 0,0 0 0 16,0 0 48-16,0 0 0 0,0 0 0 0,0 0 0 15,0 0-112-15,0 0-16 0,0 0 0 0,0 0 0 16,0 0-144-16,0 0-48 0,0 0 0 0,0 0 0 15,0 0-64-15,0 0-32 0,0 0 0 0,0 0 0 16,12-16-32-16,-9 16-128 0,-2-3 192 0,1 3-64 16,0 0-128-16,-2 0 0 0,1 0 0 0,-1 0 0 0,0 0 0 0,0 0 0 15,-1 0 0-15,-1 0 0 0,2 0 0 0,0 0 0 16,0 0 0-16,0 0 0 0,0 0 0 0,0 0 128 16,0 0-128-16,0 0 0 0,0 0 176 0,0 0-48 15,0 0-128-15,0 0 192 0,0 0-192 0,0 0 144 16,0 0-144-16,0 0 128 0,0 0-128 0,0 0 0 15,0 0 0-15,0 0 0 0,0 0 0 0,0 0-144 16,0 0 144-16,0 0-208 0,0 0-96 0,0 0-16 16,0 0 0-16,0 0 0 0,0 0 176 0,0 0 144 15,0 0-208-15,0 0 80 0,0 0 128 0,0 0 0 16,0 0 0-16,0 0 0 0,0 0 0 0,0 0 0 0,0 0 0 16,0 0 0-16,0 0 0 0,0 0 0 0,0 0 0 15,0 0-128-15,0 0-208 0,0 0-48 0,0 0 0 0,0 0 0 16,0 0 80-16,0 0 16 0,0 0 0 0,0 0 0 15,0 0 48-15,0 0 16 0,0 0 0 0,0 0 0 32,0 0-320-32,0 0-64 0,0 0-16 0,0 0 0 15,0 0-384-15,0 0-80 0,0 0 0 0,0 0-12816 0</inkml:trace>
  <inkml:trace contextRef="#ctx0" brushRef="#br1" timeOffset="-77456.69">31390 1191 20271 0,'-3'-3'1792'0,"2"2"-1424"0,1 1-368 0,0 0 0 0,1 0 1600 0,1 0 256 16,0 0 64-16,1 0 0 0,0-3-768 0,1 1-160 16,1 1-32-16,1-2 0 0,-1 0-48 0,1 0-16 15,-1 3 0-15,0-4 0 0,0 4-192 0,-2-2-64 16,0 2 0-16,-1 2 0 0,-1-2-432 0,-1 4-80 0,0-1-128 0,-3 3 176 15,0 0-176-15,-1 1 0 16,-1 2 0-16,-1 1 0 0,0 2 0 0,-2-2 0 0,2 3-144 16,-1-1 144-16,0-2 0 0,2 2 0 0,2 2 0 15,0 1 0-15,1-3 512 0,0 2 16 0,2 0 0 0,0 0 0 16,2 1-176-16,-1 1-32 0,0 0-16 0,2-2 0 16,-2 0-304-16,0 3 0 0,0-4 128 0,-2 2-128 15,1-3 0-15,-1 2 0 0,-2-2-128 0,1 1 128 16,-1-5-352-16,1 2 32 0,0-2 0 0,0-2 0 15,0-1-272-15,1-2-48 16,-1 1-16-16,2-1 0 0,-1-2-672 0,1-1-128 16,0 0-16-16,0-1-16 0,1 1-640 15,1-4-128-15,-2 1-32 0,1 0-8944 0</inkml:trace>
  <inkml:trace contextRef="#ctx0" brushRef="#br1" timeOffset="-76710.16">31328 1220 5519 0,'10'-10'240'0,"-3"3"64"0,1 1-304 0,-2 3 0 0,-2 0 0 0,-2 0 0 0,2 2 528 0,1-4 48 0,3-1 16 0,2-2 0 16,3-1 944-16,-1-3 176 0,-1 5 32 0,-3-3 16 15,-2 4 224-15,-1 0 64 0,-2 0 0 0,0-1 0 16,-1 4-368-16,0-4-64 0,-2 1-16 0,1 0 0 15,-1 0-256-15,1-3-64 0,-1 3-16 0,1-1 0 16,1-2-368-16,0 3-64 0,1-2 0 0,0 0-16 16,2 0-576-16,0 0-112 0,1-2-128 0,0 1 176 0,2-1-176 0,-1 0 0 15,1 4 0-15,0-4 0 0,1 2 0 0,2-1 160 16,0 2-160-16,0 0 160 16,1 1 224-16,-3 0 32 0,0 3 16 0,0 2 0 0,-2-1 64 0,1 1 16 15,-1 2 0-15,-1 1 0 16,0-1-256-16,-1 2-32 0,0 1-16 0,0 1 0 0,-1-2-208 0,0 1 0 15,-1 1 128-15,1-1-128 0,0-1 0 0,-2 1 0 16,1 2 0-16,0-1 0 0,0 1 0 0,1-1 0 16,-2 0 0-16,2 2 0 0,-2-1 0 0,2 0 0 15,0-2 0-15,-1 2 0 0,2 1 0 0,-1-1 0 16,1 3 0-16,-1-2 0 0,-2 2 0 0,2 0 0 16,-2 1 0-16,0 0 0 0,0-2 0 0,-3 2 0 15,1 0 0-15,-3-1 0 0,1 1 0 0,-2-3 0 16,0 4 0-16,0-4 0 0,-1 2 0 0,0-3 0 15,0 1 0-15,0 0 0 0,-1-3 0 0,-1 2 0 0,2-1 0 16,-1 1 0-16,0-1-128 0,0 0 128 0,0-1 0 16,0-2 0-16,-1 2 0 0,1-2-128 0,-1 4 128 0,-1-4 0 15,1 1 0-15,-2 2 0 0,1-1-128 0,-2-2 128 16,-1 2 0-16,-1-1 0 0,1 0-128 0,-1-3 128 16,1 3-192-16,0-2 0 0,2-1 16 0,-1 0 0 15,3-1 176-15,-1 1-208 0,2 0 80 0,0-3 128 16,1 0-320-16,0 0 48 0,1 1 16 0,-1 0 0 15,2-2-64-15,-1 0 0 0,2 0 0 0,-2 0 0 16,0-2 48-16,2 1 0 0,-2 2 0 0,0-1 0 16,0-1-624-16,0 4-112 15,0-3-16-15,-1 1-16 0,0 1-704 16,1 1-144-16,1 1-32 0,-1 1-9984 0</inkml:trace>
  <inkml:trace contextRef="#ctx0" brushRef="#br1" timeOffset="-75857.55">31923 1045 4607 0,'4'-3'400'0,"-2"0"-400"0,0 3 0 0,0-3 0 0,-1 3 544 0,0 0 32 0,2-2 0 0,2 0 0 16,1-3 384-16,0 0 96 0,1 1 16 0,1 0 0 15,-3-2-224-15,1 2-32 0,-2-1-16 0,-1 0 0 16,1 0 336-16,-1 1 64 0,-1-2 16 0,0 0 0 16,2 2 0-16,-1-2 16 0,0 0 0 0,0 0 0 0,1 2-608 0,-1-2-128 15,1 2-32-15,-2 2 0 0,1-2-464 0,-1 2-320 16,0 2 64-16,-2 0 0 15,-3 2-208-15,1 2-48 16,-3-1 0-16,-1 4 0 0,1-4 1216 0,-3 3 224 0,0 3 48 0,-6 4 16 16,0-1 224-16,-2 1 64 0,-1 2 0 0,0 1 0 0,-1 3-432 15,0 1-80-15,0-2 0 0,2-2-16 0,2 3-272 16,1-3-48-16,2-4-16 0,2 2 0 16,4-2 96-16,0-3 0 0,3 1 16 0,1-4 0 0,2 0-336 0,0-2-192 15,0 2 192-15,3-2-192 0,-1 0 128 0,0 0-128 16,2-2 0-16,0 3 0 0,0-4 0 0,1 1 0 15,1 1 0-15,-1-2 0 0,0 2-128 0,0 0 128 16,0-3-208-16,-1 3 80 0,0-3-128 0,0 1-32 0,0-1 0 16,0 0 0-16,0 0 288 0,0 0 0 15,0-1-128-15,1 1 128 0,0-3 0 0,2 0 0 0,0-1 0 16,2 1 0-16,0 0 128 0,1-2-128 0,2 1 0 0,-2-2 144 16,0 2-144-16,0-2 0 0,0 0 0 0,-1 0 128 15,0 2-128-15,-1-2 0 0,-2-1 0 0,0 1 0 16,1-2 192-16,-2 0-32 0,0 2-16 0,-1-3 0 15,0 2 144-15,-1 1 32 0,-2-3 0 0,1 2 0 16,-3 1-320-16,0-3 0 0,-1 3 0 0,-1-2 0 16,0 0 0-16,-2 0 0 0,-1 2 0 0,0-3 0 15,0 2-384 1,-1 1-128-16,0 0-16 0,0-1-16 0,-2 1 96 0,2 0 32 16,-1 0 0-16,0 2 0 0,3 2 416 0,-1-2 0 0,-2 4 0 0,2-3 0 15,1 1 0-15,-1 1 0 0,0 1 0 0,0 1 0 0,1-1 0 0,0 2 0 16,-1-2 0-16,0 0 0 15,2 3-432-15,-1-2-48 0,0 2-16 0,2-3 0 16,-1 2-912 0,1-1-176-16,1 2-32 0,-1-3-10608 0</inkml:trace>
  <inkml:trace contextRef="#ctx0" brushRef="#br1" timeOffset="-75158.2">32353 951 9215 0,'-1'0'816'0,"0"-3"-656"0,1 3-160 0,1 0 0 0,0 0 0 0,-1 0 160 0,1-1-160 0,1 1 160 16,0-2-160-16,-1-2-176 0,2 1 48 0,-3 3 0 15,0 0 272-15,0 0 64 0,0 0 16 0,0 0 0 16,0 0 672-16,10-16 128 0,-10 14 16 0,-2 2 16 16,0 0 512-16,-1 2 96 0,1-2 32 0,-3 3 0 0,0 1-592 0,0-1-112 15,-2 1-32-15,-1 1 0 0,0 1-640 0,-1 0-128 16,-1 0-16-16,0-2-16 15,0 2 32-15,0-2 16 0,1 2 0 0,-1-3 0 16,0 0 672-16,-1 1 128 0,1 0 16 0,-1 1 16 16,1-2-176-16,-1 0-32 0,1 1-16 0,0-1 0 0,1 2-496 0,2-1-80 15,1-3-32-15,1 2 0 0,1-1-208 0,3 2 128 16,-1-4-128-16,2 2 0 0,0 0 0 0,3-2 0 16,1 2-208-16,-1-2 64 0,2 0-208 0,1 0-32 15,1 0-16-15,0 0 0 0,-1 0 144 0,2 0 16 16,-2 0 16-16,0 0 0 0,0 0 80 0,0 0 16 15,-1 0 0-15,2 3 0 0,-1-3 128 0,0 3 0 0,0 0 0 16,1 0 0-16,1 4 0 0,-1-1 0 16,2-2 0-16,0 2 128 0,-1 0 112 0,1 1 16 15,0 2 16-15,-1-3 0 0,0 0-112 0,-1 4-32 0,-1-4 0 0,-2 3 0 16,0 1-128-16,-2-3 0 0,-1 2 0 0,-1 1 128 16,-1-1 0-16,0 0-128 15,-2 1 192-15,2-1-64 0,-1 1 16 0,-1 0 0 0,2-2 0 16,-1 0 0-16,0 1-144 0,0-2 0 0,-1 2 0 0,1-2 0 15,1-1 0-15,-2-1 0 0,1 1 0 16,-2-2 0-16,2 0 208 0,-2-2-32 0,1 2-16 0,-2-2 0 16,2 2 16-16,-3-1 0 0,-1 0 0 0,1-3 0 15,-2 3-176-15,-1-2-272 0,-1-1 64 0,-2 0 16 32,-1 0-688-32,0 0-128 0,-2-1-16 0,-1-2-16 0,2 1-624 0,-1-2-128 15,3 0-32-15,2-1-8992 0</inkml:trace>
  <inkml:trace contextRef="#ctx0" brushRef="#br1" timeOffset="-73396.46">32898 729 9215 0,'0'-2'816'0,"0"1"-656"16,0 1-160-16,0 0 0 0,0 1 416 0,0-1 48 0,0 0 16 0,0-1 0 16,2 1-96-16,-2-3 0 0,0 1-16 0,0 2 0 15,0 0 400-15,0 0 64 0,0 0 32 0,0 0 0 16,6-20 432-16,-5 16 96 0,0-2 16 0,1 1 0 16,0 0 32-16,-1 0 16 0,1 2 0 0,-1-1 0 15,0 1 48-15,-1 1 16 0,1 1 0 0,-1 1 0 16,0-3-576-16,-1 3-112 0,1 0-32 0,-1 0 0 0,1 0-32 0,-1 3-16 15,1-3 0-15,-2 1 0 0,1 1-336 16,1 1-64-16,0-3-16 0,0 0 0 16,0 0-336-16,0 0 0 0,0 0 0 0,3 20 128 0,-2-14-128 0,0 0 0 15,0-2 0-15,0 2 0 0,2 3 128 0,-2-3 48 16,0 1 16-16,1 2 0 0,-1-2 80 0,-1 2 32 16,0 3 0-16,0-2 0 0,-1 2-128 0,-1 2-32 15,0 3 0-15,-2-3 0 0,1 5-144 0,-2-1 160 16,-2 2-160-16,1 0 160 0,-1 2-160 15,-1 1 0-15,0 1 144 0,-1 1-144 0,2-1 0 16,-2 2 0-16,2-3 0 0,-1-1 0 0,2-1 0 16,0-1 0-16,1-5 0 0,1 1 0 0,2-4 0 0,-1-2 0 15,2 0 0-15,0-4 0 0,-1 1 0 0,1 0 0 16,0-1 128-16,0 0-128 0,0 0 0 0,-1 0 128 16,2 0-128-16,-1-2 0 0,0 1 0 0,1 0 0 0,-1 0 0 15,1-1 0-15,0-2 0 0,0 2 0 0,1-4 0 16,0 2 0-1,0-2-576-15,1-2-128 0,-1-1-16 0</inkml:trace>
  <inkml:trace contextRef="#ctx0" brushRef="#br1" timeOffset="-70487.64">31399 1931 23039 0,'1'-1'2048'0,"0"-1"-1648"0,0 2-400 0,0 0 0 0,1 0 944 0,-1 0 96 16,0 0 32-16,2 0 0 0,0-3-528 0,1 2-96 0,-1 1-32 15,-2 0 0-15,-4 4-144 0,1-4-16 0,-1 3-16 0,-2 2 0 16,0-1 16-16,-2 0 16 0,1 2 0 0,-3 0 0 15,2 3-32-15,-1-3-16 0,1 1 0 0,1 0 0 16,2-1-48-16,2 0-16 0,0 0 0 0,1 0 0 16,2-2 128-16,1 2 32 0,0 0 0 0,2 1 0 15,-1 0 144-15,1 4 48 0,0-1 0 0,-2 2 0 0,2 1-320 0,-3 3-64 16,2 4-128-16,-2-1 192 16,-1 2-192-16,0 4 144 0,-1-3-144 0,0 1 128 15,-1 0-128-15,0 1 0 0,1-5 0 0,-1 0 0 0,2-3 0 16,0-2 0-16,2-2 0 0,-1-2 0 0,0-1-144 0,0-1 144 15,1-4 0-15,-1 0 0 0,0-1 0 0,-1 0 0 16,1-3 0-16,-2 0-10464 16,1 0-1984-16</inkml:trace>
  <inkml:trace contextRef="#ctx0" brushRef="#br1" timeOffset="-69827.83">31343 1971 7359 0,'-1'-5'656'0,"1"1"-528"0,0 1-128 0,0 0 0 0,1-1 3440 0,0 4 656 0,2-2 128 0,-1-2 16 16,2 1-2448-16,1-6-512 0,0 3-80 0,1-4-32 16,-1 1 640-16,0 2 128 0,0 1 32 0,-2-1 0 15,2 1-848-15,-1 0-160 0,1 0-48 0,-1 0 0 0,1-1-208 16,-2 4-64-16,4-3 0 0,-1 2 0 0,0-1-384 0,3 1-96 15,-1 0-16-15,2 1 0 0,1 0-144 0,3 0 0 16,-1 0 0-16,4-1 0 0,-1-1 0 0,2 2 0 16,-1 0 0-16,2 2 0 0,-3-3 0 0,0 4 0 15,0-2 0-15,0 4 0 0,-2-2 0 16,-2 4 0-16,-2 2 0 0,-2 0 0 0,-2 2 0 0,-3 2 0 16,0 1 0-16,-3 2 0 0,-3 2 0 0,1 1 0 15,-3 0 0-15,-1 3 0 0,-2 0 0 0,1 0 0 16,-2 0 0-16,2-1 0 0,0 2 0 0,0-4 0 15,2 0 0-15,3-1 0 0,-1-2 0 0,2-4 0 16,1-1 0-16,0 1 0 0,1-3 0 0,1-3 0 16,0 4 0-16,-1-5 0 0,2 2 0 0,-2-2 0 0,-1-1 0 15,0 2 0-15,-1 1 0 0,-2-2 0 0,0 1 128 16,-3 0-128-16,1-1 128 0,-4 3-128 0,-1-4 128 16,-1 1-128-16,0 1 0 0,-3 0 0 0,-1-3 0 15,0 0 0-15,2 0 0 0,1 0 0 0,-1 0 0 0,1-3 0 16,2 3 176-16,1-5-48 0,1 1-128 0,0-2 192 15,2 0-16-15,0-2-16 0,1 2 0 0,0-4 0 16,2 2-160-16,0-1 0 0,0 1 0 0,1 2 128 16,1-2-352-16,-1 4-80 0,2 0-16 0,-1 2 0 15,2-2-1216 1,1 4-256-16,-1 0-64 0,1 0-14256 0</inkml:trace>
  <inkml:trace contextRef="#ctx0" brushRef="#br1" timeOffset="-69271.19">31889 1952 4607 0,'8'-8'400'0,"-3"4"-400"0,1-2 0 0,-2 2 0 0,-2 2 1024 0,-1-1 128 0,1 2 32 0,0-1 0 0,2-2 800 0,0-5 176 16,-1 2 16-16,1-2 16 0,-2 2-528 0,1-2-128 15,-3 3 0-15,0 0-16 0,0-1-112 0,-1 4 0 16,1 0-16-16,-2 2 0 0,2 1-752 0,0-2-128 16,-1 4-48-16,0-1 0 0,1 2 256 0,-1-1 48 15,1 3 16-15,-2 0 0 0,1-1-208 0,-1 2-32 16,-1 0-16-16,0 0 0 0,-1 1 160 0,-1 0 16 0,-1 4 16 0,0-3 0 16,-2 4-160-16,-1-3-48 0,1 4 0 0,-1-1 0 15,-1 1-112-15,2-1-16 0,-1 4-16 0,2-3 0 16,-1 0-160-16,3 2-16 0,0-1-16 0,3-4 0 15,2 1-176-15,0 0 0 0,2 0 0 0,3-1 0 16,0 2 0-16,3-4 0 0,1 0 0 0,1-1 0 16,3-1-128-16,0-5-64 0,2 1-16 0,1 1 0 31,2-3-304-31,0-3-48 0,1 1-16 0,-2-2 0 0,0 1 64 16,1-4 16-16,-4 1 0 0,0 0 0 0,-2 0 496 0,-2 0 0 0,0-4 0 0,-2 4 0 0,-1-4 288 15,-1 1 96-15,-1-1 32 0,-1 0 0 0,0-2-16 16,-3-1 0-16,-1 4 0 0,0-4 0 0,-1 1-160 15,-2-2-48-15,2 2 0 0,-3-1 0 0,0 1-64 0,-1 0 0 16,1-2-128-16,-1 2 192 0,-2-1-192 0,1 4 0 16,0-1 0-16,1 1 0 0,0 3 0 0,-1 0-208 15,1 6 16-15,0 0 0 0,-2 2-160 0,-1 2-32 16,2-2 0-16,-1 4 0 16,-1 1-704-16,2 0-160 0,0 2-32 15,1-3 0-15,0 0-560 0,1 2-112 0,2-2-32 0,1-3-10640 0</inkml:trace>
  <inkml:trace contextRef="#ctx0" brushRef="#br1" timeOffset="-68677.33">32490 1763 13823 0,'-1'0'1216'0,"-1"0"-960"16,0 0-256-16,1 0 0 0,1 0 1408 0,0 0 256 0,-1 0 32 0,-3 0 16 15,1 0 592-15,-4 0 112 0,1 0 16 0,-1 3 16 16,-2-3-1440-16,0 3-304 0,1 0-48 0,-1 1-16 15,0-1-640-15,0 3-144 0,0-2-32 0,-1 1 0 16,0 1 176-16,0-1 0 0,0 1 0 0,0 1 0 0,1-1 0 16,0 2 0-16,-1-1 0 0,-1-1 0 0,2 1 640 0,1-1 176 15,-1 1 16-15,2-1 16 0,-1-2 256 0,2 2 48 16,0-1 16-16,2-4 0 0,2 1-464 0,-1 0-80 16,3-2-32-16,1 2 0 0,3-2-400 0,0-2-64 15,2 0-128-15,0 2 176 0,3-3-176 0,-1 3 0 16,4-3 0-16,0 1 0 0,-1 0-256 0,3 0-16 15,-2 2-16-15,2-2 0 16,0 2-704-16,0 2-144 0,0 0-16 0,-1 2-16 16,0-1-112-16,-1 2-32 0,-1 1 0 15,0 0 0-15,-2 3 784 0,0-2 144 0,-2 2 48 0,-2 1 0 0,0-1 656 0,-1 3 144 16,-2-3 32-16,1 1 0 0,-1-1 656 0,-2 3 128 16,1 0 16-16,0 0 16 0,-1 0-352 0,-1 1-64 15,1-1 0-15,-2 0-16 0,-1 1-464 0,1 0-96 0,-1 0 0 16,1-1-16-16,-1-2-128 0,0 2-32 0,0-2 0 0,1-1 0 15,-2-3-144-15,2 1 0 0,-2 2 144 16,0-3-144-16,0-2 0 0,-1 2 0 0,1-2 0 0,-3 2 0 16,1-3 0-16,-1 0 0 0,-1 0 0 0,0 0-128 31,-1-1-432-31,-1-1-80 0,1-1 0 0,1-1-16 0,-1-1-1408 16,3-1-288-16,0-3-48 0,1-3-12000 0</inkml:trace>
  <inkml:trace contextRef="#ctx0" brushRef="#br1" timeOffset="-68061.39">32906 1596 15663 0,'0'-1'1392'0,"0"-1"-1120"0,1-2-272 0,-1 4 0 16,1 0 1296-16,-1-3 208 0,2 3 32 0,-1-3 16 0,1-4 576 0,1 4 112 15,-1-3 32-15,2-1 0 0,0 5-912 16,-2-2-176-16,2 1-32 0,-2 0-16 0,1 1-192 0,-2 0-48 16,1 2 0-16,-2 0 0 0,2 4-240 0,-4 2-48 15,1 2-16-15,-2 3 0 0,-1 5-144 0,-1 0-16 16,1 4-16-16,-2 4 0 0,0 5-208 0,-2 2-32 15,0 3-16-15,0 5 0 0,2-3-16 0,0 1 0 16,0-3 0-16,2 1 0 0,0-5 32 0,3 1 0 16,-1-5 0-16,2-2 0 0,0 1 0 0,0-3 0 15,0 1 0-15,0-5 0 0,0 2-48 0,-2-2-128 16,2 1 192-16,0-3-64 0,-1-2-128 0,1-2 0 16,0 0 0-16</inkml:trace>
  <inkml:trace contextRef="#ctx0" brushRef="#br1" timeOffset="-60070.09">22192 1147 9215 0,'-1'-1'816'0,"1"-1"-656"0,1-1-160 0,1 2 0 0,-1 1 640 0,0 0 112 0,0-3 16 0,2 0 0 16,1-3 624-16,0-1 128 0,1 1 16 0,2 0 16 16,-1 2 144-16,0-2 32 0,0 2 0 0,-1 0 0 15,0 0-416-15,-1 1-80 0,-2 2-16 0,-1-1 0 16,-1 2-560-16,-1 0-112 0,-1 0-32 0,-3 2 0 15,0-1-144-15,-3 2-48 0,0 3 0 0,-1-2 0 16,0 1-160-16,-2 2-32 0,0-1-128 0,1 0 192 16,-1 3-192-16,0-4 0 0,1 4 0 0,0-1 0 15,0-1 304-15,3 2 64 0,0-2 16 0,-1 2 0 16,2-1 640-16,-1 3 128 0,-1-1 16 0,-1 2 16 0,0 2-608 16,0 1-128-16,-1 1-32 0,0 0 0 0,3-1-416 15,-1-2 0-15,3 0 0 0,2-1 0 0,0-2 0 0,3-3 0 16,1 2 0-16,2 0 0 0,-1-3 0 0,2 0 0 15,2 1 0-15,0 2 0 0,1-3 0 0,-1-1 0 16,1 4 0-16,1-3 0 0,0 3-432 0,1-3 48 16,0 1 0-16,-1 0 0 15,2 1-160-15,-2-3-32 0,0 1 0 0,-2-1 0 16,2-1-912-16,-3 0-192 0,0-2-48 0,0 1-12080 0</inkml:trace>
  <inkml:trace contextRef="#ctx0" brushRef="#br1" timeOffset="-59774.29">22356 644 29487 0,'-14'-4'2624'16,"3"2"-2112"-16,1 2-512 0,4 0 0 0,2 2 512 0,0 0 0 0,1 0 0 0,-5 4 0 16,-3 0-512-16,-5 7 0 0,-2-1-160 0,-4 2 160 15,3-2-1728-15,1 1-240 0,2-1-32 0,3-2-9728 16</inkml:trace>
  <inkml:trace contextRef="#ctx0" brushRef="#br1" timeOffset="-59213.98">22574 1219 20271 0,'-1'-4'1792'0,"1"2"-1424"0,1 2-368 0,2 0 0 0,-1-3 1232 0,2 2 176 15,1-1 48-15,1-2 0 0,4-1-48 0,1-1 0 16,4-2 0-16,0 2 0 0,0 3-64 0,2-4 0 15,-1 2-16-15,3 1 0 0,-2 1-672 0,2-3-128 16,0 2-16-16,0 2-16 0,1-2-496 0,-2 4 0 16,0 0 0-16,-2 0 0 15,-2 0-1232-15,1 1-352 0,-1 2-64 0,-3-1-13200 0</inkml:trace>
  <inkml:trace contextRef="#ctx0" brushRef="#br1" timeOffset="-58899.23">22542 1393 35935 0,'-7'-3'1600'0,"3"-1"320"0,2 3-1536 0,2 0-384 0,1 1 0 0,1 0 0 16,1-3-704-16,1 2-192 0,2 1-64 0,4-3 0 0,1 1 1152 0,4 1 208 16,0 1 48-16,1-3 16 0,0 1-336 0,0 1-128 15,1-2 0-15,0 1 144 16,-1 0-816-16,0 0-160 0,-1 1-48 0,0-1-13504 0</inkml:trace>
  <inkml:trace contextRef="#ctx0" brushRef="#br1" timeOffset="-58317">23271 998 17503 0,'-3'0'768'0,"1"-3"176"0,-1 3-752 0,2 3-192 0,0-3 0 0,0 1 0 0,-1 1 0 0,0 2 0 16,-2 2 0-16,-2 3 0 0,0 1 0 0,-3 2 0 15,0 1 128-15,0 0-128 0,1 2 0 0,-1-3 0 16,1 2 0-16,-1 1 0 0,3-2 1088 0,-3 2 176 16,1-1 32-16,-1-2 16 0,2 2-256 0,-1 1-48 15,1 1-16-15,-1 0 0 0,1 2-464 0,1 2-80 16,1-1-32-16,0-1 0 0,1-3-96 0,0 1 0 15,4-2-16-15,0-2 0 0,2 1 272 0,1-1 64 16,2-2 16-16,0 0 0 0,3 0-448 0,0-2-80 16,3 1-128-16,1-2 176 0,1-3-368 0,3 1-64 15,0-5 0-15,0 0-16 16,2-2-464-16,-1-2-96 0,2-2 0 0,-2-3-16 0,1-1 464 0,1 0 80 16,-2-2 32-16,1-1 0 0,-2 0 400 0,-1 1 96 0,-2-1 16 0,1-2 0 15,-3 2 640-15,-1-2 128 0,-2 1 16 0,0-2 16 16,-1 4-656-16,-2-3-128 0,0-1-16 0,-2 2-16 15,-3 2-224-15,-2-4 0 0,-1 1 0 0,-4-1 0 16,-2 0-192-16,-4 1-16 0,0 1-16 0,-5-2 0 16,1 4-32-16,-4 0 0 0,-5-4 0 0,-2-1 0 15,-2 3 576-15,0 0 128 0,-1-1 0 0,0 2 16 16,2 0 0-16,2 3 0 0,2 0 0 0,1 2-14928 16</inkml:trace>
  <inkml:trace contextRef="#ctx0" brushRef="#br1" timeOffset="-53011.96">22180 2964 21183 0,'-2'-3'1888'0,"-1"1"-1504"0,3 1-384 0,-1 1 0 0,1 0 752 0,-1 0 80 16,-2 0 0-16,-1-3 16 0,-1 2-256 0,-2 0-48 15,0 1-16-15,0 1 0 0,3 0-256 0,-1 2-48 16,2-3-16-16,1 1 0 0,2 1 112 0,1 1 32 16,0 1 0-16,3-2 0 0,0-1 512 0,0 4 96 15,3-1 32-15,-2 2 0 0,1 0-352 0,0 1-80 16,-1 0-16-16,-1 2 0 0,-1 3-352 0,-1-1-192 15,-2 4 192-15,-3 0-192 0,-2 1 0 0,0 4-304 16,-2-2 48-16,-1 1 0 0,0 1-112 0,-1-2-16 0,2 1 0 16,-2-2 0-16,3-2 384 0,0 1 0 0,1-1 0 15,0-2 0-15,2 0 0 0,1-3 160 0,1-2-32 16,-1-2-128-16,4-1 480 0,-2 0-16 0,2-3 0 0,0 0 0 16,2 1 48-16,0-2 16 0,1 1 0 0,0 1 0 31,0-3-1008-31,1-3-208 0,0 3-32 0,2 0-16 15,-2 0-1552-15,1 0-304 0,1-2-64 0,-1 2-5552 0,0-1-1120 0</inkml:trace>
  <inkml:trace contextRef="#ctx0" brushRef="#br1" timeOffset="-52685.73">22317 2720 22111 0,'-3'-6'1968'0,"0"0"-1584"0,2 4-384 0,2 2 0 0,-1-3 1664 0,0 2 256 16,0-3 64-16,0-2 0 0,-1-3-960 0,0-1-192 15,-1 2-48-15,1 0 0 16,0 2-960-16,1 1-192 0,-1 4-32 0,-1-2-16 16,1 2-864-16,0 2-192 0,1 2-16 0,-1 1-10608 0</inkml:trace>
  <inkml:trace contextRef="#ctx0" brushRef="#br1" timeOffset="-52347.86">22416 3008 24879 0,'3'-3'2208'0,"-1"-2"-1760"15,2 4-448-15,-2-2 0 0,2 3 1792 0,0 0 288 16,1-4 48-16,5 2 16 0,2-4-624 0,4 0-128 15,3 2-32-15,-2-2 0 0,1 2-1360 0,0 1-256 16,-1 3-64-16,-1-2-16 16,0 2-2560-16,-1 2-512 0,1 1-112 0,-1-2-9072 0</inkml:trace>
  <inkml:trace contextRef="#ctx0" brushRef="#br1" timeOffset="-51982.3">22417 3242 27647 0,'-2'-2'1216'0,"1"-2"256"0,1 4-1168 0,1-2-304 0,0 0 0 0,2 2 0 0,-1 0 1056 0,3-2 160 16,3-1 16-16,3 0 16 0,2-1-384 0,2-2-80 15,2 0-16-15,1 2 0 0,0-2-768 0,0 1 0 16,-2 1-192-16,0 2 48 15,0 0-1216-15,0 0-240 0,-1 2-64 0,-3 0 0 16,0 2-1344-16,0 2-256 0,-1-2-64 0,-1 0-5952 16</inkml:trace>
  <inkml:trace contextRef="#ctx0" brushRef="#br1" timeOffset="-51586.25">23058 2709 22111 0,'-3'-1'1968'16,"1"1"-1584"-16,0 4-384 0,0-2 0 16,1 2 832-16,-1-2 96 0,-2 5 16 0,-2 2 0 0,-2 5-144 0,-2 2-32 15,1 5 0-15,0-2 0 0,1-3-448 0,2 2-112 16,1-2-16-16,3 0 0 0,1 3-64 0,1-3-128 15,1 0 176-15,1 0-176 0,3 3 576 0,-1 1 0 16,2 1 0-16,-1 1 0 0,1 4-384 0,-1-1-64 16,0 1 0-16,-1-1-128 15,-2 3-320-15,1 0-160 0,-2 1-32 0,-1-1-13104 0</inkml:trace>
  <inkml:trace contextRef="#ctx0" brushRef="#br1" timeOffset="-49684.65">24654 4302 10367 0,'-8'-4'928'0,"2"1"-736"0,2 0-192 0,3 3 0 0,1-2 1616 0,-2 0 304 0,-1 0 48 0,-5-4 16 16,1 2 304-16,-2-5 48 0,2 2 16 0,2 1 0 16,1 1-880-16,2 0-160 0,2 2-32 0,1 0 0 15,3 0-752-15,0-1-144 0,4 2-16 0,1 0 0 16,0 0-368-16,3 0 144 0,2 2-144 0,1-4 128 16,4 4 176-16,-1-4 32 0,3 3 16 0,0 0 16 15,0 1 0-15,3-3 0 0,1 2 0 0,3 1 0 16,2 0 96-16,3 0 32 0,1 1 0 0,0 2 16 15,3-3-384-15,2 2-128 0,0 0 0 0,1 0 160 16,-3-1-160-16,-1 2-256 0,-2-3 64 0,1 0 32 16,-2 0-32-16,2 0-16 0,3-3 0 0,6 2 16 0,0 1 32 0,3-4 16 15,1 2 0-15,1 2 0 0,-1-4 144 16,-3 5 0-16,0-2-144 0,-2 1 144 0,1 0 0 0,1 0 0 16,6 0 0-16,0 0 0 0,2 1 0 0,0-1 0 15,-1 0 0-15,-3-1 160 0,-2 1-160 0,-2-2 0 16,1-1 144-16,1 2-144 0,1-1 208 0,3 2-16 15,1-4-16-15,1 1 0 0,0 0-48 0,-1-2-128 16,-3 1 192-16,0 0-64 0,-1 1-128 0,1 0 0 16,2-1 0-16,0-1 0 0,1 4 0 0,-2-2 0 15,1 0 0-15,-5-1 0 0,-3 2 0 0,-3-1 128 16,-5 2-128-16,-1-1 128 0,-1-2 272 0,1 1 48 16,3 0 16-16,1-1 0 0,3 2-16 0,0-2 0 0,-2 1 0 15,-2 1 0-15,-1 1-240 0,-2-2-48 0,-1 1-16 16,-1 1 0-16,-1-2-144 0,2-1 0 0,6 2 0 15,3-2 128-15,2 0-128 0,3-2 160 0,4 1-160 16,-2 2 160-16,-2-1-160 0,-1 0 0 0,-3-2-160 0,-1 1 160 16,-2 1 0-16,3 1 0 0,3-4 128 0,4 1-128 15,3 3 224-15,-1 0-64 0,-2-1-16 0,0 4 0 16,-4-2-144-16,-4-1 0 0,-4 2 0 0,1-4 128 16,4 0-128-16,4 0 0 0,4 2 144 0,3-4-144 15,3 4 0-15,-1-2 144 0,-1 1-144 0,-5 0 0 16,-4 1 128-16,1-4-128 0,5 1 0 0,3 0 0 15,1 2 0-15,3-2 0 0,-1 4 0 0,0-2 0 16,-4 4 0-16,1-2 0 0,-5-2 0 0,5 1 0 16,4 1 0-16,2 1 160 0,2-3-160 0,-1 4 128 0,-3 0 112 15,-5-3 16-15,-5 1 0 0,0 1 0 0,4-5-64 16,2 1-16-16,3 1 0 0,-1 0 0 0,-1 1-16 0,0-2 0 16,-3 3 0-16,0-3 0 0,-4 2-160 0,3-1 128 15,6-2-128-15,2 2 128 0,1 2-128 0,-2-2 0 16,-2 1 0-16,-6 1-176 0,-4 1 176 0,-1-4 0 15,2 4 128-15,3-3-128 0,0 3 0 0,1-1 0 16,0 2 0-16,-3 0 0 0,-6 0 0 0,-2 0-192 16,-3 3 32-16,-3-2 0 15,-3 2-288-15,-1-2-64 0,0 1-16 0,1 1 0 16,1 0-1104-16,-1 1-224 0</inkml:trace>
  <inkml:trace contextRef="#ctx0" brushRef="#br1" timeOffset="-48537.9">24818 4288 14735 0,'2'-2'1312'0,"-1"2"-1056"0,1-3-256 0,-1 3 0 0,-1 0 288 0,0 0 0 0,1 0 0 0,0-1 0 31,2-1-672-31,-3-1-144 0,0 0-32 0,0 3 0 0,0 0 176 0,0 0 48 0,-18-10 0 16,12 6 0-16,-1 1 528 0,-1 0 128 0,2 0 0 0,-1 1 16 15,1 1 288-15,-1-4 48 0,2 3 16 0,1 0 0 16,-3 1-416-16,2 1-80 0,-1-3 0 0,0 3-16 15,-1 0-176-15,-1 0 0 0,1 0 0 0,-3 0 0 16,0 0 0-16,-2 3 256 0,-2-3 0 0,-3 3-16 16,-4-1 144-16,-3 3 48 0,-2-2 0 0,-5 1 0 15,-2 1-304-15,-3-1-128 0,-2-1 0 0,-2 1 128 16,3 1-128-16,2-4 192 0,3 2-192 0,3-3 192 16,1 0 656-16,2 0 144 0,3-3 32 0,-2 2 0 15,0-3-160-15,0 2-32 0,0-2 0 0,-2 2 0 0,-2-2-320 0,-3 1-80 16,-3 0-16-16,-2 0 0 0,-1 0-176 0,0 0-48 15,1 1 0-15,-2 0 0 0,2-1-192 16,-1 0 0-16,-2 3 0 0,-1 0 0 0,2-2 0 0,-4 0 224 16,-3 0-64-16,-1 0-16 0,-1-2-144 0,3 0 0 15,3 0 0-15,4 2 0 0,4-2 0 0,2-2 0 16,4 4 0-16,0-2 128 0,4 1-128 0,0 0-224 16,2 3 48-16,0-4 16 15,-1 4-1200-15,2 0-240 0,3 0-64 0,-1 1-9344 16</inkml:trace>
  <inkml:trace contextRef="#ctx0" brushRef="#br1" timeOffset="-47746.15">24679 2370 9215 0,'-6'0'816'0,"1"0"-656"0,1 0-160 0,2 0 0 0,1 0 1040 0,-2 0 176 0,-2 0 48 0,-4-2 0 16,-2 1 112-16,-2 1 32 0,-3-3 0 0,0 3 0 15,0-1-928-15,-1 1-176 0,1 0-48 0,2 0 0 16,-3 0-416-16,1 0-96 0,0 1 0 0,1-1-16 15,-1 3 144-15,2-3 128 0,-3 3-192 16,1 0 192-16,-2-2 128 0,-1 4 144 0,0-1 32 0,-3 2 0 16,1 0-16-16,-1-2 0 0,0 2 0 0,-2-4 0 15,0 2 384-15,-2-1 80 0,-4-2 16 0,-1 1 0 16,-1 1 128-16,-3-2 16 0,-3 2 16 0,-4-3 0 16,0 1-400-16,-1 1-80 0,2 1 0 0,3-3-16 15,-1 1-240-15,3-1-64 0,3-1 0 0,1 1 0 0,2-3-128 16,-2 3 0-16,0 0 0 0,-4-2 0 0,1 4-144 0,-2-2 144 15,1 0 0-15,-2 3 0 0,2 0-224 16,-1 0 64-16,2 1 16 0,-2-1 0 0,0 2 144 0,-1-3 0 16,-2 0 0-16,-3 2 0 0,-5-2 0 0,-4 2 224 15,1 2-32-15,2-2 0 0,3 2 32 0,4 0 0 16,5-3 0-16,4 0 0 0,4 0-224 0,3-3 0 16,1 0 128-16,2-3-128 0,2 3 0 0,0-3 0 15,0 0 0-15,-1 3 0 16,1-4-368-16,0 4-112 0,1 0-32 15,1 0 0-15,1 0-560 0,-1 4-112 16,-1 2-32-16,2 1-9824 0</inkml:trace>
  <inkml:trace contextRef="#ctx0" brushRef="#br1" timeOffset="-46696.86">22222 4908 10127 0,'-4'1'896'0,"1"2"-704"0,0-3-192 0,3 2 0 0,0-1 1968 0,0 2 352 0,-1-2 80 0,-2 4 16 16,1 1 160-16,-2 2 48 0,1 1 0 0,0 3 0 15,1-3-1232-15,0 1-240 0,1 0-64 0,1 5 0 0,-1-5-384 0,0 0-96 16,-1 2-16-16,1 3 0 0,-1-4-448 0,-1 2-144 16,0 1 0-16,-1-1 0 15,0 0-832-15,-1 2-288 0,0-4-48 16,2 2-8320-16,-2-2-1664 0</inkml:trace>
  <inkml:trace contextRef="#ctx0" brushRef="#br1" timeOffset="-46444.68">22278 4652 17503 0,'-10'-9'1552'0,"4"6"-1232"0,1-2-320 16,1 1 0-16,3 3 1952 0,2-2 336 0,0 3 64 0,0-4 16 16,2 2-128-16,1-4-32 0,2 0 0 0,1 2 0 15,2 0-1952-15,1 2-400 0,1 2-80 0,0 2-14640 16</inkml:trace>
  <inkml:trace contextRef="#ctx0" brushRef="#br1" timeOffset="-45875.96">22492 4952 24879 0,'-7'-2'2208'0,"4"-1"-1760"0,2 2-448 0,2 1 0 0,1 0 1344 0,1 0 192 0,-1-2 48 0,2-1 0 0,2-2-656 16,4-1-128-16,5 0-32 0,3-3 0 0,6 2-224 16,-1-2-48-16,3 3-16 0,0-1 0 0,0 0 160 0,-1 5 48 15,-3-1 0-15,-1 3 0 16,-1 0-944-16,-1 3-176 0,-2 1-32 0,-2 2-15744 15</inkml:trace>
  <inkml:trace contextRef="#ctx0" brushRef="#br1" timeOffset="-45645.82">22529 5127 35935 0,'-4'-4'3200'0,"3"-1"-2560"15,1 4-512-15,1 1-128 0,1-3 208 0,1 3 32 0,-1-3 0 0,2-1 0 16,2-2 80-16,3 0 32 0,2-1 0 0,1 1 0 31,2 0-1488-31,1 2-288 0,1-1-64 0,3 2-16 0,-1 3-896 16,2-4-176-16,0 2-48 0,-1-1-9264 0</inkml:trace>
  <inkml:trace contextRef="#ctx0" brushRef="#br1" timeOffset="-45150.24">23098 4745 33167 0,'-2'-10'1472'0,"2"1"304"0,0 3-1424 0,0 1-352 16,2 2 0-16,-1 0 0 0,1 3 1232 0,1-5 176 0,2-1 48 16,2-2 0-16,4-4-752 0,3-3-128 0,3 1-48 15,0 1 0-15,2 0-528 0,1 1 0 0,0 0 0 0,-1 2 0 16,-1 0 128-16,0 4-128 0,3 0 0 0,0-1 0 15,0 2 0-15,0 4 0 0,-1 1 128 16,-1 0-128-16,-3 4 0 0,-3 2 0 0,0 0 0 0,-3 2 0 31,-2 0-576-31,-2 2-192 0,-1 1-16 0,-2 3-16 16,-3-2 64-16,-1 1 16 0,-2-1 0 0,-2 4 0 0,-1 0 288 0,-3 0 64 0,-1 0 16 0,-2 0 0 16,0 3-288-1,-4 0-64-15,0-1-16 0,-4-1 0 16,0 4 144-16,-1-2 48 0,0 1 0 0,-1-2 0 0,-2 5 176 0,1-5 32 0,-1 2 16 0,2-2 0 15,2-1-80-15,2-3 0 0,-1 2-16 0,2 1 0 16,1-4 400-16,2 2 128 0,2-3 0 0,2-2 0 16,2 0 512-16,3-1 128 0,2-3 0 0,1 1 16 15,2 0 560-15,2-1 128 0,1-3 0 0,1 2 16 0,2-1-608 16,1 2-128-16,2-4-32 0,4 2 0 0,0-2-176 0,2 0-32 16,3 1-16-16,0 0 0 0,2 0-336 0,0 2-160 15,-1 1 160-15,1 0-160 16,-1 3-1280-16,-1-3-336 0,2 4-80 0,1-1-14384 15</inkml:trace>
  <inkml:trace contextRef="#ctx0" brushRef="#br1" timeOffset="-43350.95">22577 5775 5519 0,'-20'-6'496'0,"7"2"-496"0,0-1 0 0,3 4 0 0,5-2 2944 0,3 2 512 0,-2 0 80 0,-4-1 32 15,-5-1-3824-15,-5 0-752 0,-3 0-144 16,-3 0-48-16,2-1 992 0,2 2 208 0,2-1 0 0,1 2 0 16,3 2 0-16,0 2 0 0,3-1 0 0,1-2 0 15,1 2-2208-15,1 0-336 0,0-2-64 0,2 0 32 0,0 3 3872 16,3-3 784-16,1-3 160 0,2 3 16 0,1-2 0 0,2 0 0 15,3-3 0-15,1 1 0 0,6-3-624 0,1 1-128 16,4 0-32-16,3 0 0 0,4 2-224 0,3-2-48 16,4 3-16-16,5 0 0 0,4 0-768 0,1 0-160 15,1 3-16-15,-1 0-16 0,0 1-224 0,-2-1 0 16,-4 2 0-16,-4-2 0 0,-2 0 0 0,3 0 144 16,4 0-144-16,4 0 192 0,1 0 64 0,4-2 32 15,-1 1 0-15,2-2 0 0,0-1-128 0,-2 1-32 16,-2-2 0-16,1 1 0 0,0 4 0 0,2-3-128 15,0 2 192-15,1 2-64 0,0 2-128 0,1 1 0 0,1 1 0 16,-2 2 0-16,-2 2 0 0,-4-2 0 0,-3 2-176 16,-2 1 176-16,-2-2 0 0,1 0 0 0,1-2 0 0,0 0-128 15,-2-3 304-15,1 0 64 0,0-3 16 16,-2-2 0-16,0 1 432 0,1-2 80 0,-3 1 32 0,0-2 0 16,-3 0-400-16,0 1-80 0,1 0 0 0,2-3-16 15,2 2-96-15,3-1-16 0,-1 1 0 0,-1 2 0 16,5 1-64-16,-1-2 0 0,2 3-128 0,-2 0 192 15,-2 3-192-15,-3 0 0 0,-2 1 0 0,-3 1 0 16,0 1 0-16,0-1 0 0,1 1 0 0,1 1 0 0,1-2 0 16,4-2 0-16,-2 0 0 0,3-3 0 15,0-3 0-15,1 1 0 0,-1-2 0 0,-1-2 0 0,-1 0 320 16,0 0 0-16,-2-1 16 0,-2 1 0 0,0 2-80 16,3-3-32-16,0 2 0 0,4 1 0 0,1 1-16 0,1-2 0 15,0 4 0-15,1-2 0 0,-1 3-208 0,0 0 0 16,-3 3 0-16,-2-2 0 0,-2 4 0 0,1-4 128 15,-4 4-128-15,3-4 0 0,3 4 0 0,2-4 0 16,1 3 0-16,2-2 0 0,1 1 0 0,-2 1 0 16,3-4 0-16,-2 0 0 0,-3-3 0 0,-2 2 0 15,-3-2 0-15,-1 0 0 0,0-1 0 0,-2-2 0 16,2 1 0-16,1 1 0 0,3-2 224 0,1-1 0 16,2 0 0-16,-1-1 0 0,3 2 32 0,-3 2 0 15,0-2 0-15,-1 2 0 0,-3-1-128 0,0 4 0 16,1-2-128-16,2 6 192 0,1-3-192 0,5 4 0 0,3-1 0 15,2 2 0-15,1 0 0 0,-2 0 0 0,-1-1 0 0,-3-2 0 16,-3-1 0-16,-3-2 0 0,1-1 0 0,0-2 0 16,2 2 256-16,5-6-64 0,1 0 0 0,2 1 0 15,2-3 208-15,-2 1 48 0,-2 0 0 0,-1-1 0 16,-5 0-256-16,0 1-64 0,-1 1 0 0,3 0 0 16,3 0 0-16,4 4 0 0,3 0 0 0,0 2 0 15,-2 4 0-15,-4 0 0 0,-3 2 0 0,-3 0 0 16,1 2-128-16,1 1 0 0,1 0-160 15,2-1 160-15,6 3 0 0,-1-3 0 0,3 0 0 16,0 0 160-16,-1-2-160 0,-3-1 0 0,-3-3-192 16,-2 0 192-16,1-5 0 0,3 1 0 0,7-2 0 0,0-2 0 15,0 0 192-15,0-1 128 0,-5 2 0 0,-2-3 16 16,-5 3-176-16,-2-1-32 0,-3 0-128 0,1 2 192 0,2 4-192 16,2-2 0-16,1 2 0 0,0 2 0 0,2 2 0 15,-2-1 0-15,-1 5 0 0,-4 1 0 0,1 1 0 0,-3 0 0 16,-3 0 0-16,0-1 0 0,6-1 0 0,0 0 0 15,2-2 0-15,5-1 0 0,4 2 0 0,2-3 0 16,-1-2 0-16,-4-2 0 0,-2 2 0 0,-2-6 0 16,-1 1 0-16,2-1 0 0,3-1 0 0,4 0 0 15,4 1 0-15,-2 0 0 0,-3 2 0 0,-1 2 0 16,-2-1 0-16,-3 3 0 0,-6 3 0 0,2-1 0 16,3 4 0-16,3-2 0 0,5 5 0 0,-2-2 0 15,2 2 0-15,-2-3 0 0,-2 4 0 0,-5-4 0 16,-2-2 0-16,-3-2 0 0,-2 2 0 0,2-4 0 15,4 0 0-15,3-4 0 0,4 2 0 0,1-2 0 0,-2-1 0 16,-3 0 0-16,-2 0 0 0,-1-1 0 0,-3 0 0 16,-2 0 0-16,-1 1 0 0,1-1 0 0,6-1 0 15,2 5 0-15,4-2 0 0,1 4 0 0,-5 2 0 16,-2 0 0-16,-2 2-128 0,-3 1 128 0,-1 1 0 16,-3-1 0-16,-3 0-240 0,1-2 64 0,-2 4 16 15,4-5 0-15,-1 2 160 0,1 0-160 0,0-2 160 0,1 2-160 16,-2-2-32-16,-1-2-16 0,-1 0 0 0,-2 0 0 15,-1-2-240 1,0-1-64-16,-1-2 0 0,-1 0 0 0,-1-1-64 16,-2-1 0-16,1-3-16 0,0-1 0 0,1 1-544 0,1-4-96 15</inkml:trace>
  <inkml:trace contextRef="#ctx0" brushRef="#br1" timeOffset="-38734.12">29965 1589 3679 0,'-1'0'320'0,"0"0"-320"0,1 0 0 16,0-3 0-16,0 3 1008 0,0 0 128 0,-1 0 16 0,1-2 16 0,-2 1 256 0,1-2 48 15,0 2 16-15,1 1 0 0,0 0-496 0,0 0-96 16,0 0-32-16,0 0 0 0,0 0 96 0,-1-21 32 16,-1 17 0-16,1 2 0 0,0 1 48 0,-1-2 16 15,-2 3 0-15,-1 0 0 0,-3 3-416 0,0-3-64 16,-5 3-32-16,0 1 0 0,-3-2-352 0,-4 2-64 16,-4 0 0-16,-4 1-128 0,-3-2 208 0,-2 0-64 15,-3 1-16-15,0-4 0 0,5 1 96 0,-1-1 16 16,2-1 0-16,2-2 0 0,1 2 256 0,4-2 48 0,2 3 16 15,3-2 0-15,-1 1-304 0,3 1-64 0,4 0-16 0,1 0 0 16,1 1 16-16,2-1 0 0,2 2 0 0,1-2 0 16,3 3-192-16,2-3 0 0,1 4 0 0,4-4 128 31,4 3-624-31,2-3-128 0,2 3-16 0,6-3-16 0,3 1 224 0,5-1 48 0,3 0 16 0,2-1 0 16,4 1 48-16,2-3 0 0,7 1 0 0,-1-2 0 15,0 3 128-15,-2-5 48 0,-1 3 0 0,-3-3 0 16,0 2 144-16,-3-2 0 0,-3 3 0 0,-2-4 0 15,-4 5 0-15,-3-2 0 0,-3 4 128 0,-3-2-128 16,-1 2-128-16,-3 0-112 0,-2 0-16 0,-3 0-7216 16,0 0-1440-16</inkml:trace>
  <inkml:trace contextRef="#ctx0" brushRef="#br1" timeOffset="-38064.1">30164 2227 2751 0,'3'4'256'0,"-1"-4"-256"16,0 1 0-16,-1-2 0 0,0 1 0 0,0 0 0 0,2 0 0 0,1 1 0 0,-1-1 1376 0,1 2 288 15,0-2 48-15,-2 0 16 0,-1 0-1056 0,-1 3-208 16,-2-3-32-16,-1 0-16 0,-2 0-48 0,1 1-16 16,-1 2 0-16,-3-3 0 0,1 3-592 0,-2 2-112 15,0-1-32-15,0 0 0 16,0 2-1136-16,0-4-224 0,1 2-48 0,-2-2-16 0,2 0 1808 0,0 0 528 16,-1 1 32-16,0-3 0 0,-1 1 2032 0,0 1 416 15,-1-2 64-15,-1 2 32 0,0 0-640 0,-3 2-128 0,0 1-32 16,0-2 0-16,-2 0-1472 0,-1 1-320 0,1-1-48 15,-1 0-16-15,-1 1-64 0,1-2-32 0,-2 2 0 16,1-4 0-16,-1 2 576 0,2 2 112 0,-2-2 32 0,3-2 0 16,-1 2-160-16,1-2-16 0,1 2-16 15,1-2 0-15,3 0-352 0,2-2-64 16,0 0-16-16,4 2 0 16,2-2-976-16,0-1-208 0,7 0-32 0,-1 0-14816 0</inkml:trace>
  <inkml:trace contextRef="#ctx0" brushRef="#br0" timeOffset="207.37">25937 6340 9935 0,'-7'4'896'16,"3"-3"-720"-16,-1 1-176 0,1 1 0 0,1-2 752 0,0 1 112 0,-3 5 32 0,-6-1 16 15,0 4 416-15,-2-2 80 0,3 2 0 0,3-4 48 16,3 1-112-16,2-4-32 0,4 0 0 0,2-3 32 0,1 1-912 16,2-1-176-16,2-1-48 0,2-2 32 0,1 1 48 0,3-2 16 15,1 0 0-15,0 1 16 16,1-2 720-16,0 1 144 0,1 0 32 0,1-1 16 0,-1 4-208 0,0-4-32 16,0 4-16-16,1-1 32 0,0 0-464 15,1 2-96-15,2 0 0 0,0-2 0 0,2 2-448 0,1 0 0 16,1 2 0-16,-1-4-128 0,1-1 128 15,0 2-128-15,1-1 128 0,-1-5 0 0,1 4-256 16,-1-3 48-16,3 2 16 0,-1-2 16 0,0-1-16 0,-2 1 0 16,0 1 0-16,-3 2 32 0,0 1 160 0,0-4 0 15,1 4 0-15,0-2 0 0,-1-1 0 0,2 1 0 16,2 1 0-16,-1-1 0 0,-1-2-320 0,2 1 64 16,0 1 16-16,1-3 0 15,1 2-1616-15,-1 1-336 0,-2-2-64 0,-2 2-9600 0</inkml:trace>
  <inkml:trace contextRef="#ctx0" brushRef="#br0" timeOffset="918.61">25848 7209 6447 0,'-5'-2'576'15,"0"2"-576"-15,2 0 0 0,2 0 0 0,0 0 160 0,0 0-160 0,-3 0 128 0,-2-3-128 16,-3 2 848-16,2 1 96 0,-1-2 16 0,2-2 0 16,2 1 768-16,2 1 144 0,2-2 48 0,1 0 0 15,3 1-48-15,1-2 0 0,2 1 0 0,1-2 0 0,1 2-512 16,3-2-96-16,0 0-32 0,2 0 0 0,0 2-288 0,2-2-64 16,4-3-16-16,2 2 0 0,6-2-160 0,1-1-48 15,5-2 0-15,3-1 0 0,4 1 368 0,2-2 80 16,4 0 16-16,-1 0 0 0,-1-1-512 0,-1 2-96 15,0-2-32-15,-1 1 0 0,1 2-256 0,-3-1-48 16,-1 1-16-16,-3 2 0 0,-1 4-160 0,-2-1-192 16,-3 2 32-16,-3 1 16 15,-3 4-1392-15,-4 0-256 0</inkml:trace>
  <inkml:trace contextRef="#ctx0" brushRef="#br0" timeOffset="1522.16">25827 7965 19343 0,'-4'-3'1728'0,"0"3"-1392"0,2-2-336 0,2 2 0 0,1 0 1296 0,0-1 192 0,-1-2 48 0,0-1 0 15,1-1-560-15,3-1-96 0,2-1-32 0,2 1 0 16,3-1-320-16,1-1-64 0,3 3-16 0,4-1 0 16,2-3-16-16,3 3-16 0,6-2 0 0,2 2 0 15,4 0 944-15,5 0 192 0,2 1 48 0,5-2 0 16,6 0-672-16,-1-3-128 0,4 1-32 0,-1-4 0 15,3 1-400-15,-3-1-96 0,0 1-16 0,-1 2 0 16,-4-2-496-16,-2-2-96 0,-4 3-32 0,-3 1 0 31,-4 0-1344-31,-1 4-272 0</inkml:trace>
  <inkml:trace contextRef="#ctx0" brushRef="#br0" timeOffset="2573.67">27367 8759 14735 0,'-3'-3'1312'0,"0"1"-1056"0,1 0-256 0,0 2 0 15,1-2 768-15,-2 1 112 0,-2-2 16 0,-4 0 0 16,-3-4-1712-16,-5 1-336 0,0-2-64 0,-3 0 0 0,1 3 768 0,-2 1 176 16,-3 1 16-16,-2-1 16 0,-4 2 1472 0,-2 2 304 15,-1 0 48-15,-4 0 16 0,-2 1-688 0,-3 0-128 16,0 3-16-16,-3-1-16 0,-4 0-352 0,-1 1-64 16,-2 2-16-16,-5 0 0 15,-1 0-800-15,-5-2-160 0,-3 2-48 16,-3 0 0-16,-2-2-368 0,2 2-80 0,2-3-16 0,-1 0 0 0,-2-3 1152 0,-1 0 128 15,0 0 80-15,0 0 16 0,1 0 1008 0,-3 0 208 16,-1 0 32-16,-1 3 16 0,1-3-528 0,0 4-96 0,0-2-32 16,1 2 0-1,1 2-1456-15,-1-2-288 0,0 2-64 0,0 0-16 16,5 0-960-16,-3 0-192 0,-1 1-32 0,-1-1-16 16,2-3 272-16,1 4 48 15,2-5 16-15,1 2-2240 0</inkml:trace>
  <inkml:trace contextRef="#ctx0" brushRef="#br0" timeOffset="2838.23">24317 8882 6447 0,'69'-8'272'0,"-17"0"80"0,0 2-352 0,-11 2 0 0,-12 2 0 0,-1-2 0 16,11 2 0-16,32-8 0 0,36 0 0 0,28-2 0 15,13-1 464-15,-2 1 128 0,-7 2 32 0,-7 4 0 0,-9 6 80 16,-6-3 0-16,-2 2 16 0,-2 2 0 0,-2 2-480 0,-1-1-112 16,2 2 0-16,2-4-128 0,1 0 256 0,3 0-64 15,4 0-16-15,0-4 0 0,3-2 512 0,0 0 96 16,1-3 32-16,-1-1 0 0,1 0 576 0,1-2 112 16,-1-3 32-16,3-1 0 0,5 3-928 0,0-6-176 15,-5-1-48-15,2 2 0 16,2-1-896-16,0-1-176 0</inkml:trace>
  <inkml:trace contextRef="#ctx0" brushRef="#br0" timeOffset="4151.33">27575 9695 19343 0,'-2'-3'1728'0,"0"2"-1392"0,2 1-336 0,0 0 0 0,2 0-336 15,-2-2-144-15,0-1-32 0,0-1 0 0,0 1 1248 0,0-6 240 0,-2 2 48 0,1-5 16 16,1 3 1040-16,-1-1 208 0,-2 0 32 0,1 0 16 16,-1 1-400-16,0-3-80 0,-2 4 0 0,-1 0-16 15,-1-1-640-15,-1 4-128 0,-2-1-32 0,0 0 0 0,-2 1-656 0,-1 1-144 16,0 4-32-16,-2-2 0 15,0 4-656-15,-1-2-144 0,-1 6-32 0,-1 1 0 16,0-1-864-16,-2 4-176 16,0 2-48-16,0 0 0 0,-1 4 848 15,0 0 160-15,2 1 48 0,-1 1 0 16,1 1 832-16,1-1 160 0,2 2 48 0,0-1 0 0,2-1-144 0,3 2-32 16,2-2 0-16,2-1 0 0,3 1-208 0,2-1-128 0,3 1 128 0,1-1-208 15,4 0-496-15,1-1-80 16,1 0-32-16,2-2 0 0,0 1 816 0,2-3 320 0,2 1 0 0,2-2-16 0,1 0 624 15,1-5 128-15,-1 1 32 0,0-4 0 0,-1 1-304 0,2-4-48 16,-1 0-16-16,0-3 0 0,-1-1-224 16,1 1-48-16,0-6-16 0,0-1 0 0,0 0 16 0,0-2 0 15,-1-3 0-15,-2 2 0 0,0-6 48 0,-2 3 16 16,0-4 0-16,-3 2 0 0,0-3-208 0,-1-2-48 16,-2 0 0-16,-3-2 0 0,2-3 0 0,-2-3 0 0,1-1 0 15,-3-3 0-15,1-6-256 0,-1-1 0 0,1-1 0 16,-1-3 0-16,-1 3 0 0,1-1-144 0,2 2 16 0,-1 4 0 15,2 1-80-15,0 1-16 0,1 2 0 0,1-1 0 16,-1-2 224-16,2 5-192 0,0 0 192 0,1 3-192 31,-2 7-480-31,0 3-96 0,-1 3 0 0,-1 5-16960 0</inkml:trace>
  <inkml:trace contextRef="#ctx0" brushRef="#br0" timeOffset="5155.41">27921 9881 38703 0,'2'3'3440'0,"-1"-3"-2752"0,1 1-560 0,0 2-128 0,0 0 0 0,0 2 160 0,2 3-160 0,2 7 160 0,2 4-288 0,0 7-64 16,0 8-16-16,-3 0 0 15,-2 1-256-15,-1 1-48 0,-4-4-16 0,0-1 0 16,-2-3 720-16,-1-3 160 0,-1-3 32 0,0-2 0 0,0-4 304 15,1-1 64-15,1-5 16 0,0-1 0 0,2-6-528 0,1 1-112 16,0-4 0-16,1-1-128 0,1-2 208 0,1-3-64 16,1-4-16-16,-1-2 0 0,2-4-128 0,1-3 192 15,1-6-192-15,0-3 192 0,2-8-192 0,0-5 160 16,3-3-160-16,-1-1 160 0,1 8-160 0,-1 3 0 16,3 5 0-16,-3 7 0 0,-2 8 0 0,1 6-176 15,0 4 176-15,-2 8-128 0,2 4 0 0,-1 3 0 0,0 7 0 16,2 2 0-16,-1 4 0 0,1 0 0 0,1 0 0 0,1-1 0 15,0-1 128-15,2-1 0 0,-2-1 0 0,0-5 0 16,1 1 0-16,-2-4 0 0,0-4 192 0,-1 0-64 16,0-4 64-16,-2-4 32 0,1 0 0 0,0-6 0 15,-2 0-64-15,1-2-16 0,-1-4 0 0,0-1 0 16,1-1 64-16,-2-4 16 0,1 0 0 0,0-5 0 16,0 1-224-16,-1 1 128 0,-1 1-128 0,1 2 0 15,0-1 128-15,-1 6-128 0,0 0 0 0,-1 3 144 16,0 4-144-16,-2 1 0 0,1 4 0 0,-1 1 0 15,1 0 0-15,-1 4 0 0,2-1 0 0,0 2 0 16,1 2 0-16,1-1 0 0,1-1 0 0,1 1 0 0,0-1 0 16,2-1 0-16,0-2 0 0,0-2 0 0,0 0 0 15,1 0 0-15,-1-2 0 0,-2 2 0 0,2-4 0 0,-1 4 0 16,0 0 128-16,-2 1-128 0,2 4 192 0,-2 5-64 16,1 2 0-16,-1 4 0 0,-1 3-128 0,0 3 128 15,1 4-128-15,-1 0 128 0,-1 1-128 0,1 2 0 16,-1-1 0-16,1-2 128 0,-1-1-128 0,0-7 0 15,0 2 0-15,0-5 0 0,0 1 0 0,0-5 0 16,0 0 0-16,0-4 0 0,-1-1-128 0,3-3-64 16,-2-1-16-16,0-4 0 15,0-1-560-15,-1-3-128 0</inkml:trace>
  <inkml:trace contextRef="#ctx0" brushRef="#br0" timeOffset="5581.55">29131 9930 29487 0,'-8'-2'1296'0,"2"2"288"0,1-2-1264 0,1 1-320 0,2 1 0 0,1 0 0 0,-2 0 448 0,0 1 16 0,-2 1 16 0,-5 2 0 0,-4 0 368 0,-3 5 80 0,-2-1 16 0,-2 3 0 15,-1 4-144-15,-2 1-32 0,1 3 0 0,-2 1 0 0,0 1-208 0,1 1-48 16,2 1-16-16,-1 1 0 16,5-1 128-16,0 0 16 0,4-2 16 0,2 1 0 0,4-4-368 0,2 0-80 15,3-1-16-15,2-3 0 0,2-1-192 16,3-2-160-16,1-1 32 0,3-2 0 0,2-3-64 16,3-2-16-16,0 0 0 0,3-3 0 0,2 0 80 0,3-3 128 15,1-4-208-15,1 1 80 0,5-3 128 0,-1-5 128 16,1 2-128-16,-2 0 176 0,-1-4-176 0,-5 1 0 15,-3 1-160-15,-5-3 160 0,-2 1-320 0,-2 0 48 16,-5 0 0-16,-3-3 0 0,-1 2 16 0,-4-2 16 16,-1 1 0-16,-3-1 0 0,0 1 784 0,-4 0 160 15,2 6 16-15,-1-3 16 0,-1 5-192 0,0 2-32 16,-1 0-16-16,2 4 0 0,1 2-496 0,2-2 0 16,3 4-128-16,1 0 128 15,4 0-1056-15,1 0-96 0,2 0-32 0,4 2-16704 0</inkml:trace>
  <inkml:trace contextRef="#ctx0" brushRef="#br0" timeOffset="6015.67">29697 10111 37775 0,'-9'-6'1664'0,"2"0"368"0,0 0-1632 0,0 2-400 0,4-1 0 0,0 2 0 16,1 0 688-16,-3-4 48 0,-3-3 16 0,-4-5 0 16,-5-5-288-16,-1-1-48 0,1 3-16 0,-2 2 0 0,-2 3-400 0,-2 6-144 15,-3 1 0-15,-2 6 0 16,-5 2-96-16,0 4-16 0,-3 2 0 0,2 4 0 0,-1 4 128 0,2 0 128 16,2 3-208-16,1 0 80 0,3 2 352 15,4 4 80-15,4-3 16 0,4 2 0 0,5 1-96 0,5-4-16 16,5 1 0-16,1 0 0 0,7-4-208 0,2 0 0 15,3 1 0-15,3-6 0 0,2 2 0 0,1-3 0 16,4 1 0-16,0-3 0 0,1-3 0 0,0 2 0 16,1-7-128-16,0 2 128 0,2-6 0 0,1 0 176 15,5-3-32-15,-4-2 0 0,0-3 48 0,-3-1 16 16,-4 0 0-16,-2-4 0 0,-4-1 176 0,-3 0 48 16,-2-5 0-16,-3-3 0 0,-2-4 112 0,-3-3 32 0,-2-7 0 15,-2-7 0-15,-2-4-128 0,-2-3 0 0,0-5-16 16,-1 0 0-16,0 0-432 0,-2 1 0 0,2 8 0 0,-2-1 0 31,-1-2-320-31,-1 3-160 0,0 7-32 0,-1 9 0 16,0 10-576-16,1 5-128 0,1 9-32 0,2 10 0 0</inkml:trace>
  <inkml:trace contextRef="#ctx0" brushRef="#br0" timeOffset="6424.52">29917 10095 35935 0,'-5'8'1600'0,"3"-6"320"0,-1 0-1536 15,2 0-384-15,2-2 0 0,0 0 0 0,1 0 512 0,0-2 48 0,2 0 0 0,1 0 0 0,3-2 128 16,2-2 16-16,2-3 16 0,0-1 0 0,3-2-576 0,-2-2-144 15,1 0 0-15,1-3 0 0,0-1 128 0,-1 1-128 16,0-2 192-16,-2 1-64 0,0-2-128 0,-4 5 0 16,-2-1 144-16,-1 3-144 0,-3 5 208 0,-4 3-16 15,-4 0-16-15,-5 4 0 0,-4 1-16 0,-3 3 0 16,-5 4 0-16,-1 0 0 16,-2 4-464-16,-3 3-80 0,-3 4-32 0,-1 5 0 15,-1 1 224-15,0 2 32 0,4 3 16 0,2 2 0 0,3 1 144 16,4-1 0-16,3 2 0 0,5 0 0 15,2-4 208-15,5-1 32 0,4-2 0 0,5-1 0 0,2-3-112 0,3-3 0 16,5 1-128-16,2-2 192 0,1-2-192 0,2-3-128 0,2 0 128 0,1-2-208 16,0-3-128-16,1-2-32 0,3-4 0 0,2-2 0 31,3 0-1376-31,1-6-288 0,3 3-48 0,-3-2-8480 0,-5 3-1712 0</inkml:trace>
  <inkml:trace contextRef="#ctx0" brushRef="#br0" timeOffset="6722.44">30386 9331 38703 0,'-6'3'3440'0,"1"-3"-2752"0,1 3-560 0,3-3-128 0,2 3 832 0,-1 1 128 0,-1-1 16 0,-2 6 16 0,0 7-304 0,-1 6-64 15,3 13-16-15,-1 7 0 0,2 14-448 0,0 2-160 16,2 7 0-16,-2 6 144 0,-2 0-144 0,2 2-224 16,0 3 48-16,-1-6 16 0,1 0 160 0,0-5-160 15,0-8 160-15,0-3-160 16,1-9-208-16,1-8-32 0,0-2-16 0,-1-7-12304 0,3 1-2448 15</inkml:trace>
  <inkml:trace contextRef="#ctx0" brushRef="#br0" timeOffset="7142.67">30908 9765 22111 0,'-7'5'1968'0,"5"-1"-1584"0,1-2-384 0,1-2 0 0,1 0 3152 0,1 0 560 15,2 0 96-15,4 0 32 0,3 0-1808 0,7-2-368 16,8-2-64-16,8-1 0 0,5-1-832 0,4-1-144 0,3-3-48 0,0 0 0 15,0 1-576-15,-3-3 0 0,-2 2 0 0,-2 1 0 32,-2 3-416-32,-1 0-96 0,-2 2-32 0,-5 0-18288 0</inkml:trace>
  <inkml:trace contextRef="#ctx0" brushRef="#br0" timeOffset="7417.17">30869 9979 32255 0,'-21'10'2864'0,"8"-1"-2288"0,2-3-576 0,4-2 0 15,5-2 2304-15,3-1 336 0,0 2 80 0,1-2 16 0,-1 4-1968 16,3 1-400-16,3 2-80 0,5 0-16 0,7-4-80 0,4-2-32 15,8 0 0-15,9-4 0 0,4 0-160 0,8-2 0 16,3-2 0-16,2 0 0 16,1 0-416-16,-1-3-160 0,-1 2-48 0,1-3-18192 15</inkml:trace>
  <inkml:trace contextRef="#ctx0" brushRef="#br0" timeOffset="8105.75">32257 9464 36863 0,'-2'3'3264'0,"1"1"-2608"0,0 1-528 0,0-4-128 15,1 3 960-15,-2 1 144 0,1 5 48 0,-1 2 0 16,-2 10-272-16,-1 4-48 0,-1 11-16 0,-1 5 0 16,-1 5-448-16,-1 0-96 0,0 4-16 0,-1 0 0 0,-1 2-256 15,-1 1-144-15,0 3 16 0,0-4 0 16,1-1-352-16,-1-2-64 0,4-6-16 15,-1-5-12256-15,2-6-2464 0</inkml:trace>
  <inkml:trace contextRef="#ctx0" brushRef="#br0" timeOffset="8536.18">32683 9601 39615 0,'-16'0'3520'0,"3"0"-2816"15,0 0-560-15,5 2-144 0,3 1 592 0,1-3 96 16,-1 1 16-16,-4 1 0 0,-6 5-432 0,-6 2-80 0,-3 8 0 0,-6 4-16 16,0 7-176-16,1 4 0 0,-1 5 0 0,3 5 0 15,2 7 256-15,3 1 32 0,2 3 0 0,4 3 0 16,4-2-32-16,4 0-16 0,4-6 0 0,3-5 0 15,5-4-240-15,3-5 0 0,3-4 0 0,1-3-160 16,2-7-64-16,0-2-16 0,5-2 0 0,0 1 0 16,6-5 240-16,0-2 0 0,5-2 0 0,2 0 0 15,3-2 144-15,1-4-16 0,0 1-128 16,1-3 192-16,-1-5-48 0,-1-2-16 0,-3-6 0 0,-3-3 0 16,-2-2 80-16,-5-7 16 0,-5-1 0 0,-2-5 0 0,-4-5-16 15,-5-5 0-15,-3-3 0 0,-3-6 0 16,-4-2 128-16,-4-4 32 0,-2-1 0 0,-2 0 0 15,-4 6 32-15,0 5 16 0,-1 4 0 0,-5 1 0 0,0 4-160 16,-3 4-48-16,-3 0 0 0,1 3 0 16,0 5-672-16,-1 3-144 0,1 3-32 15,0 3 0-15,4 6-688 0,-1 0-144 0,4 4-16 0,2 4-18080 16</inkml:trace>
  <inkml:trace contextRef="#ctx0" brushRef="#br1" timeOffset="19274.77">21856 14525 10127 0,'-4'0'896'0,"2"0"-704"15,1 0-192-15,-1-3 0 0,2 3 1488 0,0-1 272 0,-1 1 48 0,-1-2 16 16,-1-2-32-16,1-2-16 0,0 0 0 0,1-1 0 16,1-1-304-16,-1 0-64 0,2 2-16 0,-1-2 0 15,1 1-96-15,1 4-16 0,-1-4 0 0,0 5 0 16,0 1 144-16,1-2 32 0,0 3 0 0,1 0 0 15,-1 3-608-15,2 0-112 0,-2 1-32 0,1 1 0 16,0 3-368-16,0 0-80 0,-2 0 0 0,2 3-16 16,-1-1-16-16,-1 0 0 0,-1 3 0 0,2 4 0 15,-2-3 32-15,-3 5 16 0,2-1 0 0,-2-1 0 16,-2 4-144-16,1-1-128 0,-3 1 192 0,0-2-192 0,-1 3 176 16,1-2-176-16,-2 2 160 0,0-3-160 0,0 3 0 15,0-4 0-15,-1 5 0 0,0-1 0 0,-1 3 0 16,0-3 0-16,-1 1 0 0,1 2 0 0,-2 0-160 0,2-2-32 15,0 2 0-15,0-3 0 0,2-1-64 0,2-4-32 16,2-1 0-16,2-9 0 16,2-1-464-16,1-3-80 0,1-3-32 15,3-6-16912-15</inkml:trace>
  <inkml:trace contextRef="#ctx0" brushRef="#br1" timeOffset="19851.38">22462 14543 43311 0,'-3'2'3840'0,"0"-2"-3072"0,0 0-608 0,2-2-160 0,1 2-192 0,-1 0-80 0,0 0-16 0,-4 0 0 0,-2-2-2768 16,-1 4-544-16,-2 0-112 0,-4 3-32 0,1 0-432 16,-5 3-96-16,0 5-16 0,-3 0 0 0,-1 8 4288 0,1 1 832 0,0 3 192 0,1 1 16 15,1 3 2480-15,2 2 512 0,1-3 80 0,1 0 32 0,1-2-1888 16,2 3-368-16,1-3-80 0,2 1-16 0,2-4-1408 0,1 2-384 15,-1-3 0-15,4 3 0 0,1-3 160 0,1-2-160 16,4 1 128-16,-1-5-128 0,4-2 0 0,2-3 0 16,0 0 0-16,4 0-176 0,-1-3 176 0,1 0 0 15,2-1 0-15,-1-4 0 0,1 1 400 0,-1-1 64 16,2-1 16-16,0-2 0 0,0-2-192 0,1-1-32 16,0-1-16-16,1-2 0 0,1 0-80 0,0-4-16 15,1 0 0-15,-1-1 0 0,0 0-16 0,-1-5 0 16,0 1 0-16,-1-1 0 0,1-3 144 0,-3 0 32 15,1-2 0-15,-1-3 0 0,-2 1 0 0,-1-1 0 16,-1 2 0-16,-1 1 0 0,-1 1 16 0,-3 1 16 16,0 3 0-16,-1 0 0 0,-3 1 48 0,-1 2 0 15,-1 1 0-15,-3-1 0 0,1 1-128 0,-4-1-32 16,0 1 0-16,-3 2 0 0,2 0-96 0,-4 0 0 0,0-2-128 16,-3 2 192-16,0-2-192 0,-2 2 0 0,0 1 128 15,-2 2-128 1,1 1-320-16,-1-1-96 0,1 1-32 0,-1 0 0 15,3 2-576-15,1-2-128 0</inkml:trace>
  <inkml:trace contextRef="#ctx0" brushRef="#br1" timeOffset="26994.42">22709 13311 19343 0,'-5'0'1728'0,"2"0"-1392"0,1 0-336 0,4 0 0 0,-2 0 672 0,0-3 64 16,0 3 16-16,-2-2 0 15,1 0-1008-15,0 0-192 0,1-2-32 0,0 4-16 16,0 0-1232-16,0 0-240 0,0 0-48 0,0 0-16 0</inkml:trace>
  <inkml:trace contextRef="#ctx0" brushRef="#br1" timeOffset="27663.48">22698 13273 16575 0,'-2'-2'736'0,"0"1"160"0,1 1-720 0,0 0-176 0,0 0 0 0,1 0 0 0,0 0 1808 0,0 0 336 16,-2 1 64-16,2-1 16 0,-1 2-48 0,1-2-16 15,0 0 0-15,0 0 0 0,0 0-1008 0,0 0-192 16,0 0-32-16,0 0-16 0,0 0-16 0,0 0-16 0,0 0 0 0,0 0 0 15,0 0-240-15,0 0-64 0,0 0 0 0,0 0 0 16,0 0-272-16,0 0-64 0,0 0-16 0,0 0 0 16,0 0-96-16,0 0 0 0,0 0-128 0,-13-16 192 15,13 13-192-15,1-2 176 0,0 1-176 0,2 0 160 16,0-2 48-16,2 0 16 0,1-3 0 0,3 2 0 16,0-3-224-16,1-1 144 0,2-2-144 0,0 2 128 15,-1 3-128-15,1-1 0 0,0-1 0 0,2 0 0 16,-1 0 0-16,1 0 0 0,-1 2 0 0,1-2 0 15,0 0 0-15,-1 1 0 0,0 2 0 0,-2 2 0 16,-3 1 0-16,1 1 0 0,1 0 0 0,-1 3 0 0,0 3 0 16,0 3 0-16,-1-1 0 0,0 3 0 0,1 5 0 15,-1-1 0-15,0 4 0 0,-1-2 0 0,1 3-160 16,-2-3 160-16,0 2 0 0,-1 2-144 0,0-2 144 0,-1 0 0 16,-2 3 0-16,-1-4 0 0,1 1 0 0,-4 0 0 15,1 3 0-15,-3 0 0 0,0-4 0 0,-3 1 0 16,1 0 0-16,-2 0 128 0,-5 4-128 0,0 2 0 15,-2 2 0-15,-4 2 128 0,1 4-128 0,-3-2 0 16,0 3 0-16,-2-3 0 0,0 1 0 0,1-1 0 16,-2 1-128-16,2-3 128 0,0-2-256 0,-2-1 16 15,2-2 16-15,0-5 0 0,2-4 224 0,0-1 0 16,1-2 0-16,1-3 0 0,2 0 176 0,-2-6 16 0,2 3 16 16,2-6 0-16,-1 3-80 0,0-3 0 0,3-2-128 15,-1-3 192-15,2 2-192 0,0-4 0 0,1-1 128 16,1 0-128-16,2 0 0 0,1 0 176 15,2-2-176-15,2 2 160 0,2 1-160 0,1 3 128 16,1 1-128-16,3-4 128 0,1 4-128 0,3-3 0 0,0 3 0 16,1 2 0-16,2-2 0 0,2 2 0 0,2 2 0 0,2 2 0 15,3 0 0-15,3 2 0 0,2 2-144 0,0-2 144 16,1 2 0-16,0 2 0 0,0 4 0 0,-1-1 0 16,-2 1 0-16,-2 0 0 0,1 2 0 0,-1 0 0 15,-1 1 0-15,-2 0 0 0,1 1 160 0,0 1-32 16,-2-3 64-16,-2 2 0 0,1 0 16 0,-4-1 0 15,0-1-208-15,-1-1 0 0,-2 0 0 0,0-1 0 16,-2-3 0-16,1-1-208 0,-2-3 64 0,1 0 16 16,-1 1-576-16,1-4-96 0,-1 0-32 0,-1 0-18112 15</inkml:trace>
  <inkml:trace contextRef="#ctx0" brushRef="#br1" timeOffset="36693.74">22295 11892 4607 0,'-2'0'400'0,"-1"-1"-400"0,3 1 0 0,0-1 0 15,0 1 976-15,1-2 112 0,-1 0 32 0,0-2 0 0,2-2 176 16,0 0 48-16,2-4 0 0,1 0 0 15,0 1 768-15,0 1 176 0,0 0 16 0,-2 5 16 16,0-2-160-16,-1 4-48 0,-1-2 0 0,-1 6 0 0,0-2-832 0,-2 4-192 16,-1 1-16-16,1 1-16 0,-2 3-544 0,-1 1-96 15,0-1-32-15,0 3 0 0,0 0 16 0,1 2 0 16,-3 1 0-16,1 3 0 0,1-2-224 0,-1 4-48 16,0-1-128-16,1 2 192 0,-1 0-192 15,0 3 0-15,-1-3 0 0,1-1 0 0,0-1 144 0,0-1-144 16,2-3 128-16,0 0-128 0,2-4 480 0,1-2 16 15,-1 2 0-15,4-2 0 0,-1 0-272 0,1-1-48 16,2 0-16-16,0 0 0 16,3-1-608-16,1-3-128 0,0 1-32 0,1-2 0 15,1-1-1216-15,1-3-240 0,1 3-48 0,1-6-16 16,0 3 384-16,3-3 80 0,2-2 0 0,0 0 16 16,1-1-80-16,1-3 0 0</inkml:trace>
  <inkml:trace contextRef="#ctx0" brushRef="#br1" timeOffset="36941.42">22206 11635 29487 0,'-11'-6'1296'0,"3"0"288"0,2-1-1264 0,3 2-320 0,1 2 0 0,4 2 0 0,-1-4 896 0,-1-2 112 16,2-2 16-16,1-5 16 0,3-1-208 0,1-1-32 15,3 2-16-15,0 3 0 16,1 4-1120-16,0 2-240 16,-1 1-32-16,-1 4-14800 0</inkml:trace>
  <inkml:trace contextRef="#ctx0" brushRef="#br1" timeOffset="37271.06">22680 11911 23087 0,'-4'-3'512'0,"0"2"96"0,-1 1 32 0,3 0 0 0,1 0-512 16,1 0-128-16,0 0 0 0,-2 0 0 0,2 0 752 0,-1-2 112 0,2 2 32 0,-1 0 0 15,0 0-256-15,0 0-32 0,25-10-16 0,-15 7 0 16,2-1 496-16,2 1 112 0,1 0 16 0,2 0 0 15,0-4-480-15,3 2-96 0,-1 2 0 0,2 0-16 16,1 0-1312 0,0 1-256-16,-2 0-48 0,0 2-13600 0</inkml:trace>
  <inkml:trace contextRef="#ctx0" brushRef="#br1" timeOffset="37533.78">22561 12198 23951 0,'-1'1'1056'0,"1"-1"224"0,0 0-1024 0,1-1-256 16,0 1 0-16,2-2 0 0,2 1 896 0,1 1 128 0,5-4 32 0,4-2 0 15,7-2 304-15,1-2 64 0,3 0 16 0,-1-1 0 16,-1 1-896-16,-1 2-176 0,1 0-48 0,-2 0 0 31,-1 2-640-31,1 0-128 0,2 0-16 0,-3 0-14208 0</inkml:trace>
  <inkml:trace contextRef="#ctx0" brushRef="#br1" timeOffset="37819.45">23299 11629 28559 0,'-12'10'1264'0,"2"-4"272"0,0 0-1232 0,4 0-304 0,2-2 0 0,3 0 0 0,-2 2 336 0,0 2 16 16,-4 5 0-16,0 7 0 0,0-2 688 0,0 2 144 16,4 1 32-16,0-4 0 0,2 1-464 0,1-1-96 0,0 1-16 15,0-1 0-15,0 1-320 0,0 1-80 16,0 0-16-16,1 2 0 0,-1 2-224 0,0-3 0 0,1 2 0 16,2 2-16576-16</inkml:trace>
  <inkml:trace contextRef="#ctx0" brushRef="#br1" timeOffset="39014.48">25462 11769 34095 0,'-6'0'3024'0,"1"2"-2416"0,2-2-480 0,3 0-128 0,1-2-304 0,-1 2-80 0,-1 0 0 0,-1 0-16 0,-1-3 912 0,1 2 176 16,-1-2 32-16,2 0 16 0,0 0-736 0,1 3 0 15,-1 0-240-15,-1 0 64 0,2 3 384 0,-2-2 80 16,-2 4 16-16,0 2 0 0,1 2 336 0,-3 3 80 16,2 1 16-16,-4 3 0 0,1 1-432 0,0 4-96 15,-1 1-16-15,1 1 0 0,1-1-192 0,-2 0-288 16,2 3 64-16,1 0 16 16,0 0-432-16,1 0-64 0,2-1-32 0,1 0 0 15,1-1 32-15,1-2 16 0,3-1 0 0,-1-4 0 16,4-4-32-16,-1 0-16 0,1-4 0 0,2 0 0 15,1-4-144-15,0-1-16 0,1-3-16 0,0 0 0 16,0-3 368-16,0-1 80 0,0 1 16 0,0-3 0 16,0-1-384-16,-1-1-80 0,0 0-16 0,-1 0-9584 0</inkml:trace>
  <inkml:trace contextRef="#ctx0" brushRef="#br1" timeOffset="39263.33">25521 11427 22111 0,'-12'-6'976'0,"3"2"208"0,1 1-944 16,3 1-240-16,1 2 0 0,3 2 0 0,-2-1 752 0,-2 1 96 0,-1-2 32 0,-3 4 0 0,1-1 112 0,0 0 32 15,2 3 0-15,1-3 0 0,3 2-784 0,2 0-240 16,0-2 128-16,2 0-128 0,2-3-240 0,2 1-96 15,1 2-32-15,3-3-12224 0</inkml:trace>
  <inkml:trace contextRef="#ctx0" brushRef="#br1" timeOffset="40297.74">25834 11652 8751 0,'4'-16'192'0,"-2"3"32"0,1 0 16 0,-1 3 16 0,1 4-256 0,-1 4 0 0,1-4 0 0,2-4 0 15,2-3 1072-15,2-7 160 0,0 3 48 0,1 0 0 16,-1 4-144-16,-2 5-32 0,-2 4 0 0,0 2 0 31,-3 4-1792-31,-1 1-352 0,0 0-80 0,-2 3-16 0,0-2-208 0,-1 2-64 0,0-2 0 0,-2 1 0 16,0-1 2672-16,1-2 528 0,-1-1 96 0,2 2 32 0,-1-3 1424 0,1-3 304 16,0 2 48-16,1-1 16 0,1-1-1280 0,0 0-240 15,1-1-48-15,2-1-16 0,-1 0-720 0,1 0-160 16,1 1-32-16,-2-2 0 0,2 2-768 0,-2 2-176 15,2-2-16-15,1 2-16 0,-1 0-240 0,-1 1 0 16,1 1 0-16,1-1 0 0,0 1 0 0,1 0 0 16,0 0 0-16,0 0 0 0,2 0 0 0,-1 0 0 15,2 0 0-15,1-2 0 0,1 2 0 0,0-2 0 16,1 0 0-16,1 2 0 0,-2-3 0 0,0 2 0 16,0-1 0-16,-1-1 0 0,-1 2 0 0,-2 1 0 0,-1-3 0 15,-2 3 0-15,0 0 0 0,-2 3 0 0,1-3 0 16,-2 1 0-16,0 2 128 0,0-1 48 0,1 2 0 15,-1-2 0-15,0 2 80 0,2 2 0 0,-1-2 16 0,2 2 0 16,-1-2-272-16,2 1 0 0,0 0 0 16,0 0 0-16,1-2 0 0,1 0 0 0,-1-2 0 15,-1 2 0-15,0-3 0 0,0 0 0 0,-2 0 0 16,1-3 0-16,-1 2 0 0,-1 1 0 0,1-3 0 0,-2 3 160 16,0-2 32-16,0 2 16 0,-1-1 0 0,0 1 0 15,1 0-16-15,-1 0 0 0,0 0 0 0,0 1 0 16,0 1-64-16,2 1-128 0,-1 1 176 0,1-1-176 15,2 3 0-15,0 3 0 0,2 1 0 0,0-1 0 16,0 1 0-16,2 2-192 0,0-1 48 0,1 0 16 16,-1 2-16-16,0-4 0 0,1 1 0 0,-2 0 0 0,2-1 144 15,-3 1 0-15,0-4 0 0,-1 0 0 0,0-2 0 16,-2 2 0-16,-1-4 0 0,-1 2 0 0,2-1 128 16,-3 0 16-16,1 1 0 0,-1 0 0 0,1 1-16 0,1 2 0 15,-1 2 0-15,0 1 0 0,0 2-128 0,0 2 0 16,1 3 0-16,-1-1 0 0,0 3-272 0,-1 3 16 15,1 0 0-15,2 0 0 0,-2-2 16 0,-1 1 16 16,0-1 0-16,-1-1 0 0,1-1 224 0,-1-2 0 16,1 0 0-16,-2-2 0 0,1 1 0 0,-1-3 0 15,0 0 0-15,1-2 0 0,-1 3 0 0,-1-6 160 16,1 3-160-16,-2 1 128 0,-1-1-128 0,0 0 0 16,0-1 0-16,-1-3 0 0,-1 1-144 0,-1-1-64 15,0 3-16-15,-4-4 0 0,1 1 96 0,0-1 128 0,-1-1-208 16,-2-1 80-16,2 0-32 0,0-3 0 0,-2 2 0 15,0-2 0-15,-1 0 32 0,1-2 0 0,-1 2 0 16,0 0 0 0,0-3-288-16,2 2-48 0,1-1-16 0,4-1 0 0,2 2 144 0,2-1 16 0,1 2 16 15,2-4 0-15,1 4 624 0,3-5 112 0,0 4 16 0,4-3 16 16,0 2-208-16,2-2-64 0,3 1 0 0,0-3 0 16,3 2-192-16,1 1 176 0,3-3-176 0,1-1 160 15,2 2-160-15,1 2 128 0,2-5-128 0,-1 3 128 16,-2 4-128-16,1-1 0 0,0 2 0 0,0 0 0 15,-1 2 0-15,1 2 0 0,-2 0 0 0,-3 2 0 16,1 2 0-16,-2-1-176 0,-1 2 176 0,-1-2-192 16,-2 0-160-16,1 2-32 0,-2-3-16 0,1 0 0 15,-2 0-288-15,0-2-48 16,1 2-16-16,1 0 0 0,-1-2-1232 0,-1 2-256 0</inkml:trace>
  <inkml:trace contextRef="#ctx0" brushRef="#br1" timeOffset="40717.61">25794 11872 2751 0,'-8'-6'256'0,"2"1"-256"0,1 2 0 0,1 1 0 0,1 0 3136 0,2 2 592 0,1 0 112 0,-2-4 32 15,-2 2-1616-15,-1-2-320 0,1-1-64 0,-1 4-16 16,3-3 256-16,0 3 32 0,-1 0 16 0,3 1 0 15,-1 0-992-15,1 0-192 0,1 1-32 0,0 0-16 16,2 0-288-16,-1 2-64 0,3-3-16 0,0 0 0 16,1 1-144-16,2-2-32 0,-1 1 0 0,2-3 0 15,1 1-144-15,1-2-48 0,1 0 0 0,2-2 0 16,1 0-384-16,2 0-96 0,3-2-16 0,1 2 0 16,1 0-896-1,0 1-176-15,2 1-32 0,-2 2-8848 0,0 2-1776 16</inkml:trace>
  <inkml:trace contextRef="#ctx0" brushRef="#br1" timeOffset="41055.67">25735 12089 24879 0,'-9'5'1088'0,"5"-5"256"0,-1 3-1088 0,1-3-256 0,4 0 0 0,0 0 0 16,0 0 448-16,0 0 16 0,1 0 16 0,0 0 0 15,3-2 32-15,1-2 0 0,0 1 0 0,2-1 0 16,2-1 320-16,1 1 80 0,0-2 16 0,2 0 0 16,2-2-352-16,2 2-64 0,1-2 0 0,3-1-16 15,3 1-896 1,2-1-176-16,5 0-48 0,1 2-13680 0</inkml:trace>
  <inkml:trace contextRef="#ctx0" brushRef="#br1" timeOffset="42713.78">26050 13182 35935 0,'-3'0'3200'0,"0"0"-2560"0,2 0-512 0,1-3-128 16,0 3-960-16,0 0-224 0,-1-1-32 0,-2-1-16 15,1-2 1232-15,-1 2 464 0,2 0-16 0,-1 2 0 0,0-2 576 0,1 2 96 16,0 0 32-16,0 2 0 0,-1-2-208 0,0 4-48 16,1 0 0-16,0 2 0 0,-2 0-592 0,1 0-128 15,-1 3-32-15,1-2 0 0,-1 2-144 0,-1-2 192 16,1 2-192-16,-2 1 192 0,1-4-16 0,-1 0 0 16,1 1 0-16,1-4 0 0,0 0 144 0,1-3 16 15,1 1 16-15,-1-1 0 0,1 0-176 0,0 0-48 16,1 0 0-16,0 0 0 0,0 0 64 0,-1-1 16 15,1 1 0-15,-2 0 0 0,1 0-80 0,0 0-128 16,0 0 176-16,1 0-176 0,0 0 144 0,0 0-144 16,0 0 0-16,0 0 144 0,0 0-144 0,0 0 0 0,0 0 0 0,0 0-176 15,0 0 176-15,0 0 0 0,0 0 0 0,0 0 0 16,0 0 0-16,0 0 0 0,0 0 0 0,0 0 0 16,0 0 0-16,0 0 0 0,0 0 0 0,3 18 0 15,-3-14 0-15,-1-3 0 0,0 4 0 0,-2-1 0 16,1 2 0-16,-2 3 0 0,2-2 160 0,-3 2-160 15,0 1 0-15,0 0 0 0,-1 4-176 0,0 0 176 16,-1 2-320-16,-1 3 48 0,0 0 16 0,0 2 0 16,-1 2 0-16,0-3 0 0,2 1 0 0,-1 1 0 15,2-4 256-15,1-2 0 0,0-2 0 0,2-2 0 16,0 1 0-16,1-5 0 0,1 0 160 0,-1-2-32 16,2-2-128-16,0 1 0 0,0-5 128 0,0 3-128 15,2-3 0-15,-1 3 0 0,0-3 0 0,1 0-128 0,1 1 128 16,1-1-192-16,1 0 192 0,1 0-192 0,2-1 192 15,4 1 0-15,0-3 0 0,3 0-128 0,1-4 128 0,2 5 0 16,0-2 0-16,3 2 0 0,1-4 0 0,1 2 0 16,1 0 0-16,-2 2 128 0,-1-2-128 0,-1 4-240 15,0 0 64-15,-4 0 16 0,0 0-64 0,-2 0-16 16,-2 1 0-16,-1 2 0 16,0-3-144-16,-1 0-48 0,1 2 0 0,0-4 0 15,2 2-1456-15,-1-3-288 0,0 0-64 16,0-1-13200-16</inkml:trace>
  <inkml:trace contextRef="#ctx0" brushRef="#br1" timeOffset="43022.78">26378 13156 32255 0,'-11'4'2864'0,"2"-4"-2288"0,1 2-576 0,1-2 0 16,5 1 2176-16,1 2 336 0,-2-1 64 0,0 0 16 16,-4 3-1872-16,-1 2-368 0,-1 5-80 0,-1 7-16 0,2 3-256 0,-2 3 0 15,-1 7 0-15,-1 3 0 0,4 3 0 0,-5 3-224 16,3 6 32-16,-1-1 16 0,3 3 176 0,-2-1 0 15,2-1 0-15,2-5-128 0,3-2-32 0,-1-8 0 16,3-1 0-16,1-8 0 16,0-2-880-16,1-3-176 15,1-3-48-15,1-6-15776 0</inkml:trace>
  <inkml:trace contextRef="#ctx0" brushRef="#br1" timeOffset="43495.34">25234 14240 24879 0,'-2'-2'2208'0,"2"1"-1760"0,0-2-448 0,0 3 0 15,1 0 1696-15,2 0 256 0,-1 0 48 0,3 0 16 16,2 0-256-16,6 0-48 0,4 3-16 0,3-2 0 15,7 1-688-15,4-2-144 0,5 2-32 0,8-2 0 0,5-2-208 0,5-1-48 16,5-3-16-16,3-3 0 0,4-1-304 0,2 0-64 16,3 1-16-16,5 1 0 0,-2 0-176 0,-1 2 160 15,1 0-160-15,-6 2 160 16,-6 4-544-16,0 2-128 0,2 4 0 0,0 0-16 0,-5 3 144 0,-6-3 16 16,-1-3 16-16,-5 4 0 0,-4-5 48 0,-2 2 16 15,-4-4 0-15,0 0 0 16,1-3-896-16,3 0-176 0,-3-1-48 0,0-2-14944 15</inkml:trace>
  <inkml:trace contextRef="#ctx0" brushRef="#br1" timeOffset="43806.54">25797 14608 15663 0,'2'3'1392'0,"0"0"-1120"0,-2 1-272 0,0-2 0 15,1 1 4400-15,0 0 816 0,0 3 160 0,1 1 48 16,0 5-4848-16,2 8-960 16,1 5-192-16,-2 3-32 0,0 4 288 0,-1-1 48 0,-2 4 16 0,-2-3 0 0,-2 4 0 0,-2 1 16 15,-1-3 0-15,-1-1 0 0,2-3 240 16,-1 0 0-16,-1-1 192 0,1-2-9472 16,1-2-1872-16</inkml:trace>
  <inkml:trace contextRef="#ctx0" brushRef="#br1" timeOffset="44238.03">26478 14589 18431 0,'-7'6'1632'15,"-1"-1"-1312"-15,1 0-320 0,1 0 0 0,1-1 3328 0,1 0 576 16,-1 2 128-16,-3 4 32 0,-5 5-2464 0,-5 9-480 0,-3 2-96 16,0 6-32-16,0 2-32 0,2-2-16 15,4-1 0-15,0-3 0 0,4 2-304 0,1-3-64 0,3-1-16 0,1-4 0 16,3-3-224-16,2-2-32 0,2 1-16 0,3-5 0 16,2 0-288-16,2-1-224 0,3-2 32 0,1-2 16 15,2-1-320 1,2-4-64-16,1-1-16 0,5-4 0 0,3-1 64 15,1-4 0-15,2-1 0 0,3-5 0 0,2 0 640 0,0-6 128 0,2-2 16 16,-3 1 16-16,0-2 96 0,-4 0 0 0,-3-4 16 0,-3 4 0 0,-6-2-32 16,-2 1-16-16,-4 0 0 0,-3 1 0 0,-4 0-64 15,-3 1-16-15,-4 1 0 0,-2 2 0 0,-3-2 16 0,-4 1 0 16,-2 1 0-16,-4-5 0 0,-2 5 32 0,-2-4 0 16,-3-1 0-16,0 4 0 0,0 0-128 0,0 1-32 15,1-1 0-15,3 5 0 0,2 0-448 0,3 4-96 16,1 1 0-16,3 2-16 15,2-2-304-15,0 1-64 0,1 2-16 0,1-2-18256 16</inkml:trace>
  <inkml:trace contextRef="#ctx0" brushRef="#br1" timeOffset="44937.51">28758 11809 10127 0,'-2'4'896'0,"-3"-1"-704"0,-1 0-192 0,1 0 0 16,1 0 6224-16,2 0 1216 0,-1 1 240 0,-3 2 64 15,-1 4-5488-15,-3 2-1088 0,-1 0-208 0,1 4-64 16,1 1-752-16,3-1-144 0,2 2 0 0,-1-2 0 16,3-1-640-16,-1 1-64 0,1 0 0 0,-1 0 0 15,1 3-96-15,-1-3-32 0,2 2 0 0,-1 0 0 16,0 0-320-16,1 1-80 0,1-4-16 16,0 1-8544-16,1-5-1696 0</inkml:trace>
  <inkml:trace contextRef="#ctx0" brushRef="#br1" timeOffset="45128.25">28899 11639 40543 0,'-17'-13'1792'0,"4"3"384"0,0 1-1744 0,5 4-432 16,3 3 0-16,3 0 0 0,0 2 0 0,-2-4 0 15,-3 2-192-15,-2-4 192 16,0 2-1408-16,1 1-144 0,2 2-48 0,-1 1 0 15,4 1-1056-15,-1 2-224 0,1 1-32 0,2-2-16 0,1 2 2064 0,0 2 416 16,0-4 64-16,3 5-9856 0</inkml:trace>
  <inkml:trace contextRef="#ctx0" brushRef="#br1" timeOffset="45323.67">29437 11765 7359 0,'-5'4'656'0,"0"-2"-528"0,1-2-128 0,1 0 0 16,2-2 7264-16,2 2 1424 0,0-4 272 0,1-1 64 0,0-1-7040 15,2-2-1408-15,3-4-272 0,3-2-64 16,2 2-944-16,3 1-176 16,3 0-32-16,0 2-16 0,1 5-1248 0,-2-1-256 0,-1 4-64 0,-2 2-11616 15</inkml:trace>
  <inkml:trace contextRef="#ctx0" brushRef="#br1" timeOffset="45520.61">29059 12091 3679 0,'-4'3'320'0,"2"-3"-320"16,1 0 0-16,3-3 0 0,3 0 7840 0,2-1 1504 15,2-2 288-15,5-3 64 0,8-1-7984 0,10-6-1712 0,10-3 0 16,8-2-352 0,3 2-1344-16,1 3-272 0,5 0-48 0,0 6-12672 0</inkml:trace>
  <inkml:trace contextRef="#ctx0" brushRef="#br1" timeOffset="46118.99">29975 11370 43311 0,'-1'0'1920'0,"0"-2"384"0,1 2-1840 0,1-1-464 0,0 1 0 0,3 0 0 0,0 0 0 16,3-3 0-16,4 3 0 0,5-4 0 0,8 2 448 0,4-2 64 16,4 1 0-16,2-4 0 0,0 1-512 15,1 0 0-15,-2 0 0 0,1 2 0 0,-2-2-192 0,-4 1 32 16,1 4 0-16,-3-2 0 0,0 0-32 0,-5 3-16 16,-1 3 0-16,-6 0 0 0,-1 0-16 0,-6 4 0 15,-2 1 0-15,-4 2 0 0,-2 3 224 0,-4-2-192 16,-2 4 192-16,-3-2-192 0,-4 4 192 0,-1 0 0 15,-1-1 0-15,-1 2 0 0,0-2 144 0,-1-2-144 0,1-2 0 16,2 1 144-16,0-5-144 0,2 0 0 0,-1-2 0 0,3 0 0 16,1-2 0-16,3 1 0 0,-1-2-192 0,3-1 192 15,0 0-256-15,3 1 80 0,1-3 16 16,1 1 0-16,1 1 160 0,0 1 0 0,3 0 0 0,2 0-128 16,2 3 128-16,1-2 0 0,3 2 0 0,0 0 0 15,2 0 0-15,2 2 0 0,0 0 0 0,2 5-128 16,0-3-64-16,-1 3 0 0,0 2 0 0,0 1 0 31,-3 0-208-31,-3-1-48 0,-2 1-16 0,-4 0 0 16,-3 0 304-16,-2-1 160 0,-1 1-160 0,-1 0 160 0,-2-2 416 0,-1 1 176 0,0 1 48 15,0-4 0-15,1 4-336 0,-1-2-64 0,2 1-16 0,-2-3 0 16,0 2-96-16,0 1 0 0,0-2-128 0,-1 2 192 16,-2-1-192-16,0 0 0 0,-2-1 0 0,-1 0 0 0,-2 2 192 15,0-4-64-15,-2 2-128 0,-3-1 192 0,0 0 32 0,-3-3 0 16,0 1 0-16,-4-3 0 0,-1 2-368 0,-2-3-80 15,-3 0-16-15,-1-2-18976 16</inkml:trace>
  <inkml:trace contextRef="#ctx0" brushRef="#br1" timeOffset="46760.71">32023 11835 15663 0,'-6'0'1392'0,"1"0"-1120"0,1 3-272 0,2-3 0 0,-1 0 1760 0,1 0 288 0,-4 1 64 0,-4 1 16 0,-4 2 416 0,-2 2 80 0,-1 1 0 0,1-1 16 15,1 2-336-15,2 0-64 0,2 0 0 0,4 0-16 16,-1 1-1200-16,5 0-256 0,1 4-32 0,1-3-16 16,2 2-400-16,2 0-96 0,2 2-16 0,0 1 0 15,1 1-208-15,1-1 0 0,2 1 0 0,1 0-160 16,1-2-336-1,0 0-64-15,3-1-16 0,-1-1 0 0,2-2-880 0,0-4-176 0,1 0-32 16,0-2-16-16</inkml:trace>
  <inkml:trace contextRef="#ctx0" brushRef="#br1" timeOffset="46955.58">32019 11421 41471 0,'-17'-2'1840'0,"6"0"368"0,3 2-1760 0,5 0-448 16,1 0 0-16,2 0 0 15,2 2-544-15,-2-2-192 0,0 2-32 0,1 1-16 16,0-2-2912-16,2 4-576 0,0-2-112 0,2 4-32 0</inkml:trace>
  <inkml:trace contextRef="#ctx0" brushRef="#br1" timeOffset="47398.05">32404 11712 41471 0,'-1'0'3680'0,"1"0"-2944"0,2 0-592 0,1 0-144 0,0 0 0 0,0-3-256 0,3 2 64 0,1-2 16 16,4 0-272-16,3-2-48 0,3 0-16 0,1-1 0 0,0-1 512 0,0-1 160 15,0 0 0-15,-1 0 0 0,1 2 80 0,-1-1 16 0,-1 0 0 16,-1 2 0 0,0 1-736-16,-3 1-144 0,-1-2-16 0</inkml:trace>
  <inkml:trace contextRef="#ctx0" brushRef="#br1" timeOffset="47601.52">32422 11923 43311 0,'-11'6'1920'0,"3"0"384"16,0-2-1840-16,6 0-464 0,2-2 0 0,1 2 0 0,1-1 0 0,1-2 0 0,2 4-128 0,2 1 128 15,4 0-640-15,4-1 0 0,4 0-16 0,1-1 0 16,2-2-1968-16,0-2-384 0,2 0-64 0,-1-2-32 0</inkml:trace>
  <inkml:trace contextRef="#ctx0" brushRef="#br1" timeOffset="47962.16">33068 11393 40543 0,'-20'6'1792'0,"5"0"384"0,0 0-1744 0,5 0-432 16,4 1 0-16,9-7 0 0,-3 3 176 0,-6 6-48 0,-6 7-128 15,-2 4 192 1,-2 6-864-16,1-2-176 0,1 1-48 0,3-3 0 15,1 1-16-15,1-4-16 0,3 0 0 0,1-3 0 0,3-1 480 0,1-1 80 0,1-3 32 0,1 0 0 16,0 0 736-16,3-5 160 0,0 2 16 0,2-2 16 16,1-3 480-16,2 2 80 15,2-5 32-15,2 2 0 0,4-2-544 0,4-2-128 0,2 0 0 0,6-2-16 16,0 2-688-16,3-2-144 0,2-2-32 0,-1 0 0 16,-1 2-1264-16,2-2-256 0,2 0-48 15</inkml:trace>
  <inkml:trace contextRef="#ctx0" brushRef="#br1" timeOffset="48218.01">33268 11253 41471 0,'-5'4'3680'0,"2"2"-2944"16,1-3-592-16,2 2-144 0,2-1 0 0,-2 0 192 16,0 4-192-16,-3 6 192 0,-1 5-192 0,-1 7-224 0,-1 5 48 0,-1 3 16 15,-1 2-32-15,0 4-16 16,-1 0 0-16,-1 5 0 0,-1-1 208 0,0 1 208 0,-1-1-32 16,0-2-16-16,1-1-160 0,0-4 192 0,0 1-192 15,1-3 192 1,0 2-1280-16,2-2-256 0,1-6-64 0</inkml:trace>
  <inkml:trace contextRef="#ctx0" brushRef="#br1" timeOffset="48994.71">28127 12664 21183 0,'18'-8'1888'0,"2"0"-1504"0,-3 4-384 0,-3 2 0 0,-2 4 320 0,10-6 0 15,19-2 0-15,25-3 0 16,27-4-720-16,14 2-160 0,2 0-16 0,-3 4-16 16,-2 1 1264-16,-2 4 256 0,-2-2 48 0,-4-1 16 0,-7 1 112 0,1 1 32 0,2-3 0 0,-1-3 0 15,0-2-880-15,-3-2-256 16,-4-1 128-16,-2-3-128 15,3 1-1472-15,0 0-352 0,-2 0-80 0,-2 8-16 16</inkml:trace>
  <inkml:trace contextRef="#ctx0" brushRef="#br1" timeOffset="49458.16">31596 12447 43311 0,'14'-5'3840'0,"-2"2"-3072"0,-1 3-608 0,-2 0-160 16,0 0-1232-16,2-3-288 0,9 2-48 0,13-4-16 0,14-1 1824 0,10 1 352 0,11 0 80 0,2 1 16 16,-2 2-368-16,-2 1-64 0,-2 4 0 0,-2-3-16 15,-5 4-240-15,-1-2 128 0,1 2-128 0,-1 0 0 16,3 1 0-16,-1-1 0 0,1-1 0 0,-1 2 0 16,-1-5-1216-1,-3 0-192-15,-2-2-48 0,2-2 0 0,5-5-1040 16</inkml:trace>
  <inkml:trace contextRef="#ctx0" brushRef="#br1" timeOffset="49995.05">24836 12613 28559 0,'20'-12'2544'0,"0"2"-2032"0,-1 6-512 0,-4 0 0 15,0-1-544-15,7-1-208 0,19-5-32 0,25-7-16 16,20-7 1136-16,13-1 240 0,8 4 32 0,-2 3 16 16,-6 9-224-16,-8 5-32 0,-6 4-16 0,-2 5 0 0,-2-2-352 0,-3 4 0 15,-1 2 0-15,-1 0 0 16,-3 5-560-16,-3-6-80 0,-2 2 0 0,0 1-11648 15</inkml:trace>
  <inkml:trace contextRef="#ctx0" brushRef="#br1" timeOffset="50516.9">22075 12705 38703 0,'-6'-2'3440'0,"2"2"-2752"16,4 0-560-16,4 0-128 0,-1-1 704 0,4 0 96 0,1-2 32 15,6-3 0-15,8-1-640 0,9-8-192 0,7-1 128 0,6-3-128 16,6 0 0-16,7-2 0 0,9-2-128 15,7 0 128-15,7 1-128 0,4-3 128 16,0-1 0-16,8 1-144 0,12 0-96 0,6 3-16 0,6 2 0 16,6-1-17888-16</inkml:trace>
  <inkml:trace contextRef="#ctx0" brushRef="#br1" timeOffset="52803.42">29345 13192 40543 0,'-8'-4'3600'0,"4"2"-2880"0,3 0-576 0,2 2-144 15,1-2 208-15,-1 2 16 0,-2-4 0 0,-1 1 0 16,0-2-32-16,1 1 0 0,-2-2 0 0,1 3 0 16,-1 2 0-16,0 5-16 0,-2 2 0 0,-3 6 0 15,0 8 128-15,-2 7 16 0,-1 5 16 0,-2 3 0 0,0 3-336 0,-1 4 0 16,2 4 0-16,1 0 0 0,1 1-272 0,0-3 16 15,4 0 16-15,1-8 0 0,3-3 112 0,4-3 128 16,4-3-208-16,2-5 80 0,5-3-128 0,2-3-32 16,3-4 0-16,2-2 0 15,1-3-160-15,1-2-16 0,2-1-16 0,2-4 0 16,0 0-96-16,1-4 0 0,3 2-16 0,-3-2 0 0,0-1 416 0,-4 1 176 16,-3 1-128-16,-4-3 128 0,-2 2 464 0,-2-2 176 15,-2 1 48-15,-5 1 0 0,-1-2 16 0,-3 0 0 16,-2 2 0-16,-4-2 0 0,-1 0 64 0,-3-2 0 15,-2 2 16-15,-3 0 0 0,-2 0-352 0,-2-3-80 16,-2 2-16-16,-1 0 0 16,0-1-752-16,-1 0-160 0,1 3-16 0,0 2-16 15,0 0 0-15,1 3 0 0,1 5 0 0,2-1 0 16,0 2-128-16,1 1-32 0,2 5 0 0,0-5 0 16,4 2-1568-16,2 1-320 0</inkml:trace>
  <inkml:trace contextRef="#ctx0" brushRef="#br1" timeOffset="53156.51">28434 14174 20271 0,'-23'3'1792'0,"6"0"-1424"15,2-3-368-15,5 1 0 0,6 2 2416 0,3-3 400 0,1 0 96 0,-2 0 16 0,-1 0-704 0,1 0-144 16,4 0-32-16,5-3 0 0,7 2-1328 0,8-2-272 16,6 0-48-16,9-2-16 0,8 1 0 0,11-3 0 15,12-2 0-15,11-1 0 0,7 0-384 0,7-1 128 16,13-1-128-16,5 1 0 0,4-2 0 0,1 3 0 15,3 2 0-15,-4-1 0 16,-3 5-384-16,-11 1-128 0,-14 0 0 0,-8 2-16 16,-4 5-1136-16,-10-3-208 0,-7 1-48 0,-11 1-16 15,-7 0 400-15,-10 0 96 0,-4 1 16 0,-9 2-11440 0</inkml:trace>
  <inkml:trace contextRef="#ctx0" brushRef="#br1" timeOffset="53484.97">29138 14493 41471 0,'-11'3'3680'0,"2"1"-2944"0,2 0-592 0,2-2-144 0,4 1 1216 0,1-2 192 16,0 2 64-16,0-1 0 0,-2 4-1136 0,1 4-208 15,2 2-128-15,-1 8 128 16,0 0-672-16,0 7-128 0,-2 2-32 0,-3 5 0 16,-2 5-128-16,-2 1-16 0,-3 5-16 15,-3 3 0-15,0 3-32 0,-2 2-16 0,1-2 0 0,-1-4 0 16,4-6-880-16,2-7-192 0,3-5-16 0,5-7-12912 15</inkml:trace>
  <inkml:trace contextRef="#ctx0" brushRef="#br1" timeOffset="53833.18">29753 14594 43311 0,'-19'1'1920'0,"6"2"384"0,0-3-1840 0,6 0-464 0,4 0 0 0,2 2 0 15,1-2 0-15,-4 0-320 0,-1 4 64 0,-3-3 0 16,-2 5 256-16,-1 3 0 0,0 5 0 0,-3 3 0 16,-1 5-160-16,2 2-80 0,-1 4-16 0,-1 3 0 15,1 1 256-15,3 2-144 0,3-2 144 0,2 0-128 16,2 3 128-16,5-3 176 0,3-1-48 0,2-5 0 16,3-2-320-16,0-5-80 0,5-7-16 0,0 1 0 15,2-7-800-15,2-2-176 0,5-4-16 0,-1-7-16 31,1-1-112-31,3-6-32 0,0-1 0 0,0-5 0 0,-1 2 1008 0,0-4 208 0,-2-1 32 16,-1-1 16-16,-1 1 832 0,-2 1 176 0,-4 0 16 0,-4 2 16 0,-4 2 224 0,-4-1 32 16,-3 5 16-16,-6 0 0 0,-3 0 64 0,-5 2 16 15,-3-1 0-15,-4-2 0 0,-2 3-384 0,-5 1-64 16,0 2 0-16,-3-1-16 0,0 2-416 0,1 2-80 16,0-1 0-16,1 2-16 15,3 3-752-15,5-1-128 0,4 2-48 0,3 1-18832 0</inkml:trace>
  <inkml:trace contextRef="#ctx0" brushRef="#br1" timeOffset="54581.75">32309 13191 3679 0,'-2'-5'320'0,"2"1"-320"0,0 0 0 0,2 1 0 0,0 0 6160 0,1 3 1168 16,0-4 224-16,1 2 64 0,3-4-4976 0,1 0-976 16,2-2-208-16,0-1-48 0,-3 1-192 0,-2 0-32 15,-1 5-16-15,-4-4 0 0,-3 1-336 0,-3 4-64 16,-3-2 0-16,-3 0-16 0,-4 2 16 0,-3 2 0 16,-3 0 0-16,-3 0 0 0,-4 1-336 0,-5 4-64 15,-5 1-16-15,-6 4 0 0,-2 3-608 0,0 3-112 16,3-3-16-16,2 6-16 15,1 2-320-15,3-1-64 0,4 2-16 0,4-1 0 0,7-4 544 16,3 2 96-16,5-4 32 0,4-4 0 0,4 1 128 0,3-1 256 16,3-1-64-16,5-3-16 0,2 2-320 0,2-3-64 0,4 1-16 15,2-4 0-15,4 1 32 0,1-2 0 16,3 1 0-16,0-2 0 0,3 2 192 0,-1-2 0 0,2 1 0 16,3 1-144-16,-1 0-80 0,2 0-16 0,-1 3 0 15,0 0 0-15,-2 1 48 0,0 2 0 0,-1 1 0 0,-1 3 0 16,0-1 416-16,-3 2 96 0,-1 2 0 0,-2 0 16 15,-1 1-32-15,-4 0-16 0,-2 2 0 0,-2-1 0 16,-4 1-112-16,-1 1-32 0,-1-2 0 0,-3 1 0 16,0 3-144-16,-2-3 0 0,-1 1 144 0,-2-1-144 15,0 0 0-15,-2-3 0 0,-1-1 0 0,-1-2 0 16,1 0 0-16,-2-5 0 0,0 2 0 0,1-4 0 16,-2-2 0-16,-1-1 0 0,0-3 160 0,-2-3-160 15,0-1 304-15,-2-4-48 0,-1-2 0 0,-2 0 0 0,2-5-256 16,-2-1 0-16,2-2 0 0,1-5 0 15,1 0 0-15,4-8 0 0,3-4 0 0,2-3 0 0,3-5-192 16,3 1 0-16,1-3 0 0,4 4 0 0,1 3 48 16,4 1 16-16,2 1 0 0,3-1 0 0,2 2 128 0,0 3 144 15,2 4-16-15,-1 0-128 0,2 5 128 0,-2 1-128 16,1 1 0-16,-1 2 0 0,-1 6 0 0,0-2 0 16,-2 7 0-16,-3 0 0 15,1 4-384-15,-2 4-48 0,2 0 0 0,-2 4-18208 16</inkml:trace>
  <inkml:trace contextRef="#ctx0" brushRef="#br1" timeOffset="55016.09">31643 14367 25791 0,'-10'1'2304'0,"4"-2"-1856"0,3 1-448 0,1-3 0 0,4 3 3504 0,0-2 592 0,2 0 128 0,1 2 32 16,1-2-3936-16,1-2-800 15,3 4-160-15,-1 0-16 0,-1 0 272 0,0 1 48 0,-1 6 16 0,-4-1 0 0,-1 3 944 0,-3 0 192 16,-1 4 32-16,-2 3 16 0,-2 2-288 0,-2 2-48 16,-3 5-16-16,0 1 0 0,-1 1 16 15,-2 3 0-15,-1 3 0 0,-1 2 0 0,0-1 112 0,0 2 32 16,2-1 0-16,2 0 0 0,1-1-96 0,2-2-32 16,3 0 0-16,2 2 0 0,2-5-544 0,3 2 0 15,0-2 0-15,2-1 0 16,-1-3-224-16,2-3-160 0,0 1-16 0,1-7-16 15,0 0-208-15,-2-4-32 0,1-3-16 16,-2-2 0-16,1-4 80 0,-2-2 16 0,0-2 0 16,1-4-12384-16,-2-2-2464 0</inkml:trace>
  <inkml:trace contextRef="#ctx0" brushRef="#br1" timeOffset="55669.9">32321 14362 41471 0,'-12'5'3680'0,"3"-4"-2944"0,3 1-592 0,3-2-144 0,3 0 448 0,-2 3 48 16,-4 1 16-16,-4-1 0 0,-5 6-512 0,-1-2-240 15,0 4 32-15,0 3 0 16,1 1-240-16,0 1-64 0,0 1 0 0,2 4 0 0,-1 4 512 0,0 1 0 16,1 0 128-16,0 2-128 0,2 1 704 0,1-2 16 15,2-1 16-15,2-1 0 0,1-3-416 0,3 0-64 16,2-3-32-16,2-2 0 0,1 0-224 0,2-3 0 0,3 1-192 0,0-2 192 31,2 0-512-31,3-3 16 0,0 2 0 0,3 0 0 0,3 1 112 0,1-3 32 0,1 0 0 0,2-2 0 16,2 2-16-16,0-4 0 0,1-4 0 0,0 0 0 31,-4-6-256-31,0 1-48 0,0-6-16 0,-1-1 0 0,2 0 432 0,-4-5 96 0,2-1 16 0,-3-2 0 16,-3 2-144-16,-4-4-32 0,-1-1 0 0,-6-1 0 15,-2-1 1024-15,-5 1 192 0,-3-3 32 0,-1-1 16 16,-4-1-240-16,-3-3-64 0,-3 2 0 0,-2 0 0 15,-1-1-352-15,0 1-80 0,-1 2-16 0,0 1 0 16,2 3-416-16,0 3-96 0,3 3 0 0,0 1-16 16,4 5-1664-16,0-2-336 0,4 2-64 15,0 0-16-15,1 4 1024 0,2-3 208 0,3 3 32 0,-2 1 16 16,3 0-128-16,-1 2-16 0</inkml:trace>
  <inkml:trace contextRef="#ctx0" brushRef="#br1" timeOffset="56037.34">30838 14247 38703 0,'-3'3'1712'0,"1"0"352"0,2-3-1648 0,4 0-416 0,2-3 0 0,3 1 0 0,1 1-176 0,8-6-112 0,13-1-32 0,16-5 0 15,15-3 704-15,12-2 128 0,9-4 16 0,6 2 16 16,3-2-128-16,4-3-32 0,6 1 0 0,-1-3 0 15,-1 1-256-15,0-1-128 0,2-2 128 0,-2 2-128 16,-1 3 0-16,-5-1 0 0,-2-1 0 0,0 1 0 16,2 3-272-16,2 1 16 0,2 5 0 0,1 0 0 15,0 2 256-15,-3-1-160 0,-3 3 160 0</inkml:trace>
  <inkml:trace contextRef="#ctx0" brushRef="#br1" timeOffset="75227.2">29743 3191 1839 0,'-1'-2'160'0,"-1"-2"-160"0,2 4 0 0,-1-2 0 0</inkml:trace>
  <inkml:trace contextRef="#ctx0" brushRef="#br1" timeOffset="75306.23">29671 3167 1839 0,'-26'0'160'0,"10"0"-160"0,5 0 0 0,5 0 0 0,2 2 1216 16,0-2 224-16,-2 0 32 0,-6 1 16 0,-8 2 528 0,-6 1 96 15,-1-1 32-15,0 2 0 0,4-1-1568 0,4-2-304 16,2 0-64-16,4 0-16 0,3 1-192 16,4-3 0-16,1 0 0 0</inkml:trace>
  <inkml:trace contextRef="#ctx0" brushRef="#br1" timeOffset="75421.15">29336 3224 9215 0,'-24'0'816'0,"6"2"-656"16,1-2-160-16,3 1 0 0,5 2 944 0,3-3 144 0,-3 2 48 0,-5 2 0 16,-7 0-1136-16,-9 2-240 0,-1-4-32 15,1-2-16-15</inkml:trace>
  <inkml:trace contextRef="#ctx0" brushRef="#br1" timeOffset="77101.05">31141 2885 6447 0,'-2'1'576'16,"1"2"-576"-16,1-3 0 0,0 0 0 0,1 0 1328 0,-1 0 144 0,1 0 48 16,0 0 0-16,1 0 688 0,1 0 144 15,1 0 16-15,-4 0 16 0,0 0-112 0,20-7-32 0,-12 4 0 0,2 0 0 16,-1-1-416-16,1 2-96 0,0 1 0 0,0 1-16 15,0 0-688-15,-1 1-128 0,0 3-16 0,-2 1-16 16,0 2-624-16,-4 2-240 0,-1 1 176 0,-2 2-176 31,-2 2-304-31,-3 0-144 0,-1 2-48 0,0 1 0 16,-3 1-528-16,2 1-128 16,-2-1 0-16,2 4-16 0,-2-2 736 0,2-1 160 0,-1 1 16 0,1-2 16 15,1 1 512-15,0-3 112 0,1 0 0 16,0-1 16-16,0-2-144 0,1 0-16 0,0-3-16 0,2-2-10048 0,-1-2-2016 0</inkml:trace>
  <inkml:trace contextRef="#ctx0" brushRef="#br1" timeOffset="77599.28">31214 2809 7359 0,'-1'-6'320'0,"1"0"80"0,0 2-400 0,0-1 0 0,0 4 0 0,0 1 0 0,1-2 2384 0,1 0 400 0,-1-3 80 0,0 2 16 15,0-3 80-15,2 2 32 0,-2-2 0 0,3 2 0 16,-2 1-1232-16,3-3-240 0,1 4-48 0,2-2-16 16,0 0-816-16,2 2-176 0,1-2-16 0,2 1-16 15,2 0-432-15,-2 1 0 0,3 0 0 0,-1 2 0 16,-1 0-432 0,0 0-112-16,1 0-32 0,0 0 0 0,-2 2-384 0,-1 0-64 0,0-2-32 0,-2 3 0 15,-2 0 656-15,-2 1 128 0,-3 2 16 0,-1 0 16 16,-1 0 608-16,-4 1 112 0,1 3 32 0,-2-1 0 15,-2 4 720-15,-1 2 160 0,-1 1 16 0,0-3 16 16,0 2-640-16,1 1-128 0,-1-3-16 0,2 3-16 0,1-4-624 16,-1 0 0-16,2 2 0 0,2-4 0 15,1-1-832-15,-1-2-96 0,2 2-16 16,2-6 0-16,-1 2-144 0,0-1-48 0,-1-3 0 0,1 1 0 16,1 1 592-16,-4-3 112 0,0 4 32 0,-2-2 0 0,-1 0 256 0,-3 0 144 15,-1 1-160-15,-2-2 160 16,1 1-1520-16,-1-2-208 0,0 0-32 0,1 0-9040 15</inkml:trace>
  <inkml:trace contextRef="#ctx0" brushRef="#br1" timeOffset="78122.6">31641 2809 15599 0,'-5'-2'336'0,"0"1"80"0,1 1 16 0,2 0 16 0,-1 0-448 0,3 0 0 0,-1 0 0 0,0-3 0 0,-2 3 1616 0,0 0 240 0,0 0 64 0,-1 0 0 15,2 0-1184-15,0-2-224 0,0 2-64 0,2 2 0 16,0-2-448-16,-1 0 0 0,1 3 0 0,-2-2 0 15,-1 4 0-15,-1-1 0 0,-1 2 0 0,1 1 0 0,-3 2 192 0,0-2 160 16,-2 4 32-16,1 2 0 0,-2-2-64 16,0 1 0-16,1 1 0 0,2-1 0 0,2 0 80 0,0 1 16 15,2-3 0-15,2-1 0 16,2 1-96-16,2 0-32 0,2 1 0 0,1-4 0 16,1 2-672-16,1-2-144 0,2-1-32 0,0-2 0 15,-1-1-848-15,3 0-160 0,1-1-32 0,0-2-16 16,0 0 656-16,1-2 128 0,-1-1 16 0,1 0 16 15,-3-1 304-15,0-1 64 0,-1-1 16 0,-1 1 0 16,-3-1 416-16,0-3 0 0,-2 0 0 0,0 2 0 16,-2-2-480-16,-1 2-64 0,1-2-16 0,-1-1 0 15,-1 0 48-15,0 0 16 0,0-1 0 0,-1 0 0 0,1 3 880 0,-3-5 192 16,2 3 16-16,-2 0 16 0,1 2 768 0,-2 0 160 16,0 0 16-16,0 1 16 0,-1 1-320 0,0 3-64 0,-2-1-16 15,0 4 0-15,1-3-768 0,-2 6-144 0,1-3-48 16,0 4 0-1,-1-1-560-15,2 1-112 0,0 1-32 0,1 1 0 16,0 0-1344-16,1-1-272 0,0 4-48 0,2-3-16 0</inkml:trace>
  <inkml:trace contextRef="#ctx0" brushRef="#br1" timeOffset="78697.92">32007 2722 6447 0,'4'-4'576'0,"-2"0"-576"0,-1 4 0 0,-1 0 0 0,-1 1 1472 0,1-1 192 0,1 0 48 0,-1-1 0 0,0 1 1344 0,0 1 272 15,-2 2 48-15,2-3 16 0,0 0-2128 0,0 0-432 16,-19 16-64-16,14-12-32 0,-1 2-608 0,0 0-128 16,0 0 0-16,0 0 0 15,-1 3-624-15,0-3-64 0,1 0-16 0,0-1 0 0,-1 0 336 0,1 1 64 16,0 1 16-16,0-4 0 0,0 1 768 0,1 0 160 16,-1 1 16-16,-1-2 16 0,1 0 32 0,0 1 16 0,1-1 0 15,0 0 0-15,0-1-592 0,2 2-128 16,0-4 0-16,1 1 0 0,0 2-288 0,2-3 0 15,2 0 0-15,0 2 0 16,1-2-768-16,0 0-160 0,2 0-16 0,0-2-16 16,-5 2-160-16,0 0-16 0,22-4-16 0,-14 4 0 15,2 0 576-15,-2-2 112 0,1 2 32 0,0 0 0 16,-1 0-48-16,0 2 0 0,0-2 0 0,-1 4 0 0,-1-2 320 0,-1-1 48 0,0 2 16 0,0-1 0 16,-3 2 784-16,1 0 176 0,-1 1 16 0,-1 0 16 15,0 0 672-15,-1 1 144 0,-1 0 32 0,1 4 0 16,-1-4-592-16,0 4-112 0,-2-1-32 0,2 1 0 15,-1-3-400-15,0 2-96 0,1 0-16 0,-1 0 0 16,0-3-208-16,1 2 0 0,0 0 0 0,2 2 0 16,-1-2-880-16,1-2-208 0,1-1-64 15,-2-1 0-15,1-2 576 0,-1-1 128 0,1 2 0 0,-2-3 16 16,1 0 288-16,-1 0 144 0,-2 0-160 0,-1 0 160 0,0 0 0 0,-3 0 208 16,0 0-16-16,-3 2-7488 15</inkml:trace>
  <inkml:trace contextRef="#ctx0" brushRef="#br1" timeOffset="80297.63">32419 2687 10127 0,'-2'-1'896'0,"1"1"-704"0,1 0-192 0,0 0 0 16,0 0 800-16,0-3 128 0,1 3 32 0,-1 0 0 16,2-3-368-16,0 0-64 0,2-1-16 0,2 2 0 15,0 1-1088-15,0-4-208 16,2 3-48-16,-2-2-16 0,0 2 464 0,0 0 112 0,1-2 16 0,-3 4 0 0,-1 0 1424 0,-1 0 304 16,0 0 48-16,-2 1 16 0,-2 4 0 0,0 1 16 15,-3 1 0-15,-1 0 0 0,0 3-848 0,-3 1-160 16,-1 3-32-16,0-2-16 0,-1 4-496 0,0-1 128 15,1 1-128-15,-1 1 0 0,2 1 0 0,1-1 0 16,-1 0 0-16,3 1 0 0,0 0 0 0,2-3 0 16,0 1 0-16,2-4 0 15,0 2-576-15,2-2-16 0,-1 1 0 0,2-3-9600 16</inkml:trace>
  <inkml:trace contextRef="#ctx0" brushRef="#br1" timeOffset="80857.72">32602 2736 8287 0,'-3'0'736'0,"1"2"-592"0,0 0-144 0,1-2 0 0,0 0 944 0,0 3 144 15,-2-2 48-15,-2 1 0 0,0 2 656 0,-3 1 128 16,-1 2 16-16,0-3 16 0,2 1-464 0,0 1-80 16,-1-2-32-16,2 2 0 0,0-2-896 0,1 2-176 15,1 0-48-15,0-2 0 0,2 1-256 0,0 2 0 16,0-1 0-16,2 3 0 0,0-1-144 0,2 0-96 16,-1 2-16-16,1-1 0 15,-1 1-256-15,1 0-64 0,0 2-16 0,-1 0 0 16,2-2-112-16,-1 3-32 0,1-4 0 0,1 4 0 15,-1-3-352-15,2-4-80 0,-1 1-16 16,1-2 0-16,-1 1 160 0,-1-4 48 0,1 0 0 0,0-2 0 0,-1 0 1168 16,0-2 224-16,1 0 48 0,-2 0 16 0,1-4 1024 0,-2 2 208 15,1-2 32-15,-1-3 16 0,2 2-208 0,-1-2-32 16,2-1-16-16,0-2 0 0,0-1-1024 0,2 0-208 0,0-2-32 0,1 1-16 31,2-2-1136-31,1-2-240 0,0 2-32 0,0 0-16 16,-2-2-384-16,0 2-80 0,-2 3 0 0,0 0-16 15,-2 3 160-15,-3 1 48 0,-1 2 0 0</inkml:trace>
  <inkml:trace contextRef="#ctx0" brushRef="#br1" timeOffset="81485.42">32884 2740 8191 0,'0'-4'0'0,"0"4"0"0,1 0 672 0,-1 0 144 16,-1 0 16-16,1-2 16 0,-2 2 560 0,1 0 128 0,0-3 0 15,-2 2 16-15,0 1-432 0,3 0-96 0,0 0 0 0,0 0-16 16,0 0 64-16,0 0 16 0,-21 6 0 0,18-4 0 16,1 3-352-16,-1 1-64 0,1 0-16 0,-1 4 0 15,0 0-480-15,-1-2-176 0,-1 6 0 0,0-4 144 16,-1 5-144-16,1-3 0 0,0 2 0 0,-1-2 0 16,1 0 0-16,0 1 0 0,0-1 0 0,0-1 0 15,2 2-640 1,2-3 0-16,0 1 0 0,0-1 0 0,2-3 192 0,1-1 48 0,1 0 0 15,2-1 0-15,1-1 400 0,0-4 0 16,2 0 0-16,-1 0 0 0,3-2-320 16,-1 0-144-16,1-3-32 0,-2 2 0 0,1-1-992 15,-2-1-208-15,1-1-32 0,-2 1-16 0,0-1 768 0,-1-3 144 0,-1 3 48 0,-2-2 0 16,1 2 784-16,-2-2 272 0,0 0 0 0,-1 2 0 0,0 0 576 0,-1-3 112 16,0 2 32-16,-2 1 0 0,0-3-800 0,-1 3-192 15,-1-2 0-15,0 0 0 0,-1-1-288 0,1 2-48 16,-1 0-16-16,-1 1 0 0,2 2 352 0,1-2 288 15,-1 4-48-15</inkml:trace>
  <inkml:trace contextRef="#ctx0" brushRef="#br1" timeOffset="82065.38">33010 2775 7359 0,'1'0'656'0,"0"-3"-528"0,2 2-128 0,-1 1 0 0,1 0 0 16,-1-2-192-16,2-1 32 0,2-1 16 0,1 1 320 15,1-1 64-15,0-1 16 0,-1 1 0 0,-2 1 768 0,-2 0 144 16,-1-1 48-16,-2 4 0 0,-2 0 592 0,-1 2 128 16,-4 0 32-16,0 2 0 0,-2 2-752 0,-1 3-128 15,-1 1-48-15,-1-1 0 0,1 4-416 0,0-1-96 16,0 1-16-16,2-4 0 0,3 1-304 0,0-1-64 15,2 1-16-15,0-4 0 0,3 3-128 0,1-6 128 16,1 4-128-16,0-4 128 0,3 4 48 0,1-5 0 0,1 2 0 0,2-3 0 16,0 1-176-16,1 1-144 15,1 1 144-15,1-4-208 16,-1 2-448-16,-1-2-96 0,-1 1-16 0,-2-1 0 16,1 3 112-16,-3-3 16 0,1 0 0 0,-1 0 0 15,1 0-128-15,-1-3 0 0,0 2-16 0,0-1 0 0,0-1 336 0,0-1 80 0,0 1 16 0,-2-1 0 16,2-1 352-16,-2 1 0 0,2-2 0 15,-3-1 0-15,0 1 0 0,1-1 0 0,-2-1 192 0,0-2-64 16,-2 4 416-16,0-4 80 0,-1 0 16 0,1-1 0 16,-2 3 336-16,1-2 80 0,-1 4 16 0,0-2 0 15,-1 1-496-15,2 4-80 0,-2-1-32 0,1 1 0 16,-1 3-1808 0,1 0-384-16,0 3-64 0</inkml:trace>
  <inkml:trace contextRef="#ctx0" brushRef="#br1" timeOffset="82628.5">33279 2740 5519 0,'2'-2'496'0,"-2"0"-496"0,0 2 0 0,0 0 0 0,0 0 1216 0,0 0 128 16,0-2 48-16,0 2 0 0,0-3 608 0,-2 3 128 0,1-1 32 0,1 1 0 15,0 0-1120-15,0 0-208 0,-18 8-64 0,11-3 0 16,0-2-352-16,-1 3-80 0,1 2-16 0,-2 1 0 15,1-1 224-15,-2 2 32 0,2 0 16 0,2-1 0 16,1 1 272-16,2-3 48 0,-2 2 16 0,2 1 0 16,1-2-400-16,0 2-80 0,2-4 0 0,0 4-16 15,2-4-432-15,-2 1 0 0,2-1 128 0,1 0-128 16,-1 0-352-16,1-2-96 16,-1 2-32-16,2-2 0 0,0-1-256 0,-1 2-48 15,2-1-16-15,0-1 0 0,0-3 32 0,0 3 16 0,0-3 0 16,1 0 0-16,-1 0 352 0,-1 0 64 0,1 0 16 0,-2-3 0 0,2 3 320 0,-1-3 0 15,1-1 0-15,-1 1 0 0,-1 0 0 0,1-3 0 16,1 2 0-16,-1-2 0 0,0 1-128 0,0-1-128 16,0 2 0-16,1 1-16 15,-1-4-16-15,-2 4 0 0,2 0 0 0,-3-1 0 0,1 1-48 0,-1 0-16 16,-1 0 0-16,-3 0 0 16,1 3-416-16,-2-4-64 0,0 2-32 0,-1-2 0 15,0 2 544-15,1-2 96 0,-1 2 32 0,0-2 0 0,0 0 400 0,0-2 96 16,1 0 16-16</inkml:trace>
  <inkml:trace contextRef="#ctx0" brushRef="#br1" timeOffset="86408.77">33363 2304 6447 0,'-1'0'576'0,"1"-3"-576"0,1 3 0 0,-1 0 0 15,0 0 752-15,0 0 32 0,2 0 16 0,-1-1 0 16,0 1-800-16,0-3-304 0,2 3 16 0,-3 0 0 16,0 0-400-16,0 0-80 0,0 0 0 15,0 0-16-15,0 0 512 0,0 0 96 0,0 0 32 0,0 0 0 0,8-19 1424 0,-9 19 272 16,0-3 64-16,0 3 16 0,-2 0 160 0,1 0 16 15,1 0 16-15,-2 3 0 0,1-3-736 0,-1 0-160 16,1 0-32-16,-1 1 0 0,2 1-624 0,-2-2-128 16,2 0-16-16,0 0-128 0,0 2 0 0,0-2 0 15,-1 0 0-15,1 0 0 0,-1 0 0 0,-1 2 0 16,1-2 0-16,-2 0 0 0,0 3 224 0,1-2-16 16,-1 4 0-16,-1-2 0 0,1 1 176 0,0 2 16 15,0 1 16-15,-1 1 0 0,1-2-416 0,-1 1 0 16,1 0 0-16,0 2 0 0,1-3 224 0,-1-3 16 0,2 4 0 0,-1-1 0 15,2-2 416-15,-2 2 96 0,3-4 16 0,-1 4 0 16,0-2-208-16,0 0-48 0,-1 2 0 16,1-2 0-16,0 1-256 0,0 1-64 0,0-1-16 15,1 1 0-15,0 0-176 0,0 0 0 0,0 1-192 0,2-1 192 32,-1-4-928-32,3 2-64 0,0 0-16 0,1-2 0 15,1 1 368-15,0-3 80 0,1 0 16 0,1 0 0 0,0 0 544 0,1 0 0 16,-1-3 0-16,-2 1 0 0,1 0-176 0,-2 0 176 0,1-1-160 0,-1 2 160 15,0-1 0-15,-1-1 0 0,1 2 0 0,-1-3 0 16,-1 4 144-16,1-2 32 0,0-2 0 0,-1 2 0 16,0-1-176-16,-1 2 0 0,1-2 0 0,-1 0 128 15,-1 0-128-15,1 0 0 0,-1 0 0 0,-1-1 0 16,0 1 144-16,0 0 48 0,0-3 16 0,0 0 0 16,0 2 176-16,-1-5 16 0,1 3 16 0,0-1 0 0,0-2-288 15,0 2-128-15,0-4 0 0,0 1 128 0,-2 0-128 0,2 0 0 16,-1 0 0-16,0 1 0 0,-1 3 0 0,-1 0 0 15,-1 2 0-15,1 1 0 0,-1 0 0 0,0 1 0 16,1 0 0-16,0 2 0 16,-1 0-560-16,2 2-144 0,-1 0-16 0,1 1-16 15,-1 0-1408-15,1-1-288 0</inkml:trace>
  <inkml:trace contextRef="#ctx0" brushRef="#br1" timeOffset="86799.05">33477 2493 12895 0,'-1'0'1152'0,"1"0"-928"0,0 0-224 0,0 0 0 0,1 0 1280 0,-1 0 192 16,1 0 64-16,-1 0 0 0,2 0 384 0,-2 0 64 15,1 0 32-15,-1 0 0 0,0 0-960 0,0 0-192 16,0 0-32-16,0 0-16 0,0 0-368 0,0 0-64 16,0 0 0-16,0 0-16 0,-6 20-368 0,3-17 0 15,2 2 0-15,-2-1 0 16,2-2-1600-16,0 2-352 0</inkml:trace>
  <inkml:trace contextRef="#ctx0" brushRef="#br1" timeOffset="87678.83">33556 2360 12895 0,'-1'-2'576'0,"1"1"112"16,1 1-560-16,-1-3-128 0,0 3 0 0,2 0 0 0,-2-2 1136 0,2 1 192 0,2-2 32 0,-1-1 16 16,4-2 32-16,-2 0 16 0,-1 2 0 0,1 2 0 0,-1-2-672 15,-1-1-144-15,-1 4-32 0,-1-4 0 0,1 4 80 0,-2-3 16 16,1 2 0-16,-2 2 0 0,1-3 176 0,-2 2 48 16,2 1 0-16,-1 0 0 0,0 0-192 0,1 0-16 15,0 0-16-15,0 0 0 0,0 0-416 0,0 0-96 16,0 0-16-16,0 0 0 0,20-5-16 0,-14 4-128 15,2 1 192-15,1-3-64 0,1 3 96 0,-1 0 16 16,1 0 0-16,-3 3 0 0,-1-2-112 0,0 1-128 16,-1 5 176-16,-2-1-176 0,-1 0 128 0,-2 0-128 15,1 4 0-15,-2-3 0 0,-1 2 288 0,-2 0 0 0,2-3 0 16,-1 1 0-16,-1 0-128 0,1 1-32 0,0-2 0 16,1-1 0-16,-1 0-128 0,1 1 0 0,1 1 0 0,-1-4 0 15,2 4 0-15,0-4-144 0,2 1 144 0,-1 1-160 16,1-1 160-16,1-2 0 0,-1 2 0 0,1-2 0 15,-1 2 0-15,-1 0 144 0,2-2-144 0,-2 2 0 16,-1 0 128-16,0 1-128 0,-1-1 0 0,-2 1 0 16,1 2 176-16,-1-4-176 0,0 4 160 0,-1-1-160 15,2-4 0-15,-6 8 128 0,3-6-128 16,2-2 0-16,-2 2 0 0,1-2 0 0,0 0 0 16,0 0 0-16,2-1 0 0,-1 1 0 0,1-1 0 15,1-1 0-15,0 0 0 0,-1 0 0 0,1-1-160 16,1 1-304-16,-1-2-64 15,0 1-16-15,-1 1 0 0,0-2-416 0,2 2-64 16,0 0-32-16,0 0 0 0,0 0 240 0,-21-7 48 0,15 6 16 0,-1 1 0 16,0-2 304-16,0 2 64 0,0-3 16 0,1 2 0 0,0 1 368 15,2 0 0-15,-1 0 160 0,3 0-160 0,1 0 704 0,0-2 16 16,1 2 16-16,1-3 0 0,1 2-224 0,1-2-64 16,2 0 0-16,0 0 0 0,0 0-240 0,-1-1-48 15,1 1-16-15,2 0 0 0,-1-2 432 0,0 1 64 16,1 1 32-16,2 2 0 0,0-1 0 0,1 1 0 15,2 1 0-15,-1 0 0 0,3 1-240 0,-2 1-48 16,2 2-16-16,-1 2 0 0,2 0-240 0,0 1-128 0,-1 0 128 16,-1 2-128-16,0 3 0 0,-1-2 0 0,0 2 0 15,1 1 0-15,-4-1 0 0,0 0-208 0,-1 2 16 16</inkml:trace>
  <inkml:trace contextRef="#ctx0" brushRef="#br1" timeOffset="92447.25">31104 3567 18431 0,'0'-2'1632'0,"0"2"-1312"0,1 0-320 0,1 0 0 0,-2 0 496 0,1 0 16 15,0 0 16-15,0 0 0 0,1 2 1120 0,-1-2 208 0,-1 4 64 0,0-4 0 16,0 0-320-16,0 0-48 0,-12 22-16 0,5-9 0 15,0-1-1024-15,-2 2-224 0,1 1-32 0,-1 1-16 16,-1 2 80-16,0-1 32 0,1 2 0 0,2 0 0 16,-2-1-176-16,3-1-48 0,0 1 0 0,0-1 0 15,1 0-400-15,0-1-96 0,1-2-16 0,1 1 0 16,0-1-896 0,1-2-192-16,-2-2-48 0,1 2 0 0,1-3-784 15,-1-3-144-15,2 1-48 0,-1 0 0 0</inkml:trace>
  <inkml:trace contextRef="#ctx0" brushRef="#br1" timeOffset="93032.32">30987 3596 2751 0,'7'-17'256'0,"-1"5"-256"0,1 4 0 0,-3 2 0 0,0 2 4640 0,0-1 880 0,0 4 176 0,2-6 48 16,5-2-2976-16,1-3-592 0,3-1-112 0,-1 1-16 15,-3 2-464-15,-2 0-96 0,-2 4-16 0,-1-1 0 16,-2 4-832-16,1-2-192 0,-3 3-16 0,2 0-16 16,-2 2-416-16,2 0 0 0,0 2 0 0,0-2 0 31,-1 4-400-31,3-1-64 0,-1-2-16 0,0 3 0 0,2 1 224 0,-1-2 32 0,1 3 16 16,1 1 0-16,-1-1 208 0,0 0 0 0,1-2 0 0,-2 2 0 15,0 0 560-15,0 0 48 0,-1 0 16 0,0-2 0 0,0 2-80 0,-2-2-16 16,0 1 0-16,-1 0 0 0,-1 0-528 0,-1-1 0 15,0 2 0-15,-1 0 0 16,-1 1-432-16,-1 2 16 0,0 0 0 0,-2 1 0 16,2-1-64-16,-2 1-16 15,1 0 0-15,-1-1 0 0,1 0 224 0,1-2 32 0,0 2 16 0,-1-3 0 0,2-2 224 16,-1 2-144-16,1-4 144 0,1 2-128 0,-2 0 128 0,1-2 0 16,0-1 160-16,0 2-160 0,-2-1 288 0,1-1-32 15,-1 2-16-15,-2 1 0 0,0-2-448 0,-4 2-96 16,0 2-16-16,-3-3 0 15,0 0-1104-15,-2 3-240 0,0-2-32 0,-1 0-16 16,1-2 448-16,0 1 96 0,2-2 16 0,2 1 0 0,1-2 800 16,2 0 160-16,2 0 48 0,4-3 0 15,2 3-368-15,1-4-64 0,5 2 0 0,1-5-9440 0</inkml:trace>
  <inkml:trace contextRef="#ctx0" brushRef="#br1" timeOffset="93486.18">31271 3575 911 0,'3'-6'0'0,"-1"2"0"0,2 0 0 0,-2 2 0 0,1-2 0 0,-1 4 0 15,2-2 432-15,1-2 0 0,2-2 0 0,4-4 0 16,3 1 208-16,1-1 64 0,-2 0 0 0,0 2 0 16,-1 2 64-16,-3-2 0 0,0 2 16 0,-5 3 0 0,1 0 304 0,-2 3 48 15,-1-3 16-15,0 3 0 0,-2 0 448 0,-2 0 112 16,0 3 16-16,-1-3 0 0,0 3 16 0,-2 0 16 15,5-3 0-15,0 0 0 16,-20 16 0-16,14-10 0 0,-2 0 0 0,1 2 0 0,1 0-704 0,-2 0-144 16,2 0-16-16,1 2-16 0,1-1-624 0,1-2-112 15,2 2-16-15,-1 1-128 0,2-1 0 16,0-2 0-16,3 2 0 0,-1 1 0 0,2-2 0 0,0 0 0 16,-1 2 0-16,1-2 0 15,1 0-384-15,0 0-16 0,0-1-16 0,0-1 0 0,1 0 96 16,0-2 0-16,2-2 16 0,-2 2 0 15,0-4-320-15,0 0-64 0,2 0-16 0,-1-3 0 16,0 2-368-16,1-4-80 0,-2 0 0 0,2 0-16 16,-1-1-16-16,-1-1 0 0,0 0 0 0,-1-1 0 15,0 0 576-15,0-3 112 0,0 1 32 0,-1 0 0 0,-2 1 1056 16,1-1 224-16,-2-3 32 0,0 1 16 0,-2 0 704 0,0-1 144 0,-1 3 16 16,-1-2 16-16,-1 2-352 0,0 0-80 0,-1 2-16 0,2-2 0 15,-3 3-1152-15,-1 1-144 0,1 0-192 0,0 2 32 31,-1 1-992-31,0 0-192 0,2 3-32 0,-1-2-7424 0,3 4-1488 0</inkml:trace>
  <inkml:trace contextRef="#ctx0" brushRef="#br1" timeOffset="94079.83">31865 3429 13247 0,'0'-4'288'0,"-2"2"64"0,2-1 16 0,0 2 0 16,0 1-368-16,0 0 0 0,0 0 0 0,-1 0 0 0,0 0 1968 0,0 0 320 0,-3 0 64 0,4 0 16 0,0 0-736 0,0 0-144 16,-26 6-16-16,17-2-16 0,0 2-368 0,-1-2-64 15,-2-2 0-15,3 2-16 0,-1 0-16 0,0 1 0 16,0-2 0-16,0 0 0 0,1 1-480 0,2-1-112 16,0 0-16-16,-1 0 0 0,3 0-384 0,0-2 0 15,2 2 128-15,0-1-128 0,1-1-224 0,0 2-80 0,1-3-16 16,1 4 0-16,0-2 192 0,0-2 128 0,1 4-192 0,-1-2 192 15,0 2-384-15,2-2 16 0,-2 2 16 0,1 2 0 32,-1-2-1056-32,0 2-224 0,0-2-32 0,0 1-16 15,1-2-128-15,-1 0-32 0,1 1 0 0,2-3 0 0,0 1 1456 0,1 1 384 0,1-3 0 16,0 1 0-16,1 2 864 0,0-3 288 0,2 0 48 0,-1 0 16 16,1 0-352-16,-1 2-64 0,2 2-16 0,-3-2 0 15,1 2-496-15,-2 2-96 0,1 2-32 16,-1 0 0-16,-1 1 48 0,0 1 16 0,-2 0 0 0,0-2 0 15,0 2-224-15,-2 0 0 0,1-1 0 0,-1 1 0 16,0-3 0-16,0 2-192 0,-1-3 192 0,1 1-208 16,-1-1 208-16,0 1 0 0,-1-2 0 0,0 0 0 0,-1 0 0 0,1 1 0 15,-2-3 0-15,-1 0-144 16,0 1-320-16,-1-3-64 0,-1 4-16 0,-1-4 0 16,0 1-240-16,-1 2-48 0,-2-1-16 0,0-1-6416 15,0 2-1280-15</inkml:trace>
  <inkml:trace contextRef="#ctx0" brushRef="#br1" timeOffset="94502.93">32213 3455 15663 0,'3'0'688'16,"-2"0"144"-16,0 2-656 0,1-2-176 0,-2 0 0 0,0 0 0 0,0 2 1536 0,0-1 288 0,0 0 48 0,-2 2 16 0,1 0 416 0,1-3 64 16,0 0 32-16,-11 16 0 0,5-9-928 0,-2 1-192 15,1 0-48-15,-2 1 0 0,-1 3-880 0,1 0-176 16,-1 2-48-16,0-2 0 15,0 4-1072-15,1-4-208 0,3 2-64 0,0 1 0 16,2-3-1280-16,2 2-256 0,-1-2-48 0,2 1-8432 0</inkml:trace>
  <inkml:trace contextRef="#ctx0" brushRef="#br1" timeOffset="94921.25">32390 3439 24879 0,'-1'0'1088'0,"0"-3"256"0,0 3-1088 0,1 0-256 0,0 3 0 0,-2-3 0 15,2 0 448-15,-1 2 48 0,-1 0 0 0,-1 2 0 16,-1 0-32-16,1 2 0 0,-2-2 0 0,0 2 0 15,1 0-464-15,0 1 0 0,-1-1-208 0,0 1 64 16,2 2 144-16,-2-3 0 0,1 4-144 0,-1-1 144 16,0 0 0-16,2 4 0 0,-2-1 0 0,1 2 0 0,1-2 0 0,0 2 0 15,1 1 0-15,1-3 0 0,0-2 0 0,2-1 0 16,2 0 0-16,0-2 0 0,1-1-416 0,2-2 32 16,0-1 16-16,1 0 0 15,-1-1-624-15,1-2-128 0,2 0-32 0,1-2 0 16,1-2 64-16,0-1 16 0,0 1 0 0,0 1 0 15,0-4 416-15,-1 1 80 0,0-2 0 0,-1 0 16 0,-2 0 560 0,1-2 304 16,-2 0-48-16,0 0 0 0,-1-3 1472 0,-1 1 304 16,-1-3 48-16,1 3 16 0,-3-2-608 0,2-1-112 15,-2 4-32-15,-1-3 0 16,1 1-1488-16,-2 1-304 0,1 2-64 0,-2 2-12128 0</inkml:trace>
  <inkml:trace contextRef="#ctx0" brushRef="#br1" timeOffset="95506.52">32778 3486 21183 0,'2'0'944'0,"-4"0"192"0,1 0-912 16,1 0-224-16,0 0 0 0,0 0 0 0,0 0 1344 0,0 1 208 0,-1-1 48 0,0 0 16 0,1 0 16 0,0 0 0 16,0 0 0-16,0 0 0 0,0 0-1488 0,0 0-288 15,0 0-64-15,0 0-16 0,0 0 64 0,0 0 16 16,0 0 0-16,0 0 0 0,0 0 768 0,0 0 144 15,-10 19 48-15,6-13 0 0,-1 0-224 0,-1 3-32 16,0 0-16-16,-3 4 0 0,1-3-544 0,-1 2 0 16,-1 0-192-16,1-2 48 0,1 3-176 0,0-3-16 15,2-2-16-15,2 0 0 0,1-2 352 0,0-2-176 16,3 1 176-16,1-5-128 0,1 3-16 0,1-3 0 0,2 0 0 16,0-3 0-16,3 3-192 0,0-3-48 15,2-1 0-15,0-1 0 16,3 2-576-16,-2-1-128 0,1-2-32 0,0 0 0 15,1 2 0-15,-1-2 0 0,-1 1 0 0,0 0 0 16,-2-1 736-16,0 1 160 0,-1 1 32 0,0-2 0 0,-2 2 464 0,-1-2 112 0,-1 0 0 0,-2 2 16 16,1-2 656-16,-2 1 128 0,-1 0 32 0,0-1 0 15,-1 0-496-15,-1-1-80 0,0 1-32 0,-1-2 0 16,0 0-400-16,-1 2-80 0,-1-3 0 0,0 2-128 16,0 1 176-16,-1 0-176 0,0-1 160 0,0 1-160 15,-1 2 128-15,1 0-128 0,0 2 0 0,0 0 144 16,0 2 112-16,-1 0 0 0,2 0 16 0,-1 2 0 15,3 0-272-15,-2 0-192 0,2 0 16 0,1 2 16 16,2-1-1840 0,-2 0-368-16</inkml:trace>
  <inkml:trace contextRef="#ctx0" brushRef="#br1" timeOffset="96018.39">32991 3502 17503 0,'-1'-4'768'0,"0"-1"176"0,1 4-752 16,0-1-192-16,0-1 0 0,0 2 0 0,0 1 1632 0,0 0 288 0,1-4 64 0,-1 2 16 0,1-1-912 0,0-1-176 15,1 4-32-15,-1-3-16 16,-1 3-1040-16,-1 0-208 0,-2 3-32 0,-1 0-16 16,0 3-208-16,-3-2-64 0,1 3 0 0,-2 2 0 0,-1 0 1008 0,-1 0 192 15,0 1 32-15,0 0 16 0,0 3 368 0,2-5 80 16,-2 2 16-16,1 0 0 0,2 0-592 0,0-1-112 0,1 0-32 0,3-2 0 16,-1 1-64-16,1-3-16 0,3 1 0 0,0 1 0 31,3-2-656-31,-1 1-144 0,2-1-32 0,1 0 0 15,1-2-704-15,2 1-160 0,2-1-32 0,-1-1 0 16,3-2-496-16,0 0-96 0,1-2-32 0,1-2 0 0,1-2 832 0,0-1 176 0,1 1 16 16,0-2 16-16,1 0 704 0,-2 0 144 0,0 0 16 0,-1-3 16 0,-2 1 512 15,-1 0 112-15,0-2 0 0,-1 2 16 0,-3 0 336 0,1-2 64 16,-2 2 16-16,-1-3 0 16,-1 4-1040-16,-2-3-208 15,-2 5-32-15,-2-3-16 0,-1 4-96 0,-3-3 0 0,-1 6-16 0,-3-1 0 0,-1 1 1600 16,-3 1 320-16,0 1 64 0,0 1 16 0,0 1 1024 0,0 1 192 15,2-2 64-15,0 2 0 0,0-2-1008 16,3 1-192-16,1 0-32 0,1-1-16 0,2 3-1024 0,2-3-208 16,1 0-32-16</inkml:trace>
  <inkml:trace contextRef="#ctx0" brushRef="#br1" timeOffset="96558.31">33234 3520 4607 0,'-5'-2'400'0,"1"2"-400"0,0 0 0 0,2 0 0 0,0 0 4480 0,1 0 832 0,0 2 144 0,0-2 48 16,-2 2-2496-16,0 0-480 0,-1 2-96 0,-1 1-32 0,1-2-1952 0,1 1-448 16,0 0 0-16,1 1 0 15,-1 1-1600-15,1 0-272 0,-1 0-64 0,1 2-16 16,-2 0 928-16,1 2 176 0,-1 0 32 0,0 0 16 0,-1 3 1376 0,0-1 256 15,0-2 64-15,0 2 16 0,1-2 32 0,1 1 0 16,0-1 0-16,1 0 0 0,0-4-640 0,0 2-128 16,2 0-32-16,1-2 0 15,2-2-912-15,0 1-176 0,2-1-32 0,2-3-16 16,1-1-2304-16,1-1-464 0,2-2-80 0,0 0-32 16,1-1 1664-16,1-1 336 0,-1-1 64 0,1 2 16 0,0 0 1552 15,-2-2 240-15,2 2 208 0,-3-1-32 0,-1 4 1360 16,-1-4 288-16,-2 2 48 0,0-1 16 0,-1 0 208 0,-2-2 32 0,0 1 16 15,-1 1 0-15,-2-2-784 0,0 2-144 0,-2-2-48 16,1-2 0-16,-1 0-848 0,-2 0-160 0,0 0-32 0,-1-1-128 16,0 1 240-16,-1 0-64 0,-1-2-16 15,1-1 0-15,-1 4 0 0,2-2 0 0,-1 2 0 0,1-2 0 32,0 2-1248-32,0 1-240 0,0-1-48 0</inkml:trace>
  <inkml:trace contextRef="#ctx0" brushRef="#br1" timeOffset="97181.21">33383 3195 11967 0,'3'-2'1072'0,"-2"2"-864"0,0 0-208 0,0-2 0 0,1 2 800 0,-2 0 112 0,1 0 32 15,1-2 0-15,1 2 112 0,0-4 32 0,0 4 0 0,-2-2 0 16,-1 2-480-16,-2 0-96 0,-2 2 0 0,-1 2-16 16,-1 0 16-16,-3 1 0 0,1 2 0 0,-4 2 0 15,3 1 448-15,-1 0 80 0,0-2 32 0,0 2 0 16,4-1-48-16,0-2 0 0,1 2 0 0,1-2 0 15,1-1-752-15,3 3-144 0,0-3-128 0,2 0 144 32,0 1-688-32,1 0-144 0,2-1-16 0,-1 0-16 15,1 1-80-15,2 0-16 0,0-1 0 0,2 0 0 0,-2-1 0 0,2 0 0 16,1 0 0-16,0-1 0 0,-1-2-880 16,3-2-176-16,-3 2-48 0,0-2 0 0,0 2 448 0,-3-4 64 0,0 0 32 0,-1 2 0 15,-2-2 784-15,-1-1 144 0,-1 2 48 0,-1-2 0 0,-1 0 1136 0,0-3 224 16,-2 2 64-16,1-2 0 0,-1 0 640 0,1 0 144 15,-1-4 32-15,1-1 0 0,1-1-1056 0,-2 0-208 16,1 0-32-16,1-3-16 0,-2 4-224 0,1-4-48 16,-2 3-16-16,0-1 0 15,-1 3-560-15,0 3-128 0,-1-2 0 0,0 3-16 16,0 2-512-16,-2 2-112 16,2-1 0-16</inkml:trace>
  <inkml:trace contextRef="#ctx0" brushRef="#br1" timeOffset="97504.68">33511 3410 31327 0,'-5'0'1392'0,"1"0"272"0,1 0-1328 0,1 0-336 0,2 3 0 0,0-3 0 0,1 0 640 0,-1 0 64 16,1 1 16-16,-1 2 0 0,2-1-272 0,-2-2-64 15,0 0-16-15,0 0 0 16,0 0-2096-16,0 0-400 0,0 0-96 15</inkml:trace>
  <inkml:trace contextRef="#ctx0" brushRef="#br1" timeOffset="98002.68">33671 3227 20271 0,'0'-1'1792'0,"2"-1"-1424"15,-1-1-368-15,0 2 0 0,0 1 1904 0,-1 0 304 0,3-3 64 0,0 0 16 16,2-3-336-16,3-1-64 0,0 1-16 0,1 0 0 15,0 0-1488-15,1 0-384 0,-2 2 0 0,0 0 128 16,-3 4-304-16,0-2-48 0,0 4-16 0,0-2 0 16,-1 1 240-16,0 2 0 0,1 1 0 0,-1 2 0 15,-2 0 176-15,2 3 16 0,-2-3 16 0,1 4 0 16,-1-3-208-16,1 2 0 0,-1 1 0 0,1-4 0 0,-1 3 272 16,1-2 16-16,0 2 0 0,0-3 0 0,-1 4-128 15,0-3-32-15,-1 2 0 0,0-1 0 0,-1 0-128 0,-1 1 0 16,-2-2 0-16,-2 2 0 0,1-3 0 0,-4 0 0 15,1 0-128-15,-4 0 128 16,-2-1-640-16,0 1-48 0,-3 1-16 0,-1-1 0 16,3-1-720-16,1-2-160 15,1 0-16-15,-12 2-1296 0,16-3 1696 0,2-2 16 0,1 3 0 0,1-3 2240 0,3 0 448 16,1 0 96-16,1 0 0 0,0 0-32 0,2-3-16 16,2 3 0-16,-2 0 0 0,2 0-592 0,1 0-128 15,1 0-32-15,-1 0 0 0,1 3-224 0,1-3-32 16,0 4-16-16,3-4 0 0,2 2-336 0,0 2-192 15,1-2 192-15,1-1-192 0,0 2 0 0,1-2 0 16,2 0 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09:21.40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1164 9650 9215 0,'0'-1'816'0,"0"1"-656"0,0-3-160 0,0 3 0 0,1-1 864 0,-1 1 144 0,1-1 16 0,2-3 16 0,0 1-400 0,1-2-64 15,1 2-32-15,-1-1 0 0,2-1 288 0,-1-1 64 16,0-1 16-16,0 0 0 0,0 0 192 0,-2-1 48 15,1 0 0-15,-3-1 0 0,2-1 224 0,-3-1 48 16,1 1 16-16,-1 2 0 0,0-7-96 0,0 2-32 16,0 1 0-16,-1-5 0 0,1 2-288 0,-2 1-64 15,1-4-16-15,-1-2 0 0,-1-1-304 0,0-4-48 16,-1 2-16-16,-1-6 0 0,0 1-96 0,0-3-32 16,1-2 0-16,-1-2 0 0,0-2-48 0,2-2-16 15,-2 1 0-15,0 2 0 0,0 4-128 0,1 1-48 0,2 2 0 16,-1-1 0-16,0 4-80 0,0 0 0 0,2 4-128 0,-2-2 192 15,3-1-192-15,0 2 0 0,0-2 0 0,2 0 0 16,0 1 0-16,1 1 0 0,1-4 0 0,3 4 0 16,0-1 0-16,0 0 0 0,1 4 0 0,-1 0 0 15,1 5 0-15,0-2 0 0,2-1 0 0,1 4 0 16,2 0 0-16,-2 3 0 0,0 0 0 0,0 5 0 16,0-3 0-16,0 3 0 0,-1 2 0 0,1 0 0 15,1 2 0-15,-3 1 0 0,3 1 0 0,-3 1 0 16,4 1 0-16,-1 0 0 0,2 3 0 0,-2-1 0 15,2 0 0-15,1 4 0 0,-2-1 0 0,1 3 0 16,-1 1 0-16,2 1 0 0,0 4 0 0,1 2 0 0,-1-1 0 16,0 2 0-16,0-1 0 0,-2 2 0 0,1 2 0 15,0 2 0-15,-2 0 0 0,0 2 0 0,1 3 0 0,-3 1 0 16,-1 3 0-16,0-3 0 0,-2-1 0 0,0-3 0 16,-2 1 0-16,-2 2 0 0,0 2 0 0,-2 1 0 15,1 1 0-15,0-3 0 0,-1 0 0 0,1-3 0 16,1-4 0-16,-1 0 0 0,2-6 0 0,0-1 0 15,0-4 0-15,-2 0 0 0,-1-3 0 0,0-1 0 16,1-3 0-16,-2 0 0 0,0-1 0 0,-2-2 0 16,4 3 0-16,-4-5 0 0,1 2 0 0,0 0 0 15,0 0 0-15,0-2 0 0,-1 0 0 0,2 0 0 16,-1-4 176-16,0 2-176 0,0-2 256 0,1-1-64 16,-2 0-16-16,2-2 0 0,0-1-48 0,2-3-128 15,-1-2 192-15,0-1-64 0,3-1-128 0,-2 0 192 16,1-1-192-16,-1-1 192 0,3-6-192 0,0-6 0 0,0 1 0 15,0-1 0-15,1 1 0 0,0 1 0 0,-1 1 0 0,0 0 0 16,0 0 0-16,-1 1 0 0,1 1 0 0,-1-1 0 16,-1 0 0-16,1-2 0 0,0 1 0 0,-1 0 0 15,1 3 0-15,0-3 0 0,-1 0 0 0,2 0 0 16,0 3 0-16,0-1 0 0,0 3 0 0,0 2 0 16,0 4 0-16,0 1 128 0,0-2-128 0,0 4 128 15,2 1-128-15,0 1 0 0,0 2 0 0,0 3 0 16,2-1 0-16,1 3 0 0,1 1 0 0,0 2-176 15,-1 2 176-15,0-1 0 0,0 1 0 0,0 3 0 16,0-1 0-16,0 5 0 0,1-3 0 0,-3 4 0 0,2-3 0 16,-1 3 0-16,-3-1 0 0,0 0-128 0,0 1 128 15,1 4 0-15,0 3 0 0,1 4 0 0,0 3 0 0,0 3 0 16,-1 1 0-16,0 1 0 0,1 4 0 0,-2 2 0 16,0 4 0-16,-1 1 0 0,0 1 0 0,-2 0 0 15,-2 4 0-15,-1 1 0 0,0-1 0 0,-3 4 0 16,0 3 0-16,0-6-128 0,1-2 128 0,-1-9 0 15,3-7 0-15,1-2 0 0,2-3 0 0,1-4 0 16,1 0 0-16,-2-2 0 0,2 1 0 0,-2-2 0 16,0-3 0-16,0 1 0 0,-1 1 0 0,2-2 0 15,-1 2 0-15,-1-1 0 0,0 3 0 0,1-5-208 16,-1 1 80-16,2-1 128 16,0 2-848-16,0-3-48 0,1 0-16 0,-2-5-17232 0</inkml:trace>
  <inkml:trace contextRef="#ctx0" brushRef="#br0" timeOffset="554.71">2493 9280 15663 0,'-4'0'1392'0,"2"-1"-1120"0,0 1-272 0,2 0 0 0,2 0 1152 0,-2-3 192 0,0 2 16 0,0 0 16 0,2-5-864 0,1 1-192 16,0 0-16-16,4 0-16 0,0-1 464 0,2 1 80 16,1-1 32-16,1-1 0 0,0 1 544 0,0 0 96 15,2 0 32-15,0 1 0 0,-1-1-192 0,1-3-48 16,0 2 0-16,0 0 0 0,-1-1-496 0,-1-1-96 15,3-1-32-15,-2 0 0 0,-1 2-496 0,2-5-176 16,-2 0 0-16,0-1 144 0,-3 2-144 0,0-2-224 16,-1 1 48-16,-1-4 16 15,-2 1-336-15,-3 0-64 0,-1 1-16 0,-1 2 0 0,-3-2 240 0,0-1 32 16,-3 0 16-16,-1 0 0 0,-2 3 288 0,-1 2 128 16,0 4-128-16,-3-2 192 0,0 7 32 0,-2 2 0 15,1 5 0-15,-2 1 0 0,0 5-224 0,-2 0 144 16,2 4-144-16,0 1 128 0,1 1-128 0,1 1 0 15,2-1 0-15,1 3 0 0,1 2 0 0,0 3 0 0,2 1 0 16,0-2 0-16,3 1 0 0,-1 1 0 0,2 1 128 16,0 2-128-16,2-1 416 0,2-2 0 0,2 1 0 0,3-1 0 15,1-6-32-15,1 1 0 0,4-1 0 0,0-3 0 16,0-2-80-16,2 1-32 0,3 0 0 0,1-1 0 16,2 0-272-16,-1-1 0 0,-1-5 128 0,0-1-128 15,1 1 0-15,2-5 0 0,-1-1 0 0,1-2-144 16,-1 2-368-1,1-3-80-15,0-3-16 0,-1 1 0 0,1-2-1392 16,-1-2-288-16,1 0-48 0,-1-2-11776 0</inkml:trace>
  <inkml:trace contextRef="#ctx0" brushRef="#br0" timeOffset="1200.56">2850 8576 17503 0,'-2'-9'1552'0,"-1"2"-1232"0,2 5-320 0,1-2 0 0,1 4 1888 0,2 0 320 0,-1 1 64 0,2 2 16 0,2-3-1936 0,3 5-352 0,2 1-128 0,1 1 0 16,3 6-112-16,0 2-16 0,0-2 0 0,-2 3 0 16,1 2 256-16,-2 3 0 0,2 1-160 0,-3 4 160 15,0 2 960-15,0 1 256 16,-2 2 48-16,0 2 16 0,-3-1 352 0,-1 5 80 0,-1 0 16 16,-1 3 0-16,1 2-896 0,-2-2-160 0,3-5-32 0,2 0-16 15,-1 0-624-15,1-3 0 0,1-2 0 0,-2-5 0 16,0-1 0-16,-1-5 0 0,-3-3 0 0,1-3 0 15,-3 1 0-15,0-2 128 0,-1-3-128 0,-1 1 0 16,0-2 480-16,-1-1 32 0,2-6 0 0,-1 1 0 16,-1 1-80-16,1-6-16 0,1 0 0 0,-2-2 0 15,2 0-224-15,0-3-32 0,-1-3-16 0,2 1 0 0,0-2-144 16,0 0 128-16,2-5-128 0,0 0 128 0,-1 0-128 0,2-5 0 16,2-2 0-16,-2 2 0 0,2 2 0 0,0 0 0 15,1 3 0-15,2 0 0 0,-1 3 0 0,2 3 0 16,2 0-128-16,-1 2 128 0,0 3 0 0,2 0 0 15,1 2 192-15,1 3-64 0,4-3-128 0,-1 2 160 16,2 2-160-16,-2 0 160 0,0 0-32 0,1 0 0 16,-2 3 0-16,-2 2 0 0,0 4-128 0,-2 2 0 15,1 3-160-15,-2 2 160 0,0 6 0 0,0-2 0 16,2 4-128-16,-1 0 128 0,0 2 0 0,1 0 0 16,-2 1 0-16,-1-2 0 0,0-3 0 0,-3-1 208 15,2-4-64-15,-3 1-16 0,1-2-128 0,-2-1 0 16,0 0 0-16,0-4 0 0,0 0 0 0,-1-5-224 15,1-1 48-15,-2-3 16 16,1 0-432-16,0-2-96 0,1-2-16 0,-2 0 0 16,4-4-1408-16,-1-2-304 0,1 1-48 0,2-1-7712 0,0 0-1552 0</inkml:trace>
  <inkml:trace contextRef="#ctx0" brushRef="#br0" timeOffset="1717.24">3875 9479 41471 0,'-2'-1'3680'0,"1"-2"-2944"0,1 3-592 0,1 0-144 0,0 3 0 0,0-2 0 0,1 0-192 0,0 3 192 16,2-3-2144-16,2 3-304 0,0-1-64 0,3 0-16 31,-1 0-2224-31,2-1-448 0,1 1-96 0,-2-3-16 0</inkml:trace>
  <inkml:trace contextRef="#ctx0" brushRef="#br0" timeOffset="1917.22">4159 9482 14735 0,'-2'2'1312'0,"1"-1"-1056"0,1 1-256 0,0 0 0 0,0-2 1536 0,0 1 240 16,0 1 48-16,0 1 16 0,0 2 128 0,1-2 16 15,1 0 16-15,0-1 0 0,2-1-1360 0,-1-1-288 16,2 0-48-16,2-3-13296 0</inkml:trace>
  <inkml:trace contextRef="#ctx0" brushRef="#br0" timeOffset="2082.44">4549 9449 32255 0,'5'-2'1424'0,"-2"0"304"0,-2 0-1392 0,0 2-336 0,-1 2 0 0,0-1 0 15,0 0 880-15,1 1 96 0,-1 2 32 0,2 4 0 32,-2-2-1728-32,0 2-352 0,0 2-64 0,-2 1-16 0,1 1 1024 0,-5-3 128 0</inkml:trace>
  <inkml:trace contextRef="#ctx0" brushRef="#br0" timeOffset="5566.55">1454 10230 11055 0,'-2'-5'976'0,"-1"2"-784"0,1 3-192 0,1-2 0 0,-1 2 1728 0,2 0 288 0,0 0 64 0,0-1 16 0,-1 1-1328 0,0-2-272 0,2 1-48 0,-1 1-16 15,0 0-96-15,0 0-16 0,0 0 0 0,0 0 0 31,0 0-576-31,0 0-128 0,0 0-32 0,0 0 0 0,14 19 416 0,-16-12 144 0,0 2 0 0,-1-2 0 16,1 4 912-16,0-1 176 0,-1 1 48 0,1 2 0 16,-1-2 256-16,1 1 64 0,-1 3 16 0,1 0 0 15,-1 0-304-15,2 2-64 0,0 2-16 0,0 0 0 16,2 1-592-16,0 0-128 0,1 0-32 0,2 2 0 0,0 0-352 16,1-1-128-16,0 0 0 0,1 2 0 0,1 3 208 0,1-2-48 15,0 3-16-15,1 2 0 0,-1 1 192 0,-1 0 48 16,0 0 0-16,0 0 0 0,-1-2-224 0,-1-1-32 15,0 1-128-15,0 0 192 0,1-3-192 0,0 1 0 16,-1-5 0-16,2-1 0 0,1-3 0 0,-1-1 128 16,2-4-128-16,1 1 0 0,0-3 320 0,1-2-48 15,1-3 0-15,0-1 0 0,5-2-112 0,-1 1-32 16,0-3 0-16,2-4 0 0,3 0 0 0,1-2-128 16,3-1 192-16,-1-3-64 0,0 1-128 0,-1-2 0 15,-1-2 0-15,-1 0 128 0,-4 0-128 0,1-3 0 16,-1-2 0-16,-1 0 0 0,-1-5 0 0,-2 1 0 15,0 0 144-15,-1-4-144 0,1 0 192 0,-2-5-16 0,-1 0-16 0,-2-2 0 16,0-3-32-16,-5 3 0 0,2-2 0 0,-3 2 0 16,-1-2-128-16,-1-3 128 0,-1-3-128 0,-2 0 128 15,2-1-128-15,-2 5 0 0,2 0 0 0,-1 2 0 16,0 2 0-16,-1 2 0 0,-1-1 0 0,0 4 0 16,1 5 0-16,-1 3 0 0,0 4 0 0,-1 4 0 15,0 2-192-15,2 2 48 0,-2 3 0 0,0 3 0 16,0 1-208-16,1 2-32 0,-1 3-16 0,0 1 0 31,1 0-944-31,-1 2-176 0,2 0-32 0,0 2-9600 0,0 2-1920 0</inkml:trace>
  <inkml:trace contextRef="#ctx0" brushRef="#br0" timeOffset="7150.33">2390 10592 35935 0,'-1'-1'3200'0,"1"-2"-2560"0,1 6-512 0,0-3-128 0,1 1-640 0,-1-1-128 0,0 1-48 0,2 3 0 0,0-2-80 0,2 5-32 0,-1 1 0 0,1 3 0 15,-3 2 208-15,1 3 32 0,-1 2 16 0,-2 3 0 0,-1 4 288 0,0 2 48 16,-2-3 16-16,0 1 0 0,-1-3 1376 15,0 0 288-15,-1-2 48 0,2-3 16 0,0-2-176 0,-1 1-16 16,2-1-16-16,0-4 0 0,-1 0-672 0,2-3-128 16,0-3-16-16,1-3-16 0,-2 1-368 0,2-6 128 15,2 1-128-15,-2-3 0 0,0-1 352 0,1-3 0 16,-1 0 0-16,0-3 0 0,-1-2 80 0,1 1 16 16,0-3 0-16,-2-2 0 0,1 0-112 0,0-3-16 15,1 0 0-15,-1-3 0 0,1 1-320 0,1-1 0 16,1 1 0-16,1 0 0 0,1 6 0 0,0 0 0 15,3 2 0-15,0 1 0 0,-1 3 0 0,2 1 128 16,-1 3-128-16,1-2 0 0,-1 2 128 0,0 1-128 16,3-3 128-16,-1 0-128 0,1 3 0 0,-2-4 0 0,2 4 0 15,-1 0 0-15,0 1 0 0,-2 0 0 0,1 4 0 0,-4-2 0 16,3 6 0-16,-1-2 0 0,1 4 0 0,1 1 0 16,0 4 0-16,0 1 0 0,2 0 0 0,0 4 0 15,-1 1 0-15,1 0 0 0,3 5 0 0,-2-2 0 16,0 3 0-16,0-2 0 0,1 1 0 0,0 0 0 15,-1-1 0-15,0-1 0 0,0-1 0 0,-2-1 0 16,0-3 0-16,-1 1 0 0,-2-3 0 0,0 0 0 16,0 3 0-16,-2-3 0 0,0 1 0 0,0-1 0 15,-2 2 0-15,-1-4 0 0,2 1 0 0,-2-2 0 16,0 0 0-16,0-5 0 0,-1 1 0 0,2-1 0 16,-2-4-400-16,0 0 0 0,0-3 0 0,0 0 0 31,0-1-1248-31,-2-1-240 0</inkml:trace>
  <inkml:trace contextRef="#ctx0" brushRef="#br0" timeOffset="7436.6">2923 10625 36863 0,'-1'-2'3264'0,"-2"2"-2608"0,2 2-528 0,1 0-128 0,1 3 960 0,1 0 176 0,0 1 16 0,2 2 16 16,2 6-1440-16,3 0-304 0,1 0-48 0,1 1-16 16,0-1 0-16,-1 0 0 0,-2-2 0 0,1 1 0 15,-1-1-976-15,-4-2-208 0,0-2-32 0,-3 3-16 16,-1-3 512-16,-1 0 96 0,-1 0 32 0,-2 2 0 15,0 1 608-15,-1-3 128 0,-1 4 32 0,0-1 0 16,1 0-400-16,0-1-80 0</inkml:trace>
  <inkml:trace contextRef="#ctx0" brushRef="#br0" timeOffset="7635.8">2826 10303 42383 0,'-4'-6'3776'0,"0"1"-3024"0,2 3-608 0,2 4-144 0,0-1 0 0,0 0-224 15,-2-1 48-15,1 0 16 16,2 0-1248-16,1 0-240 0,3 3-48 0,-5-3-16 16,0 0-3280-16,18 7-640 0,-8-3-144 0,0-2-32 0</inkml:trace>
  <inkml:trace contextRef="#ctx0" brushRef="#br0" timeOffset="8338.66">3737 10297 32255 0,'-3'-12'2864'0,"1"4"-2288"0,-1 2-576 0,2 3 0 0,0-1 720 0,-2-2 48 16,0-6 0-16,-5-7 0 16,-2-8-1392-16,-3-1-272 0,-2 2-48 0,-1 0-16 0,-1 3 496 0,-2 2 80 15,-1 3 32-15,-1 2 0 0,3 3-16 0,-1 2 0 16,4 5 0-16,1 0 0 0,0 1 928 0,-1 1 176 15,1 3 32-15,2 1 16 0,0 3 544 0,2-1 96 0,1 3 32 0,1-1 0 16,1 3-752-16,1 0-128 0,1 3-48 0,0 1 0 16,0 3-240-16,2 2-48 0,-1 4-16 0,1 1 0 15,1 5-224-15,1 0 128 0,3 6-128 0,-2-1 0 16,1 4 0-16,-1 0 0 0,2 0 0 0,-2 0 0 16,1 3 176-16,0-1-176 0,-1 4 192 0,1 2-192 15,-1 2 192-15,2-1-192 0,-2-3 192 0,1-1-192 16,-1-1 0-16,1-4 0 0,0-4 0 0,1-4 0 0,-1-1 0 15,-1-8 0-15,0 0 0 0,0-2 0 0,-1-4-304 16,-1-1-64-16,-1-1-16 0,-1-4 0 16,0 1-1456-1,-2-5-288-15,0 2-64 0,-2-2-12976 0</inkml:trace>
  <inkml:trace contextRef="#ctx0" brushRef="#br0" timeOffset="9000.4">3201 10587 12895 0,'-1'-4'1152'0,"-1"1"-928"16,0 0-224-16,1 3 0 0,0 0 4544 0,1 0 880 15,0 3 160-15,-1-3 48 0,0 0-4000 0,-1 1-800 16,2 0-144-16,0-1-48 0,0 0-320 0,0 0-80 0,0 0-16 0,0 0 0 16,23 10-464-16,-15-10-80 0,3 0-32 0,3 0 0 31,1 0-256-31,2-1-48 0,2-2-16 0,3 2 0 15,0 1-176-15,2-1-48 0,2 1 0 0,1 0 0 16,1 1-384-16,1 0-64 0,0 2-32 0,1-2 0 16,0 0-464-16,-3 3-80 0,0-3-32 0,-2 2 0 15,1 0 416-15,-3 1 64 0,0-3 32 0,-5 1 0 16,1-2 800-16,-2-2 144 0,-1 1 48 0,-2-3 0 0,-2 3 448 0,-1-5 192 0,0 2-16 0,-2-1 0 16,1 0 1008-16,-3-1 208 0,1 1 32 0,-3-1 16 15,-2 4 688-15,-1-5 144 0,0 4 32 0,-2-2 0 16,0 0-256-16,-1 1-64 0,-2 0 0 0,1 2 0 15,-1-1-896-15,0 2-176 0,-1 1-32 0,-1 1-16 0,-1 2-864 16,0-1 0-16,-1 3-256 0,0 2 64 0,0 0-80 16,-2 3-32-16,2 1 0 0,-2 4 0 0,0-2 624 0,2 4 112 15,-1-1 16-15,3 1 16 0,1 0 112 0,1 1 0 16,1-1 16-16,-1 0 0 0,3 2-144 0,0-3-48 16,3 0 0-16,-1 0 0 0,2-4-272 0,-1-1-128 15,4 1 128-15,-1-6-128 0,1 1 0 0,1-1 0 16,0-1 0-16,1-1 0 0,0-2 128 0,-1 1-128 15,3-6 0-15,1 2 128 0,-1 0 0 0,-1-5 0 16,2 2 0-16,-1-2 0 0,0 0-128 0,3-4 128 16,-3 2-128-16,1-3 128 0,-1 0-128 0,1-1 0 15,-1-2 0-15,-1-1 0 0,-1-1 0 0,0 0 0 0,0-1 0 16,-3 0 0-16,0-2 0 0,-1-1 0 0,0 3 0 16,-2 0 0-16,-2-1 0 0,0 2 192 0,-1 4-64 15,0-2 0-15,-2 1 128 0,-2-1 0 16,-2 2 16-16,-1-2 0 0,0 5-128 0,0 3-16 0,-2 1-128 0,0 5 192 15,-1-2-192-15,-1 2 0 0,1 2 0 0,-1 0 0 16,0 1 0-16,0-3 0 0,2 3 0 0,-1-2 0 16,2 1 0-16,-2 1 0 0,2-1 0 0,1 1 0 15,2 1-256-15,0-2-80 0,0 2-32 0,2 1 0 16,-1 1-1616-16,-1-1-336 16,2 3-64-16,0 1-13008 0</inkml:trace>
  <inkml:trace contextRef="#ctx0" brushRef="#br0" timeOffset="9450.59">4298 10848 11967 0,'0'7'1072'0,"0"0"-864"0,0 1-208 0,0-3 0 0,1-2 2768 0,-1 0 512 0,2 0 112 0,-1 2 0 0,0 5-2304 0,0 1-480 16,1 0-96-16,0-2 0 0,-1-1 224 0,1-3 48 15,-2-1 16-15,1-2 0 0,0-2-32 0,-1-3 0 16,1 0 0-16,1-2 0 0,0-1 64 0,-1-3 0 16,2 1 0-16,-3-2 0 0,1-1 400 0,-2 0 96 0,0-2 16 0,-2-2 0 15,-1 2-560-15,1-4-96 0,-2-4-32 0,0-2 0 16,1 3-448-16,-1-2-80 0,1 0-128 15,1 0 176-15,0-1-48 0,1 1-128 0,0-1 192 0,2-1-64 16,0 1 128-16,3 0 0 0,-1 4 16 0,1 0 0 16,1 1 80-16,1-2 16 0,-2 2 0 15,2 5 0-15,0 0-160 0,0 2-16 0,0 3-16 0,1 0 0 16,-1 2-176-16,1 1 0 0,1-1 0 0,0 0 0 16,2 1 0-16,2-1 0 0,0-1 0 0,1 0 0 15,1 1 0-15,-1 0 0 0,2 1 0 0,-2 1 0 16,3 2-304-16,0 0 64 0,1 1 16 0,1 1 0 15,2 1-176 1,0 1-48-16,0 1 0 0,1 2 0 0,-2 0-192 0,1-2-32 0,-1 3-16 0,0 0-17728 16</inkml:trace>
  <inkml:trace contextRef="#ctx0" brushRef="#br0" timeOffset="13502.21">4834 10472 35935 0,'-2'-4'3200'0,"2"3"-2560"0,0 1-512 0,0 0-128 0,0 0-880 0,-1 0-192 0,1-1-32 0,-1 1-16 16,0-3 1472-16,-2 2 288 0,2 0 64 0,1 1 16 15,0 0 112-15,0 0 0 0,0 0 16 0,0 0 0 16,0 0-128-16,0 0-16 0,0 0-16 0,0 0 0 15,4 22-224-15,-3-11-32 0,0-1-16 0,2 4 0 0,-2 2-160 0,0 1-16 16,2 1-16-16,-2 0 0 0,0 4-80 0,2-2-16 16,0 0 0-16,1 0 0 0,0 0-128 0,1-2 0 15,0 1 0-15,-2-1 0 0,2-1 0 0,-1-2 0 16,0 1 0-16,-2-3 0 0,2 0 240 0,0-4 16 16,-1 1 0-16,0-3 0 0,2 2-112 0,-2-4-16 15,4-1 0-15,-2-2 0 0,1-1 0 0,0-2 0 16,0-1 0-16,1-2 0 0,0-1-128 0,0-5 192 15,-1 3-192-15,-1-7 192 0,0 2-192 0,-1-2 0 16,0-2 0-16,-2-3-176 0,-1 2 176 0,2-4 0 16,-2 0 0-16,0-2 0 0,0-1 0 0,2 1 0 15,-1-6 0-15,2 3 0 0,-1 3 0 0,2 0 0 0,-2 5 0 16,2 1 0-16,0 4 0 0,0 2 128 0,1 1-128 16,2 3 176-16,-2 2-176 0,3 1 0 15,-1 2 0-15,1 2 0 0,2-3 0 0,-1 6 0 0,2-3 0 16,-1 6 0-16,3-1 0 0,-2 3-176 0,-1 2 48 0,1 1 0 15,-3 1 128-15,0 1 0 0,1 2 0 0,-1 1 0 16,-1-3 0-16,-1 3 0 0,0-3 0 0,-2 2 0 16,0-4 0-16,0 2 0 0,-3-5 160 0,1 0-160 15,-1-2 0-15,-1-1 0 0,-1-3 0 0,0-1 0 16,0 2 128-16,2-6-128 0,-1 1 0 0,0-3 144 16,0 0 96-16,2-2 16 0,1-4 0 0,1-2 0 15,-1 0-112-15,3-2-16 0,0-1 0 0,-1-2 0 16,2-3-128-16,-1-1 0 0,-1 2 0 0,0-2 0 0,1 1 0 15,-1 2 0-15,0-2 0 0,-1 4 0 0,0 3 0 0,0 0 0 16,0 3 0-16,0 1 0 0,0 2 0 0,1 2 0 16,0 0 0-16,1 1 0 0,1 0 0 0,2 2 0 15,0-1 0-15,1 1 0 0,1 1 0 0,2 0 0 16,2 2 0-16,2 0 0 0,0 3 0 0,0 1 0 16,0 2 0-16,-1 0 0 0,-1 4 0 0,-1 1 0 15,-2 3-192-15,0 2 192 0,-2 1 0 0,-1 4 0 16,-2 0 0-16,1 4 0 0,-3-2 0 0,2 2 0 15,-2 3 0-15,-1 1 0 0,0 2 0 0,0-3 0 16,-2 1 0-16,1-1 0 0,0-3 0 0,0-3 0 16,-2-1 0-16,2-4 0 0,-1-4 0 0,1-2 0 15,0-5 0-15,-2-1 0 0,2 0 0 0,-3-5-144 16,2 1 0-16,-2-2 0 16,1-2-752-16,-2 1-160 0,0-3-32 0,0-1-18192 15</inkml:trace>
  <inkml:trace contextRef="#ctx0" brushRef="#br0" timeOffset="14691.19">1736 12145 8287 0,'-1'-2'736'0,"0"-2"-592"0,-2 3-144 0,3 0 0 0,0-2 624 0,0 2 80 0,0 0 32 0,0-4 0 0,0 0-496 0,0-3-112 0,1-3 0 0,-1 0-128 0,2-1 496 0,-1 1-16 16,0-1 0-16,0 1 0 0,1 0 224 0,-1 0 32 16,0 1 16-16,-1 2 0 0,1-2 704 0,-1 3 144 0,-1-1 16 0,0 4 16 15,-2-1-304-15,-2-1-64 0,2 3-16 0,-5 1 0 16,2-2 96-16,-3 2 32 0,1 2 0 0,-5-3 0 15,2 2-528-15,-2 0-96 0,-1 1-32 0,-1 0 0 16,0-1-208-16,-2-2-64 16,0 6 0-16,-1-2 0 0,2 0-160 0,2 3-32 0,-1 2-16 0,1-1 0 15,4 1-240-15,3 0 0 0,-1 0 0 0,2 4 0 16,2 2 0-16,2 0 0 0,0 5 0 0,-1 2 0 16,2 3 416-16,1 3 32 0,0 1 16 0,0 3 0 15,1 4-320-15,0-4-144 0,2 3 128 0,-2-3-128 16,3-1 0-16,1-6 0 0,0 2 0 0,1-8 0 15,1-2 0-15,1-3 0 0,0-1 0 0,2-4 0 16,-1-1 0-16,1-3 0 0,0-2 0 0,0-2 128 0,1-2 144 16,0-3 32-16,0-2 0 0,1-2 0 0,1-1-48 15,-1-2-16-15,-1-2 0 0,-1 0 0 0,0 0-240 0,0-3 128 16,-2 1-128-16,-1-3 0 0,-1 2 0 0,-1-2 0 16,0 2 0-16,-2-3 0 0,0 0 0 0,-1-2 0 15,0-3 0-15,0 4 0 0,-1 2 0 0,1 2 176 16,-1-1-176-16,0 6 160 0,0-1 0 0,1 4 0 15,-1 3 0-15,-1 3 0 0,0 4 0 0,0 1 0 16,0 1 0-16,1 3 0 0,0 0-160 0,0 3 160 16,3-1-160-16,-1 0 160 0,2 3-160 0,0 1 0 15,1 2 0-15,1 3 0 0,2-1 128 0,-1 1-128 16,4 2 128-16,-1 1-128 0,0 2 0 0,1 1 0 16,-1 0 0-16,2 0 0 0,-1 3 0 0,0-2 0 15,2 0 0-15,-2 1 0 0,2-2-256 0,-2-2-48 0,1 0 0 16,-1 0 0-1,-2-1-752-15,0-6-160 0,0 5-16 0,-3-8-16 16,-1 3-1696-16,-1-4-352 0</inkml:trace>
  <inkml:trace contextRef="#ctx0" brushRef="#br0" timeOffset="15100.87">2048 12002 42383 0,'-8'1'1872'0,"3"3"400"0,0-3-1824 0,3 3-448 0,2-2 0 0,1 2 0 0,2 1-128 0,-1 1-128 0,3 8-32 0,1 3 0 0,5 5-48 0,2 2-16 16,3 2 0-16,1-3 0 0,2 4 16 0,-2-2 0 15,2 1 0-15,-2-2 0 0,-1-2 48 0,-1-2 16 16,-3-1 0-16,-1-1 0 0,-1 0 656 0,-2-2 128 15,-2-2 16-15,0-3 16 0,0 0 0 0,0-1 0 16,-1-3 0-16,1 0 0 0,1-4-304 0,-2-1-64 16,1-1-16-16,-1-2 0 0,1-2 16 0,0-2 0 15,1-1 0-15,2-3 0 0,0-2-176 0,2-4 128 16,0-1-128-16,1-5 128 0,2-2 112 0,1-2 16 16,-2-2 0-16,0-3 0 0,-1-1-128 0,-2-2-128 15,0-4 176-15,-1 0-176 0,-3 0 224 0,-1-2-64 16,-2 7-16-16,-1 2 0 0,0 6-144 0,-3-2 0 0,1 6 0 0,-4 3 128 15,1-3-128-15,-2 4-144 0,0 1 144 0,0 1-208 32,0 6-176-32,1-3-16 0,0 2-16 0,2 0 0 15,2-1-624-15,1 0-128 0,4-1-32 0,1 1-16832 0</inkml:trace>
  <inkml:trace contextRef="#ctx0" brushRef="#br0" timeOffset="15519.1">2634 12226 36863 0,'1'0'1632'0,"0"0"336"0,1 2-1584 0,0-2-384 0,-1 0 0 0,2 0 0 16,0 0-240-16,4-2-128 0,4 0-16 0,2 0-16 0,5-3 160 0,-1-4 48 16,2 1 0-16,-3-3 0 0,0-2 192 0,0-3-176 15,-1-1 176-15,-2-1-160 0,0 1 160 0,-2 0 0 16,0-3-144-16,-4 4 144 0,1 1 1008 0,-3 2 272 15,-2-1 48-15,0 2 16 0,-3-2-608 0,-1-1-112 16,-2 2-32-16,-1-2 0 0,-1 0-272 0,-1 1-64 16,-2-1-16-16,0 2 0 0,0 2-240 0,-1 0 128 15,0-1-128-15,1 4 0 0,-1 2 0 0,1 1 0 16,2 2 0-16,0 2 0 0,0 2 0 0,0 2 0 16,0 2 0-16,-2 3 0 0,2 5 0 0,-3 0-128 15,-1 4 128-15,1 2 0 0,-3 5 0 0,1-2 0 16,3 1 0-16,-1 2 0 0,3 2 0 0,1 2 0 0,1 0 0 15,3 2 0-15,1-2 0 0,1-1 0 0,4 1 0 16,1-3 0-16,4 0 0 0,1-4 0 0,2-2 176 0,0-3-176 16,5-2 160-16,-1-4-160 0,0 0 128 0,2-6-128 15,-1 1 0-15,3-3 0 0,-1-1-144 0,0-4 144 32,-2-1-544-32,1-1 0 0,-2-2 0 0,-1 0 0 15,-1-1-1168-15,-2-5-224 0,-2 3-48 0,-3-3-8752 0,-1 0-1744 0</inkml:trace>
  <inkml:trace contextRef="#ctx0" brushRef="#br0" timeOffset="15857.18">3183 12237 23039 0,'5'5'1024'0,"-3"0"192"0,1 0-960 0,-2 0-256 0,0-1 0 0,0-2 0 0,1 3 416 0,-1 0 32 0,1 7 16 0,1 0 0 0,1 2 816 0,-2-3 144 0,2-1 48 0,-2-4 0 0,2-1-352 0,-2-4-64 16,2 2-16-16,-1-6 0 0,-1 1 48 0,1-2 16 16,-2-2 0-16,0-1 0 0,0-2-64 0,1 0-16 15,-2-2 0-15,0-3 0 0,0 0-432 0,0-1-80 16,0-1-32-16,-2-3 0 0,1 2-48 0,0-4-16 16,0-3 0-16,-1 0 0 0,0-2-128 0,1 0-32 15,-2-3 0-15,1-3 0 0,-1 2-256 0,2 0 0 16,1-1 128-16,0 2-128 0,1 2 0 0,0 2 0 0,3 3 0 15,0 0 0-15,0 3 0 0,-2 3 0 0,2 1 0 16,-2 4 0-16,1 0 0 0,-2 2-176 0,1 3 176 0,0 1-160 31,-1-1-224-31,0 2-32 0,2 2-16 0,-2 2 0 16,1-3-288-16,2 3-64 0,2 0-16 0,2 3-11680 0,2-2-2320 16</inkml:trace>
  <inkml:trace contextRef="#ctx0" brushRef="#br0" timeOffset="16402.09">4016 11895 23039 0,'7'-5'1024'0,"-4"2"192"0,0-3-960 0,-2 2-256 0,0 3 0 0,-1-2 0 0,0 2 416 0,-1-4 32 15,0-2 16-15,-2-3 0 16,0-1-736-16,-4-1-160 0,-1 4-16 0,-2-2-16 0,-4 2 1104 0,-2 2 208 15,1 1 48-15,-2 2 16 0,1 0 144 0,0 3 32 16,0 1 0-16,0 1 0 0,1 1 384 0,-1 2 64 16,1 1 32-16,0 2 0 0,-1 3-480 0,1 3-80 15,2 2-32-15,-2 1 0 0,1 3-672 0,2 0-144 16,-1 6-32-16,2-2 0 0,1 3-128 0,3 1 0 16,2-4 0-16,1 2-176 0,3-2 176 0,1-2 256 15,3-2-64-15,1 0-16 0,1-3-176 0,3-5 192 0,0 0-192 16,4-4 192-16,0 0-192 0,2-7 192 15,0-1-192-15,1-1 192 0,0-4-192 0,0-2 0 0,1 1 0 16,1-5 0-16,1 0 0 0,-2-4-144 0,0 2 0 0,-1-3 0 16,-3 1 0-16,-1 0 0 0,0-1 0 0,-1-4 0 15,-2 3 144-15,-1-2 0 0,-2 1 0 0,0-6 0 16,-1 2 0-16,-3 0 144 0,1-1-144 0,0 3 0 16,0 6 128-16,2-2-128 0,-2 3 0 0,1 5 0 15,0 3 128-15,0 2-128 0,-1 3 144 0,1 1-144 16,-1 3 272-16,1 1-32 0,2 1-16 0,-2 5 0 15,2 0-96-15,0 1-128 0,3 0 176 0,-2 4-176 16,3-2 144-16,-2 2-144 0,0 0 0 0,0 1 144 16,-3 0 0-16,1 2 0 0,-1 0 0 0,0 0 0 15,-2-1-16-15,1 0-128 0,1 1 192 0,-1-1-64 16,2 0-128-16,-1-1 0 0,1-2 144 0,0 0-144 16,0-3-192-16,1-1-128 0,1-1 0 0,2-4-16 15,1 0-1152-15,0-1-240 0,2-2-32 0,2-1-15056 16</inkml:trace>
  <inkml:trace contextRef="#ctx0" brushRef="#br0" timeOffset="17070">4698 11884 43311 0,'-5'-3'1920'0,"0"0"384"0,0 1-1840 0,1 2-464 0,2-3 0 0,-1 3 0 15,1-1-352-15,-4-2-160 0,-3 1-48 0,-5 0 0 16,-1-3-896-16,-2 1-176 0,-1 3-32 0,-1 2-16 16,-2 3 16-16,0 1 16 0,-1 2 0 0,-1 2 0 15,2-1 320-15,0 3 64 0,0 4 16 0,4-2 0 0,2 0 2960 0,2 1 592 0,0 3 112 0,3-3 16 16,3 1-416-16,1-4-96 0,2 2 0 0,2 0-16 15,2 0-1392-15,2-4-288 0,1 0-48 0,1-2-16 16,4-1-352-16,1-2-80 0,-1 1-16 0,3-5 0 16,2 0-544-16,-1-3-96 0,3 1-32 0,0-4 0 15,0 1 480-15,-1-4 96 0,2-2 0 0,-1-1 16 16,-2-1 576-16,-1 1 112 0,-2-3 32 0,0 3 0 0,-1-1 224 16,-3-2 64-16,1 2 0 0,-1 0 0 0,-1-3-192 15,0 2-48-15,-1 0 0 0,0-3 0 0,-1 3-208 0,0 0-64 16,0 3 0-16,2 1 0 0,-1 3-128 0,0 1 0 15,0 1 0-15,-2 4 0 0,1 1 0 0,-3 0 0 16,1 5 0-16,-1 1 0 0,-1 0 0 0,-1 5 128 16,1 0-128-16,-1 2 128 0,-1 3 0 0,1 1-128 15,-1-1 192-15,2 1-64 0,0-2 48 0,1 3 0 16,3 1 0-16,1-3 0 0,2-2-176 0,0 1 192 16,4 0-192-16,1 1 192 0,2-1-192 0,-1 2 0 15,2 0 0-15,-1 1 0 0,1 0 0 0,0 3 0 16,-1-1 0-16,-2 2-176 0,-1 4 176 0,-1-4-160 15,-2 2 160-15,-2-2-160 0,-1 0 160 0,-2 1 0 0,0-4 0 16,-2-1 0-16,0-1 0 0,-3 3 192 0,0-2-32 16,-1 1-16-16,-1 1 144 0,0-3 32 0,0 0 0 0,-1-2 0 15,1 1-320-15,-1-1 0 0,-1 1 128 0,1-2-128 16,-1 1 0-16,-2-3 0 0,-1 0 0 0,-1-1 0 16,0 1 128-16,-3-3-128 0,-2 3 144 0,-1-4-144 15,-3 2 192-15,-2 0-64 0,-1-4-128 0,-3 0 192 16,0 2-192-16,-2-4 0 0,0-2 128 0,0 0-128 15,-1-2 0-15,1-4 0 0,2-1 0 0,1-4-160 16,3 2-512 0,1-7-96-16,2-3-32 0,2-4-18032 0</inkml:trace>
  <inkml:trace contextRef="#ctx0" brushRef="#br0" timeOffset="17295.57">4913 12116 23039 0,'-3'-2'1024'0,"1"-1"192"0,-1 0-960 0</inkml:trace>
  <inkml:trace contextRef="#ctx0" brushRef="#br0" timeOffset="17654.8">5030 11984 29823 0,'6'-1'656'0,"-2"-1"144"0,0 1 32 0,-2 1 0 0,0 0-672 0,-1 0-160 16,0 0 0-16,3 0 0 0,1 1 2320 0,3-1 432 0,2 0 96 0,3 0 16 16,1-3-1984-16,1 0-400 0,3 0-80 15,0-6-16-15,2 2-384 0,0-3 0 0,0 1 0 0,-3-2-176 16,0 0-144-16,-1 0-48 0,-2 0 0 0,-2-1 0 15,-2 2 224-15,-2-1 144 0,-2 1-192 0,-1 1 192 16,-3 0 0-16,-1 2 304 0,-2-2-48 0,0 2 0 16,-3-1-96-16,0 0-32 0,-2 0 0 0,-1-2 0 15,-2 3-128-15,-1-3 0 0,0 3 0 0,-1-2 0 16,-1 5 0-16,-2-1 0 0,1 2 0 0,-1 2 0 16,1 1 0-16,-1 1 0 0,2 2 0 0,-2 4 0 0,3-1 0 15,0 4 0-15,0-3 0 0,-1 4 0 16,1 3 0-16,0-1 128 0,3 2-128 0,-1 3 128 0,3 0 96 0,-1 1 16 15,3-1 0-15,-1 3 0 0,2 3 96 0,1 1 32 16,-1-1 0-16,3 2 0 0,1 0-240 0,3-4-128 16,2 1 160-16,3-5-160 0,1 3 240 0,2-3-48 15,4-5-16-15,2 0 0 0,0-4 0 0,4-1 0 16,3 1 0-16,1-7 0 0,1 2-176 0,4-4 160 16,4 0-160-16,-1-2 160 0,1 0-336 0,1 0-64 15,2-2-16-15,-1 1 0 16,-1-2-784-16,-2 0-176 0</inkml:trace>
  <inkml:trace contextRef="#ctx0" brushRef="#br0" timeOffset="18657.21">3225 12252 4607 0,'0'2'400'0,"0"1"-400"0,0-3 0 0,1 0 0 0,0 1 944 0,-1-1 96 0,2 0 32 0,-2 0 0 16,1 1-1072-16,0 1-432 0,0-2 32 0,-1 0 0 15,0 0-240-15,0 0-64 0,0 0 0 0,0 0 0 0,0 0 1536 0,-16 13 320 16,15-12 48-16,0-1 16 0,1-1 960 0,2 0 192 15,1 1 32-15,0-4 16 0,2 3 160 0,2-2 48 16,-1-1 0-16,-1 2 0 0,2 0-1280 0,-1-1-256 16,-1 1-64-16,0 0 0 0,0 0-208 0,-2 1-48 15,-1-1-16-15,-1 2 0 0,1 0 96 0,-2-1 32 16,-2 1 0-16,1-2 0 0,-1-1-112 0,-1 1-32 16,1-1 0-16,-2 0 0 0,0-2-208 0,-1-2-32 15,0 1-16-15,2-2 0 0,-1-2-480 0,0 0 128 16,2-3-128-16,-2 1 0 0,3-4 128 0,1-1 0 15,-3 1-128-15,3-2 192 0,2 0-64 0,-1 0-128 16,1 1 176-16,1 0-176 0,-1 1 176 0,1-2-176 16,-1 2 160-16,-1 4-160 0,1 0 224 0,-1-2-48 15,-1 3-16-15,0-1 0 0,-1 0 16 0,-2 2 0 0,2 1 0 16,-3-3 0-16,2 1-16 0,-2 0 0 0,0 0 0 16,-1 0 0-16,2-1-160 0,-2 0 160 0,1 1-160 15,2 0 160-15,0-1-160 0,2 1 0 0,2 0 0 0,0 1 0 16,2 2 0-16,-1-2 0 0,2 4 0 0,0 0 0 15,0 0 0-15,0 1 0 0,1-1 0 0,2 3 128 16,-3 1-128-16,2 2 0 0,-1 0 0 0,1 0 0 16,-1 1 0-16,0 3 0 0,0-3 0 0,0 1 0 15,0 2 0-15,1 0 0 0,-1 0 0 0,-1-2 0 16,-1 2 0-16,0-2 0 0,0 1 0 0,1 0 0 16,-1 0-224-16,0-1-32 0,-1-2 0 0,0 2 0 31,0-2-192-31,1-2-64 0,-1 2 0 0,0-5 0 0,2 2-1072 0,0 0-208 0</inkml:trace>
  <inkml:trace contextRef="#ctx0" brushRef="#br0" timeOffset="25367.35">15204 8936 6447 0,'2'-4'576'0,"-1"2"-576"0,0 2 0 0,-1-3 0 0,1 2 704 0,1 0 48 0,-1-3 0 0,3-2 0 16,1-2 720-16,0-3 128 0,1 0 48 0,-1 1 0 16,0 3-336-16,-2-3-64 0,2 2-16 0,-1 2 0 15,0 3 80-15,-2 1 16 0,2-1 0 0,-2 1 0 16,1 2-160-16,-1 0-16 0,1 3-16 0,-1-1 0 15,1 3-272-15,-1-1-48 0,1 3-16 0,-1 0 0 16,2 4-80-16,0-3-16 0,-1 6 0 0,1-5 0 16,0-1 112-16,-1 3 16 0,2 2 0 0,0 3 0 15,1-4-64-15,-1 4 0 0,0-2 0 0,0 1 0 0,0 2-320 16,-1 0-80-16,2 6-16 0,-2-4 0 0,1 7-144 0,-2 4-16 16,1 1-16-16,1 2 0 0,0 4 16 0,0-1 16 15,0 3 0-15,1-8 0 0,0-1-64 0,1-1-16 16,1-1 0-16,1-4 0 0,-1 1-128 0,1-4 0 15,0-3 0-15,-3-2 128 0,0-1-128 0,0-5 0 16,-1 0 144-16,0-2-144 0,0-4 176 0,-1-1-48 16,1-2 0-16,-1-1 0 0,-1-1 64 0,1-3 16 15,-2-1 0-15,2-1 0 0,0-2-16 0,0 0-16 16,-1-3 0-16,2 0 0 0,-1-3-176 0,-2-1 0 16,2 0 144-16,0 0-144 0,0 2 0 0,-1-2 0 15,0 4 0-15,0 2 0 0,1-1 0 0,0 4 0 0,0 4 0 16,-1 2 0-16,1 2 0 0,0 1 0 0,1 3 0 15,1 1-128-15,1 6 128 0,1-2 0 0,0 0 0 16,1 1 0-16,2 2 0 0,0-3 0 0,-1 0 0 16,1 0 0-16,0-1 0 0,-1 0 0 0,0 1 0 0,0-4 0 15,0 1 0-15,-3 1 0 0,2-2 0 0,-3-1 0 16,0 3 0-16,2-3 0 0,-3-1 0 0,1-1 0 16,0-1 0-16,0 0 144 0,0-1-144 0,2 1 160 15,-2-1-160-15,0-2 0 0,0 0 0 0,-1 0 0 16,2 0 0-16,-2-2 0 0,-1 1 0 0,0-1 0 15,1 0 0-15,-1-2 0 0,1 0 0 0,-3-1 0 16,2-1 0-16,0 0 336 0,-2 0-32 0,1-2-16 16,-1-1-16-16,2-4 0 0,-2 2 0 0,1-6 0 0,0-1-16 15,0-1 0-15,1-1 0 0,-2-2 0 0,2-2 64 0,0-3 0 16,-1 0 0-16,0-2 0 0,-1 0-128 0,1-5 0 16,-1 2-16-16,-1 2 0 0,1 3-32 0,-1-4 0 15,-1 3 0-15,-1-6 0 0,1 2-144 0,-2 1-192 16,1 4 32-16,-1 2 16 0,-1-1 144 0,1 3 0 15,0 1 0-15,0-1 0 0,1 4-304 0,-2-1-80 16,2 1 0-16,-1 2-16 0,0 0 128 0,0 1 16 16,1 2 16-16,-1-1 0 15,1 3-208-15,1-1-32 0,0 5-16 0,0 0 0 16,1 3-224-16,2 2-48 0,-1 0-16 0,2 2-18720 16</inkml:trace>
  <inkml:trace contextRef="#ctx0" brushRef="#br0" timeOffset="26155.7">16422 9283 14735 0,'2'-5'640'0,"-2"3"160"0,0-2-640 0,-2 3-160 0,1-2 0 0,1 2 0 0,-1 1 688 0,-1-1 96 0,-1 0 32 0,-2-3 0 0,-1 2-288 0,0-2-48 15,0 3-16-15,-1-4 0 0,0 1 32 0,1 1 0 16,0-2 0-16,-1 2 0 0,1 0 304 0,1 1 64 16,-1 1 16-16,0 1 0 0,-1 1 128 0,-1 1 16 15,-1 1 16-15,1 3 0 0,-3 1-32 0,0 0-16 16,-3 0 0-16,0 3 0 0,-1-1-208 0,1 0-32 15,-1 1-16-15,0 1 0 0,1 1-224 0,1-1-32 0,0 0-16 16,2-1 0-16,3 0-16 0,-1-2-16 0,0 2 0 0,3 0 0 16,2-1-208-16,2-1-32 0,1 2-16 0,1 1 0 15,0 1-176-15,1-1 192 0,1 0-192 16,1 1 192-16,2 4-16 0,1-2 0 0,-1 1 0 0,2 0 0 16,1-1-176-16,2 2 0 0,1-2 0 0,1-2 0 15,1 2 0-15,-1-7 128 0,0 0-128 0,2-4 0 16,-1 0 0-16,1-3 0 0,0-3 0 0,-1 0 0 15,0 0 256-15,-2-3-48 0,0-1 0 0,0-2 0 16,1-4-64-16,0 0-16 0,-1-1 0 0,0-2 0 16,-3 3 48-16,0-3 0 0,-2-1 0 0,-1 1 0 15,0-1-48-15,-3 0-128 0,1 1 192 0,-1-2-64 16,-2 1-128-16,2 0 128 0,-2 1-128 0,0 2 128 0,1 2-128 16,0 1 0-16,-1 4 0 0,0 2 0 0,0 5 0 0,-1 0 0 15,0 2 0-15,-1 3 0 0,2 0 0 0,-1 1 0 16,1-1 0-16,0 2 0 0,3 1 0 0,-2 0 0 15,3 3 0-15,-2-2 0 0,3 0 0 0,-1 2 0 16,2 0 128-16,0 0-128 0,0 0 0 0,2 3 0 16,0 1 0-16,2-1 0 0,1 3 0 0,0-3 0 15,-1 0 0-15,0 1 0 0,0-3 0 0,-1 1 0 16,-1 1 0-16,1-3 0 0,-3 3 0 0,0-3 0 16,-1-1-192-16,-1 1 192 0,0-3-400 0,-2-1 32 15,0-2 16-15,0-1 0 16,-1-2-704-16,2-2-144 0,-1-1-16 0,-1 0-15456 0</inkml:trace>
  <inkml:trace contextRef="#ctx0" brushRef="#br0" timeOffset="26741.1">16711 9308 2751 0,'0'-1'256'0,"0"-1"-256"0,0 1 0 0,0 1 0 0,1 0 2336 0,0 0 416 0,0 0 96 0,2 1 16 0,0 1-1584 0,4 1-320 0,-1 2-64 0,1 2-16 15,-1 0-256-15,1 3-48 0,-2 2-16 0,0 1 0 16,-2 1 1360-16,0 1 256 0,-1 1 64 0,-1 0 16 16,1 1-192-16,-1-1-32 0,-1 2-16 0,0 1 0 15,0 0-784-15,0-1-144 0,0-5-48 0,0 0 0 0,0-2-400 16,0-2-64-16,1-2-32 0,-1-1 0 0,1-2-176 0,1-3-48 15,0 0 0-15,1-2 0 0,-1 1-128 0,-1-1-48 16,2-3 0-16,-1 2 0 0,-1-5-144 0,1 3 0 16,0-3 0-16,-1 0 0 0,1-2 128 0,-1-2-128 15,1 0 128-15,0-1-128 0,-1-4 240 0,0 0-48 16,0-2 0-16,2 0 0 0,-2-2 32 0,1-2 0 16,1 1 0-16,-1-4 0 0,3 0-224 0,-1 2 0 15,1-1 0-15,1 4 0 0,2 2 0 0,-1 2 0 16,3 2 0-16,-1 1 0 0,-1 4 0 0,2-2 0 15,1 1-192-15,3 2 192 0,-2-3 0 0,3 5 0 0,1-3 0 16,0 5 0-16,0 0 0 0,-1 1 0 0,-1 3 0 16,-2 3 0-16,-1-1 0 0,-1 4 0 0,-1 3 0 0,1 2 0 15,-3 3 0-15,2 2 0 0,-2 2 0 16,2 2 0-16,-2 4 0 0,1-1 0 0,-1 2 0 16,-1 0 0-16,-1-2 0 0,1-1 0 0,-1 2 0 0,0-2 0 15,0 0 128-15,-1-2-128 0,1 3 0 0,-1-2 0 16,-1-2 0-16,2 1 0 0,-1-1 0 0,0-2 0 15,-1 0 0-15,0-1 0 0,1 2 0 0,-2-2 0 16,2-3 0-16,-2 1 0 0,2-2 0 0,-2-1-160 16,1-3-32-16,-1-2-16 0,2 0 0 0,-1-2 0 15,0-3-320-15,0-1-64 0,0-1-16 0,0 0 0 16,1-2-1504-16,-3-2-320 0,1 2-48 0,0-4-16 16</inkml:trace>
  <inkml:trace contextRef="#ctx0" brushRef="#br0" timeOffset="27251.73">17355 8891 25791 0,'-4'-5'2304'0,"0"3"-1856"0,2-2-448 0,-1 3 0 0,3 1 1568 0,0-3 224 0,2 2 32 0,-1-1 16 15,1-1-1136-15,3 0-208 0,3-5-48 0,2 4-16 16,1-1-672-16,0 0-128 0,0 4-16 0,0 1-16 16,-1 3 224-16,-1 2 176 0,-2 2-208 0,-1 3 80 15,-1 1 128-15,-1 5 128 0,-2 1-128 0,1 3 176 16,-1 5 592-16,0 0 128 0,0 3 32 0,-2 2 0 16,1 2 112-16,-1 1 32 0,0 2 0 0,0 0 0 0,2 1-560 15,-2-1-96-15,2 2-32 0,2-2 0 0,0-3-224 16,0-3-160-16,1-2 192 0,2-4-192 0,1 1 144 0,-2-3-144 15,1-3 0-15,-1 1 144 0,0-2-144 0,-1-1 0 16,-1-1 0-16,-1-2 0 0,0-4 0 0,-1 1 0 16,1-1-192-16,-1-2 192 0,1 2-384 0,-1-1 32 15,1-1 16-15,-1 0 0 16,-1 0-304-16,1-1-64 0,-1 0-16 0,-1 1 0 16,0 2-1072-16,-3 0-192 0,2-1-64 0,-3 3-12544 0</inkml:trace>
  <inkml:trace contextRef="#ctx0" brushRef="#br0" timeOffset="27639.95">17224 9229 14735 0,'-3'-1'1312'0,"1"1"-1056"0,1 0-256 0,-1-2 0 0,2 2 3808 0,2-1 704 0,-1 1 144 0,1 0 16 0,4 0-2272 0,3 0-464 16,5-2-80-16,4-1-32 0,6 2-944 0,2-3-192 16,3 3-48-16,4-4 0 0,0 0-272 0,0 1-64 15,2 1-16-15,-3-4 0 0,-1 4-288 0,-3-1 0 16,0 2 0-16,-4 0 0 16,0-1-496-16,-2 1 0 0,-2 0 0 0,-1-1-11456 15,-3 2-2288-15</inkml:trace>
  <inkml:trace contextRef="#ctx0" brushRef="#br0" timeOffset="30285.45">18055 9657 33167 0,'-1'0'2944'0,"-3"0"-2352"0,0 0-464 0,2 0-128 0,0 0 1408 0,1-3 256 0,0 3 48 0,-2-1 16 16,0 1-1728-16,-2-1 0 0,0 1-352 0,1 0 48 16,0 0-336-16,3 0-64 0,0 0 0 0,1 1-16 15,0 3 592-15,1-1 128 0,2 1 0 0,-1 2 0 0,3 0 272 0,-1 3 48 16,2-3 16-16,0 3 0 0,-1 1-32 0,1 0-16 16,0 1 0-16,-2-4 0 15,1 3-1056-15,-1-4-192 0,1 2-64 0,0-2-14864 16</inkml:trace>
  <inkml:trace contextRef="#ctx0" brushRef="#br0" timeOffset="30637.52">18418 9657 40543 0,'-5'2'1792'0,"0"2"384"0,-1 1-1744 0,2-4-432 0,3 2 0 0,0-1 0 16,0-2 240-16,0 5-48 0,-3-1 0 0,1 2 0 16,1 1-800-1,2-1-160-15,1 1-48 0,0-1 0 0,2-1-736 16,-1 0-160-16,1 2-16 0,-2-1-16 0,1 2-192 0,0-1-48 0,0-1 0 0,-1 2 0 16,1-2 1152-16,-1 0 240 0,0-2 32 0,2 1-9952 15</inkml:trace>
  <inkml:trace contextRef="#ctx0" brushRef="#br0" timeOffset="31003">18888 9632 36863 0,'-1'2'3264'0,"-2"-2"-2608"0,2 0-528 0,0 2-128 16,1-2 928-16,0 1 160 0,-1 1 16 0,0 1 16 16,1 1-896-16,0 2-224 0,1-1 0 0,1-2 0 15,1 5 0-15,0-6-192 0,2 3 48 0,0 0 0 16,1 0-592-16,1 1-112 0,0-1-32 0,1-2-16192 16</inkml:trace>
  <inkml:trace contextRef="#ctx0" brushRef="#br0" timeOffset="38519.83">6456 11813 25791 0,'-1'-4'2304'0,"0"3"-1856"0,1-2-448 0,0 2 0 0,0 1 384 0,0-1 0 0,0-3-16 0,-2 0 0 16,2-4-864-16,-1 0-160 0,1-2-48 0,-1 0 0 0,0 2 256 0,-1-1 32 0,1 2 16 0,-1-1 0 15,-1 1 400-15,-1 3 176 0,0-1-16 0,-3 1 0 16,1 4 832-16,-1 4 160 0,-2-1 48 0,-2 2 0 16,0 3-320-16,0-2-64 0,-2 2-16 0,1 2 0 15,0-2-496-15,-1 2-112 0,2 0 0 0,0 3-16 16,0-1-176-16,0 3 0 0,0-2 0 0,1 2 0 16,0-1 0-16,2-2 0 0,3-1 0 0,1-1 0 15,1 0-144-15,2-1 144 0,1-1 0 0,1 1 0 0,2-2 0 16,-1 1 0-16,0-1 0 0,3 0 0 0,2 0 192 0,-1-1-64 15,2 0-128-15,0 0 192 0,-1-1-64 0,3 2-128 16,1-2 176-16,0 1-176 0,3-1 0 0,1-3 0 16,1 2-240-16,0-4 80 15,3 0-448-15,-2 0-96 16,0-4 0-16,0 2-16 0,1-3 512 0,-1-1 208 0,0 1-176 0,-1-2 176 0,-1 1 352 0,-2-2 160 16,0-1 48-16,-2 0 0 0,-1 2 0 0,-1-4 0 15,0 0 0-15,-2-1 0 0,-1 1-176 0,-2-1-48 16,0 0 0-16,-2-2 0 0,-2-1-336 0,-1-1 0 15,-2 0 0-15,-2 0 0 0,-2 0 0 0,-3 1-160 16,0-1 160-16,-2 1-160 0,0 2 352 0,-3 1 64 16,-1 2 0-16,0 2 16 0,1 3-48 0,-3-1-16 15,4-2 0-15,-1 5 0 0,2-1-80 0,2 1 0 0,1 0-128 16,0 1 192-16,2 2-192 0,-1 2 0 0,0-1 0 16,2 1 0-1,0 5-1136-15,-1-5-272 0,1 4-48 0,1-1-16 16,2 4-1600-16,0-3-320 0</inkml:trace>
  <inkml:trace contextRef="#ctx0" brushRef="#br0" timeOffset="39102.99">7449 11178 23951 0,'0'-10'2128'0,"-1"2"-1696"0,1 3-432 0,-1 3 0 15,1-1 1392-15,0-1 192 0,0-5 32 0,0-7 16 0,0-2-2080 0,0-4-432 0,0 1-80 0,-2 1 0 16,1 0 432-16,0 3 80 0,-2 1 32 0,0 1 0 0,-2 1 16 0,-3 1 0 16,0 1 0-16,-2 1 0 0,0 4 80 0,-4-1 0 0,1 5 16 0,-2-2 0 15,-1 1 1008-15,0 3 208 0,-3 1 48 0,-1 1 0 16,-2 3 368-16,1 1 80 0,-1 1 0 0,1 5 16 15,1-2-736-15,3 4-160 0,-1 1-16 0,5 1-16 16,2 2-112-16,-1 0 0 0,3 6-16 0,0 0 0 16,1 2 80-16,2 2 32 0,3 1 0 0,0 6 0 15,2-1-64-15,0 2-16 0,1 2 0 0,-2-1 0 16,1-4-112-16,0 0-32 0,0 3 0 0,-2-3 0 16,2 0-112-16,0 4-16 0,-2 3-128 0,1 2 192 15,-1-1-192-15,1 1 0 0,-1 1 128 0,2-4-128 16,1 0 352-16,0-4 32 0,1-5 0 0,1-1 0 15,0-2-128-15,2-4-32 0,-2 0 0 0,2-2 0 0,-2 0-224 0,2-4 0 16,-1 0 0-16,-1-5 0 16,1 0-704-1,-1-5-192-15,2-1-48 0,-3-1 0 0,0-2-640 0,0-2-128 0,-1-2-16 0,0-2-16 16,-1 1-688-16,-1-4-144 0</inkml:trace>
  <inkml:trace contextRef="#ctx0" brushRef="#br0" timeOffset="39353.51">6770 11620 21183 0,'1'-9'1888'0,"-1"3"-1504"16,2 1-384-16,-1 2 0 0,1 1 3680 0,3 1 672 0,1-1 128 0,6 1 16 15,6-4-3120-15,9 0-624 0,10-1-128 0,10 0-32 16,7 0-592-16,1 0 0 0,1-2 0 0,-2 1 0 15,1 1 0-15,-3-1 0 0,-2 1 0 0,-3 0-128 32,-6 1-288-32,-4 0-48 0,-3 4-16 0,-6-3 0 15,-6 3 0-15,-4 1 0 0,-5 0 0 0,-3 0 0 0,-5 2-1280 16,-2 2-256-16,-3 1-48 0,-4 1-16 0</inkml:trace>
  <inkml:trace contextRef="#ctx0" brushRef="#br0" timeOffset="40502.86">1918 13324 27647 0,'-1'-4'2448'0,"1"0"-1952"0,1 2-496 0,-1 1 0 0,1-2-384 0,0 1-160 0,1-5-32 0,0-4-16 0,-1 0-48 0,1-5 0 0,0 1 0 0,-2 3 0 0,-2 1 256 0,-1 2 32 16,-1-2 16-16,-1 5 0 0,-1 1 528 0,-2-1 128 15,-1 1 0-15,-1 1 16 0,0 2 1008 0,-1 2 208 16,-1-3 48-16,-2 2 0 0,-1 2-272 0,-1 2-48 15,0-1-16-15,0 2 0 0,1-2-336 0,0 2-64 16,2 2-16-16,-2-1 0 0,2 2-272 0,0 2-48 16,1-3-16-16,-1 0 0 0,2 4-208 0,-1-2-48 15,-2 2-16-15,3 1 0 0,1-1-96 0,1 3-16 16,1-2 0-16,2 3 0 0,-1 2-128 0,2 0 0 16,2 3 0-16,0 2 0 0,1 2 0 0,1 1 128 15,-1-1-128-15,2 3 0 0,0 3 0 0,2-5 0 0,-1 4 0 16,1-1 0-16,2-2 0 0,0-2 0 0,1 3 128 15,2-4-128-15,0 2 0 0,3-2 0 0,0 2 144 0,3-5-144 16,-1-1 0-16,2-5 144 0,-2-2-144 0,2-4 0 16,2 0 0-16,-2-1-176 0,1-2 0 0,0 1 0 31,1-5-848-31,-1 1-160 0,-1-2-32 0,-1 1-16 16,1-3-800-16,-3 2-144 0,0 0-48 0,0 1 0 0</inkml:trace>
  <inkml:trace contextRef="#ctx0" brushRef="#br0" timeOffset="41068.61">2077 13421 23039 0,'-6'-1'1024'0,"1"-1"192"0,0 0-960 0,2 1-256 0,1 1 0 0,2 0 0 0,0-2-688 0,-1 1-176 0,-1-2-32 0,-2 1-16 16,1-1 16-16,1-1 0 0,0 3 0 0,-1 1 0 0,2 1 704 0,-2 3 192 0,0 1 0 0,-2 1 0 15,0 5 1200-15,0 0 272 16,0 2 48-16,0 3 16 0,-1-1 224 0,0 5 48 0,2-2 16 0,-2 3 0 16,3-2-928-16,2-2-192 0,1 2-48 0,1-5 0 15,2 2-656-15,-1-2 0 0,3-2 0 0,0 0 0 16,0-1 0-16,2-3-256 0,3 3 64 0,0-4 16 31,0 0-304-31,2-1-64 0,1-1-16 0,-1-1 0 0,2-4 560 0,-3 0 0 0,1-3 0 0,-1 0 0 16,1-5 128-16,0 2 96 0,-1-3 16 0,0 1 0 15,0-3-48-15,-1-2 0 0,0 0 0 0,0-5 0 16,-1 0 512-16,-2-1 80 0,2 1 32 0,-3-3 0 16,1 1-304-16,-1-5-64 0,1-1-16 0,-2 2 0 15,-2 0-224-15,-1 2-32 0,0 2-16 0,-3 0 0 0,-2 5-160 0,-2 0-144 16,-1 2 144-16,-2 2-208 0,-4 1 48 16,0 2 16-16,-3 4 0 0,-1 2 0 0,-1 2 144 0,-1 0 256 15,1 2-64-15,-1 0-16 0,0 0-16 0,1 0 0 16,1 0 0-16,2 1 0 0,2-2 144 0,1 0 16 15,2-1 16-15,2 0 0 16,3 3-624-16,0-3-128 0,3 0-32 0,0 1-10064 16,2 1-2032-16</inkml:trace>
  <inkml:trace contextRef="#ctx0" brushRef="#br0" timeOffset="41642.58">2456 13416 29487 0,'0'-3'1296'0,"-1"0"288"0,-2 2-1264 0,2-1-320 0,1 4 0 0,0-2 0 0,0 0 320 0,0 1 0 0,0 2 0 0,-1 0 0 0,1 4-1232 0,0-7-240 0,0 0-64 0,2 23 0 16,1-10 928-16,-2-4 288 0,0 3-160 0,0 0 160 16,2 1 464-16,-3 0 176 0,0-2 48 0,0 3 0 15,-1 0 1040-15,-1 3 192 0,1-4 64 0,-1 2 0 16,0-3-752-16,1-1-144 0,1-2-16 0,1 1-16 16,2-3-656-16,-1-2-128 0,2-1-16 0,0-4-16 0,-1 0-240 0,1 0 0 15,0-4 0-15,0 2 0 0,-2-4 0 0,0-3 0 16,0 0 0-16,-1-2 0 0,0 0 0 0,-2-4 128 15,1 3-128-15,-3-3 0 0,2 1 0 0,-1-2 0 16,1 3 0-16,-1-7 0 0,1 0 0 0,0-4 0 16,2 0 0-16,0-2 0 0,2 0 128 0,0 1-128 15,4-1 0-15,0 2 0 0,3 1 0 0,0 2 0 16,1 2 0-16,3 1 0 0,-1 5 0 0,2 2-192 16,-1 2 192-16,-1 3-160 0,-2 2 160 0,2 3 0 15,-2 1 0-15,0 1 0 0,0 3 0 0,0 2 0 16,0-1 0-16,0 2 0 0,1 3 0 0,0 2 0 0,0 2 0 15,3 2-128-15,-1 1 128 0,-1 3 176 16,0-1-48-16,-1 3 0 0,0 3-128 0,0 1 128 0,-1 2-128 16,-1 1 128-16,0-1-128 0,-2 2 0 0,1-1 0 15,-3-1 0-15,1-1 0 0,-2-2 0 0,-1-2 0 16,0-1 0-16,-2-2-384 0,0-6 32 0,-2-2 16 0,0-2 0 31,0-3-624-31,-2-3-128 0,2 1-32 0,-1-5 0 16,0-2-1040-16,1-2-208 0</inkml:trace>
  <inkml:trace contextRef="#ctx0" brushRef="#br0" timeOffset="42018.7">2955 12984 29487 0,'4'-7'1296'0,"-3"3"288"0,1-1-1264 0,0 3-320 0,-1 0 0 0,0 2 0 0,2 0 544 0,1 0 48 0,2 2 16 0,3 0 0 0,2 3-160 0,0 2-48 16,0 5 0-16,-1 2 0 0,1 3 368 0,0 3 80 15,1 4 16-15,0 3 0 0,-1 1-272 0,-1 4-48 16,-1-2-16-16,-2 2 0 0,-1 3 96 0,-2-2 16 0,-2-3 0 0,-1-1 0 16,-1 0-352-16,-1-1-64 0,0 0-16 0,0-4 0 15,1 1-208-15,-2-1 0 0,2-2 128 16,0 1-128-16,0 0 0 0,0-4 0 0,2 1 0 0,-4-1 0 31,2-3-720-31,0-3-96 0,-1-3-16 0,1 0-10864 0,-1-6-2176 0</inkml:trace>
  <inkml:trace contextRef="#ctx0" brushRef="#br0" timeOffset="42286.42">2812 13341 42383 0,'0'-5'3776'0,"1"1"-3024"16,2 3-608-16,2 0-144 0,1 1 0 0,1-4 0 16,6 2 0-16,8-3 0 15,9-5-640-15,8 2-96 0,1-1-32 0,1 1 0 16,-3 1 288-16,-4-1 48 0,-2 3 16 0,-4-1 0 0,-3 4 160 0,-4-3 16 16,-2 2 16-16,-2 2 0 0,-2 0 224 0,-2 1 0 15,-1 1 0-15,-1-1 160 0,1 0-336 0,-1-1-64 16,1 1-16-16,0-1-10688 15,2 2-2160-15</inkml:trace>
  <inkml:trace contextRef="#ctx0" brushRef="#br0" timeOffset="42702.95">3455 13327 1839 0,'-1'3'160'0,"-1"-3"-160"0,1 0 0 0,1 0 0 16,0 0 2848-16,0 0 544 0,0 1 96 0,0-1 32 15,3 0-64-15,-1-1-16 0,6 1 0 0,-8 0 0 16,0 0-1360-16,28-3-272 0,-17 2-48 0,0 0-16 15,-1 1-704-15,1 0-144 0,-1-1-16 0,0 1-16 16,0-3-112-16,-1 1-32 0,1 2 0 0,-2-5 0 16,0 1-160-16,-1-2-48 0,-1 0 0 0,-2 0 0 15,1-2-224-15,-1-1-48 0,1 1-16 0,-1-3 0 16,1 1-224-16,-1-1 176 0,0 0-176 0,-2-2 160 16,0 2-160-16,-1-1 0 0,-1 1 0 0,-3-1 0 0,2 1-128 15,-4 3-64-15,1-1-16 0,-3 3 0 0,1 1-16 16,-3 2 0-16,0 1 0 0,0 3 0 0,-3 3 224 15,3 2 0-15,-3 1 0 0,1 2 0 0,-1 2 0 16,0 0 0-16,0 2 0 0,3-1 0 0,-1 3 304 0,2-1-48 16,2 3-16-16,1-1 0 0,0 0-48 0,1 1-16 15,2-2 0-15,-2 1 0 0,1 2-176 0,-2-1 192 16,0 3-192-16,0 2 192 0,0-4-192 0,0 5 0 16,1-1 0-16,0 0 0 0,3 0 0 0,1-2 0 15,1 1 0-15,3-3 0 0,2-1 240 0,3-1-48 16,2-4 0-16,0 1 0 0,4-3-64 0,1-2 0 15,1 0-128-15,4-2 192 0,3-1-192 0,1-4-288 16,2 0 64-16,3-2 16 16,3-5-560-16,0 0-96 0,3-5-32 0,-1-1-17168 0</inkml:trace>
  <inkml:trace contextRef="#ctx0" brushRef="#br0" timeOffset="43103.28">4256 13148 4319 0,'1'-6'0'0,"-1"1"176"0,0 0-48 0,0 4 0 0,0 1-128 0,0 1 0 0,-1-1 0 0,0 1 0 0,-3 3 1728 0,-1 1 320 0,-1-1 64 0,-3 4 16 0,1 3 704 0,-1 1 144 16,1-1 32-16,-1 2 0 0,-1 3-208 0,-1 0-48 16,1 2 0-16,-2 0 0 0,0 3-624 0,3-3-128 15,-1 0-16-15,-1 1-16 0,1 1-1264 0,-1-2-256 16,2 3-64-16,-2 1 0 0,0 2-384 0,-2 1 0 15,0 1 128-15,-2-2-128 0,-1 5 0 0,-3-1 0 16,2-1 0-16,-3 1 0 0,0 0-384 0,2-6-16 16,2-1 0-16,2-5 0 15,3-4-1248-15,2-4-240 0,3-5-48 0,1-5-8656 16,1 1-1728-16</inkml:trace>
  <inkml:trace contextRef="#ctx0" brushRef="#br0" timeOffset="43356.45">3940 13205 22111 0,'5'-5'1968'0,"-4"4"-1584"0,0-2-384 0,0 6 0 16,1-3 4528-16,0 2 816 0,0 4 160 0,2 1 48 16,4 4-4496-16,3 4-896 0,2 2-160 0,2 5 0 15,0-2-176-15,1 1 48 0,0 2 0 0,-1 3 0 16,1-1-64-16,-2 2-16 0,1-2 0 0,-3 1 0 15,-1 0-32-15,-2-1 0 0,1 1 0 0,-3-1 0 16,2-2 240-16,-2-3 0 0,-1 0 0 0,2-3 0 16,0-2 0-16,1-2 0 0,-2-2 0 0,2-3 0 15,1-2-896-15,-1-2-176 0,-1 1-32 0,1-5-15488 16</inkml:trace>
  <inkml:trace contextRef="#ctx0" brushRef="#br0" timeOffset="43760.67">4731 12818 28559 0,'-2'-5'2544'0,"0"5"-2032"0,1 0-512 0,1 0 0 16,0 0 1344-16,0 1 192 0,-1 0 16 0,1 3 16 31,0 1-2032-31,0 1-416 0,1 5-80 0,2 1 0 0,-1 1 464 0,-1 2 112 0,2 2 0 0,-1 2 16 16,-2 2 752-16,1 1 160 0,-2 4 32 0,0 3 0 15,0 1 1168-15,-3 3 240 0,0 6 64 0,-1 3 0 0,-2-1-832 0,-2 0-176 16,1-2-16-16,-1 0-16 0,0 0-560 0,1-4-128 16,2 0 0-16,-1-2-16 0,4-3-304 0,-2-1-272 15,2 2 48-15,1-5 16 16,0-1-880-16,1-4-192 0,0-1-16 16,1-3-16-16,-1-3-1456 0,0-1-304 0,-1-3-48 0,0-1-16 15,-2-2 64-15,0-3 0 0</inkml:trace>
  <inkml:trace contextRef="#ctx0" brushRef="#br0" timeOffset="43995.64">4334 13245 43311 0,'0'-7'3840'0,"0"2"-3072"0,1-1-608 0,1 3-160 15,1 1 816-15,2 0 128 0,3 1 16 0,4-4 16 16,8-2-752-16,9-4-224 0,12-1 0 0,6-2 128 16,8-2-128-16,4 0 0 0,5 4 0 0,4-5 0 31,5 0-544-31,3 0-128 0,2 1-32 0,-4-1 0 0,-4 3 16 16,-4-1 0-16,-3 3 0 0,-4 0-12048 0,-4 0-2432 0</inkml:trace>
  <inkml:trace contextRef="#ctx0" brushRef="#br0" timeOffset="48154.75">1575 14178 15663 0,'-2'0'1392'0,"-1"1"-1120"0,2-1-272 0,1 3 0 0,0-3 1040 0,-1 0 160 0,0 1 16 0,-1 2 16 0,0-1-800 0,0 1-176 0,0-1-16 0,2-1-16 16,-1 1 624-16,1-2 128 0,1 0 32 0,-1 0 0 16,3 1-160-16,-2 1-16 0,1-2-16 0,1 5 0 15,-1 1 32-15,2 1 16 0,-1 5 0 0,0 2 0 16,1 2-176-16,0 0-48 0,2 2 0 0,-1 2 0 0,0-1-432 0,1 2-80 15,0 1-128-15,2 1 176 0,-2 0 16 0,1 1 16 16,1 2 0-16,-1-2 0 0,-1-2 16 0,-1-3 0 16,1-3 0-16,1 1 0 0,-1 0 0 0,0-1 0 15,0-1 0-15,-1-4 0 0,-1-1 240 0,-1-2 48 16,0-1 16-16,1-3 0 0,-2-2-144 0,1-1-16 16,0-1-16-16,0-1 0 0,-1-1-208 0,1-1-144 15,-1 0 192-15,1-2-192 0,0 1 240 0,1-5-64 16,0 2-16-16,-1-3 0 0,1 3 48 0,0-5 16 15,1 0 0-15,0-3 0 0,0 2-224 0,0-2 176 16,0-1-176-16,1-4 160 0,0-1-32 0,0-1-128 16,0 3 192-16,2-4-64 0,0 0 64 0,1-3 0 0,0 4 0 15,-1-1 0-15,0 0-64 0,0 0 0 16,-1 1 0-16,-1 2 0 0,0-2-128 0,0 2 0 0,-1 2 0 16,1 4-176-16,-1 2-160 0,1 1-48 0,1 1 0 0,-2 4 0 31,1 1-816-31,0 4-160 0,-1 1-48 0,-1 1-9808 0,-1 3-1968 0</inkml:trace>
  <inkml:trace contextRef="#ctx0" brushRef="#br0" timeOffset="48671.62">2093 14445 18431 0,'3'-2'1632'0,"-2"-2"-1312"0,0 3-320 0,2-3 0 0,-1 3 256 0,1 0-32 0,2-3 0 0,1-1 0 15,4-2-1936-15,2-6-384 0,4 0-80 0,0-2 0 0,-1 1 2992 0,-1-1 592 16,-1 4 128-16,0 0 32 0,-3 0-32 0,-2 2-16 15,0 2 0-15,-2 2 0 0,0 0 224 0,-2 3 48 16,0-2 16-16,-2 1 0 0,2-2-1072 0,-3 2-224 16,1 0-32-16,0-2-16 0,0-1 128 0,-1 0 32 15,-1 1 0-15,0-4 0 0,0 3-192 0,-1-1-48 16,-3 1 0-16,1-1 0 0,-2 1-384 0,0-1 0 0,-1 3-224 0,-1-1 80 16,1 3-80-16,-1 2-16 0,-2 3 0 0,1 1 0 15,-4 3-48-15,1 3-16 0,0-2 0 0,0 2 0 16,1-3 480-16,1 3 80 0,1-3 32 0,0 3 0 15,2-1 640-15,0 1 128 0,1 1 32 16,1-1 0-16,2-3-368 0,-1 3-64 0,2 3-16 0,1 1 0 16,0 0-304-16,0 1-64 0,1-3-16 0,1 1 0 15,0 1-256-15,-1-1 0 0,2 3 0 0,-1-3 0 16,1 0 0-16,1-1 0 0,-1 2 0 0,2-2 0 16,0 1 0-16,3 1-176 0,1 0 176 0,3 1-208 15,-3-3-240-15,4 1-32 0,2 1-16 16,0-3 0-16,1 2-928 0,1-2-192 0,1-4-48 15,1 0-8528-15,1-2-1712 0</inkml:trace>
  <inkml:trace contextRef="#ctx0" brushRef="#br0" timeOffset="49137.36">2876 14330 28511 0,'-5'-10'624'0,"0"3"128"0,0 1 16 0,2 1 48 0,0 5-656 0,2-4-160 0,0 2 0 0,-3-5 0 0,-2-4-3600 0,-2 0-752 0,0-4-160 0,-1 3-32 15,2 1 2544-15,-1 3 496 0,2 1 96 0,-1 3 32 0,0 1 1136 0,-1 3 240 0,-1 1 0 0,-2 1 0 16,0 5 2704-16,0-3 480 0,-3 3 80 0,2 0 32 16,-1 3-208-16,0-3-32 0,0 3-16 0,0-1 0 15,2 1-1280-15,0-2-256 0,1 2-48 0,1 0-16 16,0 0-1056-16,2 1-192 0,0 0-64 0,-1 1 0 16,3-1-128-16,1 0 0 0,2 1 0 0,2-3 0 15,0 2 0-15,1 3 160 0,3-1 16 0,0 2 0 16,1 2 368-16,-2 1 80 0,1-2 16 0,0 1 0 0,1 0-320 15,0-2-48-15,0 1-16 0,1-1 0 0,1-3-256 16,1 0 0-16,0-3 128 0,2 0-128 0,1 0 0 0,2-2 0 16,-1 1 0-16,2 0 0 15,-1-3-432-15,1-2-32 0,-2 0-16 16,1-3 0-16,1 0-1040 0,2-2-208 0,1-1-32 0,-1-1-16 16,0-1-800-16,1-3-176 0,2 0-16 0,-1-1-16 0</inkml:trace>
  <inkml:trace contextRef="#ctx0" brushRef="#br0" timeOffset="49438.47">3184 14047 34095 0,'-7'1'1504'0,"2"2"320"0,0-2-1456 0,4-1-368 0,1 1 0 0,0 3 0 31,1-3-1504-31,0 5-368 0,2 4-80 0,0 4-16 16,3 6 1008-16,2 0 208 0,0 3 48 0,1 3 0 0,1 4 960 0,-3-1 192 0,2 2 32 0,-3-2 16 16,0-1 1360-16,-1 1 288 0,0-3 48 0,-1-1 16 15,0 3-608-15,1-4-112 0,-2 0-16 0,2-3-16 16,-1 1-1136-16,0-4-320 0,-2-2 0 0,1-5 128 15,-1-1-576-15,-2-2-112 0,1-2-16 0,-1-1-16432 16</inkml:trace>
  <inkml:trace contextRef="#ctx0" brushRef="#br0" timeOffset="49675.25">3094 14246 42383 0,'0'-1'3776'0,"0"-3"-3024"16,0 3-608-16,2 1-144 0,2 0 288 0,0-1 32 15,3-3 0-15,6-1 0 16,4-1-640-16,3-1-128 0,2 0-32 0,1 1 0 0,1 1 224 0,-2-1 64 16,0 1 0-16,-2-1 0 15,-1 1-704-15,-2 0-144 0,-2 1-32 0,-2 1 0 16,0 0-80-16,-1 2-32 0,-1 0 0 0,-1 2 0 15,-1 3-1376-15,1-2-256 0</inkml:trace>
  <inkml:trace contextRef="#ctx0" brushRef="#br0" timeOffset="50070.08">3727 14197 10127 0,'5'-3'448'0,"-3"2"96"0,1-1-544 0,-2 0 0 0,-1 2 0 0,0 0 0 15,-1 2 2080-15,0-2 304 0,-1 2 64 0,-1-1 16 16,-2 4-560-16,5-5-112 0,-18 18-32 0,7-7 0 15,-1 0-576-15,-2 4-112 0,1 1-32 0,-1 1 0 16,2 0-128-16,-1 3-16 0,2-1-16 0,-1 2 0 16,0-2 384-16,0 4 80 0,1-1 0 0,0 0 16 15,2 1-736-15,1-4-160 0,-1 2-16 0,1 0-16 0,-1 3-432 0,1-2 128 16,5-2-128-16,0-4 0 0,2-1 0 0,2-4 0 16,0 0 128-16,2-5-128 0,1-2 176 0,1-2 0 15,0-2 0-15,0-3 0 0,1 0-176 0,1-3 192 16,2-1-192-16,-1-2 192 0,4-2-64 0,-1-2 0 15,2-1 0-15,2-4 0 0,0 2-128 0,0-2 0 16,0 0 0-16,-1 1 0 0,1-3-160 0,-2 2-64 16,0-1-16-16,-3 2 0 0,0 0-48 0,-3-1-16 15,1 1 0-15,-3-2 0 0,-1 2 304 0,-2 2 0 16,-1 2 0-16,-1 2 0 0,-1-1 368 0,0 2-32 0,-2 2 0 16,0 0 0-16,-1 0-80 0,-1 0-32 0,1 1 0 0,-1 2 0 15,-1 0-224-15,0 0 144 0,0 4-144 0,-3-4 128 31,2 4-448-31,-3-2-80 0,2 2-32 0,0 0 0 16,2 2-848-16,-2 3-160 0,2-3-32 0,0 4-9264 0,2 0-1840 16</inkml:trace>
  <inkml:trace contextRef="#ctx0" brushRef="#br0" timeOffset="50487.66">3974 14563 31327 0,'-5'5'1392'0,"2"-2"272"0,-1 4-1328 0,1-5-336 0,2 1 0 0,1-3 0 0,0 2-3456 0,0-1-768 0,-1 4-160 0,1 1-32 0,0-3 816 0,1-1 144 0,0 0 48 0,1-2 0 0,0-2 4000 0,-1 2 816 15,1-2 144-15,-2 1 48 0,1-1 2128 0,-1-3 432 16,1 1 96-16,-1-1 16 0,0 0-464 0,1-3-96 16,-1 1 0-16,2-3-16 0,-2-1-2160 0,0-2-416 15,0-1-96-15,0-1 0 0,0-4-576 0,0 1-128 16,0-1 0-16,1-4-16 0,-1 0-144 0,0-4-32 16,0 4 0-16,0-1 0 0,1-2-128 0,0 1 0 0,2 2 0 15,-1 1 0-15,2 1 0 0,0 3 128 0,2 6-128 16,-1 0 0-16,0 3 304 0,1 3-32 0,1 2 0 15,1 2 0-15,-1 0-128 0,2 2-16 0,1 2-128 0,1 0 192 16,1 1-448-16,2 1-80 0,-1-1-32 0,2 2 0 31,0 0-176-31,-1 0-32 0,1 1-16 0,-1-1 0 16,1 1-800-16,0-1-144 0,-1 1-48 0,-2-1 0 16,2-2-1104-16,-3 0-240 0</inkml:trace>
  <inkml:trace contextRef="#ctx0" brushRef="#br0" timeOffset="51504.38">4648 14085 35007 0,'-6'0'3120'0,"1"0"-2496"0,1 2-496 0,3-2-128 0,0 1 384 0,0 0 48 0,-4 2 16 0,-3-1 0 0,-2 2-448 0,0 1 0 0,1-3 0 0,1 1 0 16,2-1 0-16,0-1-256 0,1 2 48 0,-1-1 0 16,1 2-128-16,-1-1-32 0,-1 2 0 0,1-1 0 15,0 4 368-15,-1-2 240 0,0 3-48 0,1-3 0 16,1 1 592-16,3 1 112 0,-1-5 32 0,3 4 0 16,2-2-416-16,0 0-96 0,2-2-16 0,-1 3 0 15,4-1-400-15,0-2 0 0,2 2 0 0,-1-2 0 16,4 0-176-16,-3 1-64 0,3-4-16 0,-3 2 0 15,1 1 256-15,0-2 0 0,-1-1 0 0,-2 1 0 16,2 0 0-16,-3 2 0 0,2-3 0 0,-2 1 0 16,1 4 0-16,1 0 0 0,1-1 0 0,0 3 0 15,2-1 0-15,0 2 0 0,3 2 0 0,-2-4 0 16,2 2-128-16,0 0 128 0,-2-1 0 0,-1 1-144 0,-2 2-48 16,-2-1-16-16,-1 5 0 0,-2-2 0 0,0 0 208 0,-3 1 0 15,0-2 0-15,-2 2 0 0,-2 3 0 0,0-1 160 16,-2-1-32-16,-1 2 0 0,-1-3 128 0,1-2 0 15,1-2 16-15,0-2 0 0,-3 2 48 0,-1-1 0 16,-1 1 0-16,-1-3 0 0,1 2-320 0,-1-6 160 16,0 2-160-16,-1-3 128 0,-1 3-128 0,0-4 0 15,-2-3 0-15,0 3 128 0,-1-1-128 0,-2 0 0 16,0-2 0-16,-2 0 128 0,-1-1-320 0,-1 0-80 16,-2 0-16-16,-2 0-17696 0</inkml:trace>
  <inkml:trace contextRef="#ctx0" brushRef="#br1" timeOffset="78055.64">22381 264 7295 0,'-2'-3'0'16,"-1"2"0"-16,3 0 0 0,-1 1 0 15,0 0 0-15,0-2 0 0,-3 1 0 0,0-4 0 0</inkml:trace>
  <inkml:trace contextRef="#ctx0" brushRef="#br0" timeOffset="-210598.5">15984 10322 5519 0,'0'-9'496'0,"-2"3"-496"0,2 1 0 0,0 1 0 0,0 2 1024 0,0 1 96 0,0 0 32 0,0-2 0 0,2-1 0 0,-1-1 0 0,0 0 0 0,-1 5 0 15,0 4 160-15,-1 0 32 0,1 5 16 0,-3 4 0 16,0 2-48-16,-1 2-16 0,0 3 0 0,-2 2 0 15,0 4-208-15,-2-2-32 16,0 3-16-16,-1 1 0 0,2-3-64 0,-3 5-16 0,-1 6 0 0,-2 2 0 16,2 4-320-16,-2-1-80 0,-1 1-16 15,0 0 0-15,1-1-544 0,-2-3 0 0,3-3 0 0,-1-2 0 16,1-4 0-16,-1 3 0 0,2 0 0 0,-1-4 0 16,1 0 0-16,0-9 0 0,2-1 0 0,0-5-144 31,2-4-384-31,0-3-80 0,0-2-16 0,2-5-13088 0</inkml:trace>
  <inkml:trace contextRef="#ctx0" brushRef="#br0" timeOffset="-209962.85">15724 10944 21183 0,'-1'-2'944'0,"1"0"192"0,0 0-912 0,1-1-224 16,1 3 0-16,1-2 0 0,2 1 336 0,1-2 32 15,6-1 0-15,3-1 0 0,6-1 1136 0,4 1 224 16,2 0 64-16,3 2 0 0,1 0-1360 0,1 1-272 16,0-2-160-16,0-2 192 15,-2-2-848-15,-3 2-176 0,-1-4-16 0,-5 2-16 16,-1 0-544-16,-3 1-96 0,-3 2-32 0,-3 1-8576 0</inkml:trace>
  <inkml:trace contextRef="#ctx0" brushRef="#br0" timeOffset="-208661.9">17261 11007 11967 0,'1'14'1072'0,"-1"-7"-864"0,0 3-208 0,1-5 0 0,2 1 2336 0,-2-5 416 0,2 3 96 0,0 2 16 0,2 5-1024 0,1 2-208 15,3-1-32-15,-2 0-16 0,1-3-800 0,-2-3-144 16,-1-1-48-16,0-2 0 0,-1 0-32 0,-2-5-16 15,2 1 0-15,-3-2 0 0,2-2 528 0,-1-1 96 16,0 0 32-16,0-5 0 0,0 1 16 0,-1-2 0 0,2 0 0 0,-2-4 0 16,2 0-704-16,-2-2-128 0,-1-3-16 0,1 1-16 15,0-5-112-15,-1 0-32 0,0 1 0 0,0-5 0 16,0 1-64-16,0-1-16 0,0-3 0 0,0 3 0 16,0 0-128-16,2 1 0 0,-1-3 0 0,1 5 0 15,2-1 128-15,0 3 0 0,1 2 0 0,0 3 0 16,2-1-128-16,2 4 0 0,-1 4 0 0,3 3 0 15,1 2 0-15,-3 3-256 0,3 1 64 0,-1 1 16 16,1 4-256 0,2 1-48-16,1 3-16 0,-1 1 0 0,1-1-1040 15,1 4-192-15,2 2-64 0,0 2-14768 0</inkml:trace>
  <inkml:trace contextRef="#ctx0" brushRef="#br0" timeOffset="-207594.13">17937 10714 19343 0,'-3'-2'1728'0,"-1"0"-1392"0,1 1-336 0,2 0 0 0,0 1 592 0,-2 0 48 0,0-3 16 0,-6 1 0 0,-1-2-400 0,-3 2-96 0,-1-1-16 0,-1 3 0 15,2 3 240-15,-2-1 64 0,1 4 0 0,-2 3 0 16,0-2-144-16,-1 5-32 0,1 0 0 0,-3 3 0 16,2 2 496-16,-1 2 112 0,1 0 16 0,2 2 0 15,3 0 448-15,1 2 112 0,3-1 16 0,2 0 0 16,4 2-384-16,2-1-64 0,0-1 0 0,1-1-16 16,3-1-640-16,-1 0-128 0,3-1-32 0,1-1 0 15,1-1-544 1,2 1-112-16,0-3-32 0,0-3 0 0,1-1-32 0,-1-3 0 15,1-4 0-15,2 0 0 0,0-4 80 0,1 0 16 0,-1-5 0 16,1-1 0-16,-2-3 224 0,1 0 32 0,-3-3 16 0,-2-1 0 0,0 0 352 0,-1 0 80 16,0-5 16-16,0-1 0 0,-2-1 208 0,1-1 32 15,-1 2 16-15,0-3 0 0,-2-1-352 0,0 2-64 16,-1 2-16-16,0-3 0 0,-1 2 64 0,0 3 0 16,-1-1 0-16,0 5 0 0,1 0-64 0,1 5-128 15,-1 3 192-15,0 4-64 0,0 1 80 0,2 3 16 16,-2-2 0-16,1 4 0 0,1-2 112 0,1 2 32 15,1 2 0-15,-2 2 0 0,3 1-128 0,-1 2-32 16,2 1 0-16,0 3 0 0,-1 0-208 0,-1-1 128 0,3-1-128 16,-1 5 0-16,0 2 208 0,2-1-48 15,-2 2-16-15,2 0 0 0,-1-1-144 0,-1-5 0 0,-2-3 0 16,1 0 128-16,1 3-128 0,3-1 0 16,2 3 0-16,-3-5 0 15,4 0-448-15,-2-4-112 0,0-1-16 0,0-3-16 16,-1-2-1216-16,0-1-240 0,0-4-64 0,-2 1-12816 0</inkml:trace>
  <inkml:trace contextRef="#ctx0" brushRef="#br0" timeOffset="-206840.96">18444 10736 28559 0,'-7'-6'1264'0,"1"-1"272"0,-1 3-1232 0,3-1-304 0,1 3 0 0,1 0 0 0,-1 0 1120 0,-2-2 160 0,-2-2 48 0,-3-2 0 0,-1 1-224 0,0 0-32 16,1 2-16-16,-1 2 0 16,-1 3-1232-16,1 1-240 0,-1 4-48 0,-2 2-16 15,0 2-752-15,-1 4-160 0,-1-1-16 0,1 4-16 16,0 0 800-16,1 2 176 0,1 0 16 0,-1 3 16 0,3-2 1056 0,0 2 192 0,0-1 64 0,2 1 0 16,3-3 288-16,1 1 64 15,2 1 16-15,2-3 0 0,0-1-624 0,2 1-112 0,3-4-16 0,0 0-16 16,1-2-240-16,0-2-32 0,2-4-16 0,0-1 0 15,3-2-208-15,0-2 0 0,0-2-144 16,2-1 144-16,1-3-384 0,2 0 0 0,-1-4 16 0,0 0 0 16,1-1 96-16,-1 0 16 0,-1-2 0 0,-1 0 0 15,0-1 256-15,-4 1 0 0,1 0 0 0,-2 1 144 16,-2-2 304-16,0 2 48 0,-1 1 16 0,-3 0 0 16,0-1 0-16,1 0 0 0,-1 0 0 0,-2 1 0 15,1 1-512-15,-2 0 0 0,2 1 0 0,-1 3 0 16,1 2-336-16,-1 2 32 0,1 2 16 0,0 1 0 0,0 0 288 15,0 3-128-15,1 2 128 0,0 0 0 0,2 2 144 16,-1 0 144-16,1 0 32 0,1 2 0 0,-1 1-48 0,3 0 0 16,1 1 0-16,-1 2 0 0,1 1-272 0,-1 1 0 15,3 2 0-15,-2 3 0 0,0 2 0 0,-1 0 0 16,1 3 0-16,-1 1 0 0,1 2 0 0,-1 3 0 16,1 1 0-16,-1 3 0 0,-1 0 0 0,0 1 0 15,-1-3 0-15,-2 0 0 0,0-3 0 0,-1-2 0 16,-1-2 0-16,0 0 0 0,0-4 160 0,-1 5 32 15,-2-4 0-15,1 0 0 0,-1-2 64 0,0 0 0 16,-4 2 16-16,1-2 0 0,0 0-80 0,-3-1-32 16,-1-3 0-16,1-1 0 0,-3-3-160 0,-1 1 0 15,-1-3 0-15,-3 0 0 0,0 3 0 0,-4-4 0 16,-2-2 0-16,-3 1 0 0,0 0 0 0,-2-5-224 0,0 1 48 16,-2-5 16-16,0-1-176 0,-1-4-48 0,0-4 0 15,0-6 0 1,3-6-320-16,1-3-64 0,1-6 0 0,2 1-16864 0</inkml:trace>
  <inkml:trace contextRef="#ctx0" brushRef="#br0" timeOffset="-206313.38">18680 10993 18431 0,'-6'-1'1632'0,"1"1"-1312"0,2-2-320 0,0 2 0 0,2-1 3504 0,1-1 624 0,0 1 128 0,-1 1 32 0,1-4-2800 0,-2 1-544 16,2-1-112-16,3-1-32 0,2-1-800 0,1 0-176 15,3 1-16-15,2-2-16 16,1 3-208-16,3-3-32 0,2 1-16 0,2-1 0 0,2 1 464 0,-1-1 160 15,2 2 0-15,0-1 0 0,2 1 608 0,-1 2 112 16,2-2 16-16,0 0 16 0,-2 0-192 0,1-1-32 16,-2-2-16-16,-2-1 0 0,-1 1-304 0,-2-2-64 0,-3-1-16 15,0-2 0-15,-3 2-144 0,-1-1-16 16,-3 1-128-16,-2-3 192 0,-1 2-192 0,-4 1 0 0,-1 0 0 16,-3-1 0-16,-1 4-240 0,-2-2 64 0,-3 2 16 0,-4 1 0 15,-3 3-112-15,-5 2-32 0,-3 2 0 0,-5 4 0 31,-1 2-144-31,-3 4-48 0,-5 1 0 0,4 2 0 0,1 2 192 0,3-1 48 0,5 2 0 0,4 0 0 16,5-4 448-16,3 4 112 0,3-2 16 0,1 2 0 16,0 0 352-16,4 2 80 0,0 0 16 0,3 3 0 15,2-1-560-15,1 1-208 0,3 0 176 0,0 1-176 16,2-3 192-16,4 3-48 0,3 0-16 0,3 3 0 16,5-3 32-16,1 0 0 0,4 0 0 0,1-5 0 15,2 0-16-15,0-2 0 0,3-1 0 0,2-3 0 16,-3-5-336-16,1-1-80 0,3-3-16 0,-1 0 0 15,1-4-800-15,-1 0-176 0,-1-3-16 0,-1-1-16 16</inkml:trace>
  <inkml:trace contextRef="#ctx0" brushRef="#br0" timeOffset="-203840.91">15951 10339 26719 0,'-5'-3'2368'0,"2"1"-1888"0,0 1-480 0,3 1 0 0,0 0 592 0,-1-2 32 0,-1-1 0 0,-2-2 0 0,0 0 0 0,0 0 0 0,2 2 0 0,-1-2 0 16,2 0-480-16,0 3-144 0,1 2 0 0,0 0 0 16,1 0 0-16,-1 2 0 0,0 3 0 0,-1 0 0 15,1 1 656-15,0 0 80 0,0 0 16 0,0 2 0 16,1 0 320-16,2 0 64 0,-1 2 16 0,3 1 0 0,0 0-384 0,2 1-64 16,2 2 0-16,2-1-16 0,2 2-368 0,0-1-64 15,1 1 0-15,2 1-16 0,1 1-240 16,3 4 144-16,1 1-144 0,-2 1 128 0,-1-2-128 0,-2 3 0 15,2 5 0-15,-4-1 0 0,-1 6 0 0,-2-3 0 16,-3 2 0-16,-1 0 0 0,-4 1 0 0,1 0 128 16,-3-3-128-16,-1 0 0 0,-1-2 240 0,-3-1-48 15,1-3 0-15,-1 2 0 0,0-2 112 0,2-3 16 16,-1-1 0-16,3-7 0 0,3 0-320 0,-1-6 0 16,3-2 0-16,1-3 0 0,1-3 0 0,1-5-144 15,1-2 16-15,0-1 0 16,2-1-832-16,0-2-176 0,-1 1-16 0,-2 3-16912 0</inkml:trace>
  <inkml:trace contextRef="#ctx0" brushRef="#br0" timeOffset="-202786.39">16441 10643 25791 0,'-2'0'2304'0,"0"3"-1856"0,2-3-448 0,0 1 0 0,2 0 256 0,-2 2-64 0,0-2 0 0,0 5 0 0,1 2-384 0,-1 3-64 16,0 2-32-16,1 1 0 15,-1 3-160-15,0 4-48 0,1 2 0 0,-1-1 0 0,2 3 368 0,-1 2 128 16,0-4 0-16,0 2-144 0,2 2 864 0,-3 1 176 16,0 0 48-16,0-1 0 0,0-1 608 0,0 0 128 15,0 0 32-15,1 0 0 0,0-2-672 0,3-3-128 0,0-3-16 16,1-2-16-16,2 0-128 0,-1-7-32 0,3-3 0 0,-2-1 0 16,2-1-400-16,0-4-64 0,-1-4-32 0,2-1 0 15,0-2-224-15,0-3 0 0,0-1 128 0,0-2-128 16,0 0 0-16,-1-5 128 0,0 4-128 0,1-4 0 15,0-3 0-15,0-1 0 0,-2 1 0 0,0-4 0 16,-1 4 0-16,-2-4 0 0,-1 2 0 16,0-2 0-16,-2 2 0 0,1-4 0 0,-2 1 0 0,0 0 0 15,3-3 0-15,-1 4 128 0,4 4-128 0,-1 0 0 16,0 7 224-16,1-1 0 0,2 4 0 0,-2-1 0 16,2 4-32-16,0-1 0 0,-2 0 0 0,3 1 0 15,0 2-192-15,0-3 0 0,0 2 0 0,-2 0 0 0,1 2 0 16,-3 0 0-16,-1 2 0 0,0-1 0 0,-1 2 0 0,-2-1 0 15,2 3 0-15,-3 0 0 16,1 0-528-16,-1 0-48 0,-1 3-16 0,0-1 0 16,1 2-1056-16,-1-1-208 0,2 1-32 0,0-1-8592 15,1 0-1712-15</inkml:trace>
  <inkml:trace contextRef="#ctx0" brushRef="#br0" timeOffset="-202193.34">16891 10872 7359 0,'-4'2'656'0,"1"-1"-528"0,0 0-128 0,1 1 0 0,1 0 4544 0,1-2 864 0,0 1 176 0,-2 1 48 0,1 0-3024 0,0-1-608 0,2 0-112 0,2-1-32 15,0-1-1184-15,1 0-240 0,2-3-48 0,2 1-16 16,-1-1-512-16,2-1-112 0,1 0 0 0,-3 0-16 16,0 0-48-16,1-1 0 0,-1 2 0 0,-1-1 0 15,-1-1 528-15,0 1 112 0,-1-1 0 0,0-1 16 16,-1 2 496-16,1-1 112 0,0-2 16 0,1-1 0 15,0-1-432-15,0-1-80 0,1-1 0 0,1-3-16 0,1 2-304 0,-1-1-128 16,2-1 0-16,-1 0 128 0,-1 1-128 0,-2 1 0 16,-1 0 0-16,1 2 0 0,-2 2 0 15,-2 0 0-15,0 2 0 0,-2 2 0 0,0 4 0 16,-3-1 0-16,0 2 0 0,-2 2 0 0,-1-1 0 0,-2 4 0 16,-1 2 144-16,-1-2-16 0,0-1-128 0,-1 3 144 15,-2-2-144-15,-1 1 160 0,2 2-32 0,-1 1-128 16,2 0 192-16,-1 1-64 0,2 1-128 0,1 4 0 15,0-3 0-15,3 4 128 0,1 1-128 0,1 1 0 16,0 4 144-16,1 1-144 0,-1 0 128 0,2-2-128 16,-2 3 160-16,0-1-160 0,1 0 144 0,1-1-144 15,2 2 128-15,1-2-128 0,1 0 128 0,2-2-128 0,2 0 128 16,2-5-128-16,1 1 192 0,3-1-32 0,0-3-16 16,0-1 0-16,0-2-144 0,3-2 0 0,1 1 0 0,3-3 128 15,3 0-128-15,0-4 0 0,4 0-160 0,0-2 160 16,1 0-352-16,1-4 32 0,-1-1 0 0,0 1-12000 15,0-2-2400 1</inkml:trace>
  <inkml:trace contextRef="#ctx0" brushRef="#br0" timeOffset="-199576.25">20138 10550 25791 0,'-1'0'2304'0,"1"0"-1856"0,0 0-448 0,0 0 0 0,1 0 768 0,-1 0 64 0,2 1 16 0,-2-1 0 0,1 1-688 0,1 1-160 15,0-2 0-15,-2 0 0 0,0 0 256 0,0 0 48 0,0 0 16 0,0 0 0 16,0 0 608-16,11 18 128 15,-10-11 32-15,0 3 0 0,2 1-64 0,-2 7-16 16,1-2 0-16,0 5 0 0,1 3-288 0,0 2-48 0,-1 2-16 0,1 0 0 16,-1-1-432-16,2-2-96 15,-2-2 0-15,2-2-128 0,-2 0 240 0,1-3-64 0,-1-2-16 16,0-1 0-16,0 0-32 0,-1-4 0 0,2-4 0 0,-1 2 0 16,0-6-128-16,0 0 128 0,1-2-128 0,-1-2 128 15,0 1 32-15,1-5 0 0,-1 0 0 0,0-1 0 16,0 0-160-16,1-4 160 0,-2 2-160 0,1-3 160 15,0 1-160-15,-1 3 0 0,0-2 0 0,1 2 128 16,0-1-128-16,1 1 128 0,1 1-128 0,1 3 128 16,1 1-128-16,3 4 0 0,0 1 0 0,0 2 0 0,4 5 0 15,-1-3 0-15,2 3 0 0,1 0 0 0,-1-2 0 0,3 1 0 16,-3-3 0-16,2 1 0 0,-1-3 0 0,0-1 0 16,0 1 0-16,-3-2 0 0,-1 1 0 0,-2-6 0 15,0 2 0-15,-2 0 0 0,1-6 0 0,-2 3 0 16,0-3 0-16,-1 1 0 0,0-3 240 0,0 2-48 15,-1-2 0-15,0 1 0 0,0-1 80 0,0 0 16 16,1 0 0-16,0-1 0 0,1-1-16 0,-1-2 0 16,2 1 0-16,0-4 0 0,1-2-272 0,1 0 0 15,0-3 128-15,-1 2-128 0,1-2 0 0,-2 1 0 16,1 1 0-16,-2 0 0 0,0 3 0 0,-2 0 0 16,-1 1 0-16,-1-1 0 0,0 0 0 0,-2 0 0 15,1 2 0-15,-1-3 0 0,0 2 0 0,0-2 0 0,0 3 0 16,-1-2 0-1,2 1-560-15,-1 3-16 0,2 5 0 0,-1-2-12544 0,1 4-2496 16</inkml:trace>
  <inkml:trace contextRef="#ctx0" brushRef="#br0" timeOffset="-199141.86">20904 10744 18431 0,'2'3'816'0,"-1"-3"160"0,2 2-784 0,-1-1-192 0,0-1 0 0,-1-1 0 0,1 1 336 0,2 0 32 0,2 0 0 0,0-2 0 0,2 2 656 0,-1-2 128 0,-1-1 16 0,1 0 16 0,-1-2 848 0,-1-1 160 16,1-2 48-16,0 0 0 0,2-1-192 16,-2 0-16-16,2 1-16 0,1-1 0 0,1 1-1360 0,0 1-272 15,1-3-48-15,-1 1-16 0,0 2-320 0,0 0 0 16,0-2 0-16,-2 0 128 0,1 3-128 0,-2-4 0 15,1 2 0-15,-2-1 0 0,-1 3 0 0,-1-3 0 16,-3 4 0-16,-1 1 0 0,-3 0 0 0,1 0 0 16,-2 3 0-16,-1 1 0 0,-4 3 0 0,0 0 192 15,-3 2-32-15,0 1-16 0,-1 1 16 0,-2 1 0 16,0-1 0-16,0 3 0 0,0-3 48 0,2 5 16 16,-1 0 0-16,0 3 0 0,3 2-48 0,1-1-16 15,0 1 0-15,2 3 0 0,2 3-160 0,1-1 0 0,0 1 0 16,3 3 0-16,1-2 0 0,2-2 0 15,2 0 128-15,1-4-128 0,1-1 128 0,2 0 0 0,2-3 0 16,1 1 0-16,1-4-128 0,1-3 0 0,4 1 144 0,0-4-144 16,4 1 0-16,1-6-208 0,-1 1 16 0,2-2 16 31,3-2-400-31,1-2-64 0,1-3-32 0,-1 1-17808 0</inkml:trace>
  <inkml:trace contextRef="#ctx0" brushRef="#br0" timeOffset="-198878.95">21573 10642 38703 0,'-2'1'1712'0,"1"-1"352"0,0 3-1648 0,1-3-416 0,0 2 0 0,1 1 0 0,0-2 352 0,1 4-16 0,1 0 0 0,0 6 0 0,1 2-80 0,-2-1-32 0,2 4 0 0,0 0 0 0,-2 1-224 0,0 3 0 16,0 1 0-16,0 1 0 0,-1 1 0 0,1-4 0 16,-2 4 0-16,1-2 0 0,0-4 0 0,0-1 0 15,1-1 0-15,0-4 0 0,-1-2-352 0,2-3 32 16,-1-5 16-16,1-1 0 16,0-2-2112-16,1-6-416 0</inkml:trace>
  <inkml:trace contextRef="#ctx0" brushRef="#br0" timeOffset="-198711.73">21536 10302 30399 0,'-2'-2'2704'0,"2"0"-2160"0,2 2-544 0,-1 0 0 16,0 2 2000-16,0-1 304 0,3-1 48 0,1 1 16 16,2 2-1952-16,2 2-416 0,2-3 0 0,4 6-7680 31,4 1-1504-31,3 1-304 0</inkml:trace>
  <inkml:trace contextRef="#ctx0" brushRef="#br0" timeOffset="-198072.99">22258 10524 2751 0,'12'-4'256'0,"-3"-1"-256"0,-1 1 0 0,-1 2 0 0,-2 2 2256 0,-3-3 416 16,1 2 80-16,3 0 0 0,1-2-2224 0,3 1-528 15,-1 1 0-15,-3-3 0 16,-2 4-672-16,-4 0-160 0,-4 4-48 0,-1-3 0 0,-4 1 1968 0,-1 1 400 16,-2 2 80-16,-2-2 16 0,0 1 880 0,-4 2 176 15,1 0 48-15,-2 1 0 0,0 1-64 0,-2 0 0 16,-2 3 0-16,2 0 0 0,2 1-1568 0,-1 1-320 16,2 2-64-16,0 1-16 0,2-3-656 0,0 3 0 15,1 0 0-15,1 0 0 0,2 2 0 0,1 0 0 16,1 1 0-16,2-2 0 0,1 3 496 0,2-3 64 15,3-3 16-15,-1-2 0 0,3-1-128 0,1 1-32 0,3-4 0 16,0 0 0-16,2 0-416 0,1-4 128 0,2-2-128 0,1-2 0 16,2 0 0-16,2-3 0 0,3-2 0 0,1-1 0 15,1-2 0-15,2-4-192 0,0 1 64 0,0-3 128 16,-1 2-192-16,1-2 192 0,-1-1-192 0,-1 2 192 16,-1-2 0-16,-2 1 0 0,0-1 0 0,-2 2 0 15,-2-3 0-15,-1 3 0 0,-2-3 0 0,-3 1 0 16,0 1 0-16,-2-2 0 0,-1-1 0 0,-2 1 0 15,-1 0 0-15,0 1 0 0,-1 2-224 0,-1 0 80 16,1 5 144-16,0-1 0 0,0 3 0 0,-2 5 0 16,2-2 272-16,-2 6 96 0,0-1 16 0,0 4 0 15,0 3-384-15,-1 2 0 0,0 0 0 0,-1 3 0 16,1 1 0-16,1 2 0 0,-2 2 0 0,0-1 0 0,1 2 144 16,-1-1-144-16,1 3 192 0,0 1-192 0,-1 1 176 0,1 3-176 15,-1 1 160-15,2 5-160 0,1-1 160 0,1 1-160 16,1-1 160-16,0 2-160 0,2-1 0 0,-1 2 0 15,2-7 0-15,-1 3 0 0,1 1 0 0,-1-2 0 16,0 2 0-16,-2-4 0 0,0-2 0 0,-2 2 0 16,0-2 0-16,-2-2 0 0,-1 0 0 15,-1 2 0-15,-1-3 0 0,-3 2 0 0,1-3 336 0,-2 2-16 16,-1-2-16-16,-1 0 0 0,1-1-176 0,-2-2-128 16,2-4 144-16,-2-3-144 0,2-2 0 0,-2-4 0 15,1-3 0-15,-3 0-160 0,1-3-48 0,-3 0-16 16,1-2 0-16,-3-2 0 15,2-1-176-15,-3-1-48 0,-1-5 0 0,-2 0-11632 16,1-5-2320-16</inkml:trace>
  <inkml:trace contextRef="#ctx0" brushRef="#br0" timeOffset="-197393.4">22535 10009 17503 0,'-3'1'768'0,"2"1"176"0,0 1-752 16,1-3-192-16,2 3 0 0,0-1 0 0,0-1 1024 0,2 4 192 0,2 4 16 0,3 5 16 0,2 4 624 0,2 5 128 0,1 4 32 0,1-1 0 0,-3 5-512 0,0-2-112 15,0 5 0-15,-3 2-16 0,0 1-480 0,-4-2-80 16,-2 4-32-16,-3 0 0 0,-4-2-64 0,-1 2-16 16,-3 0 0-16,-1 0 0 0,-1-2-352 0,-1 0-80 15,-2-5-16-15,1-1 0 0,2 0-80 0,-1-5-32 0,1-3 0 16,1-4 0-16,3-4 240 0,0-7 48 16,1 0 16-16,1-7 0 0,1-1-224 0,-1-1-48 0,1-4-16 0,1-5 0 15,-2-1-176-15,0-5 0 0,2-4 0 0,0-2 0 16,0-2 0-16,0-4-224 0,1-1 80 0,-1 1 16 15,2-3-32-15,0 1 0 0,3 3 0 0,1 4 0 16,0 4-16-16,3 3 0 0,3 5 0 0,-1 3 0 16,1 4 176-16,1 0 0 0,2 3 0 0,0 1 0 15,2 1 128-15,3 1 16 0,1 2 0 0,2 1 0 16,2 1-144-16,-2 0 0 0,-2 2 0 0,0 0 0 16,-2 1 0-16,-2-2 0 0,-1 5 0 0,-2-1 0 0,0 1 0 15,0 3 0-15,-3 0 192 0,0 1-64 0,0 1-128 0,-2 3-144 16,1-3 144-16,-2 3-208 0,-1 0 208 15,1-2 0-15,-1 3 0 0,-1-3 0 0,1-1 0 0,-2 0 0 16,2-3 0-16,0-2 0 0,-1 2 0 16,2-5 0-16,-1-1 0 0,0-2 0 15,0-1-400-15,0-5-48 0,-1 0 0 0,0 0 0 16,0-2-1904-16,1-2-384 0</inkml:trace>
  <inkml:trace contextRef="#ctx0" brushRef="#br0" timeOffset="-197078.78">23256 10033 35935 0,'1'6'1600'0,"0"0"320"0,0 0-1536 0,1 0-384 0,-1-1 0 0,1 0 0 0,1 5 528 0,1 1 48 0,0 9 0 0,4 8 0 0,2 7-224 0,-2 3-32 0,2 1-16 0,-1-2 0 15,-2-2-48-15,0-2 0 0,-1 0 0 0,-1-1 0 16,-2 2-64-16,0-3-32 0,-2 2 0 0,-1 1 0 16,-1-5-160-16,-2 1 0 0,-2-2 0 0,1-2 0 15,-3-1 0-15,1-4 0 0,0-2 0 0,0-5 0 16,2-2-1168-16,-1-4-176 0,0-3-16 15,0-1-15264-15</inkml:trace>
  <inkml:trace contextRef="#ctx0" brushRef="#br0" timeOffset="-196894.95">22916 10522 38703 0,'0'-6'1712'0,"1"1"352"0,1 0-1648 0,2 3-416 15,0-1 0-15,1 1 0 0,2 1 880 0,7-4 80 16,6-4 32-16,9-2 0 0,6-2-272 0,2 1-48 15,2 0-16-15,2-3 0 0,0 1-336 0,0 3-64 16,1 1 0-16,0 3-16 0,0 1-240 0,-1 1-128 16,1 1 128-16,-3 2-208 15,1 2-544-15,-3-3-96 0,-2 1-32 0,-4 0 0 16,-2-1-1328-16,-3 1-272 0</inkml:trace>
  <inkml:trace contextRef="#ctx0" brushRef="#br0" timeOffset="-195493.48">23874 10554 30399 0,'0'-3'2704'0,"0"0"-2160"0,1 0-544 0,0 1 0 0,1 2 576 0,0 0 16 0,1-3 0 0,0 0 0 0,3-2 176 0,1-1 16 15,1 1 16-15,2-1 0 0,0 1-560 0,-1 4-112 16,2-4-128-16,1 5 176 0,1-3 400 0,-2 2 96 16,1 1 16-16,0-1 0 0,1 1-192 0,-1-1-48 0,2 1 0 0,-2-5 0 15,2 5-208-15,-2-7-48 0,1 3-16 0,-2-1 0 16,0-2-176-16,0 1 0 0,-1-4 0 0,-2 0 0 15,1-1 0-15,-3 1 0 0,-1-1 0 0,-1 0 0 16,0 0 0-16,-3 1 0 0,-1 0 0 0,-3 2 0 16,0-1 0-16,-2 3 0 0,0 0 0 0,-3-1 0 15,-1 2 0-15,-3 3 0 0,0-1 0 0,-3 3 0 16,-2 3 0-16,-2-1 0 0,-2 3 0 0,-1 2 0 16,1 0 0-16,-1 3 0 0,-2 1 0 0,2 4 0 15,1-3 0-15,0 4 0 0,0 2 0 0,2 0 0 16,3 3 0-16,1-1 0 0,4 2 144 0,4-1-144 15,2-1 256-15,1 0 0 0,3 2-16 0,1-5 0 0,3 2-112 16,0-2 0-16,5-1-128 0,-1 0 192 0,3-1-192 0,1-1 0 16,1-3 0-16,3-4 0 0,-1 3 0 0,2-2-128 15,1-2 128-15,1-1 0 16,1 0-496-16,0-4 16 0,2 0 0 0,0-2 0 16,0 0-1760-16,-1-3-336 0</inkml:trace>
  <inkml:trace contextRef="#ctx0" brushRef="#br0" timeOffset="-194978.25">24633 10467 18431 0,'-7'-8'816'0,"1"3"160"0,-1 3-784 0,2-2-192 0,2 3 0 0,0 1 0 0,0 0 1088 0,-4 0 160 0,-3 0 32 0,-3 0 16 0,-1 0 352 0,-1 0 64 0,2 0 16 0,-1 2 0 0,1 1-560 0,0 1-96 0,1-1-32 0,-2 3 0 16,2 1 224-16,-3 1 32 0,0 0 16 0,0 3 0 15,2 0-432-15,-2 3-96 0,1 0-16 0,2 2 0 16,1 2-304-16,-1 0-64 0,2 3-16 0,-1 2 0 15,1 0-240-15,2 1-144 16,1-1 160-16,1 1-160 0,2-2 0 0,4-1 0 0,0-1 0 0,2-3 0 0,3-1 0 16,1-4 0-16,3 2 0 0,1-7 0 0,2 1 0 15,3-6 0-15,0 1 144 0,1-4-144 0,1-3 0 16,3-2 0-16,1-2 0 0,0-2 0 0,2-3 0 16,-2-3 160-16,2-3-160 0,1-3 160 0,-1-2-160 0,-1-3 0 15,2 0 0-15,-2 0 0 0,-1-2 160 0,-1 0-160 16,-2-2 192-16,0-5-192 0,-1 0 0 0,-2-2 0 15,-3 1 0-15,-2-3 0 0,-2-2 128 0,-3-1-128 16,-3-2 0-16,-3-1 0 0,0 6 208 0,-4-5-16 16,-3-1 0-16,-3 1 0 0,0 1-64 0,-4 5 0 15,-1 3-128-15,-1 1 192 0,-2 7-192 0,1-1 128 16,-3 5-128-16,1 3 0 0,1 3-160 0,-1 5-128 16,3 5-32-16,0 5 0 15,1 1-832-15,1 6-160 0</inkml:trace>
  <inkml:trace contextRef="#ctx0" brushRef="#br0" timeOffset="-193294.63">15772 11713 30399 0,'-2'1'2704'0,"0"-1"-2160"0,2 0-544 0,2 0 0 0,-1-1 1168 0,1 1 128 0,1 0 32 0,2 0 0 0,2 0-720 0,2 0-144 0,2 1-16 0,0 2-16 15,1 2-432-15,0 0 0 0,-1 5 128 0,-3 3-128 16,1 3 400-16,0 5 48 0,-2 2 16 0,-1 3 0 16,-1 2 80-16,-2 5 16 0,-2 1 0 0,0-1 0 15,-1 1-304-15,-2 1-48 0,0 4-16 0,-1 0 0 16,0 1-192-16,0-3 128 0,-2 0-128 0,0-2 0 15,0-1 240-15,0-1-48 0,-1-5-16 0,-1-3 0 16,1-1-48-16,1-3-128 0,-1-2 192 0,1-2-64 16,1-1 0-16,-1-3 0 0,2-2 0 0,-1-1 0 15,2-3-128-15,-2 1 0 0,1-2 0 0,1-1 128 16,1-3-128-16,-1 2 0 0,1-4 0 0,0 0 0 0,1-3 0 16,-1 1 0-16,1-3 128 0,0-2-128 0,0-3 128 15,1-1 0-15,0-2 0 0,2-2 0 0,-1-1-128 0,2-1 0 16,1-3 144-16,1-1-144 0,3-1 0 0,2 0 0 15,0-3 0-15,1 1 0 0,2-3 0 0,-1 2 0 16,2-3 0-16,0 3-128 0,0 3 128 0,-1 2 0 16,-1 4 0-16,1 3 0 0,-2-2 0 0,1 5 0 15,0 2 0-15,0 2 0 0,-2 3 0 0,0 1-128 16,-1 1 128-16,1 2 0 0,-1 1-224 0,-2 0 32 16,0 2 16-16,-1 1 0 0,-1 1 176 0,1 3 0 15,-1 2 0-15,-1 2 0 0,1 2 0 0,0 2 0 16,1 2 0-16,0-1 0 0,0 1 0 0,-1 2 0 0,0 1 0 15,-1-2 0-15,-1-6 0 0,-1 1 0 0,-2-4 0 16,-1 2 0-16,-1 0 0 0,-3 0 0 0,-1-2 0 16,0-1 0-16,-2 1 0 0,-2 1 0 0,-1-3 0 15,-2 3 0-15,-1-1 0 0,-2 0 192 0,-1 0-64 16,-2 0 0-16,-2 0-128 0,0-2 0 0,0 1 0 16,-1-3 0-16,0 1 0 0,0-5 0 0,2 1 0 0,-1 0 128 15,1-3-128-15,2-2 0 0,1 1 0 0,-3-4 0 16,0 0 0-16,-1 1 0 0,2-1 0 0,2 0 0 15,3 2-240-15,2-2-16 0,-1 3 0 0,5 0 0 16,3 1-848 0,3 0-176-16,4 0-48 0,2 0-16144 0</inkml:trace>
  <inkml:trace contextRef="#ctx0" brushRef="#br0" timeOffset="-192275.79">16341 12103 43311 0,'-1'-2'3840'0,"1"1"-3072"0,0 1-608 0,0 0-160 0,0 0-1136 0,0 0-256 0,1-2-48 0,-1-1-16 16,0 2-16-16,1-3 0 0,-1 3 0 0,0 1 0 16,0 0-240-16,0 0-48 0,0 0-16 0,0 0 0 0,-1 20 1520 0,3-11 256 15,1 4 160-15,1 2-32 0,3 1 1200 0,2-1 224 16,2 2 48-16,1-1 16 0,2 4-288 0,-1-1-64 15,2 0-16-15,0 1 0 0,1 2-848 0,-1-3-160 16,-2 0-48-16,1-5 0 0,-3 0-192 0,0 0 0 16,-1-1-192-16,-2-2 192 15,-1 0-1360-15,-1-1-176 0,-1-1-16 0,-1 0-13552 0</inkml:trace>
  <inkml:trace contextRef="#ctx0" brushRef="#br0" timeOffset="-191944.52">16816 11901 35007 0,'-3'1'1552'15,"0"1"320"-15,0 1-1488 0,1 0-384 0,0 0 0 0,1 2 0 16,0 0-1120-16,-3 7-288 0,-2 5-64 0,-4 6-16 0,-1 6 1488 0,-4 8 288 16,-2 1 64-16,-2 3 16 0,2 1 848 0,-4 5 160 15,-3 2 32-15,0 3 16 0,-2 3-224 0,-1 0-48 16,-2 2-16-16,1 0 0 0,-2 0-528 0,0 4-96 16,1 1-32-16,-2 2 0 0,1 0-336 0,-1-3-144 15,1-1 128-15,0-3-128 0,0 3 0 0,1-6-176 16,3-1 16-16,4-7 0 15,4-5-1344-15,3-8-272 0,6-7-48 0,3-9-14816 0</inkml:trace>
  <inkml:trace contextRef="#ctx0" brushRef="#br0" timeOffset="-190360.69">17842 11845 17503 0,'-1'0'1552'0,"0"0"-1232"0,1 2-320 0,0-2 0 0,0 0 352 16,0 0 16-16,1 1 0 0,-2 1 0 15,2-2-672-15,-2 3-128 0,-1-1-16 0,2-2-16 0,0 0 608 0,0 0 128 0,-16 11 32 0,10-9 0 16,0 0 848-16,-3 2 160 16,1 1 32-16,-4-3 16 0,1 5 400 0,-2 0 80 0,0-3 16 15,0 1 0-15,-1 1-768 0,2-1-160 0,-1-2-32 0,2 2 0 16,0-2-464-16,3 1-112 0,-1-3 0 0,3 0-16 16,-1 3-304-16,1-3 0 0,1 3 128 0,0-1-128 15,2 1 0-15,-2 2 0 0,1-1 0 0,0 3 0 16,2-2 0-16,1 1-144 0,1-1 144 0,0-1-128 15,1 2-160-15,1-4-32 0,3 1 0 0,0 0 0 0,1-1 320 0,2 0 0 16,-1-1 0-16,2-2 0 0,1-1 272 0,1 0 16 16,1 1 0-16,2-4 0 15,1 2-64-15,0-1-16 0,-1 2 0 0,2 1 0 0,2 1 0 0,0 3 0 16,2 2 0-16,-1 4 0 0,-2 1-208 0,-1 2 0 16,-2 0 0-16,-2 2-160 0,-2 3 160 0,-4 0-192 15,-1 2 192-15,-4-2-192 16,-1 1-208-1,-2 0-48-15,-4 2-16 0,-2-1 0 0,-2 3 464 0,-1-6 0 0,0-1 0 0,-1-2 0 0,-1-3 672 0,0-1 80 16,2-3 16-16,-3-2 0 0,2 0 64 0,-2 0 0 16,2-1 16-16,-2-1 0 0,2 2-480 0,-1-4-112 15,2 1 0-15,0-2-16 0,0 2-240 0,0-2 0 16,0 0 0-16,-2 0-160 16,1 1-736-16,0 1-160 0,-2-1-32 0,-1 3 0 15,0 0-1312-15,-1 3-272 0</inkml:trace>
  <inkml:trace contextRef="#ctx0" brushRef="#br0" timeOffset="-189811.02">18215 11983 11967 0,'-2'-3'1072'0,"0"-2"-864"0,-1 5-208 0,2 0 0 0,0 0 2480 0,-1-2 448 0,-1 1 80 0,-2-1 32 0,-3 1-704 0,1 1-144 0,-2 1-16 0,1 4-16 0,0 1-608 0,-2 4-112 16,0 5-32-16,-1 1 0 0,0 3-800 0,0 2-160 15,1 1-48-15,0 2 0 0,0 2-400 0,0-2 0 16,2 4 0-16,-1 0 0 0,0 2 0 0,3-2 0 16,0 1 0-16,4-3 0 0,3-7 0 0,1-1 0 15,6-4 0-15,-1-1 0 0,3-3 384 0,1-2 0 16,3 1 0-16,-1-5 0 0,2 1-384 0,0-2 0 16,2-1 0-16,-1-2 0 0,2-2 0 0,-2 1-192 0,0-4 64 15,0-1 128-15,1 0 0 0,1-2 0 16,-1 0 0-16,-2-2 0 0,1-3 0 0,-1 1 0 0,-2 1 0 0,1-4 128 15,-2-1 96-15,2-1 16 0,-2-2 0 0,-1 1 0 16,0-5-32-16,-3 1 0 0,-1 0 0 0,-2 1 0 16,-2 1-208-16,-3 0 0 0,-2 2 128 0,-1-1-128 15,-3 2 0-15,-3 0 0 0,-2-1 0 0,-2 3 0 16,0 2-256-16,-3-1 64 0,-2 2 16 0,0 4 0 16,-2 0 176-16,0 0 0 0,-1 5 0 0,2 0 0 15,0 3 0-15,0 0-160 0,1 0 16 0,1 0 0 16,2 3-240-1,1-1-64-15,3-1 0 0,1 1 0 0,3 1-816 0,2-1-160 0,1 1-48 0,3-2-13616 16</inkml:trace>
  <inkml:trace contextRef="#ctx0" brushRef="#br0" timeOffset="-188954.53">18662 12066 38703 0,'-3'-4'1712'0,"1"3"352"0,1-2-1648 0,-1 2-416 0,2 1 0 0,2 1 0 0,-1 2 384 0,0-2-16 0,2 3 0 0,2 2 0 32,0 1-1168-32,2 3-224 0,0 4-64 0,0 1 0 15,-2 1-448-15,-2 2-112 0,1 3-16 0,-4 0 0 0,-1 4 1200 0,-3 0 224 0,0-1 48 0,-2 1 16 16,-1-1 1120-16,-2-2 208 0,-1-4 64 0,3-2 0 15,-1-2 256-15,3-5 64 0,2-2 16 0,0-3 0 16,3-3-864-16,0-1-176 0,0-1-48 0,3-5 0 16,-1-2-304-16,2 0-160 0,0-5 160 0,0-2-160 15,1-2 0-15,0 0 0 0,2-2 0 0,-3-3 0 16,4 0 0-16,-2-1-240 0,2 1 80 0,-4 1 16 0,1 3-64 16,2-5-16-16,-1 1 0 0,0-1 0 0,1 3 224 0,2 1 0 15,0 6 0-15,-1 2-144 0,3 3 144 0,1 1 256 16,0 4-64-16,0 2-16 0,-1-1 64 0,2 4 16 15,0-1 0-15,2 4 0 0,0-2-256 0,0 0 0 16,0 2 0-16,-2 0 0 0,0 1 0 0,-2-2 0 16,-2 4 0-16,-2-2 0 0,-2 1 0 0,-3 2 0 15,1-2 0-15,-2 1 0 0,-1 0 144 0,-1 3-144 16,0-3 128-16,-2 2-128 0,-1-3 224 0,1 1-32 16,-2-1-16-16,1-1 0 0,0-1-16 0,1-2 0 15,1-2 0-15,1-1 0 0,1-1-160 0,1-1 0 16,1-3 144-16,1 1-144 0,2-1 0 0,0-3 0 0,1 2 0 15,2-4 0-15,-1 3 0 0,1-4 0 0,0-1 0 0,1 1 0 16,0 0-160-16,-1 0 160 0,0 0-192 0,0 1 192 16,1-1 0-16,0 0-128 0,-1 1 128 0,2-1 0 15,-1 1 0-15,1-1 0 0,-2 3 0 0,2 1 0 16,-1-1 0-16,0 3 0 0,2 3 0 0,-1 0 0 16,0 2 0-16,1 0 0 0,1 2 0 0,2 0 0 15,-1 2 0-15,2 1 0 0,1-1 0 0,3 3 0 16,-2-1 0-16,0 1 0 0,-1 0 0 0,-2-1 0 15,-3 0 0-15,0 3 0 0,2 2 0 0,-2 0 0 16,0 0 0-16,-2 2 0 0,-1 0 0 0,0 1 0 16,-2-3 0-16,-1 2 0 0,0 0 0 0,-2-2 0 15,1 0 0-15,0 1 0 0,-2-1 176 0,0-1-176 0,0 1 176 16,-1-4-176-16,0 0 160 0,1 2-160 0,-1-1 0 0,0 0 0 16,-1-2 0-16,0 2 0 0,-1 0-176 0,0 0-80 15,-2 2 0-15,1 1-16 16,-1-2-880-16,0 0-192 15,0 1-16-15,-1-3-16 0,1-2-1728 0,0-3-352 0</inkml:trace>
  <inkml:trace contextRef="#ctx0" brushRef="#br0" timeOffset="-188493.04">19692 12130 37775 0,'-1'0'1664'0,"1"0"368"0,0 1-1632 0,0-1-400 0,1 3 0 0,1-3 0 15,1 0-1168-15,-1 0-320 0,3 1-64 0,3 1-16 16,-1 1-1456-16,2-3-304 0,-1 1-48 0,0 0-16 16,-1 3 2272-16,-1-4 448 0,1 0 96 0,-1 0 0 0,-1 0 3248 0,1 0 640 0,1 0 128 0,1-1 16 15,-1-2-832-15,2 1-192 0,1-2-16 0,-2 2-16 16,2-3-1760-16,1-2-368 0,1 3-64 0,-1-5-16 31,2 0-592-31,0 1-128 0,-1-4-32 0,0 1 0 0,0 0-272 16,-3-1-64-16,1-1-16 0,-2 1 0 0,-1 0 432 0,-1-3 96 0,1 1 0 0,-5-1 16 0,-1 2 224 15,-1-3 144-15,-2 1-192 0,-3 1 192 16,0 3 0-16,-3 0 0 0,0 1 0 0,-2 5 0 16,-1 1 288-16,-2 4 112 0,-1 3 32 0,0 3 0 0,-1 4-96 15,2 0-16-15,0 2 0 0,1-1 0 0,1 6 144 0,2-3 32 16,0 4 0-16,2-1 0 0,2 3-192 0,0 0-48 15,0-1 0-15,1 4 0 0,1 0 64 0,-1 1 16 16,0 0 0-16,1 4 0 0,-2 4-32 0,0-3-16 16,0 3 0-16,1-3 0 0,2-3-160 0,0 0-128 15,2-4 192-15,3-5-192 0,2 1 128 0,0-7-128 16,3-2 0-16,3-5 0 0,3 0 0 0,3-4 0 16,4 0 0-16,5-6-12032 15,6 0-2496-15</inkml:trace>
  <inkml:trace contextRef="#ctx0" brushRef="#br0" timeOffset="-182427.47">21184 11964 5519 0,'2'0'496'0,"-2"0"-496"0,0 0 0 0,1-1 0 0,-1 1 144 0,0-3-144 0,0 2 128 0,0 0-128 16,-1-3 960-16,-1 2 96 0,0-3 32 0,0-1 0 16,-3 1 1024-16,0 0 192 0,0 0 64 0,-2-1 0 0,0 1-176 0,0-1-16 15,-1-1-16-15,-2 0 0 0,2 2-304 0,-2-4-64 16,-1 2-16-16,0 2 0 0,-1 0-784 0,1-1-160 15,-2 1-16-15,0 2-16 0,1 1-496 0,-2 2-112 16,2 2 0-16,-2 1-16 0,1 3-432 0,-2 3-64 16,1 2-32-16,1 2 0 15,2 2-272-15,-1 1-48 0,3 3-16 0,1-1 0 0,2 2 688 0,1 0 0 16,3 2 0-16,-1 4 0 0,1-1 704 0,-1 2 64 16,3-1 0-16,-1-1 16 0,1-3-416 0,1-2-96 15,2 2-16-15,2-1 0 0,2-2-64 0,3-3-32 16,0 0 0-16,1-4 0 0,1-1-160 0,-1-3 128 15,2 1-128-15,-2-6 128 0,1 2-128 0,-1-1-224 16,0-2 48-16,-1 1 16 0,2-3-64 0,-3-4-16 0,1 3 0 0,0-4 0 16,0-1 240-16,0-3 0 0,-1 2 0 0,1-4 0 15,-1-3 0-15,3-2 0 0,-1-5-160 16,-3 1 160-16,1 1-272 0,-3 1 16 0,0-1 0 0,-2 2 0 16,-1-4 112-16,-2 3 144 0,-2-2-208 0,-1-1 80 15,0 0 128-15,-1 2 0 0,0-2 0 0,-2 3 0 16,0 0 432-16,-1 2 16 0,-1 0 0 0,1 4 0 15,1 1 16-15,-1 4 16 0,1 2 0 0,1 4 0 16,1 1-64-16,0 0-16 0,2 1 0 0,1 4 0 16,0-2-208-16,0 1-32 0,1 1-16 0,0 1 0 15,1 1-144-15,-1 3 0 0,1 1 0 0,1 5 0 16,1-1 0-16,-1 5 0 0,1-2 0 0,1 3 0 16,2 2 160-16,1 0-160 0,-1 3 192 0,2 1-192 0,-2-1 192 0,2 3-192 15,0-3 192-15,-1-2-192 0,2 0 0 16,0-5 0-16,0 2 0 0,0-4 0 15,-2-5-656-15,0-1-144 0,-1-1-32 0,0-1 0 16,-3-3-1120-16,1 0-224 0,-2-2-64 0,-1 0-11968 16</inkml:trace>
  <inkml:trace contextRef="#ctx0" brushRef="#br0" timeOffset="-181975.19">21414 11646 23039 0,'-1'-5'2048'0,"1"0"-1648"0,0 3-400 0,1 0 0 0,1 0 624 0,-1 0 32 0,3-3 16 0,-1-4 0 0,4 1-2384 0,0-4-464 0,0 3-112 0,0 2-16 16,-1 4 1152-16,-1 3 240 0,-3 2 32 0,2 4 16 15,-2 3 2656-15,1 5 544 0,-1 0 96 0,1 4 32 16,0 4 176-16,1 3 48 0,1 1 0 0,0 5 0 0,1 0-848 0,0 2-176 15,2 2-16-15,-1-3-16 0,1 4-1072 0,0-4-224 16,1-1-32-16,-2-2-16 0,2 2-288 0,-2-2 0 16,0 0 0-16,-1 1 0 0,-1 1 0 15,-1-1 0-15,-2-2 0 0,0 0 0 0,0 0 0 16,-1-2 0-16,0-4 0 0,0-5 0 0,1-1-288 0,-1-3 32 16,1-2 16-16,1-3 0 15,-1-1-1872-15,1-6-384 0</inkml:trace>
  <inkml:trace contextRef="#ctx0" brushRef="#br0" timeOffset="-181590.98">21771 11696 19343 0,'-2'0'1728'0,"0"0"-1392"0,-1 0-336 0,3 1 0 16,0-1 4272-16,0 3 784 0,2-1 144 0,0 4 48 0,2-1-3808 0,2 8-752 15,3-2-160-15,2 6-16 16,0-1-768-16,0 1-128 0,-1 2-48 0,0 2 0 0,0-1 240 0,0 2 64 16,-2 4 0-16,0-1 0 0,-1 2 128 0,-1-1 0 15,-1 0 0-15,0 1 0 0,-1 1 256 0,-3-2 0 16,0 2-16-16,-1-2 0 0,0-3-112 0,0-1 0 16,-1 1-128-16,1-4 192 15,-1 2-816-15,1-5-160 0,-1 2-48 0,-1-7 0 16,1 1-1920-16,0-3-400 0,-2-2-80 0,0-3-9696 0</inkml:trace>
  <inkml:trace contextRef="#ctx0" brushRef="#br0" timeOffset="-180793.95">21288 11991 39615 0,'-3'-3'3520'0,"1"1"-2816"0,2 0-560 0,3 2-144 16,-1 0 448-16,2 0 64 0,2-1 16 0,3-2 0 15,4 1-400-15,5-3-128 0,5 1 0 0,2-1 0 16,2 0 0-16,2-1-176 0,-1 0 0 0,3 0 0 16,-1-3 176-16,-1 2 0 0,1 0 0 0,0 1 0 15,-1 0 192-15,2-3 32 0,0 2 0 0,0 1 0 16,1 1 32-16,2-1 0 0,-1 2 0 0,2 1 0 0,-3 0-256 0,0 2 0 15,-1-3 0-15,0 1 0 16,-3 1-384-16,-1-1-128 0,-1 3-32 0,-3 0 0 16,-4-2-1472-16,-1 2-288 0,-2 2-64 0,-3-2-16 15,0 3-944-15,-3-1-192 0,0 1-48 0,-3 1 0 16,0-4 1024-16,1 0 208 0,-2 0 32 0,0 0 16 0,-1 0 1616 0,-2 0 320 16,-1 1 64-16,-1 2 16 0,1-1 704 0,-4 3 144 15,0 1 16-15,-1 0 16 0,1 4-112 0,-3-1-32 16,0 0 0-16,0 4 0 15,-1-1-2256-15,0 2-464 0,0-1-96 0,-2 2-16 0,-1 3 1856 0,2-6 384 16,1-1 128-16,0 0 0 0,2-6-176 0,2 1 176 16,0-1-160-16,1-2 160 0,2-2-128 0,-2 1 128 15,1-2-160-15,-1 2 160 0,1 0-128 0,0 1 128 0,0 2-160 0,0-4 160 16,0 1 256-16,2 1 112 0,2-2 16 16,0 0 16-16,2-2 4320 0,0 0 848 0,1 1 192 0,3-4 48 15,-1 2-2224-15,2-2-432 0,2-1-80 0,0-2-32 16,2 0-1632-16,0-1-320 0,2-1-64 0,0-1 0 15,2 3-688-15,0-3-128 0,-2 2-16 0,1 1-16 16,1-2-176-16,-2 3 0 0,1-3 0 0,-2 3 0 16,0-1 0-16,-3 1 0 0,0-3 0 0,-1 2 0 15,-2 0 0-15,-1-1 0 0,-1 0 0 0,0 1 0 16,-2 2 0-16,0-4 0 0,-1 3 0 0,-1 0 0 16,-1-1 0-16,0 0 160 0,-1 2-32 0,0-3-128 15,-1 2 192-15,-4-2-64 0,0 2 0 0,-2 0-128 16,-3-3 160-16,-2 3-160 0,-1 1 128 0,-2 3-128 0,-1 2 144 15,-1 1-144-15,-2 4 160 0,-2 2-160 0,2 2 0 16,-3 3 0-16,-1 4 0 0,0 2 0 0,3 0 176 0,0 3-176 16,2 1 192-16,3-1-192 0,2 0 0 0,3 0 0 15,1 2 0-15,3-5 0 0,0 3 0 0,2 3 0 16,1 0 0-16,2 2 0 0,0-1 0 0,2-1 0 16,1-1 0-16,1-2 0 0,2 0 0 0,0-2 0 15,3-1 0-15,1-2 0 0,3 0 0 0,-1-3 0 16,1-2 0-16,2-1 0 0,2 1 0 0,3-4 0 15,0 1 0-15,1-1 0 16,1-1-448-16,3-4-64 0,0-2 0 0,1-2 0 16,0-1-704-16,-2-3-160 0,0-2-32 0,-3-1-15712 0</inkml:trace>
  <inkml:trace contextRef="#ctx0" brushRef="#br0" timeOffset="-180293.36">22757 11978 20271 0,'-3'2'1792'0,"-1"-2"-1424"0,3 1-368 0,1 1 0 0,1 1 2048 0,0-1 352 0,0 3 64 0,1 2 16 0,0 3-3456 0,2 4-688 0,3 2-144 0,2 0-32 15,1 0-352-15,-2 1-80 0,1 0-16 0,-1 2 0 16,-2 1 3552-16,-1-3 704 0,-2 3 144 0,0 0 16 0,-1-1 1344 15,-2-1 272-15,0 1 48 0,0-5 16 0,-1 1-1888 0,0-3-384 16,1-1-80-16,-1-3-16 0,2-4-992 0,0-2-192 16,0 1-32-16,2-6-16 0,-1 1-208 0,2-3 0 15,-2-2 0-15,1-1 0 0,-1-3 0 0,0-2 0 16,-1 1 0-16,0-3 0 0,-2 0 0 0,1-5 0 16,-1 1 0-16,-2-4 0 0,2 1 0 0,-2-4 0 15,1-2 0-15,-2-4 144 0,2-1-144 0,-1 1 0 16,1 3 0-16,1 1-176 0,-1 5 176 0,4 6 0 15,0 4 0-15,2 3 0 0,1 7 128 0,2 0 16 16,1 2 0-16,1 2 0 0,3 3-144 0,0-2 160 16,4 5-160-16,1 0 160 0,1 2-160 0,-2-1 0 15,0 3 0-15,-1 2 0 0,-1-1 0 0,0 4 0 16,-2 0 0-16,0 4 0 0,-1 0 0 0,-1 3 0 16,-1 2 0-16,-1 1 0 0,-1 2 128 0,1-2 32 0,-2 2 16 15,0-1 0-15,0 1-176 0,0-3 0 0,-1-3 0 0,3-2 0 16,-1-3 0-16,-1-4-224 0,2-1 32 0,-3-2 0 31,0-4-512-31,-3 0-112 0,1-1-16 0,-1-5 0 16,-1 0-1184-16,1 0-240 0,-1 0-48 0,0-6-12896 0</inkml:trace>
  <inkml:trace contextRef="#ctx0" brushRef="#br0" timeOffset="-180044.53">23358 11488 40543 0,'6'-2'3600'0,"-2"2"-2880"0,0 1-576 0,0 4-144 0,-1 1 832 0,1-1 144 0,1 1 32 0,2 6 0 16,7 7-1200-16,3 7-224 0,6 7-48 0,-1 3-16 15,0 3-1600-15,-3 1-320 0,-3 1-64 0,-3 2-16 16,-2-3 688-16,-2 0 144 0,-4-2 32 0,-2-1 0 0,-2 1 2576 0,-1-2 512 15,-1-1 96-15,-2-3 32 0,-1-4 64 0,1 1 32 16,0-6 0-16,-1-3 0 0,2-3-1312 0,1-2-256 16,1-2-128-16,0-5-17584 0</inkml:trace>
  <inkml:trace contextRef="#ctx0" brushRef="#br0" timeOffset="-179858.64">23207 11756 38703 0,'3'-6'3440'0,"-2"4"-2752"0,2 2-560 0,-1-3-128 15,2 6 1248-15,0-3 224 0,2 0 32 0,2 2 16 16,7 2-1232-16,5-2-288 0,6 2 0 0,0 1 0 16,-1-4-896-16,-1 3-208 15,-1-1-48-15,-2 0-11216 0,0 3-2256 0</inkml:trace>
  <inkml:trace contextRef="#ctx0" brushRef="#br0" timeOffset="-179628.22">23904 11879 20271 0,'5'2'1792'0,"-2"3"-1424"15,1-1-368-15,0-2 0 0,-1 1 4240 0,0-3 784 16,1 2 160-16,2 3 16 0,5 3-3760 0,3 0-752 15,2 5-160-15,0 0-16 0,-2 1-512 0,-1 1-288 16,-2 0 32-16,-4 1 16 16,0 0-416-16,-4 1-96 0,-1 0-16 0,-2 1 0 0,-3-1 480 0,1-1 96 15,-3-3 0-15,0 0 16 0,0-2 176 0,-1-2-128 16,1-2 128-16,0-2-128 16,0-2-1216-16,0-4-224 0</inkml:trace>
  <inkml:trace contextRef="#ctx0" brushRef="#br0" timeOffset="-179459.13">24009 11528 27647 0,'1'-10'2448'0,"-1"2"-1952"0,1 3-496 0,0 3 0 16,1-1 2688-16,-2 3 448 0,0 0 96 0,1 0 16 15,0-1-2656-15,2 0-592 0,-1 1 0 0,-1 1 0 16,1 0-5040-16,-1 3-976 0,-1-4-192 0,0 0-32 15</inkml:trace>
  <inkml:trace contextRef="#ctx0" brushRef="#br0" timeOffset="-178977.83">24344 11765 13631 0,'5'0'1216'0,"-2"0"-976"16,0 1-240-16,-3 1 0 0,-1 0 1472 0,1-2 240 16,0 3 48-16,1 1 48 0,-1 4 1152 0,-3 1 240 15,-1 2 32-15,-3 0 16 0,-1 1 64 0,-1 1 16 16,0-1 0-16,0 1 0 0,-1 0-1536 0,-2 3-288 16,4-2-64-16,-1 0-16 0,2 1-1120 0,1 1-304 15,2 0 0-15,0 2 128 0,2 0-256 0,2 0-64 16,0 1-16-16,1-1 0 0,1-1-112 0,0 1 0 15,0 0-16-15,2-1 0 16,-2 0-160-16,2-2-16 0,2-2-16 0,0-2 0 0,3-1 144 0,2-5 48 0,3 1 0 0,1-6 32 16,-1 0 48-16,0-3 0 0,2 0 0 0,3-5 0 15,2 0-64-15,1-4 0 0,1 0 0 16,0-3 0-16,-1 2 48 0,-1-3 0 0,-1-2 0 0,0 1 0 16,1 0 48-16,-3-3 16 0,-1 1 0 0,1-2 0 15,-3 1 208-15,-3-1 0 0,-1-1 0 0,-2 0 0 16,-3 0 160-16,-1 2 32 0,-4-1 0 0,-1 1 0 15,-2 4 64-15,-3-1 32 0,-3 1 0 0,0 3 0 16,-2-2-32-16,-1 4-16 0,-2 3 0 0,-2 0 0 16,1 2-240-16,-3 4 176 0,0 0-176 0,-1 0 160 0,2 2-160 15,-1 0 0-15,1 4 0 0,0-4 0 0,0 1 0 0,-1 0-144 16,1 1 144-16,-1-2-160 16,0 2-368-1,1-1-80-15,4 3-16 0,0-3 0 0,2 3-2144 0,1-2-432 0</inkml:trace>
  <inkml:trace contextRef="#ctx0" brushRef="#br0" timeOffset="-178472.64">24900 11892 17503 0,'9'-6'768'0,"-3"0"176"0,0 4-752 0,-1-2-192 0,-1 3 0 0,0-2 0 0,-1 3 0 0,5-2 0 0,3 0 0 0,4-2 0 15,1 0-976-15,-3 3-176 0,-1 1-48 0,-5 2 0 0,-1 2 2944 0,-2 3 592 0,-2 2 112 0,0 4 32 16,-1 1 1488-16,-1 0 288 0,0 2 64 0,1 0 16 16,-1-1-2352-16,-1-1-448 0,1 4-112 0,-1-2-16 15,1-1-960-15,-2 0-192 0,1-2-32 0,0 1-16 16,0-3-208-16,1-4 0 0,-2 1 0 0,2-3 0 15,2 0 0-15,-2-2 0 0,2-3 0 0,1 0 0 16,-1 0 0-16,1-3 0 0,-1 0 0 0,0-2 0 16,1-1 0-16,-2-4 0 0,2 3 0 0,-2-7 0 15,0 2 0-15,0-4 0 0,1-2 0 0,-1-1 0 16,0-2 0-16,0-3 0 0,1 1 0 0,-1-6 0 0,1-3 0 16,1 1 0-16,-1-2 0 0,2-2 0 0,1 2-176 0,1 4 32 15,3 7 0-15,1 5 0 0,2 2 144 0,-1 4 0 16,1 3 0-16,2 2 0 0,0 1 0 0,1 1 224 15,-1 3-32-15,1 0 0 0,1 1-192 0,-1 5 144 16,1 0-144-16,0 2 128 0,2 4-128 0,-1 3 0 16,1 3 0-16,2 3 0 0,1 2 0 0,3-2-176 15,0 4 48-15,4 0 0 0,3 2-16 0,1 2 0 16,2-1 0-16,1 0 0 0,-3-1 144 0,0 0 0 16,0-3 0-16,-4 0 0 0,-5-4-256 0,-1 1 0 15,-2-1-16-15,-4-1 0 16,-2 1-1328-16,-6-4-256 0</inkml:trace>
  <inkml:trace contextRef="#ctx0" brushRef="#br0" timeOffset="-177810.43">23245 11794 4607 0,'-2'0'400'0,"0"-4"-400"0,2 3 0 0,0 1 0 0,0 0 1744 0,0 0 272 0,0-2 48 0,-1 2 16 16,2-2 352-16,0 2 64 0,3-1 0 0,-4 1 16 16,0 0 464-16,22 0 96 0,-10 1 0 0,4-2 16 15,2-1-1216-15,4 1-240 0,5-3-48 0,3-2-16 16,3 1-1120-16,3-2-208 0,5-4-48 0,1 0-16 16,-1 0-176-16,-2-2 0 0,0 2 0 0,-3 0 0 0,-2 0-144 15,-3 1 144-15,-1 0 0 0,-5 3 0 0,-4 0-144 0,-4 1 144 16,-4 1 0-16,-3 2-144 15,-1-1-384-15,-4 4-80 0,0-3-16 0,-4 3-10272 16,-1 0-2064-16</inkml:trace>
  <inkml:trace contextRef="#ctx0" brushRef="#br0" timeOffset="-173326.36">16073 12963 11967 0,'0'0'1072'0,"0"0"-864"0,0 0-208 0,0 0 0 0,0 0 0 0,0 0-240 0,-2 0 48 0,1 0 16 15,-1 0-464-15,-1 0-80 0,1 0-32 16,2 0 0-16,0 0 752 0,0 0 0 0,0 0 0 0,0 0 0 0,-20-8 1120 0,16 6 112 16,2 2 32-16,-2-1 0 15,0 1 112-15,1 0 32 0,-1-2 0 0,1-2 0 0,2 0 48 0,0-2 16 16,1 0 0-16,0-5 0 0,1 1 256 0,0-2 48 15,1-1 16-15,-1 2 0 0,0-4-560 0,0 2-96 16,1 2-32-16,-2-2 0 0,0 2-592 0,-2 0-128 16,1 0-32-16,-1 1 0 0,-1 2-352 0,1-1 0 15,-2 1 0-15,-1 2 0 0,0 1 0 0,-1-1 0 16,0 2-128-16,-2 3 128 0,0 1 0 0,-1 0 0 16,0 2 0-16,1 3-128 0,-2 1 128 0,0 3 0 15,1 2 0-15,1 2 128 0,3-2 192 0,0 5 32 16,1 2 16-16,0 2 0 0,3 1 0 0,-1 1 0 15,2 3 0-15,-2 0 0 0,2 1-176 0,0 2-16 0,0 4-16 16,0 2 0-16,0-1-160 0,-2 4 128 0,-2 5-128 16,-1 4 128-16,0 2 112 0,-1 2 16 0,0-2 0 15,0-1 0-15,-1-5-64 0,3-1-16 0,-1-2 0 0,1 0 0 16,1-1-32-16,1-3 0 0,-1-6 0 0,2-1 0 16,1-4-144-16,-1 0 0 0,1-2 144 0,-1-2-144 15,1-3 0-15,-1-4 0 0,1-2 0 0,-3-3 0 31,1 0-1088-31,-2-2-192 0,1-4-48 0,-2 1-15552 0</inkml:trace>
  <inkml:trace contextRef="#ctx0" brushRef="#br0" timeOffset="-173008.66">15475 13493 23951 0,'2'-2'2128'0,"0"0"-1696"0,0 4-432 0,2-2 0 0,1 2 2528 0,3-2 416 0,3 1 96 0,7 0 16 0,7 2-1616 0,6-3-320 16,3 1-64-16,1 0-16 0,0 2-432 0,-1-3-96 15,0 1 0-15,-1-2-16 0,1-3-496 0,-2 0 0 16,0 0 0-16,-2-1 0 0,-1-1 128 0,0 1-128 15,-3-1 176-15,-4 2-176 0,-1 2 176 0,-3-2-176 16,0 3 160-16,-2-3-160 0,-3 4 0 0,1-1 0 0,-2 1 0 0,-2 0 0 31,0 1-304-31,-1-1-96 0,-1 2-32 0,1 0 0 16,-1-1-1600-16,1 3-320 0,1-4-64 0,0 1-12688 0</inkml:trace>
  <inkml:trace contextRef="#ctx0" brushRef="#br0" timeOffset="-172442.94">16373 13458 5519 0,'5'-4'240'0,"-3"2"64"0,1-1-304 0,-2 2 0 0,-1 0 0 0,1 1 0 16,1-3 1344-16,-1 2 224 0,1-1 32 0,1-5 16 16,-1 3-1232-16,2-3-256 0,-2-1-128 0,1 0 128 15,1-2-1808-15,-2 1-368 0,2 0-64 0,0-2 0 16,-2 2 1136-16,0 0 224 0,0 1 48 16,-1 2 16-16,-1-1 2096 0,-3 2 400 0,0 3 96 0,-2-2 16 0,-1 2 960 0,-2 2 208 15,0 0 48-15,-2 1 0 0,0 3-320 0,0-2-48 16,0 4-16-16,-1 1 0 0,1 1-752 0,0 1-144 15,0 1-48-15,0 2 0 0,2 3-816 0,-1-3-160 16,4 1-48-16,1 2 0 0,2 2-272 0,2-1-48 16,0 1-16-16,1-2 0 0,0 0-304 0,2 2-144 15,1 4 128-15,-1-1-128 0,2 2 0 0,-1-1 0 16,1 2 0-16,0-4 0 0,0 1 0 0,1-3 0 16,-1 2 0-16,0-2 0 0,1 1 0 0,-1-4 0 15,1-2 0-15,-1-6 0 0,0 1 0 0,-1-3 0 16,2-2 0-16,-1 2 0 0,0-6 128 0,0-2-128 15,2-1 192-15,2-5-64 0,2-2-128 0,0-4 192 16,3-3-192-16,-2-2 192 0,2 3-192 0,-2-6 0 16,-1 2 0-16,-1 1 0 0,0 0 0 0,-4 1 0 15,-1 3-192-15,-2-4 192 0,-2 1-176 0,-2-1 176 0,-1 2-128 16,-1-1 128-16,-1 2 0 0,-2 1 0 0,1 2 0 0,-1 0 0 16,-2 4 0-16,2 1 0 0,2 4 0 0,1 2 0 15,0 3 0-15,1 1 0 0,2 0 128 0,0 1-128 16,0 1 128-16,2 1-128 0,3 1 160 0,1 1-160 15,3-3 0-15,1 3 0 0,0 2 0 0,1 2 0 16,-1-1 0-16,0 3 0 0,-1 3 0 0,0-1 0 16,-1 3 0-16,-1-1 0 0,0 5 0 0,1 2 0 15,0 3 0-15,0 2 0 0,1-1 0 0,0 1 0 16,3-1 0-16,-3 0 0 0,5 0 0 0,-2-3 0 0,2 1 0 16,2-3 0-16,1-3 0 0,1-3 0 15,1-2 0-15,0-4 0 0,0-1 0 0,0-2 0 16,1-2-576-1,0-3-224-15,-2-2-32 0,0-2-16 0,-3 1-1536 0,-3-3-304 0</inkml:trace>
  <inkml:trace contextRef="#ctx0" brushRef="#br0" timeOffset="-171942.9">17053 13390 26719 0,'-2'-6'2368'0,"-1"1"-1888"0,2 4-480 0,0-2 0 0,1 3 1856 0,-2-2 288 0,1-5 48 0,-2-1 16 15,-1-3-1632-15,-2-2-336 0,-1 1-64 0,0 2-16 16,0 3-560-16,-1-3-112 0,1 4-32 16,-2 1 0-16,0 2-352 0,1 1-80 0,-2 0-16 15,0 4 0-15,-1 0 736 0,0 2 256 0,0 5-144 0,0-2 144 0,1 3 1152 0,1 1 304 16,-1 3 64-16,1-1 16 0,2 1-272 0,0 1-48 15,0-2-16-15,1 3 0 0,4 0-688 0,0 2-144 16,1-1-32-16,2 2 0 0,-1-3-144 0,3 2-48 16,2 3 0-16,1 1 0 0,3 2-16 0,1-1-128 15,1-2 192-15,0-3-64 0,4-1-128 0,0-1 0 16,1-2 0-16,0 1 0 0,1-3 0 0,2-1 0 16,-1 0 0-16,1 0 0 0,0 0 0 0,1 2-256 15,-1-2 64-15,-2-4 16 16,0 3-800-16,-2-5-176 0,-1 1-16 0,-1-3-16 15,-1-1-976-15,-1-2-192 0,-1-3-32 0,0-4-11472 0</inkml:trace>
  <inkml:trace contextRef="#ctx0" brushRef="#br0" timeOffset="-171625.15">17428 12825 35935 0,'-10'5'1600'0,"2"0"320"0,2 2-1536 0,4 1-384 0,2-1 0 0,1 0 0 0,2 3 128 16,-2 6-128-16,2 12 128 0,1 9-128 0,2 7 0 15,2 2 0-15,-1 3 0 0,1 2-192 16,-1 1 192-16,0 0 0 0,0 1 0 0,-2 0 0 15,-2-4 384-15,-1-1 96 0,-1-1 32 0,-2-1 0 16,-1-2 288-16,-1-2 64 0,0-4 16 0,1-4 0 0,-1-3-592 0,2-4-112 16,0-4-32-16,1-3 0 0,0-5-144 0,1-6 0 15,0-2 0-15,2-6 0 16,0-2-400-16,0-4-112 0,-1-3-32 0,0-4 0 16,-2-4-2416-16,-3-2-496 0</inkml:trace>
  <inkml:trace contextRef="#ctx0" brushRef="#br0" timeOffset="-171353.84">17194 13323 21183 0,'-6'-10'944'0,"1"3"192"0,1-1-912 0,3 4-224 0,1 2 0 0,0 0 0 15,0 1 1904-15,1-3 336 0,0-2 64 0,2-3 0 16,2-1-256-16,1 3-48 0,2-3-16 0,1 1 0 16,4 3-656-16,2 0-144 0,1 1-32 0,2 1 0 15,2 0-480-15,1 1-96 0,3 0-32 0,0 2 0 16,2-3-320-16,1 3-64 0,3 0-16 0,-1-2 0 15,0 3-144-15,0 0 0 0,-1 0 0 0,-1 0 0 16,1 3-336-16,-3-3 0 0,-1 0 0 0,-2 0 0 31,-2 1-816-31,-4-1-144 0,0 1-48 0,-2 1 0 16,-2 0-1456-16,-2-2-288 0,0 1-64 0,-1-2-16 0,-2 1 800 16,-1-5 144-16,3-1 48 0,-2 0-7104 0</inkml:trace>
  <inkml:trace contextRef="#ctx0" brushRef="#br0" timeOffset="-170755.55">18241 13289 20271 0,'-8'0'1792'0,"0"0"-1424"0,5 1-368 0,0-1 0 0,1 2 2112 0,-3 0 368 0,-5-2 64 0,-6 2 16 0,-3 3-1216 0,-1 1-256 0,2 0-32 0,3 2-16 0,1-2-784 0,5-2-256 0,0 3 160 0,0-3-160 15,1 3 0-15,-1-3 0 0,2 5 0 0,-2-3 0 16,-1 4 256-16,0-2 64 0,0 3 0 0,-2 2 16 16,1 0 416-16,0 0 80 0,-1-1 0 0,3 0 16 15,-1 3-32-15,1-2-16 0,2 2 0 0,0-6 0 16,2 5-480-16,1-2-112 0,0 4-16 0,0-3 0 16,2 3-192-16,0-3 0 0,4 2 128 0,-1-1-128 15,4-2 0-15,0 2 0 0,1-5 0 0,0-1 0 16,3 1 0-16,-2 0 0 0,2-3 0 0,0 1 0 15,0-1 0-15,0 2 0 0,1-2 0 0,0-2 0 0,1 1 0 16,0 0 0-16,0-1 0 0,0 1 0 0,1-2 0 16,-3-1 0-16,4-2 0 0,-2 0 0 0,1-3-176 0,1-2 176 15,-1-3-160-15,0 0 160 0,3-1-240 16,-2-3 48-16,0-2 16 0,0-1 0 0,-2 2 176 0,-1-5-128 16,-1 0 128-16,0-1-128 0,0 3 128 0,-3-5 192 15,0 1-32-15,-2-1-16 0,-3-2-144 0,0-1 0 16,-2-3 0-16,-3 4 128 0,-1-3 64 0,-3 1 0 15,-1 1 0-15,-2-2 0 0,1 3-192 0,-2-1 0 16,-1 2 0-16,-2 4 0 0,1 0 0 0,-2 2 0 16,1 4 128-16,0 1-128 0,1 3 0 0,1 6-144 15,0 1 144-15,1 2-208 16,2 1-288-16,-1 3-48 0,1 1-16 0,0 3 0 16,3-3-1552-16,-1 4-320 0</inkml:trace>
  <inkml:trace contextRef="#ctx0" brushRef="#br0" timeOffset="-170276.08">18520 13702 9215 0,'-2'1'816'0,"0"1"-656"0,-1 1-160 0,2-1 0 0,0 1 5504 0,1-2 1088 0,0 1 192 0,-1 2 64 0,-2 4-4960 0,1 0-992 16,-2 3-192-16,2 0-32 15,-1 1-944-15,2-6-192 0,-2 0-48 0,3-1 0 0,-1-4 96 0,1-1 16 16,0-1 0-16,1-4 0 0,2-1 1152 0,-2-3 224 15,2-2 48-15,-2-1 16 0,0-2 144 0,-1-1 32 16,0-1 0-16,-2-2 0 0,-2-1-576 0,0-1-96 16,-2 3-32-16,-1-3 0 0,-1-2-96 0,-2-5-32 15,0-2 0-15,1-3 0 0,0 1-192 0,0-1-32 16,2 1-16-16,2 3 0 0,2 2-144 0,3 1 0 0,3 1 0 16,2 2 0-16,2 1 0 0,4 3 0 0,2 0 0 15,2 2 0-15,1 4-128 0,1 1 128 0,3 0 0 0,0 4 0 16,-2 1 0-16,-1 1 0 0,-1 0 0 0,-2 4 0 15,0-1-368-15,-3 2 48 0,0 2 16 0,-2-1 0 32,-2 4-272-32,0 0-48 0,2-2-16 0,0 2 0 15,1 1-976-15,2-1-208 0,4 1-32 0,4-1-14560 0</inkml:trace>
  <inkml:trace contextRef="#ctx0" brushRef="#br0" timeOffset="-165143.4">19876 13230 17503 0,'0'-2'1552'0,"0"0"-1232"0,1 0-320 0,-1 2 0 0,0 0 416 0,2 0 32 0,-2-5 0 0,0 0 0 0,1 0-1584 0,-1 0-304 0,0-1-64 15,-1 0-16-15,-2 1 704 0,-1 0 144 0,2 0 32 0,-2 2 0 0,2 0 1248 0,-1 1 256 0,1-2 48 0,-1 1 16 16,1 0 992-16,-2 0 208 0,2 0 48 0,-2-1 0 15,2 1-512-15,-2 2-112 0,0-4-16 0,0 4 0 16,-1-3-512-16,1 3-96 0,-3-1-32 0,1 2 0 16,-1-2-272-16,-2 4-64 0,0 0-16 0,1-2 0 15,-1 5-544-15,-1-3 0 0,-1 3 0 0,1 0 0 16,0 1-192-16,0 1-32 0,-1-1-16 0,1 1 0 16,2 1 240-16,0-2 0 0,1 0 144 0,-1 0-144 15,2 2 800-15,0 0 64 0,-1 0 16 0,1 2 0 16,-1 1-112-16,2 0-32 0,0 1 0 0,1 2 0 0,1 1-416 0,1-2-64 15,0 1-32-15,1-2 0 16,1 2-224-16,0-1 0 0,1 1 0 0,-1 1 0 0,3-3 0 0,-2 2 0 16,2-1 0-16,0 0 0 0,1-2 0 0,0 1 0 15,1 2 0-15,0-3 0 0,-2 0 192 0,2 3 64 16,0-1 0-16,1 2 0 0,0-2-80 0,2-2-16 16,-1-5 0-16,1 0 0 0,-1-1-160 0,1-4 0 15,-1-1 0-15,-1-1 128 0,-1 1-128 0,1-4 192 16,3-2-192-16,1-1 192 0,1-3-192 0,0-1 128 15,0 0-128-15,0-2 128 0,1 1-128 0,-3 0 0 16,1-2 0-16,-1 2 0 0,-2 0 0 0,1 0 0 16,-2 1 128-16,-1-1-128 0,1-2 0 0,-2-1 0 15,0 2 0-15,-1-2 0 0,0 0 144 0,-2 1 0 16,1-2 0-16,0 0 0 0,-2 2-144 0,-2-3 128 0,2 4-128 16,-1-1 128-16,-1 2-128 0,-1 0 0 0,0 3 0 15,-1 1 0-15,1 3 0 0,-2 0 0 0,3 4 0 0,-1-1 128 16,1 2-128-16,1 0 128 0,1 2-128 0,-2-2 128 15,2 2-128-15,0 2 160 0,2 1-160 0,-2 1 160 16,0 1-160-16,0 1 0 0,1 3 0 0,0 0 0 16,2 3 240-16,-1-2 16 0,3 4 0 0,0 2 0 15,1-3 96-15,2 3 32 0,0-1 0 0,2 2 0 16,0 2-208-16,0-2-48 0,2 3 0 0,1 1 0 16,0 1-128-16,0-2 0 0,-2-1 144 0,2 1-144 15,1-3 0-15,-3-2 0 0,2-1 0 0,-4-2 128 16,1 1-128-16,-1-4 0 0,-2 0 0 0,0-2 0 15,-1 1 0-15,-1-4 0 0,0-1 0 0,0 0 0 16,0 0-384 0,-1-4-64-16,3 1 0 0,-1 1 0 0,-1-2-256 0,0 0-64 0,0-1-16 15,0-1-18048-15</inkml:trace>
  <inkml:trace contextRef="#ctx0" brushRef="#br0" timeOffset="-161042.31">20398 13355 10127 0,'-4'0'896'0,"1"0"-704"0,0 0-192 0,1-2 0 0,0 2 928 0,1 0 160 0,1-1 16 0,-1 1 16 0,-3-2-1120 0,1 2 0 0,0-3-192 0,-1 0 0 15,2 1-480-15,1-2-96 0,1 4-32 0,-2-4 0 0,2 3 1184 0,0 1 256 16,0 0 32-16,0 0 16 0,0 0 1168 0,0 1 224 16,2 1 48-16,-4 0 16 0,2 1 208 0,-1 1 32 15,0 3 16-15,0-1 0 0,-1 0-544 0,0 3-96 16,-1-3-32-16,0 1 0 0,-1 2-480 0,-1-2-96 15,1 3-32-15,-1-1 0 0,2 1-608 0,-2 0-128 16,0 2-32-16,0 0 0 0,-1 3-144 0,1-2-16 16,-1 0-16-16,1 2 0 0,0 1 48 0,0 1 16 15,0 1 0-15,1-2 0 0,2 1-48 0,-1 0 0 0,2-2 0 16,-2 3 0-16,3 0-192 0,0 1 0 0,2-2 0 0,-1 0 0 16,3-1 0-16,-1-2 0 0,2 1 0 0,3-2 0 15,-1 1 0-15,1-4 0 0,0 1 0 0,2-1 0 16,1 0 0-16,-1-1 0 0,2-2 0 0,1-1 0 15,2 0-272-15,0-3 0 0,1-1 0 0,1-2 0 32,0-2-704-32,2-1-144 0,2-3-32 0,-3 0-16400 0</inkml:trace>
  <inkml:trace contextRef="#ctx0" brushRef="#br0" timeOffset="-160324.1">20136 13486 11967 0,'-4'0'1072'0,"0"0"-864"0,2 0-208 0,1 0 0 0,-1 0 1344 0,0 0 208 0,-2 0 48 0,-2 0 16 0,-1 0 464 0,-2-2 96 0,0 2 0 0,3-1 16 0,1-1-272 0,2 1-48 15,1 1-16-15,1-2 0 0,2 1 112 0,1-1 16 16,1 0 0-16,3-1 0 0,3 0-992 0,2 0-192 16,3 2-32-16,3-2-16 0,3 2-144 0,2 0-32 15,3 2 0-15,1 3 0 0,1-2 0 0,0 3 0 16,0 3 0-16,2 0 0 0,-1-1-176 0,1 3-32 0,-2-4-16 16,0 1 0-16,-2 1-352 0,0-4 0 0,-3 0 0 15,0-4 128-15,2 1-128 0,-2-2 0 0,1-3 0 0,1 0 0 31,-1-4-416-31,3 1 0 0,0-4 0 0,0-3-13424 0,0-1-2688 0</inkml:trace>
  <inkml:trace contextRef="#ctx0" brushRef="#br0" timeOffset="-115703.41">31297 10344 16575 0,'-1'-3'1472'0,"0"-1"-1168"0,1 3-304 0,1 1 0 0,0-2 1232 0,0 0 192 0,1 0 48 0,-1-3 0 0,0-4 464 0,2 2 112 0,-1-3 0 0,0 1 16 16,1 3-528-16,-2-1-96 0,-1 1-32 0,0 1 0 16,-1 2-320-16,-2 2-64 0,-1 1 0 0,-1 0-16 15,-2 1-288-15,-1 2-48 0,0 2-16 0,-2 0 0 16,1 3-336-16,-1-2-64 0,0 2 0 0,-1-1-16 16,0 2-240-16,-1 2 128 0,1-4-128 0,-1 3 0 15,0 1 0-15,-2-2 0 0,2 2 0 0,-1-1 0 16,1 1 0-16,-1-1 0 0,2 1 0 0,0-2 0 0,1 0 0 15,0-1 0-15,3 1 0 0,1-4 0 0,2 1 0 0,2-1 0 16,2-3 0-16,1 2 0 0,3-1 0 0,-1 0 0 16,3-1 0-16,2 1 0 0,1-3 0 0,-1 3 0 15,3 0 0-15,2 0 0 0,0-1-144 0,2 2 144 16,2 1-208-16,1 0 80 0,-1-1-176 0,0 2-16 16,-1-4-16-16,2 2 0 0,-2 1 144 0,-1 0 16 15,0-3 16-15,-2 2 0 0,-2 2 160 0,-1-1 0 16,-2 3 0-16,-2 2 0 0,-3-2 0 0,0 3 0 15,-3 2 0-15,-1 0 128 0,-2 1 128 0,-1 1 16 16,0 0 16-16,-1-1 0 0,-2 3-144 0,0-1-16 16,0-2-128-16,-1 3 192 0,1-3-192 0,-1 1 0 0,1-1 0 15,-1 1 0-15,0-2 0 0,-1-2 0 0,-2 0 0 16,1-2 0-16,-1 1 0 0,0 0 0 0,0-3 0 0,0 1 0 16,0 0 0-16,1-3 0 0,1-2 0 15,2 1 0 1,2-4-448-16,0-3-96 0,2 1-16 0,1-3-11136 0,-1-2-2224 0</inkml:trace>
  <inkml:trace contextRef="#ctx0" brushRef="#br0" timeOffset="-115039.33">31562 9811 35935 0,'-8'-8'1600'0,"5"4"320"0,0 2-1536 0,3 1-384 0,1 1 0 16,1-3 0-16,0 2-1136 0,1 0-288 0,1 1-64 0,3-4-16 0,-1 2 1280 0,1-1 224 16,1 2 0-16,-3 0 192 0,0 1 352 0,-2 1 80 15,0 3 16-15,-1 2 0 0,-1 1 672 0,1 4 144 16,-2 4 16-16,1 2 16 0,0 6-656 0,0 3-128 0,1 5-16 0,0 0-16 16,-1 6-672-16,-1 3 0 0,3 5 0 15,-4 3 0-15,1 2 0 0,-2-2 0 0,1-2 0 0,1-4 0 16,-1-3 0-16,1-4 0 0,0 1 0 0,0-2 128 15,-1 0 112-15,1-2 16 0,-3 1 0 0,1-4 0 16,-1 0 0-16,1-1 0 0,-1-5 0 0,1-4 0 16,-1-2-256-16,2-2 0 0,0-3 0 0,1-2 0 15,0-3 0-15,0-2 0 0,0 0 0 0,0-5 0 16,1 0 144-16,-1-3-16 0,1 1 0 0,1-4 0 16,-1 0 0-16,1-4 0 0,1-1 0 0,-1 0 0 15,2-1-128-15,1-6 0 0,0-3 0 0,1-2 0 0,1-3 0 16,2-4 0-16,0-1 0 0,-1-1 0 0,1 0-128 15,0 0-64-15,-1 3-16 0,1 1 0 0,0 2 80 0,-2 4 128 16,1 3-208-16,-2 3 80 0,1 5 128 0,-1 3 0 16,1 2 0-16,-3 4 0 0,3 1 0 0,-2 1 0 15,0 3 0-15,-1 0 0 0,1 2 0 0,2 1 0 16,-2 2 0-16,1 4 0 0,-1 0 0 0,0 2 0 16,1 5 0-16,-1 0 0 0,1 2 0 0,-1 0 0 15,0 4 0-15,0-6 0 0,-2 2 0 0,1 2 0 16,1 0 0-16,0 1 0 0,0-2 0 0,-1-1 0 15,-1 1 0-15,1-4-128 16,-1-1-256-16,-1-2-32 0,1 0-16 0,-2-2 0 16,-1 1-800-16,1-6-176 0,-1 4-16 0,0-4-9840 15,0-3-1952-15</inkml:trace>
  <inkml:trace contextRef="#ctx0" brushRef="#br0" timeOffset="-114589.3">32090 10348 19343 0,'-1'-1'1728'0,"1"1"-1392"0,0 0-336 0,0 0 0 0,0-2 1696 0,0 2 272 0,-2-1 48 0,1-1 16 16,0 1-240-16,-3 1-64 0,-1-2 0 0,0 0 0 15,-1 2-512-15,-1 4-96 0,-2-3-32 0,-1 4 0 16,0 3-144-16,-1-1-48 0,0 3 0 0,0 2 0 0,0 2-608 0,1 0-128 15,1 2-32-15,0 1 0 16,1 1-128-16,2 2 0 0,-1 1 0 0,4 0 0 0,0 2 0 0,2-2 0 16,1-2 0-16,2 1 0 15,3-3 0-15,2-3 0 0,-1 1 0 0,1-3 0 0,3-1 0 0,-1-2 0 16,1-2 0-16,-2 0 0 0,3-2 0 0,-1-4 0 16,3-1 0-16,-2 0 0 0,1-4 0 0,-1-1 0 15,0-1 0-15,1-1 0 0,-3-1 0 0,1-3 0 16,0 0 0-16,-1-4 0 0,0 3 0 0,-2-3 0 15,0 0 0-15,0-2 0 0,-1 1 0 0,-3-4 0 16,1 1 0-16,-1 1 0 0,-2-5 224 0,-2 5-32 16,-1-4-16-16,0 1 0 0,-3 2-32 0,0-1 0 15,-1 2 0-15,0 0 0 0,-1 4-16 0,0-1-128 16,1 4 192-16,0 0-64 0,0 1-128 0,-2 2 128 0,2 2-128 16,0 1 128-1,-2 1-512-15,2 3-96 0,-1 1-32 0,-1 1 0 16,1 3-1088-16,1-3-208 0,1 3-48 0,1 2-14272 0</inkml:trace>
  <inkml:trace contextRef="#ctx0" brushRef="#br0" timeOffset="-112201.28">32307 10304 20271 0,'-1'-3'1792'0,"1"1"-1424"0,1 0-368 0,1-1 0 0,-1 1 640 0,1 0 48 0,1-4 16 0,1-2 0 0,0-4 336 0,1 0 80 0,2 0 16 0,-4 1 0 16,1 1-880-16,-4 2-256 0,1 2 128 0,-1 2-128 15,-2 3 544-15,1 0 32 0,-3 1 16 0,0 1 0 16,0 2 560-16,-1-1 96 0,2 2 32 0,-2-1 0 15,1 4-80-15,3-1-16 0,-2 0 0 0,3 3 0 16,0-4-608-16,2 3-128 0,1 1-32 0,0 0 0 16,2 0-416-16,-2 1 128 0,2 1-128 0,-1 1 0 15,1 0 0-15,-1 0 0 0,-1 3 0 0,1-2 0 16,0 4 0-16,-2-4 0 0,1 4 128 0,-1 0-128 0,0 0 256 16,-1 3 32-16,-1-3 0 0,0 2 0 0,0-2-288 15,0 0 0-15,0 1 128 0,0-2-128 0,0 0 0 0,0-4 0 16,2-1 0-16,1 1 0 0,0-6 0 0,1 0 0 15,1-1 0-15,0-3 0 0,1 1 0 0,-1-3 0 16,0 0 0-16,1-5 0 0,-1 1 0 0,1-1 0 16,1-2 0-16,-1-1 0 0,-1 0 0 0,1-1 0 15,-1-2 0-15,0 0 0 0,0-2 0 0,0-3 0 16,0 0 0-16,-2-1 0 0,2-2 0 0,0-2 208 16,1-1-64-16,-1 0-16 0,2-2-128 0,-2 1 0 15,1-1 0-15,-1 0 128 0,0 3-128 0,-2 1 0 16,1 3 0-16,-3 3 0 0,2-1 0 0,-3 4 0 0,1 4 0 15,-1 0 0-15,-1 1 0 0,-1 4 0 0,2-1 0 0,-1 3 0 16,0 1 0-16,1 3 0 0,-1-1 0 0,1 2 0 16,1 2 0-16,0 2 0 0,2-1 0 0,-1 3 0 15,2 1 0-15,0 1 0 0,-1 1 0 0,1 1 0 16,0-2 0-16,-2 0 0 0,2 0 0 0,0 0 0 16,1 0 0-16,0 3 0 0,1 2 0 0,-1-1 0 15,0-2 0-15,0 0-176 0,-2 1 48 0,1-2 0 31,0-1-896-31,-1-1-160 0,0 1-32 0,1-2-10176 0,-1-1-2048 0</inkml:trace>
  <inkml:trace contextRef="#ctx0" brushRef="#br0" timeOffset="-111771.52">32772 9529 22111 0,'-2'-8'1968'0,"-1"4"-1584"0,3 4-384 0,0 0 0 0,2 0 752 0,-2 0 64 0,0-2 16 0,0 0 0 16,0-2 48-16,0 1 16 0,0 0 0 0,-2 1 0 16,1 2-192-16,0 2-48 0,0 1 0 0,-2 4 0 15,1 1 432-15,-2 6 96 0,2 3 16 0,-1 2 0 16,1 4-256-16,-1 6-48 0,1 5-16 0,0 6 0 16,2 4-272-16,-1 6-48 0,2-4-16 0,1 1 0 15,0 1-352-15,1-1-64 0,-1 1 0 0,-1 0-128 16,1-1 128-16,-2-1-128 0,1 2 0 0,0-5 0 15,0-3 0-15,3-3 0 0,0-6 0 0,-1 0 0 16,4-5 0-16,-3-3 0 0,1-2 0 0,2-2 0 16,0-3-192-16,-1-1-32 0,0-3-16 0,1-1 0 15,-1-1-1104 1,0-2-240-16,-1-2-32 0</inkml:trace>
  <inkml:trace contextRef="#ctx0" brushRef="#br0" timeOffset="-111150.08">33075 10304 13823 0,'6'-7'608'0,"-1"0"128"0,2 1-592 0,-4 1-144 0,1 0 0 0,-3 2 0 0,2 0-1712 0,0-2-368 0,4-2-80 0,0-7-16 0,0 2 1568 0,0-2 304 0,-2 3 64 0,-3 0 16 0,-1 0 1744 0,-1 2 336 0,-1 0 80 0,-3 3 16 15,1-1 1392-15,-2 3 288 0,0-2 48 0,0 1 16 16,-1 0-832-16,-1 0-176 0,1 4-16 0,1-3-16 16,-1 3-1328-16,0 1-272 0,0 1-48 0,0 3-16 15,-1-2-752-15,0 5-240 0,0 2 128 0,-1 3-128 16,-1 2 0-16,0 4 0 0,-3 1 128 0,3 5-128 0,-4 2 0 16,3 1 0-16,0-3 0 0,1 0-144 0,0 2 144 15,0-2 0-15,2-4 0 0,-1 1 0 0,3-3 0 0,2-3 0 16,0-1 0-16,3-1 0 0,1-4 0 0,2 0 0 15,1-3 0-15,1-4 128 0,1 1 16 0,1-2 16 32,1-1 0-32,2-1 0 0,-1-3 96 0,4 0 32 0,0-2 0 0,2-3 0 0,1 0-288 0,2-3 0 15,-4 1 0-15,0 0 0 0,-3 2 192 0,2-5-64 16,-1 0 0-16,-1-4-128 0,0-2 208 0,0-3-64 16,-1 1-16-16,-1-3 0 0,-1-3 112 0,-1-3 16 15,-1 0 0-15,-1-3 0 0,0 0 0 0,-3 0 0 16,2-6 0-16,-3 0 0 0,-1 1-80 0,-1-2-16 15,-2 1 0-15,0 1 0 0,-2-3-160 0,-1 1 0 16,-2-1 0-16,1 2 0 0,-2 2-192 0,-1 2-80 0,2 3-16 0,-1 4 0 31,0 6-1200-31,2 6-240 0,-2 1-64 0,2 7 0 0</inkml:trace>
  <inkml:trace contextRef="#ctx0" brushRef="#br0" timeOffset="-110037.68">31328 11317 16575 0,'-1'-4'1472'0,"1"2"-1168"0,0-1-304 0,1 2 0 0,-1 1 1328 0,1-3 208 0,0 1 32 0,1-4 16 0,-1-3 528 0,1 0 128 16,1 2 0-16,1 0 16 0,-2 0-336 0,1 4-80 15,-1 0-16-15,1 2 0 0,-1 1-736 0,-1 4-160 16,2 1-32-16,-1 4 0 0,1 4-560 0,-1 3-112 16,1 6-32-16,0 0 0 0,0 7-192 0,0-1 0 0,1 7 0 0,1 2 0 15,-1 3 0-15,1 3 0 16,1 4 0-16,-2-1 0 0,1 2 0 0,-3-2 0 0,1-7 0 0,-2 1 0 16,0-3 0-16,-1-4 0 0,0-1 0 0,0-3 0 15,0-2 0-15,0-3 0 0,1-5 0 0,1 1 0 16,-1-3 0-16,1-2 0 0,1-1 0 0,-1-3 0 15,1-5 128-15,-1 0-128 0,1-3 0 0,0-1 144 16,0-4 112-16,-1-2 0 0,0-1 16 0,-1-1 0 16,0-5-80-16,-1 0-32 0,0-2 0 0,-1-3 0 15,-2-3-160-15,0-1 0 0,0-3 0 0,-1-2 0 16,2-5 0-16,-1-1 0 0,2-2 0 0,0-2 0 16,2 2 0-16,2 0 192 0,2 4-192 0,0 5 192 15,1 2-192-15,1 6 0 0,1 2 0 0,-1 3 128 0,3 1-128 16,0 4 0-16,0 1 0 0,1 4 0 0,1 1-144 15,-2 0 144-15,1 0-192 0,-2 2 192 0,-1 1-256 0,-1 3 48 16,-1-1 16-16,-1 1 0 0,-1 5 192 16,-1-2 0-16,0 3-160 0,-1 3 160 0,1 1-160 0,0 3 160 15,0 2-208-15,-2-3 80 0,2 3 128 0,-2 2-192 16,-1-2 192-16,0 1-192 0,-1-1-144 0,-2 0-48 16,1-4 0-16,-3 1 0 0,1-1 208 0,-2-1 48 15,0-2 0-15,-2 0 0 0,-1-1 128 0,0 0 128 16,-3 2-128-16,0-4 176 0,-1 2-48 0,-2-2 0 15,-1-1 0-15,-2-4 0 0,2 0-128 0,0-1 0 16,1-4 0-16,0-1 0 0,2-1-272 0,0-4-96 16,2 0-16-16,1-2 0 15,1-2-2112-15,0 0-448 0</inkml:trace>
  <inkml:trace contextRef="#ctx0" brushRef="#br0" timeOffset="-109405.55">31765 11825 13823 0,'0'-4'1216'0,"0"3"-960"0,1 1-256 0,0 0 0 0,0 0 2176 0,0-1 384 0,2 1 64 0,1-4 32 0,2 2 64 0,1-3 16 0,2-2 0 16,1 3 0-16,-2-5-1200 0,2 3-224 15,0-2-48-15,-1 1-16 0,1-3-288 0,-2 0-64 16,1 1-16-16,0-2 0 0,-2 0-512 0,2 0-112 0,-2 0 0 0,1 0-16 16,-2-2-96-16,0 2-16 0,0-2 0 0,-1 2 0 15,-1-1-128-15,-2 4 0 0,1-5 0 0,-2 2 0 16,-1 3 0-16,-1-1 0 0,0 2 128 0,-3-1-128 15,1 2 128-15,-2 0-128 0,1 0 192 0,-1 2-64 16,-2 3-128-16,0 1 0 0,0 1 0 0,-1 3 0 16,-1 2 0-16,2 4 0 0,0-2 0 0,-2 3 0 15,2 4 0-15,-1 0 0 0,2 2 0 0,0 3 0 16,0-3 0-16,1 3 0 0,0 1 0 0,0 0 0 16,1 2 0-16,0 0 0 0,1-1 0 0,-1-2 0 15,1 1 0-15,1 0 0 0,-1 0 0 0,1 0 0 16,1 0 0-16,1-3 0 0,1-1 0 0,1-4 0 0,3 2 0 15,2-4 0-15,1 1 0 0,2-5 0 0,5 0-176 16,1-2-16-16,4-2 0 0,3-3 0 16,5 0-784-16,2-4-176 0,3-2-16 0,0 0-16304 15</inkml:trace>
  <inkml:trace contextRef="#ctx0" brushRef="#br0" timeOffset="-106070.91">31271 12521 10127 0,'0'-2'896'0,"0"0"-704"0,1 2-192 0,-2 0 0 0,1 0 256 0,0-2 0 0,0 1 16 0,1 0 0 0,-1-1-128 0,0-3-16 0,0 3-128 0,0 2 192 16,0 0 928-16,0 0 176 0,0 0 48 0,0 0 0 15,0 0 1248-15,0 0 256 0,0 0 48 0,0 0 16 16,0 0-512-16,0 0-96 0,0 0-32 0,0 0 0 15,0 0-864-15,0 0-192 0,0 0-16 0,0 0-16 16,0 0-608-16,0 0-128 0,0 0-32 0,10 25 0 16,-7-14-272-16,-1 2-144 0,2 2 160 0,0 4-160 15,-2 2 0-15,3 2 0 0,-1-1 0 0,1 7 0 16,-2-1 0-16,2 1 0 0,-1 0 0 0,1 1 0 0,0-3 0 16,-1 1 0-16,-1-4 0 0,0 0 0 0,1-2 0 0,-2 0 0 15,1-1 0-15,-3-3 0 0,1-1 0 0,0-1 0 16,-1-2 0-16,0 0 0 0,0-1 0 0,-1-4 0 15,1-1 0-15,0-2 0 0,-1-2 192 0,1-1-48 16,0-3-16-16,-2 0 0 0,2-3 16 0,0-2 0 16,0-1 0-16,0-3 0 0,0 1-16 15,0-7 0-15,2 2 0 0,-1-4 0 0,1-5-128 0,1-2 0 16,0-3 0-16,1-3 128 0,1-2-128 0,1-1 0 16,0 0 0-16,1 0 0 0,0 5 0 0,0 3 0 15,1 5 0-15,-1 4 0 0,-1 4 0 0,2 2 0 16,-2 4 0-16,0 5 0 0,0-2 0 0,2 6 0 15,-2-1 0-15,1 4 0 0,0 3 0 0,-1 2 0 16,0 0 0-16,-1 4 0 0,1 2 0 0,-1 2-144 0,1-2 144 0,-1 1 0 16,1-1 0-16,1 1-128 0,0 1 128 15,-1 1 0-15,0-4 0 0,1 1 0 0,-1-2 0 16,0 0 0-16,-1 1 0 0,2-4 0 0,-2 2 0 0,0-1 0 16,0 0 0-16,-1-1-160 0,1-1 160 0,-3 0-128 31,2 1-304-31,0-3-48 0,-3 4-16 0,1-7 0 15,0 0-1232-15,0 0-256 0,-1-2-64 0,1-1-13792 0</inkml:trace>
  <inkml:trace contextRef="#ctx0" brushRef="#br0" timeOffset="-105837.81">31735 12651 21183 0,'-4'9'1888'0,"2"-3"-1504"0,-1 0-384 0,3 0 0 0,1-2 4224 0,1 0 768 0,0-1 144 0,1 5 48 0,0 5-3904 0,2 2-768 15,1 7-144-15,1-1-48 0,-1 2-320 0,0-5 0 16,-2 3 0-16,-1-3 128 0,1-5-128 0,0 1-160 16,-2-1 160-16,1 0-208 0,-1-2-160 0,1-2-16 15,-2-2-16-15,3-2-11408 16,-3 0-2272-16</inkml:trace>
  <inkml:trace contextRef="#ctx0" brushRef="#br0" timeOffset="-105671.1">31709 12438 34095 0,'-6'-2'3024'0,"2"1"-2416"0,3 2-480 0,1-1-128 16,1 2 1024-16,0-2 176 0,0 0 32 0,-1 0 16 15,3 3-1088-15,1-1-160 0,2 2-144 0,-6-4 144 32,0 0-1808-32,27 16-240 0,-15-7-64 0,2 2-12736 0</inkml:trace>
  <inkml:trace contextRef="#ctx0" brushRef="#br0" timeOffset="-105051.61">32059 12725 34095 0,'-4'3'1504'0,"2"-2"320"0,0-1-1456 0,2 0-368 0,2-1 0 0,-1 1 0 16,1-3-976-16,1-1-272 0,1 0-48 0,0-6-16 15,3-3 400-15,-2 1 80 0,1-4 0 0,-2 3 16 0,-2-3 1200 0,-1 4 224 16,-1-3 48-16,-1 2 16 0,-1-3 1296 0,-3 1 256 16,0 2 48-16,-3 1 16 0,0 3-880 0,-2 2-160 15,0 6-32-15,-1 1-16 0,-1 5-656 0,1 2-128 16,0 4-32-16,-1 5 0 0,1 0-256 0,1 2-128 15,0-1 128-15,1 1-128 0,2 3 0 0,1-2 0 16,1 2 0-16,1-1 0 0,2 1 0 0,0-1 0 16,2 1 0-16,0-3 0 0,2 0 0 0,0-2 0 0,1-2 0 15,0-1 0-15,2-2 0 0,0-1 0 0,0-3 0 16,1 1 0-16,2-3 0 0,-1-2 0 0,3-1 0 0,-1-1 0 16,1 1-144-16,1-5 144 0,1 1-192 0,0-4 192 15,3 1 0-15,-1-3 0 0,-1-1 0 0,1-1 144 16,-2-1-144-16,0 0 0 0,-3-2-160 0,0 1 160 15,-2-2 0-15,-2 1 0 0,0-3 0 0,-2 0 0 16,-1-2 0-16,-2 3 0 0,0-1 0 0,-2-1 0 16,-1 0 128-16,1-1-128 0,-1 4 192 0,0 0-192 15,-1 0 128-15,0 3-128 0,1 3 0 0,-1 3 0 16,1 3 0-16,0 0 0 0,0 4 0 0,0 1 0 16,1 1 0-16,0 1 0 0,1 1 128 0,1 1-128 15,1 1 128-15,-1 2-128 0,2 1 144 0,1 1-144 16,-1 2 176-16,2 3-176 0,1-2 192 0,1 5-192 0,-1-3 128 0,1 3-128 15,2 1 0-15,-2 1 0 0,0 0 0 0,-1 2 0 16,0 0 0-16,-3 2 0 0,0 3 0 0,-2 0 0 16,-2 4 0-16,1-5 0 0,-3 2 0 0,1-2 0 15,0 2 0-15,-2 1 0 0,0-5 0 0,2 1 0 16,-2 0 0-16,-2-5 0 0,1 2 0 0,0-2 0 16,-1 0 0-16,-2-2 0 0,-1 1 0 0,0 0 0 15,-1-1 0-15,-2 1 0 0,-4 1 128 0,0 1-128 16,0-2 144-16,-3-2-144 0,3-5-144 0,-2 1-128 15,2-6-32-15,-2-2 0 0,3-5-48 0,1-3-16 16,-1-3 0-16,2-3 0 16,-1-4-1120-16,2-5-240 0</inkml:trace>
  <inkml:trace contextRef="#ctx0" brushRef="#br0" timeOffset="-104535.77">32197 12222 25791 0,'-3'0'2304'0,"0"0"-1856"0,3 0-448 0,1 0 0 0,2 0 704 0,-1 0 64 0,1 1 0 0,-1 0 0 16,3-1-256-16,3 0-64 0,-1 2 0 0,2-2 0 15,-1 0 704-15,1 2 128 0,0-1 16 0,-1 4 16 0,1 1 128 0,-2 4 32 16,1 4 0-16,-1 3 0 0,-1 4-896 0,-2 3-160 15,0 3-32-15,-3 1-16 0,-1 3-208 0,0 0-32 16,0 4-128-16,-1-4 192 0,-2 1-192 0,1 1 128 16,-2-2-128-16,2 0 0 0,-2-2 0 15,0-3 128-15,2 0-128 0,-1-4 0 16,1-4 0-16,1 1 0 0,1-3 0 0,0-4 0 16,1-2 256-16,0-2-32 0,2-3-16 0,-1-2 0 0,2-3 0 0,-2 0 0 15,1-5 0-15,-1 0 0 0,1-2-208 0,-1-3 176 16,1 0-176-16,-2-2 160 0,1-2-160 0,0-3 0 15,-1-3 0-15,0-2 0 0,0-4 0 0,2-1 0 16,-2-3 0-16,0-1 0 0,2 3 0 0,0 3 0 16,1 5 0-16,0 3 0 0,1 4 0 0,-2 5 0 15,2 3-176-15,2 0 176 0,0 4 0 0,2 1 0 0,2 1 0 16,1 4 0-16,4 0 0 0,-2-1 0 0,1 4 0 0,-2-2-128 16,0 4 128-16,-1-2 0 0,-1 3 0 0,-1-1 0 15,0 2 0-15,-1-1 0 0,-1 2 0 0,1-1 0 16,-2-1 0-16,1 1 0 0,-1 2 0 0,1-2 0 15,-2 1 0-15,0 2 0 0,-1-3-176 0,0 2 176 32,-1 0-448-32,-1 2 16 0,1-3 0 0,-2 0 0 15,2 2-1184-15,0-1-240 0</inkml:trace>
  <inkml:trace contextRef="#ctx0" brushRef="#br0" timeOffset="-103667.84">32698 12571 29487 0,'-1'-2'2624'0,"1"2"-2112"0,0 0-512 0,0 0 0 0,1 0 464 0,0-1-16 0,1 1 0 0,-1-4 0 0,3 3 16 0,0-4 0 16,4 2 0-16,-1-4 0 0,3 2 48 0,1 2 16 15,0-5 0-15,2 2 0 0,0 0 496 0,2-1 112 16,0 0 16-16,0-1 0 0,-1 0-544 0,-1-2-96 16,1 2-32-16,-3-2 0 0,-1 0-256 0,0 1-48 0,0-4-16 0,-2 0 0 15,0 1 32-15,-1 0 16 0,-1 0 0 0,-2 1 0 16,0-1-208-16,-2 2 176 0,-1-1-176 0,-2 3 160 15,-3 0-160-15,1 0 0 0,-2 2 0 0,-1 0 0 16,-3-1 0-16,0 3 0 0,-2 0-160 0,-1 3 160 16,-1 1-208-16,-1 0 48 0,-1 5 16 0,1 1 0 15,-1 0 144-15,2 3 0 0,0 1-144 0,3 2 144 16,2 2 0-16,2-1 0 0,1 2 0 0,0 3 0 16,1 0 0-16,2 3 0 0,0 3 0 0,2-1 0 15,0 2 0-15,2 1 0 0,0 1 0 0,3-3 0 16,1-1 128-16,2 1 64 0,1-3 0 0,0-4 0 15,1-1-192-15,0-4 128 0,2 1-128 0,2-3 128 0,-1-4-288 16,1-1-64-16,2-2-16 0,0-3 0 16,0 0-816-16</inkml:trace>
  <inkml:trace contextRef="#ctx0" brushRef="#br0" timeOffset="-103253.48">33059 12379 6447 0,'0'2'272'0,"1"0"80"0,1 1-352 0,-1-1 0 0,0 0 0 0,0 1 0 0,1 2 1408 0,-1 1 192 0,3 2 64 0,1 7 0 0,-1 1 2320 0,3 5 480 0,-2 2 80 0,0-1 32 16,-1-1-1808-16,1 1-352 0,0-5-80 0,-1 2-16 15,0-4-1104-15,0-2-240 0,-1 2-32 0,1-6-16 16,-2 1-544-16,1-4-128 0,1 0 0 0,-3-1-16 16,1-1-64-16,1-3-16 0,-3 0 0 0,1 0 0 15,-1-1 144-15,0 0 16 0,-1-1 16 0,0 0 0 16,-3-3-64-16,0 2-16 0,4 2 0 0,0 0 0 16,-20-17-48-16,12 7-16 0,-2 0 0 0,-1-3 0 15,1-3 0-15,-1-1-16 0,-1-5 0 0,3-3 0 16,0 0 48-16,2-3 16 0,2-6 0 0,1 4 0 15,1 0-240-15,3 1 0 0,2 2 128 0,0 2-128 0,1 2 0 16,3 1 0-16,1-1 0 0,3 2 0 0,1 4-144 16,3 0 144-16,2-1-208 0,2 1 80 15,2 0-400 1,1 1-80-16,0 0-16 0,2 1 0 0,0-1-400 0,2 1-64 0,1 1-32 0</inkml:trace>
  <inkml:trace contextRef="#ctx0" brushRef="#br0" timeOffset="-101420.53">31258 8966 2751 0,'3'-4'256'0,"-2"3"-256"0,1 1 0 0,-1-2 0 0,-1 2 544 0,0 0 64 0,1-2 16 0,0 0 0 0,1-2 336 0,-1 3 64 16,-1-3 0-16,-1 3 16 0,-1 0 208 0,1-2 32 15,-1 2 16-15,-1 0 0 0,2 0-144 0,-1-3-16 0,0 3-16 0,1-3 0 16,1 1-128-16,0-2-32 0,0 2 0 0,0-3 0 16,1 1-256-16,-1 0-64 0,2 1-16 0,-2-1 0 15,1-1-112-15,-2 1-32 0,1 1 0 0,-3 2 0 16,2-1 464-16,-2 2 80 0,0 1 32 0,-4 1 0 16,3 2-160-16,-4-3-48 0,-1 2 0 0,1 2 0 15,-1-2-112-15,-1 2-32 0,0 1 0 0,-1 0 0 16,0 1-192-16,0 0-64 0,1-1 0 0,0 3 0 15,0-1-128-15,0 2-16 0,2-2-16 0,-1 2 0 16,0 2-288-16,2-2 0 0,0 2 128 0,0 0-128 16,2 1 0-16,1 2 160 0,1-1-160 0,-1 4 128 15,2 0-128-15,1 1 0 0,1 2 0 0,0 0 0 0,1 1 256 16,1 1-16-16,2-2-16 0,1 1 0 0,1 0-224 16,2-4 0-16,0 1 128 0,3-6-128 0,1 0 0 15,0-2 0-15,0-4 0 0,1 1 0 0,-1-4 208 0,0 1 0 16,-1-4 0-16,-1 0 0 0,0 0-16 0,0-2-16 15,-2 0 0-15,0-3 0 0,0 0 64 0,-2-1 16 16,1-2 0-16,-1-1 0 0,1-1-112 0,0-2-16 16,-1-1 0-16,0 2 0 0,1-2-128 0,-2-1 0 15,-2-1 144-15,1 2-144 0,0 0 0 0,-2-4 0 16,1 2 0-16,-2-1 0 0,0 1 0 0,-1-1 0 16,1-1 0-16,-2-1 0 0,1 4 0 0,-1 0 0 15,0-2 0-15,-2 4 0 0,1-2 0 0,-2 3 0 16,1 2 0-16,0-1 0 0,0 3 0 0,0-2 0 15,0 3 0-15,1 0 0 0,-1 1 0 0,2 0 0 0,0 2 0 16,-1 2 0-16,2-2 0 0,0 3 128 0,0 0-128 0,0 3 0 16,2 0 144-16,0 2-144 0,1 2 192 0,0 2-192 15,1 2 176-15,1 1-176 0,1 2 160 0,0 1-160 16,2 2 144-16,0 0-144 0,1 2 128 16,2-2-128-16,-1 2 0 0,2-2 0 0,1 0 128 0,-1-2-128 15,2 1 0-15,-2-1 0 0,2-1 0 0,-2-4 0 16,-1-1 0-16,0-1 0 0,2-1 0 0,-3 2 0 15,1-4-432-15,-1-3 48 0,0 2 0 0,-2-1 0 16,1-3-1824 0,1 0-352-16,-3-2-80 0,1 1-16 0</inkml:trace>
  <inkml:trace contextRef="#ctx0" brushRef="#br0" timeOffset="-100901.21">31693 8955 19343 0,'1'-5'848'0,"-1"0"192"0,3 4-832 0,-2-3-208 0,0 3 0 0,0 1 0 0,0-1 368 0,1-3 16 0,1 0 16 0,0 0 0 15,1-1 816-15,-2 2 144 0,-1 0 48 0,1 1 0 16,-2 1-320-16,-2-1-64 0,1 2-16 0,0 0 0 16,-2 0 272-16,0 0 64 0,-1 2 16 0,0 1 0 15,1-2-208-15,-1 4-32 0,-1 0-16 0,1 2 0 16,-1-1-608-16,0 2-128 0,0 4-32 0,0 1 0 15,2 1-208-15,-2 2-128 0,1 0 160 0,-1 1-160 16,1 1 0-16,2 0 0 0,-1 3 0 0,1-4 0 16,-1 2 0-16,2-3 0 0,1 0 0 0,0-2 0 15,0-3 0-15,1-1 0 0,2 0 0 0,-1-4 0 16,1-2 0-16,1-1 0 0,-1-2 0 0,1 2 0 16,1-3 128-16,-1-3-128 0,2 2 0 0,0 0 0 15,0-3 192-15,2 2-48 0,0-2-16 0,2 3 0 0,1-4-128 16,0 1 0-16,3 0 0 0,1 0 0 0,1-3-224 0,1 1-32 15,2-1 0-15,-2-1 0 16,0 1-256-16,0 1-48 0,-3-3-16 0,-1 3 0 16,-2 0-256-16,-1 1-48 0,-2-1-16 0,-1 1 0 15,-2 2-448-15,-2-2-80 0,0 0-32 0,-2 4-12272 16</inkml:trace>
  <inkml:trace contextRef="#ctx0" brushRef="#br0" timeOffset="-100583.89">31889 8836 13823 0,'-3'-5'608'0,"1"4"128"0,1-2-592 0,0 2-144 0,1 1 0 0,0 0 0 0,1 0 1632 0,-1 0 288 0,1 1 64 0,1 2 16 16,0-1 160-16,-2-2 16 0,0 0 16 0,6 26 0 15,-3-8-288-15,-2-1-64 0,0 3-16 0,1 6 0 16,-2 2-928-16,-2 6-192 0,1-2-48 0,0 5 0 16,-3 1-512-16,0-2-144 0,1 0 0 0,-2-1 0 0,-1 0 0 0,1-2 0 15,-2-1 0-15,3-4 0 31,-3-1-624-31,2-3-32 0,0-1-16 0,2-2-15424 0</inkml:trace>
  <inkml:trace contextRef="#ctx0" brushRef="#br0" timeOffset="-98333.52">31514 8532 15663 0,'2'-3'1392'0,"0"0"-1120"0,0 1-272 0,-1 1 0 0,-1 1 928 0,1-2 128 0,2-1 32 0,0-3 0 0,2-3 192 0,1 1 64 15,1-3 0-15,-1 0 0 0,-1-1-128 0,0 3 0 0,-2-1-16 0,0 1 0 16,-1-2 64-16,1 1 16 0,-2 3 0 0,0-5 0 16,-1 3-208-16,0-1-48 0,2 1 0 0,-2-3 0 15,0-2-704-15,-3-1-160 0,1-6-32 0,-2 0 0 16,0 1-128-16,-2-2 0 0,-1-1 0 0,-3 0 0 15,-1 1 0-15,-2 1 0 0,0-1 0 0,-3 2 0 16,-2-2 256-16,0 2 32 0,-2 3 0 0,-2 2 0 16,-1 1 112-16,0 1 32 0,-2 5 0 0,0 0 0 15,2 3-224-15,1 2-32 0,1 1-16 0,1 0 0 16,0 6-160-16,3-3 0 0,-1 3 0 0,2 0 0 16,2 1 0-16,0 0 0 0,0-2 0 0,1 4 0 15,2-3 0-15,-2-2 0 0,1 3 0 0,-2 0 0 16,1-2 0-16,-1 2 0 0,0-1 0 0,0 1 0 0,0-1 0 15,-2-1 0-15,-1 4 0 0,-1-3 0 16,0 4 128-16,-1-2-128 0,2 1 192 0,-2 1-64 0,2 2-128 16,1-4 0-16,2 5 0 0,1-3 0 0,2 1 0 0,1-1 0 15,2 2 0-15,2-5 0 0,1 2 0 0,2-1 0 16,0-1 0-16,1 0 0 0,-1 0 0 0,2-2 0 16,0 0 0-16,-1 0 0 0,0-1 0 0,1 1 0 15,-2 0 0-15,-1 0 0 0,0 2 0 0,-1-1 0 16,0 2 128-16,-2-1-128 0,1 1 0 0,-1-1 0 15,-1 1 0-15,2-2 0 0,-1 1 192 0,-1 1-64 16,2-1 0-16,-1-1 0 0,1 2-128 0,-1-1 0 16,1 0 0-16,-1-3 128 0,1 3-128 0,-1-1 0 15,1-1 0-15,-1 1 0 0,2 1 0 0,0-2 0 16,0-1 0-16,1-1 0 0,1 2 0 0,0-1 0 0,2-2 0 0,-2 0 0 16,2 1 192-16,0-1-64 0,0 0 0 0,-1 0 0 15,1 2-128-15,0-2 0 16,0 0-192-16,0 0 192 0,1 0 0 0,-2 0 0 0,2 0 0 0,0 0 192 15,0 0-192-15,0 0 0 0,0 0-160 0,0 0 160 16,0 0 0-16,0 0 0 0,0 0 0 0,0 0 160 16,0 0-160-16,-22 5 0 0,18-4 0 0,1 1 0 15,-1-2 0-15,0 2 0 0,1 1 0 0,-2-1 0 16,1 2 0-16,0-2 0 0,-1 3 0 0,0-3 0 16,2 2 0-16,-1-2 0 0,0 2 0 0,2-3 0 15,0 2 0-15,2-3 0 0,0-3 0 0,0 2 0 16,3 0 0-16,-1-3 320 0,1 2-48 0,-1-3 0 15,2 1-272-15,-2-1 0 0,2 1 0 0,0-3 0 16,1 3 0-16,-1-3 0 0,-1 1 128 0,2-2-128 0,-1 2 0 0,1 0 0 16,1-3 0-16,0 0 0 0,0 1 0 0,2-1 0 15,-2-1 0-15,0 0 0 0,0 2 0 0,1-1 0 16,-1 2 0-16,0-3 0 0,0 0 144 0,0 1-16 16,-1-1-128-16,1 3 192 0,1-3-192 0,-1 0 176 15,0 1-176-15,1-2 160 0,0 0-160 0,0 1 0 16,-1-1 0-16,0 0 0 0,2 2 0 0,-3-2 0 15,1 3 0-15,-2 0 0 0,-1 2 0 0,0 1 0 16,-1 1 0-16,-2 2 0 0,0 1 0 0,0 1 0 16,-1 1 0-16,-1 0 0 0,-1 3 0 0,1-2 0 15,-1 2 0-15,1 1 0 0,-1-1 0 0,-1 1 0 16,1 1 0-16,-1 0 0 0,0 1 0 0,-1 0 0 0,0 1 0 16,-1 1 0-16,0 0 0 0,-1 0 0 0,1 3 0 15,-2 0 0-15,1 3 0 0,-1-2 0 0,1 2 0 16,-2 4 0-16,2-1 0 0,-2 3 0 0,-1 2 144 0,2-1-16 15,-2 0-128-15,0 0-192 0,1 1 64 0,2-5 0 16,1-1 128-16,2 0 0 0,0-6 0 0,3 0 0 16,2-5 0-16,2 0 0 0,2-1 128 0,-1-4-128 15,4 1 0-15,1-2 0 0,0 0 0 0,3 0 0 16,0-2 0-16,2 2 0 0,2-1 0 0,1 1 0 16,1 0 0-16,1 1 0 0,1 1 0 0,-2 0 0 15,2-2-288-15,-1 1 32 0,2 2 0 0,-2-1 0 16,2-1-912-1,-1 2-176-15,1-1-48 0,2 3 0 0</inkml:trace>
  <inkml:trace contextRef="#ctx0" brushRef="#br0" timeOffset="-95887.64">31526 13654 21183 0,'0'-4'1888'0,"0"3"-1504"0,1 0-384 0,-1 1 0 0,1-3 1856 0,1 3 288 0,-1 0 64 0,0 0 16 0,2 0-592 0,-1 0-112 0,2 3-32 0,-4-3 0 0,0 0-192 0,8 24-32 16,-6-9-16-16,-2 3 0 0,0 0-576 0,0 3-112 15,-2 4-32-15,0 2 0 0,-1-1-320 0,1 1-64 16,-2 2-16-16,1-1 0 0,-1 2-128 0,-1 0 0 16,1-1-192-16,0 0 192 0,1-2-160 0,-1-4 160 15,0 2 0-15,1-3-144 16,-1-1-800-16,-1-3-144 0,1-1-48 0,-1-5-15904 16</inkml:trace>
  <inkml:trace contextRef="#ctx0" brushRef="#br0" timeOffset="-95649.7">31313 14011 38703 0,'-4'0'3440'0,"3"-2"-2752"0,1 1-560 0,1-1-128 16,3 0 560-16,-1 1 80 0,2-2 0 0,1-1 16 31,4-1-976-31,3-3-208 0,3-1-48 0,3 1 0 0,1-4 192 0,-2 2 16 0,1 1 16 0,1 0 0 15,1 0 576-15,-3 2 112 0,2-3 32 0,-2 0 0 16,1 1 128-16,0 0 16 0,-2-3 16 0,-2 1 0 16,-2 0-528-16,0-1 0 0,-3 1-160 0,-2-2 160 15,-2 1-1728 1,-2 1-208-16</inkml:trace>
  <inkml:trace contextRef="#ctx0" brushRef="#br0" timeOffset="-95153.2">31657 13429 16575 0,'-1'-1'1472'0,"-1"-1"-1168"16,2 2-304-16,0 0 0 0,2 0 1152 0,-2-2 192 15,1-1 16-15,0 2 16 0,0-3-368 0,1 1-80 16,0-1-16-16,1 2 0 0,-1 0 480 0,1 1 80 16,0 4 32-16,1-1 0 0,1 4 288 0,0 3 48 15,0 4 16-15,1 1 0 0,0 7-768 0,0 3-128 16,1 4-48-16,-1 5 0 0,-1 1-480 0,-2 2-112 15,1-2 0-15,-1 5-16 0,0-3-128 0,0 1-32 16,0-3 0-16,0 1 0 0,1-2-144 0,-2-1 128 0,2 1-128 16,-3-1 128-16,2-4-128 0,-2-2 0 0,0 0 0 0,-1 1 128 15,0-3-128-15,0-4 0 0,0-1 144 16,-1-1-144-16,1-5 192 0,-1 0-48 0,1-2 0 0,-2-3 0 16,2-3 32-16,0-2 0 0,0-2 0 0,0-1 0 15,0-1-176-15,0-2 0 0,0-2 144 0,0-3-144 16,2-1 128-16,-2-1-128 0,0-2 160 0,1-3-160 15,-1 0 0-15,1-6 128 0,1 0-128 0,0 1 0 16,0-2 0-16,1 0 0 0,0 1 0 0,0 2 0 16,2 1 0-16,0 2 0 0,1 1 0 0,1 4 0 15,2 2 0-15,1 0 0 0,0 3 144 0,1 1-144 16,-1 1 0-16,1 1 0 0,-1 2 128 0,0 1-128 16,0 0 0-16,-1 2 0 0,0 0 0 0,0 5 0 15,1-4 0-15,-2 5 0 0,1-2 0 0,0 3 128 0,1 1-128 16,-2-1 0-16,1 3 0 0,0-5 0 0,0 4 0 0,0-1 0 15,0 1 0-15,-1-2 0 0,1-1 0 0,-2 1 0 16,1 0 0-16,-1-3 0 0,2 0-432 0,-2 0 48 16,1-2 0-16,-2-4 0 15,0 1-320-15,-1-2-64 0,0-1-16 0,0-2-17456 16</inkml:trace>
  <inkml:trace contextRef="#ctx0" brushRef="#br0" timeOffset="-94620.13">32294 13818 12895 0,'1'-6'576'0,"0"-1"112"0,0 1-560 0,2 1-128 0,-2 1 0 0,0 1 0 0,2 1 256 0,-1-4 32 0,2-4 0 0,0-1 0 0,0 0 1136 0,-1-2 240 0,-2 5 32 0,-1 1 16 16,-2 4 1616-16,-2 3 336 0,-1 0 64 0,-1 3 16 15,-3 4-1648-15,1 0-336 0,-2 4-64 0,0 2-16 16,-1-1-896-16,0 4-176 0,0 0-32 0,0 1-16 16,-1 1-288-16,1-1-48 0,0 3-16 0,1 0 0 15,3-2-208-15,-1 1 0 0,3-2 0 0,1 2 0 16,1-5 0-16,1 1 0 0,2-2 0 0,1-2 0 16,1 0 0-16,1-4 0 0,2 2 128 0,0-3-128 15,0-1 0-15,2-4 0 0,0 0 0 0,2-2 0 0,1 0 0 16,1-3 0-16,1-2 0 0,1-1 0 0,2-3-128 15,-2-1 128-15,3-2 0 0,-2 1 0 0,-2-3-144 0,-1 3 144 16,-1-4 0-16,-1 3-144 0,-3 1 16 0,-2-2 0 16,0 3 0-16,-3 3 0 0,-1-4 128 0,0 4 0 15,-1-1 0-15,-2 3 0 0,2 1 160 0,0 0 64 16,-1 1 16-16,1 2 0 0,0 2-64 0,1-1-16 16,-1 1 0-16,1 0 0 0,0 1-160 0,0 0 128 15,1 3-128-15,0 0 128 0,2 3-128 0,0-1 160 16,2 3-160-16,1 1 160 0,2 0-16 0,1 1 0 15,2 0 0-15,0 1 0 0,4 1-144 0,-2-1 0 16,2 2 0-16,-1-2 0 0,-2-1 0 0,-1-2 0 16,-1 1 128-16,0-1-128 0,-3-2 0 0,1-2 0 15,-3 1 0-15,-2-5-176 16,1 3-288-16,-1-4-64 0,-2 0-16 0,-1-4 0 16,-1 3-592-16,-1-5-112 0</inkml:trace>
  <inkml:trace contextRef="#ctx0" brushRef="#br0" timeOffset="-94153.48">32619 13722 35935 0,'-5'2'3200'0,"1"0"-2560"0,2 0-512 0,1-2-128 0,1 0 1168 0,1 0 224 0,0 1 32 0,0 1 16 15,1 0-1296-15,0 4-144 0,2-1-256 0,-1 3 64 16,1 1-112-16,0 3-16 0,-2-1-16 0,1-1 0 15,-1 3 784-15,1-2 176 0,-1 3 16 0,1 1 16 0,-1-3-144 16,-1 2-16-16,2-3-16 0,-1 2 0 0,1-3-96 0,-2 0-32 16,2-1 0-16,-1-2 0 0,-1 0-32 0,2-4-16 15,-2 1 0-15,0-2 0 0,0-2 128 0,1 0 16 16,-1-2 16-16,0-1 0 0,-1-1-272 0,1-1-48 16,-1-3-16-16,-1 2 0 0,1-5-128 0,0 1 160 15,0-2-160-15,0-3 160 0,0-3-160 0,0 0 0 16,1-3 0-16,-1-4 0 0,2-1 0 0,-2-3 0 15,1-2 0-15,0-5 0 0,2 1 0 0,-1 0 0 16,2 5 0-16,1 1 0 0,1 7 0 0,1 1 0 16,1 4 0-16,0 4 0 0,2 3-128 0,1 3 128 15,2 1 0-15,-1 3 0 0,2 3-256 0,-1 3 32 16,2 3 0-16,-1 1 0 0,-2 2 224 0,2 3-176 16,-1 4 176-16,2-2-160 0,-1 3 160 0,1 4 0 0,1 2 0 15,-1-1 0-15,1 1 0 0,0 2 0 16,0-1 0-16,-1-2 0 0,-2 1 0 0,2-2 0 0,-1 0 0 0,-1-2 0 15,1-2 0-15,-3-1 0 0,-1 0 0 0,-3-5 0 32,-2 1-448-32,0-5-144 0,-1 0-48 0,-2-2 0 0,0-1-400 15,-4-1-96-15,1-3-16 0,-3 2 0 0</inkml:trace>
  <inkml:trace contextRef="#ctx0" brushRef="#br0" timeOffset="-92065.14">31140 14855 29487 0,'-4'-3'2624'0,"2"1"-2112"0,2 0-512 0,0 1 0 0,0 1 448 0,-1 0-32 0,-1-2 0 0,-1-1 0 16,-2-2-1392-16,-1 3-288 0,-2-3-48 0,0 1-16 0,-1 2 1024 0,-1 2 304 16,0-3-128-16,1 3 128 0,0 0 624 0,0 3 192 15,0-3 32-15,1 0 16 0,-1 2-176 0,1 2-48 16,1 2 0-16,0-1 0 0,-2 4 192 0,2 1 48 16,-1 1 0-16,1 5 0 0,-2-1-432 0,2 4-96 15,-1 4-16-15,1-1 0 0,2 1-48 0,0 5-16 16,1-4 0-16,2 1 0 0,2 0 16 0,0-2 0 0,1 0 0 15,0-6 0-15,2 0 128 0,0-3 32 0,2-1 0 16,-1-5 0-16,2 2-256 0,0-4-32 0,1-4-16 16,0-2 0-16,2-1 0 0,-1-3 0 0,1-2 0 15,2-2 0-15,0-4-144 0,2-1 0 0,-2-2 0 0,0-2 0 16,-2-1 0-16,-1 0-176 0,0-2 48 0,-2 1 0 16,-1 0 0-16,-2 0 0 0,0 1 0 0,-1-2 0 15,-2 1 128-15,0 2 0 0,0-3 0 0,-1 0 0 16,-1 3 0-16,0 0 0 0,0-1 0 0,-1 1 0 15,1 4 0-15,0 1 176 0,0 4-48 0,1 2 0 16,0 1-128-16,1 3 0 0,1-1 0 0,3 1 0 0,-1 4 128 16,2-1 0-16,2 3 0 0,0 1 0 15,3-2-128-15,0 6 192 0,2 2-192 0,2 0 192 0,-2 2 64 0,2 0 32 16,-1 2 0-16,2 2 0 0,0 4 96 0,-1-3 0 16,0 4 16-16,0-4 0 0,-2 3-112 0,0-3-32 15,-4 0 0-15,0 0 0 0,-2-2-256 0,-4 0 0 16,1-4 0-16,-3 1 0 15,0-1-384-15,-1-2-128 0,-2 0-16 16,1 1-18592-16</inkml:trace>
  <inkml:trace contextRef="#ctx0" brushRef="#br0" timeOffset="-91718.13">31436 15075 35935 0,'-7'1'3200'0,"4"-1"-2560"0,0 0-512 0,2 0-128 0,2-1 976 0,0 1 176 0,1-2 48 0,-1 2 0 0,0-2-1360 0,0 2-272 0,2 0-48 0,-3 0-16 16,0 0 720-16,0 0 144 0,9 20 16 0,-8-13 16 15,0 6 320-15,2 1 64 0,-1 0 16 0,0 2 0 16,2 5-512-16,0-4-96 0,1 6-32 0,-1-5 0 0,-1 5-160 0,2-5 0 16,0 1 0-16,1-3-176 15,-1-1-240-15,1-3-48 0,2 0-16 0,-2-2-12016 16,3 0-2416-16</inkml:trace>
  <inkml:trace contextRef="#ctx0" brushRef="#br0" timeOffset="-90919.44">32248 14635 35935 0,'-2'-3'3200'0,"0"2"-2560"0,2-3-512 0,0 3-128 16,0 1-224-16,-1-1-64 0,0-4-16 0,0 0 0 0,-3-1 592 0,0-1 112 0,-1-1 32 0,-1 0 0 0,0 3 64 0,-2 2 16 0,0 0 0 0,-2 2 0 0,0 3-128 0,-2 2 0 16,-1 2-16-16,1 4 0 0,-2 3-368 0,-1-1 0 15,2 4 0-15,-2 1 0 0,1 1 272 0,1-1-16 16,0 1 0-16,4-1 0 0,-1 0 64 0,1-2 16 15,2 0 0-15,2-2 0 0,1-2-80 0,3 0 0 16,-1-3-16-16,4-1 0 0,0-1-240 0,2-1 144 0,0-1-144 16,2-3 128-16,2 1-128 0,1-4 0 0,2 1 0 0,2-4 0 15,1-1 0-15,1 0 0 0,-2 0 0 0,0 1 0 16,3-2 0-16,-1-2-176 0,1 1 48 0,-1-2 0 16,0 0 128-16,-1-1 0 0,-1 0 0 0,-1 0 0 15,-2 0 0-15,-1 1 0 0,-2-1 0 0,-2 1 0 16,-1 2 0-16,-1 0 0 0,-2 0 0 0,-1 2 0 15,0 1 0-15,-3-1 144 0,2 1-16 0,-1-1-128 16,-1 4 256-16,1-1-48 0,-1 2-16 0,1 1 0 16,0 0-48-16,0 0-16 0,1 4 0 0,0-1 0 15,1 2-128-15,-2 3 160 0,2 0-160 0,0 3 160 16,2 0-160-16,-1 2 0 0,1 0 0 0,1 2 0 16,2 1 0-16,-2 2 128 0,2-3-128 0,0-1 128 0,1 2 0 15,1-3 0-15,0 3 0 0,-1-4 0 0,2 2-128 0,-2-1 0 16,-1 0 0-16,0-2 0 0,-2 0 0 0,0 0 0 15,-2 0 0-15,0 0-176 16,1 1-304-16,-2-5-64 0,-2 3-16 0,1-4-12320 16,0 0-2480-16</inkml:trace>
  <inkml:trace contextRef="#ctx0" brushRef="#br0" timeOffset="-90469.31">32514 14790 34095 0,'0'-6'3024'0,"0"1"-2416"0,1 1-480 0,0 2-128 0,1 2 1440 0,0-5 272 0,1-1 48 0,1-4 16 15,4-4-1264-15,-1-2-256 0,1 1-64 0,-1 3 0 16,-1 2-192-16,1 3 0 0,-3 1 0 0,3 1 0 16,-4 3 0-16,2 2 0 0,-1 5 0 0,1-1 0 15,-1 3 0-15,-1 1 0 0,1 2 0 0,-1 2 0 16,-1 1 0-16,-1 1 0 0,1 1 0 0,-2 1 0 0,-2 0 0 0,-1 0 128 16,-1 3-128-16,-2 0 144 0,-2 0-16 15,-2 0 0-15,-1 2 0 0,-2 1 0 0,-2 2-128 0,-3 0 128 16,0 4-128-16,-2-1 128 0,2-1-128 0,0 0 0 15,3-4 0-15,2 0 0 0,3-4 0 0,3-1-144 16,3-6 144-16,3 3-160 0,1-6 160 0,2-2 0 16,2 1 0-16,2-2 0 0,1-3 0 0,3 2 0 15,0-3-192-15,3 0 64 0,0 2 0 0,1-6 0 16,1 2 0-16,1 0 0 0,0-2-16 0,-1 2 0 16,1-1 0-16,-2-2 0 15,1 1-816-15,-1-2-144 0,0 2-48 0</inkml:trace>
  <inkml:trace contextRef="#ctx0" brushRef="#br0" timeOffset="-89797.98">33229 14359 20271 0,'-2'-1'1792'0,"0"-2"-1424"0,-1 2-368 0,2 0 0 0,1 1 4288 0,0 0 768 0,0 0 176 0,-1 0 16 0,0-3-3792 0,-2 2-768 15,1-2-160-15,-2 3-16 0,0-3-112 0,-1 1-16 16,-1 2 0-16,-1 0 0 0,-1 2-112 0,-2-1-16 16,1 1-16-16,-4 5 0 0,1-1-240 0,-4 1 0 15,-2 4 0-15,-1 4 0 0,-1 4 0 0,0 2 0 16,4 2 0-16,0-1 0 0,4 1 144 0,0 0-16 15,3-3 0-15,1 1 0 0,2 0-128 0,2-4 192 16,1 1-192-16,1-5 192 0,1 2-192 0,1-4 0 0,1-2 0 16,2 0 128-16,-1-5-128 0,2 0 0 15,1-1 144-15,1-3-144 0,2 0 0 0,-1-5 0 0,0 1 0 16,2-2 128 0,1-2-256-16,-1-1-64 0,2-1 0 0,0-3 0 0,0 2 192 0,1-1 0 0,-1-1 0 0,2 1 0 15,-2-4 0-15,0 0 0 0,-1 0 0 0,-1 0 0 16,-2 1 0-16,-2-1 0 0,-1 3 0 0,-1 0 0 15,-1 2 0-15,-2-2 176 0,0 5-48 0,-2-1 0 16,1 3 64-16,0 1 0 0,1 2 0 0,-1 1 0 16,-1 2-192-16,2 0 128 0,0 2-128 0,0 1 128 15,0 1 0-15,2 1 0 0,0 2 0 0,1 0 0 16,0 2 112-16,1 2 16 0,1 0 0 0,1 0 0 16,2 2-16-16,0 3 0 0,2 1 0 0,1 1 0 15,0-1-240-15,1 1 0 0,-1 2 0 0,0-3 0 0,1 3 0 16,-1-2 0-16,-1-1 0 0,-1 0 0 0,-2-1 0 0,-2 0 0 15,0 0 0-15,-2-1 0 16,-1-1-560 0,-2-2-208-16,0-1-32 0,-2 0-16 0,0-1-736 0,-1-3-160 0</inkml:trace>
  <inkml:trace contextRef="#ctx0" brushRef="#br0" timeOffset="-89170.49">33496 14591 35935 0,'0'0'3200'0,"1"0"-2560"0,0 0-512 0,0 0-128 0,2-2 1136 0,-2 2 208 0,2-1 32 0,0-1 16 15,2 2-688-15,1-1-128 0,1 1-16 0,-1-2-16 16,-1 2-32-16,0-2 0 0,0 2 0 0,0 0 0 16,0 2-128-16,-2 0-48 0,1-1 0 0,0 4 0 15,1 0-336-15,-2-2 0 0,2 0 0 0,0 4 128 16,1-3-128-16,-1 3 0 0,-1-1 0 0,0-1 0 16,-2 3 0-16,-1 1 0 0,1-3 0 0,-2 2 0 15,-2 3 0-15,-2 4 0 0,-4 2 0 0,-1 0 0 16,1 1 128-16,-2-2 0 0,2-5 0 0,1 0 0 0,-3-1-128 0,0 0 0 15,-1 0 0-15,1-3 0 0,0-1 0 0,0 0 0 16,2-2 0-16,-1 0 0 0,3-3 0 0,1-2 0 16,1-2 0-16,2 1 0 0,-1-1 0 0,3 0-240 15,0-2 64-15,0-1 16 16,3 1-336-16,1-2-64 0,-1-1-16 0,3 2 0 16,1-1 112-16,-1 0 16 0,2 1 0 0,1-2 0 0,1 2 192 0,0 0 64 15,0 1 0-15,0 1 0 0,0 4 192 0,-2-2 0 16,2 4 0-16,-2 0-144 0,0 3 144 0,1-3 0 15,0 4 0-15,-1 0 0 0,1 2 192 0,-2-2 0 16,2 1 16-16,-2 1 0 0,0-1-208 0,-3 1 0 16,3 2 128-16,-2-3-128 0,-2 3 0 0,0-1 0 15,-1-1 0-15,1 1 0 0,-2 1 0 0,-1 0 0 16,0 1 0-16,-1 0 0 0,-1 0 0 0,0 1 0 16,1 1 0-16,-2 2 0 0,1-3 0 0,-1 0 0 0,1-1 0 0,-1 1 0 15,0-3 256-15,-2 0-64 0,0 0 0 0,-1-2 0 16,-1 1 144-16,0-1 32 0,-4 0 0 0,-1 1 0 15,-2 1-176-15,-1-3-48 0,1-1 0 0,1 1 0 16,-1-4-144-16,-1 1-224 0,-1-2 48 0</inkml:trace>
  <inkml:trace contextRef="#ctx0" brushRef="#br0" timeOffset="-77669.4">31520 15756 28559 0,'-2'-2'2544'0,"2"0"-2032"0,2 2-512 0,-2 0 0 0,1 0 1104 0,-1 0 128 0,1-1 32 0,0 1 0 0,1 0 192 0,-2 0 32 16,0 3 16-16,0-3 0 0,0 0-576 0,0 0-112 16,-8 21-32-16,5-11 0 0,-1-2-448 0,-1 2-80 15,-1 2-32-15,-1 2 0 0,0-2-224 0,0 2 0 0,0 1 0 0,0-3 0 16,0 2 0-16,0-1-192 0,1 5 192 0,0-6-208 31,2 4-688-31,-1-2-144 0,2 1-32 0,-1 1 0 16,2 1-1360-16,-2-3-288 0,1 2-48 0,1-3-11264 0</inkml:trace>
  <inkml:trace contextRef="#ctx0" brushRef="#br0" timeOffset="-76998.89">31637 16032 23951 0,'1'-3'1056'0,"1"2"224"0,-1 1-1024 0,-1-2-256 0,1 2 0 0,0 0 0 0,-1 2 1328 0,2-2 208 0,-1 0 32 0,1 3 16 0,2 0 464 0,-4-3 80 0,0 0 32 0,0 0 0 15,0 0-848-15,16 14-160 0,-12-10-48 0,-1-3 0 16,1 0-624-16,1-1-128 0,0-1-32 16,0 0 0-16,0-2-128 0,1-1-16 0,0 1-16 0,1-2 0 15,-1 0-160-15,1-1 128 0,-1-1-128 0,2 0 128 16,-1 1-128-16,1-4 0 0,-1 3 0 0,0-5 0 16,0 3 0-16,-1-3 0 0,0 3 0 0,0-3 0 15,-1 4 0-15,-1-2 160 0,0 2-160 0,-2 0 160 16,-1 0-16-16,0 1 0 0,-1 2 0 0,0 0 0 15,-2 0-144-15,0 1 0 0,-1 2 0 0,-1 1 0 16,-1-2 0-16,-1 2 0 0,0 0 0 0,0 2 0 16,-2-1 0-16,0 1 0 0,-1 2-160 0,0-1 160 0,0 2-240 15,0 1 48-15,0-1 16 0,-1 3 0 0,0 0 176 0,2 3 0 16,-2 3 0-16,2 0-128 0,0 2 128 16,0 1 0-16,2-1 0 0,1 1 0 0,0 1 0 0,2-1 0 15,0 2 0-15,1-1 0 0,-1 2 0 0,2-1 0 16,1-1 0-16,-1 2 0 0,1 0 0 0,1-2 0 15,0 3 0-15,2-2 0 0,-2 1 0 0,0-2 0 16,2 0 0-16,0-1 0 0,1 1 0 0,0-3 0 16,-1 1 0-16,2-1 0 0,0-1 0 0,0-1 0 15,1-3 0-15,1 0 0 16,0 0-432-16,1-7-48 0,0 1-16 0,1-3-11984 16,1-3-2416-16</inkml:trace>
  <inkml:trace contextRef="#ctx0" brushRef="#br0" timeOffset="-76417.51">32128 15932 33167 0,'-2'-3'1472'0,"-1"2"304"0,1 0-1424 15,0 1-352-15,1 0 0 0,1 0 0 0,0 0 560 0,-1-3 32 0,0 3 16 0,-2 0 0 0,0 0-608 0,-2 0 0 0,0 3 0 0,-2-2 0 0,1 3 0 0,0-3 192 16,0 4-64-16,0-3 0 0,1 2 48 0,-1 2 16 16,-1-1 0-16,1 3 0 0,-1 0 176 0,1 1 32 15,-3 1 16-15,2 2 0 0,-2 3 352 0,0 0 64 16,1 2 0-16,-1 2 16 0,0-2-336 0,2 2-80 15,-1 2-16-15,2-4 0 0,1 3-160 0,2-1-48 16,1-1 0-16,1-1 0 0,2-2-208 0,2 0 0 16,-1-4 128-16,3-1-128 0,1-4 0 0,1 0 0 15,0-3 0-15,0-3 0 0,1 0 0 0,1-3 176 16,-1-1-176-16,1 0 160 0,1-3-160 0,-2 0 0 16,2 1 144-16,-1-7-144 0,1 2 0 0,-2-2 0 15,0-1 0-15,-1 2 0 0,1-4 0 0,-2 0 0 16,-1-1 0-16,1 3 0 0,-1-6 0 0,0 3 0 0,-1-1 0 15,-2 1 0-15,1-2 0 0,-1 2 0 0,-1 1 0 16,-1 4 0-16,-1 0 0 0,0 4 0 0,0 3 0 16,-1 1 0-16,1 2 0 0,0 2 0 15,0 2 0-15,1-1 0 0,0 2 0 0,0 1 0 0,1 3 0 0,0 2 0 16,2-2 0-16,-1 3 0 0,3 1 0 0,0 1 0 16,1 3 304-16,2-1-16 0,1 1 0 0,1-2 0 15,1 2-64-15,2-2-16 0,0 0 0 0,1-1 0 16,2 2-208-16,-1-2 0 0,1 0 0 0,1-1 0 15,-1 0 0-15,1-2 0 0,-3-1 0 0,0 2 0 16,-2-4 0-16,-1-2-192 0,-1 0 48 0,0-1 0 16,0-3-800-16,-1 0-144 0</inkml:trace>
  <inkml:trace contextRef="#ctx0" brushRef="#br0" timeOffset="-75633.88">32542 15576 911 0,'-3'-4'0'0,"0"1"0"0,1 2 0 0,2 1 0 0,0 0 3744 0,0 0 672 0,0 0 128 0,1 0 16 0,0 0-1360 0,-1 0-256 0,3 3-64 0,-3-3-16 16,0 0-384-16,0 0-80 0,5 29-16 0,-4-14 0 16,0 2-768-16,-1 4-144 0,1 3-48 0,1-1 0 15,0 5-848-15,0-2-192 0,0 2-16 0,0 1-16 16,-1-1-48-16,-1 0-16 0,2 1 0 0,-1-2 0 15,-1 0-128-15,0 0-32 0,-1 2 0 0,1-3 0 16,0 0-128-16,0-3 0 0,-2 0 0 0,2-2 0 16,0-4 0-16,-1-3 0 0,1 0 0 0,0-3 0 15,0-2 0-15,0 0-272 0,-1-5 64 0,0-1 16 16,1 1-1024 0,-3-7-192-16</inkml:trace>
  <inkml:trace contextRef="#ctx0" brushRef="#br0" timeOffset="-75402.01">32379 15929 39615 0,'-1'-6'1760'0,"2"1"352"0,2 1-1680 0,0-1-432 16,2 0 0-16,0 4 0 0,1-1 176 0,3-3-48 15,5-3-128-15,4-1 192 0,3 0 64 0,3-2 0 16,-2 0 0-16,-1 2 0 0,-2 3 192 0,-3 0 64 15,0 1 0-15,-2 2 0 0,1 2-240 0,-4-2-32 16,-1 2-16-16,-2 0 0 0,-1 1-224 0,-1 0-240 0,-2 0 48 0</inkml:trace>
  <inkml:trace contextRef="#ctx0" brushRef="#br0" timeOffset="-75114.44">32864 15405 31327 0,'-1'-1'2784'0,"1"1"-2224"16,0 2-560-16,0 1 0 0,1-2 1360 0,0 0 176 15,0 3 16-15,-1 2 16 0,2 1-656 0,-1 3-128 16,0 3-16-16,0 1-16 0,-1 0-48 0,0 1-16 16,1 0 0-16,-1-2 0 0,2 1-432 0,-1-3-64 15,0 0-32-15,2-1 0 0,-2-2-160 0,0-2 0 16,2-1 0-16,-2 0 0 16,-1-3-640-16,1 1-16 0,-1-2 0 0</inkml:trace>
  <inkml:trace contextRef="#ctx0" brushRef="#br0" timeOffset="-73034.94">31462 17025 28559 0,'-2'4'2544'0,"1"-2"-2032"0,1 2-512 0,1-4 0 0,1 2 1232 0,-1 1 160 0,0 3 16 0,0 0 16 0,2 6 208 0,-2 3 32 0,1 3 16 0,1-1 0 16,-2 1-912-16,0 1-192 15,2 1-48-15,-2 2 0 0,-1 0-256 0,1-1-48 16,-1 4-16-16,0-1 0 0,0-1-208 0,0-1 176 0,-1 1-176 0,0-1 160 15,-2 0-160-15,1-3 0 0,-1 3 0 0,0-5 0 16,0-1-192-16,1-5-64 0,-1-2 0 0,1-3-16 31,2-1-1088-31,-1-1-224 0</inkml:trace>
  <inkml:trace contextRef="#ctx0" brushRef="#br0" timeOffset="-72767.19">31465 16711 32255 0,'-1'0'1424'0,"-1"0"304"0,-1 1-1392 0,2 0-336 0,0 2 0 0,1-2 0 0,0 1 832 0,0 1 80 15,0 3 32-15,-3 1 0 0,1 3-784 0,-2 0-160 16,0 3 0-16,-1-2 0 0,2 0 496 0,-2 0 144 16,0-2 16-16,1-1 16 0,2 1-480 0,-1-3-192 15,2 2 128-15,0-6-11392 16,-1 2-2304-16</inkml:trace>
  <inkml:trace contextRef="#ctx0" brushRef="#br0" timeOffset="-72180.89">31891 16888 35007 0,'-4'1'1552'0,"0"-1"320"0,1 0-1488 0,1 0-384 0,1 0 0 0,1 0 0 0,0 0 624 0,-1 0 48 16,-2 0 16-16,-2 0 0 0,0 1-240 0,-1 2-32 16,-1-1-16-16,-2 2 0 0,2 1 176 0,-1 0 48 15,0 1 0-15,0 0 0 0,1-1-480 0,-2 4-144 16,1-1 0-16,-2 3 0 0,1 0 0 0,-1 2 0 15,3-2 0-15,-1 0 0 0,2 0 128 0,1-2-128 16,0 1 192-16,1-3-192 0,3 2 256 0,-1-3-64 16,2 0-16-16,0-1 0 0,1-2-176 0,0-1 0 15,2-2 144-15,-1 0-144 0,3 0 0 0,0-4 144 16,1-1-144-16,2 1 0 0,0-3 0 0,1 0 0 16,2 1 0-16,1-4 0 0,1 2 0 0,0 2 0 15,2 1-192-15,-1 2 48 0,1 0 16 0,-2 3 0 0,2 0 0 16,-1 3 0-16,-3 2 128 0,-1 2-192 0,-2 2 192 0,-3 2-192 15,-1 1 192-15,-1 3 0 0,-2-1 0 0,0 2 0 16,-1-3 0-16,0 2 0 0,0 1 128 0,-1-2-128 16,2 1 176-16,-2-2-48 0,-2 2 0 0,1-3 0 15,-1 2-128-15,0 0 0 0,-2-2 0 0,-1-1 128 16,-1 0 32-16,1 0 0 0,-2 0 0 0,-1 1 0 16,0-3-16-16,-1 1 0 0,0 2 0 0,1-3 0 15,-3 0 0-15,1-2 0 0,0 1 0 0,-1-2 0 16,1 0-144-16,-2-2 0 0,2 1 144 0,-1-5-144 15,1 1-160-15,0-2-96 0,1-2-32 0,0 1-12544 16,1 0-2512-16</inkml:trace>
  <inkml:trace contextRef="#ctx0" brushRef="#br0" timeOffset="-70719.08">31166 18102 17503 0,'0'0'1552'0,"0"0"-1232"0,0 0-320 0,0 0 0 0,0 1 144 0,0 0-16 0,-1 3-128 0,1-3 192 0,-1 3 1088 0,-1 2 224 0,1-2 32 0,0 3 16 0,0-3 208 0,1 1 32 16,-2 0 16-16,2 0 0 0,0 0-624 0,0 0-128 0,0 1-32 0,0-1 0 15,2 4 240-15,-2-1 32 16,0 1 16-16,1 0 0 0,-1 2-576 0,1 0-112 16,0 1-32-16,-1-1 0 0,2 2-400 0,-2 0-192 0,-2 1 160 0,2-2-160 15,0 1 0-15,-1-1 0 0,1 2 0 16,-1-1 0-16,1 0 0 0,-1 0 0 0,-1-2-144 0,2-1 144 31,-1-1-944-31,0 1-80 0,1-3-32 0,-1-1 0 16,1 1-1248-16,-2-3-256 0,2 1-64 0,0 0-11056 0</inkml:trace>
  <inkml:trace contextRef="#ctx0" brushRef="#br0" timeOffset="-69581.38">31125 17714 22111 0,'-1'2'1968'0,"1"-2"-1584"0,0 0-384 0,0 0 0 0,0 0 640 0,0 1 32 0,0 1 16 0,0 0 0 15,0-1 832-15,0 2 160 0,0-1 48 0,0-2 0 16,0 0 112-16,0 0 16 0,0 0 16 0,0 0 0 16,0 0-1360-16,0 0-256 0,0 0-64 0,0 0-16 31,0 0-944-31,0 0-176 0,0 0-32 0,0 0-16 15,0 0-928-15,0 0-192 0</inkml:trace>
  <inkml:trace contextRef="#ctx0" brushRef="#br0" timeOffset="-68734.61">31386 18077 28559 0,'-2'3'1264'0,"-1"-2"272"0,2 0-1232 0,0 2-304 0,1-2 0 0,0-1 0 0,1 0 624 0,-1 2 64 16,0 2 16-16,1 1 0 0,-1 1 976 0,0 0 208 15,0 4 32-15,0-4 16 0,0 6-848 0,0-5-192 16,1 4-16-16,-1-1-16 0,2 1-592 0,-2 0-112 16,1-2-32-16,-2 2 0 0,1-1-128 0,0 0 192 15,0-2-192-15,-2 1 192 0,2-1-192 0,-1-1 0 16,0 0 144-16,1-3-144 0,-1 0 0 0,-1 1 0 0,2-4 0 0,-1 0 128 16,1 2-128-16,0-3 0 0,-1 0 128 0,1 0-128 15,0 0 176-15,-1-3-48 0,1 2 0 0,0 0 0 16,0 1-128-16,0 0 192 0,0 0-192 0,0 0 192 15,3-26-192-15,-1 17 0 0,-1-2 0 0,0 0 0 16,0-4 0-16,2-2 0 0,-1-1 0 0,2 0 0 16,0-2 0-16,1 0 0 0,1 1-144 0,0-3 144 15,0 5 0-15,2-1 0 0,0-1 0 0,1 3 0 16,0-1 0-16,-2 3-128 0,1 3 128 0,-1 1 0 16,-1 3 0-16,0 0 0 0,0 4 0 0,-2 0 0 15,1 3 0-15,-1 0 0 0,0 0 0 0,-2 3 0 0,2 0 0 0,-1 1 0 16,1 4 0-16,1-1 0 0,0 3 0 0,-1-1 0 15,-1 4 0-15,0 2 0 0,-1 1 0 16,1 1 0-16,-2 3 0 0,0-3 0 0,-1 2 0 0,-1 0 144 16,1-2-144-16,0-2 128 0,-1 1-128 0,1-4 128 15,0 1-128-15,0-4 128 0,0-1 16 0,1-2 0 16,0-2 0-16,1 1 0 0,-1-5 0 0,1 0 0 16,1-3 0-16,0 1 0 0,0-2-16 0,1-1 0 15,-2-1 0-15,1-2 0 0,-1 0-128 0,2-1 0 16,-2-1 0-16,1-2 0 0,-1 1 0 0,-1-2 0 15,1-1-128-15,-1 0 128 0,0-2 0 0,-1 4 0 16,0-3 0-16,0 1 0 0,1 3 0 0,-1 1 0 16,3 3 0-16,-2-2 0 0,2 3-144 0,-1-2 144 15,1 2 0-15,0 0 0 0,2 1-240 0,1-1 64 0,-1-3 16 0,2 3 0 16,-1 1 160-16,-1-1 0 0,1 0 0 0,0 1 0 16,1 0 0-16,0 1 0 0,-1 4 0 0,0-4 0 15,0 6 0-15,-1 0 0 0,1 4 0 0,-1-1 0 16,1 5 0-16,-1 1 144 0,0 3-16 0,-1 0-128 15,0 5 256-15,-2-1-64 0,1-1-16 16,-2 0 0-16,0 1-176 0,-1 0 128 0,0-2-128 0,1 0 128 16,1 2-128-16,-1-5 0 0,0 2 0 0,-1-3 0 15,1 2 0-15,-1-3 0 0,2 0-160 0,-2-1 160 16,0 0-512 0,0-4 0-16,0 0 0 0,0-1 0 0,0-2-256 0,0-1-64 0,0-1-16 15,0-1-17456-15</inkml:trace>
  <inkml:trace contextRef="#ctx0" brushRef="#br0" timeOffset="-68084.36">31913 17881 35823 0,'-5'8'784'0,"1"-2"176"0,1 2 16 16,1-2 32-16,4 0-816 0,-1-5-192 0,0 3 0 0,0 4 0 0,2 4 464 0,-2 5 48 0,3 4 16 0,-2 6 0 0,1-2-112 0,-2 2-32 0,1 2 0 0,0-2 0 0,-2-1 64 0,0 1 0 16,1 0 0-16,-2-2 0 0,1 1-272 0,-2-2-48 0,2 3-128 0,-2-4 192 15,-2 0-64-15,2 0-128 0,-1-1 176 0,-1-3-176 16,2-1 224-16,0-1-64 0,0-3-16 0,0 0 0 15,1-3 32-15,-1-1 0 0,1-3 0 0,0-2 0 16,0-1-32-16,-1 0 0 0,0-2 0 0,1-1 0 16,-2-1 32-16,1-1 0 0,1-4 0 0,-1-1 0 15,1 0-48-15,0-5 0 0,0 0 0 0,-1-4 0 16,1-2 0-16,0-3-128 0,0-5 192 0,1-1-64 16,0-5-128-16,0-2 160 0,1-3-160 0,0-4 160 15,0-1-160-15,2 1 0 0,-1-5 0 0,1 4 0 16,0 3 0-16,1-3 0 0,1 2 0 0,1 2 0 15,2 4 0-15,0 0 0 0,0 6 0 0,2 2 0 0,1 3-192 16,0 1 48-16,3 2 0 0,-1 2 0 0,2 3 144 16,0 2 0-16,1 1 0 0,0 3-128 0,1-1-144 0,1 1-32 15,-4 3 0-15,1 4 0 0,-2-3 112 0,-2 4 32 16,1 4 0-16,-2 0 0 0,-1 3-48 0,-2 4-16 16,-1 3 0-16,-3 4 0 0,-1 2-16 0,-1 2 0 15,-2-2 0-15,-1 2 0 0,-2 1 240 0,-1 0 0 16,0-1 0-16,1 1 160 0,-2-1-32 0,0 0 0 15,0-2 0-15,1 0 0 0,0-7 160 0,-1 2 32 16,1-1 0-16,0-4 0 0,-1 0 64 0,1-2 32 16,-1 1 0-16,-2-3 0 0,1 2-32 0,-1-2-16 15,0-1 0-15,0-2 0 0,0 4-368 0,-2-6 144 16,1 2-144-16,-1-3 0 0,2 3 0 0,-2-2 0 16,0 2 0-16,-1-2 0 15,0 0-320-15,-1 3-128 0,1-3-32 0,0 4 0 16,1 0-240-16,0 0-48 0,3-3-16 0,-1 2-11760 0,5-1-2336 0</inkml:trace>
  <inkml:trace contextRef="#ctx0" brushRef="#br0" timeOffset="-67599.31">32276 17730 24239 0,'4'-5'528'16,"-3"1"112"-16,-1 2 32 0,0 0 16 0,0 2-560 0,0 0-128 0,2 0 0 0,-2 2 0 0,-2 0 1760 0,1-2 320 0,-1 4 64 0,2-4 16 0,0 0-144 0,-13 20-32 0,8-12 0 0,0 2 0 0,-1 0-1008 0,0 1-208 0,0 3-32 0,1 1-16 0,0-2-336 0,0 2-64 15,0 2 0-15,1 1-16 0,1-1-64 0,0 0-16 16,1 2 0-16,2 1 0 0,0-3-224 0,-1-2 0 15,2 3 0-15,0-4 0 0,0 1 0 0,0-3 0 16,2-3 0-16,1 1 0 0,1-4 128 0,0 0-128 16,1-1 0-16,0-1 144 0,1-4-16 0,2-3 0 15,1 1 0-15,0-3 0 0,1-3-128 0,1 0 0 16,1-3-192-16,-1-2 192 0,-1 0-192 0,0-1 192 16,-1-1-192-16,0-1 192 0,0-1 0 0,-3-1 0 0,0 2 0 15,-3 2 0-15,-1-1 0 0,-2 1-144 0,0 0 144 16,-2 0 0-16,-1 0 0 0,-2 2 176 0,-1-3 0 0,-1 1 0 15,0 3 112-15,-2-2 32 0,1 0 0 0,-2 2 0 16,1 2-160-16,-2-2-32 0,1 3 0 0,0 1 0 16,-1 5-128-16,2-2 0 0,2 3 0 0,-1 1 128 15,2 0-128-15,2 0-144 0,0 0 144 0,2 0-208 32,1 0-224-32,0 0-32 0,1-2-16 0,1 2 0 0,0 0-288 15,2 0-48-15,-1 2-16 0,2 0 0 0,0 2-1376 16,3 1-288-16,0-2-48 0,1 2-13008 0</inkml:trace>
  <inkml:trace contextRef="#ctx0" brushRef="#br0" timeOffset="-67184.5">32570 17972 35935 0,'-5'6'1600'0,"0"-1"320"0,1 0-1536 0,1-1-384 0,3-2 0 0,0-2 0 0,0 0 160 0,0 2-32 0,-1-1-128 0,0 3 192 0,-1-3 448 0,-1 0 64 15,1-1 32-15,0-1 0 0,2 1 0 0,0 0 0 0,0 0 0 0,-7-22 0 16,6 14-128-16,-1-4-32 15,1-2 0-15,-1-1 0 0,0-1-80 0,1-1-32 0,-1-3 0 16,-1 0 0-16,2 1-16 0,-1-1-16 0,-1-1 0 0,1-2 0 16,-1 4-144-16,2-4-32 15,0 2 0-15,-1 3 0 0,2-2-256 0,2 0 0 0,-1 3 0 0,1 1 0 16,1 2 0-16,-1-1 0 0,2 3 0 0,2 0 0 16,2 1 0-16,-2-1 0 0,1 1 0 0,1 3 0 15,2-1-432 1,-1-1-32-16,0 4-16 0,-1 0 0 0,0 0-224 0,1 1-64 15,0-2 0-15,-1 2 0 0,0 4-704 0,-1-2-160 0,0 1-32 16</inkml:trace>
  <inkml:trace contextRef="#ctx0" brushRef="#br0" timeOffset="-66862.45">32811 17145 39615 0,'0'5'1760'0,"1"-2"352"0,0 4-1680 0,2-2-432 16,0-2 0-16,-1 0 0 0,0 3 288 0,2 4-32 0,-1 3 0 0,4 8 0 15,-1 5 384-15,0 5 64 0,0-1 0 0,-1 3 16 16,0 1-80-16,-1 0 0 0,1 0-16 0,-2 0 0 16,0 4-480-16,-2-1-144 0,0 2 0 0,-2-3 0 15,-1 2 0-15,-1-3 0 0,-1 0 0 0,1-3 0 16,-1-3-240-16,-1-1-48 0,1-5-16 0,3-1 0 31,-3-3-368-31,1-3-80 0,-1-2-16 0</inkml:trace>
  <inkml:trace contextRef="#ctx0" brushRef="#br0" timeOffset="-66677.69">32675 17670 34095 0,'-2'-3'3024'0,"2"0"-2416"16,3-1-480-16,1 1-128 0,-1-1 640 0,2-1 128 15,1-1 0-15,4-8 16 16,5-1-1344-16,2-4-272 0,2-1-48 0,1 0-16 0,-2 5 896 0,1-1 0 15,-2 4 128-15,-1 2 0 0,0 0-304 0,-1 3-64 16,-1 0-16-16</inkml:trace>
  <inkml:trace contextRef="#ctx0" brushRef="#br0" timeOffset="-66217.11">33146 17463 34095 0,'-5'3'1504'0,"1"0"320"0,2-1-1456 0,0-2-368 0,1 3 0 0,0 0 0 31,0-1-464-31,-2 3-176 0,0 0-16 0,-5 6-16 0,-1 0 2112 0,0 6 416 0,-4 0 96 0,1 3 16 16,-1 1-1072-16,2 2-224 0,1-4-32 0,1 1-16 15,0 2-496-15,1-3-128 0,1 2 0 0,2-3 0 16,0 0 0-16,3-2 0 0,-1 0 0 0,3-5 0 15,0-1 160-15,1-1-32 0,2-3-128 0,1-1 192 16,2 0-64-16,0-4 0 0,3-1-128 0,1-1 192 16,-1-3-192-16,3-2 0 0,0 0 0 0,-1-1 0 0,0-2-144 15,0-1-32-15,0 1 0 0,-1-5 0 0,0 1-64 16,0 0-16-16,0-4 0 0,-3 1 0 0,1 4-48 16,-3-4-16-16,-2 3 0 0,0 0 0 0,-2 3 320 0,-1-1 0 15,-2-1 0-15,-1 1 0 0,-2 1 0 0,0 3 192 16,0-3-48-16,-1 3-16 0,1-1 112 0,0 5 16 15,0-2 0-15,2 5 0 0,-1-3-80 0,2 3-16 16,-1 3 0-16,1-3 0 0,2 2 176 0,-2 1 48 16,4 3 0-16,-1-1 0 0,0 1-144 0,2 3-32 15,0 0 0-15,1 4 0 0,1 2-32 0,0-2-16 16,1 5 0-16,0 1 0 0,2 5-160 0,0-4 0 16,0 2 0-16,-1-1 0 0,2 0 0 0,-2-4 0 15,-1 2 0-15,2-3 0 16,-2 0-480-16,-1-6 32 0,0 1 0 0</inkml:trace>
  <inkml:trace contextRef="#ctx0" brushRef="#br0" timeOffset="-65717.56">33272 17523 21183 0,'2'0'1888'0,"1"1"-1504"0,-1 1-384 0,1 0 0 0,-1-2 224 0,1 3-32 0,-1 2 0 0,4 1 0 15,2 5 1792-15,0 4 336 0,0 2 80 0,-1 3 16 16,-1 1 192-16,-2 2 32 0,1 2 16 0,-2 0 0 0,-1-3-1568 0,1 2-320 16,-1-6-64-16,0 1-16 0,0-3-128 0,0-4-32 15,1 2 0-15,-2-6 0 0,0 1-304 0,0-3-64 16,-1-3-16-16,0 0 0 0,2-1-144 0,-2-1 0 15,-2-1 0-15,2-1 0 0,0-2 0 0,-1-1 0 16,0 2 0-16,0-7 0 0,-1 2 0 0,2-4 0 16,0-2 0-16,-1-4 0 0,1-5 0 0,-1-3 0 15,2-5 0-15,-1-1-176 0,0-2-32 0,0-2-16 16,0 0 0-16,0 0 0 0,1 3 48 0,2 5 16 16,1 3 0-16,1 4 0 0,1 7 0 0,0 0 0 15,0 3 0-15,0 6 0 0,0 1 160 0,1 1 0 16,-1 0 0-16,0 4 0 0,0 0 0 0,2-1 0 15,-1 4 0-15,-1-2 0 0,2 0 0 0,-1 2 0 16,0 2 0-16,1-2-128 0,-1 1 128 0,2 2-128 0,0 2 128 0,-1 1-128 16,2 3 128-16,1 2 0 15,-1 4-144-15,0 1 144 0,0 5 0 0,-3 1 0 0,2 1 0 0,-3 1 0 16,2-1 0-16,-2-3 0 0,0 2 0 16,-1-2 0-16,-1-3 0 0,-1-2-272 0,1-3 64 0,-1-3 16 31,-1-2-592-31,1 2-112 0,-1-2-32 0</inkml:trace>
  <inkml:trace contextRef="#ctx0" brushRef="#br0" timeOffset="-65348.95">33618 16881 34095 0,'-4'9'1504'0,"2"-2"320"0,-1 0-1456 0,2-1-368 0,2-1 0 0,1-2 0 0,-1 5 496 0,1 3 16 0,1 8 16 0,-1 8 0 0,1 4 752 0,1 6 128 15,-2 0 48-15,2 1 0 0,-1 1-240 0,0 0-32 0,2-2-16 0,-1-2 0 16,-1-2-496-16,2-1-96 0,0-1-32 0,0-2 0 16,-1-3-336-16,1 2-64 0,0 6-16 0,1 0 0 15,1 0-128-15,-1-6-176 0,3-4 48 0,0-2 0 16,-2-5 128-16,1 0-192 0,2-3 192 0,-3 0-192 31,0-4-464-31,-2-1-112 0,0 0 0 0,-1-3-16 16,-2-3-336-16,1 0-64 0</inkml:trace>
  <inkml:trace contextRef="#ctx0" brushRef="#br0" timeOffset="-65100.89">33429 17244 1839 0,'0'1'160'0,"0"0"-160"0,1 3 0 0,2-4 0 0,-1 1 8368 0,1-1 1632 16,0 0 336-16,2 1 64 0,4-1-7456 0,3 0-1472 15,3 0-320-15,4-2-48 0,0-3 144 0,0-1 32 16,2-5 0-16,0-4 0 0,3-1-576 0,0-2-96 16,3 0-32-16,1-1 0 0,-2 0-576 0,0-4-160 15,2-3-16-15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17:41.3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19406 11179 22111 0,'-1'-1'1968'0,"1"0"-1584"0,1-1-384 0,-1 0 0 0,2 2 320 0,-1-1-32 0,0 0 0 0,2-4 0 0,2-1-544 0,0-1-96 16,-1-1-32-16,1 2 0 15,-1 3-128-15,0-2-48 0,-2 3 0 0,1 2 0 0,-2 0 560 0,-1 2 0 0,0 4 0 0,-1-1 0 16,0 3 768-16,-1-1 176 0,1 2 16 0,0-2 16 16,0 2 256-16,1-3 48 0,0 0 16 0,0-1 0 15,0 1-144-15,1 1-16 0,0 0-16 0,0-1 0 16,2 0-608-16,-1 2-128 0,2-2-32 0,1 1 0 16,0 1-144-16,1-1-16 0,1 4-16 0,1-2 0 15,2 1-176-15,0 2 0 0,2 3 0 0,0 2 0 16,2-3 0-16,0 2 0 0,0 3 0 0,1-2 0 15,0 0-256-15,-3 1 64 0,1-2 0 0,-5-1 16 16,0-3-144-16,-2 4-16 0,-3-2-16 0,-2 0 0 0,-1 0 352 0,-4 1 240 16,-1 1-48-16,-1-4 0 0,-4 1 144 0,-1-2 32 15,0-1 0-15,-3-4 0 0,1-1-368 0,-2-1-160 16,-1-2 16-16,-2-1-9824 16,2 0-1952-16</inkml:trace>
  <inkml:trace contextRef="#ctx0" brushRef="#br0" timeOffset="14818.01">19246 13177 14735 0,'0'-4'1312'0,"0"3"-1056"0,0-1-256 0,0 2 0 0,0 0 0 0,0 0-272 0,-2-2 48 0,1-1 16 15,0 1-240-15,-1-1-64 0,0 2 0 0,-1-2 0 0,-1 1 944 0,1 2 176 16,0 2 32-16,-1-2 16 0,-1 1 704 0,1-1 144 15,-1 0 32-15,0-1 0 0,2-1 320 0,-2 2 80 16,1-1 16-16,-1 1 0 0,0 0-528 0,-1 0-96 16,1 1-32-16,-2-1 0 0,0 2-784 0,-1-1-176 15,0 1-16-15,0-2-16 0,-1 3-304 0,-2 0 0 16,1 2 0-16,-2 2 0 0,-1-1 480 0,0 0 32 0,-1 0 16 16,-1 0 0-16,-1 4 400 0,-1-2 80 0,0 0 16 15,-2 3 0-15,2-3-368 0,-1-1-64 0,2 2-16 0,1-4 0 16,3 1-576-16,0 0 0 0,-1-1 0 0,1 1 0 15,0 1 0-15,0-1 0 0,4 0 0 0,0 0 128 16,2 3-128-16,0-3 0 0,2 0 0 0,-1-1 0 16,2 1 0-16,0 2 0 0,1-2 0 0,1 0 0 15,2 0 0-15,0-2 0 0,1 0 0 0,3-2 0 16,0 2 160-16,3-4 16 0,-1 0 0 0,3 0 0 16,1-4-176-16,2 2 0 0,0-1 0 0,2 1 0 15,0-2 0-15,0 1 128 0,0-1-128 0,2 0 0 0,0-1 0 16,2 1 128-16,-1-1-128 0,-2 3 0 15,-1-1 0-15,0 2 0 0,0 1 0 0,-3 1 0 0,1 4 128 16,-2-2-128-16,0 0 128 0,-1 2-128 0,0 2 0 0,-2-1 0 16,1 1 0-16,-2 2 0 0,1-1 128 0,-1 1-128 15,1 2 128-15,-2-2-128 0,-1 1 144 0,0 0-144 16,0-3 160-16,-2 3-160 0,-1-1 176 0,-2-2-176 16,0 0 192-16,-3 0-192 0,1-1 192 0,-2 0-192 15,0 0 192-15,-2 3-192 0,-1 2 192 0,-2-2-64 16,0 2 0-16,-1 0-128 0,1 0 192 0,-1 1-64 15,0 2 0-15,1-3-128 0,-1 0 0 0,2 2 0 16,1 0 0-16,1 1 0 0,-1-2 0 0,1 1 0 16,-2-1 0-16,1-2 0 0,-2 0 0 0,0 0 0 15,1-3 0-15,-3 0 0 0,1 0 0 0,-3-1 0 16,0-2 0-16,-2 0 0 0,-1-2 256 0,-1-1-48 0,-1 0-16 16,0 2 0-16,-2-3-48 0,0 0-16 0,2 0 0 15,-3 0 0-15,0-3-128 0,-2 2 0 16,0 0 0-16,-1-1 0 15,1 4-384-15,1-2-64 0,2 1-16 0,0 3 0 16,4 1-288-16,-1-2-48 0,0 5-16 0,3-2-11456 0,0 0-2288 0</inkml:trace>
  <inkml:trace contextRef="#ctx0" brushRef="#br0" timeOffset="22601.48">31375 15714 5519 0,'-1'-1'496'0,"0"0"-496"0,1-1 0 0,0 2 0 0,0 0 1456 0,0-2 192 0,1 1 32 0,-1-2 16 0,0-2-32 0,1 0-16 0,0 0 0 0,0-1 0 0,1 2-1264 0,-2 1-240 15,0-1-144-15,0 0 160 0,0 2-160 0,-2 1 0 16,1-2 144-16,-1 2-144 0,-1 0 1248 0,1 1 176 15,-1 0 48-15,1 0 0 0,-2 0 384 0,2 1 64 16,-1 0 32-16,1 2 0 0,1-2-416 0,-1 4-64 16,1-4-32-16,0 3 0 0,0-2-368 0,1 2-80 15,-2-2-16-15,1 2 0 0,1-1-448 0,-1 2-80 0,1-1-32 0,-1 3 0 16,1 0-192-16,-2 0-32 16,0 2-16-16,1 1 0 0,-3 2 16 0,0 3 0 15,-1 0 0-15,0 1 0 0,-1 4 64 0,-1 0 32 0,-1 3 0 0,0 2 0 16,-1-2-32-16,0 0 0 0,1 0 0 0,-1-3 0 15,2 1-256-15,-1 0 160 0,2-4-160 0,0-3 128 16,1 1-128-16,1-7 0 0,2 1 0 0,-1-4 0 16,3-2-512-1,3-5-48-15,-1-1 0 0,3-6-18416 0</inkml:trace>
  <inkml:trace contextRef="#ctx0" brushRef="#br0" timeOffset="27769.39">32989 15388 11055 0,'-2'1'976'0,"2"-1"-784"0,0-1-192 0,2-1 0 0,-1 0 0 0,0 1 176 0,-1-1-176 0,1-3 160 0,2 1-160 0,-1-1 0 0,0-2-192 0,0 1 192 0,-1 0 176 0,1 1 144 0,-1 0 48 0,-1 0 0 16,0 1 368-16,0 1 80 15,-1 2 16-15,1-2 0 0,-2 2 416 0,0 0 96 0,1 1 0 0,-1-2 16 16,1 2-80-16,0 0-32 0,0 0 0 16,1 0 0-16,0-2-384 0,0 2-80 0,0 0-16 0,0 0 0 15,0 0-32-15,0 0-16 0,0 0 0 0,0 0 0 16,13-19-16-16,-10 16-16 0,-1-1 0 0,1-2 0 15,-1 2-160-15,-1 0-16 0,1 1-16 0,-2 0 0 16,0 2 48-16,-2 0 16 0,0 1 0 0,-2 0 0 16,0 0-48-16,1 0 0 0,-1 2 0 0,-1 1 0 15,1-1 112-15,-1 2 16 0,3-3 0 0,0 0 0 16,-1 2-320-16,2-1-48 0,1 2-16 0,0-4 0 16,2 2-256-16,1 2 0 0,2-4 0 0,0 1 0 15,1 3 160-15,0-3-32 0,0 2 0 0,2 0 0 0,-1 1 0 0,-1 2 0 16,0 1 0-16,1 1 0 0,-2 2 0 0,-1 0 0 15,1 1 0-15,-1 3 0 0,1 1-128 0,-1 1 0 16,0-2 0-16,-2 4 0 16,0-1 176-16,0-1 0 0,0-1 0 0,-1-1 0 0,1 0-176 0,-1-2 0 15,1-4 0-15,0 2 0 0,-1-4 0 0,0-1 0 16,0-2 0-16,1-1 0 16,-1-2-944-16,-1-4-64 0,1 2-16 0,0-3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18:27.3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15438 9984 10127 0,'-2'0'896'0,"1"0"-704"0,-1 0-192 0,2 0 0 0,0 1 704 0,-1 0 128 0,-1 2 0 0,-2-2 16 0,-1 1-592 0,0 2-128 15,-1 1-128-15,1-3 176 16,-1 2-176-16,1 1 0 0,0-2 0 0,0 0 0 0,0-1 0 0,1 1 208 16,2-2-16-16,1 2-16 0,-1-1 976 0,2-2 192 15,2 2 32-15,-1-1 16 0,3-1-208 0,-1 2-32 16,2-2-16-16,1 0 0 0,2-2-432 0,0 1-96 16,5-1-16-16,-1 2 0 0,1-3-272 0,-1 1-64 15,1 1-16-15,1 1 0 0,1 0 80 0,1-2 0 0,0 2 16 0,1 2 0 16,1-2 416-16,-1 1 80 0,2 2 0 0,-1-1 16 15,4 1-160-15,1-3-48 0,-2 0 0 0,1 0 0 16,3-1-112-16,1-1-16 0,3-3-16 0,2 2 0 16,0 0-48-16,3-3-16 0,1 0 0 0,4 1 0 15,-1 1-240-15,2-1-32 0,-2 3-16 0,-1 1 0 16,0-3 48-16,0 0 0 0,2 0 0 0,-2 0 0 16,-1 0 112-16,1 1 16 0,1-2 16 0,2 4 0 15,-1-3-80-15,-1 3-32 0,-3 1 0 0,3-2 0 16,2 4 32-16,0-4 16 0,-1 1 0 0,1-2 0 15,-1-2-272-15,3 0 160 0,2-1-160 0,-2 1 128 0,0 0 0 16,1 0 0-16,1 3 0 0,0-1 0 0,-1 2-128 0,-2 0 0 16,1-1 0-16,-3 2 0 0,0 0 0 15,-2 0 0-15,0 2 0 0,0 0 0 0,-1 1 0 16,2 2 0-16,3-2 0 0,1 5 0 0,0-1 0 0,-1 3 160 16,0-3-160-16,-2 3 160 0,1-2-160 0,-1-2 0 15,1 0 0-15,0-2 0 0,2-2 0 0,2 1 0 16,2-3 0-16,0 0 0 0,2-3 0 0,-1 2 0 15,1 0 0-15,-1-5 0 0,0 1 0 0,-1 0 0 16,0 0 0-16,-1 0 0 0,0 2 0 0,-1 3 0 16,2 0 0-16,-1 0 0 0,-1 2 0 0,-1 1 0 15,-1-3 0-15,-1 2 0 0,1-2 0 0,0 0 0 16,0 0 0-16,0 0 0 0,-1 1 0 0,3 3 0 16,0-4 0-16,-1 2 0 0,-1 2 0 0,-3-2 0 0,-2 1 0 15,-3-3 0-15,-3 0 0 0,3-3 0 0,3-1 0 0,0 1 0 16,0 2 0-16,-1-4 0 0,-2 3 0 0,-1 0 0 15,-4 1 0-15,0 1 0 0,-3 0 0 0,-3 0 0 16,1 1-336-16,-3 1 0 0,-2 0 0 0,-1 3-11648 16,-1-1-2336-1</inkml:trace>
  <inkml:trace contextRef="#ctx0" brushRef="#br0" timeOffset="1723.74">580 10002 31327 0,'-4'0'2784'0,"3"-1"-2224"0,2 1-560 0,3-2 0 0,0-1 304 0,-1 2-48 0,2-4-16 0,3 0 0 16,3-3-432-16,1 0-96 0,1 0-16 0,0 2 0 16,0 0 304-16,-1 1 0 0,2-1 0 0,-1 2 0 15,2 2 0-15,-1-1 0 0,2 3 0 0,0 0 0 16,0 3-128-16,0-2 128 0,0 0-192 0,1 3 192 16,-1-4 0-16,2 1 0 0,0 0 0 0,1 1 0 15,2 0 0-15,0-4 0 0,4 0 0 0,0 0 144 16,4-3 480-16,-1 0 80 0,3-1 32 0,0 0 0 15,-2-1-288-15,3-1-64 0,2 2-16 0,1-1 0 16,-2 3-208-16,1 1-32 0,2-1-128 0,0 3 192 16,1 1 16-16,-2 1 0 0,1 3 0 0,-2-1 0 15,-2 0 144-15,-1-2 32 0,0 1 0 0,0 0 0 0,-4-2-80 16,1-2-16-16,1 2 0 0,0-3 0 16,0 3-80-16,0-3-16 0,1-2 0 0,1-2 0 0,0 1-64 0,0-1 0 15,1 1-128-15,-1-2 192 0,0 0 0 0,0 1 0 16,-2-1 0-16,1-1 0 0,0 0 0 0,1 2-16 15,-2 1 0-15,2 0 0 0,0 1-48 0,-1-2-128 16,1 5 192-16,-3 1-64 0,-2 2-128 0,0 1 0 16,0 1 0-16,0 1 0 0,0 1 0 0,-1-2 192 15,0 1-192-15,-2 0 192 0,2-4-16 0,-3 0 0 16,2 1 0-16,-1 0 0 0,1-2-48 0,0 1-128 16,2-1 192-16,0 1-64 0,1-3 0 0,1 1 0 15,0-2 0-15,1 2 0 0,-1-2-128 0,-1 3 0 16,2-4 0-16,-3 1 0 0,0 0 0 0,-2 1 0 0,1 1 0 15,0 0 0-15,-3 2 0 0,0 0 0 16,0 2 0-16,1 1 0 0,-1 2 0 0,2 0 0 0,-2 2 0 16,1 2 0-16,3-2 128 0,1 3 0 0,4-4 0 15,1 2 0-15,2 0-128 0,-2-5 0 0,1 2 0 16,1-4 0-16,-1 1 0 0,-2-2 0 0,-1 0 0 0,1-2 0 16,0-2 0-16,1 1 0 0,0-2 0 0,-1 2-176 15,-1-1 176-15,0 3 0 0,3-3 128 0,-1 4-128 16,0 4 0-16,0-1 0 0,-2 2 0 0,1 0 0 15,0 4 0-15,-2-2 0 0,2 0 0 0,-1 2 0 16,1-3 0-16,1-4 0 0,1 2 0 0,2-4-192 16,1-4 192-16,0 2 0 0,1-3 160 0,1 0-160 15,5-1 192-15,1-3-48 0,-1 1-16 0,-1-4 0 16,1 1-128-16,0-1 0 0,1 1 0 0,-1 0 0 0,2 1 0 0,-1 2 0 16,-2 0 0-16,0 4 0 0,-1 0 0 15,-3 3 0-15,-1 1 0 0,-1 5 0 0,-1 1-160 0,1 3-64 16,-2 2-16-16,2 4 0 15,-2 2-320 1,1 5-64-16,4 7-16 0,2 10-17968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6T15:50:05.2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13248 7424 43311 0,'-2'-5'3840'0,"2"2"-3072"0,1 0-608 0,2 2-160 0,0 1-464 0,2-4-128 0,4-1-32 0,3-2 0 0,7-2 448 0,7-4 176 0,8-2-128 0,7 1 128 0,5 2 0 0,2-1 0 0,5 1 0 0,1-1-128 0,-2 0 128 0,-2 4 0 0,0 0 0 16,-1 2 0-16,-1 1 0 0,-2 3 0 0,-3 0 0 16,-1 3 0-16,0 0 192 0,-2 0 0 0,-3 3 16 0,-5 0 0 15,-3 1-80-15,-6 2-128 16,-4 3 176-16,-6-2-176 0,-3 4 0 0,-5-1 0 15,-4 0 0-15,-4 2 0 0,-5 1 0 0,-2-1 0 16,-3 2 0-16,-3-4 0 0,-4 5 0 0,-2-6-144 16,-3 4 144-16,-1-3-128 0,0 0 128 0,-1-2 0 15,2 2 0-15,-1-1 0 0,-1-2 0 0,2 3 0 16,2-1 0-16,0 1 0 0,5 2 0 0,3-2 0 0,4 0 0 0,2 1 0 16,3-1 0-16,4 0 0 15,2 2 0-15,3 0 0 0,2 1 0 0,4-1-208 0,2 2 80 16,1-2 128-16,2 2-256 0,3 1 64 0,3-3 0 0,0 0 16 15,1-1 32-15,0 1 0 16,1 0 0-16,-1-2 0 0,0 0 144 0,-2-2 0 16,-2 4 0-16,-2-1 0 0,-3-1 0 0,-3 2 0 0,0-1 0 0,-4 0-128 15,-2 2 128-15,0-4 0 0,-3 4 0 0,-1-3 0 16,-2 0 192-16,-1 2 32 0,1 0 0 16,-4 1 0-16,1 0-80 0,-2 2-16 0,-2 2 0 15,-3 1 0-15,0-1-128 0,-2 2 128 0,0-1-128 0,-1 1 128 16,-4 3-128-16,-2-2 0 0,1-2 0 0,0-2 0 0,-1 0 0 15,-2 1 0-15,-2-3 128 0,0-1-128 0,-1-1 0 0,-1-2 0 16,-1-3 0-16,-1 2 0 0,1-5 0 16,-1-1-192-16,0 2 0 0,1-5 16 15,0 0-1440-15,2-2-304 0,1-2-48 0,1 1-14240 16</inkml:trace>
  <inkml:trace contextRef="#ctx0" brushRef="#br0" timeOffset="329.34">15499 7606 41471 0,'-22'5'1840'0,"3"-1"368"0,-1 4-1760 0,7-1-448 0,4 0 0 0,3-3 0 0,-3 4 0 0,-6 5 0 0,-11 12-224 0,-12 4 80 15,-5 10-208-15,-4 0-32 0,0 1-16 0,0-3 0 0,1 0 80 0,2-1 0 0,3-5 16 0,-1 1 0 0,-4 5 48 0,1-2 0 0,5-3 0 0,1 0 0 0,5-6-688 0,3-1-128 0,5-1-16 0,4-5-16 0</inkml:trace>
  <inkml:trace contextRef="#ctx0" brushRef="#br0" timeOffset="540.08">14780 7862 41471 0,'4'3'3680'0,"0"0"-2944"0,1 2-592 0,0 1-144 16,0-1 720-16,0 0 112 16,2 1 32-16,5 7 0 0,8 3-672 0,9 6-192 15,5 7 0-15,5-1 128 0,1 4-128 0,0-3 0 16,-2 3 0-16,-2-1-128 16,-1 0-320-16,-4-2-48 0,-3 3-16 0,-2 2 0 15,-2 1-256-15,-2-3-48 0,-2-1-16 0,-3-3-17296 0</inkml:trace>
  <inkml:trace contextRef="#ctx0" brushRef="#br0" timeOffset="1156.79">15945 7406 41471 0,'-15'-13'3680'0,"3"4"-2944"0,1 2-592 0,4 1-144 0,3 6 1152 0,3-2 192 16,1 0 32-16,-2 0 16 16,0-2-1520-16,1-4-320 0,2 0-48 0,6 0-16 0,4-1 112 0,4 1 16 15,4 0 0-15,3 2 0 0,2 2 384 0,0 0 0 16,4 1 0-16,-1 3 0 0,1 0 0 0,-1 1-128 15,2 2 128-15,-2 2 0 0,0 2 0 0,0-1 0 16,-1 0 0-16,-1 1-128 0,-3 2 128 0,1-3 0 16,0 4 0-16,-2 0 0 0,-1-1 0 0,-1 2-160 15,-1 0 160-15,-2 0-160 0,-2 4-176 0,-4-3-48 16,-2 2 0-16,-4 1 0 0,-3-2 112 0,-3 2 16 16,-4-3 0-16,-3 5 0 15,-5-5-224-15,-3 4-32 0,-2-2-16 0,-3-2 0 0,-4 3 384 16,-1-5 144-16,1 0 0 0,0-2-144 0,0-2 448 0,3 1 80 0,2 0 32 0,2-3 0 15,4 1-272-15,2-2-144 0,4 1 160 16,3-1-160-16,3-1 0 0,3-1-160 0,4 2 0 16,2 0 0-1,4 0-576-15,2 1-112 0,3-1-32 0,3 4 0 16,1 1-64-16,4 0-16 0,-1 3 0 0,3 2 0 0,1 3 560 0,-2 3 96 0,1 0 32 0,-1-1 0 16,-3 2 272-16,-2-2 0 0,0 5 0 0,-3-4 0 0,-1 4 0 15,-4-2 176-15,0 1-32 0,-2 0 0 0,-3-2 784 0,-1 1 160 16,-1-1 16-16,-3 1 16 15,-2-1-64-15,-1 2-16 0,-1-1 0 0,-2-1 0 0,0-2-464 0,-3 0-112 16,0 3-16 0,-3-3 0-16,-1-1-112 0,-1 1-16 0,-5-2-16 0,0 0 0 0,-2-2-48 0,-3 0 0 15,-2 0 0-15,-2-2 0 16,0 1-80-16,-2-3-32 0,-2-2 0 0,-2 2 0 0,-1-6-144 0,3-2 0 16,2-2 0-16,0-6-19760 15</inkml:trace>
  <inkml:trace contextRef="#ctx0" brushRef="#br0" timeOffset="52215.25">23587 7318 2751 0,'-2'-4'256'0,"-2"1"-256"0,0-2 0 0,3 3 0 0,0 0 4176 0,1 2 800 0,0 0 144 15,-1 0 48-15,-1-3-1568 0,1 2-304 0,0-1-64 0,1 2-16 0,0 2-1472 0,2 2-288 0,1 2-64 0,2 0-16 0,0 4-560 0,1 3-112 0,1 3-32 0,2 2 0 0,1 4-320 0,1 3-64 0,1 5-16 0,2 7 0 0,0 4-144 0,0 3-128 16,3 3 192-16,-3 4-192 16,1 0 0-16,-1-3 0 0,-1-1 0 15,0-6 0-15,-3-1 0 0,0-1 0 0,-2 2 0 16,1 3 0-16,0-3 144 0,-1 3-144 0,0 1 0 16,0-4 144-16,0-3 48 0,-1-7 0 0,2-2 0 0,-1-6 0 15,1-2 160-15,0-7 32 0,1-2 16 0,-2-3 0 0,3-3 48 0,-1-2 0 16,0-2 0-16,1-4 0 15,0-2-64-15,2-5 0 0,-1-4 0 0,1-2 0 0,0-4 32 0,1-3 0 16,-2-2 0-16,2-4 0 16,1-7-160-16,1-5-16 0,0-7-16 0,0-8 0 0,0-2-80 15,0-2-16-15,0-2 0 16,-1-2 0-16,0 0-128 0,-1-6 0 0,1 0 0 0,0-2 128 16,0 4-128-16,1 2 0 0,0 4 0 0,-1 8 0 0,-1 2-336 0,-2 7 0 0,2 6 0 15,-5 3 0 1,1 4-336-16,0 5-64 0,-2 4-16 0,-1 4 0 15,-1 7-160-15,-1 5-48 0</inkml:trace>
  <inkml:trace contextRef="#ctx0" brushRef="#br0" timeOffset="60540.24">31348 1032 25791 0,'-3'-6'2304'0,"1"2"-1856"16,1 3-448-16,-1 1 0 0,1 1 704 0,0-1 64 0,-2 0 0 0,0-1 0 0,-3 0 512 0,-3 1 96 0,0 1 32 0,1 4 0 0,-4-1-416 0,3 5-80 0,0 0-16 0,-2 1 0 0,0 5-352 0,-3 1-80 15,-1 4-16-15,-2 1 0 16,-2 5-320-16,-3 5-128 0,0 1 0 0,-4 6 0 0,-1 1 0 0,-2 4 0 16,-3 3 0-16,-3 0 0 0,0 4 0 15,-4 1 0-15,-2 3 0 0,-3 3 0 16,-3 0 0-16,-3-2 0 0,1-2 0 0,-2-3 0 0,-1 0 0 15,-2-2 0-15,0-1 0 0,-2 0 0 0,2-2 208 0,2-5 160 16,1-1 16-16,3-5 16 0,3-1-80 0,1-9-32 16,3-1 0-16,0-4 0 0,3-3-96 0,1 0-32 15,1-3 0-15,2-2 0 0,1-4-160 0,2 0 160 16,0-5-160-16,3-2 160 0,2-2-160 0,1-2 0 16,1-2 0-16,3-4 0 0,3-1 160 0,-1-3-160 15,2-1 192-15,2-2-192 0,3-4 256 0,1-3-48 0,2 0-16 16,2-1 0-16,2-4-192 0,1-5 0 15,3-4 0-15,2-3 0 0,3-4 144 0,2 1-16 0,4 0 0 16,1 6 0-16,3 6-128 0,0 3-192 0,2 5 32 0,-2 4 16 16,1 4 144-16,-3 4 0 15,1-1 0-15,-4 7 0 0,3 3 0 0,-4 8 0 0,1 2 0 0,-2 9 0 16,1 3 0-16,-3 7 0 0,-2 8 0 0,-1 0 0 16,-5 5 0-16,1-1 192 0,-2 0-64 0,-2 7 0 15,-3 4-128-15,-1 5 176 0,-2 1-176 0,0-2 192 16,-1-3-192-16,3-6 0 15,3-5 0-15,1-5 0 0,2-1 0 0,0-3 0 0,3 3 0 0,1-5 128 16,0 0 128-16,1-2 0 0,2-2 16 0,0-4 0 16,4-4-48-16,-1-6-16 0,4-2 0 0,1-1 0 15,2-4-16-15,6-3-16 0,4-3 0 0,6 0 0 16,1-3-176-16,7-2 0 0,7-3 0 16,11-2 0-16,6-3-352 0,14-3 0 0,9-7 0 0,10-2-13040 15,7-9-2608-15</inkml:trace>
  <inkml:trace contextRef="#ctx0" brushRef="#br0" timeOffset="68649.13">7268 4274 37775 0,'-6'-4'3360'0,"3"0"-2688"0,1 2-544 0,2 2-128 0,2 2 608 0,-2-2 96 0,0-2 0 0,-3 2 16 16,-1-4-352-16,1 4-80 0,-1-3-16 0,-1 6 0 0,0-3-32 0,-2 4-16 0,-1 2 0 0,1-2 0 0,-3 2-224 0,0 0 128 0,-1 0-128 0,-1 0 0 0,-2 0 0 0,0 1 0 15,-2-1 0-15,-1-3 0 0,0 4-144 0,-1-6 144 0,1 1 0 16,-3 1-144-16,-2-3 144 0,-3 0 128 15,2 0-128-15,-2 0 176 0,-1 0 80 0,-1-3 0 0,-2 3 16 0,1 0 0 16,-2 0-128-16,2 0-16 0,-1 0-128 0,1-2 192 16,2 2 16-16,1-1 0 0,1-2 0 0,0 2 0 15,1-2 96-15,-2 0 16 0,0 0 0 0,-2 0 0 16,-2 0 48-16,-1-1 16 0,-4-2 0 16,-2 3 0-16,2-4-64 0,-5 1 0 0,-3-2 0 0,-1 0 0 15,1-1 0-15,-1 1-16 0,1 0 0 0,0 2 0 0,1 2-96 16,-1 2-16-16,-4-2 0 0,-3 4 0 15,-5 0-32-15,2 0-16 0,3 2 0 0,3 0 0 0,3 2-144 16,2 1 0-16,3 1 144 0,-1 1-144 0,1 2 0 16,-1 1 0-16,-1-3 0 0,0 2 0 0,1 0 0 0,0 0-160 15,2-1 160-15,4 3-208 16,2-1-784 0,3 2-160-16,0-1-16 0,0 4-19920 0</inkml:trace>
  <inkml:trace contextRef="#ctx0" brushRef="#br0" timeOffset="88698.9">24913 8668 22111 0,'-5'-1'1968'0,"1"1"-1584"0,2 0-384 0,-1 0 0 0,2 0 576 16,-3 0 48-16,-1 0 0 0,-5 0 0 0,-2 1 736 0,-4 2 160 0,-1 1 16 0,-2 2 16 0,2 2-304 0,-2 2-64 0,1 3-16 0,-1 3 0 0,1 2-320 0,-1 1-64 16,1 3-16-16,-2 0 0 0,2 1-112 0,1 1-16 0,0 2-16 15,1-1 0-15,0 3-320 0,1-2-64 0,0 3-16 0,1-1 0 0,2-2-32 16,0 3-16 0,-1-2 0-16,2-1 0 0,2 0 0 0,3-1 0 0,0-4 0 15,4 1 0-15,-1 0-48 0,4-2 0 0,2-2 0 0,1-1 0 16,2-3-128-16,0-4 0 0,3 3 0 0,-1-3 128 15,2-3-128-15,1 2 0 0,0-3 0 16,3-2 0-16,0 2 0 0,0-4 0 16,4 2 0-16,-1-2 0 0,2 2 0 0,0-4 0 15,0-2 0-15,1 0 0 0,1-3 0 16,-1-1 0-16,-1 1 0 0,-1-1 0 0,-1-3 0 0,-1 0 0 0,0 0 0 0,-1-3 0 16,0 0 0-16,0-2 0 0,-2 0 128 0,0-1-128 15,-1 2 0-15,0-2 0 0,-2 1 0 0,-2 3 0 0,-1 1 0 0,-2 0 0 16,-1 0 0-16,-1 2 0 0,-1 0 160 15,-2 0-160-15,-2 1 192 0,0-3-192 0,-1 4 208 16,-1-2-64-16,-1 4-16 0,-2-2 0 16,0 2-128-16,-2-2 192 0,-1 2-192 0,-1-1 192 0,-2 4-48 0,-2-2 0 15,-1 1 0-15,-3 1 0 0,1 1-16 0,-2 1-128 16,-2 1 192-16,-2 1-64 0,1-2 48 0,-2 2 0 16,0 0 0-16,0 2 0 0,1-1-48 0,-1 0-128 0,0 2 192 0,2-2-64 15,-1 1-128-15,1 1 0 0,2-5 0 16,0 3 0-1,1-2-464-15,3-2-80 0</inkml:trace>
  <inkml:trace contextRef="#ctx0" brushRef="#br0" timeOffset="92375.33">27230 9561 18431 0,'-1'0'1632'15,"1"-2"-1312"-15,0-1-320 0,0 3 0 0,0 0 2448 0,0-1 432 0,0-1 64 0,0-1 32 0,0-1-1024 0,-1 1-208 0,-1 0-32 0,1-1-16 0,1 1-752 0,-2 0-160 0,-2 1-16 0,1 1-16 0,0 1-624 0,-2-3-128 0,1-1 0 0,-1 4 0 0,-1-2 0 0,0 2 0 0,-3 0 0 0,1-3 0 0,-4 6 480 0,0-3 48 0,-2 2 16 0,0 0 0 16,-4 3-160-16,-2-2-48 16,-1 1 0-16,-2 2 0 0,-2 0-80 0,-1 1-32 15,2 1 0-15,-2-3 0 0,0 4-16 16,0-5 0-16,1 2 0 0,-1-1 0 0,1 0 16 15,0 0 0-15,2-2 0 0,-2 0 0 16,2-2-64-16,-2 1-16 0,-2-2 0 0,-3 3 0 16,-2-3-16-16,-1 1 0 0,-5 2 0 0,0-1 0 0,0-2-128 0,-2 1 0 0,1 2 144 15,-2-3-144-15,1 0 0 0,0 1 0 0,1 1 0 0,0 1 128 16,0-2-128-16,-3 4 0 0,-5-4 0 0,-2 4 0 16,1-1 0-16,-1-1 128 0,1-2-128 15,2 1 128-15,2 2-128 0,-1 0 144 0,1 1-144 0,-1-2 160 16,-2 3-160-16,-1-3 0 0,1 1 0 0,1-1 0 15,3 0 0-15,1-3 0 0,1 0 0 16,2 0 0-16,2 4 192 0,1-4-64 0,0 0 0 0,-3 0 0 0,2 0-128 0,-2 0 0 16,-1 0 144-16,2 0-144 0,1 0 192 0,0 0-16 15,1 0-16-15,2 0 0 0,1-3-160 0,1 3 0 16,0-1 0-16,0 1 0 0,1 0 0 0,0 0 0 16,-3-3 0-16,1 3 0 0,2-2 0 0,-1 1 0 15,-1-2 0-15,-2 2 0 0,0-4 0 0,2 4 0 16,0-2 0-16,-1 0 0 0,3 0 0 0,-1 1 0 15,4 0 0-15,-2 0 0 0,2-2 0 0,0 1 0 16,0 0 0-16,1 1 0 0,-2 0 0 0,3-3 192 0,0 4-32 16,0-5 0-16,2 3-160 0,-1 0 0 15,1 0 0-15,1 0 0 0,3 0 0 0,-1-1 0 16,0 1 0-16,0 0 0 0,0 0 0 0,-1 0 0 16,1-1 0-16,-1 1 0 0,-1-2 0 0,0 3 0 15,-2 0 0-15,-3 2 0 0,2 0 0 0,-3 0 0 16,-2-2 0-16,0 2 0 0,4 0 0 0,-3 2 0 0,0-2 0 0,-1 0 0 15,1 2 0-15,2-2 0 0,3 2 0 0,1-2 0 16,3 2 0-16,1-2 0 0,2 0 0 0,1 3 0 16,1-3 0-16,1 0 0 0,-1 0 0 0,1 0 0 0,0-3 0 0,0 3 0 15,-1 0 0 1,0-2 0-16,1 0 0 0,0 2 0 0,-2-2 0 0,0 2 0 16,-2-2 0-16,-1 0 0 0,2 0 0 0,-3 2 0 15,-1 0 0-15,-2 0 0 0,2 0 0 0,-2 0 0 16,3 0 0-16,-1 2 0 0,1-2 0 0,0 2 0 15,1-2 0-15,0 2 0 0,2-2 0 0,-2 0 0 0,3 0 0 16,-2 2 0-16,1-2 0 0,0 0 0 0,1 0 0 0,1 0 0 16,-1 0 0-16,-2 0 0 0,1 0 0 15,-2-2 0-15,1 2 0 0,1 0 0 0,0 0 0 0,2 0 0 16,1 0 0-16,-1-2 0 0,3 2 0 0,-2 0 0 16,1-2 0-16,2 2 0 0,0 0 0 15,0 0 0-15,1 0 0 0,0 0 0 0,1 0 0 0,-2 0 0 16,2 0 0-16,-2 2 0 0,1 0 0 0,-1-2 0 15,1 2 0-15,0-2 0 0,2 2 0 0,0 0 0 16,0-2 0-16,0 0 0 0,1 3 0 0,0-3 0 0,1 1 0 0,1-1 0 16,-1 0 0-16,1 0 0 15,0 0 0-15,1 0 0 0,1 0 128 16,-1-1 0-16,1 1 0 0,-1 0 0 0,0 0-128 0,0-3 0 16,0 3 0-16,0 0 0 0,-1-2 0 0,-1 2 0 15,1-2 0-15,0 2 0 0,-1 0 0 0,-2 0 0 0,0 0 0 16,-1 0 0-16,1 2 0 0,-1 0 0 0,0-2 0 15,-1 3 0-15,1-3 0 0,0 1 0 0,0 1 0 0,1-2 0 16,-1 2 0-16,2 0 0 0,0-2 0 16,1 0 0-16,-1 3 0 0,2-3 0 15,-1 0 0-15,1 0 0 0,0 0 0 0,-1 0 0 16,2-3 0-16,-1 3 0 0,1 0 0 0,0 0 0 0,2 0 0 0,-1-2 0 16,1 2 0-16,0-2 0 0,-1 2 128 0,2 0-128 15,0 0 0-15,1 0 0 0,0 0 0 0,0 0 0 16,-1 0 0-16,1 0 0 0,0 0 0 0,0 0 0 15,-1 0 0-15,1 2 0 0,1-2 0 0,-1 0-176 0,0 2 176 16,-1-2 0-16,2 0 0 0,0 0-128 16,0 0-192-16,0 0-48 0,0 0 0 15,0 0-13392-15,0 0-2672 0</inkml:trace>
  <inkml:trace contextRef="#ctx0" brushRef="#br0" timeOffset="94014.73">21751 9612 12895 0,'-4'1'1152'0,"2"2"-928"0,2-3-224 0,0 0 0 0,1 2 672 0,-1-2 96 0,0 0 0 0,0 4 16 0,0-3 624 0,1 1 112 0,2 1 16 0,-3-3 16 0,0 0 336 16,0 0 64-16,19 4 16 0,-12-4 0 0,-2 0-144 0,1 2-32 0,0-2 0 0,-1 4 0 0,1 0-336 0,-2 1-80 0,0 2-16 0,-1 2 0 15,0 0-624-15,-1 1-128 0,-1 5-32 0,1-1 0 16,-1 1-128-16,-2 1-48 0,1 0 0 0,0 2 0 16,0 0-112-16,0 3-32 0,-2-2 0 0,2 6 0 15,2-3-96-15,-2 3-32 0,0 1 0 0,1 3 0 16,0-1 64-16,0 3 0 0,2 1 0 0,-1 0 0 0,2 2 80 0,1-1 32 16,-1 0 0-16,1 2 0 0,1 0-16 0,-1-3 0 15,1 2 0-15,-1-1 0 0,0-2 0 16,-1 3 0-16,0 4 0 0,0 3 0 0,1 4-112 15,-1-1-32-15,0 3 0 0,-1 0 0 0,1 2-144 16,-2-2 0-16,2-7 0 0,-1 0 0 0,-1-1 0 16,1 0 0-16,-1 2 0 0,1-1 0 0,0 5 176 0,0-1-48 15,-1 1-128-15,1 0 192 0,-1-5 0 0,-1-3-16 16,2 2 0-16,-2-3 0 0,0-2-176 0,1 5 160 16,-1 0-160-16,-1 1 160 0,2-3-160 0,-1 0 128 15,1-2-128-15,-1 0 128 0,-1 0 0 0,1-4-128 0,2-5 192 16,-1 0-64-16,1-1-128 0,-1-1 128 15,2-1-128-15,-2-1 128 0,2 0-128 0,-2 0 0 16,2 1 0-16,-1 1 0 0,0-1 0 0,1 1 128 0,0 0-128 0,-1 1 0 16,4-1 176-16,-2 2-48 15,0-3-128-15,0 1 192 0,-1 1-192 0,3-3 0 0,-2 1 128 0,-2-1-128 16,2-4 0-16,-1 2 0 0,0-4 0 0,-2 0 0 16,1-1 0-16,-2-1 0 0,0 1 0 0,-1-3 0 15,1-2 144-15,1 0-144 0,-2 2 128 0,0-2-128 16,0 0 192-16,0 1-64 0,-2-1 0 0,2 0 0 15,-1-2-128-15,1 2 128 0,-1 3-128 0,0-2 128 16,-1 4-128-16,1-3 0 0,0 4 0 0,0 0 0 0,-1-1 0 16,1 1 0-16,1-2 0 0,-1 1 0 0,0-2 0 15,-1 2 0-15,1-3 0 0,1 2 0 16,-1-5 0-16,0 0 0 0,1 1 0 0,-1-3 0 16,-1-4 0-16,1 2 0 0,1-1 0 0,-1-3 0 0,1 2 0 0,0-1 0 15,-1-1 0-15,1 2 0 0,-2-1 0 16,2-2 0-16,0 4 0 0,0-2 0 0,-1-2 0 15,0-2-176-15,1 2 176 0,0 0-192 0,0 0-32 0,0 0-16 16,0 0 0-16,0 0 0 0,0 0-96 0,0 0-32 16,0 0 0-16,0 0 0 15,-16 12-176-15,15-12-32 0,-1 0-16 0,1 0 0 16,0-2-480-16,2 1-80 0,2-6-32 0,3-1-19056 0</inkml:trace>
  <inkml:trace contextRef="#ctx0" brushRef="#br0" timeOffset="96525.63">22131 12634 11055 0,'-10'-2'976'0,"1"-1"-784"0,4 2-192 0,3 1 0 16,0 0-208-16,-1-3-96 0,-4 1-16 0,-5-2 0 0,-3-2-1024 0,-1-1-192 0,1 1-64 0,3-3 0 0,3 3 1600 0,1-1 432 0,1 4 16 0,3-3 16 0,-1 3 2608 0,1-1 528 15,1 2 112-15,1 1 0 0,-1-2-464 0,3 3-112 16,-1-1 0-16,1 1-16 0,1 0-1296 0,2 0-256 16,-2 0-48-16,3 0-16 0,-4 0-688 0,0 0-144 15,0 0-32-15,23-2 0 0,-13 2-64 0,4-3-32 0,-1 3 0 16,4-1 0-16,0-2-208 0,0 1-32 15,3 1-16-15,0-2 0 0,-2-1-64 0,2 2-16 16,0-2 0-16,0 2 0 0,-2 1-64 0,1-2-16 16,1-1 0-16,1 4 0 0,1-2 16 15,3 2 0-15,4-3 0 0,3 2 0 0,-2-1 16 0,6 2 0 16,3-4 0-16,4 2 0 0,1-2-160 0,-1 1 160 0,-1 0-160 0,0-1 160 16,-5-2 32-16,6-3 0 0,1-1 0 15,6 0 0-15,3 0-192 0,0 2 0 0,1-1 144 0,-1 2-144 0,-3 0 0 0,-4 4 144 16,-4-3-144-16,-2 1 0 15,3 1 160-15,0-2-160 0,4 2 128 0,1 2-128 16,1 0 192-16,2 2-32 16,-1 0-16-16,-2 2 0 0,0 3 32 0,-2-4 0 15,-2-1 0-15,5 0 0 0,4-1-176 0,2 1 160 16,5 0-160-16,-1 0 160 0,-1 0-160 0,-2 0 0 0,-5 0 144 0,1 0-144 0,2-3 160 16,3 1-32-16,6 2-128 0,0 0 192 0,0 2-64 0,-5-2-128 15,-2 3 176-15,-4 0-176 0,-3-3 0 0,3 1 0 16,4 2 0-16,1-1-192 0,-2 0 192 0,1 0 0 15,-3 1 192-15,-1-2-192 0,-4 1 128 16,-2-2-128-16,1 0 0 0,2 0 0 0,6 0 288 0,2 0-48 16,0 0-16-16,0-2 0 0,-3 4-224 0,-5-2 0 15,0 0 0-15,-4 0-160 0,4-2 160 0,0 1 0 16,4-2 0-16,-1 3 0 0,0 0 0 0,-2 0 0 16,-2 3 128-16,-4-3-128 0,-4 1 0 0,-3-1 0 15,-2 0 0-15,-1-1-128 0,2 1 128 0,1 0 0 16,0-3 0-16,0 3 0 0,0-2 0 0,-1 2 0 15,0-2 128-15,-4 2-128 0,-1 0 0 0,-1-2 0 0,0 2 0 0,-3-3 0 16,-1 2 144-16,0-1-144 16,-3-2 192-16,2 0-192 0,2 2 0 0,3-1 0 15,1 0 0-15,0 3 0 0,1-3 128 0,0 2-128 0,-2 2 0 0,-2 2 0 16,-2-3 0-16,0 2 0 0,-4 2 0 0,-1-2 0 16,-1 0 0-16,-1 0 0 0,-1 1 0 0,-2-3 0 15,-1 1 0-15,0-1 0 0,1 0 0 0,1-1 0 16,3-2 0-16,1 1 0 0,3 0 0 0,0 0 0 15,4-1 0-15,-1 2 0 0,2-1 0 0,0 2 0 16,-3-3 0-16,-1 2 0 0,1 1 0 0,0 0 0 16,-2 0 0-16,0 0 0 0,-2 0 0 0,-1 0 0 0,-1 0 0 0,-2 0 0 15,-2 0 0-15,-1-2 0 16,-1 2 0-16,-2-3 0 0,2 2 0 0,-2 1 0 0,2 0 240 0,-1-4-64 16,1 4-16-16,1-2 0 0,1-2 48 0,1 4 16 15,1-3 0-15,1 0 0 16,4-2-224-16,-2 4 0 0,2-4 0 0,-2 3 0 0,0-1 0 15,0 0 0-15,1 3 0 0,2-2 0 16,-2 0 0-16,0 2 0 0,-2 0 0 0,0-2 0 0,-1 2 0 16,-2 0-128-16,-1 0 128 0,-2 0 0 0,0 0 0 0,0-2 0 15,0 2 0-15,-1-2 0 0,2 2 0 0,-1-2 0 16,0 2 128-16,1-3-128 0,1 2 256 0,0 1 0 16,1-2 0-16,-3 0 0 0,2 1-128 0,1 0 0 15,-3 1-128-15,1-3 192 0,0 3-192 16,0-1 0-16,0 1 0 0,-3 0 0 15,2 0 0-15,-2 0 0 0,0 0 0 0,0 0 0 0,0 0 0 16,0 0 0-16,-2 0 0 0,0 0 0 0,0 0 0 0,-3 0 0 16,2 1-192-16,-3-1 192 0,0 3 0 0,-1-3 0 15,2 0 0-15,-3 0 0 0,0 1 0 16,0-1 0-16,0 0 0 0,-2 1 0 0,2-1 0 0,-3 0 224 0,1 0-32 16,1 0-16-16,-2 0 80 0,0-1 0 15,1 0 16-15,-1 1 0 0,1-3-64 0,-2 2-16 0,2-1 0 16,-1-2 0-16,0 2 32 0,0-2 0 15,1-1 0-15,-1 0 0 0,1-1-32 0,-1 0-16 16,1-1 0-16,0-2 0 0,-1 0-176 0,1-1 160 16,-1-1-160-16,1 0 160 0,0-2 0 0,-1-3 0 15,-1-1 0-15,0-3 0 0,0 0-32 0,-1-2-128 16,-1-3 192-16,0-1-64 0,-1-2-128 0,1-3 0 0,-2 0 144 0,2-1-144 16,-2 1 176-16,-1 1-48 0,1-1 0 0,1-1 0 15,-2 4 368-15,0-4 64 0,0 1 16 0,-1-4 0 16,1 3-576-16,-1-5 0 0,-1-1 0 15,2-3 0-15,-1 0 0 0,0 3 0 0,0-1 0 16,1 2 0-16,0 5 0 0,0-3 0 0,0 3 0 0,0 1 0 0,0 0 128 0,1-1-128 16,0 0 0-16,-3-2 80 0,2-1-80 0,-1-2 0 15,-2-2 0-15,0 4 0 0,0 0 0 0,-1 3 0 0,-1 1 0 0,0 0 0 16,0 5 0-16,-1 0 0 0,0 1 0 0,-1-2 0 16,-1 1 0-1,0 0 0-15,0-2 0 0,0-1 0 16,1-2 0-16,0 0 0 0,1-2 0 15,1 2 0-15,0-1 0 0,0 1 0 0,2 0 0 16,-1 3 0-16,0 2 0 0,3 4 0 0,0-3 0 16,0 1 0-16,0 2 0 0,-1 1 0 0,2-1 0 0,-1 0 0 15,3-3 0-15,-2 3 0 0,0-1 0 0,1-3 0 0,-1 4 0 0,0-3 0 16,1 1 0-16,-1 0 0 0,0-1 0 0,1 3 0 0,0 0 0 0,-1 0 0 16,2 1 0-16,0 1 0 0,0 1 0 0,2 3 0 15,-1-2 0-15,0 2 0 0,1-1 0 0,0-1 0 16,0 2 0-16,1 0 0 15,0 0 0-15,0-3 0 0,0 4 0 0,0-1 0 0,1 3 0 0,-1-3 0 16,0 3 0-16,1-2 0 0,0 2 0 0,1 0 0 16,-1 1 0-16,0 2 0 0,0 0 0 0,0-2 0 15,2 3 0-15,-2-1 0 0,2 4 0 0,-1-4 0 16,-1 4 0-16,2 0 0 0,-1 2 0 0,0-2 0 16,0 3-480-1,0-3-96-15,0 3 0 0,0 0-16 0,-1 2 144 16,2-2 16-16,-2 3 16 0,2-2 0 0,-2 1 240 0,1-2 176 0,0 3-208 0,-1-2 80 0,0 1 128 15,-1 1 0-15,1 0 0 0,-1-3-128 0,2 1 128 0,-2 2 0 16,0-2 0-16,0 2 0 0,0 0 0 16,0 0 0-16,0 0 0 0,0 0 0 0,0 0 0 15,0 0-160-15,0 0 160 0,0 0-160 0,0 0 160 0,0 0-208 16,0 0 80-16,0 0 128 0,0 0 0 0,-23 4 0 16,18-4 0-16,0 0 0 0,0 0 0 0,-1 0 0 15,0 0 0-15,-1 0 0 16,-2 0 0-16,0 0 0 0,1 0 0 0,-3 0 0 0,1 0 0 15,-3 0 0-15,1 0 0 0,-3 0 0 0,-1 3 0 0,-3-3 0 16,0 1 0-16,-2 1 0 0,-2 1 0 0,-1 0 0 0,0 0 0 16,-2 1 0-16,3-3 0 0,-1 4 0 0,2-2 0 15,-2 1 0-15,0 2 0 0,0-1 0 16,1 1 0-16,-1-1 0 0,1 0 0 0,2 2 0 16,0-4 0-16,0 0 0 15,0 0 0-15,-2 1 0 0,0-1 0 0,-3-2 0 0,-4 1 0 0,1-2 0 16,-1 3 0-16,-1-3 0 0,-2 0 0 0,-2 0 0 15,2 0 0-15,0 0 0 0,3 0 0 0,1 1 0 0,1-1 0 0,0 0 0 16,4 3-272-16,-1-3 64 0,1 2 16 0,0-1 0 31,-1 2-304-31,0 0-48 0,-1 4-16 0,0-5 0 16,0 4-192-16,2 0-32 0,1 1-16 0,4-4 0 0,3 4-320 16,3-6-64-16,5 1-16 0,4 1-19184 0</inkml:trace>
  <inkml:trace contextRef="#ctx0" brushRef="#br0" timeOffset="97817.9">20747 10782 23039 0,'-13'-3'2048'0,"2"1"-1648"0,4 2-400 0,3 0 0 0,2 0 1808 0,-4 0 288 0,-7 0 48 0,-4 0 16 0,-7-1-16 0,1 1 0 0,1-3 0 0,2 3 0 0,5-2-1184 0,3 0-256 0,4 0-32 0,3 1-16 15,3-4-240-15,3 1-48 0,2 2-16 0,1-2 0 16,3 0 16-16,1-2 0 0,3 2 0 0,4-2 0 0,1 0 0 15,4 0 0-15,2-1 0 0,4 1 0 16,0 0-32-16,4 2 0 0,0-2 0 0,6 0 0 16,3 0-64-16,3 0-16 0,5-1 0 0,0 1 0 15,3 3-112-15,-2-1-16 0,0 1-128 0,-5 3 192 16,-2 0-192-16,-5 3 0 0,-4 2-192 0,-3 0 192 0,-5 1 0 16,0 1-128-16,-3 2 128 0,-4-3 0 0,-2 2 0 0,-5 0 0 15,-1 0 0-15,-6 0 0 0,-3 1 144 0,-2-2-144 16,-3 3 128-16,-4 1-128 0,-2-3 224 0,-3 2-32 15,-2 1-16-15,-2 0 0 0,-3 0-48 0,0 2-128 16,0-2 192-16,-2 0-64 0,1-1-128 0,0 0 0 16,1-2 0-16,1-2 0 0,-1 2 0 0,1-4 0 15,3 2 0-15,0-1 0 0,2-2 0 0,3 0 0 16,2 1-144-16,1-3 144 0,4 1 0 0,3-2 0 16,0 3 0-16,2-3 0 0,3 0-288 0,1 0 48 15,0 0 16-15,5 0 0 0,1 0 0 0,2 0 0 0,3 0 0 16,0 0 0-16,2-3 224 0,2 3 0 0,2 0-160 0,-1 0 160 15,0 0 0-15,-1 0 0 16,1 3 0-16,0-2 0 0,-3 1 0 0,0 1 0 0,0 1 0 16,-1 2 0-16,-2 0 0 0,-1 1 0 0,-2 5 0 0,-1-3 0 15,-3 1 0-15,-1 3 0 0,-2-1-224 0,0 0 80 0,-2 5 144 16,-2-1 0-16,0 0 0 0,-1-2 0 16,-1 4 0-16,-1-2 144 0,1 1 0 0,-1-1 0 0,0-2-16 0,-2 1 0 15,1-3 0-15,-1 2 0 16,0-2 128-16,0-2 32 0,0 2 0 0,-1-2 0 15,0 0 0-15,-2 1 0 0,1-1 0 0,-3 2 0 16,0-2 32-16,0 3 16 0,-1-1 0 16,-1-2 0-16,-2 2 16 0,2 2 0 0,-4-2 0 15,0 1 0-15,-2-1 16 0,0 0 0 0,-1-2 0 0,-1 0 0 16,2-4-80-16,-3-2-16 0,1 0 0 0,-1-5 0 0,1-2-272 0,3-4 0 16,2-4 0-16,3-7 0 15,2-6-1296-15,6-15-224 0</inkml:trace>
  <inkml:trace contextRef="#ctx0" brushRef="#br0" timeOffset="-181323.47">6045 8696 8287 0,'-2'0'736'0,"0"-3"-592"0,-2 2-144 0,1 1 0 16,2 0 6128-16,1 0 1184 0,1 1 240 0,-1-1 64 0,0 3-6656 0,2-3-1344 0,0 0-256 0,-2 0-48 0,0 0-192 0,0 0-32 0,20 6-16 0,-15-6 0 0,0 3 928 0,0 0 0 16,-2 1 128-16,2 2 0 0,0 1 560 0,-1 4 112 15,1 2 32-15,0 0 0 0,4 3 304 0,-2 5 64 16,2 2 16-16,-1 0 0 0,2 2-368 0,-1 3-64 15,2 3-16-15,-1-1 0 0,0-2-400 0,0 6-96 16,2 4-16-16,0 3 0 0,1 3-112 0,0-1-16 16,1 0-128-16,-2-2 192 0,2-3-192 0,-2 0 0 15,-1-3 0-15,1 2 0 0,-1 1 128 0,0 3-128 0,-1 1 0 16,-2 1 144-16,0 2-144 0,-2-1 0 16,0 3 144-16,0-7-144 0,-1 0 0 0,0-8 0 0,0-1 0 15,0-5 0-15,1-4 208 0,-1-2-16 16,1-3-16-16,1-3 0 0,-2-6 64 0,1-2 16 0,-1-4 0 15,1-4 0-15,0-2-48 0,-1-3 0 0,1-4 0 16,0-1 0-16,2-7 48 0,-1-2 16 0,2-2 0 0,-1-2 0 16,4-3-96-16,-1-7-32 15,0 3 0-15,0-7 0 0,-1 2 48 0,1-1 0 0,0 1 0 0,-1-1 0 16,1-1-192-16,0 1 192 0,-1-3-192 0,1 0 192 16,0-2-64-16,1-3-128 0,-1 2 192 0,0-3-64 15,-2 6-128-15,-2 3 128 0,-1 7-128 0,2-5 128 16,-2-7-128-16,1-6 0 0,-1 4 144 0,-1 3-144 15,1 3 128-15,-2 2-128 0,1 3 160 0,0 1-160 16,-1 5 0-16,-2 2 0 0,2 4 0 0,-2 1 0 16,0 1 0-16,-1 4 0 0,0-2 0 0,-2 5 0 0,1-1 0 15,0 2-208-15,-1 3 16 0,-2-1 0 16,2 4-192-16,-2 0-48 0,1 2 0 0,0-1 0 16,0 4-192-16,0 1-32 0,-1 4-16 0,2 0 0 15,-1 4-544-15,0 0-128 0</inkml:trace>
  <inkml:trace contextRef="#ctx0" brushRef="#br0" timeOffset="-180451.41">7689 8686 23951 0,'-5'-6'2128'0,"1"1"-1696"0,1 1-432 0,0 1 0 0,3 2 2000 0,0 1 320 0,0 0 64 0,0-2 16 0,0 0-1680 0,1-3-336 0,2 2-64 0,0-1 0 0,2 2-80 0,-1-2-16 0,0 1 0 0,1 1 0 0,0 2 752 0,0 0 160 16,1 2 16-16,-1 1 16 0,2 3-336 0,1 0-80 0,0 5-16 0,2 2 0 15,0 2-240-15,1 3-48 0,3 8-16 0,-1-1 0 16,2 5-176-16,0 3-16 16,1-1-16-16,-1 3 0 0,1 1 128 0,0 3 32 15,0 3 0-15,2 1 0 0,0 2-384 0,1-1 144 0,2 1-144 0,-2-1 0 16,1 3 0-16,-1 0 0 0,-2-2 0 0,0 2 0 16,-2-5 0-16,0-1 0 0,-1 0 0 0,-2-5 0 15,0-3 0-15,1-5 0 0,0-2 0 0,0-1 0 0,-1-5 0 16,0-2 0-16,1-2 0 0,-3-3 0 15,0-3 192-15,-3-4 16 0,0 0 16 0,1-3 0 16,-3-3 16-16,0 0 0 0,0-3 0 0,1-1 0 0,0-2 144 16,1-2 48-16,1 0 0 0,1-3 0 0,-1 4 48 0,1-6 16 15,1 3 0-15,1 0 0 0,0-2-304 0,1-3-48 16,1-1-16-16,-1 0 0 0,2-5-128 16,1-1 0-16,-2-2 0 0,2-3 0 0,2-1 128 0,-1-2-128 15,0-5 192-15,-1 1-64 0,1-1 96 0,-1-3 16 16,0-6 0-16,-1 0 0 0,-1-1-96 0,0-2-16 15,-2 5 0-15,0-2 0 0,-1 1-128 0,0-2 0 16,-2 4 0-16,2-1 0 0,0 3 0 0,1-1 0 16,2 3 0-16,0-1 0 0,0 3 0 0,0 0 0 15,2 4 0-15,-1 3 0 0,-1 5 0 0,1-2 0 16,2 3-192-16,-1-1 192 16,-2 2-640-16,1 5 0 0,-3 3 0 0,-2 1 0 15,-1 5-192-15,-1 1-64 0,-4 0 0 0,-1 2-20288 0</inkml:trace>
  <inkml:trace contextRef="#ctx0" brushRef="#br0" timeOffset="-171674.12">9398 7924 35935 0,'2'-6'3200'0,"1"0"-2560"0,-1 2-512 0,1 4-128 0,0-3 1136 0,2 3 208 0,4-3 32 16,6-6 16-16,6 0-1536 0,4 2-304 0,2-2-64 0,-2 6-16 0,-3 3 528 0,-4-3 0 0,-3 6 0 0,-4-1 0 0,-3 4 240 15,-5 0 96-15,-1 6 32 0,-4 0 0 0,-1 3-64 0,-2 3-16 16,-1 2 0-16,-1 2 0 0,1 4 0 0,0 5 0 16,-1 1 0-16,0 5 0 0,2 4-160 0,3 0-128 15,2 1 144-15,1 1-144 0,3-3 0 16,1 0 0-16,2-5 0 0,1 0 0 0,-1-3 0 0,1-1 0 16,-3-2-192-16,-1-3 192 0,0 2-272 0,-3-1 48 15,-1-5 16-15,-1 1 0 16,-3-4-320-16,0-2-64 0,-3-3-16 0,0-1 0 15,0-3-1376-15,-1-4-288 0,1-2-48 0,-2-2-12880 0</inkml:trace>
  <inkml:trace contextRef="#ctx0" brushRef="#br0" timeOffset="-171237.51">9154 7972 35935 0,'-4'-7'1600'0,"1"2"320"0,-1 1-1536 0,2 2-384 15,0 0 0-15,2 0 0 0,-1 2 192 0,0-3-16 0,-2 0-16 0,2-1 0 0,-1 0-160 0,0-1-144 0,2 4 144 0,0-4-208 0,4 4 640 0,-1-4 128 0,2 1 16 0,1 1 16 0,2-1 112 0,2-5 0 0,4 3 16 0,1-3 0 0,3 2-288 0,2-3-64 16,5 4-16-16,1-4 0 0,1 1 80 0,5 3 16 15,5-3 0-15,3 2 0 0,3 1 32 0,4 0 16 16,3-2 0-16,1 2 0 0,1 0-336 0,2 0-160 16,0 0 160-16,0-1-160 0,0 5 0 0,0-2 0 15,2 2 0-15,-4 0 0 16,-4 0-656-16,0 2-80 0,1 0-16 0,1 2-18768 0</inkml:trace>
  <inkml:trace contextRef="#ctx0" brushRef="#br0" timeOffset="-167878.13">5072 10704 34095 0,'0'-4'3024'0,"0"2"-2416"16,2 0-480-16,-2 2-128 0,1 2 0 0,-1-2 176 0,1 0-176 0,2-2 192 0,0 2 16 0,2 2 16 0,-1 3 0 0,1-2 0 0,0 5 80 0,0 3 16 0,0-1 0 0,0 3 0 0,1 5-192 0,0-1-128 0,0 4 144 0,-2 1-144 0,1 0 448 0,-1 3 0 0,-2 4 0 0,0 0 0 0,1 6 64 0,-1 2 0 0,1-1 0 0,-2 1 0 16,0 4-336-16,-1 0-176 0,2 3 192 15,-2 1-192-15,-2-3 0 0,1-3 0 0,-1-3 0 0,-1-1 0 16,1-4 192-16,-1-2-64 0,1-1 0 0,1-2-128 0,-2-7 256 15,3 2-64-15,-1-1-16 0,1-1 0 0,0-4-176 16,0-2 192-16,0-1-192 0,0-4 192 0,0 1-64 0,0-6-128 16,0 2 192-16,0-4-64 15,0 2-128-15,1-3 128 0,-1 0-128 0,0 0 128 16,0 0 0-16,0 0-128 0,-1-3 192 0,1 2-64 0,0-1 48 16,0 2 0-16,0 0 0 0,0 0 0 0,0 0-176 0,0 0 192 15,0 0-192-15,0 0 192 0,0 0-192 16,17-13 0-16,-12 13 144 0,1 0-144 0,2 0 0 15,0 0 0-15,0 0 0 0,-1 0 128 0,3 3-128 0,0-3 0 16,1 0 0-16,1 0 0 0,1 1 0 0,2-1 0 16,-1 3-144-16,3-3 144 0,0 2 0 0,1-1 0 15,3 2 0-15,4-3 0 0,2 0 0 16,3 0 0-16,5-4 0 0,1 4 0 0,-2-2 0 0,3-2 0 16,0 4 0-16,2-3 0 0,-2 3 0 15,1 0 0-15,3 0 0 0,0 3 0 0,-2-2-144 16,3 2 144-16,2-3 0 0,1 2 0 0,-1-2 0 0,0 1 0 0,-1 2 0 0,-1-1 0 15,1 2 0-15,-4-2 0 16,3 2 0-16,-4-3 0 0,-3 2 0 0,-2-1 0 0,2 0 0 16,-1 0 0-16,-1 0 0 0,-1-4 0 15,0 2 0-15,0-2 0 0,0 0 0 0,-2 0 0 0,1-1 0 16,-2 0 0-16,-1 1 0 0,2 0-128 0,1-2 128 0,-3 2 0 16,0-2 0-16,-3 2 0 0,-3-1 0 0,-2 3 0 15,-2-1 0-15,-4 1 0 0,-1 1 0 0,-3-1 0 16,-3 3 0-16,-2-3 0 0,-1 0 0 0,-2 0 0 15,-1 0 0-15,-1 0 0 0,0 0 0 0,0 0 0 16,-1 0 144-16,0 0 48 0,0-3 0 0,-2 2 0 0,1-4 64 0,-1 1 0 16,2-3 16-16,-1 1 0 15,0-6 0-15,1 1 0 0,1 0 0 0,0 1 0 0,1-2-272 0,1-4 0 16,0 0 0-16,2-6 0 16,-1-1 0-16,0 1 160 0,1-4-160 0,-2 1 128 15,2 1-128-15,-3-5 192 0,0 3-192 0,1-1 192 0,-2-1-192 16,-2-1 0-16,1 1-160 0,-1-2 160 0,-1 3 0 0,1 1 0 15,-1 0 0-15,1-3 0 0,-1 1 208 0,0-5-64 16,0-3-16-16,1 1 0 0,-1-2-128 0,2 2 192 16,1 2-192-16,1 2 192 0,0 3-192 0,1-1 0 15,0 4 0-15,1 6 0 0,0 0 0 0,0 4 0 16,-1 4-176-16,-1 2 176 0,1 1-192 0,-1 3 64 16,-1-1 0-16,0 3 0 0,0 0 0 0,-1 0 0 15,1 3 0-15,-2-2 0 0,1 2 128 0,0 0 0 16,0-2 0-16,-1 2 0 0,1 2 0 0,-1-2 0 15,2 0 0-15,0 0 0 0,0 0 0 0,0 0 0 16,0 0 0-16,0 0 0 0,0 0 0 0,0 0 0 0,0 0 0 16,-23 2 0-16,20 1 0 0,-3-3 0 0,-1 3 0 15,0 0-128-15,-2 0 128 0,-2 4 0 0,-2-4 0 16,-2 3 0-16,-3 1 0 0,-1-4-128 0,-2 4 0 0,-3-3 0 16,-2 0 128-16,-1 0 0 0,-1-2 0 0,-3-2 0 15,-2 0 0-15,0 0 176 0,-2-2-48 0,1-1 0 0,-2 2 16 16,1-3 0-16,1 2 0 0,-5-2 0 0,-3-1 80 0,-3 2 16 15,-2-1 0-15,0-2 0 0,-2 2-240 16,2 2 0-16,-1-1 0 0,1 2 0 0,6 1 0 16,2 0 0-16,-2 0 0 0,-1-3 0 15,0 3 0-15,1-2 0 0,0 1 0 0,2 1 0 16,0 0 0-16,1 0 0 0,1 0 0 0,0 3 0 16,1 0 0-16,-2 1 0 0,1 2 0 0,1-3 0 0,1 0-176 0,1 1 176 15,1-2-160-15,1 2 160 0,4-2-304 0,1-2 48 16,3 2 0-16,2-2 0 15,3 2-288-15,3-2-48 0,3 2-16 0,1 2 0 16,4-3-288-16,2 2-48 0,1-1-16 0,3 2 0 16,1 0-1760-16,4 1-352 0,0 0-80 0,5 0-16 15</inkml:trace>
  <inkml:trace contextRef="#ctx0" brushRef="#br0" timeOffset="-164075.83">7736 10773 3679 0,'-5'-4'320'0,"1"1"-320"0,2 0 0 0,-1-1 0 0,2 2 1968 0,0 2 320 16,1-2 64-16,-1-2 16 0,-1-2-544 0,1-2-96 0,-1 0-32 0,0-1 0 0,2 1-336 0,0 2-64 0,0 3-16 0,0-4 0 0,2 5 304 0,-2 2 48 0,1-3 16 0,0 2 0 0,0 1-16 0,-1 1 0 15,2 2 0-15,-2-1 0 0,1 2-544 0,0-1-96 16,0 3-32-16,0 0 0 0,1 1-384 0,-1 0-64 0,1 2-32 16,1 0 0-16,-1 3-240 0,1-2-48 0,-1 3-16 15,2-1 0-15,-1-1-32 0,-1 2 0 16,2 1 0-16,-2-1 0 0,2 0-16 0,0 3-128 0,-1 5 192 16,1-1-64-16,0 5 32 0,-1 1 0 0,2 6 0 0,-1 5 0 15,1 4 16-15,-1 0 0 16,-1 3 0-16,1 3 0 0,0 4-176 0,-2-3 128 0,0-3-128 15,-1 4 128-15,0 3-128 0,-1 1 0 0,0-2 0 16,0-1 0-16,0-5 0 0,-1-1 0 0,-2-4 0 16,2-1 128-16,-1-5 64 0,-1 2 0 0,-1 1 0 0,1-2 0 15,-1 6 16-15,2 0 16 0,-2 1 0 0,0 1 0 16,2 1-224-16,-2 1 144 0,-1 3-144 0,-1 2 128 16,0-5-128-16,-2 6 0 0,1 5 144 15,-2-2-144-15,2 3 0 0,-2-1 0 0,0 1 0 0,1-3-192 0,0-3 192 16,0-7 0-16,2-6 0 0,-1-4 0 0,2-6 0 0,0-4 0 15,3 1 0-15,-1-9 0 0,2-2 256 16,0 0 48-16,0-5 0 0,1-2 0 16,0-1-32-16,0 0 0 0,1-2 0 0,-1 1 0 0,1-1-96 15,-1-2-32-15,1 2 0 0,-2-1 0 0,1 0-144 16,0-2 0-16,0 2 144 0,0-1-144 0,0 0 0 0,-1 0 0 16,1-2 0-16,-1 3 0 0,1-3 144 0,-1 1-144 15,1-1 192-15,0 0-192 0,0 0 208 0,0 0-64 16,0 0-16-16,0 0 0 0,0 0 16 0,0 0 0 15,0 0 0-15,0 0 0 0,0 0-144 0,0 0 0 16,0 0 0-16,0 0 128 0,19-10-128 0,-14 10 0 0,1 0 0 16,1-3 0-16,0 2 0 0,0 1 0 0,3-2 0 15,-1-1 0-15,2 2 0 0,2-3 0 0,0-1 128 0,2 4-128 16,-1-1 0-16,-1-2 128 0,3 1-128 0,2 1 128 16,0 1-128-16,3 1 0 15,0 0 0-15,3 0 0 0,-1 1 0 0,3 1 0 0,3 1 0 16,0-3 0-16,1 1 0 0,1-1 0 0,0 0 0 0,-2-1 0 15,1 1 0-15,0-3 0 0,-2 3 0 16,2-2 0-16,-2 1 0 0,3-2 0 0,1 3 0 16,-1-1 0-16,-1 2 0 0,-2-1 0 0,2 3 0 0,-4 0 0 15,-2 0 0-15,-2-2 0 0,-1 4 0 0,0-1 0 16,0-2 0-16,-3 2 0 0,0-4 0 0,0 1 0 16,2-1 0-16,1-1 0 0,0-1 0 0,1 0 0 15,-1 0 0-15,2-1 0 0,-1 2 0 0,0-4 0 0,-1 1 160 0,-1 2-160 16,0 1 192-16,-2-3-192 15,-2 3 0-15,2 0 0 0,-3 1 0 0,-1 0 0 0,1 0 0 0,-2-3 0 16,-4 3 0-16,1-1 0 16,1 1 0-16,-1 0 0 0,0-3 0 0,0 3 0 15,-1-2 0-15,-1 1 0 0,2-2 160 0,-1 1-160 0,0 1 0 16,-1-2 0-16,1-1 128 0,0 1-128 0,-2 0 0 16,0-3 0-16,1 2 0 0,-2-2 0 0,-2 4 160 15,0-5-160-15,-1 4 192 0,0-3-192 0,-2 2 224 16,0-2-64-16,-1 1-16 0,0 0 0 0,0-1 48 15,-1-1 0-15,0-1 0 0,-1 0 0 0,0 0 16 0,-2-2 16 16,2 0 0-16,-2-3 0 0,-1 1-96 0,1 0 0 16,2-3-128-16,-2-1 192 0,2-1-192 0,-2-4 0 15,2-4 128-15,-1 1-128 0,2 3 144 0,-2-5-16 16,1-6 0-16,-1-7 0 0,2 4-128 0,-1-1 160 16,1-2-160-16,-2-1 160 0,2-1-160 0,-2 3 128 0,2 1-128 0,0-1 128 15,-2 2-128-15,1-1 0 16,-1 3 144-16,-2-2-144 0,2 0 144 0,-2 0-144 15,1 4 192-15,0-4-192 0,-1-1 128 0,1-1-128 0,-1-4 0 16,-2 3 0-16,4 0 144 0,-2-1-144 0,1 2 0 16,0 1 144-16,1 2-144 0,0-1 0 0,2 0 0 15,0 1 0-15,-1 2 0 0,1-5 0 0,1-1 0 0,0-1 0 0,0 2-192 16,0 0 192-16,1 3-160 0,2 0 160 16,-2 3-128-16,2-1 128 0,-2 3 0 0,0 2-144 0,0 3 144 15,1 3 0 1,-1 2 0-16,-1-2-128 0,1 3 128 0,-1 0 0 0,0 2 0 0,1 0 0 15,-1 1 0-15,0 1 0 0,0 2 0 16,0-1 0-16,0 1-128 0,0-3 128 0,-1 4-128 0,1-1 128 16,0 2-224-16,1-3 32 0,-1 1 16 0,0 3 0 15,0 0 176-15,0 0 0 0,0 1-144 0,2-1 144 16,-2 0-160-16,1-1 160 0,-1 1-208 0,0 2 80 0,0 1 128 0,-1 0-160 16,-1 2 160-16,1-1-160 0,0 4 160 0,-2-4-192 15,1 4 192-15,-2-2-192 0,0 1 64 0,-1 0 0 16,2 2 0-16,-2 0 0 0,0-2 128 15,-1 1-192-15,1 1 192 0,0-3-192 0,0 3 192 0,0-2 0 16,0 0 0-16,0 0-128 0,1 2 128 0,1-4 0 16,-2 4 0-16,1-2 0 0,0-1 0 0,1 2 144 15,0 1-144-15,-1-2 0 0,2 2 128 0,-2-3-128 0,2 2 0 16,-1 1 0-16,0-3 0 16,-1 2 0-16,0 1 0 0,0-2 0 0,-1 2 0 15,0 0 0-15,1 0 0 0,-3-3 0 0,1 3 0 0,-1-1 0 0,-1 1 0 16,0-2 0-16,-1 2 0 0,0-3 0 0,-1 2 0 15,1-2-144-15,-1 1 144 0,-1 1 0 0,-1-3 0 0,-1 1 0 16,0 1 0-16,-1 1 0 0,-1 1 0 16,-1-3-128-16,-2 3 128 0,0 0 0 15,-1 3 0-15,0-3 0 0,-1 0 0 0,-3 0 0 0,0 1 0 0,-2-1 0 16,-1 0 0-16,-2 0 0 0,3 0 0 0,-1 0 0 16,-2 0 0-16,-2-1 0 0,0 1 0 0,1-3 0 15,-1 0 0-15,-1 0 144 0,-1-1-144 0,1 2 160 16,0-2-160-16,0 2 0 0,0 0 144 0,0 2-144 0,3 0 0 15,-2 4 128-15,-1-3-128 0,0 2 0 0,-1 3 0 0,-1-3 128 16,1 3-128-16,-2-1 0 16,2 0 0-16,0 1 0 0,0-2 0 0,1 2 128 0,4-4-128 0,0 2 0 15,2 0-128-15,1-1 128 16,5 0 0-16,0-1 0 0,3 0 0 0,2 0-128 16,2-4-144-16,2-2-32 0,1-2 0 0,2-4-22176 15</inkml:trace>
  <inkml:trace contextRef="#ctx0" brushRef="#br0" timeOffset="-161959.03">2211 10586 35007 0,'-4'-10'3120'0,"1"2"-2496"0,0 4-496 15,1 0-128-15,0 2 832 0,2 2 128 0,2-3 48 0,-2 2 0 0,0-1-608 0,0-2-112 0,0-1-32 0,0 0 0 0,1 3 32 0,0-1 0 0,0 2 0 0,1 1 0 0,-1 1-144 0,0 2-16 0,1 3-128 0,0 0 192 0,0 1 0 0,1 6 0 0,0 3 0 0,0 5 0 16,1 1 96-16,-2 4 16 0,1 6 0 0,-2 2 0 15,-1 4-48-15,0-1 0 0,0-4 0 0,-1 5 0 16,-1-1-256-16,1 1 0 16,0 0 0-16,-2 3 0 0,1 1 0 0,-1 4 128 15,0 0 0-15,-1 1-128 0,-1 1 0 0,0-2 0 0,1-7 0 16,-1-2 0-16,0-2 0 0,2-3 0 0,-2-1 0 16,1-6 0-16,0-2 160 0,2-4 128 0,-1-4 32 0,1-5 0 15,1-1 64-15,-1 0 0 0,2-4 16 16,-1 0 0-16,2-1-144 0,-1-2-48 0,2-2 0 15,-1 0 0-15,0 0-64 0,2 0-16 0,-1 0 0 0,2-2 0 16,1-1 16-16,2 2 0 0,1-4 0 0,2 1 0 0,2 1-144 16,0-1 128-16,-1-1-128 0,4 1 128 15,4 1 0-15,3-2 0 0,3 3 0 0,1-1 0 0,0 3-128 0,2 0 0 16,2 0 0-16,-2 0-176 0,2 3 176 0,-2 1 0 16,0-1-144-16,-1 0 144 15,0 3 0-15,0 1 0 0,-1-1 0 0,1 0 0 0,2 0-128 16,-1 2 128-16,1-2 0 0,2 0 0 15,2 3 0-15,2-6 0 0,-1 0 0 0,1 0 0 0,-4-3 0 16,1-2 0-16,1 1 0 0,-1-2 0 0,2 1 0 0,-2 1 0 16,-2-2 0-16,-3 1 0 0,-1 0 0 0,-1 2 0 15,-2-2 0-15,-1 2 0 0,-1-3 0 0,-1 3 160 16,-3-1-160-16,-2 1 160 0,-2 0-160 0,-3 0 0 16,-2 0-160-16,0 0 160 0,0 0 0 0,-2 0 0 15,1 0 0-15,-1-2 160 0,-2 1 16 0,0 1 0 16,0 0 0-16,-1-3 0 0,-1 1 48 0,1-2 16 15,-1 1 0-15,1 0 0 0,0-1-48 0,0-2 0 0,0 0 0 0,1-1 0 16,0 1-48-16,1-6-16 16,-1 2 0-16,-1-6 0 0,2 0 32 0,-2 0 0 0,0-5 0 0,-1 1 0 0,0-2 48 15,-2-3 16-15,1 0 0 16,-1-1 0-16,0-2-64 0,-1-4-16 0,0-2 0 0,-2-2 0 16,1 2-144-16,-1-5 192 0,0 2-192 0,-1 0 192 15,2 5-192-15,-2-4 0 0,0-3 144 0,2-1-144 16,-2 1 0-16,1 3 0 0,2 4 0 0,-1-3 0 15,1 4 0-15,-2 0 0 0,2 5 0 0,0 0 0 0,-1 1 0 16,1 1 0-16,1 1 0 0,-1 4 0 0,0-2 0 0,1 1 0 16,-2-1 0-16,1 1 0 15,0 4 0-15,0-3 0 0,-1 6 0 0,0-2-128 16,1 5-80-16,-2 0-16 0,2 2 0 0,-1 0 0 16,0 2 80-16,1 0 16 0,0 1 0 0,1 1 0 15,-1 0 128-15,-1 2 0 0,1 1 0 0,1 1-128 16,-1 0 128-16,1 0 0 0,-1 0 0 0,-1 0 0 0,1 1 0 15,-1 1 0-15,-1-2 0 0,1 4 0 0,-2-1 0 0,0-2 0 16,-1 4 0-16,-1-2-128 0,0 0-16 0,-1 1 0 16,-1-2 0-16,0 2 0 0,-1-3 144 0,-2 2 0 15,-2-3 0-15,1 2 0 0,-2-2 0 0,0 0 0 16,-4 0 0-16,0 0 0 0,-3 0 0 0,-2 0 0 0,5 0 0 16,-4 0 0-16,-4 0 0 0,-3 0 0 0,-2-2 160 15,-2 2-160-15,0 0 0 0,-2 0 0 16,-1-3 0-16,-1 3 0 0,-1 3 0 0,-6-1 0 15,1 4 0-15,-3-2 0 0,3 5 0 0,0-5 0 16,-1 3 0-16,4-2 0 0,-1-2 0 0,4 1 0 16,1-2 0-16,-1 1 0 0,1 1 0 0,-1-1 0 15,1 4 0-15,0-5 0 16,0 4-336-16,0 0-64 0,1 2-16 0,-1-2 0 16,5 0-496-16,-1 3-112 0,-2-2 0 0,0 2-16 15,0 1-144-15,3-3-32 0,0 4 0 0,4 0-18192 0</inkml:trace>
  <inkml:trace contextRef="#ctx0" brushRef="#br0" timeOffset="-160591.22">2205 12553 35935 0,'-5'-4'3200'0,"0"1"-2560"0,0 3-512 0,1 0-128 0,3 3 1600 0,1-2 288 0,1 2 64 0,-1 3 16 0,0 0-2672 0,1 4-544 0,3 2-96 0,1 2-32 16,3-2 768-16,0 0 160 0,1 1 16 0,1 0 16 0,0 2 928 0,-2-1 192 0,3 3 48 0,-1 1 0 16,3 3-32-16,-1 2 0 0,0 4 0 0,-2-1 0 15,0 1-368-15,0 2-80 0,-2 1-16 0,-1 0 0 16,-1 3 0-16,-2-5 0 15,0-3 0-15,-2-3 0 0,2-2 0 0,-2 1-16 16,3-4 0-16,-1-2 0 0,0-3 160 0,0-2 48 16,1-4 0-16,0 1 0 0,0-4-16 0,0 0 0 0,0-2 0 15,1 2 0-15,-1-1-224 0,-1-2-32 0,1 0-16 16,-1-2 0-16,1 2 32 0,-3-4 16 0,2 0 0 0,0 2 0 16,-1-2 128-16,1-2 32 0,1 0 0 0,0-4 0 0,0-1 80 15,0-2 0-15,1 0 16 0,0-4 0 0,2-1 16 16,-1-2 0-16,2-2 0 15,-1-5 0-15,1 1-16 0,1-5 0 0,1-1 0 0,0-3 0 16,1 0-32-16,1 1-16 0,2-1 0 0,-2 1 0 0,1-2-288 0,-2-1-128 16,2 4 0-16,-4 5 128 15,0 2-448-15,-1-2-80 0,3-6-32 0,0-2 0 16,-1 5-656-16,-1 3-128 0,-1 2-16 0,-2 1-16 16,1 3-544-16,-2 3-96 0,0 3-32 15,0 0-18864-15</inkml:trace>
  <inkml:trace contextRef="#ctx0" brushRef="#br0" timeOffset="-160108.3">3946 11050 40543 0,'4'-5'3600'0,"0"1"-2880"0,3 4-576 0,-1 0-144 0,0 0 160 0,4 0 0 0,7-3 0 0,9 0 0 0,10-3-544 0,6 2-96 0,5-2-32 0,-1 2 0 16,-3 2-128-16,-3-1-48 0,-4 3 0 0,-3-1 0 15,-3 2-464-15,-6 2-80 0,-1-1-32 0,-6 2 0 16,-1-1-80-16,-4 2 0 0,-2 1-16 0,-1 0-11632 0</inkml:trace>
  <inkml:trace contextRef="#ctx0" brushRef="#br0" timeOffset="-159807.95">4105 11402 43311 0,'10'-3'3840'0,"-1"0"-3072"0,-2 2-608 0,2 1-160 0,1 1-192 0,3-2-64 15,15 1 0-15,30-2-12416 16,10-7-2496-16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32:36.68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10921 8935 17503 0,'-2'-7'1552'0,"1"0"-1232"0,2 3-320 0,0 0 0 0,0 0 864 0,1-2 112 0,1-4 32 0,1-8 0 0,2-6 208 0,2-3 64 0,2-2 0 0,4 1 0 0,0 1 384 0,1 3 96 16,0 3 16-16,1 3 0 0,-1 4-480 0,1 3-80 16,-2 4-32-16,-1 3 0 0,-1 2-416 0,-2 4-64 15,-1 0-32-15,-1 5 0 0,-1-1-288 0,0 1-48 0,-2 4-16 0,0-2 0 16,-1 0-192-16,1 3-128 15,-2-3 160-15,-1 0-160 0,1 3 128 0,-1-3-128 0,0 4 0 16,0 0 0-16,0 2 128 0,-1-1-128 0,3 4 0 16,-3 2 144-16,3 3-144 0,0 5 128 0,1 6-128 0,2 0 128 15,-1 4 112-15,0 5 16 0,0 5 0 0,0 2 0 16,-1 6 16-16,-1 5 16 0,1 7 0 0,-2 2 0 16,0-4-96-16,-3 5 0 0,0 3-16 0,-2 6 0 15,0 7-176-15,-3-1 0 0,-1 0 0 0,0 1 0 16,-2 5 0-16,0-2 0 0,-2 3 0 0,0-2 0 15,2 0 0-15,-1 2 0 0,1 2 0 16,0-2 0-16,1 1 0 0,1 3 0 0,1 3 0 0,0-4 0 0,4-4 0 0,-3 4 0 16,3 2 0-16,1 0 128 0,0-3-128 0,2 1 0 15,1 3 0-15,2-4 0 0,1 0 0 0,0 1 0 16,1 3 0-16,1-5 0 0,-1-1 0 0,0-1 0 16,3-3 0-16,-3-1 0 0,2 0 0 0,-4 1 0 15,0-4 0-15,-1 0 0 0,-1 1 0 0,-3-5 0 16,0-3 0-16,-3-1 0 0,-1 2 0 0,-3-1 0 15,-1-1 0-15,0-2 0 0,1-5 0 0,-1-3 0 16,3 0 0-16,0-1 0 0,2 4 0 0,0-4 0 16,3-5 0-16,0-1 0 0,0-2 0 0,0 4 0 15,2 4 0-15,0-3 0 0,0-2 0 0,1-1 0 16,1-3 0-16,0-4 0 0,1 1 0 0,-1-2 0 16,1 1 0-16,-1-6 128 0,0 0 64 0,1-4 16 0,-2-2 0 0,-1 1 0 15,-2-3-208-15,0 0 0 0,0 4 0 0,-1-5 0 16,-1 2 0-16,-1-2 0 0,-1-4 0 0,1-2 0 15,0 0 0-15,1-1 0 0,0-1 0 0,2-2 0 16,-1-4 0-16,1 0 0 0,1 0 0 0,1-2 0 16,1-1 0-16,1 0 0 0,-2-3 0 0,2 3 0 15,1-3 192-15,-1 3-16 0,0 1 0 0,0-4 0 16,1-1-48-16,-2 1 0 0,1-2 0 0,-1 1 0 16,-1-3-128-16,0 1 0 0,0-4 0 0,-1 2 0 15,0 3 0-15,-1-1 0 0,-1-1 0 0,1 1 0 0,-1 2 0 16,-1-3 0-16,0 0 0 0,-1-4 0 0,1 1 0 0,-1-2-144 15,-1-4 144-15,2-1-208 0,-2-2 16 0,2-2 0 16,0 2 0-16,0-4 0 0,1 0 192 0,-1 0 0 16,0 0 0-16,2 0 0 0,0-1 0 0,0-3 0 15,0 2 0-15,0-1 0 0,0 0 0 0,2 0 0 16,0 1 0-16,1 1 0 16,1 1-592-16,0 1-80 0,1 1-16 0,-1 1 0 15,1 3-608-15,-1 1-128 0,-3 0-32 0,2 2-10064 16,-2 2-2032-16</inkml:trace>
  <inkml:trace contextRef="#ctx0" brushRef="#br0" timeOffset="1">11333 15801 5519 0,'-2'-9'496'0,"1"2"-496"0,-1 2 0 0,1 0 0 0,1 1 8000 0,0 0 1488 0,1-1 304 0,1-3 64 0,2-3-8000 0,3-4-1616 0,3 0-240 0,4 1-208 32,4 1-368-32,4 2-64 0,3 2 0 0,5 3-16 15,6-2 0-15,4 2 0 0,5-3 0 0,4 2 0 16,1 3-208-16,2 0-32 0,4 3-16 0,-1-2 0 0,2 2 768 0,2 1 144 0,1 0 0 16,1 0 0-16,-1 0 1024 0,3-3 128 0,3 1 32 0,3-2 0 15,5-4-16-15,1 1 0 0,-2 2 0 0,6-3 0 16,4-2-464-16,3-1-80 0,5 2-32 0,2-1 0 15,-1 1-368-15,5-2-80 16,3 4-16-16,1 0 0 0,-4 3-128 0,5 0 0 0,5 4 0 0,-1 0 0 16,-1 4 0-16,-2 0-224 0,1-3 48 0,-4 3 16 0,-5 0 32 0,0-2 0 15,3 0 0-15,-3-1 0 0,-1-1 128 0,-1 0 0 16,5 0 0-16,-2-3-128 0,1 0 128 0,1-4 0 16,3 0 0-16,-3-1 0 0,0-4 128 0,-2 2 16 15,0-1 0-15,-1 1 0 16,-1 1-144-16,-5 1 0 0,-3 2 144 0,-3 1-144 0,-1 4 160 0,-5-2-32 15,-6 3-128-15,-4 0 192 0,-1 4 64 0,-5 0 0 16,-1 1 0-16,-4 4 0 0,-3 1-256 0,-7-3-160 16,-2 0 32-16,0 0 0 0,1-1 0 0,-2-2 0 15,-3 0 0-15,1-1 0 0,1-1 128 0,-3 1 0 16,-3-2-144-16,-3 1 144 0,-1 0 0 0,-3-1-144 16,-1 1 144-16,-2 0 0 0,1 0 0 0,-4 0 0 15,-2-1 128-15,-2 1-128 0,-4 0 208 0,0-2-48 0,-3 3-16 16,-1-2 0-16,-1 1 48 0,-4 0 0 15,1-1 0-15,-2 1 0 0,0 0 64 0,0 0 0 0,1-1 16 0,-1-1 0 16,1 1-80-16,-1-1-32 0,3 3 0 0,0-6 0 16,1 1-160-16,1-1 0 0,3 0 0 0,0-2 0 15,1-1 0-15,0-1 0 16,2-2 0-16,-4 3 0 0,-2 1 0 0,2-2 0 0,0-1-144 0,1-4 144 16,-1 1 0-16,-3-1 0 0,-1 1 0 0,-3 0 0 15,-3-1 0-15,0 0 0 0,-2-1 0 0,-3 1 144 16,1-1 96-16,-2-2 16 0,-1 1 0 0,-1-5 0 0,1-1 112 15,0-2 16-15,-1-3 16 0,0-3 0 0,1-4 176 16,-1-8 48-16,0-4 0 0,-1-8 0 16,2-2-176-16,-2-4-16 0,1-7-16 0,-1-5 0 0,1-2-96 0,0-6 0 15,1-2-16-15,-1-5 0 0,1 1-48 0,-1-8-16 16,3-1 0-16,0-4 0 0,-1 0-48 0,3-2 0 16,1 1 0-16,3-7 0 0,-2-1-192 0,2-3-192 15,0 6 48-15,0-3 0 0,1 0 144 0,1-5 0 16,-2 0 0-16,0 1 0 0,1 0 0 0,-2-5 0 15,0 4 0-15,-1-4 0 16,1 1 0-16,-1 2 0 0,0-3 0 0,2 0 0 0,-3 0 0 0,0 0 0 16,1-1 0-16,-1 5 0 0,2 6-192 0,-4-5-48 15,1-2-16-15,0-2 0 0,-3-1 96 0,1 2 16 0,0 2 0 0,2 5 0 16,1 0-64-16,-1 7-16 0,0 2 0 0,1 5 0 16,0 2 224-16,0 1-144 0,0-2 144 0,1 3-128 15,0 4 128-15,-2 2 128 16,1 0-128-16,-2 6 176 15,1 3-336-15,-1 3-64 0,-2 2-16 0,1 5 0 16,1 8-48-16,1-2-16 0,-3-4 0 0,1 3 0 16,-1 1-48-16,-1 1-16 0,1 3 0 0,-1 4 0 15,1 4 112-15,-1 0 32 0,-1 5 0 0,-2 0 0 16,1 2 224-16,-2 1 0 0,1 2 192 0,0 1-192 16,0 5 368-16,-1 2-48 0,1 1 0 0,-2 0 0 15,2 1-320-15,-1-1 0 0,-1 2 0 0,2 0 0 0,-1 1 0 16,1 4 0-16,0-2 128 0,-1 3-128 0,1-1 0 0,-1 1 0 15,1 1-160-15,-2 3 160 0,1 0-304 0,-2-1 48 16,0 2 16-16,-2 3 0 0,2-2 240 16,-4 3 0-16,1 1-160 0,-1 3 160 0,-1 0 0 0,1 5 0 15,-1 0 0-15,-2 3 0 0,1 1 0 0,-1 3 0 16,0 0 0-16,-1 1 0 0,2-1 0 0,-4 1 0 16,2 2 0-16,-2-2 0 0,2 0 0 0,-1-1 0 15,-1-1 0-15,1-1 0 0,1 1 0 0,-2-2 0 16,0 1 0-16,-1 1 0 0,-2 0 0 0,-2-1-144 15,-1 0 144-15,-2-1 0 0,-3-1 0 0,-1 0 0 16,-4-1 0-16,-3-1 0 0,-1 1 0 0,-7-2 0 16,-1 2 0-16,-3 0 0 0,-2 3 0 0,-3 0 0 0,0-2 0 15,-1 0 0-15,-1 2 0 0,-8 1 0 0,-4 4 0 0,-3 2 0 16,2-2 0-16,-5 0 0 0,0 1 0 0,-3 0 0 16,-3 2 0-16,3-2 0 0,9-4 0 0,-4 1 0 15,-9-3 0-15,0 0 0 0,-1-1 0 0,-1 0 0 16,0-1 0-16,-4-1 0 0,-5 1 0 0,1-2-160 15,6 2 160-15,-4 1 0 0,-5-3 0 0,-2 3 0 16,4 1 0-16,-3-1 0 0,0 1 0 0,0-1 0 16,2 1 0-16,-1 2 0 0,2-2 0 0,3 0 0 15,1-1 0-15,3-3 0 0,6 2 0 0,0-3 0 16,0 0 0-16,2-3 128 0,2 0-128 0,3 0 0 16,5 3 0-16,-5-5 0 0,-2 4 0 0,2-4 0 15,4 5 0-15,2 0 0 0,0 0 0 0,0 0 0 0,2 5 0 16,1-4 0-16,4 4 0 0,3-5 0 0,5 3 0 0,2 0 0 15,0 0 0-15,4-1 0 0,3 0 0 0,4-1 0 16,3 0 0-16,2 0-128 16,4 1-368-16,2-1-64 0,1 3-16 0,3-3 0 15,1 0-368-15,2 2-80 0,1-3 0 0,1 0-18608 0</inkml:trace>
  <inkml:trace contextRef="#ctx0" brushRef="#br1" timeOffset="15">14393 8511 26719 0,'-2'-6'2368'0,"2"1"-1888"0,0 1-480 0,3 0 0 0,-1 3 672 0,1-4 32 0,1-5 16 0,2-2 0 16,2-5-1248-16,1 0-256 0,0 3-48 0,-2 1-16 0,-2 4 512 0,-1 6 96 0,-3 0 32 0,-2 6 0 16,-3-1 1552-16,0 7 304 0,-3 0 64 0,1 6 16 15,-3-1-624-15,1 5-112 0,-3 5-32 0,2-2 0 16,-1 4-592-16,3 1-128 0,0-1-32 0,1 1 0 16,0 1-208-16,3 3 0 0,2-5 0 0,1 3 0 15,3 2-176-15,2 1-16 0,3 2-16 0,1 3 0 0,2 3 16 0,1 1 16 16,0 1 0-16,2 0 0 0,2 4 176 0,-2 3 0 15,-1 3 0-15,1 1 0 0,-1 7 0 0,2 2 0 16,0 3 0-16,2 2 0 0,-1-2 0 0,1 6 0 16,1 2 0-16,-1 7 0 0,0 2 0 0,0 1 0 15,0 1 0-15,-2 3 0 0,1 4 0 0,-3-6 0 16,-2-5 0-16,-2 1-128 0,-1 1 128 0,-3-3-160 16,-2-4 160-16,-2-3-160 0,-1-5 160 0,-1 5 0 15,-1 4 0-15,0-1 0 0,1 0 0 0,-1 1 0 16,1-1 0-16,-2 4 128 0,3 1-128 0,-2 1 0 15,-1-3 0-15,2 1 0 0,-3 3 0 0,1 4 128 16,0-3-128-16,0 2 128 0,-1-5-128 0,0 6 128 16,4 5-128-16,-2-1 128 0,0-4-128 0,0 1 176 0,0 0-176 0,1-2 192 15,-1-3-192-15,1-5 128 0,-1-4-128 0,2-2 128 16,0 1 512-16,0-4 112 16,1-1 16-16,0-4 0 0,-1-4-80 0,0 3-16 0,2 1 0 0,0-1 0 15,1 3-672-15,-2-4 0 0,2-4 0 0,-2 1 0 16,1 2 0-16,-1 1 0 0,1 1 0 0,0 1 0 15,1-1 0-15,-1-2 0 0,0-4 0 0,2 4 0 16,0 6 0-16,1-2 0 0,-1-1 0 0,-1-2 0 16,1-7 0-16,1 3 0 0,0 1 0 0,0-3 128 15,0-4-128-15,0-2 0 0,1-3 0 0,-1-3 0 0,-1-2 0 16,-1 0 0-16,0-3 144 0,0 2-144 0,-3 2 128 0,-2-3-128 16,-1-1 160-16,-2 1-160 0,-1-5 0 0,0-1 0 15,-2-2 0-15,0-3-160 0,2-2 160 0,-1 0-192 16,2-2 192-16,0-5-192 15,1 0-336-15,2-4-80 0,-1-4-16 16,3-2 0-16,1 1-464 0,2-4-80 0,-1 0-32 0,2-4 0 16,0 1-1344-16,1-3-272 0</inkml:trace>
  <inkml:trace contextRef="#ctx0" brushRef="#br1" timeOffset="16">11118 12028 33167 0,'5'-1'2944'0,"2"0"-2352"0,2 1-464 0,-1-3-128 0,2 1 0 0,4-2-160 0,12-1 160 0,17-4-208 0,17-4-80 0,13-2-16 0,9 0 0 0,0 1 0 16,1-1 304-16,-2 2 0 0,-2 1 0 0,0 0 0 31,1 5-768-31,-1 2-112 0,-1 1-16 0,1 2 0 16,-2 0 16-16,3 6 0 0,1-2 0 0,0 0 0 16,2 0-64-16,-1-3-16 0,1-2 0 0,3-3 0 0,-1 1 960 0,2-1 128 0,0 1 48 0,2-1 16 15,6-1 1152-15,-1 2 224 0,-1 0 48 0,4 0 16 16,2 0-464-16,1-1-80 0,0 1-32 0,4 1 0 15,2 3-784-15,1 0-144 0,-2 2-128 0,-1 3 144 0,3 0-144 0,-1 4 0 16,0 1-192-16,-1 2 192 0,3 2-384 0,-3 1 32 16,-3 1 16-16,-3-5 0 15,-2 4-176-15,-1-5-16 0,-1-3-16 16,-2-4 0-16,2-2 400 0,-4-4 144 0,1 2 0 0,-1-5-144 0,-6 3 816 0,4-5 160 16,2 3 48-16,-1-1 0 0,-5 1-528 0,-1 1-96 15,-2 1-32-15,-1 2 0 0,-2 2-224 0,-3 0 0 16,-1 4 0-16,-3-1 0 0,-3 0 0 0,-2 2 0 15,-2-1 0-15,-3-2 0 0,-4 2 0 0,0 1-192 16,-1-1 192-16,-7-3-160 16,0 3-496-16,-3-4-112 0,-3 0 0 0,-4-2-16 0,-2 0 656 0,-4-1 128 0,-1 1 0 0,-3 1 0 15,-1-2 176-15,-4 1-16 16,-2-1 0-16,-2 1-9056 16,-2 2-1792-16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32:36.698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16528 11813 40543 0,'-10'2'1792'0,"2"-1"384"0,1 2-1744 0,2-3-432 0,1 0 0 0,3 0 0 0,0 0 480 0,-2 0 16 0,-2 0 0 0,1-4 0 16,-1 3-688-16,1 0-128 0,1-3-16 0,1 3-16 0,1 1 352 0,-1 0 0 15,0 1-144-15,-2 3 144 0,1-1 0 0,-4 5 0 16,0-1 0-16,-2 3 0 0,1 1 0 0,-2 2 144 16,-3-2-16-16,1 2 0 0,-2 2 192 0,0 2 48 15,-1 3 0-15,-3 0 0 0,5 0 80 0,-2 1 0 16,1 0 16-16,2-3 0 0,2 1-240 0,3-3-48 16,3-1-16-16,2-3 0 0,2 1-160 0,1-4 0 15,2-1 0-15,2-3 128 0,2 0-128 0,1-4 0 16,2-1 0-16,1-1 128 0,0-5 0 0,2 1-128 0,-1-2 192 0,0-2-64 15,1 1 64-15,-2-1 16 0,0 2 0 0,-1 1 0 16,0-3-208-16,-1 2 0 0,-2-1 0 0,-1 1 0 16,-1 1 0-16,-2-2 0 0,-1 2-192 0,-1-2 192 15,1 1 0-15,-4-1 0 0,1-1 128 0,0-2-128 16,-2 2 192-16,0-4-48 0,-1 0-16 0,0 1 0 16,-1 0 16-16,0 0 0 0,0 0 0 0,-1 1 0 15,0 0 0-15,0 0 0 0,0 2 0 0,-1 3 0 16,1 1-144-16,1 2 0 0,-1 2 0 0,0 2 128 15,0 2-128-15,0 2 0 0,-2 0 0 0,1 1 0 16,-1 0 0-16,1 3 0 0,1-1-144 0,0 2 144 16,1 0 0-16,0 1 0 0,1 0 0 0,1 1 0 0,2-4 0 0,1 1 0 15,3-3 0-15,0 2 0 0,2-4 0 0,3 1 0 16,2 0 0-16,2-3 0 0,-1-1 0 0,2 0 0 16,0 2 0-16,3-3 0 0,2 0 0 0,0-3 0 15,2 1 0-15,0-2 0 0,-3 1 0 0,-3 0 0 16,-3 0 0-16,-3 0 0 0,0 0 0 0,-5-2 0 15,0 3 0-15,-2-1 0 0,-1-1 0 0,-2 2 128 16,-2 0-128-16,-2-2 0 0,0 1 0 0,-3 0 128 16,-2-2-128-16,-2 1 0 0,1-1 224 0,-3 0-48 15,-2 1-16-15,1-3 0 0,1 1 192 0,0 0 32 16,3-1 16-16,-1 2 0 0,4 0-144 0,0 2-16 0,3-2-16 16,1 4 0-16,2-3-224 0,2 3 0 0,0-2 128 15,1 2-128-15,1 1 0 0,-1 1 0 16,1-1 0-16,1 3 0 0,-1-3-192 0,0 2-48 0,0 1 0 0,-1-3 0 15,0 0 96-15,0 0 16 0,0 0 0 0,0 0 0 16,2 19 128-16,-5-10 0 0,2-2 0 0,-2 3 0 16,1 1 0-16,-1 2 0 0,1-2 0 0,-1 0-128 15,2 0 128-15,0-3 0 0,0 2 0 0,0-4 0 16,1-1 0-16,0 1 0 0,0-4 0 0,0 1 0 16,1-2 0-16,-1-1 0 0,2 0 0 0,-1-1 0 15,3-4 0-15,-1 0 0 0,0-1 0 0,1-5 0 0,1-1 128 0,-1 0-128 16,1-5 128-16,0 1-128 0,-2-2 128 0,2 2-128 15,-1-1 160-15,1 1-160 0,-1 2 192 0,-1 3-64 16,0 1-128-16,-1 3 192 0,0 2-192 0,0 1 0 16,-1 3 0-16,0 1 0 0,-1 1-432 0,3 3 32 15,-2 2 0-15,3 2 0 16,0 0-352-16,1 1-64 0,2 0-16 0,4 2-13184 16,3 1-2656-16</inkml:trace>
  <inkml:trace contextRef="#ctx0" brushRef="#br0" timeOffset="1">15636 11223 6447 0,'-7'1'576'0,"1"-1"-576"0,1 0 0 0,1 0 0 0,1 0 5088 0,2-1 912 0,1 1 176 0,-2 0 32 0,-2-2-3808 0,-1 0-768 0,0 0-160 0,3 2-16 16,-2-3-880-16,1 3-192 0,2 3-16 0,1-3-16 31,-1 4-224-31,0-1-128 0,0 4 128 0,-1 2-128 0,1 1 336 0,0 2 0 0,-2 1 0 0,2-2 0 16,0 0 128-16,1-1 32 0,0-3 0 0,1-1 0 15,0 1 80-15,2-2 32 0,-1-2 0 0,2-1 0 16,0-2-96-16,1-2-32 0,0 2 0 0,3-5 0 15,1 3-80-15,0-2-16 0,2-1 0 0,1-1 0 16,3-3-96-16,0 2-32 16,2 1 0-16,2-3 0 0,-2 2-128 0,1-1-128 0,1-2 144 0,-3 3-144 0,1-2 0 0,1 2 0 15,-1-4 0-15,-1 1 0 0,-1 2 0 16,-1-1 0-16,-2 1 0 0,-1-1 0 0,-1 1 128 0,-1 2-128 16,-2-4 0-16,-1 4 0 0,-1-4 384 0,-1 2 0 15,0-2-16-15,-2 0 0 0,-1 2-144 0,1-3-32 16,-2 0 0-16,1-2 0 15,-1 2 0-15,-1 0-16 0,1-3 0 0,-2 2 0 0,0-2 0 0,-1 1 0 16,2 0 0-16,-1 1 0 0,-2 0-176 0,1 1 0 16,1-1 0-16,-1 1 128 0,0 4-128 0,0-2 0 15,1 3 0-15,-1 1 0 0,0 0 0 0,-2 1 0 16,0 1 0-16,0 1 0 0,-1 0 0 0,-3 1 0 16,0 2-128-16,-3 1 128 0,0 0-176 0,-2 1 48 0,0 4 0 0,0-5 0 31,-3 4 128-31,3 0-160 0,-1 2 160 0,0-2-160 0,3 0 160 0,-2 2 0 0,2 0 0 0,0-2-128 15,1 2 128-15,1-1 0 0,1 3 0 0,0 0 0 16,0 1 0-16,2 3 176 0,1-2-176 0,-1 3 192 16,1 4-192-16,0 0 0 0,0 4 0 0,1-2 0 15,0 5 0-15,0-2-176 0,1 2 48 0,2 3 0 16,1-2 128-16,1-2 0 0,2-1 0 16,1-1-128-1,0-4 128-15,4 0-192 0,0 0 192 0,3-3-192 16,2 0-112-16,2-4-16 0,-1-2-16 0,2-4 0 15,3-1-128 1,0-2-32-16,2-1 0 0,2-6 0 0,0 1-16 0,3-4 0 16,2 0 0-16,2 0 0 0,-1-5-704 0,2 1-128 0</inkml:trace>
  <inkml:trace contextRef="#ctx0" brushRef="#br0" timeOffset="2">16431 11019 19343 0,'0'-2'1728'0,"0"2"-1392"0,2 0-336 0,-2 0 0 0,0 0 1824 0,0-2 288 0,1 1 64 0,0-2 16 0,0-2-1168 0,0 0-224 0,-1-1-48 0,-1 0-16 15,-1 1 176-15,-2-1 48 0,0 0 0 0,-2 1 0 16,-2 1-112-16,-1 2-16 0,-2 2 0 0,-3-3 0 15,1 6-48-15,-4-3-16 0,3 3 0 0,-4 2 0 16,0 4-160-16,0-2-32 0,4 3-16 0,-4-1 0 16,2 2-112-16,-1 3-32 0,0-2 0 0,-1 2 0 15,2 0-192-15,1 2-32 0,2-1-16 0,0 0 0 16,1 1-176-16,1-5 0 0,2 0 0 0,3 2 0 16,1-4 0-16,1 0 0 0,3 0 0 0,1-3 0 15,1 0 0-15,3 1 0 0,1 2 0 0,0-1 0 16,1 2 0-16,0 1 0 0,2-2 0 0,-1 0 0 0,2 1 0 15,1 0 0-15,1-1 0 0,0-3 0 0,0-1 0 0,3-2 0 16,1-1 0-16,-1-4 0 0,1-1 0 0,0-1 0 16,1-2 0-16,-1-1 0 0,1 1 192 0,-1-6-32 15,0 3-16-15,0-4 0 0,-2 2 0 0,0-1 0 16,-2-4 0-16,-1 1 0 0,-2 0-144 0,0 0 160 16,-3 1-160-16,-2 0 160 0,0 0-160 0,-3-1 160 15,-1 2-160-15,-3-3 160 0,0-1-160 0,-2 1 160 16,-1 3-160-16,-1-3 160 0,1 3 0 0,-1 2 0 15,1 3 0-15,1 5 0 0,-1-1 32 0,3 4 0 16,-1 4 0-16,1-3 0 0,0 4-64 0,2 1 0 0,0 2 0 16,2 2 0-16,0 1-128 0,2 1 0 0,0 1 0 0,2 1 0 15,1 3 0-15,0-1 0 0,2 1 0 0,1 1 0 16,2 3 0-16,-2 1 0 0,1-3 0 0,1 1 0 16,0 1 0-16,0-2 0 0,-2 0 0 0,2-1 0 15,0-2 128-15,0 1 0 0,0-3 0 0,0 1 0 16,1-2-128-16,-3 0 0 0,2 0 0 0,-1-4 0 15,-2-1-176-15,2 0-64 0,0-1-16 0,-1 1 0 32,0-6-576-32,0 2-128 0,0-4-32 0,-1 0-18672 0</inkml:trace>
  <inkml:trace contextRef="#ctx0" brushRef="#br0" timeOffset="3">16776 10705 28559 0,'-6'-3'1264'0,"1"1"272"0,0-1-1232 0,3 2-304 0,1 1 0 0,-1-1 0 0,2 1 384 0,-2-2 0 0,-2 0 16 0,-1 0 0 0,1 2-80 0,-2-4-32 0,3 3 0 0,-1-1 0 15,1 2 672-15,2 0 144 0,0 0 32 0,0 0 0 16,-1 0 272-16,1 0 48 0,0 0 16 0,0 3 0 16,-1-2-816-16,2 2-144 15,0-1-48-15,-1 0 0 0,1 1-128 0,-1 1-16 0,0 1-16 0,0-2 0 16,-2 3-160-16,1 2-16 0,-2-2-128 0,0 2 192 16,0 1-192-16,-1 3 0 0,1-1 128 0,0 1-128 15,-1 2 192-15,0 0-16 0,1 3 0 0,1-3 0 16,0 5 0-16,-1 1 0 0,3 1 0 0,-1 1 0 15,0 0 0-15,0-1 0 0,2 4 0 0,-1 0 0 16,-1 1-16-16,2-2 0 0,-1 4 0 0,1-5 0 16,0 2-160-16,1 1 160 0,1-3-160 0,0 1 160 0,2-3-160 15,0-1 0-15,2-3 0 0,1-2 0 16,-1-3 0-16,3-2 0 0,0-1 0 0,2-2 0 0,0-4 0 0,1 0 0 16,3-5 144-16,-1-2-144 0,-1-1 0 0,2-1 0 15,1-3 0-15,-1 1 128 0,1-6-128 0,-1 2 0 16,1-2-176-16,-1-1 176 15,-1 2-928-15,-2-5-96 0,0 4 0 0,-2 0-12112 16,0-2-2416-16</inkml:trace>
  <inkml:trace contextRef="#ctx0" brushRef="#br0" timeOffset="4">16517 10854 6847 0,'-8'0'144'0,"3"0"48"0,0 1 0 0,2-1 0 0,1 3-192 0,2-3 0 0,0 0 0 0,-1 0 0 0,0 2 912 0,1 0 160 0,4 0 16 0,2-1 16 0,4-2 2608 0,6-1 512 0,4-2 96 0,4-1 32 16,7-4-176-16,3 2-16 0,4-1-16 0,0-3 0 16,2 3-2336-16,-1 0-464 0,2-3-80 0,-1 3-32 15,-2-1-464-15,4 0-80 0,5-2-32 0,1 1 0 16,2-5-656-16,-3 0-384 0,1 1 64 0,0-10-20800 15</inkml:trace>
  <inkml:trace contextRef="#ctx0" brushRef="#br0" timeOffset="5">14486 13961 24879 0,'1'1'2208'0,"1"-1"-1760"0,-2 1-448 0,0 2 0 0,0-2 176 0,0-1-48 0,1 5-128 0,-1-2 192 0,0 5-3072 0,0-2-640 0,-1 0-112 0,-1-1-16 15,1-1 2704-15,1-2 560 0,0 1 96 0,-1-1 32 16,2-2 3728-16,-1 0 752 0,3-2 160 0,-1-1 32 16,1 3-1008-16,0-5-192 0,0 4-32 0,1-4-16 0,-2 4-1824 0,0-4-384 15,0 0-64-15,-1 0 0 0,0 0-432 0,-1 0-80 16,0-1 0-16,-2 0-16 0,-1-2 176 0,0 2 32 15,-1-4 16-15,-2-1 0 0,-3-1 16 0,-1-3 0 16,-2-1 0-16,-2-4 0 0,-2-2-48 16,-3-2-16-16,0-4 0 0,-2-2 0 0,1-6-336 0,0-1-64 15,2 0-16-15,0-4 0 0,0-3-128 0,2-3 0 16,0-3 0-16,1 3-176 0,4 2 304 0,-2 0 48 16,2 3 16-16,0 0 0 0,1-1 64 0,0 0 0 15,2 4 16-15,-1 0 0 0,1 2-16 0,1-3-16 16,0-3 0-16,-3 3 0 0,2 3-240 0,-2-3 144 0,1 2-144 0,-3 2 128 15,1-2 64-15,0 2 0 0,-1 0 0 0,-1 0 0 16,1-2 48-16,-2-2 16 0,1-2 0 0,0 2 0 16,2 0-256-16,0 0 0 15,1 1 0-15,0 2 0 0,4 5 0 0,1-1 0 0,3 5 0 0,1 3-160 16,-1 3 160-16,1 0 0 0,0 2 0 0,0 0-128 16,1 3 128-16,-3 0 0 0,2-1 0 0,-3 3 0 15,0 3 0-15,1 0 0 0,-2-2 0 0,-1 2 0 16,-1-1 0-16,1 1 0 0,-1 2 0 0,1-1 0 15,0 1 0-15,-2-1 0 0,3-1 192 0,-1 0-64 16,1 0-128-16,-1-2-128 0,2 1 128 0,-1-2-192 0,1 0 192 16,0 2 0-16,0-1 0 0,0 2 0 0,0 0 0 0,1 4 0 15,-2-1 0-15,0 2 0 0,0 3 0 0,0 3 0 16,-4 2 0-16,1 3 0 0,-1 3 0 0,-2 3 0 16,-2 4 0-16,1 1-128 0,-2 1 128 0,0 2 0 15,-2 3 0-15,1-4 0 0,0 3 0 0,-1 0 0 16,2 0 0-16,1 1-128 15,0 1 128-15,2-3 0 0,1-1 0 0,-1 2 0 0,1 0 0 0,0 1 0 16,-1 2 0-16,-1 0 0 0,1-1 0 0,0 0 0 16,2-2 0-16,-1-3 0 0,3-1 0 0,0-1 0 15,2-4 0-15,0-2 0 0,2-3 0 0,0-2 0 16,1-1 0-16,2-3 0 0,0 0 0 0,1-3 0 16,-1-1 0-16,1-2 0 0,2-3 128 0,-1-2 0 15,2 0 0-15,0-5 0 0,-1 4 96 0,1-6 32 0,2-4 0 0,0-2 0 16,2 0-256-16,1-2 128 0,0-3-128 0,3-2 0 15,-3 0 0-15,3 2 0 0,-1 0 0 0,0 1 0 16,0-1 0-16,-2 7-288 0,1 1 64 0,-3 3 16 16,-1 3-32-16,-1 1 0 0,0 2 0 0,-3-3 0 15,1 3 240-15,-2 1 0 0,2-1 0 0,-2 2 0 16,0 2 0-16,0-1 0 0,1 2 0 0,-2 1 0 16,2-3 0-16,-1 3 0 0,2-2 0 0,-1 2 0 15,2 1 0-15,-2 0 0 0,3 4 0 0,-1-4 0 16,2 5 0-16,-1 1 0 0,1 3 0 0,2 2 0 15,0 3 0-15,2 4 0 0,2 1 0 0,-1 2 0 16,1 5 0-16,2 1 0 0,0-2 0 0,1 1 0 0,0-1 208 0,-1 0-64 16,-1-3-16-16,2 0 0 15,-1 1 0-15,-2-2 0 0,1 1 0 0,-2-3 0 0,-1 1-128 0,-1 1 0 16,0-3 0-16,-2 0 0 0,-2-1 0 0,0-1 0 16,-1-2 0-16,0-1 0 15,-2 0-896-15,1-2-192 0,-2-4-64 0,0 1 0 16,0-2-512-16,1-6-96 0,0 2-32 0,2-5-18704 0</inkml:trace>
  <inkml:trace contextRef="#ctx0" brushRef="#br0" timeOffset="6">13311 10875 35007 0,'-1'-2'3120'0,"0"1"-2496"0,1-1-496 0,0 2-128 0,1 0 896 0,0 0 144 0,1-2 48 0,-1-2 0 0,3 0-768 0,-2-1-160 0,2 3-32 0,0-3 0 0,-2 4 144 0,0-2 32 15,1 3 0-15,-2 3 0 0,0-2-144 0,1 4-32 16,-1 4 0-16,-1 2 0 0,0 2 96 0,-1 5 16 16,-1-1 0-16,1 5 0 0,0-2-112 0,0 2-128 15,-2-1 176-15,0 2-176 0,0-2 192 0,-1-2-64 16,2 1 0-16,-1 0-128 0,1-4 160 0,-1-1-160 16,2 1 128-16,-1-1-128 0,2-4 0 0,0 1 0 0,0-4 0 0,2 0 0 31,1-1-432-31,-1-1-112 0,2-4-32 0,0 2-11728 0,-1 1-2352 15</inkml:trace>
  <inkml:trace contextRef="#ctx0" brushRef="#br0" timeOffset="7">12861 10895 42383 0,'0'-1'1872'0,"0"0"400"0,0 1-1824 0,2 0-448 15,0 0 0-15,2 0 0 0,2-3 384 0,5 2 0 16,6 0-16-16,12-3 0 0,9 1-192 0,9-3-48 15,6-1 0-15,2-3 0 0,2-1-128 0,0 0 0 16,-2-3-192-16,1 0 192 0,-1 2-144 0,-3 1 144 16,-1 0 0-16,-6-2 0 0,-3 6 0 0,-6-2 0 15,-3 1 192-15,-3-1-48 0,-4 3-144 0,-3-2-192 16,-1 5 32-16,-2-3 16 0,-3 2-176 0,-3 0-48 0,-2 3 0 16,-3 1 0-1,-2 1-336-15,-2 2-64 0,-2-2 0 0,-3 4-11312 16,-3 0-2256-16</inkml:trace>
  <inkml:trace contextRef="#ctx0" brushRef="#br0" timeOffset="8">12848 11343 30399 0,'-4'3'1344'0,"0"-3"288"0,2 2-1312 0,1-2-320 0,1 0 0 0,2 0 0 0,1-2 1152 0,3 0 144 16,4-1 48-16,6-1 0 0,6-3-1344 0,5 1-272 16,5-3-48-16,2 2-16 0,3 1 1312 0,1 0 272 15,0-2 48-15,3 0 16 0,-1-1-272 0,2 2-48 16,0-1-16-16,1 2 0 0,2-1-48 0,-1 0-16 16,1 5 0-16,-3-3 0 15,-3 4-192-15,-2 1-32 0,-2 0-16 0,-4 0 0 0,-1 0-416 0,-4 0-96 16,-2 0-16-16,0 1 0 15,-2-1-656-15,-1 1-144 0,-1-1-32 0,0 1-13264 16,-2-1-2672-16</inkml:trace>
  <inkml:trace contextRef="#ctx0" brushRef="#br0" timeOffset="9">14701 14024 8287 0,'3'-4'736'0,"-2"1"-592"0,-1 3-144 0,-1 0 0 0,1 0-1408 0,-1 0-304 0,-2 0-64 0,-1-3-16 0,-1 1 1792 0,-3 1 464 0,-3 1 48 0,0-2 0 16,-1 2 1248-16,3 0 256 16,0 0 48-16,1 0 16 0,2 2 1152 0,3-2 224 15,0 1 64-15,2 2 0 0,1 1-864 0,1-1-160 0,3 0-48 0,1 1 0 16,0-3-1200-16,1 1-240 0,1 1-48 0,1-2-16 15,0-1-240-15,-1 0-64 0,0 0 0 0,-2-1 0 16,0 1-128-16,-1-4-48 0,-2 3 0 0,-2 0 0 16,1 1 0-16,-2 0 0 0,1 0 0 0,0 0 0 15,-1 0 112-15,-2 0 0 0,3 0 16 0,0 0 0 16,0 0-208-16,0 0-32 0,-5 19-16 0,7-12 0 16,1-3-208-16,2 3-128 0,3-1 160 0,-1-1-160 15,2-1 240-15,-2 0-48 0,2-2-16 0,1 0 0 16,1 1 176-16,-1-3 32 0,1 0 16 0,0 0 0 0,-1-3-112 0,0 2-32 15,0-2 0-15,1 1 0 0,-1 0 208 0,2 0 48 16,-1-1 0-16,2 1 0 16,-1 2-224-16,3-2-32 0,0 1-16 0,2-1 0 0,3 1-80 0,0-1-16 15,1-1 0-15,1 1 0 0,3-2-16 0,0-1 0 16,5-1 0-16,2 0 0 0,0-2 32 0,2 1 0 16,-1-1 0-16,7-3 0 0,3 0 96 0,7-4 0 15,3 2 16-15,4-2 0 0,1 1-16 0,1 2-16 16,-2 1 0-16,-1-3 0 0,-1 2-240 0,0-1 0 15,0 2 0-15,-3 1 0 0,0 2 0 0,-5 3 0 16,-4-1 0-16,-2 1 0 0,-2 0 0 0,-5 0 0 0,0 0 0 0,-4 2 0 16,0-3 0-16,-1 1 0 0,-1 2 0 0,-2 0 0 15,-1-3 0-15,1 1 0 0,0 0 0 0,0 0 144 16,0 0-144-16,0-1 0 0,1 1 0 0,-1-1 0 16,1 0 0-16,-1 1 0 0,-1 0 0 0,-3 1 0 15,0-1 0-15,-3 1 0 0,-2 2 0 0,-2-3 0 16,-2 4 0-16,-1-3-144 0,-2 3 144 0,-3-2-160 15,0 1 160-15,1 1-160 0,-2-2 160 0,0 1-160 16,0 2 160-16,2-4 0 0,0 1 0 0,1 1 0 16,1 0 128-16,1 0-128 0,0 0 128 0,0-1-128 15,0 3 0-15,1 0 0 0,-1-2 0 0,0 1 128 16,-1-1-128-16,-3 1 0 0,2 1 0 0,-4 0 0 16,0-2 0-16,-2 0 0 0,0 2 0 0,-1-1 0 0,0 1 0 0,-2 0 0 15,0 0 0-15,0-2 0 0,0 0 0 0,-2 0 0 16,2 2 0-16,0 0 128 0,0 0 0 0,0 0 0 15,0 0 0-15,0 0 0 0,0 0-128 0,-5-21 0 16,4 17 0-16,1 1 128 0,-1-2-128 0,-2 1 0 16,1-1 0-16,-2 1 0 0,-1-1 0 0,-3-3 0 15,-2 1 0-15,-3 1-128 0,0 0-16 0,-3 0 0 16,-3 0 0-16,-1 0 0 0,-1-1 144 0,2-1-208 16,-1 3 80-16,1-1 128 0,3 3-128 0,1-3 128 15,1 2 0-15,1 1 0 0,2 0 0 0,1 2 0 16,0-2 0-16,2 1 0 0,0-2-160 0,0 2 160 15,0-1-208-15,-1 1 80 0,1-2-112 0,-1 2-16 0,0-2 0 0,1 1 0 32,-1-2 256-32,2-1-176 0,-1 1 176 0,1 0-160 0,1-1 160 0,1 1-128 0,0 0 128 0,1 0-128 15,0 3 128-15,3-2 0 0,0 3 0 0,0 0 0 16,3-2-256-16,2 2 0 0,3 1-16 0,3 1 0 31,4 2-240-31,2 3-64 0,4-1 0 0,4 2 0 0,2 3 80 0,2-1 16 0,-1-1 0 16,-1 1 0-16,1 1 224 0,-1 0 32 0,0 2 16 0,-3-1 0 15,-2-1 208-15,-2 1 0 0,-3 1 0 0,-2-3 0 16,-3 0 0-16,-1 1 0 0,-2-3 0 0,1 1 0 16,-2 0 240-16,1-1 80 0,-2 0 32 0,0 2 0 0,-1-3 48 0,0 0 16 15,0 1 0-15,0 2 0 0,0 0-256 0,-1-1-160 16,-1 1 192-16,1 1-192 0,0 0 128 0,-3-1-128 16,0 2 0-16,-1-1 0 0,-1-1 0 0,-2 3 0 15,0 0 0-15,-2-3 0 0,-3 2 208 0,0 0-64 16,-3 2-16-16,-3 0 0 0,-1-1 112 0,-2 3 16 15,-3-3 0-15,0 1 0 0,2-1-16 0,-2-1 0 16,-1 0 0-16,2-1 0 0,3-1-240 0,3-2 0 16,3-3 0-16,2-1 0 15,5-2 0-15,1-2-336 0,2-2 48 0,3-4 16 16,3-1-688-16,4-8-144 0,2-4-32 16,7-4-20416-16</inkml:trace>
  <inkml:trace contextRef="#ctx0" brushRef="#br0" timeOffset="10">17266 13326 17503 0,'4'-5'1552'0,"-1"0"-1232"0,0 2-320 0,-2 3 0 0,-1 0 1632 0,1-4 272 0,3-1 48 0,2-2 16 0,0-3-240 0,2 2-64 16,-2-2 0-16,-1 3 0 0,0 1 512 0,0 1 112 15,0 0 16-15,1 1 0 0,1 2-976 0,1-3-192 16,2 3-48-16,-2-1 0 0,3 0-64 0,-1 3-32 15,2 0 0-15,-1 1 0 0,0-1-416 0,0 2-64 16,0 1-32-16,-1-1 0 0,-1 3-352 0,-1-4-128 16,0 4 0-16,-2 0 0 0,-1 1 128 0,-2 0-128 0,1 4 0 0,-1-1 0 15,-1 1 0-15,-2 2 0 0,1 4 0 0,1 0 0 16,-2 3 0-16,0 2 144 0,1 1-144 0,0 1 192 16,2 0-192-16,-1-1 0 0,3-2 0 0,0-1 0 15,2-1 128-15,3-1 0 0,3 0 0 0,-1-4 0 16,3-1 144-16,-2-3 32 0,1-1 0 0,-2-3 0 15,1 0-64-15,-2-2-16 0,2-3 0 0,1-3 0 16,1 2-96-16,-1-4 0 0,0-1-128 0,1-4 192 16,1 0-192-16,0-1 128 0,0-3-128 0,1 0 0 15,-3-1 256-15,2-3-64 0,-1-1 0 0,0-1 0 0,-1 4 16 0,-4 0 0 16,-2 5 0-16,0 3 0 0,-5 5-208 0,0 0 0 16,-2 3 0-16,-1 0 0 0,0 4 0 0,-1 1 0 15,-2 3 0-15,1 3 0 16,1 3-144-16,-1 1-32 0,4-1 0 0,-1 2 0 0,3 0-16 0,2 1 0 15,1 0 0-15,2-1 0 0,2-1 192 0,1-1 0 16,-1-3 0-16,1-4-128 0,-1 0 128 0,-1-3 0 16,1 1 0-16,-1-3 0 0,-2-1 208 0,2-2-16 15,0 1-16-15,-1-2 0 0,1-3 272 0,1 1 64 16,0-3 16-16,1 1 0 0,2-2-176 0,-1 0-32 16,1 1-16-16,1-2 0 0,-1 0-112 0,-1-1 0 15,1 2-16-15,-1-2 0 0,-2 3 48 0,2-2 16 0,-2-1 0 16,0 0 0-16,0 1-112 0,-2-3 0 0,0 1-128 15,-2-5 192-15,-1 3 272 0,0-4 48 0,-1-1 16 0,-1-1 0 16,0 1-384-16,-1-6-144 0,-1 2 0 0,-1-5 0 16,-1 2 0-16,-1-6 0 0,-1-2 0 0,0 2 0 15,-2 2 0-15,0-1 0 0,0 2 0 0,-1 1 0 32,-2 3-1072-32,1 7-208 0,-1 3-32 0,1 6-16 15,-1 2-112-15,2 2-32 0,-1 4 0 0,0 4-21136 0</inkml:trace>
  <inkml:trace contextRef="#ctx0" brushRef="#br0" timeOffset="11">18589 13330 52527 0,'-4'0'2320'0,"-1"0"496"0,-1 0-2256 0,3 0-560 0,1 0 0 0,4 0 0 0,-1 1-832 0,-1 2-288 0,2-1-48 0,1 3-16 16,4-1-960-16,2 3-192 0,2 1-32 0,1 1-16 15,-1 0 1008-15,-1 5 208 0,0-2 32 0,-2 5 16 0,-2-1 2208 0,-2 2 432 0,-3-3 80 16,-1 1 32-16,-1 0-832 0,-3 0-160 0,1-4-48 0,0-1 0 16,-1-1-464-16,0-4-128 0,2-3 0 0,-2-3-12896 31,3 0-2640-31</inkml:trace>
  <inkml:trace contextRef="#ctx0" brushRef="#br0" timeOffset="12">18642 12792 58047 0,'-3'-10'2576'0,"-2"1"528"0,0 3-2480 0,0 1-496 0,2 5-128 0,2 0 0 15,0 0-1344-15,-2 0-304 0,-2-3-48 0,-1 1-16 16,1 2-1264-16,1 2-256 0,3 1-48 0,1 2-16 0,3 3 2592 0,-1 2 512 16</inkml:trace>
  <inkml:trace contextRef="#ctx0" brushRef="#br0" timeOffset="13">19094 12568 39615 0,'5'-2'3520'0,"-3"0"-2816"16,-1 1-560-16,0 1-144 0,1 3 1856 0,-1-1 352 0,1 4 64 0,3 1 16 31,2 4-2288-31,2 7-496 0,4 8-80 0,-2 3 0 15,1 3-96-15,-1 5-16 0,-2 0 0 0,-1 3 0 0,-2 2 448 0,-1 1 96 0,-3 1 16 0,-1 2 0 16,1-1 400-16,-4 4 96 0,1 4 16 0,-1 2 0 16,-1 2-16-16,2-9 0 0,1-4 0 0,1-5 0 15,2-3-80-15,2-4-16 0,1-3 0 0,0-1 0 16,0-6-272-16,2-2 0 0,-1-1 0 0,0-5 0 16,1 1-448-16,-1-8-160 15,-1-2-32-15,2-2 0 16,-2-5-640-16,-1 0-128 0</inkml:trace>
  <inkml:trace contextRef="#ctx0" brushRef="#br0" timeOffset="14">19341 12577 35935 0,'2'-1'3200'0,"0"-1"-2560"15,-1 2-512-15,1 2-128 0,1 1 928 0,0-1 160 0,4 0 48 0,3 4 0 32,2 2-3056-32,3 4-624 0,0 2-112 0,-1 2-32 0,1 1 1872 0,-2 5 368 0,-2 3 80 0,-1 2 16 15,0 4 2368-15,-3 0 480 16,0 5 80-16,1 1 32 0,-2 4-1200 0,0 2-256 0,-1 0-32 0,-1 2-16 16,1 3-368-16,0-2-80 0,1-4-16 0,1 1 0 15,3-3-320-15,0-1-80 0,1-2-16 0,2-2 0 16,-1-2-224-16,0 0 0 0,-1-4-192 0,1 3 192 31,-1-3-688-31,0 2-16 0,-2-2-16 0,-1 2-18672 0</inkml:trace>
  <inkml:trace contextRef="#ctx0" brushRef="#br0" timeOffset="15">14910 14280 11967 0,'3'-7'1072'0,"-1"2"-864"0,0 4-208 0,-2-2 0 0,0 1 0 0</inkml:trace>
  <inkml:trace contextRef="#ctx0" brushRef="#br0" timeOffset="16">14776 14246 10127 0,'-2'-1'896'0,"1"1"-704"16,1-2-192-16,0 0 0 0,1 1 1408 0,1 0 240 15,0 1 48-15,3-3 16 16,1 1-1392-16,3-3-320 0,3 1 0 0,-1 0 0 0,0 2 0 0,-1 0-192 0,-2 2 64 0,-2 1 128 16,-2 0-160-16,-1 1 160 0,0 0-192 0,-2 0 192 15,-1 2 1888-15,0 1 464 0,-1 0 80 0,0-3 48 16,1 3-80-16,-3-1-16 0,2 0 0 0,0-2 16 15,-1 1-736-15,1-1-160 0,0-1-32 0,1-1 16 16,0 0-624-16,1 0-128 0,2-1-32 0,0-3 32 16,1 3-464-16,0-1-80 0,1-1-32 0,0 2 16 15,0-2-176-15,-2 2 0 0,0 0 0 0,-1-1 0 16,1 0 0-16,-3 2 0 0,1 0 0 0,-2 0 160 16,1 0 128-16,-3 2 32 0,2 0 0 0,-1-1 0 15,-1 3-320-15,-1 0 128 0,3 1-128 0,-1-2 0 0,0 2 176 0,2 1-176 16,2-3 192-16,-1 1-64 0,1 1 96 15,2-4 32 1,1 2 0-16,-1-3 0 0,1 2 112 0,-2 0 16 0,2 1 0 0,0-3 0 0,0 0-32 0,0 0-16 16,-1 0 0-16,0 0 16 0,-2 0 32 0,1 1 0 15,0-1 0-15,0 1 0 0,0 3-112 0,1-2-16 16,0 2 0-16,1 2 0 0,1 0-96 0,1 4-32 16,1-2 0-16,0 0 0 0,2 4 0 0,0-3 0 15,3 3 0-15,-1-3 0 16,2 1 32-16,0-2 0 0,3 2 0 0,-1-4 0 0,0 0 80 0,-2-1 16 15,3 0 0-15,-3-4 0 0,2 3 0 0,1-3 0 16,0 2 0-16,-1-1 0 0,1-1 48 0,1 0 16 0,-2 3 0 0,0-1 0 16,2 2-80-16,0 0-16 0,-1 1 0 0,-2 0 0 15,0 3-224-15,-1-2 128 0,5 4-128 0,1 3 0 16,1 1 0-16,-1-2 0 0,1 3 0 0,0-1 0 16,0 1 0-16,1-2 0 0,3 1 0 0,-1-3 0 15,1-1 0-15,2 1 0 0,2 1 0 0,2-2 0 16,1 4 224-16,2-4-48 0,2 1-16 0,3-1 0 15,1 3-16-15,1 1 0 0,0-2 0 0,1 5 0 16,-1 2-144-16,-3-2 0 0,-2 3 0 0,-1-2 0 31,-2 3 0-31,-1 0 0 0,-1-3 0 0,3 3 0 0,0 2 0 0,2-1 0 16,-1-1 0-16,-2-1 0 0,0-3 0 0,2-1 0 0,3 1 0 0,1-1 0 16,-1-1 144-16,-2 0-144 0,0-4 160 0,-2 4-160 0,0-2 224 0,0 1-48 15,1-2-16-15,0 2 0 0,0-1-160 0,3-2 0 16,-4 2 0-16,3-1 0 0,-2 2 0 0,-2 0 0 15,1 1 0-15,-3 0 0 0,-3 0 0 0,-1 0 0 16,-2-2 0-16,-3 2 0 16,0-3 0-16,-2 2 0 0,0-1 0 0,-1 1 0 0,-2-2 0 0,3 3 0 15,-1 0 0-15,1 1 0 0,1-5 128 0,2 0-128 16,0 3 192-16,1-4-64 0,0 0-128 0,2-3 128 16,0 2-128-16,0-4 128 0,1 0 288 0,1 1 48 15,1 0 16-15,0 1 0 0,-1 0-352 0,-2-1-128 0,3 3 0 16,-2 0 0-16,-1 1 0 0,1 0 0 0,-1 0 0 0,-1 0 0 31,-1 2 0-31,-1-1 0 0,-1-1 0 0,-1 0 0 16,-3 1 0-16,-1-3 0 0,-1 4 0 0,0-4 0 15,0 0 0-15,0 1 0 0,1-2 0 0,-1 0 0 16,2 0 0-16,-1-1 0 0,1 2 0 0,0-4 0 16,0-1 0-16,-2-1 0 0,2 1 0 0,-4-4 0 31,0 0-384-31,0 0-80 0,-2-3-16 0,0 1 0 15,-2-2-768-15,0-2-160 0,0-1-16 0,0-3-14672 0,-3-3-2928 0</inkml:trace>
  <inkml:trace contextRef="#ctx0" brushRef="#br0" timeOffset="17">18620 15927 45151 0,'1'0'4016'0,"0"0"-3216"0,1 0-640 0,-1 0-160 0,1 0 288 0,1 0 32 0,3 1 0 0,1 0 0 0,5 3-720 0,0 1-144 0,0 2-32 0,-2 3 0 15,-2 1 176-15,-3 3 16 0,-2 2 16 0,-3 3 0 16,-1 0 368-16,-4 4 0 0,-2 1 0 0,-2 4 0 16,-1-5 0-16,-1 2 208 0,0-1-48 0,2-4-16 15,2 0 16-15,1-6 0 0,3-3 0 0,2-1 0 16,1-4 80-16,1-1 16 0,0-5 0 0,3 0 0 15,0-4 32-15,1 0 16 0,2-3 0 0,1-3 0 16,0-4 16-16,1-2 16 0,1-2 0 0,1-6 0 0,-1 0-16 0,1-2-16 16,-1-2 0-16,1-1 0 0,-1-2-304 0,-1 1 0 15,0 3 0-15,0 1 0 0,0 1 0 0,-2 4-144 16,-1 5-16-16,-1 5 0 0,-2 5 160 0,-2 3-192 16,0 2 192-16,-2 2-192 0,2 2 192 0,-1 2 0 15,1 3-144-15,2 5 144 0,2 2 0 0,0 2 0 16,1 2 0-16,0 0 0 0,2 1 0 0,-1 0 0 15,2-3 0-15,-1 1 0 0,1-2 0 0,1 1 192 16,-1-3-64-16,-1 0 0 0,1-1-128 0,-2-2 0 16,1 0 0-16,-3-2 0 15,1-1-576-15,-4-2-160 0,1 2-32 0,-3-2 0 16,-1 3-384-16,-3-2-64 0,-1 3-32 0,0 0 0 0</inkml:trace>
  <inkml:trace contextRef="#ctx0" brushRef="#br0" timeOffset="18">19207 16085 42383 0,'0'-4'1872'0,"-2"1"400"0,-1-1-1824 0,1-1-448 0,-1 1 0 0,1 2 0 15,0-3 832-15,-3-1 80 0,-3-7 16 0,-2-3 0 16,-1 0-1168-16,0 4-224 0,0 3-48 0,0 7-16 31,-2 0-160-31,1 6-16 0,-2 5-16 0,0 4 0 0,-4 5 448 0,1 4 80 0,-2 4 32 0,1 0 0 0,1 2 160 0,2 1 176 16,1-3-48-16,2 1 0 0,3-4 64 0,2 0 16 15,3-6 0-15,1 0 0 0,5-1 48 0,0-3 0 16,3-1 0-16,4-2 0 0,3-1-256 0,3-1 144 16,2-3-144-16,6-2 128 0,1-2-128 0,5-2 0 15,2-2 0-15,1-2 128 0,1-3-128 0,2-3 0 16,-2-3 0-16,-1-3 128 0,-3 1-128 0,-2-3 0 16,-1-3 144-16,-5-1-144 0,-1 1 128 0,-7 1-128 15,-2 1 160-15,-4 1-160 0,-4-1 240 0,-3 4-48 0,-3 2-16 16,-5 1 0-16,-3 4 0 0,-4-1 0 0,-2 5 0 0,-3 3 0 15,-1-1-176-15,-4 6 160 0,-1 0-160 0,1 1 160 16,2 1-160-16,2-3 0 0,3 3 0 0,3 0 0 16,2 0 0-16,4 0 0 0,1 0-176 15,2-2 176 1,2 0-608-16,3 0-32 0,0-2-16 0,2-1-18688 0</inkml:trace>
  <inkml:trace contextRef="#ctx0" brushRef="#br0" timeOffset="19">19896 15714 58047 0,'-2'3'2576'0,"-3"-3"528"0,-1 0-2480 0,1 0-496 0,1 1-128 0,3 2 0 0,-1 0-1536 0,-1 3-336 0,-4 5-64 0,-1 7-16 15,0 5-544-15,2 6-96 0,0 6-32 0,-1 5 0 0,0 2 1968 0,0 7 384 16,1 6 80-16,-2 4 0 16,0 4 832-16,-3 0 144 0,0 2 48 0,-3-4 0 0,0 0-240 0,-1-4-32 15,2-4-16-15,-1-5 0 0,-1-2-544 0,2-9 0 16,-1-2 0-16,2-7 0 16,1-1-704-16,2-5-64 0,3-6 0 0,1-5 0 15,5-5-736-15,0-9-160 0</inkml:trace>
  <inkml:trace contextRef="#ctx0" brushRef="#br0" timeOffset="20">19458 15809 54367 0,'3'0'2416'0,"-3"0"480"0,0 0-2320 0,1 0-448 0,0 0-128 0,2 2 0 15,1 0-192-15,3-1-64 0,5 4-16 0,7 1 0 16,6 4-304-16,4 1-64 0,5 2-16 0,1 0 0 0,4 3 464 0,-1-1 192 15,0 3-176-15,2-4 176 16,0 4-432-16,-2 0 16 0,-1-3 0 0,-4 2-14368 16,-3 1-2880-16</inkml:trace>
  <inkml:trace contextRef="#ctx0" brushRef="#br0" timeOffset="21">18247 15883 41471 0,'0'-1'3680'0,"1"0"-2944"0,0-3-592 0,3 3-144 16,1 0 0-16,2-3-144 0,7 0 144 0,7-2-208 0,6 0 32 0,5 0 16 31,3 0 0-31,-4 1 0 0,-4 2-240 0,-7 1-48 16,-8 2-16-16,-6 0 16 0,-6 3 3552 0,-5 2 720 0,-3 0 144 0,-6-1 16 15,-2 4 16-15,-3-2-3200 0,-2 0-640 0,0-1-160 0,1-1 0 0,2-1 0 16,2 1 0-16,2-3 0 0,3-1 0 0,4-1 0 16,2 1 0-16,2-4 0 0,3 1 0 0,0-1 0 15,2-5 0-15,-1 2 0 0,0-3 0 0,1-1 0 16,1 0 0-16,-2-3 0 0,0-1 0 0,-1-1 0 16,0-2 0-16,-1-1 0 0,-1-3 0 0,-3-1 0 15,-1 0 0-15,-2-1 0 0,-3 0 0 0,-1 0 0 16,-3 1 0-16,0 0-3152 0,-1 4 3520 0,-1 1 704 15,1 2 144-15,-2 1 32 16,2 2-1760-16,1 3-336 0,2 0-80 0,2 3 0 16,-1 0-64-16,4 3-16 0,0 1 0 0,3-1 16 15,0 3 464-15,3-3 80 0,1 3 32 0,0 1 32 0,1-1 384 0,0 1-176 0,1 1 176 0,-1 0-128 16,1 3-16-16,-1-1 0 0,1 3 0 0,-1-6 0 16,5 21-144-16,-2-9-32 0,-1-2 0 0,3 2 0 15,1 7 64-15,5 3 0 0,3 2 0 0,0-2 0 16,-1-5-96-16,5 3-16 0,3-1 0 0,1 2 0 15,1-3 176-15,-2 1 48 16,-1-3 0-16,-1 0 0 0,-2 0 144 0,-2-4 0 0,-2-1-144 0,-1-1 144 16,-3 1 0-16,-1-2 0 0,-1 1 0 0,-1 0 0 15,-2-1 0-15,0 0 208 0,-2 1-48 0,0-1-16 16,-2 2 0-16,-2-1 0 0,1 1 0 0,-1-2 0 0,-1 1-16 0,-1-2 0 16,-1 2 0-16,-1 1 0 0,-1 3 112 0,-2-2 16 15,1 1 0-15,-4 2 0 0,-1 3 144 0,-3-1 48 16,1 2 0-16,-4 1 0 0,2-3 0 0,-3-1 16 15,1 1 0-15,-3 1 0 0,0-5-80 0,0 2 0 16,-2-1-16-16,0-2 0 0,-1-1-224 0,0-2-144 16,2-3 192-16,-1-5-15504 15,3-3-3104-15</inkml:trace>
  <inkml:trace contextRef="#ctx0" brushRef="#br0" timeOffset="23">16379 12014 10127 0,'8'-6'896'0,"-2"1"-704"0,-1 3-192 0,-3-2 0 0,0 3 320 0,-1-1 16 0,4-3 16 0,2-1 0 16,1 0-1584-16,-2-3-320 0,-5 4-64 0,-3 3-16 0,-3 2 1264 0,-4 2 368 16,-2 3-144-16,-2 0 144 0,0 2 1152 0,2-3 256 15,1 1 48-15,2-2 16 0,3-1 1280 0,2 0 272 16,0-1 48-16,3-1 48 0,0 0-576 0,0 1-112 16,2-1-32-16,0 0 16 0,-1 0-1920 0,0 0-496 15,1 3 128-15,-1-3-128 0,0 0 448 0,-1 0 16 16,0 0 16-16,0 0 32 0,0 0 976 0,0 0 208 15,0 0 32-15,0 0 48 0,-13 13-864 0,9-9-160 0,1 1-48 0,0-3 16 16,0 2-720-16,1 1 0 0,1-4 0 0,-1 2 0 16,2-1 0-16,2-1-128 0,-4 2 128 0,2-1 0 15,2 0 0-15,-4 1 0 0,2-2 0 0,0 2 0 16,-1 1 0-16,0-1 0 0,1 0 144 0,-1 1-16 16,-1-1 0-16,0 2 16 0,-1 1 0 0,0 2 32 15,-2-2-176-15,0 3 192 0,0-1-192 0,-1 1 208 16,-1 0-80-16,1-1-128 0,-1 1 176 0,-1-2-176 15,1 0 160-15,0 1-160 0,-1-3 128 0,1 1-128 0,1 2 128 16,-1-1-128-16,0 2 0 0,0 1 128 0,-2 0-128 0,0 1 0 31,1 2 0-31,-1-2 0 0,0 3 0 0,1-2 0 0,-1 2 144 0,2-4-144 0,-2 4 144 0,0-3-144 16,-1 4 192-16,0-2-192 0,1-1 128 0,-3 5-128 16,0-4 0-16,0 2 0 0,-2 0 160 0,1-2-160 15,0 1 128-15,0 1-128 0,-4-4 0 0,3 3 0 16,-1-2 0-16,0 2 0 0,-1-2 192 0,0 2-64 15,-1-1 0-15,0 1 0 0,1 1 48 0,2-1 0 16,-4 4 0-16,2-2 0 0,0 4-176 0,0-2 0 16,0 2 144-16,-1 0-144 0,3 0 128 0,-2-1-128 15,0 0 160-15,0-1-160 0,1 2 176 0,-1-4-176 16,2 2 192-16,1-4-192 0,0 2 160 0,0-1-160 0,-1 3 128 16,2-5-128-16,1 2 0 0,-2 1 0 0,1-1 128 0,-1 2-128 15,0-3 0-15,1 3 0 0,-2-2 0 0,-1 4 0 31,-1-2 0-31,0 0 0 0,-1 2 0 0,-1-2 0 0,0 0 160 0,0 1-160 0,-1 2 192 0,0-3-192 16,-1 4 176-16,2-1-176 0,-2-1 160 0,4 1-160 16,0-2 192-16,0-1-64 0,0 0-128 0,2 0 192 15,0 2-192-15,1 1 144 0,1-3-144 0,0-1 128 16,2-3-128-16,2 3 0 0,-2-4 0 0,1 4 0 16,2-2 0-16,-2 0 0 15,1 4 0-15,-4-3 0 0,4 1 0 0,-2-1 0 0,-1 2 0 0,-2 0 0 16,1-1 0-16,-2 2 0 0,1-4 0 0,-1 2 0 0,-1 1 0 0,1-1 0 15,-3 0 0-15,1-3 0 0,2 2 0 0,-1 0 0 16,1-1 0-16,1-1 0 0,-1 2 0 0,2-3 128 16,0 1-128-16,3-1 0 0,-1 1 0 0,1-2 0 15,3-1 0-15,0-1 0 0,2 0 0 0,-1 0 0 16,1-1 0-16,1 1 0 0,0 1 0 0,-1-3 0 16,2 3 0-16,-2-1 0 0,2 0 0 0,-1-1 0 15,0 1 0-15,0-2 0 0,2 2 0 0,-2-3 0 16,1 0 0-16,-1 0 0 0,1 1 0 0,-1-1 0 15,1 1 0-15,-2 1 0 0,2 0 0 0,-2 1 0 16,0 0 0-16,1-1 0 0,0 0 0 0,-1-2 0 0,2 3 0 0,0-6 0 31,2 2 0-31,-2-1 0 0,4-2 0 0,-1 1 0 0,1-3 0 0,1 0 0 0,0 0 0 0,1 0 0 16,0 0 0-16,1-4 0 0,0 3 0 0,0 0 0 16,0-2 0-16,-3 1 0 0,2 2 0 0,0 0-176 15,-2 0 176-15,-1-3-160 0,2 3 160 0,-1-1-160 16,1-1 160-16,0-1 0 0,2-3 0 0,1-1-128 15,1-2 128-15,1-5 0 16,2-2 0-16,1-2 0 0,2-6 288 0,2-3-16 0,-1-3 0 0,4-3 0 16,0-2-96-16,3-2-32 0,2 0 0 0,0 0 0 15,1 1-144-15,0-2 0 0,3-2 0 0,1 1 0 16,-1 3 0-16,0 1-192 0,0 0 64 0,-2 3 128 16,0 4-288-16,-2-2 64 0,-1 4 16 0,-1 2 0 0,-1-2 208 0,1 0 0 15,0 0-160-15,0-2 160 0,-1 2 0 0,-3 3 0 31,1-2 0-31,-3-1 0 0,1 2 0 0,-1-2 192 0,-1-3-192 0,2-2 192 0,3-3-192 0,2 0 0 32,1 2 0-32,-1 4 0 0,3-3 0 0,-1 5 0 0,3-2 0 0,-1 3 0 0,0 1 0 0,-2-1 0 15,1 2 0-15,-2 1 0 0,-1 2 0 0,-1 1 0 16,0 2 0-16,-3 1 0 0,1 2-224 0,-2-1 80 16,-2 3 16-16,-2 0 0 15,1 1 128-15,-2-1 0 16,1 0 0-16,-2 1 0 0,-2 0 0 0,0 0-128 15,2-4 128-15,-1-1-128 0,1 1 128 0,-2-2 0 0,3-4 0 16,1 2 0-16,-1-3 0 0,1-1 0 0,2 5 0 0,-1-3 128 16,0 4-128-16,-1 1 0 0,-1 2 0 0,0 3 0 15,-1 1 0-15,-2 2 0 0,-1 0 0 0,-2 0 0 16,2 3-128-16,-2-1 0 0,0 3 0 0,0-2 0 16,0 1 128-16,-1-1-192 0,0 0 192 0,-1 1-192 15,1 1 192-15,0-2 0 0,-1 0 0 0,1-1 0 16,0 1 0-16,0-2 0 0,-1 1 0 0,2 0 0 15,0-4 0-15,-1 3 0 0,1-3 0 0,-1 1 0 16,-1 2 0-16,1-1 0 0,0 0 0 0,-2 0 0 16,1 2 0-16,-1 0 0 0,-1 2 0 0,1 2 0 15,-2-1 0-15,-2 3 0 0,2 0 0 0,-1 0 0 0,1 0 0 16,-1 0 0-16,0 0-144 0,1-1 144 0,-2 0 0 0,2 1 0 16,0-3 0-16,0 3 0 0,0 0 0 0,0 0 0 15,0 0 0-15,13-20 0 0,-10 16 0 0,2-3 0 16,0 2 0-16,0-1 0 0,-1 1 0 0,0 0 0 15,-1-1 0-15,1 4 0 0,-1-3 0 0,-2 1 0 16,0 2 0-16,-2-1 0 0,0 2 0 0,-2 0 0 16,1 1 0-16,-3 1 0 0,-1 0 0 0,-1 2 0 15,1-1 0-15,-3 2 128 0,2 1-128 0,-3-2 0 16,0 1 0-16,0 1 128 0,-2 0-128 0,-2 1 0 16,1-3 0-16,-3 2 0 0,-2 1 128 0,0 0-128 15,-2 1 0-15,-1 1 128 0,-1 2-128 0,-2 1 0 16,0-1 144-16,-1 3-144 0,1-2 0 0,1 1 0 15,2-1 0-15,0 0 128 0,2-3 0 0,3 1 0 0,1-3 0 0,2 1 0 16,0-3-128-16,2 3 0 0,1-2 0 0,3-2 0 16,0 0 0-16,0-1 0 0,4 2 0 0,-1-4 0 15,3 0 0-15,2 0 0 0,0-1-176 0,2-3 176 16,2 0 0-16,0 1 0 0,1-2 0 0,2 0 0 16,2-1 0-16,3-1-192 0,0 1 192 0,2-4-192 15,1 3-16-15,3-3 0 0,1-1 0 0,-1 0 0 16,2 0 64-16,2-1 16 0,-1 1 0 0,-2 0 0 15,1 1 128-15,-2 0 0 0,1 5 0 0,-4-1-128 16,0 1 128-16,0 0 0 0,-1 4 0 0,0-3-128 0,0 3 128 0,0 1-160 16,-2 0 160-16,1 0-160 0,0 1 160 0,-2-1-160 15,0 2 160-15,-1 0-160 0,-1-2 160 0,-1 3 0 16,0 0 0-16,-2 0 0 16,-1 2 0-16,0 0 0 0,-1 2 0 0,-1 2 0 0,-1-3 0 0,0 4 0 15,-1 0 144-15,-2 3-144 0,0-2 256 0,0 2-48 16,-2-1-16-16,1-1 0 0,0 0 80 0,1 1 16 15,0-1 0-15,0 1 0 0,2-1-48 0,1 2-16 16,0 0 0-16,2 0 0 0,2-1-48 0,-1 0-16 16,0 3 0-16,0-3 0 0,2 2-160 0,-4 0 0 15,1 1 0-15,0-2 0 0,-1 2 0 0,-1 0 0 16,-2-2 0-16,-1 1 0 0,0 0 0 0,-1 0 0 0,-1-2 128 16,0-1-128-16,-1 0 0 0,1-5 192 0,1 0-192 0,-2-1 192 15,2-1-192-15,0-2 160 0,1-2-160 0,0 0-14256 16,0-3-2944-16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2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10921 8935 17503 0,'-2'-7'1552'0,"1"0"-1232"0,2 3-320 0,0 0 0 0,0 0 864 0,1-2 112 0,1-4 32 0,1-8 0 0,2-6 208 0,2-3 64 0,2-2 0 0,4 1 0 0,0 1 384 0,1 3 96 16,0 3 16-16,1 3 0 0,-1 4-480 0,1 3-80 16,-2 4-32-16,-1 3 0 0,-1 2-416 0,-2 4-64 15,-1 0-32-15,-1 5 0 0,-1-1-288 0,0 1-48 0,-2 4-16 0,0-2 0 16,-1 0-192-16,1 3-128 15,-2-3 160-15,-1 0-160 0,1 3 128 0,-1-3-128 0,0 4 0 16,0 0 0-16,0 2 128 0,-1-1-128 0,3 4 0 16,-3 2 144-16,3 3-144 0,0 5 128 0,1 6-128 0,2 0 128 15,-1 4 112-15,0 5 16 0,0 5 0 0,0 2 0 16,-1 6 16-16,-1 5 16 0,1 7 0 0,-2 2 0 16,0-4-96-16,-3 5 0 0,0 3-16 0,-2 6 0 15,0 7-176-15,-3-1 0 0,-1 0 0 0,0 1 0 16,-2 5 0-16,0-2 0 0,-2 3 0 0,0-2 0 15,2 0 0-15,-1 2 0 0,1 2 0 16,0-2 0-16,1 1 0 0,1 3 0 0,1 3 0 0,0-4 0 0,4-4 0 0,-3 4 0 16,3 2 0-16,1 0 128 0,0-3-128 0,2 1 0 15,1 3 0-15,2-4 0 0,1 0 0 0,0 1 0 16,1 3 0-16,1-5 0 0,-1-1 0 0,0-1 0 16,3-3 0-16,-3-1 0 0,2 0 0 0,-4 1 0 15,0-4 0-15,-1 0 0 0,-1 1 0 0,-3-5 0 16,0-3 0-16,-3-1 0 0,-1 2 0 0,-3-1 0 15,-1-1 0-15,0-2 0 0,1-5 0 0,-1-3 0 16,3 0 0-16,0-1 0 0,2 4 0 0,0-4 0 16,3-5 0-16,0-1 0 0,0-2 0 0,0 4 0 15,2 4 0-15,0-3 0 0,0-2 0 0,1-1 0 16,1-3 0-16,0-4 0 0,1 1 0 0,-1-2 0 16,1 1 0-16,-1-6 128 0,0 0 64 0,1-4 16 0,-2-2 0 0,-1 1 0 15,-2-3-208-15,0 0 0 0,0 4 0 0,-1-5 0 16,-1 2 0-16,-1-2 0 0,-1-4 0 0,1-2 0 15,0 0 0-15,1-1 0 0,0-1 0 0,2-2 0 16,-1-4 0-16,1 0 0 0,1 0 0 0,1-2 0 16,1-1 0-16,1 0 0 0,-2-3 0 0,2 3 0 15,1-3 192-15,-1 3-16 0,0 1 0 0,0-4 0 16,1-1-48-16,-2 1 0 0,1-2 0 0,-1 1 0 16,-1-3-128-16,0 1 0 0,0-4 0 0,-1 2 0 15,0 3 0-15,-1-1 0 0,-1-1 0 0,1 1 0 0,-1 2 0 16,-1-3 0-16,0 0 0 0,-1-4 0 0,1 1 0 0,-1-2-144 15,-1-4 144-15,2-1-208 0,-2-2 16 0,2-2 0 16,0 2 0-16,0-4 0 0,1 0 192 0,-1 0 0 16,0 0 0-16,2 0 0 0,0-1 0 0,0-3 0 15,0 2 0-15,0-1 0 0,0 0 0 0,2 0 0 16,0 1 0-16,1 1 0 16,1 1-592-16,0 1-80 0,1 1-16 0,-1 1 0 15,1 3-608-15,-1 1-128 0,-3 0-32 0,2 2-10064 16,-2 2-2032-16</inkml:trace>
  <inkml:trace contextRef="#ctx0" brushRef="#br0" timeOffset="1">11333 15801 5519 0,'-2'-9'496'0,"1"2"-496"0,-1 2 0 0,1 0 0 0,1 1 8000 0,0 0 1488 0,1-1 304 0,1-3 64 0,2-3-8000 0,3-4-1616 0,3 0-240 0,4 1-208 32,4 1-368-32,4 2-64 0,3 2 0 0,5 3-16 15,6-2 0-15,4 2 0 0,5-3 0 0,4 2 0 16,1 3-208-16,2 0-32 0,4 3-16 0,-1-2 0 0,2 2 768 0,2 1 144 0,1 0 0 16,1 0 0-16,-1 0 1024 0,3-3 128 0,3 1 32 0,3-2 0 15,5-4-16-15,1 1 0 0,-2 2 0 0,6-3 0 16,4-2-464-16,3-1-80 0,5 2-32 0,2-1 0 15,-1 1-368-15,5-2-80 16,3 4-16-16,1 0 0 0,-4 3-128 0,5 0 0 0,5 4 0 0,-1 0 0 16,-1 4 0-16,-2 0-224 0,1-3 48 0,-4 3 16 0,-5 0 32 0,0-2 0 15,3 0 0-15,-3-1 0 0,-1-1 128 0,-1 0 0 16,5 0 0-16,-2-3-128 0,1 0 128 0,1-4 0 16,3 0 0-16,-3-1 0 0,0-4 128 0,-2 2 16 15,0-1 0-15,-1 1 0 16,-1 1-144-16,-5 1 0 0,-3 2 144 0,-3 1-144 0,-1 4 160 0,-5-2-32 15,-6 3-128-15,-4 0 192 0,-1 4 64 0,-5 0 0 16,-1 1 0-16,-4 4 0 0,-3 1-256 0,-7-3-160 16,-2 0 32-16,0 0 0 0,1-1 0 0,-2-2 0 15,-3 0 0-15,1-1 0 0,1-1 128 0,-3 1 0 16,-3-2-144-16,-3 1 144 0,-1 0 0 0,-3-1-144 16,-1 1 144-16,-2 0 0 0,1 0 0 0,-4 0 0 15,-2-1 128-15,-2 1-128 0,-4 0 208 0,0-2-48 0,-3 3-16 16,-1-2 0-16,-1 1 48 0,-4 0 0 15,1-1 0-15,-2 1 0 0,0 0 64 0,0 0 0 0,1-1 16 0,-1-1 0 16,1 1-80-16,-1-1-32 0,3 3 0 0,0-6 0 16,1 1-160-16,1-1 0 0,3 0 0 0,0-2 0 15,1-1 0-15,0-1 0 16,2-2 0-16,-4 3 0 0,-2 1 0 0,2-2 0 0,0-1-144 0,1-4 144 16,-1 1 0-16,-3-1 0 0,-1 1 0 0,-3 0 0 15,-3-1 0-15,0 0 0 0,-2-1 0 0,-3 1 144 16,1-1 96-16,-2-2 16 0,-1 1 0 0,-1-5 0 0,1-1 112 15,0-2 16-15,-1-3 16 0,0-3 0 0,1-4 176 16,-1-8 48-16,0-4 0 0,-1-8 0 16,2-2-176-16,-2-4-16 0,1-7-16 0,-1-5 0 0,1-2-96 0,0-6 0 15,1-2-16-15,-1-5 0 0,1 1-48 0,-1-8-16 16,3-1 0-16,0-4 0 0,-1 0-48 0,3-2 0 16,1 1 0-16,3-7 0 0,-2-1-192 0,2-3-192 15,0 6 48-15,0-3 0 0,1 0 144 0,1-5 0 16,-2 0 0-16,0 1 0 0,1 0 0 0,-2-5 0 15,0 4 0-15,-1-4 0 16,1 1 0-16,-1 2 0 0,0-3 0 0,2 0 0 0,-3 0 0 0,0 0 0 16,1-1 0-16,-1 5 0 0,2 6-192 0,-4-5-48 15,1-2-16-15,0-2 0 0,-3-1 96 0,1 2 16 0,0 2 0 0,2 5 0 16,1 0-64-16,-1 7-16 0,0 2 0 0,1 5 0 16,0 2 224-16,0 1-144 0,0-2 144 0,1 3-128 15,0 4 128-15,-2 2 128 16,1 0-128-16,-2 6 176 15,1 3-336-15,-1 3-64 0,-2 2-16 0,1 5 0 16,1 8-48-16,1-2-16 0,-3-4 0 0,1 3 0 16,-1 1-48-16,-1 1-16 0,1 3 0 0,-1 4 0 15,1 4 112-15,-1 0 32 0,-1 5 0 0,-2 0 0 16,1 2 224-16,-2 1 0 0,1 2 192 0,0 1-192 16,0 5 368-16,-1 2-48 0,1 1 0 0,-2 0 0 15,2 1-320-15,-1-1 0 0,-1 2 0 0,2 0 0 0,-1 1 0 16,1 4 0-16,0-2 128 0,-1 3-128 0,1-1 0 0,-1 1 0 15,1 1-160-15,-2 3 160 0,1 0-304 0,-2-1 48 16,0 2 16-16,-2 3 0 0,2-2 240 16,-4 3 0-16,1 1-160 0,-1 3 160 0,-1 0 0 0,1 5 0 15,-1 0 0-15,-2 3 0 0,1 1 0 0,-1 3 0 16,0 0 0-16,-1 1 0 0,2-1 0 0,-4 1 0 16,2 2 0-16,-2-2 0 0,2 0 0 0,-1-1 0 15,-1-1 0-15,1-1 0 0,1 1 0 0,-2-2 0 16,0 1 0-16,-1 1 0 0,-2 0 0 0,-2-1-144 15,-1 0 144-15,-2-1 0 0,-3-1 0 0,-1 0 0 16,-4-1 0-16,-3-1 0 0,-1 1 0 0,-7-2 0 16,-1 2 0-16,-3 0 0 0,-2 3 0 0,-3 0 0 0,0-2 0 15,-1 0 0-15,-1 2 0 0,-8 1 0 0,-4 4 0 0,-3 2 0 16,2-2 0-16,-5 0 0 0,0 1 0 0,-3 0 0 16,-3 2 0-16,3-2 0 0,9-4 0 0,-4 1 0 15,-9-3 0-15,0 0 0 0,-1-1 0 0,-1 0 0 16,0-1 0-16,-4-1 0 0,-5 1 0 0,1-2-160 15,6 2 160-15,-4 1 0 0,-5-3 0 0,-2 3 0 16,4 1 0-16,-3-1 0 0,0 1 0 0,0-1 0 16,2 1 0-16,-1 2 0 0,2-2 0 0,3 0 0 15,1-1 0-15,3-3 0 0,6 2 0 0,0-3 0 16,0 0 0-16,2-3 128 0,2 0-128 0,3 0 0 16,5 3 0-16,-5-5 0 0,-2 4 0 0,2-4 0 15,4 5 0-15,2 0 0 0,0 0 0 0,0 0 0 0,2 5 0 16,1-4 0-16,4 4 0 0,3-5 0 0,5 3 0 0,2 0 0 15,0 0 0-15,4-1 0 0,3 0 0 0,4-1 0 16,3 0 0-16,2 0-128 16,4 1-368-16,2-1-64 0,1 3-16 0,3-3 0 15,1 0-368-15,2 2-80 0,1-3 0 0,1 0-18608 0</inkml:trace>
  <inkml:trace contextRef="#ctx0" brushRef="#br1" timeOffset="2">14393 8511 26719 0,'-2'-6'2368'0,"2"1"-1888"0,0 1-480 0,3 0 0 0,-1 3 672 0,1-4 32 0,1-5 16 0,2-2 0 16,2-5-1248-16,1 0-256 0,0 3-48 0,-2 1-16 0,-2 4 512 0,-1 6 96 0,-3 0 32 0,-2 6 0 16,-3-1 1552-16,0 7 304 0,-3 0 64 0,1 6 16 15,-3-1-624-15,1 5-112 0,-3 5-32 0,2-2 0 16,-1 4-592-16,3 1-128 0,0-1-32 0,1 1 0 16,0 1-208-16,3 3 0 0,2-5 0 0,1 3 0 15,3 2-176-15,2 1-16 0,3 2-16 0,1 3 0 0,2 3 16 0,1 1 16 16,0 1 0-16,2 0 0 0,2 4 176 0,-2 3 0 15,-1 3 0-15,1 1 0 0,-1 7 0 0,2 2 0 16,0 3 0-16,2 2 0 0,-1-2 0 0,1 6 0 16,1 2 0-16,-1 7 0 0,0 2 0 0,0 1 0 15,0 1 0-15,-2 3 0 0,1 4 0 0,-3-6 0 16,-2-5 0-16,-2 1-128 0,-1 1 128 0,-3-3-160 16,-2-4 160-16,-2-3-160 0,-1-5 160 0,-1 5 0 15,-1 4 0-15,0-1 0 0,1 0 0 0,-1 1 0 16,1-1 0-16,-2 4 128 0,3 1-128 0,-2 1 0 15,-1-3 0-15,2 1 0 0,-3 3 0 0,1 4 128 16,0-3-128-16,0 2 128 0,-1-5-128 0,0 6 128 16,4 5-128-16,-2-1 128 0,0-4-128 0,0 1 176 0,0 0-176 0,1-2 192 15,-1-3-192-15,1-5 128 0,-1-4-128 0,2-2 128 16,0 1 512-16,0-4 112 16,1-1 16-16,0-4 0 0,-1-4-80 0,0 3-16 0,2 1 0 0,0-1 0 15,1 3-672-15,-2-4 0 0,2-4 0 0,-2 1 0 16,1 2 0-16,-1 1 0 0,1 1 0 0,0 1 0 15,1-1 0-15,-1-2 0 0,0-4 0 0,2 4 0 16,0 6 0-16,1-2 0 0,-1-1 0 0,-1-2 0 16,1-7 0-16,1 3 0 0,0 1 0 0,0-3 128 15,0-4-128-15,0-2 0 0,1-3 0 0,-1-3 0 0,-1-2 0 16,-1 0 0-16,0-3 144 0,0 2-144 0,-3 2 128 0,-2-3-128 16,-1-1 160-16,-2 1-160 0,-1-5 0 0,0-1 0 15,-2-2 0-15,0-3-160 0,2-2 160 0,-1 0-192 16,2-2 192-16,0-5-192 15,1 0-336-15,2-4-80 0,-1-4-16 16,3-2 0-16,1 1-464 0,2-4-80 0,-1 0-32 0,2-4 0 16,0 1-1344-16,1-3-272 0</inkml:trace>
  <inkml:trace contextRef="#ctx0" brushRef="#br1" timeOffset="3">11118 12028 33167 0,'5'-1'2944'0,"2"0"-2352"0,2 1-464 0,-1-3-128 0,2 1 0 0,4-2-160 0,12-1 160 0,17-4-208 0,17-4-80 0,13-2-16 0,9 0 0 0,0 1 0 16,1-1 304-16,-2 2 0 0,-2 1 0 0,0 0 0 31,1 5-768-31,-1 2-112 0,-1 1-16 0,1 2 0 16,-2 0 16-16,3 6 0 0,1-2 0 0,0 0 0 16,2 0-64-16,-1-3-16 0,1-2 0 0,3-3 0 0,-1 1 960 0,2-1 128 0,0 1 48 0,2-1 16 15,6-1 1152-15,-1 2 224 0,-1 0 48 0,4 0 16 16,2 0-464-16,1-1-80 0,0 1-32 0,4 1 0 15,2 3-784-15,1 0-144 0,-2 2-128 0,-1 3 144 0,3 0-144 0,-1 4 0 16,0 1-192-16,-1 2 192 0,3 2-384 0,-3 1 32 16,-3 1 16-16,-3-5 0 15,-2 4-176-15,-1-5-16 0,-1-3-16 16,-2-4 0-16,2-2 400 0,-4-4 144 0,1 2 0 0,-1-5-144 0,-6 3 816 0,4-5 160 16,2 3 48-16,-1-1 0 0,-5 1-528 0,-1 1-96 15,-2 1-32-15,-1 2 0 0,-2 2-224 0,-3 0 0 16,-1 4 0-16,-3-1 0 0,-3 0 0 0,-2 2 0 15,-2-1 0-15,-3-2 0 0,-4 2 0 0,0 1-192 16,-1-1 192-16,-7-3-160 16,0 3-496-16,-3-4-112 0,-3 0 0 0,-4-2-16 0,-2 0 656 0,-4-1 128 0,-1 1 0 0,-3 1 0 15,-1-2 176-15,-4 1-16 16,-2-1 0-16,-2 1-9056 16,-2 2-1792-16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40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14910 14280 11967 0,'3'-7'1072'0,"-1"2"-864"0,0 4-208 0,-2-2 0 0,0 1 0 0</inkml:trace>
  <inkml:trace contextRef="#ctx0" brushRef="#br1" timeOffset="7">14841 14071 6447 0,'-5'1'576'0,"0"1"-576"0,0 0 0 0,2 1 0 0,0-1 3952 0,1 0 672 0,-2 0 144 0,-1 5 32 0,-4-1-3008 0,-3 4-608 0,0 2-112 15,-1-4-32-15,3-2-784 0,2-3-256 0,0-1 160 0,2-2-160 0,2-3 528 0,2-2 32 16,1 0 0-16,1 0 0 0,2 0 448 0,1 3 80 16,-1-4 32-16,3 2 0 0,0 0 384 0,2 2 80 31,1-2 16-31,0 2 0 0,1-2-816 0,1 1-144 0,1 1-48 0,-1 0 0 0,2 0-304 0,-2-1-64 15,1 1-16-15,-2 2 0 0,0-2-80 0,-1-1 0 16,1 2-128-16,-3-1 192 0,0-1 160 0,1-1 32 16,-1 2 0-16,-1-3 0 0,1-1-32 0,0-3 0 0,1 1 0 15,1-1 0-15,-1 1 32 0,2-3 0 0,1 0 0 16,1-1 0-16,1-4-128 0,2 1 0 16,1 0-16-16,2-2 0 0,2-1-64 0,0 0-16 0,2 3 0 0,0-2 0 15,0 1-160-15,-1 1 0 0,1 1 0 0,-2 2 128 16,-1 1-128-16,-2 0 0 0,-1 0 144 0,-1 2-144 15,-2 1 208-15,1 1-16 0,-1 0-16 0,0-1 0 16,1 1 48-16,0 1 16 0,1-4 0 0,1 2 0 16,2-3-64-16,2 0-16 0,-1 0 0 0,0 0 0 15,0 0-32-15,2-7 0 0,2 1 0 0,3 0 0 16,0-1-128-16,-2 0 0 0,-2 3 0 0,1-2 0 16,-1 1 0-16,-1 3 0 0,-1-2 0 0,-3 2 0 0,-1 2 176 15,-3 0-48-15,-1 2-128 0,-1 0 192 0,0-1-48 16,-1 3-16-16,-2-2 0 0,0 3 0 0,0 0-128 0,-1 1 192 15,-1 2-192-15,2-1 192 0,1-1-64 0,1 0-128 32,4-2 192-32,-1 0-64 0,3-2-128 0,0 1 0 0,1-2 0 0,-1 0 0 0,2 1 0 0,-1-2 0 15,-1 0 0-15,-1 0 0 0,-1 0 0 0,-2 1 0 16,-1 0 0-16,-1 1 0 0,0 3 0 0,-3-3 0 16,0 3 128-16,0 0-128 0,0 2 0 0,0 1 0 15,1-2 0-15,-1 1 0 0,0-1 0 0,1 1 128 16,2-3-128-16,0 1 128 0,1 0 0 0,-1-1 0 15,1 0 0-15,0-2 0 0,1 2-128 0,-1-1 0 16,1 0 144-16,-2 0-144 0,0 2 0 0,-2-2 0 16,1 0 0-16,-2 2 0 0,-1 0 0 0,0 0 0 15,0-2 0-15,-2 4 128 0,1 0-128 0,0-3 0 0,-2 4 0 0,-1 1 0 16,2-3 0-16,-2 4 0 0,2-1 0 0,-2-1 0 16,1 2 0-16,1-1 0 0,-1-1 0 0,2 1 0 31,0-1 0-31,-1 2 128 0,1-2-128 0,1 1 0 0,-1 1 0 0,-1-4 0 0,1 2 0 0,1 0 128 15,0-1-128-15,-1-1 0 0,1 2 0 0,-2-1 0 16,2-1 0-16,-1-2 0 0,0 2 0 0,1-1 0 16,-2 1 0-16,2-1 0 0,0 0 0 0,0 1 0 15,0 0 0-15,0 0 0 16,0 3 0-16,0-3 128 0,-1 3-128 0,-2 0 0 0,2 1 0 0,-2 0 0 16,1 1 0-16,-1-2 0 0,0 2 0 0,-1 0 0 0,-1 0 0 0,0 2 0 15,0-1 0-15,-1 0 0 0,1-1 0 0,0 0 0 16,0 0 0-16,-19 6 0 0,9-3 0 0,-1-3 224 15,-1 0-48-15,-3 0-16 0,1 0 96 0,-2-3 32 16,1 2 0-16,0 0 0 0,3-1-64 0,-3 2-16 16,0-2 0-16,-2 2 0 0,1 0-80 0,0 2-128 15,0 0 176-15,0 0-176 0,0 2 0 0,-2 0 0 16,4-1 0-16,-4 1 0 0,2 1 0 0,0 0 0 16,0 1 0-16,0-1 0 0,0 1 0 0,1 0 0 15,-1 1 0-15,0-1 0 0,4 0 0 0,-4 3 0 0,-2-3 0 0,1 1 0 16,3-1 0-16,2-1 0 0,1 0 0 0,0 0 0 15,3-2 0-15,2 0 0 0,1-1 0 0,4-2 0 32,0 1 0-32,1-1 0 0,3 0 0 0,1 0 0 15,1 0 128-15,4 0-128 0,1 0 0 0,2 0 0 16,-1 0 0-16,4-1 0 0,2-1 0 0,3 1 0 16,2-3 0-16,2 3 0 0,-1-4 0 0,-1 0 0 15,1 0 0-15,-3 0 0 0,-3 2 0 0,0-2 0 16,-1-1 0-16,-1 1 0 0,0 1 0 0,-3 1 0 15,1 3 0-15,-3-2 0 0,1 2 0 0,0 0 0 16,0 0 0-16,1 0 0 0,1 0 0 0,-1-1 0 16,0 0 0-16,1-1 0 0,-1-1 0 0,0-2 0 0,1 0 0 0,-1-2 0 15,1 1 0-15,-1-1 0 0,-1 1 0 16,-1 1 0-16,0-1 0 0,-3 1 0 0,2 0 0 16,-3 0 0-16,-1 2 0 0,-1 1 0 0,-1-1 576 0,1 1 0 15,-1 2 0-15,-2-1 0 0,1 1-432 0,0 0-144 16,-1 0 0-16,0 0 0 0,0 1 0 0,1 1 0 15,-1 0 0-15,0-1 0 0,-1 1 0 0,1 0 0 16,0 0 0-16,-1 0 0 0,2 2 0 0,-1-1 0 16,-1-1 0-16,0 2 0 0,0-2 0 0,0 1 0 15,0-1 0-15,-1 1 0 0,-1 0 0 0,1 0 0 16,-1 3 0-16,-1-1 0 0,1 1 0 0,-1 3 0 16,2 0 0-16,-3 2 0 0,2 0 0 0,-2 2 0 15,1 3 0-15,0 2 0 0,1-1 0 0,-1 0 0 0,2 2 0 0,0-1 0 16,1 1 0-16,-2 0 0 0,1-2 0 0,0 0 0 15,0-1 0-15,-1 2 0 0,0-4 0 0,-2 1 0 16,1 0 0-16,-2-1 0 0,0-1 0 0,-2 0 0 16,0-1 0-16,0 3 0 0,-2-3 0 0,0 1 0 15,2-1 0-15,-2 2 0 0,3-2 0 0,0-3 0 16,1-1 0-16,1 0 0 0,2-3 0 0,-1 0 0 16,2-3 0-16,0 1 0 0,1-3 0 0,0 0 0 15,0 0 0-15,0-3 0 0,1 2 0 0,-1-2 0 16,1 0 0-16,-1-2 0 0,0 5 0 0,0 0 0 0,0 0 0 15,4-25 0-15,-3 14 0 0,0 1 0 16,1 1 0-16,-1-2 0 0,0-2 0 0,0-1 0 0,1-1 0 16,-1 0 0-16,3-1 0 0,-2-1 0 0,1-4 0 0,-1 2 0 15,0-2 0-15,1 2 0 0,-2-1 0 0,0 1 0 16,1 2 0-16,-1 0 0 0,0-1 0 0,-2 2 0 16,1 5 0-16,-1-1 0 0,1 3 0 0,-2 0 0 15,1 4 0-15,0-1 0 0,1 0 0 0,-1 1 0 16,1-1 0-16,1 0 0 0,0-2 0 0,0 2 0 15,3 0 0-15,-1-1 0 0,2 0 0 0,-2-1 0 16,3 1 0-16,1 0 0 0,-1 1 0 0,0 0 0 16,1-3 0-16,1 2 0 0,-1 0 0 0,-1 1 0 15,1 1 0-15,-2-1 0 0,-2 4 0 0,0 0 0 0,-2 1 0 0,-1 1 0 16,0 0 0-16,0 0 0 0,-1 0 0 0,-3 1 0 16,2 1 0-16,-3 0 0 0,0 1 0 0,5-3 0 15,0 0 0-15,0 0 0 0,-24 3 0 16,17-5 0-16,1-1 0 0,-2 0 0 0,1-2 0 0,-1-1 0 15,0 2 0-15,-1-4 0 0,2 5 0 0,-2-2 0 16,0 2 0-16,-1 2 0 0,2 0 0 0,-2 1 0 16,0 2 0-16,0 1 0 0,-1 2 0 0,0-2 0 15,0 1 0-15,0 0 0 0,1 0 0 0,-1-1 0 16,1 2 0-16,-1-2 0 0,1 0 0 0,-2 0 0 16,3 1 0-16,-1-1 0 0,-1 0 0 0,2 0 0 0,1-1 0 0,2-1 0 15,0-1 0-15,2-1 0 0,1-1 0 0,-1 2 0 16,0-3 0-16,2 2 0 0,-1-1 0 0,1-1 0 15,1 1 0-15,-1 0 0 0,0 2 0 0,1 0 0 16,-2 2 0-16,1 1 0 0,1 2 0 0,-2 0 0 16,1 2 0-16,0 2 0 0,1-4 0 0,0 2 0 15,1-1 0-15,0 0 0 0,1-1 0 16,2 0 0-16,0 0 0 0,1 0 0 0,0-2 0 0,1 0 0 16,1-1 0-16,2-1 0 0,2-1 0 0,1 0 0 15,4 0 0-15,0-1 0 0,2-1 0 0,1 0 0 16,0 0 0-16,1-2 0 0,-1 1 0 0,1 0 0 15,1 0 0-15,-3-2 0 0,0 3 0 0,-1 0 0 16,2 1 0-16,-3 0 0 0,-2 1 0 0,0 0 0 16,-1 0 0-16,-2 0 0 0,-3 0 0 0,1 1 0 0,-3 2 0 0,-2-1 0 15,0-1 0-15,-1 1 0 0,0 0 0 0,-2 1 0 16,1-2 0-16,-1 1 0 0,0 0 0 0,-1-1 0 16,1 3 0-16,0-3 0 0,-2 2 0 0,0 0 0 15,1 1 0-15,-1-3 0 0,0 3 0 0,-1-1 0 16,2 2 0-16,-1-1 0 0,-2-3 0 0,1 3 0 15,1-4 0-15,0 1 0 0,-2 0 0 0,1 1 0 16,0 0 0-16,0-2 0 0,-1 0 0 0,2 0 0 16,-2 0 0-16,2 0 0 0,-2-2 0 0,0 0 0 15,1 1 0-15,0 0 0 0,0-4 0 0,-1 1 0 16,1-1 0-16,1 2 0 0,1-2 0 0,-1-2 0 0,1 4 0 16,1-2 0-16,-1 2 0 0,2-2 0 0,0 4 0 0,1-3 0 15,-1 3 0-15,1-1 0 0,1 0 0 16,-1 1 0-16,1 0 0 0,-1 1 0 0,1-4 0 0,-2 3 0 15,1 1 0-15,0-2 0 0,-2 0 0 0,0 2 0 16,0-1 0-16,0 1 0 0,-2 0 0 0,0 1 0 16,1 1 0-16,-3 0 0 0,4-2 0 0,0 0 0 15,0 0 0-15,-14 16 0 0,9-10 0 0,2 1 0 16,-1-1 0-16,-2 4 0 0,0-2 0 0,-3 5 0 16,-2 1 0-16,-2 3 0 0,-1 1 0 0,-4-1 0 15,-1 4 0-15,-2-1 0 0,-3 1 0 0,-2 0 0 16,-4 3 0-16,-1-4 0 0,-2 2 0 0,0-2 0 0,-2 2 0 15,0-4 0-15,2 2 0 0,0 0 0 0,-1 2 0 0,1 0 0 16,-2 2 0-16,2-1 0 0,1 1 0 0,5-3 0 16,4-4 0-16,-3 3 0 0,-2 2 0 0,-1 1 0 15,1 0 0-15,1-1 0 16,1-1 0-16,1 2 0 0,3-5 0 0,-2 1 0 0,2-1 0 0,-1 0 0 16,0-4 0-16,0 4 0 0,1 0 0 0,1-3 0 15,1 0 0-15,0-3 0 0,1 1 0 0,3-3 0 16,0-1 0-16,1-2 0 0,2-1 0 0,0-1 0 15,2-1 0-15,-1-1 0 0,2 1 0 0,3-2 0 16,-1 0 0-16,2 0 0 0,0-1 0 0,2-1 0 0,2 2 0 16,0-2 0-16,2 0 0 0,0 0 0 0,0-2 0 15,2 2 0-15,-1 2 0 0,0-2 0 16,2 2-384-16,-3-2-80 16,0 0-16-16,0 0 0 0,0 0 208 0,0 0 32 0,0 0 16 0,21 7 0 0,-16-5 224 0,1-2 0 15,0-2 0-15,3-1-144 0,-1 0 144 0,2-3 0 16,3-3 0-16,1-2 0 0,4-2 0 0,0-5 0 15,3-1 0-15,4-5 0 0,1-2 0 0,4-2 0 16,1-1 0-16,-1 2 0 0,3-1-176 0,-1-2-48 16,4-3-16-16,1 0 0 0,0 0-128 0,0 2-16 15,-1 3-16-15,-2-1 0 0,0 2 160 0,-2 2 48 16,0-2 0-16,-1 1 0 0,0 1 192 0,0 2-176 16,0 1 176-16,0-1-160 0,-2 1 160 0,1 0 0 0,0 0-144 0,-1-1 144 15,0 1-176-15,1-1 48 16,-2-2 0-16,0-2 0 0,1 2-32 0,-3-2 0 0,0 3 0 0,-3 1 0 15,0-2-128-15,-4 5-32 0,1-2 0 0,-3 5 0 32,1 2-128-32,-5 4-16 0,0 2-16 0,-2 0 0 15,-3 4-208-15,-1 2-32 0,0 3-16 0,-2 0-13344 0,1 1-2688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16596 12176 13823 0,'0'0'1216'0,"0"0"-960"0,0 0-256 0,1 0 0 0,0-2 1248 0,2 0 208 16,0 1 32-16,2-3 16 0,2 2-784 0,1-3-144 15,1-1-48-15,1 0 0 0,0 1-400 0,-2-1-128 16,1 1 0-16,0-2 0 0,-2 4 512 0,-1 0-16 15,0 3 0-15,1-2 0 0,-2 2 592 0,-2 2 112 16,2-2 16-16,0 3 16 0,0 0-64 0,0 0-16 16,2 1 0-16,0-2 0 0,0 1-192 0,2-2-64 0,2-1 0 0,-1 0 0 15,2-1-336-15,0-2-80 0,2 1-16 16,1-3 0-16,-2 1-96 0,1-3-32 0,0 0 0 16,-2 1 0-16,2 0-144 0,-3 0-16 0,-1 1-16 15,0-1 0-15,-3 1-160 0,-1 0 192 0,0 1-192 0,1 0 192 16,-3 1 48-16,1 1 16 0,2-1 0 0,-2 0 0 15,0 0-32-15,-1 1 0 0,1-1 0 0,0 0 0 16,3-2-80-16,0 0-16 0,1 0 0 0,1-1 0 16,0 0-128-16,1 0 128 0,-1 0-128 0,-1 1 128 15,-2 1-128-15,-1-1 0 0,-1 2 0 0,-1 2 0 16,-3-1 0-16,0 1 0 0,-1 1 0 0,-2 1 0 16,-2 1 0-16,0-2 0 0,1 1 144 0,-2 2-144 15,-1-1 128-15,6-2-128 0,0 0 160 0,0 0-160 0,-20 5 224 0,16-5-48 16,-1-2-16-16,1 1 0 0,2-3 32 0,-2 0 16 15,2-1 0-15,-1-1 0 0,1 0-208 0,-1 1 128 16,0-4-128-16,0 2 0 0,-1 1 144 0,1 0-144 16,-1-1 128-16,-1 2-128 0,0 0 192 0,-1 2-64 15,0-1 0-15,-2 4 0 0,1-2-128 0,-2 0 0 16,1 2 0-16,-1 2 0 0,0-2 0 0,1 0 0 16,0 2 0-16,0-4-176 0,1 2 176 0,0-2 0 15,1 2 0-15,1-1 0 0,0-3 0 0,0 2 0 16,0-3 0-16,1 1 0 15,2 2-368-15,-1-4-32 0,1 2-16 0,1 0 0 16,1 0-688-16,-2 1-144 0,4-1-32 0,-1 0-16096 0</inkml:trace>
  <inkml:trace contextRef="#ctx0" brushRef="#br0" timeOffset="1">17327 11672 10127 0,'-2'0'896'0,"1"0"-704"0,1-2-192 0,0 2 0 0,1 0 0 0,1-2 0 0,-1-1-192 0,0 0 192 0,2-2-144 0,0-3 144 15,2 2 0-15,0-4 0 0,0 3 0 0,0 1 144 16,0-3 16-16,-1 3 0 0,-1 1 912 16,0 2 176-16,-2 0 32 0,0 3 16 0,-1 1 960 0,-2 1 192 15,1 3 48-15,-3 2 0 0,0 1-336 0,-1 2-64 16,2 2-16-16,-2 1 0 0,1 2-928 0,1 2-176 15,1 2-32-15,1 2-16 0,-1 1-416 0,1 0-96 16,1-3-16-16,0-1 0 0,1 2-32 0,-1-4-16 16,2-1 0-16,-4-2 0 0,2 2-352 0,0-4 144 15,0-1-144-15,0 0 0 16,0-4-560-16,0 1-208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4:39.95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24152 10706 14735 0,'-3'1'1312'0,"0"-1"-1056"0,3 0-256 0,0 0 0 0,1 0 1456 0,-1 0 224 0,0 1 48 0,-1 2 16 0,0-3-432 0,-2 2-96 0,2 2 0 0,1-4-16 15,0 0-48-15,0 0-16 0,0 0 0 0,-5 25 0 16,6-17-752-16,-1 3-160 0,0 3-32 0,0 1 0 15,2-1 384-15,-2 3 80 0,1 4 16 0,0 1 0 16,2 0 80-16,0 3 16 0,1 4 0 0,2 3 0 16,0-1-576-16,1 2-192 0,0 2 0 0,-1-1 144 15,2-2-384-15,-3 2-80 0,1-6 0 0,0 1-16 16,-1-1-1584 0,0-6-320-16,-1 2-64 0,-1-6-6464 0,0-1-1280 0</inkml:trace>
  <inkml:trace contextRef="#ctx0" brushRef="#br0" timeOffset="1">23759 10921 35935 0,'-6'-4'1600'0,"3"2"320"0,2-2-1536 0,0 3-384 0,2-3 0 0,0 3 0 16,2 0 368-16,1-4 0 0,2-5 0 0,4-3 0 15,3-1 0-15,2-1 0 0,4-3 0 0,-1 0 0 16,4-2-240-16,2 2-128 0,2-5 160 0,1 2-160 16,2 0 256-16,-1 2-64 0,3-2 0 0,2 1 0 15,-1 0-16-15,2 3-16 0,-1 1 0 0,-1 1 0 16,-1-1-160-16,-1 3 0 0,0 0 0 0,-3 0 128 16,-1 3-128-16,-1 2 0 0,-2-3 0 0,-1 1 0 15,-2 2-656 1,-3 0-64-16,0 4-16 0,-4-1-10720 0,-1 3-2128 0</inkml:trace>
  <inkml:trace contextRef="#ctx0" brushRef="#br0" timeOffset="2">23896 11536 25791 0,'-1'1'1152'0,"1"-1"224"0,0 0-1104 0,1 1-272 0,1-1 0 0,-1 0 0 0,0-1 1184 0,2 0 176 0,0-1 48 0,3-3 0 0,2 0 128 0,1 1 16 0,0-4 16 0,4 2 0 16,-1-5-576-16,3 1-112 0,1 0-32 0,1-1 0 15,3 0-352-15,1 0-80 0,1 1-16 0,2-1 0 16,1-1-240-16,2-1-160 0,0 0 192 0,1 0-192 16,1-1 128-16,-1-1-128 0,1 1 0 0,-3 0 0 15,-1-3 0-15,-1 1 0 0,1-2-208 0,-2 1 80 16,-2 2-784-16,-2 2-160 0,-2-1-16 0,-3 5-10400 16,0-2-2080-16</inkml:trace>
  <inkml:trace contextRef="#ctx0" brushRef="#br0" timeOffset="3">24878 10770 30399 0,'0'3'1344'0,"0"-3"288"0,0 1-1312 0,0-1-320 0,1 0 0 0,1 0 0 16,-1 1 592-16,0-1 48 0,2 1 16 0,0 2 0 15,0-1 320-15,0 2 64 0,0 1 16 0,-1-1 0 16,1 3-848-16,-1-1-208 0,2 3 0 0,-1 1 0 16,0 1 0-16,0 0 0 0,0 1 0 0,1 1 0 0,0 0 144 0,0 0-16 15,-1-1 0-15,2-1 0 0,-1 0 192 0,2-1 48 16,-1-4 0-16,0 1 0 0,0-2-112 0,1-4 0 16,0-2-16-16,-1 1 0 0,1-5-64 0,1 0-16 15,-1-1 0-15,-1-1 0 0,0 1-160 0,0-3 0 16,-2 1 144-16,1-1-144 0,-1 2 0 0,-1-4 0 15,-1 1 0-15,1 2 0 0,-1 0 0 0,-2 0 0 16,1 2 0-16,0 1 128 0,-2 1-128 0,2 1 0 16,0 3 0-16,0 0 0 0,0 0 0 0,0 2 0 15,2 2 0-15,-2 1 0 0,2-1-144 0,-1 0 144 16,2 0-160-16,-1 1 160 0,1-1 0 0,2 1 0 16,-2-2-128-16,1 0 128 0,1-1 0 0,-1 0 0 15,1 1 0-15,0-3 0 0,-1 0 0 0,3 2 240 0,-1-2-48 0,1 0-16 16,-1 0 80-16,1 0 0 0,0-2 16 0,0 2 0 15,0-2-128-15,0-1-16 0,2 1-128 0,-2-1 192 16,2 0-192-16,-2-2 0 0,2 1 0 0,0-2 0 16,-2-1 0-16,0 0 0 0,1 1 0 0,-2-1 0 15,-1 1 0-15,0-3 0 0,-3 1 0 0,2-1 0 16,0 0 272-16,-2-1-32 0,1-2-16 0,-2 1 0 16,1-4 32-16,0 1 0 0,0-3 0 0,-1-1 0 15,-1 1-256-15,-1-3 128 0,1 1-128 0,-2-2 0 16,-1 2 0-16,2-1 0 0,-2 3-176 0,1 0 176 31,-2 1-576-31,1 1 0 0,0 4 0 0,1 2 0 0,-1 1-1008 0,1 2-192 16,0 1-32-16,1 4-14624 0</inkml:trace>
  <inkml:trace contextRef="#ctx0" brushRef="#br0" timeOffset="4">25480 10478 33167 0,'2'0'2944'16,"0"0"-2352"-16,-1 2-464 0,1-2-128 0,-1 1 832 0,0 1 128 0,2-1 48 0,0 4 0 0,2 0-96 0,1 2-16 0,2 4 0 0,-3 0 0 0,0 2-704 0,-2 2-192 16,1-2 0-16,-1 3 0 0,-1-3-160 0,-1 2-64 15,-1-2-16-15,0 0 0 16,1-2-656-16,-1-1-128 0,0 0-16 0,-1-4-16 16,1-1-800-16,-1-4-176 0,1-1-16 0,-1-1-11616 0</inkml:trace>
  <inkml:trace contextRef="#ctx0" brushRef="#br0" timeOffset="5">25358 10052 40543 0,'-9'1'1792'0,"4"-1"384"0,2 1-1744 0,1 0-432 0,2 2 0 0,0-3 0 15,2 1 0-15,-1 0 0 0,-1 2 0 0,1 1 0 32,2 0-1280-32,-2 0-256 0,3 1-32 0,-1-4-16 0,2 2-3120 15,0-1-624-15,3-2-128 0,-1 0-32 0</inkml:trace>
  <inkml:trace contextRef="#ctx0" brushRef="#br0" timeOffset="6">25546 9833 43311 0,'0'0'1920'0,"0"-1"384"0,0 1-1840 0,0 0-464 0,1 1 0 0,2 1 0 16,0 0-1024-16,4 0-320 0,1 3-48 0,3 4-16 0,3-1 1408 0,0 5 240 0,2 0 64 0,-2 5 16 15,1-1-320-15,-1 5 160 0,-1 0-160 0,1 3 128 16,-2 2-128-16,1 3 0 0,-1 3 0 0,-2 3 0 16,1 1 0-16,-1 0 0 0,1 3 144 0,-2-2-144 15,0 1 0-15,-3-6 0 0,1-2 0 0,-1-3 0 16,2 1-704-1,-2-3-192-15,1-3-64 0,1 0 0 0,-2-9-1904 0,0 1-384 16,0-4-80-16,2-1 0 0</inkml:trace>
  <inkml:trace contextRef="#ctx0" brushRef="#br0" timeOffset="7">25787 9594 35935 0,'0'13'1600'0,"1"-2"320"0,1 2-1536 0,0-2-384 15,2-2 0-15,-1 0 0 0,1-1 0 0,4 8 0 16,3 12 0-16,6 6 0 0,2 6 272 0,2 1-16 15,1-2 0-15,-1 0 0 0,1 0-256 0,-2-4-192 16,-2 1 16-16,0-2 16 0,-1 0-192 0,-2-2-32 0,-3-1-16 0,-1 0 0 31,1-3-336-31,-4-3-64 0,0 1-16 0,-1-3 0 16,-1-1-512-16,0-1-96 0,-1-1-32 0,1-1-11280 0</inkml:trace>
  <inkml:trace contextRef="#ctx0" brushRef="#br0" timeOffset="8">26559 9864 13823 0,'-4'0'1216'0,"1"1"-960"0,3-1-256 0,0 0 0 0,0 0 1936 0,0 0 352 0,0 0 64 0,0-1 16 0,0 1-1152 0,0 0-240 0,3-3-32 0,-3 3-16 0,0 0 224 0,0 0 32 16,0 0 16-16,0 0 0 0,0 0-576 0,0 0-112 15,0 0-32-15,10 20 0 16,-9-13-480-16,0 5 0 0,2 0 0 0,-2 3 0 0,1 2 480 0,0-1 96 15,3 1 32-15,-3 2 0 0,2-2-384 0,0 1-80 16,-1-1-16-16,1-1 0 0,0 0-128 0,1-2 0 16,0 1 0-16,-2-4 128 0,2 0 336 0,-2-5 64 15,0 1 16-15,0-2 0 0,-1 0-352 0,0-5-192 16,-1 0 192-16,-2 0-192 0,-1-2 320 0,0-2-32 16,-1-1-16-16,0-1 0 0,-1 0-272 0,0-4 128 15,-1 1-128-15,0-1 0 0,0-3 0 0,1 0 0 16,-3 0 0-16,1-1 0 0,1 1 0 0,0-3-224 0,0-1 64 15,2 0 16-15,-1-1-48 0,1-1 0 0,2-3 0 0,1 0 0 16,0-2 16-16,3 2 0 0,2 2 0 0,0 0 0 16,3 3 32-16,2 0 0 0,1 3 0 0,2 0 0 15,-1 3 144-15,2 0 0 0,0 4 0 0,1-3 0 16,1 2 304-16,0 3-16 0,0 0 0 0,1 4 0 16,-3 1-48-16,1 0-16 0,-1 3 0 0,-3 0 0 15,1 2-224-15,-2 4 0 0,-1 0 0 0,1 3 0 16,-2 4 0-16,2-1 0 0,0 5 0 0,0-3 0 15,0 2 0-15,-1-1 0 0,1 1 0 0,-1-1 0 16,0 0 0-16,-2-2 0 0,2 1 0 0,-1-5 0 16,-3 1 128-16,-1-2-128 0,1-3 0 0,-2-1 0 15,1-1-1040 1,-3-1-304-16,1-4-64 0,0 2-13840 0</inkml:trace>
  <inkml:trace contextRef="#ctx0" brushRef="#br0" timeOffset="9">27057 9688 15663 0,'-2'0'1392'0,"0"0"-1120"0,2 1-272 0,0-1 0 0,2 0 1376 0,-2 2 224 0,1-1 32 0,-1 1 16 0,1 0-1168 0,0 1-224 0,2 1-64 0,-1 1 0 16,-2 1 416-16,1 2 80 0,-1 0 16 15,0 2 0-15,-1 2-576 0,1 3-128 0,-1 3 0 0,0 0 0 16,-1 3 736-16,1-1 112 0,0 2 32 0,1-1 0 16,2 1-176-16,1-4-48 0,1-1 0 0,1-5 0 15,0 1-656-15,2-3 0 0,3-3 0 0,0 2 0 16,0-7-368-1,2-2-96-15,-1 0-32 0,-1-2 0 0,0-3 128 0,0-1 32 0,-2-3 0 0,1 0 0 16,0-1 464-16,-2-1 80 0,1-1 32 0,-1-3 0 16,0 2-80-16,1-4-16 0,-2 1 0 0,3-1 0 15,-2 0-320-15,1-2-64 0,-1-1-16 0,-1 1 0 0,-1-1-80 16,-1 0-32-16,-2-1 0 0,-2 4 0 0,-1 3 368 16,-3-1 0-16,1 3 0 0,-5 1 0 0,0 3 0 15,-4 3 0-15,0-1 0 0,-2 6 0 0,1 0 0 0,-3 4 0 16,0 3 0-16,-2 0 0 0,1 4 240 0,-1-3 64 15,-1 2 16-15,2 0 0 0,3-2 48 0,-1-1 16 16,0 2 0-16,2-2 0 0,-1 2-384 0,3-6 0 16,1 5 0-16,1-6-128 15,3 2-1936-15,1-2-384 0</inkml:trace>
  <inkml:trace contextRef="#ctx0" brushRef="#br0" timeOffset="10">27381 9313 21183 0,'0'0'944'0,"0"0"192"16,-1 2-912-16,1-2-224 0,0 1 0 0,1 1 0 0,0-2 960 0,0 3 128 0,2 1 48 0,-1 2 0 0,2 0 784 0,1 4 144 0,1 2 48 0,2-1 0 0,0 3-1024 0,0 1-192 16,0-2-32-16,2 2-16 0,0 1-272 0,0 2-64 15,1-1-16-15,0 3 0 0,3 1-320 0,-3 1-176 16,1 0 192-16,0 0-192 0,-1 2 0 0,-1 1 0 15,1 1 0-15,-1-4 0 0,-1 1 0 0,0 0-176 16,1-5 0-16,-3 3 0 16,1-3-1280-16,-2-5-256 0,-1 2-48 0,-1-4-16 15,-2-3-1488-15,-2 1-320 0</inkml:trace>
  <inkml:trace contextRef="#ctx0" brushRef="#br0" timeOffset="11">27322 9583 26719 0,'2'-5'2368'0,"1"1"-1888"0,0-1-480 0,1 0 0 15,0 2 2384-15,-1-1 384 0,2 0 80 0,4-3 16 16,3-3-2112-16,6-6-432 0,4-4-64 0,-1-2-32 15,-1 2-32-15,0 0 0 0,-3 3 0 0,0 0 0 32,-1 2-1456-32,-2 1-288 0,-1 3-64 0,0 0-13872 0</inkml:trace>
  <inkml:trace contextRef="#ctx0" brushRef="#br0" timeOffset="12">28060 9368 21183 0,'1'0'1888'0,"0"0"-1504"0,1-1-384 0,-1 1 0 0,1-2 0 0,1 1-208 0,-1 1 16 0,4-4 16 0,2 3 992 0,-1-5 192 15,2 0 32-15,0 1 16 0,-2-1 128 0,0 0 32 16,0-3 0-16,-3 1 0 0,1 2-864 0,-2-2-160 16,-1 0-48-16,1 2 0 0,-2 0 16 0,-1-3 0 15,1 4 0-15,-1-1 0 0,0 0 304 0,0 0 64 0,0-2 16 0,-1 2 0 16,1-1-352-16,-1 0-192 0,0 3 192 0,-1-3-192 16,0 4 128-16,-2-2-128 0,-1 0 0 0,-1 3 0 15,-3-2 272-15,1 4-48 0,-3-3-16 0,-1 2 0 16,1 2-208-16,-2 2 0 0,-1-2 0 0,1 4 0 15,-1 1-288-15,0 1-48 0,2 2-16 0,1 2 0 32,0 3-48-32,0 1-16 0,1-1 0 0,0 1 0 0,4 1 416 0,1 2 192 0,1-2 0 0,2 1-16 15,0 0 832-15,1 1 160 0,2-2 48 0,2 1 0 16,-2 0-576-16,1 1-96 0,2-2-32 0,1-1 0 16,1 1-512-16,2-2 0 0,3 0 0 0,0 1 0 0,3-4 0 15,0 1 0-15,2-3 0 0,-1 0-144 0,-1-2-16 16,1-1 0-16,2 1 0 0,-1-3 0 15,0 0-496-15,0-3-112 16,0 1 0-16,0-4-16 0,-1 0-464 0,0-3-96 0,-1 0 0 0,-1 0-16 16,0-2-368-16,-1 0-80 0,-1-1-16 0,-1 0-8992 15</inkml:trace>
  <inkml:trace contextRef="#ctx0" brushRef="#br0" timeOffset="13">28536 9077 18431 0,'-5'-2'816'0,"0"-1"160"0,1 1-784 0,1 2-192 0,0 0 0 0,1 0 0 0,-1 1 640 0,-1 0 96 0,-3 2 16 0,-3-2 0 0,-1 4 464 0,-3 0 80 0,2 2 32 0,0 1 0 0,1 0-832 0,1 4-176 15,1-1-16-15,2 1-16 0,0 4-160 0,1 0-128 16,3-1 192-16,-1 2-192 0,0 3 640 0,2-3 32 16,-1 1 0-16,1 0 0 0,0 0 224 0,2-2 64 15,2 0 0-15,0 0 0 0,1-4-512 0,2-3-80 16,0 1-32-16,1-4 0 0,0 0-336 0,1-2 0 16,1-3 0-16,0-1 0 0,0-1-368 0,0-3 16 15,2 2 0-15,-1-5 0 0,-2 1 96 0,2-1 32 16,0-2 0-16,-2 1 0 0,1-1 224 0,-1-2 240 15,-1-2-48-15,-1 2-16 0,-1-2-32 0,-2 0 0 16,1 2 0-16,-2-1 0 0,-1-1-144 0,0 1 0 16,-2 1 0-16,-1 0 0 0,-1-3 224 0,1 3 16 15,-1 2 0-15,0 1 0 0,1 4 80 0,-1-1 0 16,1 5 16-16,0 0 0 0,0 0-16 0,1 5 0 0,0-2 0 0,1 0 0 16,1 3-320-16,-1 1 0 0,2 0 0 15,0 2 0-15,2-1 320 0,-2 2 160 0,3 0 32 0,-2 1 0 16,2-3 96-16,1 3 32 0,1 1 0 0,2 1 0 15,1 0-384-15,0 1-80 0,2-2-16 0,-1-2 0 16,1 0-160-16,2-1 0 0,1-1 0 0,-1-2 0 16,0-1-128-16,1 0-64 0,0 1-16 0,-2-3 0 15,-1 1-1392 1,-1-2-288-16,-3 1-48 0,1-2-16 0,-3 0-432 16,-1-1-96-16,-1-1-16 0,-2 0-9792 0</inkml:trace>
  <inkml:trace contextRef="#ctx0" brushRef="#br0" timeOffset="14">28671 8668 35007 0,'-2'5'1552'0,"0"-1"320"0,1-1-1488 0,1 0-384 0,1-1 0 0,0 1 0 0,2-1 464 0,-1 3 32 0,3 3 0 0,3 3 0 0,0 4 144 0,3-2 48 15,2 4 0-15,0 3 0 0,1-2-480 0,-1 4-80 0,1-2-128 0,0 1 176 16,-2 1-176-16,-1 1 0 0,0 0 0 0,-2-1 0 16,0 0 0-16,-1 0 208 15,1-1-48-15,-2 4-16 0,1-1-144 0,0-2 128 0,0 0-128 0,-1-2 128 16,1 1-128-16,0-4 0 15,1 1-160-15,0-2 160 16,-2-4-896-16,2-2-64 0,-3 1-32 0,0-5 0 16,0-2-1312-16,-2 0-272 0,1-3-48 0,-3-2-10944 0</inkml:trace>
  <inkml:trace contextRef="#ctx0" brushRef="#br0" timeOffset="15">28458 9119 22111 0,'4'-2'1968'0,"-1"-1"-1584"0,2-3-384 0,2 1 0 0,0-1 4384 0,0-1 800 16,5-2 144-16,5-3 48 0,10-13-3936 0,14-7-784 16,11-13-144-16,7-1-48 0,-1-2-320 0,0 1-144 15,-1 0 128-15,-1 1-128 16,0 2-560-16,-2 1-192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59:04.27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26771 12003 6447 0,'4'-4'576'0,"-3"-1"-576"0,2 1 0 16,-1 1 0-16,1 2 448 0,-2 1 0 0,0-2-16 0,2-1 0 0,0 0 208 0,2-1 32 0,0-2 16 0,0-1 0 0,-1 4 528 0,-2-3 128 0,0 1 0 0,-1 1 16 0,0 0 464 0,-1 2 96 0,0 0 0 0,-1 0 16 0,0-2 192 0,-1 4 48 0,1 0 0 0,0 0 0 0,-2 4-416 0,2-2-80 16,1-2-16-16,0 0 0 0,0 0-800 0,-6 23-160 15,5-16-48-15,1 2 0 0,-1-3-80 0,1 0-32 16,1 2 0-16,-1 0 0 0,1 0-176 0,0 3-48 15,0-1 0-15,2 6 0 0,-1 2-80 0,1 1-32 16,-1 3 0-16,0 4 0 0,1 3-80 0,0 1 0 16,-2 3-128-16,2-2 192 0,-2 1 0 0,0 0-16 15,0-1 0-15,-1-3 0 0,1-2-32 0,-1 3 0 0,0-7 0 16,2-1 0-16,-1-1-144 0,0-2 0 0,0-2 0 0,1 0 0 16,0 0 0-16,-1-1 0 15,2-4 0-15,-1 1 0 0,1-6 0 0,-2 0 0 0,3-2 0 16,-2-2 0-1,1 2-512-15,-1-4-64 0,2 0-32 0,-3 0 0 16,0 0-1344-16,1-3-272 0</inkml:trace>
  <inkml:trace contextRef="#ctx0" brushRef="#br0" timeOffset="527.66">26415 12016 6447 0,'-5'-1'272'0,"2"1"80"0,0-3-352 0,2 3 0 0,0-2 0 0,1 0 0 0,1 2 768 0,-1-2 96 16,0-1 16-16,0 0 0 0,1-1 576 0,0 0 112 0,2-2 32 0,-2 1 0 0,1 2 320 0,1-1 64 0,1 0 0 0,-1 2 16 0,2-1-464 0,-1 2-80 0,1-2-32 0,-1 0 0 0,-1 3-272 0,1-3-64 0,0 3-16 0,-2 0 0 0,2 3 144 0,0-3 48 0,-1 1 0 0,1 1 0 15,1 1-144-15,0-2-32 0,0 2 0 0,1-3 0 16,2 2-496-16,-1-2-96 0,4 0-32 0,0-2 0 16,2 2-16-16,1-4-16 0,4 1 0 15,0 0 0-15,3 0-240 0,4-3-64 0,2 2 0 0,4-4 0 16,1 0 0-16,2-3-128 0,2 0 192 0,2-5-64 16,4 1 0-16,2-1 0 0,3 1 0 0,-1 2 0 15,0 3-128-15,-2-3 0 0,-1 7 0 0,-3 0 0 16,-1 0 0-16,-5 0 0 0,-2-1 0 0,-4 4 0 15,-2-3 0-15,-3-1 0 0,-1 4 0 0,-4-4 0 16,-2 4-272-16,-5 0-48 0,-2 1 0 0,-5 1 0 16,-1 1-896-16,-3 0-176 0,0 0-32 15,-3 3-16-15</inkml:trace>
  <inkml:trace contextRef="#ctx0" brushRef="#br0" timeOffset="1442.83">27472 12272 13823 0,'-2'-4'1216'0,"1"2"-960"15,0 0-256-15,-1 0 0 0,2 2-656 0,0 0-176 0,-1-3-48 0,1 2 0 0,-1 1 1456 16,-2 0 272-16,1-2 64 0,-2 2 16 0,0 0 880 0,1 0 176 0,-2 2 48 0,0-1 0 0,1 2-128 0,-2-3-32 0,0 2 0 0,-2 2 0 0,1 0-64 0,-2 1-16 0,1 1 0 0,-1 1 0 0,-1 2-816 0,1-2-160 0,0 6-48 0,-3-3 0 16,2 5-400-16,-1-2-96 0,0 2-16 0,1 1 0 15,0 0-256-15,2-1 160 0,-1 1-160 0,0 0 128 16,2 0 144-16,2-3 32 0,1-1 0 0,2-2 0 15,1-3-128-15,1 2-32 0,1 1 0 0,3 2 0 16,2-3-144-16,1 1 0 0,1-4 144 0,0-2-144 16,2-1 0-16,1 0 128 0,0-3-128 0,2 0 0 0,0-4 0 15,1 2 0-15,2-2 0 0,-5-1 0 0,0 4 0 16,1-5 0-16,1-1 0 0,2 1 128 0,0-4-128 16,-2 0 0-16,0 2 0 0,-2-5 128 0,0 3-128 0,-2-2 0 15,-2 2 0-15,-2-2 0 0,-1 2 0 0,-2 0 0 16,-1-2 0-16,-1 2 0 0,0-3 144 0,-2 4 16 15,-2-6 0-15,-2 1 0 0,1 3-160 0,-1-3 192 16,-1 2-192-16,-2 0 192 0,0 2-192 0,-1-3 0 16,2 5 0-16,-2 0 0 0,0 0 0 0,-1 4 0 15,1 0 0-15,-1 2 0 0,1 4-128 0,1-2-64 16,-1 4-16-16,3 2 0 16,1-2-1296-16,0 1-256 0,2-2-48 0,0 4-14448 0</inkml:trace>
  <inkml:trace contextRef="#ctx0" brushRef="#br0" timeOffset="2695.67">27809 11771 1839 0,'-4'-2'160'0,"0"-1"-160"0,2 2 0 0,1 1 0 0,1-3 576 0,0 3 96 0,0-2 16 0,-2 1 0 0,2-2 304 0,-1-1 64 0,1-2 16 0,0 0 0 0,1 0-176 0,2 0-48 16,-2 0 0-16,2-1 0 0,0 4 816 0,1-4 176 0,0 1 16 0,-2 3 16 0,2-1 240 0,1-1 32 0,-1 4 16 0,-1-2 0 0,0 3-304 0,-1 0-64 15,-2 3-16-15,0 0 0 0,0 4-608 0,-1 0-112 16,0 4-32-16,-2 3 0 0,1 4-448 0,-2 1-80 16,-1 3-32-16,1 0 0 0,1 3-16 0,-1 1 0 15,0 2 0-15,2 2 0 0,-1 1 16 16,1 0 0-16,1 1 0 0,1 3 0 15,-2-4-208-15,2 1-64 0,0 0 0 0,0 0 0 0,0 2-192 16,0-6 176-16,-1 0-176 0,0 1 160 0,0-6-160 0,-2 0 0 16,1 0 0-16,-1-3 0 0,1 0 0 0,1-3 0 0,-1-3 0 0,2-5 0 15,2 1-128-15,-1-3-16 0,0-1 0 0,0-4 0 32,2 1-1008-32,-1-3-192 0,2-3-32 0,1-1-15536 15</inkml:trace>
  <inkml:trace contextRef="#ctx0" brushRef="#br0" timeOffset="3157.12">28124 11955 11967 0,'-5'-2'528'0,"0"1"112"0,2 1-512 0,0 0-128 0,2 0 0 0,0 1 0 16,-1 1 1088-16,1 1 176 0,-3 0 32 0,-2 4 16 0,-1 3 400 0,-1-1 80 16,-2 4 0-16,2-1 16 0,-2 3-288 0,-1-1-64 15,1-2-16-15,-1 2 0 0,0-2 96 0,0 0 32 16,-1 1 0-16,1-1 0 0,-1-2-464 0,0 2-80 16,-2 1-32-16,0-1 0 0,1-2-576 0,-2 2-112 15,1-1-32-15,-1 1 0 0,2 0-272 0,-1-2 0 16,1 2 0-16,0-4 0 0,2 1 0 0,2-2 0 15,2-1 0-15,1-1 0 0,1 0 0 0,1 0 0 0,1-2 0 16,0 0 0-16,1 1 0 0,-1-2 0 0,2-2 0 0,0 4 0 16,1-2 0-16,0 2 0 0,1-2 0 0,1 2 0 15,2 0 384-15,1 0-16 0,2 0-16 0,2 0 0 16,1 0-96-16,2 2 0 0,2-2-16 0,2 2 0 16,0 0-240-16,0 0 128 0,1 1-128 0,1-1 0 15,-3 2 0-15,-1-1 128 0,0 0-128 0,-2 2 0 16,1-3 0-16,-2 0 0 0,0-2 0 0,0-1 0 15,-1 1 0-15,1-1 0 0,0-3 0 0,0 2 0 16,1-2 0-16,-1-2 0 0,0 2 0 0,-1-3 0 16,1 2-848-16,-2 1-176 0,0-3-16 0,-1 0-16112 15</inkml:trace>
  <inkml:trace contextRef="#ctx0" brushRef="#br0" timeOffset="3573.37">28183 12309 4607 0,'-4'-6'400'0,"0"2"-400"0,1 2 0 0,2 2 0 0,1-3 3600 0,1 3 640 0,1-1 128 0,0 1 32 0,2-5-2080 0,2 1-400 0,4 0-96 0,1 1-16 0,3-3-512 0,0 1-96 0,1 1-32 0,0-3 0 0,1 0-256 0,0 1-48 15,0-3-16-15,0 0 0 0,0 0-208 0,1-1-32 16,-1 0-16-16,-3 0 0 0,1-2-80 0,-1 2-32 15,0-2 0-15,-2 2 0 0,-2 1-304 0,-2-1-176 16,-1 2 192-16,-2 0-192 0,-2 2 128 0,-2-3-128 16,-1 6 0-16,-3-4 0 0,1 1 0 0,-5 2 0 0,1 2 0 0,-3 0 0 31,-2 2-496-31,-2 2-48 0,0 2-16 0,-2 2 0 16,-1 3-192-16,0 0-32 0,1 1-16 0,-2 3 0 0,2 2 624 0,0-2 176 15,4 3 0-15,-1 3 0 0,2-1 640 0,3 1 208 16,0 1 48-16,1-1 0 0,2 2 64 0,1-2 32 0,2 1 0 15,2-2 0-15,1 1-544 0,3-2-128 0,1 1 0 0,1-5-16 16,1 2-176-16,2-4-128 0,1 0 192 0,1-1-192 16,0-4 128-16,1 0-128 0,2 1 0 0,0-6 0 15,-1 1 0-15,1-2 0 0,1-3-128 0,1 0 128 16,-1-1-1136 0,-1-2-128-16,2 0-16 0,0-4-15840 0</inkml:trace>
  <inkml:trace contextRef="#ctx0" brushRef="#br0" timeOffset="4006.97">28658 12141 15663 0,'-3'0'688'0,"-1"0"144"15,1 1-656-15,1 1-176 0,1 2 0 0,1-1 0 0,-2 0 1440 0,1 4 256 16,0 2 48-16,-3 7 16 0,1 6 960 0,-1 0 192 15,0 3 32-15,2-2 16 0,-1 2-1392 0,2-3-288 16,0-3-48-16,1-1-16 0,2-4-352 0,-1-2-80 16,2 0-16-16,-1-4 0 0,2 0-320 0,-1-4-80 0,0 0-16 0,1-2 0 15,0-2-144-15,-1 0-16 0,2-2-16 0,-1 1 0 16,0-3-48-16,-2-2 0 0,2 0 0 0,0-1 0 16,-1-1-128-16,1-2 0 0,-1 0 0 15,0-5 0-15,1-1 0 0,0 0 0 16,1-3 0-16,0 1 0 0,0 1 0 0,1-2 0 0,1 3 0 15,1 0 0-15,-1 4 0 0,2 0 0 0,-1 5 0 16,1 1 0-16,1 0 0 0,1 3 0 0,1 2 0 16,3 1 0-16,0 1 304 0,4 4-32 0,0 1 0 0,5 0 0 15,1 4-48-15,1-2-16 0,2 3 0 0,-1-1 0 16,0 0-16-16,-1 2 0 0,0-2 0 0,-1 2 0 0,-1 1-48 16,-3 0-16-16,0 0 0 0,-3 1 0 15,-2 0-128-15,-3 1 0 0,-1-4 0 0,-3 1 128 0,-2 1-128 16,-1-1 0-16,-1-3 0 0,-1 1 0 0,-2-3 0 15,1-2 0-15,-2-1 0 0,-1-2-176 16,0 2-656-16,-1-4-128 0</inkml:trace>
  <inkml:trace contextRef="#ctx0" brushRef="#br0" timeOffset="6790.41">27406 13188 18431 0,'-5'-2'1632'0,"0"0"-1312"0,2 2-320 0,2 2 0 0,2 0 816 0,-2-2 80 0,-3 0 32 0,-2 0 0 0,-2 0 368 0,-2 3 80 0,-1 0 16 0,-1 0 0 0,1 0-304 0,0 4-48 15,0-4-16-15,0 0 0 0,-1 1-16 0,-2-1-16 16,0 2 0-16,-1-5 0 0,1 4 48 0,-2-4 16 15,-1 2 0-15,1 0 0 0,-1-4-368 0,0 2-80 16,-2 0-16-16,2 4 0 0,0-3-256 0,-1 2-48 16,2-1-16-16,0 2 0 0,0 2-112 0,0 3-32 15,0-4 0-15,1 3 0 0,1-1-128 0,2-1-144 16,2 0 144-16,2 0-208 0,1-2 208 0,2 0 128 16,2-2 0-16,0 2-128 0,2 1 192 0,0-4-64 15,1 1 0-15,0 2-128 0,1 0 128 0,-1 1-128 0,1-1 0 16,0 2 0-16,2 0 0 0,-1 4 160 0,1-2-160 15,-1 2 128-15,2 3-128 0,1-1 0 0,-1 4 144 16,-1 0-144-16,0 0 0 0,-1 0 0 0,2 9 0 16,-1 5 128-16,-1 3-128 0,1-1 0 0,-2 0 0 15,-1 2 0-15,1-2 144 0,-2-4 16 0,1 1 0 0,-3-4 0 16,2-3 0-16,0-2 0 0,-2 2 0 0,1-4 0 16,-2 1 32-16,2-2 0 0,-2 1 0 0,2-2 0 15,-1-3-192-15,-1 3 0 0,2 0 0 0,-2 2 128 16,2-2-128-16,-3 0 192 0,0 2-192 0,0-1 192 15,0 1-192-15,-1 2 0 0,0-2 0 0,1-1 0 16,0-4 0-16,0-1 0 0,1 0 0 0,0-2 0 0,2-1 0 0,-1-2 0 16,3-4 0-16,0 1 0 0,3-2 144 0,-1 1-144 15,3-2 160-15,0-1-160 0,3-1 192 0,1 1-48 16,3-5-16-16,1 0 0 0,3 0-128 16,3 1 0-16,3-2 0 0,2 0 128 0,3 0 0 15,1-2-128-15,2 2 192 0,1-2-64 0,0 0-128 0,0 0 0 16,-2 1 0-16,-1-3 0 0,-3 4-128 0,-2 0 128 15,-2 0 0-15,-3 2 0 0,0-2 0 0,-4 2 0 16,0 2 0-16,-3-2 0 16,-1 2-496-16,-1-2 32 0,-1 1 0 0,0 0 0 15,-1 0-368-15,-1 0-64 0,-1-4 0 16,2 1-11600-16,-4 0-2320 0</inkml:trace>
  <inkml:trace contextRef="#ctx0" brushRef="#br0" timeOffset="7052.96">26979 13909 20271 0,'-5'-6'1792'0,"3"2"-1424"0,3 0-368 0,1 2 0 0,3-2 1344 0,0 2 208 0,1-6 48 0,6-3 0 0,4-2 640 0,3-3 144 0,6 0 32 0,2 3 0 0,2 2-768 0,-1 4-160 0,2 0-16 0,0 4-16 0,-1-2-960 16,0 4-192-16,-3 1-48 0,-2-3 0 0,-1 6-256 16,-4-2 0-16,-1 4 0 0,-3-2 0 15,-3 4-960 1,-1-1-240-16,-2 0-48 0,-2 1-15664 0</inkml:trace>
  <inkml:trace contextRef="#ctx0" brushRef="#br0" timeOffset="7739.23">27599 13779 8287 0,'-5'0'736'0,"1"-2"-592"16,0 4-144-16,2-2 0 0,-1 3 2000 0,2 0 368 15,0 0 80-15,-2 2 16 0,-2 3 240 0,-1 5 48 16,-2 3 16-16,-2 2 0 0,1 1-784 0,-1 3-176 15,3-2-16-15,-1 1-16 0,2-1-528 0,1-2-96 0,1-4-32 0,2 1 0 16,1-5-240-16,-1 0-48 0,4-2-16 0,-1-4 0 16,3-2-448-16,-1 0-96 0,1-4-16 0,2 0 0 15,2-2 0-15,-1-2 0 0,2-3 0 0,-1 0 0 16,0-1-256-16,0 0 0 0,0-3 0 0,-1-1 0 16,1 0 0-16,-1-1 0 0,-1-1 0 0,2 0 0 15,-2 0 0-15,0-3 0 0,-1 1 0 0,0 1 0 16,1 2 0-16,-1 0 0 0,0 4 0 15,-1 2-144-15,1 3 144 0,-2 0 0 0,1 2 0 0,1 1 0 16,0 2 0-16,0 1 0 0,1 0 0 0,2 4 0 16,-1-2 0-16,0 2 0 0,1 0 0 0,-1 2 0 15,3 3 0-15,0 1 0 0,0 2 0 0,0 0 0 0,-1 2 160 0,-2-2 16 16,0 1 0-16,0-3 0 0,-1-1-16 16,-1 0 0-16,0 1 0 0,-3-4 0 0,2 2-160 15,0-3 0-15,-2 1 0 0,0-5 0 0,2 1 0 0,-1-2 0 16,0-2 0-16,0 1 0 0,1-4 0 15,-2-1 0-15,2 1 128 0,-2-4-128 0,2-1 0 0,0-2 0 16,-2 2 0-16,2-5 128 0,-2 1-128 0,2 0 0 16,0-3 0-16,-1 1 0 0,2-2 0 0,0 2 0 15,0 2 0-15,0 2 0 0,1-1 0 0,-1 4 0 16,0 0 0-16,-1 3 128 0,1 0-128 0,-1 2 0 16,-1 0 0-16,2 2-176 0,-1-2 176 0,0 1 0 15,1 1 0-15,0 1 0 0,0-2 0 0,-2 0 0 16,3 0 128-16,-1 2-128 0,2 1 0 0,0 1 0 15,0 5 0-15,1 0 0 0,-1 3 192 0,1 5-48 0,-2 1 0 16,0-2 0-16,0 6 64 0,0-3 16 0,1 2 0 0,-2-2 0 16,1 3-224-16,-1-3 0 0,1 0 0 0,-1 0 0 15,1-1 0-15,-1-1 0 0,0 0 0 0,0-4 0 16,0 3 0-16,0-6 0 0,0 2 0 0,-2-3 0 16,2 0 0-16,-1-2 0 0,1-2 0 0,-1 0 0 15,1 0 0-15,-3-2 0 0,1 0-176 0,-1 0 176 16,0-2-944-1,0 0-64-15,-2 0-16 0,1-2-17808 0</inkml:trace>
  <inkml:trace contextRef="#ctx0" brushRef="#br0" timeOffset="9256.39">28371 13191 13823 0,'-3'0'1216'0,"0"-3"-960"0,2 3-256 0,1 0 0 16,0 0 624-16,0 0 80 0,-1 0 0 0,-2 0 16 0,1 0 864 0,-1 0 160 0,1 3 48 0,-1 0 0 0,2 3-80 0,-1 2-16 0,0 3 0 0,1-1 0 0,1 6 112 0,-1 3 32 0,0 5 0 0,0 0 0 0,-1 7-592 0,1-3-112 0,0 3-32 0,-2-1 0 15,2-4-640-15,-1 3-128 0,-1 7-16 0,1 1-16 16,-2 2-112-16,1-1 0 0,0-3-16 0,0-1 0 15,1-5-48-15,-1-1-128 0,2-6 192 0,0 1-64 16,0-5 96-16,-1 2 16 0,1-1 0 0,1-7 0 16,0 0-96-16,0-2-16 0,0-2 0 0,0-2 0 15,1-1 64-15,-1-4 0 0,2 1 0 0,-1-2 0 16,0 0-192-16,-1-2 160 0,1-2-160 0,1-3 160 0,-1-2 0 16,0-3 0-16,0-2 0 0,-1-3 0 15,2 0-160-15,-2-2 0 0,1-3 0 0,0-3 0 16,0-1 0-16,2-2 0 0,-1 3 0 0,1-1 0 0,2 4 0 15,-2 3 0-15,4 3 0 0,-1 1 0 16,-1 5-128-16,2 2 128 0,0 1-160 0,1 3 160 0,1 1-176 0,0-1 176 16,3 4-192-16,0 2 192 0,2 0 0 0,-1 2 0 15,1 2 0-15,1 0 0 0,-1 0 0 0,-1 3 0 16,0-2-160-16,-1 3 160 0,-1-1 0 0,-3 1 128 16,1 2 0-16,-3-3 0 0,0 2-128 0,-2 0 0 15,0 0 0-15,-2 2 0 0,-1-2 0 0,-1 2 0 16,-1-3 0-16,0 3 0 0,0-1 0 0,-2 0 0 15,1 1 0-15,-1-3 0 0,0-1 0 0,-1 0 0 16,1 1 0-16,0-3 0 0,0 2 0 0,0-3 0 16,-2 0-128-16,0 1 128 0,-2-4 0 0,1 4 0 0,0-1 0 15,-3-3 0-15,0 2 0 0,-1 3 0 0,-1-4 0 16,-1 0 0-16,1 3 0 0,-1-2 0 0,0 1 0 0,-2-1 0 16,2 1 0-16,-2-2 0 0,2-2 0 15,-1-2-128-15,2 0 128 0,0 0 0 0,2-6 0 0,1 1 0 31,1-2-496-31,3-2-16 0,0 1 0 0,3-3 0 16,2 0-704-16,1 0-160 0,1 1-32 0,3-2-15840 0</inkml:trace>
  <inkml:trace contextRef="#ctx0" brushRef="#br0" timeOffset="9689.94">28673 13709 16575 0,'-1'-5'736'0,"0"1"160"0,1 2-720 0,0 0-176 0,0 2 0 0,1 0 0 15,0-2 1344-15,2 2 224 0,0 0 48 0,1-3 16 0,2 3 752 0,3 0 160 0,0 0 16 0,0 3 16 0,1-3-1104 0,3 0-240 0,-1 0-32 0,0 0-16 0,2 0-192 0,0 0-32 0,-2-3-16 0,2 2 0 0,-2-4-368 0,0 0-80 0,1 3-16 0,-2-4 0 0,1 2-208 0,-2-2-32 16,1 0-16-16,-1-1 0 0,-1 1-96 0,-1-4-128 15,0 4 176-15,-1-3-176 0,-1 2 0 0,-2-2 0 16,1-1 0-16,-2 4 0 0,0-4 0 0,-1 2 0 0,-1 2 0 16,-1-2 0-16,0 2 0 0,-3 0 0 15,0 0 0-15,-2 2 0 0,1 4 0 0,-1 0 0 16,-4 0 0-16,-2 4 0 0,-4 2 0 0,-2 0 0 16,0 4 0-16,-2 0 0 0,1 2 0 0,-1 0 0 0,2 2 0 0,1 1 0 15,1 1 0-15,1 0 208 0,1 3-16 0,0-1 0 16,2 2-32-16,1-1-16 0,0-1 0 0,2 1 0 15,0-3-16-15,3 0 0 0,2-3 0 0,1 0 0 16,2-1-128-16,2 0 0 0,1-2 0 0,2 0 128 16,1-1-128-16,3-2 0 0,3 0 0 0,2-1 0 15,2-1-256-15,1-2-16 0,4-1-16 0,1-2 0 16,1 0-480-16,3-2-112 16,4-1-16-16,-1-2-11216 0,2 1-2256 0</inkml:trace>
  <inkml:trace contextRef="#ctx0" brushRef="#br0" timeOffset="10226.94">29398 13731 8287 0,'0'-2'736'0,"0"-2"-592"0,0 4-144 0,0-3 0 0,0 3 1184 0,0 0 208 16,0-3 32-16,0 0 16 0,0-3 960 0,-1 2 192 15,1-2 32-15,-2 2 16 0,1-2-816 0,1 1-160 16,-1 0-48-16,0 0 0 0,-1 2-128 0,0-1-16 15,-1 1-16-15,0 0 0 0,-1 0-160 0,-1 0-16 16,-2 0-16-16,-1 3 0 0,-2 0-496 0,-1 3-112 16,0 0-16-16,-3 3 0 0,0 1-320 0,-2 1-80 0,-1 2-16 0,1 3 0 15,-1-4-224-15,0 5 176 0,-2 1-176 16,1-2 160-16,-1 2-160 0,1-2 0 0,-1 0 0 0,0 0 0 16,3 0 144-16,2 0-144 0,0-2 160 0,2-1-160 15,2 2 304-15,0-5-48 0,4 2 0 0,1 1 0 16,2-4-256-16,1 2 160 0,3 0-160 0,0-2 128 15,3 1 64-15,0-1 0 0,3-2 0 0,0-1 0 16,5 0-192-16,-1-1 0 0,2-1 0 0,2-1 0 16,1 0 0-16,2-1 0 0,0-4 0 0,2 0 0 15,0 0 0-15,-1-2 0 0,1-2 0 0,-1-1 0 16,-1 0 0-16,-2-1 0 0,-1 0 128 0,-1-1-128 16,-2-3 128-16,-2 1 0 0,0 2 0 0,-1-4 0 0,-1 1 144 15,-2-1 32-15,2-3 0 0,-3 0 0 0,0-4-32 16,-3-1 0-16,2-2 0 0,-3-1 0 15,-1-2-96-15,0 1-32 0,0-1 0 0,-2 0 0 0,1 0-144 0,-2-2 0 16,1 5 144-16,-3-2-144 0,1 3 0 0,-1 3 0 16,0 3 0-16,0 1 0 0,0 0 0 0,1 6 0 15,1-3 0-15,-2 5 0 0,2 0-144 0,1 0 0 16,1 4 0-16,1-2 0 16,0 1-432-16,0 0-64 0,2 1-32 15,2 0 0-15,1-1-112 0,0 1-32 0,1-2 0 0,2 1 0 16,1 3-1360-16,2-3-288 0</inkml:trace>
  <inkml:trace contextRef="#ctx0" brushRef="#br0" timeOffset="10850.99">29899 13639 2751 0,'-3'-4'256'15,"2"2"-256"-15,1 2 0 0,1-2 0 0,0 2 272 0,-1 0 16 0,0-3 0 0,2 0 0 0,-2-1 960 0,0 0 192 0,1 2 32 0,-1-2 16 0,0 2 1072 0,-1-1 224 0,-1 2 32 0,0-2 16 0,-1 1 32 0,-2 2 0 0,-1-1 0 0,-1 2 0 0,-3 1-656 0,-1 1-128 0,-2-2-32 0,-3 4 0 0,-1-1-992 0,-1 4-208 16,-1 0-32-16,-1-2-16 0,2 3-432 0,-2 1-96 16,-1 2-16-16,1-2 0 0,1 2-256 15,1-2 160-15,-1 4-160 0,2-2 128 0,1 0 192 0,0 1 16 16,4-1 16-16,0 1 0 0,4-1-160 0,0-1-16 15,3 4-16-15,3-3 0 0,1 1-160 0,1-4 192 16,2 1-192-16,2-1 192 0,2-3-192 0,0 0 0 16,4 2 0-16,0-6 0 0,1 2 128 0,2-4 0 15,3 0 0-15,0 0 0 0,1-4-128 0,3 2 0 0,-3-2 0 0,0-2 0 16,-1 0 0-16,-1-3 0 0,0 2 128 0,0-3-128 16,-3-1 256-16,1-2-16 0,-3 2-16 15,0-1 0-15,-1-4 48 0,0 1 16 0,-2-1 0 16,0-4 0-16,-2-1 0 0,0-1 0 0,-2-3 0 0,1-1 0 15,-3-2-96-15,2-1-32 0,-2-2 0 0,-1-1 0 16,-1 1-160-16,-1-2 0 0,1 2 144 0,-1-1-144 16,-1 1 0-16,0 2 0 0,0 1 0 0,-1 2 0 15,2 1 0-15,-1 5 0 0,1-1 0 0,1 5 0 16,1 4 0-16,1 2-128 0,0 4 0 0,0 0 0 16,2 3-608-1,-1 2-112-15,2-1-32 0,0 2 0 0,1-3-160 0,0 3-48 16,2 0 0-16,1-1-11264 0,-1 2-2240 0</inkml:trace>
  <inkml:trace contextRef="#ctx0" brushRef="#br0" timeOffset="11424.15">30129 13696 2751 0,'0'0'128'0,"0"0"16"16,0 0-144-16,0 0 0 0,0 0 0 0,0 0 0 0,1 0 1680 0,0 0 304 0,0 0 64 0,1 0 16 15,0 0 1776-15,-2 0 336 0,0 0 80 0,0 0 16 0,0 0-1072 0,0 0-192 0,0 0-64 0,23 4 0 0,-16-6-1440 0,-1 0-288 0,1 2-64 0,1-2-16 0,0-2-720 0,2 2-144 0,1-2-16 0,-1-2-16 16,3 2-112-16,-2-5-128 0,0 3 176 0,0-1-176 16,0-2 240-16,-1 3-64 0,0-3-16 0,-1 2 0 15,-1-2-160-15,0 2 160 0,-2-3-160 0,0 1 160 16,-2-1-32-16,-2 2 0 0,1-2 0 0,-5 1 0 15,1 2-128-15,-1 1 160 0,-1-3-160 0,-2 3 160 16,0 0-160-16,-2 1 128 0,0 0-128 16,-3 3 128-16,-1 2-128 0,-2 0 160 0,1 4-160 0,-3 0 160 15,-1 5-160-15,-1-2 0 0,-1 4 0 0,0 3 128 16,-1 1 0-16,-1 1 0 0,1 0 0 0,0 2 0 16,3 0-128-16,0-1 0 0,4-1 0 0,-1 0 0 0,3 0 160 0,3-4 0 15,2 2 0-15,1 1 0 0,3-3 16 0,1-2 0 16,1 0 0-16,3-1 0 0,1-2-176 0,0 2 0 15,1-3 0-15,3 0 0 0,1 2 0 0,3 0 128 16,2-2-128-16,2 1 0 0,3-1-224 0,1-3-128 16,3 4-32-16,0-4 0 15,2 4-432-15,3-5-80 0,-1 2-32 0,2-4-11616 0,-3 2-2304 16</inkml:trace>
  <inkml:trace contextRef="#ctx0" brushRef="#br0" timeOffset="11926.67">30887 13696 5519 0,'1'-8'496'0,"0"2"-496"0,2 2 0 0,-2 1 0 16,0 2 640-16,0-1 48 0,0-2 0 0,2-5 0 16,1-3 1072-16,-2 0 224 0,1 0 32 0,-3 4 16 15,0-2 384-15,-3 4 80 0,-1-1 0 0,-2 1 16 16,-1 4 240-16,-2 1 64 0,-2 1 0 0,-3 0 0 15,0 3-992-15,-4 0-192 0,0 3-32 0,-2-2-16 16,1 6-944-16,0-2-176 0,-1 2-32 0,0 0-16 0,3 2-160 0,-3 2-16 16,1 1-16-16,1 1 0 0,-1-1-224 15,2 1 176-15,2-4-176 0,0 2 160 0,3-2-32 16,1 1 0-16,1 0 0 0,1-1 0 16,3 1 64-16,2-3 0 0,2 0 0 15,2-2 0-15,2 0-192 0,2-2 0 0,2 0 0 16,0-1 0-16,6-4 0 0,-1 2 128 0,4-3-128 0,1-3 128 15,0 0-128-15,1 0 0 0,3-1 144 0,0-3-144 0,-1 2 0 0,0-2 144 16,-2-2-144-16,-2-1 0 0,-1-2 272 0,-2 2-48 16,-1-5-16-16,-2 1 0 0,-1-4 128 0,0-2 32 15,-1-2 0-15,-1-3 0 0,-1-3-32 0,-1-1 0 16,0-3 0-16,-2 4 0 0,0-1-192 0,-1 1-144 16,-2-3 192-16,-1 2-192 0,0 3 256 0,-2 2-64 0,0 1-16 15,1 1 0-15,-1 4 0 0,2 1 0 0,-1 1 0 16,-1 2 0-16,3 0-176 0,-1 2 0 0,-1-1 0 15,2-2 0-15,-2 2 0 0,1 0 0 0,0 3 0 0,0-2 0 16,0 2-144-16,-1-5-16 0,2 2 0 0,0-2 0 31,1 1-448-31,1-2-96 0,2 0 0 0,-1 1-16 0,3-1-176 16,0 4-48-16,0 2 0 0,2 0-12176 0,2 4-2432 0</inkml:trace>
  <inkml:trace contextRef="#ctx0" brushRef="#br0" timeOffset="13450.18">27621 14623 16575 0,'-1'-3'1472'0,"-1"-1"-1168"0,2 2-304 0,0 2 0 0,2-3 1376 0,-2 2 224 0,0 1 32 0,-2-6 16 0,2 2 720 0,-2-2 160 0,-1 1 32 0,1 1 0 0,-3 2-656 0,0 2-128 0,-1 0-32 0,-2 2 0 15,0 2-736-15,-3 1-160 0,-2 3-16 0,-3 0-16 16,-1 2-560-16,-3 2-96 0,0 1-32 0,1-1 0 15,-1 2 0-15,-1 1-128 0,-1 1 192 0,0 1-64 16,3 2-128-16,0-5 0 0,3 5 0 0,1-5 0 16,3 0 0-16,1 0 0 0,2 1 0 0,3-4 0 15,1 1 0-15,0-2 0 0,4-1 0 0,1 0 0 16,0-3 0-16,2-1 128 0,1 0-128 16,2-2 192-16,0 4-192 0,1-5 0 0,1 2 144 0,-1-2-144 15,2-1 0-15,0 2 0 0,4 1 0 0,0-2 128 16,3 2-128-16,1-2 0 0,2 2 0 0,1 2 0 0,0 0 0 15,0 1 0-15,4 0 0 0,-2 2 0 0,-2 0 0 0,0 1 0 16,-1 2 0-16,0-1 0 0,-3 0 0 0,-2 2 0 16,-2 0 0-16,0-1 0 0,-2 2 0 0,-1-3 0 15,-2 2 0-15,0 0 0 0,-1 0 0 0,-1 2 0 16,-1-1 0-16,1 1 0 0,-3 3 0 0,0-2 0 16,-1 0 0-16,-1 0 0 0,0-1 0 0,-1-1 0 15,-2 1 0-15,0-2 0 0,0 0 128 0,1-1-128 16,-2 0 128-16,-1 0-128 0,-2 0 272 0,1-1-16 0,-2 0 0 15,-1 0 0-15,0-1 48 0,-2 0 0 0,0 0 0 16,-2 0 0-16,-2 1-144 0,0-4-32 0,-2 2 0 0,1 1 0 16,0-4-128-16,-2 2 0 0,1-2 0 0,-2-1 0 15,0-2-128-15,2 0-64 0,2-3-16 0,-1-3 0 32,3 0-512-32,0-3-112 0,0-3 0 0,5 1-16 0,0 0-1552 15,4-1-304-15</inkml:trace>
  <inkml:trace contextRef="#ctx0" brushRef="#br0" timeOffset="14235.02">27861 15288 11967 0,'-1'-4'528'0,"-1"2"112"0,2 0-512 0,0 0-128 16,2 2 0-16,-2-1 0 0,0 1 416 0,1 0 48 0,0-3 16 0,1 1 0 0,0 1 1296 0,0 1 256 0,-1 0 48 0,2 1 16 15,-2 1 320-15,-1 2 64 0,-1 2 16 0,1 0 0 0,-3 3-592 0,1-2-112 0,-1 6-32 0,0-1 0 0,-1 4-544 0,-1 3-96 0,0-1-32 0,0 2 0 0,1 2-672 0,1-2-144 0,-1 4-16 0,2 2-16 16,-1-2-48-16,1 5 0 0,0-1 0 16,1 1 0-16,0-1 0 0,1 2-16 0,1 1 0 15,0 0 0-15,2-5-176 0,-2 0 128 0,2-2-128 16,-2-1 128-16,1-4-128 0,-2 0 0 0,2-1 0 0,-1-1 0 15,-1-3 0-15,0-1 0 0,0-2 128 0,-1 0-128 16,1-6 0-16,0 1 192 0,-2-1-192 0,2-5 192 16,-1 0-48-16,0-2 0 0,0-2 0 0,-1-5 0 15,1 2-16-15,0-4 0 0,1-3 0 0,-1-4 0 16,1-2-128-16,0-5 0 0,0-1 0 0,1-5 128 16,0-1-128-16,2-6 0 0,0-3 0 0,1-2 0 0,1 0 0 15,0-1-224-15,1-2 80 0,0 0 16 0,2 2-48 16,-1 1 0-16,1 4 0 0,-2 1 0 0,1 3-16 0,-1 1 0 15,2 0 0-15,-1 2 0 0,2 6 192 16,-1 2 0-16,1 4 0 0,0-1-128 0,-1 5 128 0,1 2 0 16,0 3 0-16,-1 1 0 0,1 3 0 0,1 0 0 15,0 2 144-15,0 2-144 0,1 0 0 0,0 2 0 16,0 1 0-16,0 0 0 0,2 1 0 0,-2 4 0 16,0-1-192-16,-1 2 48 0,0 3 144 0,-2-3-128 15,1 4 128-15,0 0-128 0,-2 0 128 0,-1 2 0 16,0-2-144-16,-1 2 144 0,0 3 0 0,0 1 0 15,-2 0 0-15,-1 3 0 0,1 1 0 0,-3-4 0 0,0 2 0 16,-2-2 0-16,2 3 0 0,-1-7 0 0,-1 2 0 0,-1-2 0 16,2 1 0-16,-3-5 0 0,2 2 0 0,-3-3 0 15,1 2 192-15,-1-3-64 0,-1-2 0 0,0 2 0 16,-3 0-128-16,1-2 128 0,-1 1-128 0,-2 0 128 16,0 0-128-16,-2-1 0 0,2-1 0 0,-1 0 0 15,-1-3 0-15,1 0-224 0,0-3 48 0,-1 0 16 31,2-1-480-31,0-2-112 0,1 0-16 0,1-1-17216 0</inkml:trace>
  <inkml:trace contextRef="#ctx0" brushRef="#br0" timeOffset="14880.95">28772 15024 11055 0,'-2'-6'480'16,"-1"0"112"-16,1 0-464 0,-1 3-128 0,2 2 0 0,1 1 0 0,-1-2 944 0,-1-1 160 0,-1 0 48 0,-2-1 0 0,-3-2 880 0,0 2 176 0,-2-1 32 0,0 4 16 0,-1 1-1056 0,-2 0-224 0,2 1-32 0,-2 4-16 0,-1-1 176 0,-1-1 48 0,-1 4 0 0,-1 1 0 0,-2 5 688 15,0-1 144-15,-1 4 16 0,-1 1 16 0,0 4-880 0,1-2-176 0,1 3-48 0,2-2 0 16,1 1-512-16,1 2-96 16,3-2-32-16,1-1 0 0,3-1-16 0,2-3-16 15,1 0 0-15,3-1 0 0,0-3-64 0,4-1-16 0,0 0 0 16,1-1 0-16,0-3-160 0,2-1 160 0,3 0-160 0,-1-2 160 15,3-2-160-15,1-2 160 0,1 0-160 0,2-2 160 16,0-1-160-16,2-1 0 0,2-2 0 0,0 0 0 16,-1 0 0-16,0-2 0 0,2 0 0 0,-2-2 0 15,-1 0-192-15,-1-1 192 0,-1 0-160 0,-2-2 160 16,0 1 0-16,-3 0 0 0,0-3 0 0,-2 1 0 16,-1-2 0-16,-1 0 0 0,-1-2 0 0,-3 1 0 0,2 3 0 0,-3 0 0 15,-2 2 0-15,1-1 0 0,-1 3 0 16,-2 0 0-16,-1 2 0 0,0 2 0 0,0 2 0 15,0 1 0-15,0 3 0 0,0 0 160 0,2 3-32 16,-1-1 0-16,0 3 0 0,2 4 0 0,-1-3 16 0,2 3 0 16,0 1 0-16,1 2 0 0,0-1 80 0,1 2 16 15,1 1 0-15,1-1 0 0,2 3 16 0,0-3 0 16,1 2 0-16,0-2 0 0,2 0-112 0,-1 0-16 16,0-1 0-16,2-2 0 0,1 0-128 0,-1 0-144 15,1-2 144-15,-1 1-208 0,4-3 208 0,-2 2 0 16,0-5 0-16,1 2 0 15,1-1-432-15,-1-4 16 0,2 2 0 0,-1-4 0 16,1 2-528-16,1-4-96 0,1 2-32 0,0-2-18064 0</inkml:trace>
  <inkml:trace contextRef="#ctx0" brushRef="#br0" timeOffset="15301.6">29389 15006 16575 0,'-4'-4'736'0,"1"-1"160"0,-1 4-720 0,2-1-176 0,0 0 0 16,1 2 0-16,1-2 2240 0,-2-1 400 0,-2 2 96 0,-1-5 16 0,0 1 336 0,-1 0 80 0,0-1 16 0,1 0 0 0,1 0-1920 0,0 1-384 0,1 0-80 0,-2 2-16 0,1-1-464 0,0 4-112 0,-1-2-16 0,-1 2 0 0,1 2-48 0,0-2-16 0,-1 4 0 0,1-1 0 0,-1 2 0 0,0 1-128 16,-1 2 192-16,0 1-64 0,-2 2 144 0,1 2 32 15,-2 1 0-15,-1 2 0 0,-2 3-16 0,0 1 0 16,-2 1 0-16,0 1 0 0,0 0-32 16,0 1-16-16,1 0 0 0,1-2 0 0,2-1-112 15,1-2-128-15,5-3 176 0,2-1-176 0,0-2 160 16,3-2-160-16,1-1 128 0,3 1-128 0,2-4 208 15,2 0-32-15,3 0-16 0,1-2 0 0,3 0-160 0,2-2 0 16,3 1 0-16,2-3 0 0,3 0-224 0,2-3-80 16,0-1-16-16,3-1 0 15,0 2-352-15,-1-3-80 0,4-2-16 0,-2 2 0 16,-3 0-560-16,0-3-112 0,-2 3-32 0,-1 0-15968 0</inkml:trace>
  <inkml:trace contextRef="#ctx0" brushRef="#br0" timeOffset="15789.69">29683 15081 9215 0,'4'-2'400'0,"-1"1"96"0,-1 1-496 0,1 0 0 0,-1 0 0 15,-1 0 0-15,0 0 2032 0,1 0 304 0,0 0 64 0,2 1 16 16,0 1 976-16,-1 2 192 0,0 0 32 0,1 1 16 15,-1-4-976-15,1 4-192 0,1-4-32 0,1 2-16 0,1-3-1344 0,3 0-272 16,2-3-48-16,1 2-16 0,2-2-304 0,0-3-64 16,2 3-16-16,-1-4 0 0,-1 1-224 0,2-2-128 15,2 0 160-15,1-2-160 0,-2-2 160 0,0 1-160 16,-1 0 160-16,-2-2-160 0,-1 1 0 0,-1 2 0 16,-3-2 0-16,-2-1 0 0,-1 1 0 0,-4-1 0 15,0 1 0-15,-3 1 0 0,-3-1 0 0,-2 2 0 16,-1-3 0-16,-4 5 0 0,-2-2-128 0,-3 0-128 15,-2 4-32-15,-2 1 0 0,1 4 128 0,-2 1 32 16,-1 1 0-16,1 4 0 0,0-2 128 0,2 4 0 16,-1-1 0-16,1 4-128 0,0 0 128 0,2 2 0 15,0 0 0-15,3 1 0 0,1-1 0 0,-1 4 128 0,-1 6-128 0,-1 1 176 16,2 1 208-16,-2 5 64 0,3-1 0 0,-2 1 0 16,3-1 64-16,2-2 32 0,2 0 0 15,3-4 0-15,2-1-128 0,3-2-32 0,3-3 0 0,3-2 0 16,3-2-80-16,2 0-32 0,6-3 0 15,0 1 0-15,3 0-80 0,3-4 0 0,2 4-16 0,2-4 0 16,0 0-176-16,2-2 0 0,2 1 0 0,2-5 0 16,2 1-192-16,2-2-64 0,0 1 0 0,1-3-14240 15,-1 0-2848 1</inkml:trace>
  <inkml:trace contextRef="#ctx0" brushRef="#br0" timeOffset="-197892.97">25279 3846 911 0,'-1'-5'0'15,"-1"3"0"-15,1 0 0 0,1 0 0 0,0 2 2048 0,0-2 336 0,-1 2 64 0,0-2 16 0,1-1-1200 0,-2 0-240 0,0-1-64 0,1 0 0 0,-1 4 736 0,2-2 144 0,-1 2 16 16,1 0 16-16,0 0 32 0,0 2 0 0,0 2 0 0,0 2 0 0,1 0 0 0,-1-6 0 0,0 0 0 0,3 30 0 0,-1-15-432 0,0 1-96 15,-1 4-16-15,0 1 0 0,2 1-784 0,-1 0-176 16,1 4-16-16,-2 3-16 0,1 2-368 16,-1 3 144-16,2 2-144 0,-2 5 0 0,0 2 0 15,-1-1 0-15,0 1 0 0,-1-4 0 0,1-2 0 0,-1-5 0 16,0 0 0-16,-2-3 0 0,1-1 0 0,-1 0 0 16,1 1 0-16,1-4 0 0,-2-1 0 0,1-1 0 15,-1-4 0-15,1-2 0 0,0-3-224 0,1-3-96 16,0 1-32-16,0-9-17088 0</inkml:trace>
  <inkml:trace contextRef="#ctx0" brushRef="#br0" timeOffset="-197453.57">25192 3859 18431 0,'0'0'1632'0,"1"0"-1312"15,1 0-320-15,-1-2 0 0,1 2 624 0,1-1 48 0,1 1 16 0,2-4 0 0,4 1 1200 0,1-3 240 0,2 0 48 0,2 0 16 0,0-4-528 0,0 1-128 0,2 2 0 0,1-4-16 0,-1 0-256 0,3-2-48 0,-1 1-16 0,1-1 0 0,0 1-432 0,-1 0-64 16,-1-1-32-16,2 0 0 0,0-1-400 0,-1-1-80 15,1 2 0-15,0 0-16 0,-1-1-176 0,-3 4 0 16,0-3 0-16,0 3 0 0,0 2 0 0,-3 2 0 16,1 2 0-16,-3-2 0 15,0 4-512-15,0 0 32 0,-1 2 0 0,0 2-17472 16</inkml:trace>
  <inkml:trace contextRef="#ctx0" brushRef="#br0" timeOffset="-197121.84">25389 4314 21183 0,'-6'0'1888'0,"1"0"-1504"0,2 0-384 0,1 0 0 16,2 0 1744-16,1 0 288 0,0-2 48 0,1 1 16 16,-1 1-112-16,2-3-32 0,1-1 0 0,-4 4 0 0,0 0-624 15,24-12-128-15,-14 8-32 0,-2-2 0 0,3 4-624 0,2-2-128 16,-1-1-32-16,0 1 0 0,2 1-240 16,-2 0-144-16,3 2 160 0,-2-2-160 0,1 0 0 0,0 0 0 15,0 3 0-15,-1-3 0 0,2-1 0 0,0-1-208 16,1 1 32-16,0-2 16 15,0-3-1568-15,1 2-320 0,1-2-64 0,-2 2-14000 0</inkml:trace>
  <inkml:trace contextRef="#ctx0" brushRef="#br0" timeOffset="-196871.42">25903 4302 17503 0,'-2'6'1552'0,"-1"-2"-1232"0,1 4-320 0,2-4 0 15,0 0 4016-15,0 1 736 0,0-1 160 16,0 4 16-16,1 3-2912 0,0 7-592 0,1 1-112 0,-1 1-32 16,0-2-784-16,0-1-176 0,1 1-16 0,-2 3-16 15,1-4-288-15,-1 1 0 0,-1-1 0 0,1 2 0 16,1-4 0-16,-1-2 0 0,0 0 0 0,1-1 0 15,-1-4-768-15,1 0-176 0,0-2-16 16,2-2-16256-16</inkml:trace>
  <inkml:trace contextRef="#ctx0" brushRef="#br0" timeOffset="-196671.94">25982 3982 35935 0,'2'-7'3200'0,"-1"5"-2560"16,-1 2-512-16,1 0-128 0,0 2 704 0,1-2 112 15,0 4 16-15,1-1 16 0,3 0-672 0,-1 4-176 16,2-1 0-16,-2 4 0 16,0 2-816-16,0-2-192 0,0 2-32 0,-1 1-15232 0</inkml:trace>
  <inkml:trace contextRef="#ctx0" brushRef="#br0" timeOffset="-196264.95">26278 4470 20271 0,'1'3'896'0,"-1"-1"192"0,0-1-880 0,-1 2-208 0,1-3 0 0,0 0 0 15,-1 2 1520-15,-1-2 256 0,0 4 48 0,-2-2 16 16,1 2 112-16,-4-3 32 0,2 2 0 0,-1-1 0 0,0 2-864 0,1-4-160 15,0 3-48-15,0-3 0 0,3 0-384 0,-1 0-80 16,1-3 0-16,1-1-16 0,1 1-112 0,1-2-32 16,0 1 0-16,3-5 0 0,-1 2 16 0,4-3 0 15,0-2 0-15,1-1 0 0,1-3-80 0,1 0-16 16,1 1 0-16,1-5 0 0,-1-2 0 0,0 0 0 16,1-3 0-16,-2-1 0 0,1 3 16 15,-1 1 0-15,0 2 0 0,-1 1 0 0,-1 3-96 0,0 0 0 16,0 4-128-16,0-1 192 0,-1 6-48 0,-1 1-16 15,2 3 0-15,-1 3 0 0,1 0-128 0,0 3 0 16,2 3 0-16,0-1 0 0,2 3 0 0,1 1 0 16,2 1 0-16,-1 2 0 0,4 4 0 0,-2-2 0 15,2 2 0-15,0 1 0 0,-1 3 0 0,-1-1 0 16,0-1 0-16,-2 0 0 0,-2 3 0 0,-1-3 0 16,-1-2-192-16,-2 0 192 0,-2 0-128 0,-2-3 128 15,0 0 0-15,0 0 0 16,0-3-448-16,0-2 0 0,-1 1-16 0,0-3 0 15,0-5-1440-15,1 2-272 0</inkml:trace>
  <inkml:trace contextRef="#ctx0" brushRef="#br0" timeOffset="-195748.94">27066 4093 28559 0,'0'-6'1264'0,"-3"2"272"0,1 2-1232 0,0-2-304 0,1 4 0 0,1 0 0 0,-1-3 224 16,0 2-16-16,-3 1 0 0,-1-2 0 0,-2-2 1072 0,-3 4 224 0,-1 0 32 0,-3 4 16 0,0-1-1088 0,-2 6-208 0,-1 3-64 0,-1 2 0 0,-2 1-64 0,0 2 0 0,1 2-128 0,1 2 192 0,1 1-192 0,0-2 176 0,3 5-176 0,1-3 160 0,3 0 224 0,3 0 32 15,1-3 16-15,3-1 0 0,2 0-112 0,1-3-32 16,4-3 0-16,-1-2 0 0,2 0-96 16,3-4 0-16,-1 3-16 0,2-6 0 0,1 1-176 15,1-2 0-15,1-2 0 0,2-3 0 0,2-2 0 16,0-3 0-16,1 2-128 0,1-4 128 0,-2 2 0 0,1-5-176 16,-1 3 176-16,0-4-128 0,-1 0 128 0,-3-2 0 15,1 0 0-15,-5-2 0 0,0 2 0 0,-2 0 0 16,-1 0 0-16,-3 0 0 0,1 0 0 0,-2 4 0 15,-1-1 0-15,0 3 0 0,0 4 128 0,0 3 0 0,0 0 0 0,0 6 0 16,-1 0 0-16,1 3 0 0,1 4 0 0,0 3 0 16,2-1 96-16,1 0 32 0,-1 1 0 0,3 0 0 15,1 1 0-15,-1 1 0 0,1-3 0 0,1 2 0 16,0-2-256-16,0 1 0 0,0-1 0 0,1-2 0 16,0 2 0-16,-1-3 0 0,1 1 0 15,-2 2 0-15,1-2 0 0,-2 0 0 0,0-1 0 16,-1 0 0-16,-1-2-144 0,0 0 144 0,-1-2-208 0,1-1 80 15,-2-4-832 1,2 0-176-16,0-3-16 0,-2 0-16064 0</inkml:trace>
  <inkml:trace contextRef="#ctx0" brushRef="#br0" timeOffset="-195438.91">27459 3287 37087 0,'-1'-6'816'0,"-1"3"160"0,2-1 48 0,0 4 16 0,0 3-832 0,0 1-208 16,2-2 0-16,-2 4 0 0,1 5 480 0,1 8 48 0,1 6 16 0,-1 6 0 0,2 7 32 0,0 3 16 0,1 4 0 0,0 5 0 0,0 4-304 0,-2 3-64 0,1 0-16 0,0 0 0 0,-1-6 32 0,1-4 0 0,1 0 0 0,1-7 0 0,-1-1-96 0,3 2-16 0,-2-3 0 0,1 0 0 16,1-1-128-16,-2-3 0 0,1-1 0 0,-2-3 0 15,0-3 0-15,0-1 0 0,-1-1 0 0,-1-3 0 16,0 0-272-16,-2-2-96 0,2 1-16 16,-2-5-18448-16</inkml:trace>
  <inkml:trace contextRef="#ctx0" brushRef="#br0" timeOffset="-191171.28">28370 3400 17503 0,'0'-3'1552'0,"1"-2"-1232"0,1 4-320 16,-2-2 0-16,1 3 640 0,-1-4 64 0,1-1 0 0,0-2 16 0,2-3 576 0,-2-2 112 0,0-3 32 0,-1 1 0 0,-2 2-1056 0,-1 0-192 0,1-2-64 0,-3 2 0 0,1 2 32 0,-2-3 0 0,1 2 0 0,-1 1 0 0,-1 3 736 0,-1 1 128 0,-1 1 48 0,1 4 0 15,-1-2-176-15,-1 3-16 16,-1 3-16-16,0 0 0 0,-1 0-496 0,0 3-112 0,1 0 0 0,0 4-16 15,0 0 96-15,1-1 32 0,-1 4 0 0,2 0 0 16,0-1-16-16,-1 4 0 16,0 0 0-16,0 3 0 0,0 0-224 0,1 4-128 0,-1 1 128 0,3 1-128 15,-2 4 352-15,2-1 0 0,-1 2 0 16,-1 3 0-16,0 5-144 0,-1 1-16 0,-1 2-16 0,1-3 0 16,1 3 64-16,3-7 16 0,1 3 0 0,3-3 0 15,1-1-256-15,-1-3 144 0,4 1-144 0,1-5 128 16,2 1-128-16,0-1 0 0,3-4 0 0,0-1 0 15,2 1 128-15,0-4 0 0,1-1 0 16,1 0 0-16,1-2-128 0,0-1 0 0,1 1 0 0,0-3 0 16,1-2 128-16,-1 2-128 0,1-4 0 0,-1 3 128 0,-1-4-128 15,0 2 160-15,0-2-160 0,-2-2 160 0,2 3-32 0,-2-6-128 16,0 2 192-16,-2-2-64 0,-1-2-128 0,1-2 128 16,-2 2-128-16,1-4 128 0,1 2 0 0,-2-4-128 15,0-1 192-15,0 1-64 0,0-1-128 0,-1-2 0 16,2 2 0-16,-2-6 0 0,0 2 0 0,-1 0 0 15,0-1 0-15,0-1 0 0,-1-2 0 0,-1 2 0 16,0-3 0-16,-1 0 0 0,1 0 0 0,-1-2 0 16,-1-1 0-16,-1-1 0 0,2-1 0 0,-2 1 0 15,-2 1 0-15,1 1 0 0,0 2 0 0,-2 0 0 16,1 0 0-16,-1 1 0 0,2 1 0 0,-1 2 0 0,-1-1 0 16,0-1 0-16,0 2 0 0,-1 1 0 0,1 1 0 15,-1 3 0-15,0-2 0 0,1 3 0 0,-2 2 0 16,0 1 0-16,-2 3 0 0,1 0 0 0,-1 1 0 0,-1 1 0 15,2 2 0-15,-1 0 0 0,-1 1 0 0,1 1 0 16,0 0 0-16,0-1 0 0,1 1 0 0,0 1 0 16,1-1 0-16,0 0 0 0,1 0 0 0,1 0 0 15,0 0-128-15,1-2 128 0,2 1-160 0,-1-1 160 16,1 0-576 0,1-2-32-16,1-1 0 0,1-1 0 0,0 0-1376 15,2-1-256-15,2-1-64 0,-1-2-12928 0</inkml:trace>
  <inkml:trace contextRef="#ctx0" brushRef="#br0" timeOffset="-190720.98">28657 3363 16575 0,'-2'-10'1472'0,"0"2"-1168"15,2 3-304-15,0 0 0 0,2 4 896 0,-1-2 128 0,0 3 32 0,0-3 0 0,3 0 320 0,0-1 64 0,1 1 16 0,1 3 0 0,-1 3-224 0,1 4-32 0,1 2-16 0,0 5 0 0,1 3-416 0,1 3-64 0,1 5-32 0,0 3 0 0,2 1-64 0,-1 0-16 0,-2-1 0 0,-1 0 0 16,1 4-224-16,-1 0-48 0,-2 5-16 0,-3-2 0 16,1 0-48-16,-3 1 0 0,-1 2 0 0,0-5 0 15,-1-1 128-15,-1-1 32 0,-1-2 0 0,1-3 0 16,-2-2-288-16,-1 0-128 0,1-3 128 0,1-2-128 15,-1-3 0-15,0-3 0 0,1 2 0 0,0-5 0 16,-1 0-192-16,1-1-112 0,0-6-16 0,1 0-16 16,-1-3-1840-16,0-3-384 15</inkml:trace>
  <inkml:trace contextRef="#ctx0" brushRef="#br0" timeOffset="-190298.83">28580 3215 23039 0,'-5'-17'1024'0,"3"6"192"16,1 3-960-16,1 2-256 0,0 2 0 0,1 2 0 0,1-2 1024 0,1 2 176 16,1-2 16-16,2-5 16 0,1 2 0 0,2 1 0 15,2-1 0-15,-1 1 0 0,1 0-864 0,1 4-176 0,1 0-48 0,0 0 0 16,1 2-144-16,0 2 0 0,2-2 0 0,0 4 0 15,0-1 0-15,-1 0 0 0,1 1 0 0,-1 2 0 16,-1 0-160-16,0 0 160 0,0 1 0 0,-2 3-144 16,2-1 144-16,-2 4 0 0,0-1 0 0,-1 1 0 15,2 3 272-15,-2 0 48 16,1 0 0-16,-1 2 0 0,2 1 64 0,-1-3 0 16,1 4 16-16,0-2 0 0,-1 1-400 0,0-3 0 0,-1 0 128 15,-1 0-128-15,-3 0 0 0,-2-1 0 0,-1 0 0 16,-3-2 0-16,-1 0 176 0,-4-1 0 0,-1 2 0 0,-2-2 0 15,1-2 480-15,-4 2 112 0,-5-2 0 0,-2 3 16 0,-1-1-304 0,-1-2-64 16,-4 2-16-16,0 1 0 0,-1-3-400 0,0 2 128 16,-1-3-128-16,0 0 0 0,2 1 0 0,-1-1 0 15,3-2 0-15,0 0 0 16,1-1-656-16,3 0-176 0,0-4-16 0,2 0-16 16,2 0-1248-16,4-4-240 0,0-2-48 0,3 0-11472 15</inkml:trace>
  <inkml:trace contextRef="#ctx0" brushRef="#br0" timeOffset="-189956.17">29299 3132 23951 0,'-5'-4'2128'16,"1"4"-1696"-16,2 4-432 0,0-1 0 0,1-2 1344 0,2 1 176 0,-1 2 32 0,2 5 16 0,-1 1-240 0,0 8-48 0,3 4-16 0,0 4 0 0,-1 3-304 0,1 3-48 0,-1 1-16 0,0-1 0 0,0 3-496 0,-1 0-96 0,1-1-32 0,-1 2 0 0,1-1-112 0,-1-1-32 0,2 1 0 0,-2 2 0 15,2-2-128-15,-3-3 0 0,-1 4 0 0,0-3 0 16,0 2 0-16,-1-7 0 0,0 1 0 0,-2-3 0 15,1-2 0-15,-1-1 0 0,1-4 0 0,-2 0 0 16,2-4 0-16,-2-2 0 0,1 0 0 16,0-3 0-16,-1-4-880 15,-1 0-256-15,-1-3-48 0,1-2-14896 0</inkml:trace>
  <inkml:trace contextRef="#ctx0" brushRef="#br0" timeOffset="-189677.52">29048 3208 28559 0,'-3'-7'2544'0,"2"4"-2032"15,1 0-512-15,0 3 0 0,1 0 656 0,1 0 48 16,-1-4 0-16,0 0 0 0,3-3 1312 0,-1 0 272 15,4 1 48-15,1-4 16 0,2 1-1456 0,1 2-304 0,3-2-48 16,2 0-16-16,1 0-336 0,3-1-192 0,2 0 192 0,2 0-192 16,2-2 0-16,1 2 0 0,4-3 0 0,0 1 0 15,1 0 0-15,0 2 0 0,0 0-208 0,0-1 80 32,2 1-1088-32,-2 2-224 0,-4 0-32 0,-3 1-9888 0,-1 1-1968 0</inkml:trace>
  <inkml:trace contextRef="#ctx0" brushRef="#br0" timeOffset="-188720.67">26002 5177 1839 0,'9'-6'160'0,"-4"3"-160"0,0-4 0 0,-2 4 0 0,1 0 2368 0,-1 3 448 0,0-4 96 0,2 0 16 0,4-3-1968 0,3 0-384 0,1-3-64 0,0 1-32 0,0 0 608 0,-3 2 128 0,-2 1 32 0,-2 0 0 0,-1 2 128 0,-1 1 32 16,-1 0 0-16,-3 3 0 0,-2 0-192 0,0-2-16 16,-2 2-16-16,-1 2 0 0,-2-2 96 0,-3 0 0 15,0 0 16-15,-2 0 0 0,-2 0-352 0,-3 0-80 16,-3 3-16-16,-2-3 0 0,-3 3-528 0,-1-2-96 16,-1 2-32-16,1 1 0 0,0-2-192 0,1 2 144 15,2-2-144-15,-1 2 128 0,2 1 0 16,0 0 0-16,1 1 0 0,2-1 0 0,2 2 0 0,1 0 0 15,1 1 0-15,1-2 0 0,3 1-128 0,1-1 0 0,3 1 0 0,1-3 0 16,3 1 0-16,2 1 0 0,0-2 144 16,2 2-144-16,1 1 352 0,1 2 0 0,3 0 0 15,0 4 0-15,3 2-224 0,-1 2-128 0,1 5 160 0,2 0-160 16,0 1 0-16,-2 4 0 0,1-1 0 0,-3 5 0 16,1-1 0-16,-3 1 0 0,0 0 0 15,-3 1 0-15,1-1 0 0,-2 1 0 0,-1 3 0 0,-3-1 0 16,1 2 0-16,-2-1 128 0,0-1-128 0,1-3 0 15,-1-1 0-15,2-5 0 0,-1 0 0 0,2-7 0 16,0 2 272-16,-1-2 16 0,1-2 0 0,1-1 0 16,0-1-112-16,0-2-32 0,0 1 0 0,1-1 0 15,1-2-144-15,-1 3 0 0,0 2 0 0,0-1 128 0,1 4-128 16,0-1 0-16,1 1 0 0,1 1 128 0,1 0-128 0,3 2 192 16,0-4-192-16,2-1 192 0,3 0-192 15,0-4 0-15,3-2 144 0,2-1-144 0,2-3 160 16,2-2-32-16,2-2-128 0,1-4 192 0,4-1-192 0,-1-1 0 15,-1-2 0-15,-2-1 0 0,0 1 0 0,-3-6-240 16,-1 3 80-16,-1-1 16 16,-4-3-688-16,0 0-128 0,-4 0-16 0,-1 1-10704 15,-3-3-2144-15</inkml:trace>
  <inkml:trace contextRef="#ctx0" brushRef="#br0" timeOffset="-188462.28">25793 5860 37775 0,'-1'-2'3360'0,"2"-2"-2688"0,3 4-544 0,0-4-128 0,1 4 176 0,0-5 0 0,3-1 0 0,6-1 0 0,7-8-176 0,5-1 0 0,3-3-160 0,0 2 160 0,1 1 0 0,-3-2 0 0,0 2 128 0,0 0-128 31,-1 0-256-31,0 3-144 0,-1 0-48 0,-2 2 0 16,1 1-1344-16,-2 0-288 0,-1 2-48 0,-2 3-12112 0</inkml:trace>
  <inkml:trace contextRef="#ctx0" brushRef="#br0" timeOffset="-187852.09">26525 5649 32255 0,'-3'6'1424'0,"0"2"304"0,2 0-1392 0,1 1-336 0,0-3 0 0,1 0 0 0,0 0 192 0,1 5-16 16,-1 10-16-16,2 3 0 0,0 4 1104 0,1 1 208 16,-2-1 64-16,-1-1 0 0,1-4-960 0,-2-1-192 15,0-4-48-15,-3 1 0 0,2-2-160 0,-3-1-48 16,2-1 0-16,-2-3 0 0,2 1-128 0,-1-7 0 0,1 0 0 15,0-2 0-15,1 0 240 0,0-2 16 0,0-2 0 0,-1 0 0 16,2-2-256-16,0-5 0 0,0 1 0 0,0-1 0 16,0-6 0-16,0 1 0 0,0 0 0 0,3-7 0 15,-2 2 0-15,3-4 0 0,0-1 0 16,0-4 0-16,3 1 0 0,0 3 0 16,2-1 0-16,-1 5 0 0,1 2 0 0,1 3 0 0,0 5 128 15,0 3-128-15,1 0 192 0,1 5 0 0,-1 2 0 0,2 4 0 16,-1 1-192-16,-1 3 0 0,0-1 0 0,0 4 0 15,-1-1 0-15,-1 1 0 0,-2-1 0 0,1-2 0 16,-1 0 0-16,-2-2 0 0,-1 2 0 0,0-4 0 16,-2-2 0-16,-1 0 0 0,1 1 0 0,-1-5 0 15,-1 1 0-15,0 2 0 0,0-3 0 0,-1-3 0 16,-1 2 0-16,1-2 0 0,-1 0 0 0,0-4 0 16,2 7 0-16,0 0 0 0,0-24 128 0,3 10-128 0,-1-1 0 15,2-5 0-15,1-2 0 0,1-1 0 0,0-1 0 16,2-3 0-16,-1 4 0 0,2-2 0 0,1 0 0 15,0 3 0-15,0 3 0 0,-2 6 0 0,1-2 0 16,0 4 0-16,-1 2 0 0,1 3 0 0,-2 0 0 16,2 4 0-16,-2 0 0 0,1 2 144 0,0 0 48 15,0 2 0-15,0 2 0 0,1 2 0 0,1 0-192 0,1 4 128 16,2 3-128-16,-1 0 128 0,1 3-128 0,2 3 192 16,0 2-192-16,0 1 192 0,0 1 48 0,0-1 16 15,-2 0 0-15,-2 3 0 0,1-3-256 0,-3 0 0 16,1-2 128-16,-2-1-128 0,-1-1 0 0,-1-2 176 15,1-2-176-15,-4 1 160 0,1-3-160 0,-2-2 0 16,0 0 0-16,-1-4 0 0,-1 0-320 0,-1-2-64 0,-1 1 0 0,1-5-12576 16,-3 0-2528-16</inkml:trace>
  <inkml:trace contextRef="#ctx0" brushRef="#br0" timeOffset="-184495.78">27361 5007 13823 0,'-1'-4'1216'0,"1"0"-960"16,0 3-256-16,-1 1 0 0,1 0 1696 0,-2 0 288 0,1-1 64 0,-1-2 16 0,-1 2 16 0,1-1 0 0,1 2 0 0,-2 0 0 0,3 2-1488 0,0-1-288 0,3 3-64 0,-1 1-16 0,3 1-224 0,1 2 0 0,2 0 128 0,-1 5-128 0,2-1 624 0,-1 4 80 15,3 3 0-15,-1 3 16 0,0 1 176 0,0 6 48 16,0 2 0-16,0 0 0 0,-1 5-384 0,-1-2-80 15,0 1-16-15,-2-1 0 0,-1 1-464 0,-2 0 128 16,0-6-128-16,-3 5 0 0,-1 0 0 0,-2 2 0 16,0-1 0-16,-2-3 0 0,0 1 0 0,-2-4 0 15,3-3 0-15,-3-1 0 0,2-6 0 0,2 0 0 0,1-7 0 16,0-2 0-16,1-4 432 0,1-2-16 16,-2-1 0-16,2-2 0 0,0-1-160 0,-1-1-48 15,0-3 0-15,0 1 0 0,-2-3-208 0,1 0 0 16,-1-4 0-16,0-2 0 0,0-3 224 0,-1-1 0 0,2-3 0 15,1-3 0-15,1 0-224 0,1-4 0 0,1 0 0 16,2-3 0-16,1 1 0 0,1 3 0 0,3-1 0 0,0 4 0 16,1 3 0-16,-1 5 0 0,3 1 0 0,-1 3 0 15,-1 3 0-15,1 1 0 0,0 0 0 0,1-1 0 16,1 4 0-16,0-2 0 0,1 1 0 16,-1 2 0-16,1 0 0 0,-2 0 0 0,2 2 0 0,-3 0 0 15,1 2 0-15,-2 2 0 0,-1 2 0 0,0 0 0 16,-3 4-128-16,-1-1 128 0,-2 1 0 0,0 0 0 15,-2 2 0-15,-1 0 0 0,-1 1 0 0,0 0 0 16,-2 0 0-16,1 0 0 0,-1 2 0 0,0-1 0 0,-2 1 0 0,1 1 0 16,-1-1 0-16,-1-2 0 0,0 3 0 0,-2 0 0 15,0-1 0-15,-1 1 0 0,-1-1 0 16,0-4 0-16,0 2 0 0,0-1 0 0,0-2 0 16,-1 0 0-16,0 1 0 0,-1-1 0 0,1 0 0 15,-3-2 128-15,2 2-128 0,-3-4 0 0,0 2 0 16,0-2 0-16,-1 3 0 0,0-6 0 15,0 2-736-15,1-1-192 0,0 0-32 0,2-4-10448 16,3-3-2096-16</inkml:trace>
  <inkml:trace contextRef="#ctx0" brushRef="#br0" timeOffset="-184038.42">27958 5477 28559 0,'0'-5'1264'0,"0"1"272"0,0 2-1232 0,2 0-304 0,-1 0 0 0,0 2 0 0,2 0 0 16,-1-3 128-16,4 2-128 0,0-4 0 0,3 0 1184 0,1-1 128 0,-1 0 32 0,-1 0 0 0,0 0-848 0,-1-1-176 0,2-3-16 0,-2 2-16 0,2-2-288 0,0 0 0 0,0-2 0 0,3-1 0 0,-1 3 0 0,0-2 0 0,1 0 0 0,2-2 0 0,-2 2 0 0,1-1 0 16,-2 1 0-16,0 0 0 15,-1-1 0-15,-2 3 0 0,0 0 0 0,-3 4 0 0,-2 0 0 0,-1 2 0 16,-4-1 0-16,-1 5 0 0,-4 0 544 16,0 5 0-16,-4 2 0 0,-1 0 0 15,-3 3-320-15,-1 2-64 0,-2 3-16 0,1 4 0 0,0-3-144 16,-1 3 0-16,2 3 0 0,0 0 0 0,0 1 0 0,1 2 0 15,-1 0 0-15,1 1 128 0,2-2-128 0,0 2 0 16,1-1 0-16,0 0 128 0,2-2-128 16,0 2 0-16,1 0 0 0,3-3 0 0,0-2 0 0,1 1 0 15,4-5 0-15,1-4 0 0,3 2 0 16,2-5 0-16,2-2 0 0,2-2 0 16,4-1-560-16,2-3 16 0,3-2 0 0,2-3 0 15,4 1-1984-15,0-3-400 0</inkml:trace>
  <inkml:trace contextRef="#ctx0" brushRef="#br0" timeOffset="-183455.57">28569 5322 13823 0,'-2'0'608'0,"1"-2"128"0,1 2-592 0,-2 0-144 0,2 0 0 15,0 0 0-15,0 0-544 0,0-3-144 0,-1 2-16 0,0-2-16 0,0 3 1296 0,1 0 272 0,0 0 48 0,0 0 16 0,0 0 432 0,-21-13 96 0,16 10 16 0,-2 0 0 0,1-2 64 0,-1 4 16 0,-1-2 0 0,1 1 0 0,-2 2 0 16,-1 2 0-16,1 1 0 0,-1 0 0 0,-1 6-704 0,-1-2-128 15,3 3-16-15,-3 1-16 0,3 3-368 0,0-2-80 16,0 1-16-16,2-1 0 0,-1 2 240 0,1 0 32 16,1 0 16-16,0 1 0 0,-1 1-176 15,0-2-16-15,1 0-16 0,0 3 0 0,-1-1-288 16,2-2 0-16,1 4 0 0,-1 0 0 0,1-2 0 0,0 3 0 16,3-4 0-16,1 1 0 0,1-3 0 15,3 0 0-15,1-5 0 0,1-1 0 0,1 0 0 16,2-4-176-16,1-2 176 0,2-2-160 0,1-2-16 15,-1-3 0-15,3 0 0 0,0-2 0 0,1-4 176 0,-1 2 0 0,0-2-144 16,-2-3 144-16,1 1 144 0,-2-2 112 0,-1 1 0 0,-1-1 16 16,1 0 160-16,-1-2 16 0,-1-1 16 0,-1 0 0 15,1 0-80-15,-3-4 0 0,2 1-16 0,-3 0 0 16,1-5-64-16,-2 1-16 0,-1 0 0 0,1-3 0 16,-2-2-160-16,0 2-128 0,-1 0 192 0,-1 1-192 15,-1-1 0-15,-1 2 0 0,1 1 0 0,-1 0 0 16,-1 2 0-16,1-1 0 0,-1 3 0 0,3-1 0 15,-1 2 0-15,1 4 0 0,0 1 0 0,-1 4 0 16,1 2-400 0,-1 1-48-16,-1 3 0 0,1 2 0 0,0 2-672 15,0 2-144-15,1 0-16 0,-2 0-16 0,4 2-1392 16,-2 2-288-16</inkml:trace>
  <inkml:trace contextRef="#ctx0" brushRef="#br0" timeOffset="-182905.13">29019 5269 10127 0,'2'-6'896'0,"-2"0"-704"0,0-1-192 0,0 4 0 0,1 0 2080 0,-1 2 384 0,0-1 80 16,0-2 16-16,0-2-48 0,0-4 0 0,-3-1 0 0,0-2 0 0,-2 2-752 0,-3 2-160 0,1 0-16 0,-3 2-16 0,1 4-656 0,-2 3-128 0,-1 0-16 0,-1 3-16 0,0 4-544 0,-2 0-208 0,0 4 176 0,-1 3-176 0,-1 1 0 0,0 4 0 0,-2 4 0 0,2 1 0 15,-2 2 0-15,1 3 0 0,1-2 0 0,1 0 0 16,2 0 448-16,1-1 112 0,2-1 16 15,1 0 0-15,3-3-208 0,3-2-48 0,2 1 0 16,2-4 0-16,3 2-320 0,2-7 128 0,3 0-128 16,2-2 0-16,2-3 0 0,3-4 0 0,1 0 0 15,2-6 0-15,2 0-160 0,0-6 0 16,0 1 0-16,0-4 0 0,-1-3 160 0,2-1-128 0,0-1 128 0,0-4-128 16,-1 1 128-16,0-1 0 0,-2 1 0 0,0-1 0 15,-2-1 0-15,-1 0 192 0,0-2-64 0,-3-3 0 0,-2 1 16 16,-2-2 16-16,0-5 0 0,-2-1 0 0,-2-3-160 0,-1-2 192 15,-1 1-192-15,-4-2 192 0,0 1-192 0,-2-2 0 16,-1 4 0-16,-2 1 0 0,0 2 128 0,-3 3-128 16,0-2 0-16,-1 3 128 0,1 0-128 0,-1 1 0 15,2 2 144-15,-1 1-144 0,1-1 0 0,3 4 0 16,0-2 0-16,2 6 0 16,2 6-544-16,1 0-128 0,1 7-32 0,1 2 0 15,3 4-1808-15,-1 4-368 0,2 2-80 0,0 0-11184 0</inkml:trace>
  <inkml:trace contextRef="#ctx0" brushRef="#br0" timeOffset="-182418.11">29290 5210 20271 0,'0'0'896'0,"-1"0"192"15,1 0-880-15,0-2-208 0,1 2 0 0,0 0 0 0,1 0 352 0,0 0 32 0,2-2 0 0,2-2 0 0,3 2-32 0,-1-4 0 0,1-1 0 0,1 1 0 0,0 0-352 0,0-1 0 0,0 0 0 0,1-3 0 0,0 2 256 0,0-2 0 0,1 0-16 0,1-1 0 0,-2 1 1104 0,0 0 240 16,0-3 32-16,-2 4 16 0,-2-1-128 0,-1 0-32 16,-1 1 0-16,-1 0 0 0,-2 2-496 0,-2-1-96 15,-2 2-32-15,0 2 0 0,-3-2-448 0,-3 3-80 16,1 2-32-16,-4 1 0 0,-2 2-288 0,0 2 0 16,-2 4 0-16,-1 0 0 0,-2 2 0 0,2 2 0 15,0 2 0-15,1 3-144 0,1 1 144 0,1 3 0 16,1-2 0-16,2 6-128 0,0 0 128 0,1-2 0 15,2 5 0-15,1-2 0 0,0-2 320 0,1 1-16 16,0-1 0-16,1-2 0 0,3-1-128 0,0-4-32 0,1 0 0 0,2 0 0 16,0-4-144-16,2 0 0 15,1-4 0-15,1 3 0 0,3-6-176 0,1-1-16 0,1 0 0 16,1-5 0 0,3 0-608-16,1-3-128 0,2-1-32 0,0-2 0 15,2 0-1520-15,0-4-304 0,2-2-64 0,1-3-16 0</inkml:trace>
  <inkml:trace contextRef="#ctx0" brushRef="#br0" timeOffset="-181938.08">29922 5088 18431 0,'-1'-2'1632'0,"1"1"-1312"0,0-1-320 0,-1 1 0 16,1 1 576-16,-2 0 32 0,1 0 16 0,-3-3 0 0,1 0 1648 0,-3-1 336 16,-1 2 64-16,-1-2 16 0,-2 2-1168 0,-3 2-240 15,0 0-32-15,-1 2-16 0,-2 2-336 0,-1 2-64 16,1 0 0-16,-3 4-16 0,1 3-624 0,-2 3-192 16,0 0 0-16,0 2 0 0,1 2 0 0,-1 1 0 15,1 1 0-15,-1 3 0 0,4 1 0 0,1-1 0 16,3 1 0-16,1-4 0 0,2 3 176 0,2-6-32 15,3 2 0-15,1-1 0 0,3-4 272 0,2-1 48 16,3-1 16-16,2-2 0 0,2-3-352 0,1-3-128 0,1-2 0 16,3-3 144-16,2-1-336 0,1-1-64 0,4-5 0 0,-1-1-16 15,1-3 16-15,0 1 0 0,0-6 0 16,-1 1 0-16,-2-3 256 0,0-1 0 0,-2 0 0 16,-3-1 0-16,0 1 320 0,-4-4 80 0,3-2 16 15,-4-3 0-15,0 1-32 0,-1-3-16 0,-1-1 0 16,-1-3 0-16,-1-1-176 0,0-5-16 0,-2-1-16 0,-2-1 0 15,-1-1-160-15,-2 1 0 0,-2-2 0 0,-2 2 0 16,-2 1 0-16,-3-1 0 0,0 7 0 0,-3-3 0 16,0 5 0-16,-2 1 0 0,-1 5 0 0,1 0 0 15,-2 4 0-15,1 3 0 0,-1 3 0 0,1 4 0 16,-1 0-464-16,2 5-32 16,1 3 0-16,-1 2-17520 0</inkml:trace>
  <inkml:trace contextRef="#ctx0" brushRef="#br0" timeOffset="-181044.57">26813 6581 24879 0,'0'-4'2208'0,"0"-1"-1760"0,2 4-448 0,-2-3 0 0,0 3 736 0,0 0 64 0,0-3 16 0,1-4 0 0,-1-1 928 0,0-1 192 0,0 3 48 0,-1-2 0 0,-2 5-832 0,1 1-176 0,-3 1-16 0,-1 4-16 0,-3 2-304 0,-1 3-48 0,-1 1-16 0,-4 5 0 16,-2 0-384-16,-3 6-64 15,-4 3-128-15,-2 3 176 0,-1 3-176 0,-4 1 0 0,0 3 144 16,-1-1-144-16,-1-2 0 0,2-1 144 16,4-2-144-16,2-5 0 0,5-2 224 0,4-5-64 15,5-2-16-15,2 0 0 0,6-3 0 0,3-2 0 0,3-1 0 16,5-3 0-16,3 0-144 0,1-2 0 0,6 2 0 0,1-3 0 15,4 0-176-15,0 0 48 0,3 0 0 16,3 0 0-16,0 1 128 0,2 1 0 0,1 1 0 0,2 1-128 16,2-1 128-16,-3 2-208 0,-2-1 80 0,-3 0 128 15,2 2-144-15,-3 0 144 0,0 3 0 0,-3-4 0 16,-2 3 0-16,-2 1-128 0,-3 1 128 0,-1 0 0 16,-1 5 0-16,-2-4 0 0,-4 4 0 0,-1-3 0 15,-3-2 0-15,-3 2 0 0,-1 0 0 0,-3 2 0 16,-3-2 0-16,-1 5 0 0,-4-3 0 0,-1 2 0 15,-3 1 0-15,-2-1 144 0,-1-2-144 0,-2 3 192 0,0 1-192 16,-2-2 0-16,-1 1 0 0,0 1 0 0,-1-1 0 0,-1-1 0 16,0 1 128-16,-1-4-128 0,1 0 0 0,2 0 0 15,1-3 0-15,0-2 0 0,1 0 0 16,2-2 0-16,-1 0 0 0,3-3 0 16,1-2-304-16,2-2-80 0,1-2-32 15,4-1-17568-15</inkml:trace>
  <inkml:trace contextRef="#ctx0" brushRef="#br0" timeOffset="-180385.09">27244 7055 22111 0,'3'10'976'0,"1"-4"208"0,0 4-944 16,0-4-240-16,-1-3 0 0,0 2 0 0,0-1 240 0,2 6 0 0,3 2 0 0,0 7 0 0,1 3 272 0,-1 0 48 0,-5 1 16 0,0-1 0 0,-3 0 704 0,-3 0 128 0,0 0 48 0,-2-3 0 0,0 4 240 0,-2-5 48 0,1 4 16 0,0-3 0 0,2-3-672 0,1 0-144 0,-1 6-32 0,1 3 0 15,1-3-560-15,2 2-112 0,2-1-32 0,0-3 0 0,1 0-80 0,1-3 0 16,1-1-128-16,-1 0 192 15,1-3-192-15,-2-3 128 0,2-1-128 0,-2-5 0 16,1 1 160-16,-2-1-160 0,1-4 160 0,-1 0-160 0,0-4 256 16,2 2-64-16,-1-7 0 0,-1 2 0 0,1-6 0 0,-1 0 0 15,1-5 0-15,-2-1 0 0,1-4-64 16,-1-1-128-16,2-2 176 0,-1-7-176 0,1-1 128 0,-1-3-128 16,1-4 0-16,1-1 0 0,-1-5 0 0,1-1 0 15,0-4 0-15,-1 6 0 0,2 3 0 0,0-4 0 16,0 1 0-16,3-4 0 0,-2 8 0 0,1 2 0 15,1 1 0-15,-1 5 0 0,2-1 0 0,-2 4-144 16,2 5 144-16,-2 4 0 0,-1 6-192 0,2-2 64 16,1 5 0-16,0 1 0 0,4 2 128 0,0 1 0 15,1 3 128-15,1 1-128 0,0 2 0 0,1 3-240 0,0 0 48 16,1 4 0-16,-2 2-80 0,0 3-16 0,2 1 0 16,-2 2 0-16,1 4-32 0,-4 0 0 0,1 3 0 15,-3 3 0-15,-3-3 160 0,-2-2 32 0,-1 2 0 0,-2-1 0 16,-1-2 128-16,-2 3 128 0,-1-3-128 0,-1-1 176 15,-2-2 80-15,-1 3 0 0,-3 0 16 0,-2-1 0 16,1 1-48-16,-1 0-16 0,-1-1 0 0,-3-1 0 16,0 1-16-16,-2 1 0 0,0-3 0 0,-2 2 0 15,1-1-64-15,-2 1-128 0,-2-3 176 0,-1-1-176 16,1 0 128-16,0-1-128 0,2-4 0 0,-2 0 0 16,2-2 0-16,0-1 0 0,3 0 0 0,1-3 0 15,1-2-176-15,1-2-80 0,3 0-32 0,0 2 0 31,4-2-848-31,-1 1-160 0,4 0-48 0,2-1-10176 0,2 2-2032 0</inkml:trace>
  <inkml:trace contextRef="#ctx0" brushRef="#br0" timeOffset="-179796.51">27971 6739 18431 0,'0'-7'1632'0,"0"2"-1312"15,0 1-320-15,-1 0 0 0,1 2 1600 0,0 2 240 0,0-2 48 0,0 0 16 0,0-4-960 0,-3 0-192 0,2 0-48 0,-3 0 0 16,-1 2 96-16,0 1 16 0,-2 3 0 0,-2 3 0 0,-1 1-368 0,-1 2-64 0,-1 2 0 0,-1 2-16 0,1 3 576 0,1 3 112 0,-1 0 32 0,2 0 0 0,0 2 80 0,1-1 32 0,2 1 0 0,1 1 0 16,1-3-720-16,1 0-144 0,1 2-16 0,1-4-16 15,1 1-304-15,-1 1 0 0,2-4 128 16,0 2-128-16,2-2 0 0,-1-3 0 0,0 1 0 16,3-3 0-16,0 2 0 0,2-5 0 0,0 2 0 15,1-4 0-15,2-1 0 0,1-1 0 0,2-1 0 16,2-5 0-16,-1 1 0 0,2-2 0 0,1 0 0 15,-1-2-144-15,-2 0 144 0,0-1-128 0,0 0 128 0,-1-2-128 16,0 2 128-16,-2-3 0 0,-2 4 0 0,-1-3-128 16,-1 3 128-16,-2-1 0 0,0-3 0 0,-2 3 0 0,-2 1 0 0,0-1 176 15,0 1-48-15,-1-1 0 0,-2 0-128 0,1 2 192 16,-1-1-192-16,1 1 192 0,-1 5-32 0,1-2 0 16,2 1 0-16,-1 4 0 0,1-2-32 0,0 2 0 15,1 2 0-15,0-2 0 0,3 3 112 0,0 0 16 16,1 3 0-16,-5-6 0 0,0 0-256 0,18 19 144 15,-10-12-144-15,0 2 128 0,0 1-128 0,0-1 0 16,2 1 0-16,1 2 128 0,0 1-128 0,2 0 0 16,-2-1 0-16,1 2 0 0,-2-2 0 0,0 1 0 15,1-1 0-15,-1-2 0 0,0-2-384 0,-1 0 0 16,-2 1 0-16,-1-6 0 16,0 3-720-16,-1-3-160 0,-1 1-16 0,0-2-10560 0,-2-2-2096 15</inkml:trace>
  <inkml:trace contextRef="#ctx0" brushRef="#br0" timeOffset="-179398.35">28527 6697 17503 0,'1'-5'1552'0,"1"2"-1232"0,-1 0-320 0,-1 2 0 0,1-2 1280 16,-1 1 192-16,1-3 32 0,2-4 16 0,-2-1 448 0,2-2 80 0,-3-4 32 0,0 4 0 0,-2-1-912 0,0 0-176 0,-2 2-32 0,-1 3-16 0,-1 2-112 0,-3 2 0 0,1 2-16 0,-2 2 0 0,-1 2-32 0,-2 3 0 0,0 4 0 0,-2 1 0 0,-1 5-400 0,0-2-64 15,0 6-32-15,1-1 0 0,1 2-128 0,2 2-32 16,0 3 0-16,2 0 0 15,0 1 16-15,2-2 0 0,1 5 0 0,1-4 0 0,3-3-144 0,1 0 128 16,1 0-128-16,2-3 128 0,1 1 0 0,1-4 0 16,2-1 0-16,0-2 0 0,0-3-128 0,2 0 0 15,2 1 0-15,2-5 0 0,1 2-256 0,2-5-16 16,-1 2-16-16,3-5 0 16,5 0-256-16,2-6-48 0,3 3-16 0,0-4 0 15,0 1-832-15,1-2-160 0,1 0-48 0,2 2 0 16,0-3-928-16,-2 2-192 0,-3 1-48 0,-3-1-9088 0</inkml:trace>
  <inkml:trace contextRef="#ctx0" brushRef="#br0" timeOffset="-178874.04">28928 6760 13823 0,'0'-2'1216'0,"0"-1"-960"0,1 2-256 0,0-1 0 15,2 2 3056-15,-2-3 560 0,0 2 112 0,2-2 32 16,2 0-1600-16,2-3-320 0,3-1-64 0,1-3-16 0,2 2-928 0,-1-5-192 15,1 4-48-15,1-1 0 0,-2 0-592 0,2-3 0 16,-2 1 0-16,0 2-128 0,-4 0 128 0,1 2 0 16,0-2-144-16,-2-3 144 0,-1 3 0 0,-2 2 0 15,-2-2 0-15,0 0 0 0,-2 1 224 0,-2-1 64 16,-1 1 16-16,-1-3 0 0,-2 1-64 0,-2 3-16 16,1-2 0-16,-4 0 0 0,0 1-224 0,-3 3 0 15,-1 0-144-15,-1 5 144 0,-1 1-304 0,-2 1 48 16,1 5 0-16,-1 0 0 0,-1 3 656 0,1 4 144 15,0 2 32-15,0 5 0 0,2 0 16 16,2 2 16-16,2 2 0 0,0 2 0 0,2 2-80 0,1 1-16 0,2-1 0 16,1 4 0-16,4-1-32 0,0-3-16 0,5-2 0 0,-1-1 0 15,0-5-144-15,4 1-48 0,1-1 0 0,2-2 0 16,1 1-128-16,1-6-16 0,3 0-128 0,0-5 192 16,3 0-64-16,5-4-128 0,4-3 176 0,4-4-176 15,5 0 0-15,3-6 0 0,4-1 0 0,5 0-144 16,5-2-400-1,1-1-80-15,1-3-16 0,0 0 0 0,-2-2-272 0,0-4-64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3:34.88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26188 7776 11967 0,'-2'0'1072'15,"2"-4"-864"-15,0 3-208 0,0-1 0 0,0 2 0 0,0-2 0 0,0 1 0 0,0-6 0 0,0 1 912 0,0 0 144 0,2-4 32 0,-1 4 0 16,0 0-416-16,0 0-80 0,1 2-16 0,-1-1 0 0,-1 4 320 0,0-2 48 0,0 3 16 0,0 0 0 0,-1 3 384 0,-3 0 64 0,0 1 32 0,1 5 0 0,-4-2-160 0,1 4-48 0,-1 3 0 0,-2 0 0 16,0 0-448-16,1 3-80 0,-1-1-32 0,0 2 0 15,1-2-448-15,-1 5-96 16,0-1 0-16,1 2-128 0,-2 3 160 0,1 1-160 0,-1 5 128 15,2-3-128-15,0 1 272 0,2 3-16 0,1 0-16 16,-1 1 0-16,2 0-240 0,1 1 0 16,-1 1 0-16,0-3 0 0,0 3 0 0,1-4 0 0,1 1 0 0,1-4 0 15,1 1 0-15,1-5 0 0,1 0 0 0,0 1 0 16,3-7 0-16,0 4 0 0,1-3 0 0,2 1 0 16,2 1-512-1,-2-1-128-15,3 2-48 0,-1-4 0 0,1 1-1328 0,2-2-272 16,0 2-48-16,1-4-16 0,0-2-656 0,-1-3-144 0</inkml:trace>
  <inkml:trace contextRef="#ctx0" brushRef="#br0" timeOffset="781.83">26548 8074 21183 0,'-3'0'1888'0,"1"0"-1504"0,0 0-384 0,2 0 0 0,0 0-288 0,-1 0-128 0,0 0-32 0,-3 0 0 0,0 0 1312 0,1 0 256 0,-3 0 48 0,1 0 16 0,1 0-624 0,-1 2-128 0,0-2-32 0,-1 3 0 0,0-2-224 0,-2 2-48 16,2 2-128-16,-3 2 192 0,2-1 528 0,-3 0 112 15,-1 4 0-15,0 0 16 0,-2 0-16 0,0 2-16 16,-1-2 0-16,-1 2 0 0,3-2-176 0,0-1-16 16,2 1-16-16,2-4 0 0,3-2-80 0,2 1-16 15,1-4 0-15,2 1 0 0,3-2-176 0,1 0-32 16,1 0-16-16,0 0 0 0,2 0-288 0,2 0 128 16,-1 0-128-16,1-2 0 0,1 1 0 0,0 1 0 0,1 0 0 0,0-3 0 15,-1 6-256-15,0-3 64 0,1 1 0 0,-1 1 0 16,0 2 192-16,-2 0 0 0,1 1 0 0,0 1 0 15,-2 0 0-15,-1-1 0 0,0 1 0 0,-2 0 0 16,0 3 0-16,-2-3 0 0,2 0-128 16,-2 2 128-16,2 0 0 0,-1-1 0 0,-1 0 0 0,1-1 0 15,-1 3 128-15,-1-3-128 0,2 1 0 0,-3 2 0 16,1 0 0-16,-2 1 0 0,1 2 0 0,-3-2 0 16,1 2 128-16,-2 2-128 0,-1 1 0 0,-1 1 0 15,0 0 0-15,-3 0 0 0,2-1 0 0,-3 1 0 16,1-4 0-16,-1 2 0 0,0 1 0 0,1-5 0 15,-3 2-320-15,1-2 48 0,0 0 0 0,0-2 0 16,1-1-1264-16,-1-4-240 0,1 1-48 0,1-4-11936 16</inkml:trace>
  <inkml:trace contextRef="#ctx0" brushRef="#br0" timeOffset="1099.71">26658 8250 25791 0,'-7'0'2304'0,"2"0"-1856"16,2 3-448-16,1-2 0 0,2 2 1632 0,2-1 224 0,-1 2 64 0,0 2 0 0,0 0-1488 0,1 7-304 0,0-1-128 0,2 4 128 0,1 0-128 0,0-2 160 0,0 4-160 0,2 1 160 0,-1-1-160 0,2 0 0 0,-1 0 0 0,-1 1 0 0,1-1 0 0,-3-2 0 0,1 0 0 0,0-1 0 15,-1-1 0-15,-1-2 0 0,0 1 0 0,1-4 0 16,0-2 0-16,-1 0 0 0,0-2-192 0,-1-1 192 31,2-2-1344-31,-4-2-160 0,1-2-32 0,-2 2-11536 0</inkml:trace>
  <inkml:trace contextRef="#ctx0" brushRef="#br0" timeOffset="1291.91">26733 7981 38703 0,'-1'-5'1712'0,"0"1"352"0,-1 2-1648 0,1 2-416 0,2 0 0 0,1 2 0 0,-1-2 256 0,1 0-16 15,1 3-16-15,2-3 0 0,1 3-224 0,0 1-160 16,-1 2 32-16,0 3 0 16,0-2-1520-16,0 4-288 0,-1-1-64 0,-1 3-13344 0</inkml:trace>
  <inkml:trace contextRef="#ctx0" brushRef="#br0" timeOffset="1770.24">26927 8409 26719 0,'-5'2'1184'0,"1"1"240"0,2-3-1136 0,1 1-288 0,2 1 0 0,-1-2 0 15,1 0 768-15,0 0 112 0,1 2 16 0,0 0 0 16,1-2 48-16,-3 0 16 0,0 0 0 0,0 0 0 15,0 0-672-15,0 0-128 0,0 0-32 0,0 0 0 16,19-4 352-16,-17 1 64 0,-1 0 16 0,-1-1 0 0,0 2 336 0,0-4 64 16,0 0 0-16,0-1 16 0,-1 1-432 0,1-1-96 15,0-4 0-15,1 0-16 0,0-4-240 0,0-1-64 16,2-3 0-16,-1 1 0 0,3 0-128 16,-1 0 128-16,1-1-128 0,1 6 128 0,-1 0-128 15,0 5 0-15,1 1 0 0,-1 4 128 0,1-1 64 16,-1 1 0-16,-1 1 0 0,1 1 0 0,1 1-192 0,-1-3 128 15,2 3-128-15,0-2 128 0,0 2-128 0,-1 0 0 16,2 0 0-16,-1 2 128 0,1 1-128 0,-1 0 0 16,2 4 0-16,-2 1 0 0,2 6 0 0,-1-1 0 15,1 5 0-15,0 2 0 0,-2 1 0 0,2 1 0 16,-2 0 0-16,1 0 0 0,-1-2 0 0,0 1 0 16,0-5 0-16,-1 0 0 0,1 0 0 0,1 0 0 0,-2-1 0 15,0-4 0-15,0 1 0 0,0-5 0 0,-1 2 0 16,0-3 0-1,1-2-768-15,-1-2-16 0,2-2-16 0,-3-2 0 16,3-2-1840-16,-1-1-368 0,0 0-80 0,0-4-11472 0</inkml:trace>
  <inkml:trace contextRef="#ctx0" brushRef="#br0" timeOffset="2436.23">27484 8259 10127 0,'5'-12'448'0,"-2"6"96"0,0-1-544 0,-2 1 0 0,0 4 0 0,0 0 0 0,1-1 1824 0,-1-2 256 0,1-1 48 0,1-2 16 0,-1-3-160 0,0 4-48 0,-1 0 0 0,0 1 0 0,-1 0-624 0,-1 2-128 0,-2 1-32 0,0 0 0 0,-4 1-112 0,1 0-16 0,-2 2-16 0,-2 0 0 0,-1 2 0 16,-3 0 0-16,-2 2 0 0,-1 1 0 0,-2 2-256 0,0 3-48 16,0 1-16-16,0 3 0 0,1-2-448 0,-1 4-96 15,2-2-16-15,-1 1 0 0,5 0-128 0,-1-2 128 16,4 1-128-16,2-3 128 0,0 1-128 0,3-2 0 15,3 0 144-15,1-1-144 0,2-2 0 0,3-1 0 16,0 1 0-16,3-1 0 0,0-3 0 0,2 0 0 16,3 1 0-16,2-4-128 0,-2 0-112 0,2 0-16 15,2-4 0-15,2-2 0 16,0 0-368-16,0-3-80 0,-1 1 0 0,0-1-16 0,-3 2 368 16,0-4 80-16,0 1 16 0,-1 0 0 0,0-2 256 0,-2 2 0 15,-3-2 0-15,1-1 0 0,-2 4 0 0,-2-5 0 0,0 3 0 16,-1 0 0-16,-3 2 0 0,1-1 0 0,-2 0 0 15,-3 2 144-15,-1-2 0 0,1 4 0 0,-2-1 0 0,0 4 0 16,0 0 144-16,0 3 32 0,0 0 0 0,1 3 0 16,0-2 48-16,2 3 16 0,0 1 0 0,-1-2 0 15,1 3-256-15,0 1-128 0,1-1 128 0,0 1-128 16,1 2 0-16,0 0 144 0,1 0-144 0,2 1 0 16,-1 3 176-16,2-1-176 0,-1 0 160 0,2 5-160 15,3-4 448-15,-1 2 0 0,2 1 0 0,1-2 0 16,1 2-256-16,1 1-48 0,1-1-16 0,0 0 0 15,1 3 0-15,1-3 0 0,-2 2 0 0,1-2 0 16,-2 3-128-16,-3-3-144 0,0-4 144 0,-2 4-208 16,3 4 208-16,-3-1 0 0,2 3 0 0,-2-2 0 0,2 1 0 15,-3-1 0-15,0-2 0 0,1 1 0 16,-2-1 0-16,-2 0 0 0,1 0 0 0,-3-2 0 0,0 0 0 16,-2 2 0-16,-1-2 128 0,-3-4-128 0,-3 2 224 0,0-4-16 15,-2 2 0-15,-3 0 0 0,-1 1-80 16,-2-3-128-16,-1-1 176 0,-2 0-176 0,0 1 0 0,-2-4 0 15,-1 0 0-15,-2-2 0 0,0-1 0 0,-1-3 0 16,0 0 0-16,2-4 0 16,-2-1-432-16,1-3-80 0,2 0-32 15,-1-6 0-15,2 2-1360 0,1-4-272 16,1-3-48-16,2 1-8352 0,3-2-1680 0</inkml:trace>
  <inkml:trace contextRef="#ctx0" brushRef="#br0" timeOffset="2790.4">27698 7706 27647 0,'-7'-6'1216'0,"4"2"256"0,0 4-1168 0,2-2-304 0,1 2 0 0,0 2 0 0,1-2 224 0,-1 2-16 0,1 0 0 0,1 4 0 0,0 0 48 0,-2-6 0 0,9 23 0 0,-4-10 0 0,2 8 96 0,-1-1 32 0,3 5 0 0,0 3 0 0,-1 3 368 0,2 1 80 0,-2-1 0 0,-1-1 16 0,0 2-16 0,0 2 0 16,-1 0 0-16,0 2 0 0,-1-1-48 0,0-1-16 15,-1 3 0-15,-1-4 0 0,1 1-320 16,-2-5-80-16,1-1-16 0,-1-3 0 0,2-3-224 0,-1-2-128 15,-1-2 160-15,1-4-160 0,0 1 0 0,0-5 0 16,0 2 0-16,1-5 0 16,1 2-1168-16,-1-3-336 0,1-3-64 0,-2-2-15104 15</inkml:trace>
  <inkml:trace contextRef="#ctx0" brushRef="#br0" timeOffset="3215.78">28018 8257 26719 0,'0'0'2368'0,"0"0"-1888"0,0 0-480 16,1 0 0-16,1 0 1152 0,0 0 144 16,0-3 32-16,2 2 0 0,1-3-592 0,0 2-112 0,2-4-32 0,-1-1 0 15,1 1-384-15,-1 0-80 0,0 0 0 0,0-2-128 16,0 2 0-16,0-2 0 0,1 0 0 0,-1 2 0 15,0-3 0-15,-1-1 160 0,1 2-160 0,-2 0 128 16,1-3 320-16,-1 1 48 0,-3 0 16 0,1 0 0 16,1 1-160-16,-3-4-32 0,0 1 0 0,-2 2 0 15,0 0-192-15,-2 4-128 0,1 0 128 0,-4 1-128 0,0 4 128 16,1 1-128-16,0 0 128 0,-2 0-128 0,-2 6 128 0,-5 1-128 16,-1 5 160-16,0-2-160 0,-1 5 208 0,1 1-48 15,0 3-16-15,1-1 0 0,3 2 224 0,-1-1 32 16,3 3 16-16,3-2 0 15,1 2-224-15,2-1-32 0,3 1-16 0,1-2 0 0,2-1 48 16,2-1 0-16,2 1 0 0,2-2 0 0,-1-2-192 0,2 1 128 16,-1-4-128-16,2 1 128 0,0-1-128 0,0-2 0 15,1 0 0-15,2-4 0 0,0 0-272 0,2-5-96 16,1-1-16-16,1-1 0 16,2-2-1392-16,-2-4-272 0,-1 1-64 0,4-3-8480 15,1 0-1696-15</inkml:trace>
  <inkml:trace contextRef="#ctx0" brushRef="#br0" timeOffset="3827.57">28663 7584 22111 0,'1'-4'976'0,"-1"0"208"0,2 2-944 0,-1 2-240 0,0 0 0 16,-1 2 0-16,1-2 848 0,1 4 128 0,0-1 32 0,1 4 0 0,-1 4 576 0,2 3 112 0,0 4 32 0,-1 5 0 0,2 3-432 0,0 4-80 0,0 5 0 0,-1 0-16 0,1 1-320 0,0 1-64 0,0-3-16 0,-2 1 0 0,1 0-160 0,-1-3-48 0,-2 0 0 0,0-1 0 0,0 3-304 0,-2-1-64 15,0-1-16-15,0-1 0 0,-2 0-208 0,1-3 128 16,0 0-128-16,0-2 0 0,1-3 128 16,1-5-128-16,-2-2 0 0,2-2 0 0,3-2 176 15,-2-3-176-15,2 1 192 0,-1-6-192 0,1-2 256 16,-1 0-48-16,0-2-16 0,2-2 0 0,-1-2-192 15,-2 2 128-15,1-7-128 0,-2-2 0 16,0-1 0-16,-1-4 0 0,-1-3 0 0,-1-6 0 0,1-1 0 16,-2-7 0-16,0 0 0 0,3-5 0 0,-1 4 0 15,2 2 0-15,0 3 0 0,1 4-160 0,0 6 160 16,3 3 0-16,-1 5-144 0,2 3 144 0,2 3 0 0,-2 4 128 0,2-3 0 0,2 4 0 16,2 4-128-16,1 0 0 0,0-1 144 0,3 4-144 15,-1 1 0-15,0 0 0 0,-1 3 0 0,-1 1 0 16,1-1 0-16,-2 4 0 0,0 1 0 0,-1-1 0 15,-1 2 0-15,-3-1 0 0,2 2 0 0,-3-2 0 16,-1 0 0-16,0 0 0 0,-2-3 0 0,0 2 0 16,-1 1 0-16,0-1 0 0,-1-4 0 0,0 1 0 0,-1-3 0 15,1 0-128-15,0-2 0 0,-1 0 0 16,1-1-640 0,-2-4-112-16,1 2-16 0,-1-4-17424 0</inkml:trace>
  <inkml:trace contextRef="#ctx0" brushRef="#br0" timeOffset="4214.96">29105 8149 35935 0,'-4'2'3200'0,"3"-2"-2560"16,1 0-512-16,1 0-128 0,0 0-192 0,0 0-64 0,1 0-16 0,-1-2 0 0,1 0 528 0,2 0 96 0,0-3 32 0,1 0 0 0,-2-1-384 0,2 1 0 0,-1-1-160 0,0-1 160 15,0 0-512-15,-1 1 0 0,0 0 0 0,-1-4 0 0,1 0 512 0,-2 2 0 0,1-5 128 0,0 1-128 0,-1-2 1008 0,0 2 96 0,-1-4 32 0,0 0 0 16,1 0-656-16,-2 1-128 0,1-1-32 0,-2 0 0 16,0 1-320-16,-1 5 0 0,0 0 0 15,-2 4 0-15,0 2 0 0,-1 2 0 0,0 2 0 16,-3 2 0-16,2 2 0 0,-2 0 128 0,2 6-128 0,-2 2 176 15,1 3-176-15,-1 3 192 0,1 0-192 0,1 3 192 16,0-2 0-16,-1 4 16 0,2 1 0 0,0 2 0 16,1-1-208-16,1 1 176 0,2-1-176 0,0 0 160 15,2-3-160-15,2 0 0 0,-1-2 0 0,1 1 0 16,2-3 0-16,1-1-144 0,1-4 144 0,2 2-208 16,-1-5-1056-16,2 0-208 0,2-4-32 15,-1 0-9712-15,2-3-1952 0</inkml:trace>
  <inkml:trace contextRef="#ctx0" brushRef="#br0" timeOffset="4732.14">29469 8007 2751 0,'-6'-10'256'0,"1"0"-256"0,2 4 0 0,0 1 0 0,2 4 3712 0,0-2 704 16,-1 3 144-16,0-4 32 0,-2 1-2256 0,-2-2-448 16,-1 1-96-16,-2 2 0 0,-1 2-336 0,-1 2-64 15,0 2-16-15,-3 4 0 0,2 0-608 0,-3 3-112 0,0 3-16 0,0-2-16 16,3 2 224-16,0 0 48 0,-1 2 16 0,1 1 0 16,2-1-368-16,1-2-80 0,3 0-16 15,0 1 0-15,1-1-320 0,1-2-128 0,2 0 0 0,1-3 144 16,2 1-144-16,1-3 0 0,1 2 0 0,2-3 0 15,1 0 128-15,1-2-128 0,2-2 192 0,1 0-64 16,1-4-128-16,1 2 0 16,2-3 144-16,0 0-144 0,-1-3 0 0,1 0-128 0,-1 0 0 15,-1-3 0-15,-1 2-128 0,-1-2-32 0,-1 2 0 16,-1-3 0-16,-2 1 288 0,-1-1 0 0,-1 0 0 0,-2 2 0 16,-1-2 0-16,1 3 0 0,-2-1 0 0,-3 4 0 15,1-2 0-15,-1 2 0 0,-2 4 0 0,0 0 0 16,0 1 0-16,0 2 128 0,1 1 0 0,-1 1 16 15,2-2 128-15,1 3 32 0,-1 2 0 0,3 1 0 0,0-1 272 16,1 0 48-16,2 2 16 0,1-2 0 0,-1 2-512 16,2 0-128-16,1 1 0 0,2-1 0 0,1 2 0 0,-1-2 0 15,2 0 0-15,0-1 0 0,1 1 0 16,-1 0-240-16,0-2 48 0,1 0 0 16,-1 0-784-16,-1-4-160 0,-1 2-16 0,0-3-16 15,-1 0-672-15,0 0-128 0,0-3-16 0,-1 0-12048 0</inkml:trace>
  <inkml:trace contextRef="#ctx0" brushRef="#br0" timeOffset="5248.72">29881 7987 19343 0,'-3'-5'1728'0,"0"1"-1392"0,2 2-336 0,0 1 0 0,1-2 1488 0,-2 1 240 0,0-3 32 0,-3-1 16 0,-2-6-928 0,-2 3-176 0,-1 1-32 0,-1 2-16 0,-2 0 16 0,0 3 16 0,-1 3 0 0,-1 0 0 0,-1 3 112 0,2 0 32 0,-3 1 0 0,0 5 0 16,2-3 80-16,-2 4 16 0,-2-1 0 0,1 4 0 15,-2 0 0-15,3 3 0 0,1-2 0 0,1 0 0 0,3 1-512 0,0 1-80 16,4 0-32-16,0-2 0 0,3 3-112 0,2-1-32 15,1 0 0-15,2-4 0 0,3 5-128 0,1-5 128 16,1-1-128-16,1 0 128 0,1-1-128 0,2-3 0 16,1 2 0-16,1-5 0 0,0 1 0 0,3-1 0 15,-1-2 0-15,2-2 0 0,1 0-128 0,0-2 128 16,0-2 0-16,-1 1 0 0,0-3 0 0,-1-1 0 16,0 1 0-16,-1-3 0 0,0 0 0 0,-2-2 128 15,1 2-128-15,-3-4 128 0,0 0-128 0,-1 1 0 16,-1-4 0-16,-1 0 0 0,-1-3 0 0,-1 1 0 15,-2-4 0-15,0-4 0 0,-1 1 0 0,-2-2 0 16,-2 1 0-16,-2 0 0 0,0-3 176 0,-2 2-48 16,-2 1-128-16,-1-2 192 0,0 2 32 0,0-3 0 15,-1 5 0-15,0-2 0 0,1 1-96 0,-1 5 0 0,1-1-128 16,-1-1 192-16,0 3-192 0,0 3 0 0,-2-4 0 16,2 4 0-16,-1 1-256 0,2 3-112 0,1 2-16 15,0 0 0 1,2 2-784-16,2 1-176 0,2 6-16 0,0-1-16 15,3-1-1184-15,0 6-256 0,1-1-32 0,2 2-10656 0</inkml:trace>
  <inkml:trace contextRef="#ctx0" brushRef="#br0" timeOffset="5798.37">29604 7157 14735 0,'-6'-3'1312'0,"1"1"-1056"0,3 0-256 0,2 2 0 0,0 0 624 0,0-3 64 0,-2 2 16 16,-1-5 0-16,-1 0-368 0,2 0-64 0,-1-1-16 0,2 1 0 0,1 0 704 0,1 2 128 0,2-1 16 0,-1 4 16 0,3-1 864 0,1 0 160 0,0 2 32 0,3 0 16 0,0 0-240 0,1 2-48 0,2 1-16 0,3 4 0 15,2 1-848-15,3 5-160 0,5 0-48 0,2 6 0 16,4 2-496-16,2 1-96 0,0 0-32 16,1 2 0-16,2 0-208 0,1 2 144 0,0 2-144 0,-1 0 128 15,-4-3 16-15,-1 3 0 0,-3 2 0 0,-2 1 0 16,-2 1-144-16,-3 3 192 0,-1-1-192 0,-3 2 192 16,-1 1-48-16,-4-2 0 0,1 2 0 0,-2 1 0 15,0 3-144-15,-2-1 0 0,-1-3 0 0,-2-3 0 16,-1 1 0-16,-2-3 0 0,-2-3 0 0,-2-3 0 15,-2-2 0-15,1-1 0 0,-2-1 0 0,-1-1 0 0,-1-1 0 16,-1-2 0-16,-1 1 0 0,-2-3 0 0,-1 0 0 0,-2 0 0 16,-4 0 0-16,0-1-12560 15,-3 1-2448-15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9T19:24:30.934"/>
    </inkml:context>
    <inkml:brush xml:id="br0">
      <inkml:brushProperty name="width" value="0.035" units="cm"/>
      <inkml:brushProperty name="height" value="0.035" units="cm"/>
      <inkml:brushProperty name="color" value="#0070C0"/>
    </inkml:brush>
  </inkml:definitions>
  <inkml:trace contextRef="#ctx0" brushRef="#br0">0 234 24575,'0'32'0,"5"12"0,4 17 0,1-7 0,3-6 0,-5-12 0,-2-9 0,-1 2 0,-3-12 0,3 0 0,2 3 0,3 2 0,-3 0 0,-2 0 0,-3-3 0,-1-1 0,2 0 0,1-2 0,1-6 0,0-9 0,1-11 0,-1-2 0,2-5 0,2-8 0,4-17 0,12-25 0,10-16 0,-14 36 0,1 0 0,2 0 0,-1 2 0,20-36 0,-7 15 0,-12 23 0,-9 15 0,-5 11 0,-4 4 0,1-2 0,0 1 0,0-3 0,-1 1 0,-2 7 0,-2 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32:36.72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24152 10706 14735 0,'-3'1'1312'0,"0"-1"-1056"0,3 0-256 0,0 0 0 0,1 0 1456 0,-1 0 224 0,0 1 48 0,-1 2 16 0,0-3-432 0,-2 2-96 0,2 2 0 0,1-4-16 15,0 0-48-15,0 0-16 0,0 0 0 0,-5 25 0 16,6-17-752-16,-1 3-160 0,0 3-32 0,0 1 0 15,2-1 384-15,-2 3 80 0,1 4 16 0,0 1 0 16,2 0 80-16,0 3 16 0,1 4 0 0,2 3 0 16,0-1-576-16,1 2-192 0,0 2 0 0,-1-1 144 15,2-2-384-15,-3 2-80 0,1-6 0 0,0 1-16 16,-1-1-1584 0,0-6-320-16,-1 2-64 0,-1-6-6464 0,0-1-1280 0</inkml:trace>
  <inkml:trace contextRef="#ctx0" brushRef="#br0" timeOffset="1">23759 10921 35935 0,'-6'-4'1600'0,"3"2"320"0,2-2-1536 0,0 3-384 0,2-3 0 0,0 3 0 16,2 0 368-16,1-4 0 0,2-5 0 0,4-3 0 15,3-1 0-15,2-1 0 0,4-3 0 0,-1 0 0 16,4-2-240-16,2 2-128 0,2-5 160 0,1 2-160 16,2 0 256-16,-1 2-64 0,3-2 0 0,2 1 0 15,-1 0-16-15,2 3-16 0,-1 1 0 0,-1 1 0 16,-1-1-160-16,-1 3 0 0,0 0 0 0,-3 0 128 16,-1 3-128-16,-1 2 0 0,-2-3 0 0,-1 1 0 15,-2 2-656 1,-3 0-64-16,0 4-16 0,-4-1-10720 0,-1 3-2128 0</inkml:trace>
  <inkml:trace contextRef="#ctx0" brushRef="#br0" timeOffset="2">23896 11536 25791 0,'-1'1'1152'0,"1"-1"224"0,0 0-1104 0,1 1-272 0,1-1 0 0,-1 0 0 0,0-1 1184 0,2 0 176 0,0-1 48 0,3-3 0 0,2 0 128 0,1 1 16 0,0-4 16 0,4 2 0 16,-1-5-576-16,3 1-112 0,1 0-32 0,1-1 0 15,3 0-352-15,1 0-80 0,1 1-16 0,2-1 0 16,1-1-240-16,2-1-160 0,0 0 192 0,1 0-192 16,1-1 128-16,-1-1-128 0,1 1 0 0,-3 0 0 15,-1-3 0-15,-1 1 0 0,1-2-208 0,-2 1 80 16,-2 2-784-16,-2 2-160 0,-2-1-16 0,-3 5-10400 16,0-2-2080-16</inkml:trace>
  <inkml:trace contextRef="#ctx0" brushRef="#br0" timeOffset="3">24878 10770 30399 0,'0'3'1344'0,"0"-3"288"0,0 1-1312 0,0-1-320 0,1 0 0 0,1 0 0 16,-1 1 592-16,0-1 48 0,2 1 16 0,0 2 0 15,0-1 320-15,0 2 64 0,0 1 16 0,-1-1 0 16,1 3-848-16,-1-1-208 0,2 3 0 0,-1 1 0 16,0 1 0-16,0 0 0 0,0 1 0 0,1 1 0 0,0 0 144 0,0 0-16 15,-1-1 0-15,2-1 0 0,-1 0 192 0,2-1 48 16,-1-4 0-16,0 1 0 0,0-2-112 0,1-4 0 16,0-2-16-16,-1 1 0 0,1-5-64 0,1 0-16 15,-1-1 0-15,-1-1 0 0,0 1-160 0,0-3 0 16,-2 1 144-16,1-1-144 0,-1 2 0 0,-1-4 0 15,-1 1 0-15,1 2 0 0,-1 0 0 0,-2 0 0 16,1 2 0-16,0 1 128 0,-2 1-128 0,2 1 0 16,0 3 0-16,0 0 0 0,0 0 0 0,0 2 0 15,2 2 0-15,-2 1 0 0,2-1-144 0,-1 0 144 16,2 0-160-16,-1 1 160 0,1-1 0 0,2 1 0 16,-2-2-128-16,1 0 128 0,1-1 0 0,-1 0 0 15,1 1 0-15,0-3 0 0,-1 0 0 0,3 2 240 0,-1-2-48 0,1 0-16 16,-1 0 80-16,1 0 0 0,0-2 16 0,0 2 0 15,0-2-128-15,0-1-16 0,2 1-128 0,-2-1 192 16,2 0-192-16,-2-2 0 0,2 1 0 0,0-2 0 16,-2-1 0-16,0 0 0 0,1 1 0 0,-2-1 0 15,-1 1 0-15,0-3 0 0,-3 1 0 0,2-1 0 16,0 0 272-16,-2-1-32 0,1-2-16 0,-2 1 0 16,1-4 32-16,0 1 0 0,0-3 0 0,-1-1 0 15,-1 1-256-15,-1-3 128 0,1 1-128 0,-2-2 0 16,-1 2 0-16,2-1 0 0,-2 3-176 0,1 0 176 31,-2 1-576-31,1 1 0 0,0 4 0 0,1 2 0 0,-1 1-1008 0,1 2-192 16,0 1-32-16,1 4-14624 0</inkml:trace>
  <inkml:trace contextRef="#ctx0" brushRef="#br0" timeOffset="4">25480 10478 33167 0,'2'0'2944'16,"0"0"-2352"-16,-1 2-464 0,1-2-128 0,-1 1 832 0,0 1 128 0,2-1 48 0,0 4 0 0,2 0-96 0,1 2-16 0,2 4 0 0,-3 0 0 0,0 2-704 0,-2 2-192 16,1-2 0-16,-1 3 0 0,-1-3-160 0,-1 2-64 15,-1-2-16-15,0 0 0 16,1-2-656-16,-1-1-128 0,0 0-16 0,-1-4-16 16,1-1-800-16,-1-4-176 0,1-1-16 0,-1-1-11616 0</inkml:trace>
  <inkml:trace contextRef="#ctx0" brushRef="#br0" timeOffset="5">25358 10052 40543 0,'-9'1'1792'0,"4"-1"384"0,2 1-1744 0,1 0-432 0,2 2 0 0,0-3 0 15,2 1 0-15,-1 0 0 0,-1 2 0 0,1 1 0 32,2 0-1280-32,-2 0-256 0,3 1-32 0,-1-4-16 0,2 2-3120 15,0-1-624-15,3-2-128 0,-1 0-32 0</inkml:trace>
  <inkml:trace contextRef="#ctx0" brushRef="#br0" timeOffset="6">25546 9833 43311 0,'0'0'1920'0,"0"-1"384"0,0 1-1840 0,0 0-464 0,1 1 0 0,2 1 0 16,0 0-1024-16,4 0-320 0,1 3-48 0,3 4-16 0,3-1 1408 0,0 5 240 0,2 0 64 0,-2 5 16 15,1-1-320-15,-1 5 160 0,-1 0-160 0,1 3 128 16,-2 2-128-16,1 3 0 0,-1 3 0 0,-2 3 0 16,1 1 0-16,-1 0 0 0,1 3 144 0,-2-2-144 15,0 1 0-15,-3-6 0 0,1-2 0 0,-1-3 0 16,2 1-704-1,-2-3-192-15,1-3-64 0,1 0 0 0,-2-9-1904 0,0 1-384 16,0-4-80-16,2-1 0 0</inkml:trace>
  <inkml:trace contextRef="#ctx0" brushRef="#br0" timeOffset="7">25787 9594 35935 0,'0'13'1600'0,"1"-2"320"0,1 2-1536 0,0-2-384 15,2-2 0-15,-1 0 0 0,1-1 0 0,4 8 0 16,3 12 0-16,6 6 0 0,2 6 272 0,2 1-16 15,1-2 0-15,-1 0 0 0,1 0-256 0,-2-4-192 16,-2 1 16-16,0-2 16 0,-1 0-192 0,-2-2-32 0,-3-1-16 0,-1 0 0 31,1-3-336-31,-4-3-64 0,0 1-16 0,-1-3 0 16,-1-1-512-16,0-1-96 0,-1-1-32 0,1-1-11280 0</inkml:trace>
  <inkml:trace contextRef="#ctx0" brushRef="#br0" timeOffset="8">26559 9864 13823 0,'-4'0'1216'0,"1"1"-960"0,3-1-256 0,0 0 0 0,0 0 1936 0,0 0 352 0,0 0 64 0,0-1 16 0,0 1-1152 0,0 0-240 0,3-3-32 0,-3 3-16 0,0 0 224 0,0 0 32 16,0 0 16-16,0 0 0 0,0 0-576 0,0 0-112 15,0 0-32-15,10 20 0 16,-9-13-480-16,0 5 0 0,2 0 0 0,-2 3 0 0,1 2 480 0,0-1 96 15,3 1 32-15,-3 2 0 0,2-2-384 0,0 1-80 16,-1-1-16-16,1-1 0 0,0 0-128 0,1-2 0 16,0 1 0-16,-2-4 128 0,2 0 336 0,-2-5 64 15,0 1 16-15,0-2 0 0,-1 0-352 0,0-5-192 16,-1 0 192-16,-2 0-192 0,-1-2 320 0,0-2-32 16,-1-1-16-16,0-1 0 0,-1 0-272 0,0-4 128 15,-1 1-128-15,0-1 0 0,0-3 0 0,1 0 0 16,-3 0 0-16,1-1 0 0,1 1 0 0,0-3-224 0,0-1 64 15,2 0 16-15,-1-1-48 0,1-1 0 0,2-3 0 0,1 0 0 16,0-2 16-16,3 2 0 0,2 2 0 0,0 0 0 16,3 3 32-16,2 0 0 0,1 3 0 0,2 0 0 15,-1 3 144-15,2 0 0 0,0 4 0 0,1-3 0 16,1 2 304-16,0 3-16 0,0 0 0 0,1 4 0 16,-3 1-48-16,1 0-16 0,-1 3 0 0,-3 0 0 15,1 2-224-15,-2 4 0 0,-1 0 0 0,1 3 0 16,-2 4 0-16,2-1 0 0,0 5 0 0,0-3 0 15,0 2 0-15,-1-1 0 0,1 1 0 0,-1-1 0 16,0 0 0-16,-2-2 0 0,2 1 0 0,-1-5 0 16,-3 1 128-16,-1-2-128 0,1-3 0 0,-2-1 0 15,1-1-1040 1,-3-1-304-16,1-4-64 0,0 2-13840 0</inkml:trace>
  <inkml:trace contextRef="#ctx0" brushRef="#br0" timeOffset="9">27057 9688 15663 0,'-2'0'1392'0,"0"0"-1120"0,2 1-272 0,0-1 0 0,2 0 1376 0,-2 2 224 0,1-1 32 0,-1 1 16 0,1 0-1168 0,0 1-224 0,2 1-64 0,-1 1 0 16,-2 1 416-16,1 2 80 0,-1 0 16 15,0 2 0-15,-1 2-576 0,1 3-128 0,-1 3 0 0,0 0 0 16,-1 3 736-16,1-1 112 0,0 2 32 0,1-1 0 16,2 1-176-16,1-4-48 0,1-1 0 0,1-5 0 15,0 1-656-15,2-3 0 0,3-3 0 0,0 2 0 16,0-7-368-1,2-2-96-15,-1 0-32 0,-1-2 0 0,0-3 128 0,0-1 32 0,-2-3 0 0,1 0 0 16,0-1 464-16,-2-1 80 0,1-1 32 0,-1-3 0 16,0 2-80-16,1-4-16 0,-2 1 0 0,3-1 0 15,-2 0-320-15,1-2-64 0,-1-1-16 0,-1 1 0 0,-1-1-80 16,-1 0-32-16,-2-1 0 0,-2 4 0 0,-1 3 368 16,-3-1 0-16,1 3 0 0,-5 1 0 0,0 3 0 15,-4 3 0-15,0-1 0 0,-2 6 0 0,1 0 0 0,-3 4 0 16,0 3 0-16,-2 0 0 0,1 4 240 0,-1-3 64 15,-1 2 16-15,2 0 0 0,3-2 48 0,-1-1 16 16,0 2 0-16,2-2 0 0,-1 2-384 0,3-6 0 16,1 5 0-16,1-6-128 15,3 2-1936-15,1-2-384 0</inkml:trace>
  <inkml:trace contextRef="#ctx0" brushRef="#br0" timeOffset="10">27381 9313 21183 0,'0'0'944'0,"0"0"192"16,-1 2-912-16,1-2-224 0,0 1 0 0,1 1 0 0,0-2 960 0,0 3 128 0,2 1 48 0,-1 2 0 0,2 0 784 0,1 4 144 0,1 2 48 0,2-1 0 0,0 3-1024 0,0 1-192 16,0-2-32-16,2 2-16 0,0 1-272 0,0 2-64 15,1-1-16-15,0 3 0 0,3 1-320 0,-3 1-176 16,1 0 192-16,0 0-192 0,-1 2 0 0,-1 1 0 15,1 1 0-15,-1-4 0 0,-1 1 0 0,0 0-176 16,1-5 0-16,-3 3 0 16,1-3-1280-16,-2-5-256 0,-1 2-48 0,-1-4-16 15,-2-3-1488-15,-2 1-320 0</inkml:trace>
  <inkml:trace contextRef="#ctx0" brushRef="#br0" timeOffset="11">27322 9583 26719 0,'2'-5'2368'0,"1"1"-1888"0,0-1-480 0,1 0 0 15,0 2 2384-15,-1-1 384 0,2 0 80 0,4-3 16 16,3-3-2112-16,6-6-432 0,4-4-64 0,-1-2-32 15,-1 2-32-15,0 0 0 0,-3 3 0 0,0 0 0 32,-1 2-1456-32,-2 1-288 0,-1 3-64 0,0 0-13872 0</inkml:trace>
  <inkml:trace contextRef="#ctx0" brushRef="#br0" timeOffset="12">28060 9368 21183 0,'1'0'1888'0,"0"0"-1504"0,1-1-384 0,-1 1 0 0,1-2 0 0,1 1-208 0,-1 1 16 0,4-4 16 0,2 3 992 0,-1-5 192 15,2 0 32-15,0 1 16 0,-2-1 128 0,0 0 32 16,0-3 0-16,-3 1 0 0,1 2-864 0,-2-2-160 16,-1 0-48-16,1 2 0 0,-2 0 16 0,-1-3 0 15,1 4 0-15,-1-1 0 0,0 0 304 0,0 0 64 0,0-2 16 0,-1 2 0 16,1-1-352-16,-1 0-192 0,0 3 192 0,-1-3-192 16,0 4 128-16,-2-2-128 0,-1 0 0 0,-1 3 0 15,-3-2 272-15,1 4-48 0,-3-3-16 0,-1 2 0 16,1 2-208-16,-2 2 0 0,-1-2 0 0,1 4 0 15,-1 1-288-15,0 1-48 0,2 2-16 0,1 2 0 32,0 3-48-32,0 1-16 0,1-1 0 0,0 1 0 0,4 1 416 0,1 2 192 0,1-2 0 0,2 1-16 15,0 0 832-15,1 1 160 0,2-2 48 0,2 1 0 16,-2 0-576-16,1 1-96 0,2-2-32 0,1-1 0 16,1 1-512-16,2-2 0 0,3 0 0 0,0 1 0 0,3-4 0 15,0 1 0-15,2-3 0 0,-1 0-144 0,-1-2-16 16,1-1 0-16,2 1 0 0,-1-3 0 15,0 0-496-15,0-3-112 16,0 1 0-16,0-4-16 0,-1 0-464 0,0-3-96 0,-1 0 0 0,-1 0-16 16,0-2-368-16,-1 0-80 0,-1-1-16 0,-1 0-8992 15</inkml:trace>
  <inkml:trace contextRef="#ctx0" brushRef="#br0" timeOffset="13">28536 9077 18431 0,'-5'-2'816'0,"0"-1"160"0,1 1-784 0,1 2-192 0,0 0 0 0,1 0 0 0,-1 1 640 0,-1 0 96 0,-3 2 16 0,-3-2 0 0,-1 4 464 0,-3 0 80 0,2 2 32 0,0 1 0 0,1 0-832 0,1 4-176 15,1-1-16-15,2 1-16 0,0 4-160 0,1 0-128 16,3-1 192-16,-1 2-192 0,0 3 640 0,2-3 32 16,-1 1 0-16,1 0 0 0,0 0 224 0,2-2 64 15,2 0 0-15,0 0 0 0,1-4-512 0,2-3-80 16,0 1-32-16,1-4 0 0,0 0-336 0,1-2 0 16,1-3 0-16,0-1 0 0,0-1-368 0,0-3 16 15,2 2 0-15,-1-5 0 0,-2 1 96 0,2-1 32 16,0-2 0-16,-2 1 0 0,1-1 224 0,-1-2 240 15,-1-2-48-15,-1 2-16 0,-1-2-32 0,-2 0 0 16,1 2 0-16,-2-1 0 0,-1-1-144 0,0 1 0 16,-2 1 0-16,-1 0 0 0,-1-3 224 0,1 3 16 15,-1 2 0-15,0 1 0 0,1 4 80 0,-1-1 0 16,1 5 16-16,0 0 0 0,0 0-16 0,1 5 0 0,0-2 0 0,1 0 0 16,1 3-320-16,-1 1 0 0,2 0 0 15,0 2 0-15,2-1 320 0,-2 2 160 0,3 0 32 0,-2 1 0 16,2-3 96-16,1 3 32 0,1 1 0 0,2 1 0 15,1 0-384-15,0 1-80 0,2-2-16 0,-1-2 0 16,1 0-160-16,2-1 0 0,1-1 0 0,-1-2 0 16,0-1-128-16,1 0-64 0,0 1-16 0,-2-3 0 15,-1 1-1392 1,-1-2-288-16,-3 1-48 0,1-2-16 0,-3 0-432 16,-1-1-96-16,-1-1-16 0,-2 0-9792 0</inkml:trace>
  <inkml:trace contextRef="#ctx0" brushRef="#br0" timeOffset="14">28671 8668 35007 0,'-2'5'1552'0,"0"-1"320"0,1-1-1488 0,1 0-384 0,1-1 0 0,0 1 0 0,2-1 464 0,-1 3 32 0,3 3 0 0,3 3 0 0,0 4 144 0,3-2 48 15,2 4 0-15,0 3 0 0,1-2-480 0,-1 4-80 0,1-2-128 0,0 1 176 16,-2 1-176-16,-1 1 0 0,0 0 0 0,-2-1 0 16,0 0 0-16,-1 0 208 15,1-1-48-15,-2 4-16 0,1-1-144 0,0-2 128 0,0 0-128 0,-1-2 128 16,1 1-128-16,0-4 0 15,1 1-160-15,0-2 160 16,-2-4-896-16,2-2-64 0,-3 1-32 0,0-5 0 16,0-2-1312-16,-2 0-272 0,1-3-48 0,-3-2-10944 0</inkml:trace>
  <inkml:trace contextRef="#ctx0" brushRef="#br0" timeOffset="15">28458 9119 22111 0,'4'-2'1968'0,"-1"-1"-1584"0,2-3-384 0,2 1 0 0,0-1 4384 0,0-1 800 16,5-2 144-16,5-3 48 0,10-13-3936 0,14-7-784 16,11-13-144-16,7-1-48 0,-1-2-320 0,0 1-144 15,-1 0 128-15,-1 1-128 16,0 2-560-16,-2 1-192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21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10921 8935 17503 0,'-2'-7'1552'0,"1"0"-1232"0,2 3-320 0,0 0 0 0,0 0 864 0,1-2 112 0,1-4 32 0,1-8 0 0,2-6 208 0,2-3 64 0,2-2 0 0,4 1 0 0,0 1 384 0,1 3 96 16,0 3 16-16,1 3 0 0,-1 4-480 0,1 3-80 16,-2 4-32-16,-1 3 0 0,-1 2-416 0,-2 4-64 15,-1 0-32-15,-1 5 0 0,-1-1-288 0,0 1-48 0,-2 4-16 0,0-2 0 16,-1 0-192-16,1 3-128 15,-2-3 160-15,-1 0-160 0,1 3 128 0,-1-3-128 0,0 4 0 16,0 0 0-16,0 2 128 0,-1-1-128 0,3 4 0 16,-3 2 144-16,3 3-144 0,0 5 128 0,1 6-128 0,2 0 128 15,-1 4 112-15,0 5 16 0,0 5 0 0,0 2 0 16,-1 6 16-16,-1 5 16 0,1 7 0 0,-2 2 0 16,0-4-96-16,-3 5 0 0,0 3-16 0,-2 6 0 15,0 7-176-15,-3-1 0 0,-1 0 0 0,0 1 0 16,-2 5 0-16,0-2 0 0,-2 3 0 0,0-2 0 15,2 0 0-15,-1 2 0 0,1 2 0 16,0-2 0-16,1 1 0 0,1 3 0 0,1 3 0 0,0-4 0 0,4-4 0 0,-3 4 0 16,3 2 0-16,1 0 128 0,0-3-128 0,2 1 0 15,1 3 0-15,2-4 0 0,1 0 0 0,0 1 0 16,1 3 0-16,1-5 0 0,-1-1 0 0,0-1 0 16,3-3 0-16,-3-1 0 0,2 0 0 0,-4 1 0 15,0-4 0-15,-1 0 0 0,-1 1 0 0,-3-5 0 16,0-3 0-16,-3-1 0 0,-1 2 0 0,-3-1 0 15,-1-1 0-15,0-2 0 0,1-5 0 0,-1-3 0 16,3 0 0-16,0-1 0 0,2 4 0 0,0-4 0 16,3-5 0-16,0-1 0 0,0-2 0 0,0 4 0 15,2 4 0-15,0-3 0 0,0-2 0 0,1-1 0 16,1-3 0-16,0-4 0 0,1 1 0 0,-1-2 0 16,1 1 0-16,-1-6 128 0,0 0 64 0,1-4 16 0,-2-2 0 0,-1 1 0 15,-2-3-208-15,0 0 0 0,0 4 0 0,-1-5 0 16,-1 2 0-16,-1-2 0 0,-1-4 0 0,1-2 0 15,0 0 0-15,1-1 0 0,0-1 0 0,2-2 0 16,-1-4 0-16,1 0 0 0,1 0 0 0,1-2 0 16,1-1 0-16,1 0 0 0,-2-3 0 0,2 3 0 15,1-3 192-15,-1 3-16 0,0 1 0 0,0-4 0 16,1-1-48-16,-2 1 0 0,1-2 0 0,-1 1 0 16,-1-3-128-16,0 1 0 0,0-4 0 0,-1 2 0 15,0 3 0-15,-1-1 0 0,-1-1 0 0,1 1 0 0,-1 2 0 16,-1-3 0-16,0 0 0 0,-1-4 0 0,1 1 0 0,-1-2-144 15,-1-4 144-15,2-1-208 0,-2-2 16 0,2-2 0 16,0 2 0-16,0-4 0 0,1 0 192 0,-1 0 0 16,0 0 0-16,2 0 0 0,0-1 0 0,0-3 0 15,0 2 0-15,0-1 0 0,0 0 0 0,2 0 0 16,0 1 0-16,1 1 0 16,1 1-592-16,0 1-80 0,1 1-16 0,-1 1 0 15,1 3-608-15,-1 1-128 0,-3 0-32 0,2 2-10064 16,-2 2-2032-16</inkml:trace>
  <inkml:trace contextRef="#ctx0" brushRef="#br0" timeOffset="1">11333 15801 5519 0,'-2'-9'496'0,"1"2"-496"0,-1 2 0 0,1 0 0 0,1 1 8000 0,0 0 1488 0,1-1 304 0,1-3 64 0,2-3-8000 0,3-4-1616 0,3 0-240 0,4 1-208 32,4 1-368-32,4 2-64 0,3 2 0 0,5 3-16 15,6-2 0-15,4 2 0 0,5-3 0 0,4 2 0 16,1 3-208-16,2 0-32 0,4 3-16 0,-1-2 0 0,2 2 768 0,2 1 144 0,1 0 0 16,1 0 0-16,-1 0 1024 0,3-3 128 0,3 1 32 0,3-2 0 15,5-4-16-15,1 1 0 0,-2 2 0 0,6-3 0 16,4-2-464-16,3-1-80 0,5 2-32 0,2-1 0 15,-1 1-368-15,5-2-80 16,3 4-16-16,1 0 0 0,-4 3-128 0,5 0 0 0,5 4 0 0,-1 0 0 16,-1 4 0-16,-2 0-224 0,1-3 48 0,-4 3 16 0,-5 0 32 0,0-2 0 15,3 0 0-15,-3-1 0 0,-1-1 128 0,-1 0 0 16,5 0 0-16,-2-3-128 0,1 0 128 0,1-4 0 16,3 0 0-16,-3-1 0 0,0-4 128 0,-2 2 16 15,0-1 0-15,-1 1 0 16,-1 1-144-16,-5 1 0 0,-3 2 144 0,-3 1-144 0,-1 4 160 0,-5-2-32 15,-6 3-128-15,-4 0 192 0,-1 4 64 0,-5 0 0 16,-1 1 0-16,-4 4 0 0,-3 1-256 0,-7-3-160 16,-2 0 32-16,0 0 0 0,1-1 0 0,-2-2 0 15,-3 0 0-15,1-1 0 0,1-1 128 0,-3 1 0 16,-3-2-144-16,-3 1 144 0,-1 0 0 0,-3-1-144 16,-1 1 144-16,-2 0 0 0,1 0 0 0,-4 0 0 15,-2-1 128-15,-2 1-128 0,-4 0 208 0,0-2-48 0,-3 3-16 16,-1-2 0-16,-1 1 48 0,-4 0 0 15,1-1 0-15,-2 1 0 0,0 0 64 0,0 0 0 0,1-1 16 0,-1-1 0 16,1 1-80-16,-1-1-32 0,3 3 0 0,0-6 0 16,1 1-160-16,1-1 0 0,3 0 0 0,0-2 0 15,1-1 0-15,0-1 0 16,2-2 0-16,-4 3 0 0,-2 1 0 0,2-2 0 0,0-1-144 0,1-4 144 16,-1 1 0-16,-3-1 0 0,-1 1 0 0,-3 0 0 15,-3-1 0-15,0 0 0 0,-2-1 0 0,-3 1 144 16,1-1 96-16,-2-2 16 0,-1 1 0 0,-1-5 0 0,1-1 112 15,0-2 16-15,-1-3 16 0,0-3 0 0,1-4 176 16,-1-8 48-16,0-4 0 0,-1-8 0 16,2-2-176-16,-2-4-16 0,1-7-16 0,-1-5 0 0,1-2-96 0,0-6 0 15,1-2-16-15,-1-5 0 0,1 1-48 0,-1-8-16 16,3-1 0-16,0-4 0 0,-1 0-48 0,3-2 0 16,1 1 0-16,3-7 0 0,-2-1-192 0,2-3-192 15,0 6 48-15,0-3 0 0,1 0 144 0,1-5 0 16,-2 0 0-16,0 1 0 0,1 0 0 0,-2-5 0 15,0 4 0-15,-1-4 0 16,1 1 0-16,-1 2 0 0,0-3 0 0,2 0 0 0,-3 0 0 0,0 0 0 16,1-1 0-16,-1 5 0 0,2 6-192 0,-4-5-48 15,1-2-16-15,0-2 0 0,-3-1 96 0,1 2 16 0,0 2 0 0,2 5 0 16,1 0-64-16,-1 7-16 0,0 2 0 0,1 5 0 16,0 2 224-16,0 1-144 0,0-2 144 0,1 3-128 15,0 4 128-15,-2 2 128 16,1 0-128-16,-2 6 176 15,1 3-336-15,-1 3-64 0,-2 2-16 0,1 5 0 16,1 8-48-16,1-2-16 0,-3-4 0 0,1 3 0 16,-1 1-48-16,-1 1-16 0,1 3 0 0,-1 4 0 15,1 4 112-15,-1 0 32 0,-1 5 0 0,-2 0 0 16,1 2 224-16,-2 1 0 0,1 2 192 0,0 1-192 16,0 5 368-16,-1 2-48 0,1 1 0 0,-2 0 0 15,2 1-320-15,-1-1 0 0,-1 2 0 0,2 0 0 0,-1 1 0 16,1 4 0-16,0-2 128 0,-1 3-128 0,1-1 0 0,-1 1 0 15,1 1-160-15,-2 3 160 0,1 0-304 0,-2-1 48 16,0 2 16-16,-2 3 0 0,2-2 240 16,-4 3 0-16,1 1-160 0,-1 3 160 0,-1 0 0 0,1 5 0 15,-1 0 0-15,-2 3 0 0,1 1 0 0,-1 3 0 16,0 0 0-16,-1 1 0 0,2-1 0 0,-4 1 0 16,2 2 0-16,-2-2 0 0,2 0 0 0,-1-1 0 15,-1-1 0-15,1-1 0 0,1 1 0 0,-2-2 0 16,0 1 0-16,-1 1 0 0,-2 0 0 0,-2-1-144 15,-1 0 144-15,-2-1 0 0,-3-1 0 0,-1 0 0 16,-4-1 0-16,-3-1 0 0,-1 1 0 0,-7-2 0 16,-1 2 0-16,-3 0 0 0,-2 3 0 0,-3 0 0 0,0-2 0 15,-1 0 0-15,-1 2 0 0,-8 1 0 0,-4 4 0 0,-3 2 0 16,2-2 0-16,-5 0 0 0,0 1 0 0,-3 0 0 16,-3 2 0-16,3-2 0 0,9-4 0 0,-4 1 0 15,-9-3 0-15,0 0 0 0,-1-1 0 0,-1 0 0 16,0-1 0-16,-4-1 0 0,-5 1 0 0,1-2-160 15,6 2 160-15,-4 1 0 0,-5-3 0 0,-2 3 0 16,4 1 0-16,-3-1 0 0,0 1 0 0,0-1 0 16,2 1 0-16,-1 2 0 0,2-2 0 0,3 0 0 15,1-1 0-15,3-3 0 0,6 2 0 0,0-3 0 16,0 0 0-16,2-3 128 0,2 0-128 0,3 0 0 16,5 3 0-16,-5-5 0 0,-2 4 0 0,2-4 0 15,4 5 0-15,2 0 0 0,0 0 0 0,0 0 0 0,2 5 0 16,1-4 0-16,4 4 0 0,3-5 0 0,5 3 0 0,2 0 0 15,0 0 0-15,4-1 0 0,3 0 0 0,4-1 0 16,3 0 0-16,2 0-128 16,4 1-368-16,2-1-64 0,1 3-16 0,3-3 0 15,1 0-368-15,2 2-80 0,1-3 0 0,1 0-18608 0</inkml:trace>
  <inkml:trace contextRef="#ctx0" brushRef="#br1" timeOffset="2">14393 8511 26719 0,'-2'-6'2368'0,"2"1"-1888"0,0 1-480 0,3 0 0 0,-1 3 672 0,1-4 32 0,1-5 16 0,2-2 0 16,2-5-1248-16,1 0-256 0,0 3-48 0,-2 1-16 0,-2 4 512 0,-1 6 96 0,-3 0 32 0,-2 6 0 16,-3-1 1552-16,0 7 304 0,-3 0 64 0,1 6 16 15,-3-1-624-15,1 5-112 0,-3 5-32 0,2-2 0 16,-1 4-592-16,3 1-128 0,0-1-32 0,1 1 0 16,0 1-208-16,3 3 0 0,2-5 0 0,1 3 0 15,3 2-176-15,2 1-16 0,3 2-16 0,1 3 0 0,2 3 16 0,1 1 16 16,0 1 0-16,2 0 0 0,2 4 176 0,-2 3 0 15,-1 3 0-15,1 1 0 0,-1 7 0 0,2 2 0 16,0 3 0-16,2 2 0 0,-1-2 0 0,1 6 0 16,1 2 0-16,-1 7 0 0,0 2 0 0,0 1 0 15,0 1 0-15,-2 3 0 0,1 4 0 0,-3-6 0 16,-2-5 0-16,-2 1-128 0,-1 1 128 0,-3-3-160 16,-2-4 160-16,-2-3-160 0,-1-5 160 0,-1 5 0 15,-1 4 0-15,0-1 0 0,1 0 0 0,-1 1 0 16,1-1 0-16,-2 4 128 0,3 1-128 0,-2 1 0 15,-1-3 0-15,2 1 0 0,-3 3 0 0,1 4 128 16,0-3-128-16,0 2 128 0,-1-5-128 0,0 6 128 16,4 5-128-16,-2-1 128 0,0-4-128 0,0 1 176 0,0 0-176 0,1-2 192 15,-1-3-192-15,1-5 128 0,-1-4-128 0,2-2 128 16,0 1 512-16,0-4 112 16,1-1 16-16,0-4 0 0,-1-4-80 0,0 3-16 0,2 1 0 0,0-1 0 15,1 3-672-15,-2-4 0 0,2-4 0 0,-2 1 0 16,1 2 0-16,-1 1 0 0,1 1 0 0,0 1 0 15,1-1 0-15,-1-2 0 0,0-4 0 0,2 4 0 16,0 6 0-16,1-2 0 0,-1-1 0 0,-1-2 0 16,1-7 0-16,1 3 0 0,0 1 0 0,0-3 128 15,0-4-128-15,0-2 0 0,1-3 0 0,-1-3 0 0,-1-2 0 16,-1 0 0-16,0-3 144 0,0 2-144 0,-3 2 128 0,-2-3-128 16,-1-1 160-16,-2 1-160 0,-1-5 0 0,0-1 0 15,-2-2 0-15,0-3-160 0,2-2 160 0,-1 0-192 16,2-2 192-16,0-5-192 15,1 0-336-15,2-4-80 0,-1-4-16 16,3-2 0-16,1 1-464 0,2-4-80 0,-1 0-32 0,2-4 0 16,0 1-1344-16,1-3-272 0</inkml:trace>
  <inkml:trace contextRef="#ctx0" brushRef="#br1" timeOffset="3">11118 12028 33167 0,'5'-1'2944'0,"2"0"-2352"0,2 1-464 0,-1-3-128 0,2 1 0 0,4-2-160 0,12-1 160 0,17-4-208 0,17-4-80 0,13-2-16 0,9 0 0 0,0 1 0 16,1-1 304-16,-2 2 0 0,-2 1 0 0,0 0 0 31,1 5-768-31,-1 2-112 0,-1 1-16 0,1 2 0 16,-2 0 16-16,3 6 0 0,1-2 0 0,0 0 0 16,2 0-64-16,-1-3-16 0,1-2 0 0,3-3 0 0,-1 1 960 0,2-1 128 0,0 1 48 0,2-1 16 15,6-1 1152-15,-1 2 224 0,-1 0 48 0,4 0 16 16,2 0-464-16,1-1-80 0,0 1-32 0,4 1 0 15,2 3-784-15,1 0-144 0,-2 2-128 0,-1 3 144 0,3 0-144 0,-1 4 0 16,0 1-192-16,-1 2 192 0,3 2-384 0,-3 1 32 16,-3 1 16-16,-3-5 0 15,-2 4-176-15,-1-5-16 0,-1-3-16 16,-2-4 0-16,2-2 400 0,-4-4 144 0,1 2 0 0,-1-5-144 0,-6 3 816 0,4-5 160 16,2 3 48-16,-1-1 0 0,-5 1-528 0,-1 1-96 15,-2 1-32-15,-1 2 0 0,-2 2-224 0,-3 0 0 16,-1 4 0-16,-3-1 0 0,-3 0 0 0,-2 2 0 15,-2-1 0-15,-3-2 0 0,-4 2 0 0,0 1-192 16,-1-1 192-16,-7-3-160 16,0 3-496-16,-3-4-112 0,-3 0 0 0,-4-2-16 0,-2 0 656 0,-4-1 128 0,-1 1 0 0,-3 1 0 15,-1-2 176-15,-4 1-16 16,-2-1 0-16,-2 1-9056 16,-2 2-1792-16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40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14910 14280 11967 0,'3'-7'1072'0,"-1"2"-864"0,0 4-208 0,-2-2 0 0,0 1 0 0</inkml:trace>
  <inkml:trace contextRef="#ctx0" brushRef="#br1" timeOffset="7">14841 14071 6447 0,'-5'1'576'0,"0"1"-576"0,0 0 0 0,2 1 0 0,0-1 3952 0,1 0 672 0,-2 0 144 0,-1 5 32 0,-4-1-3008 0,-3 4-608 0,0 2-112 15,-1-4-32-15,3-2-784 0,2-3-256 0,0-1 160 0,2-2-160 0,2-3 528 0,2-2 32 16,1 0 0-16,1 0 0 0,2 0 448 0,1 3 80 16,-1-4 32-16,3 2 0 0,0 0 384 0,2 2 80 31,1-2 16-31,0 2 0 0,1-2-816 0,1 1-144 0,1 1-48 0,-1 0 0 0,2 0-304 0,-2-1-64 15,1 1-16-15,-2 2 0 0,0-2-80 0,-1-1 0 16,1 2-128-16,-3-1 192 0,0-1 160 0,1-1 32 16,-1 2 0-16,-1-3 0 0,1-1-32 0,0-3 0 0,1 1 0 15,1-1 0-15,-1 1 32 0,2-3 0 0,1 0 0 16,1-1 0-16,1-4-128 0,2 1 0 16,1 0-16-16,2-2 0 0,2-1-64 0,0 0-16 0,2 3 0 0,0-2 0 15,0 1-160-15,-1 1 0 0,1 1 0 0,-2 2 128 16,-1 1-128-16,-2 0 0 0,-1 0 144 0,-1 2-144 15,-2 1 208-15,1 1-16 0,-1 0-16 0,0-1 0 16,1 1 48-16,0 1 16 0,1-4 0 0,1 2 0 16,2-3-64-16,2 0-16 0,-1 0 0 0,0 0 0 15,0 0-32-15,2-7 0 0,2 1 0 0,3 0 0 16,0-1-128-16,-2 0 0 0,-2 3 0 0,1-2 0 16,-1 1 0-16,-1 3 0 0,-1-2 0 0,-3 2 0 0,-1 2 176 15,-3 0-48-15,-1 2-128 0,-1 0 192 0,0-1-48 16,-1 3-16-16,-2-2 0 0,0 3 0 0,0 0-128 0,-1 1 192 15,-1 2-192-15,2-1 192 0,1-1-64 0,1 0-128 32,4-2 192-32,-1 0-64 0,3-2-128 0,0 1 0 0,1-2 0 0,-1 0 0 0,2 1 0 0,-1-2 0 15,-1 0 0-15,-1 0 0 0,-1 0 0 0,-2 1 0 16,-1 0 0-16,-1 1 0 0,0 3 0 0,-3-3 0 16,0 3 128-16,0 0-128 0,0 2 0 0,0 1 0 15,1-2 0-15,-1 1 0 0,0-1 0 0,1 1 128 16,2-3-128-16,0 1 128 0,1 0 0 0,-1-1 0 15,1 0 0-15,0-2 0 0,1 2-128 0,-1-1 0 16,1 0 144-16,-2 0-144 0,0 2 0 0,-2-2 0 16,1 0 0-16,-2 2 0 0,-1 0 0 0,0 0 0 15,0-2 0-15,-2 4 128 0,1 0-128 0,0-3 0 0,-2 4 0 0,-1 1 0 16,2-3 0-16,-2 4 0 0,2-1 0 0,-2-1 0 16,1 2 0-16,1-1 0 0,-1-1 0 0,2 1 0 31,0-1 0-31,-1 2 128 0,1-2-128 0,1 1 0 0,-1 1 0 0,-1-4 0 0,1 2 0 0,1 0 128 15,0-1-128-15,-1-1 0 0,1 2 0 0,-2-1 0 16,2-1 0-16,-1-2 0 0,0 2 0 0,1-1 0 16,-2 1 0-16,2-1 0 0,0 0 0 0,0 1 0 15,0 0 0-15,0 0 0 16,0 3 0-16,0-3 128 0,-1 3-128 0,-2 0 0 0,2 1 0 0,-2 0 0 16,1 1 0-16,-1-2 0 0,0 2 0 0,-1 0 0 0,-1 0 0 0,0 2 0 15,0-1 0-15,-1 0 0 0,1-1 0 0,0 0 0 16,0 0 0-16,-19 6 0 0,9-3 0 0,-1-3 224 15,-1 0-48-15,-3 0-16 0,1 0 96 0,-2-3 32 16,1 2 0-16,0 0 0 0,3-1-64 0,-3 2-16 16,0-2 0-16,-2 2 0 0,1 0-80 0,0 2-128 15,0 0 176-15,0 0-176 0,0 2 0 0,-2 0 0 16,4-1 0-16,-4 1 0 0,2 1 0 0,0 0 0 16,0 1 0-16,0-1 0 0,0 1 0 0,1 0 0 15,-1 1 0-15,0-1 0 0,4 0 0 0,-4 3 0 0,-2-3 0 0,1 1 0 16,3-1 0-16,2-1 0 0,1 0 0 0,0 0 0 15,3-2 0-15,2 0 0 0,1-1 0 0,4-2 0 32,0 1 0-32,1-1 0 0,3 0 0 0,1 0 0 15,1 0 128-15,4 0-128 0,1 0 0 0,2 0 0 16,-1 0 0-16,4-1 0 0,2-1 0 0,3 1 0 16,2-3 0-16,2 3 0 0,-1-4 0 0,-1 0 0 15,1 0 0-15,-3 0 0 0,-3 2 0 0,0-2 0 16,-1-1 0-16,-1 1 0 0,0 1 0 0,-3 1 0 15,1 3 0-15,-3-2 0 0,1 2 0 0,0 0 0 16,0 0 0-16,1 0 0 0,1 0 0 0,-1-1 0 16,0 0 0-16,1-1 0 0,-1-1 0 0,0-2 0 0,1 0 0 0,-1-2 0 15,1 1 0-15,-1-1 0 0,-1 1 0 16,-1 1 0-16,0-1 0 0,-3 1 0 0,2 0 0 16,-3 0 0-16,-1 2 0 0,-1 1 0 0,-1-1 576 0,1 1 0 15,-1 2 0-15,-2-1 0 0,1 1-432 0,0 0-144 16,-1 0 0-16,0 0 0 0,0 1 0 0,1 1 0 15,-1 0 0-15,0-1 0 0,-1 1 0 0,1 0 0 16,0 0 0-16,-1 0 0 0,2 2 0 0,-1-1 0 16,-1-1 0-16,0 2 0 0,0-2 0 0,0 1 0 15,0-1 0-15,-1 1 0 0,-1 0 0 0,1 0 0 16,-1 3 0-16,-1-1 0 0,1 1 0 0,-1 3 0 16,2 0 0-16,-3 2 0 0,2 0 0 0,-2 2 0 15,1 3 0-15,0 2 0 0,1-1 0 0,-1 0 0 0,2 2 0 0,0-1 0 16,1 1 0-16,-2 0 0 0,1-2 0 0,0 0 0 15,0-1 0-15,-1 2 0 0,0-4 0 0,-2 1 0 16,1 0 0-16,-2-1 0 0,0-1 0 0,-2 0 0 16,0-1 0-16,0 3 0 0,-2-3 0 0,0 1 0 15,2-1 0-15,-2 2 0 0,3-2 0 0,0-3 0 16,1-1 0-16,1 0 0 0,2-3 0 0,-1 0 0 16,2-3 0-16,0 1 0 0,1-3 0 0,0 0 0 15,0 0 0-15,0-3 0 0,1 2 0 0,-1-2 0 16,1 0 0-16,-1-2 0 0,0 5 0 0,0 0 0 0,0 0 0 15,4-25 0-15,-3 14 0 0,0 1 0 16,1 1 0-16,-1-2 0 0,0-2 0 0,0-1 0 0,1-1 0 16,-1 0 0-16,3-1 0 0,-2-1 0 0,1-4 0 0,-1 2 0 15,0-2 0-15,1 2 0 0,-2-1 0 0,0 1 0 16,1 2 0-16,-1 0 0 0,0-1 0 0,-2 2 0 16,1 5 0-16,-1-1 0 0,1 3 0 0,-2 0 0 15,1 4 0-15,0-1 0 0,1 0 0 0,-1 1 0 16,1-1 0-16,1 0 0 0,0-2 0 0,0 2 0 15,3 0 0-15,-1-1 0 0,2 0 0 0,-2-1 0 16,3 1 0-16,1 0 0 0,-1 1 0 0,0 0 0 16,1-3 0-16,1 2 0 0,-1 0 0 0,-1 1 0 15,1 1 0-15,-2-1 0 0,-2 4 0 0,0 0 0 0,-2 1 0 0,-1 1 0 16,0 0 0-16,0 0 0 0,-1 0 0 0,-3 1 0 16,2 1 0-16,-3 0 0 0,0 1 0 0,5-3 0 15,0 0 0-15,0 0 0 0,-24 3 0 16,17-5 0-16,1-1 0 0,-2 0 0 0,1-2 0 0,-1-1 0 15,0 2 0-15,-1-4 0 0,2 5 0 0,-2-2 0 16,0 2 0-16,-1 2 0 0,2 0 0 0,-2 1 0 16,0 2 0-16,0 1 0 0,-1 2 0 0,0-2 0 15,0 1 0-15,0 0 0 0,1 0 0 0,-1-1 0 16,1 2 0-16,-1-2 0 0,1 0 0 0,-2 0 0 16,3 1 0-16,-1-1 0 0,-1 0 0 0,2 0 0 0,1-1 0 0,2-1 0 15,0-1 0-15,2-1 0 0,1-1 0 0,-1 2 0 16,0-3 0-16,2 2 0 0,-1-1 0 0,1-1 0 15,1 1 0-15,-1 0 0 0,0 2 0 0,1 0 0 16,-2 2 0-16,1 1 0 0,1 2 0 0,-2 0 0 16,1 2 0-16,0 2 0 0,1-4 0 0,0 2 0 15,1-1 0-15,0 0 0 0,1-1 0 16,2 0 0-16,0 0 0 0,1 0 0 0,0-2 0 0,1 0 0 16,1-1 0-16,2-1 0 0,2-1 0 0,1 0 0 15,4 0 0-15,0-1 0 0,2-1 0 0,1 0 0 16,0 0 0-16,1-2 0 0,-1 1 0 0,1 0 0 15,1 0 0-15,-3-2 0 0,0 3 0 0,-1 0 0 16,2 1 0-16,-3 0 0 0,-2 1 0 0,0 0 0 16,-1 0 0-16,-2 0 0 0,-3 0 0 0,1 1 0 0,-3 2 0 0,-2-1 0 15,0-1 0-15,-1 1 0 0,0 0 0 0,-2 1 0 16,1-2 0-16,-1 1 0 0,0 0 0 0,-1-1 0 16,1 3 0-16,0-3 0 0,-2 2 0 0,0 0 0 15,1 1 0-15,-1-3 0 0,0 3 0 0,-1-1 0 16,2 2 0-16,-1-1 0 0,-2-3 0 0,1 3 0 15,1-4 0-15,0 1 0 0,-2 0 0 0,1 1 0 16,0 0 0-16,0-2 0 0,-1 0 0 0,2 0 0 16,-2 0 0-16,2 0 0 0,-2-2 0 0,0 0 0 15,1 1 0-15,0 0 0 0,0-4 0 0,-1 1 0 16,1-1 0-16,1 2 0 0,1-2 0 0,-1-2 0 0,1 4 0 16,1-2 0-16,-1 2 0 0,2-2 0 0,0 4 0 0,1-3 0 15,-1 3 0-15,1-1 0 0,1 0 0 16,-1 1 0-16,1 0 0 0,-1 1 0 0,1-4 0 0,-2 3 0 15,1 1 0-15,0-2 0 0,-2 0 0 0,0 2 0 16,0-1 0-16,0 1 0 0,-2 0 0 0,0 1 0 16,1 1 0-16,-3 0 0 0,4-2 0 0,0 0 0 15,0 0 0-15,-14 16 0 0,9-10 0 0,2 1 0 16,-1-1 0-16,-2 4 0 0,0-2 0 0,-3 5 0 16,-2 1 0-16,-2 3 0 0,-1 1 0 0,-4-1 0 15,-1 4 0-15,-2-1 0 0,-3 1 0 0,-2 0 0 16,-4 3 0-16,-1-4 0 0,-2 2 0 0,0-2 0 0,-2 2 0 15,0-4 0-15,2 2 0 0,0 0 0 0,-1 2 0 0,1 0 0 16,-2 2 0-16,2-1 0 0,1 1 0 0,5-3 0 16,4-4 0-16,-3 3 0 0,-2 2 0 0,-1 1 0 15,1 0 0-15,1-1 0 16,1-1 0-16,1 2 0 0,3-5 0 0,-2 1 0 0,2-1 0 0,-1 0 0 16,0-4 0-16,0 4 0 0,1 0 0 0,1-3 0 15,1 0 0-15,0-3 0 0,1 1 0 0,3-3 0 16,0-1 0-16,1-2 0 0,2-1 0 0,0-1 0 15,2-1 0-15,-1-1 0 0,2 1 0 0,3-2 0 16,-1 0 0-16,2 0 0 0,0-1 0 0,2-1 0 0,2 2 0 16,0-2 0-16,2 0 0 0,0 0 0 0,0-2 0 15,2 2 0-15,-1 2 0 0,0-2 0 16,2 2-384-16,-3-2-80 16,0 0-16-16,0 0 0 0,0 0 208 0,0 0 32 0,0 0 16 0,21 7 0 0,-16-5 224 0,1-2 0 15,0-2 0-15,3-1-144 0,-1 0 144 0,2-3 0 16,3-3 0-16,1-2 0 0,4-2 0 0,0-5 0 15,3-1 0-15,4-5 0 0,1-2 0 0,4-2 0 16,1-1 0-16,-1 2 0 0,3-1-176 0,-1-2-48 16,4-3-16-16,1 0 0 0,0 0-128 0,0 2-16 15,-1 3-16-15,-2-1 0 0,0 2 160 0,-2 2 48 16,0-2 0-16,-1 1 0 0,0 1 192 0,0 2-176 16,0 1 176-16,0-1-160 0,-2 1 160 0,1 0 0 0,0 0-144 0,-1-1 144 15,0 1-176-15,1-1 48 16,-2-2 0-16,0-2 0 0,1 2-32 0,-3-2 0 0,0 3 0 0,-3 1 0 15,0-2-128-15,-4 5-32 0,1-2 0 0,-3 5 0 32,1 2-128-32,-5 4-16 0,0 2-16 0,-2 0 0 15,-3 4-208-15,-1 2-32 0,0 3-16 0,-2 0-13344 0,1 1-2688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3:47.0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16596 12176 13823 0,'0'0'1216'0,"0"0"-960"0,0 0-256 0,1 0 0 0,0-2 1248 0,2 0 208 16,0 1 32-16,2-3 16 0,2 2-784 0,1-3-144 15,1-1-48-15,1 0 0 0,0 1-400 0,-2-1-128 16,1 1 0-16,0-2 0 0,-2 4 512 0,-1 0-16 15,0 3 0-15,1-2 0 0,-2 2 592 0,-2 2 112 16,2-2 16-16,0 3 16 0,0 0-64 0,0 0-16 16,2 1 0-16,0-2 0 0,0 1-192 0,2-2-64 0,2-1 0 0,-1 0 0 15,2-1-336-15,0-2-80 0,2 1-16 16,1-3 0-16,-2 1-96 0,1-3-32 0,0 0 0 16,-2 1 0-16,2 0-144 0,-3 0-16 0,-1 1-16 15,0-1 0-15,-3 1-160 0,-1 0 192 0,0 1-192 0,1 0 192 16,-3 1 48-16,1 1 16 0,2-1 0 0,-2 0 0 15,0 0-32-15,-1 1 0 0,1-1 0 0,0 0 0 16,3-2-80-16,0 0-16 0,1 0 0 0,1-1 0 16,0 0-128-16,1 0 128 0,-1 0-128 0,-1 1 128 15,-2 1-128-15,-1-1 0 0,-1 2 0 0,-1 2 0 16,-3-1 0-16,0 1 0 0,-1 1 0 0,-2 1 0 16,-2 1 0-16,0-2 0 0,1 1 144 0,-2 2-144 15,-1-1 128-15,6-2-128 0,0 0 160 0,0 0-160 0,-20 5 224 0,16-5-48 16,-1-2-16-16,1 1 0 0,2-3 32 0,-2 0 16 15,2-1 0-15,-1-1 0 0,1 0-208 0,-1 1 128 16,0-4-128-16,0 2 0 0,-1 1 144 0,1 0-144 16,-1-1 128-16,-1 2-128 0,0 0 192 0,-1 2-64 15,0-1 0-15,-2 4 0 0,1-2-128 0,-2 0 0 16,1 2 0-16,-1 2 0 0,0-2 0 0,1 0 0 16,0 2 0-16,0-4-176 0,1 2 176 0,0-2 0 15,1 2 0-15,1-1 0 0,0-3 0 0,0 2 0 16,0-3 0-16,1 1 0 15,2 2-368-15,-1-4-32 0,1 2-16 0,1 0 0 16,1 0-688-16,-2 1-144 0,4-1-32 0,-1 0-16096 0</inkml:trace>
  <inkml:trace contextRef="#ctx0" brushRef="#br0" timeOffset="1">17327 11672 10127 0,'-2'0'896'0,"1"0"-704"0,1-2-192 0,0 2 0 0,1 0 0 0,1-2 0 0,-1-1-192 0,0 0 192 0,2-2-144 0,0-3 144 15,2 2 0-15,0-4 0 0,0 3 0 0,0 1 144 16,0-3 16-16,-1 3 0 0,-1 1 912 16,0 2 176-16,-2 0 32 0,0 3 16 0,-1 1 960 0,-2 1 192 15,1 3 48-15,-3 2 0 0,0 1-336 0,-1 2-64 16,2 2-16-16,-2 1 0 0,1 2-928 0,1 2-176 15,1 2-32-15,1 2-16 0,-1 1-416 0,1 0-96 16,1-3-16-16,0-1 0 0,1 2-32 0,-1-4-16 16,2-1 0-16,-4-2 0 0,2 2-352 0,0-4 144 15,0-1-144-15,0 0 0 16,0-4-560-16,0 1-208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0:44:39.95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24152 10706 14735 0,'-3'1'1312'0,"0"-1"-1056"0,3 0-256 0,0 0 0 0,1 0 1456 0,-1 0 224 0,0 1 48 0,-1 2 16 0,0-3-432 0,-2 2-96 0,2 2 0 0,1-4-16 15,0 0-48-15,0 0-16 0,0 0 0 0,-5 25 0 16,6-17-752-16,-1 3-160 0,0 3-32 0,0 1 0 15,2-1 384-15,-2 3 80 0,1 4 16 0,0 1 0 16,2 0 80-16,0 3 16 0,1 4 0 0,2 3 0 16,0-1-576-16,1 2-192 0,0 2 0 0,-1-1 144 15,2-2-384-15,-3 2-80 0,1-6 0 0,0 1-16 16,-1-1-1584 0,0-6-320-16,-1 2-64 0,-1-6-6464 0,0-1-1280 0</inkml:trace>
  <inkml:trace contextRef="#ctx0" brushRef="#br0" timeOffset="1">23759 10921 35935 0,'-6'-4'1600'0,"3"2"320"0,2-2-1536 0,0 3-384 0,2-3 0 0,0 3 0 16,2 0 368-16,1-4 0 0,2-5 0 0,4-3 0 15,3-1 0-15,2-1 0 0,4-3 0 0,-1 0 0 16,4-2-240-16,2 2-128 0,2-5 160 0,1 2-160 16,2 0 256-16,-1 2-64 0,3-2 0 0,2 1 0 15,-1 0-16-15,2 3-16 0,-1 1 0 0,-1 1 0 16,-1-1-160-16,-1 3 0 0,0 0 0 0,-3 0 128 16,-1 3-128-16,-1 2 0 0,-2-3 0 0,-1 1 0 15,-2 2-656 1,-3 0-64-16,0 4-16 0,-4-1-10720 0,-1 3-2128 0</inkml:trace>
  <inkml:trace contextRef="#ctx0" brushRef="#br0" timeOffset="2">23896 11536 25791 0,'-1'1'1152'0,"1"-1"224"0,0 0-1104 0,1 1-272 0,1-1 0 0,-1 0 0 0,0-1 1184 0,2 0 176 0,0-1 48 0,3-3 0 0,2 0 128 0,1 1 16 0,0-4 16 0,4 2 0 16,-1-5-576-16,3 1-112 0,1 0-32 0,1-1 0 15,3 0-352-15,1 0-80 0,1 1-16 0,2-1 0 16,1-1-240-16,2-1-160 0,0 0 192 0,1 0-192 16,1-1 128-16,-1-1-128 0,1 1 0 0,-3 0 0 15,-1-3 0-15,-1 1 0 0,1-2-208 0,-2 1 80 16,-2 2-784-16,-2 2-160 0,-2-1-16 0,-3 5-10400 16,0-2-2080-16</inkml:trace>
  <inkml:trace contextRef="#ctx0" brushRef="#br0" timeOffset="3">24878 10770 30399 0,'0'3'1344'0,"0"-3"288"0,0 1-1312 0,0-1-320 0,1 0 0 0,1 0 0 16,-1 1 592-16,0-1 48 0,2 1 16 0,0 2 0 15,0-1 320-15,0 2 64 0,0 1 16 0,-1-1 0 16,1 3-848-16,-1-1-208 0,2 3 0 0,-1 1 0 16,0 1 0-16,0 0 0 0,0 1 0 0,1 1 0 0,0 0 144 0,0 0-16 15,-1-1 0-15,2-1 0 0,-1 0 192 0,2-1 48 16,-1-4 0-16,0 1 0 0,0-2-112 0,1-4 0 16,0-2-16-16,-1 1 0 0,1-5-64 0,1 0-16 15,-1-1 0-15,-1-1 0 0,0 1-160 0,0-3 0 16,-2 1 144-16,1-1-144 0,-1 2 0 0,-1-4 0 15,-1 1 0-15,1 2 0 0,-1 0 0 0,-2 0 0 16,1 2 0-16,0 1 128 0,-2 1-128 0,2 1 0 16,0 3 0-16,0 0 0 0,0 0 0 0,0 2 0 15,2 2 0-15,-2 1 0 0,2-1-144 0,-1 0 144 16,2 0-160-16,-1 1 160 0,1-1 0 0,2 1 0 16,-2-2-128-16,1 0 128 0,1-1 0 0,-1 0 0 15,1 1 0-15,0-3 0 0,-1 0 0 0,3 2 240 0,-1-2-48 0,1 0-16 16,-1 0 80-16,1 0 0 0,0-2 16 0,0 2 0 15,0-2-128-15,0-1-16 0,2 1-128 0,-2-1 192 16,2 0-192-16,-2-2 0 0,2 1 0 0,0-2 0 16,-2-1 0-16,0 0 0 0,1 1 0 0,-2-1 0 15,-1 1 0-15,0-3 0 0,-3 1 0 0,2-1 0 16,0 0 272-16,-2-1-32 0,1-2-16 0,-2 1 0 16,1-4 32-16,0 1 0 0,0-3 0 0,-1-1 0 15,-1 1-256-15,-1-3 128 0,1 1-128 0,-2-2 0 16,-1 2 0-16,2-1 0 0,-2 3-176 0,1 0 176 31,-2 1-576-31,1 1 0 0,0 4 0 0,1 2 0 0,-1 1-1008 0,1 2-192 16,0 1-32-16,1 4-14624 0</inkml:trace>
  <inkml:trace contextRef="#ctx0" brushRef="#br0" timeOffset="4">25480 10478 33167 0,'2'0'2944'16,"0"0"-2352"-16,-1 2-464 0,1-2-128 0,-1 1 832 0,0 1 128 0,2-1 48 0,0 4 0 0,2 0-96 0,1 2-16 0,2 4 0 0,-3 0 0 0,0 2-704 0,-2 2-192 16,1-2 0-16,-1 3 0 0,-1-3-160 0,-1 2-64 15,-1-2-16-15,0 0 0 16,1-2-656-16,-1-1-128 0,0 0-16 0,-1-4-16 16,1-1-800-16,-1-4-176 0,1-1-16 0,-1-1-11616 0</inkml:trace>
  <inkml:trace contextRef="#ctx0" brushRef="#br0" timeOffset="5">25358 10052 40543 0,'-9'1'1792'0,"4"-1"384"0,2 1-1744 0,1 0-432 0,2 2 0 0,0-3 0 15,2 1 0-15,-1 0 0 0,-1 2 0 0,1 1 0 32,2 0-1280-32,-2 0-256 0,3 1-32 0,-1-4-16 0,2 2-3120 15,0-1-624-15,3-2-128 0,-1 0-32 0</inkml:trace>
  <inkml:trace contextRef="#ctx0" brushRef="#br0" timeOffset="6">25546 9833 43311 0,'0'0'1920'0,"0"-1"384"0,0 1-1840 0,0 0-464 0,1 1 0 0,2 1 0 16,0 0-1024-16,4 0-320 0,1 3-48 0,3 4-16 0,3-1 1408 0,0 5 240 0,2 0 64 0,-2 5 16 15,1-1-320-15,-1 5 160 0,-1 0-160 0,1 3 128 16,-2 2-128-16,1 3 0 0,-1 3 0 0,-2 3 0 16,1 1 0-16,-1 0 0 0,1 3 144 0,-2-2-144 15,0 1 0-15,-3-6 0 0,1-2 0 0,-1-3 0 16,2 1-704-1,-2-3-192-15,1-3-64 0,1 0 0 0,-2-9-1904 0,0 1-384 16,0-4-80-16,2-1 0 0</inkml:trace>
  <inkml:trace contextRef="#ctx0" brushRef="#br0" timeOffset="7">25787 9594 35935 0,'0'13'1600'0,"1"-2"320"0,1 2-1536 0,0-2-384 15,2-2 0-15,-1 0 0 0,1-1 0 0,4 8 0 16,3 12 0-16,6 6 0 0,2 6 272 0,2 1-16 15,1-2 0-15,-1 0 0 0,1 0-256 0,-2-4-192 16,-2 1 16-16,0-2 16 0,-1 0-192 0,-2-2-32 0,-3-1-16 0,-1 0 0 31,1-3-336-31,-4-3-64 0,0 1-16 0,-1-3 0 16,-1-1-512-16,0-1-96 0,-1-1-32 0,1-1-11280 0</inkml:trace>
  <inkml:trace contextRef="#ctx0" brushRef="#br0" timeOffset="8">26559 9864 13823 0,'-4'0'1216'0,"1"1"-960"0,3-1-256 0,0 0 0 0,0 0 1936 0,0 0 352 0,0 0 64 0,0-1 16 0,0 1-1152 0,0 0-240 0,3-3-32 0,-3 3-16 0,0 0 224 0,0 0 32 16,0 0 16-16,0 0 0 0,0 0-576 0,0 0-112 15,0 0-32-15,10 20 0 16,-9-13-480-16,0 5 0 0,2 0 0 0,-2 3 0 0,1 2 480 0,0-1 96 15,3 1 32-15,-3 2 0 0,2-2-384 0,0 1-80 16,-1-1-16-16,1-1 0 0,0 0-128 0,1-2 0 16,0 1 0-16,-2-4 128 0,2 0 336 0,-2-5 64 15,0 1 16-15,0-2 0 0,-1 0-352 0,0-5-192 16,-1 0 192-16,-2 0-192 0,-1-2 320 0,0-2-32 16,-1-1-16-16,0-1 0 0,-1 0-272 0,0-4 128 15,-1 1-128-15,0-1 0 0,0-3 0 0,1 0 0 16,-3 0 0-16,1-1 0 0,1 1 0 0,0-3-224 0,0-1 64 15,2 0 16-15,-1-1-48 0,1-1 0 0,2-3 0 0,1 0 0 16,0-2 16-16,3 2 0 0,2 2 0 0,0 0 0 16,3 3 32-16,2 0 0 0,1 3 0 0,2 0 0 15,-1 3 144-15,2 0 0 0,0 4 0 0,1-3 0 16,1 2 304-16,0 3-16 0,0 0 0 0,1 4 0 16,-3 1-48-16,1 0-16 0,-1 3 0 0,-3 0 0 15,1 2-224-15,-2 4 0 0,-1 0 0 0,1 3 0 16,-2 4 0-16,2-1 0 0,0 5 0 0,0-3 0 15,0 2 0-15,-1-1 0 0,1 1 0 0,-1-1 0 16,0 0 0-16,-2-2 0 0,2 1 0 0,-1-5 0 16,-3 1 128-16,-1-2-128 0,1-3 0 0,-2-1 0 15,1-1-1040 1,-3-1-304-16,1-4-64 0,0 2-13840 0</inkml:trace>
  <inkml:trace contextRef="#ctx0" brushRef="#br0" timeOffset="9">27057 9688 15663 0,'-2'0'1392'0,"0"0"-1120"0,2 1-272 0,0-1 0 0,2 0 1376 0,-2 2 224 0,1-1 32 0,-1 1 16 0,1 0-1168 0,0 1-224 0,2 1-64 0,-1 1 0 16,-2 1 416-16,1 2 80 0,-1 0 16 15,0 2 0-15,-1 2-576 0,1 3-128 0,-1 3 0 0,0 0 0 16,-1 3 736-16,1-1 112 0,0 2 32 0,1-1 0 16,2 1-176-16,1-4-48 0,1-1 0 0,1-5 0 15,0 1-656-15,2-3 0 0,3-3 0 0,0 2 0 16,0-7-368-1,2-2-96-15,-1 0-32 0,-1-2 0 0,0-3 128 0,0-1 32 0,-2-3 0 0,1 0 0 16,0-1 464-16,-2-1 80 0,1-1 32 0,-1-3 0 16,0 2-80-16,1-4-16 0,-2 1 0 0,3-1 0 15,-2 0-320-15,1-2-64 0,-1-1-16 0,-1 1 0 0,-1-1-80 16,-1 0-32-16,-2-1 0 0,-2 4 0 0,-1 3 368 16,-3-1 0-16,1 3 0 0,-5 1 0 0,0 3 0 15,-4 3 0-15,0-1 0 0,-2 6 0 0,1 0 0 0,-3 4 0 16,0 3 0-16,-2 0 0 0,1 4 240 0,-1-3 64 15,-1 2 16-15,2 0 0 0,3-2 48 0,-1-1 16 16,0 2 0-16,2-2 0 0,-1 2-384 0,3-6 0 16,1 5 0-16,1-6-128 15,3 2-1936-15,1-2-384 0</inkml:trace>
  <inkml:trace contextRef="#ctx0" brushRef="#br0" timeOffset="10">27381 9313 21183 0,'0'0'944'0,"0"0"192"16,-1 2-912-16,1-2-224 0,0 1 0 0,1 1 0 0,0-2 960 0,0 3 128 0,2 1 48 0,-1 2 0 0,2 0 784 0,1 4 144 0,1 2 48 0,2-1 0 0,0 3-1024 0,0 1-192 16,0-2-32-16,2 2-16 0,0 1-272 0,0 2-64 15,1-1-16-15,0 3 0 0,3 1-320 0,-3 1-176 16,1 0 192-16,0 0-192 0,-1 2 0 0,-1 1 0 15,1 1 0-15,-1-4 0 0,-1 1 0 0,0 0-176 16,1-5 0-16,-3 3 0 16,1-3-1280-16,-2-5-256 0,-1 2-48 0,-1-4-16 15,-2-3-1488-15,-2 1-320 0</inkml:trace>
  <inkml:trace contextRef="#ctx0" brushRef="#br0" timeOffset="11">27322 9583 26719 0,'2'-5'2368'0,"1"1"-1888"0,0-1-480 0,1 0 0 15,0 2 2384-15,-1-1 384 0,2 0 80 0,4-3 16 16,3-3-2112-16,6-6-432 0,4-4-64 0,-1-2-32 15,-1 2-32-15,0 0 0 0,-3 3 0 0,0 0 0 32,-1 2-1456-32,-2 1-288 0,-1 3-64 0,0 0-13872 0</inkml:trace>
  <inkml:trace contextRef="#ctx0" brushRef="#br0" timeOffset="12">28060 9368 21183 0,'1'0'1888'0,"0"0"-1504"0,1-1-384 0,-1 1 0 0,1-2 0 0,1 1-208 0,-1 1 16 0,4-4 16 0,2 3 992 0,-1-5 192 15,2 0 32-15,0 1 16 0,-2-1 128 0,0 0 32 16,0-3 0-16,-3 1 0 0,1 2-864 0,-2-2-160 16,-1 0-48-16,1 2 0 0,-2 0 16 0,-1-3 0 15,1 4 0-15,-1-1 0 0,0 0 304 0,0 0 64 0,0-2 16 0,-1 2 0 16,1-1-352-16,-1 0-192 0,0 3 192 0,-1-3-192 16,0 4 128-16,-2-2-128 0,-1 0 0 0,-1 3 0 15,-3-2 272-15,1 4-48 0,-3-3-16 0,-1 2 0 16,1 2-208-16,-2 2 0 0,-1-2 0 0,1 4 0 15,-1 1-288-15,0 1-48 0,2 2-16 0,1 2 0 32,0 3-48-32,0 1-16 0,1-1 0 0,0 1 0 0,4 1 416 0,1 2 192 0,1-2 0 0,2 1-16 15,0 0 832-15,1 1 160 0,2-2 48 0,2 1 0 16,-2 0-576-16,1 1-96 0,2-2-32 0,1-1 0 16,1 1-512-16,2-2 0 0,3 0 0 0,0 1 0 0,3-4 0 15,0 1 0-15,2-3 0 0,-1 0-144 0,-1-2-16 16,1-1 0-16,2 1 0 0,-1-3 0 15,0 0-496-15,0-3-112 16,0 1 0-16,0-4-16 0,-1 0-464 0,0-3-96 0,-1 0 0 0,-1 0-16 16,0-2-368-16,-1 0-80 0,-1-1-16 0,-1 0-8992 15</inkml:trace>
  <inkml:trace contextRef="#ctx0" brushRef="#br0" timeOffset="13">28536 9077 18431 0,'-5'-2'816'0,"0"-1"160"0,1 1-784 0,1 2-192 0,0 0 0 0,1 0 0 0,-1 1 640 0,-1 0 96 0,-3 2 16 0,-3-2 0 0,-1 4 464 0,-3 0 80 0,2 2 32 0,0 1 0 0,1 0-832 0,1 4-176 15,1-1-16-15,2 1-16 0,0 4-160 0,1 0-128 16,3-1 192-16,-1 2-192 0,0 3 640 0,2-3 32 16,-1 1 0-16,1 0 0 0,0 0 224 0,2-2 64 15,2 0 0-15,0 0 0 0,1-4-512 0,2-3-80 16,0 1-32-16,1-4 0 0,0 0-336 0,1-2 0 16,1-3 0-16,0-1 0 0,0-1-368 0,0-3 16 15,2 2 0-15,-1-5 0 0,-2 1 96 0,2-1 32 16,0-2 0-16,-2 1 0 0,1-1 224 0,-1-2 240 15,-1-2-48-15,-1 2-16 0,-1-2-32 0,-2 0 0 16,1 2 0-16,-2-1 0 0,-1-1-144 0,0 1 0 16,-2 1 0-16,-1 0 0 0,-1-3 224 0,1 3 16 15,-1 2 0-15,0 1 0 0,1 4 80 0,-1-1 0 16,1 5 16-16,0 0 0 0,0 0-16 0,1 5 0 0,0-2 0 0,1 0 0 16,1 3-320-16,-1 1 0 0,2 0 0 15,0 2 0-15,2-1 320 0,-2 2 160 0,3 0 32 0,-2 1 0 16,2-3 96-16,1 3 32 0,1 1 0 0,2 1 0 15,1 0-384-15,0 1-80 0,2-2-16 0,-1-2 0 16,1 0-160-16,2-1 0 0,1-1 0 0,-1-2 0 16,0-1-128-16,1 0-64 0,0 1-16 0,-2-3 0 15,-1 1-1392 1,-1-2-288-16,-3 1-48 0,1-2-16 0,-3 0-432 16,-1-1-96-16,-1-1-16 0,-2 0-9792 0</inkml:trace>
  <inkml:trace contextRef="#ctx0" brushRef="#br0" timeOffset="14">28671 8668 35007 0,'-2'5'1552'0,"0"-1"320"0,1-1-1488 0,1 0-384 0,1-1 0 0,0 1 0 0,2-1 464 0,-1 3 32 0,3 3 0 0,3 3 0 0,0 4 144 0,3-2 48 15,2 4 0-15,0 3 0 0,1-2-480 0,-1 4-80 0,1-2-128 0,0 1 176 16,-2 1-176-16,-1 1 0 0,0 0 0 0,-2-1 0 16,0 0 0-16,-1 0 208 15,1-1-48-15,-2 4-16 0,1-1-144 0,0-2 128 0,0 0-128 0,-1-2 128 16,1 1-128-16,0-4 0 15,1 1-160-15,0-2 160 16,-2-4-896-16,2-2-64 0,-3 1-32 0,0-5 0 16,0-2-1312-16,-2 0-272 0,1-3-48 0,-3-2-10944 0</inkml:trace>
  <inkml:trace contextRef="#ctx0" brushRef="#br0" timeOffset="15">28458 9119 22111 0,'4'-2'1968'0,"-1"-1"-1584"0,2-3-384 0,2 1 0 0,0-1 4384 0,0-1 800 16,5-2 144-16,5-3 48 0,10-13-3936 0,14-7-784 16,11-13-144-16,7-1-48 0,-1-2-320 0,0 1-144 15,-1 0 128-15,-1 1-128 16,0 2-560-16,-2 1-192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4:37.77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32427 9154 6447 0,'-3'0'576'0,"-1"0"-576"0,0 0 0 0,2-3 0 0,-1 3 3328 0,2 0 576 0,0 0 96 0,-3 0 32 0,-1 0-2848 0,-2-1-560 0,-4 0-112 0,-1 1-32 32,1 0-768-32,-1-1-160 0,-2 1-16 0,1-3-16 15,0 3-928-15,0 0-176 0,-1-1-32 0,-1 1-16 16,2 0 608-16,-2 0 112 0,-1 0 16 0,0 0 16 0,-2 0 1296 0,0 0 256 0,-1 1 48 0,-2 2 16 16,0-2 384-16,-1-1 80 0,-1 0 16 0,-1 2 0 15,1 1-96-15,-1 1-16 0,-1-2 0 0,1 1 0 16,-4-1-400-16,1 1-96 0,-2 0-16 0,-2-2 0 15,1 3-432-15,-1-3-160 0,1 2 0 0,-1-1 144 0,2 0-144 16,-1-1 0-16,0-1 0 0,2 0 0 0,-1-1 480 0,1-1 112 16,-2 0 32-16,2-1 0 0,-2 2-48 0,2-4-16 15,-2 0 0-15,0 0 0 0,1 0-240 0,-1-1-64 16,0 0 0-16,2 0 0 0,0 1 256 0,-1 1 64 16,-1-2 0-16,1 4 0 0,-1 0-352 0,0-1-64 15,-1 1-16-15,2 0 0 0,-2-1 112 0,0 3 32 16,1 0 0-16,-1 2 0 0,2-2-96 0,-2 3 0 15,-1-1-16-15,1 1 0 0,1 0-176 0,-1 0 0 16,0 1 0-16,0 0 0 0,0 1 0 0,-1 0 0 16,0-3 0-16,1 2 128 0,0-3-128 0,2 0 0 15,-1-1 0-15,0-1 128 0,3 0 256 0,-1 1 64 16,0-1 0-16,2-3 0 0,2 3-128 0,0-2 0 16,1 2-16-16,-1-1 0 0,2 2-304 0,1-3 0 0,1 2 128 15,0 0-128-15,2-2 0 0,-1 1 0 0,1 0 0 16,0 2 0-16,2-2 128 0,0 0-128 0,0 0 0 0,1-1 0 15,3 1 192-15,-2-1 0 0,1 1-16 0,-1-1 0 16,1 1-176-16,-1 1 0 0,2-2 0 0,-2 0 128 16,2-2 0-16,-1 1-128 0,2-1 192 0,0 2-64 15,0-2 32-15,1 1 0 0,1-1 0 0,1 3 0 16,0-3-160-16,2 1 128 0,0 2-128 0,0 0 128 16,0 0-128-16,-1 1 128 0,2-1-128 0,0 2 128 15,1-2-128-15,-1 2 0 0,1-1 0 0,-1 1 0 16,1-2-192-16,0 2 48 0,1-1 0 0,0 1 0 15,1 0 144-15,-1 0 0 0,1 0-144 0,-1 0 144 0,2 0 0 16,0 0 0-16,0 0 0 0,-2 0 0 0,2 0 0 16,1 0 0-16,-1 1 0 0,1 1 0 15,0-1 160-15,0 1 0 0,0-2 0 0,0 0 0 0,0 0-160 0,0 0 160 16,0 0-160-16,0 0 160 0,0 0-160 0,0 0 0 16,0 0 144-16,0 0-144 0,0 0 0 0,0 0 128 15,0 0-128-15,0 0 0 0,12 18 0 0,-12-16 0 16,0 3 0-16,0-1 0 0,0 2 0 0,-1 0 0 15,1 0 0-15,-1 1 128 0,1-1-128 0,0 2 0 16,-2 0 0-16,2-1 0 0,0 2 0 0,0 1 144 16,0-3-144-16,0 3 160 0,2-3-160 0,-1 3 192 15,0 1-192-15,0 1 192 0,1 0-192 0,0 0 0 16,-1 2 144-16,2 0-144 0,-1-1 160 0,1 2-32 16,0-3-128-16,0 4 192 0,1-3-32 0,-1 0-16 0,2 2 0 15,-2-1 0-15,0 2 0 0,0 0 0 0,-1 0 0 16,0 3 0-16,-1-1-144 0,-1 2 192 0,1 2-192 15,0 3 192-15,-1 1-192 0,0 2 192 0,2 1-192 16,-1 0 192-16,0 2-192 0,2 0 0 0,0 3 144 16,0-3-144-16,2 1 128 0,-2-3-128 0,2 4 128 15,0-5-128-15,-1 0 176 0,1 1-48 0,-1 2 0 0,1-1 0 16,-2 0-128-16,1 0 0 0,0 2 144 0,-2 3-144 16,1-2 0-16,-1 2 0 0,1 2 0 0,-2 0 0 15,0-1 0-15,0 1 0 0,-1-1 0 0,0 2 0 16,-1 2 0-16,1-1 0 0,-1 2 0 0,0-1 0 15,2-3 0-15,-1-1 0 0,0 0 0 0,2-3 0 16,1 0 208-16,0-3 32 0,2-2 0 0,0 0 0 16,-1-5 16-16,1-1 0 0,0 3 0 0,-1-1 0 0,1 0-128 0,-2 0-128 15,1 1 176-15,0 2-176 0,-1 1 0 0,0 3 0 16,-1 5 0-16,0 0 0 0,-1 3 0 0,-2 4 0 16,1 0 0-16,-2 1 0 0,1 2 0 0,0-1 0 15,0 0-192-15,-1-4 192 0,4 1-176 0,-2-2 176 16,2-2-192-16,-1-3 192 0,3-3 0 0,-1-2 0 15,-1-3 0-15,2-4 0 0,-1 0 272 0,0-1 16 16,1 0 0-16,-1-2 0 0,0 1-128 0,-1 1-32 16,1-2 0-16,-1 2 0 0,0 2-128 0,0 0 0 15,-1 2 0-15,0 3 0 0,2-1 0 0,-2 3 0 16,2 0 0-16,-2 2 0 0,1 2 0 0,1 0 0 16,1-1 0-16,-2 3 0 0,2-2 0 0,-1-2 0 15,2 1 0-15,-1-5 0 0,1 0 0 0,0-1 0 0,0 0 0 16,1 0 0-16,-1 0 0 0,0-2 192 0,1 2-64 15,-1-1 0-15,0 0-128 0,-2-2 128 0,0 2-128 0,0-2 128 16,-1 1-128-16,-2 2 128 0,0 1-128 0,-1-1 128 16,0 3-128-16,-3 2 0 0,0 3 0 0,-1 1 0 15,0 3 0-15,0-3 0 0,2 1 0 0,-2-3 0 16,0-2 0-16,1-1 0 0,0-2-128 0,2 0 128 16,0-3 0-16,-1 0 0 0,2 2 0 0,-2 2 0 15,2 1 0-15,0 2 0 0,0 5 0 0,-1-2 0 16,2 0 0-16,-1 0 0 0,0 0 0 0,0-1 0 15,-1 1 0-15,1-1 0 0,-3-1 176 0,2-1-176 16,-2 0 272-16,1-2-32 0,-2 2-16 0,1-3 0 0,-1 0-96 16,1 1-128-16,1-1 176 0,-1-2-176 15,0-1 240-15,0 1-64 0,1 0-16 0,0 0 0 0,0-1-160 16,-1 4 128-16,1-1-128 0,0 1 128 0,-2-1-128 0,1 1 0 16,-1 2 0-16,1 0 0 0,-1 0 0 0,2 0 128 15,0 2-128-15,0-1 128 0,-1 0-128 0,0-2 0 16,-1-1 0-16,0-1-176 0,-1 1 176 0,0 0 0 15,0 0 0-15,-1 1 128 0,1 0-128 0,1 0 0 16,-1 2 128-16,0-2-128 0,1 2 0 0,-1-2 0 16,1 2 0-16,-1-5 0 0,0-1 176 0,1 0-48 15,0-2 0-15,0 0 0 0,0-2 96 0,1-2 16 16,0 2 0-16,1-4 0 0,0 4-240 0,2-5 0 16,-2 2 0-16,1 0 0 0,-1 0 0 0,1 1 0 0,-2 1 0 15,1 0 0-15,-1 1 0 0,0-2 144 16,-1 4-144-16,0-3 128 0,2-1-128 0,-2 0 0 0,0-1 0 15,0 0-176-15,1-2 176 0,0 1 192 0,2-1-32 0,-2 0-16 16,2-3-144-16,0 0 192 0,2 2-192 16,-1-2 192-16,1 3-192 0,1-3 0 0,2 0 0 15,-2 1 0-15,3-2 0 0,-2 1-176 0,1-2 48 0,0 0 0 16,1 1-16-16,0-1 0 0,0 0 0 0,-2-2 0 16,2 2 144-16,-2-3-208 0,1 1 80 0,-2-2 128 15,1-1 0-15,0 0 0 0,-2 1 0 0,0-4 0 16,0 1 192-16,0-1-32 0,-2 0-16 0,2 1 0 15,-1-2-144-15,0 1 192 0,0 0-192 0,0-2 192 16,-1-3-64-16,1 3-128 0,0 0 192 0,0 0-64 16,-1-3-128-16,1 2 192 0,1 1-192 0,0-2 192 15,0 0-192-15,1-2 0 0,1 1 0 0,-1-2 0 0,0 0 0 16,2-2 0-16,-2 1 0 0,1-1 0 0,1 1 192 0,-3 1-32 16,0 0-16-16,0 0 0 0,0 0 16 0,0 0 0 15,0 0 0-15,0 0 0 0,0 0-160 0,8-19 0 16,-8 19 0-16,0 0 0 0,0 0 0 15,0 0 0-15,0 0 0 0,0 0 0 0,2-2-176 0,-1 0 48 16,1 1 0-16,1 0 0 0,-1-3 128 0,-2 4-160 16,0 0 160-16,0 0-160 0,18-17 160 0,-12 12 0 15,0 0 128-15,0 2-128 0,2-3 0 0,-1 3 0 16,2 0 0-16,-1 1 0 0,2-1 0 0,0 3 0 16,1 0-192-16,-1 1 64 0,0 1-112 0,1 0-16 15,0 1 0-15,2 0 0 0,-2-2 112 0,1 2 16 16,0-1 0-16,2-2 0 0,0 2 128 0,-1-2 0 15,2-2 0-15,1 0 0 0,0-1 0 0,2-1 0 16,1 1 0-16,1-4 128 0,2 3-128 0,2-1 0 0,1-1 128 0,-1 0-128 16,2 1 0-16,4 0 0 0,1 0 0 0,1 0 0 15,1 2 0-15,0 0 0 0,-3 0 0 0,4 1 0 16,1-1-208-16,-1 1-16 0,2-2 0 0,0-1 0 16,-2 0 224-16,1 0 0 0,0-1 0 0,-2 1 0 15,-1 0 0-15,0 0 0 0,-1 1 0 0,0 0 0 16,-2-1 0-16,-1 1 0 0,-1 1 0 0,2 2 0 15,0-1 0-15,1-1 0 0,2-1 0 0,0 2 0 16,3-2 0-16,0 3 0 0,-1-3 0 0,1 2 0 16,1-2 0-16,0 2 0 0,-1-3 0 0,0 1-144 15,-3 2 144-15,0-3 0 0,2 0 0 0,0 0 0 16,1 0 0-16,0-1 0 0,-2 1 0 0,-1 0 0 0,-2 1 0 0,-2 0-160 16,2 2 160-16,-2-2-208 0,1 3 64 0,-3-2 16 15,-1 1 0-15,-1 1 0 0,-1-2 128 0,-2 1 0 16,0-1 0-16,-2 2 0 0,1-1 0 0,0-1 0 15,1 1 0-15,1 0 0 0,-1 2 0 0,0 0 0 16,2 0 0-16,-1 0 0 0,-1 0-176 0,0 0 176 16,-1 0-208-16,-1 0 80 0,1 0 0 0,-2 2 0 15,0-2 0-15,-1 0 0 0,-1 0 128 0,-1 0 0 16,0 0 0-16,-3 0 0 0,1 0 0 0,-1 1 0 16,-1-1 0-16,-2 0 0 0,1 1 0 0,-1-1 128 15,-2 3-128-15,0-3 128 0,1 0-128 0,-1 1 128 16,1 0-128-16,-1-1 128 0,0 1-128 0,1-1 0 15,-1 3 0-15,1-3 0 0,-1 0 0 0,1 0 0 16,0 1 0-16,0-1 128 0,-1 1-128 0,1 2 0 16,-1-3 0-16,-1 1 0 0,2-1 0 0,-2 1 0 0,-1-1 0 15,0 0-128-15,0 0 128 0,-2-1 0 0,2 1 0 0,-2-1 0 16,0 1 0-16,1 0 128 0,0-3-128 0,0 2 176 16,-2 0-32-16,2 1 0 0,-1 0 0 0,1-3 0 15,-1 1-144-15,0 1 0 0,0-2 0 0,0 1 0 16,0-2 0-16,1-1 0 0,-2-1 0 0,2 0 0 15,-2 1 0-15,1-2 0 0,-1 1 0 0,1 0 0 16,-2-1 176-16,1 2-48 0,0-4-128 0,-1 2 192 16,-1 0-192-16,1 1-128 0,0-4 128 0,-1 1-208 15,2 0 208-15,-1-4 0 0,-1-1 0 0,0-2 0 16,0-2 160-16,0-2 80 0,0-2 16 0,0 0 0 16,0-4-128-16,1-2 0 0,-1-2-128 0,0-4 192 0,1-1-32 0,1-4-16 15,-1-2 0-15,0-2 0 0,0 0-144 0,-1-3 0 16,0 3 0-16,0-4 0 0,-1-1 0 15,0-6 0-15,-2-1 0 0,0-3 0 0,-1-4 0 16,-1 0 0-16,0 0-192 0,1 0 192 0,-1 2-240 16,2-2 80-16,-1-1 16 0,0-1 0 0,2 3-112 0,2 2 0 15,-1 2-16-15,1 0 0 0,0 4 112 0,0-2 32 16,0 1 0-16,1-3 0 0,-1-2 128 0,0-1 0 16,1 1 0-16,0-2 0 0,0 4 0 0,1-3 0 15,-1 2 0-15,-1-5 0 0,1-4-128 0,0 0 0 16,1-1 0-16,0 3 0 0,-1-1 0 0,1 2 0 15,-1-3 0-15,1 0 0 0,1-1-112 0,1 3-16 16,0 2 0-16,0 3 0 0,0 3 112 0,0 0 16 0,-2-1 0 0,1 0 0 16,-1 1 128-16,0-2 176 0,1 2-48 0,-2 0 0 15,2 4-128-15,-1 1 0 0,-1 0-192 0,1 1 192 16,-1 3-128-16,0 0 128 0,-1-3 0 0,-1 1 0 16,1 5 0-16,0-1 0 0,-1 2 0 0,2-1 0 15,0 2-224-15,2 0 80 0,0-3 16 16,2-1 0-16,1-1 128 0,1 0 0 0,0 2 0 15,0 1 0-15,1 7-128 0,-1-2 0 0,1 6 0 0,-3 0 0 16,1 3 0-16,-2 1 0 0,-1 1 0 0,0 1 0 16,-2 2 304-16,-1-3 64 0,0 1 16 0,-1-1 0 15,-1 2-32-15,0 0 0 0,-2 0 0 0,-1 1 0 16,2-3-224-16,-1 1 0 0,-1 1 0 0,0-3 0 0,1 2 0 16,-1-5 0-16,2 2 0 0,-1-2 0 0,0 0 0 0,1-2 0 15,0 0 0-15,1-2 0 0,0 6 0 0,1-1 0 16,0 4 128-16,1-2-128 0,-1 4 0 0,-1 3 0 15,0 0 0-15,-1 4 0 0,1-2 0 0,-1 2 0 16,0-1 0-16,-1 2 0 0,0 0 0 0,1 0 0 16,0-2 0-16,-1 0 144 0,2 1-144 0,0-1 192 15,-1 0-192-15,1-1 192 0,0 0-64 0,1 2 0 16,0-3 0-16,1 0 0 0,-1 1-128 0,-1 1 0 16,1 0 0-16,-1 2 0 0,0 2 0 0,0 0 0 15,0 1 0-15,-1 1 0 0,1 1 128 0,-2 0 0 16,1 0 0-16,1 0 0 0,-1 1-128 0,1-1 0 15,1 0 0-15,-1 0 0 0,1 0 0 0,-1 2 0 16,1-2 0-16,-2 0 0 0,1-2 0 0,-2 1 0 0,1 1 0 16,-2 0 0-16,2 0 0 0,-2-1 0 15,0-1 0-15,0 2 0 0,1 0 0 0,-1-1 0 0,0 0 0 0,0 0 0 16,2 2 0-16,-2-2 0 0,2 0-144 0,0 1 144 16,0 2 0-16,1 0 0 0,0 1 0 0,0 1 0 15,1 1 0-15,-2-1 0 0,2 3 0 0,-2-3 0 16,1 3 0-16,1 0 0 0,-2 1 0 0,1-1 0 15,1 1 0-15,-2-1 0 0,1 1 0 0,-1 0 0 16,2 1 0-16,-2-1 0 0,2-1 0 0,-1 1 0 16,-1-1 0-16,2 1 0 0,-1-4 0 0,0 3 0 15,1-2 0-15,0 0 0 0,0-1 0 0,1 1 0 16,0-1 0-16,1 0 0 0,0 2 0 0,0-1 0 0,2-2 0 16,-1 3 0-16,1-2 0 0,-2 2 0 0,1 1 0 15,0 1 0-15,0-1 0 0,-1-1 0 16,1 3 0-16,-2-1 0 0,1 1 0 0,-1 1 0 0,0 0 0 0,0 0 0 15,0 1-128-15,0-1 128 0,0 2 0 0,-1-3 0 16,1 3-128-16,0-4 128 0,0 4-304 16,1-4 0-16,-1 1 0 0,0 2 0 0,1-3 48 0,0 1 16 15,-1-1 0-15,2 1 0 0,-2 0 96 0,1-3 16 16,-1 1 0-16,0 1 0 0,0-1-112 0,0 1-16 16,0 0 0-16,-1 0 0 15,-1 0-320-15,1-1-80 0,0 1-16 0,-2 0-19264 0</inkml:trace>
  <inkml:trace contextRef="#ctx0" brushRef="#br0" timeOffset="2">33037 12864 27647 0,'0'0'2448'0,"0"0"-1952"0,0 0-496 0,0-3 0 0,1 2 1344 0,0 0 160 0,1-2 32 0,-1 0 16 0,1-2-544 0,1-4-112 0,-1 0-32 0,1-2 0 16,-1-1-288-16,-1-2-64 0,1 1-16 0,-2-3 0 0,-2-2 160 0,0 0 48 16,0-2 0-16,-1 0 0 15,1-2-272-15,-2 0-48 0,1-2-16 0,0 1 0 16,0-3-16-16,1 1 0 0,1-2 0 0,-1-2 0 0,4 0-176 0,0 0-48 16,2 1 0-1,1-1 0-15,1 1-128 0,2-1 0 0,4-2 0 0,-1 5 0 0,1 1 0 0,0 1 0 16,2 1 0-16,-2 1 0 0,2 3 0 0,-3 3 0 15,0 0 0-15,-1 3 0 0,-2 2 0 0,-1 1 0 16,-1 3 0-16,0 1 128 0,-2-1-128 0,0 5 192 16,-2 1-192-16,0 1 192 0,-1 1-16 0,0 4 0 15,-2 1 0-15,1 3 0 0,-1 3-176 0,-1 2 160 16,1 3-160-16,0 3 160 0,0 2-160 0,1 6 0 16,-2 3 0-16,1 3 0 0,1-1 0 0,0 2 0 15,1-1 0-15,1-1 0 0,0-3-192 0,2 1 192 0,-1-2-192 16,2-1 192-16,-1-2-192 0,1 0 192 0,0 0-160 0,0 0 160 15,0-2-208-15,1-1 48 0,0 1 16 0,2-2 0 16,-1-2 0-16,1-2 0 0,0-2 0 0,0 0 0 16,2-4 144-16,-2-5 0 0,3-1 0 0,-1-2 0 15,-1-2 0-15,-1-2 0 0,1-2 0 0,-1-1 0 16,0-2 176-16,1-2-48 0,0 0 0 0,-1-5 0 16,0 1 64-16,-1-1 16 0,0-4 0 0,0-1 0 15,-1-1 48-15,-1-2 16 0,0-2 0 0,-2-1 0 16,1-2 96-16,-3-5 16 0,2-6 0 0,-3-3 0 15,0-3-112-15,0-3-16 0,-1-2 0 0,-2-3 0 16,2-1-256-16,0 1 0 0,1 3 0 0,-2 4 0 16,2 5 0-16,0 2 0 0,-1 1-160 0,1 4 160 15,-1 1-496-15,1 4 32 0,-1 3 0 16,1 6 0-16,-2 0-432 0,1 3-64 0,0 2-32 16</inkml:trace>
  <inkml:trace contextRef="#ctx0" brushRef="#br0" timeOffset="4">29803 9871 3679 0,'3'-1'320'0,"-2"1"-320"0,0 0 0 0,-1 0 0 0,0 0 640 0,0 0 64 0,2 0 16 0,-1-3 0 0,0 3 864 0,0-1 160 0,-1 0 48 0,0 1 0 0,0 0-400 0,0 0-80 16,0 0-16-16,0 0 0 0,0 0-656 0,0 0-128 15,0 0-16-15,0 0-16 0,0 0 544 0,20-9 96 16,-15 8 32-16,1 0 0 0,0 0 352 0,1 1 80 16,1 0 16-16,1-3 0 0,-1 3-576 0,2 0-128 15,3 3 0-15,2-3-16 0,2 1-560 0,3 0-96 16,3 3-32-16,3-3 0 0,5 3 96 0,2-1 16 16,6 2 0-16,2-1 0 0,3 1 16 0,4-2 16 15,3 0 0-15,1-3 0 0,2-2-128 0,7-1-16 16,5 2-16-16,2-3 0 0,2 3-176 0,0-3 0 15,2 2 0-15,0-3 128 0,0 1 0 0,1-1-128 0,3 3 192 16,1 1-64-16,1 1 240 0,0-3 32 0,-2 1 16 0,0 2 0 31,-1-3-896-31,2 3-176 0,1 3-48 0,-4-3 0 16,-2 0-2208-16,-4 0-448 0,-1-3-96 0,-4 6-4912 0,-4-3-976 0</inkml:trace>
  <inkml:trace contextRef="#ctx0" brushRef="#br0" timeOffset="5">29844 10564 32255 0,'-4'-2'2864'0,"3"0"-2288"0,2 2-576 0,1-1 0 0,1-1 640 0,0 2 0 0,1-3 16 0,2 0 0 16,4-2-240-16,3-1-48 0,6 1-16 0,3-3 0 0,2 1-352 0,2 1 144 16,1 1-144-16,2 3 0 0,1-3 336 0,1 4-32 15,2-2-16-15,2 3 0 0,2 0 416 0,3 3 96 16,-1-3 16-16,7 1 0 0,3-1-352 0,8 1-64 16,5 0-16-16,2-1 0 15,1 3-176-15,0-6-32 0,3 2-16 0,4-1 0 0,5-2-160 0,3-1 192 16,0 0-192-16,1 1 192 0,-1-1-192 0,2-1 0 15,3-3 0-15,3 1 128 0,-3-2-128 0,2 2-176 16,1-1 48-16,1-3 0 0,1-2-144 0,0 0-32 16,-1 2 0-16,-2 1 0 0,-4 1-16 0,-3 2 0 15,-1-3 0-15,-2 5 0 16,-7 1-320-16,-5 1-64 0,-5 5 0 0</inkml:trace>
  <inkml:trace contextRef="#ctx0" brushRef="#br0" timeOffset="6">29805 11381 39615 0,'0'0'3520'0,"1"0"-2816"0,0 1-560 0,0 0-144 0,2-1 240 0,0 0 16 0,2 2 0 0,4 0 0 0,3-1 0 0,6 1 0 16,3-2 0-16,5 0 0 0,3 0 48 0,7-2 16 15,5 1 0-15,6-1 0 0,6 0-64 0,5 0-16 16,5 0 0-16,7-1 0 0,4-3 96 0,4 2 32 15,5 2 0-15,1-1 0 0,2 3-368 0,1-2 144 0,-2-2-144 16,3-1 0-16,3 3 0 0,2-3-352 0,1 3 48 0,1-2 16 31,1-1-272-31,-1 0-48 0,-4 2-16 0,-2-1 0 16,-1 4-752-16,-3-1-160 0,0 1-16 0,-8 1-15408 0</inkml:trace>
  <inkml:trace contextRef="#ctx0" brushRef="#br0" timeOffset="7">30159 12176 43311 0,'20'-5'3840'0,"0"0"-3072"0,-3 4-608 0,-2-1-160 0,1 0 0 0,10 1 0 0,20-5-192 0,26-3 192 0,28 1-224 0,15-4 80 0,5 1 16 0,-4 5 0 16,0-1-144-16,-4 1-32 0,-5 2 0 0,-5-1 0 15,-7 1 0-15,-2 2 0 0,-3-2 0 0,-1 3 0 16,-3-4 512-16,-2 1 112 0,-7 2 0 0,2 0 16 16,3-3 112-16,-1 2 32 0,0 0 0 0,-4-2 0 0,-5-1-480 15,0 2 0-15,0-1 0 0,-2 3-160 16,-2-2-352-16,-3 2-80 0,-2 2-16 0</inkml:trace>
  <inkml:trace contextRef="#ctx0" brushRef="#br0" timeOffset="8">33355 12054 6415 0,'67'12'576'0,"-53"-9"-576"15,-9-2 0-15,-5-1 0 0,0 0 128 0,5 2-128 16,3 2 0-16,3 1 0 0,2 5 160 0,0-3-160 16,-3 3 192-16,-5-4-64 0</inkml:trace>
  <inkml:trace contextRef="#ctx0" brushRef="#br0" timeOffset="9">30132 13157 41471 0,'-20'0'1840'0,"6"-1"368"0,-1-1-1760 0,6 2-448 15,4 0 0-15,4 0 0 16,0-1-640-16,-4-3-224 0,-3 3-32 0,0-4-16 15,-1 1-816-15,5 0-144 0,4 0-48 0,4 0 0 16,5 3 928-16,3-2 176 0,5 3 48 0,6 0 0 0,5 3 2368 0,5-2 496 16,10 3 80-16,6-4 32 0,3 2-528 0,7 0-96 15,11 0-32-15,5-4 0 0,5-2-704 0,4-1-144 16,4-4-16-16,1 1-16 0,0-2-480 0,4-3-192 16,7 1 176-16,0 1-176 0,-1-3 176 0,4 1-176 15,3 1 192-15,-1 1-192 0,0 4 0 0,1-2-256 16,-4 3 32-16,-2 4 0 15,-3-2-224-15,-7 4-64 0,-5 1 0 0,-4 2-12288 0,-5-2-2480 16</inkml:trace>
  <inkml:trace contextRef="#ctx0" brushRef="#br0" timeOffset="10">29906 13922 43311 0,'10'-1'3840'0,"1"-1"-3072"0,0 0-608 0,2 1-160 0,1 0 320 0,9-2 48 0,14 1 0 0,22-4 0 16,25-5-368-16,20-3 0 0,16-1 0 0,4-1 128 16,-2 4-128-16,0-2 0 0,-5-1 0 0,-5 2-128 15,1 3-80-15,-7-1-16 0,-2-1 0 0,-4 1 0 16,-1 1 224-16,-3 1 0 0,-2 1 0 0,-6 2 0 16,-9 1 160-16,2-1 80 0,2 1 16 0,-3-1 0 15,-1 0-32-15,-5-1 0 0,-3 2 0 0,-3 2 0 31,-3-2-672-31,-3 3-128 0,-5 0-16 0,-6 2-16 0,-5-2-560 16,-8 2-112-16,-4 2-32 0</inkml:trace>
  <inkml:trace contextRef="#ctx0" brushRef="#br0" timeOffset="11">30040 14616 39615 0,'12'-3'3520'0,"0"0"-2816"0,-1 2-560 0,-2-2-144 0,0 3-192 0,2-2-64 0,10-2 0 0,15 0-16 15,11-4 688-15,8 0 144 0,5 2 16 0,-1-4 16 16,0 3-80-16,3-3-32 0,3 1 0 0,0 0 0 16,3 0 128-16,4 1 32 0,1-4 0 0,6 1 0 15,5-1-48-15,4-1 0 0,1 2 0 0,-3 1 0 16,-4-4-272-16,5 1-48 0,3-2-16 0,0 2 0 0,-2 2-256 16,-5 0-144-16,-5-1 16 0,-2-1 0 15,0 2-624-15,-3 3-112 0,-7 0-32 16,-2 3 0-16,-6 3-528 0,-5-1-112 0</inkml:trace>
  <inkml:trace contextRef="#ctx0" brushRef="#br0" timeOffset="12">29932 15103 41471 0,'5'5'1840'0,"-3"-5"368"0,1 1-1760 0,-1 1-448 0,1-2 0 0,-1 0 0 0,2 1 320 0,3-1-32 0,5 2 0 0,5-2 0 0,6 0-64 0,7-2-16 0,5 1 0 0,4-2 0 0,4-2-80 0,6 0 0 16,3-1-128-16,6 0 192 0,5-3 32 15,7 1 0-15,7-4 0 0,5 0 0 16,3-4 32-16,0 1 16 0,-3 2 0 0,1-5 0 0,2 2-80 0,2 0-32 16,-1 2 0-16,-3-2 0 0,-6 2-160 0,1-1 0 15,3 0 0-15,1 3-176 0,-2-1 176 0,-1 2-128 16,-3 0 128-16,-5 0-128 16,1 0-320-16,-4 1-48 0,-2 4-16 0,-4 1 0 15,-7 3-320-15,-3 1-80 0,-5 1-16 0,-6 0 0 16,-4 1-1440-16,-4 4-272 0</inkml:trace>
  <inkml:trace contextRef="#ctx0" brushRef="#br0" timeOffset="13">30224 15655 28559 0,'-5'5'2544'0,"-1"-4"-2032"0,2 0-512 0,1-1 0 0,2 3 448 0,0-3 0 0,-3 1 0 0,-3 4 0 15,-2-3-3072-15,1 3-640 0,0-1-112 0,2-4-16 0,2 1 2704 0,2 0 560 16,1-2 128-16,1 1 0 0,1 0 1808 0,1 0 400 15,1 0 80-15,0 0 16 0,2 0 288 0,-1 1 64 16,1 1 16-16,1 0 0 0,0-2-1040 0,2 3-208 16,2-1-32-16,1-2-16 0,4 1-800 0,3 1-176 15,4-2-16-15,4 0-16 0,3-2 160 0,7 1 48 0,11-4 0 0,8-1 0 16,8 0 48-16,8-5 16 0,7-1 0 16,3-1 0-16,0 0-320 0,4 0-48 0,5-4-16 0,2 1 0 15,1-2-256-15,-3 2 0 0,-4 1 0 0,0 0 0 16,3 1 0-16,-3 0-144 0,0 3 16 0,-7 1 0 31,-7 0-576-31,-2 1-96 0,-1 0-32 0,-4 1 0 0,-5 2-304 16,-3-1-64-16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4:37.78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27962 11085 911 0,'-1'0'0'0,"0"0"0"0,-2 0 0 0,3-2 0 0,0 2 1520 0,0 0 208 0,1 0 64 0,-1-1 0 0,0 1-1392 0,2-1-272 0,0 1-128 0,-2 0 128 15,0 0-128-15,0 0 0 0,20-5 0 0,-13 3 0 0,0-1 0 0,-3 1 0 16,1 1-160-16,-1 1 160 0,-1-2 0 16,-2-1 0-16,0 3 0 0,0-2-128 0,1 2 128 0,-4-1 0 15,2-1 0-15,0 2-128 0,0-1 1296 0,0 1 272 16,0 0 48-16,0 0 16 0,0 0-320 0,0 0-64 15,0 0-16-15,0 0 0 0,0 0-176 16,0 0-32-16,0 0-16 0,0 0 0 0,0 0-16 0,0 0 0 16,0 0 0-16,0 0 0 0,0 0-48 0,0 0-16 15,0 0 0-15,0 0 0 0,0 0-224 0,0 0-64 16,0 0 0-16,0 0 0 0,20 6 64 0,-20-8 0 16,3 2 0-16,-1 0 0 0,1-1-16 0,-1 1 0 15,2-2 0-15,1 1 0 0,-2-1-64 0,4 0-16 16,-1 1 0-16,0-1 0 0,1 0-176 0,2 1-48 15,0 0 0-15,-1-2 0 0,2 1-256 0,0 1 128 16,0-4-128-16,0 2 0 0,0 0 0 0,-2-1 0 0,2-2 0 0,-2 2 0 16,0 2 160-16,-1-5 32 0,0 2 0 0,-1 0 32 15,0 0 80-15,1-1 16 0,-3 0 0 0,1 0 0 16,-1 0-192-16,0-3-128 0,0 0 192 0,-1 1-192 16,0-1 192-16,-2-1-192 0,-1 0 192 0,0-1-192 15,-1 3 0-15,-2-4 0 0,0 1 0 0,-2-1 0 16,0 1 0-16,-2 1 0 0,0 0 0 0,-3 1 0 15,1 1 0-15,-2 2 208 0,0 1-64 0,-1 2-16 16,0 3-128-16,-2 0 0 0,-1 5-192 0,0-1 192 0,-1 4 0 16,0 0 0-16,0 4 0 0,1 2 0 15,2 1 0-15,-2 2 0 0,1 4 0 0,2 0 0 0,-1 3 0 16,2-1 0-16,1 2 0 0,2-1 0 0,-1-1 0 16,2 0 0-16,-1-1 0 0,2-1 0 0,0 2 0 0,1-2 0 15,1 0 0-15,2-3 0 0,2 1 0 0,0-3 0 16,1 0 0-16,1 0 0 0,2-4 0 0,1 1 0 15,0-3 0-15,1-3 0 0,2-1 0 0,-1-1 0 16,3-1 0-16,0-4 0 0,2 0 0 0,2-4 0 16,2 2 0-16,0-3-176 15,-1 1-736-15,2-1-160 0,0 0-16 0,1-1-9168 16,0-1-1840-16</inkml:trace>
  <inkml:trace contextRef="#ctx0" brushRef="#br0" timeOffset="1">28562 10961 14735 0,'-3'-9'1312'0,"2"2"-1056"0,0 0-256 0,1 1 0 0,1 4 1200 0,-1 0 176 0,1 1 32 0,-1-5 16 15,2 0-1056-15,-1-4-224 0,-1 1-144 0,-3 2 192 0,1 2-368 0,-2 2-64 16,-1 3-16-16,-1 2 0 0,0 1 720 0,-3 1 144 16,1 1 32-16,-2 4 0 0,0-2 1120 15,0 3 224-15,-1 1 64 0,1 0 0 0,0 4-960 0,0 1-176 16,0 0-32-16,0 3-16 15,0 1-272-15,1-1-48 0,-1 2-16 0,1 2 0 16,0-1-224-16,2-2-48 0,1 1-16 0,1-3 0 0,0 0-240 16,1-4 0-16,3 0 0 0,0-2 0 0,2-2 0 0,1-4 0 15,1-2 0-15,2-1 0 0,1-3 192 0,1-2 0 16,2 0 0-16,0-3 0 0,2-1-64 0,0-4-128 16,1-1 176-16,1 0-176 0,-1-2 0 0,0-2 0 15,1 2 0-15,-2-3 0 0,1 2 0 0,-2-2 0 16,1 1-176-16,-2 2 176 0,1-3 0 0,-3 0 0 0,2-1 0 15,-3 3 0-15,0-2 384 0,-1 1 48 0,-1 1 0 16,-2 4 0-16,1 3 0 0,-3-2 0 0,1 7 0 0,-2-3 0 16,1 3-208-16,-1-1-32 0,1 3-16 0,0 1 0 15,0 1-176-15,0-2 0 0,0 3 0 0,0 1 0 16,0-2 0-16,1 2 0 0,-1-4 0 0,0 0 0 16,0 0 0-16,6 27 0 0,-3-20 0 0,0 3 0 15,0 1 320-15,0 1-32 0,2-1 0 0,0 2 0 16,0 2-288-16,1-2 0 0,1 3 0 0,0-4 0 15,2 0 0-15,-2-1 0 0,2-1 0 0,-1 1 0 16,1-4-224-16,-1-1-48 0,0-1-16 0,0-1 0 16,-1-1-912-1,-1 1-176-15,2-4-32 0,-1 0-9408 0,-1 0-1888 0</inkml:trace>
  <inkml:trace contextRef="#ctx0" brushRef="#br0" timeOffset="2">29014 10586 21183 0,'-2'-3'1888'0,"1"3"-1504"0,-1 0-384 0,2 0 0 0,2 3 2624 0,-2-3 448 0,0 0 80 0,0 2 32 0,-2 2-1152 0,2 1-240 0,0 4-32 0,0 1-16 16,0 2-1264-16,2 3-256 16,-1 0-48-16,0 3-16 0,0 3-160 0,1 4 0 0,-1 1 0 0,0 0 0 15,-1 2 288-15,0 2-32 0,0 2 0 0,-1-1 0 16,0 2-256-16,-1 1 0 0,1-3 0 0,0 0 0 16,1-2 0-16,0-1-144 15,0 0 16-15,0-6 0 16,0 2-1360-16,0-4-272 0,0-1-48 0,0-3-16 15,-1-2-768-15,-1 1-160 0,0-3-16 0,0-1-16 0,-1-2 592 0,-1-2 112 16,1 0 32-16,-1-6 0 0</inkml:trace>
  <inkml:trace contextRef="#ctx0" brushRef="#br0" timeOffset="3">28850 10932 21471 0,'0'-5'464'0,"0"-1"112"0,0 2 0 0,0 2 48 0,1 2-496 0,2-3-128 0,0 1 0 0,2-1 0 0,4 0 2032 0,3-6 384 16,6 0 80-16,0-1 0 0,3 1-928 0,0 0-192 16,3-2-32-16,-2 0-16 0,2 1-832 0,-3-1-176 15,0 1-16-15,-3 1-16 0,1-1-288 0,-2 3 0 16,-1-4 0-16,-1 1 0 16,-2 2-1328-16,-1 0-160 0</inkml:trace>
  <inkml:trace contextRef="#ctx0" brushRef="#br0" timeOffset="4">28031 11921 11967 0,'0'0'1072'0,"0"0"-864"0,0 0-208 0,0 0 0 0,0 0 560 0,0 0 64 0,0 0 16 0,0 0 0 16,-1 3-1264-16,0-1-240 0,0 1-48 0,1-3-16 0,0 0 736 0</inkml:trace>
  <inkml:trace contextRef="#ctx0" brushRef="#br0" timeOffset="5">27992 11978 21183 0,'-1'-1'944'0,"-1"-1"192"0,1 0-912 0,0 2-224 0,1 0 0 0,0 0 0 0,0 2 448 0,0-2 32 16,1 2 16-16,-1-1 0 0,0 2-256 0,0-3-48 16,0 0-16-16,0 0 0 0,0 0 16 0,0 0 16 15,14 17 0-15,-9-14 0 0,-2-3 1008 0,2 0 208 16,1 0 48-16,1-3 0 0,0 1-112 0,1 0-16 15,-1-3 0-15,2-1 0 0,-1 1-416 0,1-1-96 16,1-3 0-16,0 1-16 0,0-2-288 0,-1 2-48 0,0-1-16 16,0 0 0-16,-1 0-320 0,-1 3-144 0,0-4 128 15,-2 3-128-15,0-2 0 0,-1 0 0 0,-2 2 0 0,1 0 0 16,-1-1 0-16,-2 2 0 0,-1-3 0 0,0 2 0 16,-2 1 272-16,-1-3-16 0,-1 2-16 0,-2 2 0 15,0-1-240-15,-2-1 0 0,0 4 0 0,-1 0 0 16,-1 3 144-16,1 1-144 0,3 1 128 0,0 0-128 15,-5 2 0-15,3 1 0 0,-4 5 0 0,1 2 0 16,-1 3 0-16,2-1 0 0,0 0 0 0,-1 4 0 16,2-4 0-16,-1 5 0 0,1-2 0 0,1 1 0 15,2-1 0-15,-1-1 0 0,2 1 0 0,1 1 0 16,0-1 0-16,3 0 0 0,-1 2 128 0,2-2-128 16,1-1 0-16,1 0 0 0,3-5 0 0,0 2 128 15,1-3-128-15,1-2 0 0,3 1 0 0,-2-3 0 0,3-1 0 0,0-1 0 16,2 0 0-16,1-3 0 15,0 3-1168-15,1-4-112 0,1 0-32 0,-2 0 0 16,1-2-1584-16,1-1-320 0</inkml:trace>
  <inkml:trace contextRef="#ctx0" brushRef="#br0" timeOffset="6">28488 11962 6447 0,'7'-10'576'0,"-2"2"-576"0,0 1 0 0,-1 3 0 0,-1-1 1264 0,-1 3 144 0,0-3 16 0,3-1 16 0,1-5-1568 0,2-3-320 0,0 0-64 0,-2-4-16 0,-2 4 528 0,-3 0 0 0,-1 3 0 0,-2 0 0 16,-2 1 2176-16,-2 2 432 16,-1 2 80-16,-2 2 32 0,-1 3 432 0,-1 1 96 0,-1 5 16 0,-2-2 0 15,0 3-1360-15,0 2-272 0,0 0-48 0,2 2-16 16,-1-2-736-16,2 1-160 0,1 2-32 0,2-2 0 15,0 0-480-15,1-1-160 0,-1 2 0 0,1 0 0 16,1 1 160-16,0-2-160 0,-1 2 128 0,2 0-128 16,2 0 192-16,-1-1-32 0,1 1-16 0,2 0 0 15,1-2-144-15,3 0 0 0,0 1 0 0,2-3 0 16,2-1 0-16,1-1 128 0,2 0-128 0,2-5 128 16,3 1-128-16,1-2-192 0,3-4 32 0,2-1 16 15,0-3 144-15,1 1-192 0,-2-4 192 0,0 1-192 0,0-1 192 16,-3 1 0-16,0-4 0 0,-2 1 0 0,0 3 0 15,-3-4 0-15,-1 3 0 0,-1 1 0 0,-2 0 0 16,-2 0 0-16,-2 1 144 0,-2 1-144 0,-1 0 256 0,-2 1-48 16,0 2-16-16,-2-2 0 0,0 4-48 15,-1 0-16-15,-1 4 0 0,1 0 0 0,1 1-128 0,-2 2 128 16,1 0-128-16,0 1 128 0,2 1-128 0,-1 1 0 16,1-1 0-16,-1 1 0 0,1 0 0 0,-1-1 0 15,1 4 0-15,1 1 0 0,-1-1 0 0,2 4 0 16,0 0 0-16,2 2 0 0,-1-1 0 0,1 1 0 15,2 2 0-15,1 0 0 0,0 4 0 0,0-2 0 16,0 3 0-16,1-2 0 0,0 5 0 0,-2-2 0 16,1 2 0-16,-1 1 0 0,-2 2 0 0,-2 1 0 0,-1 2 0 15,-3 0 0-15,-2-3 0 0,-1 0 0 0,-3-2 0 16,0 0 0-16,-1-1 0 0,-2-1 0 0,1 0 128 0,-2 0-128 16,2-4 0-16,-3-1 0 0,1 1 128 0,-2 0-128 15,0-3 128-15,0 1-128 0,0-2 192 0,-2-4-64 16,0 2-128-16,-1-2 0 0,-2 2-160 0,-2-7 160 15,2 3 0-15,-1-5 0 0,1-1-128 0,-1 1 128 32,2-3-512-32,0-4-64 0,3-1-16 0,1-3 0 15,3-2-1728-15,3 0-352 0,2-3-64 0,2 0-12016 0</inkml:trace>
  <inkml:trace contextRef="#ctx0" brushRef="#br0" timeOffset="7">29019 11934 12895 0,'2'-6'1152'0,"-1"1"-928"0,0 1-224 0,0 1 0 0,2 2 960 0,-1-1 128 0,2-2 48 0,1-6 0 0,4-2-1008 0,-1-6-128 16,2 2-192-16,-1 4 64 0,-2-2 128 0,-1 3 0 16,-1 3 0-16,-1-1 0 0,-3 3 1344 0,1 1 320 15,-4 1 48-15,0-1 16 0,-1 3 720 0,0-1 160 16,-4 2 16-16,1-3 16 0,-1 3-1104 0,-2 1-240 16,1-1-32-16,-2-2-16 0,0 6-896 0,-1-2-176 0,-1 2-48 0,0 1 0 15,0 1-128-15,-1 3 0 0,2 1 0 0,-1-2 0 16,0 3 240-16,0 1 16 0,0 0 0 15,2 0 0-15,0 0 240 0,0 2 48 0,3 0 16 0,0 1 0 16,0 0-304-16,2-2-64 0,2 1-16 0,1 0 0 16,2-2-176-16,2 0 0 0,1-2 0 0,2-1 0 15,2-1 0-15,1-2 0 0,1-3 0 0,2 1 0 16,0-3 0-16,3-4 0 0,-2 3 0 0,3-4 0 16,0 0 0-16,0 0 0 0,-1-3 0 0,1 2 0 15,0-3 0-15,-3 1 0 0,2-1 0 0,-2 0 0 16,0 0 0-16,-1-3 0 0,-1 1 0 0,-2 0 0 15,1 0 0-15,-2 0 0 0,2-1 0 0,-3-1 0 0,-1 2 0 16,-1-1 0-16,0-2 0 0,-3 2 0 0,-1-1 0 16,0 3 0-16,-1 3 0 0,-2 1 0 0,1 2 0 15,-2 3 0-15,-1 0 0 0,0 1 0 0,0 2 128 16,0 2-128-16,-1 1 192 0,-2 1-64 0,2 0-128 0,0 2 128 16,-1 2-128-16,-1-2 128 0,2 2-128 0,-1 1 0 15,-1 4 0-15,1 0 0 0,1 1 0 0,-1 1 0 16,3 3 0-16,0 1 0 0,0-1 0 0,2 2 0 15,0 0 0-15,2-2-176 0,0 1 176 0,3-1 0 16,1 0 0-16,-1 0 0 0,1-1 0 0,1 0 0 16,0 2 0-16,-1-3 0 0,-2 0 0 0,1 0 0 15,-3 2 0-15,-2-3 0 0,0 3 0 0,-3 0 0 0,0-1 128 16,-1-1-128-16,-2 3 176 0,-2 0-48 0,1-2 0 0,-3-1 0 16,1 2-128-16,-2 0 0 0,-1 1 0 0,-1 0 0 15,-1-4 0-15,0 2 0 0,0-2 0 0,-3-1 0 16,2 0 0-16,-1-3 0 0,0-2 0 0,0-3 0 31,0-3-384-31,2-1-64 0,0-4-16 0,3-6 0 16,0 0-1712-16,5-6-352 0</inkml:trace>
  <inkml:trace contextRef="#ctx0" brushRef="#br0" timeOffset="8">29483 11642 3679 0,'4'-10'320'0,"-2"4"-320"0,1 0 0 0,-1 1 0 0,1 4 3024 0,-2-2 544 0,0 1 96 0,2-2 32 0,0-1-992 0,1-1-192 16,1-2-32-16,-1 3-16 0,-2 4-800 0,-1-3-176 16,1 3-16-16,-2 1-16 0,-2 1-528 0,0 3-96 15,-2-1-32-15,-1 2 0 0,-2-1 160 0,-2 4 48 16,-1 1 0-16,-2 2 0 0,-2-3-368 0,-2 6-80 16,0 0-16-16,-2 0 0 0,0 1-368 0,1 0-176 15,1 1 160-15,0-2-160 0,2 1 160 0,3-4-160 16,1-3 160-16,2 1-160 0,1-3 0 0,2 0 128 0,2-1-128 15,0-3 0-15,2-1 0 0,2 1 0 0,1 0 0 0,-1-2 0 16,2 0 0-16,2 0 0 0,0 1 0 0,3 0 0 16,-1 1 0-16,2-2 0 0,3 0 0 0,1 0 0 15,1 0-160-15,4 0 32 0,0 0 0 0,3 0 0 16,-1 0 128-16,0 2-192 0,0-1 192 0,-3 3-192 16,-2-2 192-16,-3 3 0 0,-3 0-144 0,-2 2 144 15,-2 2 0-15,-1-3-144 0,-2 4 144 0,0-2 0 16,-1-1 0-16,-2 2 0 0,1-2 0 0,-2 0 0 15,1 1 0-15,-1-2 0 0,-2 2 0 0,-1-1 0 16,0 2 0-16,-2 0 0 0,-2-1 0 0,-1 2 0 0,0 1 0 0,-2 0 0 16,-2 1 0-16,-2 0 0 0,0 0-256 0,-2 2 0 15,-3 0 0-15,-2 2 0 16,-3 2-384-16,-1-1-64 0,-1 5 0 0,-3-3-15504 16</inkml:trace>
  <inkml:trace contextRef="#ctx0" brushRef="#br0" timeOffset="9">28153 12849 9215 0,'0'-1'816'0,"-2"-1"-656"0,2 2-160 0,0-2 0 0,2 2 1440 0,-1-1 256 0,0-1 48 0,3-3 16 0,-1 1-1392 0,1-3-368 0,4 1 0 0,-3-2 0 16,1 1-528-16,0 1-224 0,-1 1-32 0,-1 2-16 15,-2-2 800-15,0 0 176 0,1 3 16 0,-3-3 16 16,1 3 1152-16,-2 1 240 0,0-2 32 0,-1 3 16 0,0-2 144 0,0-1 48 15,-2 3 0-15,0-5 0 0,-1 4-432 0,0-4-64 16,0 1-32-16,0 0 0 16,0-3-704-16,0 1-144 0,-1-1-16 0,-1 1-16 15,-1-4-160-15,0 2-16 0,-1 0-16 0,-1-1 0 0,0 1 192 0,-1 1 32 16,3 2 16-16,-2 3 0 0,0 2-112 0,0 0-32 16,0 5 0-16,0-2 0 0,0 6-336 0,0 0 0 15,0 2 0-15,1 2 0 0,-1 1 0 0,0 2 0 16,1 1 0-16,-1 2-128 0,0 1 128 0,2-1 0 15,-1 1 0-15,2-1-128 0,2-2 128 0,0-1 0 16,1 2 0-16,1-2 0 0,2-3 0 0,1 2 0 16,1-1 0-16,2-2 0 0,2 2 208 0,1-3-16 15,2-3-16-15,0 1 0 0,1-3-32 0,1 0 0 0,1-3 0 16,1-1 0-16,2-2-144 0,1 0 0 0,-2-3-160 16,1-2 160-16,-1 0-192 0,0-3 48 0,-1 1 16 0,-1-2 0 15,2 1 128-15,-1-4 0 0,-1 3 0 0,-1-1 0 16,-1 1 0-16,-2-2 0 0,-1 1 0 15,-1 3 128-15,-1-2-128 0,-2 0 144 0,1 4-144 0,-3-1 160 16,-1-1 160-16,-1 1 48 0,0 2 0 0,-2-1 0 16,1-1-112-16,-2 1 0 0,0 2-16 0,0 0 0 15,-1 3-32-15,1-3 0 0,1 2 0 0,-1 1 0 16,1 0 0-16,2 1 0 0,-2 2 0 0,2 0 0 16,-1 1-208-16,1 0 144 0,0 2-144 0,0 0 128 15,1 0-128-15,-1 4 0 0,1 1 0 0,-1-1 0 16,0 4 0-16,0-1 0 0,1 2 0 0,0-1 0 0,1 3 0 15,-3 3 0-15,2-2 0 0,-2 3 0 0,1 4 0 0,-1-1 0 16,0 2 0-16,-2 0 0 0,-1 2 0 0,-1 3 160 16,0-1-160-16,0-1 160 0,-1-3-160 0,-1-1 0 15,2 1 0-15,-2-2 0 0,1 0 0 0,-2-1 0 16,1-1 0-16,-1 0 0 0,0-1 0 0,-1 3 0 16,0-5 0-16,-2 4 0 0,-1-2 0 0,-1-2 0 15,-1 1 0-15,0-6 0 0,-1 1 0 0,-1-4 0 16,1 0 0-16,-3-5 0 15,0-1-528-15,-2-3-48 0,1 0 0 0,-1-4-16992 0</inkml:trace>
  <inkml:trace contextRef="#ctx0" brushRef="#br0" timeOffset="10">28442 13047 15199 0,'1'-2'320'16,"-1"2"80"-16,0-2 16 0,1 1 32 0,-1 1-448 0,2 0 0 0,-1 0 0 0,-1 0 0 0,1 0 1648 0,0-1 240 0,1 1 48 0,-2 0 16 0,0 0 288 0,0 0 64 0,0 0 16 0,0 0 0 0,0 0-400 0,0 0-64 0,0 0-32 0,0 0 0 0,0 0-672 0,0 0-144 15,0 0-32-15,-17-13 0 0,16 6-640 0,-1-2-128 16,-1 3-16-16,1-5-16 0,1 0-176 0,-1 0 128 16,1-2-128-16,0-3 128 0,0 1 64 0,-1-2 0 15,1 0 0-15,1-1 0 0,-1 1-48 0,1 0 0 16,0 1 0-16,0-2 0 0,0 5-144 0,0-5 0 15,1 2 144-15,2 0-144 0,-1 4 0 0,1-1 0 16,-1 2 0-16,2-2 0 0,2 2 0 0,-2 2 0 16,1-3 0-16,0 2 0 0,0 1 0 0,-1 2 0 0,3 0 0 15,-2 3 0-15,0 1 0 0,-1 1 0 16,1 0 0-16,0 2 0 0,0 4 0 0,0-3-160 0,1 4 160 16,1-2-160-1,-1 2-288-15,-1 1-48 0,2 0-16 0,1 3 0 16,-2-1-1040-16,0 1-224 0,0 0-32 0,0 1-16 15,1 2-1264-15,-1-1-256 0</inkml:trace>
  <inkml:trace contextRef="#ctx0" brushRef="#br0" timeOffset="11">28694 12872 6447 0,'3'-1'576'0,"-2"0"-576"0,0 1 0 0,0 0 0 16,-1 0 2112-16,2 0 320 0,0 0 64 0,1 0 16 15,1-4 224-15,1 3 32 0,2 0 16 0,-1-2 0 0,0 2-976 0,0 0-192 16,2 1-32-16,-1-3-16 0,0 0-736 16,3-1-128-16,0-2-48 0,0-1 0 0,2 1 368 0,-2-2 64 15,1 0 0-15,-1 1 16 0,3-1-400 0,-2 0-64 16,-1-2-32-16,0 2 0 0,0-1-416 0,-2-1-64 16,0 1-128-16,0 0 176 0,-2 1-176 0,2-1 0 15,-3 2 0-15,0 0 0 0,-3 1 0 0,1 1 192 16,-3 4-192-16,0-3 192 0,-2 3-192 0,0 1 0 15,-2-4 0-15,-1 3 128 0,-1 0-128 0,0 1 0 16,-1 1 0-16,-2-1 0 0,0 1 0 0,1 1 0 16,-2 0 0-16,-1 1 0 0,-1 2 0 0,1 1 0 15,0 2 0-15,0 0 0 0,0 2 0 0,0-2 0 16,1 1 128-16,1 2-128 0,1 0 0 0,0 0 0 16,1 2 0-16,1-2 0 0,2 0 0 0,0 0 0 15,2 0 0-15,-1 2 0 0,1-2 0 0,1 1 0 0,2 2 0 16,0-1 0-16,1-2 0 0,1 1 0 0,2-1 0 0,-1 1 0 15,2-1 0-15,0 0 0 0,-1 0 0 0,0 1 0 16,0 0 0-16,-2-1 0 0,2-2 0 0,-1 1 0 31,1 0-960-31,0-3-112 0,1-2-16 0,2-1-16 16,-2-3-880-16,1-1-160 0,1-4-32 0,-1 2-16 0,2-3-240 16,-2 0-32-16</inkml:trace>
  <inkml:trace contextRef="#ctx0" brushRef="#br0" timeOffset="12">29063 12896 12895 0,'2'-3'576'0,"1"2"112"0,-1-1-560 0,1 0-128 0,0 1 0 0,0 1 0 0,-1-2 176 0,3-2 0 0,5-1 0 0,1-1 0 16,4 0-736-16,2-5-144 0,-2 1-16 0,0 0-16 0,0 1 896 0,-3 0 176 15,-1 2 48-15,-1-2 0 0,-1 1 2064 0,0-3 432 16,-2 2 64-16,-1 0 32 0,0-1-576 0,1 1-112 16,-1 0-32-16,-1 0 0 0,1 1-1664 0,-2-4-336 15,-1 3-64-15,0-1 0 16,-2 1-1248-16,-1 0-240 0,0 1-48 0,-1 1-16 16,-2 0-448-16,0 1-96 0,-4 2-16 0,1 0 0 0,-1 3 1392 0,-1 1 272 0,0 5 48 0,-2-1 16 15,1 5 1008-15,-2-1 208 0,1 6 32 0,-1-3 16 16,1 3 400-16,0 2 64 0,2 0 32 0,-1 1 0 15,3-1-448-15,0-1-96 0,2 1 0 16,-1 1-16-16,2 1-64 0,0-1-16 0,1-1 0 0,1 1 0 16,0-1-464-16,1 0-80 0,0 2-32 0,1-3 0 15,0-2-160-15,2 1-16 0,-1-2-16 0,2-2 0 16,0 0-160-16,1-5 0 0,0 1 0 0,1-3 0 31,1-1-1296-31,1-2-352 0</inkml:trace>
  <inkml:trace contextRef="#ctx0" brushRef="#br0" timeOffset="13">29545 12653 6447 0,'-5'3'576'0,"1"1"-576"0,1-2 0 0,0 2 0 0,2-2 3616 0,0 1 608 0,-1 3 128 0,1 1 32 0,-3 5-2384 0,1 2-464 15,-2 4-112-15,1-1-16 0,-1 2-960 0,1-2-192 16,-1 1-32-16,2 2-16 0,-1-4-64 0,0-1-16 16,1-1 0-16,0-1 0 0,1-2 512 0,0-1 80 15,1-2 32-15,0-2 0 0,0-1 272 0,1-1 64 16,0-4 16-16,0 0 0 0,1-4-144 0,0 0-16 0,0 0-16 0,2-4 0 15,-1-1-432-15,2-1-96 0,0-1-16 0,0-1 0 16,0-1-384-16,1-3 128 0,2 0-128 0,-1-2 0 16,1-2 0-16,1 0 0 0,-2-2 0 0,0 0 0 15,0 1 0-15,0-2 0 0,2 1 0 0,-1 2 0 16,1 4 0-16,0 3 0 0,1-1-224 0,0 5 80 16,-1 3 144-16,0 4 0 0,0-1 0 0,2 3 0 15,-1 1 0-15,-1 3 0 0,0 0 0 0,1 1 0 16,-2 3 0-16,-1-1 0 0,0 4 0 0,-1 0-128 15,-1 1 128-15,-2 4 0 0,1 2 0 0,-3 0 0 16,0 3 0-16,-1 1 0 0,-3 2 0 0,0 1 0 16,-2 1 128-16,-1 2 48 0,-1-2 16 0,0 0 0 15,-1-1-192-15,0-3 0 0,2 0-192 0,-1-1 192 16,2-3-1712-16,1-2-208 16,2-4-64-16,0 0-13712 0</inkml:trace>
  <inkml:trace contextRef="#ctx0" brushRef="#br0" timeOffset="14">27936 14609 11055 0,'1'-4'976'0,"1"1"-784"0,-1 3-192 0,-1 0 0 0,0 0 1600 0,1 0 288 0,0-2 48 0,2-1 16 0,-1 0 32 0,2 0 16 16,0 1 0-16,-3 2 0 0,1 2-480 0,0-2-112 15,-1 5 0-15,0-1-16 0,0 2-272 0,1 3-48 16,-1 2-16-16,-1 1 0 0,0 4-240 0,0 2-48 0,-1 4-16 0,-2 0 0 16,1 0-352-16,-2 2-64 0,-1 1-16 0,0 1 0 15,-1-2-176-15,-2 4-144 0,1-6 192 16,-2 0-192-16,1 2 288 0,-2-2-48 0,0 0-16 0,0-2 0 16,0 1-224-16,2-1 0 0,-1-1 0 0,0-1 0 31,2-2-1120-31,-1-3-224 0,0 0-32 0,0-3-14592 0</inkml:trace>
  <inkml:trace contextRef="#ctx0" brushRef="#br0" timeOffset="15">27690 14949 18431 0,'0'-4'1632'0,"1"3"-1312"0,2 1-320 0,-1-3 0 0,2 3 1344 0,1-1 192 15,4-2 32-15,4-1 16 0,7-1-848 0,2-3-160 16,5 1-48-16,-2-1 0 0,0 2 688 0,-2-1 128 16,1 2 16-16,-3-1 16 0,-1 1-272 0,-3 0-48 15,0 0-16-15,-2 0 0 0,-1 0-208 0,-2 1-64 16,0-1 0-16,0-1 0 16,-2 1-944-16,-2-1-192 0,1 0-32 0,-2 1-10464 15,1-1-2080-15</inkml:trace>
  <inkml:trace contextRef="#ctx0" brushRef="#br0" timeOffset="16">28202 14473 21183 0,'0'-7'944'0,"0"2"192"0,1 4-912 0,0-1-224 0,1 0 0 0,-1 2 0 16,1 0 128-16,1 0 0 0,1 2-128 0,1 0 192 15,1 2-64-15,-1 5 0 0,-2 2-128 0,0 1 192 16,-2 5 1216-16,-1 4 224 0,-1 3 48 0,-2 1 16 16,2 3 320-16,-3 3 64 0,1 0 16 15,-2 1 0-15,-1 1-912 0,-2-2-176 0,1-2-48 0,-1-2 0 16,1 0-448-16,-2-2-80 0,3-3-32 0,-1 0 0 16,-1-2-224-16,1 0-48 0,-1 0-128 0,2-3 192 15,0-2-192-15,0-1 0 0,1-3 128 0,0-1-128 0,3-4 0 0,-2-1 0 16,3-2 0-16,-1-3 0 0,1 0 0 15,1-3 128-15,1-2-128 0,2-3 0 0,-1-2 192 16,2-1-48-16,1-2-16 0,2-3 0 0,0 0-128 16,1-2 0-16,2 0 144 0,1-3-144 0,0 2 0 0,2-2 0 15,2 3 0-15,-1 0 0 0,0 1 0 0,1 1-128 16,0 3 0-16,0 2 0 0,-3 5 128 0,0 1 0 16,-2 1-144-16,0 3 144 0,0 1 0 0,-3 4 0 15,2-2 0-15,-3 2 0 0,2 0 0 0,-3 3 0 16,1-3 0-16,-1 5 0 0,-2-3 192 0,1 4-64 15,-1-2 0-15,-1 1 0 0,1 2-128 0,-1-2 160 16,-1 2-160-16,0 0 160 0,1 0-160 0,-2 0 0 0,0 2 0 16,0-1 0-16,1-1 0 0,-1 3 0 0,0-6 0 15,1 2 0-15,-1 0 0 0,1-1-256 0,1 0 48 0,-1-1 0 32,1 2-1408-32,1 0-288 0</inkml:trace>
  <inkml:trace contextRef="#ctx0" brushRef="#br0" timeOffset="17">28601 14913 11967 0,'2'-1'1072'0,"-1"-1"-864"0,0 2-208 0,0-1 0 0,2 1 1680 0,-2 0 304 0,3 0 48 0,1-4 16 16,3-1-320-16,1 0-64 0,2-1-16 0,-1 0 0 0,0 1-192 0,0-1-48 15,-1 0 0-15,-1 1 0 16,1-1-176-16,-1-1-32 0,1 2-16 0,0-1 0 0,-1-1-256 0,0 1-48 15,1-2-16-15,-1 2 0 0,0-1-512 0,-2-1-96 16,1 3-32-16,-2-3 0 0,0 0-224 0,-1 1 0 16,-2-2 128-16,1 2-128 0,-2-3 0 0,-1 0 0 15,-1 1 0-15,0-3 0 0,-2 3 0 0,-1 2 0 16,-1-2 0-16,-2 5 0 0,0 0-256 0,-2 1-64 16,-1 3 0-16,0 4 0 15,0 1-64-15,-1 2-32 16,0 2 0-16,1 2 0 0,-1 3 416 0,1 0 176 0,0 1-16 0,0 1 0 0,2-1 448 15,-1 2 96-15,3-3 0 0,1 1 16 0,1 0-160 0,2-2-48 16,0 2 0-16,2 0 0 0,0 1-320 0,2-2-192 0,0 1 192 16,1-3-192-16,0 0 0 0,2-1 0 0,0-2 0 15,1 0 0-15,2-1 0 0,0-4 0 0,2 1 0 16,0-1 0-16,3-3-256 0,-1-1-64 0,0 0-16 0,3-3 0 31,0 0-1712-31,0-2-352 0</inkml:trace>
  <inkml:trace contextRef="#ctx0" brushRef="#br0" timeOffset="18">29031 14712 33167 0,'-4'7'1472'0,"-1"-4"304"0,1 2-1424 0,0 1-352 0,3-3 0 0,0 1 0 0,0 1 768 0,-2 2 64 0,0 5 32 0,-2 4 0 0,-2 5-368 0,0-1-80 16,1 1-16-16,0 0 0 0,-2-3-272 0,2-1-128 15,0 0 128-15,1-3-128 0,0 1 384 0,1-7 0 16,2 1 0-16,1-4 0 0,-1-3 96 0,2 0 16 16,2-2 0-16,0-3 0 0,0-2-256 0,3-1-48 15,0-1-16-15,2-5 0 0,-1 1-176 0,2 0 160 16,1-4-160-16,0 2 160 0,2-2-160 0,-1-1 128 15,0 1-128-15,1 0 128 0,0 2-128 0,1-4-176 16,1 5 48-16,-1 1 0 0,-1 0 128 0,0 5 0 0,-1 1-144 16,-2 1 144-16,0 4-144 0,-2 1 144 0,1 2-192 15,-1 2 192-15,-1-2-128 0,0 5 128 0,0-2 0 16,-2 0 0-16,1-1 0 0,-2 1 0 0,2 0 0 16,0 1 0-16,-2 0 0 0,1-1 176 0,-1 2-48 0,0-2-128 15,-1-1 240-15,0 1-64 0,-1-2-16 0,0 1 0 16,-1 0-32-16,0 0-128 0,-1 0 192 0,1-1-64 15,0-2-128-15,1-1 0 0,0-1 0 16,0-1 128-16,2-1-128 0,0-2 0 0,1-1 0 0,1-3 0 16,1-2 0-16,1 0 128 0,0-2-128 0,2 0 0 15,-1-4 192-15,2-2-64 0,-1 0 0 0,0-2 0 16,1 0-128-16,-1 0 0 0,0 3 0 0,-1 3-176 16,0 2 32-16,0 2 0 0,-2 4 0 0,0 4 0 15,-3 0 144-15,0 2 0 0,1 4 0 0,-2-2-128 0,0 2 128 16,1 1-192-16,0 1 192 0,1 0-192 0,-1 2 192 15,2-2 0-15,1 1 0 0,0 1-128 0,1-1 128 0,-1 2 0 16,1-2 0-16,0 3 0 0,2-1 0 0,-1 2 0 16,2 0 0-16,-2 3 0 0,2-2 0 0,-1 2 0 15,1 1 0-15,-2 1 0 0,1 1 208 0,-2-2-16 16,0 0-16-16,-2 1 0 0,1 1-48 0,-1-1-128 16,-1-1 192-16,1 0-64 0,-2-2-336 0,0 1-80 15,-1-3-16-15,0-3-18624 0</inkml:trace>
  <inkml:trace contextRef="#ctx0" brushRef="#br0" timeOffset="19">20509 13399 10319 0,'-2'-1'0'0,"1"1"0"0,-1 0 0 0,2 0 0 0,0 0 0 0,-1 1 0 0,-1-1 0 0,-2 1 0 0,-1 1 0 0,0 0 0 16,-1 1 0-16,1-1 0 0</inkml:trace>
  <inkml:trace contextRef="#ctx0" brushRef="#br0" timeOffset="20">20464 13451 911 0,'0'0'0'0,"0"0"0"0</inkml:trace>
  <inkml:trace contextRef="#ctx0" brushRef="#br0" timeOffset="21">20461 13423 6447 0,'-1'-2'272'0,"0"1"80"0,0-1-352 0,1 0 0 0,-2 2 0 0,2 0 0 0,-1 0-208 0,1 0-112 15,0-1-32-15,-1 1 0 0,1 0 528 0,0 0 96 16,0 0 32-16,0 0 0 0,0 0-304 0,0 0 0 15,0 0 0-15,0 0 0 0,0 0 640 0,0 0 0 16,0 0 16-16,13-16 0 0,-10 15 800 0,-2-3 144 16,0 3 48-16,1-3 0 0,0 2 160 0,-1-1 48 15,1 1 0-15,-1 1 0 0,0 1-736 0,1-3-144 0,2 1-16 16,-1-1-16-16,0 2-752 0,0 0-192 0,1-1 0 0,-1 2 0 16,0 0 0-16,-1-2 0 0,1 1 0 15,-2 1 0-15,0 0 288 0,-1 0 32 0,0 0 0 0,0 0 0 16,-1 0 720-16,1 0 160 0,0 0 16 0,0 0 16 15,0 0 32-15,0 0 0 16,-21 6 0-16,16-5 0 0,1 2-448 0,1-1-96 0,-1 1-16 0,1-2 0 16,1 0-320-16,-1 3-80 0,1-4-16 0,1 2 0 15,-2 2-288-15,1-3 160 0,-1 3-160 0,1-2 128 16,-1 2-128-16,1 1 0 0,-1 1 0 0,1 0 0 16,-2-1 304-16,-1 3 80 0,0 2 0 0,0-3 16 15,0 3-208-15,-1 1-64 0,1 1 0 0,-1 1 0 16,0 2-128-16,0 2 160 0,0 0-160 0,-1-1 160 0,1 2-160 15,0-1 160-15,0 2-160 0,-2 2 160 0,1-2-160 16,-2 1 0-16,2 4 144 0,-2-2-144 0,1 0 144 0,-2-1-144 16,0 0 192-16,-1 0-192 0,1 1 128 0,-1-3-128 15,0 2 0-15,-2-1 0 0,2 1 0 0,-1-1 0 16,-1 1 0-16,1 0 0 0,2-2 208 0,-1 4-16 16,-1 3 0-16,-1 0 0 0,2 1-192 0,-1 0 0 15,-1 2 128-15,1-2-128 0,1-3 0 0,0 1 176 16,1-3-176-16,0-2 160 0,1 0-16 0,-1 0 0 15,0-3 0-15,1 0 0 0,0-3-144 0,-1 1 0 16,1-2 0-16,-1-1 128 0,2-3-128 0,0 1 0 16,0-3 0-16,-1-1 0 0,2-1 176 0,0 1 48 15,0-1 16-15,0-1 0 0,2 0-240 0,-1 0 0 16,1 1 0-16,0-1 0 0,1 0 0 0,0 1 0 16,2-1 0-16,-1 0 0 0,1 4 0 0,1-5 0 0,-1 5 0 15,1-5 0-15,1 1 0 0,-1 1 0 0,1-2 0 0,-1-1 0 16,1 2 0-16,0-2 0 0,-2 3 0 0,1-2 0 15,0 0 128-15,0 0 0 0,-1 1-128 0,0 0 192 16,1-2-192-16,-1 0 0 0,1 2-192 0,-1 0 192 16,1-2 0-16,-1 2 0 0,1-3 0 0,0 3 0 15,0-2 0-15,-1 2 0 0,1 2 0 0,-1-5 0 16,0 3 0-16,1 0 0 0,-1-1 0 0,0 1 0 16,1-1 0-16,-1 0 0 0,1-1 0 0,-1 0 0 15,0 1 0-15,-1 1 0 0,1-2 0 0,-1 3 0 16,1 0 0-16,-1-2 0 0,2 1 0 0,-1 1 0 15,0 0 0-15,1-1 0 0,0-1 0 0,0 2 0 16,0-3 0-16,1 1 0 0,0 0 0 0,0 0 0 0,0-1 0 16,-2-1 0-16,2 1 0 0,0-2 0 15,-1 2 0-15,1-2 0 0,-1 1 0 0,1-1 0 0,-1 0 0 16,-1 1 0-16,1 2 0 0,-1-2 0 0,0 2 0 0,-1 0 0 16,0 1 0-16,1-2 0 0,-1 2 0 0,2-2 128 15,0 2-128-15,0 1 0 0,-1-4 0 0,2 3 0 16,0-3 0-16,-1 2-160 0,1-1 160 0,0-1 0 15,0 4 0-15,-1-3 0 0,1 1 0 0,-1 1 0 16,-1 0 0-16,0-1 0 0,1 1 0 0,-2 1 0 16,0 0 0-16,0 0 0 0,1 0 0 0,-2 0 0 15,0-1 0-15,2 0 0 0,-2 1 0 0,1-1 0 16,1 0 0-16,-2 0 0 0,3 0 0 0,-1 1 0 16,-1 2 0-16,1-5 0 0,-1 4 0 0,-1-1 0 0,2 4 0 15,-2-3 0-15,1 1 0 0,-1 2 0 0,0-1 0 0,-1-1 0 16,-1 2 0-16,2-1 0 0,-1 1 0 15,0 0 0-15,0-1 0 0,-1 0 0 0,3 0 0 16,-4-1 0-16,2-1 0 0,1 1 0 0,-3 2 0 0,2-2 0 16,-1 3 0-16,1-2 0 0,-1 1 0 0,0-1 0 15,-2 2 0-15,1 2 0 0,0 0 0 0,-2 2 0 16,2-2 0-16,-2 4 0 0,0-3 0 0,1 0 0 16,-1 2 0-16,0-4 0 0,-1 2 0 0,2-1 0 15,-2 1 0-15,1 0 0 0,1-1 0 0,-1 1 0 16,0-2 0-16,1 0 0 0,-1 1 0 0,0 1 0 15,1 0 0-15,-1 1 0 0,0-2 0 0,1 2 0 16,1-3 0-16,1-2 0 0,1-1 128 0,0 0-128 0,2-1 0 16,-2-1 128-16,0 2-128 0,1-2 0 0,0-1 0 0,-1 1 0 15,2 0 0-15,-2-1 0 0,1 2 0 0,0-5 0 16,1 2 0-16,-2-2 0 0,1 2 0 0,0-3 0 16,2 3 0-16,-1-4 0 0,2 1 176 0,-1-1 64 15,0 0 16-15,2 1 0 0,-1-1-96 0,1-1-16 16,1 1 0-16,-1-1 0 0,2 1-144 0,-2 0 0 15,1 0 0-15,-1-1 0 0,1-2 0 0,0 3 0 16,-1 0 0-16,0 0 0 0,0 0 0 0,0 0 0 16,0 0 0-16,0 0 0 0,0 0 0 0,0 0 0 15,0 0 0-15,0 0 0 0,0 0 0 0,0 0 0 16,6-25 0-16,-3 19 0 0,-1 0 0 0,1-3 0 16,-1-1 0-16,2 1 0 0,-1-1 0 0,0-3 0 0,1 2 0 15,0-2 0-15,-2 0 0 0,1 0 0 0,-1 2 0 16,-1-2 0-16,1-2 0 0,-1 2 0 0,0-3 0 0,-1 1 0 15,1 1 0-15,-1-3 0 0,0 3 0 0,0 1 0 16,0 2 0-16,-1-1 0 0,1 1 0 0,-1 0 0 16,0 4 0-16,-1-3 0 0,2 2 0 0,-1 0 0 15,1 0 0-15,0 2 0 0,0 0 0 0,0 0 0 16,0 2 0-16,0 3 0 0,-2 1 0 0,2 0 0 16,-2 0 0-16,2 0 0 0,-1 2 0 0,-1 1 0 15,0-1 0-15,2-2 0 0,0 0 0 0,0 0 0 16,0 0 0-16,-11 23 0 0,8-16 0 0,0 2 0 15,-1 2 0-15,2-3 0 0,1 6 0 0,-2-2 0 16,2 4 0-16,-1-1 0 0,0 4 0 0,1 2 0 16,1 1 0-16,-2 0 0 0,-1 4 0 0,-1-3-176 15,1 0 176-15,-1-1 0 0,-1-2 128 0,0 0-128 0,-1-2 0 16,0 0 0-16,1-2 0 0,-1-4-192 0,1-1 192 0,0-1 0 16,1-2 0-16,2-2 0 0,-1 0 0 0,2-1 0 15,0-1 0-15,-1-1 0 0,2 0 0 0,2-1 0 16,-1 1 0-16,1-1 0 0,1 2 0 0,0-2 0 15,4 1 0-15,-1-1 0 0,0 2 0 0,1 0 0 16,1-2 0-16,1 1 0 0,0-3 0 0,3-1 0 16,1-3 0-16,1 0 0 0,-1-2 0 0,3-1 144 15,-2-2-144-15,1 0 0 0,1-2 320 0,0-1-32 16,1-1-16-16,1-1 0 0,-2 1-272 0,1 1 0 16,-2-1 0-16,1 2 0 0,-2 1 0 0,-1 3 0 15,-1-2 0-15,1 3 0 0,-3 4 0 0,0-3 0 0,-2 1-160 16,1 3 160-1,0 1-752-15,-1 0-80 0,0 1 0 0,0 3-12480 0,1 1-2496 0</inkml:trace>
  <inkml:trace contextRef="#ctx0" brushRef="#br0" timeOffset="22">18653 15927 911 0,'-6'2'0'0,"1"1"0"0,0-3 0 0,3 0 0 0,1 1 5104 0,1-1 928 0,0 0 192 0,-2 0 48 0,2 1-4384 0,0-1-864 16,2-1-192-16,0 0-16 0,3 1-560 0,0-4-96 15,1 3-32-15,0-4 0 0,2 4-128 0,-2-2-272 16,0 3 64-16,0-1 16 0,-1 2 192 0,0-1 0 15,1 3 0-15,-1-2 0 0,0 1 448 0,-1 1 96 16,1-1 16-16,0 1 0 0,0-2 528 0,1-1 96 16,0 1 32-16,0-2 0 0,1 1-224 0,0-1-32 15,2-3-16-15,1 0 0 0,-2 1-640 0,2-4-128 16,-1 2-32-16,-1-3 0 0,2 0-144 0,-2 1 0 16,-1 0 0-16,1 0 0 0,-2 0 0 0,-1 1 0 15,0 0 0-15,-2-3 0 0,1 0 224 0,0 3 16 16,-3-1 0-16,0-1 0 0,-1 1 288 0,-1 1 64 15,0-3 16-15,-2 3 0 0,1-2-176 0,-2 2-48 16,0-2 0-16,-2 0 0 0,1 2-192 0,-2 1-64 0,-1 0 0 16,0 1 0-16,-2 1-128 0,0 0 0 0,0 1-160 15,-1 2 160-15,1 0 0 0,0 0 0 0,-1 5 0 0,1 1 0 16,-1 1 0-16,0 3 0 0,1 2 0 0,-1 1 0 16,1 2 128-16,-1-3-128 0,1 4 0 0,-1-1 0 15,2 1 0-15,-1 1 0 0,2 3 0 0,-1-3 0 16,3 1 0-16,0-1 0 0,1-1 0 0,0-1 0 15,2-1 208-15,1-3-64 0,0 1-16 0,4-3 0 16,0 4-128-16,3-2 128 0,1 1-128 0,3-4 128 16,0 2-128-16,2-2 0 0,1 0 0 0,1-3 0 15,1 1 0-15,1-2 0 0,0 1 0 0,0-1 0 0,2-2 0 16,-1 1-144-16,2 2 144 0,-2-5-160 0,1 1-160 16,0-2-48-16,-1 1 0 0,2-4 0 31,-4 3-1104-31,0-2-208 0,-2-1-48 0,1 0-14528 0</inkml:trace>
  <inkml:trace contextRef="#ctx0" brushRef="#br0" timeOffset="23">19188 15896 23951 0,'-12'-1'1056'0,"5"-1"224"0,1 1-1024 0,1 1-256 0,4-2 0 0,1 0 0 0,0 0-208 0,-2-1-112 0,0-1 0 0,1-4-16 15,-2 1-736-15,1-2-144 0,1 3-16 0,-1 0-16 0,1 1 720 0,-1 2 144 0,-1 3 16 0,-1 0 16 16,-1 1 1760-16,-1 4 336 0,0 3 80 0,-1 2 16 16,-1 1 784-16,0 1 144 0,-2 4 48 0,-1 3 0 15,1 2-1200-15,0-3-224 16,1 1-48-16,2 1-16 0,2-3-944 0,2-1-176 0,2-1-32 0,2-1-16 15,1-2-160-15,-1-1 0 0,1 0 0 0,2-3 0 16,-2-2 0-16,2 0 0 0,-1-2 0 0,-1-2 0 16,1 1-128-16,0-3 128 0,0-3 0 0,-1 1 0 15,2 0 0-15,-2-2 128 0,2-1 0 0,0 0 0 16,0 0 16-16,-1-1 0 0,2-1 0 0,1 0 0 0,-1 1-144 16,1-3 0-16,-1 2 0 0,2 0 0 0,-1-2 0 0,0-1 0 15,-1 1 0-15,0-1 0 0,-1 3 0 0,1-1 0 16,-2 1 144-16,1-1-144 0,0 0 192 0,-2-1-16 15,2-1-16-15,-2 3 0 0,0 2-160 0,-1-1 0 16,0 2 144-16,-1 3-144 0,1-2 128 0,0 3-128 16,1 0 160-16,-1 0-160 0,0 0 256 0,2 3-32 15,-2-2-16-15,1 0 0 0,-2-1-16 0,0 0-16 16,0 0 0-16,0 0 0 0,14 15-176 0,-12-10 0 16,3-1 144-16,0 1-144 0,-1 1 160 0,1 1-32 15,0-1-128-15,0 2 192 0,1 2-192 0,2-3 128 16,-2 3-128-16,0-3 0 0,1 5 0 0,2-2 0 15,-2-2 0-15,2 2 0 0,-2 0 0 0,2-3 0 16,0 2 0-16,-2-2 0 0,2 0-192 0,-3-1 0 0,1-2 16 16,1-2 0-1,-2 0-304-15,1-2-64 0,1-2-16 0,-2 1 0 16,1 0-1360-16,0-3-256 0</inkml:trace>
  <inkml:trace contextRef="#ctx0" brushRef="#br0" timeOffset="24">19587 15693 8287 0,'0'-11'736'0,"0"6"-592"0,0 0-144 0,1 4 0 16,0-2 1776-16,-1 3 320 0,3-1 64 0,-1 1 16 0,2-1-1200 0,0 0-224 0,1 2-48 0,0 0-16 0,-2 3 1520 0,-1 2 304 15,-1 3 64-15,0 2 16 0,-2 2 32 0,0 1 16 16,-1 3 0-16,-1 3 0 0,0-3-1296 0,1 2-272 16,-1 2-48-16,1-4-16 0,1 3-736 0,-1 0-144 15,2-3-128-15,-1 2 192 0,1-2-192 0,0-1 0 16,0 1 0-16,0-1 0 0,0-2 0 0,-1 1 0 16,1-2-176-16,0-1 176 15,0-2-864-15,0-4-96 0,-1 1 0 0,-1-1-16 16,1-2-608-16,-1 0-112 0,-1-3-32 0,-1-1-8384 15,2-1-1664-15</inkml:trace>
  <inkml:trace contextRef="#ctx0" brushRef="#br0" timeOffset="25">19505 15871 28559 0,'-11'4'1264'0,"3"-4"272"0,0 2-1232 0,3 0-304 0,3 0 0 0,1-2 0 16,-1 0 176-16,0 0-32 0,-3 1 0 0,0 0 0 15,1-1 576-15,3-1 112 0,2 0 32 0,3-4 0 16,2 1 96-16,3 2 32 0,2-4 0 0,1 1 0 16,3-1-32-16,0-3 0 0,3 3 0 0,1 0 0 15,2-1-528-15,1 1-112 0,2 0-32 0,-2 0 0 16,-1 1-288-16,1-1 0 0,3-1 0 0,0 0 0 0,-2 0 0 16,0-1 0-16,-1 0-144 0,1-1 144 15,-2 4-1696-15,0-4-256 0</inkml:trace>
  <inkml:trace contextRef="#ctx0" brushRef="#br0" timeOffset="26">20569 13410 10127 0,'-1'-1'896'0,"-2"1"-704"0,2 0-192 0,1 0 0 0,0 0 912 0,0 0 160 0,-1-2 16 0,-2 0 16 0,1 1-400 0,-1-1-96 0,2-1-16 0,-2 2 0 0,3-3 544 0,-1 3 96 16,1-4 32-16,0 4 0 0,1-3-144 0,-1-1-32 16,0 3 0-16,2-1 0 0,-1 1 192 0,-1 0 16 15,1 0 16-15,-2 2 0 0,1 0 176 0,-3 0 48 16,1 2 0-16,-2 0 0 0,1 3-432 0,-1-3-80 15,-1 2 0-15,1 1-16 0,1-3-496 0,0 2-112 16,1-3-16-16,2 0 0 0,0 2-144 0,0-3-48 16,1 0 0-16,1 1 0 0,2-1-64 0,0 1-128 15,2-1 176-15,0 2-176 0,1-2 224 0,1 2-64 16,2-2-16-16,0 3 0 0,1 0 0 0,0 2 0 16,1 1 0-16,1 1 0 0,-2 2 0 0,0 3 0 15,0 0 0-15,-2 2 0 0,-1 0-144 0,0 2 128 16,-2 6-128-16,0 2 128 0,2 2 0 0,-2 3-128 0,-1 2 192 15,-2 1-64-15,1 4-128 0,0-2 0 0,0 2 0 16,-2-3 0-16,0 1 0 0,2-6 0 0,0-1 128 16,0-2-128-16,-1-1 144 0,2-2 0 0,0 1 0 0,0 0 0 15,1-1 160-15,1 0 16 0,0 2 16 0,-1-2 0 16,-1 2-192-16,1 1-144 0,-1-1 192 0,-1 3-192 16,0 2 320-16,-2-3-32 0,-1 0-16 0,1 0 0 15,-1-2-272-15,0 0 160 0,0-2-160 0,1-2 128 16,0 1 32-16,2 1 0 0,-1-3 0 0,4-1 0 15,0 2-160-15,0-3 128 0,2-1-128 0,0-3 128 16,-2-2-128-16,2 0 0 0,-2-4 0 0,2 0 0 0,-2 1 240 16,2-3 16-16,-2 1 0 0,1 1 0 0,-2-3-256 15,0 0 0-15,0 5 0 0,-1-3 0 0,-1 4 0 0,0-1 0 16,-1 3 0-16,1 2 0 0,-1 3 0 0,-2-1 0 16,1 1 0-16,1 1 0 0,-2-5 0 0,0 2 0 15,-1-3 0-15,2-2 0 0,0-1 0 0,0 0 0 16,1-3 0-16,1-1 0 0,-1-3 224 15,1 2 0-15,0 1 0 0,-2-4 0 0,2 0-224 0,-2 1 0 16,2 0 0-16,-3 0 0 0,3 2 0 0,-3-1 0 16,1 2 0-16,-1 0 0 0,0 1 0 0,-1 0 0 15,1 0 0-15,-1 3 0 0,1-3 0 0,1-1 0 16,-1 1 0-16,0-3 0 0,0-1 0 0,2 1 0 16,-2 0 0-16,0-3 0 0,2 1 0 0,-2-1 0 15,2 2 0-15,-2-2 0 0,1 2 0 0,0-2 0 0,-1 1 0 16,1 1 0-16,-1-1 0 0,1 1 0 0,0 1 0 15,-1 1 0-15,2-3 0 0,-2 2 0 0,0 1 0 0,1 0 0 16,-1 1 0-16,0 0 0 0,-1 1 0 0,1-4 0 16,1 3 0-16,-1-1 0 0,0 1 0 0,0-1 0 15,0-1 0-15,1-1 0 0,-1 1 0 0,0 0 0 16,0-1 0-16,1 1 0 0,-1 1 0 0,-1-4 0 16,1 2 0-16,0 0 0 0,-1-2 0 0,2 2 0 15,-2-1 0-15,0 0 0 0,1-1 0 0,0 3 0 16,2-3 0-16,-3 0 0 0,0 0 0 0,0 0 0 15,0 0 0-15,0 0 0 0,0 0 0 0,0 0 0 16,0 0 0-16,18 6 0 0,-18-6 0 0,0 0 0 16,0 1 0-16,-1 0 0 0,1 2 0 0,-3-2 0 15,2 2 0-15,0-1 0 0,-2-1 0 0,2 0 0 16,-1 2 0-16,1-3 0 0,-2 0 0 0,2 0 0 0,0 0 0 0,-1-3 0 16,1 2 0-16,-1 0 0 0,0-3 0 0,0 2 0 15,1-3 0-15,-2-1 0 0,2 1 0 0,-2-1 128 16,0-1-128-16,-1 1 0 0,0-2 192 0,-1 0-48 15,2-1-16-15,-2 2 0 0,0 2-128 0,0-1 192 16,-1 0-192-16,-1 0 192 0,1-1-192 0,-1 1 0 16,-1 1 0-16,1-3 0 0,0 0 0 0,-3 1 0 15,1-4 0-15,-2-1 0 0,0 1 0 0,-2 0 0 16,1-4 0-16,-1 2 0 0,0 2 0 0,1-2 0 16,1 0 0-16,0 2 0 0,2-1 0 0,0 1 0 15,3 1-176-15,1 2 176 0,1 0 0 0,-1 3 0 0,3 0 0 16,-1 3 128-16,1-3-128 0,0 3-128 0,0-1 128 15,0 2-192-15,1 1 192 0,-2 0 0 0,1 0 0 0,-1 0 0 16,2 1 0-16,0 0 0 0,-2 1 0 16,1 0 0-16,1 0 0 0,-1 1 0 0,1-3 0 15,1 1-128-15,0 0 128 0,1 1 0 0,2 0 0 0,-1-2 0 16,2 1 0-16,-2 2 0 0,2-1 0 0,0 3 0 16,0-1 0-16,0 3 0 0,0 0 0 0,1 4 0 15,-1-3 0-15,1 3 0 0,1 2 0 0,-1-2 0 16,1 3 0-16,0-2 0 0,2 2 0 0,-1-1 0 15,1 0 0-15,0-1 0 0,0 3 0 0,-1-3-128 16,2 4 128-16,-2-2 0 0,1 2 128 0,-2-4-128 16,1 3 0-16,-1-3 0 0,0 1 0 0,-1 2 0 15,2-3 0-15,-2 2 0 0,-2-2 0 0,1-1 0 0,-2-1 0 16,1-3 0-16,-1 1 0 0,0-2 0 0,0-1 0 0,-1-3 0 16,2 0 0-16,-2-2 0 0,2-2 0 0,-2 0 0 15,2-2 0-15,0-1 0 0,1 0 128 0,-2-1 16 16,2-1 0-16,1-2 0 0,-2 2-16 0,1-1 0 15,1-3 0-15,1 0 0 0,1 0-128 0,0-2 0 16,0-1-192-16,2-2 192 0,1-1 0 0,0 0 0 16,-2 0 192-16,1-2-64 0,0 2-128 0,-1 1 0 15,1 0 0-15,-3 1 0 0,2-2 0 0,-2 2 0 16,1 1 0-16,-1-2 0 0,1 1 0 0,-2-1 0 16,0 1 0-16,1-1 0 0,0 4-256 0,-1-3-96 15,1 3-16-15,0 2 0 16,-1 1-320-16,1-1-64 0,-1 3-16 0,0 0 0 15,0 0-256-15,0 4-48 0</inkml:trace>
  <inkml:trace contextRef="#ctx0" brushRef="#br0" timeOffset="27">21092 15432 19343 0,'-4'0'1728'0,"2"0"-1392"0,0 0-336 0,4 0 0 0,-1 0 640 0,-1 0 48 0,0 0 16 0,0 0 0 16,0 0-3328-16,-1-2-640 0,1 0-144 0,0 2-32 15,0 0 1392-15,0 0 256 0,0 0 64 0,0 0 16 0,0 0 3072 0,0 0 624 0,0 0 112 0,0 0 16 16,0 0 1408-16,-20 4 288 0,21-4 48 0,2 0 16 15,2-2-1696-15,1 0-352 0,1 0-64 0,2-1-16 16,1 1-1520-16,1-2-224 0,-1 2-208 0,0-2 32 16,1 2-272-1,0-3-48-15,2 1-16 0,-3 1 0 0,0-1 384 0,-1 0 128 0,0 1 0 0,-3-2-144 0,1 4 688 16,-2-4 144-16,1 2 16 0,-1 0 16 0,-1-2 160 16,0-1 16-16,-1 1 16 0,1-4 0 0,-1 2-432 15,-1-1-96-15,0-1 0 0,1 1-16 0,-1-2-224 0,0 0-144 16,0 2 192-16,1-2-192 0,-2 0 0 15,0 3 0-15,-2-2 0 0,0 0 0 0,-1 3 0 0,0 1 0 16,-2 0 0-16,0 1 0 0,0 2 0 0,-3 1 160 16,1 3-160-16,-4 2 192 0,0-2 160 0,-1 5 32 15,-2-1 16-15,-1 1 0 0,0 1-112 0,0-1-32 16,-1 2 0-16,1-3 0 0,2 0-256 0,-1 1 128 16,1 0-128-16,1 0 0 0,0-1 176 0,2 2-176 15,1-1 160-15,0 2-160 0,1 2 128 0,0 0-128 16,3 1 0-16,-1 3 144 0,1-2 128 0,3-1 32 15,1 2 0-15,-2 0 0 0,4 2-304 0,-1 3 0 0,0 0 0 0,0 0 0 16,3-1 144-16,0-2-16 0,2 1-128 0,0-2 192 16,3-2-192-16,-1 0 0 0,2-2 0 0,0 0 0 15,0-4 0-15,0 0 0 0,1-2 0 0,-1-2 0 16,0-3 0-16,0 2-240 0,1-2 32 0,-1-2 0 31,2 0-448-31,-2-2-96 0,0-1-16 0,0 0 0 16,1-1-560-16,-1 0-112 0,1 0-32 0,0-2-8736 0,-1 5-1760 0</inkml:trace>
  <inkml:trace contextRef="#ctx0" brushRef="#br0" timeOffset="28">21664 15218 16575 0,'4'-10'736'0,"-3"3"160"0,1 2-720 0,-2 2-176 0,0 0 0 0,0 1 0 0,0 1 1088 0,-2-4 176 15,1 0 32-15,0-1 16 0,-2-4-48 0,0 4-16 0,-2 0 0 0,-1 2 0 0,-1 2-416 0,0-2-96 16,0 3-16-16,-3 1 0 0,0 2-336 0,-3 1-80 0,1 2-16 0,0 1 0 15,-2 1-288-15,0 4 128 16,1 2-128-16,-1 0 0 0,3 0 544 0,-1 3 0 0,2 1 0 0,0 0 0 16,3 1 672-16,0-3 144 0,2 3 32 0,3-4 0 15,1 1-544-15,1-3-96 0,1-3-32 0,1 1 0 16,1-1-480-16,1-2-112 0,1-1 0 0,-2-1-128 16,2 0 0-16,0 0 0 0,0-3 0 0,1-1 0 15,0 2-176-15,1-3 176 0,0-3-192 0,2 1 192 16,-1-2 0-16,1-1 0 0,0-1 0 0,-1-1 0 15,1 0 0-15,0-2 0 0,1-1 176 0,-1 1-176 16,1-3 128-16,1 0-128 0,2 1 0 0,0-2 0 16,0 0 0-16,-1 0 0 0,1-1 0 0,-2-1 0 15,0 0-240-15,-3-1-48 0,0 3-16 0,-2 0 0 0,-1 0 144 16,-1 4 32-16,-2-2 0 0,-1 5 0 0,-1 0 384 16,-1 2 96-16,0 3 16 0,-3 1 0 0,2 0 0 0,-2 1 0 15,0 3 0-15,-1-3 0 0,0 1-208 0,0 3-32 16,2 0-128-16,-2 0 192 0,1 5-192 0,0-4 0 15,2 2 0-15,1 2 0 0,1-2 0 0,1 3 0 16,1 3 0-16,1-2 0 0,-1 2 144 0,1 1-144 16,1 1 128-16,-1-1-128 0,1 1 160 0,0 0-160 15,-1 1 192-15,1 1-192 0,0-1 0 0,1 0 0 16,-2 3 0-16,1-3 0 0,0 1 0 0,0-1 0 16,1-1 0-16,-1 2 0 0,0 1 0 0,1 1 0 15,0-3 0-15,0 2 0 0,0-2 0 0,-1 0 128 16,1 1-128-16,0-4 0 0,0 4 128 0,-1-5-128 15,1 2 0-15,-2 0 0 0,1 0 0 0,-3 1 0 0,-1 0 0 0,-3-2 0 16,0 0 0-16,-2 0 0 0,-1 1 0 16,-3 2 0-16,-1-2 0 0,-2 1 128 0,-1 1-128 15,0-2 0-15,-2 1 208 0,0-3-64 0,0-1-16 0,-1-1 0 16,1-1-128-16,0-1 0 0,-1-1 0 0,1-1 0 16,1-2 0-16,0 1 0 0,2-5 0 0,-2 0 0 15,3 2-192-15,0-7-32 0,1 3 0 0,1-4 0 31,-1 0-688-31,2-3-144 0,-2 0-32 0,1-1-10544 0,3-2-2112 0</inkml:trace>
  <inkml:trace contextRef="#ctx0" brushRef="#br0" timeOffset="29">22134 15155 17503 0,'0'-4'1552'0,"-1"2"-1232"0,1 1-320 0,-1 1 0 0,1 0 1568 0,-1-3 256 0,-1 1 48 0,0-4 16 15,-2-1-1504-15,-1-3-384 0,0 2 0 0,-2-1 0 32,-1 1-528-32,0 0-176 0,-1 2-48 0,-1-2 0 15,-1 4-32-15,0-3-16 0,0 2 0 0,0 0 0 0,2 4 560 0,0-1 240 0,1 1-192 0,0 2 192 16,1 1 1408-16,1 2 416 0,0 1 80 0,-1 4 16 15,1-1-320-15,0 2-48 0,-1 2-16 0,-1 3 0 16,1 1-784-16,-1-1-176 0,2 3-16 0,0 1-16 16,1-1-384-16,0 0-160 0,1 3 128 0,1-3-128 15,-1 0 928-15,3-2 96 0,-1 1 32 0,1 0 0 16,1-1-368-16,3-4-80 0,-1 0-16 0,2-1 0 16,2-1-352-16,-1-1-80 0,1-3-16 0,2-1 0 0,-1-1 96 15,2-4 16-15,1 0 0 0,-2-4 0 0,2 2-256 16,0-5 0-16,1 3 128 0,-1-5-128 0,2 0 144 0,0-2-16 15,-1 0 0-15,0-1 0 0,-1 0-128 0,1 1 0 16,-1-2 0-16,0 0 0 0,-2 2 0 0,0 0-176 16,-1 2 176-16,-1-2-192 0,-1 5 64 0,0-5 0 15,-1 2 0-15,-2 1 0 0,0 0 128 0,-1 0 0 16,-1-1 0-16,0 0 0 0,0-1 0 0,-1-1 0 16,1 4 0-16,0 1 0 0,-2-2 0 0,2 5 0 15,0 0 0-15,0 2 0 0,0 2 0 0,0 2 0 16,0-1 0-16,0 2 0 0,3 1 0 0,-2-2 0 15,2 1 0-15,-3-4 0 0,0 0 0 0,0 0 144 16,6 27-144-16,-6-19 0 0,1 3 256 0,-2 0-64 0,-1 4-16 16,1-2 0-16,0 4 16 0,-1-4 0 0,0 3 0 15,0 2 0-15,1-1-64 0,-1 0-128 0,1 0 192 0,1 3-64 16,0-2-128-16,1 1 0 0,2 1 0 0,-1-1 128 16,2 2-128-16,-2-4 0 0,1 0 0 15,-1 2 0-15,1-1 0 0,-1 2 0 0,0 0 0 0,-1 0 0 16,0-3 0-16,-1-1 0 0,0 1 0 0,-1-2 0 15,-2 0 0-15,1-1 0 0,-3-1 0 0,-1 1 0 16,-2-2 0-16,0 2 0 0,-2-2 0 0,-4-1 0 16,-1 1 0-16,-1-1-256 0,-1 1 64 0,0-2 16 15,-2 1-416 1,2-4-96-16,1-2-16 0,0 0 0 0,3-5-1616 0,1-2-336 0,3-1-64 0,2-3-11904 16</inkml:trace>
  <inkml:trace contextRef="#ctx0" brushRef="#br0" timeOffset="30">22521 14892 21183 0,'-1'-4'944'0,"0"0"192"0,0 2-912 0,1 1-224 0,0 1 0 0,-2 0 0 0,2 0-384 0,-1 0-112 0,-1-3-16 0,-2 3-16 0,-1 0 768 0,-2 3 144 0,0 0 48 0,-1 2 0 15,-2 0 720-15,0 0 128 0,0 3 48 0,-1 0 0 16,1 1-480-16,1 0-80 0,1-1-32 0,0 1 0 15,3-2-272-15,0-1-48 0,3 1-16 0,-1 0 0 16,1-1 384-16,0 0 80 0,-1 1 16 0,1-1 0 16,-1 1-560-16,1 2-128 0,-1-3 0 0,-1 1-16 15,0 2-176-15,0 0 0 0,-1 1 0 0,1 0 0 16,0-2 0-16,1 1 0 0,1-3 176 0,1 0-176 16,2-2 656-16,1-2 48 0,0 0 0 0,3 0 0 15,0-2-16-15,3-2 0 0,-1-1 0 0,3 2 0 0,-2-2-480 16,2 1-80-16,0 2-128 0,0-2 176 0,-1 0-176 15,-1 1-256-15,1 0 64 0,0 1 16 16,-2 0-144-16,-1 2-16 0,1 2-16 0,-1 1 0 0,0 1 352 0,-1 0-176 16,0 2 176-16,-1 0-128 0,-2 0 128 0,0 2 144 15,1-3-16-15,-2 3-128 0,0-4 480 0,2 0-16 16,-1-1 0-16,1 0 0 0,1-1-256 0,-1 0-48 16,0 1-16-16,0-3 0 0,0 3-16 0,-1 0-128 15,0 1 192-15,-1 3-64 0,-1-3-128 0,-3 3 0 16,0 1 0-16,-1-1 0 0,-2 0 0 0,0 1 240 15,-2 0-64-15,0 1-16 0,-1-2-160 0,0-1 0 16,1 1 0-16,-1 0 0 0,0-2 128 0,1-1 0 16,-2 0 0-16,0-1 0 0,1 0-320 0,0-1-80 15,0 0-16-15,0-2 0 16,-1 1-1216-16,0 0-240 0,-1-3-48 0,-1 0-14144 0</inkml:trace>
  <inkml:trace contextRef="#ctx0" brushRef="#br0" timeOffset="31">20581 13342 6447 0,'-1'0'576'0,"1"0"-576"0,0 0 0 0,0 0 0 0,1-1-448 0,-1 1-208 0,0 0-48 0,-1-2 0 0,1 0 560 0,-3 1 144 16,1 1 0-16,2 0 0 0,0 0 0 0,0 0 0 15,0 0-144-15,-19-9 144 0,17 8 432 0,1 1 112 16,-1 0 32-16,1 0 16 0,1 0 1472 0,0 0 304 15,0 0 48-15,0 0 16 0,0 0-1280 0,0 0-256 0,1 4-64 16,-1-4 0-16,0 0-656 0,0 0-176 0,0 0 0 0,0 0 0 16,0 0 576-16,22 2 96 0,-19 0 16 0,2 0 0 15,0-2 496-15,0 0 96 0,1 0 32 0,0 0 0 16,1-2-48-16,0 2-16 0,0-2 0 0,2 1 0 16,0 0-720-16,1-3-144 0,0 2-16 0,-1-2-16 15,3 0-352-15,0 1 144 0,-1-1-144 0,0-1 0 16,2 0 496-16,-1 1-16 0,2-1 0 0,-2 0 0 15,1 2-48-15,1 0-16 0,0-1 0 0,1 2 0 0,-1-2-112 16,0 2-32-16,1 2 0 0,0-5 0 0,-2 1-32 16,2 2-16-16,-1-3 0 0,1-1 0 0,-1 1 208 15,0-2 32-15,0 2 16 0,-1-1 0 0,1 0 16 0,-1 1 0 16,2-3 0-16,0 1 0 0,1 0-304 0,0 1-48 16,0 0-16-16,-1-3 0 0,1 3-128 0,0 0 0 15,0-1 0-15,2 2 0 0,-1-1 0 0,0-1 0 16,1 2 128-16,-2-1-128 0,1-1 0 0,0 0 0 15,-1 3 0-15,2-1 0 0,-2 0 0 0,0 1 0 16,-1 1 128-16,-1-2-128 0,-1 1 240 0,0 2 16 16,1-1 0-16,1 1 0 0,-1 0-256 0,2-2 0 15,1-1 0-15,1-1 0 0,0 1 0 0,-1-1 128 16,3-1-128-16,1 1 0 0,-1-1 0 0,1-1 144 16,-2 3-144-16,0-1 128 0,-3 4-128 0,-1-3 0 0,0 1 0 15,0 2-176-15,-2-3 176 0,1 1 0 16,-2 1 0-16,-1 1 0 0,-1 0 176 0,-1 0 16 0,0 0 0 15,-1-1 0-15,2 3-192 0,-1-3 0 0,2 0 0 0,0-1 0 16,1 1 0-16,2-1 0 0,0-1 0 0,0 0 0 16,0 0 0-16,1 3 0 0,-2-3 0 0,0-1 0 15,-2 2 0-15,-1 3 0 0,0-4 0 0,0 3 0 16,-3 0 0-16,0 1 0 0,0 0 0 0,-1 1 0 16,-1 0 0-16,0 0 0 0,1 1 0 0,-1-1 0 15,1 0 0-15,-1 1 0 0,1-1 0 0,0 0 0 16,0-1 0-16,2 0 0 0,-1 1 0 0,1-2 0 15,0 2 0-15,0-2 0 0,0 2 0 0,0-1 0 16,1-1 0-16,-1 2 0 0,1-3 0 0,-2 1 0 16,-1 1 0-16,1-1 0 0,-1-1 0 0,-1 3 0 0,0-4 160 15,0 3-160-15,-2 1 192 0,0-1-192 0,1-1 208 0,-2-1-64 16,2 2-16-16,-2 1 0 0,2-3-128 0,0 2 0 16,-1 0 0-16,1-3 0 0,1 2 0 0,0-1 0 15,0 1 0-15,0-2 0 0,0 2 0 0,0-1 0 16,0 2 0-16,-2 0 0 0,2-1 0 0,-2 0 0 15,-2 1 0-15,2-1 0 0,-2 2 0 0,-1 0 0 16,1 0 0-16,-1 0 0 0,0 0 0 0,0 0 0 16,0 0 0-16,0 0 0 0,0 0 0 0,0 0 0 15,0 0 0-15,0 0 0 0,0 0 0 0,0 0 0 16,0 0 0-16,0 0 0 0,0 0 0 0,0 0 0 16,-17-9 0-16,13 7 0 0,-1 2 192 0,-1 0-32 15,0-2-16-15,-1 2 0 0,0 0-144 0,-2 2 0 0,1-2 0 16,-2 2 0-16,0-1 0 0,-1 1 0 0,-2 1 0 15,2 0 0-15,0-3 0 0,1 2 0 0,-2-2 0 0,0 1 0 16,-1 3 0-16,1-4 0 0,-2 0 0 16,1-2 0-16,-1 0 0 0,0-1 0 0,3 1 0 0,-1-2 0 15,2 1 0-15,0-4 0 0,2 1 0 0,0 0 0 16,2 0 0-16,-2-2 0 0,2 5 0 0,0-2 0 16,0 0 0-16,1 1 0 0,-1 3 0 0,1 0 0 15,1 1 0-15,-1 0 0 0,2 1 0 0,-1 0 0 16,0 2 0-16,2 2 0 0,-2-4 0 0,3 1 0 15,-1 1 0-15,4-2 0 0,-2 0 0 0,2-1 0 16,2 0 0-16,1-1 0 0,1 0 0 0,3-3 0 16,-1 3 0-16,2 0 0 0,3-2 0 0,-1 2 0 0,3 0 0 15,1 1 0-15,0 2 0 0,1 1 0 0,-1-2 0 16,-1 1 0-16,1 1 0 0,0-1 0 0,-1 2 0 0,-1 1 0 16,1-3 0-16,-2 2 0 0,0-2 0 0,-2 1 0 15,1-2 0-15,-2 0 0 0,0 1 0 0,-2 0 0 16,0-2 0-16,-1 1 0 0,-1 1 0 0,-1-1 0 15,0 1 0-15,-1-2 0 0,1 3 0 0,-1 0 0 16,1 0 0-16,-3 1 0 0,2 1 0 0,-2 0 0 16,0-3 0-16,-1 4 0 0,-1-1 0 0,-1 0 0 15,-1 0 0-15,-1 0 0 0,-2 2 0 0,0 1 0 16,-3-1 0-16,0 2 0 0,-2 1 0 0,-1 1 0 16,-3 0 0-16,-1-2 0 0,0 2 0 0,-2-1 0 15,0 0 0-15,-1 1 0 0,0-3 0 0,-1 1 0 16,2 2 0-16,0-2 0 0,2 0 0 0,1-1 0 0,2 1 0 15,0-3 0-15,-1 4 0 0,1-3 0 0,1 1 0 0,-2 2 0 32,3 0-512-32,1-3 32 0,1 0 0 0,1 1 0 15,1-1-1488-15,1 1-288 0</inkml:trace>
  <inkml:trace contextRef="#ctx0" brushRef="#br0" timeOffset="32">22760 12511 7359 0,'-5'-3'656'0,"1"1"-528"0,2 0-128 0,1 1 0 0,1 1 1664 0,0 0 288 0,0-2 64 0,0 2 16 0,1-1-816 0,-1 1-176 16,2 0-16-16,-2 0-16 0,0 0-368 0,0 0-64 16,0 0 0-16,0 0-16 0,19 17 160 0,-15-9 48 15,-1 2 0-15,1 1 0 0,-2 0 1152 0,1 6 224 16,1 1 48-16,-3 0 16 0,1 3-368 0,0 3-80 16,-1 3-16-16,-1-4 0 0,-1 3-896 0,-1 0-176 15,1-1-32-15,-1 0-16 0,-1-4-464 0,1 0-160 16,-1-3 0-16,0-2 144 0,0-1-144 0,1-4 0 15,-1 1 0-15,-1-4 0 16,2 1-496-16,-1-5-80 0,1-2 0 0,-1-1-16 16,1 3-752-16,0-4-128 0,-1 0-48 0,-1-2-8688 0,2-1-1744 15</inkml:trace>
  <inkml:trace contextRef="#ctx0" brushRef="#br0" timeOffset="33">22565 12728 30399 0,'5'-7'1344'0,"-2"3"288"16,1-1-1312-16,0 1-320 0,-1 1 0 0,2 1 0 0,2-2 1072 0,2-1 144 16,7-3 16-16,8-6 16 0,3 2-832 0,3-4-160 15,-2 3-48-15,-2-2 0 0,1 4-208 0,-2 0 0 16,0 0 0-16,-3 2-160 0,0-2-32 0,-3 0-16 15,-2 2 0-15,-1 1 0 0,-2 2 208 0,-2-3 0 16,-1 3 0-16,-2-2 0 16,0 2-704-16,-3-1-80 0,1-1-32 0,-2 1 0 15,0-2-1552-15,-1 2-320 0,0-1-64 0,-2-2-8592 16</inkml:trace>
  <inkml:trace contextRef="#ctx0" brushRef="#br0" timeOffset="34">23057 12239 2751 0,'2'-6'256'0,"-1"1"-256"15,1 3 0-15,-2 0 0 0,1 2 1792 0,-1-1 304 16,1-3 64-16,3 1 16 0,-2-5 480 0,2 2 96 16,0 1 32-16,-3 1 0 0,1 2-896 0,0 1-176 0,-1 0-48 0,-1 2 0 15,2 0-416-15,0 1-96 0,-1 1 0 0,0 2-16 16,3 1 304-16,-2 3 64 0,2-2 16 0,0 3 0 16,-1-1-528-16,0 2-96 0,-1 0-32 0,1 1 0 15,-2 2-560-15,0 1-112 0,-1 1-32 0,-1 1 0 16,0 4-160-16,0 1 0 0,-2 1 144 0,-1 3-144 15,1 1 256-15,-1 1-32 0,-1 1 0 0,-1 0 0 16,1 2-64-16,0 0-16 0,0 1 0 0,1-1 0 16,1 0 80-16,-2-1 16 0,2-2 0 0,2 0 0 15,0-6-64-15,2-1-16 0,0-1 0 0,2-3 0 16,0-3-160-16,1-1 192 0,1-2-192 0,-1-3 192 0,-1-1-192 16,1-2 192-16,0-1-192 0,0-4 192 0,-2 1-192 15,1-2 0-15,-1 1 0 0,0-5 128 0,0 4 80 0,-1-4 16 16,0-2 0-16,0 1 0 0,1-4-224 0,-2 0 144 15,0-1-144-15,-2-1 128 0,1 0-128 0,0-1 0 16,0-2 0-16,-1 2 0 0,2-2 0 0,-1-1 0 16,1 2 0-16,0-3 0 0,1 0 0 0,1 1 0 15,1-2 0-15,2 3 0 0,3 2 0 0,2 0 0 16,1-1 0-16,1 1 0 0,2 2 0 0,-1 1 0 16,2 2 0-16,-1-1 0 0,-1 4 0 0,1 1 0 15,-3 1 0-15,0 1 0 0,0 4 0 0,-2-1 0 16,1 3 0-16,-3 0 0 0,1 0-128 0,-1 4 128 15,2-2 0-15,0 2 0 0,-1 4 0 0,1-1 0 16,1 1 0-16,0 2 0 0,1 3 0 0,0-1 0 16,1-2 0-16,2 0 0 0,-2 1 0 0,1-1 0 0,1-2 0 15,0-1 0-15,-2 1 0 0,1-6 0 16,-2 1 0-16,-1 2 0 0,-2-3 0 0,0 0 0 0,-2-1 0 0,-1-1 0 16,-1 0 0-16,-2-1 0 0,-1 0 0 0,1 0 0 31,-2-3-512-31,0 0-48 0,1 2 0 0,-1-2-12256 0,0-2-2464 0</inkml:trace>
  <inkml:trace contextRef="#ctx0" brushRef="#br0" timeOffset="35">23749 12721 27647 0,'3'-4'2448'0,"-1"-3"-1952"0,-1 4-496 0,2 1 0 0,-1 0 2240 0,2-2 336 0,2-2 80 0,4-5 16 0,4-3-2464 0,1-1-480 16,-1-1-112-16,0 0 0 15,0 4-1152-15,-3-3-208 0,-1 4-48 0,0 2-16 16,-3-2 656-16,-1 1 128 0,-1 3 16 0,-1 1 16 0,-2-4 2128 0,-1 4 416 15,1-1 96-15,-4-1 16 0,0 0-176 0,0 2-16 16,-3-2-16-16,0 0 0 0,-3 2-1008 0,1 0-192 16,-2 0-32-16,-1 1-16 15,-1 3-528-15,-1 0-96 0,1 4-32 0,-2 0 0 16,1 3 32-16,0 1 0 0,-2 0 0 0,3 0 0 0,1 4 416 0,1-3 0 0,2 3 0 0,1 1 176 16,2 1 720-16,-1 1 160 0,3 3 32 15,0 2 0-15,2 0-384 0,3 2-80 0,2 3-16 16,1 0 0-16,3-1-400 0,-1-1-80 0,3 0 0 0,0 0-128 15,1-2 144-15,-1-2-144 0,-1-2 0 0,-2-3 144 16,2-1-144-16,-1 0 0 0,1-2 0 0,0-2 0 16,-1 0 0-16,4-5 0 0,-1-1 0 0,3-2 0 15,0 0 0-15,2-4 0 0,1-1-128 0,-2-2 128 16,-2 1-1248 0,1-2-176-16,3-2-48 0,-4-1 0 0</inkml:trace>
  <inkml:trace contextRef="#ctx0" brushRef="#br0" timeOffset="36">24199 12551 29487 0,'-1'12'1296'0,"1"-3"288"0,0 0-1264 0,0-5-320 0,0 3 0 0,0-2 0 0,1 1 512 0,-1 2 32 0,2 7 16 0,-1 4 0 0,0 2-240 0,1-3-64 16,0-3 0-16,-1-4 0 0,0-2 608 0,2-4 112 15,-2-1 32-15,0-4 0 0,0-3 176 0,1-1 32 16,-1 0 16-16,1-3 0 0,1-1-640 0,-1-1-128 0,2-2-16 16,0 0-16-16,-1-3-304 0,1 1-128 0,1 0 128 0,0-4-128 15,-1 2 0-15,-1-1 0 0,0-3-144 0,1 2 144 31,-2-1-592-31,1 0-16 0,-1 2 0 0,1 4 0 0,-1 1 224 0,0 2 32 0,1 2 16 0,-1 0 0 16,1 2 832-16,-1-1 160 0,3 1 48 0,-1 2 0 16,2-1-432-16,-1-1-80 0,1 1 0 0,-1 3-16 15,0 0-176-15,0 2 0 0,-1 2 0 0,0 0 0 16,-2 3-384-16,1 4 64 0,-2-1 0 0,-1 2 0 16,0 3 48-16,-1-1 16 0,-1 2 0 0,0-1 0 15,-2 1 256-15,0-3 0 0,2 0 0 0,-2-2 0 16,0-1 0-16,2-4 0 0,1-1 0 0,1-4 144 15,0 0 128-15,1-2 32 0,0-1 0 0,3-2 0 16,0-2-176-16,1 0-128 0,0 1 192 0,2-5-192 0,0 1 128 16,2-1-128-16,0 0 0 0,-1-1 0 0,2 1 0 0,-1-1 160 15,1 1-160-15,0-2 128 0,0 2-128 0,-3 0 160 16,0 3-160-16,1-1 160 0,-2 3-160 0,1 0 0 16,1 1 0-16,-2-2 0 0,1 2 0 0,0 0 128 15,0-1-128-15,2 0 0 0,-2 0 0 0,2-1 0 16,1-2 0-16,-2 0 0 0,1 2 0 0,0-1 0 15,1 3 0-15,-2 0 0 0,1 4 0 0,0-1 0 16,0 4 0-16,1-1 128 0,1 4 160 0,2 3 32 16,-1 3 0-16,1 4 0 0,0 2-192 0,0 2-128 15,-1 4 192-15,-1 1-192 0,0 2 0 0,0 2 0 16,-1-1 0-16,0-3 0 0,-1-2 0 0,-1 2 0 16,1-2 0-16,-2-4 0 0,2 3 0 0,-3-2 0 0,2 2 0 15,-2-4 0-15,0-2 0 0,-1-1 0 0,-1-3 0 16,-1-3 0-1,-1 1-512-15,-2-6-64 0,0 0-16 0,-4-3-18048 0</inkml:trace>
  <inkml:trace contextRef="#ctx0" brushRef="#br0" timeOffset="37">20529 13288 2751 0,'-1'2'256'0,"0"0"-256"0,0 1 0 0,1-3 0 0,0 2 192 0,-2-2-16 0,1 2 0 0,-1 2 0 0,-1 1-176 0,1 0 0 0,-2 1 0 0,0-4 0 16,3 2-144-16,-2 1 144 0,2-4 0 0,-1 2 0 0,1-1 0 0,-1-1 0 15,1 1 0-15,1 0 0 16,-1-1 0-16,0 2 0 0,1-1 0 0,0-1 0 0,-2 1 0 15,1 0 0-15,1 1 0 0,-1 0 0 0,1 0 368 16,0 1 128-16,0-3 16 0,0 2 16 0,1-3-528 0,-1 2 0 16,1-2 0-16,1-2 0 0,-1-1 0 0,0 2-144 15</inkml:trace>
  <inkml:trace contextRef="#ctx0" brushRef="#br0" timeOffset="38">20517 13293 7359 0,'0'-1'656'0,"0"-1"-528"0,0 2-128 0,0 0 0 0,0 0 400 0,0 0 48 0,0 0 16 0,0 0 0 0,-1 0 240 0,1 0 64 0,-2 2 0 0,2-2 0 15,0 0-112-15,0 0-16 0,0 0 0 0,0 0 0 16,0 0 176-16,0 0 16 0,0 0 16 0,0 0 0 16,0 0 256-16,-19 6 48 0,17-6 16 0,1 0 0 15,0-1 240-15,0 1 64 0,-1-2 0 16,1 2 0-16,0 0-336 0,1 2-64 0,0-2-16 0,-1 0 0 16,1 1-656-16,0-1-128 0,0 0-16 0,0 0-16 15,0 0-240-15,0 0 0 0,0 0 0 0,0 0 0 16,0 0 192-16,0 0 112 0,0 0 16 0,0 0 0 0,8-23 320 0,-8 17 64 15,2-1 0-15,-1-3 16 0,0 0-128 0,0-1-16 16,2-3-16-16,-1 2 0 0,2-3-48 0,0 2 0 16,1-5 0-16,0 2 0 0,1-1-160 15,0 0-32-15,1-1-16 0,0 2 0 0,0 0-176 0,-1 0-128 16,2 1 144-16,0-3-144 0,0 0 192 0,0 1-48 16,0 0-16-16,-1-1 0 0,1 2 0 0,-2-1 0 15,1 0 0-15,-1-2 0 0,1 1 0 0,-3-2 0 16,1 2 0-16,-1 0 0 0,-1-1 16 0,0-3 0 15,1 0 0-15,-2 0 0 0,2-1 0 0,0 0 0 16,0-1 0-16,1 2 0 0,0 1 0 0,1 3 0 16,1-4 0-16,1 3 0 0,-1 0-144 0,0 1 0 15,2-1 0-15,-2 2 0 0,2 1 0 0,-3-2 0 16,2 2 0-16,-1 0 0 0,-1 1 0 0,-1 1 0 0,0 0 0 0,0-2 0 16,0 3 0-16,0-3 0 0,0 4 0 15,-1-4 0-15,1-1 0 0,-2-1 0 0,1 1 0 0,1-3 0 16,-1 0 0-16,-2 3 0 0,2-3 0 15,-2 2 0-15,2 1 0 0,-1 0 0 0,-1 1 0 0,0 0 0 16,2 3 0-16,-1-2 0 0,0 2 0 0,0 0 0 16,2-2 0-16,0 1 0 0,1-2 0 0,-1 4 0 15,-1-3 0-15,2 2 0 0,-1 1 0 0,2-2 0 16,-1 1 0-16,1 1 0 0,0-1 0 0,0 0 128 16,2-1-128-16,0 2 128 0,-2-4-128 0,0 3 128 15,0 2-128-15,0-2 0 0,-1 0 0 0,-1 2 0 16,1 3 0-16,-2-2 0 0,1 2 0 0,-1-2 0 0,-1 2 0 15,0 0 0-15,-1 2 0 0,1 0 0 0,-1 1 0 16,0 1 0-16,-1 2 0 0,-1 1 0 0,0-3 0 16,0 1 128-16,0 3-128 0,-1-3 0 0,1 1 0 0,-2 2 0 15,2 0 0-15,-1-2 0 0,1 2 0 0,0-1 0 16,-1 1 0-16,1 0 0 0,0 0 0 0,0 0 0 16,0 0 128-16,0 0-128 0,0 0 0 0,0 0 0 15,0 0 144-15,0 0-144 0,0 0 0 0,0 0 0 16,0 0 0-16,0 0 0 0,-16 15 0 0,15-15 0 15,-1 1 0-15,0 1 0 0,-1 1 0 0,2-2 0 16,-1 3 0-16,-2-3 0 0,2 4 0 0,-2-4 0 16,0 3 0-16,0 0 0 0,1-1 0 0,-1 0 0 15,0-1 0-15,2-1 0 0,-2 1 0 0,2 0 0 16,0-2 0-16,0 0 0 0,-1 1 0 0,0 1 0 0,-1-1 0 16,2 1 128-16,-2-2-128 0,1 0 0 0,1 2 0 0,-1-2 0 15,1 0 128-15,-2 0 16 0,2 1 0 0,-1-1 0 16,0 2-144-16,-1-2 0 0,0 2 0 0,0 0 0 15,-2 2 0-15,1 1 0 0,-2 0 0 0,-1 1 0 16,0 1 0-16,-1 2 0 0,-2-2 128 0,1 3-128 16,1-4 0-16,0 1 0 0,0 0 0 0,0-2 0 15,2 0 0-15,1 0 0 0,-1-3 0 0,1 1 0 16,3-2 0-16,-2-1 240 0,2 0-48 0,1 0 0 16,-1-1-192-16,2-2 176 0,1 2-176 0,-1 0 160 15,1-2-160-15,-1 1 0 0,1 1 0 0,-2-2 0 16,2 1 0-16,0-1 0 0,0 1 0 0,0-2 0 15,2 2 0-15,-1-5 0 0,1 2 0 0,1-1 0 16,2 0 0-16,0-3 0 0,0 2 0 0,1-3 0 0,0 3 0 16,1-3 0-16,1 2 0 0,-1-2 0 0,1 3 0 0,-1-4 0 15,2 5 0-15,-1-5 0 0,1 2 0 0,0 0 0 16,-1 1 0-16,1-1 0 0,-2 0 0 0,2 2 0 16,-2-2 0-16,0 3 0 0,-1-1 0 0,-1 2 0 15,2 0 0-15,-1 2 0 0,1 0 0 0,0 1 0 16,-1 1 0-16,2-1 0 0,-2 2 0 0,1 2 0 15,1 1 0-15,0 0 0 0,0 3 0 0,-1-1 0 16,0 2 0-16,0-1 0 0,0 2 0 0,0 0 0 16,0 0 0-16,-1 1 0 0,0 0 0 0,-1-1 0 15,-1 4 0-15,1-4 0 0,-2 3 0 0,0 2 0 16,1 0 0-16,-1 0 0 0,1 0 0 0,0 2 0 16,1-1 176-16,-2-1-176 0,2 1 336 0,0-2-16 0,0 2-16 15,0-2 0-15,1 2-304 0,-1-1 160 0,-1-1-160 0,0-3 128 16,1 5-128-16,-3-2 0 0,2 1 0 15,-2-1 0-15,1 2 0 0,-2-6 0 0,1 2 0 0,0 0 0 16,0-4 0-16,1-1 0 0,-1 2 0 0,1-5 0 16,0 1-192-16,0-2 0 0,-1-1-16 0,2-4 0 31,1 2-544-31,0-2-96 0,1-1-32 0,0-1 0 0,2-2-736 16,-2-2-160-16</inkml:trace>
  <inkml:trace contextRef="#ctx0" brushRef="#br0" timeOffset="39">20906 10873 2751 0,'0'0'256'0,"0"-1"-256"0,0 1 0 0,0-2 0 0,2 2 240 0,-2 0 0 0,2 0 0 0,-1 0 0 0,1-2 48 0,-1-1 16 16,1 2 0-16,-2 1 0 0,0 0 480 0,0 0 112 16,0 0 0-16,0 0 16 0,0 0-16 0,0 0 0 15,0 0 0-15,0 0 0 0,0 0 256 0,0 0 64 16,-15-13 0-16,10 13 0 0,2-2-384 0,-2 1-80 16,1 0-16-16,-1-2 0 0,3 1-368 0,-2-1-80 15,0 2-16-15,1-1 0 0,0-1-96 0,-1 1-32 16,2 0 0-16,-2 0 0 0,0 1 144 0,1 1 32 15,-2 1 0-15,1 3 0 0,-1-3 176 0,0 3 32 0,0 2 16 0,-1-1 0 16,0 2-32-16,0 3 0 0,1-2 0 0,-3 3 0 16,2 0-32-16,0 0-16 0,0 3 0 0,0-1 0 15,-1 2-272-15,3-1-64 0,-1 0-128 0,1 1 192 16,3-1-64-16,-1-1-128 0,2 0 176 0,0 0-176 16,2 1 640-16,0 0 32 0,1 0 0 0,2 1 0 15,-1-1-224-15,3-3-32 0,-1 1-16 0,1-3 0 16,1-2-192-16,-1 0-32 0,2-2-16 0,-2-4 0 15,2 1-160-15,-1-2 0 0,1-1 0 0,0 0 0 16,-2-3 0-16,2 2 0 0,-2-5 0 0,1 0 0 0,-1 1-160 16,-1-2 160-16,2 1 0 0,-1-4-144 0,-1 0 144 15,1 0 176-15,-1-3-48 0,-1 4 0 0,-2-3-128 0,1 0 192 16,-1 1-192-16,-1-1 192 0,-1 2-192 16,-1-2 0-16,0 0 0 0,-1 1 0 0,1 2 0 0,-2-1 0 15,-1-1 0-15,1-1 0 0,-2 2 0 0,0-1 0 16,0 1 0-16,0-1 0 0,0 4 0 0,0 0 0 15,0 2 0-15,1 5 128 0,0-3 80 0,1 4 16 16,-1 4 0-16,3-3 0 0,0 3 80 0,1-3 16 16,1 2 0-16,1 0 0 0,1 0-320 0,0 1 0 15,2-1 0-15,-1 1 0 0,0 0 0 0,1 1 0 16,0 1 0-16,0 4 0 0,1-3 0 0,-1 4 0 16,-1 3 0-16,1 1 0 0,-1 1 0 0,1 2 0 15,-1 3 0-15,0 2 0 0,0 1 0 0,0 1 0 16,-1 1 0-16,-2-1 0 0,1 1 272 0,-3 1-48 0,0-4-16 0,-2 2 0 15,0-1 80-15,-2 0 16 0,0-3 0 0,-2-1 0 16,1-1-16-16,-1-2 0 0,-1-1 0 0,-1 0 0 16,0-2-32-16,-2 1 0 0,0-3 0 0,-3 2 0 15,0 0-256-15,-2 3 0 0,0-1 0 0,-2-2 0 16,0 4 0-16,-1-1 0 0,-2 3-240 16,1-4 80-16,-1 1-816 15,1-2-176-15,1-1-16 0,0-7-16 16,5-1-640-16,2-4-128 0,1-5-32 0,1-3-10800 0</inkml:trace>
  <inkml:trace contextRef="#ctx0" brushRef="#br0" timeOffset="40">21154 11019 11055 0,'0'0'480'0,"0"0"112"0,0 1-464 0,0-1-128 0,0 1 0 0,-2-1 0 0,2 3 912 0,-1-3 176 0,0 1 16 0,1 3 16 16,-1-3 128-16,1-1 32 0,0 0 0 0,0 0 0 15,0 0-832-15,0 0-144 0,0 0-48 0,0 0 0 16,0 0 192-16,0 0 48 0,0 0 0 0,0 0 0 16,0 0 464-16,0 0 112 0,0 0 16 0,0 0 0 15,0 0 224-15,0 0 48 0,0 0 16 0,-9-19 0 16,7 16-256-16,-1-2-48 0,1 0-16 0,-1-3 0 15,1 1-224-15,-1-2-64 0,1 2 0 0,-1 1 0 16,0-6-320-16,-2 1-80 0,1-2-16 0,0 0 0 16,1 0-80-16,0-2-16 0,1 1 0 0,0-1 0 15,2-1-128-15,-1 2-128 0,1-4 144 0,0 2-144 16,1 0 128-16,-1 0-128 0,2 1 0 0,-4 0 0 0,2 4 0 16,0 1 128-16,0 2-128 0,2 1 0 0,-1 0 0 15,-1 1 144-15,2 0-144 0,2-2 128 0,0 2-128 0,1-4 0 16,1 3 0-16,0-4 128 0,1 2-128 15,2 0 0-15,-1-1 0 0,0 1 0 0,1 1 0 0,3 1 0 16,-1 2 0-16,2-1 0 0,0 1 0 0,0 0 0 16,0 1 0-16,0 0 0 0,0 2 0 0,0-1 0 15,0 3 0-15,0-2-176 16,-2 2-560-16,-1 0-112 0,-1 2-32 0,1-2 0 16,-1 0-992-16,0 3-208 0,1-1-32 0,-1 0-12416 0</inkml:trace>
  <inkml:trace contextRef="#ctx0" brushRef="#br0" timeOffset="41">21415 10802 29487 0,'-9'-3'1296'0,"4"1"288"0,1 2-1264 0,3 0-320 0,1 0 0 0,1-1 0 0,2 1 176 0,-1-2-32 0,2 0 0 0,2 0 0 0,2-2-496 0,0-1-96 0,1 0-32 0,1 2 0 0,-2-5 288 0,1 2 48 16,1-1 16-16,-1 0 0 0,0-1-16 0,-1 0 0 15,1 1 0-15,-2-1 0 0,0 5 1104 0,0-3 208 16,-1 1 48-16,0-2 16 0,1 0 96 0,1 1 16 15,0-2 0-15,1 1 0 0,2-3-448 0,-1 0-64 16,0 2-32-16,0-1 0 0,1 2-592 0,-2-2-208 16,-2 3 144-16,-1 1-144 0,0 1 0 15,-2-1 0-15,0 0 0 0,-3 1-176 16,0 1-192-16,-1-1-32 16,-1 0-16-16,-1 1 0 0,-1-2 32 0,-2 0 0 0,-1 1 0 0,-1 0 0 0,-2 1 16 0,0-1 16 15,-2 0 0-15,-1 2 0 0,-1 0 192 0,-1 2 160 16,-1 2-208-16,0 1 80 0,0 2 560 0,0 2 112 15,2 4 32-15,-2 0 0 0,2 0-144 0,1 2-32 16,0 2 0-16,1-2 0 0,1 3-400 0,1-3 0 0,0 2 0 16,2-1 0-16,1 2 0 0,1 1 0 0,1-1 0 0,3 2 0 15,1-2 0-15,0 1 0 0,1 0 128 0,0-1-128 16,2 2 336-16,1-5-16 0,-1 3 0 0,3 0 0 16,1-4-64-16,0-1 0 0,3 0-16 0,1-3 0 15,0-1-96-15,3-2-16 0,2-2 0 0,1 0 0 16,1-1-128-16,0-2-272 0,1-3 64 0,-1 1 16 15,2-4-960 1,-2 2-176-16,0-2-32 0,-1 0-16 0,-2 0-1616 16,0 0-320-16,-2-3-64 0,-1 2-8912 0</inkml:trace>
  <inkml:trace contextRef="#ctx0" brushRef="#br0" timeOffset="42">21847 10705 18431 0,'-5'-4'816'0,"2"3"160"0,0-3-784 0,1 3-192 0,2-1 0 0,0 2 0 0,0-3 656 0,1-1 96 0,0 0 16 0,0-6 0 0,2 3 64 0,-1-3 0 16,1 3 16-16,2-3 0 0,0 0-688 0,0 3-160 15,0-5 0-15,0 6 0 0,-2 0-240 0,2-3-32 16,0 1-16-16,1-2 0 0,1 0 576 0,0 1 112 0,-1-2 32 0,-1 1 0 16,1 0 560-16,1 2 112 0,-1-3 32 0,1-1 0 15,1 3-304-15,-1 1-64 16,-1-3-16-16,0 2 0 0,-1 2-560 0,-1-1-192 0,-2 4 0 0,1-3 144 16,-3 4-144-16,-1-1-144 0,-2 1 144 0,0 2-208 31,-1 1-528-31,-2-2-96 0,-2 4-32 0,0-1 0 15,-2 2 160-15,-1 1 16 0,-1 1 16 0,1 1 0 0,0 1 432 0,-1 2 96 0,1 0 16 0,-2 0 0 16,2 3 320-16,2-1 80 0,1 0 16 0,2 1 0 16,1 1 928-16,1 0 192 0,3 2 48 0,2 0 0 15,0-2-112-15,3 2-32 0,1 1 0 0,0-1 0 16,2 4-672-16,1-6-144 0,0 2-32 0,0-2 0 16,0 0-464-16,2-1 0 0,0-2 0 0,0-1 0 0,0-3 0 15,0 0-336-15,0 1 48 0,1-2 16 16,0-1-176-16,1-1-48 15,1 1 0-15,-2-3 0 0,0 0-16 0,0 2 0 0,0-2 0 0,0 0 0 16,1 3-560-16,-3-4-112 0,3 2-32 0,-1 2 0 16,0-4-576-1,-3 1-112-15,2-1-16 0,0-1-9024 0</inkml:trace>
  <inkml:trace contextRef="#ctx0" brushRef="#br0" timeOffset="43">22254 10472 24879 0,'-5'3'1088'16,"2"-2"256"-16,0 1-1088 0,3 1-256 0,1-1 0 0,1-1 0 0,-1 1 336 0,0 1 16 0,3 2 0 0,1 2 0 0,0 0-352 0,1 0-320 0,-1 1 64 0,0-1 16 15,0 1-640-15,0 0-128 0,-3-3-16 0,2 3-16 16,-3-2 400-16,1-1 96 0,0 0 16 0,-2 0 0 0,0-3 1792 0,0 2 352 16,0-2 80-16,-2 2 16 0,2-3 80 0,-1 1 32 15,1 0 0-15,-1-2 0 0,1 1-672 0,1 0-144 16,-1-1-32-16,0-1 0 0,1 0-592 0,1-3-128 16,-1-1-32-16,-1 0 0 0,1-1-224 0,0-2 144 15,1-1-144-15,-2-2 128 0,0-2-128 0,-2 0 0 16,1-3 0-16,-1-2 0 0,0-1 128 0,0-1 0 15,0 0 0-15,0 0 0 0,0-1-128 0,-1-1 128 16,2 2-128-16,1-2 128 0,0-2-128 0,0 3 128 16,0-1-128-16,3 4 128 0,-1 0 32 0,1 7 0 0,0 0 0 15,0 2 0-15,0 6-160 0,2-2 0 0,0 0 0 16,3 1 0-16,0 3 0 0,0 0 0 0,2 2 0 16,1 3 0-16,1-1 0 0,2 5 0 0,1-1 128 15,1 4-128-15,0 5 336 0,1-2 48 0,0 6 0 16,2-3 0-16,-2 4-80 0,2 0-16 0,-2 5 0 0,0-2 0 15,1-1-64-15,-1-1-16 0,2 2 0 0,-1-2 0 16,-1 0-64-16,0-3-16 0,-4-3 0 0,1-2 0 16,-2-1-128-16,-2-2 0 0,0 0 0 0,-1-4-12544 15,-2-4-2416-15</inkml:trace>
  <inkml:trace contextRef="#ctx0" brushRef="#br0" timeOffset="44">20469 13341 2751 0,'0'0'256'0,"0"-2"-256"0,0 0 0 0,0 2 0 0,0-1 128 0,0 1 0 0,1-2-128 0,0-1 192 0,0-1-320 0,3 1-80 16,-1-1-16-16,-1 0 0 0,0 3 224 0,0-1 240 16,0 2-48-16,1 0-16 0,-2 0 96 0,0 0 32 15,0 0 0-15,-1 1 0 0,0-1 576 0,0 1 112 16,0-1 32-16,0 0 0 0,0 0 768 0,0 0 144 15,0 0 48-15,0 0 0 0,0 0-640 0,0 0-128 16,0 0-32-16,0 0 0 0,0 0-944 0,0 0-240 16,-22-2 0-16,20 2 0 0,0 0 0 0,0 0 0 0,1 1-192 0,-2 1 192 15,1 1 0-15,-1-1 0 0,1 2 192 0,-2 1-48 16,2-3-144-16,-3 2 0 0,-2 1 0 0,0-1 0 16,1 3 160-16,-3-3 96 0,1 1 32 0,-2 1 0 15,0-1 320-15,-3 0 64 0,1 1 16 0,-2 0 0 16,-2-1-160-16,0 1-16 0,-1 3-16 0,-3-3 0 15,0 0 16-15,-3 1 0 0,-2 0 0 0,0 2 0 16,-1-2-224-16,1 1-32 0,-1 0-16 0,1 0 0 16,0 0-240-16,-2 3 0 0,-3 0 128 0,-1-1-128 15,2 4 0-15,-2-3 176 0,0 3-176 0,-1-2 160 16,-1 2 80-16,-1-2 16 0,0 2 0 0,-1-1 0 16,0 1-128-16,-1 1 0 0,2-2-128 0,0 2 192 15,2-2-192-15,0-2 144 0,1 1-144 0,1 0 128 0,1 0-128 16,3-1 192-16,2-1-192 0,1-2 192 0,-1 2 128 15,1 0 48-15,2-3 0 0,2 2 0 0,2-3 16 0,2-3 16 16,3 0 0-16,0 2 0 0,3-3-400 0,0-1 0 16,3 0 0-16,1 2 0 0,0-3 0 0,1 0 128 15,0 0-128-15,2 1 0 0,-2 0 128 0,0 1-128 16,1-2 0-16,-2 0 128 0,1 2-128 0,0 0 192 16,2 1-192-16,-2-2 192 0,2 0 64 0,-1 3 0 15,1-4 16-15,1 2 0 0,-1 1 176 0,1-3 16 16,1 1 16-16,0 0 0 0,1-1-176 0,1 0-48 15,-1 0 0-15,-1 0 0 0,1 0-112 0,-1-1-16 16,0 1-128-16,0 0 192 0,0 0-192 0,0 0 0 16,0 0 0-16,0 0 0 0,0 0 0 0,0 0 0 0,0 0 0 15,-21 3 0-15,19-1 0 0,-2-2 0 0,0 1 0 16,2 0 0-16,-2 2 0 0,1-2 0 0,1 0 0 16,0 1 0-16,0 0 0 0,1-2 0 0,1 0 0 15,0 0 144-15,1 0-144 0,1-2 0 0,-1-1 0 0,1-1 128 16,2 2 272-16,-4 2 48 0,0 0 16 0,0 0 0 15,18-17-336-15,-13 10-128 0,2-1 0 0,-1 2 144 16,0-2-144-16,0 2 0 0,2-3 0 0,-2 1 0 16,1-2 0-16,1-3 0 0,0 2 0 0,2-5 0 15,0 1 0-15,1-2 0 0,0-1 0 0,3-1 0 0,-2 2 0 16,1 1 0-16,0-2 0 0,1 1 0 16,-1 0 0-16,2 3 0 0,-1 0 0 0,-1 2 0 0,1 1-256 0,-2 2 64 15,0 1 0-15,-1 1 16 0,0 3 48 0,-1-3 0 16,-2 2 0-16,0 0 0 0,-1 4 128 0,-2-2 0 15,-1 0 0-15,-3 1-128 0,2 0 128 0,-3 2 0 16,-2-1 0-16,1 1 0 0,0 1 0 0,-3 1 0 16,0 0 0-16,0 1 0 0,4-3 0 0,0 0-128 15,-20 16 0-15,7-7 0 16,0 4-256-16,-2-1-32 0,-2 6-16 16,-2-1 0-16,1 4-16 0,-4 1-16 0,4-2 0 0,-2 2 0 0,-1 4 176 0,-1-1 32 15,2-2 16-15,3 0 0 0,2-5 240 0,3 1 0 16,2-4 0-16,1-1 0 0,2-2 384 0,-1 0 32 15,3 0 0-15,-1-1 0 0,1 1 128 0,0-3 32 16,1 3 0-16,2-5 0 0,2 0-352 0,1 1-64 0,3-4-16 16,3-1 0-16,2 1 112 0,1 0 32 0,2-2 0 0,1 1 0 15,0-2-32-15,3-1 0 0,3 2 0 0,1-4 0 16,1 1-80-16,1 1-32 0,1-3 0 0,2 1 0 16,0-1-144-16,0-1 192 0,-2 0-192 0,2 0 192 15,-2-1-192-15,1 0-176 0,-1 1 48 0,-2 0 0 31,-1 1-944-31,-3 2-176 0,2-3-32 0,-3 3-9728 0,0 1-1920 0</inkml:trace>
  <inkml:trace contextRef="#ctx0" brushRef="#br0" timeOffset="45">20711 13382 20271 0,'-2'-1'1792'0,"0"1"-1424"0,1 0-368 0,1 0 0 0,0 0 512 0,0 0 16 0,0-3 16 0,1 2 0 15,1 0-2128-15,0 1-416 0,3-4-96 0,-5 4-16 16,0 0 224-16,20-3 32 0,-13 3 16 0,-1 0 0 0,1 2 1984 0,-1 0 400 16,1 2 80-16,1 0 16 0,-1 2 896 0,0 0 176 15,2-1 32-15,1 2 16 0,0 3 336 0,0-1 64 16,1 0 16-16,0 2 0 0,1 1-800 0,1 0-160 16,-1 1-16-16,0 0-16 0,3 0-848 0,1 0-160 15,2 1-48-15,0-2 0 0,2-1 64 0,0 2 0 16,1 0 0-16,-1 1 0 0,-1-5 192 0,1 2 32 15,1 0 16-15,-2 0 0 0,1 0 176 0,-3 2 32 16,0 0 16-16,-2 4 0 0,-1 1-176 0,-2 0-32 16,-2 1-16-16,-2-2 0 0,1 2-112 0,-1-7 0 15,-1-1-16-15,2-2 0 0,1 0-144 0,1-5-32 0,0 0 0 0,1-1 0 16,1-3 112-16,0 0 16 0,-1-4 0 16,2 1 0-16,0 1 80 0,-1 0 32 0,-2 2 0 15,1-4 0-15,-1 3-176 0,-1-1-48 0,-1 4 0 0,0-2 0 16,0 2 176-16,-3 1 16 0,-1 1 16 15,0 0 0-15,-1 0-352 0,-1 1 0 0,0 0 0 0,-1-1 0 16,-1 0 0-16,-1 0 0 0,0 1 0 0,0-4 0 16,-1 3 176-16,0-3-48 0,1-1 0 0,0 0 0 15,-1 0 0-15,1 0 0 0,-2 0 0 0,2-3 0 16,-1 1-128-16,1 2 0 0,0 0 0 0,0 0 0 16,0 0 0-16,-10-18 0 0,8 13 0 0,-1-1 0 15,1-3 0-15,-1 2 0 0,1-1 0 0,0 0 0 16,-2 0 128-16,0-1-128 0,2 1 192 0,-2-2-64 0,0-1-128 15,-1-2 0-15,2 1 0 0,-2-4 0 0,0 4 0 16,0-4 0-16,0 1 0 0,-1 2 0 0,-1 0-128 16,1-1 128-16,-1 2 0 0,1-1 0 0,-2 3 0 0,1 2 0 15,-1 0 0-15,2 2 0 0,0 0 0 0,0 4 0 16,1-3 0-16,0 3 0 0,0 2 0 0,0 0 0 16,0 0 0-16,1 0 0 0,2 2 0 15,1 0 0-15,-1 1 0 0,4-3 0 0,0 1-128 0,1 3 128 16,2-3 0-16,0 0 0 0,-1 3-128 0,3-2 128 15,-1 3-160-15,1 0 160 0,2 0-240 0,0 2 48 16,-1 1 16-16,0 0 0 0,0 2 176 0,-2-1 0 16,2 1 0-16,-2 1 0 0,1 0-176 0,0 0 176 15,-1-2-208-15,0 2 80 0,0-2 128 0,-1 2 0 0,1-4 0 16,-1 1 0-16,-1-1 0 0,0 1 0 0,-1-1 0 0,1-1 0 16,-1 2 0-16,-1-5 0 0,1 1 0 0,-2 1 0 15,0 0 0-15,-1-4 0 0,0 4 0 0,-1 0 0 16,0-1 0-16,-2 4 144 0,-1-1-144 0,1 2 160 15,-2 0-16-15,1 1 0 0,-1 1 0 0,-1-1 0 16,1 0-144-16,-1 0 160 0,1 1-160 0,-3 0 160 16,0 1-32-16,-1 0 0 0,0 0 0 0,0-2 0 15,0 1-128-15,-1-1 0 0,-2-1 0 0,0-1 0 16,1-2 0-16,0-1 0 0,-1 0 0 0,-2-2 0 16,3 0-224-16,-2-3-80 0,-4 0-16 0,0 0-18096 15</inkml:trace>
  <inkml:trace contextRef="#ctx0" brushRef="#br0" timeOffset="46">20377 13173 2751 0,'0'-1'256'0,"-1"1"-256"0,1 0 0 0,-1 0 0 0,1 0 496 0,-2 0 48 0,1 1 16 0,0-1 0 0,0 1-416 0,-2 2-144 16,2-3 0-16,1 0 144 0,0 0-144 0,0 0 0 15,0 0 0-15,0 0 0 0,0 0 320 0,0 0 48 16,0 0 0-16,0 0 0 0,9-20 144 0,-9 16 48 16,-2-1 0-16,0-1 0 0,1 1 944 0,-3 0 192 15,2 0 32-15,-3-1 16 0,0 1 272 0,-2-2 48 16,1 0 16-16,-2 2 0 0,-2-1-784 0,-1 0-144 0,-1 1-48 15,-2 0 0-15,-1 0-768 0,-3-1-144 0,-1 0-48 16,-2-3 0-16,-2 2-144 0,0-3 0 0,-3 1 0 0,-2-2 0 16,-5-4 544-16,-3 2 80 0,1-5 16 0,-4 3 0 15,0 2 256-15,-5-2 64 0,0 3 16 0,-4-1 0 16,-2 2-384-16,1 0-80 0,-1 2 0 0,1 1-16 16,-1-2-368-16,2 2-128 0,-1 3 0 0,-1 4 0 15,2-1 0-15,0 1 0 0,-2-1 0 0,1-3 0 16,1 0 0-16,2-2 0 0,1-3 0 0,2 3-160 15,4-2 160-15,0 0 0 0,3 1 0 0,-2-3-128 16,-2-1 128-16,1-1 0 0,1-3 0 0,0-2 0 16,4 1 0-16,0-1 0 0,2 2 0 0,1-1 128 0,5 5-128 0,0 1 0 15,2 0 0-15,-1 2-128 16,3 2-336-16,-1 2-64 16,1 0-16-16,1 1 0 0,3 0-288 0,-1 3-48 0,-1-1-16 0,1 0 0 15,0 1 640-15,0 0 256 0,2 1-192 0,1 0 192 0,2 0 0 0,1 0 0 16,-1 0 0-16,2 0 0 0,1-2 0 0,2 0 0 15,3 1 128-15,0 1-128 0,2-1 336 0,2-3-16 16,-1 3 0-16,2 1 0 0,0-4-320 0,1 3 0 16,1 0 0-16,-1-2 0 0,2 3 0 0,-2-1 0 15,2 1 0-15,-1 0 0 0,0 0 192 0,-1 0 80 16,0 0 16-16,0 0 0 0,0 0 96 0,0 0 0 16,0 0 16-16,0 0 0 0,0 0-16 0,0 0-16 15,0 0 0-15,0 0 0 0,0 0-208 0,0 0-32 16,0 0-128-16,21-11 192 0,-16 7-192 0,0 2 0 0,1-2 128 0,0 2-128 15,0-2 0-15,1 1 0 0,-1 1 0 16,0-2 0-16,0 4 0 0,0-2 0 0,-1 0 0 0,0 1 0 16,-1 1 0-16,1 0 0 0,-1 0 0 0,-1 0 0 15,1 0 224-15,1-2 48 0,-1 2 16 0,-1-3 0 16,5 0-32-16,2-4-16 0,-2 2 0 0,2-1 0 16,0 0-48-16,-1 0 0 0,1 1 0 0,-3 0 0 15,2 1-192-15,-3 1 128 0,-1 1-128 0,0 0 0 16,-1 1 0-16,-1 1 0 0,0 1 0 0,-2 1 0 15,1 3 0-15,0-2-128 0,-1 0 128 0,-1 2 0 16,1 2 0-16,-1-5-128 0,0 2 128 0,0 1 0 16,0-3 0-16,-1 2 0 0,0-4 0 0,-1 1 144 15,1 0-144-15,-1-2 160 0,-1 1-160 0,1-1 160 0,-2 1 128 16,0 0 32-16,1 0 0 0,-2-3 0 0,1 6-320 0,-1-3 0 16,1 1 128-16,1 3-128 0,-2-2 0 0,0 2-144 15,0 2 16-15,-1 0 0 16,-2 2-384-16,1 0-64 0,-1 0 0 0,0 2-16 15,-1-2 128-15,0 1 16 0,2 2 16 0,-3-3 0 0,0 0 432 0,0-2 0 16,2 2 0-16,-2-2 0 0,1-1 0 0,3-1 192 16,0-3 0-16,2 0-16 0,2-1 192 0,0 0 32 15,2 1 16-15,0-1 0 0,2-1-208 0,1 0-32 16,1 0-16-16,0 1 0 0,2 0-160 0,0 0 0 16,1 1-160-16,1-1 160 0,2 1-160 0,0 0 160 15,1 2-160-15,-1-3 160 0,0 0 0 0,1 0 0 16,0 0 128-16,0 0-128 0,-1 0 272 0,0 0-48 15,0-3-16-15,-2 2 0 0,2 1-208 0,-2-1 0 0,0 0 128 0,0-3-128 16,-2 3 0-16,0 1 0 0,0 0 0 0,-2 0 0 16,0 1 0-16,-2 4 0 0,-1 0 0 0,-1 1 0 15,0 0 0-15,-2 4 0 0,-2 3-128 0,0-2 128 16,-2 1-192-16,0 0 32 0,-1 3 0 0,-1-1 0 16,1-2-128-16,-2 2-32 0,-1-3 0 0,2 1 0 15,-1-3 112-15,2 1 16 0,-1-1 0 0,4-3 0 16,1-3 192-16,3 1 0 0,1 0 0 0,3 2 160 15,1-1 48-15,2 1 16 0,2 0 0 0,-1 2 0 16,2 2 64-16,0-3 16 0,3 2 0 0,-2-3 0 16,2 1-304-16,3 1-176 0,0-1 32 0,2-1 0 15,0 2-480-15,0-2-80 16,0 0-32-16,1 3-14656 0</inkml:trace>
  <inkml:trace contextRef="#ctx0" brushRef="#br0" timeOffset="47">18707 12393 1839 0,'7'-3'160'0,"-3"1"-160"0,-1 0 0 0,0 2 0 0,-2-2 3584 0,0 1 704 0,1-1 128 0,0 2 16 0,2-5-3760 0,1 2-672 0,-2-1-304 0,0-3 32 16,-3 3-560-16,-3-1-128 0,1 1 0 0,-2 3-16 0,-1 1 1120 0,-2 0 240 0,-2 3 32 0,-1-1 16 15,0 0 1520-15,1 1 304 0,-3 3 64 0,3-3 16 16,0 2-224-16,0-2-32 0,2 1-16 0,1 0 0 16,1-1-1040-16,1-1-192 0,0 0-64 0,1 1 0 15,-1-2-480-15,-1 0-96 0,0 2-32 0,-1-2 0 16,-2 0-656-16,-2 0-128 0,1 2-16 0,-4-3-16 16,0 2 32-16,-1-1 16 0,-1 2 0 15,0-1 0-15,2 1 608 0,-1-1 160 0,0 2 16 0,1 1 0 0,-1-3 240 0,1 2 48 16,0 0 16-16,2-2 0 0,0 3 160 0,0-5 16 15,2 1 16-15,-1-1 0 0,2 2 64 0,-2-4 16 16,1 2 0-16,2 0 0 0,1-1-240 0,-2 1-32 16,2 0-16-16,-1 0 0 0,0 1-176 0,0 1-32 15,1 1-16-15,1-3 0 0,1 0-240 0,0 2 0 16,2-2 0-16,1 0 0 0,-2 0 0 0,2 0 0 16,0 0 0-16,-2 0 0 0,2 0 0 0,-1 1 0 15,-1 1 0-15,1 0 0 0,-1 3 128 0,1-3-128 16,0 3 0-16,2-1 144 0,0 2 64 0,2-4 16 15,0 2 0-15,2 1 0 0,-2-4-96 0,3 2-128 0,0-1 176 16,1-1-176-16,2 1 144 0,0 0-144 0,-1-2 0 16,0 3 144-16,2-2 48 0,-1 1 0 0,1-2 0 0,0 3 0 15,-2-1-192-15,1 2 0 0,0 0 144 0,-2 2-144 16,-1 0 128-16,0 3-128 0,0 2 128 0,-1-3-128 16,1 4 0-16,-1-2 0 0,3 1 0 0,0-3 0 15,2 2 192-15,1 0-16 0,2-4-16 0,2 4 0 16,-2-4 80-16,1 3 16 0,0 0 0 0,0-2 0 15,-2 0-112-15,0 2-16 0,-2 1 0 0,-1-3 0 16,0 3-128-16,-2 1-176 0,-2 2 48 0,-2-2 0 16,-2 1 128-16,-1 2 0 0,-3 0 0 0,0-1 0 15,-1 2 0-15,-1-3 0 0,1 2 0 0,-1 0 0 16,0-2-384 0,2-1-64-16,0 1 0 0,4-2-12224 0,0 1-2464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05:54.67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30399 8487 10127 0,'2'-5'896'0,"-1"1"-704"0,0 1-192 0,0 2 0 0,1-1 720 0,-1 1 112 0,1-6 32 0,3 1 0 0,1-5 736 0,2 0 128 0,-1 0 48 0,1 1 0 0,-1 2-176 0,-1 2-16 0,0 0-16 0,-1 4 0 0,-1-2-208 0,0 1-32 16,-3 2-16-16,0 1 0 0,1 0 64 0,-2 0 16 16,0 0 0-16,0 0 0 0,-2 4-416 0,2-3-80 15,-1 2 0-15,1-3-16 0,0 0-368 0,0 0-80 16,0 0-16-16,0 0 0 0,0 0-48 0,1 21-16 15,1-16 0-15,-1 0 0 0,1 1-208 0,-1 0-144 16,2 1 192-16,1 2-192 0,-1 3 192 0,1-2-64 16,1 4 0-16,1 1-128 0,0 3 192 0,1 2-192 15,0 5 192-15,3 1-192 0,-1 2 0 0,0 4 0 16,3 5 0-16,-3-1 0 0,1 1 0 0,0 2 0 0,-1 1 0 16,0-1 0-16,-3 0 176 0,0 0-176 15,0-1 160-15,0 0-160 0,-1-3 0 0,-1 0 0 16,0-4 0-16,-2-3 0 0,2-4 256 0,-2 0 144 0,2 2 48 15,-2-1 0-15,1 0-256 0,-1-6-32 0,1 2-16 0,-1-4 0 16,0-5 16-16,-1 0 0 0,0 2 0 0,0-1 0 16,1 2-160-16,-1-1 0 0,1-3 0 0,-1-1 0 15,1-1 0-15,-2-2 0 0,1-1 128 0,0-2-128 16,0 1 176-16,-1-4 0 0,2 2 0 0,-1-2 0 16,0-1 16-16,0 0 0 0,1 0 0 0,-1 0 0 15,0-1-192-15,2-2 0 0,-2 2 0 0,1-2 0 16,1 0 176-16,-1-3 0 0,2-1 0 0,-2 1 0 15,2 0 0-15,0-4 0 0,1-1 0 0,0 0 0 16,1-4 48-16,1-1 16 0,1-3 0 0,0 1 0 0,1-6-240 16,1-3 176-16,1-5-176 0,0-3 160 0,2-1-160 0,-2-4 0 15,1-1 0-15,0-7 0 0,2 1 0 0,0-4 0 16,0 0 0-16,1 1 0 0,1-4 0 0,0 4 0 16,1 3 128-16,-1 2-128 0,0 8 0 0,-1 5 0 15,1 3 0-15,-2 7 0 0,0 4 0 0,0 2 0 16,-1 2-160-16,1 2 160 0,1 3 0 0,0-1 0 15,-1 4-128-15,1 0 128 0,1-1 0 0,0 4 0 16,0-3 0-16,1 3-144 0,-4 2-64 0,1-2-16 16,-3 3 0-16,-1 3-13968 15,-2 1-2784-15</inkml:trace>
  <inkml:trace contextRef="#ctx0" brushRef="#br1" timeOffset="15255.2">24907 10397 12895 0,'-2'-1'1152'0,"2"-2"-928"0,0 1-224 0,3 1 0 0,-3 1 640 0,1-3 64 0,-1 1 32 0,1-2 0 0,1-2-64 0,-1 0-16 16,1 2 0-16,0-2 0 0,0 2-112 0,-2 2-32 0,1 2 0 0,-1 0 0 0,0 2 480 0,0 2 96 0,0 4 0 0,-1 0 16 0,0 2-32 0,0 5-16 0,-2 3 0 0,1 4 0 15,-2 2-224-15,0 7-64 0,0 3 0 16,-1 10 0-16,-1 4 272 0,0 3 48 0,0 6 16 0,-3 2 0 16,-1-2-240-16,-2 0-48 0,-2 4-16 0,-2 1 0 15,-1 1-544-15,0-2-128 0,1-2 0 0,0-8-128 16,2-9 128-16,3-5-128 0,1-7 0 0,1-3 0 15,3-3 0-15,-1-3 0 0,2-5 0 0,-1-3 0 0,2-2 0 0,-1-3 0 16,1-3 0-16,-2-5-11056 16,2-3-2320-16</inkml:trace>
  <inkml:trace contextRef="#ctx0" brushRef="#br1" timeOffset="15595.75">24853 10365 35007 0,'-6'-6'1552'0,"1"2"320"0,2 2-1488 0,1 2-384 0,2 0 0 0,2 0 0 0,-1 0 320 0,0-3-16 0,3 3 0 0,2-1 0 16,3 1 272-16,3-4 64 0,3-1 16 0,3 2 0 16,5-4-176-16,3-1-32 0,2 0-16 0,4-2 0 15,2-1-128-15,3 0-32 0,1-1 0 0,3-3 0 16,1 1-144-16,0 2-128 0,-1 0 192 0,-4 2-192 16,-1 0 0-16,-3 5 0 0,-1 1 0 0,-3 0 0 15,-5 1 0-15,-1 0 0 0,-4 3 0 0,0 0 0 16,-3 3-256-16,-2 0-64 0,-2 4-16 0,-2 3 0 15,-4-1-2416 1,-2 6-464-16</inkml:trace>
  <inkml:trace contextRef="#ctx0" brushRef="#br1" timeOffset="15861.65">24785 11019 27647 0,'-6'3'2448'0,"1"0"-1952"16,3 1-496-16,2-4 0 0,2 0 1040 0,0 3 112 15,-1-2 32-15,0 4 0 0,3 1-560 0,3-2-112 0,4-3-32 16,5-2 0-16,3 1 672 0,2-4 144 0,2-2 32 0,3 0 0 16,2-1-560-16,0-1-128 0,3 0 0 0,0 0-16 15,-1-1-480-15,-2 2-144 0,-1-2 0 0,-1 1 0 16,-1 0 0-16,-3 0 0 0,0 2 0 15,-3 0 0 1,-1-3-592-16,0 3-176 0,-2 2-48 0,-1-2-10768 0,-2 4-2144 16</inkml:trace>
  <inkml:trace contextRef="#ctx0" brushRef="#br1" timeOffset="16094.95">25464 11051 37775 0,'-6'6'1664'0,"1"1"368"0,0 1-1632 0,2 0-400 0,1 0 0 0,1-4 0 16,1 5 128-16,-2 4-128 0,-2 10 0 0,-2 8 128 0,-1 1-128 0,0 2 0 15,0-2 0-15,-1-1 0 0,-2-5 0 0,2-1 0 16,0-3 0-16,0-3 0 0,-1-3 0 0,0-4 0 16,2 1 0-16,-2-2 0 0,2 0 0 0,-2-5 0 15,3 0 0-15,0-2 0 16,0 0-512-16,-1-2-64 0,1 2-32 0,1-4 0 15,0 2-1760-15,2-2-368 0,-2 0-64 0,1-2-10256 0</inkml:trace>
  <inkml:trace contextRef="#ctx0" brushRef="#br1" timeOffset="16287.95">25548 10631 35007 0,'0'-1'3120'0,"0"-1"-2496"16,0 4-496-16,0-1-128 16,2 1-656-16,-2 2-160 0,1-1-16 0,1 3-16 15,1 1 288-15,-2 3 64 0,3 1 16 0,-4-1 0 16,1 0-1792-16,-2 0-352 0,0-2-80 0,-2 2-8016 0</inkml:trace>
  <inkml:trace contextRef="#ctx0" brushRef="#br1" timeOffset="16744.84">25740 11118 29487 0,'-2'9'1296'0,"-2"-3"288"0,0 1-1264 0,2 0-320 0,2-3 0 0,-2 0 0 0,2 2 272 15,-1 2 0-15,-1 4 0 0,-2 7 0 16,0-1 288-16,-1 1 48 0,2 1 16 0,-2-6 0 0,1 2 176 0,0 1 32 15,-1-5 16-15,0 0 0 0,0-1-64 0,1 1-16 16,-1-1 0-16,-2 0 0 0,2-1-272 0,2-4-64 16,-2 0-16-16,2-2 0 0,1-2-112 0,-1-1-32 15,3-2 0-15,0-1 0 0,0-1-64 0,3 0-16 16,-1-6 0-16,1 2 0 0,0-6 0 0,2 1 0 16,2-4 0-16,1-4 0 0,1-2-192 0,2-6 128 15,1-1-128-15,2-2 0 0,0 0 128 0,-1 3-128 16,2-1 0-16,-1 6 0 0,-2 2 0 0,0 4 0 15,1 1 0-15,-2 7 0 0,0-1 0 0,-1 3 0 0,1 2 0 16,-1 2 0-16,0-1 0 0,0 4 0 0,1 0 0 0,0 1 0 16,0 2 0-16,0 0 0 0,0 2 0 15,1 3 0-15,-1 2 0 0,0 2 0 0,1 3 0 0,-1 1 0 16,-1 0 0-16,0 3 0 0,-3 0 144 0,1 4-144 16,-1-1 0-16,-2-1 0 0,1 1 0 0,-2-2 0 15,0 1 0-15,-2 1 0 0,1-3 0 0,-2 1 0 16,2-2 0-16,-3 1 0 0,1-2-144 0,0-1 144 15,0-1-544 1,0-5 0-16,1 0 0 0,0-2 0 0,2-1-1120 0,-2-4-208 0,2 0-48 0,0-2-8912 16,-1-1-1776-16</inkml:trace>
  <inkml:trace contextRef="#ctx0" brushRef="#br1" timeOffset="17315.55">26477 11191 23039 0,'0'-4'1024'0,"0"3"192"0,0-1-960 16,1-2-256-16,1 4 0 0,-2-3 0 0,1 1 0 0,1-2 0 0,1-2 0 0,-1-1 0 0,1-4 0 0,-1 1 0 0,-1-4 0 0,-1 2 144 0,-2 2 896 0,-1-3 176 0,0 3 48 0,-2 2 0 0,-1-1 784 0,-2 5 144 0,-1 1 48 0,0 3 0 0,-3 1-720 16,0 4-144-16,-3 5-32 0,-1 0 0 0,-1 5-832 0,0 1-192 0,-2 3-16 0,-1 4-16 0,2 1-288 0,-1 1 0 0,1 1 0 15,0-4 0-15,1 1 0 0,2-2 0 0,3-5 0 0,-1 0 0 16,4 0 0-16,-1-3 0 0,2 2 0 0,2-2 0 16,1-1 0-16,1-2 0 0,3-3 0 0,1 2 0 15,4-5 0-15,0 1 0 0,3-2 0 0,2-3 0 16,3 0 144-16,3-3-144 0,2-3 0 0,3-3 144 15,2-1-144-15,0-2 0 0,2-2 0 0,-1-1 128 16,0 2-128-16,-2-5 0 0,1 2 0 0,-4-1-176 16,1 2 176-16,-4-1 0 0,-2 0 0 0,0 0 0 0,-2-2 0 15,-2 7 0-15,1-1 0 0,-4 3 0 16,-1 3 0-16,-2 2 0 0,0 4 0 0,-2 0 0 0,0 3 0 16,-1 3 144-16,0 2-144 0,-1 0 160 0,-1 5 16 0,2-2 0 15,-2 3 0-15,1-1 0 0,2-1-176 0,-1 2 0 16,3-2 0-16,-2 2 0 0,0-2 0 0,2 1 0 15,-1 1 0-15,-1-3 0 0,2 4 0 0,-2-2 0 16,2-1 0-16,-2 0 0 0,1 0 0 0,1 0 0 16,-2 0 0-16,0 3 0 0,1-4 0 0,-1 2 0 15,-1 1 0-15,0-4 0 0,1 3 0 0,0-6-256 16,1 2 48-16,-1-5 0 16,0 0-720-16,0-4-144 0,2-2-16 15,-1-2-16-15,1-4-1376 0,-1-2-272 0,2-5-48 0,0-2-11296 0</inkml:trace>
  <inkml:trace contextRef="#ctx0" brushRef="#br1" timeOffset="17590.24">26948 10140 26719 0,'4'-11'1184'0,"-3"3"240"0,0 5-1136 0,1 0-288 0,-1 1 0 0,0 2 0 0,0 0 272 15,1 0 0-15,0 0 0 0,0 2 0 0,2 2 752 0,-1 6 128 0,-2 7 48 0,-1 5 0 0,-1 7 208 0,-2 9 32 0,2 4 16 0,-2 8 0 0,2 7-400 0,-1 6-80 0,3 3-16 0,-2 1 0 0,0 0-448 0,-2-2-80 0,2 2-32 0,-3-7 0 0,0-2-96 0,-1-3-32 16,1 2 0-16,-3-5 0 0,0-2-272 16,1-3 0-16,-2-5 128 0,1-5-128 0,2-5 0 15,0-4 0-15,1-2 0 0,2-5 0 16,1-1 0-16,-1-5 0 0,4-1 0 0,-1-5 0 15,3-2-224-15,2-5-96 0</inkml:trace>
  <inkml:trace contextRef="#ctx0" brushRef="#br1" timeOffset="20268.62">28380 10463 8287 0,'0'0'736'0,"0"0"-592"0,1 0-144 0,-1-3 0 0,3 3 304 0,-2 0 16 16,0-1 16-16,2-2 0 0,0 1 96 0,2 1 16 0,0-4 0 0,0 1 0 0,0 0 944 0,1-2 192 0,-1 3 32 0,-1-2 16 0,1-2 544 0,-1 4 96 0,2-3 32 0,-2-2 0 0,-1 2-224 0,0 0-32 0,-1 0-16 0,1-3 0 15,-2 3-544-15,-1-2-96 0,1 2-32 0,-2 0 0 16,0-3-528-16,0 3-128 0,-2-1 0 0,1 0-16 16,-2 1-432-16,0-2-96 0,-1 0-16 0,-2-2 0 15,1 4-144-15,-2-3 0 0,0 2 0 0,-1 1 0 16,-1 3 0-16,-1 0 0 0,0 0 0 0,-3 6 0 16,2-2 0-16,-2 4 0 0,-1 2 0 0,0 2 0 15,1 3 0-15,-1 2 0 0,-1 1 0 0,0-2 128 16,1 3-128-16,0 5 160 0,1 2-160 0,0-1 160 0,0 4-160 15,2 2 0-15,0 3 144 0,1 1-144 0,0 1 224 0,1 5-32 16,3 2 0-16,-2-2 0 0,3 3-64 16,-1-3-128-16,0 3 176 0,1-3-176 0,0 3 192 0,0-3-64 15,0-1 0-15,0 2-128 0,1-5 0 16,-2 2 0-16,4-1 0 0,-1-2 0 0,1-3 176 0,3-2-176 16,3 0 160-16,-1-6-160 0,2 0 304 0,2-5-48 15,1 1 0-15,0-5 0 0,2 0-256 0,-1-1 160 16,2 0-160-16,0-2 128 0,0 0-128 0,0 0 128 15,0-1-128-15,0 1 128 0,-1-4-128 0,1 2 0 16,2 0 0-16,-3-2 0 0,3 0 0 0,-1 0 0 16,0-2 0-16,0-1 0 0,3-1 0 0,-2-3 0 0,3 0 0 15,0-2 0-15,-1-1 160 0,1-2-160 16,0 0 192-16,-1-3-192 0,2-1 192 0,-1 1-192 0,1-4 192 16,-1 0-192-16,-1 0 0 0,1-3 0 0,-1 1 0 15,-2-1 0-15,-1 0 0 0,0 0 0 0,-1-2 0 0,-1-2 0 16,-2 1 0-16,1-3 0 0,-2 0 0 0,0-1 0 15,0-1 0-15,-2-1 0 0,0 3 0 0,-2-1 0 16,1 4 0-16,-1-2 0 0,1-3 0 0,-2-1 0 16,0 3 0-16,0 4 0 0,1 2 0 0,-2-1 0 15,-2 9 0-15,2 0 128 0,-2 2-128 0,1 1 0 16,-2 4 0-16,-1 1 0 0,0 4 0 0,-3-2 0 16,0 4 128-16,-3 4-128 0,0-2 0 0,-1 3 0 15,1-1 0-15,-1 0 0 0,-1 2-208 0,0-2 80 16,1-1 128-16,0 0 0 0,-1 1 0 0,1-3 0 0,1 0 0 15,0-1 0-15,0-1 0 0,0 1 0 0,0-5 0 0,2 2 0 16,-1-1 0-16,0 0 0 16,2 0-368-16,-1-2-80 15,2 0-32-15,0 0 0 0,2 1-640 0,1-1-128 0,0 2-32 16,1 1-16560-16</inkml:trace>
  <inkml:trace contextRef="#ctx0" brushRef="#br1" timeOffset="20596.37">28876 10489 14735 0,'-1'-2'1312'0,"-2"2"-1056"0,2 0-256 0,0 4 0 15,0 0 3136-15,-1 0 576 0,1 0 128 0,0 6 0 0,0 6-1056 0,-3 7-224 0,1 5-32 0,0 10-16 0,-1 6-1424 0,0 3-304 0,1 1-48 0,-1 3-16 0,0 2-368 0,0-1-80 0,1 1-16 0,-1 0 0 0,0-2 0 0,2-3 0 0,-2-1 0 0,-1 0 0 16,1-2-64-16,1-5-32 0,-1-4 0 0,0-1 0 16,1-2-160-16,0-4 192 0,1-6-192 0,2-2 192 15,0-5-192-15,1-2 0 0,0-3 0 0,2-4 0 16,-1 2 0-16,-1-5-144 0,1-4 144 0,-2-4-160 15,0-2-1152-15,-2-4-224 16</inkml:trace>
  <inkml:trace contextRef="#ctx0" brushRef="#br1" timeOffset="20994.6">28796 10481 30399 0,'-7'-8'2704'0,"4"1"-2160"0,1 4-544 0,2 0 0 0,3 2 896 0,-2-2 80 16,2-5 16-16,-1-5 0 0,3-3-480 0,1-1-80 16,3-1-32-16,1 1 0 0,-2 3-192 0,0 0-32 15,1 5-16-15,-1-1 0 0,1 2 672 0,-1 0 128 16,4 2 16-16,-1-2 16 0,4 0-368 0,1-1-80 16,2 2-16-16,2 1 0 0,2 0-336 0,2 0-64 0,0-1 0 0,1 4-128 15,0 1 0-15,-3 1 0 16,2 2 0-16,-2 2 0 0,-1 3 0 0,0 0 0 0,-2 3 0 0,-1 1 0 15,-2 3 0-15,-1 6 0 0,-1-1 0 16,-5 5 0-16,0 1 0 0,-4 5 0 0,-2 1 0 0,-2 0 0 16,-2 3 0-16,-2 1 0 0,-1 1 0 0,-1 0 0 15,2-1 0-15,-3-2 0 0,-2 0 0 0,-1 2 0 16,0-6 0-16,-3 1 0 0,0-3 192 0,-2-4-192 16,1-1 224-16,-3-1-64 0,-3 0-16 0,-1-3 0 15,-1 0 48-15,-1-2 0 0,1-1 0 0,-1-3 0 16,2-1 0-16,-1-4 0 0,1 0 0 0,-1-2 0 0,4-2-192 0,0-2 0 15,1-2 0-15,1-4 0 0,2-4-288 16,3-3-96-16,2-3 0 0,0-2-12400 16,3-5-2464-16</inkml:trace>
  <inkml:trace contextRef="#ctx0" brushRef="#br1" timeOffset="21328.21">29695 10345 15663 0,'-7'-2'1392'0,"2"-1"-1120"0,0 3-272 0,2 3 0 0,0-1 4640 0,2-1 864 0,1 3 192 0,-1 2 16 0,-3 5-3664 0,0 3-752 0,2 7-144 0,-1 5-16 0,1 0-496 15,2 2-112-15,0 3-16 0,1 2 0 0,0 1-80 0,1 1-32 0,-1 2 0 0,-1-1 0 16,0 5-80-16,0-1 0 0,-1 1-16 0,-1-3 0 16,1 3-304-16,-1 0 128 0,-1 1-128 0,-2 1 0 15,0 2 0-15,-1-1 0 0,-2-1 0 0,-1 0 0 16,0-2 0-16,-1-3 0 0,4-6 0 0,-1-3 0 16,1-2 0-16,1-5 0 0,0-2 0 0,1-5 0 15,3-2-272-15,-1-4-64 0,1-4-16 0,0-3-12704 16,0-2-2528-16</inkml:trace>
  <inkml:trace contextRef="#ctx0" brushRef="#br1" timeOffset="21643.88">29373 10503 31327 0,'-7'-6'1392'0,"2"0"272"0,1 2-1328 0,1 2-336 16,3 2 0-16,2-3 0 0,-1 2 1152 0,0-1 176 15,2-1 16-15,2 0 16 0,1-4-16 0,4 4 0 16,3-4 0-16,5 1 0 0,1 0-640 0,5 0-128 16,3-1-16-16,4 0-16 0,1-1-96 0,3 2 0 0,3-2-16 15,3-3 0-15,1 4-112 0,0-3-32 0,0 1 0 0,-1-1 0 16,-2 1-160-16,0 2-128 0,-1-4 192 15,-1 1-192-15,3 3 0 0,-4-2 0 0,-3 0 0 16,-2 2 0-16,-1-3-160 0,-3-2-32 0,-1 2-16 0,-2-5 0 31,-1 1-720-31,-1-2-144 0,-2 1-16 0,0-1-17856 0</inkml:trace>
  <inkml:trace contextRef="#ctx0" brushRef="#br1" timeOffset="22989.07">25558 11942 14735 0,'3'-3'1312'0,"-1"1"-1056"0,1 2-256 0,-2 0 0 15,0 0 848-15,0 0 112 0,3 0 32 0,1 0 0 0,1 0 416 0,0 2 96 0,2 1 16 0,-3 0 0 0,-1 4 400 0,-2-1 96 0,0 0 16 0,-2 0 0 0,2 4-288 0,-4 0-48 0,1 0-16 0,-1 2 0 0,-1 0-592 0,0 5-128 0,-1-3-32 0,0 6 0 16,-1 0-592-16,1 5-112 0,0 1-32 0,-3 2 0 16,1 6-192-16,0 0 0 0,-1 2 0 0,-2 1 0 15,1-2 0-15,-1 3 144 0,-3 4-144 0,3-7 128 16,0-4-128-16,-1 0 0 0,-2 7 0 16,-3 4-176-16,-1 1 176 0,0-2 0 0,-2 0 0 0,-1-3 0 0,0-3 0 0,-1-7 0 15,2 2 0-15,-2-3 0 0,-1-1 0 0,1-4 0 16,0-2 0-16,2-3 0 0,-1-5 0 15,3-1 0-15,1-1 0 0,3-4 0 16,2-3-576-16,0 0-128 0,0 1-16 16,0-2-16880-16</inkml:trace>
  <inkml:trace contextRef="#ctx0" brushRef="#br1" timeOffset="23298.22">25797 12682 31327 0,'-11'-2'1392'0,"2"2"272"0,2 2-1328 0,3-2-336 0,2 3 0 16,0 1 0-16,0-2 640 0,-2 2 64 0,-1 2 16 0,-2 4 0 15,-1 2 576-15,1 7 112 0,1-2 32 0,1 2 0 16,1-1-928-16,-1 1-176 0,3-3-32 0,-2 2-16 16,0 1-288-16,1 1 0 0,0-2 0 0,-1 1 0 0,1-3 0 15,-1 0 0-15,-1-4 0 0,0 2 0 0,0-2 0 0,-1 1 0 16,0-4 0-16,1-2-11856 16,1-4-2416-16</inkml:trace>
  <inkml:trace contextRef="#ctx0" brushRef="#br1" timeOffset="23471">25928 12445 40543 0,'-7'-3'1792'0,"0"3"384"0,2 3-1744 0,3-3-432 0,1 2 0 0,2 0 0 0,0 0 0 0,-1-1 0 16,1 4 0-16,1-1 0 15,1 2-3264-15,2 0-576 0,-1 4-112 0,2-4-16 0,-1-2 3104 0</inkml:trace>
  <inkml:trace contextRef="#ctx0" brushRef="#br1" timeOffset="23909.87">26102 12713 29487 0,'-8'4'1296'0,"3"2"288"16,0 3-1264-16,2-2-320 0,2-1 0 0,0-3 0 0,1 3 0 0,-3 2 0 16,1 6-208-16,-2 6 80 0,-1 0 128 0,0 1-192 0,0 1 192 0,-1-3-192 15,1-1 192-15,0-2 0 0,-1-3 0 0,0-2 0 0,1 0 1552 16,0-5 240-16,0 2 64 0,1-5 0 0,3 0-384 0,1-3-80 16,1-3-16-16,2 0 0 0,-1-4-896 15,2 0-176-15,1-2-48 0,0-3 0 0,1-2-80 16,2 0-32-16,-1-3 0 0,2-2 0 0,-1-4-144 15,2-1 0-15,1-1 0 0,2-1 128 16,-2 1-128-16,-1-1 0 0,1 2 0 0,1-1 0 16,3-1 0-16,1 1 0 0,-2 7 0 0,1 0 0 15,1 0 0-15,1 2 0 0,1 3 0 16,0 1 0-16,0 2 0 0,1 4 0 0,-1 0 0 0,1-1 0 0,-2 4 0 0,1 0 0 16,-4 3 0-16,-1 3 0 0,-1 0 160 0,-3 4 0 15,-3-4 0-15,-1 6 0 0,0 3 16 0,0 8 0 16,-1 1 0-16,-3 3 0 0,-1 3-48 0,-3-1 0 15,1 0 0-15,-3 1 0 0,0 3-128 0,-2-3 0 0,-1-1 0 16,-1-1 0-16,2-2 0 0,-2-1 0 16,2-1 0-16,0-2 0 0,-1-3 0 0,2 0 0 0,2-4 0 0,1 1 0 31,0-6-512-31,2 2 32 0,1-5 0 0,0-1-12128 0,1 0-2432 0</inkml:trace>
  <inkml:trace contextRef="#ctx0" brushRef="#br1" timeOffset="24337.3">26586 12828 28559 0,'-1'0'1264'0,"1"0"272"0,0 0-1232 0,1 0-304 0,1 0 0 0,0 0 0 16,0 0 304-16,1 0 0 0,3-1 0 0,1-1 0 0,3-2 528 0,1 1 128 0,0-3 0 0,0 0 16 0,1 2 208 0,-1-4 32 0,-1 1 16 0,-1-2 0 0,0-1-176 0,1 1-32 0,-1 4-16 0,-1-1 0 0,2 0-560 0,-1-3-96 0,1-1-32 0,0 0 0 0,0-1-320 0,-1 0 128 15,0 0-128-15,0 0 0 0,-2-2 0 0,-1 2 0 16,1 0 0-16,-3-1 128 0,0 2-128 0,0 1 0 16,-2 3 0-16,0-4 0 0,0 0 0 0,-2-2 0 15,1 0 0-15,-2 2 0 0,-1 0 0 0,-2 4 0 16,0-1 0-16,-2 5 0 0,0-1 0 0,-3 6 0 15,-3 3 0-15,-3 3 0 0,0 4 0 16,-2 1 0-16,1 1 0 0,0 3-128 0,2 1 128 0,0 1 0 0,2-2 0 16,1 1 0-16,1 1 0 0,0-1 192 15,1 2-64-15,2 2 0 0,2-1 0 0,0-2 16 0,1 1 0 16,2-3 0-16,0 2-144 0,2 0 0 0,0-2 0 0,1 1 0 16,0-3 0-16,1 0 0 0,1-1 0 15,1-3 0-15,-1-4-160 0,2 0-16 0,1-1 0 0,1-4 0 31,3 0-592-31,-3-3-112 0,-1 1-16 0,4-2-17168 0</inkml:trace>
  <inkml:trace contextRef="#ctx0" brushRef="#br1" timeOffset="24844.48">27365 12685 24879 0,'1'-5'2208'0,"0"0"-1760"0,-1 2-448 0,0 3 0 15,0 0 1600-15,0-3 224 0,0-3 48 0,-1-3 16 0,0 0-1440 0,-3-2-272 16,-1 2-176-16,-2 0 192 0,-3 2 688 0,-2 4 144 16,-3 3 16-16,0 0 16 0,0 3 0 0,-2 4 0 15,-3 0 0-15,-2 8 0 0,-1 1-416 0,1-1-64 16,0 2-32-16,1-1 0 0,2 1-160 0,2 1-16 16,1-1-16-16,0 0 0 0,2-1-192 0,2 2-32 15,2-5-128-15,3 2 192 0,2-1 0 0,2-4 0 16,1 2 0-16,3 0 0 0,0-3-192 15,3-1 0-15,0 0 0 0,2-4 0 16,0-2 0-16,3 2 0 0,-1-4 0 0,3 0 0 16,1 0 0-16,0-2 0 0,1 0 0 0,4-4 0 15,-1 0 0-15,0 0 0 0,2-4 0 0,0 1 0 0,-2-1-176 16,1-2 176-16,-1-2-160 0,0-3 160 0,-2 3-160 0,-1-2 160 16,0 0-160-16,-2-1 160 0,-1 3-128 0,0-2 128 0,-3 0 0 15,0 0-144-15,0 1 144 0,-2 5 0 0,0 1 0 0,-2 2 0 16,1 5 0-16,-3-1 0 0,0 2 0 0,1 1 0 15,-2 1 0-15,0 4 144 0,0 2-144 0,0 0 160 16,0 2 32-16,1 1 0 0,-1 2 0 0,2 0 0 16,1 1-48-16,-1 0 0 0,3 0 0 0,0-1 0 15,0 2 0-15,1-2 0 0,1 3 0 0,1-4 0 16,1 4-144-16,-1-3 0 0,2 2 0 0,0 1 0 16,-2-3 0-16,0 0 0 0,-1 2 0 0,-1-2 0 15,0 2-208-15,-2-2 80 0,1 1 128 0,-3-1-208 16,0-3-432-16,0 1-96 15,0-3-16-15,-1-1 0 0,1-1-1120 0,0-1-240 0</inkml:trace>
  <inkml:trace contextRef="#ctx0" brushRef="#br1" timeOffset="25267.41">27714 12821 28559 0,'-2'7'1264'0,"1"-1"272"16,0 3-1232-16,1-3-304 0,0 0 0 0,1-4 0 0,0 0 1120 0,-1 4 160 0,2 4 48 0,0 0 0 0,2 5 368 0,-2-3 80 0,2 1 16 0,1-2 0 0,-1-2-912 0,-1-3-176 0,1 0-48 0,0-2 0 0,-1-2-208 0,0 2-32 0,1-4-16 0,-2 0 0 0,-1 0-32 0,2-3-16 0,-2 2 0 0,0-1 0 15,1-1-80-15,-1-1-16 0,0 1 0 0,0-3 0 16,0-3 80-16,1-1 16 0,-1 0 0 0,0-2 0 16,0-2-48-16,1-1-16 0,-1-7 0 0,0 0 0 15,2-3-80-15,-2 2-16 0,1-5 0 0,0 2 0 16,0-1-32-16,0 0-16 0,2 0 0 16,0 1 0-16,0 4-16 0,1 0-128 0,1 4 192 0,0 2-64 15,1 0-128-15,0 2 0 0,0 2 0 0,2-3 0 16,-1 1 0-16,2 4 0 0,-1 2 0 0,1 0 0 0,1 2 0 15,0 0 0-15,0 4 0 0,0-1-176 0,0 2 176 0,2 1-128 16,0 0 128-16,1 1-128 16,1 2-704-16,1-1-128 15,0-1-16-15,2 4-16 0,0-1-112 0,2 2-32 0,-1 0 0 16,1 0-18032-16</inkml:trace>
  <inkml:trace contextRef="#ctx0" brushRef="#br1" timeOffset="26087.59">29317 11929 26719 0,'-1'-2'2368'0,"1"2"-1888"0,0 0-480 0,0 0 0 0,0 0 896 15,1 0 64-15,-1 0 32 0,0 0 0 0,0 0 960 0,0 2 192 0,2 2 32 0,-2-4 16 0,0 0-1056 0,-2 28-224 0,0-9-32 0,-2 1-16 0,-1 7-384 0,-2 1-80 0,-2 8-16 0,-1 1 0 16,-1 5-32-16,0 2-16 0,-1 0 0 0,-1-2 0 0,2 2 16 0,-1-4 0 16,1-1 0-16,0-1 0 0,-2-1-128 0,0 1-32 15,-2 3 0-15,-3-2 0 0,1-1-192 16,0-1 0-16,1 1 0 0,-2-5 0 0,4-3 0 0,0-1 128 16,3-6-128-16,0 1 0 0,1-4 0 0,1-2-128 15,2 1-16-15,1-3 0 16,-1 0-928-16,2 0-176 15</inkml:trace>
  <inkml:trace contextRef="#ctx0" brushRef="#br1" timeOffset="26736.74">29618 12616 19343 0,'-4'-4'1728'0,"2"-1"-1392"0,0 4-336 0,2-2 0 16,0 3 2032-16,2-2 336 0,0 1 64 0,1-2 0 15,0-1-2880 1,1-1-576-16,1 0-112 0,0-3-16 0,-1 2 1584 0,-3-3 320 0,-1 2 64 0,-3 0 16 0,1 1 1472 0,-4 2 288 16,1 1 64-16,-3 0 16 0,1 1-1216 0,-3 4-240 15,0-2-64-15,-1 6 0 0,-3 1-640 0,-2 3-144 16,-1 2-32-16,-3 4 0 0,1 3-80 0,-1 0-32 16,0 4 0-16,3-1 0 0,-1 0-224 0,2 3 0 15,1 0 0-15,3-2 0 0,1 1 128 0,1-2-128 16,3-2 0-16,2-2 0 0,1 1 240 0,0-3-48 15,4 0-16-15,1-4 0 0,2 2-176 0,-1-2 160 16,3-2-160-16,0-1 160 0,3-3-160 0,-1-2 192 16,2-2-192-16,2-1 192 0,1-2-192 0,2-1 0 15,1-5 0-15,1 0 0 0,1-2 0 0,0-1-176 16,1-2 48-16,-1 0 0 0,-3 2 0 0,-1-5 0 0,1-1 0 16,-2 0 0-16,-2-3 128 0,-1 2 0 0,-3-2 0 15,-1 3 0-15,-3-2 0 0,1 2 0 0,-2 1 0 0,-1 1-128 16,-1 4 128-16,1 2 0 0,-1 2 0 0,-1 2 0 15,2 4 256-15,-1 0 0 0,1 0-16 0,-1 4 0 16,2-2-80-16,0 4-16 0,1 0 0 0,1 2 0 16,1 0-16-16,2-1-128 0,0 0 192 0,3 2-64 15,3-3 80-15,1 1 16 0,0 3 0 0,2-1 0 16,1 3 32-16,-1-2 0 0,1 2 0 0,-1 1 0 16,0 3-256-16,-1-4 128 0,-3 4-128 0,0-2 0 15,-1 1 0-15,0-3 0 0,-2 4 0 0,-2-3 0 16,2-1 0-16,-2-1 0 0,1 1 0 0,-2-2 0 15,2-1-560-15,-3-5-48 0,1 1-16 16,-1-5 0-16,0-3-496 0,-2 0-96 0</inkml:trace>
  <inkml:trace contextRef="#ctx0" brushRef="#br1" timeOffset="26999.51">29986 12546 26719 0,'-14'0'2368'0,"2"0"-1888"0,4 3-480 16,4 1 0-16,3-2 2992 0,2-1 496 0,0 2 96 0,1 0 32 0,-1 6-2688 0,1 1-544 0,3 2-96 0,1 2-32 0,2 1 224 0,-1-3 32 0,2 1 16 0,1 0 0 0,1-1 176 0,1-2 16 0,2 3 16 0,1-3 0 0,2 2-208 0,0-3-32 0,4 1-16 0,0-3 0 15,3 2-480-15,-2-2 0 0,3 2 0 16,-3-6 0-16,0 2 0 0,-1-1 0 0,-1-1 0 0,-1-3-160 31,-3-3-512-31,-3-1-96 0,1-1-32 16,-3 2-12544-16,-2-3-2512 0</inkml:trace>
  <inkml:trace contextRef="#ctx0" brushRef="#br1" timeOffset="27293.21">30623 12309 28559 0,'0'-3'1264'0,"0"2"272"0,0 2-1232 0,0-1-304 0,1 3 0 0,-1-3 0 16,0 1 448-16,-1 4 48 0,-1 1 0 0,-3 4 0 0,-3 6 1520 0,-4 7 304 16,-5 2 64-16,-4 6 16 0,-3 6-976 0,-3 2-192 15,-1 3-32-15,-1 1-16 0,1 2-336 0,-1-1-64 16,1 6-16-16,2-5 0 0,0 2-464 0,2 0-112 15,2-5 0-15,1-1-16 0,1 0-176 0,2 0 0 16,-2 3 0-16,0 3 0 0,2-2 0 0,0-1 0 16,2-3 0-16,4-6 0 0,2-7-384 0,1-2-16 15,3-1 0-15,2-6 0 16,3-3-576-16,1-3-112 0,4-4-32 16,1-3-17808-16</inkml:trace>
  <inkml:trace contextRef="#ctx0" brushRef="#br1" timeOffset="27828.66">30941 12609 12895 0,'-15'-3'1152'0,"5"3"-928"0,2-3-224 0,3 3 0 16,5 0 6464-16,1 0 1264 0,0 0 240 0,0 0 48 0,1 0-6352 0,0-2-1280 16,3 1-256-16,1 1-128 0,3-3 0 0,0-1 0 15,0-1-192-15,3 0 64 0,0-1 128 0,2 0 0 16,0-4-144-16,4 2 144 0,0-5 0 0,2 1 256 15,0-2-32-15,1 2-16 0,1-4-64 0,-2 1-16 16,1-1 0-16,-3 0 0 0,-2 0-128 0,-1 0 0 16,-2 0 0-16,-3-2 0 0,-3 2 0 0,-3-2 0 15,-2 2 0-15,-3 2 0 0,-2-1 192 0,-5 3 0 16,-3 2 0-16,-4 4 0 0,-2 4-64 0,-6 2 0 16,-3 8 0-16,-2 2 0 0,-3 5-128 0,-2 1 192 0,-1 5-192 15,1 1 192-15,1 0-192 0,2 4-176 0,0 0 48 16,6 1 0-16,1 2 128 0,4-3 0 0,1 0 0 15,5 1 0-15,0-2 0 0,2 1 0 0,2 2 0 0,3-2 0 16,0 1 304-16,4-1-16 0,0-4 0 0,5 1 0 16,2-1 96-16,2-4 0 0,3-1 16 0,4-3 0 15,1 0-224-15,2-4-48 0,3-1-128 0,1-2 192 16,2-1-192-16,3-1 0 0,4-1 0 0,-1-4 0 16,4 0 0-16,-2 0 0 0,-1-4 0 0,-2-1-160 15,-2-1-832 1,-2-1-160-16,0-2-48 0,-2-3-18256 0</inkml:trace>
  <inkml:trace contextRef="#ctx0" brushRef="#br1" timeOffset="28294.48">31481 12463 23951 0,'-7'7'1056'0,"2"-4"224"0,1 5-1024 0,3-2-256 0,2 3 0 0,1-6 0 0,-1 4 0 0,-1 2-176 15,1 9 32-15,-1 5 0 0,1 6 144 0,-1 2 0 0,0-2 0 0,0-2-128 0,0-1 2288 0,0-3 464 0,0-1 80 0,1-3 32 0,-1-5-464 0,0 0-96 0,0-4 0 0,0-2-16 0,-1-1-1248 0,0-1-240 0,1 0-48 0,-1-2-16 0,0-2-112 0,-1-2-32 0,1 0 0 0,0 0 0 16,0-2 112-16,-1-4 0 0,1 2 16 0,0-2 0 15,-2-4-256-15,1 1-48 0,-1-4-16 0,1-2 0 16,0-5 0-16,0-2 0 0,2-3 0 0,0-2 0 16,2-3 64-16,0-1 16 0,2-5 0 0,1-1 0 15,2-1-208-15,0-3-144 0,3 3 192 16,1-3-192-16,1 3 128 0,0 0-128 0,0 6 0 0,2 0 0 16,-2 4 0-16,1 3 0 0,-1 0 0 0,0 5 0 15,1 2 0-15,-1 4 0 0,2 2 0 0,-2 0 0 16,0 5 0-16,1 1 0 0,0 2-192 0,1 2 48 15,1 2 144-15,-2 0 0 0,4 0 0 0,0 2-128 0,0 5 128 16,2-4 0-16,1 4 0 0,-2-1-128 0,-1 0 128 16,2 1 0-16,2 3-144 0,-1 1 144 0,2 2-240 15,-1-2 32-15,1 0 0 0,1-1 0 16,-1 0-720-16,-1-2-144 16,0-1-16-16,-3-2-16 0,1 0-128 0,-3-2-32 0</inkml:trace>
  <inkml:trace contextRef="#ctx0" brushRef="#br1" timeOffset="30150.04">32393 12473 29487 0,'1'-3'2624'15,"1"-2"-2112"-15,1 3-512 0,-1 0 0 0,2-2 272 0,0 2-48 0,2-4-16 0,3-2 0 0,4-4 400 0,5-3 80 0,0 1 16 0,1 0 0 0,0 4 0 0,2-3 16 0,-1 3 0 0,0 1 0 0,1 2 112 0,1 4 0 0,1-2 16 16,0 3 0-16,1 0-240 0,-1 2-48 0,1 0-16 0,-1 2 0 15,-1 0-288-15,-1 0-64 16,0 1-16-16,-2-3 0 0,-2 3 16 0,-1-1 16 16,-1 3 0-16,0-2 0 0,-3 3 48 0,1-2 0 15,-3 5 0-15,-3-3 0 0,-1 4-96 0,-1 2-16 16,-2 2 0-16,-2 2 0 0,-1 1-144 0,0 3 128 16,-3-1-128-16,2 3 128 0,-1 0-128 0,-1 0 0 15,3 3 144-15,-4-1-144 0,1-2 192 0,-2 1-48 16,0 0 0-16,-1 0 0 0,-3 4-144 0,-1-1 128 0,-1-1-128 15,-1-2 128-15,-1 1 160 0,0-2 32 0,-1 0 0 0,-1 1 0 16,-1-1 0-16,1 0 16 0,-1-3 0 0,1 1 0 16,1-4-144-16,-1 2-16 0,-4 1-16 0,-1-1 0 15,1 5 48-15,-4-1 16 0,4-2 0 0,-2 1 0 0,-2 1-224 16,1-2 176-16,1-4-176 0,-1 2 160 0,2 1-160 16,-1-3 0-16,1 2 144 0,-1 0-144 0,1-1 0 15,1-3 0-15,-1 2 0 0,1-1 0 0,2-2 0 0,-2 2 0 16,2-3 0-16,-2 0 0 0,1-1 128 0,1-4 64 15,-2 2 16-15,-1-2 0 0,2 2 16 0,-3-3 0 16,-2 0 0-16,1-2 0 0,0 2 48 0,-2 0 16 16,0 0 0-16,-1 1 0 0,1-1-128 0,1 0-32 15,-2 0 0-15,1 2 0 0,-1 0-128 0,0-2 0 16,2 1 0-16,0 3 0 0,0-4 0 0,-1-3 0 16,1 4 192-16,1-1-64 0,-2-2 80 0,-2-1 16 15,1 2 0-15,-2-4 0 0,-2 4-224 0,-1-3 176 16,-1 0-176-16,-1 1 160 0,1-2-160 0,0-1 0 15,1 2 0-15,2-2 0 0,-1 0 192 0,2 0 176 0,0 0 16 0,3 1 16 16,5 2-400-16,-2-3 0 0,-2 2 0 0,-1 2 0 16,0-1 0-16,-1 0 0 0,1 0 0 15,-1-2 0-15,0 4 0 0,-1-1 0 0,-1-1 0 16,-1 1 0-16,0 1 0 0,1-1 0 0,-1-1 0 0,-1 0 0 16,2 1 0-16,0-1 0 0,1 0 0 0,0 1 0 15,4-2 0-15,0 2 0 0,0 1 0 0,3-4 0 16,-1 1 0-16,-1 2 0 0,0-1 0 0,0 0 0 15,1 0 0-15,-1 0 0 0,0-3 0 0,-1 3 0 16,0-3 0-16,-1 1 0 0,1-1 0 0,0 0 0 16,-1-1 0-16,0 1 0 0,-1 1 0 0,0 2 0 15,0-3 0-15,0 2 0 0,-1-1 0 0,0 2 0 16,3 1 0-16,0 2 0 0,-1-4 0 0,2 4 0 0,0-2 0 16,0 2 0-16,1 0 0 0,2-2 0 0,-1 2 0 15,2 1 0-15,0-1 0 0,-1 0 0 0,2 1 0 16,1 2 0-16,2-3 0 0,-1 0 0 0,1 4 0 0,-1-1 0 15,0 1 0-15,1 0 0 0,-1 0 0 0,1 2 0 16,-1 0 0-16,0 1 0 0,0-1 0 0,0 0 0 16,-1 2 0-16,2 0 0 0,-1-2 0 0,-1 0 0 15,2 1 0-15,0-1 0 0,1 0 0 0,-1-2 0 16,1 0 0-16,1 0 0 0,0 1 0 0,1-3 0 16,1 0 0-16,1-2 0 0,0 2 0 0,1-2 0 15,-1 0 0-15,2 0 0 0,0 1 0 0,0-4 0 16,0 2 0-16,1 0 0 0,0 0 0 0,-1-1 0 15,1 2 0-15,-2-2 0 0,2 1 0 0,-1-2 0 16,0 4 0-16,0-4 0 0,0 4 0 0,0-5 0 0,1 2 0 16,-2-1 0-16,3 4 0 0,-1-5 0 0,1-1 0 15,-1 2 0-15,1-1 0 0,-1-2 0 0,3 4 0 0,-1-2 0 16,0-2 0-16,0 4 0 0,1-4 0 16,-1 0 0-16,1 3 0 0,-1-3 0 0,2 0 0 0,-1 0 0 15,0 0 160-15,0 1 96 0,-1 1 32 0,2-2 0 16,-1 2-160-16,0-2-128 0,0 2 192 0,1-2-192 15,-1 0 0-15,1 3 0 0,1-3 0 0,-1 0 0 16,0 0 0-16,1 1 0 0,0-1 0 0,0 0 0 16,0 0 128-16,0 0-128 0,0-1 0 0,0 1 0 15,0 0 0-15,0 0 0 0,0 0 0 0,0 0 0 16,0 0 320-16,0 0 0 0,-4-23 0 0,3 17 0 16,1-3-320-16,-3 2 0 0,2-4 0 0,1 0 0 0,-1-2 128 15,1-3-128-15,-1 1 0 0,-1-3 0 0,1 2 0 0,-1-3 0 16,0-1 0-16,0-1 0 0,-1 2 0 0,0-1 0 15,0 1 0-15,0 1 0 0,0-1 0 0,1 6 0 16,-2-2 0-16,3 2 0 0,-1 2 0 0,1 3 0 16,1-1 0-16,0 2 0 0,0 0 0 0,1 1 0 15,2 0 0-15,-1 2 0 0,1 1 0 0,-1-2 0 16,2 3 0-16,-1 2 0 0,-1-2 0 0,2 2 0 16,-2 2-128-16,2 2 128 0,0 2 0 0,-2 1 0 15,2 2 0-15,-2 4 0 0,2 3 0 0,0 2 0 16,-1 2-128-16,1 1 128 0,1 1 0 0,0 1 0 15,0-1 0-15,1 4 0 0,0-4 0 0,0 0 0 0,1-1 0 0,-1-1 0 16,0 1 0-16,-1-1 0 0,-1-1 0 0,-1-1 0 16,0 2 0-16,-1-4 0 0,0-1 0 15,-2-2 0-15,0 0 0 0,-2-1 0 0,1-2 0 16,0-1 0-16,1-2 0 0,-1-1 0 0,-1 1 0 0,2-1 0 16,0-3 128-16,0 0-128 0,2 1 0 0,-1-2 0 15,0 2 0-15,2-2 0 0,0 0 0 0,1 0 0 16,2 2 128-16,0-2-128 0,3 1 0 0,1-2 0 15,2 1 576-15,4-2 48 0,3 0 16 0,2-2 0 16,2 1-512-16,5-2-96 0,1-1-32 0,5-2 0 16,0 0 0-16,6-4 0 0,4-2 0 0,2-1 0 15,0-1-512 1,5-2-112-16,2-3-16 0,2-3-16448 0,4-2-3280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4-19T19:25:20.946"/>
    </inkml:context>
    <inkml:brush xml:id="br0">
      <inkml:brushProperty name="width" value="0.035" units="cm"/>
      <inkml:brushProperty name="height" value="0.035" units="cm"/>
      <inkml:brushProperty name="color" value="#0070C0"/>
    </inkml:brush>
  </inkml:definitions>
  <inkml:trace contextRef="#ctx0" brushRef="#br0">0 234 24575,'0'32'0,"5"12"0,4 17 0,1-7 0,3-6 0,-5-12 0,-2-9 0,-1 2 0,-3-12 0,3 0 0,2 3 0,3 2 0,-3 0 0,-2 0 0,-3-3 0,-1-1 0,2 0 0,1-2 0,1-6 0,0-9 0,1-11 0,-1-2 0,2-5 0,2-8 0,4-17 0,12-25 0,10-16 0,-14 36 0,1 0 0,2 0 0,-1 2 0,20-36 0,-7 15 0,-12 23 0,-9 15 0,-5 11 0,-4 4 0,1-2 0,0 1 0,0-3 0,-1 1 0,-2 7 0,-2 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40:32.7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16719 12084 11055 0,'4'-6'976'0,"-1"-1"-784"0,-1 7-192 0,-2 0 0 0,1 0 960 0,-1 0 128 16,3-2 48-16,-1-2 0 0,2 2 640 0,0-1 128 0,-2 3 16 0,1 0 16 0,-1 3-752 0,1-3-160 0,0 2-16 0,0 2-16 0,0-2 0 0,-1 5 0 0,0-1 0 0,-2 1 0 0,1 2 32 0,-2 3 16 0,-1 4 0 0,-2 4 0 0,-1 1-32 0,-1 5-16 15,0 3 0-15,-2 0 0 0,0 5-176 0,0-2-48 16,0 5 0-16,-2-1 0 0,0 5-352 0,0-4-80 15,-1 1-16-15,1 0 0 0,-1-1-320 0,-3 8 0 16,0 2 0-16,2-3 128 0,1-1-128 0,1-11 0 16,3-5 0-16,-1-7 0 0,1 1 0 0,-1-5 0 15,1 0 0-15,0-4-128 16,-1-2-320-16,2-1-48 0,-1-4-16 0,0 0 0 16,1-4-1024-16,-1 1-224 0,-1-2-32 0,2 0-13536 0</inkml:trace>
  <inkml:trace contextRef="#ctx0" brushRef="#br0" timeOffset="430.03">16259 12144 9215 0,'-7'-3'816'0,"2"-2"-656"0,1 4-160 0,3-2 0 0,1 3 2544 0,1 0 464 16,1 0 112-16,0-4 16 0,3 2-1552 0,0-2-304 15,4 2-64-15,0-4-16 0,3 2 192 0,1 0 32 16,2-2 16-16,2 1 0 0,3-1-64 0,1 1-16 15,-2 2 0-15,2 0 0 0,5-2-48 0,2 1-16 16,3 2 0-16,0 0 0 0,2 0-512 0,2-1-96 16,0 2-32-16,0-3 0 0,0-1-208 0,0 2-64 15,2-6 0-15,-1 2 0 0,0 0-192 0,1-2-32 16,0-3-16-16,0 3 0 0,0-1-144 0,-1 0 192 0,-2 0-192 16,-1-1 192-16,-5 3-192 0,-1 2 0 0,-2 0-192 15,-3 0 192-15,-2 2-144 0,-4-2 144 0,-1 3 0 16,-2 2 0-1,-1-1-592-15,-2 2-16 0,-2 0 0 0,1 2 0 16,-2 2-1392-16,-1 0-288 0,-1 2-48 0,-1 2-13776 0</inkml:trace>
  <inkml:trace contextRef="#ctx0" brushRef="#br0" timeOffset="1909.86">17183 12465 6447 0,'0'-2'576'0,"-1"2"-576"0,1 0 0 0,0 0 0 15,0 0 912-15,0 0 80 0,0-2 16 0,0 2 0 0,0-2-464 0,1 0-96 0,0-3 0 0,-1 5-16 0,0 0 80 0,0 0 32 0,0 0 0 0,19-17 0 0,-14 12 416 0,0 1 96 0,0 1 16 0,-2-1 0 0,1-1 864 0,-1 1 176 0,-1 2 48 0,-1 1 0 0,-1-2 224 0,0 1 48 16,0 2 16-16,-1-2 0 0,1 4-1232 0,-2-2-240 16,0 2-48-16,2-2-16 0,0 0-688 0,0 0-224 15,0 0 128-15,0 0-128 0,0 0 0 16,0 0 160-16,0 0-160 0,0 0 128 0,0 0 16 0,0 0 0 15,0 0 0-15,0 0 0 0,0 0 112 0,0 0 32 16,0 0 0-16,0 0 0 0,0 0 0 0,0 0 0 16,0 0 0-16,0 0 0 0,0 0-144 0,0 0-16 15,0 0-128-15,0 0 192 0,0 0-192 0,0 0 0 16,0 0 0-16,0 0 0 0,0 0 0 0,0 0 0 0,0 0 0 16,0 0 0-16,0 0 0 0,0 0 0 15,0 0 128-15,0 0-128 0,0 0 192 0,0 0-16 0,0 0 0 0,0 0 0 16,0 0-176-16,0 0 192 0,0 0-192 0,0 0 192 15,-21 9-192-15,18-8 0 0,-1 4 0 0,0-1 0 16,1-1 0-16,0 1 0 0,-1 2 0 0,1 3 0 16,-2-2 0-16,0 4 0 0,-1-1 0 0,-1 3 0 15,-1 3 0-15,0-3 0 0,1-1 0 0,-2 1 0 16,1 2 0-16,-1 1 0 0,2-6 0 16,-2 2 0-16,0 1 0 0,2-2 128 0,1 4-128 0,-1-3 128 15,4-2 64-15,0 5 0 0,1-2 0 0,1 2 0 16,1 1-192-16,1 0 0 0,1-2 0 0,1 1 0 15,0 1 0-15,2 0 0 0,2 0 0 0,-1-1 0 0,1-3 0 16,1-1 0-16,-1 0 0 0,2-1 0 16,-1-2 0-16,2-2 0 0,1-1 0 0,-1-1 0 0,3-1 0 15,0 0 0-15,0-1 0 0,0 0 0 0,1-2 0 0,-1-2 0 16,2-3 0-16,0-1 0 0,-1 0 0 0,-2-1 0 16,0 0 0-16,1-3 0 0,-1-2 144 15,-2 0-144-15,0-1 160 0,-3 0-160 0,1-2 0 0,-3-1 128 16,-2 0-128-16,-1-3 0 0,-1 3 0 0,-2-5 0 15,-2 1 0-15,1 1 0 0,-2 0 0 0,0 0 0 16,2 6 0-16,-4-6 0 0,-2-5-192 0,-3-5 192 16,0-3-192-16,-1 1 192 0,0 5-160 0,3 1 160 15,-1 3-128-15,0 6 128 0,1 4-160 0,2 2 160 16,0 0-192-16,3 4 192 0,0 0-320 0,0-1 64 0,0 4 0 16,3 0 0-1,-1-1-432-15,2 2-80 0,0 0 0 0,0 0-16 16,1 2-1264-16,1-2-240 0,1 4-48 0,1 0-12336 0</inkml:trace>
  <inkml:trace contextRef="#ctx0" brushRef="#br0" timeOffset="2396.85">17736 12451 23951 0,'-1'-4'2128'0,"-1"-1"-1696"0,2 4-432 0,0-1 0 15,2 2 1264-15,-1-4 160 0,0-1 48 0,-1-1 0 0,0-2-1472 0,-1-1-304 0,0 2-48 0,-3 5-16 0,-2 2-240 0,-3 2-48 0,-1 2-16 0,-3 5 0 0,-2 1 416 0,-1 2 64 0,0 4 32 0,2-2 0 0,2 1 1008 0,-3 3 208 16,0 6 32-16,-1 3 16 0,2-1 672 15,1-1 128-15,0 0 16 0,3 1 16 0,2-1-832 0,0 2-160 16,5 1-48-16,-1-1 0 0,1-7-512 0,3 1-96 16,0-5-32-16,3 2 0 0,1 0-256 0,2-1 0 15,1-1-176-15,2-2 176 0,0 0 0 0,2-1 0 16,2 0 0-16,1 0 0 0,2-1-336 0,1-2 32 16,2-3 16-16,-2-2 0 0,-1-1-48 0,1-4-16 15,0-2 0-15,0-2 0 0,-1-4 352 0,0 0 0 16,0-2 0-16,-1-5 0 0,-3 1 0 0,1-2 192 0,-2-2-32 0,-3-3 0 15,1 1 224-15,-4-2 32 0,0-1 16 0,-4-2 0 16,0 0-80-16,-1-1-16 0,-2 1 0 0,-2-2 0 16,-3 5-160-16,-2-1-48 15,-1 0 0-15,2 4 0 0,-1 3-128 0,-1-1 0 0,-2 0 0 0,-6-2 0 16,-1 3 0-16,-5 0 0 0,2 4-144 0,-3 2 144 31,0 3-720-31,1 3-48 0,-2 2 0 0,2 0 0 16,1 4-1136-16,-1 0-224 0,1 2-48 0,2 3-12592 0</inkml:trace>
  <inkml:trace contextRef="#ctx0" brushRef="#br0" timeOffset="3704.79">18919 12414 3679 0,'3'-1'320'0,"-2"-2"-320"0,1 0 0 0,1 3 0 16,-2-3 640-16,0 3 64 0,1 0 16 0,0-2 0 0,2 0-32 0,-1-3-16 0,1 2 0 0,-1-1 0 0,0 2 992 0,0-2 208 0,-2 1 48 0,2 2 0 0,-2-1 0 0,-1 2 0 0,0 0 0 0,0-3 0 0,0 3-576 0,-3-1-96 0,2 2-32 0,-1 2 0 0,-2-1-192 0,4-2-64 16,0 0 0-16,0 0 0 0,-25 14-448 0,17-8-112 15,-2 0-16-15,-1 0 0 0,-1 0-128 0,-1 1-48 16,-2 0 0-16,-2 2 0 0,-2 1 0 0,1 0 0 15,-1 1 0-15,4-1 0 0,4-4-64 16,0 1-16-16,-1 2 0 0,2-3 0 0,0 0 96 0,1 0 16 0,3 1 0 16,1-4 0-16,2 1-80 0,2 0-16 0,4-2 0 0,-1 1 0 15,3 0-144-15,1-3 0 0,2 0 144 0,0 3-144 16,4-6 0-16,-1 3 0 0,1 0 0 0,2 0 0 16,0 3 0-16,1-2-160 0,1 2 160 15,2 0-208 1,0 2-240-16,2 3-64 0,-1-2 0 0,-1 0 0 0,2 1-144 15,-3 2-48-15,-2 1 0 0,-1 1 0 0,-3 3 544 0,-3-4 160 0,0-1 0 0,-3 3 0 16,0-3 0-16,-3-1 304 0,1 3-48 0,-2-5 0 16,1 0 48-16,-2 4 0 0,-1 0 0 0,-1 4 0 15,-1 1-48-15,-3-3-16 0,0-2 0 0,-3 2 0 16,-1 4 128-16,-3-3 16 0,-1 3 16 0,-3 0 0 16,1 2-160-16,-2-4-48 0,1 1 0 0,-3 1 0 0,-1 2 0 15,-2-1 0-15,-1-5 0 0,2 1 0 0,2-3 288 16,-1 2 48-16,-1-6 16 0,-2 1 0 0,1-1-224 15,1 0-32-15,7-3-16 0,-1-3 0 0,1 0-464 0,1-3-80 16,2-3-32-16,1 0 0 16,1-1-1104-16,3-2-240 0,2-3-32 0,1 2-13440 15</inkml:trace>
  <inkml:trace contextRef="#ctx0" brushRef="#br0" timeOffset="4493.63">19304 12470 25791 0,'1'-7'1152'0,"0"3"224"0,1 0-1104 16,-2 4-272-16,1-3 0 0,0 3 0 0,0 0 768 0,2-1 112 0,0 1 16 0,2-2 0 0,0 0-1392 0,0 2-272 0,-1 2-48 0,-2 0-16 0,1 4 176 15,-3 0 16-15,0 4 16 0,-1 3 0 0,-1 3 992 0,0-3 192 0,-1 5 32 0,1 4 16 0,-2 0 1456 0,2 1 304 0,-2-1 48 0,2 0 16 16,-1 3-864-16,1-3-160 0,0 2-48 0,-1 3 0 16,0-4-736-16,1-1-160 0,-2-1-16 0,2-4-16 15,-1-1-288-15,2-2-144 0,0-4 160 0,1 0-160 16,0-1 144-16,0-5-144 0,1-1 128 0,0 2-128 15,2-3 128-15,-2 0-128 0,1-2 0 0,0-2 128 0,-1 0-128 16,1-4 0-16,1 0 0 0,-1-3 0 0,1-1 0 0,-1 0 0 16,1-4 0-16,0 0 0 0,0-1 0 0,-1-3 0 15,2-2 0-15,0-6 0 0,-1 1 0 0,4-1 0 16,-1-1 0-16,1 1 0 0,2 1 0 0,0 3 0 16,0 2 0-16,0 2 0 0,2-1 0 0,-2 7 128 15,0 2-128-15,0 0 0 0,4 1 0 0,-2 2 128 16,1 1-128-16,-1 3 0 0,1 1 0 0,-3 2 0 15,0 2 0-15,-4-2 0 0,-1 0 0 0,-1 3 0 16,1 0 0-16,0 7 0 0,0 5 0 0,-1 1 0 0,2 4 0 16,-2 1 0-16,-1 3 0 0,1-1 0 0,-1-1 0 0,1-2 0 15,-1-1 0-15,1-3 0 0,-1-3 0 0,0 0 0 16,1-2 0-16,-1-1 0 0,1-4 0 0,-1-2 0 16,0-4 0-16,0 0 0 0,1-3 0 0,-1 2 0 15,2-4 192-15,1-1-32 0,-2 0-16 0,2-4 0 16,2 0-144-16,-3-3 160 0,1 0-160 0,-1 0 160 15,1 1-32-15,-1-4 0 0,1-3 0 0,0 1 0 16,1-1-128-16,-1 6 128 0,-1 0-128 0,0 0 128 16,4 0-128-16,1-3 0 0,3-2 0 0,0 2 128 15,1 1-128-15,-2 5 0 0,1 1 0 0,-1 4 0 16,0 0 0-16,-1 2 0 0,1 3 0 0,1-3 0 16,-4 6 0-16,2-3 0 0,-1 3 0 0,1 2 0 0,-2 3 128 15,0 2-128-15,-1 2 128 0,-1 3-128 16,2 1 0-16,-1 3 0 0,1 3 128 0,-1 1-128 15,-2 2 0-15,0 0 128 0,0-2-128 0,-3 2 128 0,1 0-128 16,-1-3 128-16,-1-2-128 0,1-2 128 0,-1 1-128 0,0-1 0 16,-1-4 0-16,1 2 0 0,1-1 0 0,-1-1 0 15,1-3 0-15,0-1 0 0,0-1-224 0,-1 0 80 16,2-1 16-16,-1 0 0 16,1-2-576-16,-1-2-128 0,2 2 0 0,0-3-17856 15</inkml:trace>
  <inkml:trace contextRef="#ctx0" brushRef="#br0" timeOffset="5093.88">20433 12647 7359 0,'-3'-7'656'0,"1"1"-528"0,-1 0-128 0,2 3 0 16,1 1 3904-16,0 1 768 0,0-3 128 0,-1-2 48 0,1 0-3424 0,-3-3-672 0,1-5-144 0,-2 0-32 0,1 0-576 0,-4 2-192 0,2-1 0 0,-2 5 0 0,0 1-432 0,-3 4-80 0,-1 0-32 0,-2 6 0 0,2-3 1312 0,-3 3 256 0,-2 6 48 0,-1 1 16 0,0 5 672 15,-1 1 144-15,2 0 16 0,3 0 16 16,-1 4-464-16,-1-2-112 0,2 3-16 0,0-1 0 0,3 2-416 15,1-1-96-15,-1-1 0 16,2 0-16-16,2-1-480 0,1-1-144 0,3-3 0 0,0 1 0 16,2-4 0-16,2 0 0 0,1-1 0 0,2-5 0 15,1 4-352-15,3-7-80 0,1 4-16 16,1-5 0-16,0-2-32 0,2 0-16 16,1-2 0-16,1-2 0 0,1-1 496 0,-1 1-144 15,0-3 144-15,-1 1 0 0,1-3 0 0,-2-1 224 0,1 1-32 16,-2 2 0-16,-1-4 336 0,-1 0 64 0,1 2 16 0,-1-4 0 0,-2 1-224 15,-1-1-32-15,-1 0-16 0,-1-3 0 0,-1 2-336 0,0-3 0 16,-2-1 0-16,-1 2 0 0,0 2 176 0,-1 2-48 16,0-3 0-16,2 4 0 0,-2-1 64 0,0 5 0 15,-2 1 0-15,2 2 0 0,-1 4 128 0,-1 0 16 0,-1 4 16 16,1-1 0-16,-1 7-96 0,1-3-32 0,-1 3 0 16,1 1 0-16,1 5-224 0,1-2 0 0,0 0 0 0,1 3 0 15,3-1 0-15,1 2 0 0,1 1 0 0,1 1 0 16,1 1 0-16,0-2 0 0,3 0 0 15,-1 1 0-15,1-2 0 0,1 1 0 0,0-1 0 0,0-2 0 16,-1 0 0-16,-1-3 0 0,1 0 0 0,1 0 0 31,-3-5-400-31,1-1-32 0,0-2 0 0,0-3 0 0,-1 1-816 16,-1-6-160-16,1 1-48 0,0-5-15568 0</inkml:trace>
  <inkml:trace contextRef="#ctx0" brushRef="#br0" timeOffset="5493.63">20781 11945 14735 0,'3'-14'1312'0,"-2"2"-1056"0,2 4-256 0,-1 4 0 0,1 2 2624 0,-1-1 480 0,2 2 96 0,1-4 0 0,1 1-2256 0,3-2-464 0,-1 0-96 0,-2 2 0 0,1 4-384 0,-4 3 0 0,0 3 0 0,-2 1 0 0,-1 6 688 0,-1 1 64 16,-2 6 16-16,1 2 0 0,-1 3 1104 0,1 5 240 0,-1 4 32 0,2 7 16 16,0 0-960-16,1 6-192 0,0 1-48 0,1-1 0 15,2-2-512-15,0-1-128 16,2 0 0-16,0 0-16 0,0-3-128 0,1 0-32 15,1 1 0-15,-1-8 0 0,-1-1-144 16,-2-3 0-16,1-5 0 0,-1 1 128 0,-1-4-128 0,-1 1 0 16,-1-7 0-16,2 0 0 0,-2 2-368 0,0-5 0 15,1-1 0-15,0-4 0 0,1 0-320 16,2-2-64-16,-1-2-16 0,-1-1 0 0,2 0-704 16,0 0-128-16,-1-3-48 0,2 0-14112 0</inkml:trace>
  <inkml:trace contextRef="#ctx0" brushRef="#br0" timeOffset="5840.85">21267 11838 30399 0,'-1'-9'2704'0,"0"5"-2160"16,1 2-544-16,0 1 0 0,0 1 1968 0,0 1 272 16,1 1 64-16,0 1 16 0,1 1-1744 0,-2 3-368 15,1 4-64-15,-1 5-16 0,1 3-128 0,-1 3 0 16,0 6 0-16,1 1 0 0,-1 6-160 0,2 0 160 16,-1 6 0-16,-1 4-144 0,1 3 368 0,-1 1 80 0,-1 2 16 0,0-4 0 15,-1-2 240-15,1-1 48 0,0 3 16 0,0 0 0 16,-1-2-240-16,0-3-32 0,1 1-16 15,-1-2 0-15,2-3-208 0,-1 0-128 0,1-3 128 16,0 0-128-16,1-1 0 0,1-5-128 0,1-3 0 0,1-5 0 31,0-1-928-31,3-2-176 0,3-2-48 0,1 0-16656 0</inkml:trace>
  <inkml:trace contextRef="#ctx0" brushRef="#br0" timeOffset="6728.77">22581 12198 22111 0,'1'0'1968'0,"-1"0"-1584"0,0 0-384 0,1 0 0 16,0 1 1744-16,1-1 272 0,-1 2 48 0,1 0 16 0,2 3-928 0,1-2-192 0,0 3-48 0,-1 4 0 0,-1-1 32 0,0 1 0 0,-1 0 0 0,-2 5 0 0,2-3-240 0,-4 4-32 0,1 1-16 0,0 4 0 0,0 2-16 0,-2 1 0 0,2 5 0 0,-2 0 0 0,2 5-352 0,-1-1-80 0,0 2-16 0,1-2 0 15,2-1-192-15,-1 1 176 0,3-3-176 0,-1-1 160 16,2-3-160-16,-1-1 0 0,-1-3 0 0,-1-4 0 16,1 1-160-16,-2-5-64 0,0 0-16 0,-2-2 0 15,1-1-1696 1,-3-1-352-16,1-1-64 0,-4-2-13520 0</inkml:trace>
  <inkml:trace contextRef="#ctx0" brushRef="#br0" timeOffset="7359.76">22443 12439 18655 0,'-5'-4'400'0,"1"2"96"0,-1 2 16 0,1-3 16 0,1 3-528 0,3 3 0 0,-1-3 0 0,0 0 0 0,-3 0 2608 0,2 0 400 15,0 2 96-15,2-2 16 0,3 0-688 0,3-2-128 16,3 2-16-16,-9 0-16 0,25-7-1248 0,-8 5-256 0,4 1-64 15,1-3 0-15,3 1-448 0,-2 3-112 0,2 0-16 0,1-2 0 16,0 1-128-16,-2 2 0 0,-2-2 0 0,-1 1 0 16,-1 0 0-16,-2-3-144 0,1 3 144 0,-2-3-208 31,3 0-752-31,0-3-160 0,2 2-32 0,0-2 0 16,2 0-976-16,0 2-208 0,2-1-32 0,0 4-16 15,-1 1-1056-15,-3 0-208 0,-1 0-32 0,-2 4-16 16,-2-1 1072-16,0 2 224 0,-2 2 32 0,0-4 16 0,-3 3 1728 0,0-2 352 0,-1-1 64 15,-4-2 16-15,1-1 2464 0,-4 0 496 0,0 0 112 0,-3 0 0 16,1 0 464-16,-2-1 96 0,0 1 16 0,-2-3 0 16,1 3-960-16,-1 0-176 0,-1 3-32 0,0-3-16 0,-1 3-1248 0,4-3-240 15,0 0-48-15,-20 19-16 0,11-9-512 0,0 0-208 16,-3 4 176-16,1-1-176 0,0 0 0 0,-1 6 0 16,-3 1 0-16,-1 5 0 0,2-3 0 0,1 3 0 15,2-3 0-15,1 0 0 0,2-2 0 16,2 1 0-16,2-1 0 0,2-2 0 0,-1-4 304 0,5 1 16 15,1-2 0-15,3 2 0 0,3-1-320 0,4 0 0 16,0-4 0-16,4-1 0 0,1-3 0 0,3-2 160 16,1 0-160-16,3-2 128 0,-1-2-128 0,1-2 0 15,1-2 0-15,-2 0 0 0,0 2 0 0,0-4 0 16,-2-4 128-16,2-3-128 0,-3-3 0 0,0 4 0 16,-2-3 0-16,0 4 0 0,-2-5 144 0,-3 1-144 15,0-1 160-15,-3 0-160 0,-1 0 240 0,-2 1-48 0,-2 1-16 16,-1-4 0-16,0-1-32 0,-3-3 0 0,-1 0 0 0,-2-1 0 15,-3 1-16-15,-2 1 0 0,-3 4 0 0,-2-2 0 16,-2 4-128-16,-1 3 0 0,-2 2 0 0,-4 3 0 16,0 2-144-16,-5 4-16 0,-1-2 0 0,-3 6 0 31,-2-2-928-31,-5 4-192 0,-4-2-48 0,-4 4 0 0</inkml:trace>
  <inkml:trace contextRef="#ctx0" brushRef="#br0" timeOffset="9377.04">16577 13526 17503 0,'-2'-3'1552'0,"0"3"-1232"0,1-2-320 0,1 2 0 0,0 0 2176 0,0 0 384 0,0-1 80 16,-1 1 16-16,1 0-992 0,-1-4-208 0,2 3-48 0,-1 1 0 0,0 0-368 0,0 0-80 0,0 0 0 0,0 0-16 0,0 0-192 0,0 0-48 0,14 21 0 0,-13-11 0 0,0 6-224 0,0 5-48 0,-1 2-16 0,-1 4 0 0,-1 5-192 0,-1 3-32 0,-1 2-16 0,-1 3 0 0,-1 1-176 0,1-7 192 0,2-3-192 0,-4 5 192 15,0 11-192-15,-3 6 0 0,-1 4 0 0,0 4 0 16,0-5 0-16,0-5 0 0,1-4 0 0,0-2 0 16,0-7 160-16,0 0-160 0,0-1 192 0,-1 1-192 15,0-4 0-15,0-2 0 0,1-3 0 0,1-6-192 16,1-2 192-16,1-8 0 0,2-3 0 0,2-4 0 16,2-3-192-16,-2-3 0 0,3-1 0 0,0-1-11728 15,1-4-2352-15</inkml:trace>
  <inkml:trace contextRef="#ctx0" brushRef="#br0" timeOffset="10009.78">16826 14313 16575 0,'-1'-6'736'0,"-1"3"160"0,1 3-720 16,1-3-176-16,0 2 0 0,0 1 0 0,1 0 1136 0,2 0 192 0,-1-1 32 0,3-1 16 15,3 0 96-15,-1 1 0 0,2-4 16 0,-1 1 0 16,1 2-208-16,0 0-32 0,1-3-16 0,-2 4 0 16,2-4-80-16,-1 1 0 0,-1 3-16 0,2-4 0 15,-2 2-192-15,-1-1-48 0,1 4 0 0,-2-6 0 16,1 2-304-16,-2-1-64 0,1-1-16 0,0 0 0 0,1-2-336 0,-1 0-176 16,1 0 160-16,1-4-160 15,0 2 0-15,1-2 0 0,-2 2 0 0,2-3 0 0,-2 1 0 0,0 0 0 16,-1-1 0-16,-1 3 0 15,-2-2 0-15,0 2-256 0,-1 1 48 0,-2 2 16 16,0-2 192-16,-2 3-176 0,-2 0 176 0,-1 2-160 16,0 0 160-16,-3 2 0 0,-2 0 0 0,-4 4 128 0,-1-2-128 0,-1 6 144 15,-1 0-144-15,-3 4 160 0,0 3-160 0,1 3 160 16,-2-1-160-16,2 1 160 0,2 0-160 0,2 0 0 16,0-1 0-16,1 1 0 0,2 3 0 0,2-2 0 15,0 1-160-15,2 1 160 0,-1-1 0 0,0 0 0 16,3 0 208-16,0 3-64 0,1-1-144 0,0-2 192 0,3 2-192 15,-2 1 192-15,3 1-48 0,1 1 0 0,1-3 0 16,3-2 0-16,1 1-16 0,2-1-128 16,3-2 192-16,0 0-64 0,1-3-128 0,2-1 0 0,2 2 0 0,0-2 128 15,1 0-128-15,-2-2 0 0,1 0 0 0,-2-1 0 16,3-3-400-16,-1 0 32 0,1-2 16 0,-2-3 0 31,1 0-1024-31,0-2-208 0,1 0-32 0,-2 1-14800 0</inkml:trace>
  <inkml:trace contextRef="#ctx0" brushRef="#br0" timeOffset="10621.33">17438 14287 21183 0,'0'-11'944'15,"-1"4"192"-15,1-3-912 0,0 4-224 0,0 1 0 0,1 1 0 0,0 0 0 0,-1-5-192 0,1-4 48 0,-1-5 0 0,2-5 608 0,-2 4 128 0,0 4 32 0,-3 1 0 0,1 2 16 0,-3 3 16 0,0 3 0 0,-3 2 0 0,0 4 528 0,-2 0 96 0,-1 3 32 0,-3 4 0 0,-1-1 464 0,-1 3 80 0,-4 5 32 0,-1 0 0 0,2 0-944 0,-1 1-192 0,2 2-48 0,2-1 0 0,3 2-384 0,0-2-64 16,2 0-32-16,3 0 0 0,3 2-96 0,0-2 0 15,3 1-128-15,2-1 192 0,2 2-192 16,0-2 0-16,1 3 0 0,2-3 0 0,1 2 0 16,1 1 0-16,1-3 128 0,-1 0-128 0,0-4 0 15,1-2 0-15,1 3 0 0,0-6 0 0,0 2 0 0,1-3 0 16,-3 0 0-16,2-3 0 0,1-3 0 0,0-3 0 16,1 1 0-16,1-2 0 0,-1 0 0 0,2-4 0 15,0 0 0-15,1-4 0 0,-2-1 0 0,1 1 0 16,-2-3 0-16,-1 2 0 0,1-3 0 0,-2-3 0 0,-1 0 0 15,0 0 0-15,-3 0-208 0,-2-3 64 0,0 2 16 0,-2-3 0 16,-1-1 128-16,-1-3 0 0,0 3 0 0,1 3 0 16,0 4 0-16,0 5 0 0,0 3 0 0,1 2 0 15,-1 4 160-15,-1 1 64 0,-1 4 16 0,1 1 0 16,-1 0-80-16,0 1-16 0,0 5 0 0,-2-2 0 0,2 5-144 0,-1 3 0 16,0-1 0-16,0 1 0 15,1-2 0-15,-1 2 0 0,2-1 0 0,0 2 0 16,-1 2 128-16,0 1 0 0,1 0 0 0,1-3 0 0,0 0 0 15,2 2 0-15,1 2 0 0,2-1 0 0,1-1-128 16,1-2 0-16,2 4 0 0,2-1 0 0,1-3 0 0,1-4 0 16,-3-2 0-16,2-1 0 15,0-3-464-15,2 0-32 16,1-2 0-16,-3-3 0 0,2 0-1536 0,-4-1-304 16</inkml:trace>
  <inkml:trace contextRef="#ctx0" brushRef="#br0" timeOffset="11147.34">17838 14532 911 0,'7'6'0'0,"-4"-1"0"0,1-1 0 0,-3-1 0 0,1-2 1104 0,-2 1 144 15,1 2 32-15,-1 0 0 0,2 4 1600 0,0 5 336 0,-1-1 64 0,-1 4 16 0,0-3 224 0,-1-1 32 0,1-2 16 0,-2-3 0 0,2-1-1344 0,-1-1-272 0,2-1-48 0,-1-4-16 0,0 0-992 0,2-2-192 0,0-1-32 0,-1-1-16 16,0-2-272-16,1-1-64 0,-1-2-16 0,-1-1 0 0,0-2-80 0,0 0-16 16,-1-1 0-16,-2-3 0 0,0-2 48 0,-1-2 0 15,0 1 0-15,-1-1 0 0,-1-2-32 0,0-3 0 16,0 3 0-16,-1 0 0 0,0 0-64 16,0 1-16-16,0 1 0 0,0 0 0 0,2 2 80 15,0-1 16-15,0-1 0 0,0 2 0 0,1-3 0 16,2 1 0-16,1 4 0 0,1-3 0 0,0 6-112 0,1 0-128 15,1 2 176-15,1 1-176 0,1 3 208 0,-1 1-64 16,4 1-16-16,-1 0 0 0,2 2-128 0,2 0-176 16,5 0 48-16,1-1 0 0,0 4-64 0,4-2 0 15,5 4 0-15,2-2 0 0,1 4 48 0,1-1 0 0,1-2 0 16,-2 1 0-16,0 2-32 0,0-2 0 0,-2 2 0 16,-4-1 0-16,0 0 48 0,-2 0 0 0,-3 1 0 15,-1 2 0 1,-2-3-352-16,-3 4-64 0,-2-1-16 0,-3 0-18112 0</inkml:trace>
  <inkml:trace contextRef="#ctx0" brushRef="#br0" timeOffset="12476.84">18520 14155 35935 0,'-4'0'3200'0,"2"0"-2560"0,2 0-512 0,0 3-128 0,0-3-224 0,0 1-64 0,0 1-16 0,0 2 0 0,0 2 176 0,0 3 128 0,0 4-192 0,1 4 192 0,0 1-256 0,0 1 48 0,1 3 16 0,-1 3 0 15,-1 1-208-15,-1-2-48 0,1-1 0 0,-3 3 0 0,1-2 448 0,-2 5 0 16,-1-1 0-16,0 1 128 0,0-6 656 0,-2 1 144 15,0-2 32-15,0-2 0 0,2-2 256 0,-2 1 48 16,-1-3 16-16,1-4 0 0,2-1-752 0,1-2-144 16,2-5-16-16,1-2-16 0,2 1-224 0,0-6-128 15,1-1 160-15,1-2-160 0,1-2 256 0,-1-2-32 16,0 0-16-16,1-6 0 0,-1-3-208 0,1-3 0 16,-2-3 0-16,1-3 0 0,-2-1 144 0,-1-3-16 15,1 1 0-15,-1 3 0 0,2-1-128 0,-1 3 0 16,3 2 0-16,-2 1 0 0,2 5 128 0,-1 4 0 0,4 2 0 15,-1 0 0-15,1 2-128 0,1 3 0 0,2-1 0 0,-1 0 0 16,5 2 0-16,-2 0 0 0,3-3 0 16,0 3 0-16,1 2 0 0,-2 1 0 0,-1-1-192 15,-2 4 192-15,-1 4-160 0,0 2 160 0,-1 0 0 0,0 4-144 16,-2 2 144-16,-1 4 0 0,0 1 0 0,1 1 0 16,-1 1 128-16,0 0 48 0,0 0 16 0,2 3 0 15,-1 1 80-15,0-1 32 0,2-4 0 0,-2-2 0 16,1-2-16-16,-1 1 0 0,1-2 0 0,2 5 0 15,1 2-288-15,0-2-192 0,-1-2 16 0,0 0 16 16,-3 0-64-16,0-1-16 0,0-2 0 0,-4-4 0 16,0 1 112-16,-1-1 128 0,0 1-208 0,-2-4 80 15,0 0-464-15,-2-2-96 0,2 0-16 0,0-2-11968 16,0-1-2384-16</inkml:trace>
  <inkml:trace contextRef="#ctx0" brushRef="#br0" timeOffset="29926.2">20415 14276 5519 0,'3'-1'496'0,"-3"-1"-496"0,0-1 0 0,0 2 0 0,1 1 4064 0,-1 0 720 0,1 0 144 0,1-3 16 0,0 2-5168 16,2-1-1040-16,1-2-208 0,2-2-32 0,-1 1-848 0,2-1-160 0,-1 1-48 15,1-1 0-15,-2-1 1808 0,0 1 368 0,-1 1 64 0,-1 2 0 16,-3-1 2880-16,0 1 560 0,0 2 112 0,-1-1 32 15,-1-1-192-15,1 2-16 0,-1-2-16 0,-2 0 0 0,1-1-1184 0,-2 2-256 16,1-2-32-16,-2-1-16 0,0 1-992 0,-2 1-208 16,3-2-32-16,-4 0-16 0,2 2-304 0,-3-3 0 15,1 2 128-15,-1 2-128 16,0 2 0-16,1 0 0 0,-1 2 0 0,-2 2 0 0,1 2 128 0,-1 0-128 16,-2 4 0-16,1-1 0 15,0-2 192-15,-1 3-192 0,2 1 192 0,-1 0-192 16,2 2 0-16,-1-1 0 0,0 1 0 0,2-4 0 0,3 1 336 0,-2 3-32 15,1-1-16-15,0 3 0 0,0-1 0 0,4-2 0 16,-1 0 0-16,3-2 0 0,1 3-160 0,1-4-128 16,1 1 144-16,2 1-144 0,2-1 0 0,1 0 0 15,1-1 0-15,2 1 0 0,1-4 0 0,2 0 0 16,0 0 0-16,1-2 0 0,2 0-304 0,0-4 48 16,1-3 16-16,1 2 0 0,-1-3 240 0,-2-1 208 0,-2 2-32 15,2-4-16-15,4-1 96 0,-1-2 32 0,-2 2 0 16,2-4 0-16,-2 2-128 0,1-5-32 0,-2 2 0 15,-2 0 0-15,1-1-128 0,-4 0 0 0,-1-1 0 0,-3 2 0 16,-1-4 0-16,-3 1 0 0,-2 2 0 0,-2-3 0 16,-1 3 0-16,-2 0 0 0,-1 2 144 0,-2 2-144 15,-1 1 128-15,-1 2-128 0,-1 2 128 0,1 1-128 16,1 4 128-16,-1 0-128 0,3 3 160 0,0-2-160 16,0 4 144-16,2-2-144 0,0 4 128 0,2 0-128 15,0 2 0-15,1-1 0 0,-1 3 0 0,2 1-176 16,1-3 176-16,0 1 0 0,1 3 0 0,1-1 0 15,0-2 0-15,-1-1 0 0,3 1 160 0,-2 2-160 16,3-2 0-16,0 2 0 0,0 2 0 0,1 1 0 16,1 1 0-16,0 2 0 0,2 2 0 0,-1 2 0 0,2 3 0 15,0 0 0-15,0 1 0 0,1 2 0 0,-1-2 128 0,0 1-128 16,0-1 0-16,0-1 0 0,-2-3 0 0,-1 1 0 16,-2-4 0-16,-3 2 0 0,-1 2 0 0,-1-6 0 15,-2 1 0-15,-1 1 0 0,0 0 0 0,-2-1 0 16,0-2 0-16,0 0 0 0,0 0 208 0,-1-1-48 15,-2 1-16-15,0 0 0 0,-1-2-16 0,0-2 0 16,-1 1 0-16,-1-3 0 0,-2 2-128 0,-5 0 0 16,0 1 0-16,-2-1 0 0,-3-1 0 0,-2 0 0 15,-2-1 0-15,-2 0 0 0,-2 0 0 0,-1 1 0 16,-1-6 0-16,-3 4 0 0,-3-3 0 0,0 0 0 16,-2-2 0-16,2-1 0 0,1 0 0 0,0-1-144 0,3-5 144 15,5 0-160-15,4 0-96 0,6-6-32 0,5-1 0 16,4-2 0-1,3-1-112-15,5-3-32 0,1 1 0 0,2-1-11632 0,4 0-2336 16</inkml:trace>
  <inkml:trace contextRef="#ctx0" brushRef="#br0" timeOffset="30909.62">21023 14165 2751 0,'2'-4'256'0,"-2"1"-256"0,0 0 0 16,0-1 0-16,0 2 5216 0,1 2 992 0,-1-3 208 0,0 2 48 0,0-4-5712 0,-1 2-1136 0,-1-1-240 0,-3 1-32 0,-3 3-528 0,0 3-96 0,-5 1-32 0,0 2 0 15,-2 2 224-15,-1 2 64 0,0 0 0 0,1 3 0 0,0-1 2368 0,1 4 496 16,1 0 80-16,2-1 32 0,-1 2 784 0,4-2 144 16,0 1 48-16,2-3 0 0,3-1-1712 0,-1 0-352 15,1 4-64-15,3-2-16 0,0 1-656 0,2-2-128 16,-1 0 0-16,1 0 0 0,2 2-240 0,-2-2 0 15,3-1 0-15,-1 0 0 16,1-4-192-16,0 0-32 0,4 2-16 0,-1 0 0 0,1-4 480 0,1 1-144 0,2-5 144 0,2 2 0 16,3-2 160-16,2-4 112 0,3-1 32 0,-1-3 0 15,1 0 48-15,-1-2 16 0,-1-1 0 0,0-3 0 16,-2 1-368-16,0-1-240 0,-2 1 48 0,-3 0 0 16,0 0-256-16,-3-1-32 15,1 1-16-15,-4-1 0 0,1 1 496 0,-2-4 0 0,-1 1 0 0,-2 2 0 16,1-4 512-16,-4 1 32 0,1-1 16 0,-3 0 0 15,-1-3-112-15,0 3-32 0,-3-2 0 0,-1 2 0 16,0 1-224-16,-4 4-32 0,1-2-16 0,-1 3 0 16,0 4 48-16,0-2 0 0,-3 0 0 0,-1 3 0 15,0 2-192-15,0-1 128 0,1 4-128 0,-1-3 128 0,0 3-128 16,-1 3 0-16,1-2-160 0,-1 4 160 0,1-1-256 0,0-2 32 16,0 3 16-16,3 0 0 0,0 1-128 0,2-2-32 15,1 0 0-15,3 1 0 16,2-2-1120-16,2-1-240 0,1 3-32 0,1-2-12240 15</inkml:trace>
  <inkml:trace contextRef="#ctx0" brushRef="#br0" timeOffset="31559.32">21632 14177 3679 0,'-1'-3'320'16,"0"3"-320"-16,-2-3 0 0,2 1 0 0,0 1 3840 0,1 1 704 0,0-3 144 0,-1 3 32 0,-2-4-3184 0,-1 2-640 0,-1 1-128 0,-1-2-32 0,-1 3-736 0,-2 0-240 0,-1 3 0 0,-2 0 0 0,0 1-512 0,-3 2-96 16,0 0-32-16,0 1 0 0,0 2 1328 0,0 0 256 0,1 1 48 0,-1 2 16 15,1 1 1312-15,-1-2 272 0,0 4 48 0,3 1 16 0,1-1-784 0,2-2-160 16,2 2-16-16,1-1-16 0,2 1-800 0,0-2-176 15,3-3-16-15,0 2-16 16,1 3-432-16,0-1 0 0,1-2 0 0,0 1 0 16,2-4-416-16,-1 4 32 0,2-1 16 0,1-2 0 0,1 0 368 0,1-1 0 15,3-2-144-15,0-2 144 0,3 1 0 0,-1-6 176 16,4 1-32-16,0-2 0 0,1-4-16 16,1 2-128-16,0-4 192 0,2-1-64 15,1 0-128-15,-2 0-144 0,-5 0 144 0,4 0-208 16,2-2-48-16,1-5 0 0,1 1 0 0,-2-2 0 0,-2 4 256 15,-1-4 0-15,-2 1-160 0,-1 1 160 0,-3-2 0 16,-1 1 160-16,-1 2-16 0,-4-3 0 0,0 1 352 0,-2-1 64 0,-2 0 16 16,-2 0 0-16,-1 0-208 0,-2 1-48 0,-2-1 0 0,-2 3 0 15,0 1-144-15,-5 2-48 0,1 1 0 16,-2 2 0-16,1-3 0 0,-3 4 0 0,0 0 0 0,0-1 0 16,1 5-128-16,-1 1 160 0,1 2-160 15,0 1 160-15,0 2-160 0,-1 0 0 0,1 1 0 0,2-1 0 16,-1-1-320-1,3 2-80-15,1 3-32 0,3-5 0 0,0 3-1488 16,2 3-288-16,3-3-64 0,1 1-12624 0</inkml:trace>
  <inkml:trace contextRef="#ctx0" brushRef="#br0" timeOffset="32192.65">22411 14224 4607 0,'1'-6'192'0,"-1"0"64"0,0 0-256 0,0 2 0 0,0-1 0 15,0 4 0-15,0-4 0 0,0 0 0 0,-1-4 0 0,-1 0 0 0,-2-4-768 0,-2 1-160 0,-2 2-32 0,-1 4 0 0,-1 2 1744 0,0 2 352 16,-1-1 64-16,-2 6 16 0,1-1 1760 0,-2 2 352 0,-1 2 80 0,-1 0 16 16,0 0-528-16,-1 4-96 0,-2-2-32 0,1 0 48 15,1 1-1888-15,-2-3-368 0,1 4-80 0,-2 0-16 16,0-1-464-16,1 0 0 0,1 1 0 0,1 3 0 16,0-3 208-16,4 2-32 0,1 2-16 0,0 0 0 15,2 0 672-15,1 1 144 0,1 1 32 0,1 0 0 16,2-1-368-16,1-2-80 0,0 0-16 0,3-1 32 15,1 0-208-15,1 1-48 0,2-3-16 0,-1 0 0 16,3 2-304-16,1-6 128 0,2 4-128 0,1-1 144 16,-2-4-144-16,2 0 192 0,1 1-192 0,2-5 192 15,1 2-32-15,4-3 0 0,1-4 0 0,-1 1 0 16,3-3 96-16,0 0 0 0,0-1 16 0,0-2 0 0,-2 0-64 16,2-2-16-16,0-1 0 0,-1-1 0 0,1-1-192 15,0 0 176-15,1-2-176 0,-1-3 160 0,-2 0 112 0,1 1 32 16,-1 2 0-16,1-2 0 0,-2 0-48 0,-1 0-16 15,0-3 0-15,-1-2 0 0,0 1 48 0,-1-1 16 16,-2-2 0-16,-2-1 0 0,-1-1-112 0,-3 1-32 16,-1-3 0-16,-4 1 0 0,-1 2-160 0,-2-1 0 15,-2 2 0-15,-1 2 128 0,-1-2 32 16,-3 3 0-16,0-1 0 0,0 2 0 0,-1 1-32 0,0 2 0 16,-1 1 0-16,-1-2 0 0,1 1-128 0,-1-1 0 15,1 5 0-15,0 0 128 0,1 4-128 0,-1 0 0 16,1 4 0-16,0-1 0 0,-1 1 0 0,0 4-176 15,-2 0 176-15,2 2-192 16,1 4-464-16,-1-4-112 0,1 3 0 0,0 0-11904 16,2 0-2384-16</inkml:trace>
  <inkml:trace contextRef="#ctx0" brushRef="#br0" timeOffset="33767.01">16863 15648 911 0,'-1'0'0'0,"-1"0"0"0,1-3 0 0,0 2 0 0,1 1 1152 16,0 0 160-16,0-2 32 0,-1 0 0 0,-1-3-800 0,0-1-160 0,-1-1-16 0,1 1-16 0,0-3 480 0,-1 1 80 0,1 0 32 0,-3 0 0 0,0-3 208 0,-1 1 64 0,-1 3 0 0,1-2 0 0,-1 1-160 0,-2 1-32 0,0 3 0 0,-2-3 0 0,0 2-192 0,-2 4-64 16,-4-1 0-16,1 4 0 0,-1-2-384 0,-1 6-96 0,-1 1-16 0,-2 0 0 15,1 3-272-15,-1 2 0 0,3 1 0 16,-2 1 0-16,0 0 736 0,-1 1 96 0,0 1 0 16,1 0 16-16,2-2 416 0,0 0 80 0,2 3 0 15,3-1 16-15,3-2-400 0,0 4-64 0,4-1-32 16,0-1 0-16,3 4-416 0,3-5-96 0,1 2-16 0,2 0 0 15,-1-1-336-15,2 1 144 0,1-1-144 0,1-4 0 16,2 4 0-16,-1-4 0 0,3 2-160 0,2-2 160 16,-1 1-192-16,0-5 192 0,2 0-192 0,-2-2 192 15,1-4 0-15,1 0 0 0,-1 0 224 0,2-6-64 16,0 2 144-16,1-2 16 0,0-2 16 0,0 0 0 16,0-4-64-16,0 1-16 0,1 0 0 0,1-1 0 15,0-3-256-15,1-3 0 0,0 0 0 0,-3 1 0 16,1-3 0-16,-2 0 0 0,-1 0 0 0,-2 3 0 15,-2 5 0-15,0-3 0 0,1-2 0 0,-3-1 0 16,-1 0 0-16,-1 1 0 0,-1 1 0 0,-3-1 0 0,-2 3 288 16,0 1 0-16,-2 0 0 0,-2 1 0 0,2 0 64 15,-2-3 16-15,0 4 0 0,0 0 0 0,2 3-176 16,1 2-16-16,1 2-16 0,-1 0 0 0,4 2-160 0,-1 4 0 16,1-2 0-16,1 2 0 0,2 2 0 0,1 4 0 15,0-1 0-15,0 1 0 0,0 2 0 0,-1 2 0 16,2 1 0-16,-1 1 0 0,0 2 0 0,0 0 0 15,0 3 128-15,0-3-128 0,-1-2 368 0,0 0-16 16,-1 0 0-16,0 0 0 0,1-1-352 0,0 1 0 16,0-2 0-16,0 1 0 0,1-3 0 0,0 2 0 15,3-2 0-15,-3-3 0 0,4 2 0 0,0 0 0 0,-1-1 0 16,1 0-128 0,-1-2-896-16,1 2-192 0,0-3-16 15,-2 0-16-15,1 2-1440 0,-3-6-304 0</inkml:trace>
  <inkml:trace contextRef="#ctx0" brushRef="#br0" timeOffset="34144.21">17137 15305 35007 0,'-2'0'1552'0,"1"1"320"0,-1 2-1488 16,2-2-384-16,2 2 0 0,-1-1 0 0,0 2 0 0,2 2 0 0,0 4 0 0,1 5 0 0,1 4-320 0,0 1-144 0,0 4-32 0,0 2 0 0,-1 0 496 0,-1 2 0 0,2 6 0 0,0 1 0 0,1 2 496 0,0 2 80 0,1 2 32 0,-1-3 0 0,0 0 224 0,-1-3 64 15,1-4 0-15,-1-3 0 0,0-2-672 0,0-6-224 16,-1-1 144-16,1-1-144 0,0-2 0 0,0 0 0 16,1-1 0-16,1-5-176 15,-1-1-1552-15,2-3-304 0</inkml:trace>
  <inkml:trace contextRef="#ctx0" brushRef="#br0" timeOffset="34477.33">17434 15271 42383 0,'0'3'1872'0,"-1"0"400"0,-2 0-1824 0,2 1-448 0,2-1 0 0,1 0 0 16,0 4-544 0,1-1-208-16,0 7-32 0,5 5-16 0,0 4 608 0,4 1 192 0,0 5 0 0,-1-2 0 0,1 2 0 0,0 0 0 15,0 5 0-15,-2 0 0 0,-2 3 0 0,-3-2 0 16,-1 4 0-16,-4-4 0 0,-2 5 0 0,-3-5 192 15,0 1-16-15,-3-7-16 0,3-2 144 0,0-6 16 16,2-1 16-16,-2 2 0 0,-1 5-336 0,-3 2 0 16,0 0 0-16,1-5-128 15,0-1-256-15,2-7-64 0,-1-5 0 0,0-4-11424 16,1 0-2288-16</inkml:trace>
  <inkml:trace contextRef="#ctx0" brushRef="#br0" timeOffset="34827.43">17026 15609 28559 0,'-2'0'1264'0,"-1"0"272"0,2 0-1232 0,0 0-304 0,1 0 0 0,0 0 0 15,1 0 144-15,-1 0-16 0,1 0-128 0,2 0 192 16,-1 0-192-16,-2 0 0 0,0 0 0 0,20 0 0 16,-11-2 1696-16,2 1 288 0,1 1 64 0,2 0 16 0,2 0-480 0,1 0-112 15,2 0 0-15,0-3-16 0,2 3-688 0,2-4-128 16,0 2-16-16,1-2-16 0,0-1-224 0,2 0-32 16,3-1-16-16,-2 0 0 0,3 0-336 0,-4-3 0 15,-4 3 0-15,4 0-128 0,1 0 128 16,3-2 0-16,2 2-144 0,-1 0 144 0,0 0-384 0,-4 2 0 15,-2-1 0-15,-3 1 0 16,0 1-64-16,-1-1-32 0,3-2 0 0,-2 0 0 16,-2-1-768-16,-2 1-160 0,-2 2-16 0,-1-2-15600 15</inkml:trace>
  <inkml:trace contextRef="#ctx0" brushRef="#br0" timeOffset="35335.65">17798 15796 36863 0,'5'-4'1632'0,"-2"-1"336"0,2 2-1584 0,0 2-384 0,0-2 0 15,0-1 0-15,0 2 0 0,5-4 0 0,5-3-192 0,7-2 192 32,3-4-560-32,0 1 16 0,-2 0 0 0,-2 1 0 0,-1 3-176 15,-3 0-48-15,-1 1 0 0,-1 0 0 0,-1-1 768 0,-3 1 0 0,0 2 0 0,-2-2 0 0,-2 2 1232 0,0-2 144 16,0 1 32-16,-2 0 0 0,-1-2-576 0,0 4-128 16,-3-4 0-16,1 4-16 0,-2-3-528 0,-2-1-160 15,-1 1 0-15,-2-3 0 0,-1 5 0 16,-3-3 0-16,0 4 0 0,-2 1-192 0,-2 1-176 0,-4 4-16 15,4 3-16-15,-2 0 0 0,-2 4 240 0,-4 1 160 16,-2 6-192-16,-1 1 192 0,0 2 0 0,1-1 0 16,2 1 128-16,2-1-128 15,3 2 544-15,2-1 16 0,6-1 0 0,2 0 0 16,3 3-176-16,3-2-16 0,1 4-16 0,1-1 0 0,1 2-208 0,0 3-144 16,1-4 192-16,0 2-192 0,1 2 0 0,2 0 0 15,0-2 0-15,0 0 0 0,0-2 160 0,1-3-160 0,1 4 128 16,2-2-128-16,0-1 128 0,0-1-128 0,0-2 0 15,2-3 128-15,-2-3-128 0,0-3 0 0,0-2 0 16,-1-1 0-16,0-4-400 0,1-3 32 0,-1 0 16 16,1-4 0-1,-1 0-1328-15,0-5-272 0</inkml:trace>
  <inkml:trace contextRef="#ctx0" brushRef="#br0" timeOffset="35860.21">18266 15553 36863 0,'0'3'1632'0,"0"2"336"0,-1 3-1584 0,1-5-384 0,1 2 0 16,1-1 0-16,-1 2 704 0,1 4 64 0,2 9 16 0,1 3 0 0,1 9-656 0,0-3-128 0,0-2 0 0,1-1 0 0,-1-2 0 0,-1-2 0 0,0-1-160 0,-2-1 160 0,1-1 0 0,0-4 0 0,-2-2 0 0,1 1 0 0,-1-1 224 0,0-2 160 0,-1-1 48 16,-1-2 0-16,0-1 16 0,0 0 16 0,0-3 0 0,-1 1 0 0,1-4-208 0,0 0-64 15,-2-3 0-15,1 2 0 0,0-4-192 0,-2-1 0 16,2-2 128-16,1 8-128 0,-1-21 0 0,1 8 0 16,0-3 0-16,0-3 0 0,1-1 0 0,0-3 0 15,1-1 0-15,-1-4 0 0,3-1 0 0,-2-2 0 16,3 5 0-16,-1-1 0 0,2 4 0 15,-1 2 0-15,1 3 0 0,-1 6 0 0,1 0 0 0,0 3 0 0,-1 3 128 16,1 2-128-16,1 0 144 0,-1 1-16 0,0 4 0 16,1 1 0-16,1 2-128 0,-1 2 0 0,1 1 0 0,0 1 0 15,2 2 0-15,0 4 0 0,0 0 0 0,1 4-176 16,1 0 176-16,1 3 0 0,-1-1 0 0,1 1 0 16,-1 1 0-16,0 1 0 0,1 3 0 15,-2-2 0-15,0 0 192 0,-1 1-48 0,1-1 0 0,-1 1 0 16,-2 1-144-16,1-4 160 0,0 1-160 0,-1-4 160 15,1 2-160-15,-1-2 0 0,-1-2 0 0,0 1 0 16,0-5 0-16,-3 0 0 0,0-1 0 0,0-5 0 0,-2 2-240 0,0-7 32 16,-1 2 0-16,0-4 0 15,-1 0-384-15,0-4-80 16,0 2-16-16,-1-7 0 0,-2 2-528 0,1-5-128 0,-2-1 0 16,0-5-15664-16</inkml:trace>
  <inkml:trace contextRef="#ctx0" brushRef="#br0" timeOffset="36205.11">18893 15163 35935 0,'2'4'1600'0,"-2"-3"320"0,1 4-1536 0,0-4-384 16,1 2 0-16,1-1 0 0,-1 4 208 0,3 0-16 0,3 6-16 0,2 5 0 0,2 5 304 0,0 0 64 0,0 7 16 0,-3-1 0 0,1 1 80 0,-2 5 0 0,-1 1 16 0,-2 5 0 0,-1 3-208 0,0 1-32 0,-3 3-16 0,-1 0 0 0,0-1 80 0,-1-3 16 0,-1-1 0 15,1-3 0-15,-1-2-304 0,0-3-64 0,1-3-128 0,1-5 192 16,1-1-192-16,1-9 0 0,-1 0-144 0,0-7 144 15,2-2-176-15,-2-3 176 0,1-4-192 0,-2-1 192 32,1-8-976-32,1-1-96 0</inkml:trace>
  <inkml:trace contextRef="#ctx0" brushRef="#br0" timeOffset="36434.11">18746 15520 41471 0,'0'0'3680'0,"0"0"-2944"16,0 0-592-16,3 0-144 0,-1 0 560 0,1-2 80 15,1 2 0-15,4-3 16 0,4 2-496 0,4-4-160 16,4 4 0-16,2-3 0 0,3 2 0 0,2 2 0 16,3-3 0-16,2 6-192 15,0-2-208-15,0 4-48 0,1 1 0 0,-4-2 0 0,-2 2 128 0,-2 0 32 16,-3 0 0-16,-2 1 0 15,-1-1-1008-15,-3-2-208 0,0-1-32 0,-2 0-16 16,-1-2-1680-16,-2 0-336 0</inkml:trace>
  <inkml:trace contextRef="#ctx0" brushRef="#br0" timeOffset="36650.56">19395 15499 18431 0,'2'3'1632'0,"-2"-1"-1312"0,1 2-320 0,0-3 0 16,0 2 3120-16,0 0 544 0,2 6 112 0,1 3 32 15,1 5-1888-15,1 2-384 0,-1 4-80 0,1 1-16 16,-2 1-752-16,-1-3-160 0,1 3-16 0,-1-2-16 16,-2 2-192-16,-1-3-48 0,0 1 0 0,-1-1 0 15,-1-1 64-15,1 1 0 0,0-4 0 0,0 0 0 0,-2 1-112 16,2-4-16-16,0-2 0 0,1 0 0 0,-2-4-192 0,1 0 0 16,1-3 0-16,0-5 0 15,0 2-400-15,0-6-80 16,1 0-16-16,-1-6-11600 0,3 2-2304 0</inkml:trace>
  <inkml:trace contextRef="#ctx0" brushRef="#br0" timeOffset="36842.58">19415 15271 39615 0,'0'0'3520'0,"0"0"-2816"16,1 0-560-16,-1 0-144 0,2 1 896 0,-1 1 128 15,1-2 48-15,2 4 0 16,1 0-1216-16,0 1-240 0,0 1-64 0,-1 0 0 16,-1-2-2752-16,0 2-576 0,-1-2-96 0,-1 2-32 0</inkml:trace>
  <inkml:trace contextRef="#ctx0" brushRef="#br0" timeOffset="37303.61">19708 15527 11167 0,'4'1'240'0,"-2"-1"48"0,1 0 16 0,-1 0 16 0,0 0-320 0,-1 0 0 16,0 2 0-16,1-2 0 0,2 0 1728 0,0 4 288 0,-2 0 48 0,1 1 16 16,-3 2-672-16,-3 2-144 0,0-2-32 0,-1 4 0 0,-1-1 48 15,0 2 0-15,-1 2 0 0,1-2 0 0,-1 3 928 0,1-1 192 16,0 1 32-16,0-2 16 0,0 7-944 0,1-3-192 15,1 3-32-15,-1-1-16 0,1-1-976 0,2 2-288 16,1-1 128-16,-1-1-128 0,2 2 0 16,0-1 0-16,2-1 0 0,-1-1 0 0,1 1 0 15,2-2 0-15,0-3 0 0,1 0 0 0,1-1 0 16,1-4 0-16,-1 0 0 0,2-4 0 0,-1-2 0 16,2 1 0-16,1-6 0 0,1 0 0 0,1-4 0 15,2-1 128-15,1-2-128 0,1-2 0 0,2-2 0 0,1-3 0 16,-2 1 0-16,0 0 128 0,-2-1-128 0,-2 1 0 15,1 0 0-15,-2 0 0 0,-2 1 0 0,-3-1 0 16,0 1 0-16,-2-1 0 0,-1 3 0 0,-2-3 0 16,-1 0 0-16,-3 1 0 0,0-4 0 0,-3 3 0 0,0 0 128 0,-2-2-128 15,-2 1 128-15,-1 1-128 0,-3-2 160 0,0 2-160 16,2 2 144-16,-1 3-144 0,1 1 128 0,0 1-128 16,0 5 0-16,2-1 0 0,0 1 0 0,0 1 0 15,0 2 0-15,2 1 0 0,0 0 0 0,0 0 0 16,1 1-288-16,0 2-96 0,1 1 0 0,0 1-16 31,2-2-1392-31,-1 3-288 0,2 1-48 0,0 0-13776 0</inkml:trace>
  <inkml:trace contextRef="#ctx0" brushRef="#br0" timeOffset="37827.14">20213 15672 35007 0,'1'8'1552'0,"0"-2"320"0,0 0-1488 0,-1-1-384 0,2-1 0 0,-2 0 0 0,1-1 0 0,0 6 0 0,0 5 0 0,2 3-128 0,1 3-176 0,-2-1-16 0,0 0-16 16,0-3 0-16,0-1 336 0,-1-1 0 0,2 0 0 0,-2-4 0 0,-1 0 1232 0,1 0 272 0,-1-1 48 0,0-1 16 0,0-1-512 0,-1-4-96 15,2 3-32-15,-1-6 0 0,0 4-464 0,2-4-80 16,1-2-32-16,0 0 0 0,0 0-352 0,2-2 0 0,0-2 0 0,0-4 0 16,0 2 0-16,-1-2 0 0,2-5 0 0,-2 1 0 15,1-2 0-15,-1-5 0 0,-1 1 0 16,0-4 0-16,0-2 0 0,0-3 0 0,1-3 0 16,-1 1 128-16,2-1-128 0,-1 1 0 0,2-1 0 15,0 3 0-15,2 7 0 0,-1 4 176 0,2 2-176 0,-1 3 192 16,2 5-16-16,-1 1 0 0,0 2 0 0,-1 3 0 15,1-2-176-15,0 2 160 0,1 4-160 0,-1-2 160 16,1 4-160-16,0 0 0 0,0 2 0 0,0 2 0 16,0 2 0-16,0 4 0 0,0 2 0 0,1 3 0 15,1 5 0-15,2 1 0 0,1 1 0 0,-1 2 0 16,0 1 0-16,1 2 192 0,0-2-32 0,0 2 0 0,-2-2 128 16,0-3 32-16,0 1 0 0,0-5 0 0,-1 1-320 15,0-5 0-15,1-2 0 0,-2 0 0 0,0-3 0 16,0-1 0-16,-1-2 0 0,-3-4 0 0,2 0 0 0,-3 0 0 15,0-4 0-15,-2 0 0 16,-1 2-624-16,-2-2-80 0,0 2 0 0,-3 0-16 16,0 1-496-16,-3-2-80 0</inkml:trace>
  <inkml:trace contextRef="#ctx0" brushRef="#br0" timeOffset="38810.11">16362 16883 37775 0,'0'-2'3360'0,"0"2"-2688"0,1 0-544 0,1 0-128 0,-1 0 736 0,1 0 112 0,2-3 32 16,1 2 0-16,1 1-608 0,3 0-112 0,-1 0-32 0,1 1 0 0,-3 4-128 0,2 1 0 0,-2 4 0 0,-1 3 0 0,-2 0 0 0,1 6-144 0,-1 0 144 0,-1 9-208 0,1 0 208 0,-2 7 0 0,1-1 0 0,0 5 0 0,-2-1 192 0,0-1 16 0,0 1 16 0,0-3 0 15,0-3-32-15,1-7 0 0,0-2 0 0,0-2 0 16,2-4 0-16,0-5 0 0,1 0 0 0,0-2 0 16,0-4 64-16,-1-3 0 0,1-2 0 0,0-2 0 15,1-2-256-15,-2-5 0 0,4 0 0 0,-1-4 0 0,0 0 128 16,1-5 0-16,1 1-128 0,-1-5 192 0,1 2-192 15,-2 0-128-15,1-1 128 0,-1 4-208 16,2-1-176-16,-2 3-16 16,0 2-16-16,0 0 0 0,2 4 192 0,-1 3 32 0,2 4 16 0,1 1 0 0,2 4 176 0,3-2-192 15,0 4 192-15,1 2-192 0,2 0 192 0,1-1 0 16,-1 2 128-16,1-2-128 0,0-1 240 0,-3 0-32 16,0-2 0-16,-1-2 0 0,-2 2 0 0,0-4 0 15,-1 0 0-15,-2 0 0 0,-2 0 0 0,-1 0 0 16,0-3 0-16,-2 2 0 0,0 1-16 0,0-2-16 15,-1-1 0-15,1 2 0 0,1 1 16 0,-1-2 0 16,1 2 0-16,1-4 0 0,2 4 32 0,-2-3 16 16,3 0 0-16,-1-2 0 0,0 0-64 0,-1-1-16 15,1-1 0-15,0 1 0 0,-2-4 80 0,-1-2 16 0,2 1 0 16,-4-3 0-16,1 2 0 0,-1-2 0 0,0-4 0 0,-2 2 0 16,0-3-128-16,-2-1 0 0,-2-1-128 15,-1-3 192-15,-1-5-192 0,-4-1 0 0,1-4 0 0,-2-1-160 31,1 1-560-31,0-1-112 0,1 0-32 0,1 3 0 16,2 1-288-16,3 5-64 0,1 4-16 0,0 6-11616 0,2 4-2320 0</inkml:trace>
  <inkml:trace contextRef="#ctx0" brushRef="#br0" timeOffset="39309.28">17294 17031 23039 0,'-3'0'2048'0,"0"0"-1648"0,1-2-400 15,2 2 0-15,1-4 3392 0,1 2 608 0,1-1 112 0,2 0 32 0,2-5-5008 0,4-3-992 0,4 0-208 0,3-4-48 0,3-1-256 0,1 4-64 0,0-2-16 0,2 3 0 0,-1 1 2080 0,1 0 368 0,-1 2 192 0,-4 0-32 0,-1 2 2816 0,-2 0 560 16,-2 2 112-16,-2-2 32 0,-1 0-1616 0,-3 1-320 16,-1 0-64-16,-1-1-16 0,-1-1-1024 0,-2-1-224 15,-1 0-32-15,-2 0-16 0,0-1-368 0,-2 2 128 16,-1-3-128-16,-3-3 0 0,0 3 0 0,-4-1 0 0,-1 1 0 0,0 3-192 16,0 1 64-16,-2 1 0 15,1 5 0-15,-2 5 0 0,1 1 0 0,-2 1 0 16,1 6 0-16,-2 2 0 0,3 2 128 0,-3 1 0 15,-1 5 160-15,4-1-160 0,-1 0 192 0,2-1-64 0,2 5-128 0,0-6 192 16,3 1 128-16,-2 1 0 0,3 1 16 16,0-1 0-16,0-2-176 0,2 1-32 0,0-2-128 15,3 2 192-15,1-2-192 0,1 1 176 0,2-2-176 16,2 1 160-16,-1 1-16 0,4-2 0 0,1 2 0 16,-1-1 0-16,2-3-144 0,1-2 128 0,3-2-128 0,-1-1 128 15,5-4-128-15,-1-1 0 0,4 0 0 0,0-3 128 16,0-2-128-16,3-2-144 0,0-2 144 0,0 0-208 15,1-3-544-15,-2-1-96 16,-1-2-32-16,-1-1-18080 0</inkml:trace>
  <inkml:trace contextRef="#ctx0" brushRef="#br0" timeOffset="39815.65">17991 16912 43311 0,'-3'6'3840'0,"1"-3"-3072"15,2 4-608-15,1-5-160 0,0 3 0 0,0 1 0 0,2 5 0 0,1 5 0 0,0 8 0 0,1 3-224 0,3 3 80 0,-2-2 16 0,-1 1 128 0,0-2 0 0,0-5 0 0,-1 3-128 0,-2-5 128 0,-1-1 0 0,2-1 0 0,-2-5 0 0,0 0 0 0,0-3 0 0,1-4 0 0,-2 0 0 0,0-4-400 0,-2-2 0 16,1-2 0-16,0-4-18160 16</inkml:trace>
  <inkml:trace contextRef="#ctx0" brushRef="#br0" timeOffset="39993.18">18024 16529 43311 0,'-1'3'3840'0,"-2"1"-3072"0,2 2-608 0,1-3-160 15,1 0 464-15,0 3 64 0,2 0 16 0,1 8 0 32,2-2-2864-32,3 4-576 0,2-1-112 0,0-5-32 0,-1-4 2304 0</inkml:trace>
  <inkml:trace contextRef="#ctx0" brushRef="#br0" timeOffset="40664.91">18636 16891 40543 0,'-4'2'1792'0,"-1"-4"384"0,2 2-1744 0,-1-2-432 0,2 2 0 0,-1-2 0 0,1 2 128 0,-3-4-128 15,-5-2 0-15,-3 0 128 16,-3-4-544-16,-1-1-112 0,0 1-32 0,1 2 0 16,1 0-368-16,1 4-80 0,2 2-16 0,2 4 0 15,1 4 352-15,1-2 64 0,0 2 16 0,1 0 0 0,-2 8 1232 0,0 3 256 0,3-1 64 0,-1 0 0 16,-1 3-192-16,1 1-48 0,0 4 0 0,2 2 0 15,1-3-368-15,0-1-80 0,3 0-16 16,0-1 0-16,2-1-96 0,1 1-32 0,1-4 0 16,2-2 0-16,0-2-128 0,2-6 0 0,1 2 144 0,0-6-144 15,2-3 0-15,0 3 144 0,2-2-144 0,0 1 0 16,-1-4 272-16,-1-2-48 0,1 1-16 0,0-6 0 16,1-1-208-16,-1 1 0 0,2-2 0 0,-1 0-160 15,0-2 160-15,1-2 0 0,-2 1 0 0,-1 2 0 16,0-4 0-16,-2 1 0 0,0 1 0 0,-2-2 0 15,0 4 0-15,-2-3 176 0,0 4-176 0,-3-2 192 16,0 1 32-16,-1 0 16 0,1 2 0 0,1 0 0 16,-1 4-48-16,0 0-16 0,0 3 0 0,2 1 0 0,-2 4-176 0,1 2 0 15,0 1 0-15,-1 5 0 0,1-1 0 0,1 6 0 16,-1-1 0-16,1 1 0 0,-1 2 0 0,1 0 0 16,0 3 0-16,0-1 0 0,-1 1 0 0,-2 1 0 15,0 1 0-15,-1 4 0 0,0-1 0 0,-2 4 0 16,1 5 0-16,-2-5 0 0,1 2 0 0,-2 1 0 15,0 3 0-15,0-4 0 0,0-1 0 0,-1 0 0 16,1-1 0-16,-2 2 0 0,3-5 176 0,-3-1 0 16,2 0 0-16,-2-5 0 0,1 1-176 0,-2-2 160 15,1-3-160-15,-3-2 160 0,0 0-32 0,-1-4 0 16,-1 0 0-16,-2-1 0 0,-1-3-128 0,-1 0 0 16,-1 0 0-16,-3-4 128 0,-1 0-128 0,-1-2 0 15,-2-4-192-15,0-2 192 16,-2-3-448-16,0 0 16 0,0-7 16 0,2-3 0 15,2-1-352-15,1-5-80 0,4 1-16 0,0-2-17264 0</inkml:trace>
  <inkml:trace contextRef="#ctx0" brushRef="#br0" timeOffset="41327.11">18885 16510 22111 0,'2'-5'976'0,"-1"1"208"0,1 0-944 15,-1 2-240-15,1-2 0 0,0 4 0 0,-1-2 224 0,1 2 0 0,3-4 0 0,0 0 0 0,0 2 1184 0,0-1 256 0,0 6 32 0,-1-1 16 0,-1 6 384 0,1 0 80 0,0 6 0 0,-2 2 16 0,1 2-784 0,-1 1-144 0,1 3-48 16,-1 1 0-16,1 1-544 0,-2 2-112 0,-1-1-32 0,0 3 0 0,-1 1-368 0,-1-3-160 16,0 2 128-16,-1 1-128 0,2-3 0 0,-1 1 0 15,0 1 0-15,2 1 0 0,0-4 128 0,0 0-128 16,3 4 128-16,1-4-128 0,-1-3 288 15,1-2-32-15,1-2 0 0,0-5 0 0,1-1 32 0,-1-5 0 16,-1 2 0-16,0-8 0 0,-1 2-48 16,0-3-16-16,-1 0 0 0,-1-6 0 0,2 2 0 0,-2-2 0 15,0-3 0-15,-1-1 0 0,0 0-224 0,0-2 0 16,-1-4 0-16,1 0 0 0,0 0 144 0,-1-5-16 16,1-2 0-16,0-3 0 0,1-1-128 0,0 1 0 0,3 0 0 15,2 4 0-15,0 3-256 0,3 5-64 0,0 4-32 0,-1 0 0 16,4 4 176-16,-1-1 48 0,1 4 0 0,2 0 0 15,0 0 128-15,1 0 128 0,0 2-128 0,-1-2 176 16,1 3-176-16,-2 0 0 0,1-2 0 0,-4 2 0 0,-2 0 0 16,0 2 0-16,-1 5 0 0,-1-1 0 0,2 6 0 15,-2 2 0-15,-1 2 0 0,1 5 0 0,0 2 0 16,-1 5 0-16,-1-3 0 0,0 6 0 0,-1 2 160 16,1-1 0-16,1 1 0 0,0-1 0 0,0-3 80 15,0-1 16-15,1-6 0 0,-1-3 0 0,1-5-112 0,-2-2-16 16,0 3 0-16,-2-5 0 0,1-3 16 0,-2-2 0 15,0-1 0-15,-2-4 0 0,0 0-320 0,-1-4-64 16,0 2-16-16,-2-7 0 16,0 1-800-16,-1-4-160 0,1 0-48 15,-1-7-18768-15</inkml:trace>
  <inkml:trace contextRef="#ctx0" brushRef="#br0" timeOffset="41635.61">19704 16442 37775 0,'3'5'3360'0,"-2"-5"-2688"0,0 1-544 0,1 1-128 0,-1 1 1056 0,1-2 176 16,5 5 48-16,0 3 0 0,3 3-1280 0,0 4 0 0,1 2-288 0,-2 5 48 0,-1-1 240 0,0 4-144 0,-5 5 144 0,2 1-128 0,-2 3 304 0,-2 0 64 0,-1-3 16 0,-3 0 0 0,1 3 384 0,0-1 96 0,-2 1 16 0,0-3 0 16,3-1-256-16,-2 0-48 0,1-2-16 0,-1 2 0 15,3-2-432-15,0-4 0 0,0-2 128 0,-1-2-128 16,1-4-320 0,-1-2-112-16,0-1-16 0,-2-3 0 0,1-7-544 15,-2-2-112-15,-1-2-32 0,-2-2-17728 0</inkml:trace>
  <inkml:trace contextRef="#ctx0" brushRef="#br0" timeOffset="41877.44">19525 16832 48831 0,'5'4'2176'0,"-2"-4"432"0,-1 0-2096 0,3 0-512 0,0 0 0 0,1 0 0 0,2-2 224 0,3 0-64 16,7 2-16-16,9-2 0 0,6-2-144 0,2-2 0 15,0 0 0-15,-2 0 0 0,0 2 0 0,-4 1 0 0,-2 0-224 0,-3 0 80 16,-4 3-48-16,-3 0-16 0,-3 0 0 0,-3 3 0 31,-3-2-240-31,-1 4-64 0,-2 1 0 0,0 0 0 16,-3 2-272-16,2-2-64 0,-1 0-16 0,1-3 0 16,2 0-544-16,3 0-96 0,2-3-32 0,0 0-16144 0</inkml:trace>
  <inkml:trace contextRef="#ctx0" brushRef="#br0" timeOffset="42376.96">20453 16611 32255 0,'-3'1'2864'0,"2"2"-2288"0,0-3-576 0,-1 0 0 15,2 0 1456-15,-1 2 176 0,-1-1 32 0,-3 2 16 16,-1 1-1264-16,-2 2-256 0,-2 0-160 0,0 0 192 0,-1-2-192 0,0 2 0 15,-3 3 0-15,0-3 0 0,-1 4 0 0,0 0 128 16,-1 0 0-16,-1 1 0 0,-1 2 384 0,2 0 64 16,0-3 0-16,3 2 16 0,1 0-80 0,2-2-32 15,3-1 0-15,1-2 0 0,1-1-112 0,1-2-32 16,3 1 0-16,0-4 0 0,1 2-336 0,1-3 128 16,0 2-128-16,2 2 0 0,-1-3 0 0,1 2 0 15,2-3 0-15,-2-3 0 0,3 6 0 0,1-1 0 16,0 2 0-16,1-2 0 0,-1 2 0 0,3-4 144 15,-2 3-144-15,2 0 0 0,-1 3 0 0,1-2 0 16,-1 2 0-16,0-2 0 0,3 5 0 0,0-2 0 16,2 2-160-16,-2-3 160 0,0 3 0 0,2-2 0 15,-3 2 0-15,0 1 0 0,-1-3 0 0,-1 2 0 16,-2-1 0-16,-1 0 0 0,0 0 0 0,-1 2 0 0,-1 3 0 16,-1-3 0-16,-1 2 0 0,-2 0 0 0,1 4 0 15,-2-3 0-15,0-1 0 0,0 2 0 0,-1 1 0 0,1-4 0 16,-1 0 0-16,0-1 0 0,0 0 128 0,-1-2-128 15,1-2 192-15,-2 1 16 0,1-2 0 0,-2 0 0 16,0 1 64-16,-3-3 16 0,1 1 0 0,-2 2 0 16,-1-3-32-16,-1 0 0 0,-2 4 0 0,-1-5 0 15,-1-1-96-15,0-1-32 0,0 0 0 0,-1 0 0 16,0 0-128-16,-1-1-272 0,0-1 64 0,-2-2 16 16,-2 1-432-16,-1-3-80 0,0 0 0 0,-4 0-19344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23T21:53:59.5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10059 13873 22111 0,'2'-2'1968'0,"-2"2"-1584"0,1 0-384 0,-1 0 0 0,1 0 784 0,0 0 80 0,1 0 16 0,0 0 0 0,0 2-112 0,2-1-32 0,-1 2 0 0,0-2 0 0,0 2-512 0,-1 0-96 0,1 0-128 0,-1 1 176 0,1 0-48 16,-1 3 0-16,1-2 0 0,-2 3 0 0,1 1 800 0,0 2 160 0,-1 4 16 0,0 1 16 0,-1 2-224 0,0 5-32 0,0 5-16 0,0 7 0 16,1 6-272-16,-3 6-64 0,1 3-16 0,-2 2 0 0,2-1-208 15,-3 0-32-15,2-2-16 0,-2-2 0 16,0-7-240-16,-1 3-128 0,0 1 128 0,-2 0-208 0,0-5 208 15,-1 1 0-15,1-2 0 0,-1-6-144 0,1-3 144 0,-2-7 0 16,3-1 0-16,-1-4-128 0,-1-2 128 0,1-2-128 16,-1-3 128-16,1-2-128 15,0-4-848-15,-1-4-176 0,1 0-16 16,-1-6-14368-16</inkml:trace>
  <inkml:trace contextRef="#ctx0" brushRef="#br0" timeOffset="1131.61">9544 14163 13823 0,'-6'-2'1216'0,"2"2"-960"0,3 0-256 0,1 0 0 0,0-2 864 0,0 1 128 0,0 1 32 0,-3-3 0 0,1-1-576 0,2-2-128 0,0 1 0 0,2 2-16 0,3-5-80 0,1 2-16 0,2 0 0 0,-1 0 0 0,3 1 336 0,0 0 64 0,0-1 16 0,0 1 0 0,0 1 1120 0,-1-2 240 16,1 2 32-16,1-2 16 0,-1 2-128 0,3-2-32 16,-1 0 0-16,3-3 0 0,1-1-720 0,3 0-128 15,0-2-48-15,4 0 0 0,3-5-640 0,0 3-128 16,-1 0-16-16,4-2-16 0,1 1-176 0,1-1 128 15,2 2-128-15,-1 0 128 0,-1 0-128 0,0 2 0 0,-3-1 0 16,1 1 0-16,-3 0 0 0,0-1 0 16,-2 2 0-16,-3 2 0 0,0 0 192 0,-2-1 64 15,0-2 16-15,-3 5 0 0,-2-2-272 0,0 3 0 0,-2 0 0 16,0 0 0-16,-3 2 0 0,1-2 0 0,0 0 0 0,-1 0 0 16,0 2 144-16,-2-2-16 0,0 0-128 0,1 2 192 15,-2-2-64-15,-1 2 0 0,-1 1-128 0,-1 1 192 16,0 1-64-16,-2 1 0 0,0 0-128 0,1 0 192 15,-2 0 0-15,0 0-16 0,-2 1 0 0,1 1 0 16,1 1-48-16,-2-3 0 0,0 4 0 0,2-4 0 16,0 0-128-16,0 0 0 0,-10 18 0 0,7-12 0 15,0 2 0-15,1-2 0 0,1 3 0 0,1-3-176 16,0 1 176-16,-2-2 0 0,4 3 128 0,-1-5-128 16,0 2 0-16,0 1 0 0,2 1 0 0,-2 0 0 15,0 2 0-15,2-2 0 0,-2 3 0 0,1 2 0 16,1 3 0-16,-2-1 0 0,2 2 0 0,-2 2 0 0,1 7 0 15,2 4 0-15,-2 2 0 0,0 7 0 0,0 3 0 0,-1 1 0 16,1 1 0-16,-2-1 0 0,0 1 0 16,-3-1 0-16,1-1-160 0,-3-4 160 0,-1 2 0 15,-1-7 0-15,1 2 0 0,-1-3 0 0,1 1 0 0,-3-2 0 16,3-1 0-16,0-2 0 0,1 1 0 0,1-3 0 16,0 1 0-16,2-1 0 0,-1-2 0 0,2-2 0 15,0-2 0-15,1-3 0 0,1-3 0 0,-1 0 0 16,0-3 0-16,-1 0 0 0,1-2 0 0,0-2 0 15,-1 1 0-15,1-4 0 0,-2 0 0 0,1-3 0 16,0 1 144-16,0-2-144 0,1 1 128 0,-2-5-128 16,1 0 128-16,0-4-128 0,1-1 320 0,1-2 0 15,0-3-16-15,3-2 0 0,1-5-128 0,0-6-32 0,2 2 0 16,1-5 0-16,2-1-144 0,0-2 160 0,1-1-160 0,1-3 160 16,0 3-160-16,2 0 0 0,0 7 0 0,-2 2 0 15,2 4 0-15,-2 3 0 0,2 1 0 0,-2 4 0 16,2-1-128-16,0 3 128 0,1 2 0 0,1 0 0 15,0 0 0-15,1 4 0 0,-1 0 0 0,0 0 0 16,0-1-144-16,-3 4 144 0,2 3-192 0,-2 0 192 16,-2 3-272-16,0 1 48 0,0 5 16 0,-1 1 0 15,0 2 208-15,-2 4 0 0,1-2 0 0,-2 4 0 16,1 3 0-16,-2 2 0 0,-1 3 0 0,-3 0 0 0,0 2 0 16,-2 3 0-16,0-6 0 0,-2 1 0 15,2-2 0-15,-1-1 0 0,1-1 0 0,-1-4 0 0,1-2 0 0,1-2 0 16,-1-2 0-16,0 1 0 15,0-5 0-15,1 2 0 0,-2-2 0 0,0 0 0 0,-1-1 0 16,0-1 0-16,0-2-240 0,1-2 80 16,-2 2-336-16,2-2-64 15,1-2-16-15,0 0 0 0,0-2-592 0,0-1-128 16,0 2-32-16,0-4-15856 0</inkml:trace>
  <inkml:trace contextRef="#ctx0" brushRef="#br0" timeOffset="1617.26">11046 14383 13823 0,'-4'3'1216'0,"1"4"-960"0,-1-4-256 0,2 2 0 0,2-1 4432 0,0-2 848 0,1 2 160 0,0 4 48 0,-1 6-3968 16,1 0-800-16,2 5-144 0,-2 2-48 0,1-2-784 0,0 0-176 0,0-1-16 0,-1 2-16 0,-1-1-192 0,0-1-48 0,0-2 0 0,0-3 0 0,0 0 544 0,0 0 160 0,-1-5 0 0,0 2 0 0,-2-2 1472 0,1 0 384 0,-2-1 96 0,2-4 16 15,-2 3-816-15,0-6-144 0,2 3-48 0,-1-3 0 16,2-3-528-16,0 0-112 0,1-3-32 0,0-1 0 0,-1-1-32 0,2-5 0 15,-1 0 0-15,0-3 0 0,0 0-256 0,0-3 128 16,0-3-128-16,1-3 0 0,0 0 144 0,1-3-144 16,0-4 0-16,2 1 144 0,0 2-144 15,-1 3 0-15,2 2 144 0,0 4-144 0,1 0 128 0,2-1-128 16,-2 1 160-16,3 2-160 0,-2-2 176 0,2 1-176 16,2 3 192-16,-1-2-192 0,1 5 0 0,0-1 0 15,0 2 0-15,0 4 0 0,-1-1 0 0,0 4 0 16,0 3 0-16,-2-2 0 15,2 4-352-15,-2 0-80 0,0 1-16 0,0 2 0 16,2-1-128-16,-2 2-48 0,2 2 0 0,0-2 0 16,0 4-544-16,0-1-112 0,-1 3-32 0,-1-3 0 15,1 3-544-15,-3 1-96 0,2-1-32 0,-1 2-12080 0</inkml:trace>
  <inkml:trace contextRef="#ctx0" brushRef="#br0" timeOffset="2074.73">11455 14377 35007 0,'0'2'1552'0,"0"-2"320"0,0 0-1488 15,0 0-384-15,2 0 0 0,-1 0 0 0,1 0 704 0,2-2 64 0,1 2 0 0,4-4 16 16,2 1-208-16,1 0-64 0,1-2 0 0,-1 1 0 16,0-2-288-16,1 2-64 0,0-2-16 0,0 2 0 15,1-4-144-15,-1 1 0 0,-1 1 0 0,-1 0 0 16,-1 2 0-16,-2-3 0 0,0 2 0 0,-2 1 0 0,2-2 160 0,-3 0 0 15,0 2 0-15,0-2 0 0,-2 0 64 0,0-3 16 16,-1 3 0-16,0 0 0 0,-1 1-64 0,-1-4-16 16,-1 3 0-16,-1-3 0 0,0 4-160 0,-2-1 0 15,-1 0 0-15,-1 0 0 0,0 2 0 0,-3 3-176 16,1 0 16-16,-4 2 0 0,3 4 32 0,-4 1 0 16,0 1 0-16,-2 5 0 0,1 1 128 0,-1 1 0 15,0 1 0-15,2-2-128 0,-1 2 128 0,2 0 0 16,0 2 160-16,0-1-160 0,2 2 176 15,2-1-176-15,2 1 192 0,-2-2-192 0,3 3 128 0,-1 0-128 16,2-1 0-16,1-2 0 0,0 3 0 0,2-3 0 16,1 4 0-16,0-2 0 0,1 1 160 0,0-3-160 15,2 2 128-15,1-2-128 0,-1 0 336 0,4-2-16 0,0-2 0 16,3-2 0-16,0-1-128 0,2 0-48 0,3-4 0 16,-1 3 0-16,2-4-144 0,0-2 0 15,0 1 0-15,0-3 128 0,0-3-336 0,0 1-80 0,1 1-16 0,1-4 0 31,-1 4-384-31,0-3-80 0,1 1 0 0,-1 0-16 16,-1 3-1632-16,0-3-320 0</inkml:trace>
  <inkml:trace contextRef="#ctx0" brushRef="#br0" timeOffset="2566.69">11975 14462 21183 0,'-3'0'944'0,"1"0"192"0,-1 0-912 0,2 0-224 0,1 0 0 0,0 0 0 0,0 0 1280 0,1 0 224 16,1 0 32-16,0-3 16 0,2 2-960 0,-4 1-192 0,0 0-32 0,17-9-16 0,-10 6-352 0,3-3-192 0,2-1 32 0,0 1 0 0,3 0-544 0,0-3-96 0,1 2-32 0,0-3 0 0,0-1 960 0,0 1 192 0,0-2 48 0,-2 1 0 0,-1 2 1200 0,0-5 240 16,-1 2 48-16,-2 0 16 0,0-1-400 0,-2 1-96 15,0-2-16-15,-2-1 0 0,-2 2-688 0,-1-2-144 16,-1 1-16-16,-1-1-16 0,-2 3-352 0,-2-1-144 16,-1 0 128-16,-2 1-128 0,-1-2-192 0,-3 2-128 0,-1 3-32 15,-3 2 0 1,-1 1-48-16,-2 3-16 0,-2 6 0 0,0 0 0 0,0 7 208 0,1-1 32 0,-1 3 16 0,0 4 0 15,2 0 544-15,1 3 96 0,1 1 32 0,3 2 0 16,1-1-80-16,1 1-16 0,1 0 0 0,1-2 0 16,0 5-96-16,2-2-32 0,0 5 0 0,1-4 0 15,1 2-160-15,0-1-128 0,3 4 192 16,0-3-192-16,1 2 320 0,1-3-64 0,2 1 0 0,0-4 0 16,2-1-80-16,3-4-32 0,0-2 0 0,4-3 0 15,1-2 0-15,3-3 0 0,4-1 0 0,2-5 0 16,3 1-288-16,3-4-64 0,3-2-16 0,4-3-12320 15,3-2-2480-15</inkml:trace>
  <inkml:trace contextRef="#ctx0" brushRef="#br0" timeOffset="6646.54">13335 13444 21183 0,'1'0'1888'15,"0"0"-1504"-15,1 3-384 0,-1-3 0 0,1 3 1424 0,1 0 224 0,1 2 32 0,2 3 16 0,2 7-496 0,1-1-112 0,-3-2 0 0,0 1-16 0,3 9-560 0,0 4-128 0,1 8 0 0,0 3-16 0,-1 6-176 0,0 4-16 0,0 3-16 0,-2 3 0 16,1-2 656-16,-2 6 128 0,2 4 16 16,1-1 16-16,-2 2-80 0,2-4-32 0,-1-2 0 15,-1-8 0-15,0-3-464 0,0-7-80 16,-2-1-32-16,-2 1 0 0,1-1-80 15,-3-1-16-15,-1 1 0 0,-2-1 0 0,-2-1 48 0,0-4 0 16,-1-7 0-16,2-1 0 0,-2-5-80 0,1-4-16 16,0-2 0-16,1-6 0 0,3 1-16 0,-3-6 0 15,2-1 0-15,0-1 0 0,-1-2 0 0,0-1 0 0,-1-4 0 0,0-5 0 16,-1 0 0-16,-1-8 0 0,1 1 0 0,1-6 0 16,-1-2-128-16,3-1 0 0,1-4 0 0,0 1 0 15,3-1 0-15,1 3-176 0,1 4 48 0,0 1 0 0,1 5 128 16,0 2 0-16,1-1 0 0,0 3 0 15,2 2 0-15,-1 2 0 0,3 0 0 0,-1-1 0 0,3-2 0 16,0 2 0-16,0 0 0 0,-1 1 0 0,0 0 0 0,1 1 0 16,-1 2 0-16,-1-1 0 0,0 4 0 15,0 0 0-15,2-1 0 0,-1 4 0 0,1 0 0 0,0 3 0 16,1 0 0-16,1 3 0 0,-1 3 0 0,0-1 0 16,0 6 0-16,-1-1 0 0,0 6 0 0,-1-1 0 15,-1 2 0-15,-1 2 0 0,-1 2 0 0,-1-2 176 16,0 0-48-16,-1 3 0 0,-1-2 0 0,-1 1 0 15,1-1 0-15,-2 1 0 0,1 1-128 0,-1-2 0 16,1 2 0-16,-1-1 0 0,-1-1 0 0,1-4 0 16,0-1 0-16,-2-2 0 0,1 2 0 0,-1-5 0 15,1 3 0-15,-2-4 0 0,1-1-144 0,-1-2 144 16,1 0-192-16,-1-3 192 16,0-1-1024-16,0-2-112 0,-1 0-16 0,2-5-17328 0</inkml:trace>
  <inkml:trace contextRef="#ctx0" brushRef="#br0" timeOffset="7133.54">14135 14431 29487 0,'4'-1'1296'0,"-2"-2"288"0,1 3-1264 0,-1-4-320 0,1 4 0 0,-1-2 0 0,1 2 224 0,2-4-16 0,2-2 0 0,3-3 0 0,1 2-208 0,0-2-288 0,-1 2 64 0,-1-2 16 0,-1 3 208 0,1-3 0 0,0 2 0 0,-2 1 0 0,2-4 320 0,-1 4 128 0,2-4 0 0,0 1 16 0,1 1 928 0,0-2 176 16,0 0 32-16,1-3 16 0,0 1-528 0,0 0-128 15,-1-2 0-15,1-1-16 0,-2 4-528 0,-2-1-96 16,0 2-32-16,-2-2 0 0,-3 2-128 0,0 1-32 15,-3-1 0-15,-1 0 0 0,-3 4-128 0,-1 0 0 16,-2 0 0-16,-2 1 0 0,-3 3 0 0,-2-1 0 16,-1 0 0-16,-3 6 0 0,-2-2 0 0,-1 5 0 15,-1 3 0-15,1 3 0 0,0-1 0 0,3 2 0 0,3 2 0 16,2 1 0-16,2 2 0 0,0 2 0 0,2 2 0 16,-1 0 0-16,4-1 0 0,0-1 0 0,-1 3 0 0,2-1 0 15,1-1 0-15,0 2 0 0,0 4 0 0,2-1 0 16,0-1 0-16,2 1 0 0,2-1 128 0,0 0-128 15,2 1 192-15,1-4 0 0,2 0 0 0,2-2 0 16,1 1-192-16,1-3 0 0,2-4 144 0,0-2-144 16,0 1 0-16,4-7 0 0,-1 1-160 0,2-2 160 15,1-3-720 1,0-2-48-16,-1-2 0 0,4-3-11360 0,3-2-2272 0</inkml:trace>
  <inkml:trace contextRef="#ctx0" brushRef="#br0" timeOffset="7750.39">14894 14212 20271 0,'-2'-4'896'0,"-2"-1"192"0,0 2-880 0,2-1-208 0,2 4 0 0,-1-3 0 0,-1 0 592 0,0-2 80 0,-3-3 16 0,-1 0 0 0,-2-2-688 0,1 0 0 0,-2 0 0 0,1 1 0 16,-1 2-144-16,-2 1 144 0,1 3-192 0,-1 1 192 0,-2 2 0 0,0 5 0 0,-2-1 0 0,-1 4 0 0,-1 2 1376 0,-1 2 176 0,0 2 48 0,-1 1 0 16,2 1-240-16,-2 0-32 15,3 3-16-15,1 0 0 0,3 0-240 0,1-1-48 0,4 2-16 16,-1-1 0-16,3 1-240 0,0-2-64 0,2-2 0 15,1 5 0-15,1-1-448 0,0 0-112 0,2 1-16 16,2-3 0-16,0 0-128 0,3-3 0 0,2-3 0 16,-1-2 0-16,2-4 0 0,-2 0 0 0,1-3 0 0,0 0 128 15,1-3-128-15,1 0 128 0,0-2-128 0,-1-2 128 16,-2 2-128-16,3-5 0 0,1 1 0 0,0-1 128 16,1-3-128-16,0 1 0 0,-1-3 0 0,-1 2 0 15,-2-2 0-15,0-1 0 0,-1 0 0 0,1-3 0 16,-2 1 0-16,-1-1 0 0,0 0 0 0,0-3 0 0,-2 3 0 15,2-5 0-15,-1 1 0 0,0 0 0 0,-1 2 0 16,0-4 128-16,1-1-128 0,-1 1 0 0,1 4 192 16,0 3-64-16,-1 4 0 0,1 2 0 0,-1 3-128 15,0 3 160-15,0 6-160 0,-1-1 160 0,-1 4 32 16,2 1 16-16,-1 4 0 0,0 4 0 0,0 1-64 16,1 2-16-16,-1 2 0 0,1 1 0 0,0 1-128 0,0-2 0 15,0 2 0-15,1 1 0 0,-1-2 192 16,2 1-64-16,-2 0 0 0,2 3 0 0,0-5-128 0,0 2 0 15,1 0 0-15,2-1 0 0,-2-1 0 0,0-4 128 16,-2-4-128-16,2 4 0 0,0-3 0 0,2-1 0 16,0 1-224-16,0-4 80 15,0 1-512-15,2-1-112 0,-1-3 0 0,1-2-11312 16,-2 2-2256-16</inkml:trace>
  <inkml:trace contextRef="#ctx0" brushRef="#br0" timeOffset="8357.68">15615 14228 23951 0,'0'-2'2128'0,"-1"0"-1696"16,0 0-432-16,-1-2 0 0,2 4 2496 0,-1-3 432 0,0 1 80 0,0-3 0 0,-3-1-2320 0,-2-3-480 0,-2 0-80 0,0-4-128 0,-3 3-608 0,-2-2-224 0,-3 0-32 0,0 2-16 15,0 4-624-15,-1 2-128 0,-1 1-32 0,0 3 0 0,-2 4 1840 0,0 2 352 16,-2 3 80-16,1 1 16 0,-1 2 1856 0,1-2 368 16,1 2 80-16,-1 2 16 0,2 1-1696 0,1-2-336 15,1 2-64-15,0 1-16 0,3 0-576 0,1-1-128 16,3 1-128-16,3-6 176 0,1-1-176 0,2 1 0 15,2 2 0-15,2 2 0 0,1 1 0 16,1 1-176-16,2 0 176 0,0 0-192 0,1-1 192 0,1 2 0 16,0 0 0-16,1 1-128 0,2 0 128 0,0-3 192 15,2 1-32-15,1-2-16 0,1-2-144 0,0-3 128 16,1-3-128-16,1-2 128 0,1-2-128 0,0-2 0 16,0 0 0-16,0-2 128 0,0-2 0 0,-1-2 0 0,-2 0 0 15,1-4 0-15,1 1 112 0,0-3 16 16,-3-1 0-16,-1 3 0 0,2-3-80 0,-2-2-16 0,1-5 0 15,0-5 0-15,0-1 32 0,-2-1 0 0,-2 1 0 16,-2-1 0-16,1-1-48 0,-4-5 0 0,0-2 0 16,-1-3 0-16,-1 0-144 0,-1 0 0 0,-1 3 0 0,0-6 128 15,-2-2-128-15,1 1 0 0,0 1 144 0,-2 3-144 16,3 0 176-16,-1 3-48 0,1 2 0 0,0 0 0 16,0 4 48-16,1-2 0 0,-2 5 0 0,1-3 0 15,0 5 0-15,0-1 0 0,-2-3 0 0,0 2 0 16,0-2-176-16,-2 5 0 0,1 1 0 0,-1 1 128 0,0 4-128 15,1 1 0-15,0 4 0 0,0 3 0 16,-1 4-304-16,0-1-80 16,-1 4-32-16,0-2 0 0,0 5-672 0,-2 2-128 15,1 3-16-15,-2 0-18128 0</inkml:trace>
  <inkml:trace contextRef="#ctx0" brushRef="#br0" timeOffset="8917.41">16245 13919 14735 0,'-8'0'1312'0,"2"-1"-1056"0,1 1-256 16,1-3 0-16,2 3 2192 0,1-2 384 0,-1 1 80 0,-3-2 16 0,-1-1-1840 0,-4 1-384 0,-1-4-64 0,-1 3 0 0,-1 0 288 0,1 4 64 0,-1 0 16 0,-1 0 0 0,0 4 336 0,-1 0 80 0,-1 4 16 0,4-2 0 0,2-2-128 0,-1 2-32 0,-4 5 0 0,-5 3 0 15,-1 1-304-15,0-2-64 0,4 2-16 0,2-5 0 16,3 0-32-16,1-2-16 0,5-3 0 0,1 0 0 15,2-1-272-15,2 0-64 0,1-2-16 0,1 2 0 16,3 1-240-16,0-1 128 0,2-1-128 0,0 3 0 16,1-2 0-16,2 2 0 0,0 1 0 0,2 1 0 15,1-2 0-15,2 2 0 0,1 0 0 0,-1-1 0 16,4-1 0-16,-1 0 0 0,2 0 0 16,0 2 0-16,0-2 0 0,-3 0 0 0,0 3 0 0,-2-2 0 15,-1 5 0-15,-3 1 0 0,0-1 0 0,-1 4 0 0,-2 0 0 0,-1 0 0 16,-1-1 0-16,-1-4 0 0,-2 0 0 0,0-1 176 15,-1 0-48-15,0-1-128 0,-1-2 272 0,-1 2-48 16,1-3-16-16,-1 0 0 0,-1 1-80 0,0-4 0 16,-1 3-128-16,1 1 192 0,0-4-192 0,-2 1 0 15,0 2 0-15,-5 3 0 0,1 1 0 0,-3 0 0 16,-2 0 0-16,0 1 0 0,-1-4 0 0,-3 2 0 16,-1-3-144-16,-1 0 144 15,-2 0-528-15,0-2-16 0,0 0 0 0,-3-4-11872 0,-2 2-2368 16</inkml:trace>
  <inkml:trace contextRef="#ctx0" brushRef="#br0" timeOffset="10483.68">17987 13959 2751 0,'-4'-5'256'0,"-1"1"-256"0,2 0 0 0,-1 2 0 16,1-1 1952-16,2 2 352 0,-1 1 64 0,-3-4 0 0,-3-1-640 0,-2-1-128 0,-1 0-16 0,-1-1-16 0,1 0-672 0,1 1-144 0,1 0-32 0,1 2 0 0,0-2-128 0,1 0-16 0,-1 0-16 0,1 0 0 0,-1-1-96 0,1 0-16 0,0 1 0 15,-2 0 0-15,2 1 544 0,-3 1 96 0,1 0 32 0,-1 4 0 0,0-2 0 0,-1 4 0 16,-1-1 0-16,-4 4 0 0,-2 2-400 0,1 0-80 15,-2 3 0-15,2-1-16 0,1 0-288 0,0 1-48 16,2 1-16-16,2 1 0 0,1 0-80 0,0 0-32 16,2 3 0-16,3 1 0 0,1-2-160 0,3 2 0 15,-1 1 0-15,2 3 128 0,0 0-128 0,1 1 0 16,0 1 0-16,1 0 0 0,0 1 240 0,0-5-48 16,1 4 0-16,-1-2 0 0,0 2 144 15,0-1 32-15,-1-2 0 0,0-3 0 0,1 0 0 0,1-2 0 16,0 1 0-16,2-5 0 0,1-2-32 0,1-2 0 0,3-2 0 15,-1-1 0-15,2-2-64 0,1-1-16 0,0-1 0 0,2 1 0 16,0-3-256-16,1-3 160 0,1 0-160 0,0-4 128 16,0 1-128-16,-2-1 0 0,2 0 0 0,-3-2 0 15,-2 2 0-15,1 0 0 0,-1-2 0 0,0-1 0 0,-1 1 0 16,-1-3 0-16,1 2 0 0,-1-3 0 0,-2 1 0 0,0 1 0 16,0-2 0-16,-2-2 0 0,0 1 208 0,-1-1-32 15,0 2-16-15,-2 0 0 0,0 0-160 0,-1-2 192 16,0 5-192-16,-1 3 192 0,0 1-192 0,-1 2 0 15,0 1 0-15,0 3 128 0,-1-1-128 16,1 4 0-16,-2 0 0 0,0 2 0 0,2 0 0 16,-1-2 0-16,-1 6 0 0,2 0 0 0,0 1 0 0,2 0 0 15,0 4 0-15,1-1 128 0,1 2 64 0,2 1 16 16,2 0 0-16,0 2 0 0,3 1-32 0,1 4-16 16,1-1 0-16,0-1 0 0,4 5-160 0,0-1 0 15,1 0 0-15,1 0 0 0,2 3 0 0,-2-3 0 16,3 4 0-16,-2-5 0 0,2 2 0 0,-3-4-272 15,0 0 64-15,-3-6 16 16,0 0-384-16,-4-1-64 0,-1-3 0 0,-2-2-16 16,-2-1-880-16,0-2-160 0,-1-1-32 0,-2-6-14512 0</inkml:trace>
  <inkml:trace contextRef="#ctx0" brushRef="#br0" timeOffset="11433.14">18260 13375 11055 0,'0'-4'976'0,"1"0"-784"0,-1 2-192 15,2 2 0-15,-2 0 896 0,1-3 128 0,0 0 16 0,2-3 16 0,-1-2 496 0,2 0 112 0,-2 4 0 0,1-2 16 0,-2 3 320 0,0 3 64 0,-1 3 16 0,0 0 0 0,0 4-464 0,1 1-80 0,1 6-32 0,-1 2 0 0,0 5-496 0,0 1-112 0,2 7 0 0,-1 3-16 16,2 2-240-16,0 5-64 0,-1 1 0 0,2 3 0 15,0 2-176-15,-1 0-32 0,1-1-16 0,-1 1 0 16,-1-4-144-16,1-3-16 0,-1 3-16 0,-1 0 0 16,1-1-176-16,-1 2 192 0,0-1-192 0,1 0 192 15,-1 0-48-15,0-3 0 0,-1-3 0 0,0-3 0 16,0-6-144-16,2-1 0 0,-1-1 0 0,2-5 0 16,0-3 0-16,1-4 0 0,0-2 0 0,0 0 0 15,1-6-512 1,-1-2-96-16,0-2-16 0,0-3 0 0,0-4-1856 0,1-1-368 0</inkml:trace>
  <inkml:trace contextRef="#ctx0" brushRef="#br0" timeOffset="11795.73">18674 13175 35935 0,'-5'0'1600'0,"2"1"320"0,-1 1-1536 0,3 2-384 15,1-2 0-15,0 0 0 0,1 3 288 0,0 1-16 16,2 4 0-16,0 3 0 0,2 6-272 0,3-1 0 0,-1 5 0 0,1-1 0 16,0 3 0-16,0 1-144 0,-1 5 144 0,1 3 0 15,-2-5 0-15,-1 5-128 0,1 8 128 0,-2 5 0 16,-1 6 0-16,-1 2 224 0,-4-1-32 0,1-3 0 15,-1-4 576-15,-2-4 96 0,-1 2 32 16,0-4 0-16,0-3-416 0,1-4-80 0,1 1-16 0,1-3 0 16,1 3-128-16,2-5-16 0,1 0-16 15,-1-4 0-15,3 2-224 0,-3-9 128 0,1 0-128 0,1-4 0 16,-2-2-240 0,1-4-144-16,-2-1-16 0,0 0-16 0,0 0-1728 0,-1 0-352 15,-1 0-64-15,-1 0-13216 0</inkml:trace>
  <inkml:trace contextRef="#ctx0" brushRef="#br0" timeOffset="12305.73">19232 13934 14735 0,'-2'-6'1312'0,"0"2"-1056"15,1-1-256-15,0 4 0 0,1-2 3088 0,0 3 560 16,0-2 128-16,-1 1 0 0,-1-4-2768 0,0 0-560 0,-2 0-128 0,-1 1 0 16,-1 4-96-16,-1 0-16 0,-2 2 0 0,-1 2 0 15,1 2 240-15,0 4 32 0,-4 3 16 0,2-1 0 16,-1 4 592-16,-1 0 128 0,1 0 32 0,0 5 0 15,1-3-112-15,1 3-32 0,0 1 0 0,1 3 0 16,2-6-752-16,0 4-160 0,4-1-16 0,0-1-16 16,2 1 16-16,4-2 0 0,0-2 0 0,3-1 0 15,2 1-16-15,2-4 0 0,2 1 0 0,0-3 0 16,3-1-160-16,1-2 0 0,2-3 0 0,-1 0 0 16,2-6 0-16,-1 0 0 0,1-4-192 0,-2-1 192 15,2-2-272-15,-2-3 64 0,0-1 16 0,-1-1 0 16,-1 0 192-16,-1-4 0 0,0 2 0 0,-1-3 0 0,-1-1 0 15,-1-1 240-15,0 1-48 0,-2-2-16 0,-1 0 112 16,-2-2 32-16,-1 0 0 0,-3-5 0 16,1 1-112-16,-5-5-16 0,-1 1 0 0,-2 2 0 15,-3 0-48-15,-2 2-16 0,-2 4 0 0,-2 0 0 0,0 1-128 0,-4 4 0 16,1-1-192-16,0 2 192 0,1 3 0 0,0 0 0 16,2 3 0-16,3 2 0 0,0 1-192 0,1 4 16 15,1 0 16-15,0 2 0 16,2 2-560-16,1 2-112 0,1 0-32 0,1 4-17520 15</inkml:trace>
  <inkml:trace contextRef="#ctx0" brushRef="#br0" timeOffset="12916.94">19468 13952 35935 0,'3'2'1600'0,"-1"0"320"16,1 1-1536-16,-1-2-384 0,1 1 0 0,0-1 0 0,1 2-768 0,2 1-208 0,3 4-48 0,2 2-16 0,1 3 1280 0,2-1 256 0,-3 2 48 0,0 0 16 0,-1-1 240 0,-1 0 48 0,-2 2 16 0,1-1 0 0,-1 2-192 0,-1 1-32 0,0-1-16 0,1 0 0 16,-1 0-176-16,-3-2-16 0,2 3-16 0,0-3 0 15,-1 1-272-15,0-4-144 0,0 0 160 0,0-5-160 16,0 0 128-16,0-1-128 0,1 0 0 0,-1-5 144 0,-1 2 128 15,1-4 32-15,1 0 0 0,0-2 0 0,1-1 16 0,-1 0 0 16,1-3 0-16,-1-2 0 0,1 0-192 0,0-3-128 16,1-1 144-16,-2 0-144 0,0-1 0 0,-2 2 0 15,3-4 0-15,-1 3 0 0,0 4 0 0,0 0 0 16,0 4 0-16,0-1 0 0,-1 7 0 16,1 0 0-16,0 4 0 0,0 2 0 0,1 1 0 15,0 1 0-15,1 3 0 0,1 0 0 0,1 3 0 0,-1-2 0 16,2 1 0-16,-1-1 0 0,1-1 0 0,-2 0 0 15,1-3 0-15,1 0 0 0,-1-1 0 0,-1-1 0 16,1-2 0-16,-1-1 0 0,0 0 0 0,1 0 0 16,-2 0 0-16,2-3 144 0,-1 1 96 0,0-1 16 15,0-1 0-15,0 1 0 0,-1 0 80 0,2 0 32 16,-2-3 0-16,2 3 0 0,-2-1-176 0,2 1-16 16,-2 0-16-16,2-2 0 0,0 2 16 0,-2 0 0 0,2-3 0 0,-1 2 0 15,1-4 16-15,0 1 16 0,-1-2 0 0,2-1 0 16,-1-2 112-16,0-3 32 0,-1-2 0 0,1 2 0 15,-2-4-80-15,1-3-16 0,-2 3 0 0,0-6 0 16,-2 0-112-16,0-7-16 0,-3 1-128 0,0-6 192 16,-1 2-192-16,-2 0 0 0,-2-1 0 0,-1-1 0 31,0 0-480-31,-1 3-96 0,0-1 0 0,-1 4-16 0,1 5-368 16,1 1-80-16,0 3-16 0,0 4 0 0,2 5 32 15,-1 3 16-15,0 1 0 0,2 3-17952 0</inkml:trace>
  <inkml:trace contextRef="#ctx0" brushRef="#br0" timeOffset="13886.01">20826 13552 13823 0,'2'-3'1216'16,"1"2"-960"-16,-2-3-256 0,-1 3 0 0,1 0 1136 0,1 1 176 0,-1-4 32 0,3-2 16 0,-1 0 688 0,2 0 144 0,-2-3 32 0,0 3 0 0,0 2-464 0,-3 0-96 0,0 2 0 0,-3 2-16 0,1 0-336 0,-3 2-64 0,-2 2-16 0,-6 2 0 15,0 2-784-15,-6 3-144 0,-3 1-48 0,-4 4 0 16,-3 0-256-16,-3 0 128 0,0 3-128 0,-1-3 0 16,1 2 160-16,1-4-160 0,3 1 128 15,4-3-128-15,5-2 544 0,3 0 32 0,4-4 0 0,2 4 0 16,4-4-272-16,1 3-48 0,2-3-16 16,3 2 0-16,1 0-240 0,3-2 0 0,2 4 0 0,2-2 0 15,0 0 0-15,4 0-128 0,0 0 128 0,2 1-208 16,-1-1-144-16,2 0-32 0,0 0 0 0,1 0 0 15,2-2-128 1,0 2-48-16,-3 1 0 0,2-1 0 0,0 2 320 0,2 2 64 0,-3-2 16 0,-1 3 0 16,0-3 160-16,-3 2 0 0,0 0 0 0,-1 2 128 15,1 1 96-15,-3-2 32 0,1 2 0 0,0-1 0 0,-1 1 96 0,-2-5 32 16,-1 2 0-16,-1 0 0 0,-2-2-192 0,-1 3-16 16,-2 0-16-16,-1 0 0 0,-1 3-32 0,-3-4 0 15,0 2 0-15,-3-2 0 0,1 0-128 0,-2 1 160 16,-1-1-160-16,-2-2 160 0,0 5 0 0,-2-4 0 15,-2 1 0-15,-1 1 0 0,-3-1 0 0,-1-2 0 16,-1 0 0-16,-1-2 0 0,1 1-160 0,-4-3 0 16,-1-1 0-16,0 0 0 0,-3 1 0 0,2-4-176 15,-1 0 16-15,2-2 0 16,1 0-1792-16,5-4-352 0,4-2-80 0,4-4-13616 16</inkml:trace>
  <inkml:trace contextRef="#ctx0" brushRef="#br0" timeOffset="14824.43">22147 13855 20271 0,'1'-5'896'0,"-1"1"192"0,0 0-880 0,0 2-208 16,1 1 0-16,-1 1 0 0,1-3 1552 0,-1 1 272 0,2-2 48 0,-1 0 16 15,1-2 32-15,1 2 16 0,-1 2 0 0,2-2 0 0,-2 4-608 0,1 0-128 0,1 1-32 0,-1 4 0 0,1 5-736 0,0 0-160 0,-1 6-16 0,0 5-16 0,-1 3-240 0,0 4 0 0,-1 3 0 0,-1 0 0 0,0 1 256 0,0 0 0 0,-1-1 0 0,1-2 0 16,-2-3 48-16,2-2 16 0,-1 0 0 0,0-3 0 0,0-3 64 0,-3-2 0 0,1 1 16 0,-1-5 0 0,0-2-32 0,0-4-16 0,2 0 0 16,-1-2 0-16,2-4-32 0,1-1-16 0,-1-2 0 15,1-1 0-15,0-2-48 0,0-4 0 0,1-1 0 16,-1-2 0-16,0-2-256 0,1-2 0 0,0-5 128 0,-1 0-128 16,0-4 160-16,0-1-32 0,-1-1 0 0,1-1 0 15,0 1-128-15,0-4 0 0,0-1 0 0,1 0 0 16,1 1 0-16,0 2 0 0,2 5 0 0,1 3 0 15,2 4 0-15,2-1 0 0,1 6 0 0,1-4 0 16,0 5 0-16,3 2 0 0,-2 4 0 0,3 0 0 0,0 3 0 16,2 1 0-16,2 7 0 0,-1-1 0 15,1 4 0-15,-1 3 0 0,1 2 0 0,-3-1 0 0,0 3 0 16,-1-2 0-16,-2 4 0 0,0-1 0 0,-2 0 0 16,-3-1 0-16,-1-3 0 0,-1 2 0 0,-1 0 0 0,-3 0 0 15,1 1 0-15,-3-2 0 0,0 0 0 0,0-1 0 16,0-3 0-16,-2-3 0 0,2-1 0 0,0 0 0 15,0-4 0-15,0 2 0 0,-1-3 0 0,1-4 0 16,1-1 0-16,-1-3 0 0,3 2 0 0,-2-6 0 16,3-2 0-16,-2-2 0 0,2-1 0 0,1-3 0 15,0-1 0-15,0-1 0 0,0 0 0 0,1-1 0 16,1 1 0-16,0 0 0 0,0 2 0 0,2-1 0 16,-1 1 0-16,2 4 0 0,-1 4 0 0,0-1-272 15,0 4 64-15,3 2 16 0,-1 1 192 0,0 0-144 16,1 2 144-16,-2 2-128 0,-2-2 128 0,0 4 0 0,3 0 0 15,4 4 0-15,0 2 0 0,0 3 0 0,2 4 0 16,0 3 0-16,1 5 0 0,-1 2 0 16,0-1 0-16,-1 4 0 0,1 0 0 0,-3 2 0 0,0 1 0 15,-3-1 0-15,-1 2 0 0,-1 0 0 0,-2-2 0 0,-2 3 0 16,0 1 0-16,-1-1 0 0,-3-3 0 0,0 1 0 16,-1-3 0-16,-2 0-192 0,-2-5 192 0,0-1-192 31,1-2-272-31,-1-6-64 0,0 2-16 0,0-3 0 15,3-3-176-15,0-2-48 0,0-2 0 0,1-2 0 0,1-2-1856 16,0-2-384-16</inkml:trace>
  <inkml:trace contextRef="#ctx0" brushRef="#br0" timeOffset="15250.59">23049 14149 3679 0,'5'-6'320'0,"-1"3"-320"0,-2 2 0 0,0 1 0 0,0-2 1824 0,4-6 288 0,7-3 64 0,6-6 16 0,5-4-608 0,-2-4-128 0,-1 5-32 0,-2-2 0 0,-2 1-576 0,-1 1-112 0,-2 2-32 0,-3 0 0 0,-1 1 320 0,-3 3 48 15,1 2 16-15,-5 2 0 0,1 4 448 0,-3 2 112 16,-2 2 16-16,-1 2 0 0,-1 2 256 0,-3 3 64 16,-1 4 16-16,-3 3 0 0,-1 1-656 0,-2 3-144 15,1 2-32-15,-1-1 0 0,0 4-656 0,0 2-128 16,1-1-16-16,2 0-16 0,0-1-208 0,3-1-144 16,1-1 192-16,2-3-192 0,2 0 0 0,0-4 0 15,4 1 0-15,-1-1 0 0,2-1 0 16,1 0 0-16,1-1 0 0,0 0 0 0,1-1 144 0,2 0-144 15,0-2 0-15,2-1 144 0,0-2-144 0,1-4 0 0,3 0 0 0,-2 0 0 16,2-3 0-16,-2-1 0 0,2 1 0 16,-2-4 0-16,0-1-128 0,1-2 128 0,-1 0 0 0,-1-2 0 15,0-1 0-15,1 1 0 0,-1-2 0 16,-1 2 0-16,0-4 320 0,-3 0 48 0,-1 0 0 16,-1-3 0-16,-2 3 0 0,-2-2 0 0,-1-5 0 0,-3 1 0 15,-2 0-144-15,-1-3-32 0,-1 3 0 0,-2 0 0 16,-1 1-192-16,0 3 128 0,0 0-128 0,-1 2 0 15,1 3 0-15,-1 1 0 0,1 2 0 0,0 0 0 16,1 4 0-16,-1 1-208 0,2 4 32 0,1-2 16 16,-1 0-448-16,4 3-96 15,-1 0 0-15,1 0-16 0,1 0-288 0,2 1-48 0,0-1-16 0,1 2-16752 16</inkml:trace>
  <inkml:trace contextRef="#ctx0" brushRef="#br0" timeOffset="15816.76">23675 14080 15663 0,'0'3'1392'15,"0"2"-1120"-15,0-1-272 0,1-1 0 0,0 3 2496 0,1-3 448 0,0 4 96 0,2 6 16 0,0 6-1840 0,2-1-384 0,-1 5-64 0,0-4 0 0,0 2-336 0,0-5-64 0,-2-2-16 0,0-3 0 0,-1-5 176 0,-1 2 48 0,1-2 0 0,-1 0 0 16,-2-2 64-16,1 0 32 0,-2-3 0 0,1-1 0 0,0 1 240 0,-1-2 48 16,0 0 16-16,1-1 0 15,0-4-208-15,-2-2-64 0,2-2 0 0,0-3 0 0,0 0-240 0,1-3-48 16,-2-2-16-16,1-2 0 0,1-2-80 0,0-3-32 15,0 0 0-15,0-1 0 0,0-2-144 16,0-1-16-16,1-2-128 0,1-1 192 0,0 1-192 16,2-1 0-16,-2-1 0 0,1 6 0 0,-1 2-176 0,1 2 32 15,0 2 0-15,0 4 0 0,1-2 144 0,-2 1 0 16,3 1 0-16,0 1 0 0,0 2 0 0,1 0 0 16,2 2 0-16,-1-1 0 0,-1 3 0 0,2 2-160 15,-1 1 160-15,0 4-160 16,1-1-336-16,-1 2-64 0,4 2-16 0,0 3-11856 0,3 3-2384 15</inkml:trace>
  <inkml:trace contextRef="#ctx0" brushRef="#br0" timeOffset="16217.02">24104 14039 25791 0,'4'-1'2304'0,"1"1"-1856"0,0-3-448 0,0 3 0 16,-2 0 1264-16,4 0 144 0,2-4 48 0,8 0 0 16,5 0-880-16,5-6-160 0,3 1-32 0,-4-1-16 15,-2 0 32-15,-1 1 16 0,-2-4 0 0,-3 1 0 16,-1 0-416-16,0-2 0 0,-3 2 128 0,-1-3-128 16,-3 5 576-16,-3-3 64 0,-1 4 32 0,-3-1 0 0,-3 1 160 15,-2 2 48-15,-1-2 0 0,-2 3 0 0,-1 0-496 0,-2 2-80 16,-3 0-32-16,-1 2 0 0,-4-1-272 0,-4 3 160 15,-1 3-160-15,-4 3 128 0,-1 0-128 0,0 4 0 16,1 0-192-16,3 1 192 0,4 3-208 16,-2-2 80-16,1 4 128 0,3-2-208 0,1 3 416 0,3 0 96 15,2 1 16-15,3 1 0 0,1 0 80 0,1-1 32 16,2 0 0-16,1 0 0 0,2 5-16 0,2-1 0 16,1 3 0-16,0-3 0 0,3 0-224 0,1 0-32 15,1 3-16-15,2-3 0 0,0-3-144 0,2-2 160 16,3-2-160-16,0 0 160 0,2-2-160 0,2 0-272 15,1-3 64-15,2-2 16 16,-1-4-432-16,1 0-80 0,2-2 0 0,-1-1-16 16,1 2-1024-16,-1-6-208 0</inkml:trace>
  <inkml:trace contextRef="#ctx0" brushRef="#br0" timeOffset="18415.91">10382 15849 19343 0,'-4'0'1728'0,"2"0"-1392"0,1 0-336 15,1 0 0-15,1 0 1904 0,-1 2 304 0,-1-2 64 0,-2 2 16 0,1 0-1232 0,-1 2-240 0,2-1-48 0,-1 2-16 0,0 0-192 0,1 2-48 0,0 2 0 0,0 3 0 0,1 0-192 0,0 4-64 16,1 1 0-16,-1 5 0 0,1-4-64 0,-1 6-32 16,1 3 0-16,-1 3 0 0,2 3 416 0,-1 2 96 15,-1-3 16-15,1 2 0 0,1-4 128 0,0-1 16 16,1-2 16-16,1-5 0 0,-1 0-176 0,-1-6-32 16,-1 0-16-16,1 1 0 0,-1-3-400 15,0-1-80-15,2-1-16 0,-2-4 0 0,0-2 112 0,0-4 16 16,0-2 0-16,1 0 0 0,-2-6-112 0,0 0-16 0,0-4 0 15,0-1 0-15,-3 1-128 0,1-4 0 0,-2 2 0 0,-2-4 0 16,0 0 0-16,-3-3 0 0,0-2 0 0,1 1 0 16,-2 1 0-16,1-6 0 0,-2 0 0 0,1-3 0 15,0-1 0-15,0 0 0 0,3 4 0 0,1-4 0 16,1 1 0-16,2 0 0 0,2 0 0 0,1 2 0 16,3 7 0-16,0-4 0 0,1 5 0 0,2-3 0 15,2 3 0-15,0 0 0 0,2 2 0 0,-1 0 0 0,1-3 0 16,0 7 0-16,1-1 0 0,-1 4 0 0,1-1 0 15,0 4 0-15,-2-3 0 0,0 3 0 16,1-1 0-16,1 4 0 0,2-1 0 0,-2 4 0 0,0 0 0 16,1 0 0-16,3 0 0 0,1 0 0 0,-2 0 0 0,1 0 0 15,0 4 0-15,-3-2 0 16,0 2-512-16,-1 2 32 0,1 0 0 0,-3 1 0 16,1 2-848-16,-2-2-160 0,0 2-48 15,0 0-9792-15,-1-3-1952 0</inkml:trace>
  <inkml:trace contextRef="#ctx0" brushRef="#br0" timeOffset="18886.4">11007 15863 8575 0,'4'-1'192'0,"0"-2"32"0,-1 3 16 15,-2-2 0-15,-1 0-240 0,1 2 0 0,2 0 0 0,2 0 0 0,0 0 2976 0,-2 2 544 0,0-2 128 16,-3 0 0-16,-3 2-656 0,-2 2-144 0,-1 1-32 0,-4 0 0 0,-1 3-1024 0,2-1-224 0,2-1-32 0,-2 0-16 0,-6 6-736 0,-4 4-144 0,-5 7-16 0,1 1-16 0,0 2-256 0,4-1-48 0,3-3-16 0,1 2 0 0,1 3-96 0,1-1-32 0,0 2 0 0,2 1 0 16,1-1-160-16,2-3 192 0,3-1-192 0,1-1 192 15,3 1-16-15,2-3 0 0,1-5 0 0,3 0 0 16,3-3-48-16,0 2 0 0,3-2 0 0,1-1 0 15,0-2-128-15,2-3 0 0,-1-1 0 0,3-1 128 16,2-1-128-16,1-1 0 0,2-3 0 0,-1-3 0 16,1-1 0-16,0-2 0 0,0 0 128 0,0-4-128 0,-2 1 0 0,-1-3 0 15,1-2 0-15,-2 2 0 0,1-4 0 16,-4-2 0-16,0-2 0 0,-3 1 0 0,-1-3 0 0,-3 0 0 16,1-7 0-16,-1 2 128 0,-1-1-128 0,-1-1 0 15,-1 3 0-15,-1-5 128 0,-2 2-128 0,0-5 0 16,-2 2 0-16,0 0 0 0,-3 1 0 0,-1 1 0 15,-1 6 0-15,-3-1 0 0,-1 0 0 16,-1 5 0-16,-1 4-176 0,-1 0 176 0,-2 1-224 0,2 3 32 16,1 2 16-16,-2 0 0 0,0 1-112 0,1 6-32 15,-1-1 0-15,3 5 0 16,0 2-768-16,1 3-144 0,1 0-48 0,2 0-15664 0</inkml:trace>
  <inkml:trace contextRef="#ctx0" brushRef="#br0" timeOffset="19516.82">11651 15808 21183 0,'-6'-3'1888'0,"-1"0"-1504"0,1 0-384 0,3 3 0 0,0 0 2672 0,1 0 464 0,-1 0 80 0,-3 0 32 0,-3 0-1920 0,-3 0-384 0,-3 3-80 0,1 3-16 0,0 2-848 16,-1 3 0-16,-1 0 0 0,-2 4-192 0,1-3-832 0,1 4-192 0,0 1-16 0,1 4-16 0,-1 1 528 0,2 4 96 0,2 0 32 0,0 1 0 0,2-1 1664 0,1 0 336 16,2 2 64-16,2 0 0 0,2-3-128 0,2 0-16 0,2-3-16 15,3 1 0-15,3-5-816 0,1 0-176 0,3-1-16 0,1-1-16 16,3 0-128-16,0-2-32 0,0 1 0 15,2-3 0-15,2 0-128 0,1-2 0 0,1 0 0 16,0-4 0-16,0 0 0 0,-3-3 0 0,-1-2-192 16,1-1 192-16,0-1 0 0,0-4 0 0,-2-3 0 0,0-3 0 15,0 0 192-15,0-6 16 0,-1 1 0 0,-2-1 0 16,3-6-16-16,-1 2-16 0,0-3 0 0,0-2 0 16,0-3-176-16,-3 1 160 0,-1-1-160 0,-3 3 160 15,-1-2-160-15,-3 1 0 0,-3-3 0 0,-1 5 0 16,-1 0 128-16,-3 2-128 0,-3-5 128 0,-4-3-128 15,-2 2 0-15,-2 3 0 0,-3 1 0 0,-1 3 0 16,-1 6 0-16,1 0 0 0,-1 4-128 0,1-1 128 0,2 7-176 16,2 2 48-16,0 2 0 0,3 2 0 15,3 2-192-15,1 2-16 0,0 0-16 0,3 2 0 16,0 0-1248-16,3 0-240 0,-1 1-48 0,3-4-14112 16</inkml:trace>
  <inkml:trace contextRef="#ctx0" brushRef="#br0" timeOffset="20400.99">12170 15810 23039 0,'-6'5'1024'0,"1"-2"192"0,1 4-960 15,2-5-256-15,1-1 0 0,1 2 0 0,-2-1 832 0,1 3 128 0,-1 4 32 0,-1 3 0 0,1 1-688 0,0-1-144 0,2 5-32 0,0 2 0 0,3 2 752 0,-1-1 144 0,1 2 16 0,1-1 16 0,-2 1 176 0,1 4 48 0,-2-1 0 0,-1 1 0 0,1 2-224 0,-2-3-32 0,0-2-16 0,-1-2 0 0,0-2-384 0,1-3-80 16,-2-4-16-16,1-2 0 0,0-2-144 0,1 0-16 16,0-1-16-16,1-5 0 0,0-2-160 0,0 0-48 15,0-2 0-15,0-2 0 0,1-2-16 0,0-3 0 16,1-1 0-16,-1-5 0 0,0 2-128 0,0-3 0 15,2-3 0-15,-1 1 0 16,1-2 128-16,0-2 0 0,2-6 0 0,-1 2 0 0,1-2-128 0,-1 2 0 16,0 4-160-16,0-1 160 0,3 5 0 15,0-1 0-15,0 3 0 0,3 4 0 0,1 0 0 16,2 2 0-16,-1 3-128 0,1 4 128 0,-2 0 0 0,1 0 0 16,4 0 0-16,-5 2 160 0,-2 0-160 0,0 1 0 15,2 1 0-15,1 4 128 0,0 1-128 0,0 3 0 0,0 3 0 16,-2 0 0-16,-1 2 0 0,-3 1 0 0,0-3 0 0,-1-1 0 15,0 0 0-15,-3-3 0 0,2 2 0 16,-3-2 0-16,2-1 256 0,-1-4 32 0,-1 0 0 0,1 0 0 16,-1 0-32-16,0-3-16 0,0 0 0 15,-1 0 0-15,2-3-112 0,0 3-128 0,-1-3 176 0,0 0-176 16,1 0 128-16,-2 3-128 0,0 0 0 0,0 0 0 16,11-23 0-16,-7 13 0 0,-1 2 0 0,2-2 0 15,0 1 160-15,0-3-32 0,3-2 0 0,0-2 0 16,3 0 0-16,-1-2 0 0,3-1 0 0,-1-1 0 15,0 2-128-15,2-1 0 0,-3 6 0 0,0-2 0 16,2 1 0-16,-2 2 0 0,-1-1-192 0,1 3 192 16,1 2 0-16,-2-1 0 0,0 4 0 0,1 3 0 0,3-2 0 0,-2 2 0 15,2 2 0-15,-1 2 0 16,0 4 0-16,0-1 0 0,1 6 0 0,-1-1 0 0,3 0 0 0,-2 2 0 16,1 1 0-16,-2 0 192 0,0 2-192 0,-1-1 0 15,-1 4 0-15,2-2 0 0,-2 3 128 0,-1 1 0 16,1 2 0-16,0 2 0 0,-1 2 0 0,-2-2 0 15,2 2 0-15,-2-1 0 0,0-3-128 0,0-3 0 16,-1-3 0-16,1-4 0 0,-2 2 0 0,1-4 0 16,-1-2 0-16,-1 0 0 0,0-2 0 0,-2 0 0 15,1-1 0-15,-2-1 0 16,1-3-512-16,-1 1-144 0,0-2-32 0,0 0 0 16,0-2-288-16,-1 1-64 0,3-3-16 0,-1-2-11760 15,0 1-2352-15</inkml:trace>
  <inkml:trace contextRef="#ctx0" brushRef="#br0" timeOffset="20967.08">14365 15329 34095 0,'-1'-2'3024'0,"1"0"-2416"16,0 2-480-16,-1 2-128 0,1-2 1344 0,0 4 240 0,-2-1 48 0,1 4 16 0,0 3-1216 0,0 5-240 0,-1 3-64 0,1 8 0 0,0 3-128 0,1 2 0 0,1 1 0 0,0 2 0 0,3 5 0 0,0-1 0 0,-1-1 0 0,0-2 0 0,-1 1 128 0,0-3 0 0,-2-1 0 0,-2-2 0 16,0-3 192-16,-1-1 16 0,0 0 16 0,-1 1 0 15,0 3-128-15,-1 1-32 0,0 0 0 0,1-3 0 16,0-2-192-16,1-4 0 0,0-1 0 15,-1-7 0-15,1-4-448 16,1-4-48-16,1-3 0 0,-2-3 0 0,1-7-1792 0,-1 1-352 16</inkml:trace>
  <inkml:trace contextRef="#ctx0" brushRef="#br0" timeOffset="21577.33">14076 15810 24879 0,'1'-8'2208'0,"0"5"-1760"0,0 0-448 0,2 1 0 0,-1 2 2464 15,3-2 416-15,1 0 64 0,7-5 32 0,3-2-1200 0,4-1-240 16,3 0-64-16,2 1 0 0,-2 3-752 0,2 0-144 16,1 0-48-16,0 0 0 0,2-1-208 0,0 1-64 15,-2 3 0-15,0-4 0 0,0 4-256 0,-2-3 0 16,1 2 0-16,-4 1 0 0,1 0 0 0,-2-2 0 16,-1 3 0-16,-3-1 0 0,-3 0 0 0,0 1 0 15,-1 1-128-15,-2-4 128 0,-1 3 0 0,-2 0 0 16,-1-1 0-16,2 2 0 0,-2-1 0 0,1-2-144 15,2 0 144-15,-2-1 0 0,1 2-176 0,0-1 176 16,1-5-208-16,0 2 80 0,-1 1 128 0,1-1-208 16,1-1 80-16,1-2 128 0,-2 1-160 0,-1 2 160 0,1 1 0 0,-2 0-144 15,1-1 144-15,-2 4 0 0,-1 0 128 0,-3 1-128 16,0 0 272-16,-1 4-16 0,-1-2 0 0,-1 5 0 16,-2-2-80-16,-2 4-32 0,2 0 0 0,-5 2 0 15,-1 3-144-15,0-2 192 0,-3 2-192 0,1 1 192 16,3-1-192-16,-2 0 0 0,1-1 144 0,-1 4-144 15,3-2 0-15,-2 3 0 0,3 0 0 0,-1 0 128 16,-1 2-128-16,2 1 0 0,0 0 0 0,0 0 0 16,-1 0 0-16,2 3 0 0,1-2 0 0,0 5 0 15,1-3 0-15,2 0 0 0,1 0 0 0,1-1 128 16,3-1-128-16,1-4 192 0,2-1-64 0,2-1 0 16,1-6-128-16,0-1 0 0,3-4 0 0,1-3 0 0,0-2 0 15,1-2 192-15,1-5-64 0,0 2 0 0,-2-3 0 16,3-1 16-16,-1 0 0 0,0-4 0 0,0 1 64 0,0 0 16 15,-1-5 0-15,-2 3 0 0,0 0-80 0,-3 0-16 16,-2 0 0-16,-3 0 0 0,1 1 112 0,-3-1 16 16,-1 0 0-16,-3 0 0 0,0-3-112 0,-5-2-16 15,-1 1 0-15,-1 2 0 0,-1 2-128 0,-2-4 0 16,-3 4 0-16,0 1 128 0,-4-1-128 0,1 0-192 16,-2 3 32-16,2 1 16 0,3 3 144 0,-2-1 0 15,-1 1-144-15,1 0 144 0,2 2-320 0,1 0 0 16,0 1 0-16,2-3 0 15,3 5-512-15,-1-3-112 0,3 1-16 0,0 1-12368 16,2 2-2480-16</inkml:trace>
  <inkml:trace contextRef="#ctx0" brushRef="#br0" timeOffset="22338.12">16221 15069 21183 0,'-6'-9'1888'0,"2"4"-1504"0,0 3-384 0,2-2 0 0,1 4 1472 0,1 0 208 15,0 1 48-15,-1 2 16 0,-2 3-1152 0,1 2-224 0,0 6-48 0,0 5-16 0,2 3-32 0,1 7 0 0,2-1 0 0,2 4 0 0,1 0 1040 0,1 2 208 0,1-2 32 0,-1 3 16 0,0-3 16 0,0 0 0 0,0 5 0 0,-1-2 0 0,0 3-864 0,1-1-160 16,-1-1-48-16,0 1 0 0,-1-1-224 0,-1-2-48 16,-2 1-16-16,1-3 0 0,-3-1-224 0,-2 0 128 15,0 4-128-15,-3-2 0 0,0 4 0 0,-3-2 0 16,1-3 0-16,0-1 0 15,-1-3-448-15,1-5-176 0,2-5-32 0,1-6-16 16,2-4-1424-16,2-4-272 0</inkml:trace>
  <inkml:trace contextRef="#ctx0" brushRef="#br0" timeOffset="22799.21">16556 15888 19343 0,'3'0'1728'0,"-2"0"-1392"0,1 0-336 0,1 0 0 15,-1 0 4080-15,1-3 736 0,2 2 160 0,2-2 16 16,7 0-3856-16,3-3-784 0,4-3-160 0,0-1-16 16,-1-2-48-16,0-2 0 0,-2 2 0 0,1-3 0 15,-3 1-128-15,0-2-144 0,-1 1 144 0,-3 2-208 0,0-2 208 0,0 1 0 16,-2-2 0-16,-3 1-144 0,2 2 784 0,-4 0 176 15,-1-1 16-15,-1 0 16 0,-1 2-384 0,-2-3-80 16,-1 1 0-16,1 4-16 0,-1-1-176 0,-2 0-48 16,1-1 0-16,-3-4 0 15,1 1-144-15,-1 2 128 0,0 6-128 0,2-2 128 0,-3 6-128 16,-2-2 0-16,1 3 0 0,-2 4 0 0,3-1 0 16,-2 3 0-16,-1-1 128 0,-3 6-128 15,3 1 0-15,-3 2 0 0,0 1 0 0,1 3 0 16,-1 1 128-16,-1 4-128 0,2 4 192 0,0 1-64 15,1 2 32-15,0 3 0 0,2 1 0 0,1-1 0 0,2 1-32 0,2-6-128 16,1-4 192-16,1 3-64 0,2 1-128 0,2 1 0 0,1-4 0 16,1-1 0-16,0 0 0 0,-2-2 0 15,2-2 0-15,0-3 0 0,-2-5 0 0,0 3 0 16,2-6 0-16,0 2 0 0,3-2-384 0,-1 2 32 0,0-6 16 16,2 1 0-1,2-1-272-15,2-3-48 0,0 0-16 0,3-4 0 16,2 1-1808-16,1-3-352 0</inkml:trace>
  <inkml:trace contextRef="#ctx0" brushRef="#br0" timeOffset="23333.67">17324 15794 8975 0,'11'-14'192'0,"-3"4"32"0,-2 1 16 0,-1 3 32 0,-4 3-272 0,0-1 0 15,-1-1 0-15,3-2 0 0,-1-3 2864 0,-1-8 512 0,1 2 96 0,-4 3 32 0,0-2-1648 0,-2 1-320 0,-1 2-64 0,-1 2 0 0,-1-1-464 0,-1 1-96 0,-2 2-16 0,2 2 0 0,-2 1 128 0,0 4 0 0,0 1 16 0,-1 1 0 0,0 4-288 0,0 1-64 0,-2 1-16 0,0 3 0 0,-1-1-96 0,-1 6-32 16,0-1 0-16,1 4 0 0,-3 1-256 0,3 1-48 16,1 5-16-16,2-7 0 0,1 2 96 0,2 0 32 15,1 1 0-15,1 1 0 0,3-6-80 16,-1 3-16-16,3-1 0 0,-1-1 0 0,4-1-32 0,-1-1-16 15,1-2 0-15,2-1 0 0,1 0-48 0,0-2-16 16,1-4 0-16,0 1 0 0,2-4-144 0,0 0 0 16,2-3 0-16,1-3 128 0,0 0-128 0,3-4-192 15,2-1 32-15,0-5 16 0,0 4-80 0,2-7-16 0,-1 1 0 16,0-1 0-16,-1-2 240 0,-1 1-192 0,-1 0 192 16,-3 2-192-16,-2 1 192 0,-1 2 0 0,0-4 0 15,-2 1 0-15,-1-1 0 0,-3 0 208 0,1 0-32 0,-3 0-16 16,0-2-32-16,-2 5-128 0,0 0 192 0,0 3-64 15,0 2-128-15,1 2 0 0,0 2 0 0,0 1 0 16,1 2 0-16,0 1 0 0,0 1 0 0,1 2 0 16,1 1 0-16,1 1 208 0,2 1-48 0,-2 1-16 15,4 2 208-15,-2 3 32 0,1-2 16 0,0 4 0 16,0 1 160-16,-1 1 16 0,1 2 16 0,-2-2 0 16,1 0-464-16,-1 0-128 0,-1 3 0 0,0-3 0 15,-1 3 0-15,1-6-192 0,-1 2 64 0,1-3 0 16,0 2-320-16,2-2-64 0,-1-3-16 15,1 1 0-15,1-3-144 0,0 2-32 16,2-3 0-16,-2-2-11760 0,-1 0-2352 0</inkml:trace>
  <inkml:trace contextRef="#ctx0" brushRef="#br0" timeOffset="23752.31">17616 15941 23039 0,'1'1'2048'0,"0"2"-1648"0,1-3-400 0,-1 0 0 0,1 2 2304 15,1-2 384-15,2 4 80 0,2 2 16 0,1 0-2208 0,-1 0-432 0,0 2-144 0,0 0 0 0,-4-2 0 0,1-2 0 0,-2 2 0 0,0 1 0 0,-1-4-736 0,-1 1-32 0,0 1 0 0,0-1 0 0,0-1 1184 0,0 0 224 0,-1-1 64 0,1 0 0 16,1-2 1024-16,-1-2 224 0,0 0 32 0,0-2 16 15,0-2-1104-15,0 0-240 0,0-4-32 0,0-1-16 16,0 1-192-16,0-4-32 0,-1-2-16 0,1-2 0 16,-2-1-80-16,2-2-16 0,-1 4 0 0,1-6 0 15,-1-4 16-15,1-2 0 0,0-2 0 0,0-1 0 16,1 1-128-16,2 2-32 0,2 3 0 0,-3 4 0 16,2 3-128-16,0 1 192 0,1-2-192 0,-2 2 192 15,2 3-48-15,-2 4 0 0,0-2 0 0,1 2 0 16,-1 1-144-16,-1 0 0 0,0 2 0 0,1 0 0 0,-1 2 0 0,1 0 0 15,-1 2-128-15,1-1 128 16,1 1-400 0,-1 1-16-16,1 0 0 0,2 2 0 0,3 1-288 0,1 0-64 0,5 4-16 0,1-2 0 15,2 4-880 1,3 2-192-16,1 0-16 0,2 2-15008 0</inkml:trace>
  <inkml:trace contextRef="#ctx0" brushRef="#br0" timeOffset="24450.33">18154 15562 4607 0,'0'0'400'0,"-1"0"-400"0,-1 0 0 0,2 0 0 0,0 0 3808 0,0 0 672 16,0 0 144-16,-1 3 32 0,1-2-3776 0,-1 4-752 0,-2-1-128 0,1 2 0 0,-1 4-336 0,0 0 16 0,-1 2 0 0,0 4 0 0,2 3 672 0,-1 2 144 0,1 1 16 0,1 4 16 0,-1-1 2224 0,1-3 448 0,0 1 96 0,1-2 16 0,0-2-976 0,0-3-192 0,1 0-32 0,0-3-16 0,2-1-1392 0,-1-5-256 15,1 2-64-15,-1-5-16 0,0-2-368 0,-1-2 144 16,0 0-144-16,-1-2 0 0,1-2 128 0,-1 0-128 16,0-2 0-16,1-3 0 0,-1-3 0 0,2 0 0 15,-2-1 0-15,1 0 0 0,1-3 320 0,1-3-64 16,-1-1 0-16,3-2 0 0,-1-3-16 0,0 1-16 16,1-2 0-16,-2-3 0 0,2 4-64 0,0-1-16 0,-1 5 0 15,2 2 0-15,-1 4-144 0,1 2 0 0,1 6 0 16,-1-2 0-16,1 6 0 0,1-3 0 0,3 2 0 15,0 4 0-15,2 0 0 0,2 0 0 0,1 1 0 16,2 4 0-16,0-1-144 0,-2 2 144 0,2 3 0 16,-2 0 0-16,0 4 0 0,-1 0 0 0,-1 6 0 0,1 1 0 15,-1 2 0-15,-1 0 0 0,1 2 0 0,-2 2 0 16,1-2 240-16,-2 0 96 0,0 1 32 0,-2-7 0 16,-3-2-176-16,1 4-48 0,-1 1 0 0,2 1 0 15,-2 1-144-15,-1-5 0 0,-1-2 0 0,-1-2 0 16,1-3-272-16,-1-1-96 0,-1-3-16 0,1-2 0 15,-1-1-608-15,2-4-128 0</inkml:trace>
  <inkml:trace contextRef="#ctx0" brushRef="#br0" timeOffset="25350.31">20155 15587 35935 0,'-4'-4'3200'0,"1"2"-2560"0,2 2-512 0,0-3-128 0,1 3 0 0,-1-1 176 0,-2-1-176 16,-2-4 192-16,-1 2-192 0,0-5-256 0,0 2 64 0,0-2 16 0,2-1-80 0,0 0 0 0,0 2-16 0,1-1 0 0,-1 2-176 0,-2-3-16 0,1 1-16 0,-3 2 0 0,0 0 800 0,-2 1 176 0,0 1 16 0,-2 0 16 0,-3 3 368 0,-3-1 80 16,0 6 16-16,-3-2 0 0,0 5-592 0,-1 3-112 0,-1 1-32 15,0 2 0-15,-2 3-256 0,3 1 0 0,0 3 0 0,3 1 0 16,2 2 128-16,1 0 32 0,2 3 0 15,2-2 0-15,2 2 128 0,0 2 32 0,2-1 0 16,2 0 0-16,1 1-320 0,2-7 128 0,1 0-128 0,1-2 0 16,2 1 144-16,2-3-144 0,-2 3 0 0,2-3 144 15,0-1-144-15,0-4 0 0,0 0 0 0,1-1 128 16,0-4-128-16,1 0 0 0,1-2 144 0,1-2-144 16,3-1 192-16,0-2-16 0,1-1-16 0,2-4 0 15,-2-4 96-15,2 0 0 0,2-3 16 0,1-3 0 16,2-1-16-16,0 0 0 0,2-4 0 0,0 1 0 15,0-2 16-15,-1-1 0 0,0 1 0 0,-1-3 0 16,0 1-80-16,-2-2-32 0,0-3 0 0,-1-2 0 16,-2 2 128-16,0-2 32 0,-1-4 0 0,-2-1 0 0,-1 2-192 0,-3-1-128 15,1 0 144-15,-2 2-144 0,0 0 192 16,0-1-48-16,-1 2-16 0,0-3 0 0,-2 3 48 0,0-5 0 16,1 5 0-16,-1 0 0 0,1 3-176 0,-2 2 0 15,0 1 0-15,-1 0 128 0,-1 2-128 0,0-1-192 16,-3 3 32-16,0 2 16 15,-2 1-416-15,0 3-80 0,-1 0 0 0,-2 1-16 16,0-1-256-16,-1 4-48 0,2-1-16 0,-1 4 0 16,2 0-944-16,1 2-176 0</inkml:trace>
  <inkml:trace contextRef="#ctx0" brushRef="#br0" timeOffset="25703.51">20341 15572 35247 0,'3'0'768'0,"-2"-1"176"0,-1 1 16 0,1 0 32 0,-1 0-800 0,1 0-192 0,1 0 0 0,0 0 0 0,1 1 656 0,2 2 96 0,1-1 16 0,0 4 0 0,0-1-288 0,2 6-48 0,-2 2-16 0,-1 3 0 15,0 1-112-15,-2 4-32 0,0 2 0 0,-1 1 0 0,-2 2 80 0,0-1 16 0,0-3 0 0,0 0 0 0,0 1-32 0,0-3 0 0,2-3 0 0,-1-1 0 0,1-5-336 0,1 0 0 0,-2-1 0 0,1-6 0 0,1-1-192 0,-2-1-128 16,2-4 0-16,-2-1-16 15,1-1-1456-15,0-6-304 0</inkml:trace>
  <inkml:trace contextRef="#ctx0" brushRef="#br0" timeOffset="25869.54">20336 15313 41471 0,'2'0'1840'0,"-2"-3"368"0,1 2-1760 0,0-2-448 0,0 2 0 0,2 1 0 0,-1-2 240 0,3 2-48 16,4-4 0-16,1-2 0 16,3 0-1056-16,1-1-224 0,0 1-32 0,0-4-16 0,0 2 848 0,-2-6 288 0</inkml:trace>
  <inkml:trace contextRef="#ctx0" brushRef="#br0" timeOffset="26285.59">21193 15207 17503 0,'4'-14'1552'0,"-3"1"-1232"0,-1 0-320 0,0 3 0 15,0 1 2480-15,0 2 432 0,0-2 96 0,-1-7 0 0,-2-9-2704 0,0-9-560 16,-2-5-96-16,-1 2-32 0,-2 5 704 0,-2 0 128 15,3 5 16-15,-2 3 16 0,1 6 752 0,-1-2 160 16,-1 5 16-16,0 1 16 0,-1 2-48 0,-1 6-16 16,-1 0 0-16,-2 3 0 0,1 3-896 0,-2 3-176 15,-1 0-32-15,3 0-16 0,-1 3 0 0,0 1 0 16,0 2 0-16,3 1 0 0,-1 2 16 0,2 1 0 16,1 5 0-16,0 2 0 0,2 2-256 15,0 7 128-15,2-1-128 0,1 9 0 16,0 2 304-16,0 5-48 0,0 1 0 0,0 2 0 15,1 3 16-15,-1 1 0 0,3-4 0 0,0 0 0 0,1-2-272 0,1-1 160 0,2 3-160 16,2-2 128-16,1-1 0 0,1-3 0 0,0-3 0 16,2-3 0-16,-3-3-128 0,-1-1 0 0,1-5-160 15,-2-1 160 1,-1-7-448-16,0 0 0 0,-1 4 0 0,-2 1 0 16,-3 3-208-16,-1-3-48 0,2-5 0 0,0-2 0 15,-1-6-1744-15,-1-4-368 0,1 0-64 0,-1-3-11888 0</inkml:trace>
  <inkml:trace contextRef="#ctx0" brushRef="#br0" timeOffset="26583.25">20742 15540 45151 0,'1'-2'2000'0,"0"0"416"0,2 2-1936 0,1-2-480 0,-1 2 0 0,1-1 0 15,1-1 0-15,4 1 0 0,4-2 0 0,6 0 0 0,3-3-160 0,0 0-32 0,1-3 0 0,-1 2 0 0,1 0-192 0,1-1-32 0,-2 0-16 0,0 2 0 0,-1-2-80 0,-1 0 0 0,0 2-16 0,-3 0 0 0,0 2 144 0,-2 2 48 16,0-1 0-16,-1 2 0 15,-1 2-912-15,0 2-176 0,-1-1-48 0,0 2-14688 0</inkml:trace>
  <inkml:trace contextRef="#ctx0" brushRef="#br0" timeOffset="27116.73">21813 15167 14735 0,'1'-13'1312'0,"-1"3"-1056"0,-1 1-256 0,1 0 0 0,-1 5 2192 0,1-1 384 15,-2-1 80-15,1-5 16 0,-1-5-368 0,-2-5-64 16,0-5 0-16,-2 1-16 0,0 3-880 0,0 0-192 16,-2 1-16-16,1 1-16 0,1 1-784 0,-2 3-144 15,0-2-48-15,0 0 0 0,-1 3-144 0,1 2 0 16,-1 2 0-16,-1 3-176 0,2 3 176 0,-4 4 176 15,3 1-48-15,-3 1 0 0,0 4 48 0,-2 1 0 0,2 1 0 0,-2-1 0 16,3 1 304-16,0 3 64 0,1 1 16 0,0 5 0 16,3 0-224-16,0 7-32 15,-1 1-16-15,2 2 0 0,-1 5-288 0,0 3 0 0,0 5 0 0,0 3 0 16,-1 2 0-16,1-2 0 0,-1 1 0 0,1-1 0 16,2-1 320-16,0 0-32 0,1 3-16 0,2-1 0 15,-1 6-128-15,3-5-16 0,2-1-128 0,1-1 192 16,1-1-32-16,0-6-16 0,1-3 0 15,1-4 0-15,-1-3-144 0,1-3 0 0,-1-3 0 0,-1-2 0 16,-2 1-144-16,-1-5-112 0,1 0-32 0,-2-3 0 16,-2-2-576-1,-1 2-112-15,-2-3-32 0,-2 2-10768 0,1 0-2176 0</inkml:trace>
  <inkml:trace contextRef="#ctx0" brushRef="#br0" timeOffset="27383.33">21241 15606 39615 0,'7'0'1760'0,"-4"-3"352"16,0 3-1680-16,1-2-432 0,-2 2 0 0,0-2 0 0,3 2 576 0,2-2 16 0,4-2 16 0,5 2 0 0,5-6-416 0,1 2-64 0,-1 1-128 0,1 2 176 0,7-4-176 0,1 0-144 0,0 2 144 0,0-1-208 0,0 2-112 0,-4 0-32 0,-3 1 0 0,-1 0 0 16,1 3-80-16,-2 0-16 0,-1 0 0 0,-3 1 0 15,-1 2-128-15,-1-1-16 0,0 2-16 0,-2 2-10544 0,0-2-2112 16</inkml:trace>
  <inkml:trace contextRef="#ctx0" brushRef="#br0" timeOffset="27750.46">21971 15672 35935 0,'4'2'3200'0,"-1"0"-2560"0,0-2-512 16,-1 0-128-16,1 0 800 0,2 0 144 0,3 0 16 0,5 0 16 15,4 0-480-15,3-2-112 0,0-2 0 0,0-2-16 16,-3 0-368-16,0-2-160 0,-1 0 16 0,-1-2 0 16,-1-3-752-16,-2 1-128 0,-1 2-48 15,-2-4 0-15,-1 2 880 0,-1 0 192 0,-2-1 0 0,-3-2 0 0,-1 4 576 0,-1 0 80 16,-1 0 16-16,-3 0 0 0,-1-3-176 15,-3 0-48-15,-2 0 0 0,0-1 0 0,-2 3-240 16,-2 2-48-16,0 2-16 0,0 3 0 0,0 4-144 0,-1 2 0 16,0 4 0-16,0-1 0 15,1 2 0-15,-1 2 192 0,0 4-192 0,-1 3 192 16,2-3-192-16,1 4 0 0,0 4-192 0,2 1 192 0,2-2 0 16,1 7 320-16,-1 2-48 0,1 1 0 0,1 3 112 0,1-1 0 15,0-2 16-15,2-1 0 0,3 0-32 0,0-2-16 16,1-4 0-16,1-1 0 0,3-1-224 0,-1-1-128 15,1-1 160-15,1-2-160 0,1-2 0 0,0-2 128 16,2-2-128-16,1 0 0 16,-1-1-368-16,2-3-112 0,2-3-32 0,0 2 0 15,-1-3-192-15,2-4-32 0,6 0-16 0,3-4 0 16,2 0-1872-16,-2-4-368 0,1 0-80 0,-3-3-11856 0</inkml:trace>
  <inkml:trace contextRef="#ctx0" brushRef="#br0" timeOffset="28199.79">22304 15642 33167 0,'5'6'1472'0,"-3"-4"304"0,1 4-1424 0,-1-2-352 0,1-1 0 0,-2-2 0 0,0 4 640 0,3 2 64 0,1 3 16 0,1 5 0 0,1 3-576 0,1 2-144 0,-1-1 0 0,-1-3 0 0,2-4 0 0,-3 2 160 0,0 1-160 0,-2-3 160 0,0-2-160 15,-1-3 0-15,1 2 0 0,-1 0 128 0,1-3 768 0,-1-1 128 0,-1 0 48 0,2-4 0 0,-1-1-528 0,1 0-96 16,0-1-32-16,0-2 0 0,-1 1-288 0,2-3-128 16,-1 0 128-16,-1-3-128 0,1 0 0 0,-1-2 128 15,-1-2-128-15,2-2 0 0,-2-1 0 0,0-1 0 16,-1-3 0-16,0 0 0 0,0-4 0 0,0-4 0 16,1-1 0-16,-1-2 0 0,0 2 0 0,2-1 128 15,0 2-128-15,1 4 0 0,0 4 128 0,0 3-128 16,2 0 0-16,0 5 128 0,0 1 144 0,1 2 32 15,1 2 0-15,1 4 0 0,-1-1-144 0,3 2-32 16,1 1 0-16,0 4 0 0,0-1-128 0,-1 4 0 16,1 1 0-16,-1 5 0 0,0-3 0 0,0 6 0 0,-1 0 0 15,1 5 0-15,0 2 0 0,-2 4 0 0,1 2 0 16,-1 3 0-16,1 0 0 0,-1-1 0 0,-2 1 0 0,0-1 0 16,0-7-160-16,0 0 160 0,0 2 0 15,2-3-144 1,-3-5-256-16,0 3-48 0,1 3-16 0,0-3 0 15,2-3-880-15,-1-7-192 0,0-2-16 0,0-5-16 16,-1-2-1104-16,-1-4-208 0</inkml:trace>
  <inkml:trace contextRef="#ctx0" brushRef="#br0" timeOffset="28579.04">22974 15110 28559 0,'0'1'1264'0,"-1"-1"272"0,-1 0-1232 0,2 1-304 0,0-1 0 0,2 0 0 0,-1 2 448 15,-1 0 16-15,1-1 16 0,2 5 0 0,-1 3 208 0,2 1 32 0,-2 5 16 0,2 1 0 0,1 0 784 0,0 2 144 0,1 5 48 0,1-3 0 0,1 4-784 0,-1 1-160 0,2 1-16 0,1 2-16 0,0 1-160 0,-2-4-16 0,0 1-16 0,0 4 0 0,2 6-544 0,0 5 0 16,0 2 0-16,-2-3 0 0,-1 0 0 0,-1-8 0 0,-1 0 0 16,-1-4 0-16,-2 0-128 0,0-6 128 15,-2-5-208-15,-2 0 80 16,0-1-608-16,-2-4-112 0,0-1-32 0,-2-5 0 15,0 0-1968-15,0-2-400 0,-2-4-80 0,0 0-11088 16</inkml:trace>
  <inkml:trace contextRef="#ctx0" brushRef="#br0" timeOffset="28773.4">22786 15650 911 0,'-15'-16'0'16,"5"4"0"-16,0 2 0 0,4 1 0 0,4 5 5056 0,0 0 944 0,2 0 176 0,-2-4 32 15,-2-4-1424-15,2-4-304 0,1 1-48 0,2 2-16 0,4 0-2624 0,5 1-512 16,2-1-128-16,4 4 0 0,3 0-576 15,3 1-128-15,4 0 0 0,0-2-16 0,2 1-192 0,1 2-48 16,-1 1 0-16,3-1 0 0,-1 4-192 0,2 0 0 16,0 0 0-16,1 3 0 15,1 0-528-15,0 0 0 0,2-3 0 0,-1 3 0 16,1-4-432 0,-2 2-96-16,1-2-16 0,-2-2-17184 0</inkml:trace>
  <inkml:trace contextRef="#ctx0" brushRef="#br0" timeOffset="31783.15">11812 16972 37775 0,'0'-4'3360'0,"0"-2"-2688"0,1 3-544 15,0 0-128-15,0 1 176 0,0-2 0 0,2-2 0 0,-1-4 0 0,3-3-496 0,-1-3-112 0,0-2-16 0,-2 2 0 0,0 0-384 0,-2 1-96 0,-2 1-16 0,-1 2 0 16,-1 2 288-16,-1-2 48 0,0 2 16 0,-2-1 0 0,-1 4 432 0,-1 2 160 0,0-1 0 0,0 4-144 15,0-1 816-15,-1 2 160 0,2 1 48 0,-2 1 0 16,1 4-272-16,-1-1-48 0,2-2-16 0,-2 3 0 16,1 2 0-16,-1-1 0 0,2 2 0 0,-1-1 0 15,1-1-288-15,1 0-48 0,0 4-16 0,-1-4 0 16,1 4-192-16,-1 0 0 16,3 2 0-16,0 3 0 0,3 1 0 0,1 3 0 15,1 0 0-15,0 7 0 0,2 8 368 0,2-1 16 16,1 4 16-16,1 4 0 0,0 4-144 0,2-1-48 0,-1 6 0 15,0-2 0-15,1-4-208 0,-1 1 176 0,0-2-176 0,-3-2 160 16,3-2-160-16,-4 2 0 0,2 0 0 0,-1 0 0 16,0-4 0-16,-2-5 0 0,-1 3 0 0,-1-3 0 0,0-7 0 15,-1-1 0-15,-1-4 0 0,-1-4 0 16,1-3 0-16,-2-3-256 0,0-2 64 0,1-4 16 16,-2 0-528-16,-1-2-128 0,1-2 0 15,-2-4-16432-15</inkml:trace>
  <inkml:trace contextRef="#ctx0" brushRef="#br0" timeOffset="32092.96">11314 17453 4607 0,'-3'-1'400'16,"0"-2"-400"-16,1 3 0 0,1-2 0 0,2 2 8320 0,1 2 1600 0,2-2 304 0,0 0 64 0,3 3-8144 0,5-3-1632 0,7 1-320 0,3-1-64 0,5-1-128 0,3-5-176 0,1 0 48 0,2-4 0 0,5-3 128 0,0 1-128 0,3-3 128 0,-1-1-128 0,1 0 128 0,-1 0-192 0,-3 0 192 0,-4 0-192 16,0 5 192-16,-4-1 128 0,2 4-128 0,-2 2 176 15,-1 2-176-15,-2 4 0 0,-1 0 0 0,-3 4 0 16,-1-2 0-16,-2 2-272 0,-3 2 64 15,-2 0 16 1,-1 0-912-16,-5 1-176 0,1-4-48 0,-4 3-15440 0</inkml:trace>
  <inkml:trace contextRef="#ctx0" brushRef="#br0" timeOffset="32550.28">12058 17550 35935 0,'-3'-2'1600'0,"2"1"320"0,1 1-1536 0,0 0-384 0,1 0 0 0,2-2 0 0,-1 2 0 15,2-2 0-15,3 0 0 0,4-4 0 0,2 0 0 0,3-2 0 16,0 2 0-16,0-3 0 0,1-1 0 0,-1 1 0 16,2-3 0-16,-1 1 0 0,-1 0 256 0,0 1 0 15,0-3-16-15,-2 2 0 0,-1 1 496 0,0 0 96 16,0-5 32-16,1 4 0 0,0-4-288 0,-3 1-48 15,1 2-16-15,-2 0 0 0,-1-1-272 0,-2 3-64 0,-1 0-16 0,-2-1 0 16,-3 4-160-16,-1-3 0 0,-1 4 0 0,-3 0 0 16,0-1 0-16,-3 4 0 15,-2 0 0-15,-2 3 0 0,-2 0-208 0,-3 3-32 16,-2 2 0-16,0 3 0 0,0-1 64 0,1 2 16 16,0 1 0-16,1 3 0 0,1 2 160 0,1-3 0 15,3-2 0-15,3-3 0 0,0 4 176 0,2 0 64 0,1 4 16 0,0 1 0 16,1 3-32-16,1-1 0 0,0 5 0 0,1-3 0 15,0 1-224-15,1 1 0 0,1 0 0 0,1 0 0 16,2 3 0-16,-1-1 0 0,1-2 0 0,1-1 0 16,0 1 0-16,3-2 0 0,-1 1 0 0,0-5 0 15,1 0 0-15,1-4 0 0,1-2 0 0,-1-4 0 16,1 1 0-16,1-4 0 0,0 1 0 0,1-1 0 16,0-3-384-16,2 0 48 0,1-3 0 0,2-1 0 15,0 1-1328-15,2-4-256 0</inkml:trace>
  <inkml:trace contextRef="#ctx0" brushRef="#br0" timeOffset="33117.57">12777 17311 34095 0,'-7'-10'1504'16,"1"3"320"-16,0 0-1456 0,2 5-368 0,1-2 0 0,2 4 0 0,-1-2 288 0,-3-4-16 0,-4-1 0 16,-1 0 0-16,-2 1-272 0,1 0-192 0,-1 6 16 0,3 0 16 0,0 3-384 0,0 1-80 0,-1 5-16 0,0 1 0 0,1 0 416 0,-1 4 80 0,-3 2 16 0,2 0 0 0,-1 6 784 0,1-3 176 0,0 1 16 0,1 2 16 15,1-1 464-15,3 2 80 0,1-1 32 0,1 3 0 16,2-2-976-16,1 2-192 0,1 1-32 0,1-3-16 15,0 0-224-15,3-4 128 0,2-3-128 0,0 1 0 16,0-5 0-16,2-2 128 0,0-2-128 0,0-4 0 16,2-1 0-16,-2-3 128 0,3-4-128 0,-1-2 0 15,1 0 192-15,1-4-48 0,0-3-16 0,0 1 0 16,1 0 0-16,-1-3 0 0,2 1 0 0,-3-2 0 0,1 1-128 16,-1-1 0-16,0 0 0 0,-1 0 128 15,-1 0-128-15,0-3 0 0,-2 3 0 0,-1-2 0 0,0 2 0 16,-2-3 0-16,-1 1 0 0,-1 0 0 0,-2 0 0 15,0-1 0-15,-1 1 0 0,0 1 0 0,-1 1 0 0,1 2 128 16,2 2-128-16,1 4 0 0,0 2 128 0,0 2-128 16,1 1 128-16,-1 3-128 0,2 3 400 0,-1 3 0 15,2 0 0-15,-2 4 0 0,3 0-240 16,1 5-160-16,0-2 192 0,-1 2-192 0,2 1 128 0,-2 3-128 16,0-2 0-16,0 4 0 0,-1-5 0 0,0 7 0 15,3 1 0-15,-1 2 0 0,0 3 0 0,1-4 0 16,-1 0 0-16,-1 0 0 0,3-3 0 0,-2 1 0 15,2-1 0-15,0 0 0 0,-1-2-192 0,1-1 0 16,0-3 0-16,-2-2 0 16,1-1-288-16,-1-1-48 0,-1-4-16 15,0-2 0-15,-1 0-224 0,0-4-64 0,1-4 0 0,-1-2-16896 0</inkml:trace>
  <inkml:trace contextRef="#ctx0" brushRef="#br0" timeOffset="33750.4">13106 16840 37775 0,'-4'2'3360'0,"2"-2"-2688"0,1 0-544 0,1 3-128 16,2-3 432-16,-2 1 48 0,0 1 16 0,-1 5 0 0,2 0-688 0,2 4-144 0,2 0-32 0,1 2 0 0,0 2 368 0,3-2 0 0,1 8 0 0,3 3 0 0,1 3 0 0,-2 3 192 0,2 3-192 0,-2 2 192 0,0 3 192 0,1 0 64 0,-2 3 0 0,1-3 0 0,-2-1-192 0,-1-7-48 15,-2-5 0-15,2 1 0 0,0 2-208 0,1 1 128 16,-1-2-128-16,0-4 0 0,0 2 0 16,-2-6 0-16,1 0 0 0,-1 0 0 15,0-4-320-15,-2 1-96 16,0-4-32-16,-2-2-11472 0,-1 0-2304 0</inkml:trace>
  <inkml:trace contextRef="#ctx0" brushRef="#br0" timeOffset="34022.8">13005 17191 43311 0,'1'-4'3840'0,"0"1"-3072"15,1 0-608-15,0 2-160 0,2 1 336 0,2-3 48 0,4-3 0 16,5-2 0-16,7-2-384 0,5 0-128 0,4 0 0 0,0 0 0 15,-1-1 128-15,-2 3-160 0,0 0 160 0,1 4-160 16,-2-2-96-16,-2 2-32 0,0 2 0 0,-3 2 0 31,-2-3-160-31,-2 2-48 0,-2 5 0 0,-2-2 0 16,-2 2-272-16,-2 2-64 0,-1 1-16 0,-1 2 0 0,0 0-1360 0,0 1-272 16,1 2-48-16,-1-2-11856 0</inkml:trace>
  <inkml:trace contextRef="#ctx0" brushRef="#br0" timeOffset="34500.75">13663 17145 21183 0,'0'0'1888'0,"-2"0"-1504"0,2 1-384 0,0 2 0 0,0-3 4032 0,0 2 720 16,0 0 160-16,-1 1 16 15,1 6-3632-15,-1 0-720 0,0 4-160 0,-2 0-32 0,1 3-384 0,-2-1 0 16,2 1 0-16,-1 0 0 0,2 0 0 0,0 2-272 15,1 1 64-15,1 3 16 0,1-2-48 0,2 1 0 16,-1 1 0-16,-1 0 0 0,2 1 576 0,-1-1 112 16,4 6 32-16,-2-2 0 0,2 0-128 0,0-2-32 0,3-2 0 15,0-2 0-15,1-5-64 0,-1-4 0 16,1-2-16-16,0-3 0 0,1-4-112 0,-1-1 0 0,1-2-128 0,0-5 192 16,2 0-192-16,0-3 0 0,-2-3 0 0,0-2 0 15,1-2-144-15,-3 0-80 0,1-1-16 0,-4-1 0 16,1 0 80-16,-2-1 16 0,0 1 0 0,-2-2 0 15,-1 1 144-15,0-3 0 0,-2 2 0 0,-2-1 0 16,0 3 0-16,-1-2 128 0,0-6-128 16,-1 5 176-16,1 1-176 0,-1 2 0 0,2 3 0 0,-1 4 0 15,1 5 0-15,1 3 0 0,-2 3 0 0,1-4 0 16,1 4 128-16,0 0 0 0,0 2 0 0,1 0 0 16,2 4-128-16,-1 0 0 0,2 1 0 0,0 3 0 15,-1-2 128-15,1 2 0 0,1 0 0 0,0 2 0 16,0 1 80-16,0-1 16 0,2 5 0 0,-1-1 0 0,2 2-16 15,1 2 0-15,0 2 0 0,3 3 0 0,-3-6-208 0,3 4 144 16,-1 1-144-16,0-4 128 0,-1 1-128 0,-2-2 0 16,1-3 0-16,-2-3 0 15,0 2-560-15,-2-5-80 0,-3-1-32 0,1-2 0 16,-2-3-1376-16,-1-2-256 0</inkml:trace>
  <inkml:trace contextRef="#ctx0" brushRef="#br0" timeOffset="34916.8">14363 17509 39615 0,'-4'10'1760'0,"0"-4"352"0,0 0-1680 15,3-2-432-15,1-1 0 0,0 2 0 0,0-1-336 0,0 2-160 0,1 4-16 0,-1 3-16 0,2 0-384 0,0 0-80 16,1-1-16-16,-1-6 0 0,2 0-560 0,-1-3-112 0,1 0-32 0,-1-3 0 0,0-2 1136 0,0 1 240 0,1-4 32 0,-2 1 16 0,2 0 2528 0,-2-2 512 0,1 1 112 0,-1-2 16 16,-1 1-1216-16,1-3-224 0,-2 2-48 0,0-3-16 15,0-3-544-15,-2 1-96 0,1-7-32 0,0 0 0 16,-2-4-192-16,0-1-64 0,2 1 0 0,-3-3 0 15,-1-2-320-15,1-5-128 0,-2-3 0 16,0-4 0-16,1 4 0 0,-1 4 0 0,1-1 0 0,0 4 0 16,0 6 0-16,1-2 0 0,2 3 0 0,0 3 0 15,1 3 0-15,1 0 0 0,1 1 0 0,1 2 0 0,-1 0 128 16,1 3 0-16,2 2-128 0,0 0 192 16,2 0-480-16,0 1-96 15,2 0-32-15,3 5 0 0,-3-2-672 0,6 4-128 0,3 1-16 0,3 4-17664 16</inkml:trace>
  <inkml:trace contextRef="#ctx0" brushRef="#br0" timeOffset="35335.65">14803 17316 25791 0,'3'6'2304'0,"0"-6"-1856"0,-1-2-448 15,2 2 0-15,0 0 3328 0,0 0 576 0,2-3 128 16,2-1 0 0,6-2-3648-16,3-2-720 0,4-4-160 0,0-2-16 15,-1-2-832-15,0-3-176 0,-3-1-16 0,-1-1-16 16,0 1-576-16,-3 1-112 0,-2 0-32 0,-1 1 0 0,-4 1 2272 0,-1-1 544 0,-1 2 64 0,-3 3 16 16,-1 1 1744-16,-1 0 336 0,-2 4 80 0,-2 0 16 15,-2 0-1392-15,-4 2-256 0,-3 0-64 0,-2 0-16 16,-3 2-816-16,-2 1-256 0,-1 3 128 0,0 3-128 31,1 1-272-31,1 2-112 0,3 6-32 0,1-2 0 0,3 9 128 0,2-2 32 0,4 4 0 0,2 1 0 16,2 3 576-16,2-2 128 0,2 6 32 0,2-1 0 0,1 0-64 15,-1 0-16-15,1 0 0 0,1-2 0 0,0-1-144 16,0-1-48-16,1 3 0 0,1-1 0 0,1-1-64 0,0-3-16 16,4 0 0-16,1-3 0 0,1-3-128 0,2-3 128 15,2 0-128-15,2-3 128 0,1-4 0 0,0-1 0 16,1-4 0-16,0-2 0 0,1-2-272 0,-1-3-64 15,2 0-16-15,-1-2 0 16,3 0-1248-16,-1-1-256 0</inkml:trace>
  <inkml:trace contextRef="#ctx0" brushRef="#br0" timeOffset="36033.71">16290 17177 39615 0,'-3'4'3520'0,"0"2"-2816"0,2-3-560 0,1 0-144 16,1 1 496-16,0 2 64 0,1 4 16 0,-1 8 0 0,3 8-1232 0,1 0-240 0,1 4-64 0,1-1 0 0,1 2 320 0,-1-3 48 0,-1-2 16 15,0-1 0-15,0 1 64 0,-1-4 0 0,-1-2 16 0,0 1 0 0,-2-5 496 0,1 0 0 0,-2-4 0 0,0 1 0 0,1-3 1280 0,-2-4 368 0,1-4 64 0,-1-2 16 16,1 0-960-16,0-2-176 0,0-2-32 0,1-2-16 16,0-4-208-16,1 1-32 0,-2-4-16 0,0 1 0 15,0-5-96-15,-1 0-32 0,0 0 0 0,0-4 0 16,0 1 32-16,-1-2 0 0,0-3 0 16,-2-3 0-16,0 2 0 0,0-3 0 15,0 1 0-15,-1-1 0 0,-1 1-192 0,1-3 0 16,2 2 0-16,-1 4 0 0,2-3 0 0,1 2-144 15,1 4 144-15,0 0 0 0,3 1 0 0,-1 3 0 0,0 1 0 0,2 1 0 16,1 2 176-16,-1-2-16 0,2 4 0 0,-1 0 0 0,1-2-160 16,2-1-176-16,-2 5 48 0,2-2 0 15,1 2-320 1,1 0-48-16,1 2-16 0,1 1 0 0,2 4-96 0,-1 0-32 0,1 6 0 0,0 3 0 16,-1 1-544-16,-2 2-112 0,-2 1-32 0,-1 2-15760 15</inkml:trace>
  <inkml:trace contextRef="#ctx0" brushRef="#br0" timeOffset="36450.15">16794 17222 39615 0,'2'-6'1760'0,"1"2"352"16,0 2-1680-16,2 0-432 0,0 0 0 0,-1-1 0 15,1 2-528-15,3 1-192 0,6-5-48 0,3 1 0 16,2 1 224-16,-2-3 32 0,-1-1 16 0,-2-1 0 16,-2 0 64-16,-1 2 16 0,-1-4 0 0,-1 2 0 0,0-2 544 0,-3 0 96 0,0 1 32 0,-2-1 0 15,-2 4 1072-15,-1-3 208 0,1 2 64 0,-4-3 0 16,1 1-1024-16,-1 1-208 0,-1-2-48 0,0 0 0 16,-2-2-320-16,0-2 0 0,0 2 0 0,-2 2 0 15,1 1 0-15,-1 0 0 0,-2 5-176 0,2 1 176 16,-4 3-224-16,1 3 48 0,0-2 16 0,-1 7 0 15,-2 2 160-15,0 3 0 0,-2 3 0 0,0 0 0 16,2 2 0-16,-1 2 0 0,3 1 0 0,3 1 0 16,3 1 352-16,3-1 0 0,2 3 0 0,2 1 0 15,3 2 48-15,2-2 16 0,0-4 0 0,0 1 0 0,2 0-256 0,0-1-160 16,1 1 192-16,-1-4-192 0,0-3 192 0,1 3-64 16,1 1 0-16,0-2-128 0,2-2 128 15,-2-1-128-15,0-5 0 0,1-1 0 0,-2-3 0 0,0-1 0 16,1-4 0-16,0-2 0 15,-1 0-640-15,1-5-176 0,2-4-32 16,0-3-17920-16</inkml:trace>
  <inkml:trace contextRef="#ctx0" brushRef="#br0" timeOffset="37083.31">17286 17237 26719 0,'1'13'2368'0,"-1"-6"-1888"0,0 1-480 0,1-3 0 15,0 1 2624-15,2-1 416 0,-1 3 96 0,2 4 0 0,1 7-3136 0,1 5-752 0,3 5-80 0,-3 3-32 0,0 0 528 0,-1 3 96 0,-1-1 32 0,0-2 0 0,-2 3-128 0,-1 2-32 0,-2-2 0 0,0 3 0 0,-2-2 528 0,0 1 96 0,-1-2 32 16,-1-4 0-16,-1-3 912 0,2-2 176 0,0-4 32 0,1-3 16 16,0-3-608-16,2-4-128 0,0-2-32 0,1-1 0 0,0-5-368 15,1-3-80-15,-1-1-16 0,1-1 0 16,0-6-192-16,1-1 0 0,-1-5 0 0,-1 0 0 16,1-6 288-16,0-1-32 0,-1-4-16 0,0-2 0 15,0-3 64-15,0-2 16 0,-1-1 0 0,-1-2 0 0,-1-1-80 16,0-3-16-16,-2-9 0 0,0-2 0 0,0 6-224 15,1-4 144-15,-1-5-144 0,3-1 128 0,0 6-128 0,1-1 0 16,2 3-160-16,1 2 160 0,0 5-224 0,1 3 48 16,1 0 16-16,3 7 0 0,-1 2-16 0,2 1 0 15,1 3 0-15,2 3 0 0,0 0 176 0,2 3-208 16,-1 3 80-16,0-2 128 0,0 2-208 0,0 0 80 16,-1 4 128-16,0-4-208 0,-1 5 208 0,0 1 0 0,-3 4 0 15,1-1-144-15,-3 4 0 0,1 0 0 16,-1 4 0-16,0 4 0 0,-1 2 16 0,2 4 0 15,-1 1 0-15,1 4 0 0,1 9-96 0,1 0-16 0,-1 1 0 0,1 3 0 32,-1 0-144-32,-1 5-16 0,-1 1-16 0,0-3 0 0,-1-3 272 0,1-4 144 15,-2-2-160-15,0-1 160 0,-2-3 0 0,0-3 128 0,1-3 16 0,-4-4 0 16,0-2 288-16,-2 3 48 0,1-5 16 0,-2 2 0 16,-2-4-272-16,0 1-48 0,0-4-16 0,-3 0 0 15,-1-2-160-15,-1-1 0 0,-1-1 0 0,-2-2 0 16,-1-3-384-16,-1 0 64 0,-3-4 0 0,1 0 0 15,-1 1-640 1,1-4-112-16,-1-2-16 0,0 1-10320 0,0 0-2064 0</inkml:trace>
  <inkml:trace contextRef="#ctx0" brushRef="#br0" timeOffset="37494.85">17641 17430 2751 0,'2'3'256'0,"-2"-1"-256"0,0-1 0 0,1 0 0 16,-1-1 8112-16,2 0 1568 0,-1 0 320 0,1 0 64 0,1 0-8272 0,2-1-1648 0,0-2-336 0,1 1-64 0,-1-2-640 0,1 0-144 0,-1-2-32 0,0-2 0 0,-1 0 1072 0,-1 0 176 0,1-1 48 0,-2 1 16 0,1-4 1248 16,-1 2 256-16,0-2 48 0,-1-4 16 0,0 0-544 0,-1-3-112 0,0 1-32 0,0-5 0 15,0-3-480-15,0-2-112 0,0-3-16 0,0-1 0 16,1 1-512-16,-1 3 0 0,2 3 0 16,-1-1 0-16,1 1-240 0,0 2-96 0,0-2-32 15,0 3 0-15,2 1 64 0,0 3 16 0,-2 2 0 0,1 4 0 16,1-1 288-16,-1 4-160 0,1 0 160 15,0 0-128-15,1 2-48 0,0 3 0 0,0 2 0 0,-2-1 0 16,3 2-208 0,1 1-32-16,0 1-16 0,0 2 0 0,2 0-400 15,0 2-96-15,1 3-16 0,0 0-11120 0,-2 5-2224 0</inkml:trace>
  <inkml:trace contextRef="#ctx0" brushRef="#br0" timeOffset="37898.14">17920 17106 911 0,'5'5'0'0,"1"-2"0"0,-1 0 0 0,-1-3 0 0,-2 0 1200 0,3 1 144 16,5 4 48-16,6 0 0 0,5 4 2112 0,2-3 416 16,-1 0 96-16,-1-4 16 0,0 2-944 0,-3-4-176 15,1-4-32-15,-2 2-16 0,-1-2-1008 0,0-2-192 16,-1 4-32-16,0-5-16 0,-1 4-736 0,-1-1-160 16,0-2-16-16,-2 1-16 0,0 1-192 0,-2-3-48 15,-2 1 0-15,0-1 0 0,-2-1-192 0,0-1-32 16,0 2-16-16,-2-3 0 0,-2 1-208 0,-1-1 0 15,-3 0 0-15,1-1 0 0,0 1 0 0,-3 0 0 0,-2-2 0 0,1 2 0 16,0-2 0-16,-1 2 0 16,-1 0 0-16,1 4 0 0,2-3 128 0,-4 3-128 0,-1 2 0 0,-2 1 0 15,0 0 0-15,-1 6 0 0,2 0 0 16,1 3 0-16,0 3 0 0,0 1 0 0,2 4 0 16,-1 4 0-16,0 1 0 0,0 0 192 0,0 6-16 0,0-3-16 15,3 3 80-15,0-3 16 0,1 3 0 0,1-1 0 16,3 0 0-16,1-1 0 0,0-1 0 0,0 0 0 15,2-3-112-15,2-3-16 0,0 2 0 0,1 1 0 16,1-3-128-16,0 0 0 0,2 0 0 0,0-1 0 16,1-1 0-16,-2-2 0 0,2-2 0 0,-2 2 0 15,1-3 0-15,-1 1 0 0,4-3 0 0,-1 2-176 16,3-3-288 0,-2-2-64-16,2-1-16 0,2 0-12192 0,-1-1-2432 0</inkml:trace>
  <inkml:trace contextRef="#ctx0" brushRef="#br0" timeOffset="38400">18909 16858 42383 0,'0'0'1872'0,"-1"0"400"0,-1 3-1824 0,0-6-448 0,1 3 0 0,0 0 0 0,-2 0-176 15,-1-2-128-15,-4 2-16 0,-4 2-16 0,-3 1-496 0,-4 1-80 0,1 2-32 0,-2 0 0 0,1 1-208 0,0 2-32 0,-1 3-16 0,4-2 0 0,2-1 352 0,1 2 64 0,-2 1 16 0,1 0 0 0,3 1 1744 0,2-4 368 0,2 1 64 0,1-4 0 16,2 0 64-16,0 0 0 0,3-2 0 0,0-2 0 15,1 0-1136-15,0 0-208 0,0-2-128 0,0 0 128 16,1 0-128-16,0 0 0 0,1 0 0 0,1 0-128 16,1-2-96-16,-4 2-16 0,0 0 0 0,0 0 0 15,21 6 112-15,-14-4 128 0,3 2-208 0,0 2 80 16,1 0 128-16,2 1-128 0,-2-1 128 0,0 1-128 16,0 4-176-16,0 0-16 0,-1 1-16 0,0 1 0 0,0 2 336 15,-1-1-176-15,-1-2 176 0,1 2-128 16,0-3 128-16,-2 2 256 0,0 0-64 0,0 0-16 15,-2 0 208-15,-2-1 64 0,0 3 0 0,-2-5 0 16,-1 2-192-16,0 0-16 0,-3-2-16 0,0 0 0 0,0-1-96 16,-2 1 0-16,-2-3-128 0,-1 2 192 0,0 0-192 0,-2 0 0 15,-1-2 128-15,0-1-128 0,-2 1 0 0,0-1-240 16,-1-2 48-16,-1 1 16 16,0-1-592-16,1-2-128 0,-2-2-32 0,-1 0-16448 0</inkml:trace>
  <inkml:trace contextRef="#ctx0" brushRef="#br0" timeOffset="38834.28">19155 17210 31327 0,'13'3'1392'0,"-5"-4"272"0,1-1-1328 0,-3 0-336 0,-1 2 0 16,-1-2 0-16,2-1 528 0,4 0 48 0,5-4 0 0,2-2 0 31,3-1-1280-31,-2-3-240 0,0 1-48 0,-5 0-16 0,0 2-464 16,-2-3-80-16,-2 1-32 0,-3 0 0 0,0 2 912 15,-2 0 176-15,-1 0 48 0,0-1 0 0,-2 0 2688 0,-1 0 528 0,-1-1 112 0,0 0 32 16,-2 0-1184-16,-1-1-224 0,-2-2-48 0,0 2-16 16,0 0-960-16,-2 1-192 0,0 0-32 0,-2 1-16 15,-1 4-240-15,0 1-160 0,-2 4 32 0,1 2 0 0,0 4 128 0,-2 0-160 16,-1 4 160-16,1 2-160 15,2 1 160-15,0 2 0 0,-1 6 0 0,2-3 0 16,1-1 0-16,-2 2 272 0,1 4-32 0,0-1-16 16,1 1 192-16,0 1 32 0,1 2 16 0,3-2 0 15,2 2-80-15,1-2-32 0,0 1 0 0,3 2 0 0,1-3-80 0,2 1-16 16,2-9 0-16,0 3 0 0,1-1-256 0,0-3 160 16,3 2-160-16,1 1 128 0,0-1-128 0,1-1 0 15,1-2 0-15,2 0 0 0,2 1 0 0,-1-7-192 16,2 1 0-16,0-1 16 15,-1-3-272-15,2-2-48 0,0 2-16 0,1-3 0 16,1-3-1648-16,-1 2-336 0</inkml:trace>
  <inkml:trace contextRef="#ctx0" brushRef="#br0" timeOffset="39351.01">19607 17145 38703 0,'1'1'3440'0,"-1"2"-2752"0,0-3-560 0,0 2-128 15,1-2 624-15,0 4 80 0,1 0 32 0,0 5 0 0,-1 0-1632 0,2 4-320 0,-3 3-64 0,0 0 0 0,-1-1-1664 0,-1 1-336 0,1-4-64 0,1 2-16 0,-1-2 928 16,1 1 176-16,0-1 32 0,1-2 16 0,-1-4 4960 0,1 1 976 0,-1 0 208 0,2-1 32 0,-1-3-1072 0,1 0-208 16,1-3-64-16,1-3 0 0,0 2-1808 0,1-2-368 15,0-4-80-15,2-1-16 0,-1-1-192 0,1-1-32 16,2 0-128-16,-1-3 192 0,4-2 32 0,-3-4 0 16,4-1 0-16,-2-2 0 0,1 0 32 0,1 0 16 15,-2-3 0-15,0 0 0 0,-1-1-64 16,-1 4-16-16,0 0 0 0,0-3 0 0,-2 3-192 15,2 2 0-15,0 1 0 0,-1 5-160 0,1 0 160 16,0 2 0-16,-1 2-144 0,1 4 144 0,-1-3 0 0,0 5 0 16,2 0 0-16,-1 4 0 0,2 4 0 0,-1 0 0 0,1 2 128 0,1 3-128 15,1 4 176-15,0 3-48 0,0 3-128 0,0 2 192 16,0 5-192-16,0 0 0 0,-1 2 0 16,1 3 0-16,-2-2 0 0,1 2 0 0,-1-2 0 0,1 0 0 15,0 2 0-15,-1-3 0 0,1 1 0 0,-2-4 0 16,0 1 0-16,-2-2 0 0,0-2 0 0,0 0 0 15,-1-5-320-15,-1-5-16 0,1-2 0 0,-4-4 0 16,0-2-48-16,-1-4-16 0,-1 0 0 0,-1 0 0 31,2-4-816-31,-2-2-176 0</inkml:trace>
  <inkml:trace contextRef="#ctx0" brushRef="#br0" timeOffset="39700.05">20281 16680 43311 0,'5'-1'1920'0,"-2"0"384"16,2-3-1840-16,0 2-464 0,0-2 0 0,-1 4 0 0,1-3 0 0,3 1 0 0,6-2 0 0,2 1 0 0,3-1-336 0,-3 3-16 0,0 3 0 0,-4 7 0 0,-1 3 32 0,-1 8 0 0,-1 2 0 0,-2 7 0 0,1 2 320 0,-3 3 0 0,1 1 0 0,-1 1 128 0,1 4 320 0,-1-2 48 16,2 0 16-16,0-4 0 0,-1 1-112 0,1-2-16 0,1 2 0 0,-2-4 0 15,1-3-384-15,1-2 0 16,-1-1 128-16,-2-4-128 0,0-1 0 0,-1-1 0 16,-2-1-160-16,-1-2 160 15,-1 0-864-15,0-6-80 0,0 2-16 0,0-2 0 16,0-6-1904-16,-1 1-384 0,1-5-80 0,-1 0 0 15,-2 0 0-15,0-5 0 0,-1 1 0 0,-2-3 0 0</inkml:trace>
  <inkml:trace contextRef="#ctx0" brushRef="#br0" timeOffset="39919.04">20171 16925 24879 0,'1'-1'2208'0,"0"1"-1760"0,0-3-448 0,1 3 0 16,0 0 3680-16,1 0 656 0,0-2 128 0,2 1 16 0,5 1-3200 15,5-5-640-15,2 1-128 0,3 0-16 0,1 1-320 0,0 0-176 16,3-1 192-16,0 2-192 0,3 2 0 0,1 0-304 16,-5 0 48-16,3 2 0 0,4 2 112 0,-1 2 144 15,2 1-208-15,-2-1 80 0,-2 0-64 0,0 1-16 16,0 2 0-16,1-2 0 16,-7 0-1264-16,3-1-256 0,5 0-64 15,1-4-14656-15</inkml:trace>
  <inkml:trace contextRef="#ctx0" brushRef="#br0" timeOffset="40384.1">21010 16984 7359 0,'24'3'320'0,"-17"-3"80"0,-4 0-400 0,-3 0 0 0,1 0 0 0,0 0 0 0,4 0 2416 0,1 0 400 16,4 0 64-16,-1 0 32 0,1-3-672 0,-2 3-144 15,-1-2-32-15,-4 1 0 16,1-2-2192-16,-3 1-448 0,2 1-96 0,-3 1-16 0,0-3 976 0,-3 3 192 0,2 0 32 16,-3 0 16-16,-2 0 1392 0,0 3 256 0,-2-2 64 0,-1 4 16 15,-3 1-608-15,-1 1-128 0,-2 2-32 0,-2 1 0 16,-1 2-672-16,-3-2-144 0,-1 4-32 0,0 1 0 15,1 1-432-15,2-1-80 0,2 2-128 16,1 0 176-16,3-1 128 0,2 0 16 16,0 3 16-16,3-3 0 0,1 4-128 0,1-2-16 15,1 1-16-15,3-2 0 0,1 0-176 0,1 0 0 16,1-5 0-16,1 1 0 0,2-3 0 0,1 2 0 16,1-5 0-16,2-1 0 0,-1-3 0 0,2-2 0 0,3-1 0 15,-1-1 0-15,4-6-176 0,-1 1 48 0,2-2 0 0,1 0 0 16,0-4 128-16,1 2-128 0,1-2 128 0,0-3-128 0,1 1 128 15,-3-2 0-15,-1 1 0 0,0 2 0 0,-2-2-144 16,-2 1 144-16,0-1-160 0,-3-1 160 0,0 0 0 0,-2-2 0 16,-1-1 0-16,-1 3 0 0,-1 2 0 0,0 2 0 15,-2 2 144-15,-1 4-144 0,1 3 128 16,-4 1-128-16,2 4 0 0,0-2 144 0,0 4 96 0,0 1 16 16,3 0 0-16,-1 4 0 0,2 3 96 0,2 0 32 15,-1 1 0-15,0 3 0 0,1-3-128 0,1 4 0 16,0 0-16-16,-1-1 0 0,2 6-240 0,0-3 0 15,0-3 0-15,0-3 0 0,2 4-144 0,-1-1-80 16,1 2-16-16,0 1 0 0,0-4-128 0,-1 1-16 16,3 0-16-16,-1-4 0 15,0 2-128-15,-1-2-32 0,-3-3 0 0,-2 1 0 16,0-1-1408-16,-3-5-272 0</inkml:trace>
  <inkml:trace contextRef="#ctx0" brushRef="#br0" timeOffset="40690.32">21465 16592 35935 0,'4'0'3200'0,"-2"0"-2560"0,0 0-512 0,-1 0-128 0,1 0 1344 0,1 2 240 0,2 3 48 0,3 1 16 0,2 4-1248 0,2 6-240 0,-1 6-160 0,-1 4 192 0,-3 5-192 0,0 6 0 0,1 1 0 0,-3 3 0 0,1 1 0 0,-1 3 0 0,0 2 0 0,-1 2 0 0,0-3 0 0,1 0 0 16,2-2 128-16,-1-2-128 0,-1-1 384 0,-2-6-16 16,1-3 0-16,0-5 0 0,-2-1-368 0,1-4 0 15,-2-3 0-15,-1-6 128 16,1 0-576-16,-2-3-128 15,0-2 0-15,-2-5-12032 0,0-2-2416 0</inkml:trace>
  <inkml:trace contextRef="#ctx0" brushRef="#br0" timeOffset="40917.54">21302 16963 41471 0,'6'0'3680'0,"0"-1"-2944"15,-1 1-592-15,-1-2-144 0,1 1 1280 0,4 1 240 0,4-3 32 16,10-1 16-16,7-2-1312 0,5-3-256 0,2 3 0 0,-1 3-144 31,-3-1-576-31,0 1-112 0,-1 6-32 0,-3-3 0 16,-4 1-448-16,1 4-96 0,3-1 0 0,-3 2-16 16,-1 0-304-16,-2 0-64 0,-2 2-16 0,-4-2 0 0,-3 0 1056 0,-3 0 224 15,-3 0 32-15,-3 1-13280 0</inkml:trace>
  <inkml:trace contextRef="#ctx0" brushRef="#br0" timeOffset="41116.99">21992 17143 50687 0,'10'18'2240'0,"-3"-5"464"0,1 0-2160 0,-3-3-544 0,0-4 0 0,-2-1 0 16,4 3-624-16,1 4-224 15,3 8-48-15,5 5-16 0,-1 1 512 0,-4-2 96 0,-1 1 32 0,-2-5 0 16,-2 1-976-16,-2-5-192 0,-1 0-32 0,-1-4-16 16,-1 1-656-16,0-1-128 0,-1-6-32 0,0-1 0 15,0-2 816-15,0-3 144 0,-1 0 48 0,1-8-11984 0</inkml:trace>
  <inkml:trace contextRef="#ctx0" brushRef="#br0" timeOffset="41303.37">22106 16633 46079 0,'10'-6'2048'0,"-5"0"400"0,0 2-1952 0,-2 2-496 0,0 2 0 16,-2-3 0-16,0 2 192 0,2 1-64 0,-1-2-128 0,1-2 192 31,-2 4-1040-31,-4 0-224 0,-3 4-32 0,-4 2-16 0,-2 4-2800 16,-2 2-560-16,0 3-128 0,1 2 0 0</inkml:trace>
  <inkml:trace contextRef="#ctx0" brushRef="#br0" timeOffset="41765.71">22379 17064 1839 0,'4'-4'160'0,"0"4"-160"15,-2-3 0-15,-1 3 0 0,-1-2 3376 16,1 1 640-16,2-2 128 0,1 0 16 15,-1-2-16-15,1 1-16 0,-1 0 0 0,-3 4 0 0,-2 0-1696 0,0 3-352 16,-2 2-64-16,-1 3-16 0,-1 1-1104 0,-1 1-208 16,-1 0-48-16,0 5-16 0,0 1-400 0,2 0-80 15,0 0-16-15,2 0 0 0,0 2-128 0,2 1 128 16,1 1-128-16,1-2 128 0,2 1 176 0,1 1 16 16,0-4 16-16,2 2 0 0,1 1-160 0,1-3-48 15,-1 0 0-15,1-1 0 0,2-2-128 0,-1-3 0 16,2 1 0-16,-2-3-176 15,-1 0-208-15,1-1-32 0,-1-4-16 16,2 0 0-16,-2 1 128 0,2-4 32 0,1 0 0 16,0-3 0-16,1 1 272 0,0-2-192 0,1 0 192 0,1-2-160 0,0-3 160 0,2-2 0 0,1 0 0 0,0 0 0 31,-1-1-384-31,-1-1-32 0,-2-2-16 0,-1 2 0 0,0-2 432 0,-3-1 0 0,-1-3 0 16,-2 0-128-16,-1 0 544 0,-3-1 112 0,0-1 32 0,-3 1 0 15,-2-1-240-15,-1 2-32 0,-1-4-16 0,-4 4 0 16,-2-4-32-16,-2 5-16 0,-1-1 0 0,-1 1 0 15,-1 4-224-15,-1 2 0 0,1 5 128 0,-1 1-128 16,0 4 0-16,-1 1 0 0,-1 2 0 0,1-1 0 0,2 2-144 16,1 1-80-16,1-3-16 0,1 1 0 15,2-1-336 1,2 2-64-16,0-2 0 0,2 0-16 0,0 3-496 0,2-3-112 16,2 4-16-16,1 2-15024 0</inkml:trace>
  <inkml:trace contextRef="#ctx0" brushRef="#br0" timeOffset="42250.16">22806 17226 30399 0,'5'8'1344'0,"-3"-2"288"0,-1-2-1312 0,1-1-320 0,-2 0 0 0,-2 0 0 0,2 1 1008 0,-1-1 128 0,0 10 16 0,-3-1 16 0,0 4-1680 0,1-1-320 0,-3 1-80 0,-1 0-16 16,2-2-304-16,2 0-64 0,-1-4-16 0,2 3 0 0,2-3 864 0,0-2 192 0,1 0 16 0,0-2 16 15,2-2 2592-15,-1-2 528 0,2 1 112 0,1-3 0 16,0 0-1408-16,0-5-272 0,2 0-64 0,-1-2-16 16,2 1-912-16,-2-5-176 0,1 0-32 0,1-1-128 15,-2-1 0-15,0-3-144 0,0 0-16 0,-2 0 0 16,0-2-16-16,-2-3 0 0,0 1 0 15,1-5 0-15,-2 3 368 0,-1-7 64 0,1-2 0 0,-1-1 16 16,2 3 16-16,-2-2 0 0,1-2 0 16,0 5 0-16,2 3-144 0,0 3-16 0,2 0-128 15,1 3 192-15,2 6-192 0,-2 4 0 0,1 3 0 16,1 2 0-16,-2 4 0 0,1 1 0 0,1 2 128 0,1 3-128 0,0 0 0 0,3 7 0 16,1 3 0-16,1 2 0 0,2 4 0 15,-1 2 0-15,-2 3-128 0,2-2 128 0,-1 1 0 0,-1 0 0 16,1 1 0-16,-2-4 0 0,1 2 0 0,-2-5 0 15,0 1 0-15,-1-1 0 0,-2-2 0 16,0-2 0-16,-2-1 0 0,-2-2 0 16,-3-3-448-16,0-3 32 0,-2 2 0 0,0-3 0 15,0 0-2032-15,-1-6-416 0,1 4-80 0,1-7-7440 16,0 2-1504-16</inkml:trace>
  <inkml:trace contextRef="#ctx0" brushRef="#br0" timeOffset="42749.53">23647 16848 24879 0,'6'-3'2208'0,"-1"0"-1760"0,-3 3-448 15,-1 0 0-15,-1 0 2848 0,0 0 480 0,3 0 112 0,-2-2 16 0,0 4-2624 0,-3-2-528 0,-7 0-112 0,-2 3 0 0,-1 0-656 0,-4 1-128 0,-5 2-32 0,-5 4 0 0,-3 3 48 0,1 1 0 16,-1 0 0-16,2 1 0 0,4 1 1312 0,-1-2 272 0,3-2 48 0,3 0 16 16,0-3-80-16,5-2-16 0,2-3 0 0,2 1 0 0,1-1-720 0,2-4-128 15,3 2-128-15,0-1 144 0,3 2-144 16,1-3 0-16,3 2 0 0,3 2 0 16,2-3 0-16,3 4 0 0,3-1 0 0,1 2 0 0,3-2 0 0,1 2-144 15,1 3 144-15,0-3-208 0,-1 0 48 16,1 0 16-16,1 2 0 0,0 0 0 0,2 0 0 15,-2 0 0-15,1 0 0 0,1 1 0 0,1-1-192 16,2 3-48-16,0 4 0 0,3 4 0 0,1 0 144 0,-3 4 32 16,0 1 0-16,-2-1 0 0,-3-1 208 0,-2 3 0 15,-2 3 192-15,-4 2-192 0,-5 4 480 0,-2 0-16 16,0-2 0-16,-3-4 0 0,-1-4-464 0,-2 1-160 16,-2-3 0-16,-1-1 0 0,-1-1 544 0,-3-4 96 0,-1-1 32 15,-1-3 0-15,-1-2-192 0,-3 0-48 16,-1-2 0-16,0-1 0 0,-1 0-32 0,-2-1-16 15,-3 0 0-15,1-2 0 0,-3-1-224 0,-1-1 0 0,-1-1 0 16,0-2 0-16,-2-1 0 0,0-5-160 0,-4 1 0 0,-1-6 0 31,-5-2-320-31,-5-4-64 0,-7-8-16 0,-10-8-17680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2EA8-5E90-0EC0-36BD-983F32F1D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D8CDB-40A8-2D31-4334-29429EFF3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E7AC8-00FD-321A-98D0-A3E6C4C22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53A5E-55B0-C045-F89E-76073C7DFA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264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B0C8D-6DCA-53FB-733E-11511D6BC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5953E-7426-01C4-6598-B59999D85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DBAF0-77A1-AA40-A05C-F27F66DD2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289A8-C708-8743-C2F1-1570DF8FD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0635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A6B5F-A82E-EC3B-676F-7BDD792D0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925376-CC31-7327-BD53-EC65FFB27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E490E-AA03-7ABA-804B-78F8851C2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BC882-F166-8D6C-1C15-AC4D15D87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111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A16EA-29B3-8066-536C-8D19CE9CF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2B5F9-C6B0-8A81-4386-A3A59979B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B4B19A-3868-7C33-4826-988BCB16B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3B9D0-EBCA-BCB2-C3A0-072B5418F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635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26F31-D9B8-A1FE-3E8A-7AFA4BCCC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9E0FE-95B7-84F1-5670-0053882EB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2EE816-CFBD-0C73-1B57-32B7319C6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FDAD8-936A-707F-36D1-E80A805253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425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1B830-74CD-6223-099C-598425B4C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0B9B4-3AB6-26B9-0418-390D6B23F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9A8EB-384B-416B-2212-7810B41B8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08140-0DB4-9571-FA88-E2CB9F822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304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C9D4-ADA8-7714-7F76-71A682672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A09FA5-DA2F-2366-80A7-4C7DAA13B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29E74-9D8B-8767-6EDE-74C02E6B9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577F6-E6B1-9F66-0ED5-5735ED477A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651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89AA5-D4DF-DC34-0D47-4DB4AA4D3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D7EC16-BCB1-E366-B878-E9E16607F2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83D473-AB77-762B-4375-BBD641386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8FECC-146B-827C-FE98-51F9C759E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950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3ADFB-AC0D-9D3F-732D-3B17D9452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ED2066-3CED-B7B5-B6AF-3E0F0A6AD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F8538-B7BB-9152-D36A-22EBC7DCAC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63783-DA43-2EA5-8216-431076913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271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F6873-9BD0-A176-4B2F-5BECCEAD1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F8322-2A8F-D6ED-D5DF-90EAD268E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9C36AD-23D7-67A3-A108-A7DE12BF1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323D9-B7B8-3DD0-0C18-87C01EF31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794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1F6A6-E6A3-7947-E476-B218F4BCE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1C8CC-9693-4F8B-8AE7-F36B51B27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F8886-A242-B41B-6DC6-256496ED4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F069D-153D-CF2C-470E-9107112D2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222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D73B2-877F-71D3-41A1-968B9FBA6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2111B-8142-6CBC-4186-D2AB0B751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63AE2B-D261-A735-1B49-2ABEE278D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752FF-7BE9-B278-8A21-8B61D2F533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368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AAC84-35BA-D120-0750-48EEE830E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586EA8-845F-ADE4-69C8-0FB8CF1AF9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322FE-9F40-DB7C-A5B3-72BF09680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02CCD-BDAC-DE99-E81C-A727061E1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490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FF2AE-69F7-B79E-7ECA-11968D8C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14D90-F2E4-0288-0C68-40279B374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259471-BA3B-FFAB-2E23-BB75D1F07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054D9-B29F-3C21-77C5-A263822D4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808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E2E90-21CE-E7BB-569E-7BB103A3D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65A4B0-F673-E26A-1250-D5F836533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F31760-237E-237E-1796-C8E7A7B5E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460B1-6A88-F9A4-84F7-DD143C3338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978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72844-816E-F098-91E5-8E2C61930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AE3EE1-1E1A-783A-1519-CB600DD15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CADA02-FA6B-ADAD-2B6E-E7345EA18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A7A1D-711F-3CAE-14DB-0C43AFA89A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694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C7B0C-8DCF-9069-630C-6431F8E34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516AB-C770-F9F4-909A-F1A79A889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E280F3-F536-B91E-4422-0E3306053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EE922-DEFA-E1A5-4247-6BFCAB0D0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02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26C81-043F-98D3-2F96-3C9649CA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1D7043-4977-EBB5-49D8-0C73CAD93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022CD4-38EE-26BB-E579-80ED73CC4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A3D25-5C63-1FD8-69D3-A4F7534F0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8729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646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CD5AE-3C68-8135-AD11-FA83E6D80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C5096-C912-2CB3-8B07-07658F235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82BEA3-88D4-628E-4E51-FA938D722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C34E9-BD13-BCD8-C8A2-914441671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774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632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25FDB-FE08-9262-2565-54E94F3E9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C8A675-6568-2384-8922-6109E91B3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3703D-0BBD-0886-9695-E724D96C8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E0C73-91E9-7D73-8B2D-A545986D47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781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129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There are a variety of normalization methods to address this: </a:t>
            </a:r>
            <a:r>
              <a:rPr lang="en-US" err="1"/>
              <a:t>BatchNorm</a:t>
            </a:r>
            <a:r>
              <a:rPr lang="en-US"/>
              <a:t>, </a:t>
            </a:r>
            <a:r>
              <a:rPr lang="en-US" err="1"/>
              <a:t>LayerNorm</a:t>
            </a:r>
            <a:r>
              <a:rPr lang="en-US"/>
              <a:t>, </a:t>
            </a:r>
            <a:r>
              <a:rPr lang="en-US" err="1"/>
              <a:t>InstanceNorm</a:t>
            </a:r>
            <a:r>
              <a:rPr lang="en-US"/>
              <a:t>, </a:t>
            </a:r>
            <a:r>
              <a:rPr lang="en-US" err="1"/>
              <a:t>GroupNorm</a:t>
            </a:r>
            <a:r>
              <a:rPr lang="en-US"/>
              <a:t>,…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0A8895-A308-DC44-9938-C42D876EE2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5862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1D696A-18F8-D447-ACA5-FBEF0BF40E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658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75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16" name="Google Shape;16;p8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476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  <a:tabLst/>
              <a:defRPr sz="2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7" name="Google Shape;17;p89"/>
          <p:cNvSpPr txBox="1">
            <a:spLocks noGrp="1"/>
          </p:cNvSpPr>
          <p:nvPr>
            <p:ph type="sldNum" idx="12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658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9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46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8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4978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9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5617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074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086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72647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10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033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98254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0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4927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339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92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57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41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693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589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407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47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594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45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4207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523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235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7946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89994"/>
            <a:ext cx="53848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89994"/>
            <a:ext cx="53848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760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5232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4994"/>
            <a:ext cx="5386917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5232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4994"/>
            <a:ext cx="5389033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4/12/2026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2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4/12/2026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943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4/12/2026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11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185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90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633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075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0058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2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2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881439"/>
            <a:ext cx="109728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39637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0058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28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881439"/>
            <a:ext cx="109728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2447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42875"/>
            <a:ext cx="3556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0060602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4/12/2026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42875"/>
            <a:ext cx="3556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00600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6717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5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0760"/>
            <a:ext cx="109728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1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desmos.com/calculator/8e1fafb2fe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88combmfxv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600.png"/><Relationship Id="rId7" Type="http://schemas.openxmlformats.org/officeDocument/2006/relationships/image" Target="../media/image17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3.xml"/><Relationship Id="rId6" Type="http://schemas.openxmlformats.org/officeDocument/2006/relationships/customXml" Target="../ink/ink3.xml"/><Relationship Id="rId5" Type="http://schemas.openxmlformats.org/officeDocument/2006/relationships/image" Target="../media/image160.png"/><Relationship Id="rId4" Type="http://schemas.openxmlformats.org/officeDocument/2006/relationships/customXml" Target="../ink/ink2.xml"/><Relationship Id="rId9" Type="http://schemas.openxmlformats.org/officeDocument/2006/relationships/image" Target="../media/image180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0.png"/><Relationship Id="rId4" Type="http://schemas.openxmlformats.org/officeDocument/2006/relationships/image" Target="../media/image6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0.png"/><Relationship Id="rId5" Type="http://schemas.openxmlformats.org/officeDocument/2006/relationships/image" Target="../media/image53.png"/><Relationship Id="rId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5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4.emf"/><Relationship Id="rId5" Type="http://schemas.openxmlformats.org/officeDocument/2006/relationships/tags" Target="../tags/tag5.xml"/><Relationship Id="rId10" Type="http://schemas.openxmlformats.org/officeDocument/2006/relationships/image" Target="../media/image13.emf"/><Relationship Id="rId4" Type="http://schemas.openxmlformats.org/officeDocument/2006/relationships/tags" Target="../tags/tag4.xml"/><Relationship Id="rId9" Type="http://schemas.openxmlformats.org/officeDocument/2006/relationships/image" Target="../media/image12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301.png"/><Relationship Id="rId18" Type="http://schemas.openxmlformats.org/officeDocument/2006/relationships/image" Target="../media/image350.png"/><Relationship Id="rId3" Type="http://schemas.openxmlformats.org/officeDocument/2006/relationships/image" Target="../media/image200.png"/><Relationship Id="rId21" Type="http://schemas.openxmlformats.org/officeDocument/2006/relationships/image" Target="../media/image38.png"/><Relationship Id="rId7" Type="http://schemas.openxmlformats.org/officeDocument/2006/relationships/image" Target="../media/image240.png"/><Relationship Id="rId12" Type="http://schemas.openxmlformats.org/officeDocument/2006/relationships/image" Target="../media/image292.png"/><Relationship Id="rId17" Type="http://schemas.openxmlformats.org/officeDocument/2006/relationships/image" Target="../media/image34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30.png"/><Relationship Id="rId20" Type="http://schemas.openxmlformats.org/officeDocument/2006/relationships/image" Target="../media/image371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0.png"/><Relationship Id="rId11" Type="http://schemas.openxmlformats.org/officeDocument/2006/relationships/image" Target="../media/image280.png"/><Relationship Id="rId24" Type="http://schemas.openxmlformats.org/officeDocument/2006/relationships/image" Target="../media/image41.png"/><Relationship Id="rId5" Type="http://schemas.openxmlformats.org/officeDocument/2006/relationships/image" Target="../media/image221.png"/><Relationship Id="rId15" Type="http://schemas.openxmlformats.org/officeDocument/2006/relationships/image" Target="../media/image320.png"/><Relationship Id="rId23" Type="http://schemas.openxmlformats.org/officeDocument/2006/relationships/image" Target="../media/image40.png"/><Relationship Id="rId10" Type="http://schemas.openxmlformats.org/officeDocument/2006/relationships/image" Target="../media/image271.png"/><Relationship Id="rId19" Type="http://schemas.openxmlformats.org/officeDocument/2006/relationships/image" Target="../media/image361.png"/><Relationship Id="rId4" Type="http://schemas.openxmlformats.org/officeDocument/2006/relationships/image" Target="../media/image211.png"/><Relationship Id="rId9" Type="http://schemas.openxmlformats.org/officeDocument/2006/relationships/image" Target="../media/image260.png"/><Relationship Id="rId14" Type="http://schemas.openxmlformats.org/officeDocument/2006/relationships/image" Target="../media/image310.png"/><Relationship Id="rId22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430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500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500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500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430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6.png"/><Relationship Id="rId3" Type="http://schemas.openxmlformats.org/officeDocument/2006/relationships/image" Target="../media/image51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5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7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9.png"/><Relationship Id="rId3" Type="http://schemas.openxmlformats.org/officeDocument/2006/relationships/image" Target="../media/image88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0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1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6.png"/><Relationship Id="rId3" Type="http://schemas.openxmlformats.org/officeDocument/2006/relationships/image" Target="../media/image85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7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89.png"/><Relationship Id="rId3" Type="http://schemas.openxmlformats.org/officeDocument/2006/relationships/image" Target="../media/image88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0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91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3.xml"/><Relationship Id="rId11" Type="http://schemas.openxmlformats.org/officeDocument/2006/relationships/image" Target="../media/image68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84.png"/><Relationship Id="rId22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7.png"/><Relationship Id="rId3" Type="http://schemas.openxmlformats.org/officeDocument/2006/relationships/image" Target="../media/image60.png"/><Relationship Id="rId21" Type="http://schemas.openxmlformats.org/officeDocument/2006/relationships/image" Target="../media/image81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5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7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4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3.png"/><Relationship Id="rId22" Type="http://schemas.openxmlformats.org/officeDocument/2006/relationships/image" Target="../media/image8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1.png"/><Relationship Id="rId2" Type="http://schemas.openxmlformats.org/officeDocument/2006/relationships/hyperlink" Target="https://www.desmos.com/calculator/gl5ljvorcy" TargetMode="Externa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hyperlink" Target="https://www.desmos.com/calculator/tbeclbo83h" TargetMode="Externa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customXml" Target="../ink/ink12.xml"/><Relationship Id="rId18" Type="http://schemas.openxmlformats.org/officeDocument/2006/relationships/image" Target="../media/image220.png"/><Relationship Id="rId3" Type="http://schemas.openxmlformats.org/officeDocument/2006/relationships/image" Target="../media/image1900.png"/><Relationship Id="rId7" Type="http://schemas.openxmlformats.org/officeDocument/2006/relationships/customXml" Target="../ink/ink8.xml"/><Relationship Id="rId12" Type="http://schemas.openxmlformats.org/officeDocument/2006/relationships/image" Target="../media/image100.png"/><Relationship Id="rId17" Type="http://schemas.openxmlformats.org/officeDocument/2006/relationships/customXml" Target="../ink/ink13.xml"/><Relationship Id="rId2" Type="http://schemas.openxmlformats.org/officeDocument/2006/relationships/customXml" Target="../ink/ink6.xml"/><Relationship Id="rId16" Type="http://schemas.openxmlformats.org/officeDocument/2006/relationships/image" Target="../media/image210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2.png"/><Relationship Id="rId11" Type="http://schemas.openxmlformats.org/officeDocument/2006/relationships/customXml" Target="../ink/ink11.xml"/><Relationship Id="rId5" Type="http://schemas.openxmlformats.org/officeDocument/2006/relationships/image" Target="../media/image800.png"/><Relationship Id="rId10" Type="http://schemas.openxmlformats.org/officeDocument/2006/relationships/image" Target="../media/image410.png"/><Relationship Id="rId19" Type="http://schemas.openxmlformats.org/officeDocument/2006/relationships/customXml" Target="../ink/ink14.xml"/><Relationship Id="rId4" Type="http://schemas.openxmlformats.org/officeDocument/2006/relationships/customXml" Target="../ink/ink7.xml"/><Relationship Id="rId9" Type="http://schemas.openxmlformats.org/officeDocument/2006/relationships/customXml" Target="../ink/ink10.xml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8.xml"/><Relationship Id="rId18" Type="http://schemas.openxmlformats.org/officeDocument/2006/relationships/image" Target="../media/image2500.png"/><Relationship Id="rId3" Type="http://schemas.openxmlformats.org/officeDocument/2006/relationships/image" Target="../media/image1900.png"/><Relationship Id="rId21" Type="http://schemas.openxmlformats.org/officeDocument/2006/relationships/customXml" Target="../ink/ink22.xml"/><Relationship Id="rId12" Type="http://schemas.openxmlformats.org/officeDocument/2006/relationships/customXml" Target="../ink/ink17.xml"/><Relationship Id="rId7" Type="http://schemas.openxmlformats.org/officeDocument/2006/relationships/image" Target="../media/image410.png"/><Relationship Id="rId17" Type="http://schemas.openxmlformats.org/officeDocument/2006/relationships/customXml" Target="../ink/ink20.xml"/><Relationship Id="rId2" Type="http://schemas.openxmlformats.org/officeDocument/2006/relationships/customXml" Target="../ink/ink15.xml"/><Relationship Id="rId16" Type="http://schemas.openxmlformats.org/officeDocument/2006/relationships/image" Target="../media/image32.png"/><Relationship Id="rId20" Type="http://schemas.openxmlformats.org/officeDocument/2006/relationships/image" Target="../media/image2600.png"/><Relationship Id="rId1" Type="http://schemas.openxmlformats.org/officeDocument/2006/relationships/slideLayout" Target="../slideLayouts/slideLayout23.xml"/><Relationship Id="rId11" Type="http://schemas.openxmlformats.org/officeDocument/2006/relationships/customXml" Target="../ink/ink16.xml"/><Relationship Id="rId24" Type="http://schemas.openxmlformats.org/officeDocument/2006/relationships/image" Target="../media/image28.png"/><Relationship Id="rId5" Type="http://schemas.openxmlformats.org/officeDocument/2006/relationships/image" Target="../media/image800.png"/><Relationship Id="rId15" Type="http://schemas.openxmlformats.org/officeDocument/2006/relationships/image" Target="../media/image2300.png"/><Relationship Id="rId23" Type="http://schemas.openxmlformats.org/officeDocument/2006/relationships/customXml" Target="../ink/ink23.xml"/><Relationship Id="rId10" Type="http://schemas.openxmlformats.org/officeDocument/2006/relationships/image" Target="../media/image31.png"/><Relationship Id="rId19" Type="http://schemas.openxmlformats.org/officeDocument/2006/relationships/customXml" Target="../ink/ink21.xml"/><Relationship Id="rId9" Type="http://schemas.openxmlformats.org/officeDocument/2006/relationships/image" Target="../media/image100.png"/><Relationship Id="rId14" Type="http://schemas.openxmlformats.org/officeDocument/2006/relationships/customXml" Target="../ink/ink19.xml"/><Relationship Id="rId22" Type="http://schemas.openxmlformats.org/officeDocument/2006/relationships/image" Target="../media/image2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00.png"/><Relationship Id="rId5" Type="http://schemas.openxmlformats.org/officeDocument/2006/relationships/customXml" Target="../ink/ink24.xml"/><Relationship Id="rId4" Type="http://schemas.openxmlformats.org/officeDocument/2006/relationships/image" Target="../media/image2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0.png"/><Relationship Id="rId5" Type="http://schemas.openxmlformats.org/officeDocument/2006/relationships/customXml" Target="../ink/ink25.xml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7.xml"/><Relationship Id="rId5" Type="http://schemas.openxmlformats.org/officeDocument/2006/relationships/image" Target="../media/image45.emf"/><Relationship Id="rId4" Type="http://schemas.openxmlformats.org/officeDocument/2006/relationships/image" Target="../media/image44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tags" Target="../tags/tag10.xml"/><Relationship Id="rId7" Type="http://schemas.openxmlformats.org/officeDocument/2006/relationships/notesSlide" Target="../notesSlides/notesSlide24.xml"/><Relationship Id="rId12" Type="http://schemas.openxmlformats.org/officeDocument/2006/relationships/image" Target="../media/image5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34.xml"/><Relationship Id="rId11" Type="http://schemas.openxmlformats.org/officeDocument/2006/relationships/image" Target="../media/image54.png"/><Relationship Id="rId5" Type="http://schemas.openxmlformats.org/officeDocument/2006/relationships/tags" Target="../tags/tag12.xml"/><Relationship Id="rId10" Type="http://schemas.openxmlformats.org/officeDocument/2006/relationships/image" Target="../media/image48.emf"/><Relationship Id="rId4" Type="http://schemas.openxmlformats.org/officeDocument/2006/relationships/tags" Target="../tags/tag11.xml"/><Relationship Id="rId9" Type="http://schemas.openxmlformats.org/officeDocument/2006/relationships/image" Target="../media/image47.e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49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8.emf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47.emf"/><Relationship Id="rId5" Type="http://schemas.openxmlformats.org/officeDocument/2006/relationships/tags" Target="../tags/tag17.xml"/><Relationship Id="rId15" Type="http://schemas.openxmlformats.org/officeDocument/2006/relationships/image" Target="../media/image51.emf"/><Relationship Id="rId10" Type="http://schemas.openxmlformats.org/officeDocument/2006/relationships/image" Target="../media/image46.emf"/><Relationship Id="rId4" Type="http://schemas.openxmlformats.org/officeDocument/2006/relationships/tags" Target="../tags/tag16.xml"/><Relationship Id="rId9" Type="http://schemas.openxmlformats.org/officeDocument/2006/relationships/notesSlide" Target="../notesSlides/notesSlide25.xml"/><Relationship Id="rId14" Type="http://schemas.openxmlformats.org/officeDocument/2006/relationships/image" Target="../media/image50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arxiv.org/pdf/2010.11929" TargetMode="External"/><Relationship Id="rId4" Type="http://schemas.openxmlformats.org/officeDocument/2006/relationships/image" Target="../media/image920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Attention &amp; Transformers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601FE-27EF-0094-AD14-89CA772CD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1CBE4478-A0A3-372B-583B-ACEB3AC5C068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C50A132-0691-7357-1558-5CF16E9C06A9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C3ACC57-AA86-9286-3515-24CE54C2364A}"/>
                </a:ext>
              </a:extLst>
            </p:cNvPr>
            <p:cNvCxnSpPr>
              <a:cxnSpLocks/>
              <a:stCxn id="34" idx="2"/>
              <a:endCxn id="38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AF77F6C-2B03-27EF-5782-4DDBF9370312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E24AE40-4FE9-878B-1DA3-10A6B96CF692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CE8C946-5EC8-EF8C-588C-3FE1D702424D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132BF5D-1B3A-6B46-B8DA-516A85B4E408}"/>
                </a:ext>
              </a:extLst>
            </p:cNvPr>
            <p:cNvCxnSpPr>
              <a:cxnSpLocks/>
              <a:stCxn id="38" idx="2"/>
              <a:endCxn id="36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4E2142-E153-8CC3-8308-043550BD3981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422E099-386D-89EE-07B6-090B8171E93F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A20E79-8345-5166-FCAC-0AF5E23F87F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1E2001B-CE5F-064B-2B29-6D401610F36F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F34FAAB-97BE-92EB-56E4-B70BF7ECF74C}"/>
                </a:ext>
              </a:extLst>
            </p:cNvPr>
            <p:cNvCxnSpPr>
              <a:cxnSpLocks/>
              <a:stCxn id="43" idx="2"/>
              <a:endCxn id="42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918CEC5-B59D-41B4-A8FE-B446333A99FE}"/>
                </a:ext>
              </a:extLst>
            </p:cNvPr>
            <p:cNvCxnSpPr>
              <a:cxnSpLocks/>
              <a:stCxn id="47" idx="1"/>
              <a:endCxn id="37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C203950-DC8D-D919-3164-715F1D4331F9}"/>
                </a:ext>
              </a:extLst>
            </p:cNvPr>
            <p:cNvCxnSpPr>
              <a:cxnSpLocks/>
              <a:stCxn id="36" idx="3"/>
              <a:endCxn id="37" idx="1"/>
            </p:cNvCxnSpPr>
            <p:nvPr/>
          </p:nvCxnSpPr>
          <p:spPr>
            <a:xfrm flipV="1">
              <a:off x="1871138" y="3245000"/>
              <a:ext cx="4690289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5AE93EA-623B-6403-73BD-A9079D731D71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2197DD6-6F6F-94F2-B1B8-34DABA582910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93C8DD9-B26E-455E-5AAE-989E61D804BB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23E99A23-B665-E43F-84E6-EBF2F19F7546}"/>
                </a:ext>
              </a:extLst>
            </p:cNvPr>
            <p:cNvCxnSpPr>
              <a:cxnSpLocks/>
              <a:stCxn id="48" idx="2"/>
              <a:endCxn id="47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158FA0-2E44-02DC-D0B8-702D1D58E82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21F48AE-BD9A-14B6-F4E7-CE544F9CA8C9}"/>
                </a:ext>
              </a:extLst>
            </p:cNvPr>
            <p:cNvCxnSpPr>
              <a:cxnSpLocks/>
              <a:stCxn id="42" idx="3"/>
              <a:endCxn id="48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D29549-0A39-71CD-4993-9D5B3189CDCA}"/>
                </a:ext>
              </a:extLst>
            </p:cNvPr>
            <p:cNvSpPr txBox="1"/>
            <p:nvPr/>
          </p:nvSpPr>
          <p:spPr>
            <a:xfrm>
              <a:off x="2218738" y="4038654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725B5C1-AC42-0F9D-2CB3-7EDD4A07B8C7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3041400" y="3359177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9E31FA4-A932-C59E-27A8-E92AB0F06024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33CD84E-18F2-13BD-2C90-846E84013D03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E344F1-356A-CF54-DEFF-AEBF282962F5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>
                  <a:ea typeface="Cambria" panose="02040503050406030204" pitchFamily="18" charset="0"/>
                </a:rPr>
                <a:t>Really Small </a:t>
              </a:r>
              <a:r>
                <a:rPr lang="en-US" sz="2400" dirty="0">
                  <a:ea typeface="Cambria" panose="02040503050406030204" pitchFamily="18" charset="0"/>
                </a:rPr>
                <a:t>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65DFBE-6155-D520-5C6B-E7CBD6863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Word Embedding 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0B33B-9517-E4E0-5991-E86FFCE62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a language model with just word embedding layers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883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D315D-3F40-DE70-9376-82660DC54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863E-1DDC-F920-8543-F98FCAE76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(Token)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26A7F-51EE-FDCC-6168-54CC9B85F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beginning and the end of LLM networks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E61656-F7EA-19AB-0A2F-E9E9759BE183}"/>
              </a:ext>
            </a:extLst>
          </p:cNvPr>
          <p:cNvGrpSpPr/>
          <p:nvPr/>
        </p:nvGrpSpPr>
        <p:grpSpPr>
          <a:xfrm>
            <a:off x="966985" y="1818314"/>
            <a:ext cx="10843489" cy="4420695"/>
            <a:chOff x="349810" y="558580"/>
            <a:chExt cx="10843489" cy="442069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E6C6C7-534A-C37C-2C3C-F35B60965D6B}"/>
                </a:ext>
              </a:extLst>
            </p:cNvPr>
            <p:cNvSpPr txBox="1"/>
            <p:nvPr/>
          </p:nvSpPr>
          <p:spPr>
            <a:xfrm>
              <a:off x="349810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Current text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025C56E-D5AF-1F5E-47F9-A5C5A90F5782}"/>
                </a:ext>
              </a:extLst>
            </p:cNvPr>
            <p:cNvCxnSpPr>
              <a:cxnSpLocks/>
              <a:stCxn id="5" idx="2"/>
              <a:endCxn id="10" idx="0"/>
            </p:cNvCxnSpPr>
            <p:nvPr/>
          </p:nvCxnSpPr>
          <p:spPr>
            <a:xfrm>
              <a:off x="1110473" y="995374"/>
              <a:ext cx="0" cy="38439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BFE13B-133F-8028-2B21-68C07B3C2A6B}"/>
                </a:ext>
              </a:extLst>
            </p:cNvPr>
            <p:cNvSpPr/>
            <p:nvPr/>
          </p:nvSpPr>
          <p:spPr>
            <a:xfrm>
              <a:off x="2563905" y="2636776"/>
              <a:ext cx="3307099" cy="121644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Many layers of 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transformer/attention blocks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B23305-3A12-B66A-238D-DF66A8B894DF}"/>
                </a:ext>
              </a:extLst>
            </p:cNvPr>
            <p:cNvSpPr/>
            <p:nvPr/>
          </p:nvSpPr>
          <p:spPr>
            <a:xfrm>
              <a:off x="349812" y="2638558"/>
              <a:ext cx="1521326" cy="1216447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ea typeface="Cambria" panose="02040503050406030204" pitchFamily="18" charset="0"/>
                </a:rPr>
                <a:t>Word Embedding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A2E65A-E52C-9AC7-5A36-889858AC2CD9}"/>
                </a:ext>
              </a:extLst>
            </p:cNvPr>
            <p:cNvSpPr/>
            <p:nvPr/>
          </p:nvSpPr>
          <p:spPr>
            <a:xfrm>
              <a:off x="6561427" y="2636776"/>
              <a:ext cx="1521326" cy="1216447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ea typeface="Cambria" panose="02040503050406030204" pitchFamily="18" charset="0"/>
                </a:rPr>
                <a:t>Output Embedding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73E195E-0E78-E5BC-9755-C3B04196548E}"/>
                </a:ext>
              </a:extLst>
            </p:cNvPr>
            <p:cNvSpPr/>
            <p:nvPr/>
          </p:nvSpPr>
          <p:spPr>
            <a:xfrm>
              <a:off x="349810" y="1379764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F417CA7-06D5-F564-2356-C652E4679D74}"/>
                </a:ext>
              </a:extLst>
            </p:cNvPr>
            <p:cNvCxnSpPr>
              <a:cxnSpLocks/>
              <a:stCxn id="10" idx="2"/>
              <a:endCxn id="8" idx="0"/>
            </p:cNvCxnSpPr>
            <p:nvPr/>
          </p:nvCxnSpPr>
          <p:spPr>
            <a:xfrm>
              <a:off x="1110473" y="1798037"/>
              <a:ext cx="2" cy="840521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tailEnd type="triangle" w="lg" len="lg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CD7A5A-2351-A70B-45AA-134D0E9D1C2B}"/>
                </a:ext>
              </a:extLst>
            </p:cNvPr>
            <p:cNvSpPr txBox="1"/>
            <p:nvPr/>
          </p:nvSpPr>
          <p:spPr>
            <a:xfrm>
              <a:off x="1110473" y="2007973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Input tokens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3B996-0862-D4C4-72BF-F83E8403BB68}"/>
                </a:ext>
              </a:extLst>
            </p:cNvPr>
            <p:cNvSpPr txBox="1"/>
            <p:nvPr/>
          </p:nvSpPr>
          <p:spPr>
            <a:xfrm>
              <a:off x="7072186" y="4055945"/>
              <a:ext cx="273791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Similarity scores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for each token 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B9B22C-B28F-D4E3-47A4-F92A82778256}"/>
                </a:ext>
              </a:extLst>
            </p:cNvPr>
            <p:cNvSpPr/>
            <p:nvPr/>
          </p:nvSpPr>
          <p:spPr>
            <a:xfrm>
              <a:off x="6561427" y="1383738"/>
              <a:ext cx="1521326" cy="41827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ea typeface="Cambria" panose="02040503050406030204" pitchFamily="18" charset="0"/>
                </a:rPr>
                <a:t>Tokenizer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DEC4CA9-DB6C-4C8B-F9F5-116C43E029C9}"/>
                </a:ext>
              </a:extLst>
            </p:cNvPr>
            <p:cNvSpPr txBox="1"/>
            <p:nvPr/>
          </p:nvSpPr>
          <p:spPr>
            <a:xfrm>
              <a:off x="6561425" y="626042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text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4438224-9AA9-D063-E99C-4FC0DA366527}"/>
                </a:ext>
              </a:extLst>
            </p:cNvPr>
            <p:cNvCxnSpPr>
              <a:cxnSpLocks/>
              <a:stCxn id="15" idx="2"/>
              <a:endCxn id="14" idx="0"/>
            </p:cNvCxnSpPr>
            <p:nvPr/>
          </p:nvCxnSpPr>
          <p:spPr>
            <a:xfrm>
              <a:off x="7322088" y="995374"/>
              <a:ext cx="2" cy="38836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6F5F107-2D8C-0C3B-CF8F-66F7D0D99D82}"/>
                </a:ext>
              </a:extLst>
            </p:cNvPr>
            <p:cNvCxnSpPr>
              <a:cxnSpLocks/>
              <a:stCxn id="20" idx="1"/>
              <a:endCxn id="9" idx="3"/>
            </p:cNvCxnSpPr>
            <p:nvPr/>
          </p:nvCxnSpPr>
          <p:spPr>
            <a:xfrm flipH="1" flipV="1">
              <a:off x="8082753" y="3245000"/>
              <a:ext cx="716783" cy="501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F1418A9-5848-68F3-61DD-4DF748361BB5}"/>
                </a:ext>
              </a:extLst>
            </p:cNvPr>
            <p:cNvCxnSpPr>
              <a:cxnSpLocks/>
              <a:stCxn id="8" idx="3"/>
              <a:endCxn id="7" idx="1"/>
            </p:cNvCxnSpPr>
            <p:nvPr/>
          </p:nvCxnSpPr>
          <p:spPr>
            <a:xfrm flipV="1">
              <a:off x="1871138" y="3245000"/>
              <a:ext cx="692767" cy="178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4BF0465-343B-70DF-8F07-E7866DE6332E}"/>
                </a:ext>
              </a:extLst>
            </p:cNvPr>
            <p:cNvCxnSpPr>
              <a:cxnSpLocks/>
              <a:stCxn id="7" idx="3"/>
              <a:endCxn id="9" idx="1"/>
            </p:cNvCxnSpPr>
            <p:nvPr/>
          </p:nvCxnSpPr>
          <p:spPr>
            <a:xfrm>
              <a:off x="5871004" y="3245000"/>
              <a:ext cx="690423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triangle" w="lg" len="lg"/>
            </a:ln>
            <a:effectLst/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45AAAD1-D7EF-7C0C-468B-6ED7635E125B}"/>
                </a:ext>
              </a:extLst>
            </p:cNvPr>
            <p:cNvSpPr/>
            <p:nvPr/>
          </p:nvSpPr>
          <p:spPr>
            <a:xfrm>
              <a:off x="8799536" y="3040878"/>
              <a:ext cx="1521326" cy="418273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  <a:ea typeface="Cambria" panose="02040503050406030204" pitchFamily="18" charset="0"/>
                </a:rPr>
                <a:t>Softmax</a:t>
              </a:r>
              <a:endParaRPr lang="en-US" dirty="0">
                <a:solidFill>
                  <a:schemeClr val="tx1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29F636-3A86-1F93-A69B-746492E957E8}"/>
                </a:ext>
              </a:extLst>
            </p:cNvPr>
            <p:cNvSpPr/>
            <p:nvPr/>
          </p:nvSpPr>
          <p:spPr>
            <a:xfrm>
              <a:off x="8799536" y="1383738"/>
              <a:ext cx="1521326" cy="4182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a typeface="Cambria" panose="02040503050406030204" pitchFamily="18" charset="0"/>
                </a:rPr>
                <a:t>Sampling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CA3A65-DBFC-A9FD-4680-379A182C4578}"/>
                </a:ext>
              </a:extLst>
            </p:cNvPr>
            <p:cNvSpPr txBox="1"/>
            <p:nvPr/>
          </p:nvSpPr>
          <p:spPr>
            <a:xfrm>
              <a:off x="9448425" y="2004733"/>
              <a:ext cx="174487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ea typeface="Cambria" panose="02040503050406030204" pitchFamily="18" charset="0"/>
                </a:rPr>
                <a:t>Probabilty</a:t>
              </a:r>
              <a:endParaRPr lang="en-US" dirty="0">
                <a:ea typeface="Cambria" panose="02040503050406030204" pitchFamily="18" charset="0"/>
              </a:endParaRP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of each token</a:t>
              </a:r>
            </a:p>
            <a:p>
              <a:pPr algn="ctr"/>
              <a:r>
                <a:rPr lang="en-US" i="1" dirty="0">
                  <a:solidFill>
                    <a:schemeClr val="bg1">
                      <a:lumMod val="50000"/>
                    </a:schemeClr>
                  </a:solidFill>
                  <a:ea typeface="Cambria" panose="02040503050406030204" pitchFamily="18" charset="0"/>
                </a:rPr>
                <a:t>in vocab 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10F8C3B-954C-630F-3BBC-A60C4AD5747A}"/>
                </a:ext>
              </a:extLst>
            </p:cNvPr>
            <p:cNvCxnSpPr>
              <a:cxnSpLocks/>
              <a:stCxn id="21" idx="2"/>
              <a:endCxn id="20" idx="0"/>
            </p:cNvCxnSpPr>
            <p:nvPr/>
          </p:nvCxnSpPr>
          <p:spPr>
            <a:xfrm>
              <a:off x="9560199" y="1802011"/>
              <a:ext cx="0" cy="12388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74EC5-6C74-7F3C-DEAB-148865B2985E}"/>
                </a:ext>
              </a:extLst>
            </p:cNvPr>
            <p:cNvSpPr txBox="1"/>
            <p:nvPr/>
          </p:nvSpPr>
          <p:spPr>
            <a:xfrm>
              <a:off x="7724485" y="1943574"/>
              <a:ext cx="15213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Next token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CE642AB-8F51-D68F-6A4B-704102476121}"/>
                </a:ext>
              </a:extLst>
            </p:cNvPr>
            <p:cNvCxnSpPr>
              <a:cxnSpLocks/>
              <a:stCxn id="14" idx="3"/>
              <a:endCxn id="21" idx="1"/>
            </p:cNvCxnSpPr>
            <p:nvPr/>
          </p:nvCxnSpPr>
          <p:spPr>
            <a:xfrm>
              <a:off x="8082753" y="1592875"/>
              <a:ext cx="716783" cy="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triangle" w="lg" len="lg"/>
              <a:tailEnd type="none" w="lg" len="lg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812005-297A-CDBA-788A-E5DAD9A00BA7}"/>
                </a:ext>
              </a:extLst>
            </p:cNvPr>
            <p:cNvSpPr txBox="1"/>
            <p:nvPr/>
          </p:nvSpPr>
          <p:spPr>
            <a:xfrm>
              <a:off x="134964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EA19AAF-D921-7C95-EA69-BAB232073026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17230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C729673-6009-9604-E74C-5B5F66D86F69}"/>
                </a:ext>
              </a:extLst>
            </p:cNvPr>
            <p:cNvSpPr txBox="1"/>
            <p:nvPr/>
          </p:nvSpPr>
          <p:spPr>
            <a:xfrm>
              <a:off x="5373272" y="4043439"/>
              <a:ext cx="164532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ea typeface="Cambria" panose="02040503050406030204" pitchFamily="18" charset="0"/>
                </a:rPr>
                <a:t>Embedded vector representation</a:t>
              </a:r>
              <a:endParaRPr lang="en-US" i="1" dirty="0">
                <a:solidFill>
                  <a:schemeClr val="bg1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F48E5F1-7521-342C-721B-5EF77629F5B7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6195934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AEE463B-710B-7B30-AF76-6A0AA0DFDC98}"/>
                </a:ext>
              </a:extLst>
            </p:cNvPr>
            <p:cNvCxnSpPr>
              <a:cxnSpLocks/>
            </p:cNvCxnSpPr>
            <p:nvPr/>
          </p:nvCxnSpPr>
          <p:spPr>
            <a:xfrm>
              <a:off x="8417242" y="3363962"/>
              <a:ext cx="1" cy="679477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2B6830A-EF61-7C01-9DDF-CEFAD232D66A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8485148" y="1682573"/>
              <a:ext cx="0" cy="26100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ysDash"/>
              <a:tailEnd type="none" w="lg" len="lg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B276-BE1D-0514-A0BA-14303A0DCB2A}"/>
                </a:ext>
              </a:extLst>
            </p:cNvPr>
            <p:cNvSpPr txBox="1"/>
            <p:nvPr/>
          </p:nvSpPr>
          <p:spPr>
            <a:xfrm>
              <a:off x="3199597" y="558580"/>
              <a:ext cx="218249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Large Language Model</a:t>
              </a:r>
            </a:p>
            <a:p>
              <a:pPr algn="ctr"/>
              <a:r>
                <a:rPr lang="en-US" sz="2400" dirty="0">
                  <a:ea typeface="Cambria" panose="02040503050406030204" pitchFamily="18" charset="0"/>
                </a:rPr>
                <a:t> </a:t>
              </a:r>
              <a:r>
                <a:rPr lang="en-US" dirty="0" err="1">
                  <a:ea typeface="Cambria" panose="02040503050406030204" pitchFamily="18" charset="0"/>
                </a:rPr>
                <a:t>e.g</a:t>
              </a:r>
              <a:r>
                <a:rPr lang="en-US" dirty="0">
                  <a:ea typeface="Cambria" panose="02040503050406030204" pitchFamily="18" charset="0"/>
                </a:rPr>
                <a:t> GPT, Llama, </a:t>
              </a:r>
              <a:r>
                <a:rPr lang="en-US" dirty="0" err="1">
                  <a:ea typeface="Cambria" panose="02040503050406030204" pitchFamily="18" charset="0"/>
                </a:rPr>
                <a:t>etc</a:t>
              </a:r>
              <a:r>
                <a:rPr lang="en-US" dirty="0">
                  <a:ea typeface="Cambria" panose="02040503050406030204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8938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E0F6-B711-E374-FAE6-99485782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83-F532-97C0-6075-0C75A034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A339-B88C-65E2-221A-49950E709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4451343" cy="48754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Last time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Word Embeddings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Today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Increasing the </a:t>
            </a:r>
            <a:r>
              <a:rPr lang="en-US" dirty="0" err="1">
                <a:solidFill>
                  <a:schemeClr val="tx1"/>
                </a:solidFill>
              </a:rPr>
              <a:t>conext</a:t>
            </a:r>
            <a:r>
              <a:rPr lang="en-US" dirty="0">
                <a:solidFill>
                  <a:schemeClr val="tx1"/>
                </a:solidFill>
              </a:rPr>
              <a:t> size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Positional Encoding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Attention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Building GPT2!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Multiheaded attention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Transformers</a:t>
            </a:r>
          </a:p>
          <a:p>
            <a:pPr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B8C82-CDD8-6574-7528-7430A4F8B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569" y="367131"/>
            <a:ext cx="4540483" cy="392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97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2707-BF67-3746-2EBE-30CF2EC5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size &gt;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30E2D-B19C-9A02-BA2C-48FED3AD8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4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C159E-4F3C-594E-A7C6-70D2C182E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CD25-48A9-AC2F-DB3F-3F5834605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DBF80-8E2B-C024-C9AD-E6C27AF12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Increasing context size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Uniform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Position encoding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Attention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Weighted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Query Keys Values 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Expressive power of linear transforms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Building GPT2!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4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FD81054-33E3-F0D7-C76E-BDC021F2F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3C0134B9-09B9-8BE5-B73D-023BEA7AD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617110" y="2219433"/>
            <a:ext cx="4896465" cy="438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3B196C-9394-361E-2467-B359376B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from Word Embeddings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662AB8-FFA2-265F-6871-0DCDD4D086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Suppose we have a trained set of embedded vectors and we want to generate a the </a:t>
                </a:r>
                <a:r>
                  <a:rPr lang="en-US" dirty="0">
                    <a:solidFill>
                      <a:srgbClr val="7030A0"/>
                    </a:solidFill>
                  </a:rPr>
                  <a:t>next</a:t>
                </a:r>
                <a:r>
                  <a:rPr lang="en-US" dirty="0">
                    <a:solidFill>
                      <a:schemeClr val="tx1"/>
                    </a:solidFill>
                  </a:rPr>
                  <a:t> token after the </a:t>
                </a:r>
                <a:r>
                  <a:rPr lang="en-US" dirty="0">
                    <a:solidFill>
                      <a:srgbClr val="0070C0"/>
                    </a:solidFill>
                  </a:rPr>
                  <a:t>previous </a:t>
                </a:r>
                <a:r>
                  <a:rPr lang="en-US" dirty="0">
                    <a:solidFill>
                      <a:schemeClr val="tx1"/>
                    </a:solidFill>
                  </a:rPr>
                  <a:t>token</a:t>
                </a:r>
                <a:r>
                  <a:rPr lang="en-US" dirty="0">
                    <a:solidFill>
                      <a:srgbClr val="0070C0"/>
                    </a:solidFill>
                  </a:rPr>
                  <a:t> 'the'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662AB8-FFA2-265F-6871-0DCDD4D08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000804" cy="450151"/>
              </a:xfrm>
              <a:blipFill>
                <a:blip r:embed="rId3"/>
                <a:stretch>
                  <a:fillRect l="-1053" b="-390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39EA28-59D2-2010-E85C-84D405E1CA99}"/>
                  </a:ext>
                </a:extLst>
              </p:cNvPr>
              <p:cNvSpPr txBox="1"/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Which token should be our next token?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Lookup the index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/>
                  <a:t> for the vocab token 'the'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Access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800" dirty="0" err="1"/>
                  <a:t>-th</a:t>
                </a:r>
                <a:r>
                  <a:rPr lang="en-US" sz="2800" dirty="0"/>
                  <a:t> row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7CE054-ECE1-BADC-5995-529E61B9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3476740"/>
                <a:ext cx="4600005" cy="2246769"/>
              </a:xfrm>
              <a:prstGeom prst="rect">
                <a:avLst/>
              </a:prstGeom>
              <a:blipFill>
                <a:blip r:embed="rId4"/>
                <a:stretch>
                  <a:fillRect l="-2785" t="-2439" r="-928" b="-7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BD8D9B1-B154-54BF-4213-09D8C1757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050" y="4298053"/>
            <a:ext cx="2504152" cy="232454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65781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5D276-F234-A5E4-8D27-D7281D3A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A1A78-D24F-4252-40C0-E25BD41C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Increasing Context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BC8198C-0A33-1869-2CD9-8E7937B025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</p:spPr>
            <p:txBody>
              <a:bodyPr/>
              <a:lstStyle/>
              <a:p>
                <a:r>
                  <a:rPr lang="en-US" dirty="0"/>
                  <a:t>What if we want to have more input tokens?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: previous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: next</a:t>
                </a:r>
                <a:r>
                  <a:rPr lang="en-US" dirty="0">
                    <a:solidFill>
                      <a:schemeClr val="tx1"/>
                    </a:solidFill>
                  </a:rPr>
                  <a:t> tokens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BC8198C-0A33-1869-2CD9-8E7937B025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  <a:blipFill>
                <a:blip r:embed="rId2"/>
                <a:stretch>
                  <a:fillRect l="-1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7A8344EE-9F8E-9B17-362B-0EFF526D1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0" t="20165" r="7229" b="8754"/>
          <a:stretch/>
        </p:blipFill>
        <p:spPr>
          <a:xfrm>
            <a:off x="6617110" y="2219433"/>
            <a:ext cx="4896465" cy="438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CB25E9-6B3B-12AB-4C5F-D657642B7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25" y="2965089"/>
            <a:ext cx="2504152" cy="232454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965578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Increasing Context Size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if we want to have more input tokens?</a:t>
            </a:r>
          </a:p>
          <a:p>
            <a:r>
              <a:rPr lang="en-US" dirty="0">
                <a:solidFill>
                  <a:schemeClr val="tx1"/>
                </a:solidFill>
              </a:rPr>
              <a:t>V: for context</a:t>
            </a:r>
          </a:p>
          <a:p>
            <a:r>
              <a:rPr lang="en-US" dirty="0">
                <a:solidFill>
                  <a:schemeClr val="tx1"/>
                </a:solidFill>
              </a:rPr>
              <a:t>U: for next token</a:t>
            </a:r>
          </a:p>
        </p:txBody>
      </p:sp>
      <p:pic>
        <p:nvPicPr>
          <p:cNvPr id="3" name="Picture 2" descr="A graph of a function&#10;&#10;AI-generated content may be incorrect.">
            <a:extLst>
              <a:ext uri="{FF2B5EF4-FFF2-40B4-BE49-F238E27FC236}">
                <a16:creationId xmlns:a16="http://schemas.microsoft.com/office/drawing/2014/main" id="{F711DC22-F41C-5B50-6FA0-984E7A31B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862916" y="2219433"/>
            <a:ext cx="4650659" cy="438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2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Increasing Context Size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if we want to have more input tokens?</a:t>
            </a:r>
          </a:p>
          <a:p>
            <a:r>
              <a:rPr lang="en-US" dirty="0">
                <a:solidFill>
                  <a:schemeClr val="tx1"/>
                </a:solidFill>
              </a:rPr>
              <a:t>Uniform average over T input context tokens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6F3B4-DCC3-DE6E-B8A7-77A646E2BB02}"/>
              </a:ext>
            </a:extLst>
          </p:cNvPr>
          <p:cNvSpPr/>
          <p:nvPr/>
        </p:nvSpPr>
        <p:spPr>
          <a:xfrm>
            <a:off x="526688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15EE0-E20C-5A23-4F11-5F2E151BDEE1}"/>
              </a:ext>
            </a:extLst>
          </p:cNvPr>
          <p:cNvSpPr/>
          <p:nvPr/>
        </p:nvSpPr>
        <p:spPr>
          <a:xfrm>
            <a:off x="1758314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D0CF90-8D27-3CD7-300D-807D60281F7C}"/>
              </a:ext>
            </a:extLst>
          </p:cNvPr>
          <p:cNvSpPr/>
          <p:nvPr/>
        </p:nvSpPr>
        <p:spPr>
          <a:xfrm>
            <a:off x="3021264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1CE986-5800-3E15-EE4D-BB6E21C55D24}"/>
              </a:ext>
            </a:extLst>
          </p:cNvPr>
          <p:cNvSpPr/>
          <p:nvPr/>
        </p:nvSpPr>
        <p:spPr>
          <a:xfrm>
            <a:off x="4252890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85690A-C1C6-E5DB-B171-D47DA2C37F0A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C578C-9CB8-5D27-F33A-0B74E0F59E60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0A7319-87A2-841C-7B63-75141B35660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7CF283-B306-1E01-15A2-A1A65EA10DAE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A5780E-842E-19A0-051C-460C020C652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9FEF4-0C5C-ED78-6C52-B7564C17A74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272A9D-CDFB-2409-778E-018EBA6ACF84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CBEA39-7552-901D-9EBC-3A771999A1B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4D1144-08EE-945B-737A-C9127FC0590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CA34D-047C-1301-F129-3D2BCA6C3CF2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864933-F354-B7FB-7DBF-1912AE81735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551EA5-78D9-2341-0900-09AB935CA08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3C5A57-1F14-0398-8181-84CCCFF70AA1}"/>
              </a:ext>
            </a:extLst>
          </p:cNvPr>
          <p:cNvGrpSpPr/>
          <p:nvPr/>
        </p:nvGrpSpPr>
        <p:grpSpPr>
          <a:xfrm>
            <a:off x="4484407" y="3255544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1A91FCC-12EC-9AA1-BBA6-27F07772D9B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4C2071-9254-7FEC-3D83-651C30F36BC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B24ACD-0996-C795-3979-8E696B40A3D1}"/>
              </a:ext>
            </a:extLst>
          </p:cNvPr>
          <p:cNvCxnSpPr>
            <a:cxnSpLocks/>
            <a:stCxn id="10" idx="0"/>
            <a:endCxn id="21" idx="2"/>
          </p:cNvCxnSpPr>
          <p:nvPr/>
        </p:nvCxnSpPr>
        <p:spPr>
          <a:xfrm flipV="1">
            <a:off x="1084825" y="3498217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E5DCE0A-1621-E107-BC27-E5552600414A}"/>
              </a:ext>
            </a:extLst>
          </p:cNvPr>
          <p:cNvCxnSpPr>
            <a:cxnSpLocks/>
            <a:stCxn id="13" idx="0"/>
            <a:endCxn id="21" idx="2"/>
          </p:cNvCxnSpPr>
          <p:nvPr/>
        </p:nvCxnSpPr>
        <p:spPr>
          <a:xfrm flipV="1">
            <a:off x="2320578" y="3498217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BF4A99-7205-0B8E-1F47-46EC7343BE25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3549225" y="3498217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2261E9-7AAB-870C-7739-7DCAC60CBABF}"/>
              </a:ext>
            </a:extLst>
          </p:cNvPr>
          <p:cNvCxnSpPr>
            <a:cxnSpLocks/>
            <a:stCxn id="19" idx="0"/>
            <a:endCxn id="21" idx="2"/>
          </p:cNvCxnSpPr>
          <p:nvPr/>
        </p:nvCxnSpPr>
        <p:spPr>
          <a:xfrm flipH="1" flipV="1">
            <a:off x="4600161" y="3498217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2A46717-91F4-AD79-38CA-C49953C729FC}"/>
              </a:ext>
            </a:extLst>
          </p:cNvPr>
          <p:cNvSpPr txBox="1"/>
          <p:nvPr/>
        </p:nvSpPr>
        <p:spPr>
          <a:xfrm>
            <a:off x="469168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the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22DDFE-B0A5-E8A0-C8FD-4D538950CD70}"/>
              </a:ext>
            </a:extLst>
          </p:cNvPr>
          <p:cNvSpPr txBox="1"/>
          <p:nvPr/>
        </p:nvSpPr>
        <p:spPr>
          <a:xfrm>
            <a:off x="1704921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dog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EA0381-74D3-A169-E851-1417AD59527A}"/>
              </a:ext>
            </a:extLst>
          </p:cNvPr>
          <p:cNvSpPr txBox="1"/>
          <p:nvPr/>
        </p:nvSpPr>
        <p:spPr>
          <a:xfrm>
            <a:off x="2933568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ate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5013A8-B42C-0870-441B-9F249B5803CB}"/>
              </a:ext>
            </a:extLst>
          </p:cNvPr>
          <p:cNvSpPr txBox="1"/>
          <p:nvPr/>
        </p:nvSpPr>
        <p:spPr>
          <a:xfrm>
            <a:off x="4169320" y="6317915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the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B06D2B-43C5-8177-FCB3-FFA46C9AD665}"/>
              </a:ext>
            </a:extLst>
          </p:cNvPr>
          <p:cNvSpPr txBox="1"/>
          <p:nvPr/>
        </p:nvSpPr>
        <p:spPr>
          <a:xfrm>
            <a:off x="4072724" y="2763088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D31A10E-AE39-795F-6F1F-A17CC8E81287}"/>
                  </a:ext>
                </a:extLst>
              </p:cNvPr>
              <p:cNvSpPr txBox="1"/>
              <p:nvPr/>
            </p:nvSpPr>
            <p:spPr>
              <a:xfrm>
                <a:off x="300849" y="2901080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800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sz="28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lang="en-US" sz="28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b="0" i="1" dirty="0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lang="en-US" sz="2800" b="1" i="0" dirty="0" smtClean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e>
                            <m:sub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D31A10E-AE39-795F-6F1F-A17CC8E81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49" y="2901080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 descr="A graph of a function&#10;&#10;AI-generated content may be incorrect.">
            <a:extLst>
              <a:ext uri="{FF2B5EF4-FFF2-40B4-BE49-F238E27FC236}">
                <a16:creationId xmlns:a16="http://schemas.microsoft.com/office/drawing/2014/main" id="{57FF7AEC-5774-1C74-8D1A-F79A76F9B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6341806" y="2239097"/>
            <a:ext cx="4650659" cy="438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73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graph of a function&#10;&#10;AI-generated content may be incorrect.">
            <a:extLst>
              <a:ext uri="{FF2B5EF4-FFF2-40B4-BE49-F238E27FC236}">
                <a16:creationId xmlns:a16="http://schemas.microsoft.com/office/drawing/2014/main" id="{D86EDC65-FC24-CD98-A315-9E8EC7219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20917" r="8230" b="9851"/>
          <a:stretch/>
        </p:blipFill>
        <p:spPr>
          <a:xfrm>
            <a:off x="2085974" y="2812025"/>
            <a:ext cx="4042812" cy="38105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Position Encoding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about position within the input context??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6F3B4-DCC3-DE6E-B8A7-77A646E2BB02}"/>
              </a:ext>
            </a:extLst>
          </p:cNvPr>
          <p:cNvSpPr/>
          <p:nvPr/>
        </p:nvSpPr>
        <p:spPr>
          <a:xfrm>
            <a:off x="6997464" y="269105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15EE0-E20C-5A23-4F11-5F2E151BDEE1}"/>
              </a:ext>
            </a:extLst>
          </p:cNvPr>
          <p:cNvSpPr/>
          <p:nvPr/>
        </p:nvSpPr>
        <p:spPr>
          <a:xfrm>
            <a:off x="8229090" y="269105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D0CF90-8D27-3CD7-300D-807D60281F7C}"/>
              </a:ext>
            </a:extLst>
          </p:cNvPr>
          <p:cNvSpPr/>
          <p:nvPr/>
        </p:nvSpPr>
        <p:spPr>
          <a:xfrm>
            <a:off x="9492040" y="2696621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1CE986-5800-3E15-EE4D-BB6E21C55D24}"/>
              </a:ext>
            </a:extLst>
          </p:cNvPr>
          <p:cNvSpPr/>
          <p:nvPr/>
        </p:nvSpPr>
        <p:spPr>
          <a:xfrm>
            <a:off x="10723666" y="2696621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85690A-C1C6-E5DB-B171-D47DA2C37F0A}"/>
              </a:ext>
            </a:extLst>
          </p:cNvPr>
          <p:cNvGrpSpPr/>
          <p:nvPr/>
        </p:nvGrpSpPr>
        <p:grpSpPr>
          <a:xfrm>
            <a:off x="7208332" y="324262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7C578C-9CB8-5D27-F33A-0B74E0F59E60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0A7319-87A2-841C-7B63-75141B35660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7CF283-B306-1E01-15A2-A1A65EA10DAE}"/>
              </a:ext>
            </a:extLst>
          </p:cNvPr>
          <p:cNvGrpSpPr/>
          <p:nvPr/>
        </p:nvGrpSpPr>
        <p:grpSpPr>
          <a:xfrm>
            <a:off x="8444085" y="323163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A5780E-842E-19A0-051C-460C020C652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9FEF4-0C5C-ED78-6C52-B7564C17A74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272A9D-CDFB-2409-778E-018EBA6ACF84}"/>
              </a:ext>
            </a:extLst>
          </p:cNvPr>
          <p:cNvGrpSpPr/>
          <p:nvPr/>
        </p:nvGrpSpPr>
        <p:grpSpPr>
          <a:xfrm>
            <a:off x="9672732" y="323195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CBEA39-7552-901D-9EBC-3A771999A1B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4D1144-08EE-945B-737A-C9127FC0590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CA34D-047C-1301-F129-3D2BCA6C3CF2}"/>
              </a:ext>
            </a:extLst>
          </p:cNvPr>
          <p:cNvGrpSpPr/>
          <p:nvPr/>
        </p:nvGrpSpPr>
        <p:grpSpPr>
          <a:xfrm>
            <a:off x="10908484" y="322096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A864933-F354-B7FB-7DBF-1912AE81735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551EA5-78D9-2341-0900-09AB935CA08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3C5A57-1F14-0398-8181-84CCCFF70AA1}"/>
              </a:ext>
            </a:extLst>
          </p:cNvPr>
          <p:cNvGrpSpPr/>
          <p:nvPr/>
        </p:nvGrpSpPr>
        <p:grpSpPr>
          <a:xfrm>
            <a:off x="10955183" y="542242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1A91FCC-12EC-9AA1-BBA6-27F07772D9B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4C2071-9254-7FEC-3D83-651C30F36BC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B24ACD-0996-C795-3979-8E696B40A3D1}"/>
              </a:ext>
            </a:extLst>
          </p:cNvPr>
          <p:cNvCxnSpPr>
            <a:cxnSpLocks/>
            <a:stCxn id="10" idx="0"/>
            <a:endCxn id="21" idx="2"/>
          </p:cNvCxnSpPr>
          <p:nvPr/>
        </p:nvCxnSpPr>
        <p:spPr>
          <a:xfrm flipV="1">
            <a:off x="7555601" y="784915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E5DCE0A-1621-E107-BC27-E5552600414A}"/>
              </a:ext>
            </a:extLst>
          </p:cNvPr>
          <p:cNvCxnSpPr>
            <a:cxnSpLocks/>
            <a:stCxn id="13" idx="0"/>
            <a:endCxn id="21" idx="2"/>
          </p:cNvCxnSpPr>
          <p:nvPr/>
        </p:nvCxnSpPr>
        <p:spPr>
          <a:xfrm flipV="1">
            <a:off x="8791354" y="784915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BF4A99-7205-0B8E-1F47-46EC7343BE25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V="1">
            <a:off x="10020001" y="784915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2261E9-7AAB-870C-7739-7DCAC60CBABF}"/>
              </a:ext>
            </a:extLst>
          </p:cNvPr>
          <p:cNvCxnSpPr>
            <a:cxnSpLocks/>
            <a:stCxn id="19" idx="0"/>
            <a:endCxn id="21" idx="2"/>
          </p:cNvCxnSpPr>
          <p:nvPr/>
        </p:nvCxnSpPr>
        <p:spPr>
          <a:xfrm flipH="1" flipV="1">
            <a:off x="11070937" y="784915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2A46717-91F4-AD79-38CA-C49953C729FC}"/>
              </a:ext>
            </a:extLst>
          </p:cNvPr>
          <p:cNvSpPr txBox="1"/>
          <p:nvPr/>
        </p:nvSpPr>
        <p:spPr>
          <a:xfrm>
            <a:off x="6939944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t</a:t>
            </a:r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he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22DDFE-B0A5-E8A0-C8FD-4D538950CD70}"/>
              </a:ext>
            </a:extLst>
          </p:cNvPr>
          <p:cNvSpPr txBox="1"/>
          <p:nvPr/>
        </p:nvSpPr>
        <p:spPr>
          <a:xfrm>
            <a:off x="8175697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nsolas" panose="020B0609020204030204" pitchFamily="49" charset="0"/>
              </a:rPr>
              <a:t>dog</a:t>
            </a: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EA0381-74D3-A169-E851-1417AD59527A}"/>
              </a:ext>
            </a:extLst>
          </p:cNvPr>
          <p:cNvSpPr txBox="1"/>
          <p:nvPr/>
        </p:nvSpPr>
        <p:spPr>
          <a:xfrm>
            <a:off x="9404344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ate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5013A8-B42C-0870-441B-9F249B5803CB}"/>
              </a:ext>
            </a:extLst>
          </p:cNvPr>
          <p:cNvSpPr txBox="1"/>
          <p:nvPr/>
        </p:nvSpPr>
        <p:spPr>
          <a:xfrm>
            <a:off x="10640096" y="3604613"/>
            <a:ext cx="99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the</a:t>
            </a:r>
          </a:p>
        </p:txBody>
      </p:sp>
    </p:spTree>
    <p:extLst>
      <p:ext uri="{BB962C8B-B14F-4D97-AF65-F5344CB8AC3E}">
        <p14:creationId xmlns:p14="http://schemas.microsoft.com/office/powerpoint/2010/main" val="2846115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074FA-6584-E62D-97E7-B1152E383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84B12-DEDE-0575-F447-93DC0E496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Positional Encoding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C98BE19-F681-FBA0-E210-FF5DD0ED1C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3027380"/>
              </a:xfrm>
            </p:spPr>
            <p:txBody>
              <a:bodyPr/>
              <a:lstStyle/>
              <a:p>
                <a:r>
                  <a:rPr lang="en-US" dirty="0"/>
                  <a:t>2D example of positional encoding being added to token </a:t>
                </a:r>
              </a:p>
              <a:p>
                <a:r>
                  <a:rPr lang="en-US" dirty="0">
                    <a:hlinkClick r:id="rId2"/>
                  </a:rPr>
                  <a:t>https://www.desmos.com/calculator/8e1fafb2fe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dirty="0">
                    <a:solidFill>
                      <a:schemeClr val="accent2"/>
                    </a:solidFill>
                  </a:rPr>
                  <a:t>		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𝑝𝑜𝑠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𝑝𝑜𝑠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__ __</m:t>
                        </m:r>
                      </m:sub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__</m:t>
                        </m:r>
                      </m:sub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__</m:t>
                        </m:r>
                        <m:r>
                          <a:rPr lang="en-US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__</m:t>
                        </m:r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𝑐𝑎𝑡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⁡(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3C98BE19-F681-FBA0-E210-FF5DD0ED1C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3027380"/>
              </a:xfrm>
              <a:blipFill>
                <a:blip r:embed="rId3"/>
                <a:stretch>
                  <a:fillRect l="-1172" b="-82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204F3B57-8C8C-8B5A-E6A7-592674824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3"/>
          <a:stretch>
            <a:fillRect/>
          </a:stretch>
        </p:blipFill>
        <p:spPr>
          <a:xfrm>
            <a:off x="6260623" y="2318583"/>
            <a:ext cx="5491349" cy="430759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0572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08B40-A8A2-EF09-4E7A-10ECEDAE3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126AE-D384-142D-8A14-D72D77827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Positional Encoding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09390CA-27B4-9B78-2488-1F04BE07EB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</p:spPr>
            <p:txBody>
              <a:bodyPr/>
              <a:lstStyle/>
              <a:p>
                <a:r>
                  <a:rPr lang="en-US" dirty="0"/>
                  <a:t>What about position within the input context??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Position Encoding Desmos Demo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Transformers have no built-in notion of position. We add</a:t>
                </a:r>
              </a:p>
              <a:p>
                <a:r>
                  <a:rPr lang="en-US" b="1" dirty="0"/>
                  <a:t>sinusoidal positional encodings</a:t>
                </a:r>
                <a:r>
                  <a:rPr lang="en-US" dirty="0"/>
                  <a:t> from Vaswani et al. 2017</a:t>
                </a:r>
              </a:p>
              <a:p>
                <a:r>
                  <a:rPr lang="en-US" dirty="0"/>
                  <a:t>so each position gets a unique pattern of sines and cosines: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US" i="1" dirty="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𝑝𝑜𝑠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/ </m:t>
                          </m:r>
                          <m:sSup>
                            <m:sSup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10000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𝑚𝑜𝑑𝑒𝑙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𝑝𝑜𝑠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 / 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10000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𝑚𝑜𝑑𝑒𝑙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09390CA-27B4-9B78-2488-1F04BE07EB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  <a:blipFill>
                <a:blip r:embed="rId2"/>
                <a:stretch>
                  <a:fillRect l="-1172" b="-138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0394886-BE29-18C6-6427-13CC97930FB2}"/>
                  </a:ext>
                </a:extLst>
              </p14:cNvPr>
              <p14:cNvContentPartPr/>
              <p14:nvPr/>
            </p14:nvContentPartPr>
            <p14:xfrm>
              <a:off x="3186360" y="229680"/>
              <a:ext cx="8992800" cy="6426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0394886-BE29-18C6-6427-13CC97930F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7000" y="220320"/>
                <a:ext cx="9011520" cy="644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0311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DF556-0A9B-E1F0-FE37-477A31DC6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080CA361-29FE-578F-F347-91C0D12AB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769" y="1864113"/>
            <a:ext cx="5578108" cy="46998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4103A3-489F-4951-A858-6E687607F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Rotary Position Encoding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A86E99-96C2-4B9F-4056-BF178C1EB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What about position within the input context??</a:t>
            </a:r>
          </a:p>
          <a:p>
            <a:r>
              <a:rPr lang="en-US" dirty="0">
                <a:solidFill>
                  <a:schemeClr val="tx1"/>
                </a:solidFill>
              </a:rPr>
              <a:t>Rotary Position Encoding (</a:t>
            </a:r>
            <a:r>
              <a:rPr lang="en-US" dirty="0" err="1">
                <a:solidFill>
                  <a:schemeClr val="tx1"/>
                </a:solidFill>
              </a:rPr>
              <a:t>RoPE</a:t>
            </a:r>
            <a:r>
              <a:rPr lang="en-US" dirty="0">
                <a:solidFill>
                  <a:schemeClr val="tx1"/>
                </a:solidFill>
              </a:rPr>
              <a:t>) Desmos Demo</a:t>
            </a:r>
          </a:p>
          <a:p>
            <a:r>
              <a:rPr lang="en-US" dirty="0">
                <a:solidFill>
                  <a:schemeClr val="tx1"/>
                </a:solidFill>
                <a:hlinkClick r:id="rId3"/>
              </a:rPr>
              <a:t>https://www.desmos.com/calculator/88combmfxv</a:t>
            </a: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00E40E28-031E-BF0D-EE68-EB9A85F604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7" y="3152717"/>
                <a:ext cx="5816506" cy="341126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2D version: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sz="2400" dirty="0">
                    <a:solidFill>
                      <a:schemeClr val="tx1"/>
                    </a:solidFill>
                  </a:rPr>
                  <a:t>Given a fixed base rotation angle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an embedded vector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at integer position,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𝑝𝑜𝑠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will be rotated by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𝑝𝑜𝑠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4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Rotate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  <m:brk m:alnAt="7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os</m:t>
                                  </m:r>
                                </m:fName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  <m:mr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mr>
                        </m:m>
                      </m:e>
                    </m:d>
                    <m:r>
                      <a:rPr lang="en-US" sz="2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4" name="Content Placeholder 2">
                <a:extLst>
                  <a:ext uri="{FF2B5EF4-FFF2-40B4-BE49-F238E27FC236}">
                    <a16:creationId xmlns:a16="http://schemas.microsoft.com/office/drawing/2014/main" id="{6FAC9F32-1D6A-3FD2-D07F-9BA7736FA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7" y="3152717"/>
                <a:ext cx="5816506" cy="3411267"/>
              </a:xfrm>
              <a:prstGeom prst="rect">
                <a:avLst/>
              </a:prstGeom>
              <a:blipFill>
                <a:blip r:embed="rId4"/>
                <a:stretch>
                  <a:fillRect l="-2201" t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4624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6919-45C9-7A17-E2EC-03338922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9B549-8026-0410-09F7-7959C6ACF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50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We can do better than uniform combination of input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28AB19-2225-80A9-2F72-CF3F89BD396C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99D6959-CAB8-5CD7-CD20-5854818CAB8F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6E2656-7CF7-9884-4DC0-7FDB92EA3E54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A63477-A82A-C484-0037-B62EE04651B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753FE2-7D69-3447-F0F6-FE030C34896B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A6B8C0E-420B-611D-9A67-B7F47E8B197C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E7DBE5A-35A2-0B3B-BB74-6CF6E6289D04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42FE92A-7AA8-B9A5-D266-74285239A669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F3E35B0-0A02-AD1A-145A-064B9BED3162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68600E4-220B-D1FD-D765-4B82D11D4E1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2F308EE-CB46-5609-C049-0CF837D84AA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20D3A-DE77-5077-E8AF-CCE0F28DA43C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45B03FB-3A09-CC89-F277-A58EB1400DF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628A5F2-665E-A242-1CD5-F609BD93F6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CC56F1-98CA-B32F-3625-7D179075C1D1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10606CB-623A-AB3B-E2DC-79A677AFCC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BD3AD0F-2131-CB63-D204-AA6E98CB253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AC1ED29-2A93-F89B-55F0-381A410DA0EF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7630D81-8CCA-A4F5-AD29-B62EC66504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25B49DA-25B7-283E-060E-97D6947824C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C3DED0E-06BD-BEBF-9070-E91DBDE328F2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62BE384-6997-8133-56C5-7D26DDC2B84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52F5AAF-AE60-A580-E954-16A72901AB0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7C8D0C8-E8C8-EDF6-F1C6-118E2904CDC2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E5A10CA-8AA6-8E1F-5ECC-01C8316FA066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6F85CF22-1288-CA02-D9FD-44EFE12661D6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D212D0D5-DD47-5B51-CB52-8BBF39D86C80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3EC66AD-2D37-81F1-F5A0-B90E5706E166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754F85C-04ED-B348-776A-DB15F38F7C7B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633D85C3-1D3E-60AF-729F-E10D0D8363E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633FAD4-226F-C64D-DDB5-53ADD42F4CB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03B5D3CF-1553-00EF-1858-24F888B1950A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7AED592-2D65-44BA-F998-42DEF8277FA7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5E6110D-50D9-8C39-1BC3-1FE8ECBB1738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9A8C645-B112-B49B-B62F-DE5F27B9ACAF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8D8B0F2-C2DE-5E73-F39A-3C553506A8C0}"/>
              </a:ext>
            </a:extLst>
          </p:cNvPr>
          <p:cNvSpPr/>
          <p:nvPr/>
        </p:nvSpPr>
        <p:spPr>
          <a:xfrm>
            <a:off x="508287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229C851-2614-66BE-5FF5-59C2FBC41CE2}"/>
              </a:ext>
            </a:extLst>
          </p:cNvPr>
          <p:cNvSpPr/>
          <p:nvPr/>
        </p:nvSpPr>
        <p:spPr>
          <a:xfrm>
            <a:off x="1739913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D6AB48B-574F-67D6-4D6A-E58D5BCCBD49}"/>
              </a:ext>
            </a:extLst>
          </p:cNvPr>
          <p:cNvSpPr/>
          <p:nvPr/>
        </p:nvSpPr>
        <p:spPr>
          <a:xfrm>
            <a:off x="3002863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745BF41-FA53-246B-0272-89D80431F034}"/>
              </a:ext>
            </a:extLst>
          </p:cNvPr>
          <p:cNvSpPr/>
          <p:nvPr/>
        </p:nvSpPr>
        <p:spPr>
          <a:xfrm>
            <a:off x="4234489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BC96E4F-29B4-602C-E525-D6CFC7E9C9FF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3C37B84-C37C-00C3-F2B0-0D2420A54C7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B94CCC5-2ADB-A443-3250-26A9634B93A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6D23C2F-C5C7-1E31-F262-B9D5ED1DECD7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0812942-4A88-46EE-22F8-3CB7A0E9752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7290B40F-70D8-3BAE-FB2B-39F6F475E17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0567CF9-22EC-48E7-1577-C3786C37BF64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F02BE4A-4038-FF5B-397A-3D4848FC16E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0C2EBB09-0143-C0F3-B634-2AA52E088EA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210D312-8703-DAE1-D228-85735028489F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AC2C83DE-C931-3492-3A66-3EA8D0686A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6E22884-4515-9109-574C-BE7FADF076F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1C64650-4CC1-2C40-76B0-29F6B4B3D3D2}"/>
              </a:ext>
            </a:extLst>
          </p:cNvPr>
          <p:cNvGrpSpPr/>
          <p:nvPr/>
        </p:nvGrpSpPr>
        <p:grpSpPr>
          <a:xfrm>
            <a:off x="4484407" y="3255544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155261AD-A8A8-130E-3147-C1C87B080B6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6521A35C-F83F-6E25-F05D-D53813879629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C819473D-7726-1E16-688B-A6683C1DEC36}"/>
              </a:ext>
            </a:extLst>
          </p:cNvPr>
          <p:cNvCxnSpPr>
            <a:cxnSpLocks/>
            <a:stCxn id="169" idx="0"/>
            <a:endCxn id="157" idx="2"/>
          </p:cNvCxnSpPr>
          <p:nvPr/>
        </p:nvCxnSpPr>
        <p:spPr>
          <a:xfrm flipV="1">
            <a:off x="1084825" y="3498217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CE62EC6-2E62-1A4B-CAD4-BC19385B4FF1}"/>
              </a:ext>
            </a:extLst>
          </p:cNvPr>
          <p:cNvCxnSpPr>
            <a:cxnSpLocks/>
            <a:stCxn id="166" idx="0"/>
            <a:endCxn id="157" idx="2"/>
          </p:cNvCxnSpPr>
          <p:nvPr/>
        </p:nvCxnSpPr>
        <p:spPr>
          <a:xfrm flipV="1">
            <a:off x="2320578" y="3498217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97685E14-C3E2-A0EA-B942-137CDA85BAF7}"/>
              </a:ext>
            </a:extLst>
          </p:cNvPr>
          <p:cNvCxnSpPr>
            <a:cxnSpLocks/>
            <a:stCxn id="163" idx="0"/>
            <a:endCxn id="157" idx="2"/>
          </p:cNvCxnSpPr>
          <p:nvPr/>
        </p:nvCxnSpPr>
        <p:spPr>
          <a:xfrm flipV="1">
            <a:off x="3549225" y="3498217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6E5967C1-694E-3EB1-AB08-BFCB72B80BE8}"/>
              </a:ext>
            </a:extLst>
          </p:cNvPr>
          <p:cNvCxnSpPr>
            <a:cxnSpLocks/>
            <a:stCxn id="160" idx="0"/>
            <a:endCxn id="157" idx="2"/>
          </p:cNvCxnSpPr>
          <p:nvPr/>
        </p:nvCxnSpPr>
        <p:spPr>
          <a:xfrm flipH="1" flipV="1">
            <a:off x="4600161" y="3498217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B618B69-6367-F9CA-60B0-42C96BB1E674}"/>
              </a:ext>
            </a:extLst>
          </p:cNvPr>
          <p:cNvSpPr txBox="1"/>
          <p:nvPr/>
        </p:nvSpPr>
        <p:spPr>
          <a:xfrm>
            <a:off x="10017718" y="882345"/>
            <a:ext cx="18594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Context: v'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9420-F46A-D58E-153A-D4AB118EAEB7}"/>
              </a:ext>
            </a:extLst>
          </p:cNvPr>
          <p:cNvGrpSpPr/>
          <p:nvPr/>
        </p:nvGrpSpPr>
        <p:grpSpPr>
          <a:xfrm>
            <a:off x="469168" y="6317915"/>
            <a:ext cx="4699958" cy="461665"/>
            <a:chOff x="469168" y="6317915"/>
            <a:chExt cx="4699958" cy="4616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CFDEF7-64E8-201E-3CFD-637FC3972A73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D05CDD-E8D3-9910-2922-428D3187FE58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7EAEB8-3A94-CB0B-B25C-35FA2E20F25D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ACF583-DF62-2486-E7D3-500E8FD83DB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481BE0-548A-B3E7-1FE6-58F2D953AB11}"/>
              </a:ext>
            </a:extLst>
          </p:cNvPr>
          <p:cNvSpPr txBox="1"/>
          <p:nvPr/>
        </p:nvSpPr>
        <p:spPr>
          <a:xfrm>
            <a:off x="3581881" y="2763088"/>
            <a:ext cx="1757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Context: v'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1FF28C-4E46-CF65-F5DA-1ADEC9B71B72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1FF28C-4E46-CF65-F5DA-1ADEC9B71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5790BB9-2523-C571-9B84-2E05B8F9BED8}"/>
                  </a:ext>
                </a:extLst>
              </p14:cNvPr>
              <p14:cNvContentPartPr/>
              <p14:nvPr/>
            </p14:nvContentPartPr>
            <p14:xfrm>
              <a:off x="410760" y="90000"/>
              <a:ext cx="11748240" cy="6574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5790BB9-2523-C571-9B84-2E05B8F9BED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1400" y="55440"/>
                <a:ext cx="11766960" cy="66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BD66A76-E799-15D9-BB4D-4EBFF3CDCF66}"/>
                  </a:ext>
                </a:extLst>
              </p14:cNvPr>
              <p14:cNvContentPartPr/>
              <p14:nvPr/>
            </p14:nvContentPartPr>
            <p14:xfrm>
              <a:off x="6676920" y="4006440"/>
              <a:ext cx="5239800" cy="1785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BD66A76-E799-15D9-BB4D-4EBFF3CDCF6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67560" y="3997080"/>
                <a:ext cx="5258520" cy="180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F0C021C-8687-7CE2-4E57-E197BEE2A2E9}"/>
                  </a:ext>
                </a:extLst>
              </p14:cNvPr>
              <p14:cNvContentPartPr/>
              <p14:nvPr/>
            </p14:nvContentPartPr>
            <p14:xfrm>
              <a:off x="207000" y="3508200"/>
              <a:ext cx="6897600" cy="104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F0C021C-8687-7CE2-4E57-E197BEE2A2E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7640" y="3498840"/>
                <a:ext cx="6916320" cy="12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5665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7044A-AF01-BEF4-20E5-5E9B77711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A2E7A-C10A-CA01-20AA-A3E6E71F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</p:spPr>
            <p:txBody>
              <a:bodyPr/>
              <a:lstStyle/>
              <a:p>
                <a:r>
                  <a:rPr lang="en-US" dirty="0"/>
                  <a:t>Take 1: Collecting vector data (about you!)</a:t>
                </a:r>
              </a:p>
              <a:p>
                <a:r>
                  <a:rPr lang="en-US" dirty="0"/>
                  <a:t>Take 2: Compute similarity score with yourself and your neighbor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B06F11-E4F2-637E-2BE3-45A1DBBD80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7854483" cy="2039539"/>
              </a:xfrm>
              <a:blipFill>
                <a:blip r:embed="rId2"/>
                <a:stretch>
                  <a:fillRect l="-1630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AC1ECB1-D067-E5E8-7B9E-A60B6E5D2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289" y="3367825"/>
            <a:ext cx="6234967" cy="325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9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A2C0A-6FE9-C923-AEE3-471FA8E01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B7848-980F-B564-88C2-ECB59F0E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Similarity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</p:spPr>
            <p:txBody>
              <a:bodyPr/>
              <a:lstStyle/>
              <a:p>
                <a:r>
                  <a:rPr lang="en-US" dirty="0"/>
                  <a:t>Let each row of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be vector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</m:oMath>
                </a14:m>
                <a:r>
                  <a:rPr lang="en-US" dirty="0"/>
                  <a:t>representing student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in a group.</a:t>
                </a:r>
              </a:p>
              <a:p>
                <a:r>
                  <a:rPr lang="en-US" dirty="0"/>
                  <a:t>We can compare all pairs of vectors by doing matrix multiplication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with itself.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6112C6-8F9F-1316-F451-28504DB384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11032449" cy="2039539"/>
              </a:xfrm>
              <a:blipFill>
                <a:blip r:embed="rId2"/>
                <a:stretch>
                  <a:fillRect l="-1161" t="-3593" b="-17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ED23ACB-4387-78AC-8C71-5CA963609EDE}"/>
                  </a:ext>
                </a:extLst>
              </p14:cNvPr>
              <p14:cNvContentPartPr/>
              <p14:nvPr/>
            </p14:nvContentPartPr>
            <p14:xfrm>
              <a:off x="672120" y="367200"/>
              <a:ext cx="10613520" cy="4369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ED23ACB-4387-78AC-8C71-5CA963609E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2760" y="357840"/>
                <a:ext cx="10632240" cy="438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7838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4B3E1-BDD0-2F1A-48C4-0F790B5DF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4A823-579F-F8CF-9DCE-AB31D1A37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04F025-8A70-A0A0-03CA-A979BB209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If only we had a way to measure vector similarity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FAB9CE8-B041-1903-2DF3-CD6B2DEA633E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E66E04C-F167-C5EC-9075-F88F50A20FBB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EFADA12-2FA3-E366-554C-871FB414B63C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7F1EAE1-D9EE-873A-2DDE-4664F25348E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91EB414-5B94-C5BC-DE80-FE08347A3BFF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A0254C4-C1F4-B3E3-7BCA-928F71E2448B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7BAC3D7-FD90-A1FD-E6A1-C730D51EE415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14AC269-2C72-D4F2-F10A-EE60D5A8F030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7DE1F0F-FAF8-C242-1F44-A0384077EAC4}"/>
              </a:ext>
            </a:extLst>
          </p:cNvPr>
          <p:cNvSpPr/>
          <p:nvPr/>
        </p:nvSpPr>
        <p:spPr>
          <a:xfrm>
            <a:off x="6984528" y="4823113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3E838B6-091A-8241-7725-54ED425EA450}"/>
              </a:ext>
            </a:extLst>
          </p:cNvPr>
          <p:cNvSpPr/>
          <p:nvPr/>
        </p:nvSpPr>
        <p:spPr>
          <a:xfrm>
            <a:off x="8220281" y="4812129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010025C-B940-E8C0-3461-7C268CE0F7CB}"/>
              </a:ext>
            </a:extLst>
          </p:cNvPr>
          <p:cNvSpPr/>
          <p:nvPr/>
        </p:nvSpPr>
        <p:spPr>
          <a:xfrm>
            <a:off x="9448928" y="4812441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417294C-C5AF-1A93-FA14-EFD609023EF8}"/>
              </a:ext>
            </a:extLst>
          </p:cNvPr>
          <p:cNvSpPr/>
          <p:nvPr/>
        </p:nvSpPr>
        <p:spPr>
          <a:xfrm>
            <a:off x="10684680" y="4801457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04E1F22-7558-3750-10C5-647F88AC7728}"/>
              </a:ext>
            </a:extLst>
          </p:cNvPr>
          <p:cNvGrpSpPr/>
          <p:nvPr/>
        </p:nvGrpSpPr>
        <p:grpSpPr>
          <a:xfrm>
            <a:off x="7089920" y="3271481"/>
            <a:ext cx="3726202" cy="485487"/>
            <a:chOff x="3944346" y="3743090"/>
            <a:chExt cx="2555465" cy="416247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7CC83D0-6DC3-0183-26CD-E5DF57453B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13F40E1B-DD88-37D8-EFC6-3B4CEA376A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DE8B052-70EA-B5DA-6226-0CF00A5F31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3F90770-9A37-D78C-AB7C-0D814F2C9F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0B58563-DC72-D917-9E86-A96E0B0429BF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983E8F56-0681-B4A0-B762-D23C14294ED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A75CE60-5318-E481-821E-9FE993306631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6B261C8-D493-585B-F497-31E7A068C36D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7C779D8-56B9-25A5-8933-F123D8F6145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D6F25E9-96E5-6801-4413-43B8939BD10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82594BD-AF01-49E2-14DD-F44D3351B103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2EA5E8D-F225-25E5-94B2-BA8821B2265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2C35D29-64E4-E22C-F08E-7C1A4BDDCA0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84D7EE2-FD42-C2BD-84B3-D8B91A1D2145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F11F291-F834-1287-89FA-09B4DA87AC7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0C8BFE2-06B9-0F57-EDDF-DBEAAFCDF03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282DCE8-9BF1-B0D3-67E7-E3BBC876C296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0BAAF0E-CFE6-52A4-1C47-E4D8E4BA15B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134EBC4-0461-5116-7C8D-C3A1A707F11C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634ECF4-B280-1F16-AACB-4E777B8DA626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D6BD67A1-6D0E-955F-0D72-DDD8F7AAD498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B95CE18-7143-8EEC-433C-290EB5A0807E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971FBA1-B3C7-452F-4F37-73CFDD00A1F6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65A5770-2AAD-F0F1-06C3-DF6B11761FCE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9ED0A0AC-AE4A-956A-9411-56419E46AF27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B87DAA45-C562-92F0-DF85-B59A5466F70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EC5D354-30AB-A00E-87E2-85A7EE54E42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28B06EA-87DB-89F1-87DD-8D61064FE355}"/>
              </a:ext>
            </a:extLst>
          </p:cNvPr>
          <p:cNvSpPr/>
          <p:nvPr/>
        </p:nvSpPr>
        <p:spPr>
          <a:xfrm>
            <a:off x="6773664" y="4271543"/>
            <a:ext cx="54534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636FA6A-A5A8-20DC-4065-401DBEACC413}"/>
              </a:ext>
            </a:extLst>
          </p:cNvPr>
          <p:cNvSpPr/>
          <p:nvPr/>
        </p:nvSpPr>
        <p:spPr>
          <a:xfrm>
            <a:off x="8005290" y="4271543"/>
            <a:ext cx="56778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85AD027-F82C-F22B-EEB8-E8E537566E0D}"/>
              </a:ext>
            </a:extLst>
          </p:cNvPr>
          <p:cNvSpPr/>
          <p:nvPr/>
        </p:nvSpPr>
        <p:spPr>
          <a:xfrm>
            <a:off x="9268240" y="4277112"/>
            <a:ext cx="57259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118BE8CF-D301-EF1C-49B4-983BA2C561DE}"/>
              </a:ext>
            </a:extLst>
          </p:cNvPr>
          <p:cNvSpPr/>
          <p:nvPr/>
        </p:nvSpPr>
        <p:spPr>
          <a:xfrm>
            <a:off x="10499866" y="4277112"/>
            <a:ext cx="582211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07A74-9DF8-4A63-20A2-707387BE4761}"/>
              </a:ext>
            </a:extLst>
          </p:cNvPr>
          <p:cNvSpPr txBox="1"/>
          <p:nvPr/>
        </p:nvSpPr>
        <p:spPr>
          <a:xfrm>
            <a:off x="10592106" y="882345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9026FA-EF49-603B-3226-B34D5A41E8CD}"/>
                  </a:ext>
                </a:extLst>
              </p:cNvPr>
              <p:cNvSpPr txBox="1"/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Cosine similarity matrix!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blipFill>
                <a:blip r:embed="rId2"/>
                <a:stretch>
                  <a:fillRect l="-2718" t="-7386" r="-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1B7D928-E64D-834C-C1FA-505950CE2E68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1CBA75-8A74-C504-F94A-CCA4745A72DF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63BC9D-C71A-5D37-ED1B-EF6128A2E654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C4DA358-661C-F795-307C-BB0B01ACBE65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AF4278-7F11-9689-4167-499C34345E3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7BC457-3C59-0CBF-3FD3-41E34FA40D05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ECFE49-D6F2-ADFC-0414-53EB9D5F9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E00239D2-E57E-1102-8DDF-D64885D3DBF5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6CDD57-0728-D9B6-B514-61F7817C347E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51A25B-7378-6D77-A568-B692D111E89F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0339C2-7308-574F-BCD8-D679C2EFD3F7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2A0216-A019-F67C-E01D-AEAA46CE2BEB}"/>
              </a:ext>
            </a:extLst>
          </p:cNvPr>
          <p:cNvSpPr txBox="1"/>
          <p:nvPr/>
        </p:nvSpPr>
        <p:spPr>
          <a:xfrm>
            <a:off x="1107909" y="354204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C743C3-57D9-E20D-E2B6-A0A42A617172}"/>
              </a:ext>
            </a:extLst>
          </p:cNvPr>
          <p:cNvSpPr txBox="1"/>
          <p:nvPr/>
        </p:nvSpPr>
        <p:spPr>
          <a:xfrm>
            <a:off x="1677911" y="355933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AFA154-1B17-74C7-E4FF-2A4F5A66286F}"/>
              </a:ext>
            </a:extLst>
          </p:cNvPr>
          <p:cNvSpPr txBox="1"/>
          <p:nvPr/>
        </p:nvSpPr>
        <p:spPr>
          <a:xfrm>
            <a:off x="2290580" y="355566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8021AE-A1E6-2950-35F3-CB0CDE69ED46}"/>
              </a:ext>
            </a:extLst>
          </p:cNvPr>
          <p:cNvSpPr txBox="1"/>
          <p:nvPr/>
        </p:nvSpPr>
        <p:spPr>
          <a:xfrm>
            <a:off x="2891583" y="354555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1C45CA-9FF2-1776-3B83-B0C36913DEA7}"/>
              </a:ext>
            </a:extLst>
          </p:cNvPr>
          <p:cNvSpPr txBox="1"/>
          <p:nvPr/>
        </p:nvSpPr>
        <p:spPr>
          <a:xfrm>
            <a:off x="1122690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18B1D9-700E-AA19-D480-4E2604277DF7}"/>
              </a:ext>
            </a:extLst>
          </p:cNvPr>
          <p:cNvSpPr txBox="1"/>
          <p:nvPr/>
        </p:nvSpPr>
        <p:spPr>
          <a:xfrm>
            <a:off x="1658259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D5D3F7-7163-C641-8D8F-FB061654F7E3}"/>
              </a:ext>
            </a:extLst>
          </p:cNvPr>
          <p:cNvSpPr txBox="1"/>
          <p:nvPr/>
        </p:nvSpPr>
        <p:spPr>
          <a:xfrm>
            <a:off x="2270928" y="382291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557CB8-612C-1535-C7D2-316A59FD7CEA}"/>
              </a:ext>
            </a:extLst>
          </p:cNvPr>
          <p:cNvSpPr txBox="1"/>
          <p:nvPr/>
        </p:nvSpPr>
        <p:spPr>
          <a:xfrm>
            <a:off x="2871931" y="381280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560363-F6AD-5642-E6CC-0BFFB1475C69}"/>
              </a:ext>
            </a:extLst>
          </p:cNvPr>
          <p:cNvSpPr txBox="1"/>
          <p:nvPr/>
        </p:nvSpPr>
        <p:spPr>
          <a:xfrm>
            <a:off x="520882" y="42616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D37335-5D8A-91C8-2FD5-81C6FF845D83}"/>
              </a:ext>
            </a:extLst>
          </p:cNvPr>
          <p:cNvSpPr txBox="1"/>
          <p:nvPr/>
        </p:nvSpPr>
        <p:spPr>
          <a:xfrm>
            <a:off x="523457" y="47502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519070-F243-4DE9-8396-D399767601DD}"/>
              </a:ext>
            </a:extLst>
          </p:cNvPr>
          <p:cNvSpPr txBox="1"/>
          <p:nvPr/>
        </p:nvSpPr>
        <p:spPr>
          <a:xfrm>
            <a:off x="520882" y="52389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CF5B26E-DD81-B5BA-1A9B-4C0373832F09}"/>
              </a:ext>
            </a:extLst>
          </p:cNvPr>
          <p:cNvSpPr txBox="1"/>
          <p:nvPr/>
        </p:nvSpPr>
        <p:spPr>
          <a:xfrm>
            <a:off x="533485" y="578559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6D9E06CB-DF51-E316-5AAB-BCA5A61437A9}"/>
              </a:ext>
            </a:extLst>
          </p:cNvPr>
          <p:cNvGraphicFramePr>
            <a:graphicFrameLocks noGrp="1"/>
          </p:cNvGraphicFramePr>
          <p:nvPr/>
        </p:nvGraphicFramePr>
        <p:xfrm>
          <a:off x="1331178" y="4160160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BA4CE9D-70A6-70B7-44A6-37428E6B584B}"/>
              </a:ext>
            </a:extLst>
          </p:cNvPr>
          <p:cNvSpPr txBox="1"/>
          <p:nvPr/>
        </p:nvSpPr>
        <p:spPr>
          <a:xfrm>
            <a:off x="-422594" y="42616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Je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DC5FCD-C33A-D421-86C2-F1C7696FCE60}"/>
              </a:ext>
            </a:extLst>
          </p:cNvPr>
          <p:cNvSpPr txBox="1"/>
          <p:nvPr/>
        </p:nvSpPr>
        <p:spPr>
          <a:xfrm>
            <a:off x="-420019" y="47502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20F25-FDA1-19AF-506E-F3C8CCB1846C}"/>
              </a:ext>
            </a:extLst>
          </p:cNvPr>
          <p:cNvSpPr txBox="1"/>
          <p:nvPr/>
        </p:nvSpPr>
        <p:spPr>
          <a:xfrm>
            <a:off x="-140900" y="524366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mange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68C315-5003-9E15-6581-807E37AFC92C}"/>
              </a:ext>
            </a:extLst>
          </p:cNvPr>
          <p:cNvSpPr txBox="1"/>
          <p:nvPr/>
        </p:nvSpPr>
        <p:spPr>
          <a:xfrm>
            <a:off x="-191507" y="5785594"/>
            <a:ext cx="8307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pas</a:t>
            </a:r>
          </a:p>
        </p:txBody>
      </p:sp>
    </p:spTree>
    <p:extLst>
      <p:ext uri="{BB962C8B-B14F-4D97-AF65-F5344CB8AC3E}">
        <p14:creationId xmlns:p14="http://schemas.microsoft.com/office/powerpoint/2010/main" val="3290986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If only we had a way to measure vector similarity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28AB19-2225-80A9-2F72-CF3F89BD396C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99D6959-CAB8-5CD7-CD20-5854818CAB8F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6E2656-7CF7-9884-4DC0-7FDB92EA3E54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A63477-A82A-C484-0037-B62EE04651B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753FE2-7D69-3447-F0F6-FE030C34896B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A6B8C0E-420B-611D-9A67-B7F47E8B197C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E7DBE5A-35A2-0B3B-BB74-6CF6E6289D04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42FE92A-7AA8-B9A5-D266-74285239A669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AB3E56B-D86F-9F23-FF88-702B8D4D3F97}"/>
              </a:ext>
            </a:extLst>
          </p:cNvPr>
          <p:cNvSpPr/>
          <p:nvPr/>
        </p:nvSpPr>
        <p:spPr>
          <a:xfrm>
            <a:off x="6984528" y="4823113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8BC7290-A69B-B0FE-7BFE-D76AB29AFA32}"/>
              </a:ext>
            </a:extLst>
          </p:cNvPr>
          <p:cNvSpPr/>
          <p:nvPr/>
        </p:nvSpPr>
        <p:spPr>
          <a:xfrm>
            <a:off x="8220281" y="4812129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2CB0B9-186E-C042-D53D-7D1332929640}"/>
              </a:ext>
            </a:extLst>
          </p:cNvPr>
          <p:cNvSpPr/>
          <p:nvPr/>
        </p:nvSpPr>
        <p:spPr>
          <a:xfrm>
            <a:off x="9448928" y="4812441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CFB2E65-80D9-95C9-6AC8-6699656031D9}"/>
              </a:ext>
            </a:extLst>
          </p:cNvPr>
          <p:cNvSpPr/>
          <p:nvPr/>
        </p:nvSpPr>
        <p:spPr>
          <a:xfrm>
            <a:off x="10684680" y="4801457"/>
            <a:ext cx="231515" cy="242673"/>
          </a:xfrm>
          <a:prstGeom prst="rect">
            <a:avLst/>
          </a:prstGeom>
          <a:solidFill>
            <a:srgbClr val="84AA33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66FEF18-58E2-7821-B4EC-498B4B260E1E}"/>
              </a:ext>
            </a:extLst>
          </p:cNvPr>
          <p:cNvGrpSpPr/>
          <p:nvPr/>
        </p:nvGrpSpPr>
        <p:grpSpPr>
          <a:xfrm>
            <a:off x="7089920" y="3271481"/>
            <a:ext cx="3726202" cy="485487"/>
            <a:chOff x="3944346" y="3743090"/>
            <a:chExt cx="2555465" cy="416247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8F31C19-1862-1705-8A79-3EDB101E05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74EB394A-F5F9-38B3-2B92-A1FDD553F3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105EC0BE-7301-EF70-13F2-7EDA363F90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7CD30FE-D580-A906-5256-E91F1B3417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F3E35B0-0A02-AD1A-145A-064B9BED3162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68600E4-220B-D1FD-D765-4B82D11D4E1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2F308EE-CB46-5609-C049-0CF837D84AA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20D3A-DE77-5077-E8AF-CCE0F28DA43C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45B03FB-3A09-CC89-F277-A58EB1400DF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628A5F2-665E-A242-1CD5-F609BD93F6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CC56F1-98CA-B32F-3625-7D179075C1D1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10606CB-623A-AB3B-E2DC-79A677AFCC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BD3AD0F-2131-CB63-D204-AA6E98CB253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AC1ED29-2A93-F89B-55F0-381A410DA0EF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7630D81-8CCA-A4F5-AD29-B62EC66504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25B49DA-25B7-283E-060E-97D6947824C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C3DED0E-06BD-BEBF-9070-E91DBDE328F2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62BE384-6997-8133-56C5-7D26DDC2B84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52F5AAF-AE60-A580-E954-16A72901AB0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7C8D0C8-E8C8-EDF6-F1C6-118E2904CDC2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E5A10CA-8AA6-8E1F-5ECC-01C8316FA066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6F85CF22-1288-CA02-D9FD-44EFE12661D6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D212D0D5-DD47-5B51-CB52-8BBF39D86C80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3EC66AD-2D37-81F1-F5A0-B90E5706E166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754F85C-04ED-B348-776A-DB15F38F7C7B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633D85C3-1D3E-60AF-729F-E10D0D8363E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633FAD4-226F-C64D-DDB5-53ADD42F4CB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623B6A7-942D-CB38-802F-12F18EC8787B}"/>
              </a:ext>
            </a:extLst>
          </p:cNvPr>
          <p:cNvSpPr/>
          <p:nvPr/>
        </p:nvSpPr>
        <p:spPr>
          <a:xfrm>
            <a:off x="6773664" y="4271543"/>
            <a:ext cx="54534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97436F7-4050-1F9A-FC4D-9ABB7ABB01D9}"/>
              </a:ext>
            </a:extLst>
          </p:cNvPr>
          <p:cNvSpPr/>
          <p:nvPr/>
        </p:nvSpPr>
        <p:spPr>
          <a:xfrm>
            <a:off x="8005290" y="4271543"/>
            <a:ext cx="56778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B9441AE-F886-F75B-DBC4-9D4D862D6AB4}"/>
              </a:ext>
            </a:extLst>
          </p:cNvPr>
          <p:cNvSpPr/>
          <p:nvPr/>
        </p:nvSpPr>
        <p:spPr>
          <a:xfrm>
            <a:off x="9268240" y="4277112"/>
            <a:ext cx="57259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C21F623-9EF0-5A61-0671-EDF70003655B}"/>
              </a:ext>
            </a:extLst>
          </p:cNvPr>
          <p:cNvSpPr/>
          <p:nvPr/>
        </p:nvSpPr>
        <p:spPr>
          <a:xfrm>
            <a:off x="10499866" y="4277112"/>
            <a:ext cx="582211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618B69-6367-F9CA-60B0-42C96BB1E674}"/>
              </a:ext>
            </a:extLst>
          </p:cNvPr>
          <p:cNvSpPr txBox="1"/>
          <p:nvPr/>
        </p:nvSpPr>
        <p:spPr>
          <a:xfrm>
            <a:off x="10592106" y="882345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Cosine similarity matrix!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26" y="2357215"/>
                <a:ext cx="4264316" cy="1077218"/>
              </a:xfrm>
              <a:prstGeom prst="rect">
                <a:avLst/>
              </a:prstGeom>
              <a:blipFill>
                <a:blip r:embed="rId2"/>
                <a:stretch>
                  <a:fillRect l="-2718" t="-7386" r="-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ECFE49-D6F2-ADFC-0414-53EB9D5F9132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′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ECFE49-D6F2-ADFC-0414-53EB9D5F9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7973A000-95EB-0884-67D1-4B3C847AC078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B8DCAA-CFFB-B72D-6370-36B0498191EF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B05A18-3566-A611-A018-EAC97EB903F0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CED3BF-237E-B5D6-FB25-0C157B92F61D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1107909" y="354204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1677911" y="355933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2290580" y="355566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2891583" y="354555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1122690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1658259" y="38265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2270928" y="382291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2871931" y="381280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520882" y="42616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523457" y="475028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520882" y="523893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533485" y="578559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1331178" y="4160160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BAD5E3B-7322-8DA2-292C-D58C2A2DB135}"/>
              </a:ext>
            </a:extLst>
          </p:cNvPr>
          <p:cNvGrpSpPr/>
          <p:nvPr/>
        </p:nvGrpSpPr>
        <p:grpSpPr>
          <a:xfrm>
            <a:off x="6918846" y="3271481"/>
            <a:ext cx="4030678" cy="1794305"/>
            <a:chOff x="3817497" y="3247791"/>
            <a:chExt cx="2764278" cy="112737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B73201-1C4C-DC00-21FD-D32401E5E932}"/>
                </a:ext>
              </a:extLst>
            </p:cNvPr>
            <p:cNvSpPr/>
            <p:nvPr/>
          </p:nvSpPr>
          <p:spPr>
            <a:xfrm>
              <a:off x="3862542" y="4222689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E5EE32-FB3B-CC43-6987-5E9D618AF1D8}"/>
                </a:ext>
              </a:extLst>
            </p:cNvPr>
            <p:cNvSpPr/>
            <p:nvPr/>
          </p:nvSpPr>
          <p:spPr>
            <a:xfrm>
              <a:off x="4710033" y="4215788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FE262B-9128-E448-CC8A-757FD765B51C}"/>
                </a:ext>
              </a:extLst>
            </p:cNvPr>
            <p:cNvSpPr/>
            <p:nvPr/>
          </p:nvSpPr>
          <p:spPr>
            <a:xfrm>
              <a:off x="5552651" y="4215984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6E8FBA-6EDB-56B3-77DE-AB48293EFF36}"/>
                </a:ext>
              </a:extLst>
            </p:cNvPr>
            <p:cNvSpPr/>
            <p:nvPr/>
          </p:nvSpPr>
          <p:spPr>
            <a:xfrm>
              <a:off x="6400142" y="4209083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ounded Rectangle 57">
              <a:extLst>
                <a:ext uri="{FF2B5EF4-FFF2-40B4-BE49-F238E27FC236}">
                  <a16:creationId xmlns:a16="http://schemas.microsoft.com/office/drawing/2014/main" id="{DE62D668-61E5-D911-DD09-B178D376EB1E}"/>
                </a:ext>
              </a:extLst>
            </p:cNvPr>
            <p:cNvSpPr/>
            <p:nvPr/>
          </p:nvSpPr>
          <p:spPr>
            <a:xfrm>
              <a:off x="3817497" y="3581399"/>
              <a:ext cx="2764278" cy="277069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rPr>
                <a:t>softmax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0D5D85C-7A55-07A7-0BC9-2525F17C4A91}"/>
                </a:ext>
              </a:extLst>
            </p:cNvPr>
            <p:cNvGrpSpPr/>
            <p:nvPr/>
          </p:nvGrpSpPr>
          <p:grpSpPr>
            <a:xfrm>
              <a:off x="3944346" y="3876441"/>
              <a:ext cx="2555465" cy="305034"/>
              <a:chOff x="3944346" y="3743090"/>
              <a:chExt cx="2555465" cy="416247"/>
            </a:xfrm>
          </p:grpSpPr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6B84ED8C-7D94-D74A-FC47-66AE9619B8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9A23605A-710B-80AA-0A06-9B99C68FD0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43BC9925-2C2D-4B6F-8741-7A9789F471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787FAF6A-F259-6976-0B2F-9A9BF299BF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6AE4E43-B50D-9C85-849C-CA2F1A166059}"/>
                </a:ext>
              </a:extLst>
            </p:cNvPr>
            <p:cNvGrpSpPr/>
            <p:nvPr/>
          </p:nvGrpSpPr>
          <p:grpSpPr>
            <a:xfrm>
              <a:off x="3934821" y="3247791"/>
              <a:ext cx="2555465" cy="305034"/>
              <a:chOff x="3944346" y="3743090"/>
              <a:chExt cx="2555465" cy="416247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F6E5E1D0-0E17-03EA-3B3D-B53A939A66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315A0A9-50CE-72C0-8E4D-05B3703913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178C6DD1-FBF3-BC55-6987-D5AB7802FB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FAB097A3-0209-8630-01C6-686EA39A93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311405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887301" cy="2039539"/>
          </a:xfrm>
        </p:spPr>
        <p:txBody>
          <a:bodyPr/>
          <a:lstStyle/>
          <a:p>
            <a:r>
              <a:rPr lang="en-US" dirty="0"/>
              <a:t>We can do better than uniform combination of input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28AB19-2225-80A9-2F72-CF3F89BD396C}"/>
              </a:ext>
            </a:extLst>
          </p:cNvPr>
          <p:cNvSpPr/>
          <p:nvPr/>
        </p:nvSpPr>
        <p:spPr>
          <a:xfrm>
            <a:off x="6565334" y="5393370"/>
            <a:ext cx="40748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99D6959-CAB8-5CD7-CD20-5854818CAB8F}"/>
              </a:ext>
            </a:extLst>
          </p:cNvPr>
          <p:cNvSpPr/>
          <p:nvPr/>
        </p:nvSpPr>
        <p:spPr>
          <a:xfrm>
            <a:off x="7796960" y="5393370"/>
            <a:ext cx="429925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36E2656-7CF7-9884-4DC0-7FDB92EA3E54}"/>
              </a:ext>
            </a:extLst>
          </p:cNvPr>
          <p:cNvSpPr/>
          <p:nvPr/>
        </p:nvSpPr>
        <p:spPr>
          <a:xfrm>
            <a:off x="9059910" y="5398939"/>
            <a:ext cx="43473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A63477-A82A-C484-0037-B62EE04651B9}"/>
              </a:ext>
            </a:extLst>
          </p:cNvPr>
          <p:cNvSpPr/>
          <p:nvPr/>
        </p:nvSpPr>
        <p:spPr>
          <a:xfrm>
            <a:off x="10291536" y="5398939"/>
            <a:ext cx="44435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B753FE2-7D69-3447-F0F6-FE030C34896B}"/>
              </a:ext>
            </a:extLst>
          </p:cNvPr>
          <p:cNvSpPr/>
          <p:nvPr/>
        </p:nvSpPr>
        <p:spPr>
          <a:xfrm>
            <a:off x="6998416" y="3003933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A6B8C0E-420B-611D-9A67-B7F47E8B197C}"/>
              </a:ext>
            </a:extLst>
          </p:cNvPr>
          <p:cNvSpPr/>
          <p:nvPr/>
        </p:nvSpPr>
        <p:spPr>
          <a:xfrm>
            <a:off x="8206391" y="2992949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E7DBE5A-35A2-0B3B-BB74-6CF6E6289D04}"/>
              </a:ext>
            </a:extLst>
          </p:cNvPr>
          <p:cNvSpPr/>
          <p:nvPr/>
        </p:nvSpPr>
        <p:spPr>
          <a:xfrm>
            <a:off x="9435039" y="2993261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42FE92A-7AA8-B9A5-D266-74285239A669}"/>
              </a:ext>
            </a:extLst>
          </p:cNvPr>
          <p:cNvSpPr/>
          <p:nvPr/>
        </p:nvSpPr>
        <p:spPr>
          <a:xfrm>
            <a:off x="10670791" y="2982278"/>
            <a:ext cx="231515" cy="242673"/>
          </a:xfrm>
          <a:prstGeom prst="rect">
            <a:avLst/>
          </a:prstGeom>
          <a:solidFill>
            <a:srgbClr val="FEB80A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F3E35B0-0A02-AD1A-145A-064B9BED3162}"/>
              </a:ext>
            </a:extLst>
          </p:cNvPr>
          <p:cNvGrpSpPr/>
          <p:nvPr/>
        </p:nvGrpSpPr>
        <p:grpSpPr>
          <a:xfrm>
            <a:off x="6776197" y="5944940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68600E4-220B-D1FD-D765-4B82D11D4E1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F2F308EE-CB46-5609-C049-0CF837D84AA8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20D3A-DE77-5077-E8AF-CCE0F28DA43C}"/>
              </a:ext>
            </a:extLst>
          </p:cNvPr>
          <p:cNvGrpSpPr/>
          <p:nvPr/>
        </p:nvGrpSpPr>
        <p:grpSpPr>
          <a:xfrm>
            <a:off x="8011950" y="5933956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45B03FB-3A09-CC89-F277-A58EB1400DF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0628A5F2-665E-A242-1CD5-F609BD93F6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ACC56F1-98CA-B32F-3625-7D179075C1D1}"/>
              </a:ext>
            </a:extLst>
          </p:cNvPr>
          <p:cNvGrpSpPr/>
          <p:nvPr/>
        </p:nvGrpSpPr>
        <p:grpSpPr>
          <a:xfrm>
            <a:off x="9240597" y="5934268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10606CB-623A-AB3B-E2DC-79A677AFCC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BD3AD0F-2131-CB63-D204-AA6E98CB253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AC1ED29-2A93-F89B-55F0-381A410DA0EF}"/>
              </a:ext>
            </a:extLst>
          </p:cNvPr>
          <p:cNvGrpSpPr/>
          <p:nvPr/>
        </p:nvGrpSpPr>
        <p:grpSpPr>
          <a:xfrm>
            <a:off x="10476349" y="5923284"/>
            <a:ext cx="463028" cy="242673"/>
            <a:chOff x="3280626" y="2900431"/>
            <a:chExt cx="718090" cy="344793"/>
          </a:xfrm>
          <a:solidFill>
            <a:srgbClr val="964305">
              <a:lumMod val="40000"/>
              <a:lumOff val="60000"/>
            </a:srgbClr>
          </a:solidFill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7630D81-8CCA-A4F5-AD29-B62EC66504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25B49DA-25B7-283E-060E-97D6947824C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C3DED0E-06BD-BEBF-9070-E91DBDE328F2}"/>
              </a:ext>
            </a:extLst>
          </p:cNvPr>
          <p:cNvGrpSpPr/>
          <p:nvPr/>
        </p:nvGrpSpPr>
        <p:grpSpPr>
          <a:xfrm>
            <a:off x="11027304" y="1345016"/>
            <a:ext cx="463028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62BE384-6997-8133-56C5-7D26DDC2B84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52F5AAF-AE60-A580-E954-16A72901AB0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A7C8D0C8-E8C8-EDF6-F1C6-118E2904CDC2}"/>
              </a:ext>
            </a:extLst>
          </p:cNvPr>
          <p:cNvCxnSpPr>
            <a:cxnSpLocks/>
            <a:stCxn id="68" idx="0"/>
            <a:endCxn id="106" idx="2"/>
          </p:cNvCxnSpPr>
          <p:nvPr/>
        </p:nvCxnSpPr>
        <p:spPr>
          <a:xfrm flipV="1">
            <a:off x="7114174" y="1587689"/>
            <a:ext cx="4028891" cy="141624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7E5A10CA-8AA6-8E1F-5ECC-01C8316FA066}"/>
              </a:ext>
            </a:extLst>
          </p:cNvPr>
          <p:cNvCxnSpPr>
            <a:cxnSpLocks/>
            <a:stCxn id="69" idx="0"/>
            <a:endCxn id="106" idx="2"/>
          </p:cNvCxnSpPr>
          <p:nvPr/>
        </p:nvCxnSpPr>
        <p:spPr>
          <a:xfrm flipV="1">
            <a:off x="8322150" y="1587689"/>
            <a:ext cx="2820916" cy="140526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6F85CF22-1288-CA02-D9FD-44EFE12661D6}"/>
              </a:ext>
            </a:extLst>
          </p:cNvPr>
          <p:cNvCxnSpPr>
            <a:cxnSpLocks/>
            <a:stCxn id="70" idx="0"/>
            <a:endCxn id="106" idx="2"/>
          </p:cNvCxnSpPr>
          <p:nvPr/>
        </p:nvCxnSpPr>
        <p:spPr>
          <a:xfrm flipV="1">
            <a:off x="9550797" y="1587689"/>
            <a:ext cx="1592268" cy="1405572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D212D0D5-DD47-5B51-CB52-8BBF39D86C80}"/>
              </a:ext>
            </a:extLst>
          </p:cNvPr>
          <p:cNvCxnSpPr>
            <a:cxnSpLocks/>
            <a:stCxn id="71" idx="0"/>
            <a:endCxn id="106" idx="2"/>
          </p:cNvCxnSpPr>
          <p:nvPr/>
        </p:nvCxnSpPr>
        <p:spPr>
          <a:xfrm flipV="1">
            <a:off x="10786549" y="1587689"/>
            <a:ext cx="356516" cy="13945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3EC66AD-2D37-81F1-F5A0-B90E5706E166}"/>
              </a:ext>
            </a:extLst>
          </p:cNvPr>
          <p:cNvCxnSpPr>
            <a:cxnSpLocks/>
            <a:stCxn id="90" idx="0"/>
            <a:endCxn id="106" idx="2"/>
          </p:cNvCxnSpPr>
          <p:nvPr/>
        </p:nvCxnSpPr>
        <p:spPr>
          <a:xfrm flipV="1">
            <a:off x="7123473" y="1587689"/>
            <a:ext cx="4019592" cy="435725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4754F85C-04ED-B348-776A-DB15F38F7C7B}"/>
              </a:ext>
            </a:extLst>
          </p:cNvPr>
          <p:cNvCxnSpPr>
            <a:cxnSpLocks/>
            <a:stCxn id="94" idx="0"/>
            <a:endCxn id="106" idx="2"/>
          </p:cNvCxnSpPr>
          <p:nvPr/>
        </p:nvCxnSpPr>
        <p:spPr>
          <a:xfrm flipV="1">
            <a:off x="8359225" y="1587689"/>
            <a:ext cx="2783840" cy="434626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633D85C3-1D3E-60AF-729F-E10D0D8363EC}"/>
              </a:ext>
            </a:extLst>
          </p:cNvPr>
          <p:cNvCxnSpPr>
            <a:cxnSpLocks/>
            <a:stCxn id="98" idx="0"/>
            <a:endCxn id="106" idx="2"/>
          </p:cNvCxnSpPr>
          <p:nvPr/>
        </p:nvCxnSpPr>
        <p:spPr>
          <a:xfrm flipV="1">
            <a:off x="9587873" y="1587689"/>
            <a:ext cx="1555193" cy="4346579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3633FAD4-226F-C64D-DDB5-53ADD42F4CB3}"/>
              </a:ext>
            </a:extLst>
          </p:cNvPr>
          <p:cNvCxnSpPr>
            <a:cxnSpLocks/>
            <a:stCxn id="102" idx="0"/>
            <a:endCxn id="106" idx="2"/>
          </p:cNvCxnSpPr>
          <p:nvPr/>
        </p:nvCxnSpPr>
        <p:spPr>
          <a:xfrm flipV="1">
            <a:off x="10823625" y="1587689"/>
            <a:ext cx="319440" cy="433559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623B6A7-942D-CB38-802F-12F18EC8787B}"/>
              </a:ext>
            </a:extLst>
          </p:cNvPr>
          <p:cNvSpPr/>
          <p:nvPr/>
        </p:nvSpPr>
        <p:spPr>
          <a:xfrm>
            <a:off x="6773664" y="4271543"/>
            <a:ext cx="545342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97436F7-4050-1F9A-FC4D-9ABB7ABB01D9}"/>
              </a:ext>
            </a:extLst>
          </p:cNvPr>
          <p:cNvSpPr/>
          <p:nvPr/>
        </p:nvSpPr>
        <p:spPr>
          <a:xfrm>
            <a:off x="8005290" y="4271543"/>
            <a:ext cx="567784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B9441AE-F886-F75B-DBC4-9D4D862D6AB4}"/>
              </a:ext>
            </a:extLst>
          </p:cNvPr>
          <p:cNvSpPr/>
          <p:nvPr/>
        </p:nvSpPr>
        <p:spPr>
          <a:xfrm>
            <a:off x="9268240" y="4277112"/>
            <a:ext cx="572593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C21F623-9EF0-5A61-0671-EDF70003655B}"/>
              </a:ext>
            </a:extLst>
          </p:cNvPr>
          <p:cNvSpPr/>
          <p:nvPr/>
        </p:nvSpPr>
        <p:spPr>
          <a:xfrm>
            <a:off x="10499866" y="4277112"/>
            <a:ext cx="582211" cy="461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58D8B0F2-C2DE-5E73-F39A-3C553506A8C0}"/>
              </a:ext>
            </a:extLst>
          </p:cNvPr>
          <p:cNvSpPr/>
          <p:nvPr/>
        </p:nvSpPr>
        <p:spPr>
          <a:xfrm>
            <a:off x="526688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229C851-2614-66BE-5FF5-59C2FBC41CE2}"/>
              </a:ext>
            </a:extLst>
          </p:cNvPr>
          <p:cNvSpPr/>
          <p:nvPr/>
        </p:nvSpPr>
        <p:spPr>
          <a:xfrm>
            <a:off x="1758314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D6AB48B-574F-67D6-4D6A-E58D5BCCBD49}"/>
              </a:ext>
            </a:extLst>
          </p:cNvPr>
          <p:cNvSpPr/>
          <p:nvPr/>
        </p:nvSpPr>
        <p:spPr>
          <a:xfrm>
            <a:off x="3021264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F745BF41-FA53-246B-0272-89D80431F034}"/>
              </a:ext>
            </a:extLst>
          </p:cNvPr>
          <p:cNvSpPr/>
          <p:nvPr/>
        </p:nvSpPr>
        <p:spPr>
          <a:xfrm>
            <a:off x="4252890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BC96E4F-29B4-602C-E525-D6CFC7E9C9FF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3C37B84-C37C-00C3-F2B0-0D2420A54C7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B94CCC5-2ADB-A443-3250-26A9634B93A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6D23C2F-C5C7-1E31-F262-B9D5ED1DECD7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0812942-4A88-46EE-22F8-3CB7A0E9752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7290B40F-70D8-3BAE-FB2B-39F6F475E17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0567CF9-22EC-48E7-1577-C3786C37BF64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1F02BE4A-4038-FF5B-397A-3D4848FC16E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0C2EBB09-0143-C0F3-B634-2AA52E088EA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210D312-8703-DAE1-D228-85735028489F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AC2C83DE-C931-3492-3A66-3EA8D0686A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D6E22884-4515-9109-574C-BE7FADF076F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1C64650-4CC1-2C40-76B0-29F6B4B3D3D2}"/>
              </a:ext>
            </a:extLst>
          </p:cNvPr>
          <p:cNvGrpSpPr/>
          <p:nvPr/>
        </p:nvGrpSpPr>
        <p:grpSpPr>
          <a:xfrm>
            <a:off x="4484407" y="3255544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155261AD-A8A8-130E-3147-C1C87B080B6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6521A35C-F83F-6E25-F05D-D53813879629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C819473D-7726-1E16-688B-A6683C1DEC36}"/>
              </a:ext>
            </a:extLst>
          </p:cNvPr>
          <p:cNvCxnSpPr>
            <a:cxnSpLocks/>
            <a:stCxn id="169" idx="0"/>
            <a:endCxn id="157" idx="2"/>
          </p:cNvCxnSpPr>
          <p:nvPr/>
        </p:nvCxnSpPr>
        <p:spPr>
          <a:xfrm flipV="1">
            <a:off x="1084825" y="3498217"/>
            <a:ext cx="3515336" cy="245770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CE62EC6-2E62-1A4B-CAD4-BC19385B4FF1}"/>
              </a:ext>
            </a:extLst>
          </p:cNvPr>
          <p:cNvCxnSpPr>
            <a:cxnSpLocks/>
            <a:stCxn id="166" idx="0"/>
            <a:endCxn id="157" idx="2"/>
          </p:cNvCxnSpPr>
          <p:nvPr/>
        </p:nvCxnSpPr>
        <p:spPr>
          <a:xfrm flipV="1">
            <a:off x="2320578" y="3498217"/>
            <a:ext cx="2279583" cy="2446723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97685E14-C3E2-A0EA-B942-137CDA85BAF7}"/>
              </a:ext>
            </a:extLst>
          </p:cNvPr>
          <p:cNvCxnSpPr>
            <a:cxnSpLocks/>
            <a:stCxn id="163" idx="0"/>
            <a:endCxn id="157" idx="2"/>
          </p:cNvCxnSpPr>
          <p:nvPr/>
        </p:nvCxnSpPr>
        <p:spPr>
          <a:xfrm flipV="1">
            <a:off x="3549225" y="3498217"/>
            <a:ext cx="1050936" cy="244703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6E5967C1-694E-3EB1-AB08-BFCB72B80BE8}"/>
              </a:ext>
            </a:extLst>
          </p:cNvPr>
          <p:cNvCxnSpPr>
            <a:cxnSpLocks/>
            <a:stCxn id="160" idx="0"/>
            <a:endCxn id="157" idx="2"/>
          </p:cNvCxnSpPr>
          <p:nvPr/>
        </p:nvCxnSpPr>
        <p:spPr>
          <a:xfrm flipH="1" flipV="1">
            <a:off x="4600161" y="3498217"/>
            <a:ext cx="184816" cy="243605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B618B69-6367-F9CA-60B0-42C96BB1E674}"/>
              </a:ext>
            </a:extLst>
          </p:cNvPr>
          <p:cNvSpPr txBox="1"/>
          <p:nvPr/>
        </p:nvSpPr>
        <p:spPr>
          <a:xfrm>
            <a:off x="10592106" y="882345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069420-F46A-D58E-153A-D4AB118EAEB7}"/>
              </a:ext>
            </a:extLst>
          </p:cNvPr>
          <p:cNvGrpSpPr/>
          <p:nvPr/>
        </p:nvGrpSpPr>
        <p:grpSpPr>
          <a:xfrm>
            <a:off x="469168" y="6317915"/>
            <a:ext cx="4699958" cy="461665"/>
            <a:chOff x="469168" y="6317915"/>
            <a:chExt cx="4699958" cy="4616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FCFDEF7-64E8-201E-3CFD-637FC3972A73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D05CDD-E8D3-9910-2922-428D3187FE58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7EAEB8-3A94-CB0B-B25C-35FA2E20F25D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ACF583-DF62-2486-E7D3-500E8FD83DB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481BE0-548A-B3E7-1FE6-58F2D953AB11}"/>
              </a:ext>
            </a:extLst>
          </p:cNvPr>
          <p:cNvSpPr txBox="1"/>
          <p:nvPr/>
        </p:nvSpPr>
        <p:spPr>
          <a:xfrm>
            <a:off x="4072724" y="2763088"/>
            <a:ext cx="128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f>
                                <m:f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𝑇</m:t>
                                  </m:r>
                                </m:den>
                              </m:f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57" y="1521757"/>
                <a:ext cx="2720415" cy="13038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6499064" y="6316955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88819-2174-BC78-1506-3E0EFDFCA67B}"/>
                  </a:ext>
                </a:extLst>
              </p:cNvPr>
              <p:cNvSpPr txBox="1"/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𝐯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𝐯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88819-2174-BC78-1506-3E0EFDFCA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1526402"/>
                <a:ext cx="2720415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A08C27A-C4EA-002E-6898-22B8CBF28872}"/>
              </a:ext>
            </a:extLst>
          </p:cNvPr>
          <p:cNvSpPr/>
          <p:nvPr/>
        </p:nvSpPr>
        <p:spPr>
          <a:xfrm>
            <a:off x="6759776" y="245236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B58837-317E-6C13-6639-F803597682FD}"/>
              </a:ext>
            </a:extLst>
          </p:cNvPr>
          <p:cNvSpPr/>
          <p:nvPr/>
        </p:nvSpPr>
        <p:spPr>
          <a:xfrm>
            <a:off x="7991402" y="2452363"/>
            <a:ext cx="429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C61EF-5839-87FD-21E6-276A86F5FEA8}"/>
              </a:ext>
            </a:extLst>
          </p:cNvPr>
          <p:cNvSpPr/>
          <p:nvPr/>
        </p:nvSpPr>
        <p:spPr>
          <a:xfrm>
            <a:off x="9254351" y="2457932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55FB7F-ACDC-C797-16DE-DC3CEA7D8CB4}"/>
              </a:ext>
            </a:extLst>
          </p:cNvPr>
          <p:cNvSpPr/>
          <p:nvPr/>
        </p:nvSpPr>
        <p:spPr>
          <a:xfrm>
            <a:off x="10485977" y="2457932"/>
            <a:ext cx="444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540BA60-7506-0A74-4B9B-4815AD20544B}"/>
              </a:ext>
            </a:extLst>
          </p:cNvPr>
          <p:cNvGrpSpPr/>
          <p:nvPr/>
        </p:nvGrpSpPr>
        <p:grpSpPr>
          <a:xfrm>
            <a:off x="6918846" y="3271481"/>
            <a:ext cx="4030678" cy="1794305"/>
            <a:chOff x="3817497" y="3247791"/>
            <a:chExt cx="2764278" cy="1127371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3862542" y="4222689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4710033" y="4215788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5552651" y="4215984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6400142" y="4209083"/>
              <a:ext cx="158775" cy="1524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7" name="Rounded Rectangle 57">
              <a:extLst>
                <a:ext uri="{FF2B5EF4-FFF2-40B4-BE49-F238E27FC236}">
                  <a16:creationId xmlns:a16="http://schemas.microsoft.com/office/drawing/2014/main" id="{6A4724CD-B2D0-DBB5-BD04-01B6742CC321}"/>
                </a:ext>
              </a:extLst>
            </p:cNvPr>
            <p:cNvSpPr/>
            <p:nvPr/>
          </p:nvSpPr>
          <p:spPr>
            <a:xfrm>
              <a:off x="3817497" y="3581399"/>
              <a:ext cx="2764278" cy="277069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rPr>
                <a:t>softmax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43403BF-A925-72CC-7835-8813AEF1B448}"/>
                </a:ext>
              </a:extLst>
            </p:cNvPr>
            <p:cNvGrpSpPr/>
            <p:nvPr/>
          </p:nvGrpSpPr>
          <p:grpSpPr>
            <a:xfrm>
              <a:off x="3944346" y="3876441"/>
              <a:ext cx="2555465" cy="305034"/>
              <a:chOff x="3944346" y="3743090"/>
              <a:chExt cx="2555465" cy="416247"/>
            </a:xfrm>
          </p:grpSpPr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A3D465F2-EEE8-B258-A3BB-F2CD4417320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8AB8467F-AD4B-00AF-E992-49856CF776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7B90A50D-97B7-2B9D-D517-999B670D0E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D3FA61B4-6B72-6905-DA09-7E83583B6A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3934821" y="3247791"/>
              <a:ext cx="2555465" cy="305034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869453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</p:spPr>
            <p:txBody>
              <a:bodyPr/>
              <a:lstStyle/>
              <a:p>
                <a:r>
                  <a:rPr lang="en-US" dirty="0"/>
                  <a:t>But...there is an issue with just doing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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9887301" cy="2039539"/>
              </a:xfrm>
              <a:blipFill>
                <a:blip r:embed="rId2"/>
                <a:stretch>
                  <a:fillRect l="-1295" t="-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535437" y="1566257"/>
                <a:ext cx="6205573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We're really just comparing input to input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Wingdings" panose="05000000000000000000" pitchFamily="2" charset="2"/>
                  </a:rPr>
                  <a:t>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Symmetric with strong diagonal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Wingdings" panose="05000000000000000000" pitchFamily="2" charset="2"/>
                  </a:rPr>
                  <a:t>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ED7D3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𝑉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37" y="1566257"/>
                <a:ext cx="6205573" cy="1384995"/>
              </a:xfrm>
              <a:prstGeom prst="rect">
                <a:avLst/>
              </a:prstGeom>
              <a:blipFill>
                <a:blip r:embed="rId3"/>
                <a:stretch>
                  <a:fillRect l="-2063" t="-4405" r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1107909" y="29553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1677911" y="297259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2290580" y="2968920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2891583" y="354555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1122690" y="323984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1658259" y="323984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2270928" y="323617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2871931" y="381280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520882" y="367489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523457" y="416354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520882" y="4652197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533485" y="519885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1331178" y="3573420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A301E31-2FCD-A495-60B3-2B958C11677F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428AB19-2225-80A9-2F72-CF3F89BD396C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99D6959-CAB8-5CD7-CD20-5854818CAB8F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36E2656-7CF7-9884-4DC0-7FDB92EA3E54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6A63477-A82A-C484-0037-B62EE04651B9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B753FE2-7D69-3447-F0F6-FE030C34896B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A6B8C0E-420B-611D-9A67-B7F47E8B197C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E7DBE5A-35A2-0B3B-BB74-6CF6E6289D04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2FE92A-7AA8-B9A5-D266-74285239A669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F3E35B0-0A02-AD1A-145A-064B9BED3162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68600E4-220B-D1FD-D765-4B82D11D4E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2F308EE-CB46-5609-C049-0CF837D84AA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8120D3A-DE77-5077-E8AF-CCE0F28DA43C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45B03FB-3A09-CC89-F277-A58EB1400D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628A5F2-665E-A242-1CD5-F609BD93F69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ACC56F1-98CA-B32F-3625-7D179075C1D1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10606CB-623A-AB3B-E2DC-79A677AFCC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D3AD0F-2131-CB63-D204-AA6E98CB25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AC1ED29-2A93-F89B-55F0-381A410DA0EF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7630D81-8CCA-A4F5-AD29-B62EC66504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25B49DA-25B7-283E-060E-97D6947824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C3DED0E-06BD-BEBF-9070-E91DBDE328F2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62BE384-6997-8133-56C5-7D26DDC2B8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2F5AAF-AE60-A580-E954-16A72901AB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7C8D0C8-E8C8-EDF6-F1C6-118E2904CDC2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7E5A10CA-8AA6-8E1F-5ECC-01C8316FA066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85CF22-1288-CA02-D9FD-44EFE12661D6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212D0D5-DD47-5B51-CB52-8BBF39D86C80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3EC66AD-2D37-81F1-F5A0-B90E5706E16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754F85C-04ED-B348-776A-DB15F38F7C7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33D85C3-1D3E-60AF-729F-E10D0D8363EC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633FAD4-226F-C64D-DDB5-53ADD42F4CB3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623B6A7-942D-CB38-802F-12F18EC8787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97436F7-4050-1F9A-FC4D-9ABB7ABB01D9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B9441AE-F886-F75B-DBC4-9D4D862D6AB4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C21F623-9EF0-5A61-0671-EDF70003655B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618B69-6367-F9CA-60B0-42C96BB1E674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73A000-95EB-0884-67D1-4B3C847AC078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B8DCAA-CFFB-B72D-6370-36B0498191EF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8B05A18-3566-A611-A018-EAC97EB903F0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CED3BF-237E-B5D6-FB25-0C157B92F61D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D5E3B-7322-8DA2-292C-D58C2A2DB135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B73201-1C4C-DC00-21FD-D32401E5E932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E5EE32-FB3B-CC43-6987-5E9D618AF1D8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BFE262B-9128-E448-CC8A-757FD765B51C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6E8FBA-6EDB-56B3-77DE-AB48293EFF36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DE62D668-61E5-D911-DD09-B178D376EB1E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0D5D85C-7A55-07A7-0BC9-2525F17C4A91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6B84ED8C-7D94-D74A-FC47-66AE9619B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9A23605A-710B-80AA-0A06-9B99C68FD0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43BC9925-2C2D-4B6F-8741-7A9789F471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787FAF6A-F259-6976-0B2F-9A9BF299B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6AE4E43-B50D-9C85-849C-CA2F1A166059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F6E5E1D0-0E17-03EA-3B3D-B53A939A66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D315A0A9-50CE-72C0-8E4D-05B370391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178C6DD1-FBF3-BC55-6987-D5AB7802FB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FAB097A3-0209-8630-01C6-686EA39A93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0DAC73-E580-FF25-6BE4-BE9F0BDA44A0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4798A5C-D5FD-6724-3592-7452335581D9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01254E-DCDA-FEC3-BBCE-F4BF520FF112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7AC2D17-9C9E-0F7B-DE11-6BDEDF29A751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1D19190-84F9-A358-39F3-B8C1EDAFA56E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5ACE6F39-20B2-7520-39B8-85FDEF9F1892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497EA53-7BDA-648A-29F2-5D7B5D75F434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E4B0E74-696A-AD04-C04F-E885C079D4D6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C85A028-A4C7-2FF9-7B1E-D236E7D9BB2F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338E7CE-AB95-50CF-B256-4FDE4498A210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50C87BD8-FC83-0F00-EE0C-AA44C2AA9E4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6732E4B6-3315-2481-C547-3B4CB88B40D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C7C4F977-493E-E183-02A7-9AC78F13AFDB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F1E21A8D-CAAF-411A-3D0D-B9674A23A99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E133E12-CDF8-D1CA-6356-71D6C499D5C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3A8BD64-3D75-E061-09D7-E0415D02C2C6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04E8566A-567A-1B96-7F54-03A598F8BB62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B223904E-3CD7-EF9C-0995-AA535A5BFDF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22FEB251-266C-EC40-4EF9-846BA7F9A0A9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01EA8922-1BCF-CE15-EF20-71DCFEC5FBE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6F899B18-0802-64A1-C014-AC77FFB6F21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CD63A3B5-9E25-49A6-184A-9616A79B8874}"/>
              </a:ext>
            </a:extLst>
          </p:cNvPr>
          <p:cNvSpPr txBox="1"/>
          <p:nvPr/>
        </p:nvSpPr>
        <p:spPr>
          <a:xfrm>
            <a:off x="2806103" y="298053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402A11E-9F85-DCE6-076F-288A4B146CFD}"/>
              </a:ext>
            </a:extLst>
          </p:cNvPr>
          <p:cNvSpPr txBox="1"/>
          <p:nvPr/>
        </p:nvSpPr>
        <p:spPr>
          <a:xfrm>
            <a:off x="2786451" y="324778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DF85DAF8-A99D-190E-FBE9-6E61898BD3E4}"/>
                  </a:ext>
                </a:extLst>
              </p:cNvPr>
              <p:cNvSpPr txBox="1"/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DF85DAF8-A99D-190E-FBE9-6E61898BD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blipFill>
                <a:blip r:embed="rId4"/>
                <a:stretch>
                  <a:fillRect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5649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</p:spPr>
            <p:txBody>
              <a:bodyPr/>
              <a:lstStyle/>
              <a:p>
                <a:r>
                  <a:rPr lang="en-US" dirty="0"/>
                  <a:t>Instead learn a query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to represent the output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  <a:blipFill>
                <a:blip r:embed="rId2"/>
                <a:stretch>
                  <a:fillRect l="-1972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4411969" y="198479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4981971" y="19716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5594640" y="19679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6195643" y="2544565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4426750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4962319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5574988" y="22351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6175991" y="2811822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3824942" y="26739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3827517" y="31625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3824942" y="36512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3837545" y="419786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4635238" y="2572434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A301E31-2FCD-A495-60B3-2B958C11677F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428AB19-2225-80A9-2F72-CF3F89BD396C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99D6959-CAB8-5CD7-CD20-5854818CAB8F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36E2656-7CF7-9884-4DC0-7FDB92EA3E54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6A63477-A82A-C484-0037-B62EE04651B9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B753FE2-7D69-3447-F0F6-FE030C34896B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A6B8C0E-420B-611D-9A67-B7F47E8B197C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E7DBE5A-35A2-0B3B-BB74-6CF6E6289D04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2FE92A-7AA8-B9A5-D266-74285239A669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F3E35B0-0A02-AD1A-145A-064B9BED3162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68600E4-220B-D1FD-D765-4B82D11D4E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2F308EE-CB46-5609-C049-0CF837D84AA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8120D3A-DE77-5077-E8AF-CCE0F28DA43C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45B03FB-3A09-CC89-F277-A58EB1400D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628A5F2-665E-A242-1CD5-F609BD93F69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ACC56F1-98CA-B32F-3625-7D179075C1D1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10606CB-623A-AB3B-E2DC-79A677AFCC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D3AD0F-2131-CB63-D204-AA6E98CB25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AC1ED29-2A93-F89B-55F0-381A410DA0EF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7630D81-8CCA-A4F5-AD29-B62EC66504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25B49DA-25B7-283E-060E-97D6947824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C3DED0E-06BD-BEBF-9070-E91DBDE328F2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62BE384-6997-8133-56C5-7D26DDC2B8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2F5AAF-AE60-A580-E954-16A72901AB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7C8D0C8-E8C8-EDF6-F1C6-118E2904CDC2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7E5A10CA-8AA6-8E1F-5ECC-01C8316FA066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85CF22-1288-CA02-D9FD-44EFE12661D6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212D0D5-DD47-5B51-CB52-8BBF39D86C80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3EC66AD-2D37-81F1-F5A0-B90E5706E16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754F85C-04ED-B348-776A-DB15F38F7C7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33D85C3-1D3E-60AF-729F-E10D0D8363EC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633FAD4-226F-C64D-DDB5-53ADD42F4CB3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623B6A7-942D-CB38-802F-12F18EC8787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97436F7-4050-1F9A-FC4D-9ABB7ABB01D9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B9441AE-F886-F75B-DBC4-9D4D862D6AB4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C21F623-9EF0-5A61-0671-EDF70003655B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618B69-6367-F9CA-60B0-42C96BB1E674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73A000-95EB-0884-67D1-4B3C847AC078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B8DCAA-CFFB-B72D-6370-36B0498191EF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8B05A18-3566-A611-A018-EAC97EB903F0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CED3BF-237E-B5D6-FB25-0C157B92F61D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D5E3B-7322-8DA2-292C-D58C2A2DB135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B73201-1C4C-DC00-21FD-D32401E5E932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E5EE32-FB3B-CC43-6987-5E9D618AF1D8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BFE262B-9128-E448-CC8A-757FD765B51C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6E8FBA-6EDB-56B3-77DE-AB48293EFF36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DE62D668-61E5-D911-DD09-B178D376EB1E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0D5D85C-7A55-07A7-0BC9-2525F17C4A91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6B84ED8C-7D94-D74A-FC47-66AE9619B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9A23605A-710B-80AA-0A06-9B99C68FD0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43BC9925-2C2D-4B6F-8741-7A9789F471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787FAF6A-F259-6976-0B2F-9A9BF299B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6AE4E43-B50D-9C85-849C-CA2F1A166059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F6E5E1D0-0E17-03EA-3B3D-B53A939A66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D315A0A9-50CE-72C0-8E4D-05B370391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178C6DD1-FBF3-BC55-6987-D5AB7802FB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FAB097A3-0209-8630-01C6-686EA39A93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FCE0EFD-7B5B-D59E-8DDE-200A4BA704BC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5A44D3-6583-D3D1-1EBD-04CB5B1A6BB5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B43C201-C547-D3DA-472E-882DD9B7A14B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14EC23F-29E1-E884-5E90-8E83A8523D0F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F28B69C-96C3-A79B-5CD2-FD7201B8778F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4599156-7EC0-B964-B968-E19A39D8D65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B3AF19-B8E0-EF88-5FD0-429C8C10148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299A5C-C0CF-9B7C-8E6C-BA9524C7CC66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9E4789-50C1-4335-9725-7D4AB991F0E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363E8BC-32E3-84B1-91D8-FB5AD7BE58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3C1E2F3-B4D5-9795-ECD9-A6015CD4959C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5FBCA07-4F5C-1476-D8DA-AF587B9F754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211FF8E-2F48-D3E4-E387-5C5EA18035F0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F93E5AD-A18F-508F-1BE2-A6AA0DF729FA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C7E4FDC-8766-2498-B3A4-F2DD5878E7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3F66C41-AA73-C4CE-D129-96AD4D3EBA4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/>
              <p:nvPr/>
            </p:nvSpPr>
            <p:spPr>
              <a:xfrm>
                <a:off x="1248720" y="2963063"/>
                <a:ext cx="24185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AD47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sup>
                    </m:sSup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720" y="2963063"/>
                <a:ext cx="241859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/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86F1ED5A-314E-F84F-2B71-EE44BACA188D}"/>
              </a:ext>
            </a:extLst>
          </p:cNvPr>
          <p:cNvSpPr txBox="1"/>
          <p:nvPr/>
        </p:nvSpPr>
        <p:spPr>
          <a:xfrm>
            <a:off x="6097646" y="19758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F0D65A6-54B1-575D-482A-805336DE12BB}"/>
              </a:ext>
            </a:extLst>
          </p:cNvPr>
          <p:cNvSpPr txBox="1"/>
          <p:nvPr/>
        </p:nvSpPr>
        <p:spPr>
          <a:xfrm>
            <a:off x="6077994" y="22430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668288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</p:spPr>
            <p:txBody>
              <a:bodyPr/>
              <a:lstStyle/>
              <a:p>
                <a:r>
                  <a:rPr lang="en-US" dirty="0"/>
                  <a:t>Instead learn a query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to represent the output</a:t>
                </a:r>
              </a:p>
              <a:p>
                <a:r>
                  <a:rPr lang="en-US" dirty="0"/>
                  <a:t>(And 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for the input)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  <a:blipFill>
                <a:blip r:embed="rId2"/>
                <a:stretch>
                  <a:fillRect l="-1972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/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516700-598F-5978-0D78-59474FDF7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77" y="4801633"/>
                <a:ext cx="2418596" cy="619529"/>
              </a:xfrm>
              <a:prstGeom prst="rect">
                <a:avLst/>
              </a:prstGeom>
              <a:blipFill>
                <a:blip r:embed="rId3"/>
                <a:stretch>
                  <a:fillRect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14B63F9-C489-43C2-0F82-F7DC9611B804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6ACC56-B526-65A8-9EA0-A0D2FF2C4765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90FC66-3D3F-35F8-7D61-C54F193B128E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0E8EE9-C4F8-E91C-2C43-13ED2EC5EC64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0A00198-0DD1-1209-7C1B-5BFD342A97D5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E40ACB-379C-B04E-F199-7BDE6964794A}"/>
              </a:ext>
            </a:extLst>
          </p:cNvPr>
          <p:cNvSpPr txBox="1"/>
          <p:nvPr/>
        </p:nvSpPr>
        <p:spPr>
          <a:xfrm>
            <a:off x="4411969" y="198479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B0ED31-8362-A98D-BA78-D3A78BF56278}"/>
              </a:ext>
            </a:extLst>
          </p:cNvPr>
          <p:cNvSpPr txBox="1"/>
          <p:nvPr/>
        </p:nvSpPr>
        <p:spPr>
          <a:xfrm>
            <a:off x="4981971" y="19716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C30E05-B968-79CD-B03F-2E7ACED11E2C}"/>
              </a:ext>
            </a:extLst>
          </p:cNvPr>
          <p:cNvSpPr txBox="1"/>
          <p:nvPr/>
        </p:nvSpPr>
        <p:spPr>
          <a:xfrm>
            <a:off x="5594640" y="19679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BEEDC-269D-7B89-190F-6DAE9BAA57D0}"/>
              </a:ext>
            </a:extLst>
          </p:cNvPr>
          <p:cNvSpPr txBox="1"/>
          <p:nvPr/>
        </p:nvSpPr>
        <p:spPr>
          <a:xfrm>
            <a:off x="6195643" y="2544565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04926D-083E-54FD-9EAA-DE1FD4056226}"/>
              </a:ext>
            </a:extLst>
          </p:cNvPr>
          <p:cNvSpPr txBox="1"/>
          <p:nvPr/>
        </p:nvSpPr>
        <p:spPr>
          <a:xfrm>
            <a:off x="4426750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D30127-E82A-20FE-1C90-B9EA888FE75A}"/>
              </a:ext>
            </a:extLst>
          </p:cNvPr>
          <p:cNvSpPr txBox="1"/>
          <p:nvPr/>
        </p:nvSpPr>
        <p:spPr>
          <a:xfrm>
            <a:off x="4962319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1B4E49-9A65-AB18-6B3A-4B38F5ECFF60}"/>
              </a:ext>
            </a:extLst>
          </p:cNvPr>
          <p:cNvSpPr txBox="1"/>
          <p:nvPr/>
        </p:nvSpPr>
        <p:spPr>
          <a:xfrm>
            <a:off x="5574988" y="22351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6AB8B3-901F-8774-D77D-371AA77A8BAE}"/>
              </a:ext>
            </a:extLst>
          </p:cNvPr>
          <p:cNvSpPr txBox="1"/>
          <p:nvPr/>
        </p:nvSpPr>
        <p:spPr>
          <a:xfrm>
            <a:off x="6175991" y="2811822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66E344-91BF-13E0-CB17-9B23246BDE61}"/>
              </a:ext>
            </a:extLst>
          </p:cNvPr>
          <p:cNvSpPr txBox="1"/>
          <p:nvPr/>
        </p:nvSpPr>
        <p:spPr>
          <a:xfrm>
            <a:off x="3824942" y="26739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F820F1-CE9D-A80D-70AB-7E5A6E9C8742}"/>
              </a:ext>
            </a:extLst>
          </p:cNvPr>
          <p:cNvSpPr txBox="1"/>
          <p:nvPr/>
        </p:nvSpPr>
        <p:spPr>
          <a:xfrm>
            <a:off x="3827517" y="31625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E6D6E-75F7-4186-5412-984A804B9C3C}"/>
              </a:ext>
            </a:extLst>
          </p:cNvPr>
          <p:cNvSpPr txBox="1"/>
          <p:nvPr/>
        </p:nvSpPr>
        <p:spPr>
          <a:xfrm>
            <a:off x="3824942" y="36512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D304EC-7CF8-69FB-55BA-ECF972A7B2C8}"/>
              </a:ext>
            </a:extLst>
          </p:cNvPr>
          <p:cNvSpPr txBox="1"/>
          <p:nvPr/>
        </p:nvSpPr>
        <p:spPr>
          <a:xfrm>
            <a:off x="3837545" y="419786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69AD5D8-C672-FD6D-7D60-DC23CB52A0BB}"/>
              </a:ext>
            </a:extLst>
          </p:cNvPr>
          <p:cNvGraphicFramePr>
            <a:graphicFrameLocks noGrp="1"/>
          </p:cNvGraphicFramePr>
          <p:nvPr/>
        </p:nvGraphicFramePr>
        <p:xfrm>
          <a:off x="4635238" y="2572434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4A301E31-2FCD-A495-60B3-2B958C11677F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428AB19-2225-80A9-2F72-CF3F89BD396C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99D6959-CAB8-5CD7-CD20-5854818CAB8F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36E2656-7CF7-9884-4DC0-7FDB92EA3E54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6A63477-A82A-C484-0037-B62EE04651B9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B753FE2-7D69-3447-F0F6-FE030C34896B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A6B8C0E-420B-611D-9A67-B7F47E8B197C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E7DBE5A-35A2-0B3B-BB74-6CF6E6289D04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42FE92A-7AA8-B9A5-D266-74285239A669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AB3E56B-D86F-9F23-FF88-702B8D4D3F97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8BC7290-A69B-B0FE-7BFE-D76AB29AFA32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52CB0B9-186E-C042-D53D-7D1332929640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CFB2E65-80D9-95C9-6AC8-6699656031D9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66FEF18-58E2-7821-B4EC-498B4B260E1E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18F31C19-1862-1705-8A79-3EDB101E0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4EB394A-F5F9-38B3-2B92-A1FDD553F3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105EC0BE-7301-EF70-13F2-7EDA363F90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87CD30FE-D580-A906-5256-E91F1B3417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8F3E35B0-0A02-AD1A-145A-064B9BED3162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768600E4-220B-D1FD-D765-4B82D11D4E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F2F308EE-CB46-5609-C049-0CF837D84AA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8120D3A-DE77-5077-E8AF-CCE0F28DA43C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245B03FB-3A09-CC89-F277-A58EB1400D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628A5F2-665E-A242-1CD5-F609BD93F69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FACC56F1-98CA-B32F-3625-7D179075C1D1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910606CB-623A-AB3B-E2DC-79A677AFCC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D3AD0F-2131-CB63-D204-AA6E98CB25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AC1ED29-2A93-F89B-55F0-381A410DA0EF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07630D81-8CCA-A4F5-AD29-B62EC66504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25B49DA-25B7-283E-060E-97D6947824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C3DED0E-06BD-BEBF-9070-E91DBDE328F2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62BE384-6997-8133-56C5-7D26DDC2B8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52F5AAF-AE60-A580-E954-16A72901AB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A7C8D0C8-E8C8-EDF6-F1C6-118E2904CDC2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7E5A10CA-8AA6-8E1F-5ECC-01C8316FA066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F85CF22-1288-CA02-D9FD-44EFE12661D6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212D0D5-DD47-5B51-CB52-8BBF39D86C80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3EC66AD-2D37-81F1-F5A0-B90E5706E16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4754F85C-04ED-B348-776A-DB15F38F7C7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633D85C3-1D3E-60AF-729F-E10D0D8363EC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633FAD4-226F-C64D-DDB5-53ADD42F4CB3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623B6A7-942D-CB38-802F-12F18EC8787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97436F7-4050-1F9A-FC4D-9ABB7ABB01D9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B9441AE-F886-F75B-DBC4-9D4D862D6AB4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C21F623-9EF0-5A61-0671-EDF70003655B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618B69-6367-F9CA-60B0-42C96BB1E674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973A000-95EB-0884-67D1-4B3C847AC078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B8DCAA-CFFB-B72D-6370-36B0498191EF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8B05A18-3566-A611-A018-EAC97EB903F0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CED3BF-237E-B5D6-FB25-0C157B92F61D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D5E3B-7322-8DA2-292C-D58C2A2DB135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7B73201-1C4C-DC00-21FD-D32401E5E932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E5EE32-FB3B-CC43-6987-5E9D618AF1D8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BFE262B-9128-E448-CC8A-757FD765B51C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6E8FBA-6EDB-56B3-77DE-AB48293EFF36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DE62D668-61E5-D911-DD09-B178D376EB1E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0D5D85C-7A55-07A7-0BC9-2525F17C4A91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6B84ED8C-7D94-D74A-FC47-66AE9619B8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9A23605A-710B-80AA-0A06-9B99C68FD0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43BC9925-2C2D-4B6F-8741-7A9789F471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787FAF6A-F259-6976-0B2F-9A9BF299B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26AE4E43-B50D-9C85-849C-CA2F1A166059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F6E5E1D0-0E17-03EA-3B3D-B53A939A66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D315A0A9-50CE-72C0-8E4D-05B3703913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178C6DD1-FBF3-BC55-6987-D5AB7802FB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FAB097A3-0209-8630-01C6-686EA39A93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0FCE0EFD-7B5B-D59E-8DDE-200A4BA704BC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5A44D3-6583-D3D1-1EBD-04CB5B1A6BB5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B43C201-C547-D3DA-472E-882DD9B7A14B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14EC23F-29E1-E884-5E90-8E83A8523D0F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F28B69C-96C3-A79B-5CD2-FD7201B8778F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4599156-7EC0-B964-B968-E19A39D8D65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B3AF19-B8E0-EF88-5FD0-429C8C10148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299A5C-C0CF-9B7C-8E6C-BA9524C7CC66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A9E4789-50C1-4335-9725-7D4AB991F0E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363E8BC-32E3-84B1-91D8-FB5AD7BE589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3C1E2F3-B4D5-9795-ECD9-A6015CD4959C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5FBCA07-4F5C-1476-D8DA-AF587B9F754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211FF8E-2F48-D3E4-E387-5C5EA18035F0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F93E5AD-A18F-508F-1BE2-A6AA0DF729FA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C7E4FDC-8766-2498-B3A4-F2DD5878E7B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3F66C41-AA73-C4CE-D129-96AD4D3EBA4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/>
              <p:nvPr/>
            </p:nvSpPr>
            <p:spPr>
              <a:xfrm>
                <a:off x="677589" y="2963063"/>
                <a:ext cx="2989727" cy="688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B9A7F6-4573-62ED-FD70-242FA64BF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89" y="2963063"/>
                <a:ext cx="2989727" cy="688715"/>
              </a:xfrm>
              <a:prstGeom prst="rect">
                <a:avLst/>
              </a:prstGeom>
              <a:blipFill>
                <a:blip r:embed="rId4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/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F703F08A-5387-E9E5-7ED9-36FCA1276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048" y="4832497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 b="-63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86F1ED5A-314E-F84F-2B71-EE44BACA188D}"/>
              </a:ext>
            </a:extLst>
          </p:cNvPr>
          <p:cNvSpPr txBox="1"/>
          <p:nvPr/>
        </p:nvSpPr>
        <p:spPr>
          <a:xfrm>
            <a:off x="6097646" y="19758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F0D65A6-54B1-575D-482A-805336DE12BB}"/>
              </a:ext>
            </a:extLst>
          </p:cNvPr>
          <p:cNvSpPr txBox="1"/>
          <p:nvPr/>
        </p:nvSpPr>
        <p:spPr>
          <a:xfrm>
            <a:off x="6077994" y="22430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CF8AECA-AAC0-9FE4-9C32-97CAA1D5B31A}"/>
                  </a:ext>
                </a:extLst>
              </p:cNvPr>
              <p:cNvSpPr txBox="1"/>
              <p:nvPr/>
            </p:nvSpPr>
            <p:spPr>
              <a:xfrm>
                <a:off x="3322733" y="4797743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CF8AECA-AAC0-9FE4-9C32-97CAA1D5B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733" y="4797743"/>
                <a:ext cx="2418596" cy="584775"/>
              </a:xfrm>
              <a:prstGeom prst="rect">
                <a:avLst/>
              </a:prstGeom>
              <a:blipFill>
                <a:blip r:embed="rId6"/>
                <a:stretch>
                  <a:fillRect b="-42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382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Learn to pay attention!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</p:spPr>
            <p:txBody>
              <a:bodyPr/>
              <a:lstStyle/>
              <a:p>
                <a:r>
                  <a:rPr lang="en-US" dirty="0"/>
                  <a:t>Instead learn a query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𝐪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to represent the output</a:t>
                </a:r>
              </a:p>
              <a:p>
                <a:r>
                  <a:rPr lang="en-US" dirty="0"/>
                  <a:t>(And also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for the input)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Attention:</a:t>
                </a:r>
              </a:p>
              <a:p>
                <a:r>
                  <a:rPr lang="en-US" dirty="0">
                    <a:solidFill>
                      <a:srgbClr val="D60093"/>
                    </a:solidFill>
                  </a:rPr>
                  <a:t>Query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00B0F0"/>
                    </a:solidFill>
                  </a:rPr>
                  <a:t>Key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chemeClr val="accent2"/>
                    </a:solidFill>
                  </a:rPr>
                  <a:t>Value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F89649A-E676-4C6B-94DA-DD5332505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6496271" cy="2039539"/>
              </a:xfrm>
              <a:blipFill>
                <a:blip r:embed="rId2"/>
                <a:stretch>
                  <a:fillRect l="-1972" t="-5090" b="-5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8C9DBC-97D1-C04E-2E63-9CFB6C67816C}"/>
                  </a:ext>
                </a:extLst>
              </p:cNvPr>
              <p:cNvSpPr txBox="1"/>
              <p:nvPr/>
            </p:nvSpPr>
            <p:spPr>
              <a:xfrm>
                <a:off x="431058" y="4383069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18C9DBC-97D1-C04E-2E63-9CFB6C678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8" y="4383069"/>
                <a:ext cx="2418596" cy="619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6EB18-DC2D-A588-9012-F00134172422}"/>
                  </a:ext>
                </a:extLst>
              </p:cNvPr>
              <p:cNvSpPr txBox="1"/>
              <p:nvPr/>
            </p:nvSpPr>
            <p:spPr>
              <a:xfrm>
                <a:off x="3747221" y="4379849"/>
                <a:ext cx="3301148" cy="688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6EB18-DC2D-A588-9012-F00134172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221" y="4379849"/>
                <a:ext cx="3301148" cy="688715"/>
              </a:xfrm>
              <a:prstGeom prst="rect">
                <a:avLst/>
              </a:prstGeom>
              <a:blipFill>
                <a:blip r:embed="rId4"/>
                <a:stretch>
                  <a:fillRect b="-1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2ECA99-BE5C-0B9F-0026-FF657B3D6E0A}"/>
                  </a:ext>
                </a:extLst>
              </p:cNvPr>
              <p:cNvSpPr txBox="1"/>
              <p:nvPr/>
            </p:nvSpPr>
            <p:spPr>
              <a:xfrm>
                <a:off x="431058" y="5679939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A2ECA99-BE5C-0B9F-0026-FF657B3D6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8" y="5679939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4883D2-A502-2872-A961-ADC9D9D4FB85}"/>
                  </a:ext>
                </a:extLst>
              </p:cNvPr>
              <p:cNvSpPr txBox="1"/>
              <p:nvPr/>
            </p:nvSpPr>
            <p:spPr>
              <a:xfrm>
                <a:off x="431058" y="5048881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4883D2-A502-2872-A961-ADC9D9D4F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58" y="5048881"/>
                <a:ext cx="2418596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9474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6113E8-EFBB-0B49-A410-355AF6B5C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Rectangle 211">
            <a:extLst>
              <a:ext uri="{FF2B5EF4-FFF2-40B4-BE49-F238E27FC236}">
                <a16:creationId xmlns:a16="http://schemas.microsoft.com/office/drawing/2014/main" id="{DEAE3F88-049B-3E3A-0A95-DD1036E767BC}"/>
              </a:ext>
            </a:extLst>
          </p:cNvPr>
          <p:cNvSpPr/>
          <p:nvPr/>
        </p:nvSpPr>
        <p:spPr>
          <a:xfrm>
            <a:off x="3603630" y="4014880"/>
            <a:ext cx="325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ACB4D43A-90D0-9531-F585-4A3750F4B560}"/>
              </a:ext>
            </a:extLst>
          </p:cNvPr>
          <p:cNvSpPr/>
          <p:nvPr/>
        </p:nvSpPr>
        <p:spPr>
          <a:xfrm>
            <a:off x="4448291" y="4014880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5C7207F4-78A3-5E9A-5B42-D29185815F1F}"/>
              </a:ext>
            </a:extLst>
          </p:cNvPr>
          <p:cNvSpPr/>
          <p:nvPr/>
        </p:nvSpPr>
        <p:spPr>
          <a:xfrm>
            <a:off x="5314434" y="4018379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8501F115-8191-5E42-BA56-C7CBB5EF4ADE}"/>
              </a:ext>
            </a:extLst>
          </p:cNvPr>
          <p:cNvSpPr/>
          <p:nvPr/>
        </p:nvSpPr>
        <p:spPr>
          <a:xfrm>
            <a:off x="6159095" y="4018379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AD8D554C-B7EB-0D03-52CC-9553CCF0D94D}"/>
              </a:ext>
            </a:extLst>
          </p:cNvPr>
          <p:cNvGrpSpPr/>
          <p:nvPr/>
        </p:nvGrpSpPr>
        <p:grpSpPr>
          <a:xfrm>
            <a:off x="3748244" y="4361434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C3FEB382-1B5A-C283-4357-0FBA105D739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D7CE89BC-B1C2-F0F9-1228-37A645EB31F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C680938F-E6DF-389D-F4D6-6D5653BA43C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81DD32E0-8C36-A2E5-6EA5-F0542229F062}"/>
              </a:ext>
            </a:extLst>
          </p:cNvPr>
          <p:cNvGrpSpPr/>
          <p:nvPr/>
        </p:nvGrpSpPr>
        <p:grpSpPr>
          <a:xfrm>
            <a:off x="4595735" y="4354533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1864DD30-98FE-2CFC-6AA1-7CEE47B72F36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B085FA32-19E5-3C7A-57EB-D2CAFA26BAF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4CF9FDCC-CFA2-539A-5BC8-84E2A931DD1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1DB46649-1E7B-F3F8-A39F-07FC2CECB9CA}"/>
              </a:ext>
            </a:extLst>
          </p:cNvPr>
          <p:cNvGrpSpPr/>
          <p:nvPr/>
        </p:nvGrpSpPr>
        <p:grpSpPr>
          <a:xfrm>
            <a:off x="5438353" y="4354729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4E18F2E3-B0AE-D511-7085-0C62AA4C3F9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4468257B-BEB4-5AE5-9509-6A1320425771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6278C70E-D4A1-5EEF-E037-B795D6484FD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86E5965D-EE96-36A3-7A34-FA2D47CEC719}"/>
              </a:ext>
            </a:extLst>
          </p:cNvPr>
          <p:cNvGrpSpPr/>
          <p:nvPr/>
        </p:nvGrpSpPr>
        <p:grpSpPr>
          <a:xfrm>
            <a:off x="6285844" y="4347828"/>
            <a:ext cx="476324" cy="152473"/>
            <a:chOff x="3280626" y="2900431"/>
            <a:chExt cx="1077135" cy="344793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027004FD-D4C3-97D5-03CA-0FCFDEA3CA0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DA909A1-DA35-1E64-C354-EF7EA648D510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F9E808D9-3403-7772-2984-3A5D78915537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pic>
        <p:nvPicPr>
          <p:cNvPr id="233" name="Picture 232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qv_j = \Wv_q^T \xv_j&#10;\end{align*}&#10;&#10;&#10;\end{document}" title="IguanaTex Bitmap Display">
            <a:extLst>
              <a:ext uri="{FF2B5EF4-FFF2-40B4-BE49-F238E27FC236}">
                <a16:creationId xmlns:a16="http://schemas.microsoft.com/office/drawing/2014/main" id="{8F0B7995-B823-C695-5966-D61E776B4B8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510614" y="4162128"/>
            <a:ext cx="1424940" cy="3632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3DF5EC-AC2D-E206-C550-4FDEF0B9C048}"/>
              </a:ext>
            </a:extLst>
          </p:cNvPr>
          <p:cNvSpPr/>
          <p:nvPr/>
        </p:nvSpPr>
        <p:spPr>
          <a:xfrm>
            <a:off x="3575055" y="5240696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A8CAC9-95EF-C04C-1727-F8CF181CA918}"/>
              </a:ext>
            </a:extLst>
          </p:cNvPr>
          <p:cNvSpPr/>
          <p:nvPr/>
        </p:nvSpPr>
        <p:spPr>
          <a:xfrm>
            <a:off x="4419716" y="5240696"/>
            <a:ext cx="3289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638342-EBDA-B4BC-D742-67174FDD595C}"/>
              </a:ext>
            </a:extLst>
          </p:cNvPr>
          <p:cNvSpPr/>
          <p:nvPr/>
        </p:nvSpPr>
        <p:spPr>
          <a:xfrm>
            <a:off x="5285859" y="5244195"/>
            <a:ext cx="3321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47B14-AC3E-47A9-7734-E8A5ED0135FE}"/>
              </a:ext>
            </a:extLst>
          </p:cNvPr>
          <p:cNvSpPr/>
          <p:nvPr/>
        </p:nvSpPr>
        <p:spPr>
          <a:xfrm>
            <a:off x="6130520" y="5244195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C49C216-EDAA-3151-1EB5-C0DEB33095AA}"/>
              </a:ext>
            </a:extLst>
          </p:cNvPr>
          <p:cNvSpPr/>
          <p:nvPr/>
        </p:nvSpPr>
        <p:spPr>
          <a:xfrm>
            <a:off x="3872067" y="2526831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8BD17EB-DF73-26A9-5181-3AD087FE7E12}"/>
              </a:ext>
            </a:extLst>
          </p:cNvPr>
          <p:cNvSpPr/>
          <p:nvPr/>
        </p:nvSpPr>
        <p:spPr>
          <a:xfrm>
            <a:off x="4700508" y="2519930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18ADCDF-4F3E-81F3-9C73-E060053AF2E6}"/>
              </a:ext>
            </a:extLst>
          </p:cNvPr>
          <p:cNvSpPr/>
          <p:nvPr/>
        </p:nvSpPr>
        <p:spPr>
          <a:xfrm>
            <a:off x="5543126" y="2520126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EE88B8C-B7FD-934F-6D1F-C348CCA44726}"/>
              </a:ext>
            </a:extLst>
          </p:cNvPr>
          <p:cNvSpPr/>
          <p:nvPr/>
        </p:nvSpPr>
        <p:spPr>
          <a:xfrm>
            <a:off x="6390617" y="2513225"/>
            <a:ext cx="158775" cy="1524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38CA9F-BCD5-82EA-033B-ECA5FE559F9D}"/>
              </a:ext>
            </a:extLst>
          </p:cNvPr>
          <p:cNvSpPr/>
          <p:nvPr/>
        </p:nvSpPr>
        <p:spPr>
          <a:xfrm>
            <a:off x="3862542" y="3669831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DC607EF-4CC6-1963-CFC6-C26B3B3752B2}"/>
              </a:ext>
            </a:extLst>
          </p:cNvPr>
          <p:cNvSpPr/>
          <p:nvPr/>
        </p:nvSpPr>
        <p:spPr>
          <a:xfrm>
            <a:off x="4710033" y="3662930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E71CFD-752D-CCC7-7054-A436B83B61FA}"/>
              </a:ext>
            </a:extLst>
          </p:cNvPr>
          <p:cNvSpPr/>
          <p:nvPr/>
        </p:nvSpPr>
        <p:spPr>
          <a:xfrm>
            <a:off x="5552651" y="3663126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DCE11DD-A5D6-D42F-CF78-C21294373B8C}"/>
              </a:ext>
            </a:extLst>
          </p:cNvPr>
          <p:cNvSpPr/>
          <p:nvPr/>
        </p:nvSpPr>
        <p:spPr>
          <a:xfrm>
            <a:off x="6400142" y="3656225"/>
            <a:ext cx="158775" cy="1524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mpd="sng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98CA60A8-88D6-F8D0-3600-B18F488F4D01}"/>
              </a:ext>
            </a:extLst>
          </p:cNvPr>
          <p:cNvSpPr/>
          <p:nvPr/>
        </p:nvSpPr>
        <p:spPr>
          <a:xfrm>
            <a:off x="3817497" y="3028541"/>
            <a:ext cx="2764278" cy="2770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softmax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1262A09-1CA1-4301-AD9F-35A7E158B48D}"/>
              </a:ext>
            </a:extLst>
          </p:cNvPr>
          <p:cNvGrpSpPr/>
          <p:nvPr/>
        </p:nvGrpSpPr>
        <p:grpSpPr>
          <a:xfrm>
            <a:off x="3944346" y="3323583"/>
            <a:ext cx="2555465" cy="305034"/>
            <a:chOff x="3944346" y="3743090"/>
            <a:chExt cx="2555465" cy="416247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19EDE28-D21D-1045-F44B-080291827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62DA51E-05B5-F961-A31A-32ED07B0A5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52C85048-97E3-D95B-0916-DC75CD226C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3AB6F0E5-C64D-4C5D-1DE5-5E0310400D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3D86DE8-A6CE-F403-D325-71E5E5F366C2}"/>
              </a:ext>
            </a:extLst>
          </p:cNvPr>
          <p:cNvGrpSpPr/>
          <p:nvPr/>
        </p:nvGrpSpPr>
        <p:grpSpPr>
          <a:xfrm>
            <a:off x="3934821" y="2694933"/>
            <a:ext cx="2555465" cy="305034"/>
            <a:chOff x="3944346" y="3743090"/>
            <a:chExt cx="2555465" cy="416247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CA7A517-3D4B-4BCF-4824-BD0CD7734F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4346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178FC32-CD6C-AC18-077E-608495EE9A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9007" y="3743090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335611CF-3870-60CC-5287-162B7EADD1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50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D84EFDA-1883-C4D3-D1B5-D75239A9A3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99811" y="3746589"/>
              <a:ext cx="0" cy="41274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4DC3F1D-9187-1689-9965-EF486BF903BB}"/>
              </a:ext>
            </a:extLst>
          </p:cNvPr>
          <p:cNvGrpSpPr/>
          <p:nvPr/>
        </p:nvGrpSpPr>
        <p:grpSpPr>
          <a:xfrm>
            <a:off x="3719669" y="5587250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D07F085-8E1D-EAAF-AEE9-F580DB3268B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BB11ED-DAD3-349B-1C2E-BE3FDDA477B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68EFA1-8392-33A9-4DD2-31A47F8B0E3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D5E867-90F4-A198-35F8-0A423377ECFA}"/>
              </a:ext>
            </a:extLst>
          </p:cNvPr>
          <p:cNvGrpSpPr/>
          <p:nvPr/>
        </p:nvGrpSpPr>
        <p:grpSpPr>
          <a:xfrm>
            <a:off x="4567160" y="5580349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DE25EB-244F-1217-EF57-D5D94A9C633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9D169A3-7019-532C-83AA-910BED3AB68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B2024A3-14AF-F797-9ABA-AEFD6576E188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ED940A-4EB4-DBDE-A7B6-E37C12BCB0C3}"/>
              </a:ext>
            </a:extLst>
          </p:cNvPr>
          <p:cNvGrpSpPr/>
          <p:nvPr/>
        </p:nvGrpSpPr>
        <p:grpSpPr>
          <a:xfrm>
            <a:off x="5409778" y="5580545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CC4A5D6-A786-455A-2131-4420B71E6D5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3B040E0-4CD6-8838-B7B3-5ADCF1F365C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49F4715-F9A7-078B-4454-463487D55728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E05A9E-007A-A2BF-181B-3577E4C2B520}"/>
              </a:ext>
            </a:extLst>
          </p:cNvPr>
          <p:cNvGrpSpPr/>
          <p:nvPr/>
        </p:nvGrpSpPr>
        <p:grpSpPr>
          <a:xfrm>
            <a:off x="6257269" y="5573644"/>
            <a:ext cx="476324" cy="152473"/>
            <a:chOff x="3280626" y="2900431"/>
            <a:chExt cx="1077135" cy="34479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BC9FAB-2265-CAD4-34B6-C7069710FC5B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B927D77-9B24-1A31-1C56-29B64B027CE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57F3EE4-E2E1-3E19-BBBB-4961EAF8D27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02E436-8EC1-9A9E-B9B0-6152D4F0DC87}"/>
              </a:ext>
            </a:extLst>
          </p:cNvPr>
          <p:cNvGrpSpPr/>
          <p:nvPr/>
        </p:nvGrpSpPr>
        <p:grpSpPr>
          <a:xfrm>
            <a:off x="6476344" y="1484525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555F5FF-833F-174D-D9A2-2538867B552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22A983B-477D-5C23-BF2E-5D9A9C76E6F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02E192C-A471-1D4A-FC98-673C3C9617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3F694D1-6647-D7A3-86D4-957933094F78}"/>
              </a:ext>
            </a:extLst>
          </p:cNvPr>
          <p:cNvCxnSpPr>
            <a:cxnSpLocks/>
            <a:stCxn id="50" idx="0"/>
            <a:endCxn id="32" idx="2"/>
          </p:cNvCxnSpPr>
          <p:nvPr/>
        </p:nvCxnSpPr>
        <p:spPr>
          <a:xfrm flipV="1">
            <a:off x="3951455" y="1636998"/>
            <a:ext cx="2763052" cy="88983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99435BC-1A13-CE12-D68C-0D0EFCEF2E15}"/>
              </a:ext>
            </a:extLst>
          </p:cNvPr>
          <p:cNvCxnSpPr>
            <a:cxnSpLocks/>
            <a:stCxn id="55" idx="0"/>
            <a:endCxn id="32" idx="2"/>
          </p:cNvCxnSpPr>
          <p:nvPr/>
        </p:nvCxnSpPr>
        <p:spPr>
          <a:xfrm flipV="1">
            <a:off x="4779896" y="1636998"/>
            <a:ext cx="1934611" cy="88293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EB30CAD-3728-4051-40A5-DA77708456E7}"/>
              </a:ext>
            </a:extLst>
          </p:cNvPr>
          <p:cNvCxnSpPr>
            <a:cxnSpLocks/>
            <a:stCxn id="56" idx="0"/>
            <a:endCxn id="32" idx="2"/>
          </p:cNvCxnSpPr>
          <p:nvPr/>
        </p:nvCxnSpPr>
        <p:spPr>
          <a:xfrm flipV="1">
            <a:off x="5622514" y="1636998"/>
            <a:ext cx="1091993" cy="88312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4" name="Rectangle 253">
            <a:extLst>
              <a:ext uri="{FF2B5EF4-FFF2-40B4-BE49-F238E27FC236}">
                <a16:creationId xmlns:a16="http://schemas.microsoft.com/office/drawing/2014/main" id="{E1938A3C-8129-31E6-3F37-0ACBEAFDFC9F}"/>
              </a:ext>
            </a:extLst>
          </p:cNvPr>
          <p:cNvSpPr/>
          <p:nvPr/>
        </p:nvSpPr>
        <p:spPr>
          <a:xfrm>
            <a:off x="3528391" y="4084994"/>
            <a:ext cx="2554356" cy="54665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DFA9048-9670-98B8-966B-4633B90ADCF9}"/>
              </a:ext>
            </a:extLst>
          </p:cNvPr>
          <p:cNvCxnSpPr>
            <a:cxnSpLocks/>
            <a:stCxn id="57" idx="0"/>
            <a:endCxn id="32" idx="2"/>
          </p:cNvCxnSpPr>
          <p:nvPr/>
        </p:nvCxnSpPr>
        <p:spPr>
          <a:xfrm flipV="1">
            <a:off x="6470005" y="1636998"/>
            <a:ext cx="244502" cy="8762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F1A320D-8088-F041-1D8D-BE68B386A776}"/>
              </a:ext>
            </a:extLst>
          </p:cNvPr>
          <p:cNvCxnSpPr>
            <a:cxnSpLocks/>
            <a:stCxn id="6" idx="0"/>
            <a:endCxn id="32" idx="2"/>
          </p:cNvCxnSpPr>
          <p:nvPr/>
        </p:nvCxnSpPr>
        <p:spPr>
          <a:xfrm flipV="1">
            <a:off x="3957832" y="1636998"/>
            <a:ext cx="2756675" cy="395025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980EC5E-C1DC-5D02-1FA2-91E40635BE08}"/>
              </a:ext>
            </a:extLst>
          </p:cNvPr>
          <p:cNvCxnSpPr>
            <a:cxnSpLocks/>
            <a:stCxn id="18" idx="0"/>
            <a:endCxn id="32" idx="2"/>
          </p:cNvCxnSpPr>
          <p:nvPr/>
        </p:nvCxnSpPr>
        <p:spPr>
          <a:xfrm flipV="1">
            <a:off x="4805323" y="1636998"/>
            <a:ext cx="1909184" cy="394335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B4C8653-A2EE-ECAE-60CF-67DC79D474D1}"/>
              </a:ext>
            </a:extLst>
          </p:cNvPr>
          <p:cNvCxnSpPr>
            <a:cxnSpLocks/>
            <a:stCxn id="22" idx="0"/>
            <a:endCxn id="32" idx="2"/>
          </p:cNvCxnSpPr>
          <p:nvPr/>
        </p:nvCxnSpPr>
        <p:spPr>
          <a:xfrm flipV="1">
            <a:off x="5647941" y="1636998"/>
            <a:ext cx="1066566" cy="39435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ADCDF5E-34FB-4FA4-1BE7-EA02456FD2F2}"/>
              </a:ext>
            </a:extLst>
          </p:cNvPr>
          <p:cNvCxnSpPr>
            <a:cxnSpLocks/>
            <a:stCxn id="26" idx="0"/>
            <a:endCxn id="32" idx="2"/>
          </p:cNvCxnSpPr>
          <p:nvPr/>
        </p:nvCxnSpPr>
        <p:spPr>
          <a:xfrm flipV="1">
            <a:off x="6495432" y="1636998"/>
            <a:ext cx="219075" cy="393664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816C2F7-E8BD-B503-56E6-C8787CD72128}"/>
              </a:ext>
            </a:extLst>
          </p:cNvPr>
          <p:cNvSpPr/>
          <p:nvPr/>
        </p:nvSpPr>
        <p:spPr>
          <a:xfrm>
            <a:off x="3584580" y="4637727"/>
            <a:ext cx="325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62F0DE-1760-D85C-6D31-0DEF601D445C}"/>
              </a:ext>
            </a:extLst>
          </p:cNvPr>
          <p:cNvSpPr/>
          <p:nvPr/>
        </p:nvSpPr>
        <p:spPr>
          <a:xfrm>
            <a:off x="4429241" y="4637727"/>
            <a:ext cx="3305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7275A9D-1D27-E277-DD19-C7D38EE6D46D}"/>
              </a:ext>
            </a:extLst>
          </p:cNvPr>
          <p:cNvSpPr/>
          <p:nvPr/>
        </p:nvSpPr>
        <p:spPr>
          <a:xfrm>
            <a:off x="5295384" y="464122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F79652E-FCA9-1805-3517-1D96844D5CF3}"/>
              </a:ext>
            </a:extLst>
          </p:cNvPr>
          <p:cNvSpPr/>
          <p:nvPr/>
        </p:nvSpPr>
        <p:spPr>
          <a:xfrm>
            <a:off x="6140045" y="4641226"/>
            <a:ext cx="3401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6C7DDB5-CAEB-758E-8360-4F0D3D8ECC6A}"/>
              </a:ext>
            </a:extLst>
          </p:cNvPr>
          <p:cNvGrpSpPr/>
          <p:nvPr/>
        </p:nvGrpSpPr>
        <p:grpSpPr>
          <a:xfrm>
            <a:off x="3729194" y="4984281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F553E55-2F92-72CF-FC37-C4E8CAA036D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A1A9DFF-89C8-B781-FBF5-DDC8EC6E4E5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86710084-1657-9E8D-8BF4-50F790BF393F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FA90E63-8D83-8C41-C899-62BA1877D3EE}"/>
              </a:ext>
            </a:extLst>
          </p:cNvPr>
          <p:cNvGrpSpPr/>
          <p:nvPr/>
        </p:nvGrpSpPr>
        <p:grpSpPr>
          <a:xfrm>
            <a:off x="4576685" y="4977380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2F03D250-A0A4-18C6-6E9A-4CD849414604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389A32C-CC6A-2BBE-CC46-16F297D9188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BC57947B-A441-258E-6FE5-EEB33A944593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07CF217-1E82-5AF8-584C-A133D964862D}"/>
              </a:ext>
            </a:extLst>
          </p:cNvPr>
          <p:cNvGrpSpPr/>
          <p:nvPr/>
        </p:nvGrpSpPr>
        <p:grpSpPr>
          <a:xfrm>
            <a:off x="5419303" y="4977576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AB2015E-9FC3-10EF-931A-99F45A01C411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78458D4-F4E1-2957-12B9-C89BBE36E9D5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66B5579-BCA8-CBD3-E6AE-FDCD849F90F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8067CF7C-E630-B325-D92E-E25E5F4A7711}"/>
              </a:ext>
            </a:extLst>
          </p:cNvPr>
          <p:cNvGrpSpPr/>
          <p:nvPr/>
        </p:nvGrpSpPr>
        <p:grpSpPr>
          <a:xfrm>
            <a:off x="6266794" y="4970675"/>
            <a:ext cx="476324" cy="152473"/>
            <a:chOff x="3280626" y="2900431"/>
            <a:chExt cx="1077135" cy="3447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BC1AD148-F1CB-4312-0D65-8805CA8ED4B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58439942-9A68-A740-BDAE-463E07163E0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EB0D9C8F-8BC8-F031-2E34-25A8A6AF5B9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F9A57230-A7ED-9D15-8D4C-415BEFDA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Scaled Dot-Product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FEFE9-42EF-BD88-268E-8BE6E9D5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83F0BEA-1CA7-005C-5300-180CFE4EECD0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14D49CE-58AE-7E73-4E51-EEFFBFE22E4D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6CFA419-C14F-3C14-EA8A-EA038257EE33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6A46C6B-E6F4-E6B0-DE56-399087D4A18B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C43A2A5-7DC6-4E8E-774C-CEFCFC53D1DA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844B2515-4D4F-B891-0BEF-F45DB1528B6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9DBF6A5-D367-A2EE-6292-037DC856112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908CAD54-D2BC-46ED-5EBF-5B962FB27CB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BFC10663-9693-7664-302F-8228A180D5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C1EE8B3-C452-751A-7968-BAB9ADF42F3B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229D74F-A41C-F71B-181A-DFA1FBA9006E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9CD67D3A-85F9-A745-1431-C110FFA3A1E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6F22ABF-BEE9-FD7E-ECA9-9B61A99B06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3EDE8B5-4A1C-62A0-E446-A573A0B6F0E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136143F-AFFA-7868-8798-2A049D69488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5D0CD33-B361-EAB7-6D55-96FBF154CF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A1737AC-598E-0126-BE4F-D077AFCB94C0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EB259F40-82F8-E150-B668-466887A1D26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9F36AB4A-8254-2D87-BC70-2287A45D23F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BAD5DF5A-038E-CDC7-5E38-481C29B6F7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88D70C73-98E7-D194-A0EB-69B13868C74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C1124577-9774-A0CD-D98F-033285E45B4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2F177A4-EE73-CB8A-A194-BD32AC4AD16D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11A3430C-E66C-71D7-22B0-37A2132C47C9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700FFEAB-D983-7438-F5F1-608BD6D7F0A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44956F49-D4B3-7DCD-F31B-3382E6E2170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ACC08C1F-A749-7B85-4193-F417DE978AB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BE7FC85-9412-3282-203F-BEE1236EA9A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AC2B078B-008A-DBCC-6345-647CEC178C54}"/>
              </a:ext>
            </a:extLst>
          </p:cNvPr>
          <p:cNvGrpSpPr/>
          <p:nvPr/>
        </p:nvGrpSpPr>
        <p:grpSpPr>
          <a:xfrm>
            <a:off x="2371381" y="4602494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C81F0C23-36E7-E71D-B987-FBF6558B7BA2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B91F7D4C-3739-C4CC-C5F8-34200F8F944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7DE06EDC-EF65-FF99-D22E-3F7996F20B8A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F8FE27BA-BA07-7C36-9F2C-8E71014492B0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A5B2707A-BF75-C445-1218-E5E4A434D513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9BF92578-FAC1-8350-836B-34BB4E784E9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ED2FE1EF-102B-13B4-FB21-B07A5BC7C4A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293120C7-EE81-F93D-7F86-695E0B6DC85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2819ABAE-BF16-D683-5770-B6EB237FB691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269387F5-6C56-8C4E-01FB-2A3B0024F1A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D8D1840C-6E7B-8A8C-5833-FD25ED3781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8AE5A160-6E3F-D020-FB57-5FA9E4A9BA5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D0991AEE-BD77-49CE-0396-184B70915EB5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DC960A99-3212-6EC9-A397-6271F0AC9AA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89650C31-1601-1B1F-BC0A-0E2CE1BCF0C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06FD18B2-EEFB-8F03-9889-27FCFAE9613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E4A9D250-B0D7-3D4D-5586-73F4BD7D1504}"/>
              </a:ext>
            </a:extLst>
          </p:cNvPr>
          <p:cNvSpPr/>
          <p:nvPr/>
        </p:nvSpPr>
        <p:spPr>
          <a:xfrm>
            <a:off x="2198900" y="4305595"/>
            <a:ext cx="407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6257B8DF-FCBA-70AD-F33B-D9013D5F2FD7}"/>
              </a:ext>
            </a:extLst>
          </p:cNvPr>
          <p:cNvGrpSpPr/>
          <p:nvPr/>
        </p:nvGrpSpPr>
        <p:grpSpPr>
          <a:xfrm>
            <a:off x="2384633" y="3631773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0377FBF6-BEAC-5A85-A5A1-0691AEF94DD1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D42322CC-1572-7797-35A8-417BE6C10A0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2E0FBC32-C36A-EE19-9459-56F80EAF036A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2405C1F1-6DCD-A8FE-8F55-C207E2082514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5F5E81A6-CD84-DEB6-B910-4743414B2696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539051BA-2243-1AC6-3634-2194008907D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547FB16E-D718-E78B-46A9-3767C56649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D48BDAD3-1676-488D-3BC7-51E60F54BDF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C608F1A9-8F53-3387-A59F-B6B6E3996317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CF7A824E-8F9C-F76E-E7A6-FEAE84AC3FB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03024A88-B098-66C4-2A56-66477D2FE0B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61565F5A-B8F0-7EC7-3855-FB7B23045AF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9FC1C476-2AF7-4EBB-A3BA-683B4A266073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1F81D4C8-7845-3521-1F7A-259BF107048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82DD74A7-B44A-C2C4-8E87-811D888786D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6915A7D6-E034-32A5-AF7C-C9E7DD47DB2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CF682F9-949C-BF77-61FD-AC59F426AA65}"/>
              </a:ext>
            </a:extLst>
          </p:cNvPr>
          <p:cNvSpPr/>
          <p:nvPr/>
        </p:nvSpPr>
        <p:spPr>
          <a:xfrm>
            <a:off x="2212152" y="3334874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211" name="Picture 210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vv_j = \Wv_v^T \xv_j&#10;\end{align*}&#10;&#10;&#10;\end{document}" title="IguanaTex Bitmap Display">
            <a:extLst>
              <a:ext uri="{FF2B5EF4-FFF2-40B4-BE49-F238E27FC236}">
                <a16:creationId xmlns:a16="http://schemas.microsoft.com/office/drawing/2014/main" id="{E0FE154D-965C-D843-0B1D-62DE4644050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447666" y="5411135"/>
            <a:ext cx="1424940" cy="335280"/>
          </a:xfrm>
          <a:prstGeom prst="rect">
            <a:avLst/>
          </a:prstGeom>
        </p:spPr>
      </p:pic>
      <p:pic>
        <p:nvPicPr>
          <p:cNvPr id="65" name="Picture 6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s_{4,j} = \kv_j^T \qv_4 / \sqrt{d_k}&#10;\end{align*}&#10;&#10;&#10;\end{document}" title="IguanaTex Bitmap Display">
            <a:extLst>
              <a:ext uri="{FF2B5EF4-FFF2-40B4-BE49-F238E27FC236}">
                <a16:creationId xmlns:a16="http://schemas.microsoft.com/office/drawing/2014/main" id="{1FD12BF5-04A8-5427-FA91-D941E5F3086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401283" y="3466384"/>
            <a:ext cx="2123440" cy="391160"/>
          </a:xfrm>
          <a:prstGeom prst="rect">
            <a:avLst/>
          </a:prstGeom>
        </p:spPr>
      </p:pic>
      <p:pic>
        <p:nvPicPr>
          <p:cNvPr id="210" name="Picture 20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kv_j = \Wv_k^T \xv_j&#10;\end{align*}&#10;&#10;&#10;\end{document}" title="IguanaTex Bitmap Display">
            <a:extLst>
              <a:ext uri="{FF2B5EF4-FFF2-40B4-BE49-F238E27FC236}">
                <a16:creationId xmlns:a16="http://schemas.microsoft.com/office/drawing/2014/main" id="{65AC3E97-C7ED-2B83-7480-42B594FAF2B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484109" y="4771723"/>
            <a:ext cx="1424940" cy="335280"/>
          </a:xfrm>
          <a:prstGeom prst="rect">
            <a:avLst/>
          </a:prstGeom>
        </p:spPr>
      </p:pic>
      <p:grpSp>
        <p:nvGrpSpPr>
          <p:cNvPr id="235" name="Group 234">
            <a:extLst>
              <a:ext uri="{FF2B5EF4-FFF2-40B4-BE49-F238E27FC236}">
                <a16:creationId xmlns:a16="http://schemas.microsoft.com/office/drawing/2014/main" id="{933EF95C-D779-189C-6E4D-5A098F3F014A}"/>
              </a:ext>
            </a:extLst>
          </p:cNvPr>
          <p:cNvGrpSpPr/>
          <p:nvPr/>
        </p:nvGrpSpPr>
        <p:grpSpPr>
          <a:xfrm>
            <a:off x="2378007" y="5573216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8CFBE6BF-D492-E751-8A0B-83F11CDFA1C8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D1518D3A-EDF0-A3AC-1B6B-CE67DCD486B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6E56EAEF-73B7-AF99-BA37-DC48580948BC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4F2D3D40-C14D-2B2E-69B0-BA64DCA560C6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75700E02-807E-C22D-8752-EA4324CAFE01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969ABAF9-4CEC-55FC-CCEE-AF77C1A177A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4F3574FC-6CED-75C4-E7F3-04FCCBFE34C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1C92DCF6-5C6F-1D98-4DAC-405F5F09B36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4F2CB30-5313-CFD8-5C4B-66D953A00E58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2709FBCA-AED0-5EAF-D1C7-25C0DF366F7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5B559D4F-980D-8921-43F5-20588CBBEB6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B9B39C51-ADA7-CDA2-CB1F-38283A4E8FE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9B0C8286-B4DD-F22D-BFAF-BBFB4CF4246D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6FE4423F-22E4-B97A-1B5F-96464B148D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41604B7D-96CB-E509-A1E3-C5A1BD111D4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33E693F5-8C7B-67C3-F469-659F7F7D70B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2" name="Rectangle 251">
            <a:extLst>
              <a:ext uri="{FF2B5EF4-FFF2-40B4-BE49-F238E27FC236}">
                <a16:creationId xmlns:a16="http://schemas.microsoft.com/office/drawing/2014/main" id="{7BFF2076-49B6-5F83-1266-190808AFCD6B}"/>
              </a:ext>
            </a:extLst>
          </p:cNvPr>
          <p:cNvSpPr/>
          <p:nvPr/>
        </p:nvSpPr>
        <p:spPr>
          <a:xfrm>
            <a:off x="2205526" y="5276317"/>
            <a:ext cx="4063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42201583-6D60-B424-0203-4A983BCCFF51}"/>
              </a:ext>
            </a:extLst>
          </p:cNvPr>
          <p:cNvGrpSpPr/>
          <p:nvPr/>
        </p:nvGrpSpPr>
        <p:grpSpPr>
          <a:xfrm>
            <a:off x="3947659" y="3836510"/>
            <a:ext cx="2555465" cy="1127263"/>
            <a:chOff x="3947659" y="5125872"/>
            <a:chExt cx="2555465" cy="305034"/>
          </a:xfrm>
        </p:grpSpPr>
        <p:cxnSp>
          <p:nvCxnSpPr>
            <p:cNvPr id="255" name="Straight Arrow Connector 254">
              <a:extLst>
                <a:ext uri="{FF2B5EF4-FFF2-40B4-BE49-F238E27FC236}">
                  <a16:creationId xmlns:a16="http://schemas.microsoft.com/office/drawing/2014/main" id="{29FCBE3D-8E85-BE52-E684-9741D8F0BC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7659" y="5125872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Arrow Connector 255">
              <a:extLst>
                <a:ext uri="{FF2B5EF4-FFF2-40B4-BE49-F238E27FC236}">
                  <a16:creationId xmlns:a16="http://schemas.microsoft.com/office/drawing/2014/main" id="{D5690B6F-EFD3-F243-3F89-FD11CFC1CC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92320" y="5125872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Arrow Connector 256">
              <a:extLst>
                <a:ext uri="{FF2B5EF4-FFF2-40B4-BE49-F238E27FC236}">
                  <a16:creationId xmlns:a16="http://schemas.microsoft.com/office/drawing/2014/main" id="{65196E39-B547-429A-42C4-98C22E6901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8463" y="5128436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Arrow Connector 257">
              <a:extLst>
                <a:ext uri="{FF2B5EF4-FFF2-40B4-BE49-F238E27FC236}">
                  <a16:creationId xmlns:a16="http://schemas.microsoft.com/office/drawing/2014/main" id="{FB45F9B6-6B7A-08AE-E543-8976F58249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3124" y="5128436"/>
              <a:ext cx="0" cy="30247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972A1321-73F9-516C-B175-CEB25FC754C9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3947659" y="3833791"/>
            <a:ext cx="2576348" cy="51403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46914EE6-0E12-515D-E091-4A5A39B13C1D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4792320" y="3833791"/>
            <a:ext cx="1731687" cy="51403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FE0D719B-164E-4D4B-E18C-EDB68174AB10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5658463" y="3836355"/>
            <a:ext cx="865544" cy="51147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2738E278-AF5E-BB4F-4BB7-F74CD79E4A98}"/>
              </a:ext>
            </a:extLst>
          </p:cNvPr>
          <p:cNvCxnSpPr>
            <a:cxnSpLocks/>
            <a:stCxn id="231" idx="0"/>
          </p:cNvCxnSpPr>
          <p:nvPr/>
        </p:nvCxnSpPr>
        <p:spPr>
          <a:xfrm flipH="1" flipV="1">
            <a:off x="6503124" y="3836355"/>
            <a:ext cx="20883" cy="51147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470AE7A-EBE5-014C-C32C-69155F08FF73}"/>
              </a:ext>
            </a:extLst>
          </p:cNvPr>
          <p:cNvSpPr txBox="1"/>
          <p:nvPr/>
        </p:nvSpPr>
        <p:spPr>
          <a:xfrm>
            <a:off x="9511747" y="5277678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values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C75E833-C0D1-9277-B543-FD69D4F931B0}"/>
              </a:ext>
            </a:extLst>
          </p:cNvPr>
          <p:cNvSpPr txBox="1"/>
          <p:nvPr/>
        </p:nvSpPr>
        <p:spPr>
          <a:xfrm>
            <a:off x="9495182" y="4644887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keys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6D01C0-D3C3-08D5-18AF-94D4EA64AAFE}"/>
              </a:ext>
            </a:extLst>
          </p:cNvPr>
          <p:cNvSpPr txBox="1"/>
          <p:nvPr/>
        </p:nvSpPr>
        <p:spPr>
          <a:xfrm>
            <a:off x="9468678" y="4002157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queries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7C48774-0C9B-C33F-793B-95B01C10BD23}"/>
              </a:ext>
            </a:extLst>
          </p:cNvPr>
          <p:cNvSpPr txBox="1"/>
          <p:nvPr/>
        </p:nvSpPr>
        <p:spPr>
          <a:xfrm>
            <a:off x="9452113" y="3359427"/>
            <a:ext cx="1639956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scores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4B2EDE-9ECA-7595-44D7-CD857A35CB51}"/>
              </a:ext>
            </a:extLst>
          </p:cNvPr>
          <p:cNvSpPr txBox="1"/>
          <p:nvPr/>
        </p:nvSpPr>
        <p:spPr>
          <a:xfrm>
            <a:off x="9435547" y="2269435"/>
            <a:ext cx="2551043" cy="506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 weights</a:t>
            </a:r>
          </a:p>
        </p:txBody>
      </p:sp>
      <p:pic>
        <p:nvPicPr>
          <p:cNvPr id="74" name="Picture 73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_4 = \text{softmax}(\sv_4)&#10;\end{align*}&#10;&#10;&#10;\end{document}" title="IguanaTex Bitmap Display">
            <a:extLst>
              <a:ext uri="{FF2B5EF4-FFF2-40B4-BE49-F238E27FC236}">
                <a16:creationId xmlns:a16="http://schemas.microsoft.com/office/drawing/2014/main" id="{8735934E-A69D-682B-B6F8-7BF01AF5789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424474" y="2416149"/>
            <a:ext cx="2067560" cy="279400"/>
          </a:xfrm>
          <a:prstGeom prst="rect">
            <a:avLst/>
          </a:prstGeom>
        </p:spPr>
      </p:pic>
      <p:pic>
        <p:nvPicPr>
          <p:cNvPr id="75" name="Picture 7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xv_4' = \sum_{j=1}^4 a_{4,j} \vv_j&#10;\end{align*}&#10;&#10;&#10;\end{document}" title="IguanaTex Bitmap Display">
            <a:extLst>
              <a:ext uri="{FF2B5EF4-FFF2-40B4-BE49-F238E27FC236}">
                <a16:creationId xmlns:a16="http://schemas.microsoft.com/office/drawing/2014/main" id="{8F30A8EF-BD12-01DD-E213-706C416DB37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978650" y="926548"/>
            <a:ext cx="1816100" cy="866140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3C8E1583-CF8E-09CC-8D3B-A3A41602D8D4}"/>
              </a:ext>
            </a:extLst>
          </p:cNvPr>
          <p:cNvSpPr/>
          <p:nvPr/>
        </p:nvSpPr>
        <p:spPr>
          <a:xfrm>
            <a:off x="3708405" y="2176550"/>
            <a:ext cx="4090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230DC6-D7B6-E041-C43D-FC48B44401A1}"/>
              </a:ext>
            </a:extLst>
          </p:cNvPr>
          <p:cNvSpPr/>
          <p:nvPr/>
        </p:nvSpPr>
        <p:spPr>
          <a:xfrm>
            <a:off x="4553066" y="2176550"/>
            <a:ext cx="4219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C655AF9-492A-5ED5-CD88-759FD83A54C9}"/>
              </a:ext>
            </a:extLst>
          </p:cNvPr>
          <p:cNvSpPr/>
          <p:nvPr/>
        </p:nvSpPr>
        <p:spPr>
          <a:xfrm>
            <a:off x="5419209" y="2180049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B349811-5355-468B-F67E-9C6696079A70}"/>
              </a:ext>
            </a:extLst>
          </p:cNvPr>
          <p:cNvSpPr/>
          <p:nvPr/>
        </p:nvSpPr>
        <p:spPr>
          <a:xfrm>
            <a:off x="6263870" y="2180049"/>
            <a:ext cx="4315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766160D-3D92-C431-C7C8-55B7AB061EAF}"/>
              </a:ext>
            </a:extLst>
          </p:cNvPr>
          <p:cNvSpPr/>
          <p:nvPr/>
        </p:nvSpPr>
        <p:spPr>
          <a:xfrm>
            <a:off x="3717930" y="3319550"/>
            <a:ext cx="3962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0DBDF42-CB56-C426-DAFA-43B13C54AC2C}"/>
              </a:ext>
            </a:extLst>
          </p:cNvPr>
          <p:cNvSpPr/>
          <p:nvPr/>
        </p:nvSpPr>
        <p:spPr>
          <a:xfrm>
            <a:off x="4562591" y="3319550"/>
            <a:ext cx="4090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806F3BD-8EEB-7709-F099-D8F8ED58B77F}"/>
              </a:ext>
            </a:extLst>
          </p:cNvPr>
          <p:cNvSpPr/>
          <p:nvPr/>
        </p:nvSpPr>
        <p:spPr>
          <a:xfrm>
            <a:off x="5428734" y="3323049"/>
            <a:ext cx="4122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EF64DB8-A10C-EEA5-5AA4-BF11CE61EEC8}"/>
              </a:ext>
            </a:extLst>
          </p:cNvPr>
          <p:cNvSpPr/>
          <p:nvPr/>
        </p:nvSpPr>
        <p:spPr>
          <a:xfrm>
            <a:off x="6273395" y="3323049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4,4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BE64B15-7B6F-246E-58ED-F15D0C3081FB}"/>
              </a:ext>
            </a:extLst>
          </p:cNvPr>
          <p:cNvSpPr/>
          <p:nvPr/>
        </p:nvSpPr>
        <p:spPr>
          <a:xfrm>
            <a:off x="3276567" y="2141580"/>
            <a:ext cx="3791163" cy="3737335"/>
          </a:xfrm>
          <a:prstGeom prst="roundRect">
            <a:avLst/>
          </a:prstGeom>
          <a:solidFill>
            <a:schemeClr val="bg1">
              <a:lumMod val="85000"/>
              <a:alpha val="58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attention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711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CFC56-8E06-9399-F3FF-1C5D8DCB5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0E9DB3F-9612-6FD6-9D58-0F9530DA88E0}"/>
                  </a:ext>
                </a:extLst>
              </p:cNvPr>
              <p:cNvSpPr txBox="1"/>
              <p:nvPr/>
            </p:nvSpPr>
            <p:spPr>
              <a:xfrm>
                <a:off x="6428944" y="1105490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0E9DB3F-9612-6FD6-9D58-0F9530DA8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944" y="1105490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9A507C-8305-3555-096D-ADB5798DB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Vector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F8BC81-C66C-7E36-D9EC-3756E1F19FE2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775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AF8BC81-C66C-7E36-D9EC-3756E1F19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775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825057-A223-42CE-A916-6327C78A7E3C}"/>
                  </a:ext>
                </a:extLst>
              </p:cNvPr>
              <p:cNvSpPr txBox="1"/>
              <p:nvPr/>
            </p:nvSpPr>
            <p:spPr>
              <a:xfrm>
                <a:off x="487358" y="5813505"/>
                <a:ext cx="2418596" cy="5307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𝐯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825057-A223-42CE-A916-6327C78A7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358" y="5813505"/>
                <a:ext cx="2418596" cy="5307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EB3E50-98F6-43F7-448F-422BA79FD767}"/>
                  </a:ext>
                </a:extLst>
              </p:cNvPr>
              <p:cNvSpPr txBox="1"/>
              <p:nvPr/>
            </p:nvSpPr>
            <p:spPr>
              <a:xfrm>
                <a:off x="451755" y="5373262"/>
                <a:ext cx="2418596" cy="528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𝐤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EB3E50-98F6-43F7-448F-422BA79FD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55" y="5373262"/>
                <a:ext cx="2418596" cy="528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C86035-5D85-8A76-A88F-9A774900654B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334010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1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𝐬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C86035-5D85-8A76-A88F-9A7749006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334010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E4E76F1-B1DC-2A78-5EBE-04D11969DFD7}"/>
              </a:ext>
            </a:extLst>
          </p:cNvPr>
          <p:cNvGraphicFramePr>
            <a:graphicFrameLocks noGrp="1"/>
          </p:cNvGraphicFramePr>
          <p:nvPr/>
        </p:nvGraphicFramePr>
        <p:xfrm>
          <a:off x="4464044" y="425633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B50660F-B1D1-423A-9B56-ADD7E3AFDD33}"/>
              </a:ext>
            </a:extLst>
          </p:cNvPr>
          <p:cNvGraphicFramePr>
            <a:graphicFrameLocks noGrp="1"/>
          </p:cNvGraphicFramePr>
          <p:nvPr/>
        </p:nvGraphicFramePr>
        <p:xfrm>
          <a:off x="10903244" y="3665247"/>
          <a:ext cx="611182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1479C55-76CD-54BD-C084-DED884822A04}"/>
              </a:ext>
            </a:extLst>
          </p:cNvPr>
          <p:cNvGraphicFramePr>
            <a:graphicFrameLocks noGrp="1"/>
          </p:cNvGraphicFramePr>
          <p:nvPr/>
        </p:nvGraphicFramePr>
        <p:xfrm>
          <a:off x="7914040" y="365038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AFC0713-12B3-4067-5888-ECB451F6BA73}"/>
              </a:ext>
            </a:extLst>
          </p:cNvPr>
          <p:cNvGraphicFramePr>
            <a:graphicFrameLocks noGrp="1"/>
          </p:cNvGraphicFramePr>
          <p:nvPr/>
        </p:nvGraphicFramePr>
        <p:xfrm>
          <a:off x="4464044" y="363175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7192E24-DD0E-E629-C171-0394A02B48F4}"/>
              </a:ext>
            </a:extLst>
          </p:cNvPr>
          <p:cNvGraphicFramePr>
            <a:graphicFrameLocks noGrp="1"/>
          </p:cNvGraphicFramePr>
          <p:nvPr/>
        </p:nvGraphicFramePr>
        <p:xfrm>
          <a:off x="6272641" y="1562545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04898C8-D127-5251-0975-109527D66D71}"/>
              </a:ext>
            </a:extLst>
          </p:cNvPr>
          <p:cNvGraphicFramePr>
            <a:graphicFrameLocks noGrp="1"/>
          </p:cNvGraphicFramePr>
          <p:nvPr/>
        </p:nvGraphicFramePr>
        <p:xfrm>
          <a:off x="6271127" y="164489"/>
          <a:ext cx="305591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5B9812-05B8-FBEA-DCD5-97A4B396FDD5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5B9812-05B8-FBEA-DCD5-97A4B396F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944A34C7-9051-126E-9C5F-D4D753A75858}"/>
              </a:ext>
            </a:extLst>
          </p:cNvPr>
          <p:cNvCxnSpPr>
            <a:cxnSpLocks/>
            <a:stCxn id="149" idx="0"/>
            <a:endCxn id="9" idx="2"/>
          </p:cNvCxnSpPr>
          <p:nvPr/>
        </p:nvCxnSpPr>
        <p:spPr>
          <a:xfrm rot="16200000" flipV="1">
            <a:off x="4152553" y="533982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A6E22208-3D6C-323C-BF6E-B4FBFCF6F0B0}"/>
              </a:ext>
            </a:extLst>
          </p:cNvPr>
          <p:cNvCxnSpPr>
            <a:cxnSpLocks/>
            <a:stCxn id="149" idx="0"/>
            <a:endCxn id="11" idx="2"/>
          </p:cNvCxnSpPr>
          <p:nvPr/>
        </p:nvCxnSpPr>
        <p:spPr>
          <a:xfrm rot="5400000" flipH="1" flipV="1">
            <a:off x="5876479" y="3615717"/>
            <a:ext cx="932041" cy="3448038"/>
          </a:xfrm>
          <a:prstGeom prst="curvedConnector3">
            <a:avLst>
              <a:gd name="adj1" fmla="val 62659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726AA59-9818-76BF-2EB0-26CA09A703DD}"/>
              </a:ext>
            </a:extLst>
          </p:cNvPr>
          <p:cNvCxnSpPr>
            <a:cxnSpLocks/>
            <a:stCxn id="78" idx="3"/>
            <a:endCxn id="12" idx="2"/>
          </p:cNvCxnSpPr>
          <p:nvPr/>
        </p:nvCxnSpPr>
        <p:spPr>
          <a:xfrm flipV="1">
            <a:off x="6600688" y="3975012"/>
            <a:ext cx="4608147" cy="2310251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4565C2B8-6D7F-2A21-9FB0-D4709594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156301" cy="627812"/>
          </a:xfrm>
        </p:spPr>
        <p:txBody>
          <a:bodyPr/>
          <a:lstStyle/>
          <a:p>
            <a:r>
              <a:rPr lang="en-US" dirty="0"/>
              <a:t>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F711E25-3395-940A-D6CE-44899ACD5363}"/>
              </a:ext>
            </a:extLst>
          </p:cNvPr>
          <p:cNvGrpSpPr/>
          <p:nvPr/>
        </p:nvGrpSpPr>
        <p:grpSpPr>
          <a:xfrm>
            <a:off x="8053168" y="3929171"/>
            <a:ext cx="1843079" cy="422460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48C0B74-5989-D456-9A59-E33A7713FD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A54E341-4F57-37FF-2BEE-539C84C50E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DC69D20-282C-0740-46D3-E98E06B498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99C1DBF-8571-5BCF-5812-249EFF6F78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B659F7B-6C24-E4AC-9694-7C8243E9AE39}"/>
              </a:ext>
            </a:extLst>
          </p:cNvPr>
          <p:cNvCxnSpPr>
            <a:cxnSpLocks/>
            <a:stCxn id="13" idx="1"/>
            <a:endCxn id="74" idx="3"/>
          </p:cNvCxnSpPr>
          <p:nvPr/>
        </p:nvCxnSpPr>
        <p:spPr>
          <a:xfrm flipH="1" flipV="1">
            <a:off x="6598730" y="3801493"/>
            <a:ext cx="1315310" cy="37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C638882-84C8-339B-4168-3698CE32C6E4}"/>
                  </a:ext>
                </a:extLst>
              </p:cNvPr>
              <p:cNvSpPr txBox="1"/>
              <p:nvPr/>
            </p:nvSpPr>
            <p:spPr>
              <a:xfrm>
                <a:off x="6653829" y="2752233"/>
                <a:ext cx="279867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softmax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𝐬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C638882-84C8-339B-4168-3698CE32C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829" y="2752233"/>
                <a:ext cx="2798677" cy="461665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20EB6ED-85B8-00D6-1562-1119027ED956}"/>
                  </a:ext>
                </a:extLst>
              </p:cNvPr>
              <p:cNvSpPr txBox="1"/>
              <p:nvPr/>
            </p:nvSpPr>
            <p:spPr>
              <a:xfrm>
                <a:off x="9611100" y="2691731"/>
                <a:ext cx="2470625" cy="563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𝐤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20EB6ED-85B8-00D6-1562-1119027ED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1100" y="2691731"/>
                <a:ext cx="2470625" cy="5631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459098A-41EC-545E-4D65-809B29804CB6}"/>
                  </a:ext>
                </a:extLst>
              </p:cNvPr>
              <p:cNvSpPr txBox="1"/>
              <p:nvPr/>
            </p:nvSpPr>
            <p:spPr>
              <a:xfrm>
                <a:off x="11510657" y="357141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4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b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459098A-41EC-545E-4D65-809B29804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0657" y="3571410"/>
                <a:ext cx="541853" cy="461665"/>
              </a:xfrm>
              <a:prstGeom prst="rect">
                <a:avLst/>
              </a:prstGeom>
              <a:blipFill>
                <a:blip r:embed="rId11"/>
                <a:stretch>
                  <a:fillRect l="-10112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A790270-ADF9-F682-208C-884D59E6222F}"/>
                  </a:ext>
                </a:extLst>
              </p:cNvPr>
              <p:cNvSpPr txBox="1"/>
              <p:nvPr/>
            </p:nvSpPr>
            <p:spPr>
              <a:xfrm>
                <a:off x="10183520" y="4324263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A790270-ADF9-F682-208C-884D59E62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520" y="4324263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DB98E92-54B4-F131-0670-D8A1352658E6}"/>
                  </a:ext>
                </a:extLst>
              </p:cNvPr>
              <p:cNvSpPr txBox="1"/>
              <p:nvPr/>
            </p:nvSpPr>
            <p:spPr>
              <a:xfrm>
                <a:off x="3982202" y="3497233"/>
                <a:ext cx="394203" cy="477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a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DB98E92-54B4-F131-0670-D8A135265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202" y="3497233"/>
                <a:ext cx="394203" cy="477888"/>
              </a:xfrm>
              <a:prstGeom prst="rect">
                <a:avLst/>
              </a:prstGeom>
              <a:blipFill>
                <a:blip r:embed="rId13"/>
                <a:stretch>
                  <a:fillRect l="-36923" r="-1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1197481-46B3-C7A2-4E89-154B83019661}"/>
                  </a:ext>
                </a:extLst>
              </p:cNvPr>
              <p:cNvSpPr txBox="1"/>
              <p:nvPr/>
            </p:nvSpPr>
            <p:spPr>
              <a:xfrm>
                <a:off x="5829825" y="1636299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1197481-46B3-C7A2-4E89-154B83019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825" y="1636299"/>
                <a:ext cx="394203" cy="461665"/>
              </a:xfrm>
              <a:prstGeom prst="rect">
                <a:avLst/>
              </a:prstGeom>
              <a:blipFill>
                <a:blip r:embed="rId14"/>
                <a:stretch>
                  <a:fillRect l="-15385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CEE4B205-9F74-A04B-4A4C-60F3E43C8B2C}"/>
              </a:ext>
            </a:extLst>
          </p:cNvPr>
          <p:cNvGraphicFramePr>
            <a:graphicFrameLocks noGrp="1"/>
          </p:cNvGraphicFramePr>
          <p:nvPr/>
        </p:nvGraphicFramePr>
        <p:xfrm>
          <a:off x="4466002" y="580575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DD5017A-6222-C3FB-E4CC-622A09B73BBE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6423922" y="1093784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0668FBA-F913-223D-B473-BE676933BDDC}"/>
                  </a:ext>
                </a:extLst>
              </p:cNvPr>
              <p:cNvSpPr txBox="1"/>
              <p:nvPr/>
            </p:nvSpPr>
            <p:spPr>
              <a:xfrm>
                <a:off x="6518948" y="401287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𝐨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0668FBA-F913-223D-B473-BE676933B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948" y="401287"/>
                <a:ext cx="713880" cy="47545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4496BEC-8D6F-B6DA-375C-B9637690CE3E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33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𝐨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𝑂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b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ED7D31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ED7D31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𝐳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54496BEC-8D6F-B6DA-375C-B9637690C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3360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C100EFB-1825-B4E5-A0ED-476643EE6943}"/>
                  </a:ext>
                </a:extLst>
              </p:cNvPr>
              <p:cNvSpPr txBox="1"/>
              <p:nvPr/>
            </p:nvSpPr>
            <p:spPr>
              <a:xfrm>
                <a:off x="4027527" y="5120786"/>
                <a:ext cx="67062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C100EFB-1825-B4E5-A0ED-476643EE6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527" y="5120786"/>
                <a:ext cx="670627" cy="461665"/>
              </a:xfrm>
              <a:prstGeom prst="rect">
                <a:avLst/>
              </a:prstGeom>
              <a:blipFill>
                <a:blip r:embed="rId1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4F89F89-F401-DCE4-FBDE-F851A5EC6662}"/>
              </a:ext>
            </a:extLst>
          </p:cNvPr>
          <p:cNvGrpSpPr/>
          <p:nvPr/>
        </p:nvGrpSpPr>
        <p:grpSpPr>
          <a:xfrm>
            <a:off x="4617550" y="3929059"/>
            <a:ext cx="1828702" cy="339986"/>
            <a:chOff x="8659974" y="4180140"/>
            <a:chExt cx="915352" cy="32198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941207B-FFEC-7F19-4A1B-417382DE32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A09910C-A839-6295-B227-CD790ED94A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CA04A47-E866-E578-9D2F-D4D94E30BA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3AE8B75-78FC-9995-7ABC-AF77A669C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8812560-8E4C-92EC-C950-E567EEFFE9D3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V="1">
            <a:off x="4616522" y="2182075"/>
            <a:ext cx="1808914" cy="144967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0C35CB0-ECE4-B377-0A23-E2596B10F926}"/>
              </a:ext>
            </a:extLst>
          </p:cNvPr>
          <p:cNvCxnSpPr>
            <a:cxnSpLocks/>
            <a:stCxn id="63" idx="0"/>
            <a:endCxn id="15" idx="2"/>
          </p:cNvCxnSpPr>
          <p:nvPr/>
        </p:nvCxnSpPr>
        <p:spPr>
          <a:xfrm flipV="1">
            <a:off x="5221125" y="2182075"/>
            <a:ext cx="1204311" cy="145651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CB587A5-73BE-8D91-A830-4D87A5AA6F6E}"/>
              </a:ext>
            </a:extLst>
          </p:cNvPr>
          <p:cNvCxnSpPr>
            <a:cxnSpLocks/>
            <a:stCxn id="68" idx="0"/>
            <a:endCxn id="15" idx="2"/>
          </p:cNvCxnSpPr>
          <p:nvPr/>
        </p:nvCxnSpPr>
        <p:spPr>
          <a:xfrm flipV="1">
            <a:off x="5841649" y="2182075"/>
            <a:ext cx="583787" cy="145769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C115689-FB7E-C40D-E040-42FBC5555DAC}"/>
              </a:ext>
            </a:extLst>
          </p:cNvPr>
          <p:cNvCxnSpPr>
            <a:cxnSpLocks/>
            <a:stCxn id="74" idx="0"/>
            <a:endCxn id="15" idx="2"/>
          </p:cNvCxnSpPr>
          <p:nvPr/>
        </p:nvCxnSpPr>
        <p:spPr>
          <a:xfrm flipH="1" flipV="1">
            <a:off x="6425436" y="2182075"/>
            <a:ext cx="20816" cy="14645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1B337D48-6942-3D22-DA2D-03D6F0DB2A2B}"/>
              </a:ext>
            </a:extLst>
          </p:cNvPr>
          <p:cNvGraphicFramePr>
            <a:graphicFrameLocks noGrp="1"/>
          </p:cNvGraphicFramePr>
          <p:nvPr/>
        </p:nvGraphicFramePr>
        <p:xfrm>
          <a:off x="5068647" y="426317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FECDDF3-245A-CA8E-5AF0-4F4899A0CC46}"/>
              </a:ext>
            </a:extLst>
          </p:cNvPr>
          <p:cNvGraphicFramePr>
            <a:graphicFrameLocks noGrp="1"/>
          </p:cNvGraphicFramePr>
          <p:nvPr/>
        </p:nvGraphicFramePr>
        <p:xfrm>
          <a:off x="8518643" y="426102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B6B8EC42-8E6B-A162-6212-40C78BE9FE9A}"/>
              </a:ext>
            </a:extLst>
          </p:cNvPr>
          <p:cNvGraphicFramePr>
            <a:graphicFrameLocks noGrp="1"/>
          </p:cNvGraphicFramePr>
          <p:nvPr/>
        </p:nvGraphicFramePr>
        <p:xfrm>
          <a:off x="8518643" y="365722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66323717-04C9-ADB0-60D3-25493B2D80EB}"/>
              </a:ext>
            </a:extLst>
          </p:cNvPr>
          <p:cNvGraphicFramePr>
            <a:graphicFrameLocks noGrp="1"/>
          </p:cNvGraphicFramePr>
          <p:nvPr/>
        </p:nvGraphicFramePr>
        <p:xfrm>
          <a:off x="5068647" y="363859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E8AEC50C-AACA-C190-57D6-AC87A558A0D0}"/>
              </a:ext>
            </a:extLst>
          </p:cNvPr>
          <p:cNvGraphicFramePr>
            <a:graphicFrameLocks noGrp="1"/>
          </p:cNvGraphicFramePr>
          <p:nvPr/>
        </p:nvGraphicFramePr>
        <p:xfrm>
          <a:off x="5070605" y="581259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DBECCD58-4B54-ACD8-3411-01D83E549DCC}"/>
              </a:ext>
            </a:extLst>
          </p:cNvPr>
          <p:cNvGraphicFramePr>
            <a:graphicFrameLocks noGrp="1"/>
          </p:cNvGraphicFramePr>
          <p:nvPr/>
        </p:nvGraphicFramePr>
        <p:xfrm>
          <a:off x="5689171" y="426435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2943DFE6-164E-E728-E5ED-221FB129ED6A}"/>
              </a:ext>
            </a:extLst>
          </p:cNvPr>
          <p:cNvGraphicFramePr>
            <a:graphicFrameLocks noGrp="1"/>
          </p:cNvGraphicFramePr>
          <p:nvPr/>
        </p:nvGraphicFramePr>
        <p:xfrm>
          <a:off x="9139167" y="426220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3177A123-8A1F-CBC8-E39C-F43380989C8C}"/>
              </a:ext>
            </a:extLst>
          </p:cNvPr>
          <p:cNvGraphicFramePr>
            <a:graphicFrameLocks noGrp="1"/>
          </p:cNvGraphicFramePr>
          <p:nvPr/>
        </p:nvGraphicFramePr>
        <p:xfrm>
          <a:off x="9139167" y="365840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C27B15CE-9F80-B1A5-FFA7-BB72CA36CE0E}"/>
              </a:ext>
            </a:extLst>
          </p:cNvPr>
          <p:cNvGraphicFramePr>
            <a:graphicFrameLocks noGrp="1"/>
          </p:cNvGraphicFramePr>
          <p:nvPr/>
        </p:nvGraphicFramePr>
        <p:xfrm>
          <a:off x="5689171" y="363977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70" name="Table 69">
            <a:extLst>
              <a:ext uri="{FF2B5EF4-FFF2-40B4-BE49-F238E27FC236}">
                <a16:creationId xmlns:a16="http://schemas.microsoft.com/office/drawing/2014/main" id="{DB058AF2-E3F1-867C-EFE1-7E682FD2CDBB}"/>
              </a:ext>
            </a:extLst>
          </p:cNvPr>
          <p:cNvGraphicFramePr>
            <a:graphicFrameLocks noGrp="1"/>
          </p:cNvGraphicFramePr>
          <p:nvPr/>
        </p:nvGraphicFramePr>
        <p:xfrm>
          <a:off x="5691129" y="581377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9677FAB2-F9FD-93DE-3C4B-F67BA169CD14}"/>
              </a:ext>
            </a:extLst>
          </p:cNvPr>
          <p:cNvGraphicFramePr>
            <a:graphicFrameLocks noGrp="1"/>
          </p:cNvGraphicFramePr>
          <p:nvPr/>
        </p:nvGraphicFramePr>
        <p:xfrm>
          <a:off x="6293774" y="4271190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D9DEC835-978A-F0ED-106C-2A7B3BD776A4}"/>
              </a:ext>
            </a:extLst>
          </p:cNvPr>
          <p:cNvGraphicFramePr>
            <a:graphicFrameLocks noGrp="1"/>
          </p:cNvGraphicFramePr>
          <p:nvPr/>
        </p:nvGraphicFramePr>
        <p:xfrm>
          <a:off x="9743770" y="426904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8070D79E-3115-6C6D-CCE6-2C19F94FA901}"/>
              </a:ext>
            </a:extLst>
          </p:cNvPr>
          <p:cNvGraphicFramePr>
            <a:graphicFrameLocks noGrp="1"/>
          </p:cNvGraphicFramePr>
          <p:nvPr/>
        </p:nvGraphicFramePr>
        <p:xfrm>
          <a:off x="9743770" y="3665247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608B0E3B-E5B4-0F35-4CDF-C00B3CAABCE4}"/>
              </a:ext>
            </a:extLst>
          </p:cNvPr>
          <p:cNvGraphicFramePr>
            <a:graphicFrameLocks noGrp="1"/>
          </p:cNvGraphicFramePr>
          <p:nvPr/>
        </p:nvGraphicFramePr>
        <p:xfrm>
          <a:off x="6293774" y="3646611"/>
          <a:ext cx="304956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B475766C-8960-30F6-F86C-DE3CB63A6BB1}"/>
              </a:ext>
            </a:extLst>
          </p:cNvPr>
          <p:cNvGraphicFramePr>
            <a:graphicFrameLocks noGrp="1"/>
          </p:cNvGraphicFramePr>
          <p:nvPr/>
        </p:nvGraphicFramePr>
        <p:xfrm>
          <a:off x="6295732" y="5820616"/>
          <a:ext cx="304956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90" name="Connector: Curved 89">
            <a:extLst>
              <a:ext uri="{FF2B5EF4-FFF2-40B4-BE49-F238E27FC236}">
                <a16:creationId xmlns:a16="http://schemas.microsoft.com/office/drawing/2014/main" id="{5F1CC29B-F76F-D4E1-3606-578CC38B4345}"/>
              </a:ext>
            </a:extLst>
          </p:cNvPr>
          <p:cNvCxnSpPr>
            <a:cxnSpLocks/>
            <a:stCxn id="64" idx="0"/>
            <a:endCxn id="60" idx="2"/>
          </p:cNvCxnSpPr>
          <p:nvPr/>
        </p:nvCxnSpPr>
        <p:spPr>
          <a:xfrm rot="16200000" flipV="1">
            <a:off x="4757156" y="534666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93E04622-6934-8645-12BC-CC1EE961957D}"/>
              </a:ext>
            </a:extLst>
          </p:cNvPr>
          <p:cNvCxnSpPr>
            <a:cxnSpLocks/>
            <a:stCxn id="70" idx="0"/>
            <a:endCxn id="65" idx="2"/>
          </p:cNvCxnSpPr>
          <p:nvPr/>
        </p:nvCxnSpPr>
        <p:spPr>
          <a:xfrm rot="16200000" flipV="1">
            <a:off x="5377680" y="534784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A8BD8495-309E-942F-BC45-DE8D28E72575}"/>
              </a:ext>
            </a:extLst>
          </p:cNvPr>
          <p:cNvCxnSpPr>
            <a:cxnSpLocks/>
            <a:stCxn id="78" idx="0"/>
            <a:endCxn id="71" idx="2"/>
          </p:cNvCxnSpPr>
          <p:nvPr/>
        </p:nvCxnSpPr>
        <p:spPr>
          <a:xfrm rot="16200000" flipV="1">
            <a:off x="5982283" y="5354689"/>
            <a:ext cx="929896" cy="1958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: Curved 100">
            <a:extLst>
              <a:ext uri="{FF2B5EF4-FFF2-40B4-BE49-F238E27FC236}">
                <a16:creationId xmlns:a16="http://schemas.microsoft.com/office/drawing/2014/main" id="{356610A6-55A0-11D4-04BF-509EE7F7570A}"/>
              </a:ext>
            </a:extLst>
          </p:cNvPr>
          <p:cNvCxnSpPr>
            <a:cxnSpLocks/>
            <a:stCxn id="64" idx="0"/>
            <a:endCxn id="61" idx="2"/>
          </p:cNvCxnSpPr>
          <p:nvPr/>
        </p:nvCxnSpPr>
        <p:spPr>
          <a:xfrm rot="5400000" flipH="1" flipV="1">
            <a:off x="6481082" y="3622557"/>
            <a:ext cx="932041" cy="3448038"/>
          </a:xfrm>
          <a:prstGeom prst="curvedConnector3">
            <a:avLst>
              <a:gd name="adj1" fmla="val 53164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: Curved 106">
            <a:extLst>
              <a:ext uri="{FF2B5EF4-FFF2-40B4-BE49-F238E27FC236}">
                <a16:creationId xmlns:a16="http://schemas.microsoft.com/office/drawing/2014/main" id="{9CE336D7-5355-DDB5-3CD8-F874969F9445}"/>
              </a:ext>
            </a:extLst>
          </p:cNvPr>
          <p:cNvCxnSpPr>
            <a:cxnSpLocks/>
            <a:stCxn id="70" idx="0"/>
            <a:endCxn id="66" idx="2"/>
          </p:cNvCxnSpPr>
          <p:nvPr/>
        </p:nvCxnSpPr>
        <p:spPr>
          <a:xfrm rot="5400000" flipH="1" flipV="1">
            <a:off x="7101606" y="3623737"/>
            <a:ext cx="932041" cy="3448038"/>
          </a:xfrm>
          <a:prstGeom prst="curvedConnector3">
            <a:avLst>
              <a:gd name="adj1" fmla="val 45780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: Curved 121">
            <a:extLst>
              <a:ext uri="{FF2B5EF4-FFF2-40B4-BE49-F238E27FC236}">
                <a16:creationId xmlns:a16="http://schemas.microsoft.com/office/drawing/2014/main" id="{5F9DBF44-3DE5-E86C-0599-704AE320A96C}"/>
              </a:ext>
            </a:extLst>
          </p:cNvPr>
          <p:cNvCxnSpPr>
            <a:cxnSpLocks/>
            <a:stCxn id="78" idx="0"/>
            <a:endCxn id="72" idx="2"/>
          </p:cNvCxnSpPr>
          <p:nvPr/>
        </p:nvCxnSpPr>
        <p:spPr>
          <a:xfrm rot="5400000" flipH="1" flipV="1">
            <a:off x="7706209" y="3630577"/>
            <a:ext cx="932041" cy="3448038"/>
          </a:xfrm>
          <a:prstGeom prst="curvedConnector3">
            <a:avLst>
              <a:gd name="adj1" fmla="val 37341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00B5E4B-8D01-3CB2-8E27-2943597409A4}"/>
              </a:ext>
            </a:extLst>
          </p:cNvPr>
          <p:cNvGraphicFramePr>
            <a:graphicFrameLocks noGrp="1"/>
          </p:cNvGraphicFramePr>
          <p:nvPr/>
        </p:nvGraphicFramePr>
        <p:xfrm>
          <a:off x="7914040" y="4254185"/>
          <a:ext cx="304956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956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7316888-2485-DFB8-EC9B-8992ED03D0F8}"/>
                  </a:ext>
                </a:extLst>
              </p:cNvPr>
              <p:cNvSpPr txBox="1"/>
              <p:nvPr/>
            </p:nvSpPr>
            <p:spPr>
              <a:xfrm>
                <a:off x="358013" y="3993755"/>
                <a:ext cx="3415034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𝐬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𝐪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7316888-2485-DFB8-EC9B-8992ED03D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013" y="3993755"/>
                <a:ext cx="3415034" cy="61414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DE15C869-11AD-CC7A-AD52-9D768AA36B5A}"/>
                  </a:ext>
                </a:extLst>
              </p:cNvPr>
              <p:cNvSpPr txBox="1"/>
              <p:nvPr/>
            </p:nvSpPr>
            <p:spPr>
              <a:xfrm>
                <a:off x="7346301" y="5473880"/>
                <a:ext cx="67062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DE15C869-11AD-CC7A-AD52-9D768AA36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301" y="5473880"/>
                <a:ext cx="670627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05B0E6E6-6B2E-4102-4315-36EC9CB1A104}"/>
                  </a:ext>
                </a:extLst>
              </p:cNvPr>
              <p:cNvSpPr txBox="1"/>
              <p:nvPr/>
            </p:nvSpPr>
            <p:spPr>
              <a:xfrm>
                <a:off x="9073143" y="5851025"/>
                <a:ext cx="670627" cy="4944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05B0E6E6-6B2E-4102-4315-36EC9CB1A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3143" y="5851025"/>
                <a:ext cx="670627" cy="494431"/>
              </a:xfrm>
              <a:prstGeom prst="rect">
                <a:avLst/>
              </a:prstGeom>
              <a:blipFill>
                <a:blip r:embed="rId20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1234E0-C09C-FB88-79A1-42A7EB41404D}"/>
                  </a:ext>
                </a:extLst>
              </p:cNvPr>
              <p:cNvSpPr txBox="1"/>
              <p:nvPr/>
            </p:nvSpPr>
            <p:spPr>
              <a:xfrm>
                <a:off x="6541263" y="5685285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1234E0-C09C-FB88-79A1-42A7EB414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263" y="5685285"/>
                <a:ext cx="691565" cy="461665"/>
              </a:xfrm>
              <a:prstGeom prst="rect">
                <a:avLst/>
              </a:prstGeom>
              <a:blipFill>
                <a:blip r:embed="rId21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02E3B38-3887-099A-028D-4F532E0A9429}"/>
                  </a:ext>
                </a:extLst>
              </p:cNvPr>
              <p:cNvSpPr txBox="1"/>
              <p:nvPr/>
            </p:nvSpPr>
            <p:spPr>
              <a:xfrm>
                <a:off x="6529596" y="4157237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𝐯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02E3B38-3887-099A-028D-4F532E0A9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596" y="4157237"/>
                <a:ext cx="691565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751CA88-E4EC-CB4B-2B6E-0E886AD18958}"/>
                  </a:ext>
                </a:extLst>
              </p:cNvPr>
              <p:cNvSpPr txBox="1"/>
              <p:nvPr/>
            </p:nvSpPr>
            <p:spPr>
              <a:xfrm>
                <a:off x="3893314" y="5685285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751CA88-E4EC-CB4B-2B6E-0E886AD18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3314" y="5685285"/>
                <a:ext cx="691565" cy="461665"/>
              </a:xfrm>
              <a:prstGeom prst="rect">
                <a:avLst/>
              </a:prstGeom>
              <a:blipFill>
                <a:blip r:embed="rId2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4E23C1-CA73-A260-8F35-534C0988D30D}"/>
                  </a:ext>
                </a:extLst>
              </p:cNvPr>
              <p:cNvSpPr txBox="1"/>
              <p:nvPr/>
            </p:nvSpPr>
            <p:spPr>
              <a:xfrm>
                <a:off x="3869273" y="4157237"/>
                <a:ext cx="69156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𝐯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4E23C1-CA73-A260-8F35-534C0988D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273" y="4157237"/>
                <a:ext cx="691565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F3B7BEBE-3A15-FE2C-1492-9D69B4123FDB}"/>
              </a:ext>
            </a:extLst>
          </p:cNvPr>
          <p:cNvCxnSpPr>
            <a:cxnSpLocks/>
            <a:stCxn id="12" idx="1"/>
            <a:endCxn id="67" idx="0"/>
          </p:cNvCxnSpPr>
          <p:nvPr/>
        </p:nvCxnSpPr>
        <p:spPr>
          <a:xfrm rot="10800000">
            <a:off x="9291646" y="3658407"/>
            <a:ext cx="1611599" cy="161722"/>
          </a:xfrm>
          <a:prstGeom prst="curvedConnector4">
            <a:avLst>
              <a:gd name="adj1" fmla="val 25136"/>
              <a:gd name="adj2" fmla="val 289991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Curved 41">
            <a:extLst>
              <a:ext uri="{FF2B5EF4-FFF2-40B4-BE49-F238E27FC236}">
                <a16:creationId xmlns:a16="http://schemas.microsoft.com/office/drawing/2014/main" id="{B551D69C-3896-A94D-B2B4-E120D9874299}"/>
              </a:ext>
            </a:extLst>
          </p:cNvPr>
          <p:cNvCxnSpPr>
            <a:cxnSpLocks/>
            <a:stCxn id="12" idx="1"/>
            <a:endCxn id="73" idx="0"/>
          </p:cNvCxnSpPr>
          <p:nvPr/>
        </p:nvCxnSpPr>
        <p:spPr>
          <a:xfrm rot="10800000">
            <a:off x="9896248" y="3665247"/>
            <a:ext cx="1006996" cy="154882"/>
          </a:xfrm>
          <a:prstGeom prst="curvedConnector4">
            <a:avLst>
              <a:gd name="adj1" fmla="val 39499"/>
              <a:gd name="adj2" fmla="val 247596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Curved 58">
            <a:extLst>
              <a:ext uri="{FF2B5EF4-FFF2-40B4-BE49-F238E27FC236}">
                <a16:creationId xmlns:a16="http://schemas.microsoft.com/office/drawing/2014/main" id="{5796DF99-23C4-D148-C242-F272BCE40AD1}"/>
              </a:ext>
            </a:extLst>
          </p:cNvPr>
          <p:cNvCxnSpPr>
            <a:cxnSpLocks/>
            <a:stCxn id="12" idx="1"/>
            <a:endCxn id="62" idx="0"/>
          </p:cNvCxnSpPr>
          <p:nvPr/>
        </p:nvCxnSpPr>
        <p:spPr>
          <a:xfrm rot="10800000">
            <a:off x="8671122" y="3657227"/>
            <a:ext cx="2232123" cy="162902"/>
          </a:xfrm>
          <a:prstGeom prst="curvedConnector4">
            <a:avLst>
              <a:gd name="adj1" fmla="val 18393"/>
              <a:gd name="adj2" fmla="val 330865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Curved 84">
            <a:extLst>
              <a:ext uri="{FF2B5EF4-FFF2-40B4-BE49-F238E27FC236}">
                <a16:creationId xmlns:a16="http://schemas.microsoft.com/office/drawing/2014/main" id="{5D7767AE-E69B-A293-5B6E-936C2B7E859D}"/>
              </a:ext>
            </a:extLst>
          </p:cNvPr>
          <p:cNvCxnSpPr>
            <a:cxnSpLocks/>
            <a:stCxn id="12" idx="1"/>
            <a:endCxn id="13" idx="0"/>
          </p:cNvCxnSpPr>
          <p:nvPr/>
        </p:nvCxnSpPr>
        <p:spPr>
          <a:xfrm rot="10800000">
            <a:off x="8066518" y="3650387"/>
            <a:ext cx="2836726" cy="169742"/>
          </a:xfrm>
          <a:prstGeom prst="curvedConnector4">
            <a:avLst>
              <a:gd name="adj1" fmla="val 13345"/>
              <a:gd name="adj2" fmla="val 333147"/>
            </a:avLst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876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77B22-DE31-80B9-2FAA-61C2EC301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2CCB045-07A2-BC91-0771-E8EBE2F36663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2CCB045-07A2-BC91-0771-E8EBE2F36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FD33B8B-CDC0-9121-541E-8689D3337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5BEBFB-9BE9-45F3-8AEF-6DC88874B011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5BEBFB-9BE9-45F3-8AEF-6DC88874B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BE15E5-EA7D-B787-B5BA-566CF75BFEC0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BE15E5-EA7D-B787-B5BA-566CF75BF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AC51F2-1A45-502A-2410-58E753DC81FB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AC51F2-1A45-502A-2410-58E753DC8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6829EC-5944-878C-5803-E59BAF576CC3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6829EC-5944-878C-5803-E59BAF576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705D3D-EA3A-221D-F3EB-ADC5D36C5096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705D3D-EA3A-221D-F3EB-ADC5D36C5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A13F104-427C-6DBB-4A61-0572092DB762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A1EBBCD-CC17-8C6C-D792-21629922054E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8927B10-261A-91C7-F583-816A989D383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40BD36E-AB9E-FDA8-8BED-F304BC82CAE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55D10F3-7F50-8CCC-58ED-2B00B1683CF2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87C84A7-0B40-F814-B421-928C7DA436D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87BA9CE-D80B-E379-CB2D-891BE2092FE5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535E86-D784-7372-F307-398E4D416B8D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535E86-D784-7372-F307-398E4D416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2B647DC-1B41-0631-66E3-30D067B307B3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A7CCD485-D0CB-0A65-6828-7F77DFFF3513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07465C5C-F6AC-C4A1-D119-099321903F4F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DFEBFDE9-36FE-743E-0FA2-A437EB3AE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730126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58BF088-6C38-B8D6-CE67-B989FD5BDA9A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98C02EF6-7E77-5DCE-3A4A-3B7DABF1BC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FEC44F3-26DD-640F-C21D-B0BBA90133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7FF4D7BF-B6B5-DF3D-C1DB-06C39D2B46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AE4B5849-C190-C31F-5823-971AC560BF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33BE3FC-F401-0729-5EEA-89DC4DCD5006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22300DD2-FDA8-1F5B-2650-E5E51BABA7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BC1F9C7-F90F-29E6-D0AB-218494DA34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EF4EB66-7511-6B5D-96A0-57CF962EE4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F4DFA2B-EED3-FAF9-711B-E5B3317E4C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66EB7D6-39BF-C1FC-5931-206F580DAF62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B544D5-FF68-7D3F-E3CE-817601AC1484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B544D5-FF68-7D3F-E3CE-817601AC1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CC8780F-B033-AD02-E31C-78CE1621E357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85019053-05B1-3324-3C7E-A14E937F80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DA8CE194-CDEA-FC95-A8C3-3082B27303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9229B18-725B-50B1-A98F-5D37EE96A3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B2460D9-463A-8F85-2661-FB7FEAD434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E44C742-19EF-4650-21BC-DA664A5C2B2B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4F7E637E-BCD8-B538-8DE1-CB7C7CE207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E6319A9-AACA-ED48-CDCC-00A017FAAE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AF49E246-E586-9B3E-4AB0-A7C82A9EB1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255AAAD5-9A0B-0CB1-48AA-283705F4C3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160BB8F-11EA-A950-D9EC-29543947827C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160BB8F-11EA-A950-D9EC-295439478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5351AB8-3F38-EEC2-B287-91CB16547A60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5351AB8-3F38-EEC2-B287-91CB1654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90CB0EE-C5AC-D7EA-8A25-C8D37D89CFC7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90CB0EE-C5AC-D7EA-8A25-C8D37D89C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B816A40-7A3D-3957-40E4-F138702EB9C2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B816A40-7A3D-3957-40E4-F138702EB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81520FE-8914-0504-6A18-92E7843F41C6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81520FE-8914-0504-6A18-92E7843F4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F7652A5-F129-37E5-4E02-BDA66348B53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F7652A5-F129-37E5-4E02-BDA66348B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2F2F17-53B7-F14F-6D55-A44432CEBBF6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2F2F17-53B7-F14F-6D55-A44432CEB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0E90D34-8B66-D84E-2223-8F2E8B57722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3C086B00-3079-71EE-429C-21234C7A74C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71CF19A4-C5F8-5858-8188-C777BEDF8B2D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F4496BCE-E787-58B2-2569-AF1B76A83A98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96C938B6-6998-3BD2-90E3-36CBBC2CBA66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C24F8638-9831-263E-4B2E-33AF1593AB3B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83462F6-C797-9A60-71BC-640750C7D9C4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83462F6-C797-9A60-71BC-640750C7D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9AB8757-8482-3D05-3334-036821C515AF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9AB8757-8482-3D05-3334-036821C51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7E7B7ED1-F91C-C7EE-EFE6-E88324786326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9D7CB49E-F363-9034-6860-82A131A095E9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9D7CB49E-F363-9034-6860-82A131A09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00EEBBF1-DF95-0135-E769-3EDA0A1056BB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00EEBBF1-DF95-0135-E769-3EDA0A105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F1A47A7-7BE0-37C0-090F-A288E7A7CCAD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F1A47A7-7BE0-37C0-090F-A288E7A7C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FCF3218-AC16-F905-EA86-D9DFD011397D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FCF3218-AC16-F905-EA86-D9DFD01139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C4CC2B7F-5E9F-83D7-47FA-A2A775FF766A}"/>
              </a:ext>
            </a:extLst>
          </p:cNvPr>
          <p:cNvCxnSpPr>
            <a:cxnSpLocks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612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4BB59-45AA-E4A0-9011-2A65421EF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F083DEA-79AB-D629-65BE-AC2CD9780D16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F083DEA-79AB-D629-65BE-AC2CD9780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18A84BA-FF8C-27B6-669C-53DE2B4C9E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6" y="1113178"/>
                <a:ext cx="4271999" cy="4904817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018A84BA-FF8C-27B6-669C-53DE2B4C9E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6" y="1113178"/>
                <a:ext cx="4271999" cy="4904817"/>
              </a:xfrm>
              <a:blipFill>
                <a:blip r:embed="rId4"/>
                <a:stretch>
                  <a:fillRect l="-3000" t="-2114" r="-3571" b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A047B6B-812B-43F0-162C-A177033F27E4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BF1E715-5461-E445-A9F2-DA3B5A773294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DA6BD38-D10A-519E-D434-A8E1D122838F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DB1D2B6-7DE5-AFC4-12D4-111763CDC89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6C5BAB5-3340-F186-6AE0-10EE7E41E6C8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A2D4FC0-13EA-00FB-C112-3BD9099B0855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5DC7F6E-A5A6-3740-D72A-64DFA64B1757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F0FFF3DF-3F46-93FB-43B0-C03599B27393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E220675E-37A6-E07E-EC4C-FDBC1F1C0DB8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FE1D48F4-AA3E-6605-22E4-81E4BF772D39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F2109A85-EE8D-60A2-3584-5F1D9BE26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D9DBFDC-5A60-7944-80CB-1525258ED13A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48CC257-1901-9C6A-B477-3A6EDD9B85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9254557-D377-F6F2-5415-DD92C389CD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DF17EB3-1CCB-1F39-0028-4825890A82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31BBF597-8328-7A9C-0A24-89A4562E84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A477E97-59EE-3240-3D8D-8C3C9712ECFD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B350F85-EAA1-EE87-5B4F-6EBBDFF1C6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6596540-E71C-0A99-D894-B07FEB37A2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66BEF95-49FF-F96A-0DBC-E42CC9897C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8AC320D0-24A9-64F0-1988-AB40514C8D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24169A7-1592-A938-8598-E3F4015D487D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8D9A7FB-2871-1FDA-561E-9FF241B6CF73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8D9A7FB-2871-1FDA-561E-9FF241B6C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9AD81D7-BDCF-C622-5DAF-31DA86A29E04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9079D7A5-28E4-FF18-3C01-E528612948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3B6EA3D6-CE85-8E24-876D-8BFBC78895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383FF081-7F37-0D09-E5BE-519D78ADBF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EDA8C88A-C2AE-2FF0-853D-2642744148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750B34B-68A7-A04F-970C-D56E69A63728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5750B34B-68A7-A04F-970C-D56E69A63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132278E-10F8-F50B-C18B-D33A6F0EA6CA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132278E-10F8-F50B-C18B-D33A6F0EA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F579E21-6BF5-3BD5-2944-A73227D76F2C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F579E21-6BF5-3BD5-2944-A73227D76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09DE160B-7EFD-8C69-5821-63BDC8B7A067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09DE160B-7EFD-8C69-5821-63BDC8B7A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D64E27-4C05-F5EF-F651-B7AF1747F22B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7D64E27-4C05-F5EF-F651-B7AF1747F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F74DBBB-015D-4C7C-B405-381F84CECFDA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F74DBBB-015D-4C7C-B405-381F84CEC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D40B723-D925-636D-D4A4-3973C5F48732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D40B723-D925-636D-D4A4-3973C5F48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850EEAA9-A8D6-FEA5-CBFA-FD665E278DA6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B05CD31D-C02F-CFEA-C9BE-E25B3386C1D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E75052ED-E8A4-1AEE-81AF-5ABC8EDD5A08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6850105-6678-4BAD-9F00-BCBC07CDDD8B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40E19F31-631C-3325-C383-A6746E24A0A4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C22DFAF2-6099-6971-9EF3-E909F2E1BB92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39E529A-7428-EBA5-64FA-08B1D96EF6D1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39E529A-7428-EBA5-64FA-08B1D96EF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DFB4E775-C700-46A0-1892-F1E760E79F63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DFB4E775-C700-46A0-1892-F1E760E79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44ED0F0-FEDE-3D48-DDFF-AA76D515C40A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4887AE9-A21F-440E-0D69-72205CB9611F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4887AE9-A21F-440E-0D69-72205CB961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1DFF8C9-51A5-4D25-C31E-62490B38EE04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1DFF8C9-51A5-4D25-C31E-62490B38EE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CBB62F6-23B4-D09C-AB9E-3FFB6FE49471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433C9E5-95B1-1D2A-499F-455C5008B7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D80F4D-459A-0D43-008B-03231DFD04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89D94D8-AA9A-4DD0-F591-174609E6E3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57BF7E1-DA30-6350-1D7C-EA87C7704A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1EDD45-BEF6-C3B2-6E77-13F385DFA784}"/>
              </a:ext>
            </a:extLst>
          </p:cNvPr>
          <p:cNvCxnSpPr>
            <a:cxnSpLocks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92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A127F-E8DF-F540-6998-4A8045DC5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20E1650-4701-131A-5E0E-CB6DC5B3781C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71FC8848-FE74-B399-61C9-09ED7D5262E8}"/>
              </a:ext>
            </a:extLst>
          </p:cNvPr>
          <p:cNvSpPr/>
          <p:nvPr/>
        </p:nvSpPr>
        <p:spPr>
          <a:xfrm>
            <a:off x="9174343" y="5053368"/>
            <a:ext cx="959953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99C32C1-E60A-45AF-5033-A1E1F4A2897C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F221B1F7-DC69-0D94-9EEE-1EE357FB0670}"/>
              </a:ext>
            </a:extLst>
          </p:cNvPr>
          <p:cNvSpPr/>
          <p:nvPr/>
        </p:nvSpPr>
        <p:spPr>
          <a:xfrm>
            <a:off x="7024458" y="5077663"/>
            <a:ext cx="959953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BAABF9-C403-7787-4727-41DE1A2A2796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CBAABF9-C403-7787-4727-41DE1A2A2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5A65DB2-D25E-1ED4-960A-C83A7FE233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9"/>
                <a:ext cx="4239247" cy="455262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55A65DB2-D25E-1ED4-960A-C83A7FE233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9"/>
                <a:ext cx="4239247" cy="455262"/>
              </a:xfrm>
              <a:blipFill>
                <a:blip r:embed="rId4"/>
                <a:stretch>
                  <a:fillRect l="-3022" t="-22973" r="-4317" b="-100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66084F5-54C8-53F8-3A9D-8A968548B0B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E4C1318-C019-6914-2374-A4E9E2410994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3950AC9-FA02-D5E5-B7EA-62DDE5F18188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C14B920-74D2-281C-CD64-9ADCA1460D7D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29D4990-37A8-BDF0-9322-D5DA02F2C5D8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000A31E1-E960-2AFD-51F0-8915B3C557E8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E5F9CBCD-0B9B-FB6E-22D1-DFED9F0DDE1D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C2868131-FB78-6134-E4C8-313112EB8A18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C8583AAD-4DD8-741D-06BB-AABE5DA71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921866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85405CC-F039-FA46-2AB7-F5018FB4EA58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36906B1B-0ADD-446E-368E-039CEE4D1B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C5CFA4E-3B04-97A7-E4A2-66048B1A4D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E9DBD122-C848-E26A-7441-E48E7593D5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01F2159-6DFF-4666-23A1-4A5704A0C2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99769A0E-C7B1-87D2-274C-26C6B8B92C43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063F14-D31E-25CD-699F-CF76531914AB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063F14-D31E-25CD-699F-CF7653191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EFE5AA5-492C-F10C-0327-635B56DB99C2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EFD07889-FD13-62AD-8084-F4388418BC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315DBA6B-9D2E-B2CF-F9B8-BBAF3BA4A2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4E48350-A530-B37C-3634-5A6E2D0DBF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133A7878-986F-D279-9935-101C44DD63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6FEE836-F9E1-D7F5-B813-DF11EBF8BC60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6FEE836-F9E1-D7F5-B813-DF11EBF8B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7805BF3-47C3-4665-3A39-5A7FBA185C2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7805BF3-47C3-4665-3A39-5A7FBA185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74F6448-B76A-F170-5AD4-5FC7BC230C13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74F6448-B76A-F170-5AD4-5FC7BC230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5BB6831-F023-6464-885D-BB38B18AE614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5BB6831-F023-6464-885D-BB38B18AE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D22F7DF-2349-ABA0-EB3C-FE04CE2A2E50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D22F7DF-2349-ABA0-EB3C-FE04CE2A2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CB7F045-1901-32E4-6FFB-3A1B4CFD8B9A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CB7F045-1901-32E4-6FFB-3A1B4CFD8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1C4DA7E-F600-CB1D-F751-BA0B35ABCEED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1C4DA7E-F600-CB1D-F751-BA0B35ABC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4AA35AA0-857D-637F-F5F4-74063989FF03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B538AB50-EA94-4E62-95BF-DDAFF727F540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F20F80A4-0D92-2B24-0CE2-9E0D27ADBD33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30510D9C-98B1-D03A-51E4-6F79B1173882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9E3D9A72-FBFF-6A02-ED78-AA706A532B7C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2F25B0CC-0343-1D1E-DF06-49AFBF2188AB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461BB0-B0C4-3546-F2A0-D60188AEA8E6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461BB0-B0C4-3546-F2A0-D60188AEA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A66B5954-27E8-350E-9E0F-35DBC70B6A32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A66B5954-27E8-350E-9E0F-35DBC70B6A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C29BE556-562D-9681-FD28-A395E6B4595F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063B22C-A610-32F8-C4C9-4D3E4B56C781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063B22C-A610-32F8-C4C9-4D3E4B56C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1129E03-FAB5-30F7-14D4-F6D4935E0191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1129E03-FAB5-30F7-14D4-F6D4935E01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9043424-1306-9DBB-AAC0-85531CF5CB6F}"/>
              </a:ext>
            </a:extLst>
          </p:cNvPr>
          <p:cNvCxnSpPr>
            <a:cxnSpLocks/>
            <a:stCxn id="25" idx="0"/>
            <a:endCxn id="28" idx="2"/>
          </p:cNvCxnSpPr>
          <p:nvPr/>
        </p:nvCxnSpPr>
        <p:spPr>
          <a:xfrm flipV="1">
            <a:off x="6875798" y="3055478"/>
            <a:ext cx="6111" cy="4657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8988F4F-C9C1-AB22-42EF-9AB3A3C31E3F}"/>
              </a:ext>
            </a:extLst>
          </p:cNvPr>
          <p:cNvSpPr/>
          <p:nvPr/>
        </p:nvSpPr>
        <p:spPr>
          <a:xfrm>
            <a:off x="7037830" y="2399290"/>
            <a:ext cx="96015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AFB6C4-67EC-2F2B-D77E-FE6D764B7437}"/>
              </a:ext>
            </a:extLst>
          </p:cNvPr>
          <p:cNvSpPr/>
          <p:nvPr/>
        </p:nvSpPr>
        <p:spPr>
          <a:xfrm>
            <a:off x="672297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BD023-C3D3-CC60-42EC-568F43EFCCF8}"/>
              </a:ext>
            </a:extLst>
          </p:cNvPr>
          <p:cNvSpPr/>
          <p:nvPr/>
        </p:nvSpPr>
        <p:spPr>
          <a:xfrm>
            <a:off x="6596878" y="3850968"/>
            <a:ext cx="4606804" cy="93067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833BE3-3A5A-7993-8761-7A91C75C52C4}"/>
              </a:ext>
            </a:extLst>
          </p:cNvPr>
          <p:cNvGrpSpPr/>
          <p:nvPr/>
        </p:nvGrpSpPr>
        <p:grpSpPr>
          <a:xfrm>
            <a:off x="6876829" y="3849626"/>
            <a:ext cx="915352" cy="1239059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0218092-B188-C02C-9D53-3871114B5A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CD64B12-B8DD-3DB6-ED7A-96429301B8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00CB317-1E16-3FF7-7A0A-E3909C8C8C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FC8D835-182D-2488-C9A1-2618B5F796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252E2B90-63A9-8D7B-8DD1-3C3D5B9B7118}"/>
              </a:ext>
            </a:extLst>
          </p:cNvPr>
          <p:cNvSpPr/>
          <p:nvPr/>
        </p:nvSpPr>
        <p:spPr>
          <a:xfrm>
            <a:off x="6713765" y="3521202"/>
            <a:ext cx="324066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D0C61FF-6EF5-36FD-4515-C52B3928AEEF}"/>
              </a:ext>
            </a:extLst>
          </p:cNvPr>
          <p:cNvGrpSpPr/>
          <p:nvPr/>
        </p:nvGrpSpPr>
        <p:grpSpPr>
          <a:xfrm>
            <a:off x="9011482" y="3849626"/>
            <a:ext cx="915352" cy="1239171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982444C-23E6-1BA2-69C2-9170C52B6C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AB63BA8-B067-4252-11D7-079DCC981C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1312E70C-0F72-A2E3-9FBE-0C7076FC55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D50F761C-09F5-942E-9706-FF5AECA20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AF33558-95ED-1052-DCB5-6832B0964F24}"/>
              </a:ext>
            </a:extLst>
          </p:cNvPr>
          <p:cNvSpPr/>
          <p:nvPr/>
        </p:nvSpPr>
        <p:spPr>
          <a:xfrm>
            <a:off x="6712377" y="5080231"/>
            <a:ext cx="312081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344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8EFC9-1651-4D1C-D2A8-9ED8CCAE2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91F06F8-D3A4-9350-43DB-40E07C4D7A2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0361ECDE-B794-F3D1-3DB0-93CC9E3D40D8}"/>
              </a:ext>
            </a:extLst>
          </p:cNvPr>
          <p:cNvSpPr/>
          <p:nvPr/>
        </p:nvSpPr>
        <p:spPr>
          <a:xfrm>
            <a:off x="9481250" y="5053368"/>
            <a:ext cx="653046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4AD368D-32A2-0C7C-A004-A037D6E593FB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94810953-6DF0-2407-ECB3-E96F9A2771C9}"/>
              </a:ext>
            </a:extLst>
          </p:cNvPr>
          <p:cNvSpPr/>
          <p:nvPr/>
        </p:nvSpPr>
        <p:spPr>
          <a:xfrm>
            <a:off x="7340184" y="5077663"/>
            <a:ext cx="644227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759707A-8EFE-238F-877D-9E501968302A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759707A-8EFE-238F-877D-9E5019683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0E15846-DE21-C115-F12B-3E7A7A14D6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0E15846-DE21-C115-F12B-3E7A7A14D6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  <a:blipFill>
                <a:blip r:embed="rId4"/>
                <a:stretch>
                  <a:fillRect l="-3022" t="-22973" r="-4317" b="-100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D64C6F4-3628-FD7B-DEEA-ED0DE43737E3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BE83F17-789B-44A8-558C-1484077EA5C2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3D7D72E-9FCB-D2C0-E594-4FAE230E5331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4A883A8-8266-16E6-6649-31F11B5A4562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BE97289-9348-C250-5C83-26647E1650A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730F089-4095-D971-C16B-03484F9AAFC7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610E6BFE-1CF6-46C3-CB71-572F1753C103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07A0B00B-B6D3-A144-5303-6BF7A1034A06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D1100242-8E79-E7A9-318F-484E96E7F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2419A92-1395-27EC-822E-2056CEA22CCD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0AEB03D6-0B1A-994A-4A6F-DDFC173241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B8C0D0E-3E9B-2593-317D-FEEAFA06F8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D568542-E337-6A67-B07B-2C543A504C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ED01966F-95AD-A59F-1CEF-CFACC5A00C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079063BF-4F37-3401-A4DF-B013E921A7D5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43A6F5D-163B-4EE8-8938-925CAC0B9666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43A6F5D-163B-4EE8-8938-925CAC0B9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592BC8D-B230-D5A7-FA6D-0A4D969316CB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9AAB864-2CF7-F80E-968F-E69A0154A0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DBAC88AF-C85C-6D48-B110-AE49834B44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EB10E57B-0C82-1463-305C-0F0745CD57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4932EB87-35B3-CBF1-1A8B-678C51192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81B76CC-A7CB-4E74-CD63-F431D267A4C3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81B76CC-A7CB-4E74-CD63-F431D267A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B366DEC-039F-D83F-A7C5-63A7546AA9E5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B366DEC-039F-D83F-A7C5-63A7546AA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EB72029-A99A-70AC-2C9C-387160C6769F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EB72029-A99A-70AC-2C9C-387160C676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3E0CEF4-8BC7-C4D0-AA2A-64D552694935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3E0CEF4-8BC7-C4D0-AA2A-64D552694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B0C6FA1D-BD70-7439-6A23-7A0ED9D5F476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B0C6FA1D-BD70-7439-6A23-7A0ED9D5F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3E346AF-0A4A-1B02-89EC-B04C6907379A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3E346AF-0A4A-1B02-89EC-B04C69073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2A78AF02-349A-E60C-2F6E-CB8C083EC386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2A78AF02-349A-E60C-2F6E-CB8C083EC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39541DD-49EB-868D-320C-4F6EA709EF97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66774C6C-58D8-A3AE-4C91-AC59A4E5ACFC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5F11CDFE-0B07-E073-0203-FD8364066B49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6BB4B28-C388-F070-A091-68F79D4A7999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555FD21E-6194-AB1B-8CD1-871C11B7F618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1DC727D0-A5E1-64DD-B9FE-514230392E30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F86AD1A-18C4-2E48-FB71-6A9981022450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F86AD1A-18C4-2E48-FB71-6A9981022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34384F-01A7-4DA1-EA46-907A8414B6C3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34384F-01A7-4DA1-EA46-907A8414B6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B7C75232-BA68-E9DB-B4C0-4DB1AE39DEBB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069EFF85-0BC5-F47E-857C-897F1DEF0F7F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069EFF85-0BC5-F47E-857C-897F1DEF0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2C95A5FF-71DA-897B-F814-78028DCC5986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2C95A5FF-71DA-897B-F814-78028DCC5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D7197283-DED6-3829-8FA1-0EAB9F1D8D53}"/>
              </a:ext>
            </a:extLst>
          </p:cNvPr>
          <p:cNvSpPr/>
          <p:nvPr/>
        </p:nvSpPr>
        <p:spPr>
          <a:xfrm>
            <a:off x="6596878" y="3479077"/>
            <a:ext cx="4606804" cy="3479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7ED4E48-F7D4-984F-2BA5-8C1A8ED70186}"/>
              </a:ext>
            </a:extLst>
          </p:cNvPr>
          <p:cNvSpPr/>
          <p:nvPr/>
        </p:nvSpPr>
        <p:spPr>
          <a:xfrm>
            <a:off x="6645783" y="2416993"/>
            <a:ext cx="359130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ED404CC-BBCC-0DCF-BC45-82722FABA722}"/>
              </a:ext>
            </a:extLst>
          </p:cNvPr>
          <p:cNvGrpSpPr/>
          <p:nvPr/>
        </p:nvGrpSpPr>
        <p:grpSpPr>
          <a:xfrm>
            <a:off x="6839158" y="3055493"/>
            <a:ext cx="324691" cy="778128"/>
            <a:chOff x="8625569" y="3284426"/>
            <a:chExt cx="324691" cy="1261875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A7A4D92-2EE1-6284-9D17-D20C48F5B1C8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25569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293FECA-BC07-6CD8-0550-D9E6EC794B3E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39894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26D9905-6917-F19D-6216-F48053F6DC20}"/>
              </a:ext>
            </a:extLst>
          </p:cNvPr>
          <p:cNvSpPr/>
          <p:nvPr/>
        </p:nvSpPr>
        <p:spPr>
          <a:xfrm>
            <a:off x="7319770" y="2399290"/>
            <a:ext cx="66464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D1389B-1F67-EE39-67B5-0EF5059B6E18}"/>
              </a:ext>
            </a:extLst>
          </p:cNvPr>
          <p:cNvSpPr/>
          <p:nvPr/>
        </p:nvSpPr>
        <p:spPr>
          <a:xfrm>
            <a:off x="700491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4036054-A3CB-5637-2D2E-7D78F6BBF37F}"/>
              </a:ext>
            </a:extLst>
          </p:cNvPr>
          <p:cNvSpPr/>
          <p:nvPr/>
        </p:nvSpPr>
        <p:spPr>
          <a:xfrm>
            <a:off x="6596878" y="4159940"/>
            <a:ext cx="4606804" cy="62931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A05F63-1142-E48C-9F46-7386754F1B70}"/>
              </a:ext>
            </a:extLst>
          </p:cNvPr>
          <p:cNvGrpSpPr/>
          <p:nvPr/>
        </p:nvGrpSpPr>
        <p:grpSpPr>
          <a:xfrm>
            <a:off x="6876829" y="4184772"/>
            <a:ext cx="915352" cy="903913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F1B3585-9981-2497-FEC0-90F1D36D87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DB9181F-D8EC-C079-B051-BF18A4F658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F839393-0907-8DD8-697E-4B2E4FEB9A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8D8D5B6-7A0C-E668-5F21-A39753E1F2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6B8990D-07FD-9F1C-ADC2-B7DF6E3411C7}"/>
              </a:ext>
            </a:extLst>
          </p:cNvPr>
          <p:cNvSpPr/>
          <p:nvPr/>
        </p:nvSpPr>
        <p:spPr>
          <a:xfrm>
            <a:off x="6713764" y="3833622"/>
            <a:ext cx="62199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D57870-BA22-BAFB-5678-172599D0C4D1}"/>
              </a:ext>
            </a:extLst>
          </p:cNvPr>
          <p:cNvGrpSpPr/>
          <p:nvPr/>
        </p:nvGrpSpPr>
        <p:grpSpPr>
          <a:xfrm>
            <a:off x="9011482" y="4154098"/>
            <a:ext cx="915352" cy="934699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3C5EC6A-A54E-562C-DB15-3EEB559095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53AC482-5AC8-E440-AF48-C1E5EEDC1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1CDE2387-3A7A-E774-26D3-30D4E21380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47D67F84-6F9C-C8CF-94D7-F5432BF470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91EABAF-0B42-4B90-F339-B2A0E5A62138}"/>
              </a:ext>
            </a:extLst>
          </p:cNvPr>
          <p:cNvSpPr/>
          <p:nvPr/>
        </p:nvSpPr>
        <p:spPr>
          <a:xfrm>
            <a:off x="6712377" y="5080231"/>
            <a:ext cx="617476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465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4F73-1E51-E09B-6F62-BFE8F7CE0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C799C0E-1F9A-CD2A-6037-18586688FE34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A05B9563-42C7-D3A0-3CF4-69BA95F0CF8E}"/>
              </a:ext>
            </a:extLst>
          </p:cNvPr>
          <p:cNvSpPr/>
          <p:nvPr/>
        </p:nvSpPr>
        <p:spPr>
          <a:xfrm>
            <a:off x="9785242" y="5053368"/>
            <a:ext cx="349053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F7D6FE0-5890-E980-F85E-EE0A3757188A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E110BFE4-1218-53B3-308C-C88629ED6D06}"/>
              </a:ext>
            </a:extLst>
          </p:cNvPr>
          <p:cNvSpPr/>
          <p:nvPr/>
        </p:nvSpPr>
        <p:spPr>
          <a:xfrm>
            <a:off x="7647252" y="5077663"/>
            <a:ext cx="337159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4FEAF82-3060-79AD-A656-D41536B816F7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D4FEAF82-3060-79AD-A656-D41536B81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13278C7-8982-740F-1D11-32BECF6052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13278C7-8982-740F-1D11-32BECF6052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9"/>
                <a:ext cx="4239249" cy="455262"/>
              </a:xfrm>
              <a:blipFill>
                <a:blip r:embed="rId4"/>
                <a:stretch>
                  <a:fillRect l="-3022" t="-22973" r="-4317" b="-100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4E0C9B8-5FDC-2ABB-B366-6712902916F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8B9DA2B-C89D-A6E8-A628-72DAFBF72621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71A246E-F8E9-9B08-483C-1036FB8B658A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5113305-FCD8-059E-35FE-C6DA668DD238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5B37E00-CAE2-007E-F9BD-C859C0BA9DCC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2B21A190-8BC4-18DD-5AA8-E647CDEBA747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7F7BFE4-9656-77A8-3E3D-BB887370635F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3C8DA876-114B-569D-E398-7FD904143E2C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4A97FD7B-F327-7AB6-9AC7-3D4B97683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843631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9C81F2-8895-9301-3378-4579C621BE44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357DBE5-94DB-1C88-365E-E5B8070A6D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33E5A24-9F9D-2D40-0A88-70134A9049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B493D0B-C8AB-B105-B4B4-BEFEA6DA70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E0592BC4-3D03-B74D-0257-21EA863C57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5CFADCF-E546-0671-F326-CFC948253332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A69B305-8D03-B3A9-32C0-04A645646C9B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A69B305-8D03-B3A9-32C0-04A645646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6C207D9-E838-4E48-0660-702550CC33B5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F6C46BCF-5319-E6FF-D6DF-F4A4C1DEC8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F6A1109C-28A5-FB83-6ADD-DEA9303A6A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930518E3-B3DC-2E84-2E8C-8BFB4E80E3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0C0C57FF-0C0D-D7E0-270A-BCC4D29B39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FE3E9A8-EF8B-D0F5-EC67-864D0C0071E7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FE3E9A8-EF8B-D0F5-EC67-864D0C007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30B1BA2-240E-BD71-7279-C6C1CE6D917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30B1BA2-240E-BD71-7279-C6C1CE6D91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0681810-2191-4B97-EA95-84D0D276DE97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0681810-2191-4B97-EA95-84D0D276D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9D9FA12D-69E2-1A53-7EFB-022C5E2F4A0E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9D9FA12D-69E2-1A53-7EFB-022C5E2F4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F3FA115-3231-4E52-1480-C20DE6E8CDDD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F3FA115-3231-4E52-1480-C20DE6E8CD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B5D0503-E40F-0A69-057C-3C82F4006AAF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B5D0503-E40F-0A69-057C-3C82F4006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0CBB3E0-C2D9-C84E-46CE-D23B9D131ED0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0CBB3E0-C2D9-C84E-46CE-D23B9D131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06E0147-C0B3-1552-2CEB-78913671DF0F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ED9E6DD-67DA-58A5-95C5-E9AA2873199E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642B44B7-9A20-04ED-997A-274E49142832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87ADF7E-9832-5CA5-0F8D-8BF86CDCE5F5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EF6C1352-5BBB-EB66-5C19-444F172DEC5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5D20FBDB-4C1B-1F7C-C909-702BEBAD92B7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1E5E8EA-E76E-F165-C8D1-FACF2B917FB3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1E5E8EA-E76E-F165-C8D1-FACF2B917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D762D53-659B-A970-9DAE-CEB718C092CB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D762D53-659B-A970-9DAE-CEB718C09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76E2254B-FE7F-6112-D1A2-025D286FA260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37F1768-B14A-65C9-7C99-488E09DD34C3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37F1768-B14A-65C9-7C99-488E09DD3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A10C2F8-D1A9-6EEF-62C7-A64F7036C0B3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A10C2F8-D1A9-6EEF-62C7-A64F7036C0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518AD4E5-DCA1-352D-D09F-63D9D455C11A}"/>
              </a:ext>
            </a:extLst>
          </p:cNvPr>
          <p:cNvSpPr/>
          <p:nvPr/>
        </p:nvSpPr>
        <p:spPr>
          <a:xfrm>
            <a:off x="6596878" y="3479077"/>
            <a:ext cx="4606804" cy="6588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CEAF16-C7D1-E2A2-56FB-7E51B9883E66}"/>
              </a:ext>
            </a:extLst>
          </p:cNvPr>
          <p:cNvSpPr/>
          <p:nvPr/>
        </p:nvSpPr>
        <p:spPr>
          <a:xfrm>
            <a:off x="6645782" y="2416993"/>
            <a:ext cx="669857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4ECF3AA-C2F5-2506-EAD0-856FD3D42826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DB3378-3041-D4C1-9289-D0D21BB2292B}"/>
              </a:ext>
            </a:extLst>
          </p:cNvPr>
          <p:cNvGrpSpPr/>
          <p:nvPr/>
        </p:nvGrpSpPr>
        <p:grpSpPr>
          <a:xfrm>
            <a:off x="6865492" y="3055492"/>
            <a:ext cx="622823" cy="1070797"/>
            <a:chOff x="8651903" y="3284426"/>
            <a:chExt cx="622823" cy="1261875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8739E2C-0F71-BD8F-0934-D0224B3CA34B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19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98E624A-6B18-3CCC-7EF4-F6AC16FFE7B9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00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5F241B0-E49E-AD7E-361E-550C6C9F187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643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93C3646-DA22-8C3F-CE4E-F6D44F969C97}"/>
              </a:ext>
            </a:extLst>
          </p:cNvPr>
          <p:cNvSpPr/>
          <p:nvPr/>
        </p:nvSpPr>
        <p:spPr>
          <a:xfrm>
            <a:off x="7654069" y="2399290"/>
            <a:ext cx="66464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8EB485-838B-E361-D56B-928E7BCB5286}"/>
              </a:ext>
            </a:extLst>
          </p:cNvPr>
          <p:cNvSpPr/>
          <p:nvPr/>
        </p:nvSpPr>
        <p:spPr>
          <a:xfrm>
            <a:off x="73293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710395-4304-9139-DE11-D37BE4947C80}"/>
              </a:ext>
            </a:extLst>
          </p:cNvPr>
          <p:cNvSpPr/>
          <p:nvPr/>
        </p:nvSpPr>
        <p:spPr>
          <a:xfrm>
            <a:off x="6596878" y="4467272"/>
            <a:ext cx="4606804" cy="3219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A25A85-ECBD-B8A4-15BA-04902F456D61}"/>
              </a:ext>
            </a:extLst>
          </p:cNvPr>
          <p:cNvGrpSpPr/>
          <p:nvPr/>
        </p:nvGrpSpPr>
        <p:grpSpPr>
          <a:xfrm>
            <a:off x="6876829" y="4478920"/>
            <a:ext cx="915352" cy="609765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0C9F063-19CA-7883-D804-DF7E2885FB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81C66BE-6276-153C-67F1-76EEFA36A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41C38E8-E7E7-228F-E46D-895A7D26B2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7E26AE5-FE9B-0C7A-5235-CBEA902E18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E7C942B6-CFCB-9E30-2898-3300C6D3324E}"/>
              </a:ext>
            </a:extLst>
          </p:cNvPr>
          <p:cNvSpPr/>
          <p:nvPr/>
        </p:nvSpPr>
        <p:spPr>
          <a:xfrm>
            <a:off x="6713764" y="4143194"/>
            <a:ext cx="923609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4F2D47D-AFEE-7595-F5E5-4478D794CC95}"/>
              </a:ext>
            </a:extLst>
          </p:cNvPr>
          <p:cNvGrpSpPr/>
          <p:nvPr/>
        </p:nvGrpSpPr>
        <p:grpSpPr>
          <a:xfrm>
            <a:off x="9011482" y="4478920"/>
            <a:ext cx="915352" cy="609877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4B0CC20-8353-D970-1489-026D83DDDD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2DF74A1-37F6-A325-B2CB-CB4D1E14FD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2A73DE75-52CD-62CA-09D3-8B9CB47699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BA8E199-886D-1235-70D1-3EE52D5869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91D6A8C-355A-E2F8-326A-AC1A1B1738CE}"/>
              </a:ext>
            </a:extLst>
          </p:cNvPr>
          <p:cNvSpPr/>
          <p:nvPr/>
        </p:nvSpPr>
        <p:spPr>
          <a:xfrm>
            <a:off x="6712377" y="5080231"/>
            <a:ext cx="920259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147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89B27-0FD0-1587-BEF9-3C3A40E80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A74012A-B460-0533-C1AD-26B5A3258F44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0A74012A-B460-0533-C1AD-26B5A3258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014E527-AF85-9A01-3341-8BF3642532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7" y="1113178"/>
                <a:ext cx="4338555" cy="4904817"/>
              </a:xfrm>
            </p:spPr>
            <p:txBody>
              <a:bodyPr/>
              <a:lstStyle/>
              <a:p>
                <a:r>
                  <a:rPr lang="en-US" dirty="0"/>
                  <a:t>When learning to generate the next token from context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we don't want to look ahead and use any information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or greater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apply a causal mask to the attention scores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(filled with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values), which zeros out the appropriate attention weights 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014E527-AF85-9A01-3341-8BF3642532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7" y="1113178"/>
                <a:ext cx="4338555" cy="4904817"/>
              </a:xfrm>
              <a:blipFill>
                <a:blip r:embed="rId4"/>
                <a:stretch>
                  <a:fillRect l="-2954" t="-2114" r="-1969" b="-2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6AC6269-0089-E8E0-F04F-598942D504F7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D5E1928-194D-4075-905D-CFF340E4A256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61C8DBE-FB37-3ADA-D868-4D4BFBE4450D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749EB9E-536F-98EA-F2C8-58A79B5CCE06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6418A25-0EBF-DB5E-CB5B-7EF5FEF7BA79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EE72ACA-67E7-0269-6343-3CF40A52E124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D58DD92-A274-17D6-D6CB-678664758866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8E18D68E-B4EE-2D1E-E5F7-D0B9E4839636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A161A569-A500-F198-8A41-66F907935082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51D5766B-82F2-3CD4-F0E5-2A3A6F22031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FB6767E-51CD-61F7-19FB-03184A25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843631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3AFF73-1C0F-F1F5-8B45-3BAA15C25DE2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D66DBA1-7EA8-EE2D-B56D-AD71A53A00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F79E396-CC7C-08BB-2203-1CBCBA0F1E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F6C44E5-2D25-DC06-7AAF-C9A5AF9F4D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8C767096-A257-1C9F-D405-1B7B78B1FD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0AF4223-C8CE-81E7-E2F0-E33888E8573B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F5335BFE-C8BB-5CA8-468B-A5CA2C56F6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EAC28E1-1FE4-9743-C80F-16BC903A40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3754D621-E268-173D-35E8-CE27BDCD75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28DF55B-B564-C3A6-324A-18A63501D1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9E4B7306-1727-1C19-4BAA-131D85A9FAC9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38DA39B-9E60-4625-5F11-050FAE9FD188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38DA39B-9E60-4625-5F11-050FAE9FD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72A55E7-E14E-ED48-1754-1A43967E2C87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EFD26CA3-4BF4-CCE2-B170-96F9DC8339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9AA33FC8-7EA9-5038-C303-E0043B9FFB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150F68E4-D8A8-32AB-D76C-3187A960C9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576D329-5BC2-9F73-4F45-BE3C46B49F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0624FCA-F8AF-6DF8-7EC9-507F609556CF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0624FCA-F8AF-6DF8-7EC9-507F609556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80D8D6-5919-BA9B-9AF8-5CB881594BB9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80D8D6-5919-BA9B-9AF8-5CB881594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9F5F4FF4-185C-C9F9-BADE-4EA8B5FEA0AD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9F5F4FF4-185C-C9F9-BADE-4EA8B5FEA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B12051E-04EC-0BB6-E5BE-89035F651865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B12051E-04EC-0BB6-E5BE-89035F651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4976E35-A6BD-0E63-49C6-6C73ADE3E3D2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94976E35-A6BD-0E63-49C6-6C73ADE3E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912FC25-1B57-BA55-5CF5-2C6901EB69D8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912FC25-1B57-BA55-5CF5-2C6901EB6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1C5940F2-79EA-F27D-E160-9D7BDEF80D6B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1C5940F2-79EA-F27D-E160-9D7BDEF80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4D625C35-ACEB-63A2-2B45-EF2DB75C7DC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09C939BA-6B26-2BCC-2C07-92CD25C60187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DE3BA836-20B5-BCF7-42B8-E68D38797AD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D63354A-1151-DDEC-D7A2-8F13ABCEEBE5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B972F200-4904-A747-C2FF-E47DAD7D7676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AFAEBCF1-49E2-32E5-34AF-8AA8AE07898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8CCE45A-739D-D796-594C-7A7CC3E58C0D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88CCE45A-739D-D796-594C-7A7CC3E58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685AF6-36B6-543A-E4D3-2ED26C42533C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685AF6-36B6-543A-E4D3-2ED26C425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E5FB020-E5FF-E265-0B4A-DBD5D9E1D62B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E8E2772-8B16-AF68-1423-4D9912971BDD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E8E2772-8B16-AF68-1423-4D9912971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AEE085B-926E-1190-970C-7E7A1DDC68EA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AEE085B-926E-1190-970C-7E7A1DDC68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9895BB6A-C3C0-BAAF-64BC-DAA47A4CA837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1228DCF-CFA5-47B5-8577-6394927CBD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DCB6932-DE0F-B55B-32A7-5DD925B1C9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768F665-FA41-DBF2-4D1C-547D9B63C3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DD7CD90-56D1-E791-1753-6B4395F126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A9CFD06-C93D-876E-8C5B-DA52CAB90D7C}"/>
              </a:ext>
            </a:extLst>
          </p:cNvPr>
          <p:cNvSpPr/>
          <p:nvPr/>
        </p:nvSpPr>
        <p:spPr>
          <a:xfrm>
            <a:off x="6607244" y="3472728"/>
            <a:ext cx="4596438" cy="97859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FC4803-541D-F7BF-DA91-FB7BDF8AE8EC}"/>
              </a:ext>
            </a:extLst>
          </p:cNvPr>
          <p:cNvSpPr/>
          <p:nvPr/>
        </p:nvSpPr>
        <p:spPr>
          <a:xfrm>
            <a:off x="6713764" y="4454344"/>
            <a:ext cx="1231924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147F24-E71A-C621-EFC2-224011458C51}"/>
              </a:ext>
            </a:extLst>
          </p:cNvPr>
          <p:cNvSpPr/>
          <p:nvPr/>
        </p:nvSpPr>
        <p:spPr>
          <a:xfrm>
            <a:off x="6712377" y="5080231"/>
            <a:ext cx="1231924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7F081D3-1C06-B490-AF46-B6233CDACD98}"/>
              </a:ext>
            </a:extLst>
          </p:cNvPr>
          <p:cNvSpPr/>
          <p:nvPr/>
        </p:nvSpPr>
        <p:spPr>
          <a:xfrm>
            <a:off x="6658482" y="2385243"/>
            <a:ext cx="950768" cy="755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150E78-96E0-88C3-7800-7814AB0BDC56}"/>
              </a:ext>
            </a:extLst>
          </p:cNvPr>
          <p:cNvSpPr/>
          <p:nvPr/>
        </p:nvSpPr>
        <p:spPr>
          <a:xfrm>
            <a:off x="76341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D4F5B4B-A947-55E9-B0EB-2C8137306C76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DAAB81-4D72-739D-63BB-873D6D5FA9F8}"/>
              </a:ext>
            </a:extLst>
          </p:cNvPr>
          <p:cNvGrpSpPr/>
          <p:nvPr/>
        </p:nvGrpSpPr>
        <p:grpSpPr>
          <a:xfrm>
            <a:off x="6867397" y="3055491"/>
            <a:ext cx="925718" cy="1392082"/>
            <a:chOff x="8653808" y="3284425"/>
            <a:chExt cx="925718" cy="1261876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F4D4CC5-CC6E-D164-58BA-34C27347D41E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3808" y="3284425"/>
              <a:ext cx="925718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FF39265-338E-D3D0-94DC-F2D2D8DB15B7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67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B7A935F-F06D-5926-C66B-C0CC6C6E967F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548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BCE2DEF-E347-5C0E-0CFF-FF73A347AC66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5691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5865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A5C86-0BC3-D464-5838-5E883EB4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19AEE0D-A0B4-34B7-FD20-4AB2B7AFD058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305591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84656D7D-3173-87A0-BCEF-55183DE8820A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7A08467C-E89D-A523-10AD-7610E94C8A5F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32F1411B-BCED-F3BC-2D35-9A8B48A02043}"/>
              </a:ext>
            </a:extLst>
          </p:cNvPr>
          <p:cNvSpPr/>
          <p:nvPr/>
        </p:nvSpPr>
        <p:spPr>
          <a:xfrm>
            <a:off x="5365350" y="11143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0C8B8F-D160-FAF6-C930-8A024F21C489}"/>
              </a:ext>
            </a:extLst>
          </p:cNvPr>
          <p:cNvSpPr/>
          <p:nvPr/>
        </p:nvSpPr>
        <p:spPr>
          <a:xfrm>
            <a:off x="5360245" y="578256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3CDBC1F-E777-892A-3B61-59D38DA73B5F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887049B-7C36-76B5-6A47-A59C49A1CD7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20CEC05-6E3C-8F9F-8091-AEA708B30323}"/>
                  </a:ext>
                </a:extLst>
              </p:cNvPr>
              <p:cNvSpPr txBox="1"/>
              <p:nvPr/>
            </p:nvSpPr>
            <p:spPr>
              <a:xfrm>
                <a:off x="6886284" y="1984945"/>
                <a:ext cx="2627131" cy="468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∈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×</m:t>
                              </m:r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𝑚𝑜𝑑𝑒𝑙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20CEC05-6E3C-8F9F-8091-AEA708B30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284" y="1984945"/>
                <a:ext cx="2627131" cy="46820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7EE187A-149A-8369-DACA-3A155FE71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3667360" cy="5051647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6482D8F-C3EE-1DE7-2E99-2382B2A1601E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C6B3562-80A1-8E60-5414-1C7470E48DAF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DECAED2-E67E-9AFA-9547-0BC6F7BBAEBD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3CA37D0-6F8A-4336-41F5-A7AEE20D1BBD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4C1A7DB5-6C46-864F-325B-0A080CB70E5D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612223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46E8D99-1EC3-C7DA-4575-8DC441CBF190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2748637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6A3C0A96-C8A7-1B2C-7DC4-28156DB75998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3837514"/>
            <a:ext cx="1452699" cy="242611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F55BF60E-F917-5AB2-0678-017773A8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AF44E12-03B8-5AC1-F6CF-AC59E4E5D55A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4C631EE-ECBB-C593-7F00-682486069559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4C631EE-ECBB-C593-7F00-682486069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F5BA30-0CF7-BD6E-0227-4603A7CB569A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F5BA30-0CF7-BD6E-0227-4603A7CB5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969A310-FEC9-3F59-5F8D-47ECE5B0AC56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969A310-FEC9-3F59-5F8D-47ECE5B0A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083BB31-9D1D-9585-DBF0-2E3F6AB0346B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A083BB31-9D1D-9585-DBF0-2E3F6AB03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6B0E853-8A50-9345-6A70-CFE0F43AC7E4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6B0E853-8A50-9345-6A70-CFE0F43AC7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115D85B-A729-7274-3594-73F148D7727C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4115D85B-A729-7274-3594-73F148D77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F8E372FE-CF1E-25C3-BF85-26577BF0A7B9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F8E372FE-CF1E-25C3-BF85-26577BF0A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A0E45F3-CEA2-510B-E9CB-0DE99BBAC805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A0E45F3-CEA2-510B-E9CB-0DE99BBAC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F19E570D-2D69-3AF2-FFB3-73B9666D3B3F}"/>
              </a:ext>
            </a:extLst>
          </p:cNvPr>
          <p:cNvCxnSpPr>
            <a:cxnSpLocks/>
            <a:stCxn id="31" idx="1"/>
            <a:endCxn id="98" idx="1"/>
          </p:cNvCxnSpPr>
          <p:nvPr/>
        </p:nvCxnSpPr>
        <p:spPr>
          <a:xfrm flipV="1">
            <a:off x="5360245" y="6263629"/>
            <a:ext cx="1795017" cy="19807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15888C12-2682-CF94-D721-66414B6C2B81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6869952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CCBC8438-7656-1CD7-CF90-AC4C52E517F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340882" y="1508592"/>
            <a:ext cx="1376275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5655BCAC-AA3D-6799-9781-D41E9192245A}"/>
              </a:ext>
            </a:extLst>
          </p:cNvPr>
          <p:cNvCxnSpPr>
            <a:cxnSpLocks/>
            <a:endCxn id="176" idx="4"/>
          </p:cNvCxnSpPr>
          <p:nvPr/>
        </p:nvCxnSpPr>
        <p:spPr>
          <a:xfrm flipV="1">
            <a:off x="5190006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E5FD00DE-18E2-CEAF-AF35-F850B68F0F8C}"/>
                  </a:ext>
                </a:extLst>
              </p:cNvPr>
              <p:cNvSpPr txBox="1"/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E5FD00DE-18E2-CEAF-AF35-F850B68F0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29B4FF5F-F0BA-64F6-B444-3C5485EF7501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29B4FF5F-F0BA-64F6-B444-3C5485EF7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EB10090-2921-B4AF-4BBA-6A87FEB3FB79}"/>
              </a:ext>
            </a:extLst>
          </p:cNvPr>
          <p:cNvCxnSpPr>
            <a:cxnSpLocks/>
            <a:stCxn id="176" idx="0"/>
          </p:cNvCxnSpPr>
          <p:nvPr/>
        </p:nvCxnSpPr>
        <p:spPr>
          <a:xfrm flipV="1">
            <a:off x="5190006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016C662-63EA-9551-C545-479C91C19913}"/>
                  </a:ext>
                </a:extLst>
              </p:cNvPr>
              <p:cNvSpPr txBox="1"/>
              <p:nvPr/>
            </p:nvSpPr>
            <p:spPr>
              <a:xfrm>
                <a:off x="6472955" y="6299564"/>
                <a:ext cx="5207768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are all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𝑚𝑜𝑑𝑒𝑙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×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sup>
                    </m:sSup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016C662-63EA-9551-C545-479C91C19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5" y="6299564"/>
                <a:ext cx="5207768" cy="487762"/>
              </a:xfrm>
              <a:prstGeom prst="rect">
                <a:avLst/>
              </a:prstGeom>
              <a:blipFill>
                <a:blip r:embed="rId20"/>
                <a:stretch>
                  <a:fillRect l="-351" t="-11250" b="-2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BF310D4-0911-5CA1-23ED-AA57B4DEA4C9}"/>
                  </a:ext>
                </a:extLst>
              </p:cNvPr>
              <p:cNvSpPr/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BF310D4-0911-5CA1-23ED-AA57B4DEA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556" r="-3704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66F8BDB-A287-78D4-524A-7CA0F1E65465}"/>
              </a:ext>
            </a:extLst>
          </p:cNvPr>
          <p:cNvCxnSpPr>
            <a:cxnSpLocks/>
            <a:stCxn id="25" idx="0"/>
            <a:endCxn id="28" idx="2"/>
          </p:cNvCxnSpPr>
          <p:nvPr/>
        </p:nvCxnSpPr>
        <p:spPr>
          <a:xfrm flipV="1">
            <a:off x="6875798" y="3055478"/>
            <a:ext cx="6111" cy="465724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03645DF-443A-0B5F-C6CF-FEBF4E0382FB}"/>
              </a:ext>
            </a:extLst>
          </p:cNvPr>
          <p:cNvSpPr/>
          <p:nvPr/>
        </p:nvSpPr>
        <p:spPr>
          <a:xfrm>
            <a:off x="672297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A787BA99-4EFA-C865-75E4-744965A91C07}"/>
              </a:ext>
            </a:extLst>
          </p:cNvPr>
          <p:cNvCxnSpPr>
            <a:cxnSpLocks/>
          </p:cNvCxnSpPr>
          <p:nvPr/>
        </p:nvCxnSpPr>
        <p:spPr>
          <a:xfrm flipV="1">
            <a:off x="9011482" y="3849626"/>
            <a:ext cx="0" cy="123917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45EA4AB5-A9FB-5C3F-E644-054A1B0C6CA7}"/>
              </a:ext>
            </a:extLst>
          </p:cNvPr>
          <p:cNvSpPr/>
          <p:nvPr/>
        </p:nvSpPr>
        <p:spPr>
          <a:xfrm>
            <a:off x="6712377" y="5080231"/>
            <a:ext cx="312081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3649961-3001-D39E-F033-12BD4B22415D}"/>
              </a:ext>
            </a:extLst>
          </p:cNvPr>
          <p:cNvCxnSpPr>
            <a:cxnSpLocks/>
            <a:stCxn id="12" idx="1"/>
            <a:endCxn id="13" idx="3"/>
          </p:cNvCxnSpPr>
          <p:nvPr/>
        </p:nvCxnSpPr>
        <p:spPr>
          <a:xfrm flipH="1">
            <a:off x="9165328" y="3682631"/>
            <a:ext cx="1240162" cy="302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2C9017F-3986-CC1B-4323-AD09989D90EA}"/>
              </a:ext>
            </a:extLst>
          </p:cNvPr>
          <p:cNvCxnSpPr>
            <a:cxnSpLocks/>
          </p:cNvCxnSpPr>
          <p:nvPr/>
        </p:nvCxnSpPr>
        <p:spPr>
          <a:xfrm flipV="1">
            <a:off x="6876829" y="3849626"/>
            <a:ext cx="0" cy="1239059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12163421-F62F-9C22-BD93-FD989B438105}"/>
              </a:ext>
            </a:extLst>
          </p:cNvPr>
          <p:cNvSpPr/>
          <p:nvPr/>
        </p:nvSpPr>
        <p:spPr>
          <a:xfrm>
            <a:off x="6713765" y="3521202"/>
            <a:ext cx="324066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289D16E-0595-675F-9B8A-0DF47FC5D053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7060662" y="3682196"/>
            <a:ext cx="1799075" cy="34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593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A351F-F6C7-3E19-DD66-A1F9BFF84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1548381-4394-6E72-4599-E9466FE874F9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56E45469-27A0-85B3-8C33-43EB223CC150}"/>
              </a:ext>
            </a:extLst>
          </p:cNvPr>
          <p:cNvSpPr/>
          <p:nvPr/>
        </p:nvSpPr>
        <p:spPr>
          <a:xfrm>
            <a:off x="9481250" y="5053368"/>
            <a:ext cx="653046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CA3788C-124F-1CE7-CA63-D808AEA2E12C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87B88B-7967-74BF-E71D-9D7BE31DCBE7}"/>
              </a:ext>
            </a:extLst>
          </p:cNvPr>
          <p:cNvSpPr/>
          <p:nvPr/>
        </p:nvSpPr>
        <p:spPr>
          <a:xfrm>
            <a:off x="7340184" y="5077663"/>
            <a:ext cx="644227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2766D2B8-E352-88F6-2E07-62205A7B2726}"/>
                  </a:ext>
                </a:extLst>
              </p:cNvPr>
              <p:cNvSpPr txBox="1"/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2766D2B8-E352-88F6-2E07-62205A7B2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AC0134-84FE-72DC-184A-29FA1C0BE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50DE142-CDB6-D12A-E355-E4D4138318D2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A3CBE51-ECA1-F9C0-A6C1-403DB9F10CA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A857CCC-AC92-B7E9-A14E-8A612079773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15A29B7-2C31-E423-7F3F-9D95ABEEE555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698B89-517D-6628-24DA-64AB464162D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BE3C6EC3-9CD9-B225-E0EF-193FBA10E8C8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652713" y="5713498"/>
            <a:ext cx="1376201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98F206ED-2DF9-8A68-F0F4-6E3AF78A1CD4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652713" y="5711353"/>
            <a:ext cx="3512615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B51880A3-C094-1D6E-312D-43BC46AB8A7E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147279"/>
            <a:ext cx="1452699" cy="211635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F782C408-F560-FBB5-A302-62BC8788C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89B2A6D-4949-F9D0-CE78-035115635D83}"/>
              </a:ext>
            </a:extLst>
          </p:cNvPr>
          <p:cNvGrpSpPr/>
          <p:nvPr/>
        </p:nvGrpSpPr>
        <p:grpSpPr>
          <a:xfrm rot="16200000">
            <a:off x="7942799" y="3086109"/>
            <a:ext cx="314325" cy="1519552"/>
            <a:chOff x="9261001" y="4180140"/>
            <a:chExt cx="314325" cy="321988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16011B68-5C16-5976-2BCC-69BCF60BFE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6495FF6-5147-0B36-8824-D18568D23A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752A053-B2EF-90E0-D9D9-2FE0FD052E40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64C5247-3F56-5E36-477C-872C017EFD8F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64C5247-3F56-5E36-477C-872C017EF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9424D7F-817A-F9D0-4EB9-7658A5014311}"/>
              </a:ext>
            </a:extLst>
          </p:cNvPr>
          <p:cNvGrpSpPr/>
          <p:nvPr/>
        </p:nvGrpSpPr>
        <p:grpSpPr>
          <a:xfrm rot="16200000">
            <a:off x="9773723" y="3384683"/>
            <a:ext cx="314325" cy="919929"/>
            <a:chOff x="9261001" y="4180140"/>
            <a:chExt cx="314325" cy="321988"/>
          </a:xfrm>
        </p:grpSpPr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2519A21C-9E1F-72B0-5916-6ED3D8B483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ECC507AB-1223-781B-3E9A-A6B88F1E14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69D423B-7874-91DE-830F-F24706F485FE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69D423B-7874-91DE-830F-F24706F48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502460A-D2D5-9E77-CEB3-62AADEBF0442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502460A-D2D5-9E77-CEB3-62AADEBF0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D311BC-2BC9-CEEF-88A3-DF96DF824644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D311BC-2BC9-CEEF-88A3-DF96DF824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0735BA5-342F-FB85-712B-7D7075504A12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0735BA5-342F-FB85-712B-7D7075504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B6AA267-4288-E989-13DB-22A974787E0A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B6AA267-4288-E989-13DB-22A974787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8EE9F6B-DF56-1776-4B94-235126761832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A8EE9F6B-DF56-1776-4B94-2351267618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5D7919D-6C38-553F-12E4-D3EBC9EB1DEA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5D7919D-6C38-553F-12E4-D3EBC9EB1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F0EFF8A-5B47-94A5-5958-8950B869D67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652713" y="6263629"/>
            <a:ext cx="1502549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0509EFCD-2952-FCA7-E602-DBA45C08B71C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36281B29-B31F-4100-0BA0-82D89AAC56E7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F1E6E637-3006-0046-D4B4-B114CF758519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022748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2DC3F1C-F744-1ED6-158F-E962B278EA39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497998" y="1508592"/>
            <a:ext cx="1219159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6B1F65B4-A27C-9328-CCCF-512EF7B1D58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347122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401477E-7AA7-291F-2004-303691CE2F05}"/>
                  </a:ext>
                </a:extLst>
              </p:cNvPr>
              <p:cNvSpPr txBox="1"/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401477E-7AA7-291F-2004-303691CE2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0AD7F72-3C9D-C1E1-B3FF-56FFBE077236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50AD7F72-3C9D-C1E1-B3FF-56FFBE077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01643E9-CDDB-4AD5-10D1-42C056D9ECC7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347122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6851FEF-C5E4-076C-53A9-279773AE5D48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6851FEF-C5E4-076C-53A9-279773AE5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F0117E3E-706F-70F7-E097-21FE945D32F8}"/>
                  </a:ext>
                </a:extLst>
              </p:cNvPr>
              <p:cNvSpPr/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F0117E3E-706F-70F7-E097-21FE945D32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DC17F745-D149-518F-5248-1017C6E20B69}"/>
              </a:ext>
            </a:extLst>
          </p:cNvPr>
          <p:cNvSpPr/>
          <p:nvPr/>
        </p:nvSpPr>
        <p:spPr>
          <a:xfrm>
            <a:off x="6596878" y="3479077"/>
            <a:ext cx="4606804" cy="3479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97C4B78-56F2-C97C-8078-783578B2FA79}"/>
              </a:ext>
            </a:extLst>
          </p:cNvPr>
          <p:cNvSpPr/>
          <p:nvPr/>
        </p:nvSpPr>
        <p:spPr>
          <a:xfrm>
            <a:off x="6645783" y="2416993"/>
            <a:ext cx="359130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5119EC5-1B82-A5D8-BDC1-7C80D3DED929}"/>
              </a:ext>
            </a:extLst>
          </p:cNvPr>
          <p:cNvGrpSpPr/>
          <p:nvPr/>
        </p:nvGrpSpPr>
        <p:grpSpPr>
          <a:xfrm>
            <a:off x="6839158" y="3055493"/>
            <a:ext cx="324691" cy="778128"/>
            <a:chOff x="8625569" y="3284426"/>
            <a:chExt cx="324691" cy="1261875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5F66E9C-F254-25FF-CE46-AF2EE089DA1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25569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149FA26-755F-8B7E-4FB0-066D3F708886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39894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59CC9-07A3-D03B-97C3-77F6170EF7B5}"/>
              </a:ext>
            </a:extLst>
          </p:cNvPr>
          <p:cNvSpPr/>
          <p:nvPr/>
        </p:nvSpPr>
        <p:spPr>
          <a:xfrm>
            <a:off x="7004912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623326-F22D-94ED-81D5-CC8947558A90}"/>
              </a:ext>
            </a:extLst>
          </p:cNvPr>
          <p:cNvGrpSpPr/>
          <p:nvPr/>
        </p:nvGrpSpPr>
        <p:grpSpPr>
          <a:xfrm>
            <a:off x="6876829" y="4184772"/>
            <a:ext cx="302895" cy="903913"/>
            <a:chOff x="8659974" y="4180140"/>
            <a:chExt cx="302895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3D88B0A-4006-9AE7-8870-DE4B4FE0FD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7501EA0-6BE4-FAA2-F8FD-562FF513DC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D362002-4C8B-F80A-513B-A5B03A3511DF}"/>
              </a:ext>
            </a:extLst>
          </p:cNvPr>
          <p:cNvSpPr/>
          <p:nvPr/>
        </p:nvSpPr>
        <p:spPr>
          <a:xfrm>
            <a:off x="6713764" y="3833622"/>
            <a:ext cx="62199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89A3AEF-909E-9C55-0D3D-E0A4A63A4E9B}"/>
              </a:ext>
            </a:extLst>
          </p:cNvPr>
          <p:cNvGrpSpPr/>
          <p:nvPr/>
        </p:nvGrpSpPr>
        <p:grpSpPr>
          <a:xfrm>
            <a:off x="9011482" y="4154098"/>
            <a:ext cx="302895" cy="934699"/>
            <a:chOff x="8659974" y="4180140"/>
            <a:chExt cx="302895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1C435BD8-CCCB-9A63-9B48-759B5D4EE6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4DC2D2E-F36B-5054-876C-6B940A08DA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5EDD9594-3D12-EDEC-1B6D-525F11DE251E}"/>
              </a:ext>
            </a:extLst>
          </p:cNvPr>
          <p:cNvSpPr/>
          <p:nvPr/>
        </p:nvSpPr>
        <p:spPr>
          <a:xfrm>
            <a:off x="6712377" y="5080231"/>
            <a:ext cx="617476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9629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3A2E2-C8A2-00B6-D468-0A73C2626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4136642-FD06-948A-2C21-3419FABA4209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4AAA083-5E8A-0E1A-F309-E1C19CE5504B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7D549422-9A6A-7F97-5A74-CB30A2CFE6DE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7D549422-9A6A-7F97-5A74-CB30A2CFE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C6485B-0E8C-DB48-4E58-B613759E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CF6DA32-D40E-D39C-1861-7A01F0260933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4DF7A8E-8E1A-1828-077E-5BD265F80AA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D2B1AF2-8AE6-391A-9CF7-73001E06CD6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FE99603-B3BA-4623-9CF4-B8D83539326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7E742A2-6273-0388-3DB2-F8A67B28ED5B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4B31E6EF-E947-FF44-CA43-B9619C5EEC4A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958304" y="5713498"/>
            <a:ext cx="1223405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40DE31C1-45A2-37E9-E181-2A23FF4461A2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958304" y="5711353"/>
            <a:ext cx="3359819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1679D75-5EDB-8390-610C-E3C6A80C2DD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457044"/>
            <a:ext cx="1452699" cy="180658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7F8A656-118B-F069-D15D-08062A82E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843631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2EDC746-1117-0DBB-2834-7A8F84810465}"/>
              </a:ext>
            </a:extLst>
          </p:cNvPr>
          <p:cNvGrpSpPr/>
          <p:nvPr/>
        </p:nvGrpSpPr>
        <p:grpSpPr>
          <a:xfrm rot="16200000">
            <a:off x="7947267" y="3388709"/>
            <a:ext cx="612457" cy="1212484"/>
            <a:chOff x="8962869" y="4180140"/>
            <a:chExt cx="612457" cy="321988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DBAC6E1-16CD-A6C7-E79E-9B7C40391F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AFA115C-51A7-D1EC-0403-89D42CCE0F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91E84C79-5639-ED60-DA33-B79905FBDD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ACF602C2-969A-6284-8B1A-1480466C527E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10F83A6-1EFB-D0B7-CFB5-B95DB0734B62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B10F83A6-1EFB-D0B7-CFB5-B95DB0734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ECF72D1-5866-ACCB-1FD6-20D0E5863217}"/>
              </a:ext>
            </a:extLst>
          </p:cNvPr>
          <p:cNvGrpSpPr/>
          <p:nvPr/>
        </p:nvGrpSpPr>
        <p:grpSpPr>
          <a:xfrm rot="16200000">
            <a:off x="9777452" y="3686545"/>
            <a:ext cx="612457" cy="614338"/>
            <a:chOff x="8962869" y="4180140"/>
            <a:chExt cx="612457" cy="321988"/>
          </a:xfrm>
        </p:grpSpPr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12144968-9661-1B10-A208-E9AA143421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39DA83C2-ADBB-458B-B96A-D0CC5FDBFF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8CBFA7F1-80B9-BE2E-2D3C-7CFA68645C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BD11DCE-5775-6399-CBA5-CECA4E340E90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BD11DCE-5775-6399-CBA5-CECA4E340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F7B63BF4-4A81-C8C7-9819-FCD2909918CA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F7B63BF4-4A81-C8C7-9819-FCD290991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864270B-C6C1-41EE-46E8-C7D70F8A901C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864270B-C6C1-41EE-46E8-C7D70F8A9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0FE1BE6-FE1E-1261-4357-7B0D809DCF3D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0FE1BE6-FE1E-1261-4357-7B0D809DC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2B83B50-4765-361A-7CF3-0412D9BE19EE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2B83B50-4765-361A-7CF3-0412D9BE1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0C7BE93-D3C6-AC26-8FE9-FDAC5EF7854F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0C7BE93-D3C6-AC26-8FE9-FDAC5EF78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4B9A7E1-A176-87D8-BC1C-575202A22930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4B9A7E1-A176-87D8-BC1C-575202A22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E1B7E4A-22CF-0765-FF42-014D046C0782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958304" y="6263629"/>
            <a:ext cx="1196958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62C08343-2433-8886-EF65-93D96E4F18A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E102E60C-7731-7282-A4B1-53B975970D8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B175604-DEB3-60F8-9D48-2C7F1E8DC45A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175543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BC10CA3-CE8A-971B-5F5A-432A3B5D0B3B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649351" y="1508592"/>
            <a:ext cx="1067806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190D4B04-CD7E-3A9D-8CE7-9CA94C123329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H="1" flipV="1">
            <a:off x="5498475" y="1669344"/>
            <a:ext cx="1442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755B3D59-5AD3-ACEC-58A8-1D263CC908C5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755B3D59-5AD3-ACEC-58A8-1D263CC90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7A20163-6CA8-F6AA-078A-9A086294FF21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7A20163-6CA8-F6AA-078A-9A086294F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9383FBC2-EBF0-C732-CBEA-DD96C2D299DB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498475" y="1067494"/>
            <a:ext cx="1442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920E876C-D9AE-5B80-4949-31B16D4B20D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920E876C-D9AE-5B80-4949-31B16D4B2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43106AF9-6E05-C071-252E-476B88A48D0B}"/>
                  </a:ext>
                </a:extLst>
              </p:cNvPr>
              <p:cNvSpPr/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43106AF9-6E05-C071-252E-476B88A48D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9C8C2EC5-B39A-BBE4-10E8-6E2E9A38D496}"/>
              </a:ext>
            </a:extLst>
          </p:cNvPr>
          <p:cNvSpPr/>
          <p:nvPr/>
        </p:nvSpPr>
        <p:spPr>
          <a:xfrm>
            <a:off x="6596878" y="3479077"/>
            <a:ext cx="4606804" cy="6588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FBBA80-E8B3-2C3D-1C12-2F9BCAF18C93}"/>
              </a:ext>
            </a:extLst>
          </p:cNvPr>
          <p:cNvSpPr/>
          <p:nvPr/>
        </p:nvSpPr>
        <p:spPr>
          <a:xfrm>
            <a:off x="6645782" y="2416993"/>
            <a:ext cx="669857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5721D4-78DF-295C-BBAF-20AB0E0FAB33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B21607-0005-9AD4-E51A-EB36958DAE76}"/>
              </a:ext>
            </a:extLst>
          </p:cNvPr>
          <p:cNvGrpSpPr/>
          <p:nvPr/>
        </p:nvGrpSpPr>
        <p:grpSpPr>
          <a:xfrm>
            <a:off x="6865492" y="3055492"/>
            <a:ext cx="622823" cy="1070797"/>
            <a:chOff x="8651903" y="3284426"/>
            <a:chExt cx="622823" cy="1261875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EA29D55-19C3-E150-0984-243454234F27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19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E843C6D-4DEF-FE8E-A63B-AE696E105E4B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00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65DC3C25-EA67-83B1-67E9-FDA6E22F2FEC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643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2DA429A-E83D-A218-C1F1-E59BF67E9213}"/>
              </a:ext>
            </a:extLst>
          </p:cNvPr>
          <p:cNvSpPr/>
          <p:nvPr/>
        </p:nvSpPr>
        <p:spPr>
          <a:xfrm>
            <a:off x="73293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BDF65D-377C-D326-DB3F-F4E87ADE210D}"/>
              </a:ext>
            </a:extLst>
          </p:cNvPr>
          <p:cNvGrpSpPr/>
          <p:nvPr/>
        </p:nvGrpSpPr>
        <p:grpSpPr>
          <a:xfrm>
            <a:off x="6876829" y="4478920"/>
            <a:ext cx="601027" cy="609765"/>
            <a:chOff x="8659974" y="4180140"/>
            <a:chExt cx="601027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E84C929-03FE-FAEB-5D6B-645162A4D1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C05D81B-3E3E-0CEF-D8FB-894C92C49C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D389570-D221-0E43-B617-F5FDCCAE01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23FF052-AC24-1A41-B859-BF2B13C06FE9}"/>
              </a:ext>
            </a:extLst>
          </p:cNvPr>
          <p:cNvSpPr/>
          <p:nvPr/>
        </p:nvSpPr>
        <p:spPr>
          <a:xfrm>
            <a:off x="6713764" y="4143194"/>
            <a:ext cx="923609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0DC1673-1D30-1189-E96D-3F2DC0069F8D}"/>
              </a:ext>
            </a:extLst>
          </p:cNvPr>
          <p:cNvGrpSpPr/>
          <p:nvPr/>
        </p:nvGrpSpPr>
        <p:grpSpPr>
          <a:xfrm>
            <a:off x="9011482" y="4478920"/>
            <a:ext cx="601027" cy="609877"/>
            <a:chOff x="8659974" y="4180140"/>
            <a:chExt cx="601027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DA6E7C94-E4F1-E1A6-A041-5F3D346B87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E39B7E0F-A7DD-B3ED-05AE-7C013DD89A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84E24C9-5CC9-4067-241E-1CCE5D6B76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5D03849-741E-8DA2-56D1-BD5CF0967942}"/>
              </a:ext>
            </a:extLst>
          </p:cNvPr>
          <p:cNvSpPr/>
          <p:nvPr/>
        </p:nvSpPr>
        <p:spPr>
          <a:xfrm>
            <a:off x="6712377" y="5080231"/>
            <a:ext cx="920259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2440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F4B4D-E372-7C0C-AFDF-5993FED35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A6FBB472-36E9-1B3E-DF0B-1894042FCD22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A6FBB472-36E9-1B3E-DF0B-1894042FC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14590E-5119-D252-469E-974588CAC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Done training. Watch this attention block as the context size increases as we generate more and more tokens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Note how different components build up as the context grows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But the size of the parameters don't change!</a:t>
            </a: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41E4866-A36C-3152-8983-5E759ADBD2F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EC3A1F7-EF15-25FE-7DEC-48BE7696A417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1346D0C-3274-812A-D54D-4BF8FCA78EE0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F079747-F6E0-9B80-D8D7-6395D62C6DF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DBB76E6-FD53-8ABD-92E2-D7B7566CE9A1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431410B-E84D-8027-DD75-46186E0B68ED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7C8C485-2C3D-626B-C333-0FB061968F28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7ADFB8FE-F286-7592-8D00-BC55DAD6E8FC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A34A005-7013-6844-D325-46E90F206ABB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EB134A2C-2AF9-6ED2-5C80-9C57CD2B97B0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98CE3CD-FA44-62DD-C9C3-C089E3BA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B034F4E-2E83-137F-EF8E-F8AF4A0C48D8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E72BB9A-2BB2-832D-3084-376F90A6B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F5A579B3-AEF6-06D9-4922-C8E900F73A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37DC4FAD-3FFD-D8BE-8B53-768E08F40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A8BDD30-F942-F15B-30F8-D0E76F8B3D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EC4090-A7E2-A878-647B-CDE28F995E05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F519E41-7851-2A00-1998-B7BCD4420E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42E5DDA-9D4C-13CF-4D8D-3490F7E0F3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7FCA96B7-C062-DCA4-DDB6-B219864131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8D1345C-9C76-1559-48B5-195B47525C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78835339-5709-BDDC-9C96-FAB14CF7288A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9E80A2-E1EA-CA9F-8F38-02E6494D5F42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809E80A2-E1EA-CA9F-8F38-02E6494D5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E6035CD-1F6B-EDA5-1B4F-AAC892CC81BC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9D8C6D81-28F8-4BC9-B8B8-896C975FD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2BE39A29-9249-BA6D-5212-FAD6D8B4BE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6D46956-A0C1-4AC1-2828-01588158B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73E36075-1B71-A7F7-B911-B401946157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5B2C3C-4458-F54E-2111-AB56C6ABDB24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5B2C3C-4458-F54E-2111-AB56C6ABD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34075A6-6F85-56E8-F234-5A8626CD8F5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34075A6-6F85-56E8-F234-5A8626CD8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23656A27-29C0-8027-AC6E-7FE7CD1B3E6D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23656A27-29C0-8027-AC6E-7FE7CD1B3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E933433-7B14-1447-6B83-54E2DF0531E2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E933433-7B14-1447-6B83-54E2DF053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78F7FEE-5FA7-9C96-E978-4EA4B298750B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78F7FEE-5FA7-9C96-E978-4EA4B2987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2AE99F19-88DC-9B46-1C6B-9BE8D441707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2AE99F19-88DC-9B46-1C6B-9BE8D4417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0D7DC77-FCED-186D-12AC-F6A91F9D7EE9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60D7DC77-FCED-186D-12AC-F6A91F9D7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90A1AAC-5218-7713-9B05-7E034E6F58A7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3FE1E5BA-8CA6-0C61-E98E-DA33D4116DED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A0F80D96-FEF6-150D-56FF-27DBE63AEE3E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C44AC48-0422-A971-5794-678708A637E0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C11A5B5D-E457-904F-33C7-80DB6CBAB434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0F50EE42-4D54-8448-9B88-929161CAC97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96645E6-7918-5A15-6EB8-64B7B7F8E67B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A96645E6-7918-5A15-6EB8-64B7B7F8E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8E188EF-BFA1-520B-0C3C-2D53A7A06D36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88E188EF-BFA1-520B-0C3C-2D53A7A06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80844D7F-5DAB-D3E3-2166-475CDEC7B52E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4FD5C5F-14F5-E600-E536-8B30B97739D2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B4FD5C5F-14F5-E600-E536-8B30B9773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41494F7-C75E-A349-F5A3-89307C833540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41494F7-C75E-A349-F5A3-89307C8335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E3562A7-A268-5F5B-97C8-467893F44110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8187F91-99C5-793C-A506-FC5B8C838F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F14EA1F-B998-4327-8AD6-CBA904176B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E810FBA-1B2F-AECC-4578-604A273CFC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7C68BF3-244B-F874-6404-B6EE1F0FC1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78776D8E-1C36-0709-0E45-1BFDBDC56C3D}"/>
              </a:ext>
            </a:extLst>
          </p:cNvPr>
          <p:cNvSpPr/>
          <p:nvPr/>
        </p:nvSpPr>
        <p:spPr>
          <a:xfrm>
            <a:off x="6607244" y="3472728"/>
            <a:ext cx="4596438" cy="97859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6530-37E1-01A0-FB7E-010915403205}"/>
              </a:ext>
            </a:extLst>
          </p:cNvPr>
          <p:cNvSpPr/>
          <p:nvPr/>
        </p:nvSpPr>
        <p:spPr>
          <a:xfrm>
            <a:off x="6713764" y="4454344"/>
            <a:ext cx="1231924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F802F1-CD07-3B20-88CF-5FD4A8812302}"/>
              </a:ext>
            </a:extLst>
          </p:cNvPr>
          <p:cNvSpPr/>
          <p:nvPr/>
        </p:nvSpPr>
        <p:spPr>
          <a:xfrm>
            <a:off x="6712377" y="5080231"/>
            <a:ext cx="1231924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7E52C2-0781-00D8-84FC-63493BDAA7BF}"/>
              </a:ext>
            </a:extLst>
          </p:cNvPr>
          <p:cNvSpPr/>
          <p:nvPr/>
        </p:nvSpPr>
        <p:spPr>
          <a:xfrm>
            <a:off x="6658482" y="2385243"/>
            <a:ext cx="950768" cy="755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3E5674-B1BE-6A8E-46C6-C6B2AA507875}"/>
              </a:ext>
            </a:extLst>
          </p:cNvPr>
          <p:cNvSpPr/>
          <p:nvPr/>
        </p:nvSpPr>
        <p:spPr>
          <a:xfrm>
            <a:off x="76341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B09F2BE-7505-A3C4-BDFE-C48F297BC778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882F99-74C4-D551-CEDA-B5C4509DE603}"/>
              </a:ext>
            </a:extLst>
          </p:cNvPr>
          <p:cNvGrpSpPr/>
          <p:nvPr/>
        </p:nvGrpSpPr>
        <p:grpSpPr>
          <a:xfrm>
            <a:off x="6867397" y="3055491"/>
            <a:ext cx="925718" cy="1407308"/>
            <a:chOff x="8653808" y="3284425"/>
            <a:chExt cx="925718" cy="1261876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1AE0F56-06DC-551B-8470-3358A71A36B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3808" y="3284425"/>
              <a:ext cx="925718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ED720C2-7350-2F5F-586C-990589E3A6D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67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3457B5C9-723E-4022-97D5-3819291DBF19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548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CF843A5-9331-C394-235C-B8EB40384C41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5691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7981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7A62B-2840-1A1A-F76D-50BFCF201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421138B-FF16-4FE5-EBC8-FFA7AC0E7BDC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305591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F08CBC5-2E84-FB90-7821-020BAF44B703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09B8D18F-B3CB-7659-251A-CB23FC837725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7A7BBE56-F60C-48A2-72A2-0E8209DA298A}"/>
              </a:ext>
            </a:extLst>
          </p:cNvPr>
          <p:cNvSpPr/>
          <p:nvPr/>
        </p:nvSpPr>
        <p:spPr>
          <a:xfrm>
            <a:off x="5365350" y="11143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B99386-5B7C-90A5-79CE-D968396DD4DE}"/>
              </a:ext>
            </a:extLst>
          </p:cNvPr>
          <p:cNvSpPr/>
          <p:nvPr/>
        </p:nvSpPr>
        <p:spPr>
          <a:xfrm>
            <a:off x="5360245" y="5782562"/>
            <a:ext cx="960152" cy="100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2BBB81C-601F-5A3F-1C49-C53839084B4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392BB24-F7B2-F00D-C752-5622B32E0F1C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7749137-0A5D-E36D-47AD-F4DF388E3DC9}"/>
                  </a:ext>
                </a:extLst>
              </p:cNvPr>
              <p:cNvSpPr txBox="1"/>
              <p:nvPr/>
            </p:nvSpPr>
            <p:spPr>
              <a:xfrm>
                <a:off x="6886285" y="1984945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7749137-0A5D-E36D-47AD-F4DF388E3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285" y="1984945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226051-B1E5-8354-CFBA-8250E830C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7" y="1113179"/>
            <a:ext cx="4158387" cy="1748008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2CEA473-03C1-0158-5A76-3DF14B1A7BA5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2CCDC45-AA52-57C6-8E3E-CA14C18289FB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14EFE3D-6345-5E02-6B95-4054708E637F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305591" cy="30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E054631-5F57-299E-BED5-55BDA62EB17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305591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1F4E7896-0E12-4136-7030-AE52A8A58320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612223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6A117BF-73F8-7948-BEE6-B2CAFDFDF29E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2748637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1FAA22D5-F911-A50D-A35B-1EDF09974EEA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3837514"/>
            <a:ext cx="1452699" cy="242611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8D2B7BB8-0DFF-3AE0-5110-4B449EDDC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46E9F62-04BB-B228-4AAD-EB585D186B14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CE80D1E-B476-8225-9D23-6DC48430739C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0CE80D1E-B476-8225-9D23-6DC484307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357AE81-B50B-D190-B921-784DBAFFFFF8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357AE81-B50B-D190-B921-784DBAFFF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1D0FAE-51C6-1A3D-B5FB-112C2BB1F1C7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81D0FAE-51C6-1A3D-B5FB-112C2BB1F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9EA272F-49BC-75DE-D071-5C65C1980F3F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39EA272F-49BC-75DE-D071-5C65C1980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912E23A-BA29-2F8B-4906-D26C0D76B55C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912E23A-BA29-2F8B-4906-D26C0D76B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C85132D4-7E2D-81E0-6951-4791EF84EC9C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C85132D4-7E2D-81E0-6951-4791EF84E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46BD4A5-C5D7-06D8-73CE-ABC8C52200D7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46BD4A5-C5D7-06D8-73CE-ABC8C5220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0769068-72A9-3C04-137D-EAAE1CA38093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B0769068-72A9-3C04-137D-EAAE1CA38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0741EFD-B4A2-9FCA-3EB4-1EC97D166D4C}"/>
              </a:ext>
            </a:extLst>
          </p:cNvPr>
          <p:cNvCxnSpPr>
            <a:cxnSpLocks/>
            <a:stCxn id="31" idx="1"/>
            <a:endCxn id="98" idx="1"/>
          </p:cNvCxnSpPr>
          <p:nvPr/>
        </p:nvCxnSpPr>
        <p:spPr>
          <a:xfrm flipV="1">
            <a:off x="5360245" y="6263629"/>
            <a:ext cx="1795017" cy="19807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EEE4FAA-800B-ACC5-FE14-E01A770AF4D0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6869952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7205E9F-84DD-03BF-FA0B-8AAB836A26A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340882" y="1508592"/>
            <a:ext cx="1376275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9CF20B5-1AF9-15E0-EAFB-A6117FB4563B}"/>
              </a:ext>
            </a:extLst>
          </p:cNvPr>
          <p:cNvCxnSpPr>
            <a:cxnSpLocks/>
            <a:endCxn id="176" idx="4"/>
          </p:cNvCxnSpPr>
          <p:nvPr/>
        </p:nvCxnSpPr>
        <p:spPr>
          <a:xfrm flipV="1">
            <a:off x="5190006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4D8B3D2-FBA2-DDEA-A7C1-CF19DA8B4E14}"/>
                  </a:ext>
                </a:extLst>
              </p:cNvPr>
              <p:cNvSpPr txBox="1"/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4D8B3D2-FBA2-DDEA-A7C1-CF19DA8B4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733" y="1270866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3DDC908-5B69-0590-56B9-F002A71B64CE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3DDC908-5B69-0590-56B9-F002A71B6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583FCEFB-C456-83E6-5D4D-0293BB97AD30}"/>
              </a:ext>
            </a:extLst>
          </p:cNvPr>
          <p:cNvCxnSpPr>
            <a:cxnSpLocks/>
            <a:stCxn id="176" idx="0"/>
          </p:cNvCxnSpPr>
          <p:nvPr/>
        </p:nvCxnSpPr>
        <p:spPr>
          <a:xfrm flipV="1">
            <a:off x="5190006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72530106-F403-FD66-CF72-8CC5C314BC8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72530106-F403-FD66-CF72-8CC5C314B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9229136-C525-E5E4-90F6-9CDE3C3DDE78}"/>
                  </a:ext>
                </a:extLst>
              </p:cNvPr>
              <p:cNvSpPr/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9229136-C525-E5E4-90F6-9CDE3C3DDE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130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556" r="-3704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B79E5A7-CE4E-F237-AD60-6B5EB085C5EF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6871466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5EB336BD-4E9C-A82A-FD0E-40CB974FAAD4}"/>
              </a:ext>
            </a:extLst>
          </p:cNvPr>
          <p:cNvCxnSpPr>
            <a:cxnSpLocks/>
          </p:cNvCxnSpPr>
          <p:nvPr/>
        </p:nvCxnSpPr>
        <p:spPr>
          <a:xfrm flipV="1">
            <a:off x="9011482" y="3849626"/>
            <a:ext cx="0" cy="123917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BB7D13A7-A046-65D1-A62C-FEC0BFBD9EE9}"/>
              </a:ext>
            </a:extLst>
          </p:cNvPr>
          <p:cNvCxnSpPr>
            <a:cxnSpLocks/>
            <a:stCxn id="12" idx="1"/>
            <a:endCxn id="13" idx="3"/>
          </p:cNvCxnSpPr>
          <p:nvPr/>
        </p:nvCxnSpPr>
        <p:spPr>
          <a:xfrm flipH="1">
            <a:off x="9165328" y="3682631"/>
            <a:ext cx="1240162" cy="302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0A9331A-A4D8-4CDA-ACC1-1E7424DDCE1B}"/>
              </a:ext>
            </a:extLst>
          </p:cNvPr>
          <p:cNvCxnSpPr>
            <a:cxnSpLocks/>
          </p:cNvCxnSpPr>
          <p:nvPr/>
        </p:nvCxnSpPr>
        <p:spPr>
          <a:xfrm flipV="1">
            <a:off x="6876829" y="3849626"/>
            <a:ext cx="0" cy="1239059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D59AAECD-74EE-1ED2-8326-B2AA16CB8D94}"/>
              </a:ext>
            </a:extLst>
          </p:cNvPr>
          <p:cNvCxnSpPr>
            <a:cxnSpLocks/>
          </p:cNvCxnSpPr>
          <p:nvPr/>
        </p:nvCxnSpPr>
        <p:spPr>
          <a:xfrm flipH="1" flipV="1">
            <a:off x="7060662" y="3682196"/>
            <a:ext cx="1799075" cy="34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231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69AFA-B3F5-E15B-8978-98C3C2A92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41B96BA-6E2D-65A0-9BB1-BA70E56CFC1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8" name="Rectangle 37">
            <a:extLst>
              <a:ext uri="{FF2B5EF4-FFF2-40B4-BE49-F238E27FC236}">
                <a16:creationId xmlns:a16="http://schemas.microsoft.com/office/drawing/2014/main" id="{6AC10DC8-C78E-FCEF-8810-D48184D3BA44}"/>
              </a:ext>
            </a:extLst>
          </p:cNvPr>
          <p:cNvSpPr/>
          <p:nvPr/>
        </p:nvSpPr>
        <p:spPr>
          <a:xfrm>
            <a:off x="9481250" y="5053368"/>
            <a:ext cx="653046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D11EA34-EF18-53D0-A6AE-DBD447C7297D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F0EB133-A200-A408-6986-1A70A22280E5}"/>
              </a:ext>
            </a:extLst>
          </p:cNvPr>
          <p:cNvSpPr/>
          <p:nvPr/>
        </p:nvSpPr>
        <p:spPr>
          <a:xfrm>
            <a:off x="7340184" y="5077663"/>
            <a:ext cx="644227" cy="68228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FEF188F-3B8C-370C-10D6-EFCAEDB7DE59}"/>
                  </a:ext>
                </a:extLst>
              </p:cNvPr>
              <p:cNvSpPr txBox="1"/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FEF188F-3B8C-370C-10D6-EFCAEDB7D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329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8BC81E-EFFB-026C-2397-3CF45639A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4265708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F08ACF9-9ACC-B3EF-2448-2B455149520E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643E283-B7B9-02AC-EF22-2C15DA104F52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EBA567E-487E-374B-ADC8-2F97996CAA86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F7A3C83-EE81-9241-1BD3-F67585C0C77F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611182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A00DEF6-7797-EA8D-5FB9-BC4E0D05E51F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26716827-0247-89C9-57DE-9B8A998DB25E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652713" y="5713498"/>
            <a:ext cx="1376201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330F665-73F8-0693-B9CE-6096DCC6C425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652713" y="5711353"/>
            <a:ext cx="3512615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F215B1B1-C8DD-E912-1014-70141C98EAD0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147279"/>
            <a:ext cx="1452699" cy="211635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6EC7D27D-45F6-05C4-2376-4D5C41A23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98477FD-5921-DF39-B992-49FD0760D61D}"/>
              </a:ext>
            </a:extLst>
          </p:cNvPr>
          <p:cNvGrpSpPr/>
          <p:nvPr/>
        </p:nvGrpSpPr>
        <p:grpSpPr>
          <a:xfrm rot="16200000">
            <a:off x="7936877" y="3080186"/>
            <a:ext cx="314325" cy="1531397"/>
            <a:chOff x="9261001" y="4180140"/>
            <a:chExt cx="314325" cy="321988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29D87C27-A886-3025-CD61-79F6A5478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6C60477-E0FF-164E-1688-D1D1257687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0F77FC8D-1E88-DDE4-C87C-5A2F1E4F71FB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55ED210-A56D-6FFE-2B1E-A11211FE49FD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F55ED210-A56D-6FFE-2B1E-A11211FE4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D9147A6-9A05-6277-C676-6C3E653C6D4E}"/>
              </a:ext>
            </a:extLst>
          </p:cNvPr>
          <p:cNvGrpSpPr/>
          <p:nvPr/>
        </p:nvGrpSpPr>
        <p:grpSpPr>
          <a:xfrm rot="16200000">
            <a:off x="9778888" y="3389849"/>
            <a:ext cx="314325" cy="909598"/>
            <a:chOff x="9261001" y="4180140"/>
            <a:chExt cx="314325" cy="321988"/>
          </a:xfrm>
        </p:grpSpPr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38D3B79A-D1E3-56A5-2675-EC68BFE0BF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86D60B08-3DED-B44A-5A7D-A3B04DBB71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9DF0104-DF52-3BF2-897D-D6513C000412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9DF0104-DF52-3BF2-897D-D6513C000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AEB078F-35D3-79ED-C6AD-7D522FB0CF28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AEB078F-35D3-79ED-C6AD-7D522FB0C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D0DB84D-03EB-62DA-D1BD-D0B0E1889807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D0DB84D-03EB-62DA-D1BD-D0B0E1889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B1C3EEA6-0593-4D75-2085-C6BD5EF125A9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B1C3EEA6-0593-4D75-2085-C6BD5EF12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8EFC545-7A3B-9EA6-5905-5D9D4E04BDC2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8EFC545-7A3B-9EA6-5905-5D9D4E04B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E20C90D-40D3-B712-8A7C-CDF82B31A1CB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E20C90D-40D3-B712-8A7C-CDF82B31A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31536A6-80FE-2A45-6F96-26A8AB4B44AB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31536A6-80FE-2A45-6F96-26A8AB4B4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211AA8BC-C102-0E5F-AE6D-A2B1A1D90211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652713" y="6263629"/>
            <a:ext cx="1502549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7AF46D3B-FEBC-4530-65B9-C954BC8FC335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C0603874-BFF3-0784-4413-1664C7DE458A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77D57DE-5876-8D08-B496-EC8AE8B13B59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022748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21052770-7DF0-6E65-5FBD-30F0144F8578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497998" y="1508592"/>
            <a:ext cx="1219159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F6678149-28C2-32C5-FA16-0C4618D5CC7C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347122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407A056-0211-FC91-0F53-DF8E330946F8}"/>
                  </a:ext>
                </a:extLst>
              </p:cNvPr>
              <p:cNvSpPr txBox="1"/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6407A056-0211-FC91-0F53-DF8E33094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56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3C2272A6-AD04-9709-5261-58C9E2EC1909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3C2272A6-AD04-9709-5261-58C9E2EC1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E74A138D-A38D-E758-50C7-8B0E50DCE848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347122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DC7A385-B451-F0D5-F734-5496E7A02894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8DC7A385-B451-F0D5-F734-5496E7A02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04079C9D-0758-1E0F-653F-0E086E6DBCB3}"/>
                  </a:ext>
                </a:extLst>
              </p:cNvPr>
              <p:cNvSpPr/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04079C9D-0758-1E0F-653F-0E086E6DBC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246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1E41274-AB95-5C14-50EE-E539DDBBB238}"/>
              </a:ext>
            </a:extLst>
          </p:cNvPr>
          <p:cNvGrpSpPr/>
          <p:nvPr/>
        </p:nvGrpSpPr>
        <p:grpSpPr>
          <a:xfrm>
            <a:off x="6876829" y="4184772"/>
            <a:ext cx="302895" cy="903913"/>
            <a:chOff x="8659974" y="4180140"/>
            <a:chExt cx="302895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62A60B9-449B-2843-9715-79E28103B7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4A992CA-7BA6-7D8A-AEFB-49BB91CB8A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96BCE03-18AC-8F17-66C1-249BC1657F6E}"/>
              </a:ext>
            </a:extLst>
          </p:cNvPr>
          <p:cNvGrpSpPr/>
          <p:nvPr/>
        </p:nvGrpSpPr>
        <p:grpSpPr>
          <a:xfrm>
            <a:off x="9011482" y="4154098"/>
            <a:ext cx="302895" cy="934699"/>
            <a:chOff x="8659974" y="4180140"/>
            <a:chExt cx="302895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BB3FB39-20B1-7798-D657-56588F5293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83A24853-A947-9E76-B6B8-72DC22805E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17A7588-B8A0-BAE6-DDFA-078FBF274A3A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7024262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0182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36A89-D9EF-1E2A-4200-7A368596D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F11B10-577F-133E-885B-8FE156E6BD51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A0D88C8-0A4B-0227-B6EC-423F3C61BF4F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5937577-55FC-A96A-8929-9B71BF088DBE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35937577-55FC-A96A-8929-9B71BF088D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9415E84-A5BD-B715-6C31-79D32C27B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4334230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FC95909-9C19-DF1F-CBAC-C15C2D6EA8C6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9FE6DCB-F2B0-2310-E531-DAE5E19AB45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E797786-B8A4-BBDA-1858-136F2FC47CA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E794EC7-F5E9-F733-E9E1-DCD759EBB003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916773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AC8D699-D76D-0119-F75E-DC5DE9D0C5E1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7B86172-57B6-515B-860B-87DFFF0E53B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5958304" y="5713498"/>
            <a:ext cx="1223405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7AED5015-F237-478A-2382-0F694F6AFD58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5958304" y="5711353"/>
            <a:ext cx="3359819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77286837-BE3F-969B-0291-0E5814B4C9FD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457044"/>
            <a:ext cx="1452699" cy="1806585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384945B8-48CC-31BB-6555-CAB263DAE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150207B-F119-8E90-D25D-36269678F1F4}"/>
              </a:ext>
            </a:extLst>
          </p:cNvPr>
          <p:cNvGrpSpPr/>
          <p:nvPr/>
        </p:nvGrpSpPr>
        <p:grpSpPr>
          <a:xfrm rot="16200000">
            <a:off x="7940606" y="3382048"/>
            <a:ext cx="612457" cy="1225806"/>
            <a:chOff x="8962869" y="4180140"/>
            <a:chExt cx="612457" cy="321988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A0E2C4C-459D-3114-C66B-4700DFD19F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8F79EA5-EECF-D273-C366-F4642934F6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BBC0B7E4-1D42-A8A4-7C9F-B97EB32355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3580F10-4F36-AD6B-49B5-6D471F51344F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CDE9563-F086-27EE-1DCC-B03963850CE9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3CDE9563-F086-27EE-1DCC-B03963850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00F184A-5AFD-722F-B40D-F6AF644411A0}"/>
              </a:ext>
            </a:extLst>
          </p:cNvPr>
          <p:cNvGrpSpPr/>
          <p:nvPr/>
        </p:nvGrpSpPr>
        <p:grpSpPr>
          <a:xfrm rot="16200000">
            <a:off x="9777452" y="3686545"/>
            <a:ext cx="612457" cy="614338"/>
            <a:chOff x="8962869" y="4180140"/>
            <a:chExt cx="612457" cy="321988"/>
          </a:xfrm>
        </p:grpSpPr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B2E4B63A-EB25-A3F5-CD0A-835BBFF21A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F7E2C608-1F24-60EF-8C5A-45E8B2C7CD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DBE5A253-91AF-399A-967F-C5EAB834DF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58CC82B-5097-4753-DBE9-2EC8827227A0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58CC82B-5097-4753-DBE9-2EC8827227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8FCE024-F59C-6F1A-C059-FFEE068B85EC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8FCE024-F59C-6F1A-C059-FFEE068B8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8C9E8F3-9AD2-A06C-040E-463C3933188E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08C9E8F3-9AD2-A06C-040E-463C39331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9C1FE2B-6EBB-0DFA-0C65-8F18DA6A52FE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79C1FE2B-6EBB-0DFA-0C65-8F18DA6A5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03D1C59-69BC-A6FB-781D-82AB5EB269FF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203D1C59-69BC-A6FB-781D-82AB5EB26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194155C-572D-99F7-A8FC-E9D4605D355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194155C-572D-99F7-A8FC-E9D4605D3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7AD4DEF-42BE-1A87-4583-111F8E948D86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7AD4DEF-42BE-1A87-4583-111F8E948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3E9CB170-90B9-A224-0EE7-8798CC55840B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5958304" y="6263629"/>
            <a:ext cx="1196958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02FF2697-F34F-6169-2A8A-7E0E8BC833C0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74DAAD70-893F-14F7-76D6-B11AACAA05A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916773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63085958-DDA7-C11D-D044-6CC80D140DC3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175543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B05D045-007F-7EC9-C544-B688CB75F57F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649351" y="1508592"/>
            <a:ext cx="1067806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754DBB5F-503C-690A-06E2-CBE3398ABC06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H="1" flipV="1">
            <a:off x="5498475" y="1669344"/>
            <a:ext cx="1442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DD2E5F-C9AE-4174-E671-79E204C91453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DD2E5F-C9AE-4174-E671-79E204C91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7D510B-534B-A967-2FD6-739D3F70FF0D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627D510B-534B-A967-2FD6-739D3F70FF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1983DADB-2376-68A7-EAA7-B8AA27643DDD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498475" y="1067494"/>
            <a:ext cx="1442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8AF6E83-E03A-6CCE-76A6-827CE2F4BC1C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18AF6E83-E03A-6CCE-76A6-827CE2F4B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AFAEF43-9CAD-4E94-571F-83596A4A853F}"/>
                  </a:ext>
                </a:extLst>
              </p:cNvPr>
              <p:cNvSpPr/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AFAEF43-9CAD-4E94-571F-83596A4A85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599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5455" r="-1818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EAAB11D-A53B-8A49-D06B-EF79D6CE2EFB}"/>
              </a:ext>
            </a:extLst>
          </p:cNvPr>
          <p:cNvGrpSpPr/>
          <p:nvPr/>
        </p:nvGrpSpPr>
        <p:grpSpPr>
          <a:xfrm>
            <a:off x="6876829" y="4478920"/>
            <a:ext cx="601027" cy="609765"/>
            <a:chOff x="8659974" y="4180140"/>
            <a:chExt cx="601027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C47F049-FDF2-0FEE-8FF7-BE8B219623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6A37CBB-4D15-1E02-2E60-623E5F68C6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71107D9-42C1-F79B-27E6-971B4AE1CE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0CF4B9-C594-3219-7862-BFF8A8D367A5}"/>
              </a:ext>
            </a:extLst>
          </p:cNvPr>
          <p:cNvGrpSpPr/>
          <p:nvPr/>
        </p:nvGrpSpPr>
        <p:grpSpPr>
          <a:xfrm>
            <a:off x="9011482" y="4478920"/>
            <a:ext cx="601027" cy="609877"/>
            <a:chOff x="8659974" y="4180140"/>
            <a:chExt cx="601027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C887724-0F9E-6F4E-CD77-815B22A792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9220ECA-BF8F-EEC8-532E-68DDFFB063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49EC319-06DB-EFB0-E986-7A0CD06C1E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C235045-A81B-9792-C43E-A4B17D822619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7177057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385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222A9-8DF2-D41C-9D0B-62E252A7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CCC251B6-8113-3782-15A0-415486073D67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CCC251B6-8113-3782-15A0-415486073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B2A2ED-FC1C-EC0E-B42C-ACEB29597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4338558" cy="455262"/>
          </a:xfrm>
        </p:spPr>
        <p:txBody>
          <a:bodyPr/>
          <a:lstStyle/>
          <a:p>
            <a:r>
              <a:rPr lang="en-US" dirty="0"/>
              <a:t>Inference time</a:t>
            </a:r>
          </a:p>
          <a:p>
            <a:r>
              <a:rPr lang="en-US" sz="2400" dirty="0">
                <a:solidFill>
                  <a:schemeClr val="tx1"/>
                </a:solidFill>
              </a:rPr>
              <a:t>(Repeated without </a:t>
            </a:r>
            <a:r>
              <a:rPr lang="en-US" sz="2400" dirty="0">
                <a:solidFill>
                  <a:srgbClr val="C00000"/>
                </a:solidFill>
              </a:rPr>
              <a:t>red arrows</a:t>
            </a:r>
            <a:r>
              <a:rPr lang="en-US" sz="2400" dirty="0">
                <a:solidFill>
                  <a:schemeClr val="tx1"/>
                </a:solidFill>
              </a:rPr>
              <a:t> showing attention combination)</a:t>
            </a:r>
          </a:p>
          <a:p>
            <a:endParaRPr lang="en-US" dirty="0"/>
          </a:p>
          <a:p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14E5792-10DF-E419-6B2D-0E7458115AE4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1C08770-3C49-6B46-A150-9EDBBD25F961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A626DAC-96AB-8DBF-5145-4DA78D84E3A4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A3DC320-DE1B-C0A3-732B-EFA71B3D35C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UpDiag">
                      <a:fgClr>
                        <a:schemeClr val="tx1"/>
                      </a:fgClr>
                      <a:bgClr>
                        <a:schemeClr val="accent6">
                          <a:lumMod val="60000"/>
                          <a:lumOff val="4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AB043DE-856A-7DEA-D825-B34F544DE36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C9369A7-E282-26FB-FB26-F548E91FFD62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6D54885-8606-DACF-10C5-5E6D9FFA7F91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E5C0F71E-226E-F6AC-3699-A2E1E3E1753C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3BBB5FFE-8B74-1342-9A82-02A2A17A21BD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68F67D08-B946-9A21-D486-80468FF4D0F7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1CC584C-7383-D641-D19A-9449EA861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Causal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50B66C9-DDF5-5D67-F11C-71A1EFAF5B9F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91885FE-A0E3-3E6B-5BF8-993A64B2C4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26AE6A6-9A99-30AE-88F5-555AD519A6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03A3F69F-C370-022D-D220-70CDB53BF6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E6ACE0C-51F2-DADE-4572-EC7C651264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63017FF-3919-A942-4A70-898E2E9BC292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464AB0A7-FF84-DF1D-AFB4-1A5EEBCC69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70E44E42-E7B5-0742-A811-EEF0E50421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6547194-2698-9387-0707-D251EAF0CE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13406918-4724-F05A-6C61-B78E7362ED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36659211-DC5A-4D1B-BAB5-428FA9C87487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EDAAF6C-6253-D6E9-1079-67C91BDDC275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7EDAAF6C-6253-D6E9-1079-67C91BDDC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25BDF47-F50E-69B3-1729-B2D3352828D6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BC0D36E-B1F0-3C42-DFF8-1438B636F3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FDCCC874-6D0E-B7C0-DAA9-A7189C648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B26ABBF-095D-8B85-B299-D36A7C7426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B3FABB43-88AB-0928-EA5D-D190EA3F97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8BAEEDB-F68C-FE26-901F-25A0D38EA6C1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98BAEEDB-F68C-FE26-901F-25A0D38EA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02605A2-6433-74B6-9DBA-4F7815E85C74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02605A2-6433-74B6-9DBA-4F7815E85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069CE61-7DA5-7FD8-DE2C-9156995068A6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069CE61-7DA5-7FD8-DE2C-915699506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6CC8447-7F17-2726-0D6D-D755433719F9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6CC8447-7F17-2726-0D6D-D75543371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93D7C89-6BF7-B0C9-CADF-5193CD3D7A0C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93D7C89-6BF7-B0C9-CADF-5193CD3D7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7754530-26C5-3514-A523-5D99A9FA364E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C7754530-26C5-3514-A523-5D99A9FA3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7D654CB2-039A-E79A-06C2-7C4A4C1DDF18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7D654CB2-039A-E79A-06C2-7C4A4C1DD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B8E34A8-B081-5367-75AA-7522E7A801D8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74C414C4-046F-B880-6581-3DF793766894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441421C8-5CFE-13A2-0CA0-D3E31EE7DED3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64ECAE88-925D-623D-ED89-F4F9705BBA86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DE2B700F-AB7F-DEC8-1992-22C2835EFD07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5345216-7B3A-9BE4-4264-D56461864D50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2064D0A9-51E9-232E-BF1D-10B4D0F2497A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2064D0A9-51E9-232E-BF1D-10B4D0F24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94DB4A6A-E5A2-3D80-710C-0BBEC431917A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94DB4A6A-E5A2-3D80-710C-0BBEC4319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3C180BC7-8FCF-6466-960D-16DDEE7FFDB8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62FCE547-4763-D719-62E2-7EE387559845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62FCE547-4763-D719-62E2-7EE387559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7E413A4-B1EB-6DDD-553E-7C6469332E67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7E413A4-B1EB-6DDD-553E-7C6469332E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CCF37EA-4CDF-8FD0-6008-FBD42BED9297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A982335-CD3E-525E-05D5-8FE4BDBFA5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CB2D466-6EFF-1C2E-D0A9-6641A1DC96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2D2DD93-94B0-820A-F186-C358D81453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45B4FE7-77D7-9A46-7BFC-A165F5E18A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A9BE233-5A64-19FA-7A42-93B245BFB6E7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131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5ABF7-FCB5-9581-BADE-BC9496B59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485F2-4600-E5B2-BB99-E609052A5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7058069" cy="627812"/>
          </a:xfrm>
        </p:spPr>
        <p:txBody>
          <a:bodyPr/>
          <a:lstStyle/>
          <a:p>
            <a:r>
              <a:rPr lang="en-US" dirty="0"/>
              <a:t>Full Attention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534FD3-E154-265B-F18A-2756AD86A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6988545" cy="2039539"/>
          </a:xfrm>
        </p:spPr>
        <p:txBody>
          <a:bodyPr/>
          <a:lstStyle/>
          <a:p>
            <a:r>
              <a:rPr lang="en-US" dirty="0"/>
              <a:t>What if we want to translate an input context to another language?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FBB3B4C-427D-C145-06DD-05DF860DAC23}"/>
                  </a:ext>
                </a:extLst>
              </p:cNvPr>
              <p:cNvSpPr txBox="1"/>
              <p:nvPr/>
            </p:nvSpPr>
            <p:spPr>
              <a:xfrm>
                <a:off x="3582459" y="4895467"/>
                <a:ext cx="2418596" cy="6195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FBB3B4C-427D-C145-06DD-05DF860DA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459" y="4895467"/>
                <a:ext cx="2418596" cy="6195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F29D851-FD17-3605-4381-EC3B4317B816}"/>
              </a:ext>
            </a:extLst>
          </p:cNvPr>
          <p:cNvGrpSpPr/>
          <p:nvPr/>
        </p:nvGrpSpPr>
        <p:grpSpPr>
          <a:xfrm>
            <a:off x="3909861" y="6427568"/>
            <a:ext cx="4699958" cy="461665"/>
            <a:chOff x="469168" y="6317915"/>
            <a:chExt cx="4699958" cy="46166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49D1DE-967D-C237-DDE1-5C7A70B55DBE}"/>
                </a:ext>
              </a:extLst>
            </p:cNvPr>
            <p:cNvSpPr txBox="1"/>
            <p:nvPr/>
          </p:nvSpPr>
          <p:spPr>
            <a:xfrm>
              <a:off x="4691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DA22D7-3FBA-350C-7BBD-E365D1E305A0}"/>
                </a:ext>
              </a:extLst>
            </p:cNvPr>
            <p:cNvSpPr txBox="1"/>
            <p:nvPr/>
          </p:nvSpPr>
          <p:spPr>
            <a:xfrm>
              <a:off x="1704921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will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0A0A92-1384-44C3-6914-2D33FFC7BA10}"/>
                </a:ext>
              </a:extLst>
            </p:cNvPr>
            <p:cNvSpPr txBox="1"/>
            <p:nvPr/>
          </p:nvSpPr>
          <p:spPr>
            <a:xfrm>
              <a:off x="2933568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not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C9DA09F-EF88-F7C6-8366-9FA87B9739B8}"/>
                </a:ext>
              </a:extLst>
            </p:cNvPr>
            <p:cNvSpPr txBox="1"/>
            <p:nvPr/>
          </p:nvSpPr>
          <p:spPr>
            <a:xfrm>
              <a:off x="4169320" y="6317915"/>
              <a:ext cx="99980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eat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0586C2F-056B-A785-A9BF-1D6CD88E27DB}"/>
              </a:ext>
            </a:extLst>
          </p:cNvPr>
          <p:cNvSpPr txBox="1"/>
          <p:nvPr/>
        </p:nvSpPr>
        <p:spPr>
          <a:xfrm>
            <a:off x="4411969" y="198479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02A607-04FC-1070-BBFA-EF8ABFB06726}"/>
              </a:ext>
            </a:extLst>
          </p:cNvPr>
          <p:cNvSpPr txBox="1"/>
          <p:nvPr/>
        </p:nvSpPr>
        <p:spPr>
          <a:xfrm>
            <a:off x="4981971" y="197160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will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4ED0BA-058A-57CD-F32E-4124D3C6395B}"/>
              </a:ext>
            </a:extLst>
          </p:cNvPr>
          <p:cNvSpPr txBox="1"/>
          <p:nvPr/>
        </p:nvSpPr>
        <p:spPr>
          <a:xfrm>
            <a:off x="5594640" y="19679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not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C1AD6E-520B-4BB7-4AE1-C1CEE0C0D794}"/>
              </a:ext>
            </a:extLst>
          </p:cNvPr>
          <p:cNvSpPr txBox="1"/>
          <p:nvPr/>
        </p:nvSpPr>
        <p:spPr>
          <a:xfrm>
            <a:off x="6195643" y="2544565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8765E5-6BCE-72B3-84EB-1BEA736A5A75}"/>
              </a:ext>
            </a:extLst>
          </p:cNvPr>
          <p:cNvSpPr txBox="1"/>
          <p:nvPr/>
        </p:nvSpPr>
        <p:spPr>
          <a:xfrm>
            <a:off x="4426750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06022A-95CE-8A3B-F845-EE9C4B20100F}"/>
              </a:ext>
            </a:extLst>
          </p:cNvPr>
          <p:cNvSpPr txBox="1"/>
          <p:nvPr/>
        </p:nvSpPr>
        <p:spPr>
          <a:xfrm>
            <a:off x="4962319" y="22388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8424D2-1A03-2507-B01D-D39A8EB3B959}"/>
              </a:ext>
            </a:extLst>
          </p:cNvPr>
          <p:cNvSpPr txBox="1"/>
          <p:nvPr/>
        </p:nvSpPr>
        <p:spPr>
          <a:xfrm>
            <a:off x="5574988" y="22351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F2F676-0E7A-F208-657C-C876C1812421}"/>
              </a:ext>
            </a:extLst>
          </p:cNvPr>
          <p:cNvSpPr txBox="1"/>
          <p:nvPr/>
        </p:nvSpPr>
        <p:spPr>
          <a:xfrm>
            <a:off x="6175991" y="2811822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6E3CE4-EE8D-9B5D-7C9F-EB2107D60749}"/>
              </a:ext>
            </a:extLst>
          </p:cNvPr>
          <p:cNvSpPr txBox="1"/>
          <p:nvPr/>
        </p:nvSpPr>
        <p:spPr>
          <a:xfrm>
            <a:off x="3824942" y="26739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F81FEF-9B21-D354-EB28-048F558BF5CE}"/>
              </a:ext>
            </a:extLst>
          </p:cNvPr>
          <p:cNvSpPr txBox="1"/>
          <p:nvPr/>
        </p:nvSpPr>
        <p:spPr>
          <a:xfrm>
            <a:off x="3827517" y="316256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E792FC-6C26-A9BB-A247-18A07F6DD64C}"/>
              </a:ext>
            </a:extLst>
          </p:cNvPr>
          <p:cNvSpPr txBox="1"/>
          <p:nvPr/>
        </p:nvSpPr>
        <p:spPr>
          <a:xfrm>
            <a:off x="3824942" y="365121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4B9DFDB-9907-4C85-BFF7-7AAF9C7AD6C7}"/>
              </a:ext>
            </a:extLst>
          </p:cNvPr>
          <p:cNvSpPr txBox="1"/>
          <p:nvPr/>
        </p:nvSpPr>
        <p:spPr>
          <a:xfrm>
            <a:off x="3837545" y="4197868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3D31B435-684D-E22E-7281-C28D754F7899}"/>
              </a:ext>
            </a:extLst>
          </p:cNvPr>
          <p:cNvGraphicFramePr>
            <a:graphicFrameLocks noGrp="1"/>
          </p:cNvGraphicFramePr>
          <p:nvPr/>
        </p:nvGraphicFramePr>
        <p:xfrm>
          <a:off x="4635238" y="2572434"/>
          <a:ext cx="2279584" cy="209209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896">
                  <a:extLst>
                    <a:ext uri="{9D8B030D-6E8A-4147-A177-3AD203B41FA5}">
                      <a16:colId xmlns:a16="http://schemas.microsoft.com/office/drawing/2014/main" val="1273824826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897201989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1501608424"/>
                    </a:ext>
                  </a:extLst>
                </a:gridCol>
                <a:gridCol w="569896">
                  <a:extLst>
                    <a:ext uri="{9D8B030D-6E8A-4147-A177-3AD203B41FA5}">
                      <a16:colId xmlns:a16="http://schemas.microsoft.com/office/drawing/2014/main" val="3291805047"/>
                    </a:ext>
                  </a:extLst>
                </a:gridCol>
              </a:tblGrid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3045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530163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60311"/>
                  </a:ext>
                </a:extLst>
              </a:tr>
              <a:tr h="5230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917886"/>
                  </a:ext>
                </a:extLst>
              </a:tr>
            </a:tbl>
          </a:graphicData>
        </a:graphic>
      </p:graphicFrame>
      <p:grpSp>
        <p:nvGrpSpPr>
          <p:cNvPr id="77" name="Group 76">
            <a:extLst>
              <a:ext uri="{FF2B5EF4-FFF2-40B4-BE49-F238E27FC236}">
                <a16:creationId xmlns:a16="http://schemas.microsoft.com/office/drawing/2014/main" id="{015B2247-EBA9-6F96-2B06-12C1F601DA27}"/>
              </a:ext>
            </a:extLst>
          </p:cNvPr>
          <p:cNvGrpSpPr/>
          <p:nvPr/>
        </p:nvGrpSpPr>
        <p:grpSpPr>
          <a:xfrm>
            <a:off x="7665339" y="0"/>
            <a:ext cx="4526661" cy="4223027"/>
            <a:chOff x="6880131" y="0"/>
            <a:chExt cx="5311869" cy="530526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6E9ED15-B9EB-3294-A173-869D314ED5B6}"/>
                </a:ext>
              </a:extLst>
            </p:cNvPr>
            <p:cNvSpPr/>
            <p:nvPr/>
          </p:nvSpPr>
          <p:spPr>
            <a:xfrm>
              <a:off x="6880131" y="4511025"/>
              <a:ext cx="40748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81D2E46-75D5-F13F-6C25-95B5A8C13B01}"/>
                </a:ext>
              </a:extLst>
            </p:cNvPr>
            <p:cNvSpPr/>
            <p:nvPr/>
          </p:nvSpPr>
          <p:spPr>
            <a:xfrm>
              <a:off x="8111757" y="4511025"/>
              <a:ext cx="429925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710742F-3E82-0540-7735-95EB003F08CE}"/>
                </a:ext>
              </a:extLst>
            </p:cNvPr>
            <p:cNvSpPr/>
            <p:nvPr/>
          </p:nvSpPr>
          <p:spPr>
            <a:xfrm>
              <a:off x="9374707" y="4516594"/>
              <a:ext cx="43473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F537373-1188-1307-52D2-B30AD13B096F}"/>
                </a:ext>
              </a:extLst>
            </p:cNvPr>
            <p:cNvSpPr/>
            <p:nvPr/>
          </p:nvSpPr>
          <p:spPr>
            <a:xfrm>
              <a:off x="10606333" y="4516594"/>
              <a:ext cx="44435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307ED0D-2A4B-3534-BC51-42FE09D52140}"/>
                </a:ext>
              </a:extLst>
            </p:cNvPr>
            <p:cNvSpPr/>
            <p:nvPr/>
          </p:nvSpPr>
          <p:spPr>
            <a:xfrm>
              <a:off x="7313213" y="2121588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F763CE3-B7ED-085F-C697-7DBD5BCABD16}"/>
                </a:ext>
              </a:extLst>
            </p:cNvPr>
            <p:cNvSpPr/>
            <p:nvPr/>
          </p:nvSpPr>
          <p:spPr>
            <a:xfrm>
              <a:off x="8521188" y="2110604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E5413AE-7BD0-4EEF-296B-C65441ED3BF3}"/>
                </a:ext>
              </a:extLst>
            </p:cNvPr>
            <p:cNvSpPr/>
            <p:nvPr/>
          </p:nvSpPr>
          <p:spPr>
            <a:xfrm>
              <a:off x="9749836" y="2110916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ACA4428-A948-588C-0D3E-BB25C0B4E712}"/>
                </a:ext>
              </a:extLst>
            </p:cNvPr>
            <p:cNvSpPr/>
            <p:nvPr/>
          </p:nvSpPr>
          <p:spPr>
            <a:xfrm>
              <a:off x="10985588" y="2099933"/>
              <a:ext cx="231515" cy="242673"/>
            </a:xfrm>
            <a:prstGeom prst="rect">
              <a:avLst/>
            </a:prstGeom>
            <a:solidFill>
              <a:srgbClr val="FEB80A">
                <a:lumMod val="40000"/>
                <a:lumOff val="6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619D608-BD9F-119D-7CD5-2D43D1306163}"/>
                </a:ext>
              </a:extLst>
            </p:cNvPr>
            <p:cNvSpPr/>
            <p:nvPr/>
          </p:nvSpPr>
          <p:spPr>
            <a:xfrm>
              <a:off x="7299325" y="3940768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9E9BB5F-CCD7-BDCC-24E6-494427CDBA51}"/>
                </a:ext>
              </a:extLst>
            </p:cNvPr>
            <p:cNvSpPr/>
            <p:nvPr/>
          </p:nvSpPr>
          <p:spPr>
            <a:xfrm>
              <a:off x="8535078" y="3929784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EF4DA68-8C64-E668-3E9B-B7EF33C5B4D5}"/>
                </a:ext>
              </a:extLst>
            </p:cNvPr>
            <p:cNvSpPr/>
            <p:nvPr/>
          </p:nvSpPr>
          <p:spPr>
            <a:xfrm>
              <a:off x="9763725" y="3930096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4664360-589D-3E18-1A50-B4A136F7601A}"/>
                </a:ext>
              </a:extLst>
            </p:cNvPr>
            <p:cNvSpPr/>
            <p:nvPr/>
          </p:nvSpPr>
          <p:spPr>
            <a:xfrm>
              <a:off x="10999477" y="3919112"/>
              <a:ext cx="231515" cy="242673"/>
            </a:xfrm>
            <a:prstGeom prst="rect">
              <a:avLst/>
            </a:prstGeom>
            <a:solidFill>
              <a:srgbClr val="84AA33">
                <a:lumMod val="60000"/>
                <a:lumOff val="40000"/>
              </a:srgbClr>
            </a:solidFill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40F0389-4B8C-ECD9-5D17-7762B9497082}"/>
                </a:ext>
              </a:extLst>
            </p:cNvPr>
            <p:cNvGrpSpPr/>
            <p:nvPr/>
          </p:nvGrpSpPr>
          <p:grpSpPr>
            <a:xfrm>
              <a:off x="7404717" y="2389136"/>
              <a:ext cx="3726202" cy="485487"/>
              <a:chOff x="3944346" y="3743090"/>
              <a:chExt cx="2555465" cy="416247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40AFB6E3-BA4A-D1BC-D504-7C5AD1C98A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4346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4CCEC0EB-9482-8D88-A794-15BF74DD2A7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89007" y="3743090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4BF8083F-F857-B57F-3A69-21AC09ECE0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55150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D1B4B585-730D-B916-C709-F1CDB2AE9D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99811" y="3746589"/>
                <a:ext cx="0" cy="412748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BCCA344-F870-ED3F-AD4C-DBAE11308BAC}"/>
                </a:ext>
              </a:extLst>
            </p:cNvPr>
            <p:cNvGrpSpPr/>
            <p:nvPr/>
          </p:nvGrpSpPr>
          <p:grpSpPr>
            <a:xfrm>
              <a:off x="7090994" y="5062595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15F19930-17C6-47EB-2CF1-52FF8209307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4A5D03D-5202-5132-6507-42E4AFB7D42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9BD58815-8E73-7CEF-B472-852DE21B2EB7}"/>
                </a:ext>
              </a:extLst>
            </p:cNvPr>
            <p:cNvGrpSpPr/>
            <p:nvPr/>
          </p:nvGrpSpPr>
          <p:grpSpPr>
            <a:xfrm>
              <a:off x="8326747" y="5051611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98C22AAE-CBE9-5F17-33A2-D7923DED93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A485FAA3-FBB5-765B-4F2C-CE8A6681996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04CF19F-C920-211D-616D-C478F5A8A32C}"/>
                </a:ext>
              </a:extLst>
            </p:cNvPr>
            <p:cNvGrpSpPr/>
            <p:nvPr/>
          </p:nvGrpSpPr>
          <p:grpSpPr>
            <a:xfrm>
              <a:off x="9555394" y="5051923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5DD5E7B-304C-048C-ED87-8364EBA62A2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ADEA48E5-CA23-6D9C-8AE1-E220A49B315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C5A79501-F103-F44D-BED7-8484F51BED75}"/>
                </a:ext>
              </a:extLst>
            </p:cNvPr>
            <p:cNvGrpSpPr/>
            <p:nvPr/>
          </p:nvGrpSpPr>
          <p:grpSpPr>
            <a:xfrm>
              <a:off x="10791146" y="5040939"/>
              <a:ext cx="463028" cy="242673"/>
              <a:chOff x="3280626" y="2900431"/>
              <a:chExt cx="718090" cy="344793"/>
            </a:xfrm>
            <a:solidFill>
              <a:srgbClr val="964305">
                <a:lumMod val="40000"/>
                <a:lumOff val="60000"/>
              </a:srgbClr>
            </a:solidFill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66A2FA6B-E69F-AD04-1D8E-D9BDF2FBDA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3ED406A-E464-7F88-37CF-6F565087603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09C37F6-CFB6-68C4-9CA1-83F0A06C073E}"/>
                </a:ext>
              </a:extLst>
            </p:cNvPr>
            <p:cNvGrpSpPr/>
            <p:nvPr/>
          </p:nvGrpSpPr>
          <p:grpSpPr>
            <a:xfrm>
              <a:off x="11342101" y="462671"/>
              <a:ext cx="463028" cy="242673"/>
              <a:chOff x="3639671" y="2900431"/>
              <a:chExt cx="718090" cy="344793"/>
            </a:xfrm>
            <a:solidFill>
              <a:srgbClr val="475A8D">
                <a:lumMod val="40000"/>
                <a:lumOff val="60000"/>
              </a:srgb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220E2C9-CA4B-72D7-6064-753A4F73276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57600BE-5577-7236-0C33-5161382FE9F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B2CB72D-2374-1D72-5F63-66E36C4183F1}"/>
                </a:ext>
              </a:extLst>
            </p:cNvPr>
            <p:cNvCxnSpPr>
              <a:cxnSpLocks/>
              <a:stCxn id="68" idx="0"/>
              <a:endCxn id="106" idx="2"/>
            </p:cNvCxnSpPr>
            <p:nvPr/>
          </p:nvCxnSpPr>
          <p:spPr>
            <a:xfrm flipV="1">
              <a:off x="7428971" y="705344"/>
              <a:ext cx="4028891" cy="1416243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CEE59B00-AD33-A335-13BE-DDBB53C0EB82}"/>
                </a:ext>
              </a:extLst>
            </p:cNvPr>
            <p:cNvCxnSpPr>
              <a:cxnSpLocks/>
              <a:stCxn id="69" idx="0"/>
              <a:endCxn id="106" idx="2"/>
            </p:cNvCxnSpPr>
            <p:nvPr/>
          </p:nvCxnSpPr>
          <p:spPr>
            <a:xfrm flipV="1">
              <a:off x="8636947" y="705344"/>
              <a:ext cx="2820916" cy="140526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11FB1C4C-AD4B-3EBD-5261-7E9CBA0EB6B1}"/>
                </a:ext>
              </a:extLst>
            </p:cNvPr>
            <p:cNvCxnSpPr>
              <a:cxnSpLocks/>
              <a:stCxn id="70" idx="0"/>
              <a:endCxn id="106" idx="2"/>
            </p:cNvCxnSpPr>
            <p:nvPr/>
          </p:nvCxnSpPr>
          <p:spPr>
            <a:xfrm flipV="1">
              <a:off x="9865594" y="705344"/>
              <a:ext cx="1592268" cy="14055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0E8DC073-61DA-6DE7-140C-DFC20EA301D8}"/>
                </a:ext>
              </a:extLst>
            </p:cNvPr>
            <p:cNvCxnSpPr>
              <a:cxnSpLocks/>
              <a:stCxn id="71" idx="0"/>
              <a:endCxn id="106" idx="2"/>
            </p:cNvCxnSpPr>
            <p:nvPr/>
          </p:nvCxnSpPr>
          <p:spPr>
            <a:xfrm flipV="1">
              <a:off x="11101346" y="705344"/>
              <a:ext cx="356516" cy="139458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5F2EEF1-28F7-F82B-7FB8-88CE1DD48296}"/>
                </a:ext>
              </a:extLst>
            </p:cNvPr>
            <p:cNvCxnSpPr>
              <a:cxnSpLocks/>
              <a:stCxn id="90" idx="0"/>
              <a:endCxn id="106" idx="2"/>
            </p:cNvCxnSpPr>
            <p:nvPr/>
          </p:nvCxnSpPr>
          <p:spPr>
            <a:xfrm flipV="1">
              <a:off x="7438270" y="705344"/>
              <a:ext cx="4019592" cy="435725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BF998D20-C250-80E2-0EA9-A70C40C14F0B}"/>
                </a:ext>
              </a:extLst>
            </p:cNvPr>
            <p:cNvCxnSpPr>
              <a:cxnSpLocks/>
              <a:stCxn id="94" idx="0"/>
              <a:endCxn id="106" idx="2"/>
            </p:cNvCxnSpPr>
            <p:nvPr/>
          </p:nvCxnSpPr>
          <p:spPr>
            <a:xfrm flipV="1">
              <a:off x="8674022" y="705344"/>
              <a:ext cx="2783840" cy="434626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8677884D-A13F-9807-0C10-47C8E2E286E1}"/>
                </a:ext>
              </a:extLst>
            </p:cNvPr>
            <p:cNvCxnSpPr>
              <a:cxnSpLocks/>
              <a:stCxn id="98" idx="0"/>
              <a:endCxn id="106" idx="2"/>
            </p:cNvCxnSpPr>
            <p:nvPr/>
          </p:nvCxnSpPr>
          <p:spPr>
            <a:xfrm flipV="1">
              <a:off x="9902670" y="705344"/>
              <a:ext cx="1555193" cy="4346579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8E1DEC74-5306-809A-E940-83EDD4A6E31E}"/>
                </a:ext>
              </a:extLst>
            </p:cNvPr>
            <p:cNvCxnSpPr>
              <a:cxnSpLocks/>
              <a:stCxn id="102" idx="0"/>
              <a:endCxn id="106" idx="2"/>
            </p:cNvCxnSpPr>
            <p:nvPr/>
          </p:nvCxnSpPr>
          <p:spPr>
            <a:xfrm flipV="1">
              <a:off x="11138422" y="705344"/>
              <a:ext cx="319440" cy="433559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AF715BA6-A4A3-E255-551A-E4C91F28B9DB}"/>
                </a:ext>
              </a:extLst>
            </p:cNvPr>
            <p:cNvSpPr/>
            <p:nvPr/>
          </p:nvSpPr>
          <p:spPr>
            <a:xfrm>
              <a:off x="7088461" y="3389198"/>
              <a:ext cx="545342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4E8C46B9-45AA-68CA-E81F-8CECEEB8CD6A}"/>
                </a:ext>
              </a:extLst>
            </p:cNvPr>
            <p:cNvSpPr/>
            <p:nvPr/>
          </p:nvSpPr>
          <p:spPr>
            <a:xfrm>
              <a:off x="8320087" y="3389198"/>
              <a:ext cx="567784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86C749C-ABBE-C384-3013-DD76CF340D10}"/>
                </a:ext>
              </a:extLst>
            </p:cNvPr>
            <p:cNvSpPr/>
            <p:nvPr/>
          </p:nvSpPr>
          <p:spPr>
            <a:xfrm>
              <a:off x="9583037" y="3394767"/>
              <a:ext cx="572593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0DFE5893-5AF8-71C5-3ADB-019E31D86D70}"/>
                </a:ext>
              </a:extLst>
            </p:cNvPr>
            <p:cNvSpPr/>
            <p:nvPr/>
          </p:nvSpPr>
          <p:spPr>
            <a:xfrm>
              <a:off x="10814663" y="3394767"/>
              <a:ext cx="582211" cy="461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s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4,4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0766C1-7E43-EBFB-554B-565CE1B95F7A}"/>
                </a:ext>
              </a:extLst>
            </p:cNvPr>
            <p:cNvSpPr txBox="1"/>
            <p:nvPr/>
          </p:nvSpPr>
          <p:spPr>
            <a:xfrm>
              <a:off x="10906903" y="0"/>
              <a:ext cx="12850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context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02D670D-8569-3546-0FE9-5F2D72DCD502}"/>
                </a:ext>
              </a:extLst>
            </p:cNvPr>
            <p:cNvSpPr/>
            <p:nvPr/>
          </p:nvSpPr>
          <p:spPr>
            <a:xfrm>
              <a:off x="7074573" y="1570018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1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480391F-A445-BCF2-EC5E-0A35F7396E77}"/>
                </a:ext>
              </a:extLst>
            </p:cNvPr>
            <p:cNvSpPr/>
            <p:nvPr/>
          </p:nvSpPr>
          <p:spPr>
            <a:xfrm>
              <a:off x="8306199" y="1570018"/>
              <a:ext cx="4299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2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ED3A0A1-8E99-41A1-F0AF-3B69A9C53B2C}"/>
                </a:ext>
              </a:extLst>
            </p:cNvPr>
            <p:cNvSpPr/>
            <p:nvPr/>
          </p:nvSpPr>
          <p:spPr>
            <a:xfrm>
              <a:off x="9569148" y="1575587"/>
              <a:ext cx="43473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3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081A19-30FD-60A4-0037-E00B3E961BF0}"/>
                </a:ext>
              </a:extLst>
            </p:cNvPr>
            <p:cNvSpPr/>
            <p:nvPr/>
          </p:nvSpPr>
          <p:spPr>
            <a:xfrm>
              <a:off x="10800774" y="1575587"/>
              <a:ext cx="4443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a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4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9DC8F16-F122-C72A-4F79-73F195A3CD31}"/>
                </a:ext>
              </a:extLst>
            </p:cNvPr>
            <p:cNvGrpSpPr/>
            <p:nvPr/>
          </p:nvGrpSpPr>
          <p:grpSpPr>
            <a:xfrm>
              <a:off x="7233643" y="2389136"/>
              <a:ext cx="4030678" cy="1794305"/>
              <a:chOff x="3817497" y="3247791"/>
              <a:chExt cx="2764278" cy="1127371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5432603-9DF7-DCC0-0151-E96C8B27B1D0}"/>
                  </a:ext>
                </a:extLst>
              </p:cNvPr>
              <p:cNvSpPr/>
              <p:nvPr/>
            </p:nvSpPr>
            <p:spPr>
              <a:xfrm>
                <a:off x="3862542" y="4222689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EE28015-4529-54CD-FEFB-2728EF59FB44}"/>
                  </a:ext>
                </a:extLst>
              </p:cNvPr>
              <p:cNvSpPr/>
              <p:nvPr/>
            </p:nvSpPr>
            <p:spPr>
              <a:xfrm>
                <a:off x="4710033" y="4215788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A290FB-A2DD-B1EE-524F-7A9721571FAE}"/>
                  </a:ext>
                </a:extLst>
              </p:cNvPr>
              <p:cNvSpPr/>
              <p:nvPr/>
            </p:nvSpPr>
            <p:spPr>
              <a:xfrm>
                <a:off x="5552651" y="4215984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CE93605-975F-8D67-9181-3B72D05C0AF5}"/>
                  </a:ext>
                </a:extLst>
              </p:cNvPr>
              <p:cNvSpPr/>
              <p:nvPr/>
            </p:nvSpPr>
            <p:spPr>
              <a:xfrm>
                <a:off x="6400142" y="4209083"/>
                <a:ext cx="158775" cy="152473"/>
              </a:xfrm>
              <a:prstGeom prst="rect">
                <a:avLst/>
              </a:prstGeom>
              <a:solidFill>
                <a:srgbClr val="84AA33">
                  <a:lumMod val="60000"/>
                  <a:lumOff val="4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" name="Rounded Rectangle 57">
                <a:extLst>
                  <a:ext uri="{FF2B5EF4-FFF2-40B4-BE49-F238E27FC236}">
                    <a16:creationId xmlns:a16="http://schemas.microsoft.com/office/drawing/2014/main" id="{CEDDC996-1ABF-CA91-231C-F61BEBF9DD08}"/>
                  </a:ext>
                </a:extLst>
              </p:cNvPr>
              <p:cNvSpPr/>
              <p:nvPr/>
            </p:nvSpPr>
            <p:spPr>
              <a:xfrm>
                <a:off x="3817497" y="3581399"/>
                <a:ext cx="2764278" cy="277069"/>
              </a:xfrm>
              <a:prstGeom prst="roundRect">
                <a:avLst/>
              </a:prstGeom>
              <a:solidFill>
                <a:sysClr val="window" lastClr="FFFFFF">
                  <a:lumMod val="85000"/>
                </a:sysClr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Times New Roman"/>
                  </a:rPr>
                  <a:t>softmax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Times New Roman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C0B1CA7-5DCE-844A-AE73-59A51E8C607D}"/>
                  </a:ext>
                </a:extLst>
              </p:cNvPr>
              <p:cNvGrpSpPr/>
              <p:nvPr/>
            </p:nvGrpSpPr>
            <p:grpSpPr>
              <a:xfrm>
                <a:off x="3944346" y="387644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E1C897DE-73B7-1295-5683-F7113653AF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059EEF05-5E6B-9216-F366-6F8C35DF06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877D7530-19BA-3BE4-7351-38955F454FB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4" name="Straight Arrow Connector 43">
                  <a:extLst>
                    <a:ext uri="{FF2B5EF4-FFF2-40B4-BE49-F238E27FC236}">
                      <a16:creationId xmlns:a16="http://schemas.microsoft.com/office/drawing/2014/main" id="{CD53A5CC-253F-9D1C-15AC-2EE83FFEAD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7B62C9BA-10C4-D21D-2F79-A50C869BF8E7}"/>
                  </a:ext>
                </a:extLst>
              </p:cNvPr>
              <p:cNvGrpSpPr/>
              <p:nvPr/>
            </p:nvGrpSpPr>
            <p:grpSpPr>
              <a:xfrm>
                <a:off x="3934821" y="3247791"/>
                <a:ext cx="2555465" cy="305034"/>
                <a:chOff x="3944346" y="3743090"/>
                <a:chExt cx="2555465" cy="416247"/>
              </a:xfrm>
            </p:grpSpPr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659F1FA-FA93-67AA-09D6-BE16CBA22F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4346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6B6BE32C-2621-3CFE-FF32-6955CA5B83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789007" y="3743090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71278BF8-140B-5B90-B669-5ADDDD85D4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655150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75707637-2269-1F53-7762-06C215D5F9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99811" y="3746589"/>
                  <a:ext cx="0" cy="412748"/>
                </a:xfrm>
                <a:prstGeom prst="straightConnector1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/>
              </p:spPr>
            </p:cxnSp>
          </p:grpSp>
        </p:grp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8E000389-ACB5-291E-0F35-D0F7D9472A09}"/>
              </a:ext>
            </a:extLst>
          </p:cNvPr>
          <p:cNvSpPr/>
          <p:nvPr/>
        </p:nvSpPr>
        <p:spPr>
          <a:xfrm>
            <a:off x="4157924" y="5591420"/>
            <a:ext cx="415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93D5EA-6C65-D6E4-67CB-5F27DADE9693}"/>
              </a:ext>
            </a:extLst>
          </p:cNvPr>
          <p:cNvSpPr/>
          <p:nvPr/>
        </p:nvSpPr>
        <p:spPr>
          <a:xfrm>
            <a:off x="5389550" y="5591420"/>
            <a:ext cx="4379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E707B04-1B3B-5BB5-2672-D08D35492FC7}"/>
              </a:ext>
            </a:extLst>
          </p:cNvPr>
          <p:cNvSpPr/>
          <p:nvPr/>
        </p:nvSpPr>
        <p:spPr>
          <a:xfrm>
            <a:off x="6652500" y="5596989"/>
            <a:ext cx="442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EB61928-7ECD-C0EB-306B-AEC169A7F7C3}"/>
              </a:ext>
            </a:extLst>
          </p:cNvPr>
          <p:cNvSpPr/>
          <p:nvPr/>
        </p:nvSpPr>
        <p:spPr>
          <a:xfrm>
            <a:off x="7884126" y="5596989"/>
            <a:ext cx="4523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0636EFB-11D9-5162-AFDC-DCE666D4880C}"/>
              </a:ext>
            </a:extLst>
          </p:cNvPr>
          <p:cNvGrpSpPr/>
          <p:nvPr/>
        </p:nvGrpSpPr>
        <p:grpSpPr>
          <a:xfrm>
            <a:off x="4184760" y="6142990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262329-6486-4763-B544-9904A7C3446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6E77E1E-81FA-34A6-51BD-59C9C6A1233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7A883C2-B5C4-E0C8-088D-545A1F125DE7}"/>
              </a:ext>
            </a:extLst>
          </p:cNvPr>
          <p:cNvGrpSpPr/>
          <p:nvPr/>
        </p:nvGrpSpPr>
        <p:grpSpPr>
          <a:xfrm>
            <a:off x="5420513" y="6132006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C9F5897-178A-E5CF-58D1-B6A39C57F60F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4D2E244-D02A-2B4A-AA36-BC090D73181C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597FBB6-1530-98FC-2684-B9D49DBA2704}"/>
              </a:ext>
            </a:extLst>
          </p:cNvPr>
          <p:cNvGrpSpPr/>
          <p:nvPr/>
        </p:nvGrpSpPr>
        <p:grpSpPr>
          <a:xfrm>
            <a:off x="6649160" y="6132318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1A48342-7545-E8C6-DCE7-D4BF2F8F7E7E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93D6C87-56A4-81E7-16D4-F8F5B592112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D30898-52D3-778C-469E-744ED0FF0868}"/>
              </a:ext>
            </a:extLst>
          </p:cNvPr>
          <p:cNvGrpSpPr/>
          <p:nvPr/>
        </p:nvGrpSpPr>
        <p:grpSpPr>
          <a:xfrm>
            <a:off x="7884912" y="6121334"/>
            <a:ext cx="463028" cy="242673"/>
            <a:chOff x="3280626" y="2900431"/>
            <a:chExt cx="718090" cy="34479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F40A136-653C-5BDD-D26C-677D5A67AAE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C6BBF2D-C210-D0A4-2B73-2C5BE51D69B9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BF39CC-0FEE-1AF4-4E5E-70A25B9FF8F2}"/>
                  </a:ext>
                </a:extLst>
              </p:cNvPr>
              <p:cNvSpPr txBox="1"/>
              <p:nvPr/>
            </p:nvSpPr>
            <p:spPr>
              <a:xfrm>
                <a:off x="552098" y="4839606"/>
                <a:ext cx="2989727" cy="688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9BF39CC-0FEE-1AF4-4E5E-70A25B9FF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4839606"/>
                <a:ext cx="2989727" cy="6887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D82218-0293-303E-6198-3EBF1BA1D7F0}"/>
                  </a:ext>
                </a:extLst>
              </p:cNvPr>
              <p:cNvSpPr txBox="1"/>
              <p:nvPr/>
            </p:nvSpPr>
            <p:spPr>
              <a:xfrm>
                <a:off x="9026049" y="4894052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D82218-0293-303E-6198-3EBF1BA1D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6049" y="4894052"/>
                <a:ext cx="241859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0AA63139-88A4-26E1-06B1-D02C273219C6}"/>
              </a:ext>
            </a:extLst>
          </p:cNvPr>
          <p:cNvSpPr txBox="1"/>
          <p:nvPr/>
        </p:nvSpPr>
        <p:spPr>
          <a:xfrm>
            <a:off x="6097646" y="1975834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eat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354A34F-EF49-23D7-EA1B-63D3D1085824}"/>
              </a:ext>
            </a:extLst>
          </p:cNvPr>
          <p:cNvSpPr txBox="1"/>
          <p:nvPr/>
        </p:nvSpPr>
        <p:spPr>
          <a:xfrm>
            <a:off x="6077994" y="2243091"/>
            <a:ext cx="999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3E341B3-0AB8-BA99-8EC8-7D8E0AB86AE3}"/>
                  </a:ext>
                </a:extLst>
              </p:cNvPr>
              <p:cNvSpPr txBox="1"/>
              <p:nvPr/>
            </p:nvSpPr>
            <p:spPr>
              <a:xfrm>
                <a:off x="6400715" y="4891577"/>
                <a:ext cx="24185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3E341B3-0AB8-BA99-8EC8-7D8E0AB86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15" y="4891577"/>
                <a:ext cx="2418596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7829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80C07-CA6C-CB0F-4B13-8A325E08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389520C-E0C5-BF70-4A99-5E486ECC76EC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88173D3-AEBC-39CA-B9EC-080EB08A4BCD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C1A2680-822D-8029-8663-4B375F38A0DD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9C1A2680-822D-8029-8663-4B375F38A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C37C4A-250D-D470-3DC1-24C5CA9AE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E35612A-7195-BB7C-FF96-02E94A5DCD0C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E35612A-7195-BB7C-FF96-02E94A5DC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C06814-9682-C305-F9E9-CBF35E7B75AF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C06814-9682-C305-F9E9-CBF35E7B7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2DB15B-E87F-43AA-0FAD-EB0162909764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2DB15B-E87F-43AA-0FAD-EB0162909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EFDE70-4079-9DC8-B477-2330295513CA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EFDE70-4079-9DC8-B477-233029551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17D623-C57B-1ECB-D612-9BCC5AE898F1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17D623-C57B-1ECB-D612-9BCC5AE89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31AA41B-95BA-E4C2-74BD-6A9EB0A0D959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D4D39C7-8A67-C747-7354-CB60FB6027A5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20842CE-C3C5-2B37-F857-CDEEC22CE83E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311BD19-2010-DCDC-E227-54B16D005DBA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88C8E30-69CA-19F1-585D-C3CF32263353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F13A3B-3EC6-2056-C8AF-FA419926E3B8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3F13A3B-3EC6-2056-C8AF-FA419926E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82365C8-040C-EE76-DFD8-79354D1E42B4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8CAC6DFC-9B74-DEBB-0633-E0754C02F706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165526A6-F440-F570-A050-2D45BBBF398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EE25454A-88CC-1764-FEE7-61013A49D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556262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F3E0602-EB48-82A6-9E0F-EEA3D803C68A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50694BB-D256-C188-31A3-700590F3E4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5D7FF1D4-3EC8-060A-8350-47B7877357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E7F9D7C-B7EA-E52F-F2B0-5CDF40A665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4161984-0706-28F0-48CF-CECFC55F8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2B51EB6D-9AA6-7896-653A-41D4E8921A40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93EB50D-25FA-DB43-B053-9C6DFD8388CE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993EB50D-25FA-DB43-B053-9C6DFD838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8C122F1-4318-0A04-9481-F38A590170FE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0A7BF34-3498-A146-33BD-6CDBD8DD4D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33859409-DC4C-8491-0C47-50E6D31704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F7B8681B-7A7B-6BCC-200D-95E95A5183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77D3F74-D45F-2C09-D003-0AC0A2F201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35CABE1-0A6D-3A26-78FE-1CD8F5664D34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35CABE1-0A6D-3A26-78FE-1CD8F5664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345A1E0-BBDD-EBD7-0625-A959D2F11635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1345A1E0-BBDD-EBD7-0625-A959D2F11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C129B6A-6064-9505-D554-59073450836C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C129B6A-6064-9505-D554-5907345083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4742C162-0118-1DB2-0898-8C398A21EA39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4742C162-0118-1DB2-0898-8C398A21E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8F9C171-1419-789D-072A-705657C7E507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8F9C171-1419-789D-072A-705657C7E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A2ED65C-6BBF-5191-C3D7-6E93D708E491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4A2ED65C-6BBF-5191-C3D7-6E93D708E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A08C7CD-7C0D-68EB-F8D5-578D9AFEBF9C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A08C7CD-7C0D-68EB-F8D5-578D9AFEB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77519390-AA1A-9B32-602F-CC70D1FDA9E2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F133A6ED-1B94-2B29-1674-2F93C4F07B18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E049E271-303E-39C7-C525-24AAFD9FA67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D0AAFACB-D990-BABA-2FB7-4FC417988CE2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DE178951-282A-48AC-A84D-9C786E74F15A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946B34F7-4B57-F95B-15C0-B3DB4B496B54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EAAEC2D-FB78-C49E-419B-6B4094F8C2AB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EAAEC2D-FB78-C49E-419B-6B4094F8C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FE638525-B783-4017-BF8D-ECC3F7297D9C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FE638525-B783-4017-BF8D-ECC3F7297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91F6D0BA-BE03-8905-32FE-37C9E15EB6CC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E3F80761-9C3C-6B50-E164-E89A431601C5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E3F80761-9C3C-6B50-E164-E89A431601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7ABED38-C583-B158-C5DE-95003FE2FED2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7ABED38-C583-B158-C5DE-95003FE2F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329DA35-31D4-A9EB-EB77-A823F86F1EAC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5329DA35-31D4-A9EB-EB77-A823F86F1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9FA54AD-92C7-46C5-8937-6F1F5CBFEE85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99FA54AD-92C7-46C5-8937-6F1F5CBFEE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B36B401F-562D-A3C4-605B-C44AEB6B99DD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B5F6EBD-B8F4-7EE4-9451-ED98BD5F31C2}"/>
              </a:ext>
            </a:extLst>
          </p:cNvPr>
          <p:cNvGrpSpPr/>
          <p:nvPr/>
        </p:nvGrpSpPr>
        <p:grpSpPr>
          <a:xfrm>
            <a:off x="6842473" y="3055666"/>
            <a:ext cx="949708" cy="468761"/>
            <a:chOff x="8628884" y="3284722"/>
            <a:chExt cx="949708" cy="1270240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466508A-9083-17EE-429C-11B03E309883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8639250" y="3284722"/>
              <a:ext cx="645393" cy="127024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1CA39B5-7126-4BC5-13FB-6C3B7A39F995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8639250" y="3284722"/>
              <a:ext cx="939342" cy="126189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D80C1016-5D3C-6F14-D2E0-1861418D3880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28884" y="3284738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695C939-2215-24EE-2E4E-29CD8B7290BF}"/>
              </a:ext>
            </a:extLst>
          </p:cNvPr>
          <p:cNvSpPr/>
          <p:nvPr/>
        </p:nvSpPr>
        <p:spPr>
          <a:xfrm>
            <a:off x="7035620" y="2399290"/>
            <a:ext cx="1283091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F2B4E4-3303-4207-1416-2F561543753B}"/>
              </a:ext>
            </a:extLst>
          </p:cNvPr>
          <p:cNvSpPr/>
          <p:nvPr/>
        </p:nvSpPr>
        <p:spPr>
          <a:xfrm>
            <a:off x="6693902" y="2437887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3E512C8-349B-EB73-1DD9-CE1EB47C28B6}"/>
              </a:ext>
            </a:extLst>
          </p:cNvPr>
          <p:cNvSpPr/>
          <p:nvPr/>
        </p:nvSpPr>
        <p:spPr>
          <a:xfrm>
            <a:off x="6596878" y="3856564"/>
            <a:ext cx="4606804" cy="95473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743239-5904-4E9D-C9EC-25F89C768CB7}"/>
              </a:ext>
            </a:extLst>
          </p:cNvPr>
          <p:cNvGrpSpPr/>
          <p:nvPr/>
        </p:nvGrpSpPr>
        <p:grpSpPr>
          <a:xfrm>
            <a:off x="6876829" y="3856676"/>
            <a:ext cx="915352" cy="1232009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840EC8F-3C1F-1FCE-B7EB-274639F6F2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D429D2F-46F3-08FC-DEA5-424FE4C01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569F7D9-58C2-A6CD-0FCB-0FD2CFE044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6D9A9769-9FB6-354B-4A8B-5A588E87DC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3D532A1-A806-1A47-A814-E12F73A26717}"/>
              </a:ext>
            </a:extLst>
          </p:cNvPr>
          <p:cNvSpPr/>
          <p:nvPr/>
        </p:nvSpPr>
        <p:spPr>
          <a:xfrm>
            <a:off x="6713764" y="3514201"/>
            <a:ext cx="123192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41CA497-1CAA-B871-EA77-8F833D7B81AE}"/>
              </a:ext>
            </a:extLst>
          </p:cNvPr>
          <p:cNvGrpSpPr/>
          <p:nvPr/>
        </p:nvGrpSpPr>
        <p:grpSpPr>
          <a:xfrm>
            <a:off x="9011482" y="3856563"/>
            <a:ext cx="915352" cy="1232235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9C9D2D26-C3AD-C14F-258D-BDBB8BC611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B78D95A-F164-91C0-10B7-D71E54B054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2C0453AF-98EE-2BC4-A3D5-A04EE96786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3D709AD-59DE-F32D-ED44-70BA847666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89B51B8-7303-75F9-E54F-B05C9ACE1310}"/>
              </a:ext>
            </a:extLst>
          </p:cNvPr>
          <p:cNvSpPr/>
          <p:nvPr/>
        </p:nvSpPr>
        <p:spPr>
          <a:xfrm>
            <a:off x="6712377" y="5080231"/>
            <a:ext cx="1228658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2CEA756-C96B-7AE1-2AEB-2EEED7BF39AF}"/>
              </a:ext>
            </a:extLst>
          </p:cNvPr>
          <p:cNvCxnSpPr>
            <a:cxnSpLocks/>
            <a:endCxn id="28" idx="2"/>
          </p:cNvCxnSpPr>
          <p:nvPr/>
        </p:nvCxnSpPr>
        <p:spPr>
          <a:xfrm flipH="1" flipV="1">
            <a:off x="6852839" y="3055666"/>
            <a:ext cx="320702" cy="472083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4113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64D86-CB00-5C70-AA07-DB905123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984D924-1D66-CA07-9275-02A653B59DE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4B8AFEF-F562-29D2-438C-739479459F0A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DF37A06-04DA-01B5-BF12-1C59A2CEAF7B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DF37A06-04DA-01B5-BF12-1C59A2CEA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25285DE-AD2E-50BB-AA45-697F74D41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D9D464-A4F1-ABC6-8E87-8D6F3F1305CF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3D9D464-A4F1-ABC6-8E87-8D6F3F130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B4F9059-9CFA-7799-14C7-0497B1A5B285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B4F9059-9CFA-7799-14C7-0497B1A5B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7226C-1902-EBB9-718A-A1FC89737E2B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7226C-1902-EBB9-718A-A1FC89737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9DC5CC-C812-045E-F40D-9DBE607975EC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9DC5CC-C812-045E-F40D-9DBE60797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ECB72C-9D0B-915C-AC97-5AA7A118D4B3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ECB72C-9D0B-915C-AC97-5AA7A118D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D084205-44F6-C447-6CBB-C42F7A7DA33A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5254729-59A0-062A-EFF3-B4F81066EAF7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B35BD9D-9BDD-914F-7993-DB89558B8EF7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655B1AE-BEDB-6ED7-9982-284D9A68398B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0F296CF-6994-51B9-A489-88D83BB1A06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A488377-9116-0D2F-1CE8-B72D0743E1A7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A488377-9116-0D2F-1CE8-B72D0743E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734A8FA4-0EAA-1303-572A-05B45EF63F69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93031453-09E1-2871-9202-48BB423267C6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4EBB593C-91FB-61A4-D3AE-30ED19905BC6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854DAA5E-39AF-AAC1-0043-E107BBD54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667359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90005F4-27F3-1F1F-0E66-D796F306AC65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7D865EC9-82E7-89E0-BF21-68F62A00A4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243E491-7E3E-63C9-2E2E-1CF0656694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104D18B-5288-7653-FA91-7D73DD48D36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120A781A-9168-53FF-DF1A-C977633BC1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65EC426A-2731-131E-5278-38084A9DB0BB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175CCBD-4382-F3E9-BD68-2EF0EA4EF5F6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175CCBD-4382-F3E9-BD68-2EF0EA4EF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65BC97F-1762-25E4-7914-05BBCED801D5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1377566-497E-26AB-6492-CD1F81025E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B85C082E-3B72-436F-4946-6D19006B6F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D1E050C-C371-0047-3907-D299EA106C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A554D5A0-A667-8865-61E5-26ED7B8C37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40A11A01-0651-4D7E-DCD7-FB82191760D2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40A11A01-0651-4D7E-DCD7-FB8219176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F019676-2308-FCD3-24EA-ECCB32C314AD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2F019676-2308-FCD3-24EA-ECCB32C31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8F6822-9944-7961-80FA-BD9ED7AD6569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28F6822-9944-7961-80FA-BD9ED7AD6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3E8119-159A-BE47-EE6D-B5A2B472B9F4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3E8119-159A-BE47-EE6D-B5A2B472B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496DB74-AE78-CD07-8119-5E9CAC5A8F51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496DB74-AE78-CD07-8119-5E9CAC5A8F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5F9D296B-3E2B-C896-0384-AD40B832110C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5F9D296B-3E2B-C896-0384-AD40B8321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0EC58C3-A805-B7C5-2896-F50E1DA85A12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00EC58C3-A805-B7C5-2896-F50E1DA85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158ABB2-DF19-05E0-A2AA-0F98118FC1AC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A2EA8EA9-2449-B0CF-12FB-DFB59C63B6F6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3B8887D2-DD64-BEDE-1BBE-D328042805DC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06A65FB3-B839-FE7C-A694-0F0F7B23C7F8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BAEEB93-B7AD-15C7-1C40-F0F76351B95D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195B2276-971C-91E0-FE6B-8EC4A0653B6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F2EB64-2795-2FEB-8CCE-F1E51FF09273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8F2EB64-2795-2FEB-8CCE-F1E51FF09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FCC09E6-9B8C-6A44-14DD-7E9D57653005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0FCC09E6-9B8C-6A44-14DD-7E9D57653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D31307AC-713F-2041-4D5F-79A28EE110F1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C9A9FFC-4D20-BDE3-36D4-ABD6E8AA3F94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C9A9FFC-4D20-BDE3-36D4-ABD6E8AA3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E8FC68DD-D19C-4DCE-1A0A-B29F0877B629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E8FC68DD-D19C-4DCE-1A0A-B29F0877B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E62CEFB7-4951-3F06-FDC1-21D53B4A967E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E62CEFB7-4951-3F06-FDC1-21D53B4A9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43EA246-549D-D903-E366-451CA2D43F64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43EA246-549D-D903-E366-451CA2D43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F01F04C9-8A67-ED37-40A1-839E664FCB35}"/>
              </a:ext>
            </a:extLst>
          </p:cNvPr>
          <p:cNvSpPr/>
          <p:nvPr/>
        </p:nvSpPr>
        <p:spPr>
          <a:xfrm>
            <a:off x="6596878" y="3479078"/>
            <a:ext cx="4606804" cy="3465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896D153-C934-BF2B-8F0A-BBA465604D96}"/>
              </a:ext>
            </a:extLst>
          </p:cNvPr>
          <p:cNvSpPr/>
          <p:nvPr/>
        </p:nvSpPr>
        <p:spPr>
          <a:xfrm>
            <a:off x="6645783" y="2416993"/>
            <a:ext cx="36109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51C407-3F97-4A90-4D52-E1F9B74C4CAC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5CF06E4-F599-5BF8-528C-C139448EB085}"/>
              </a:ext>
            </a:extLst>
          </p:cNvPr>
          <p:cNvGrpSpPr/>
          <p:nvPr/>
        </p:nvGrpSpPr>
        <p:grpSpPr>
          <a:xfrm>
            <a:off x="6822097" y="3055478"/>
            <a:ext cx="970084" cy="765321"/>
            <a:chOff x="8608508" y="3284410"/>
            <a:chExt cx="970084" cy="1270240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F23E25C-3021-DA58-ADEC-57A3265658B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8933199" y="3284410"/>
              <a:ext cx="645393" cy="127024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08EB9D3-BD2A-8D5E-AF2E-46421581A8F8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08508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D5F64D1-296A-A7C0-FBD6-5F26DCC6B349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22833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427AEEF8-CFB5-58F4-B813-C70B49B9168A}"/>
              </a:ext>
            </a:extLst>
          </p:cNvPr>
          <p:cNvSpPr/>
          <p:nvPr/>
        </p:nvSpPr>
        <p:spPr>
          <a:xfrm>
            <a:off x="7312542" y="2399290"/>
            <a:ext cx="1006169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5D09D4-4CF6-99C7-AA39-67D05E9C4868}"/>
              </a:ext>
            </a:extLst>
          </p:cNvPr>
          <p:cNvSpPr/>
          <p:nvPr/>
        </p:nvSpPr>
        <p:spPr>
          <a:xfrm>
            <a:off x="6987851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7C7256-B424-A3FF-B32A-DCC771911177}"/>
              </a:ext>
            </a:extLst>
          </p:cNvPr>
          <p:cNvSpPr/>
          <p:nvPr/>
        </p:nvSpPr>
        <p:spPr>
          <a:xfrm>
            <a:off x="6596878" y="4162060"/>
            <a:ext cx="4606804" cy="64923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C756B4D-393B-E744-8751-6FCAFBA1AD3F}"/>
              </a:ext>
            </a:extLst>
          </p:cNvPr>
          <p:cNvGrpSpPr/>
          <p:nvPr/>
        </p:nvGrpSpPr>
        <p:grpSpPr>
          <a:xfrm>
            <a:off x="6876829" y="4178488"/>
            <a:ext cx="915352" cy="910197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952CD5B-79F8-570E-AE51-A0526724CB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84DD08F-AF8B-7F8B-3A3A-C78641C10B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C686637-F61C-76C5-D047-083CD4D204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F1EE60A-0F02-B7BC-7DF4-CFA6C6209F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5EB5EB7-E806-1502-9F16-B594BDA77B5A}"/>
              </a:ext>
            </a:extLst>
          </p:cNvPr>
          <p:cNvSpPr/>
          <p:nvPr/>
        </p:nvSpPr>
        <p:spPr>
          <a:xfrm>
            <a:off x="6724869" y="3833540"/>
            <a:ext cx="123192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A0C9550-E510-CCA8-817D-E10DEBC871C8}"/>
              </a:ext>
            </a:extLst>
          </p:cNvPr>
          <p:cNvGrpSpPr/>
          <p:nvPr/>
        </p:nvGrpSpPr>
        <p:grpSpPr>
          <a:xfrm>
            <a:off x="9011482" y="4178434"/>
            <a:ext cx="915352" cy="910364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510C7A4-ED23-5946-406C-A6CBFB6412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6ED53B00-3CB1-7764-C351-19869BFFCB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83EEBC6A-C27A-7629-B864-9E008D5C5F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F96754E-F8C6-2A22-3AD8-3AC8918785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1A4178CA-E60F-1B63-001A-0D63548A3497}"/>
              </a:ext>
            </a:extLst>
          </p:cNvPr>
          <p:cNvSpPr/>
          <p:nvPr/>
        </p:nvSpPr>
        <p:spPr>
          <a:xfrm>
            <a:off x="6712377" y="5080231"/>
            <a:ext cx="1228658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E1B8A94-D8DC-BF47-483A-35291CB31D03}"/>
              </a:ext>
            </a:extLst>
          </p:cNvPr>
          <p:cNvCxnSpPr>
            <a:cxnSpLocks/>
            <a:endCxn id="28" idx="2"/>
          </p:cNvCxnSpPr>
          <p:nvPr/>
        </p:nvCxnSpPr>
        <p:spPr>
          <a:xfrm flipH="1" flipV="1">
            <a:off x="7146788" y="3055478"/>
            <a:ext cx="331068" cy="772779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0405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AC64C-AB51-F946-D025-8A3A7581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AEBB1AC-0C8B-9366-67CA-BD4C25985640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07E935-7748-4173-5E8A-A4BD31642153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FAF45A21-67E0-4A41-4BF2-30E8265365C8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FAF45A21-67E0-4A41-4BF2-30E826536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2CCFD5-CEA7-382C-300C-67579FF0C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6E6B88-5F4C-6919-4192-476DE468B60C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6E6B88-5F4C-6919-4192-476DE468B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6F3138-B98E-7076-A996-3DC31428AAEA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6F3138-B98E-7076-A996-3DC31428A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E51135-1194-4B40-A739-9CCE93B82618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2E51135-1194-4B40-A739-9CCE93B82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1696DA-7A2E-064D-3DC3-8C97EBB6ECB5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1696DA-7A2E-064D-3DC3-8C97EBB6E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B73DA5-681B-CEDB-3A41-E36D58003075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B73DA5-681B-CEDB-3A41-E36D58003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A756E7F-C7BA-071E-46AD-FDB70BAAED27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BE56CFA-C7CE-2352-9033-CE308397FFB0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B62BAF8-85A3-9E9B-6997-681C4B977753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598F700-386D-147A-4A50-7446FE2743CF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E9B4956-C1EA-4DEA-EC0D-E0CEB2C9409A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48870E-CFAD-FC0A-DEB9-C891C93802DA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48870E-CFAD-FC0A-DEB9-C891C9380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141F983E-FBD4-3939-D0C6-DBB881649C8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DB5BA4E-3A9B-7B60-102E-BCFE8788028B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85645C61-51D5-E845-02AC-A927A697A310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301E7862-28FD-4681-2A02-A0234E880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498307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361D382-0441-2F54-AFB9-4D2581C32614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3898095-6D12-7DA1-07C6-0F377E4E4F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1F585634-770C-9887-D4AC-D926FFC2AB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5B1FB90-C8FE-EB29-14CB-F9E79DDF63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6D2B5E3-9BAE-092C-3EE5-293B7A0C76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F709C2A7-7598-F07D-D3FB-E91ED6F2257A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831B191-3073-875F-6D03-ED79265853BA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831B191-3073-875F-6D03-ED7926585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836915-A7E5-65CC-2CC7-88AF8052DECC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769C94F1-C11D-E1CA-1236-44F7361F24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94703815-1823-EB75-1158-59104786D1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51BC2759-0588-E00F-3A5D-489C02E480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915082A3-D97C-E9D0-9BDE-BF8EDAE3EC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29E1E18-6684-9CDA-44BC-C3CF4DAB9BA4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29E1E18-6684-9CDA-44BC-C3CF4DAB9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CD56123-1AED-C3E5-8C06-099273BFC504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ACD56123-1AED-C3E5-8C06-099273BF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680AB00-47EF-69A0-02DA-377482CE1313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680AB00-47EF-69A0-02DA-377482CE1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C3CCBD-73BB-EDB8-D610-F65CF6724A4C}"/>
                  </a:ext>
                </a:extLst>
              </p:cNvPr>
              <p:cNvSpPr txBox="1"/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4C3CCBD-73BB-EDB8-D610-F65CF6724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88817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FD815B1C-6F32-D8F2-A2F5-FC639949FD86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FD815B1C-6F32-D8F2-A2F5-FC639949F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02923DD-758F-6F1E-F6A2-9CFBCB9DBF89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02923DD-758F-6F1E-F6A2-9CFBCB9DB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EA4CBBA-9E00-FC73-A170-90090CD0AF1E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EA4CBBA-9E00-FC73-A170-90090CD0A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AD73DD58-87EE-2815-7510-F6EA05820C0E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EACB86A1-E7F9-D808-FBDC-9624D8A19171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53D17C76-490F-1B94-08BB-3782F884B960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8C2D7DA-6702-4209-4636-09A6D850BB0E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9B8FB4D0-C0A2-76EA-0C8A-46C756D05DB3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9C2742EA-3379-5C51-A759-013925534A10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9AB67A-2164-73CE-83EE-10BB3C1EF7D2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79AB67A-2164-73CE-83EE-10BB3C1EF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F4BCFA-5B16-E28C-F100-B72B58561495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EF4BCFA-5B16-E28C-F100-B72B58561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413DD35F-C9ED-742A-D294-DA8329EA423C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D9B69C33-4D33-881A-1046-84216F4A3C0F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D9B69C33-4D33-881A-1046-84216F4A3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DD96362E-9831-2ECE-10F2-28567576BACA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DD96362E-9831-2ECE-10F2-28567576BA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2A631A1-AF25-6AF6-89C6-AC0014673D3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32A631A1-AF25-6AF6-89C6-AC0014673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A84AA93-808B-A8E9-7910-79CE9FFE4A5B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8A84AA93-808B-A8E9-7910-79CE9FFE4A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6146EA4B-B4E2-E764-7F31-FBE1CD3A9F3F}"/>
              </a:ext>
            </a:extLst>
          </p:cNvPr>
          <p:cNvSpPr/>
          <p:nvPr/>
        </p:nvSpPr>
        <p:spPr>
          <a:xfrm>
            <a:off x="6596878" y="3479077"/>
            <a:ext cx="4606804" cy="6588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2CA570-9FDF-9109-9273-EF255107D63E}"/>
              </a:ext>
            </a:extLst>
          </p:cNvPr>
          <p:cNvSpPr/>
          <p:nvPr/>
        </p:nvSpPr>
        <p:spPr>
          <a:xfrm>
            <a:off x="6645782" y="2416993"/>
            <a:ext cx="669857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E628FF-2A41-58DE-63A5-3E4C68D8DB5B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FA77AE7-20A2-EC11-8067-48C9C2585CE8}"/>
              </a:ext>
            </a:extLst>
          </p:cNvPr>
          <p:cNvGrpSpPr/>
          <p:nvPr/>
        </p:nvGrpSpPr>
        <p:grpSpPr>
          <a:xfrm>
            <a:off x="6865492" y="3055492"/>
            <a:ext cx="622823" cy="1070797"/>
            <a:chOff x="8651903" y="3284426"/>
            <a:chExt cx="622823" cy="1261875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9379669-5A87-C9F4-F675-BD46E22CA2C2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6519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A71C23D-7080-6B52-05CD-4D2EB0F4C645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89500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45DFC6A-1610-A4B4-79EE-4E387604E340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92643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1E0411E6-3C7D-7FBA-6F93-E9AC1E2F2A7B}"/>
              </a:ext>
            </a:extLst>
          </p:cNvPr>
          <p:cNvSpPr/>
          <p:nvPr/>
        </p:nvSpPr>
        <p:spPr>
          <a:xfrm>
            <a:off x="7654069" y="2399290"/>
            <a:ext cx="664642" cy="68766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9821D2-987D-C4E8-021E-C7CAD6DBC3F3}"/>
              </a:ext>
            </a:extLst>
          </p:cNvPr>
          <p:cNvSpPr/>
          <p:nvPr/>
        </p:nvSpPr>
        <p:spPr>
          <a:xfrm>
            <a:off x="73293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9D607C-0723-115D-2A61-1B36E0ACB253}"/>
              </a:ext>
            </a:extLst>
          </p:cNvPr>
          <p:cNvSpPr/>
          <p:nvPr/>
        </p:nvSpPr>
        <p:spPr>
          <a:xfrm>
            <a:off x="6596878" y="4467272"/>
            <a:ext cx="4606804" cy="3219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CD7BA5-AFF4-D4E4-C339-ED72639C81EB}"/>
              </a:ext>
            </a:extLst>
          </p:cNvPr>
          <p:cNvGrpSpPr/>
          <p:nvPr/>
        </p:nvGrpSpPr>
        <p:grpSpPr>
          <a:xfrm>
            <a:off x="6876829" y="4478920"/>
            <a:ext cx="915352" cy="609765"/>
            <a:chOff x="8659974" y="4180140"/>
            <a:chExt cx="915352" cy="32198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7D0E03A-6DD8-226D-1617-36B1C200FE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F71B2B8-C391-2155-DCCF-DC155A6F76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6217189-5270-20C7-59C4-43D96858E3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59421BF-12FA-BBB7-4C71-2ED8A3C559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B7CEA77-24F5-06D7-EC1D-5D77A6B6FFB4}"/>
              </a:ext>
            </a:extLst>
          </p:cNvPr>
          <p:cNvSpPr/>
          <p:nvPr/>
        </p:nvSpPr>
        <p:spPr>
          <a:xfrm>
            <a:off x="6713764" y="4143194"/>
            <a:ext cx="1231923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1A8D6F2-7460-B030-B18B-E7D4C77F94D3}"/>
              </a:ext>
            </a:extLst>
          </p:cNvPr>
          <p:cNvGrpSpPr/>
          <p:nvPr/>
        </p:nvGrpSpPr>
        <p:grpSpPr>
          <a:xfrm>
            <a:off x="9011482" y="4478920"/>
            <a:ext cx="915352" cy="609877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B3107FA-31C3-3DE0-B906-34EE527FA6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B8163203-9AD8-DA95-9F75-209FB36BD5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6CBB1ED9-D58C-DF7F-9D71-0FCF3B8049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E994508-41E5-7D5B-530B-4063B2B772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FEF9DC48-B283-8819-C549-CBEDCB4D4E66}"/>
              </a:ext>
            </a:extLst>
          </p:cNvPr>
          <p:cNvSpPr/>
          <p:nvPr/>
        </p:nvSpPr>
        <p:spPr>
          <a:xfrm>
            <a:off x="6712377" y="5080231"/>
            <a:ext cx="1228658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A252F3B-8292-B883-CDE9-B744D6E9A34C}"/>
              </a:ext>
            </a:extLst>
          </p:cNvPr>
          <p:cNvCxnSpPr>
            <a:cxnSpLocks/>
            <a:endCxn id="28" idx="2"/>
          </p:cNvCxnSpPr>
          <p:nvPr/>
        </p:nvCxnSpPr>
        <p:spPr>
          <a:xfrm flipH="1" flipV="1">
            <a:off x="7488315" y="3055478"/>
            <a:ext cx="295478" cy="1077895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973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4D30F-BC73-0DD9-3C29-0E1C0502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A2EA6E5-4C7B-0AF2-7077-E8B60E2959EF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1A2EA6E5-4C7B-0AF2-7077-E8B60E295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2768E65-544D-434A-9081-E07802B71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300774-474D-3767-E493-0106F288B24C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300774-474D-3767-E493-0106F288B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E38C9E-9C20-BB5A-332F-26CED93BF331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E38C9E-9C20-BB5A-332F-26CED93BF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CA66E6-C381-CB04-3707-BC0F8054B0B4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CA66E6-C381-CB04-3707-BC0F8054B0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E98FE2-4210-E25C-05DB-1F75E67A48A0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E98FE2-4210-E25C-05DB-1F75E67A4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BAAD44-CA1B-56A7-DBF4-328777CBDDF9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BAAD44-CA1B-56A7-DBF4-328777CBD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10DF635-39D2-2CCA-FF33-9CD6EF4CC318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B92082D-74E9-65BE-2056-4E9A5CF9A773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A93AC10-5403-D711-20C7-809D3D5000C1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81C9D5D-B997-8790-DFE7-6537196D39FE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AECB8B-4E07-C886-78AB-8B9F63031989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7047400-5CB1-9BFA-DF23-715E43E014D1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6CA0A46-8651-62BD-699F-CA9D53D8A06D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DFFD7B-2743-2232-FA70-8E03F832279E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CDFFD7B-2743-2232-FA70-8E03F8322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3386DA0A-0085-5F3D-C7DE-91B9D9A6351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FF6D6442-D82F-5E04-9D67-6D0A1459E2AC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ECC2ACD-BC55-7C6D-1DF5-DE0A663CBB0B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B91AB75D-0559-812E-E296-FC54DCBAC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478988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71639F-964D-6FAB-E421-4CB1FAA967ED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A80BF78-73D3-6108-EF80-E5994D6D03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9B491757-D2CD-D409-0EA8-AA526BADA1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04C00BB1-3676-533A-22B5-DEC28456FF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517DD46-2E3C-7B75-24D7-A15FECD7D7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6D199E1-C412-853A-1DE7-AD3962D1E3BA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301564E7-7CCD-8782-EDEA-46EB183F2D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30C3418-439D-0C5B-5FBA-3E945BDA06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F84F75B-B44A-B960-03F7-54D2BACEBC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92BD8B5-FF94-8046-C97F-7EF3C466E6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C39A7B77-F1F1-1511-1E2F-8DF39D81CB54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22E5636-BAA8-1603-8E02-3FE551C2D03C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C22E5636-BAA8-1603-8E02-3FE551C2D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D15B41D-4B35-0C80-9DED-9D98DDA60FF2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6E5FFFA4-C100-2807-1D8D-DB7CAD8F47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1D035D51-5460-BA7D-322B-2D63A8D8D8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2A8BD6E5-978E-FFB7-5EDE-01073B03CD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4613575E-A1EA-ABAB-5AA4-85784D9721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A3A5E2D-10E4-E5E9-9906-E7F2428340AB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40A56B9C-BF94-6091-5694-0119ACD816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546F4CB1-FC18-F0B3-C1C5-C6DB6A4257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988BA4BB-E25D-11C2-BB9D-687661259D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208231C9-52C0-4F7C-A893-27BF3396E9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B51016E-A628-AEF1-D1F7-852211A2B621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B51016E-A628-AEF1-D1F7-852211A2B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Rectangle 132">
            <a:extLst>
              <a:ext uri="{FF2B5EF4-FFF2-40B4-BE49-F238E27FC236}">
                <a16:creationId xmlns:a16="http://schemas.microsoft.com/office/drawing/2014/main" id="{72BC431C-2DF5-96D0-525C-F8BD371A9167}"/>
              </a:ext>
            </a:extLst>
          </p:cNvPr>
          <p:cNvSpPr/>
          <p:nvPr/>
        </p:nvSpPr>
        <p:spPr>
          <a:xfrm>
            <a:off x="6617610" y="3472727"/>
            <a:ext cx="4586072" cy="97085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CBFF06E-94EC-FB53-AFEE-1C7411E3A8E1}"/>
              </a:ext>
            </a:extLst>
          </p:cNvPr>
          <p:cNvSpPr/>
          <p:nvPr/>
        </p:nvSpPr>
        <p:spPr>
          <a:xfrm>
            <a:off x="6713764" y="4454344"/>
            <a:ext cx="1231924" cy="3219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52143D0-E3FF-0A34-8752-321BDE706786}"/>
              </a:ext>
            </a:extLst>
          </p:cNvPr>
          <p:cNvSpPr/>
          <p:nvPr/>
        </p:nvSpPr>
        <p:spPr>
          <a:xfrm>
            <a:off x="6712377" y="5080231"/>
            <a:ext cx="1231924" cy="63326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DDBC0D2-021B-9F80-63DF-6098A0DD112C}"/>
              </a:ext>
            </a:extLst>
          </p:cNvPr>
          <p:cNvSpPr/>
          <p:nvPr/>
        </p:nvSpPr>
        <p:spPr>
          <a:xfrm>
            <a:off x="6658482" y="2385243"/>
            <a:ext cx="950768" cy="755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C2B26F1C-FD9A-73CF-C222-25A311E7532C}"/>
              </a:ext>
            </a:extLst>
          </p:cNvPr>
          <p:cNvSpPr/>
          <p:nvPr/>
        </p:nvSpPr>
        <p:spPr>
          <a:xfrm>
            <a:off x="7634178" y="2437699"/>
            <a:ext cx="317874" cy="61777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0B01D01-09DD-1E5E-569C-49D8A34A2699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0B01D01-09DD-1E5E-569C-49D8A34A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C549CB2F-44DD-8A32-EFD4-6FAA29A29B61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C549CB2F-44DD-8A32-EFD4-6FAA29A29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D8E00CA-2FA6-BCFD-48FB-8ADA279403A2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2D8E00CA-2FA6-BCFD-48FB-8ADA27940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3E09957-68D1-3B9D-0646-05CDFDAF2897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13E09957-68D1-3B9D-0646-05CDFDAF2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D674501-87C1-44BA-B006-7522D81FEF50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D674501-87C1-44BA-B006-7522D81FE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Rectangle 146">
            <a:extLst>
              <a:ext uri="{FF2B5EF4-FFF2-40B4-BE49-F238E27FC236}">
                <a16:creationId xmlns:a16="http://schemas.microsoft.com/office/drawing/2014/main" id="{6A234A88-0C3A-02F3-769E-2BBFC5BC5EAB}"/>
              </a:ext>
            </a:extLst>
          </p:cNvPr>
          <p:cNvSpPr/>
          <p:nvPr/>
        </p:nvSpPr>
        <p:spPr>
          <a:xfrm>
            <a:off x="6933979" y="3104660"/>
            <a:ext cx="950768" cy="34076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C4E2297B-04D8-A16E-6D6A-80C733B161DA}"/>
              </a:ext>
            </a:extLst>
          </p:cNvPr>
          <p:cNvGrpSpPr/>
          <p:nvPr/>
        </p:nvGrpSpPr>
        <p:grpSpPr>
          <a:xfrm>
            <a:off x="6867397" y="3055491"/>
            <a:ext cx="925718" cy="1398852"/>
            <a:chOff x="8653808" y="3284425"/>
            <a:chExt cx="925718" cy="1261876"/>
          </a:xfrm>
        </p:grpSpPr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2DC81760-4B3C-D8E7-D492-D547DC518706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8653808" y="3284425"/>
              <a:ext cx="925718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CD93ADE-EAD6-C67D-FD8C-56080F4E3B66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8956703" y="3284426"/>
              <a:ext cx="622823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A3841088-F43A-C971-7E9A-38C2684C844A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9254835" y="3284426"/>
              <a:ext cx="324691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50854DA5-A92F-532F-F5EE-F4B94AC87BF2}"/>
                </a:ext>
              </a:extLst>
            </p:cNvPr>
            <p:cNvCxnSpPr>
              <a:cxnSpLocks/>
              <a:endCxn id="131" idx="2"/>
            </p:cNvCxnSpPr>
            <p:nvPr/>
          </p:nvCxnSpPr>
          <p:spPr>
            <a:xfrm flipV="1">
              <a:off x="9569160" y="3284426"/>
              <a:ext cx="10366" cy="12618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A671596-018A-41A1-74BD-60850375C9C2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8A671596-018A-41A1-74BD-60850375C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B56C600-0C0F-AF7A-7C22-1744DDFC04A2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1535D5A3-EC15-D397-2A75-4E619012F345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18B423E3-2EEB-C77F-472B-D33CD6EB1BBF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5E465363-E527-5318-276B-1FC64974A033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A7DE7F77-6680-7DB1-BEFB-22E6AF30FE14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C3DEFF00-9C2F-FFFE-CD07-D3CC78DD1083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9C4BB4F-A82B-8193-9BFC-9BC0B0A8A994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59C4BB4F-A82B-8193-9BFC-9BC0B0A8A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CBE53ABE-C41C-D485-2099-C0EC15D4F279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CBE53ABE-C41C-D485-2099-C0EC15D4F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78AF2797-8B36-7E92-3242-5D659E65A445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85CB93AC-7A95-D54C-EA5D-4BA2262985A3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85CB93AC-7A95-D54C-EA5D-4BA226298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950DC6B-ACA1-9D78-D4FE-BECCABBEB639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C950DC6B-ACA1-9D78-D4FE-BECCABBEB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C331A585-A83A-6926-0967-7B6882183577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C331A585-A83A-6926-0967-7B68821835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DACF973-A694-A520-113D-03DA130352DC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DACF973-A694-A520-113D-03DA130352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0818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84065-1DBD-7D93-A31C-EE845D7CA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835AD736-9A36-6060-E74A-BF79DCDC5265}"/>
                  </a:ext>
                </a:extLst>
              </p:cNvPr>
              <p:cNvSpPr txBox="1"/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62CCB045-07A2-BC91-0771-E8EBE2F36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54" y="1984946"/>
                <a:ext cx="713880" cy="475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211668C-A5BA-0EFC-BD3C-9276AD049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9"/>
            <a:ext cx="3667360" cy="455262"/>
          </a:xfrm>
        </p:spPr>
        <p:txBody>
          <a:bodyPr/>
          <a:lstStyle/>
          <a:p>
            <a:r>
              <a:rPr lang="en-US" dirty="0"/>
              <a:t>Matrix representation</a:t>
            </a: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D4B2F0-B0F7-F8D7-E16D-C69E62A59003}"/>
                  </a:ext>
                </a:extLst>
              </p:cNvPr>
              <p:cNvSpPr txBox="1"/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A5BEBFB-9BE9-45F3-8AEF-6DC88874B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25" y="4912751"/>
                <a:ext cx="2418596" cy="5536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F5A3F5-DFA1-2DE7-CE00-50BE8509DEF8}"/>
                  </a:ext>
                </a:extLst>
              </p:cNvPr>
              <p:cNvSpPr txBox="1"/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ad>
                      <m:radPr>
                        <m:degHide m:val="on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ra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BE15E5-EA7D-B787-B5BA-566CF75BF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09" y="3947160"/>
                <a:ext cx="3277342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E36CB3-BCA2-52E0-C740-0DA577DAFA10}"/>
                  </a:ext>
                </a:extLst>
              </p:cNvPr>
              <p:cNvSpPr txBox="1"/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AC51F2-1A45-502A-2410-58E753DC8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0" y="5759947"/>
                <a:ext cx="241859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89185F-11C9-DDBC-C856-2F2F897676B7}"/>
                  </a:ext>
                </a:extLst>
              </p:cNvPr>
              <p:cNvSpPr txBox="1"/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F6829EC-5944-878C-5803-E59BAF576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5336349"/>
                <a:ext cx="2418596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8047465-4CEE-5213-FD4E-F147B88613FB}"/>
                  </a:ext>
                </a:extLst>
              </p:cNvPr>
              <p:cNvSpPr txBox="1"/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softmax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fun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row</m:t>
                          </m:r>
                          <m: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wise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B705D3D-EA3A-221D-F3EB-ADC5D36C5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0" y="3523478"/>
                <a:ext cx="461024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5844EBC-2B8F-D04C-0A0B-1E7727E31C95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5093968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9EDB517-9503-6A68-7E43-E25FB70C820A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5091823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5DFE70C-58FC-3A28-CCE1-7E1651FE0443}"/>
              </a:ext>
            </a:extLst>
          </p:cNvPr>
          <p:cNvGraphicFramePr>
            <a:graphicFrameLocks noGrp="1"/>
          </p:cNvGraphicFramePr>
          <p:nvPr/>
        </p:nvGraphicFramePr>
        <p:xfrm>
          <a:off x="10405490" y="3527749"/>
          <a:ext cx="611182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9FBEE3F-C1D8-DD94-44F7-5E052B20AD62}"/>
              </a:ext>
            </a:extLst>
          </p:cNvPr>
          <p:cNvGraphicFramePr>
            <a:graphicFrameLocks noGrp="1"/>
          </p:cNvGraphicFramePr>
          <p:nvPr/>
        </p:nvGraphicFramePr>
        <p:xfrm>
          <a:off x="8859737" y="3530775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2EC4C06-8FD2-27E4-D728-B385210417AF}"/>
              </a:ext>
            </a:extLst>
          </p:cNvPr>
          <p:cNvGraphicFramePr>
            <a:graphicFrameLocks noGrp="1"/>
          </p:cNvGraphicFramePr>
          <p:nvPr/>
        </p:nvGraphicFramePr>
        <p:xfrm>
          <a:off x="6723323" y="3529894"/>
          <a:ext cx="1222364" cy="1239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670717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3538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4771B59-94C1-3CCC-6944-88B47A8AA699}"/>
              </a:ext>
            </a:extLst>
          </p:cNvPr>
          <p:cNvGraphicFramePr>
            <a:graphicFrameLocks noGrp="1"/>
          </p:cNvGraphicFramePr>
          <p:nvPr/>
        </p:nvGraphicFramePr>
        <p:xfrm>
          <a:off x="6718671" y="2442001"/>
          <a:ext cx="1222364" cy="619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AEE5D2D-003D-D813-81D2-FC7273A3DE8E}"/>
              </a:ext>
            </a:extLst>
          </p:cNvPr>
          <p:cNvGraphicFramePr>
            <a:graphicFrameLocks noGrp="1"/>
          </p:cNvGraphicFramePr>
          <p:nvPr/>
        </p:nvGraphicFramePr>
        <p:xfrm>
          <a:off x="6717157" y="1043945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091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096FD6-9694-9B6B-FC00-CB4FFFE6CB20}"/>
                  </a:ext>
                </a:extLst>
              </p:cNvPr>
              <p:cNvSpPr txBox="1"/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535E86-D784-7372-F307-398E4D416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79" y="2746130"/>
                <a:ext cx="223207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CC7DCE5B-FC1A-A0D3-1ECD-ADC31A410351}"/>
              </a:ext>
            </a:extLst>
          </p:cNvPr>
          <p:cNvCxnSpPr>
            <a:cxnSpLocks/>
            <a:stCxn id="149" idx="3"/>
            <a:endCxn id="9" idx="2"/>
          </p:cNvCxnSpPr>
          <p:nvPr/>
        </p:nvCxnSpPr>
        <p:spPr>
          <a:xfrm flipV="1">
            <a:off x="6263895" y="5713498"/>
            <a:ext cx="1070610" cy="556905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0DBA096E-55BC-EC3E-4F84-313605707C24}"/>
              </a:ext>
            </a:extLst>
          </p:cNvPr>
          <p:cNvCxnSpPr>
            <a:cxnSpLocks/>
            <a:stCxn id="149" idx="3"/>
            <a:endCxn id="11" idx="2"/>
          </p:cNvCxnSpPr>
          <p:nvPr/>
        </p:nvCxnSpPr>
        <p:spPr>
          <a:xfrm flipV="1">
            <a:off x="6263895" y="5711353"/>
            <a:ext cx="3207024" cy="559050"/>
          </a:xfrm>
          <a:prstGeom prst="curvedConnector2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CEFBD82A-4362-9DF4-5741-6474BEFAAF2C}"/>
              </a:ext>
            </a:extLst>
          </p:cNvPr>
          <p:cNvCxnSpPr>
            <a:cxnSpLocks/>
            <a:stCxn id="98" idx="3"/>
            <a:endCxn id="12" idx="2"/>
          </p:cNvCxnSpPr>
          <p:nvPr/>
        </p:nvCxnSpPr>
        <p:spPr>
          <a:xfrm flipV="1">
            <a:off x="9258382" y="4766809"/>
            <a:ext cx="1452699" cy="1496820"/>
          </a:xfrm>
          <a:prstGeom prst="curvedConnector2">
            <a:avLst/>
          </a:prstGeom>
          <a:ln w="31750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29">
            <a:extLst>
              <a:ext uri="{FF2B5EF4-FFF2-40B4-BE49-F238E27FC236}">
                <a16:creationId xmlns:a16="http://schemas.microsoft.com/office/drawing/2014/main" id="{B2B831C9-CA1D-D9CE-581E-6D5A688F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3730126" cy="627812"/>
          </a:xfrm>
        </p:spPr>
        <p:txBody>
          <a:bodyPr/>
          <a:lstStyle/>
          <a:p>
            <a:r>
              <a:rPr lang="en-US" dirty="0"/>
              <a:t>(Full) Attention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81A664C-B35E-AA2E-F10B-93AA9610D164}"/>
              </a:ext>
            </a:extLst>
          </p:cNvPr>
          <p:cNvGrpSpPr/>
          <p:nvPr/>
        </p:nvGrpSpPr>
        <p:grpSpPr>
          <a:xfrm>
            <a:off x="9011482" y="4766809"/>
            <a:ext cx="915352" cy="321988"/>
            <a:chOff x="8659974" y="4180140"/>
            <a:chExt cx="915352" cy="321988"/>
          </a:xfrm>
        </p:grpSpPr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F900705-6415-E10D-28F8-618FAE6917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177BFAF-52E1-D089-CA5F-10196EB53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375642D3-4688-A18E-69CF-63FD2EF9E2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A9A0106-3F6F-28FA-674B-2FFF77C690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01F96C7-49C7-2CC3-752B-7B3D4B952F5B}"/>
              </a:ext>
            </a:extLst>
          </p:cNvPr>
          <p:cNvGrpSpPr/>
          <p:nvPr/>
        </p:nvGrpSpPr>
        <p:grpSpPr>
          <a:xfrm rot="16200000">
            <a:off x="7940256" y="3684593"/>
            <a:ext cx="915352" cy="923610"/>
            <a:chOff x="8659974" y="4180140"/>
            <a:chExt cx="915352" cy="321988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24BDF925-751C-66CF-1063-BDB426F770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DB2EBBD8-7DC1-9861-23F8-F5CD8422CB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629391A3-FA63-343E-9642-A8FED55505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A6E7E365-68E8-0521-2E6F-E17B5C47BC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>
            <a:extLst>
              <a:ext uri="{FF2B5EF4-FFF2-40B4-BE49-F238E27FC236}">
                <a16:creationId xmlns:a16="http://schemas.microsoft.com/office/drawing/2014/main" id="{BD5D935C-AEC2-4BF1-F7E0-F508A645B366}"/>
              </a:ext>
            </a:extLst>
          </p:cNvPr>
          <p:cNvSpPr/>
          <p:nvPr/>
        </p:nvSpPr>
        <p:spPr>
          <a:xfrm flipV="1">
            <a:off x="7155262" y="6263630"/>
            <a:ext cx="2103120" cy="0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ap="rnd">
            <a:solidFill>
              <a:schemeClr val="bg1">
                <a:lumMod val="65000"/>
              </a:schemeClr>
            </a:solidFill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21E4AAD0-7D37-C21F-ABF5-D1CBC59AECD0}"/>
                  </a:ext>
                </a:extLst>
              </p:cNvPr>
              <p:cNvSpPr txBox="1"/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C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oftmax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BB544D5-FF68-7D3F-E3CE-817601AC1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6336" y="3067184"/>
                <a:ext cx="2243192" cy="461665"/>
              </a:xfrm>
              <a:prstGeom prst="rect">
                <a:avLst/>
              </a:prstGeom>
              <a:blipFill>
                <a:blip r:embed="rId10"/>
                <a:stretch>
                  <a:fillRect l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205D318-91E9-B0EC-E295-DE1A1885196D}"/>
              </a:ext>
            </a:extLst>
          </p:cNvPr>
          <p:cNvGrpSpPr/>
          <p:nvPr/>
        </p:nvGrpSpPr>
        <p:grpSpPr>
          <a:xfrm rot="16200000">
            <a:off x="9772179" y="3984167"/>
            <a:ext cx="915352" cy="321988"/>
            <a:chOff x="8659974" y="4180140"/>
            <a:chExt cx="915352" cy="32198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06468D28-AD2E-8716-1823-61AE6BBE6C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9C61E90D-6F7D-7BB1-0422-C6803A548C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9F493637-D7BB-D829-0E6D-392AD06912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CF6288D-4BF1-F412-6D0C-4918503B70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F8EB0E8-8365-67C7-4D6C-F4DE264818FC}"/>
              </a:ext>
            </a:extLst>
          </p:cNvPr>
          <p:cNvGrpSpPr/>
          <p:nvPr/>
        </p:nvGrpSpPr>
        <p:grpSpPr>
          <a:xfrm>
            <a:off x="6876829" y="4766697"/>
            <a:ext cx="915352" cy="321988"/>
            <a:chOff x="8659974" y="4180140"/>
            <a:chExt cx="915352" cy="321988"/>
          </a:xfrm>
        </p:grpSpPr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572ED5B8-7E06-9527-5335-AD62C9A55C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9974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8F3D3AC1-FD30-6201-A512-A3E8E73B89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869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11C5972B-B187-958C-2AD2-2A031B13EE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001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47B6F80-FCED-9C5E-0A7F-DFBD5631D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5326" y="4180140"/>
              <a:ext cx="0" cy="321988"/>
            </a:xfrm>
            <a:prstGeom prst="straightConnector1">
              <a:avLst/>
            </a:prstGeom>
            <a:ln w="28575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F7CB1A6-AE1F-4DE6-D29A-45EB18220E4F}"/>
                  </a:ext>
                </a:extLst>
              </p:cNvPr>
              <p:cNvSpPr txBox="1"/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𝑑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0160BB8F-11EA-A950-D9EC-295439478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33" y="3007740"/>
                <a:ext cx="2102801" cy="5395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B1469CFC-9734-14FD-E15B-E2925BDC3F20}"/>
                  </a:ext>
                </a:extLst>
              </p:cNvPr>
              <p:cNvSpPr txBox="1"/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E5351AB8-3F38-EEC2-B287-91CB16547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965" y="6017996"/>
                <a:ext cx="66289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5947E55-702E-CA3F-B19C-9A9A44F9E6B9}"/>
                  </a:ext>
                </a:extLst>
              </p:cNvPr>
              <p:cNvSpPr txBox="1"/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790CB0EE-C5AC-D7EA-8A25-C8D37D89C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615" y="5161901"/>
                <a:ext cx="662893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1A7E5A1-BC7A-E821-29C0-9623FECE6A26}"/>
                  </a:ext>
                </a:extLst>
              </p:cNvPr>
              <p:cNvSpPr txBox="1"/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B816A40-7A3D-3957-40E4-F138702EB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8120" y="3907220"/>
                <a:ext cx="541853" cy="461665"/>
              </a:xfrm>
              <a:prstGeom prst="rect">
                <a:avLst/>
              </a:prstGeom>
              <a:blipFill>
                <a:blip r:embed="rId14"/>
                <a:stretch>
                  <a:fillRect l="-1124"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A43EB819-DF96-6A6E-71E7-239DB6511E49}"/>
                  </a:ext>
                </a:extLst>
              </p:cNvPr>
              <p:cNvSpPr txBox="1"/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𝐾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81520FE-8914-0504-6A18-92E7843F4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09" y="5152555"/>
                <a:ext cx="662893" cy="461665"/>
              </a:xfrm>
              <a:prstGeom prst="rect">
                <a:avLst/>
              </a:prstGeom>
              <a:blipFill>
                <a:blip r:embed="rId15"/>
                <a:stretch>
                  <a:fillRect l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3F0AF7C-4134-E255-0F5E-1E232D33A312}"/>
                  </a:ext>
                </a:extLst>
              </p:cNvPr>
              <p:cNvSpPr txBox="1"/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F7652A5-F129-37E5-4E02-BDA66348B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219" y="3876443"/>
                <a:ext cx="394203" cy="461665"/>
              </a:xfrm>
              <a:prstGeom prst="rect">
                <a:avLst/>
              </a:prstGeom>
              <a:blipFill>
                <a:blip r:embed="rId16"/>
                <a:stretch>
                  <a:fillRect l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5E7A4814-3B37-5AEE-7258-76C859917F5F}"/>
                  </a:ext>
                </a:extLst>
              </p:cNvPr>
              <p:cNvSpPr txBox="1"/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02F2F17-53B7-F14F-6D55-A44432CEB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855" y="2515755"/>
                <a:ext cx="394203" cy="461665"/>
              </a:xfrm>
              <a:prstGeom prst="rect">
                <a:avLst/>
              </a:prstGeom>
              <a:blipFill>
                <a:blip r:embed="rId17"/>
                <a:stretch>
                  <a:fillRect l="-32813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11B59599-5BCE-53E9-497D-6383A0DE7139}"/>
              </a:ext>
            </a:extLst>
          </p:cNvPr>
          <p:cNvCxnSpPr>
            <a:cxnSpLocks/>
            <a:stCxn id="149" idx="3"/>
            <a:endCxn id="98" idx="1"/>
          </p:cNvCxnSpPr>
          <p:nvPr/>
        </p:nvCxnSpPr>
        <p:spPr>
          <a:xfrm flipV="1">
            <a:off x="6263895" y="6263629"/>
            <a:ext cx="891367" cy="6774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round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9" name="Table 158">
            <a:extLst>
              <a:ext uri="{FF2B5EF4-FFF2-40B4-BE49-F238E27FC236}">
                <a16:creationId xmlns:a16="http://schemas.microsoft.com/office/drawing/2014/main" id="{177D21A1-4726-8163-9002-69232F82C051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138199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graphicFrame>
        <p:nvGraphicFramePr>
          <p:cNvPr id="149" name="Table 148">
            <a:extLst>
              <a:ext uri="{FF2B5EF4-FFF2-40B4-BE49-F238E27FC236}">
                <a16:creationId xmlns:a16="http://schemas.microsoft.com/office/drawing/2014/main" id="{3417F0AC-E5EE-AF57-247A-E5E7B05E2D6B}"/>
              </a:ext>
            </a:extLst>
          </p:cNvPr>
          <p:cNvGraphicFramePr>
            <a:graphicFrameLocks noGrp="1"/>
          </p:cNvGraphicFramePr>
          <p:nvPr/>
        </p:nvGraphicFramePr>
        <p:xfrm>
          <a:off x="5041531" y="5805756"/>
          <a:ext cx="1222364" cy="92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91">
                  <a:extLst>
                    <a:ext uri="{9D8B030D-6E8A-4147-A177-3AD203B41FA5}">
                      <a16:colId xmlns:a16="http://schemas.microsoft.com/office/drawing/2014/main" val="197655859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462467704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3718216400"/>
                    </a:ext>
                  </a:extLst>
                </a:gridCol>
                <a:gridCol w="305591">
                  <a:extLst>
                    <a:ext uri="{9D8B030D-6E8A-4147-A177-3AD203B41FA5}">
                      <a16:colId xmlns:a16="http://schemas.microsoft.com/office/drawing/2014/main" val="1319137788"/>
                    </a:ext>
                  </a:extLst>
                </a:gridCol>
              </a:tblGrid>
              <a:tr h="309765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1087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85662"/>
                  </a:ext>
                </a:extLst>
              </a:tr>
              <a:tr h="309765">
                <a:tc>
                  <a:txBody>
                    <a:bodyPr/>
                    <a:lstStyle/>
                    <a:p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103520"/>
                  </a:ext>
                </a:extLst>
              </a:tr>
            </a:tbl>
          </a:graphicData>
        </a:graphic>
      </p:graphicFrame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04AB676E-B855-DB19-9461-E940A525727B}"/>
              </a:ext>
            </a:extLst>
          </p:cNvPr>
          <p:cNvCxnSpPr>
            <a:cxnSpLocks/>
            <a:stCxn id="15" idx="0"/>
            <a:endCxn id="16" idx="2"/>
          </p:cNvCxnSpPr>
          <p:nvPr/>
        </p:nvCxnSpPr>
        <p:spPr>
          <a:xfrm flipH="1" flipV="1">
            <a:off x="7328339" y="1973240"/>
            <a:ext cx="1514" cy="468761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5FF7733-AFCD-54FC-DCAF-60FBFD4D24E7}"/>
              </a:ext>
            </a:extLst>
          </p:cNvPr>
          <p:cNvCxnSpPr>
            <a:cxnSpLocks/>
            <a:stCxn id="16" idx="1"/>
            <a:endCxn id="176" idx="6"/>
          </p:cNvCxnSpPr>
          <p:nvPr/>
        </p:nvCxnSpPr>
        <p:spPr>
          <a:xfrm flipH="1">
            <a:off x="5803589" y="1508592"/>
            <a:ext cx="913568" cy="987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2E858083-BDA6-6351-6951-981DE84117B8}"/>
              </a:ext>
            </a:extLst>
          </p:cNvPr>
          <p:cNvCxnSpPr>
            <a:cxnSpLocks/>
            <a:stCxn id="149" idx="0"/>
            <a:endCxn id="176" idx="4"/>
          </p:cNvCxnSpPr>
          <p:nvPr/>
        </p:nvCxnSpPr>
        <p:spPr>
          <a:xfrm flipV="1">
            <a:off x="5652713" y="1669344"/>
            <a:ext cx="0" cy="4136412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1C1CE65-F828-3EDA-200B-50BC2595849F}"/>
                  </a:ext>
                </a:extLst>
              </p:cNvPr>
              <p:cNvSpPr txBox="1"/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83462F6-C797-9A60-71BC-640750C7D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6127" y="1280743"/>
                <a:ext cx="713880" cy="47545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2BA0B622-B9BC-1067-C772-A6E06D2BCFEC}"/>
                  </a:ext>
                </a:extLst>
              </p:cNvPr>
              <p:cNvSpPr txBox="1"/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B9AB8757-8482-3D05-3334-036821C51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730" y="362237"/>
                <a:ext cx="645801" cy="475451"/>
              </a:xfrm>
              <a:prstGeom prst="rect">
                <a:avLst/>
              </a:prstGeom>
              <a:blipFill>
                <a:blip r:embed="rId19"/>
                <a:stretch>
                  <a:fillRect l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9F62F5A7-25FC-797D-FC55-426DF608908E}"/>
              </a:ext>
            </a:extLst>
          </p:cNvPr>
          <p:cNvCxnSpPr>
            <a:cxnSpLocks/>
            <a:stCxn id="176" idx="0"/>
            <a:endCxn id="159" idx="2"/>
          </p:cNvCxnSpPr>
          <p:nvPr/>
        </p:nvCxnSpPr>
        <p:spPr>
          <a:xfrm flipV="1">
            <a:off x="5652713" y="1067494"/>
            <a:ext cx="0" cy="300098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F1A87024-EF1E-03DC-2BE8-F93241F4C255}"/>
                  </a:ext>
                </a:extLst>
              </p:cNvPr>
              <p:cNvSpPr txBox="1"/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D7D31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9D7CB49E-F363-9034-6860-82A131A09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559" y="1992039"/>
                <a:ext cx="213272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2116BC3B-D82F-245D-39BC-409BA883C9BB}"/>
                  </a:ext>
                </a:extLst>
              </p:cNvPr>
              <p:cNvSpPr txBox="1"/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𝑋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′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𝑋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⊕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00EEBBF1-DF95-0135-E769-3EDA0A105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93" y="1568440"/>
                <a:ext cx="2132727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F8497877-03B3-C95E-67C0-42D0655AEC3C}"/>
                  </a:ext>
                </a:extLst>
              </p:cNvPr>
              <p:cNvSpPr txBox="1"/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ED7D3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𝑉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rPr>
                          <m:t> 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DF1A47A7-7BE0-37C0-090F-A288E7A7C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956" y="6299564"/>
                <a:ext cx="2087150" cy="487762"/>
              </a:xfrm>
              <a:prstGeom prst="rect">
                <a:avLst/>
              </a:prstGeom>
              <a:blipFill>
                <a:blip r:embed="rId22"/>
                <a:stretch>
                  <a:fillRect l="-87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CA1707B0-9E61-8F8A-EE50-4A82A2F8168E}"/>
                  </a:ext>
                </a:extLst>
              </p:cNvPr>
              <p:cNvSpPr/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6FCF3218-AC16-F905-EA86-D9DFD01139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837" y="1367592"/>
                <a:ext cx="301752" cy="301752"/>
              </a:xfrm>
              <a:prstGeom prst="ellipse">
                <a:avLst/>
              </a:prstGeom>
              <a:blipFill>
                <a:blip r:embed="rId23"/>
                <a:stretch>
                  <a:fillRect l="-7407" r="-1852" b="-181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72C1A4E-8F32-6FAF-851F-91891C1B404B}"/>
              </a:ext>
            </a:extLst>
          </p:cNvPr>
          <p:cNvCxnSpPr>
            <a:cxnSpLocks/>
          </p:cNvCxnSpPr>
          <p:nvPr/>
        </p:nvCxnSpPr>
        <p:spPr>
          <a:xfrm flipH="1" flipV="1">
            <a:off x="7329853" y="3061531"/>
            <a:ext cx="4652" cy="468363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2340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5138F-9138-8027-8519-CC045DE2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D4F8A-29F5-A07E-A06B-0689B048A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80805"/>
          </a:xfrm>
        </p:spPr>
        <p:txBody>
          <a:bodyPr/>
          <a:lstStyle/>
          <a:p>
            <a:r>
              <a:rPr lang="en-US" dirty="0"/>
              <a:t>Size of weights doesn't change when the context size changes!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Weights have to learn a good way to convert input tokens to q, k, v regardless of context length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Better than having different copies of weights for every context size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Similarity matrix in attention is </a:t>
            </a:r>
            <a:r>
              <a:rPr lang="en-US" dirty="0" err="1"/>
              <a:t>calcuated</a:t>
            </a:r>
            <a:r>
              <a:rPr lang="en-US" dirty="0"/>
              <a:t> (not a parameter matrix)!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 does change side based on context but it is generated from two generated matrices Q and 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Attention is learned from Q and K via W_Q and W_K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Linear operations!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GPUs already do this fast</a:t>
            </a:r>
          </a:p>
        </p:txBody>
      </p:sp>
    </p:spTree>
    <p:extLst>
      <p:ext uri="{BB962C8B-B14F-4D97-AF65-F5344CB8AC3E}">
        <p14:creationId xmlns:p14="http://schemas.microsoft.com/office/powerpoint/2010/main" val="20417690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05CC5-78A4-ADB9-FC05-B4757941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A41B7-40C9-3626-75F7-F434FC4E9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85D2A-6745-B1DA-927E-1524CCCE4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7779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Increasing context size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Uniform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Position encoding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Attention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Weighted average of context vectors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Query Keys Values </a:t>
            </a: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Expressive power of linear transforms</a:t>
            </a:r>
          </a:p>
          <a:p>
            <a:pPr>
              <a:lnSpc>
                <a:spcPct val="100000"/>
              </a:lnSpc>
            </a:pPr>
            <a:endParaRPr lang="en-US" sz="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dirty="0"/>
              <a:t>Building GPT2!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498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921B-933D-49E2-F366-B4A4F9A76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Transforms: Graphical Intuition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61A79A-B98B-ED50-1847-2248916088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In Transformer models, we see quite a few linear transforms</a:t>
                </a:r>
              </a:p>
              <a:p>
                <a:r>
                  <a:rPr lang="en-US" dirty="0"/>
                  <a:t>A simple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𝐳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can move points quite a bit</a:t>
                </a:r>
              </a:p>
              <a:p>
                <a:r>
                  <a:rPr lang="en-US" dirty="0"/>
                  <a:t>Desmos example for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>
                    <a:hlinkClick r:id="rId2"/>
                  </a:rPr>
                  <a:t>https://www.desmos.com/calculator/gl5ljvorcy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61A79A-B98B-ED50-1847-2248916088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515600" cy="2039539"/>
              </a:xfrm>
              <a:blipFill>
                <a:blip r:embed="rId3"/>
                <a:stretch>
                  <a:fillRect l="-1217" t="-4776" b="-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46252-79E7-209E-7834-A3D2CBA2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BD6175-F368-793F-5EFE-E37CC9460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377" y="3390866"/>
            <a:ext cx="3741244" cy="30569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9B9268-6833-0444-4A05-FD369CB94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505" y="2878346"/>
            <a:ext cx="3787257" cy="356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21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DC307-C1EC-7136-34B9-FCFC53F2E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EC8D7-4718-4A74-2C47-31E34299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Transforms: Graphical Intuition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39D94-98A2-49A8-0C64-B9F94C9D21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Two different transforms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𝑡𝑒𝑐h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i="0"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𝑓𝑟𝑢𝑖𝑡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r>
                  <a:rPr lang="en-US" sz="2400" dirty="0"/>
                  <a:t> can create two different meaningful embeddings for the input vectors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𝐳</m:t>
                    </m:r>
                  </m:oMath>
                </a14:m>
                <a:endParaRPr lang="en-US" sz="2400" b="1" dirty="0"/>
              </a:p>
              <a:p>
                <a:r>
                  <a:rPr lang="en-US" sz="2400" dirty="0"/>
                  <a:t>Desmos example for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2×2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hlinkClick r:id="rId2"/>
                  </a:rPr>
                  <a:t>https://www.desmos.com/calculator/tbeclbo83h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endParaRPr lang="en-US" sz="2400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39D94-98A2-49A8-0C64-B9F94C9D21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22" t="-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DE3BC-C8A5-7642-C27C-EEA85B73C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9C9DF6-CEC9-BFE9-19F9-12ECCB47A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358" y="2594658"/>
            <a:ext cx="7137279" cy="41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165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A0F8-47D4-89A3-E757-64DD0B2E0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GPT2!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608BF-7DFE-CAC6-349D-0C86FD50D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58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 Skeleton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54753" y="160714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4990563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4961135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4987167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4987167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E3E4DBDB-9B25-F49A-EC92-2D81390373DC}"/>
                  </a:ext>
                </a:extLst>
              </p14:cNvPr>
              <p14:cNvContentPartPr/>
              <p14:nvPr/>
            </p14:nvContentPartPr>
            <p14:xfrm>
              <a:off x="5931857" y="3889774"/>
              <a:ext cx="2505240" cy="285732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E3E4DBDB-9B25-F49A-EC92-2D81390373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22497" y="3880414"/>
                <a:ext cx="2523960" cy="28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574C397C-014E-9AA1-C68D-B7C4B2C2D5DD}"/>
                  </a:ext>
                </a:extLst>
              </p14:cNvPr>
              <p14:cNvContentPartPr/>
              <p14:nvPr/>
            </p14:nvContentPartPr>
            <p14:xfrm>
              <a:off x="6623057" y="4046140"/>
              <a:ext cx="2566080" cy="22014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574C397C-014E-9AA1-C68D-B7C4B2C2D5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13697" y="4036780"/>
                <a:ext cx="2584800" cy="22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9013" y="690108"/>
                <a:ext cx="208261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Better embedding </a:t>
                </a:r>
                <a14:m>
                  <m:oMath xmlns:m="http://schemas.openxmlformats.org/officeDocument/2006/math"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1" i="0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013" y="690108"/>
                <a:ext cx="2082615" cy="830997"/>
              </a:xfrm>
              <a:prstGeom prst="rect">
                <a:avLst/>
              </a:prstGeom>
              <a:blipFill>
                <a:blip r:embed="rId6"/>
                <a:stretch>
                  <a:fillRect t="-5970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TextBox 132">
            <a:extLst>
              <a:ext uri="{FF2B5EF4-FFF2-40B4-BE49-F238E27FC236}">
                <a16:creationId xmlns:a16="http://schemas.microsoft.com/office/drawing/2014/main" id="{CAD4CA15-028A-8D0C-930C-4DEFE923EA31}"/>
              </a:ext>
            </a:extLst>
          </p:cNvPr>
          <p:cNvSpPr txBox="1"/>
          <p:nvPr/>
        </p:nvSpPr>
        <p:spPr>
          <a:xfrm>
            <a:off x="501762" y="6406117"/>
            <a:ext cx="609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Embedded context tokens</a:t>
            </a:r>
            <a:endParaRPr lang="en-US" dirty="0"/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20252" y="1901326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2498501"/>
            <a:ext cx="1203487" cy="2432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  <a:p>
            <a:pPr algn="ctr"/>
            <a:endParaRPr lang="en-US" sz="400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(Layers of Attention Blocks)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14:cNvPr>
              <p14:cNvContentPartPr/>
              <p14:nvPr/>
            </p14:nvContentPartPr>
            <p14:xfrm>
              <a:off x="5882586" y="508070"/>
              <a:ext cx="2505240" cy="28573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3226" y="498710"/>
                <a:ext cx="2523960" cy="28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14:cNvPr>
              <p14:cNvContentPartPr/>
              <p14:nvPr/>
            </p14:nvContentPartPr>
            <p14:xfrm>
              <a:off x="7253106" y="1427636"/>
              <a:ext cx="601560" cy="5346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43746" y="1418276"/>
                <a:ext cx="620280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14:cNvPr>
              <p14:cNvContentPartPr/>
              <p14:nvPr/>
            </p14:nvContentPartPr>
            <p14:xfrm>
              <a:off x="7927026" y="994916"/>
              <a:ext cx="279720" cy="20988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17666" y="985556"/>
                <a:ext cx="29844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14:cNvPr>
              <p14:cNvContentPartPr/>
              <p14:nvPr/>
            </p14:nvContentPartPr>
            <p14:xfrm>
              <a:off x="8385097" y="89963"/>
              <a:ext cx="1904760" cy="10414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375737" y="80603"/>
                <a:ext cx="192348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DEC83F7-1FD9-1730-78BD-0538FABA7088}"/>
                  </a:ext>
                </a:extLst>
              </p14:cNvPr>
              <p14:cNvContentPartPr/>
              <p14:nvPr/>
            </p14:nvContentPartPr>
            <p14:xfrm>
              <a:off x="9069120" y="1063800"/>
              <a:ext cx="2058120" cy="4683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DEC83F7-1FD9-1730-78BD-0538FABA708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59760" y="1054440"/>
                <a:ext cx="2076840" cy="47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87C5E86-F9B3-8FC0-EB9E-AE6028F86C34}"/>
                  </a:ext>
                </a:extLst>
              </p14:cNvPr>
              <p14:cNvContentPartPr/>
              <p14:nvPr/>
            </p14:nvContentPartPr>
            <p14:xfrm>
              <a:off x="9358920" y="2554200"/>
              <a:ext cx="1554480" cy="668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87C5E86-F9B3-8FC0-EB9E-AE6028F86C3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349560" y="2544840"/>
                <a:ext cx="1573200" cy="6876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EBDCFF3-84FD-E30A-8FFC-9BE1FA359E08}"/>
              </a:ext>
            </a:extLst>
          </p:cNvPr>
          <p:cNvSpPr/>
          <p:nvPr/>
        </p:nvSpPr>
        <p:spPr>
          <a:xfrm>
            <a:off x="508287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5C36DA-9469-7936-2188-57B300E51683}"/>
              </a:ext>
            </a:extLst>
          </p:cNvPr>
          <p:cNvSpPr/>
          <p:nvPr/>
        </p:nvSpPr>
        <p:spPr>
          <a:xfrm>
            <a:off x="1739913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BDE801-497C-7E49-8DC8-8708FB37CA74}"/>
              </a:ext>
            </a:extLst>
          </p:cNvPr>
          <p:cNvSpPr/>
          <p:nvPr/>
        </p:nvSpPr>
        <p:spPr>
          <a:xfrm>
            <a:off x="3002863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6FCD77-C89A-F13E-5179-299453473AF0}"/>
              </a:ext>
            </a:extLst>
          </p:cNvPr>
          <p:cNvSpPr/>
          <p:nvPr/>
        </p:nvSpPr>
        <p:spPr>
          <a:xfrm>
            <a:off x="4234489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811BCAE-0DE0-359C-6A5C-BC7456613529}"/>
                  </a:ext>
                </a:extLst>
              </p14:cNvPr>
              <p14:cNvContentPartPr/>
              <p14:nvPr/>
            </p14:nvContentPartPr>
            <p14:xfrm>
              <a:off x="7983350" y="1199572"/>
              <a:ext cx="169200" cy="2764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811BCAE-0DE0-359C-6A5C-BC745661352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977230" y="1193452"/>
                <a:ext cx="181440" cy="28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85766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 Skeleton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5955924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594494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594525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593426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54753" y="160714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4990563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4961135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4987167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4987167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E76CA2EB-67F8-3E6D-C732-7CE17E74F47C}"/>
                  </a:ext>
                </a:extLst>
              </p14:cNvPr>
              <p14:cNvContentPartPr/>
              <p14:nvPr/>
            </p14:nvContentPartPr>
            <p14:xfrm>
              <a:off x="1695474" y="1207153"/>
              <a:ext cx="1904760" cy="104148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E76CA2EB-67F8-3E6D-C732-7CE17E74F47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86114" y="1197793"/>
                <a:ext cx="192348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9013" y="690108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013" y="690108"/>
                <a:ext cx="1757539" cy="830997"/>
              </a:xfrm>
              <a:prstGeom prst="rect">
                <a:avLst/>
              </a:prstGeom>
              <a:blipFill>
                <a:blip r:embed="rId10"/>
                <a:stretch>
                  <a:fillRect t="-5970" r="-714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TextBox 132">
            <a:extLst>
              <a:ext uri="{FF2B5EF4-FFF2-40B4-BE49-F238E27FC236}">
                <a16:creationId xmlns:a16="http://schemas.microsoft.com/office/drawing/2014/main" id="{CAD4CA15-028A-8D0C-930C-4DEFE923EA31}"/>
              </a:ext>
            </a:extLst>
          </p:cNvPr>
          <p:cNvSpPr txBox="1"/>
          <p:nvPr/>
        </p:nvSpPr>
        <p:spPr>
          <a:xfrm>
            <a:off x="501762" y="6406117"/>
            <a:ext cx="6094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Embedded context tokens</a:t>
            </a:r>
            <a:endParaRPr lang="en-US" dirty="0"/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20252" y="1901326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2498501"/>
            <a:ext cx="1203487" cy="2432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  <a:p>
            <a:pPr algn="ctr"/>
            <a:endParaRPr lang="en-US" sz="400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(Layers of Attention Blocks)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14:cNvPr>
              <p14:cNvContentPartPr/>
              <p14:nvPr/>
            </p14:nvContentPartPr>
            <p14:xfrm>
              <a:off x="5882586" y="508070"/>
              <a:ext cx="2505240" cy="28573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9E574A5A-1E8B-88E1-7B08-535CA9EAA0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3226" y="498710"/>
                <a:ext cx="2523960" cy="28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14:cNvPr>
              <p14:cNvContentPartPr/>
              <p14:nvPr/>
            </p14:nvContentPartPr>
            <p14:xfrm>
              <a:off x="7253106" y="1427636"/>
              <a:ext cx="601560" cy="53460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A280B2D2-5A43-36B9-2F19-A9E7E89900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43746" y="1418276"/>
                <a:ext cx="620280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14:cNvPr>
              <p14:cNvContentPartPr/>
              <p14:nvPr/>
            </p14:nvContentPartPr>
            <p14:xfrm>
              <a:off x="7927026" y="994916"/>
              <a:ext cx="279720" cy="20988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A655323F-2901-B0CB-19C7-547BDF8D8EE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7666" y="985556"/>
                <a:ext cx="29844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14:cNvPr>
              <p14:cNvContentPartPr/>
              <p14:nvPr/>
            </p14:nvContentPartPr>
            <p14:xfrm>
              <a:off x="8385097" y="89963"/>
              <a:ext cx="1904760" cy="10414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BF6077D1-77B4-451F-7CA7-ACC478D6C10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75737" y="80603"/>
                <a:ext cx="192348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/>
              <p:nvPr/>
            </p:nvSpPr>
            <p:spPr>
              <a:xfrm>
                <a:off x="6071429" y="5749487"/>
                <a:ext cx="4996270" cy="780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𝑛𝑒𝑥𝑡</m:t>
                      </m:r>
                      <m:r>
                        <m:rPr>
                          <m:lit/>
                        </m:rPr>
                        <a:rPr lang="en-US" sz="280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𝑖𝑑𝑥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lim>
                      </m:limLow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429" y="5749487"/>
                <a:ext cx="4996270" cy="78040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/>
              <p:nvPr/>
            </p:nvSpPr>
            <p:spPr>
              <a:xfrm>
                <a:off x="7401644" y="5079078"/>
                <a:ext cx="4251002" cy="55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𝑠𝑜𝑓𝑡𝑚𝑎𝑥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644" y="5079078"/>
                <a:ext cx="4251002" cy="557717"/>
              </a:xfrm>
              <a:prstGeom prst="rect">
                <a:avLst/>
              </a:prstGeom>
              <a:blipFill>
                <a:blip r:embed="rId16"/>
                <a:stretch>
                  <a:fillRect t="-4348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B95EE32-E707-7CF5-986B-3C830C606F5A}"/>
                  </a:ext>
                </a:extLst>
              </p14:cNvPr>
              <p14:cNvContentPartPr/>
              <p14:nvPr/>
            </p14:nvContentPartPr>
            <p14:xfrm>
              <a:off x="10535539" y="301378"/>
              <a:ext cx="1393920" cy="2588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B95EE32-E707-7CF5-986B-3C830C606F5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526179" y="292018"/>
                <a:ext cx="1412640" cy="260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861C93A-F0F6-C000-D820-F814AD700E05}"/>
                  </a:ext>
                </a:extLst>
              </p14:cNvPr>
              <p14:cNvContentPartPr/>
              <p14:nvPr/>
            </p14:nvContentPartPr>
            <p14:xfrm>
              <a:off x="6402019" y="708898"/>
              <a:ext cx="4158000" cy="2143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861C93A-F0F6-C000-D820-F814AD700E0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392659" y="699538"/>
                <a:ext cx="4176720" cy="216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23E2E64-DB4A-F1C6-FABF-BCD9B9FC5D50}"/>
                  </a:ext>
                </a:extLst>
              </p14:cNvPr>
              <p14:cNvContentPartPr/>
              <p14:nvPr/>
            </p14:nvContentPartPr>
            <p14:xfrm>
              <a:off x="8877240" y="3018600"/>
              <a:ext cx="2988000" cy="2128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23E2E64-DB4A-F1C6-FABF-BCD9B9FC5D5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867880" y="3009240"/>
                <a:ext cx="3006720" cy="2147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31FCEE9-985F-B9B0-8212-DEE4A0B311E2}"/>
              </a:ext>
            </a:extLst>
          </p:cNvPr>
          <p:cNvSpPr/>
          <p:nvPr/>
        </p:nvSpPr>
        <p:spPr>
          <a:xfrm>
            <a:off x="508287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80038F-4BDD-DA72-57FE-EEDECB67B7F3}"/>
              </a:ext>
            </a:extLst>
          </p:cNvPr>
          <p:cNvSpPr/>
          <p:nvPr/>
        </p:nvSpPr>
        <p:spPr>
          <a:xfrm>
            <a:off x="1739913" y="540435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5ECF65-BCCE-FE8F-BB79-DD2873C4518A}"/>
              </a:ext>
            </a:extLst>
          </p:cNvPr>
          <p:cNvSpPr/>
          <p:nvPr/>
        </p:nvSpPr>
        <p:spPr>
          <a:xfrm>
            <a:off x="3002863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FD9DE9-5F1C-215D-B573-A79755F2BEC0}"/>
              </a:ext>
            </a:extLst>
          </p:cNvPr>
          <p:cNvSpPr/>
          <p:nvPr/>
        </p:nvSpPr>
        <p:spPr>
          <a:xfrm>
            <a:off x="4234489" y="540992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06F3FF4-106A-41AC-EF7A-BBE1ED6233AE}"/>
                  </a:ext>
                </a:extLst>
              </p14:cNvPr>
              <p14:cNvContentPartPr/>
              <p14:nvPr/>
            </p14:nvContentPartPr>
            <p14:xfrm>
              <a:off x="7983350" y="1199572"/>
              <a:ext cx="169200" cy="2764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06F3FF4-106A-41AC-EF7A-BBE1ED6233A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977230" y="1193452"/>
                <a:ext cx="181440" cy="28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78934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</a:t>
            </a:r>
            <a:r>
              <a:rPr lang="en-US" dirty="0" err="1"/>
              <a:t>Femto</a:t>
            </a:r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49667" y="3767696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blipFill>
                <a:blip r:embed="rId2"/>
                <a:stretch>
                  <a:fillRect t="-6061" r="-719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15166" y="4061881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4741615"/>
            <a:ext cx="1203487" cy="4314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/>
              <p:nvPr/>
            </p:nvSpPr>
            <p:spPr>
              <a:xfrm>
                <a:off x="5557702" y="4754641"/>
                <a:ext cx="4996270" cy="780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𝑛𝑒𝑥𝑡</m:t>
                      </m:r>
                      <m:r>
                        <m:rPr>
                          <m:lit/>
                        </m:rPr>
                        <a:rPr lang="en-US" sz="280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𝑖𝑑𝑥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limLow>
                        <m:limLow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lim>
                      </m:limLow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ac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417D87-96EF-88D8-7C6F-CB5CFA2EC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702" y="4754641"/>
                <a:ext cx="4996270" cy="7804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/>
              <p:nvPr/>
            </p:nvSpPr>
            <p:spPr>
              <a:xfrm>
                <a:off x="6924889" y="4210731"/>
                <a:ext cx="4251002" cy="55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0" smtClean="0">
                              <a:latin typeface="Cambria Math" panose="02040503050406030204" pitchFamily="18" charset="0"/>
                            </a:rPr>
                            <m:t>𝐲</m:t>
                          </m:r>
                        </m:e>
                      </m:ac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𝑠𝑜𝑓𝑡𝑚𝑎𝑥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6F8BA7-D327-0ED2-7798-22158E37A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889" y="4210731"/>
                <a:ext cx="4251002" cy="557717"/>
              </a:xfrm>
              <a:prstGeom prst="rect">
                <a:avLst/>
              </a:prstGeom>
              <a:blipFill>
                <a:blip r:embed="rId4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054E4C-4919-173B-4E4B-561485E98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182774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1 attention layer</a:t>
            </a:r>
          </a:p>
          <a:p>
            <a:r>
              <a:rPr lang="en-US" dirty="0"/>
              <a:t>1 attention head (think channel)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9759DC-807F-490E-492D-06352259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086" y="328508"/>
            <a:ext cx="3676487" cy="38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70E3A1-417F-CE9B-FFC8-B72EBD758FE4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177A6B-6F16-C732-B606-51DF1AF13139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18A1DA-67E4-7E3D-7FBC-0BDB46E232CD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E9F59C-0821-55CA-B665-139584664D3A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145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</a:t>
            </a:r>
            <a:r>
              <a:rPr lang="en-US" dirty="0" err="1"/>
              <a:t>Femto</a:t>
            </a:r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49667" y="3767696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927" y="2850663"/>
                <a:ext cx="1757539" cy="830997"/>
              </a:xfrm>
              <a:prstGeom prst="rect">
                <a:avLst/>
              </a:prstGeom>
              <a:blipFill>
                <a:blip r:embed="rId2"/>
                <a:stretch>
                  <a:fillRect t="-6061" r="-719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15166" y="4061881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31386" y="4741615"/>
            <a:ext cx="1203487" cy="43143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054E4C-4919-173B-4E4B-561485E98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281850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1 attention layer</a:t>
            </a:r>
          </a:p>
          <a:p>
            <a:r>
              <a:rPr lang="en-US" dirty="0"/>
              <a:t>1 attention head (think channel)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90F5E95-F360-6E60-515B-29FC68888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264" y="1398312"/>
            <a:ext cx="4821332" cy="543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2088B6-676F-6A25-E070-6ED1162D1AB9}"/>
              </a:ext>
            </a:extLst>
          </p:cNvPr>
          <p:cNvSpPr/>
          <p:nvPr/>
        </p:nvSpPr>
        <p:spPr>
          <a:xfrm>
            <a:off x="8725989" y="933994"/>
            <a:ext cx="2024742" cy="118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9759DC-807F-490E-492D-06352259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086" y="328508"/>
            <a:ext cx="3676487" cy="38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DBB2F70-2DD0-F48D-3E69-567000D15741}"/>
                  </a:ext>
                </a:extLst>
              </p14:cNvPr>
              <p14:cNvContentPartPr/>
              <p14:nvPr/>
            </p14:nvContentPartPr>
            <p14:xfrm>
              <a:off x="5847120" y="4255920"/>
              <a:ext cx="2610000" cy="2130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DBB2F70-2DD0-F48D-3E69-567000D157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37760" y="4246560"/>
                <a:ext cx="2628720" cy="21495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DBC2348-AE0F-91AD-E003-99ACB669DEC0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1DCF3E-78FA-0AD6-86BB-784B5BD1C159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C9F2B3-11FA-1263-77A0-4436D010EE56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1C3B5C-9547-F3DB-E649-96AD961EC436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515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52B27-BF48-B943-11B1-A9F573496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75C0CB3-9D70-7734-0886-165011377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07" y="226659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7A2DE07-FF31-A0C7-E673-666C9CEA0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10" y="870654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A5C5D8D-7688-DA4C-8C41-65A78D83D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66" y="2977648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BDAA9B-8892-0F12-1099-EE68B7537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Pico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BE6EF86-EF72-4E3B-62D1-BD92BE9605BF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D17D4F5-6ACA-0F57-4402-2F09E10555A9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FD78DCA-5FBD-AE60-0C5D-26258DE65A8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D1BDA82-17FA-6E72-D093-B611E5919B30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DE28549-FDEF-78C9-BD95-1F2B8AFE718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59DA53D-7B96-7D47-770F-836F1256D23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0E2E4AF-C129-8717-FADD-4B1C9F9800EE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734B1BD5-CBF5-67FF-E699-3DDD7DFC2B7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FF3F987D-50AF-799D-56B4-19B1BCD921E4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9E0FE90-2363-FEAF-C36B-D671A2CA6C5E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89A69B8-FADC-2EF2-ED1B-B7F346A37020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5F5B886-C5A2-D474-6652-C46AD4A00201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99CADAD-9B86-CB7C-3F2B-4F796AC164B2}"/>
              </a:ext>
            </a:extLst>
          </p:cNvPr>
          <p:cNvGrpSpPr/>
          <p:nvPr/>
        </p:nvGrpSpPr>
        <p:grpSpPr>
          <a:xfrm>
            <a:off x="3937930" y="3082432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89ABF3B-B4B6-F172-F18E-F0B6898735B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89B4EEC2-786E-2825-173E-F0FD97E4F732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F3AA6724-E263-28DA-7331-4A28825139A3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BAEAC07-2E84-4197-8738-CFC5CA6A07C8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72789B45-8921-400E-1B41-DEBEBD8929C4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CE9FE18A-3FD7-1463-3A1B-CFB71075F262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A8600890-F164-E2D6-C57B-65D9BE28AC9E}"/>
                  </a:ext>
                </a:extLst>
              </p:cNvPr>
              <p:cNvSpPr txBox="1"/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blipFill>
                <a:blip r:embed="rId5"/>
                <a:stretch>
                  <a:fillRect t="-5970" r="-719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B5E62E3B-F44D-A5F6-0276-FFF9AD9F224E}"/>
              </a:ext>
            </a:extLst>
          </p:cNvPr>
          <p:cNvCxnSpPr>
            <a:cxnSpLocks/>
          </p:cNvCxnSpPr>
          <p:nvPr/>
        </p:nvCxnSpPr>
        <p:spPr>
          <a:xfrm flipV="1">
            <a:off x="3103429" y="3376617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B666878-8D2C-BD8B-544A-76E16CC21104}"/>
              </a:ext>
            </a:extLst>
          </p:cNvPr>
          <p:cNvSpPr/>
          <p:nvPr/>
        </p:nvSpPr>
        <p:spPr>
          <a:xfrm>
            <a:off x="2519649" y="4056351"/>
            <a:ext cx="1203487" cy="107277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9D161C-148B-98F9-7603-D37964C6A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281850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3 attention layer</a:t>
            </a:r>
          </a:p>
          <a:p>
            <a:r>
              <a:rPr lang="en-US" dirty="0"/>
              <a:t>3 attention heads (think channels)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3023-D94B-4483-FF03-B413057C7EF6}"/>
              </a:ext>
            </a:extLst>
          </p:cNvPr>
          <p:cNvGrpSpPr/>
          <p:nvPr/>
        </p:nvGrpSpPr>
        <p:grpSpPr>
          <a:xfrm>
            <a:off x="4462611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A5D0A20-A20F-50EA-1EA0-AFE36EE8088D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1B243C5-66C2-8B63-6501-CC2BAFCA8438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A9CAD26-DEFC-D70B-43DF-A5F7C67271D1}"/>
              </a:ext>
            </a:extLst>
          </p:cNvPr>
          <p:cNvGrpSpPr/>
          <p:nvPr/>
        </p:nvGrpSpPr>
        <p:grpSpPr>
          <a:xfrm>
            <a:off x="3399500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F9A6A8-37C3-A9AC-9EF9-B9BDE8E713FF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3827F7-DF68-2C2A-B725-450F79C8DAF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3C91D94-C094-DF98-9806-A22A8D72717A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0ACD26-F034-6D11-D542-87E974E652DC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C8F263-CDF7-223B-8012-873D9B78D0C4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079DDB-E4B5-5D7A-2A58-7AED9EBA6F4E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296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0F87C-F68A-EA7A-58D8-47024154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Multi-headed Attention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63603-C730-7128-9CD8-516A20DC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484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759B8DC-C766-AEAA-C2E9-5B4C86E6C365}"/>
              </a:ext>
            </a:extLst>
          </p:cNvPr>
          <p:cNvGrpSpPr/>
          <p:nvPr/>
        </p:nvGrpSpPr>
        <p:grpSpPr>
          <a:xfrm>
            <a:off x="6476344" y="3154289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AEBC28A-0993-B1AA-9D93-5B019637BF9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547F0A0-317C-630A-7EA7-500BA0AE96A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D8FC53F-5ED2-1951-E080-B0ECDA2A298F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  <a:endCxn id="32" idx="2"/>
          </p:cNvCxnSpPr>
          <p:nvPr/>
        </p:nvCxnSpPr>
        <p:spPr>
          <a:xfrm flipV="1">
            <a:off x="4145181" y="3306762"/>
            <a:ext cx="2569326" cy="28395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  <a:endCxn id="32" idx="2"/>
          </p:cNvCxnSpPr>
          <p:nvPr/>
        </p:nvCxnSpPr>
        <p:spPr>
          <a:xfrm flipV="1">
            <a:off x="4992906" y="3306762"/>
            <a:ext cx="1721601" cy="283004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  <a:endCxn id="32" idx="2"/>
          </p:cNvCxnSpPr>
          <p:nvPr/>
        </p:nvCxnSpPr>
        <p:spPr>
          <a:xfrm flipV="1">
            <a:off x="5840631" y="3306762"/>
            <a:ext cx="873876" cy="2826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  <a:endCxn id="32" idx="2"/>
          </p:cNvCxnSpPr>
          <p:nvPr/>
        </p:nvCxnSpPr>
        <p:spPr>
          <a:xfrm flipV="1">
            <a:off x="6685181" y="3306762"/>
            <a:ext cx="29326" cy="282369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Multi-headed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D923BBE-68E3-814B-F604-042AA6E57BFC}"/>
              </a:ext>
            </a:extLst>
          </p:cNvPr>
          <p:cNvGrpSpPr/>
          <p:nvPr/>
        </p:nvGrpSpPr>
        <p:grpSpPr>
          <a:xfrm>
            <a:off x="2371381" y="4602494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EB24D07B-6EEB-EB91-5C12-BE53F416E0B3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4821F0B1-439C-7307-AFB6-B516C4450A8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CDC5D78C-914F-A636-4A31-E2EADFB71689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8178BDFF-5F09-9B41-86CD-A73E03A447EA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2883F269-D7D6-1851-95E5-53082108A385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A5898186-F116-58CF-C2D9-4F0E64680E3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D308AB8F-AD8E-1463-650B-C55F891A857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044506AE-FA53-557F-0B60-88111511A49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8DEAC186-A4C1-7D61-2280-A9E738EBF3FD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937F143D-8E00-A714-7EDB-4EE01CA7A6D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DF444C80-4EBD-8004-7501-1D2AACC01C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72390E18-9350-6588-627A-719D13D6EA8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CD70FBC-FFAB-CEBE-9837-3CD675ED6D8B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A90D284C-2478-EEEB-1035-C359B9F180F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2633EFB9-0551-AC0F-8517-87376903D3E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C8535A57-87C8-23F6-31C6-9DB1D2225DF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A63A793-FA33-9966-82DC-02F3E440F270}"/>
              </a:ext>
            </a:extLst>
          </p:cNvPr>
          <p:cNvGrpSpPr/>
          <p:nvPr/>
        </p:nvGrpSpPr>
        <p:grpSpPr>
          <a:xfrm>
            <a:off x="2384633" y="3631773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D9F0D4E8-D240-77DC-AA99-EE56210E2484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41AEEE33-BE71-B04E-1EE2-C6E7478DFE7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3D77DFF0-2A13-5D5E-696F-95A7ACF092B2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CEEA4F48-A658-F1AC-FBA0-794B014DC313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8C4104F6-3A6A-5AEF-36CA-B99660499048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FB088B83-8820-3F33-0CBB-6D9E6B664D4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A5A5D3E5-86A5-23C2-EA38-772E15B6D24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6BF4014F-630A-FA77-56BD-02B129B56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87268C7E-D45B-1720-16C6-5F655BFB6D66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7C3D6C39-4BFE-C34A-2475-EB433A7291F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920708D8-F469-3390-9E49-0695A3DE8C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36087C80-4393-C486-5E44-33D34C6187B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5F268B4E-E7DE-D0C8-C61C-B2450350E8E4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18E98A6A-9C98-AD20-8DCB-8D0A54359F5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AD82E621-608B-F2EC-4793-CD1C152C8F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3F4482C1-DFD5-1900-209E-12E4897FA45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CE97B74E-3DCE-BB5C-07CF-C977BCC36DF7}"/>
              </a:ext>
            </a:extLst>
          </p:cNvPr>
          <p:cNvGrpSpPr/>
          <p:nvPr/>
        </p:nvGrpSpPr>
        <p:grpSpPr>
          <a:xfrm>
            <a:off x="2378007" y="5573216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4F006335-5A21-DD5E-0239-6DD0489B7CE2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9060DCB8-8171-A152-1AD2-50A9033E8BB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6C499B14-B0A8-42B3-7E97-9EDA9A4FF277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D740C95E-DB8C-6946-5B6C-902BB3BB2A9A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6B94B08C-9BD0-E366-DF00-B85B00CC4BD7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6705D259-F669-2C1A-D1FA-3C251BD7152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712F6657-8327-234E-4F53-DB372CFE342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FA44D773-21B6-61DA-6B28-8E90CFB3DC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E955D467-7675-7DC4-EE34-5351797AC190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9FF5862B-2680-E531-A072-87DE5D395A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480BE5C5-C1F5-C382-DD5A-93552F1BFDF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9AA92D90-A7EC-E9A4-5C60-73C5D01942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E56CFCC9-F473-185F-A224-37B585EEC6C9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98DF8654-8D55-9436-6ED6-EAA43601ED7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AE5E5B70-EF85-88C2-11D8-8E5E0466EBA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1C475258-4CAD-4EEE-88EB-C4157560DBF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F2E390A-D643-BEE7-FF9E-3254759775FC}"/>
              </a:ext>
            </a:extLst>
          </p:cNvPr>
          <p:cNvGrpSpPr/>
          <p:nvPr/>
        </p:nvGrpSpPr>
        <p:grpSpPr>
          <a:xfrm>
            <a:off x="5624892" y="3147663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577D9E5-4861-C531-2A03-0B75139FA293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BC1CA20-A1D3-1EAC-FA76-437C8157422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C6A136E-46D6-EE45-8F2A-3133C0CA7BEF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  <a:endCxn id="76" idx="2"/>
          </p:cNvCxnSpPr>
          <p:nvPr/>
        </p:nvCxnSpPr>
        <p:spPr>
          <a:xfrm flipV="1">
            <a:off x="4145181" y="3300136"/>
            <a:ext cx="1717875" cy="28461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  <a:endCxn id="76" idx="2"/>
          </p:cNvCxnSpPr>
          <p:nvPr/>
        </p:nvCxnSpPr>
        <p:spPr>
          <a:xfrm flipV="1">
            <a:off x="4992906" y="3300136"/>
            <a:ext cx="870150" cy="283667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  <a:endCxn id="76" idx="2"/>
          </p:cNvCxnSpPr>
          <p:nvPr/>
        </p:nvCxnSpPr>
        <p:spPr>
          <a:xfrm flipV="1">
            <a:off x="5840631" y="3300136"/>
            <a:ext cx="22425" cy="28334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4AF489-CA30-99AA-397B-D2CE682A9646}"/>
              </a:ext>
            </a:extLst>
          </p:cNvPr>
          <p:cNvGrpSpPr/>
          <p:nvPr/>
        </p:nvGrpSpPr>
        <p:grpSpPr>
          <a:xfrm>
            <a:off x="4793318" y="3150976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A9FCFAC-A770-D4C2-D19B-019570A518AC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F406877-6DF3-0DC4-520A-8F3A4E03805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FFEC1ED-4112-53A4-5C99-C6F607D015C4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  <a:endCxn id="92" idx="2"/>
          </p:cNvCxnSpPr>
          <p:nvPr/>
        </p:nvCxnSpPr>
        <p:spPr>
          <a:xfrm flipV="1">
            <a:off x="4145181" y="3303449"/>
            <a:ext cx="886301" cy="284288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  <a:endCxn id="92" idx="2"/>
          </p:cNvCxnSpPr>
          <p:nvPr/>
        </p:nvCxnSpPr>
        <p:spPr>
          <a:xfrm flipV="1">
            <a:off x="4992906" y="3303449"/>
            <a:ext cx="38576" cy="28333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5CF9DC-69A5-54E2-E00A-3D73EFDE5D43}"/>
              </a:ext>
            </a:extLst>
          </p:cNvPr>
          <p:cNvGrpSpPr/>
          <p:nvPr/>
        </p:nvGrpSpPr>
        <p:grpSpPr>
          <a:xfrm>
            <a:off x="3931927" y="3164228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6304631-4BA0-95CA-3EA8-362B29D59D07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BE96DFD-E2B6-49E9-3A76-F6334FE98D88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56BEBE7-BDFE-DE3D-8E5E-C179F5102C36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  <a:endCxn id="99" idx="2"/>
          </p:cNvCxnSpPr>
          <p:nvPr/>
        </p:nvCxnSpPr>
        <p:spPr>
          <a:xfrm flipV="1">
            <a:off x="4145181" y="3316701"/>
            <a:ext cx="24910" cy="282963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3677479" y="3925957"/>
            <a:ext cx="3331680" cy="75537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C799BEC-BF68-F257-0375-20B9FB5AAB88}"/>
              </a:ext>
            </a:extLst>
          </p:cNvPr>
          <p:cNvSpPr/>
          <p:nvPr/>
        </p:nvSpPr>
        <p:spPr>
          <a:xfrm>
            <a:off x="3707580" y="2397678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34AD78E-D910-47C2-A057-CDF0BCF4F8D7}"/>
              </a:ext>
            </a:extLst>
          </p:cNvPr>
          <p:cNvSpPr/>
          <p:nvPr/>
        </p:nvSpPr>
        <p:spPr>
          <a:xfrm>
            <a:off x="4552241" y="2397678"/>
            <a:ext cx="377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EF21CA1-EAD3-BB44-FB15-2CDEBF0E63E3}"/>
              </a:ext>
            </a:extLst>
          </p:cNvPr>
          <p:cNvSpPr/>
          <p:nvPr/>
        </p:nvSpPr>
        <p:spPr>
          <a:xfrm>
            <a:off x="5418384" y="2401177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98749C-800E-28BA-FACB-A7FB195EFA84}"/>
              </a:ext>
            </a:extLst>
          </p:cNvPr>
          <p:cNvSpPr/>
          <p:nvPr/>
        </p:nvSpPr>
        <p:spPr>
          <a:xfrm>
            <a:off x="6263045" y="2401177"/>
            <a:ext cx="386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49FB640-0518-6DF3-99ED-F3B2CAD08B35}"/>
              </a:ext>
            </a:extLst>
          </p:cNvPr>
          <p:cNvCxnSpPr>
            <a:cxnSpLocks/>
            <a:stCxn id="198" idx="3"/>
            <a:endCxn id="101" idx="2"/>
          </p:cNvCxnSpPr>
          <p:nvPr/>
        </p:nvCxnSpPr>
        <p:spPr>
          <a:xfrm>
            <a:off x="2860957" y="4013709"/>
            <a:ext cx="2482362" cy="667621"/>
          </a:xfrm>
          <a:prstGeom prst="curvedConnector4">
            <a:avLst>
              <a:gd name="adj1" fmla="val 16446"/>
              <a:gd name="adj2" fmla="val 134241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57">
            <a:extLst>
              <a:ext uri="{FF2B5EF4-FFF2-40B4-BE49-F238E27FC236}">
                <a16:creationId xmlns:a16="http://schemas.microsoft.com/office/drawing/2014/main" id="{396A5001-5633-AB77-5316-2975F27FEB5A}"/>
              </a:ext>
            </a:extLst>
          </p:cNvPr>
          <p:cNvCxnSpPr>
            <a:cxnSpLocks/>
            <a:stCxn id="180" idx="3"/>
            <a:endCxn id="101" idx="2"/>
          </p:cNvCxnSpPr>
          <p:nvPr/>
        </p:nvCxnSpPr>
        <p:spPr>
          <a:xfrm flipV="1">
            <a:off x="2847705" y="4681330"/>
            <a:ext cx="2495614" cy="303100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57">
            <a:extLst>
              <a:ext uri="{FF2B5EF4-FFF2-40B4-BE49-F238E27FC236}">
                <a16:creationId xmlns:a16="http://schemas.microsoft.com/office/drawing/2014/main" id="{4ADE95B8-C7FB-2012-003A-A7BD237ECF18}"/>
              </a:ext>
            </a:extLst>
          </p:cNvPr>
          <p:cNvCxnSpPr>
            <a:cxnSpLocks/>
            <a:stCxn id="245" idx="3"/>
            <a:endCxn id="101" idx="2"/>
          </p:cNvCxnSpPr>
          <p:nvPr/>
        </p:nvCxnSpPr>
        <p:spPr>
          <a:xfrm flipV="1">
            <a:off x="2854331" y="4681330"/>
            <a:ext cx="2488988" cy="1273822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929C9697-CD86-A5A0-7EE3-53CDF70B54C4}"/>
              </a:ext>
            </a:extLst>
          </p:cNvPr>
          <p:cNvGrpSpPr/>
          <p:nvPr/>
        </p:nvGrpSpPr>
        <p:grpSpPr>
          <a:xfrm>
            <a:off x="1768408" y="4446781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9C520DB3-91D8-C475-3284-15BA25125145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205F72E8-09A9-6529-5BB5-8928819D99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B2B4B6E0-9ECD-52F5-F8DE-E7CC457B4D1D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411C017C-A55D-A014-09FA-AA7419072BBE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2AF2F99A-708D-5837-182F-C4D684EADBAF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885B720D-8894-AADF-5A2A-672E44FF40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EA409E5E-C7A1-E07E-6E2E-A6FBEA5D916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9134C679-0691-0199-A2FF-C9A1D786A02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D0A235B3-60EB-8076-EF41-3DAF3AB6A380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A1BF99C1-69BC-67AF-D406-52A2437C8FA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66696255-72C4-D779-0A45-AEC2A1C299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AC8C1CDD-45DE-3DE9-BDA6-A6129857297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6546B7B2-5134-D269-88BD-7BE8D9EF86E0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10A60AAE-9B25-B1E9-83CA-4342D18CD9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DE2B75B4-698D-0716-F809-AC284A4B0D7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8589F49D-AE98-53F4-7C95-0D2B9B9490A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2041D4EE-90BC-49C8-7C76-44D643DB295C}"/>
              </a:ext>
            </a:extLst>
          </p:cNvPr>
          <p:cNvGrpSpPr/>
          <p:nvPr/>
        </p:nvGrpSpPr>
        <p:grpSpPr>
          <a:xfrm>
            <a:off x="1781660" y="3476060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9B72375C-3EC7-1F29-6F72-77260158FCE0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74" name="Rectangle 273">
                <a:extLst>
                  <a:ext uri="{FF2B5EF4-FFF2-40B4-BE49-F238E27FC236}">
                    <a16:creationId xmlns:a16="http://schemas.microsoft.com/office/drawing/2014/main" id="{3F5FC4EE-2E94-5CE9-CDE2-3AEBFB55CEB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5" name="Rectangle 274">
                <a:extLst>
                  <a:ext uri="{FF2B5EF4-FFF2-40B4-BE49-F238E27FC236}">
                    <a16:creationId xmlns:a16="http://schemas.microsoft.com/office/drawing/2014/main" id="{B2F00BA4-5638-DDEA-23EB-09BEC2DA9903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AEE11697-AC82-9258-D49A-81E3AD410801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F5F4E31D-5DD9-3A8C-20A0-DCC6DA618236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F76A9E17-9F67-2AD6-F818-B384C8CDF26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2" name="Rectangle 271">
                <a:extLst>
                  <a:ext uri="{FF2B5EF4-FFF2-40B4-BE49-F238E27FC236}">
                    <a16:creationId xmlns:a16="http://schemas.microsoft.com/office/drawing/2014/main" id="{7EE9504E-12AE-D06A-F1B2-69BD6281333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8F223DF1-F579-1CCC-292E-8CD90EB8457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FBF26CCA-368E-5F17-42BF-E0EFA9BE1C6A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ED52552F-8CD1-48E8-046D-73C13B448E6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1BB7EB68-9C51-9021-DFE3-5E400B584F6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0" name="Rectangle 269">
                <a:extLst>
                  <a:ext uri="{FF2B5EF4-FFF2-40B4-BE49-F238E27FC236}">
                    <a16:creationId xmlns:a16="http://schemas.microsoft.com/office/drawing/2014/main" id="{932CC004-AFB0-48C1-6020-7DA8D3E35ED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226E4FB0-71BD-1A85-48B3-4E254F5DFF6C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C8870366-1E2B-10D7-B5CA-96E89ED37E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1D22FDD3-24F3-2FF5-A87F-55B3D93F8D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47071664-DF98-8622-0ECC-7D729248B30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8" name="Group 277">
            <a:extLst>
              <a:ext uri="{FF2B5EF4-FFF2-40B4-BE49-F238E27FC236}">
                <a16:creationId xmlns:a16="http://schemas.microsoft.com/office/drawing/2014/main" id="{460439A0-0F26-AFEE-D21D-85042F45190D}"/>
              </a:ext>
            </a:extLst>
          </p:cNvPr>
          <p:cNvGrpSpPr/>
          <p:nvPr/>
        </p:nvGrpSpPr>
        <p:grpSpPr>
          <a:xfrm>
            <a:off x="1775034" y="5417503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9B6BF1A-7420-26BD-A510-DBE1AF79D373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292" name="Rectangle 291">
                <a:extLst>
                  <a:ext uri="{FF2B5EF4-FFF2-40B4-BE49-F238E27FC236}">
                    <a16:creationId xmlns:a16="http://schemas.microsoft.com/office/drawing/2014/main" id="{0BDC27E4-5A09-EAFF-922C-BCC6278595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6AFC912C-E6FB-AA5E-D51D-1283582F0DA9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1E0D34AB-4CD5-6B36-D343-62B3B6790C01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80" name="Group 279">
              <a:extLst>
                <a:ext uri="{FF2B5EF4-FFF2-40B4-BE49-F238E27FC236}">
                  <a16:creationId xmlns:a16="http://schemas.microsoft.com/office/drawing/2014/main" id="{8C376E0F-898B-7589-AD18-6E0B54868AB8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78406623-C881-A31C-009C-649C4176FEA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0" name="Rectangle 289">
                <a:extLst>
                  <a:ext uri="{FF2B5EF4-FFF2-40B4-BE49-F238E27FC236}">
                    <a16:creationId xmlns:a16="http://schemas.microsoft.com/office/drawing/2014/main" id="{29C87F69-9F56-5040-4BF3-4882FEE34F4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B13813D8-2864-3242-ECE2-936BEE60F92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467B6082-A3DE-CA94-3AD1-63BD5A2C70E7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86" name="Rectangle 285">
                <a:extLst>
                  <a:ext uri="{FF2B5EF4-FFF2-40B4-BE49-F238E27FC236}">
                    <a16:creationId xmlns:a16="http://schemas.microsoft.com/office/drawing/2014/main" id="{F4971CBD-384F-6720-0257-C02E559832A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C6F055FC-257B-08B0-77A6-33AEF2136E7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8CEE7060-EBC2-0947-A5D8-F443D5C4721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CECD310C-80FF-DFED-DBD7-2DB566194A76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E6E3483D-A2FF-7405-51A6-3140E139FC4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02B564A3-F6F1-B807-6965-554CC70D7F7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DAAAB72C-C3D4-7D07-8BE5-411CBB002B5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D540319E-F8E4-56A1-CAAE-A69D0B2C0FC1}"/>
              </a:ext>
            </a:extLst>
          </p:cNvPr>
          <p:cNvGrpSpPr/>
          <p:nvPr/>
        </p:nvGrpSpPr>
        <p:grpSpPr>
          <a:xfrm>
            <a:off x="1155495" y="4301007"/>
            <a:ext cx="479200" cy="610572"/>
            <a:chOff x="2348189" y="5931018"/>
            <a:chExt cx="479200" cy="610572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9BC47888-46FD-A4E9-3B83-404EE7B5D166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DD4A05E-E3AB-3F10-C871-F1CDF972C8D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3761A090-E6CA-F943-4410-5771EBFCFFC1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9F93808B-FB4D-679C-D0DA-566455D678B0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DE70A42D-997E-B1BF-CD63-BDBEEC7569E3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07" name="Rectangle 306">
                <a:extLst>
                  <a:ext uri="{FF2B5EF4-FFF2-40B4-BE49-F238E27FC236}">
                    <a16:creationId xmlns:a16="http://schemas.microsoft.com/office/drawing/2014/main" id="{75EA7AF7-FBF0-F2DB-6530-7AFCE8A7D66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8" name="Rectangle 307">
                <a:extLst>
                  <a:ext uri="{FF2B5EF4-FFF2-40B4-BE49-F238E27FC236}">
                    <a16:creationId xmlns:a16="http://schemas.microsoft.com/office/drawing/2014/main" id="{3F0D2A28-D5B6-FD0A-E478-3E4CF398FF8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9" name="Rectangle 308">
                <a:extLst>
                  <a:ext uri="{FF2B5EF4-FFF2-40B4-BE49-F238E27FC236}">
                    <a16:creationId xmlns:a16="http://schemas.microsoft.com/office/drawing/2014/main" id="{2A15E739-86B2-9F94-250F-D43AA6B7973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26A84265-1743-9F7F-890D-8170BE3A716F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A6A7900C-695E-6DE4-1689-BECF254039C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6A2BF636-73C2-34EE-D33C-20BEDB2A88E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A3FD7152-3458-E3B8-1FCB-B307CB016EA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00" name="Group 299">
              <a:extLst>
                <a:ext uri="{FF2B5EF4-FFF2-40B4-BE49-F238E27FC236}">
                  <a16:creationId xmlns:a16="http://schemas.microsoft.com/office/drawing/2014/main" id="{35AC9C08-FC42-598D-7976-282B9B46AE4F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01" name="Rectangle 300">
                <a:extLst>
                  <a:ext uri="{FF2B5EF4-FFF2-40B4-BE49-F238E27FC236}">
                    <a16:creationId xmlns:a16="http://schemas.microsoft.com/office/drawing/2014/main" id="{16B9A480-856D-B5AF-AA7A-5584AF8C0A7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2" name="Rectangle 301">
                <a:extLst>
                  <a:ext uri="{FF2B5EF4-FFF2-40B4-BE49-F238E27FC236}">
                    <a16:creationId xmlns:a16="http://schemas.microsoft.com/office/drawing/2014/main" id="{85459C00-901F-9141-E5EC-6FBEE35E4E1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44648E91-8BF7-1300-173A-C0E5D3A45A8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13" name="Rectangle 312">
            <a:extLst>
              <a:ext uri="{FF2B5EF4-FFF2-40B4-BE49-F238E27FC236}">
                <a16:creationId xmlns:a16="http://schemas.microsoft.com/office/drawing/2014/main" id="{32E6725A-4D2E-F020-1E32-923A6201D12D}"/>
              </a:ext>
            </a:extLst>
          </p:cNvPr>
          <p:cNvSpPr/>
          <p:nvPr/>
        </p:nvSpPr>
        <p:spPr>
          <a:xfrm>
            <a:off x="983014" y="4004108"/>
            <a:ext cx="407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974247BC-019C-E990-94F2-FB651EAD250F}"/>
              </a:ext>
            </a:extLst>
          </p:cNvPr>
          <p:cNvGrpSpPr/>
          <p:nvPr/>
        </p:nvGrpSpPr>
        <p:grpSpPr>
          <a:xfrm>
            <a:off x="1168747" y="3330286"/>
            <a:ext cx="479200" cy="610572"/>
            <a:chOff x="2348189" y="5931018"/>
            <a:chExt cx="479200" cy="610572"/>
          </a:xfrm>
          <a:solidFill>
            <a:schemeClr val="accent3">
              <a:lumMod val="40000"/>
              <a:lumOff val="60000"/>
            </a:schemeClr>
          </a:solidFill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D32AE562-45B5-D214-B5D6-BC524C09DD0B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144F372F-9147-9B4F-D732-1C627917B80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9" name="Rectangle 328">
                <a:extLst>
                  <a:ext uri="{FF2B5EF4-FFF2-40B4-BE49-F238E27FC236}">
                    <a16:creationId xmlns:a16="http://schemas.microsoft.com/office/drawing/2014/main" id="{50972503-106B-8B3A-3358-7C8FD7743D09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A5851CA8-517F-E1D1-9E29-66E7CDC0A01D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94AF8B55-50AE-7EA3-0A04-8BDA1CF3412F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1EED90FE-0208-98C5-0F20-3039115993B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6" name="Rectangle 325">
                <a:extLst>
                  <a:ext uri="{FF2B5EF4-FFF2-40B4-BE49-F238E27FC236}">
                    <a16:creationId xmlns:a16="http://schemas.microsoft.com/office/drawing/2014/main" id="{1411C358-5A76-8452-413E-C79F9D901D3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C13B9A77-FB74-8DA4-86CB-55A70F5F937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209A48C6-BD77-10E6-736F-E60A71F4A0FF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B34B21C0-2264-6A3E-FEDC-9C162B2A78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CB709461-9EA5-89E7-E4FB-F1F342A9B3C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24137F75-62DE-2A23-C8C8-CE35F5406A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AB16E69B-FDE7-E78E-D6CE-B9DA79E2434E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AA1172DB-9609-9739-2076-B2E66AFABAA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FAE6D751-F4B2-7B1A-9AE1-60EFD705E85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12CC4732-5220-C164-FADB-E76AD7BE231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31" name="Rectangle 330">
            <a:extLst>
              <a:ext uri="{FF2B5EF4-FFF2-40B4-BE49-F238E27FC236}">
                <a16:creationId xmlns:a16="http://schemas.microsoft.com/office/drawing/2014/main" id="{C718CF35-94C7-BBDA-1E27-0167D744B912}"/>
              </a:ext>
            </a:extLst>
          </p:cNvPr>
          <p:cNvSpPr/>
          <p:nvPr/>
        </p:nvSpPr>
        <p:spPr>
          <a:xfrm>
            <a:off x="996266" y="3033387"/>
            <a:ext cx="4171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q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782BF415-392D-A68C-0D15-23955C50E701}"/>
              </a:ext>
            </a:extLst>
          </p:cNvPr>
          <p:cNvGrpSpPr/>
          <p:nvPr/>
        </p:nvGrpSpPr>
        <p:grpSpPr>
          <a:xfrm>
            <a:off x="1162121" y="5271729"/>
            <a:ext cx="479200" cy="610572"/>
            <a:chOff x="2348189" y="5931018"/>
            <a:chExt cx="479200" cy="610572"/>
          </a:xfrm>
          <a:solidFill>
            <a:schemeClr val="accent5">
              <a:lumMod val="40000"/>
              <a:lumOff val="60000"/>
            </a:schemeClr>
          </a:solidFill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8FA4B414-8980-EA07-1C57-13E39E8B3408}"/>
                </a:ext>
              </a:extLst>
            </p:cNvPr>
            <p:cNvGrpSpPr/>
            <p:nvPr/>
          </p:nvGrpSpPr>
          <p:grpSpPr>
            <a:xfrm>
              <a:off x="2351063" y="5931018"/>
              <a:ext cx="476326" cy="152473"/>
              <a:chOff x="3280626" y="2900431"/>
              <a:chExt cx="1077141" cy="344793"/>
            </a:xfrm>
            <a:grpFill/>
          </p:grpSpPr>
          <p:sp>
            <p:nvSpPr>
              <p:cNvPr id="346" name="Rectangle 345">
                <a:extLst>
                  <a:ext uri="{FF2B5EF4-FFF2-40B4-BE49-F238E27FC236}">
                    <a16:creationId xmlns:a16="http://schemas.microsoft.com/office/drawing/2014/main" id="{8EC693D7-01E0-B789-C471-DCE72D1086D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570490C7-1FD0-35D1-B2AB-07575830251A}"/>
                  </a:ext>
                </a:extLst>
              </p:cNvPr>
              <p:cNvSpPr/>
              <p:nvPr/>
            </p:nvSpPr>
            <p:spPr>
              <a:xfrm>
                <a:off x="3639672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EA543510-75F3-E4EB-AA47-95817734EED2}"/>
                  </a:ext>
                </a:extLst>
              </p:cNvPr>
              <p:cNvSpPr/>
              <p:nvPr/>
            </p:nvSpPr>
            <p:spPr>
              <a:xfrm>
                <a:off x="3998721" y="2900431"/>
                <a:ext cx="359046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4CCA6AAD-581A-0B0D-AD25-2C670EC9AEEC}"/>
                </a:ext>
              </a:extLst>
            </p:cNvPr>
            <p:cNvGrpSpPr/>
            <p:nvPr/>
          </p:nvGrpSpPr>
          <p:grpSpPr>
            <a:xfrm>
              <a:off x="2348189" y="60843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08C9A4C6-A12E-8D97-6F60-E3BFB0B64E3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74BD56D9-B9A3-FC11-809E-B6B1BCAE56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5" name="Rectangle 344">
                <a:extLst>
                  <a:ext uri="{FF2B5EF4-FFF2-40B4-BE49-F238E27FC236}">
                    <a16:creationId xmlns:a16="http://schemas.microsoft.com/office/drawing/2014/main" id="{3001205B-E23B-52E0-0F18-B6613083B2E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7C29DD7A-1C80-1C67-79A4-D758D822E088}"/>
                </a:ext>
              </a:extLst>
            </p:cNvPr>
            <p:cNvGrpSpPr/>
            <p:nvPr/>
          </p:nvGrpSpPr>
          <p:grpSpPr>
            <a:xfrm>
              <a:off x="2348189" y="62367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40" name="Rectangle 339">
                <a:extLst>
                  <a:ext uri="{FF2B5EF4-FFF2-40B4-BE49-F238E27FC236}">
                    <a16:creationId xmlns:a16="http://schemas.microsoft.com/office/drawing/2014/main" id="{976EB482-08F4-0C6F-E4FD-3B4562EE8B3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1" name="Rectangle 340">
                <a:extLst>
                  <a:ext uri="{FF2B5EF4-FFF2-40B4-BE49-F238E27FC236}">
                    <a16:creationId xmlns:a16="http://schemas.microsoft.com/office/drawing/2014/main" id="{F34B54D9-11A6-5E50-9B3E-AFC06952E4C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12184BDC-FD2C-133C-8253-92CF5ABDFD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15793DB5-E707-5C19-47AF-5F92F55627B3}"/>
                </a:ext>
              </a:extLst>
            </p:cNvPr>
            <p:cNvGrpSpPr/>
            <p:nvPr/>
          </p:nvGrpSpPr>
          <p:grpSpPr>
            <a:xfrm>
              <a:off x="2348189" y="6389117"/>
              <a:ext cx="476324" cy="152473"/>
              <a:chOff x="3280626" y="2900431"/>
              <a:chExt cx="1077135" cy="344793"/>
            </a:xfrm>
            <a:grpFill/>
          </p:grpSpPr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0F4B54C3-17FE-628B-81ED-878E1C337A4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1A0108FC-8A0A-4F56-584D-703FEBFCC7D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9" name="Rectangle 338">
                <a:extLst>
                  <a:ext uri="{FF2B5EF4-FFF2-40B4-BE49-F238E27FC236}">
                    <a16:creationId xmlns:a16="http://schemas.microsoft.com/office/drawing/2014/main" id="{7A88B8DC-BE45-2E92-92C7-F9448371BF0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sp>
        <p:nvSpPr>
          <p:cNvPr id="349" name="Rectangle 348">
            <a:extLst>
              <a:ext uri="{FF2B5EF4-FFF2-40B4-BE49-F238E27FC236}">
                <a16:creationId xmlns:a16="http://schemas.microsoft.com/office/drawing/2014/main" id="{B43856FF-C9F9-E921-89F1-6560D2E2B332}"/>
              </a:ext>
            </a:extLst>
          </p:cNvPr>
          <p:cNvSpPr/>
          <p:nvPr/>
        </p:nvSpPr>
        <p:spPr>
          <a:xfrm>
            <a:off x="989640" y="4974830"/>
            <a:ext cx="4063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v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997A89-8718-22F7-1159-2BD9620154E3}"/>
              </a:ext>
            </a:extLst>
          </p:cNvPr>
          <p:cNvGrpSpPr/>
          <p:nvPr/>
        </p:nvGrpSpPr>
        <p:grpSpPr>
          <a:xfrm>
            <a:off x="6479659" y="2938941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9FE6811F-5D57-F887-A230-8590E2EC0F1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E029302E-204A-8467-AB1F-B7865D052AC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4" name="Rectangle 393">
              <a:extLst>
                <a:ext uri="{FF2B5EF4-FFF2-40B4-BE49-F238E27FC236}">
                  <a16:creationId xmlns:a16="http://schemas.microsoft.com/office/drawing/2014/main" id="{94232D95-96B7-0E04-60F3-437372B3A8F6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049D2DAF-9E56-B4AA-3476-7190E2808387}"/>
              </a:ext>
            </a:extLst>
          </p:cNvPr>
          <p:cNvGrpSpPr/>
          <p:nvPr/>
        </p:nvGrpSpPr>
        <p:grpSpPr>
          <a:xfrm>
            <a:off x="5628207" y="2932315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493A6453-4A0D-E893-2143-897EC2C23EDB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520AC7B3-772F-4B0D-348B-5220FDD65444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70E5D7A4-8DD1-3B9C-36C5-1D03B28F2CD7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8AB43E4C-351C-A393-017F-69950C8C43CD}"/>
              </a:ext>
            </a:extLst>
          </p:cNvPr>
          <p:cNvGrpSpPr/>
          <p:nvPr/>
        </p:nvGrpSpPr>
        <p:grpSpPr>
          <a:xfrm>
            <a:off x="4796633" y="2935628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782AABC3-8F56-D51A-C009-5BE5779094CA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568110C2-0DD2-A487-5E63-85C2AB98C727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2" name="Rectangle 401">
              <a:extLst>
                <a:ext uri="{FF2B5EF4-FFF2-40B4-BE49-F238E27FC236}">
                  <a16:creationId xmlns:a16="http://schemas.microsoft.com/office/drawing/2014/main" id="{7DF9E292-041A-ED20-2585-99C12E2A4828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E561C99B-FB2D-7672-715A-298A0ACAF499}"/>
              </a:ext>
            </a:extLst>
          </p:cNvPr>
          <p:cNvGrpSpPr/>
          <p:nvPr/>
        </p:nvGrpSpPr>
        <p:grpSpPr>
          <a:xfrm>
            <a:off x="3935242" y="2948880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A8480DEE-9B2A-5A61-8FB0-DF0DD62D8C5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C3A7BFBF-9986-BB6C-0C6C-265393470F75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6" name="Rectangle 405">
              <a:extLst>
                <a:ext uri="{FF2B5EF4-FFF2-40B4-BE49-F238E27FC236}">
                  <a16:creationId xmlns:a16="http://schemas.microsoft.com/office/drawing/2014/main" id="{EF6EED1E-05FB-9428-2860-AC4D231DB182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3204E1AA-1953-63FA-37A1-202B6D900AE2}"/>
              </a:ext>
            </a:extLst>
          </p:cNvPr>
          <p:cNvGrpSpPr/>
          <p:nvPr/>
        </p:nvGrpSpPr>
        <p:grpSpPr>
          <a:xfrm>
            <a:off x="6482975" y="2733532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8" name="Rectangle 407">
              <a:extLst>
                <a:ext uri="{FF2B5EF4-FFF2-40B4-BE49-F238E27FC236}">
                  <a16:creationId xmlns:a16="http://schemas.microsoft.com/office/drawing/2014/main" id="{E8278765-F27C-BE89-206F-F0B1754532B3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9" name="Rectangle 408">
              <a:extLst>
                <a:ext uri="{FF2B5EF4-FFF2-40B4-BE49-F238E27FC236}">
                  <a16:creationId xmlns:a16="http://schemas.microsoft.com/office/drawing/2014/main" id="{5574CE8D-B4FB-5306-0C94-DE6E0AA8B78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7A9ECB72-20B5-3331-2954-A78F808983BB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11" name="Group 410">
            <a:extLst>
              <a:ext uri="{FF2B5EF4-FFF2-40B4-BE49-F238E27FC236}">
                <a16:creationId xmlns:a16="http://schemas.microsoft.com/office/drawing/2014/main" id="{A1C86A55-E558-74DD-1AF0-536796F90761}"/>
              </a:ext>
            </a:extLst>
          </p:cNvPr>
          <p:cNvGrpSpPr/>
          <p:nvPr/>
        </p:nvGrpSpPr>
        <p:grpSpPr>
          <a:xfrm>
            <a:off x="5631523" y="2726906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CFD58E2B-37F8-8A1E-0818-FCF19F5C8136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FC1053FF-2C25-17BB-A811-DD251429DDF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4" name="Rectangle 413">
              <a:extLst>
                <a:ext uri="{FF2B5EF4-FFF2-40B4-BE49-F238E27FC236}">
                  <a16:creationId xmlns:a16="http://schemas.microsoft.com/office/drawing/2014/main" id="{7B6D69B4-3481-1AF8-C616-2C21562A8C52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C1625CBC-3E8B-E83D-0259-7A022230E61E}"/>
              </a:ext>
            </a:extLst>
          </p:cNvPr>
          <p:cNvGrpSpPr/>
          <p:nvPr/>
        </p:nvGrpSpPr>
        <p:grpSpPr>
          <a:xfrm>
            <a:off x="4799949" y="2730219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529194C1-0724-61CE-1E77-C9F20E8E38C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8E34C96F-86E0-5EB2-2F55-E30CDE683E69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18" name="Rectangle 417">
              <a:extLst>
                <a:ext uri="{FF2B5EF4-FFF2-40B4-BE49-F238E27FC236}">
                  <a16:creationId xmlns:a16="http://schemas.microsoft.com/office/drawing/2014/main" id="{95E1F305-1396-7B08-AD6B-A2D76D421B38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CA1BA7B6-0101-BB0B-1C01-099D396D0BB7}"/>
              </a:ext>
            </a:extLst>
          </p:cNvPr>
          <p:cNvGrpSpPr/>
          <p:nvPr/>
        </p:nvGrpSpPr>
        <p:grpSpPr>
          <a:xfrm>
            <a:off x="3938558" y="2743471"/>
            <a:ext cx="476324" cy="152473"/>
            <a:chOff x="3280626" y="2900431"/>
            <a:chExt cx="1077135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B3A77306-6E64-AD04-9B0C-EFE967CDA004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8BE8E40E-EED3-6E54-59F5-EE4FC20A4F0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BEB0CF9A-99DB-7C5F-F807-44756137549D}"/>
                </a:ext>
              </a:extLst>
            </p:cNvPr>
            <p:cNvSpPr/>
            <p:nvPr/>
          </p:nvSpPr>
          <p:spPr>
            <a:xfrm>
              <a:off x="3998715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423" name="TextBox 422">
            <a:extLst>
              <a:ext uri="{FF2B5EF4-FFF2-40B4-BE49-F238E27FC236}">
                <a16:creationId xmlns:a16="http://schemas.microsoft.com/office/drawing/2014/main" id="{D95E5EB8-9856-E381-EA27-46805D873E12}"/>
              </a:ext>
            </a:extLst>
          </p:cNvPr>
          <p:cNvSpPr txBox="1"/>
          <p:nvPr/>
        </p:nvSpPr>
        <p:spPr>
          <a:xfrm>
            <a:off x="8070573" y="2395330"/>
            <a:ext cx="3905641" cy="338924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Just as we can have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multiple channels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convolution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layer, we can use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multiple heads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 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layer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 head gets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its own parameters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We 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concatenate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all the outputs to get a single vector for each time step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1ADA3A-63C8-45C0-A4DA-E3D3A6D7D3C0}"/>
              </a:ext>
            </a:extLst>
          </p:cNvPr>
          <p:cNvSpPr/>
          <p:nvPr/>
        </p:nvSpPr>
        <p:spPr>
          <a:xfrm>
            <a:off x="1009260" y="2104560"/>
            <a:ext cx="731520" cy="4937760"/>
          </a:xfrm>
          <a:prstGeom prst="ellipse">
            <a:avLst/>
          </a:prstGeom>
          <a:solidFill>
            <a:srgbClr val="FF0000">
              <a:alpha val="5000"/>
            </a:srgbClr>
          </a:solidFill>
          <a:ln w="180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5FAF406-46CD-62CF-DF39-183E9020292C}"/>
              </a:ext>
            </a:extLst>
          </p:cNvPr>
          <p:cNvSpPr/>
          <p:nvPr/>
        </p:nvSpPr>
        <p:spPr>
          <a:xfrm>
            <a:off x="1665740" y="2248003"/>
            <a:ext cx="731520" cy="4937760"/>
          </a:xfrm>
          <a:prstGeom prst="ellipse">
            <a:avLst/>
          </a:prstGeom>
          <a:solidFill>
            <a:srgbClr val="00B050">
              <a:alpha val="5000"/>
            </a:srgbClr>
          </a:solidFill>
          <a:ln w="180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D5E6ED-DC5B-0268-733C-08D51C1C0DB2}"/>
              </a:ext>
            </a:extLst>
          </p:cNvPr>
          <p:cNvSpPr/>
          <p:nvPr/>
        </p:nvSpPr>
        <p:spPr>
          <a:xfrm>
            <a:off x="2284772" y="2490281"/>
            <a:ext cx="731520" cy="4937760"/>
          </a:xfrm>
          <a:prstGeom prst="ellipse">
            <a:avLst/>
          </a:prstGeom>
          <a:solidFill>
            <a:srgbClr val="0070C0">
              <a:alpha val="5000"/>
            </a:srgbClr>
          </a:solidFill>
          <a:ln w="180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806C49F-CBFB-8B87-A4FC-435839CBE108}"/>
              </a:ext>
            </a:extLst>
          </p:cNvPr>
          <p:cNvSpPr/>
          <p:nvPr/>
        </p:nvSpPr>
        <p:spPr>
          <a:xfrm rot="16200000">
            <a:off x="4201411" y="-785838"/>
            <a:ext cx="246507" cy="7229090"/>
          </a:xfrm>
          <a:prstGeom prst="ellipse">
            <a:avLst/>
          </a:prstGeom>
          <a:solidFill>
            <a:srgbClr val="FF0000">
              <a:alpha val="5000"/>
            </a:srgbClr>
          </a:solidFill>
          <a:ln w="180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3693544-EA02-5A6A-66AD-DBB1C4EC6C40}"/>
              </a:ext>
            </a:extLst>
          </p:cNvPr>
          <p:cNvSpPr/>
          <p:nvPr/>
        </p:nvSpPr>
        <p:spPr>
          <a:xfrm rot="16200000">
            <a:off x="4208924" y="-594521"/>
            <a:ext cx="246507" cy="7229090"/>
          </a:xfrm>
          <a:prstGeom prst="ellipse">
            <a:avLst/>
          </a:prstGeom>
          <a:solidFill>
            <a:srgbClr val="00B050">
              <a:alpha val="5000"/>
            </a:srgbClr>
          </a:solidFill>
          <a:ln w="180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2EBB6E9-EF7E-DB39-7530-5CF1FCC2D20E}"/>
              </a:ext>
            </a:extLst>
          </p:cNvPr>
          <p:cNvSpPr/>
          <p:nvPr/>
        </p:nvSpPr>
        <p:spPr>
          <a:xfrm rot="16200000">
            <a:off x="4244843" y="-354380"/>
            <a:ext cx="246507" cy="7229090"/>
          </a:xfrm>
          <a:prstGeom prst="ellipse">
            <a:avLst/>
          </a:prstGeom>
          <a:solidFill>
            <a:srgbClr val="0070C0">
              <a:alpha val="5000"/>
            </a:srgbClr>
          </a:solidFill>
          <a:ln w="180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dirty="0" smtClean="0"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71225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51AE96-E93B-1D15-DD86-A3FDC6405812}"/>
              </a:ext>
            </a:extLst>
          </p:cNvPr>
          <p:cNvSpPr txBox="1"/>
          <p:nvPr/>
        </p:nvSpPr>
        <p:spPr>
          <a:xfrm>
            <a:off x="996266" y="2694564"/>
            <a:ext cx="772142" cy="4750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head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36AFB7-4103-652D-6520-2E255012B681}"/>
              </a:ext>
            </a:extLst>
          </p:cNvPr>
          <p:cNvSpPr txBox="1"/>
          <p:nvPr/>
        </p:nvSpPr>
        <p:spPr>
          <a:xfrm>
            <a:off x="1683873" y="2895920"/>
            <a:ext cx="772142" cy="4750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nd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3DA607-5004-E454-7450-593378031921}"/>
              </a:ext>
            </a:extLst>
          </p:cNvPr>
          <p:cNvSpPr txBox="1"/>
          <p:nvPr/>
        </p:nvSpPr>
        <p:spPr>
          <a:xfrm>
            <a:off x="2284369" y="3086105"/>
            <a:ext cx="772142" cy="47501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rd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head</a:t>
            </a:r>
          </a:p>
        </p:txBody>
      </p:sp>
    </p:spTree>
    <p:extLst>
      <p:ext uri="{BB962C8B-B14F-4D97-AF65-F5344CB8AC3E}">
        <p14:creationId xmlns:p14="http://schemas.microsoft.com/office/powerpoint/2010/main" val="240715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2" grpId="0"/>
      <p:bldP spid="3" grpId="0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759B8DC-C766-AEAA-C2E9-5B4C86E6C365}"/>
              </a:ext>
            </a:extLst>
          </p:cNvPr>
          <p:cNvGrpSpPr/>
          <p:nvPr/>
        </p:nvGrpSpPr>
        <p:grpSpPr>
          <a:xfrm>
            <a:off x="6476342" y="3154289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AEBC28A-0993-B1AA-9D93-5B019637BF9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547F0A0-317C-630A-7EA7-500BA0AE96A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  <a:endCxn id="32" idx="2"/>
          </p:cNvCxnSpPr>
          <p:nvPr/>
        </p:nvCxnSpPr>
        <p:spPr>
          <a:xfrm flipV="1">
            <a:off x="4145181" y="3306762"/>
            <a:ext cx="2569326" cy="28395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  <a:endCxn id="32" idx="2"/>
          </p:cNvCxnSpPr>
          <p:nvPr/>
        </p:nvCxnSpPr>
        <p:spPr>
          <a:xfrm flipV="1">
            <a:off x="4992906" y="3306762"/>
            <a:ext cx="1721601" cy="283004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  <a:endCxn id="32" idx="2"/>
          </p:cNvCxnSpPr>
          <p:nvPr/>
        </p:nvCxnSpPr>
        <p:spPr>
          <a:xfrm flipV="1">
            <a:off x="5840631" y="3306762"/>
            <a:ext cx="873876" cy="2826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  <a:endCxn id="32" idx="2"/>
          </p:cNvCxnSpPr>
          <p:nvPr/>
        </p:nvCxnSpPr>
        <p:spPr>
          <a:xfrm flipV="1">
            <a:off x="6685181" y="3306762"/>
            <a:ext cx="29326" cy="282369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Multi-headed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F2E390A-D643-BEE7-FF9E-3254759775FC}"/>
              </a:ext>
            </a:extLst>
          </p:cNvPr>
          <p:cNvGrpSpPr/>
          <p:nvPr/>
        </p:nvGrpSpPr>
        <p:grpSpPr>
          <a:xfrm>
            <a:off x="5624892" y="3147663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577D9E5-4861-C531-2A03-0B75139FA293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BC1CA20-A1D3-1EAC-FA76-437C8157422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  <a:endCxn id="76" idx="2"/>
          </p:cNvCxnSpPr>
          <p:nvPr/>
        </p:nvCxnSpPr>
        <p:spPr>
          <a:xfrm flipV="1">
            <a:off x="4145181" y="3300136"/>
            <a:ext cx="1717875" cy="28461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  <a:endCxn id="76" idx="2"/>
          </p:cNvCxnSpPr>
          <p:nvPr/>
        </p:nvCxnSpPr>
        <p:spPr>
          <a:xfrm flipV="1">
            <a:off x="4992906" y="3300136"/>
            <a:ext cx="870150" cy="283667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  <a:endCxn id="76" idx="2"/>
          </p:cNvCxnSpPr>
          <p:nvPr/>
        </p:nvCxnSpPr>
        <p:spPr>
          <a:xfrm flipV="1">
            <a:off x="5840631" y="3300136"/>
            <a:ext cx="22425" cy="28334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4AF489-CA30-99AA-397B-D2CE682A9646}"/>
              </a:ext>
            </a:extLst>
          </p:cNvPr>
          <p:cNvGrpSpPr/>
          <p:nvPr/>
        </p:nvGrpSpPr>
        <p:grpSpPr>
          <a:xfrm>
            <a:off x="4793318" y="3150976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A9FCFAC-A770-D4C2-D19B-019570A518AC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F406877-6DF3-0DC4-520A-8F3A4E03805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  <a:endCxn id="92" idx="2"/>
          </p:cNvCxnSpPr>
          <p:nvPr/>
        </p:nvCxnSpPr>
        <p:spPr>
          <a:xfrm flipV="1">
            <a:off x="4145181" y="3303449"/>
            <a:ext cx="886301" cy="284288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  <a:endCxn id="92" idx="2"/>
          </p:cNvCxnSpPr>
          <p:nvPr/>
        </p:nvCxnSpPr>
        <p:spPr>
          <a:xfrm flipV="1">
            <a:off x="4992906" y="3303449"/>
            <a:ext cx="38576" cy="28333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5CF9DC-69A5-54E2-E00A-3D73EFDE5D43}"/>
              </a:ext>
            </a:extLst>
          </p:cNvPr>
          <p:cNvGrpSpPr/>
          <p:nvPr/>
        </p:nvGrpSpPr>
        <p:grpSpPr>
          <a:xfrm>
            <a:off x="3931927" y="31642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6304631-4BA0-95CA-3EA8-362B29D59D07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BE96DFD-E2B6-49E9-3A76-F6334FE98D88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  <a:endCxn id="99" idx="2"/>
          </p:cNvCxnSpPr>
          <p:nvPr/>
        </p:nvCxnSpPr>
        <p:spPr>
          <a:xfrm flipV="1">
            <a:off x="4145181" y="3316701"/>
            <a:ext cx="24910" cy="282963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3677479" y="3925957"/>
            <a:ext cx="3331680" cy="75537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C799BEC-BF68-F257-0375-20B9FB5AAB88}"/>
              </a:ext>
            </a:extLst>
          </p:cNvPr>
          <p:cNvSpPr/>
          <p:nvPr/>
        </p:nvSpPr>
        <p:spPr>
          <a:xfrm>
            <a:off x="3707580" y="262850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34AD78E-D910-47C2-A057-CDF0BCF4F8D7}"/>
              </a:ext>
            </a:extLst>
          </p:cNvPr>
          <p:cNvSpPr/>
          <p:nvPr/>
        </p:nvSpPr>
        <p:spPr>
          <a:xfrm>
            <a:off x="4552241" y="2628500"/>
            <a:ext cx="377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EF21CA1-EAD3-BB44-FB15-2CDEBF0E63E3}"/>
              </a:ext>
            </a:extLst>
          </p:cNvPr>
          <p:cNvSpPr/>
          <p:nvPr/>
        </p:nvSpPr>
        <p:spPr>
          <a:xfrm>
            <a:off x="5418384" y="2631999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98749C-800E-28BA-FACB-A7FB195EFA84}"/>
              </a:ext>
            </a:extLst>
          </p:cNvPr>
          <p:cNvSpPr/>
          <p:nvPr/>
        </p:nvSpPr>
        <p:spPr>
          <a:xfrm>
            <a:off x="6263045" y="2631999"/>
            <a:ext cx="386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49FB640-0518-6DF3-99ED-F3B2CAD08B35}"/>
              </a:ext>
            </a:extLst>
          </p:cNvPr>
          <p:cNvCxnSpPr>
            <a:cxnSpLocks/>
            <a:endCxn id="101" idx="2"/>
          </p:cNvCxnSpPr>
          <p:nvPr/>
        </p:nvCxnSpPr>
        <p:spPr>
          <a:xfrm>
            <a:off x="2860957" y="4013709"/>
            <a:ext cx="2482362" cy="667621"/>
          </a:xfrm>
          <a:prstGeom prst="curvedConnector4">
            <a:avLst>
              <a:gd name="adj1" fmla="val 16446"/>
              <a:gd name="adj2" fmla="val 134241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57">
            <a:extLst>
              <a:ext uri="{FF2B5EF4-FFF2-40B4-BE49-F238E27FC236}">
                <a16:creationId xmlns:a16="http://schemas.microsoft.com/office/drawing/2014/main" id="{396A5001-5633-AB77-5316-2975F27FEB5A}"/>
              </a:ext>
            </a:extLst>
          </p:cNvPr>
          <p:cNvCxnSpPr>
            <a:cxnSpLocks/>
            <a:endCxn id="101" idx="2"/>
          </p:cNvCxnSpPr>
          <p:nvPr/>
        </p:nvCxnSpPr>
        <p:spPr>
          <a:xfrm flipV="1">
            <a:off x="2847705" y="4681330"/>
            <a:ext cx="2495614" cy="303100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57">
            <a:extLst>
              <a:ext uri="{FF2B5EF4-FFF2-40B4-BE49-F238E27FC236}">
                <a16:creationId xmlns:a16="http://schemas.microsoft.com/office/drawing/2014/main" id="{4ADE95B8-C7FB-2012-003A-A7BD237ECF18}"/>
              </a:ext>
            </a:extLst>
          </p:cNvPr>
          <p:cNvCxnSpPr>
            <a:cxnSpLocks/>
            <a:endCxn id="101" idx="2"/>
          </p:cNvCxnSpPr>
          <p:nvPr/>
        </p:nvCxnSpPr>
        <p:spPr>
          <a:xfrm flipV="1">
            <a:off x="2854331" y="4681330"/>
            <a:ext cx="2488988" cy="1273822"/>
          </a:xfrm>
          <a:prstGeom prst="curvedConnector2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1568230" y="3197979"/>
            <a:ext cx="1136828" cy="2985809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4074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4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2" y="3197979"/>
              <a:ext cx="4171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4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6" y="5139422"/>
              <a:ext cx="4063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997A89-8718-22F7-1159-2BD9620154E3}"/>
              </a:ext>
            </a:extLst>
          </p:cNvPr>
          <p:cNvGrpSpPr/>
          <p:nvPr/>
        </p:nvGrpSpPr>
        <p:grpSpPr>
          <a:xfrm>
            <a:off x="6479657" y="2938941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9FE6811F-5D57-F887-A230-8590E2EC0F1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E029302E-204A-8467-AB1F-B7865D052AC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049D2DAF-9E56-B4AA-3476-7190E2808387}"/>
              </a:ext>
            </a:extLst>
          </p:cNvPr>
          <p:cNvGrpSpPr/>
          <p:nvPr/>
        </p:nvGrpSpPr>
        <p:grpSpPr>
          <a:xfrm>
            <a:off x="5628207" y="2932315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493A6453-4A0D-E893-2143-897EC2C23EDB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520AC7B3-772F-4B0D-348B-5220FDD65444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8AB43E4C-351C-A393-017F-69950C8C43CD}"/>
              </a:ext>
            </a:extLst>
          </p:cNvPr>
          <p:cNvGrpSpPr/>
          <p:nvPr/>
        </p:nvGrpSpPr>
        <p:grpSpPr>
          <a:xfrm>
            <a:off x="4796633" y="29356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782AABC3-8F56-D51A-C009-5BE5779094CA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568110C2-0DD2-A487-5E63-85C2AB98C727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E561C99B-FB2D-7672-715A-298A0ACAF499}"/>
              </a:ext>
            </a:extLst>
          </p:cNvPr>
          <p:cNvGrpSpPr/>
          <p:nvPr/>
        </p:nvGrpSpPr>
        <p:grpSpPr>
          <a:xfrm>
            <a:off x="3935242" y="2948880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A8480DEE-9B2A-5A61-8FB0-DF0DD62D8C5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C3A7BFBF-9986-BB6C-0C6C-265393470F75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C3BFC5D-66EE-4E06-F6DE-DB97C30093CB}"/>
              </a:ext>
            </a:extLst>
          </p:cNvPr>
          <p:cNvSpPr txBox="1"/>
          <p:nvPr/>
        </p:nvSpPr>
        <p:spPr>
          <a:xfrm>
            <a:off x="7253551" y="1064894"/>
            <a:ext cx="4813953" cy="30812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To ensure the dimension of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is the same as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output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’, Transformers usually choose the embedding sizes and number of heads appropriately: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inputs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each output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 = # of heads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Choose 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/ h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Then concatenate the outputs</a:t>
            </a:r>
          </a:p>
        </p:txBody>
      </p:sp>
    </p:spTree>
    <p:extLst>
      <p:ext uri="{BB962C8B-B14F-4D97-AF65-F5344CB8AC3E}">
        <p14:creationId xmlns:p14="http://schemas.microsoft.com/office/powerpoint/2010/main" val="120926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8759B8DC-C766-AEAA-C2E9-5B4C86E6C365}"/>
              </a:ext>
            </a:extLst>
          </p:cNvPr>
          <p:cNvGrpSpPr/>
          <p:nvPr/>
        </p:nvGrpSpPr>
        <p:grpSpPr>
          <a:xfrm>
            <a:off x="6476342" y="3154289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AEBC28A-0993-B1AA-9D93-5B019637BF9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547F0A0-317C-630A-7EA7-500BA0AE96A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  <a:endCxn id="32" idx="2"/>
          </p:cNvCxnSpPr>
          <p:nvPr/>
        </p:nvCxnSpPr>
        <p:spPr>
          <a:xfrm flipV="1">
            <a:off x="4145181" y="3306762"/>
            <a:ext cx="2569326" cy="28395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  <a:endCxn id="32" idx="2"/>
          </p:cNvCxnSpPr>
          <p:nvPr/>
        </p:nvCxnSpPr>
        <p:spPr>
          <a:xfrm flipV="1">
            <a:off x="4992906" y="3306762"/>
            <a:ext cx="1721601" cy="283004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  <a:endCxn id="32" idx="2"/>
          </p:cNvCxnSpPr>
          <p:nvPr/>
        </p:nvCxnSpPr>
        <p:spPr>
          <a:xfrm flipV="1">
            <a:off x="5840631" y="3306762"/>
            <a:ext cx="873876" cy="2826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  <a:endCxn id="32" idx="2"/>
          </p:cNvCxnSpPr>
          <p:nvPr/>
        </p:nvCxnSpPr>
        <p:spPr>
          <a:xfrm flipV="1">
            <a:off x="6685181" y="3306762"/>
            <a:ext cx="29326" cy="282369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Multi-headed Attention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3603630" y="5799777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448291" y="5799777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314434" y="5803276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159095" y="5803276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3748244" y="6146331"/>
            <a:ext cx="635637" cy="153038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4595969" y="6136806"/>
            <a:ext cx="635637" cy="153038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443694" y="6133631"/>
            <a:ext cx="635637" cy="153038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288244" y="6130456"/>
            <a:ext cx="635637" cy="153038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F2E390A-D643-BEE7-FF9E-3254759775FC}"/>
              </a:ext>
            </a:extLst>
          </p:cNvPr>
          <p:cNvGrpSpPr/>
          <p:nvPr/>
        </p:nvGrpSpPr>
        <p:grpSpPr>
          <a:xfrm>
            <a:off x="5624892" y="3147663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577D9E5-4861-C531-2A03-0B75139FA293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BC1CA20-A1D3-1EAC-FA76-437C8157422D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  <a:endCxn id="76" idx="2"/>
          </p:cNvCxnSpPr>
          <p:nvPr/>
        </p:nvCxnSpPr>
        <p:spPr>
          <a:xfrm flipV="1">
            <a:off x="4145181" y="3300136"/>
            <a:ext cx="1717875" cy="28461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  <a:endCxn id="76" idx="2"/>
          </p:cNvCxnSpPr>
          <p:nvPr/>
        </p:nvCxnSpPr>
        <p:spPr>
          <a:xfrm flipV="1">
            <a:off x="4992906" y="3300136"/>
            <a:ext cx="870150" cy="283667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  <a:endCxn id="76" idx="2"/>
          </p:cNvCxnSpPr>
          <p:nvPr/>
        </p:nvCxnSpPr>
        <p:spPr>
          <a:xfrm flipV="1">
            <a:off x="5840631" y="3300136"/>
            <a:ext cx="22425" cy="283349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4AF489-CA30-99AA-397B-D2CE682A9646}"/>
              </a:ext>
            </a:extLst>
          </p:cNvPr>
          <p:cNvGrpSpPr/>
          <p:nvPr/>
        </p:nvGrpSpPr>
        <p:grpSpPr>
          <a:xfrm>
            <a:off x="4793318" y="3150976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A9FCFAC-A770-D4C2-D19B-019570A518AC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F406877-6DF3-0DC4-520A-8F3A4E03805F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  <a:endCxn id="92" idx="2"/>
          </p:cNvCxnSpPr>
          <p:nvPr/>
        </p:nvCxnSpPr>
        <p:spPr>
          <a:xfrm flipV="1">
            <a:off x="4145181" y="3303449"/>
            <a:ext cx="886301" cy="284288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  <a:endCxn id="92" idx="2"/>
          </p:cNvCxnSpPr>
          <p:nvPr/>
        </p:nvCxnSpPr>
        <p:spPr>
          <a:xfrm flipV="1">
            <a:off x="4992906" y="3303449"/>
            <a:ext cx="38576" cy="28333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E5CF9DC-69A5-54E2-E00A-3D73EFDE5D43}"/>
              </a:ext>
            </a:extLst>
          </p:cNvPr>
          <p:cNvGrpSpPr/>
          <p:nvPr/>
        </p:nvGrpSpPr>
        <p:grpSpPr>
          <a:xfrm>
            <a:off x="3931927" y="31642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6304631-4BA0-95CA-3EA8-362B29D59D07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BE96DFD-E2B6-49E9-3A76-F6334FE98D88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  <a:endCxn id="99" idx="2"/>
          </p:cNvCxnSpPr>
          <p:nvPr/>
        </p:nvCxnSpPr>
        <p:spPr>
          <a:xfrm flipV="1">
            <a:off x="4145181" y="3316701"/>
            <a:ext cx="24910" cy="282963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3677479" y="3925957"/>
            <a:ext cx="3331680" cy="75537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C799BEC-BF68-F257-0375-20B9FB5AAB88}"/>
              </a:ext>
            </a:extLst>
          </p:cNvPr>
          <p:cNvSpPr/>
          <p:nvPr/>
        </p:nvSpPr>
        <p:spPr>
          <a:xfrm>
            <a:off x="3707580" y="262850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34AD78E-D910-47C2-A057-CDF0BCF4F8D7}"/>
              </a:ext>
            </a:extLst>
          </p:cNvPr>
          <p:cNvSpPr/>
          <p:nvPr/>
        </p:nvSpPr>
        <p:spPr>
          <a:xfrm>
            <a:off x="4552241" y="2628500"/>
            <a:ext cx="377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EF21CA1-EAD3-BB44-FB15-2CDEBF0E63E3}"/>
              </a:ext>
            </a:extLst>
          </p:cNvPr>
          <p:cNvSpPr/>
          <p:nvPr/>
        </p:nvSpPr>
        <p:spPr>
          <a:xfrm>
            <a:off x="5418384" y="2631999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7098749C-800E-28BA-FACB-A7FB195EFA84}"/>
              </a:ext>
            </a:extLst>
          </p:cNvPr>
          <p:cNvSpPr/>
          <p:nvPr/>
        </p:nvSpPr>
        <p:spPr>
          <a:xfrm>
            <a:off x="6263045" y="2631999"/>
            <a:ext cx="386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3835304" y="3905903"/>
            <a:ext cx="488949" cy="754450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698"/>
              <a:ext cx="686525" cy="7917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7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697704" cy="7917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7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6" y="5139422"/>
              <a:ext cx="686525" cy="7917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7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997A89-8718-22F7-1159-2BD9620154E3}"/>
              </a:ext>
            </a:extLst>
          </p:cNvPr>
          <p:cNvGrpSpPr/>
          <p:nvPr/>
        </p:nvGrpSpPr>
        <p:grpSpPr>
          <a:xfrm>
            <a:off x="6479657" y="2938941"/>
            <a:ext cx="317549" cy="152473"/>
            <a:chOff x="3280626" y="2900431"/>
            <a:chExt cx="718090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9FE6811F-5D57-F887-A230-8590E2EC0F18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3" name="Rectangle 392">
              <a:extLst>
                <a:ext uri="{FF2B5EF4-FFF2-40B4-BE49-F238E27FC236}">
                  <a16:creationId xmlns:a16="http://schemas.microsoft.com/office/drawing/2014/main" id="{E029302E-204A-8467-AB1F-B7865D052AC6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049D2DAF-9E56-B4AA-3476-7190E2808387}"/>
              </a:ext>
            </a:extLst>
          </p:cNvPr>
          <p:cNvGrpSpPr/>
          <p:nvPr/>
        </p:nvGrpSpPr>
        <p:grpSpPr>
          <a:xfrm>
            <a:off x="5628207" y="2932315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96" name="Rectangle 395">
              <a:extLst>
                <a:ext uri="{FF2B5EF4-FFF2-40B4-BE49-F238E27FC236}">
                  <a16:creationId xmlns:a16="http://schemas.microsoft.com/office/drawing/2014/main" id="{493A6453-4A0D-E893-2143-897EC2C23EDB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520AC7B3-772F-4B0D-348B-5220FDD65444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8AB43E4C-351C-A393-017F-69950C8C43CD}"/>
              </a:ext>
            </a:extLst>
          </p:cNvPr>
          <p:cNvGrpSpPr/>
          <p:nvPr/>
        </p:nvGrpSpPr>
        <p:grpSpPr>
          <a:xfrm>
            <a:off x="4796633" y="2935628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782AABC3-8F56-D51A-C009-5BE5779094CA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568110C2-0DD2-A487-5E63-85C2AB98C727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E561C99B-FB2D-7672-715A-298A0ACAF499}"/>
              </a:ext>
            </a:extLst>
          </p:cNvPr>
          <p:cNvGrpSpPr/>
          <p:nvPr/>
        </p:nvGrpSpPr>
        <p:grpSpPr>
          <a:xfrm>
            <a:off x="3935242" y="2948880"/>
            <a:ext cx="317551" cy="152473"/>
            <a:chOff x="3280626" y="2900431"/>
            <a:chExt cx="718094" cy="344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A8480DEE-9B2A-5A61-8FB0-DF0DD62D8C50}"/>
                </a:ext>
              </a:extLst>
            </p:cNvPr>
            <p:cNvSpPr/>
            <p:nvPr/>
          </p:nvSpPr>
          <p:spPr>
            <a:xfrm>
              <a:off x="3280626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405" name="Rectangle 404">
              <a:extLst>
                <a:ext uri="{FF2B5EF4-FFF2-40B4-BE49-F238E27FC236}">
                  <a16:creationId xmlns:a16="http://schemas.microsoft.com/office/drawing/2014/main" id="{C3A7BFBF-9986-BB6C-0C6C-265393470F75}"/>
                </a:ext>
              </a:extLst>
            </p:cNvPr>
            <p:cNvSpPr/>
            <p:nvPr/>
          </p:nvSpPr>
          <p:spPr>
            <a:xfrm>
              <a:off x="3639674" y="2900431"/>
              <a:ext cx="359046" cy="344793"/>
            </a:xfrm>
            <a:prstGeom prst="rect">
              <a:avLst/>
            </a:prstGeom>
            <a:grpFill/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9F4D33F-A52B-86F1-F006-60A11C30B4A0}"/>
              </a:ext>
            </a:extLst>
          </p:cNvPr>
          <p:cNvSpPr txBox="1"/>
          <p:nvPr/>
        </p:nvSpPr>
        <p:spPr>
          <a:xfrm>
            <a:off x="7253551" y="1064894"/>
            <a:ext cx="4813953" cy="308122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To ensure the dimension of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is the same as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output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embedding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’, Transformers usually choose the embedding sizes and number of heads appropriately: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inputs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dim. of each output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 = # of heads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Choose d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=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model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/ h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Then concatenate the outputs</a:t>
            </a:r>
          </a:p>
        </p:txBody>
      </p:sp>
    </p:spTree>
    <p:extLst>
      <p:ext uri="{BB962C8B-B14F-4D97-AF65-F5344CB8AC3E}">
        <p14:creationId xmlns:p14="http://schemas.microsoft.com/office/powerpoint/2010/main" val="723760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8037C3-7DA2-7898-A685-D74EEB90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07" y="226659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0CF9211-8ED2-E6EB-EFD4-F3D6FCABF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10" y="870654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3DE40FA-85E4-26E8-642E-2C0F7083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66" y="2977648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 Pico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C2A72C1-709C-0398-9FBA-92503DDCBA6A}"/>
              </a:ext>
            </a:extLst>
          </p:cNvPr>
          <p:cNvGrpSpPr/>
          <p:nvPr/>
        </p:nvGrpSpPr>
        <p:grpSpPr>
          <a:xfrm>
            <a:off x="737556" y="6197582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2B7B7D2-92BB-21EC-8CD6-6FE8167EB7DD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D517FA6-C7FA-7BB5-DE2E-A1C136AB9A2A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C6CF65-80DD-C4E7-433D-BD40FE097F85}"/>
              </a:ext>
            </a:extLst>
          </p:cNvPr>
          <p:cNvGrpSpPr/>
          <p:nvPr/>
        </p:nvGrpSpPr>
        <p:grpSpPr>
          <a:xfrm>
            <a:off x="1973309" y="6186598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9EE5A3A-A030-93E2-6124-51B826427DDC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C99DD55-C838-9A5C-67F9-BC35378ED42B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848743-BC34-9A9B-3601-73607FD93FFC}"/>
              </a:ext>
            </a:extLst>
          </p:cNvPr>
          <p:cNvGrpSpPr/>
          <p:nvPr/>
        </p:nvGrpSpPr>
        <p:grpSpPr>
          <a:xfrm>
            <a:off x="3201956" y="6186910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87C35A1-FF39-B3E1-D028-DE318E7CC4A5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99C7803-F3EE-733B-5EAE-0DA364542DD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8B5D30F-3D5E-28D9-336F-C04ADBF86474}"/>
              </a:ext>
            </a:extLst>
          </p:cNvPr>
          <p:cNvGrpSpPr/>
          <p:nvPr/>
        </p:nvGrpSpPr>
        <p:grpSpPr>
          <a:xfrm>
            <a:off x="4437708" y="6175926"/>
            <a:ext cx="463029" cy="242673"/>
            <a:chOff x="3280626" y="2900431"/>
            <a:chExt cx="718090" cy="34479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0F068F-033A-1EA8-F859-D1EF42191DA7}"/>
                </a:ext>
              </a:extLst>
            </p:cNvPr>
            <p:cNvSpPr/>
            <p:nvPr/>
          </p:nvSpPr>
          <p:spPr>
            <a:xfrm>
              <a:off x="328062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D6C6B82-4A48-7486-3F12-0263DC1DF1FE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3B4CEFE-25EF-2D6B-5DD7-1CE0A0EBD62A}"/>
              </a:ext>
            </a:extLst>
          </p:cNvPr>
          <p:cNvGrpSpPr/>
          <p:nvPr/>
        </p:nvGrpSpPr>
        <p:grpSpPr>
          <a:xfrm>
            <a:off x="3937930" y="3082432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95155FE-9FB7-8F14-E31F-4A9DF5E46447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2D4EFCDF-4534-21FC-8600-CDE72740948E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D8CA51CE-19EB-C5BF-8C03-ED537416B966}"/>
              </a:ext>
            </a:extLst>
          </p:cNvPr>
          <p:cNvCxnSpPr>
            <a:cxnSpLocks/>
            <a:stCxn id="101" idx="0"/>
          </p:cNvCxnSpPr>
          <p:nvPr/>
        </p:nvCxnSpPr>
        <p:spPr>
          <a:xfrm flipV="1">
            <a:off x="1084829" y="5232221"/>
            <a:ext cx="1521326" cy="96536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290BF94C-2304-4F3E-1891-2673C2D12495}"/>
              </a:ext>
            </a:extLst>
          </p:cNvPr>
          <p:cNvCxnSpPr>
            <a:cxnSpLocks/>
            <a:stCxn id="104" idx="0"/>
          </p:cNvCxnSpPr>
          <p:nvPr/>
        </p:nvCxnSpPr>
        <p:spPr>
          <a:xfrm flipV="1">
            <a:off x="2320582" y="5202793"/>
            <a:ext cx="606860" cy="98380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8CDCA739-17DB-3348-037E-D2085FAEB12E}"/>
              </a:ext>
            </a:extLst>
          </p:cNvPr>
          <p:cNvCxnSpPr>
            <a:cxnSpLocks/>
            <a:stCxn id="107" idx="0"/>
          </p:cNvCxnSpPr>
          <p:nvPr/>
        </p:nvCxnSpPr>
        <p:spPr>
          <a:xfrm flipH="1" flipV="1">
            <a:off x="3336960" y="5228825"/>
            <a:ext cx="212269" cy="958085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140C8B15-892C-0037-C218-319D29EB7535}"/>
              </a:ext>
            </a:extLst>
          </p:cNvPr>
          <p:cNvCxnSpPr>
            <a:cxnSpLocks/>
          </p:cNvCxnSpPr>
          <p:nvPr/>
        </p:nvCxnSpPr>
        <p:spPr>
          <a:xfrm flipH="1" flipV="1">
            <a:off x="3658689" y="5228825"/>
            <a:ext cx="901073" cy="94710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/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Combined Context: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9EEEC81-54F5-6B18-ABC0-714AC0B8C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190" y="2165399"/>
                <a:ext cx="1757539" cy="830997"/>
              </a:xfrm>
              <a:prstGeom prst="rect">
                <a:avLst/>
              </a:prstGeom>
              <a:blipFill>
                <a:blip r:embed="rId5"/>
                <a:stretch>
                  <a:fillRect t="-5970" r="-719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70E61D7-47C8-65AF-6AC8-A909332C7EE8}"/>
              </a:ext>
            </a:extLst>
          </p:cNvPr>
          <p:cNvCxnSpPr>
            <a:cxnSpLocks/>
          </p:cNvCxnSpPr>
          <p:nvPr/>
        </p:nvCxnSpPr>
        <p:spPr>
          <a:xfrm flipV="1">
            <a:off x="3103429" y="3376617"/>
            <a:ext cx="937381" cy="64868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87DC719-D3C8-E91F-309C-CA6B89BF87A9}"/>
              </a:ext>
            </a:extLst>
          </p:cNvPr>
          <p:cNvSpPr/>
          <p:nvPr/>
        </p:nvSpPr>
        <p:spPr>
          <a:xfrm>
            <a:off x="2519649" y="4056351"/>
            <a:ext cx="1203487" cy="107277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GPT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054E4C-4919-173B-4E4B-561485E98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3281850" cy="520619"/>
          </a:xfrm>
        </p:spPr>
        <p:txBody>
          <a:bodyPr/>
          <a:lstStyle/>
          <a:p>
            <a:r>
              <a:rPr lang="en-US" dirty="0"/>
              <a:t>2-D embedded space</a:t>
            </a:r>
          </a:p>
          <a:p>
            <a:r>
              <a:rPr lang="en-US" dirty="0"/>
              <a:t>3 attention layer</a:t>
            </a:r>
          </a:p>
          <a:p>
            <a:r>
              <a:rPr lang="en-US" dirty="0"/>
              <a:t>3 attention heads (think channels)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BE2410-99B5-0D6A-4123-50BF308A99A3}"/>
              </a:ext>
            </a:extLst>
          </p:cNvPr>
          <p:cNvGrpSpPr/>
          <p:nvPr/>
        </p:nvGrpSpPr>
        <p:grpSpPr>
          <a:xfrm>
            <a:off x="4462611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88612AD-A83D-B6B0-A5C2-E83869902102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1700514-AB93-C5EB-65C0-42EEB382695D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4A55A52-9308-21B8-B457-BC50C1C59157}"/>
              </a:ext>
            </a:extLst>
          </p:cNvPr>
          <p:cNvGrpSpPr/>
          <p:nvPr/>
        </p:nvGrpSpPr>
        <p:grpSpPr>
          <a:xfrm>
            <a:off x="3399500" y="3089561"/>
            <a:ext cx="463029" cy="242673"/>
            <a:chOff x="3639671" y="2900431"/>
            <a:chExt cx="718090" cy="344793"/>
          </a:xfrm>
          <a:solidFill>
            <a:srgbClr val="475A8D">
              <a:lumMod val="40000"/>
              <a:lumOff val="60000"/>
            </a:srgb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1E006C-DBFF-152F-2347-1BC30A874373}"/>
                </a:ext>
              </a:extLst>
            </p:cNvPr>
            <p:cNvSpPr/>
            <p:nvPr/>
          </p:nvSpPr>
          <p:spPr>
            <a:xfrm>
              <a:off x="3639671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7F8F19-3FEC-B8A1-41BB-94437770CDE7}"/>
                </a:ext>
              </a:extLst>
            </p:cNvPr>
            <p:cNvSpPr/>
            <p:nvPr/>
          </p:nvSpPr>
          <p:spPr>
            <a:xfrm>
              <a:off x="3998716" y="2900431"/>
              <a:ext cx="359045" cy="344793"/>
            </a:xfrm>
            <a:prstGeom prst="rect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BC920E3-D229-C9AA-7CA9-72F205969615}"/>
              </a:ext>
            </a:extLst>
          </p:cNvPr>
          <p:cNvSpPr/>
          <p:nvPr/>
        </p:nvSpPr>
        <p:spPr>
          <a:xfrm>
            <a:off x="614303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57950B-D1CA-0B3D-933D-DD5ECDCCF9F0}"/>
              </a:ext>
            </a:extLst>
          </p:cNvPr>
          <p:cNvSpPr/>
          <p:nvPr/>
        </p:nvSpPr>
        <p:spPr>
          <a:xfrm>
            <a:off x="1845929" y="5603134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B100DD-839B-3641-30BD-AC063C162392}"/>
              </a:ext>
            </a:extLst>
          </p:cNvPr>
          <p:cNvSpPr/>
          <p:nvPr/>
        </p:nvSpPr>
        <p:spPr>
          <a:xfrm>
            <a:off x="3108879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B73C52-7CA1-C286-6CB5-95AB01E65A8B}"/>
              </a:ext>
            </a:extLst>
          </p:cNvPr>
          <p:cNvSpPr/>
          <p:nvPr/>
        </p:nvSpPr>
        <p:spPr>
          <a:xfrm>
            <a:off x="4340505" y="5608703"/>
            <a:ext cx="434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</a:rPr>
              <a:t>4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5146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8037C3-7DA2-7898-A685-D74EEB90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86" y="1003660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3DE40FA-85E4-26E8-642E-2C0F7083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92" y="1064184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Pico: Output embedded space - 3 heads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0CF9211-8ED2-E6EB-EFD4-F3D6FCABF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04" y="1033043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28C2FCD-7787-211E-D1C5-37D1F4386F14}"/>
                  </a:ext>
                </a:extLst>
              </p14:cNvPr>
              <p14:cNvContentPartPr/>
              <p14:nvPr/>
            </p14:nvContentPartPr>
            <p14:xfrm>
              <a:off x="3430080" y="4743000"/>
              <a:ext cx="5367600" cy="17262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28C2FCD-7787-211E-D1C5-37D1F4386F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20720" y="4733640"/>
                <a:ext cx="5386320" cy="174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23689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E8037C3-7DA2-7898-A685-D74EEB902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86" y="1003660"/>
            <a:ext cx="4359319" cy="371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3DE40FA-85E4-26E8-642E-2C0F70837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92" y="1064184"/>
            <a:ext cx="4769031" cy="365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A9A356-3522-66F6-C105-4E3D829A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054250" cy="627812"/>
          </a:xfrm>
        </p:spPr>
        <p:txBody>
          <a:bodyPr/>
          <a:lstStyle/>
          <a:p>
            <a:r>
              <a:rPr lang="en-US" dirty="0" err="1"/>
              <a:t>MinGPT</a:t>
            </a:r>
            <a:r>
              <a:rPr lang="en-US" dirty="0"/>
              <a:t> Pico: Attention Weights – 3 layers, 3 heads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60CF9211-8ED2-E6EB-EFD4-F3D6FCABF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304" y="1033043"/>
            <a:ext cx="3488711" cy="365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94F4E9-1736-5319-5B5C-49F0C0B95C1D}"/>
              </a:ext>
            </a:extLst>
          </p:cNvPr>
          <p:cNvSpPr/>
          <p:nvPr/>
        </p:nvSpPr>
        <p:spPr>
          <a:xfrm>
            <a:off x="359229" y="994943"/>
            <a:ext cx="11280672" cy="3812188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F28C80D-ACE5-4113-7E37-243DFC9A1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771" y="2723419"/>
            <a:ext cx="9057834" cy="400634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4036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18006-F74E-267A-BDD6-80388D6F6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Layer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20890-555A-CC16-3F3D-4B79435CA8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869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4386131" y="5669378"/>
            <a:ext cx="2631897" cy="5967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4510806" y="565353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107A4E-DC33-621D-978D-8D4B9733A236}"/>
              </a:ext>
            </a:extLst>
          </p:cNvPr>
          <p:cNvGrpSpPr/>
          <p:nvPr/>
        </p:nvGrpSpPr>
        <p:grpSpPr>
          <a:xfrm>
            <a:off x="4450234" y="536251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49F48A5-8A9D-8BAD-7114-A0F8DA66FDC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C7BBCB-E3B8-3288-C2EB-11BBCBB2D1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12E2A1-134E-4DE2-B0B0-946AB9016F5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9F721E1-1F96-1AB6-9EA2-165083DD99A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443970-98A3-5CAF-E6A7-23AEF95CC7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DFB919-9AED-10AD-09B0-E5CDA8F0EAAF}"/>
              </a:ext>
            </a:extLst>
          </p:cNvPr>
          <p:cNvGrpSpPr/>
          <p:nvPr/>
        </p:nvGrpSpPr>
        <p:grpSpPr>
          <a:xfrm>
            <a:off x="5119903" y="535498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B44653-867D-75A1-AE27-737F359601F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81C856-7E42-6D34-5179-470437A71DD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BF06FA4-9CA1-28CC-CFF9-DC5D5D53506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6B8DDD7-B06F-5EB5-A8D4-76372DB10C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F2E062-AF65-8161-5919-B26CDE6A0D4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B7D44-890F-CD02-F967-4516CCB57856}"/>
              </a:ext>
            </a:extLst>
          </p:cNvPr>
          <p:cNvGrpSpPr/>
          <p:nvPr/>
        </p:nvGrpSpPr>
        <p:grpSpPr>
          <a:xfrm>
            <a:off x="5789573" y="535247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9B72D7-DDDE-C355-CDD0-D18F31947E1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AAA5B4B-2A1E-B280-76E9-ACBFFB86A09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D010049-EA30-4E61-13D1-BA379243D68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8E6EA6-5ADB-E0C9-8EC0-A2DF4B335D4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BA8A60-61C8-BA9D-C867-25E747FEABC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859692-21C8-B404-F3DD-2B81499BBBB0}"/>
              </a:ext>
            </a:extLst>
          </p:cNvPr>
          <p:cNvGrpSpPr/>
          <p:nvPr/>
        </p:nvGrpSpPr>
        <p:grpSpPr>
          <a:xfrm>
            <a:off x="6456734" y="534997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D008E9-32D1-A42B-BBFF-840E5DED793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A7CB1D-5174-A984-DE02-144FF88DC56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DC7F3F7-4EBD-86D7-04BE-0F919FC2B8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713DC7D-411E-3F3A-8ADB-A176F2BB2A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AA07F7-A9F1-A65E-BD74-317481C1A75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832B81-F64E-087D-A3F9-E0CD628C19DA}"/>
              </a:ext>
            </a:extLst>
          </p:cNvPr>
          <p:cNvGrpSpPr/>
          <p:nvPr/>
        </p:nvGrpSpPr>
        <p:grpSpPr>
          <a:xfrm>
            <a:off x="4464102" y="4509944"/>
            <a:ext cx="502128" cy="120894"/>
            <a:chOff x="3748244" y="6613464"/>
            <a:chExt cx="635637" cy="15303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085CB09-DEED-E85A-7237-77BC4583CFF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B3FBA90-D2DD-7ADA-A78B-A5716DC158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3049858-2FA1-A4E1-F5AB-AE00FA6AD8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FBF018-6AAA-03E0-8855-74C20503E4D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CA9B63-5504-5727-6E6F-E9C70C9ECEA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E65AAD-558C-7C27-B6B2-F09A99F7C3F6}"/>
              </a:ext>
            </a:extLst>
          </p:cNvPr>
          <p:cNvGrpSpPr/>
          <p:nvPr/>
        </p:nvGrpSpPr>
        <p:grpSpPr>
          <a:xfrm>
            <a:off x="5133772" y="4502419"/>
            <a:ext cx="502128" cy="120894"/>
            <a:chOff x="3748244" y="6613464"/>
            <a:chExt cx="635637" cy="15303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AFE70ED-5F77-5DF2-3EC3-3861E7127C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18B7C59-099E-790E-ACEF-791A8284D15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5063CC3-90C2-3478-717C-A62BEBF8635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EDFE2E-17A7-5A49-F917-073DEA3FF2B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DE6BF99-8F08-5F59-9236-01089FC7E4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A70BE3-C32B-3CCA-888C-802FD94F7D6F}"/>
              </a:ext>
            </a:extLst>
          </p:cNvPr>
          <p:cNvGrpSpPr/>
          <p:nvPr/>
        </p:nvGrpSpPr>
        <p:grpSpPr>
          <a:xfrm>
            <a:off x="5803442" y="4499911"/>
            <a:ext cx="502128" cy="120894"/>
            <a:chOff x="3748244" y="6613464"/>
            <a:chExt cx="635637" cy="15303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CB0DC7-D187-12D9-92FD-BB4262C7D2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C5596EA-0939-9CA9-A8ED-8EEDB7052E8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C91659E-C6CC-A0A3-ED42-D57DA08461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B2DFE2D-8FCC-B368-6119-A3B70DCED1A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F3104C5-FC37-D157-C835-718E24471FE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B3239D-9394-D11E-4DE3-BB5FCD9A4265}"/>
              </a:ext>
            </a:extLst>
          </p:cNvPr>
          <p:cNvGrpSpPr/>
          <p:nvPr/>
        </p:nvGrpSpPr>
        <p:grpSpPr>
          <a:xfrm>
            <a:off x="6470603" y="4497403"/>
            <a:ext cx="502128" cy="120894"/>
            <a:chOff x="3748244" y="6613464"/>
            <a:chExt cx="635637" cy="15303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351B970-04BB-94A1-3DDB-2F461421918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2888B95-0070-329B-200A-B5D79EA0E41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A4FE641-877F-06C7-375E-A7DE722FCDF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CD12D6B-4A54-5408-C817-D3D95DD2C8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79380F-E1E5-0FBF-F4A6-5DA77DFF2D7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B835A4C-1582-6CCF-C016-54A7BE6321E3}"/>
              </a:ext>
            </a:extLst>
          </p:cNvPr>
          <p:cNvCxnSpPr>
            <a:cxnSpLocks/>
            <a:stCxn id="37" idx="0"/>
            <a:endCxn id="65" idx="2"/>
          </p:cNvCxnSpPr>
          <p:nvPr/>
        </p:nvCxnSpPr>
        <p:spPr>
          <a:xfrm flipV="1">
            <a:off x="6770299" y="461785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8A68CB6-B1C9-AFCB-192F-AD61FD736378}"/>
              </a:ext>
            </a:extLst>
          </p:cNvPr>
          <p:cNvCxnSpPr>
            <a:cxnSpLocks/>
            <a:stCxn id="28" idx="0"/>
            <a:endCxn id="59" idx="2"/>
          </p:cNvCxnSpPr>
          <p:nvPr/>
        </p:nvCxnSpPr>
        <p:spPr>
          <a:xfrm flipV="1">
            <a:off x="6103138" y="462035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2F7BB59-6BF6-C747-9B11-E25EC74FE6F6}"/>
              </a:ext>
            </a:extLst>
          </p:cNvPr>
          <p:cNvCxnSpPr>
            <a:cxnSpLocks/>
            <a:stCxn id="22" idx="0"/>
            <a:endCxn id="53" idx="2"/>
          </p:cNvCxnSpPr>
          <p:nvPr/>
        </p:nvCxnSpPr>
        <p:spPr>
          <a:xfrm flipV="1">
            <a:off x="5433468" y="462286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9D33E30-89BE-3B4E-71FF-EB68992298D7}"/>
              </a:ext>
            </a:extLst>
          </p:cNvPr>
          <p:cNvCxnSpPr>
            <a:cxnSpLocks/>
            <a:stCxn id="16" idx="0"/>
            <a:endCxn id="47" idx="2"/>
          </p:cNvCxnSpPr>
          <p:nvPr/>
        </p:nvCxnSpPr>
        <p:spPr>
          <a:xfrm flipV="1">
            <a:off x="4763798" y="463039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8E39BB0-68DA-9D4F-2191-93E1E6CCD4D3}"/>
              </a:ext>
            </a:extLst>
          </p:cNvPr>
          <p:cNvSpPr/>
          <p:nvPr/>
        </p:nvSpPr>
        <p:spPr>
          <a:xfrm>
            <a:off x="4386131" y="4828697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96" name="Elbow Connector 95">
            <a:extLst>
              <a:ext uri="{FF2B5EF4-FFF2-40B4-BE49-F238E27FC236}">
                <a16:creationId xmlns:a16="http://schemas.microsoft.com/office/drawing/2014/main" id="{3C2979C4-6C01-E6FC-1E65-E8DDF99958DE}"/>
              </a:ext>
            </a:extLst>
          </p:cNvPr>
          <p:cNvCxnSpPr>
            <a:cxnSpLocks/>
            <a:stCxn id="145" idx="3"/>
            <a:endCxn id="71" idx="3"/>
          </p:cNvCxnSpPr>
          <p:nvPr/>
        </p:nvCxnSpPr>
        <p:spPr>
          <a:xfrm flipV="1">
            <a:off x="6950661" y="4952263"/>
            <a:ext cx="67366" cy="1659669"/>
          </a:xfrm>
          <a:prstGeom prst="bentConnector3">
            <a:avLst>
              <a:gd name="adj1" fmla="val 368064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BE4F1FEC-8855-EAAD-BFD8-72D5C10816C0}"/>
              </a:ext>
            </a:extLst>
          </p:cNvPr>
          <p:cNvCxnSpPr>
            <a:cxnSpLocks/>
            <a:stCxn id="139" idx="3"/>
            <a:endCxn id="71" idx="3"/>
          </p:cNvCxnSpPr>
          <p:nvPr/>
        </p:nvCxnSpPr>
        <p:spPr>
          <a:xfrm flipV="1">
            <a:off x="6283500" y="4952263"/>
            <a:ext cx="734528" cy="1662177"/>
          </a:xfrm>
          <a:prstGeom prst="bentConnector3">
            <a:avLst>
              <a:gd name="adj1" fmla="val 124585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>
            <a:extLst>
              <a:ext uri="{FF2B5EF4-FFF2-40B4-BE49-F238E27FC236}">
                <a16:creationId xmlns:a16="http://schemas.microsoft.com/office/drawing/2014/main" id="{CEBF0F65-3070-4E0F-8F51-782964720590}"/>
              </a:ext>
            </a:extLst>
          </p:cNvPr>
          <p:cNvCxnSpPr>
            <a:cxnSpLocks/>
            <a:stCxn id="133" idx="3"/>
            <a:endCxn id="71" idx="3"/>
          </p:cNvCxnSpPr>
          <p:nvPr/>
        </p:nvCxnSpPr>
        <p:spPr>
          <a:xfrm flipV="1">
            <a:off x="5613830" y="4952263"/>
            <a:ext cx="1404197" cy="1664686"/>
          </a:xfrm>
          <a:prstGeom prst="bentConnector3">
            <a:avLst>
              <a:gd name="adj1" fmla="val 112860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>
            <a:extLst>
              <a:ext uri="{FF2B5EF4-FFF2-40B4-BE49-F238E27FC236}">
                <a16:creationId xmlns:a16="http://schemas.microsoft.com/office/drawing/2014/main" id="{7773D3CD-4134-BE14-8A0A-90E967C5ACDF}"/>
              </a:ext>
            </a:extLst>
          </p:cNvPr>
          <p:cNvCxnSpPr>
            <a:cxnSpLocks/>
            <a:stCxn id="129" idx="3"/>
            <a:endCxn id="71" idx="3"/>
          </p:cNvCxnSpPr>
          <p:nvPr/>
        </p:nvCxnSpPr>
        <p:spPr>
          <a:xfrm flipV="1">
            <a:off x="4944161" y="4952263"/>
            <a:ext cx="2073867" cy="1672210"/>
          </a:xfrm>
          <a:prstGeom prst="bentConnector3">
            <a:avLst>
              <a:gd name="adj1" fmla="val 108708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535FEB-5DB2-0169-6467-6C05634C14C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60646F5-35B4-C62E-A753-177B410159F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61B168C-8248-BCF7-A775-7281520EC3A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BA1B476-CB8C-596A-EB6A-E2D05C355AA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AE123F8-C88E-D472-F989-CA299735E8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587B801-854B-8062-7DAD-3FCF8061E9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EE9C0CA-EF11-75D2-2883-3052223D074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566FF84-7C23-2AD2-1B53-15777CF686D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58688A35-77A1-676A-7ADC-261993B4B8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494CDD7-E86B-6D83-33E5-42E2493364D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41AA0DEC-9D87-445F-948C-0F06D0890E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5DA1D49-D69B-3EAE-DFC7-30D4B25D163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68C2F0-7214-BC4E-AC25-0513F7D7F6ED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DCFEA14D-775B-93CD-CE4B-AAE74DD6844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BA173906-4A28-0E9A-123F-0411D1736B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C880A03-32FE-05A2-2936-5716E6A9988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2F00C6F-1B81-DDEE-0C8A-ABFFA6FD0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75DFBF5-E9F3-A62C-C709-27889585B0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705B21F-BACF-9FDD-6F08-9D4B59C94736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AEDF00D-D7E9-DED0-FAF9-251ECA12491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A2507EC-87E3-E90C-1CB2-CF10CA0A73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A97C7294-483A-917D-4925-544AC03659E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15D619A5-A50F-4931-7FD3-C072EFA76C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4F76DE0-53A8-C959-572E-BA050D0E221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ABD7FB2-0F53-3FDA-E627-C30830F00104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D6ED1532-CD1B-F132-DB74-87D26318213E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756EFDC9-213B-991E-B5C1-A7E8CF9AA513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7B5F16DD-9ABB-5FAA-4DB7-D9D52F7A4104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04996155-27B7-0726-16DC-13F18C9F5E65}"/>
              </a:ext>
            </a:extLst>
          </p:cNvPr>
          <p:cNvCxnSpPr>
            <a:cxnSpLocks/>
            <a:stCxn id="47" idx="0"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C274401-759F-E97A-9550-E2D21803BFFD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600922-3CB7-5838-F8FB-9DBA8B7940F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8257997-3A66-A561-DD62-7967536A2CE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770E8D7E-9BB6-429C-85EF-02A868C6BD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9F1A2F6D-E547-8DB8-22CD-55CAB84CDEC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6A043BC-9D2A-D874-B9E9-A63A51A50E2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17F1A7D-6CB6-C2BB-EDF4-0EDEAD2F8E3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5FEB1712-FEBA-87E4-3EC9-8B966F330A2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893DA6B9-226D-DF96-D8F6-75EBFACB06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5A34F924-D2A5-5F67-DD36-D532B926E94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C3D20277-CBB2-DC8C-E3FF-758A39625C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C238F05-EFA9-515A-5722-CA993C961CF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00B3098-B481-243C-B042-900624227E45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5D1C4B1-AE80-4ECA-DFF6-E6F6754C93E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A9F12388-658E-52E1-BDEE-378727FC8D7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422124C-03AE-3AB3-EB46-98A4306B01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A6E1EE6-F848-3E58-A9ED-216BDA25E0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FDF70CA-0BA5-B444-5C37-EE7C8B020E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C8789594-0930-063E-BC47-4C9832383BBC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78BCC2B1-4EA2-3B6D-A42C-1D85487CE2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D2FD602A-77A0-4220-FD0A-E90034877B5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10668D2E-DFCF-3AF9-E1B4-AF587F561E0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1D003C9F-7FB0-D4F0-D9BE-97D686A136E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B19F66B-A606-6CA5-3C46-5C9E6ADD95A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71DC3BA9-BD8B-B694-CFC8-F6F1D77406DF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B85BC33C-9747-A8A4-B066-5C44937EAEDD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D3DA9EBF-2682-BFDB-640D-94D2EA26F399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F9947BE7-F8D2-41DD-2908-3DF18D42A532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9ED2C1C4-2D2A-E2EB-17E5-DA240DD0D8C3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A631FD17-BD31-A13F-6AEC-AEF215D00485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F07BFFFC-31CB-EB7C-8ADE-4380A4152C6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51173069-5E9E-10F7-BAE5-546B36D257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8A00528E-CFE9-010B-8409-0EE2100CBCE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FE934D7C-8088-A6AC-2908-636EA8D69F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A5E4F436-DA61-ED8A-7C52-1145C150D1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B695BC1-9E65-AC9E-6D4E-4A4C1ACF7FC7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8DA85CA8-D5BD-BE12-DF8B-54D4E91C0E5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E712CAD-F943-B766-C891-6CDD727870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660663D-FAD8-B4CF-7507-EB2B303E67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026B4BA7-A004-24A9-24C9-8252A2B3A8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315078DE-D104-9F88-A42F-8F6E620FB2F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C0E6AFC-EEE4-B48B-5376-0615D7B8CDFE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3F1C36F9-FAAF-344D-50B4-2491B9BE2A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427BC13A-6A7C-F403-F1E9-617589180E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4A145B46-5DBD-5B7A-CBA4-FF1A38F02D9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763F387-BB3C-FACF-03F7-971EEFA08DE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C1AAB37-AF61-BA42-A8EB-6BDFBD7ADE1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CD254349-5CB2-4D20-9791-8FD0503CFE17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B05B1D7-974D-B0A1-EFAD-C9A704EF8F9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E5336613-3369-54C7-974E-C16FABF31D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CD8A1099-7795-0D0A-143A-ADFD641CC52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0ACE6FA9-2338-C303-B67D-97C8D2883C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670BB23-5898-DCAB-E257-866B9F3DD8A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94D85E92-681F-7500-938E-3D606E856981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333FC711-2BEB-C2D5-66C7-1924C4FB6258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769AF2BF-F9E6-AAB9-BE45-989B475D998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9F895BA-B94C-BE7D-CEF6-564DBA221A8E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F44BACD2-0836-BA29-99DA-BF1092FE71CB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332" name="Elbow Connector 331">
            <a:extLst>
              <a:ext uri="{FF2B5EF4-FFF2-40B4-BE49-F238E27FC236}">
                <a16:creationId xmlns:a16="http://schemas.microsoft.com/office/drawing/2014/main" id="{BE589E7B-C32B-7C9F-3FB3-7CDE5A30D00F}"/>
              </a:ext>
            </a:extLst>
          </p:cNvPr>
          <p:cNvCxnSpPr>
            <a:cxnSpLocks/>
            <a:stCxn id="151" idx="3"/>
            <a:endCxn id="330" idx="3"/>
          </p:cNvCxnSpPr>
          <p:nvPr/>
        </p:nvCxnSpPr>
        <p:spPr>
          <a:xfrm flipV="1">
            <a:off x="4967024" y="2380581"/>
            <a:ext cx="2083565" cy="1335840"/>
          </a:xfrm>
          <a:prstGeom prst="bentConnector3">
            <a:avLst>
              <a:gd name="adj1" fmla="val 110972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CEC1CAA-8668-F934-8678-FA7BB10ACD7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1E0299E1-A6E8-6600-30F8-E6A0C2D99713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26194D24-2AD9-FD15-0FED-8F938E23690D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B5D288A1-CDC4-F0C4-28FC-0E761B070CAE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EB8FAB1D-92AD-4E16-C01F-011E351196A2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Elbow Connector 364">
            <a:extLst>
              <a:ext uri="{FF2B5EF4-FFF2-40B4-BE49-F238E27FC236}">
                <a16:creationId xmlns:a16="http://schemas.microsoft.com/office/drawing/2014/main" id="{208B289A-7B24-384B-64E5-29366B730001}"/>
              </a:ext>
            </a:extLst>
          </p:cNvPr>
          <p:cNvCxnSpPr>
            <a:cxnSpLocks/>
            <a:stCxn id="169" idx="3"/>
            <a:endCxn id="330" idx="3"/>
          </p:cNvCxnSpPr>
          <p:nvPr/>
        </p:nvCxnSpPr>
        <p:spPr>
          <a:xfrm flipV="1">
            <a:off x="6973525" y="2380581"/>
            <a:ext cx="77064" cy="1323299"/>
          </a:xfrm>
          <a:prstGeom prst="bentConnector3">
            <a:avLst>
              <a:gd name="adj1" fmla="val 396637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27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B458-ADB1-2523-5EE8-9FCC84B2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Layer Normalization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C1244-AFA6-BF75-E8AC-3FFC6080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0760"/>
            <a:ext cx="3673151" cy="50448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The Problem</a:t>
            </a:r>
            <a:r>
              <a:rPr lang="en-US" dirty="0">
                <a:solidFill>
                  <a:schemeClr val="accent1"/>
                </a:solidFill>
              </a:rPr>
              <a:t>: </a:t>
            </a:r>
            <a:r>
              <a:rPr lang="en-US" b="1" dirty="0"/>
              <a:t>internal</a:t>
            </a:r>
            <a:r>
              <a:rPr lang="en-US" dirty="0"/>
              <a:t> </a:t>
            </a:r>
            <a:r>
              <a:rPr lang="en-US" b="1" dirty="0"/>
              <a:t>covariate shift </a:t>
            </a:r>
            <a:r>
              <a:rPr lang="en-US" dirty="0"/>
              <a:t>occurs during training of a deep network when a small change in the low layers amplifies into a large change in the high layers</a:t>
            </a:r>
          </a:p>
          <a:p>
            <a:pPr marL="0" indent="0">
              <a:buNone/>
            </a:pPr>
            <a:endParaRPr lang="en-US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One Solution: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Layer normalization </a:t>
            </a:r>
            <a:r>
              <a:rPr lang="en-US" dirty="0"/>
              <a:t>normalizes each layer and learns elementwise gain/bias</a:t>
            </a:r>
          </a:p>
          <a:p>
            <a:r>
              <a:rPr lang="en-US" dirty="0"/>
              <a:t>Such normalization allows for higher learning rates (for </a:t>
            </a:r>
            <a:r>
              <a:rPr lang="en-US" b="1" dirty="0"/>
              <a:t>faster convergence</a:t>
            </a:r>
            <a:r>
              <a:rPr lang="en-US" dirty="0"/>
              <a:t>) without issues of diverging gradients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3E6A8-C2BF-D5AD-5365-2FC2ACCC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4F752-352B-79CE-8A97-9259555CAEAD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/pdf/1607.06450.pdf </a:t>
            </a:r>
          </a:p>
        </p:txBody>
      </p:sp>
    </p:spTree>
    <p:extLst>
      <p:ext uri="{BB962C8B-B14F-4D97-AF65-F5344CB8AC3E}">
        <p14:creationId xmlns:p14="http://schemas.microsoft.com/office/powerpoint/2010/main" val="41112920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EF035-BEBC-AC99-AD86-AE62C2660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A4DDB-5983-7C28-CB50-B90F1291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Layer Normalization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05F51-2768-50C2-446D-43149C273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0760"/>
            <a:ext cx="3673151" cy="50448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The Problem</a:t>
            </a:r>
            <a:r>
              <a:rPr lang="en-US" dirty="0">
                <a:solidFill>
                  <a:schemeClr val="accent1"/>
                </a:solidFill>
              </a:rPr>
              <a:t>: </a:t>
            </a:r>
            <a:r>
              <a:rPr lang="en-US" b="1" dirty="0"/>
              <a:t>internal</a:t>
            </a:r>
            <a:r>
              <a:rPr lang="en-US" dirty="0"/>
              <a:t> </a:t>
            </a:r>
            <a:r>
              <a:rPr lang="en-US" b="1" dirty="0"/>
              <a:t>covariate shift </a:t>
            </a:r>
            <a:r>
              <a:rPr lang="en-US" dirty="0"/>
              <a:t>occurs during training of a deep network when a small change in the low layers amplifies into a large change in the high layers</a:t>
            </a:r>
          </a:p>
          <a:p>
            <a:pPr marL="0" indent="0">
              <a:buNone/>
            </a:pPr>
            <a:endParaRPr lang="en-US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One Solution: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Layer normalization </a:t>
            </a:r>
            <a:r>
              <a:rPr lang="en-US" dirty="0"/>
              <a:t>normalizes each layer and learns elementwise gain/bias</a:t>
            </a:r>
          </a:p>
          <a:p>
            <a:r>
              <a:rPr lang="en-US" dirty="0"/>
              <a:t>Such normalization allows for higher learning rates (for </a:t>
            </a:r>
            <a:r>
              <a:rPr lang="en-US" b="1" dirty="0"/>
              <a:t>faster convergence</a:t>
            </a:r>
            <a:r>
              <a:rPr lang="en-US" dirty="0"/>
              <a:t>) without issues of diverging gradients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9A914D-428B-4F22-2777-617B4A4B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A26C2F-EEB7-F8F3-4565-DABDEF983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631" y="4346509"/>
            <a:ext cx="5988697" cy="24288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C889DF-1104-BDDF-6F6A-6546A4812DD3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/pdf/1607.06450.pdf </a:t>
            </a:r>
          </a:p>
        </p:txBody>
      </p:sp>
      <p:pic>
        <p:nvPicPr>
          <p:cNvPr id="26" name="Picture 25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noindent&#10;Given input $\av \in \Rb^K$, LayerNorm computes&#10;output $\bv \in \Rb^K$:&#10;\begin{align*}&#10;  \bv = \gammav \odot \frac{\av - \mu}{\sigma} \oplus \betav&#10;\end{align*}&#10;where we have&#10;mean $\mu = \frac{1}{K} \sum_{k=1}^K a_k$,\\&#10;standard deviation $\sigma = \sqrt{ \frac{1}{K} \sum_{k=1}^K (a_k - \mu)^2 }$,\\&#10;and parameters $\gammav \in \Rb^K$, $\betav \in \Rb^K$.\\&#10;$\odot$ and $\oplus$ denote elementwise multiplication and addition.&#10;&#10;&#10;\end{document}" title="IguanaTex Bitmap Display">
            <a:extLst>
              <a:ext uri="{FF2B5EF4-FFF2-40B4-BE49-F238E27FC236}">
                <a16:creationId xmlns:a16="http://schemas.microsoft.com/office/drawing/2014/main" id="{9173B54C-C50C-B18B-CB59-6F5E889796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41631" y="1256798"/>
            <a:ext cx="6446134" cy="28300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3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529048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B458-ADB1-2523-5EE8-9FCC84B2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Residual Connections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3E6A8-C2BF-D5AD-5365-2FC2ACCC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4F752-352B-79CE-8A97-9259555CAEAD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/pdf/1512.03385.pdf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DCB4FF-C592-D5BD-564F-7445B42843FC}"/>
              </a:ext>
            </a:extLst>
          </p:cNvPr>
          <p:cNvGrpSpPr/>
          <p:nvPr/>
        </p:nvGrpSpPr>
        <p:grpSpPr>
          <a:xfrm>
            <a:off x="5628286" y="1791353"/>
            <a:ext cx="1447061" cy="1999605"/>
            <a:chOff x="5656757" y="2676922"/>
            <a:chExt cx="1447061" cy="199960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FA29C85-91E2-4290-9B36-547DA86E2DC6}"/>
                </a:ext>
              </a:extLst>
            </p:cNvPr>
            <p:cNvGrpSpPr/>
            <p:nvPr/>
          </p:nvGrpSpPr>
          <p:grpSpPr>
            <a:xfrm>
              <a:off x="5656757" y="2676922"/>
              <a:ext cx="1447061" cy="1999605"/>
              <a:chOff x="189018" y="1761771"/>
              <a:chExt cx="1447061" cy="1999605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5A6939C-AAF1-9DBB-DA28-08750C61EF0E}"/>
                  </a:ext>
                </a:extLst>
              </p:cNvPr>
              <p:cNvSpPr/>
              <p:nvPr/>
            </p:nvSpPr>
            <p:spPr>
              <a:xfrm>
                <a:off x="189018" y="2500462"/>
                <a:ext cx="1447061" cy="56817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34B7A09-7974-2F42-5363-2890E2D45412}"/>
                  </a:ext>
                </a:extLst>
              </p:cNvPr>
              <p:cNvCxnSpPr/>
              <p:nvPr/>
            </p:nvCxnSpPr>
            <p:spPr>
              <a:xfrm>
                <a:off x="895013" y="2002886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18CFD12-C6AD-0AE0-7BDC-01DF1E4883CE}"/>
                  </a:ext>
                </a:extLst>
              </p:cNvPr>
              <p:cNvCxnSpPr/>
              <p:nvPr/>
            </p:nvCxnSpPr>
            <p:spPr>
              <a:xfrm>
                <a:off x="878737" y="3068632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pic>
            <p:nvPicPr>
              <p:cNvPr id="19" name="Picture 18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9A13FD87-AF23-2931-233F-DA45A43DF35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827549" y="3621676"/>
                <a:ext cx="139700" cy="139700"/>
              </a:xfrm>
              <a:prstGeom prst="rect">
                <a:avLst/>
              </a:prstGeom>
            </p:spPr>
          </p:pic>
          <p:pic>
            <p:nvPicPr>
              <p:cNvPr id="20" name="Picture 1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F6A45BF4-9498-CCB6-2250-D8A1F46873D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9"/>
              <a:stretch>
                <a:fillRect/>
              </a:stretch>
            </p:blipFill>
            <p:spPr>
              <a:xfrm>
                <a:off x="827549" y="1761771"/>
                <a:ext cx="139700" cy="195580"/>
              </a:xfrm>
              <a:prstGeom prst="rect">
                <a:avLst/>
              </a:prstGeom>
            </p:spPr>
          </p:pic>
        </p:grpSp>
        <p:pic>
          <p:nvPicPr>
            <p:cNvPr id="15" name="Picture 1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 title="IguanaTex Bitmap Display">
              <a:extLst>
                <a:ext uri="{FF2B5EF4-FFF2-40B4-BE49-F238E27FC236}">
                  <a16:creationId xmlns:a16="http://schemas.microsoft.com/office/drawing/2014/main" id="{E25BBFE6-3F77-26C4-43B4-5288C7352E29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5908767" y="3562870"/>
              <a:ext cx="1033780" cy="2794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F887DD0-4ACD-D6AF-01E5-E3DA55D27E10}"/>
              </a:ext>
            </a:extLst>
          </p:cNvPr>
          <p:cNvSpPr txBox="1"/>
          <p:nvPr/>
        </p:nvSpPr>
        <p:spPr>
          <a:xfrm>
            <a:off x="5368993" y="1183023"/>
            <a:ext cx="1978089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Plain Connection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2A9F2B-5523-3C58-7A53-26A12DA4AA85}"/>
              </a:ext>
            </a:extLst>
          </p:cNvPr>
          <p:cNvCxnSpPr>
            <a:cxnSpLocks/>
            <a:stCxn id="31" idx="2"/>
            <a:endCxn id="35" idx="0"/>
          </p:cNvCxnSpPr>
          <p:nvPr/>
        </p:nvCxnSpPr>
        <p:spPr>
          <a:xfrm>
            <a:off x="9897339" y="1699466"/>
            <a:ext cx="16827" cy="74115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191AE9A-41D7-C32D-5169-38FB5B2C129F}"/>
              </a:ext>
            </a:extLst>
          </p:cNvPr>
          <p:cNvCxnSpPr>
            <a:cxnSpLocks/>
            <a:stCxn id="35" idx="2"/>
            <a:endCxn id="30" idx="0"/>
          </p:cNvCxnSpPr>
          <p:nvPr/>
        </p:nvCxnSpPr>
        <p:spPr>
          <a:xfrm>
            <a:off x="9914166" y="3098214"/>
            <a:ext cx="4892" cy="91632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0" name="Picture 2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<a:extLst>
              <a:ext uri="{FF2B5EF4-FFF2-40B4-BE49-F238E27FC236}">
                <a16:creationId xmlns:a16="http://schemas.microsoft.com/office/drawing/2014/main" id="{3C846C02-9691-C79A-AB6C-8038E3036B1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849208" y="4014537"/>
            <a:ext cx="139700" cy="139700"/>
          </a:xfrm>
          <a:prstGeom prst="rect">
            <a:avLst/>
          </a:prstGeom>
        </p:spPr>
      </p:pic>
      <p:pic>
        <p:nvPicPr>
          <p:cNvPr id="31" name="Picture 30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<a:extLst>
              <a:ext uri="{FF2B5EF4-FFF2-40B4-BE49-F238E27FC236}">
                <a16:creationId xmlns:a16="http://schemas.microsoft.com/office/drawing/2014/main" id="{32D6F4B0-D7A0-4385-1784-D460C9EFCCE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827489" y="1503886"/>
            <a:ext cx="139700" cy="19558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82B9387-1393-32B5-0018-3795CF00736C}"/>
              </a:ext>
            </a:extLst>
          </p:cNvPr>
          <p:cNvSpPr txBox="1"/>
          <p:nvPr/>
        </p:nvSpPr>
        <p:spPr>
          <a:xfrm>
            <a:off x="8774153" y="889571"/>
            <a:ext cx="2668902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54BD33A6-3B72-6501-8FA3-3455C1D802C2}"/>
                  </a:ext>
                </a:extLst>
              </p:cNvPr>
              <p:cNvSpPr/>
              <p:nvPr/>
            </p:nvSpPr>
            <p:spPr>
              <a:xfrm>
                <a:off x="9573987" y="2440620"/>
                <a:ext cx="680357" cy="65759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54BD33A6-3B72-6501-8FA3-3455C1D802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987" y="2440620"/>
                <a:ext cx="680357" cy="65759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B344953-20A6-CC89-8141-9704618C4720}"/>
              </a:ext>
            </a:extLst>
          </p:cNvPr>
          <p:cNvSpPr txBox="1">
            <a:spLocks/>
          </p:cNvSpPr>
          <p:nvPr/>
        </p:nvSpPr>
        <p:spPr>
          <a:xfrm>
            <a:off x="4632472" y="4690715"/>
            <a:ext cx="6810583" cy="195908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Why are residual connections helpful?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Instead of f(a) having to learn a full transformation of a, f(a) only needs to learn an additive modification of a (i.e. the residual).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15">
                <a:extLst>
                  <a:ext uri="{FF2B5EF4-FFF2-40B4-BE49-F238E27FC236}">
                    <a16:creationId xmlns:a16="http://schemas.microsoft.com/office/drawing/2014/main" id="{8C5E2BF8-9C64-2977-100E-738B7C9F17C5}"/>
                  </a:ext>
                </a:extLst>
              </p:cNvPr>
              <p:cNvSpPr/>
              <p:nvPr/>
            </p:nvSpPr>
            <p:spPr>
              <a:xfrm>
                <a:off x="11005274" y="2440620"/>
                <a:ext cx="875561" cy="65759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ounded Rectangle 15">
                <a:extLst>
                  <a:ext uri="{FF2B5EF4-FFF2-40B4-BE49-F238E27FC236}">
                    <a16:creationId xmlns:a16="http://schemas.microsoft.com/office/drawing/2014/main" id="{8C5E2BF8-9C64-2977-100E-738B7C9F17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5274" y="2440620"/>
                <a:ext cx="875561" cy="657594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A2A20EB0-21CC-D767-DC3B-74D3436A051F}"/>
              </a:ext>
            </a:extLst>
          </p:cNvPr>
          <p:cNvSpPr txBox="1">
            <a:spLocks/>
          </p:cNvSpPr>
          <p:nvPr/>
        </p:nvSpPr>
        <p:spPr>
          <a:xfrm>
            <a:off x="609600" y="1210760"/>
            <a:ext cx="3673151" cy="5044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 Problem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as network depth grows very large, a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performance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degradation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occurs that is not explained by overfitting (i.e. train / test error both worsen)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1" u="none" strike="noStrike" kern="1200" cap="none" spc="0" normalizeH="0" baseline="0" noProof="0">
              <a:ln>
                <a:noFill/>
              </a:ln>
              <a:solidFill>
                <a:srgbClr val="3891A7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One Solution: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3891A7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pass a copy of the input alongside another function so that information can flow more directly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These residual connections allow for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effective training of very deep networks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that perform better than their shallower (though still deep) counterparts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1584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9B458-ADB1-2523-5EE8-9FCC84B2F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Residual Connections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C1244-AFA6-BF75-E8AC-3FFC6080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0760"/>
            <a:ext cx="3673151" cy="504482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The Problem</a:t>
            </a:r>
            <a:r>
              <a:rPr lang="en-US" dirty="0">
                <a:solidFill>
                  <a:schemeClr val="accent1"/>
                </a:solidFill>
              </a:rPr>
              <a:t>: </a:t>
            </a:r>
            <a:r>
              <a:rPr lang="en-US" dirty="0"/>
              <a:t>as network depth grows very large, a </a:t>
            </a:r>
            <a:r>
              <a:rPr lang="en-US" b="1" dirty="0"/>
              <a:t>performance</a:t>
            </a:r>
            <a:r>
              <a:rPr lang="en-US" dirty="0"/>
              <a:t> </a:t>
            </a:r>
            <a:r>
              <a:rPr lang="en-US" b="1" dirty="0"/>
              <a:t>degradation</a:t>
            </a:r>
            <a:r>
              <a:rPr lang="en-US" dirty="0"/>
              <a:t> occurs that is not explained by overfitting (i.e. train / test error both worsen)</a:t>
            </a:r>
          </a:p>
          <a:p>
            <a:pPr marL="0" indent="0">
              <a:buNone/>
            </a:pPr>
            <a:endParaRPr lang="en-US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i="1" dirty="0">
                <a:solidFill>
                  <a:schemeClr val="accent1"/>
                </a:solidFill>
              </a:rPr>
              <a:t>One Solution: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/>
              <a:t>Residual connections </a:t>
            </a:r>
            <a:r>
              <a:rPr lang="en-US" dirty="0"/>
              <a:t>pass a copy of the input alongside another function so that information can flow more directly</a:t>
            </a:r>
          </a:p>
          <a:p>
            <a:r>
              <a:rPr lang="en-US" dirty="0"/>
              <a:t>These residual connections allow for </a:t>
            </a:r>
            <a:r>
              <a:rPr lang="en-US" b="1" dirty="0"/>
              <a:t>effective training of very deep networks </a:t>
            </a:r>
            <a:r>
              <a:rPr lang="en-US" dirty="0"/>
              <a:t>that perform better than their shallower (though still deep) counterparts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3E6A8-C2BF-D5AD-5365-2FC2ACCC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4F752-352B-79CE-8A97-9259555CAEAD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/pdf/1512.03385.pdf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DCB4FF-C592-D5BD-564F-7445B42843FC}"/>
              </a:ext>
            </a:extLst>
          </p:cNvPr>
          <p:cNvGrpSpPr/>
          <p:nvPr/>
        </p:nvGrpSpPr>
        <p:grpSpPr>
          <a:xfrm>
            <a:off x="5628286" y="1791353"/>
            <a:ext cx="1447061" cy="1999605"/>
            <a:chOff x="5656757" y="2676922"/>
            <a:chExt cx="1447061" cy="199960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FA29C85-91E2-4290-9B36-547DA86E2DC6}"/>
                </a:ext>
              </a:extLst>
            </p:cNvPr>
            <p:cNvGrpSpPr/>
            <p:nvPr/>
          </p:nvGrpSpPr>
          <p:grpSpPr>
            <a:xfrm>
              <a:off x="5656757" y="2676922"/>
              <a:ext cx="1447061" cy="1999605"/>
              <a:chOff x="189018" y="1761771"/>
              <a:chExt cx="1447061" cy="1999605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5A6939C-AAF1-9DBB-DA28-08750C61EF0E}"/>
                  </a:ext>
                </a:extLst>
              </p:cNvPr>
              <p:cNvSpPr/>
              <p:nvPr/>
            </p:nvSpPr>
            <p:spPr>
              <a:xfrm>
                <a:off x="189018" y="2500462"/>
                <a:ext cx="1447061" cy="56817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34B7A09-7974-2F42-5363-2890E2D45412}"/>
                  </a:ext>
                </a:extLst>
              </p:cNvPr>
              <p:cNvCxnSpPr/>
              <p:nvPr/>
            </p:nvCxnSpPr>
            <p:spPr>
              <a:xfrm>
                <a:off x="895013" y="2002886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18CFD12-C6AD-0AE0-7BDC-01DF1E4883CE}"/>
                  </a:ext>
                </a:extLst>
              </p:cNvPr>
              <p:cNvCxnSpPr/>
              <p:nvPr/>
            </p:nvCxnSpPr>
            <p:spPr>
              <a:xfrm>
                <a:off x="878737" y="3068632"/>
                <a:ext cx="0" cy="4975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none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pic>
            <p:nvPicPr>
              <p:cNvPr id="19" name="Picture 18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9A13FD87-AF23-2931-233F-DA45A43DF35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827549" y="3621676"/>
                <a:ext cx="139700" cy="139700"/>
              </a:xfrm>
              <a:prstGeom prst="rect">
                <a:avLst/>
              </a:prstGeom>
            </p:spPr>
          </p:pic>
          <p:pic>
            <p:nvPicPr>
              <p:cNvPr id="20" name="Picture 1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    <a:extLst>
                  <a:ext uri="{FF2B5EF4-FFF2-40B4-BE49-F238E27FC236}">
                    <a16:creationId xmlns:a16="http://schemas.microsoft.com/office/drawing/2014/main" id="{F6A45BF4-9498-CCB6-2250-D8A1F46873D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1"/>
              <a:stretch>
                <a:fillRect/>
              </a:stretch>
            </p:blipFill>
            <p:spPr>
              <a:xfrm>
                <a:off x="827549" y="1761771"/>
                <a:ext cx="139700" cy="195580"/>
              </a:xfrm>
              <a:prstGeom prst="rect">
                <a:avLst/>
              </a:prstGeom>
            </p:spPr>
          </p:pic>
        </p:grpSp>
        <p:pic>
          <p:nvPicPr>
            <p:cNvPr id="15" name="Picture 14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 title="IguanaTex Bitmap Display">
              <a:extLst>
                <a:ext uri="{FF2B5EF4-FFF2-40B4-BE49-F238E27FC236}">
                  <a16:creationId xmlns:a16="http://schemas.microsoft.com/office/drawing/2014/main" id="{E25BBFE6-3F77-26C4-43B4-5288C7352E29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5908767" y="3562870"/>
              <a:ext cx="1033780" cy="279400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1D6C1A8-8058-8D6E-E6D5-F21B3347FB8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82751" y="4249605"/>
            <a:ext cx="7772400" cy="260330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F887DD0-4ACD-D6AF-01E5-E3DA55D27E10}"/>
              </a:ext>
            </a:extLst>
          </p:cNvPr>
          <p:cNvSpPr txBox="1"/>
          <p:nvPr/>
        </p:nvSpPr>
        <p:spPr>
          <a:xfrm>
            <a:off x="5368993" y="1183023"/>
            <a:ext cx="1978089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Plain Connection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2CA0423-936C-8935-E1E9-6F5D4B57A30E}"/>
              </a:ext>
            </a:extLst>
          </p:cNvPr>
          <p:cNvSpPr/>
          <p:nvPr/>
        </p:nvSpPr>
        <p:spPr>
          <a:xfrm>
            <a:off x="9171422" y="2046923"/>
            <a:ext cx="1447061" cy="56817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2A9F2B-5523-3C58-7A53-26A12DA4AA85}"/>
              </a:ext>
            </a:extLst>
          </p:cNvPr>
          <p:cNvCxnSpPr>
            <a:cxnSpLocks/>
            <a:stCxn id="31" idx="2"/>
            <a:endCxn id="27" idx="0"/>
          </p:cNvCxnSpPr>
          <p:nvPr/>
        </p:nvCxnSpPr>
        <p:spPr>
          <a:xfrm flipH="1">
            <a:off x="9894953" y="1699466"/>
            <a:ext cx="2386" cy="34745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191AE9A-41D7-C32D-5169-38FB5B2C129F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9894952" y="3552608"/>
            <a:ext cx="1" cy="40646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0" name="Picture 29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 title="IguanaTex Bitmap Display">
            <a:extLst>
              <a:ext uri="{FF2B5EF4-FFF2-40B4-BE49-F238E27FC236}">
                <a16:creationId xmlns:a16="http://schemas.microsoft.com/office/drawing/2014/main" id="{3C846C02-9691-C79A-AB6C-8038E3036B1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843765" y="4014537"/>
            <a:ext cx="139700" cy="139700"/>
          </a:xfrm>
          <a:prstGeom prst="rect">
            <a:avLst/>
          </a:prstGeom>
        </p:spPr>
      </p:pic>
      <p:pic>
        <p:nvPicPr>
          <p:cNvPr id="31" name="Picture 30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 title="IguanaTex Bitmap Display">
            <a:extLst>
              <a:ext uri="{FF2B5EF4-FFF2-40B4-BE49-F238E27FC236}">
                <a16:creationId xmlns:a16="http://schemas.microsoft.com/office/drawing/2014/main" id="{32D6F4B0-D7A0-4385-1784-D460C9EFCCE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827489" y="1503886"/>
            <a:ext cx="139700" cy="195580"/>
          </a:xfrm>
          <a:prstGeom prst="rect">
            <a:avLst/>
          </a:prstGeom>
        </p:spPr>
      </p:pic>
      <p:pic>
        <p:nvPicPr>
          <p:cNvPr id="52" name="Picture 51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\bv' + \av&#10;\end{align*}&#10;&#10;&#10;\end{document}" title="IguanaTex Bitmap Display">
            <a:extLst>
              <a:ext uri="{FF2B5EF4-FFF2-40B4-BE49-F238E27FC236}">
                <a16:creationId xmlns:a16="http://schemas.microsoft.com/office/drawing/2014/main" id="{63EEF537-06DB-1367-74E7-0486CAD40FB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294242" y="2194180"/>
            <a:ext cx="1229360" cy="25146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82B9387-1393-32B5-0018-3795CF00736C}"/>
              </a:ext>
            </a:extLst>
          </p:cNvPr>
          <p:cNvSpPr txBox="1"/>
          <p:nvPr/>
        </p:nvSpPr>
        <p:spPr>
          <a:xfrm>
            <a:off x="8774153" y="889571"/>
            <a:ext cx="2668902" cy="468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D1667E-7ADF-DB46-40F7-0D3B1B586000}"/>
              </a:ext>
            </a:extLst>
          </p:cNvPr>
          <p:cNvGrpSpPr/>
          <p:nvPr/>
        </p:nvGrpSpPr>
        <p:grpSpPr>
          <a:xfrm>
            <a:off x="9171421" y="2984438"/>
            <a:ext cx="1447061" cy="568170"/>
            <a:chOff x="9073509" y="3273208"/>
            <a:chExt cx="1447061" cy="568170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54BD33A6-3B72-6501-8FA3-3455C1D802C2}"/>
                </a:ext>
              </a:extLst>
            </p:cNvPr>
            <p:cNvSpPr/>
            <p:nvPr/>
          </p:nvSpPr>
          <p:spPr>
            <a:xfrm>
              <a:off x="9073509" y="3273208"/>
              <a:ext cx="1447061" cy="5681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pic>
          <p:nvPicPr>
            <p:cNvPr id="38" name="Picture 37" descr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' = f(\av)&#10;\end{align*}&#10;&#10;&#10;\end{document}" title="IguanaTex Bitmap Display">
              <a:extLst>
                <a:ext uri="{FF2B5EF4-FFF2-40B4-BE49-F238E27FC236}">
                  <a16:creationId xmlns:a16="http://schemas.microsoft.com/office/drawing/2014/main" id="{C0A3F243-5BB2-E4DA-634F-3B66BE18971A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9325519" y="3420465"/>
              <a:ext cx="1089660" cy="307340"/>
            </a:xfrm>
            <a:prstGeom prst="rect">
              <a:avLst/>
            </a:prstGeom>
          </p:spPr>
        </p:pic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A69CE34-A9EE-80B4-2A32-1AAD771D6C2B}"/>
              </a:ext>
            </a:extLst>
          </p:cNvPr>
          <p:cNvCxnSpPr>
            <a:cxnSpLocks/>
            <a:stCxn id="27" idx="2"/>
            <a:endCxn id="35" idx="0"/>
          </p:cNvCxnSpPr>
          <p:nvPr/>
        </p:nvCxnSpPr>
        <p:spPr>
          <a:xfrm flipH="1">
            <a:off x="9894952" y="2615093"/>
            <a:ext cx="1" cy="36934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7EE12814-6151-7AB1-9428-F6F3BC85D7A5}"/>
              </a:ext>
            </a:extLst>
          </p:cNvPr>
          <p:cNvCxnSpPr>
            <a:cxnSpLocks/>
            <a:stCxn id="30" idx="3"/>
            <a:endCxn id="27" idx="3"/>
          </p:cNvCxnSpPr>
          <p:nvPr/>
        </p:nvCxnSpPr>
        <p:spPr>
          <a:xfrm flipV="1">
            <a:off x="9983465" y="2331008"/>
            <a:ext cx="635018" cy="1753379"/>
          </a:xfrm>
          <a:prstGeom prst="bentConnector3">
            <a:avLst>
              <a:gd name="adj1" fmla="val 135999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0570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4EAF6-6877-0332-DA9E-BB387AF22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59EBF3-DB3C-958F-D2AA-A3345912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93580-DBFE-F574-7E30-8BE63C26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0EC906-7BC7-18E0-37FC-DA49CAF9669B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A620D8F-EC39-16C5-DAC6-C28722E257FF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526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566F808-48EF-76EC-5DC1-4D314A733BFC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526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62C67E7-EE19-D494-D5A6-4193A673D0F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526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4B6FDB0-F204-66DF-4EFD-6B32F40ED112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465526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B856650-1D0C-C5CF-4685-1A3B14F1FCA9}"/>
              </a:ext>
            </a:extLst>
          </p:cNvPr>
          <p:cNvSpPr/>
          <p:nvPr/>
        </p:nvSpPr>
        <p:spPr>
          <a:xfrm>
            <a:off x="4327793" y="634718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4FE73F6-71D0-568B-5093-5AEF461B4F58}"/>
              </a:ext>
            </a:extLst>
          </p:cNvPr>
          <p:cNvSpPr/>
          <p:nvPr/>
        </p:nvSpPr>
        <p:spPr>
          <a:xfrm>
            <a:off x="4995042" y="634718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9E4B577-15FF-C925-34DA-40CEFC72C859}"/>
              </a:ext>
            </a:extLst>
          </p:cNvPr>
          <p:cNvSpPr/>
          <p:nvPr/>
        </p:nvSpPr>
        <p:spPr>
          <a:xfrm>
            <a:off x="5679261" y="634995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895099E-75D5-12D0-6038-8A2AD9387650}"/>
              </a:ext>
            </a:extLst>
          </p:cNvPr>
          <p:cNvSpPr/>
          <p:nvPr/>
        </p:nvSpPr>
        <p:spPr>
          <a:xfrm>
            <a:off x="6346510" y="634995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67320F1-34F2-E48A-3BEE-8D467FDFEBC5}"/>
              </a:ext>
            </a:extLst>
          </p:cNvPr>
          <p:cNvGrpSpPr/>
          <p:nvPr/>
        </p:nvGrpSpPr>
        <p:grpSpPr>
          <a:xfrm>
            <a:off x="4442032" y="570655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101FAC47-F2B1-BB54-96BB-346F84D5AA0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D138C42-BE81-5C1C-F8B9-5F305231A9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E3C63B9B-5A7C-A463-AB83-CB07BEFAF1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3A752716-7212-B773-592D-988AB0B9064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A6015D6-7807-23AD-31CB-9A0FC4331E7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3A428AA6-41AB-5543-1384-8C28B5D8D7FC}"/>
              </a:ext>
            </a:extLst>
          </p:cNvPr>
          <p:cNvGrpSpPr/>
          <p:nvPr/>
        </p:nvGrpSpPr>
        <p:grpSpPr>
          <a:xfrm>
            <a:off x="5111702" y="569902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D404A2CA-E632-918A-205B-8D6F4E36955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BE629E9-F32A-61B4-07B0-3C832D9BF75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5961CC-C336-E5E0-E0FF-64558D5F2F1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95DE949-8B79-24AA-4263-C2F951B6D63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D2A6D93A-3291-4773-676B-218BFCFC7C7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4C68834-BB4C-3953-A438-C3D03D0FE2AF}"/>
              </a:ext>
            </a:extLst>
          </p:cNvPr>
          <p:cNvGrpSpPr/>
          <p:nvPr/>
        </p:nvGrpSpPr>
        <p:grpSpPr>
          <a:xfrm>
            <a:off x="5781372" y="569651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8E5D355-D16A-1F5A-8A0D-5B517D80FF5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ED39353-1B29-476B-FFF7-EFA602E0CD7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230465AB-8659-954B-E9F7-3170AD6F907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C9F45151-E67C-075F-F72F-0721A8837C0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3BF80E4-4561-659E-7946-43107427AEE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30FF537-E7BB-4636-4F11-87298A82DD4B}"/>
              </a:ext>
            </a:extLst>
          </p:cNvPr>
          <p:cNvGrpSpPr/>
          <p:nvPr/>
        </p:nvGrpSpPr>
        <p:grpSpPr>
          <a:xfrm>
            <a:off x="6448533" y="569401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14328C0-F9B4-0C7F-8BA2-85316D35668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A67F0BE0-A8F0-B3C6-6CE8-F58C1D9F66C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0FFAE98-83F2-BF6D-BB64-58930BFE828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B9D855F9-326D-4A80-51CC-A96D04909A7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24BBCAE0-507B-BE86-23B5-CAA9E6FF1B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E631AFC-0385-06EB-4750-DE2CAA36180C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003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EE5205-3EAB-6949-3DA8-FA0F1BF64BD0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003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678CABC-DC8A-6F5F-1BFD-DDC9E23ECEF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003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14AA5AB-2A60-F805-6C0E-C518F3167495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264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3CFCFB14-39E0-4A2B-DA7F-4E24BD6C46DA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264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AF9F6C7-77D7-BDE9-39C6-5BA79582A3D3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6311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4B340566-7F7E-7268-77A5-38D7BAE463DA}"/>
              </a:ext>
            </a:extLst>
          </p:cNvPr>
          <p:cNvSpPr/>
          <p:nvPr/>
        </p:nvSpPr>
        <p:spPr>
          <a:xfrm>
            <a:off x="4386131" y="4823919"/>
            <a:ext cx="2631897" cy="596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A2B8D8-826A-BC27-7158-2E5053154AE4}"/>
              </a:ext>
            </a:extLst>
          </p:cNvPr>
          <p:cNvGrpSpPr/>
          <p:nvPr/>
        </p:nvGrpSpPr>
        <p:grpSpPr>
          <a:xfrm>
            <a:off x="4510806" y="479628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5ECA1B4A-33FA-5F7E-62B2-5B707C9FAF67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BF646E35-DED2-EE3A-4967-0164CB52F8EE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516C72E9-A8F9-54AC-355B-0B3929CF336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E6813A53-0D9B-285F-2281-3FAB74CEEDDB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C0295B49-87B3-E49C-9709-00A7BB6E532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23C51EAB-306A-9337-F769-8C8D3F228CB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A427576A-0C96-4E59-3765-8BDB812CD72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4BDE10E8-6589-30C4-ABA2-B27DA81EA263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ECE42C8D-4745-D75A-E44D-72F56EDD13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412AE0C4-449C-8B01-6877-274E72EA5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5B236DAC-2C8A-DA98-2731-DF988851B472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599A05FC-FCEE-7F62-FA46-DCCF28E3D01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77285901-BF45-8CAC-20AF-F51789E3C01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674DA672-AB5C-708B-5C82-DDD1EC7AB6B8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C608425A-2026-D91E-D407-393428E923CB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F072EDA9-C74A-158A-578D-0B360D7A4D0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26546BB-9523-AC72-086A-5D2D6644D40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AA2E1D91-F418-D129-B638-5ABB9017261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CD85E48A-A93F-1C7E-A696-02836D107F5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E79E2BE4-C398-EC71-6D49-7D524BC1B6C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9EFDC73F-9949-F34E-E13D-C276EF987A4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5AEA939B-AC0D-E899-92B5-FC5A5CBF9B7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B0490A24-1D73-8E4E-514E-5648428978A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A631D2A8-D175-70A6-BB7A-64CD08846EC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09A86AD5-300B-A842-9A8D-CFA8B93677F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C1CC7E51-0B31-8FE0-EFFD-F6182E73A9C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A1B7EA64-FDB4-B352-6F30-A643E31044D9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AF08F0A2-F19D-06E7-2F9E-D893B9AB264A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5BA27ECB-D14D-59CA-414D-113729F4ACE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BCADF85E-1139-377A-92D5-ABC233A9FC48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0F3FDBF-A793-4E7A-80D1-FBAB0312C1B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31B092EE-A9A3-50A8-BB1E-218C2FCC574D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D0F4AA9F-516F-051A-4800-4E450D381B6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2211EAE8-5DC0-922C-766A-717BA9FB4008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393D123D-1241-2F36-7A24-4F3EC1C839B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2642C726-D2A1-1200-B4A0-213EB7C7F659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BD6BB812-4A51-2B81-18D9-799C3155D007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A8334560-C210-FAD5-E564-13B22E61F24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D24B575D-A1F2-4DD9-13F8-51AF4311FC4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CF248BC9-9404-5016-614B-7542450B945B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47F64125-AD16-AF3E-D3DE-E5296D86D2D7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0082CEF8-CAE2-291E-8F5F-B4040A8F4D3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C34AD19C-9BBE-96DB-6A97-81EC04695AE6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01B48ADE-7F89-AAB9-349E-A0DA55D21DE2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5FA2795B-92FE-3B53-7266-0C0A96FE0D55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8584EE44-EDF7-9291-1234-C6708867480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963A97AC-5870-B289-0940-7389DBE0D5CF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EDF8EF95-30DA-D130-AC10-3E2DAF6C471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212AC7FD-EA15-C70F-79B7-26A0C39B9B8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E4313B2F-AA76-914D-1553-AD568B77404E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9C26D81C-1B8B-6E57-E2AC-EAC7F4CF2C8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10247B15-DBBE-7C4D-8D8E-37443D20DEE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7BA69556-49F4-BD98-AB08-F9E4FDC9A637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C71EDB71-2F5B-400A-9E02-7AF19A9A6CA1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973B8216-4DF8-DDC6-7921-53043D6AA7A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28F6B4F5-2180-541B-9D44-B7D0E055368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3C0093A-B600-2AFE-4758-D51589BC7D84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79FC33FD-A0AD-FC16-E9AB-6C1444A1C0C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F00F52E9-3315-0347-EE64-3AE20C77131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75A83ECB-157A-02AD-FB4B-0BFFF4B93F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A27D6FF0-54A0-2B12-EE7C-F1211D788B9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AFDDF61D-1045-1674-564B-54361D99E1D9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D7B3F699-99A7-A2D0-8370-3502E26201D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7F1916B1-1C79-560C-0C19-3E703FE45273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99438230-6E0D-FC48-D1DA-1B679C1F1BA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013DB05-DCA6-1FF2-5438-60A4AF7332F1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09D8832D-6053-12D2-B340-73700F22A59A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5780789F-6A61-2C2E-020E-FB3337988FD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453EABF3-58BF-DE51-F1AD-1CAE7CAD89CB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A15FA1BF-E6C7-EE10-A69E-7287936A54EA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9AC13748-D053-EBCF-F1F2-046D2341D04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F83F5F46-834A-67FA-AC28-630BE29988A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D79C89CA-685A-DC34-6E4E-768D05ED7A3F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339544AB-6025-52CF-97BA-5F59E7BBF5A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DBFC1095-24B0-31DD-027D-16AA178E433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E9FD06C6-5D76-6F0C-37A1-95B1502ECF73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F65E69A5-37C0-E826-8162-BAEAB0C95A4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E8AC15FF-6910-9FF6-34B5-0A26CCE773E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6D4C7A09-9371-6CF4-CC30-C2CA77390014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436A7C0C-0C9F-E185-090C-632EE6352CCC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DDCB546-62F6-E30B-722B-9C5106FB33BD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EBA3547-5463-7830-D602-1CE89F632DD2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E42549-CC96-75E4-BA0A-3081AC44BDD5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FBF9CA-045B-10AA-20E1-34E458468C8D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551DD4-7B48-1823-EFB7-C493D6CCB29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4D49FC-EADA-57AB-F08E-C1BE4E8FDB0D}"/>
              </a:ext>
            </a:extLst>
          </p:cNvPr>
          <p:cNvGrpSpPr/>
          <p:nvPr/>
        </p:nvGrpSpPr>
        <p:grpSpPr>
          <a:xfrm>
            <a:off x="4450234" y="450526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264323F-FBAA-F251-6FFF-27FA87B5FE0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30B3132-C44B-4492-F8CC-93DDDF33CAF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E4EA3D-C1D9-1583-D6B9-C32E4AA1BB3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FF10567-A6EA-1828-5DB6-0B1A52FE96B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109C8E3-6516-A688-41B6-EF396B83AAD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20FE50-B562-4FBE-2F60-C99D048FC166}"/>
              </a:ext>
            </a:extLst>
          </p:cNvPr>
          <p:cNvGrpSpPr/>
          <p:nvPr/>
        </p:nvGrpSpPr>
        <p:grpSpPr>
          <a:xfrm>
            <a:off x="5119903" y="449773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4BDB637-B022-EE78-BA89-D8D377910CB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961A08C-EB3D-5A56-B971-579CE9C5B1F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D7F5586-0884-6FF5-6AFD-5EA26D9489B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92F9A9A-5FD8-690D-74C3-C6AA0EE0619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9BD37F5-6393-CB01-CF34-ED2ADEDD64A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F75729-46FE-A27B-0839-FFA252D18FA6}"/>
              </a:ext>
            </a:extLst>
          </p:cNvPr>
          <p:cNvGrpSpPr/>
          <p:nvPr/>
        </p:nvGrpSpPr>
        <p:grpSpPr>
          <a:xfrm>
            <a:off x="5789573" y="449522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DECE259-B3FA-CE80-65FC-EC8757A1819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54FF4F2-7291-B9F2-E37C-6BE736499D3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C2C6BF5-5A2E-FAD4-B5FB-9450E735290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9E51598-9AD5-4621-E8F7-8208E11CF8B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C304C8D-B9A0-E6DF-943B-E50BC79B56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0C1FB5-E555-8E97-8217-6764CFCFCAF7}"/>
              </a:ext>
            </a:extLst>
          </p:cNvPr>
          <p:cNvGrpSpPr/>
          <p:nvPr/>
        </p:nvGrpSpPr>
        <p:grpSpPr>
          <a:xfrm>
            <a:off x="6456734" y="449272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086AF17-5155-0EE7-703F-A606005C0B1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A305AFC-CFAD-81E2-85E3-3243954D14E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036BF36-3227-4F5C-2219-053B5A4F74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AE5DAE4-8B6F-968D-201A-B7767A65C3D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97E715D-4416-1373-2C63-3DB7F11B370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6BA53B4-FD33-D9C0-CAE7-ACEC1919B98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338DAAC7-B58E-91BC-174D-69EFF2BB04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5E103AC5-0A0F-D351-2F6F-2F1614D0D94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4D72D55F-3A22-AC7F-3BB5-A3AC686A312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E4541CE9-323F-A7F2-4D1E-636AE70F31B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8D6142DD-0796-80EC-B074-33FADE216BD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2B37257-ED46-B0B6-FFE8-7E7DFD04B2E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4478F324-5492-F309-2C14-F5B32101293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DD4474AB-3B5E-6454-F363-35F26C8CB0A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EFB5E7DC-7B88-AA45-2480-03F9321E530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9838E1D4-3111-E6E0-4E31-53008BD38DF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00073D2-2C1C-E447-F38C-92A8B88C8E4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A701D02-C83F-CC04-A5CF-A60F61094D3C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B2AC9382-4BA0-C21C-36E3-0307A3CDE0E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D4CE1883-4A67-EBA3-7143-654EFC73C97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5DB4EDBF-7914-C784-19B2-3270C96E8A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BBF34366-FB91-E884-D3FC-A57C8572AAF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1291717D-31B8-CCD3-EDCB-6B51542242B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800C5101-0AEF-D0E8-F486-6453E3C9E1E5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E5C83D59-A211-2B89-0F33-2920BE66513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AAF5E609-5714-462C-30BD-AD30523A690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73973DDA-BA2D-3AB8-7BF7-AD65715DBDA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4105FB04-9473-30FB-5661-EDE7730ED85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EC3A10CD-5434-749D-B777-CD2C96CE64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B00BBCBC-C645-D2A0-8486-C2D5997D0A40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FF7B1471-5A75-AED7-51DB-35208B2931AF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685760FB-D1E5-8ADA-09A3-B1918C77CE06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29A4547C-9A91-333A-C975-C0CD7633966C}"/>
              </a:ext>
            </a:extLst>
          </p:cNvPr>
          <p:cNvCxnSpPr>
            <a:cxnSpLocks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F6F2D43-B6DB-D1AB-66B5-E9A8CB895572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69A2E9D8-1126-125D-737A-06DC2A532BA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E04B5E0F-71AA-92BE-F802-99C23CFA3BB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FAF3BDDD-BB91-A433-7A12-5AAAB2FAA70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214FF560-284C-0AC7-2051-548EEECF9F9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02E54E5E-A221-4ADB-6BC1-F142125AB98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CF079131-0B16-B410-32B4-88C8407E158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FA2919E4-FEA4-A736-D7DD-59466D48AA4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3C2313D3-3850-3BB2-9C19-B5B074553A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8EF729CA-DDC2-7B30-84C1-2184EC75FEB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9CFD6242-6FDE-8E97-A2FB-9F152C6D398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161046B7-1AD1-3471-356E-8DDEA7DA16C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EF88B970-17F7-F0AC-0AB3-483FD79B26A2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9182D07-D8C6-6CD8-9949-845AB4300CE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2EE65FA2-3AC6-15C4-5582-32BBBA92ED6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AEAA6DC0-70C2-544C-8AB7-6FE71BFE63B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B6D0153A-158C-1190-D207-8495D39544D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A2B873C3-328E-D857-6546-6471075D08A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934B4381-A02F-1B2C-E7E7-60E763511545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2EA12238-9EBE-561D-0EAE-4D6FC903A7B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FA6A16E5-75A3-7B48-7F1A-8612B72438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70AF6207-E600-0339-F122-3C26948110A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2811CF35-49B7-9310-015B-E7BA33BA49E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91FD0B20-950C-04B3-BBD6-2751AE006C6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D9940AD1-608B-63C7-4210-E6FF9C5336E1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13340F81-99D5-E01F-E41B-40DF97AA9A2C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10324266-4A6B-649F-E615-E5838A01A203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01FB62DF-4947-E691-6AA7-3CC0845BB3D6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503E04FA-DE63-7920-A53C-80AC487A26DD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16809153-D281-721F-44C2-8918D58DA759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9C69811C-F049-97F2-3D5B-3FA327C8E35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7A1CD0C8-093C-BDAD-3E97-57CD9696388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6393AB96-2973-77F6-C7E4-762AA5BDF18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56EEE0ED-968D-20C6-0D61-8B77CEA46EE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5B49D8DE-B5E6-E483-87C4-54EC5C4FEF2A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B65362B0-2A8A-2C60-8526-E258100C8BD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AA604FE4-DA66-F5E9-6934-028AADB4024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14262A4-956B-4C6E-FC0D-4FF7A96EEBD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CAF8B898-5AD8-CE41-97FE-FE32C1ABB4E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A5CED39-5C70-5A3D-A721-FBD912EABCB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F7E048CB-19D0-8F55-4FC7-95FC7B44A319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FBF4A80C-0CA2-5142-6779-661B7783B76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AE516C6C-4D14-57A8-D7EE-EFDBA944FE4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E6522B8B-672B-FD1B-2A80-4D9E57DC060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81A860FC-34EB-A7FF-5C51-C69153A474E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4882D40-9FBB-772C-DF09-663FF1E7B20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2B6E5C2D-7273-1E91-9182-E9BAC548B2D1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A2122DE4-48BE-12A7-E54C-406AEF27142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CEC5BA13-7A6A-0C41-4D35-CD1A81FAB6B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ABAF5AD3-760C-88D2-1A02-01D0B4968DE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42D2CB87-4987-D296-CA43-380D6CB1844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79290802-DDA9-E42E-FC54-9AB27EDEF1D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20C72C52-15B9-377E-464E-3525FCB0BAD7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479314AC-023F-3F05-BE21-DE5E42CBB0D2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4C7627B6-E4C1-B832-C0B9-C2EDE34B3C4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212AFABE-DBC0-41EB-4094-24CF0F735C89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0212C322-0EF6-0494-F69A-9429389AC24A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F25F3000-623F-4F65-3329-C408A8E93F15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1CB8015D-6176-82F1-F15E-91CF4629DC7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825B294B-3AD0-BF77-F9D8-1F94998085C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35706A8-0E7E-0B69-E20C-F0576BAB878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1A852094-143F-97FD-0E10-34F43D65F20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FFFEF1FB-9AC1-A673-ADA8-2F8CBF9DD7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5A82DCDB-9169-3BA3-3D8D-C97F8128F29B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163A112-0D84-94B4-82F8-11E3331E8F8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539DF890-4BFF-78C9-34F4-7DD873A8191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35FAADCD-787E-2E3C-6FCD-2031D8D11E1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9176A835-DD1B-912A-4048-629F078F270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08211180-3855-24A6-5661-BED944CB4BF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FC34DC6E-C6A3-422E-B786-E5D8BCB62E67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A5F61537-E470-BB99-B635-DE192370B87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2018025-8C21-3A34-8AAC-1CADAA74780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53DE236D-EEE4-B359-E02A-E0BE8F9D9B0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C68BBB8B-E6AE-A26E-CD82-FA8DAA388F8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B72C8345-5AAD-20D0-D7CA-ECD09008CAF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35EA808-3817-B667-9BBC-CC5BAAED5E25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CA724CE9-0419-2DB2-66EA-695B95B7A40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558FCE1D-1F1E-DD07-8192-A0A45F2996A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532C8E85-93C6-3BFF-FF22-F9ECFE01BD6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F7EC231D-CF57-A416-09BD-60264D951F8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2A369CDE-7F97-A80B-79B2-8DCC689A3EE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5E8A38B-7183-8C1E-8D3A-F879C4084C4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6E55FEB-6E20-2301-2C85-269AA6AF4895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499C34FA-B986-35A2-987E-9ED870590005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CC59A8BA-4E48-5AF2-F4EC-CBC7783C84D9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7474627-9E4F-1E70-3445-3627FE606A3A}"/>
              </a:ext>
            </a:extLst>
          </p:cNvPr>
          <p:cNvGrpSpPr/>
          <p:nvPr/>
        </p:nvGrpSpPr>
        <p:grpSpPr>
          <a:xfrm>
            <a:off x="4433622" y="6571154"/>
            <a:ext cx="502128" cy="120894"/>
            <a:chOff x="3748244" y="6613464"/>
            <a:chExt cx="635637" cy="153038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414B804-5F34-2DFC-C164-4A0EA555573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FC7FFFE0-1D48-1200-42BE-F23CE6ED015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9AA2114D-9D8B-A584-B5F5-FC965400BA8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6C3FD92A-5BC4-F8DA-81CD-196DCA7E7CD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A3122D9-D2F3-C34F-808C-426CA54EF77B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3B406E5-2E5B-A0E9-330F-E441EE63448D}"/>
              </a:ext>
            </a:extLst>
          </p:cNvPr>
          <p:cNvGrpSpPr/>
          <p:nvPr/>
        </p:nvGrpSpPr>
        <p:grpSpPr>
          <a:xfrm>
            <a:off x="5103292" y="6563629"/>
            <a:ext cx="502128" cy="120894"/>
            <a:chOff x="3748244" y="6613464"/>
            <a:chExt cx="635637" cy="153038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86890A6A-AC6D-DDB2-CD83-3C46CC85B96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2B9FA5B5-726A-3592-372E-5FE9773461F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A13F89E9-2BF1-3FED-04CE-96E5FC1A67A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EE731C02-7E13-1770-11B7-658566ADD16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A581566-45A3-1467-C51E-73A9F5A0E75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57EDDEF-9C2C-4F9C-4D4D-20EA274FF88D}"/>
              </a:ext>
            </a:extLst>
          </p:cNvPr>
          <p:cNvGrpSpPr/>
          <p:nvPr/>
        </p:nvGrpSpPr>
        <p:grpSpPr>
          <a:xfrm>
            <a:off x="5772962" y="6561121"/>
            <a:ext cx="502128" cy="120894"/>
            <a:chOff x="3748244" y="6613464"/>
            <a:chExt cx="635637" cy="153038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E73EDA2E-E022-25A9-F2BF-8F72CFB06CE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0BCCFC46-0DB8-B854-BA05-3661C3E400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8605D022-B3F1-ACE8-FF39-2119C0D836E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1E57F76C-B7D4-CB2C-040A-7F0917A0A39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80162351-C0F1-1731-6172-68CCA4CD71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DDBA6DD-E2E5-88AD-63F4-9EBB34741DE6}"/>
              </a:ext>
            </a:extLst>
          </p:cNvPr>
          <p:cNvGrpSpPr/>
          <p:nvPr/>
        </p:nvGrpSpPr>
        <p:grpSpPr>
          <a:xfrm>
            <a:off x="6440123" y="6558613"/>
            <a:ext cx="502128" cy="120894"/>
            <a:chOff x="3748244" y="6613464"/>
            <a:chExt cx="635637" cy="153038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EAA3F97D-9261-95F9-0FD8-9F73DD0A037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D4E60E9E-24EE-E6FD-46A1-432DA7650FA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6EF37A07-AFF1-96D4-D069-7193D916F4C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0F0520B5-9194-AD22-CD5A-04F47AADE10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842F5A9C-8F60-9DBE-D30F-CAF98EF4E805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9CD9597F-14B6-F37C-4DA0-3B02961A86B3}"/>
              </a:ext>
            </a:extLst>
          </p:cNvPr>
          <p:cNvCxnSpPr>
            <a:cxnSpLocks/>
          </p:cNvCxnSpPr>
          <p:nvPr/>
        </p:nvCxnSpPr>
        <p:spPr>
          <a:xfrm flipV="1">
            <a:off x="6740613" y="58248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976201B4-6D5F-5F2A-3443-66A0E5D3AA7D}"/>
              </a:ext>
            </a:extLst>
          </p:cNvPr>
          <p:cNvCxnSpPr>
            <a:cxnSpLocks/>
          </p:cNvCxnSpPr>
          <p:nvPr/>
        </p:nvCxnSpPr>
        <p:spPr>
          <a:xfrm flipV="1">
            <a:off x="6073452" y="58273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>
            <a:extLst>
              <a:ext uri="{FF2B5EF4-FFF2-40B4-BE49-F238E27FC236}">
                <a16:creationId xmlns:a16="http://schemas.microsoft.com/office/drawing/2014/main" id="{AC2CD887-8D96-8C63-9E0C-D49745762B3D}"/>
              </a:ext>
            </a:extLst>
          </p:cNvPr>
          <p:cNvCxnSpPr>
            <a:cxnSpLocks/>
          </p:cNvCxnSpPr>
          <p:nvPr/>
        </p:nvCxnSpPr>
        <p:spPr>
          <a:xfrm flipV="1">
            <a:off x="5403782" y="58298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E6A5B663-4E34-DF9E-CC33-7D49679BA844}"/>
              </a:ext>
            </a:extLst>
          </p:cNvPr>
          <p:cNvCxnSpPr>
            <a:cxnSpLocks/>
            <a:stCxn id="118" idx="0"/>
          </p:cNvCxnSpPr>
          <p:nvPr/>
        </p:nvCxnSpPr>
        <p:spPr>
          <a:xfrm flipV="1">
            <a:off x="4747187" y="583740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3" name="Curved Connector 362">
            <a:extLst>
              <a:ext uri="{FF2B5EF4-FFF2-40B4-BE49-F238E27FC236}">
                <a16:creationId xmlns:a16="http://schemas.microsoft.com/office/drawing/2014/main" id="{201B6C86-A890-4ED8-77C2-68E1A5E0FE40}"/>
              </a:ext>
            </a:extLst>
          </p:cNvPr>
          <p:cNvCxnSpPr>
            <a:cxnSpLocks/>
            <a:stCxn id="210" idx="3"/>
            <a:endCxn id="198" idx="3"/>
          </p:cNvCxnSpPr>
          <p:nvPr/>
        </p:nvCxnSpPr>
        <p:spPr>
          <a:xfrm flipV="1">
            <a:off x="6942251" y="4098070"/>
            <a:ext cx="76571" cy="2521213"/>
          </a:xfrm>
          <a:prstGeom prst="curvedConnector3">
            <a:avLst>
              <a:gd name="adj1" fmla="val 39854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Curved Connector 363">
            <a:extLst>
              <a:ext uri="{FF2B5EF4-FFF2-40B4-BE49-F238E27FC236}">
                <a16:creationId xmlns:a16="http://schemas.microsoft.com/office/drawing/2014/main" id="{1B14A7D7-C1D2-8D72-A6DB-DA8623B604CE}"/>
              </a:ext>
            </a:extLst>
          </p:cNvPr>
          <p:cNvCxnSpPr>
            <a:cxnSpLocks/>
            <a:stCxn id="201" idx="3"/>
            <a:endCxn id="198" idx="3"/>
          </p:cNvCxnSpPr>
          <p:nvPr/>
        </p:nvCxnSpPr>
        <p:spPr>
          <a:xfrm flipV="1">
            <a:off x="6275090" y="4098070"/>
            <a:ext cx="743732" cy="2523721"/>
          </a:xfrm>
          <a:prstGeom prst="curvedConnector3">
            <a:avLst>
              <a:gd name="adj1" fmla="val 1307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9" name="Curved Connector 368">
            <a:extLst>
              <a:ext uri="{FF2B5EF4-FFF2-40B4-BE49-F238E27FC236}">
                <a16:creationId xmlns:a16="http://schemas.microsoft.com/office/drawing/2014/main" id="{0E1481E6-AECD-E071-76FC-D019C81CA40A}"/>
              </a:ext>
            </a:extLst>
          </p:cNvPr>
          <p:cNvCxnSpPr>
            <a:cxnSpLocks/>
            <a:stCxn id="124" idx="1"/>
            <a:endCxn id="198" idx="1"/>
          </p:cNvCxnSpPr>
          <p:nvPr/>
        </p:nvCxnSpPr>
        <p:spPr>
          <a:xfrm rot="10800000">
            <a:off x="4386926" y="4098071"/>
            <a:ext cx="716367" cy="2525783"/>
          </a:xfrm>
          <a:prstGeom prst="curvedConnector3">
            <a:avLst>
              <a:gd name="adj1" fmla="val 1319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Curved Connector 371">
            <a:extLst>
              <a:ext uri="{FF2B5EF4-FFF2-40B4-BE49-F238E27FC236}">
                <a16:creationId xmlns:a16="http://schemas.microsoft.com/office/drawing/2014/main" id="{476F51BE-D870-85F9-A035-A6767C20C432}"/>
              </a:ext>
            </a:extLst>
          </p:cNvPr>
          <p:cNvCxnSpPr>
            <a:cxnSpLocks/>
            <a:stCxn id="116" idx="1"/>
            <a:endCxn id="198" idx="1"/>
          </p:cNvCxnSpPr>
          <p:nvPr/>
        </p:nvCxnSpPr>
        <p:spPr>
          <a:xfrm rot="10800000">
            <a:off x="4386926" y="4098070"/>
            <a:ext cx="46697" cy="2533308"/>
          </a:xfrm>
          <a:prstGeom prst="curvedConnector3">
            <a:avLst>
              <a:gd name="adj1" fmla="val 589539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Curved Connector 379">
            <a:extLst>
              <a:ext uri="{FF2B5EF4-FFF2-40B4-BE49-F238E27FC236}">
                <a16:creationId xmlns:a16="http://schemas.microsoft.com/office/drawing/2014/main" id="{0232607A-5743-3656-E2B3-D361317CFD53}"/>
              </a:ext>
            </a:extLst>
          </p:cNvPr>
          <p:cNvCxnSpPr>
            <a:cxnSpLocks/>
            <a:stCxn id="169" idx="3"/>
            <a:endCxn id="361" idx="3"/>
          </p:cNvCxnSpPr>
          <p:nvPr/>
        </p:nvCxnSpPr>
        <p:spPr>
          <a:xfrm flipV="1">
            <a:off x="6973525" y="1526388"/>
            <a:ext cx="77858" cy="2177492"/>
          </a:xfrm>
          <a:prstGeom prst="curvedConnector3">
            <a:avLst>
              <a:gd name="adj1" fmla="val 3936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1" name="Curved Connector 380">
            <a:extLst>
              <a:ext uri="{FF2B5EF4-FFF2-40B4-BE49-F238E27FC236}">
                <a16:creationId xmlns:a16="http://schemas.microsoft.com/office/drawing/2014/main" id="{ED07F54E-6076-DD67-F1B8-6F57542541ED}"/>
              </a:ext>
            </a:extLst>
          </p:cNvPr>
          <p:cNvCxnSpPr>
            <a:cxnSpLocks/>
            <a:stCxn id="163" idx="3"/>
            <a:endCxn id="361" idx="3"/>
          </p:cNvCxnSpPr>
          <p:nvPr/>
        </p:nvCxnSpPr>
        <p:spPr>
          <a:xfrm flipV="1">
            <a:off x="6306363" y="1526388"/>
            <a:ext cx="745020" cy="2180001"/>
          </a:xfrm>
          <a:prstGeom prst="curvedConnector3">
            <a:avLst>
              <a:gd name="adj1" fmla="val 130684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2" name="Curved Connector 381">
            <a:extLst>
              <a:ext uri="{FF2B5EF4-FFF2-40B4-BE49-F238E27FC236}">
                <a16:creationId xmlns:a16="http://schemas.microsoft.com/office/drawing/2014/main" id="{909D3E2A-27F2-77CD-9EF3-6718EEB2E3C2}"/>
              </a:ext>
            </a:extLst>
          </p:cNvPr>
          <p:cNvCxnSpPr>
            <a:cxnSpLocks/>
            <a:stCxn id="158" idx="1"/>
            <a:endCxn id="361" idx="1"/>
          </p:cNvCxnSpPr>
          <p:nvPr/>
        </p:nvCxnSpPr>
        <p:spPr>
          <a:xfrm rot="10800000">
            <a:off x="4419486" y="1526389"/>
            <a:ext cx="715080" cy="2182063"/>
          </a:xfrm>
          <a:prstGeom prst="curvedConnector3">
            <a:avLst>
              <a:gd name="adj1" fmla="val 131968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3" name="Curved Connector 382">
            <a:extLst>
              <a:ext uri="{FF2B5EF4-FFF2-40B4-BE49-F238E27FC236}">
                <a16:creationId xmlns:a16="http://schemas.microsoft.com/office/drawing/2014/main" id="{7B8860D9-2758-2818-B264-3F63A14A6B1E}"/>
              </a:ext>
            </a:extLst>
          </p:cNvPr>
          <p:cNvCxnSpPr>
            <a:cxnSpLocks/>
            <a:stCxn id="152" idx="1"/>
            <a:endCxn id="361" idx="1"/>
          </p:cNvCxnSpPr>
          <p:nvPr/>
        </p:nvCxnSpPr>
        <p:spPr>
          <a:xfrm rot="10800000">
            <a:off x="4419486" y="1526389"/>
            <a:ext cx="45410" cy="2189587"/>
          </a:xfrm>
          <a:prstGeom prst="curvedConnector3">
            <a:avLst>
              <a:gd name="adj1" fmla="val 603413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9204CB0E-1412-C6BB-ACC0-625D49069697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298" name="Rounded Rectangle 297">
            <a:extLst>
              <a:ext uri="{FF2B5EF4-FFF2-40B4-BE49-F238E27FC236}">
                <a16:creationId xmlns:a16="http://schemas.microsoft.com/office/drawing/2014/main" id="{6E62267D-A3CA-0D1A-2E13-078F8563D061}"/>
              </a:ext>
            </a:extLst>
          </p:cNvPr>
          <p:cNvSpPr/>
          <p:nvPr/>
        </p:nvSpPr>
        <p:spPr>
          <a:xfrm>
            <a:off x="4356445" y="6035714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68A03332-C9D4-4F60-AB69-FA3B8ECA8A68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3D4FAE4A-08F1-BD28-D69A-D37170AEA306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392" name="Content Placeholder 5">
            <a:extLst>
              <a:ext uri="{FF2B5EF4-FFF2-40B4-BE49-F238E27FC236}">
                <a16:creationId xmlns:a16="http://schemas.microsoft.com/office/drawing/2014/main" id="{F6066543-7C3A-84E7-2ECF-FD371687B18B}"/>
              </a:ext>
            </a:extLst>
          </p:cNvPr>
          <p:cNvSpPr txBox="1">
            <a:spLocks/>
          </p:cNvSpPr>
          <p:nvPr/>
        </p:nvSpPr>
        <p:spPr>
          <a:xfrm>
            <a:off x="796478" y="1204516"/>
            <a:ext cx="2655717" cy="44766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Pre-LN Version: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However, subsequent work found that reordering such that 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LayerNorm’s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came at the beginning of each set of 3 layers, the multi-headed attention and feed-forward NN layers tend to be better behaved (i.e. tricks like warm-up are less important).</a:t>
            </a:r>
          </a:p>
        </p:txBody>
      </p:sp>
    </p:spTree>
    <p:extLst>
      <p:ext uri="{BB962C8B-B14F-4D97-AF65-F5344CB8AC3E}">
        <p14:creationId xmlns:p14="http://schemas.microsoft.com/office/powerpoint/2010/main" val="58490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ontent Placeholder 5">
            <a:extLst>
              <a:ext uri="{FF2B5EF4-FFF2-40B4-BE49-F238E27FC236}">
                <a16:creationId xmlns:a16="http://schemas.microsoft.com/office/drawing/2014/main" id="{743D70E0-F533-4958-5CA8-7B5B1F80BBD5}"/>
              </a:ext>
            </a:extLst>
          </p:cNvPr>
          <p:cNvSpPr txBox="1">
            <a:spLocks/>
          </p:cNvSpPr>
          <p:nvPr/>
        </p:nvSpPr>
        <p:spPr>
          <a:xfrm>
            <a:off x="796478" y="1204516"/>
            <a:ext cx="2655717" cy="44766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Post-LN Version: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This is the version of the Transformer Layer that was introduced in the original paper in 2017.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LayerNorm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modules occur at the end of each set of 3 layers.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4386131" y="5681169"/>
            <a:ext cx="2631897" cy="596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4510806" y="565353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107A4E-DC33-621D-978D-8D4B9733A236}"/>
              </a:ext>
            </a:extLst>
          </p:cNvPr>
          <p:cNvGrpSpPr/>
          <p:nvPr/>
        </p:nvGrpSpPr>
        <p:grpSpPr>
          <a:xfrm>
            <a:off x="4450234" y="536251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49F48A5-8A9D-8BAD-7114-A0F8DA66FDC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C7BBCB-E3B8-3288-C2EB-11BBCBB2D1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12E2A1-134E-4DE2-B0B0-946AB9016F5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9F721E1-1F96-1AB6-9EA2-165083DD99A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443970-98A3-5CAF-E6A7-23AEF95CC7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DFB919-9AED-10AD-09B0-E5CDA8F0EAAF}"/>
              </a:ext>
            </a:extLst>
          </p:cNvPr>
          <p:cNvGrpSpPr/>
          <p:nvPr/>
        </p:nvGrpSpPr>
        <p:grpSpPr>
          <a:xfrm>
            <a:off x="5119903" y="535498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B44653-867D-75A1-AE27-737F359601F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81C856-7E42-6D34-5179-470437A71DD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BF06FA4-9CA1-28CC-CFF9-DC5D5D53506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6B8DDD7-B06F-5EB5-A8D4-76372DB10C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F2E062-AF65-8161-5919-B26CDE6A0D4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B7D44-890F-CD02-F967-4516CCB57856}"/>
              </a:ext>
            </a:extLst>
          </p:cNvPr>
          <p:cNvGrpSpPr/>
          <p:nvPr/>
        </p:nvGrpSpPr>
        <p:grpSpPr>
          <a:xfrm>
            <a:off x="5789573" y="535247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9B72D7-DDDE-C355-CDD0-D18F31947E1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AAA5B4B-2A1E-B280-76E9-ACBFFB86A09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D010049-EA30-4E61-13D1-BA379243D68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8E6EA6-5ADB-E0C9-8EC0-A2DF4B335D4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BA8A60-61C8-BA9D-C867-25E747FEABC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859692-21C8-B404-F3DD-2B81499BBBB0}"/>
              </a:ext>
            </a:extLst>
          </p:cNvPr>
          <p:cNvGrpSpPr/>
          <p:nvPr/>
        </p:nvGrpSpPr>
        <p:grpSpPr>
          <a:xfrm>
            <a:off x="6456734" y="534997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D008E9-32D1-A42B-BBFF-840E5DED793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A7CB1D-5174-A984-DE02-144FF88DC56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DC7F3F7-4EBD-86D7-04BE-0F919FC2B8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713DC7D-411E-3F3A-8ADB-A176F2BB2A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AA07F7-A9F1-A65E-BD74-317481C1A75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832B81-F64E-087D-A3F9-E0CD628C19DA}"/>
              </a:ext>
            </a:extLst>
          </p:cNvPr>
          <p:cNvGrpSpPr/>
          <p:nvPr/>
        </p:nvGrpSpPr>
        <p:grpSpPr>
          <a:xfrm>
            <a:off x="4464102" y="4509944"/>
            <a:ext cx="502128" cy="120894"/>
            <a:chOff x="3748244" y="6613464"/>
            <a:chExt cx="635637" cy="15303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085CB09-DEED-E85A-7237-77BC4583CFF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B3FBA90-D2DD-7ADA-A78B-A5716DC158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3049858-2FA1-A4E1-F5AB-AE00FA6AD8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FBF018-6AAA-03E0-8855-74C20503E4D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CA9B63-5504-5727-6E6F-E9C70C9ECEA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E65AAD-558C-7C27-B6B2-F09A99F7C3F6}"/>
              </a:ext>
            </a:extLst>
          </p:cNvPr>
          <p:cNvGrpSpPr/>
          <p:nvPr/>
        </p:nvGrpSpPr>
        <p:grpSpPr>
          <a:xfrm>
            <a:off x="5133772" y="4502419"/>
            <a:ext cx="502128" cy="120894"/>
            <a:chOff x="3748244" y="6613464"/>
            <a:chExt cx="635637" cy="15303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AFE70ED-5F77-5DF2-3EC3-3861E7127C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18B7C59-099E-790E-ACEF-791A8284D15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5063CC3-90C2-3478-717C-A62BEBF8635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EDFE2E-17A7-5A49-F917-073DEA3FF2B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DE6BF99-8F08-5F59-9236-01089FC7E4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A70BE3-C32B-3CCA-888C-802FD94F7D6F}"/>
              </a:ext>
            </a:extLst>
          </p:cNvPr>
          <p:cNvGrpSpPr/>
          <p:nvPr/>
        </p:nvGrpSpPr>
        <p:grpSpPr>
          <a:xfrm>
            <a:off x="5803442" y="4499911"/>
            <a:ext cx="502128" cy="120894"/>
            <a:chOff x="3748244" y="6613464"/>
            <a:chExt cx="635637" cy="15303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CB0DC7-D187-12D9-92FD-BB4262C7D2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C5596EA-0939-9CA9-A8ED-8EEDB7052E8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C91659E-C6CC-A0A3-ED42-D57DA08461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B2DFE2D-8FCC-B368-6119-A3B70DCED1A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F3104C5-FC37-D157-C835-718E24471FE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B3239D-9394-D11E-4DE3-BB5FCD9A4265}"/>
              </a:ext>
            </a:extLst>
          </p:cNvPr>
          <p:cNvGrpSpPr/>
          <p:nvPr/>
        </p:nvGrpSpPr>
        <p:grpSpPr>
          <a:xfrm>
            <a:off x="6470603" y="4497403"/>
            <a:ext cx="502128" cy="120894"/>
            <a:chOff x="3748244" y="6613464"/>
            <a:chExt cx="635637" cy="15303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351B970-04BB-94A1-3DDB-2F461421918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2888B95-0070-329B-200A-B5D79EA0E41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A4FE641-877F-06C7-375E-A7DE722FCDF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CD12D6B-4A54-5408-C817-D3D95DD2C8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79380F-E1E5-0FBF-F4A6-5DA77DFF2D7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B835A4C-1582-6CCF-C016-54A7BE6321E3}"/>
              </a:ext>
            </a:extLst>
          </p:cNvPr>
          <p:cNvCxnSpPr>
            <a:cxnSpLocks/>
            <a:stCxn id="37" idx="0"/>
            <a:endCxn id="65" idx="2"/>
          </p:cNvCxnSpPr>
          <p:nvPr/>
        </p:nvCxnSpPr>
        <p:spPr>
          <a:xfrm flipV="1">
            <a:off x="6770299" y="461785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8A68CB6-B1C9-AFCB-192F-AD61FD736378}"/>
              </a:ext>
            </a:extLst>
          </p:cNvPr>
          <p:cNvCxnSpPr>
            <a:cxnSpLocks/>
            <a:stCxn id="28" idx="0"/>
            <a:endCxn id="59" idx="2"/>
          </p:cNvCxnSpPr>
          <p:nvPr/>
        </p:nvCxnSpPr>
        <p:spPr>
          <a:xfrm flipV="1">
            <a:off x="6103138" y="462035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2F7BB59-6BF6-C747-9B11-E25EC74FE6F6}"/>
              </a:ext>
            </a:extLst>
          </p:cNvPr>
          <p:cNvCxnSpPr>
            <a:cxnSpLocks/>
            <a:stCxn id="22" idx="0"/>
            <a:endCxn id="53" idx="2"/>
          </p:cNvCxnSpPr>
          <p:nvPr/>
        </p:nvCxnSpPr>
        <p:spPr>
          <a:xfrm flipV="1">
            <a:off x="5433468" y="462286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9D33E30-89BE-3B4E-71FF-EB68992298D7}"/>
              </a:ext>
            </a:extLst>
          </p:cNvPr>
          <p:cNvCxnSpPr>
            <a:cxnSpLocks/>
            <a:stCxn id="16" idx="0"/>
            <a:endCxn id="47" idx="2"/>
          </p:cNvCxnSpPr>
          <p:nvPr/>
        </p:nvCxnSpPr>
        <p:spPr>
          <a:xfrm flipV="1">
            <a:off x="4763798" y="463039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8E39BB0-68DA-9D4F-2191-93E1E6CCD4D3}"/>
              </a:ext>
            </a:extLst>
          </p:cNvPr>
          <p:cNvSpPr/>
          <p:nvPr/>
        </p:nvSpPr>
        <p:spPr>
          <a:xfrm>
            <a:off x="4386131" y="4828697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535FEB-5DB2-0169-6467-6C05634C14C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60646F5-35B4-C62E-A753-177B410159F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61B168C-8248-BCF7-A775-7281520EC3A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BA1B476-CB8C-596A-EB6A-E2D05C355AA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AE123F8-C88E-D472-F989-CA299735E8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587B801-854B-8062-7DAD-3FCF8061E9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EE9C0CA-EF11-75D2-2883-3052223D074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566FF84-7C23-2AD2-1B53-15777CF686D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58688A35-77A1-676A-7ADC-261993B4B8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494CDD7-E86B-6D83-33E5-42E2493364D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41AA0DEC-9D87-445F-948C-0F06D0890E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5DA1D49-D69B-3EAE-DFC7-30D4B25D163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68C2F0-7214-BC4E-AC25-0513F7D7F6ED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DCFEA14D-775B-93CD-CE4B-AAE74DD6844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BA173906-4A28-0E9A-123F-0411D1736B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C880A03-32FE-05A2-2936-5716E6A9988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2F00C6F-1B81-DDEE-0C8A-ABFFA6FD0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75DFBF5-E9F3-A62C-C709-27889585B0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705B21F-BACF-9FDD-6F08-9D4B59C94736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AEDF00D-D7E9-DED0-FAF9-251ECA12491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A2507EC-87E3-E90C-1CB2-CF10CA0A73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A97C7294-483A-917D-4925-544AC03659E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15D619A5-A50F-4931-7FD3-C072EFA76C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4F76DE0-53A8-C959-572E-BA050D0E221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ABD7FB2-0F53-3FDA-E627-C30830F00104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D6ED1532-CD1B-F132-DB74-87D26318213E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756EFDC9-213B-991E-B5C1-A7E8CF9AA513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7B5F16DD-9ABB-5FAA-4DB7-D9D52F7A4104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04996155-27B7-0726-16DC-13F18C9F5E65}"/>
              </a:ext>
            </a:extLst>
          </p:cNvPr>
          <p:cNvCxnSpPr>
            <a:cxnSpLocks/>
            <a:stCxn id="47" idx="0"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C274401-759F-E97A-9550-E2D21803BFFD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600922-3CB7-5838-F8FB-9DBA8B7940F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8257997-3A66-A561-DD62-7967536A2CE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770E8D7E-9BB6-429C-85EF-02A868C6BD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9F1A2F6D-E547-8DB8-22CD-55CAB84CDEC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6A043BC-9D2A-D874-B9E9-A63A51A50E2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17F1A7D-6CB6-C2BB-EDF4-0EDEAD2F8E3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5FEB1712-FEBA-87E4-3EC9-8B966F330A2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893DA6B9-226D-DF96-D8F6-75EBFACB06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5A34F924-D2A5-5F67-DD36-D532B926E94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C3D20277-CBB2-DC8C-E3FF-758A39625C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C238F05-EFA9-515A-5722-CA993C961CF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00B3098-B481-243C-B042-900624227E45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5D1C4B1-AE80-4ECA-DFF6-E6F6754C93E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A9F12388-658E-52E1-BDEE-378727FC8D7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422124C-03AE-3AB3-EB46-98A4306B01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A6E1EE6-F848-3E58-A9ED-216BDA25E0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FDF70CA-0BA5-B444-5C37-EE7C8B020E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C8789594-0930-063E-BC47-4C9832383BBC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78BCC2B1-4EA2-3B6D-A42C-1D85487CE2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D2FD602A-77A0-4220-FD0A-E90034877B5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10668D2E-DFCF-3AF9-E1B4-AF587F561E0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1D003C9F-7FB0-D4F0-D9BE-97D686A136E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B19F66B-A606-6CA5-3C46-5C9E6ADD95A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71DC3BA9-BD8B-B694-CFC8-F6F1D77406DF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B85BC33C-9747-A8A4-B066-5C44937EAEDD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D3DA9EBF-2682-BFDB-640D-94D2EA26F399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F9947BE7-F8D2-41DD-2908-3DF18D42A532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9ED2C1C4-2D2A-E2EB-17E5-DA240DD0D8C3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A631FD17-BD31-A13F-6AEC-AEF215D00485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F07BFFFC-31CB-EB7C-8ADE-4380A4152C6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51173069-5E9E-10F7-BAE5-546B36D257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8A00528E-CFE9-010B-8409-0EE2100CBCE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FE934D7C-8088-A6AC-2908-636EA8D69F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A5E4F436-DA61-ED8A-7C52-1145C150D1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B695BC1-9E65-AC9E-6D4E-4A4C1ACF7FC7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8DA85CA8-D5BD-BE12-DF8B-54D4E91C0E5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E712CAD-F943-B766-C891-6CDD727870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660663D-FAD8-B4CF-7507-EB2B303E67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026B4BA7-A004-24A9-24C9-8252A2B3A8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315078DE-D104-9F88-A42F-8F6E620FB2F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C0E6AFC-EEE4-B48B-5376-0615D7B8CDFE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3F1C36F9-FAAF-344D-50B4-2491B9BE2A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427BC13A-6A7C-F403-F1E9-617589180E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4A145B46-5DBD-5B7A-CBA4-FF1A38F02D9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763F387-BB3C-FACF-03F7-971EEFA08DE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C1AAB37-AF61-BA42-A8EB-6BDFBD7ADE1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CD254349-5CB2-4D20-9791-8FD0503CFE17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B05B1D7-974D-B0A1-EFAD-C9A704EF8F9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E5336613-3369-54C7-974E-C16FABF31D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CD8A1099-7795-0D0A-143A-ADFD641CC52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0ACE6FA9-2338-C303-B67D-97C8D2883C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670BB23-5898-DCAB-E257-866B9F3DD8A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94D85E92-681F-7500-938E-3D606E856981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333FC711-2BEB-C2D5-66C7-1924C4FB6258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769AF2BF-F9E6-AAB9-BE45-989B475D998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9F895BA-B94C-BE7D-CEF6-564DBA221A8E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F44BACD2-0836-BA29-99DA-BF1092FE71CB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CEC1CAA-8668-F934-8678-FA7BB10ACD7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1E0299E1-A6E8-6600-30F8-E6A0C2D99713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26194D24-2AD9-FD15-0FED-8F938E23690D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B5D288A1-CDC4-F0C4-28FC-0E761B070CAE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EB8FAB1D-92AD-4E16-C01F-011E351196A2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urved Connector 1">
            <a:extLst>
              <a:ext uri="{FF2B5EF4-FFF2-40B4-BE49-F238E27FC236}">
                <a16:creationId xmlns:a16="http://schemas.microsoft.com/office/drawing/2014/main" id="{8470D336-6F65-7510-3DC8-4A28125C3E99}"/>
              </a:ext>
            </a:extLst>
          </p:cNvPr>
          <p:cNvCxnSpPr>
            <a:cxnSpLocks/>
            <a:stCxn id="145" idx="3"/>
            <a:endCxn id="71" idx="3"/>
          </p:cNvCxnSpPr>
          <p:nvPr/>
        </p:nvCxnSpPr>
        <p:spPr>
          <a:xfrm flipV="1">
            <a:off x="6950661" y="4952263"/>
            <a:ext cx="67367" cy="1659668"/>
          </a:xfrm>
          <a:prstGeom prst="curvedConnector3">
            <a:avLst>
              <a:gd name="adj1" fmla="val 439335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600BFDCB-AE38-4EA5-50F3-ECCF9C579107}"/>
              </a:ext>
            </a:extLst>
          </p:cNvPr>
          <p:cNvCxnSpPr>
            <a:cxnSpLocks/>
            <a:stCxn id="139" idx="3"/>
            <a:endCxn id="71" idx="3"/>
          </p:cNvCxnSpPr>
          <p:nvPr/>
        </p:nvCxnSpPr>
        <p:spPr>
          <a:xfrm flipV="1">
            <a:off x="6283500" y="4952263"/>
            <a:ext cx="734528" cy="1662176"/>
          </a:xfrm>
          <a:prstGeom prst="curvedConnector3">
            <a:avLst>
              <a:gd name="adj1" fmla="val 131122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CC020D29-21C9-9A87-23A3-039CBAC09D95}"/>
              </a:ext>
            </a:extLst>
          </p:cNvPr>
          <p:cNvCxnSpPr>
            <a:cxnSpLocks/>
            <a:stCxn id="134" idx="1"/>
            <a:endCxn id="71" idx="1"/>
          </p:cNvCxnSpPr>
          <p:nvPr/>
        </p:nvCxnSpPr>
        <p:spPr>
          <a:xfrm rot="10800000">
            <a:off x="4386132" y="4952264"/>
            <a:ext cx="725571" cy="1664239"/>
          </a:xfrm>
          <a:prstGeom prst="curvedConnector3">
            <a:avLst>
              <a:gd name="adj1" fmla="val 13150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DDE72845-9A41-603D-8A57-3B83ACAAFE30}"/>
              </a:ext>
            </a:extLst>
          </p:cNvPr>
          <p:cNvCxnSpPr>
            <a:cxnSpLocks/>
            <a:stCxn id="113" idx="1"/>
            <a:endCxn id="71" idx="1"/>
          </p:cNvCxnSpPr>
          <p:nvPr/>
        </p:nvCxnSpPr>
        <p:spPr>
          <a:xfrm rot="10800000">
            <a:off x="4386132" y="4952264"/>
            <a:ext cx="55901" cy="1671763"/>
          </a:xfrm>
          <a:prstGeom prst="curvedConnector3">
            <a:avLst>
              <a:gd name="adj1" fmla="val 5089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urved Connector 75">
            <a:extLst>
              <a:ext uri="{FF2B5EF4-FFF2-40B4-BE49-F238E27FC236}">
                <a16:creationId xmlns:a16="http://schemas.microsoft.com/office/drawing/2014/main" id="{BC9B0AF1-38D9-5FAB-BD6D-456DF0F71040}"/>
              </a:ext>
            </a:extLst>
          </p:cNvPr>
          <p:cNvCxnSpPr>
            <a:cxnSpLocks/>
            <a:stCxn id="169" idx="3"/>
            <a:endCxn id="330" idx="3"/>
          </p:cNvCxnSpPr>
          <p:nvPr/>
        </p:nvCxnSpPr>
        <p:spPr>
          <a:xfrm flipV="1">
            <a:off x="6973525" y="2380581"/>
            <a:ext cx="77064" cy="1323299"/>
          </a:xfrm>
          <a:prstGeom prst="curvedConnector3">
            <a:avLst>
              <a:gd name="adj1" fmla="val 3966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urved Connector 76">
            <a:extLst>
              <a:ext uri="{FF2B5EF4-FFF2-40B4-BE49-F238E27FC236}">
                <a16:creationId xmlns:a16="http://schemas.microsoft.com/office/drawing/2014/main" id="{1E7C5F71-F94E-9630-D4D3-B98BB685957D}"/>
              </a:ext>
            </a:extLst>
          </p:cNvPr>
          <p:cNvCxnSpPr>
            <a:cxnSpLocks/>
            <a:stCxn id="163" idx="3"/>
            <a:endCxn id="330" idx="3"/>
          </p:cNvCxnSpPr>
          <p:nvPr/>
        </p:nvCxnSpPr>
        <p:spPr>
          <a:xfrm flipV="1">
            <a:off x="6306363" y="2380581"/>
            <a:ext cx="744226" cy="1325808"/>
          </a:xfrm>
          <a:prstGeom prst="curvedConnector3">
            <a:avLst>
              <a:gd name="adj1" fmla="val 13071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77">
            <a:extLst>
              <a:ext uri="{FF2B5EF4-FFF2-40B4-BE49-F238E27FC236}">
                <a16:creationId xmlns:a16="http://schemas.microsoft.com/office/drawing/2014/main" id="{A7B028A4-755C-6FCF-6249-90BB3161FC84}"/>
              </a:ext>
            </a:extLst>
          </p:cNvPr>
          <p:cNvCxnSpPr>
            <a:cxnSpLocks/>
            <a:stCxn id="158" idx="1"/>
            <a:endCxn id="330" idx="1"/>
          </p:cNvCxnSpPr>
          <p:nvPr/>
        </p:nvCxnSpPr>
        <p:spPr>
          <a:xfrm rot="10800000">
            <a:off x="4418692" y="2380581"/>
            <a:ext cx="715874" cy="1327870"/>
          </a:xfrm>
          <a:prstGeom prst="curvedConnector3">
            <a:avLst>
              <a:gd name="adj1" fmla="val 131933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>
            <a:extLst>
              <a:ext uri="{FF2B5EF4-FFF2-40B4-BE49-F238E27FC236}">
                <a16:creationId xmlns:a16="http://schemas.microsoft.com/office/drawing/2014/main" id="{9DFF1D0C-095B-9BF6-241A-509083A93933}"/>
              </a:ext>
            </a:extLst>
          </p:cNvPr>
          <p:cNvCxnSpPr>
            <a:cxnSpLocks/>
            <a:stCxn id="152" idx="1"/>
            <a:endCxn id="330" idx="1"/>
          </p:cNvCxnSpPr>
          <p:nvPr/>
        </p:nvCxnSpPr>
        <p:spPr>
          <a:xfrm rot="10800000">
            <a:off x="4418692" y="2380581"/>
            <a:ext cx="46204" cy="1335394"/>
          </a:xfrm>
          <a:prstGeom prst="curvedConnector3">
            <a:avLst>
              <a:gd name="adj1" fmla="val 594762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878A0-81F8-6CC4-2564-836D81A9A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F56119-DE98-0BDB-DFBC-D1CF3A77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FA305-6FB1-17A6-EA2E-502385D88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94489-0A58-DBC9-2CA9-BC64771FFA7E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844F11B-7E41-AEC5-F8CB-5F6D19EBF1D5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526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FD946CB-AF18-8C3E-3D69-38E98102AD1A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526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38F13943-E9D3-763F-0E29-B50E1EBEF097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526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8F88AA5-863D-699C-006E-DEF06D42A55C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465526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79D710C-1F13-4180-6FCF-459C2E52E8A4}"/>
              </a:ext>
            </a:extLst>
          </p:cNvPr>
          <p:cNvSpPr/>
          <p:nvPr/>
        </p:nvSpPr>
        <p:spPr>
          <a:xfrm>
            <a:off x="4327793" y="634718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74EC2C7-41D9-4CA0-98CB-0444CA7D0FC2}"/>
              </a:ext>
            </a:extLst>
          </p:cNvPr>
          <p:cNvSpPr/>
          <p:nvPr/>
        </p:nvSpPr>
        <p:spPr>
          <a:xfrm>
            <a:off x="4995042" y="634718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3349B86-46DF-FEEB-5C8B-2CF9B8FD9D71}"/>
              </a:ext>
            </a:extLst>
          </p:cNvPr>
          <p:cNvSpPr/>
          <p:nvPr/>
        </p:nvSpPr>
        <p:spPr>
          <a:xfrm>
            <a:off x="5679261" y="634995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5CAF2CF-C614-A063-8BF2-ED3035B4AA2B}"/>
              </a:ext>
            </a:extLst>
          </p:cNvPr>
          <p:cNvSpPr/>
          <p:nvPr/>
        </p:nvSpPr>
        <p:spPr>
          <a:xfrm>
            <a:off x="6346510" y="634995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DB44208-E0EB-3EB1-14B6-567BBF09B8D3}"/>
              </a:ext>
            </a:extLst>
          </p:cNvPr>
          <p:cNvGrpSpPr/>
          <p:nvPr/>
        </p:nvGrpSpPr>
        <p:grpSpPr>
          <a:xfrm>
            <a:off x="4442032" y="570655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B5F6085-6062-19BB-BA92-EE8C9363CBC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81F5DE7-56B4-5FC3-0CC1-E27BE5AAC88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3C925452-810A-928D-6283-6F29C38A3B7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80F74B1C-96F1-F4E4-B0D3-2C4232FDB60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29235FD2-4F8A-36ED-C777-C96EFB32F8C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ED8C784-D7B1-AA6B-6372-474A89C4712B}"/>
              </a:ext>
            </a:extLst>
          </p:cNvPr>
          <p:cNvGrpSpPr/>
          <p:nvPr/>
        </p:nvGrpSpPr>
        <p:grpSpPr>
          <a:xfrm>
            <a:off x="5111702" y="569902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B1676BD-941B-5A60-B94B-BAB0AC65130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535D12AF-F73F-565B-45A2-98CE338B0E7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63E7369-CD1A-823A-0664-7AA221DA8B1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28E1FC8-43BE-4071-1D30-0D66157ADC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01E0B719-C35C-4B69-D674-3B5B5EB33AC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2E325F3-A8E1-2055-7621-724E73F735B6}"/>
              </a:ext>
            </a:extLst>
          </p:cNvPr>
          <p:cNvGrpSpPr/>
          <p:nvPr/>
        </p:nvGrpSpPr>
        <p:grpSpPr>
          <a:xfrm>
            <a:off x="5781372" y="569651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AE191D8-C5AA-1283-9416-8FAF92AEBCA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6A74135-BF81-417A-F12C-81459933AAB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A36A9C76-6710-B025-6BBD-9ADB22E2226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19566A5A-4714-F525-094C-371D0689015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581A1F3-47AD-C64E-F605-30755B6FEBF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A08ACE2-322E-7438-8C02-B755BB47925E}"/>
              </a:ext>
            </a:extLst>
          </p:cNvPr>
          <p:cNvGrpSpPr/>
          <p:nvPr/>
        </p:nvGrpSpPr>
        <p:grpSpPr>
          <a:xfrm>
            <a:off x="6448533" y="569401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9C06DA5-9C0F-831C-06ED-76DBE5FCB2B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55156272-B8D6-7F87-5DE7-5D6DDFA7A06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41665BA-0C65-7C50-A2EC-A7DD7FF7000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40344250-4996-03D1-C1A4-0AFC1042EC0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B8F85BEB-0001-3B40-0AE7-B184ECEF75E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8918615-1577-8CAD-E0C3-ED7D2159138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003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26F2AAC-1EA7-F0AF-C6AC-D6B62BB33AF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003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864B56F-7624-2B4F-AFEE-DC3A240C7F5D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465003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D441B29-7045-318B-0E38-11DF09C53E8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5264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8C9773F2-8A45-862E-853D-D29FA12EE6F6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465264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5A493D0F-CEF6-270F-B6AF-5C6B7C2D360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466311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243460C6-A139-1B2F-BDF3-0530468900D1}"/>
              </a:ext>
            </a:extLst>
          </p:cNvPr>
          <p:cNvSpPr/>
          <p:nvPr/>
        </p:nvSpPr>
        <p:spPr>
          <a:xfrm>
            <a:off x="4386131" y="4823919"/>
            <a:ext cx="2631897" cy="59671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7A5754-DB72-B8B8-C83F-11CE57F000A5}"/>
              </a:ext>
            </a:extLst>
          </p:cNvPr>
          <p:cNvGrpSpPr/>
          <p:nvPr/>
        </p:nvGrpSpPr>
        <p:grpSpPr>
          <a:xfrm>
            <a:off x="4510806" y="479628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8FE1C320-9243-708A-1F12-8F33B514C5B8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828BCA6F-8A44-57B6-59BB-7B5DE7D00849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8716861E-1AE8-46C0-39A3-DAADEBCD52D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826EFC13-868B-5725-89C8-0822E18829EB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DD890093-B268-B420-EF76-D928D49227BC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FA4CA8ED-0147-3175-A4B5-8DEF3E72D3D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6E36F971-43F6-3DC6-2567-230179913C1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1E9E3744-1F75-7945-D178-5DF27F1D7704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526B3BC9-EA6F-9E5D-B40C-D187670C3E0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133C0A52-2723-CDF9-D9AA-5DD9BCBD897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B1210662-29D1-DD24-840C-B9DD013C8FD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7C70CCD-7CCE-6924-66F1-DCD50737772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FD419CFB-4AD6-BDE4-A5BF-3DD4CD2D062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2E6597AC-721E-E45D-3343-5F0C6717413F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3BBB2C11-FDFE-271E-00CC-5B5EA2BCD909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34E33784-71ED-429D-2A9C-F715271D82C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7D32D7A5-DDC4-BEDB-077C-D13E48F957C6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EF59E70-538E-3D8C-1F5B-DC23A9234BF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DB147A95-778D-1519-3F30-F363AA19C90E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CB646F85-F1AB-B334-C85E-63EF55CFDFB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66AB63EC-145D-4FEE-82B0-FE2B422D5DE4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96E31742-B36C-3A07-289A-DAC7FD36B06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2C775233-E1E6-9421-3AD6-8BE39E72937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98AA2126-4557-AC81-2465-CFEF494CCD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99D678FF-995F-6B70-25B6-DF9AC8AC3FB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B8B920A2-1716-132F-4233-AD55695B277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A3604A69-DB17-709E-BF00-2369F0A561AD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22CE32D8-C2F7-8A5E-407F-179E4C28277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A87F7F66-35E2-6AD5-D884-A365CAD674C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11F474C3-93E6-2DC4-6CBA-E983D576588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5ADD02F5-C960-9A9D-1A32-34B7E7BD2894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75AACD2E-509C-4935-3474-5AFBA200282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BD8DE649-7559-2610-9F9E-A131B74F9BF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842C478D-6DCA-FFDE-42F0-A6960A0B2CF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A5C87378-B233-D05F-803C-6E08A158BB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6806FC45-DE14-4422-91A2-92CE5B27769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45DEAD7C-1B93-1FF0-A661-09FDC700A66E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0DFBE007-D1B7-6D56-5444-44E90C1809C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5DECAB5E-52BD-2423-34AF-BF9751A8422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B48B3311-CC28-E8D4-A15E-10C80AC42728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C1248025-63EB-8BF7-4A1E-2C0FD75E0AA9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BBCE7B43-75AA-93AE-E2DB-FB7BA55319C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F0CF90C1-5E4A-B617-C660-DF52D8D3A946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079E60E0-C5A3-0F1B-B712-8BCE1DB003D2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94BA204E-4E67-5351-EF96-72770598BAE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887F37E0-3C75-A80A-3D8E-62431DBD3AE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4DE7E6F2-390E-2F78-44AC-36FBCDDB0CFB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5536FA88-742F-23E5-8246-3B6D979E61D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54B9849A-DBC8-A24C-05ED-D3F4501595EF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A5ED4B28-D7BC-0493-D540-1BB56C6FC82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077A322F-0325-8AB7-FDE7-350152C63A9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E949E2A3-9F12-F1EA-54A0-5542CB7C76F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BD2E8C6B-ADD4-5281-AD93-0B9F3D2CBBD6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82D7BB9E-F1D1-7D58-F22E-DD836E752E3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91B26BC3-5AD5-75BA-C7E9-2BAB5DCFDE5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19B0B336-263E-D2BB-7DF3-2061D0630341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09CD0857-5EC2-4AB0-0302-4B5AB90590B4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63C67F4A-3BA3-9921-0919-B3D234254BCD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B4D807ED-C684-91E0-EAE9-F7288DA623E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AED110DE-0F0C-DFB8-F602-B36B7D6DAFDF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8239395F-2248-816D-C4FC-2EE60333BFE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763D77C3-5EA4-8189-8D8D-D76B24E7C6E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F5CE027E-7371-3D39-61F0-1AD377CA92E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7DABA6B1-4952-FB74-2B08-F2A0165CD20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AA9AB892-D085-86FE-8461-8E1ADE24F72B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C515267C-761C-72B2-E131-C1F145142137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28F3281C-6788-B564-253F-C44F8217F4BA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EEB648D7-1DE0-1877-6420-CD184560E07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FC86AA67-29EE-3125-2147-EA8996F94AA8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7343C116-417D-2021-8D3B-58242C49BFC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41195C4C-7A98-A6A8-AE64-87588EFF941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AF24E1F4-F6AD-9719-D3B9-C134BFB482A9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3D73CA2E-A8B7-37F2-87AD-1D51611DC3DB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3AFF250C-4AFB-F756-758D-91517A765F1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B5478667-1BB4-278C-EB75-007C372F3F7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5A5D1F5B-5FC2-DCE1-1E79-0BB3F3F1BE2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9B9429F6-0085-1DDC-D310-CBDE80AEBF0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E91397FE-DF5F-87C3-C075-465C7ADA84A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638D9328-D72F-446D-775C-1152A2FE8472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8BB9FCC6-6D0C-843E-5F56-920D742A7A09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996291C3-F55D-8786-43B3-EC89329339D0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662599A-9B6D-1EE5-51A1-0DB9806DF6CB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BC212F-2A4B-CC2A-1B2A-96081C784C78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BE2D55-6141-F958-F0A7-0FF92CBF97BD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ED47E-2673-5D5A-08F2-15604B3C7BDC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DAC9E7-AD71-950E-412C-89702CA9BAF2}"/>
              </a:ext>
            </a:extLst>
          </p:cNvPr>
          <p:cNvGrpSpPr/>
          <p:nvPr/>
        </p:nvGrpSpPr>
        <p:grpSpPr>
          <a:xfrm>
            <a:off x="4450234" y="450526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21B6809-5AEF-8CAD-6407-B9D9A43C6CA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B29CA1-56E0-975E-525A-EFE12920FAC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D7DC9FC-F1E1-A96D-0AA7-0003BB6CB4A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9991D1-0EE2-7463-C078-0AD16B8C9E5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8306D6F-3FEC-7C7D-6C4B-902A64B62ED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B19A66-2069-7EB6-7207-195FCAF83FAB}"/>
              </a:ext>
            </a:extLst>
          </p:cNvPr>
          <p:cNvGrpSpPr/>
          <p:nvPr/>
        </p:nvGrpSpPr>
        <p:grpSpPr>
          <a:xfrm>
            <a:off x="5119903" y="449773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C8B4320-9657-CBD3-1036-917276AE6B1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C93B461-4751-3A61-5FBD-B61FBE9F8A0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2136B7A-FF7E-17CC-0B87-6240E4510EB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82CBC80-47A5-7F78-4A67-D76A518B587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4A49B3-9E1F-074B-20BC-0F343C7E229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4009713-E5AD-3991-5FB2-75BAD73043BC}"/>
              </a:ext>
            </a:extLst>
          </p:cNvPr>
          <p:cNvGrpSpPr/>
          <p:nvPr/>
        </p:nvGrpSpPr>
        <p:grpSpPr>
          <a:xfrm>
            <a:off x="5789573" y="449522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DD27251-7D24-3A55-C589-63BF39A2A70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1B87CED-F818-881D-101D-FCC5442656C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C2B046A-D9C3-E536-CEC7-BAE52A63ED4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ECF03AB-3C3D-75A3-52B6-E640E4994B69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8E813D-678A-97D1-56DB-B6F52D616CB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527CCB-A76A-7EA0-839E-CDB687C9CD07}"/>
              </a:ext>
            </a:extLst>
          </p:cNvPr>
          <p:cNvGrpSpPr/>
          <p:nvPr/>
        </p:nvGrpSpPr>
        <p:grpSpPr>
          <a:xfrm>
            <a:off x="6456734" y="449272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B39D34F-A3E0-A39B-9961-676CB7C2EA3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E7FAB16-ED1D-D780-6861-C666D891921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1FADD4E-065E-9C3E-BBEA-973366098DB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3488468-E9FD-D0E6-06E9-6E05AF20428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844DE5C-701D-8C37-3387-5E153ADDFD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CF17E2F5-7B3A-E245-D356-47BA6C074DA1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C45D4B3C-CA81-0419-FCD5-C70E83D6F5A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557E7899-D369-F603-FF6B-8863282BCFED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B7BA1E3D-5464-D457-6AD5-AA1B714D7C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A845F473-91FD-BE88-E5E5-4AF08B9DF5F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3F724B42-DC02-AE9E-84A6-89089D663B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2B945E88-225F-C767-D358-C899E67130ED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6B481F1F-1CB2-BFA1-C06A-C445D22CFD3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E15ABA8D-1481-5036-1617-47A01A5CCA3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5EB04384-2C87-53FB-8315-3440EB5EE6B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6FEDBF0-6771-7331-7898-6FC36F3B716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9EF4E7C7-0A7E-3EF7-10BD-B9FE4F93F7E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4D2678D-58C6-06B1-B2C3-AF159BCFDD5F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6F8AEAE9-F911-A583-2816-A489DB7B25E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2D615019-448E-6175-3106-84306B91E93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7FDE57AC-B176-2932-B3A3-F75D7C5D2A4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958732AD-813C-395E-BD81-9C2DB8C87C5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A84F5CC3-DE05-B191-BEDA-7B26D1783FF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AF4624F4-7070-33C9-467F-242C6D820A47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8A2CE25B-91AF-44AC-0F71-41816C20D75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FDD6EBB-6B57-0AF6-1802-1B64530D218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F02E7CD6-D406-8868-CC29-08A8B2BC4D0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48D0D2CC-AE7D-93BE-394A-ABF38E8A2A8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80347D0-2BF6-0FDB-CBBE-038206F88D5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4B801F40-C516-5EEF-D195-B65CFA56A9A7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B32445B0-0A73-3393-FFD2-685CDD5CDEA0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E80004D5-043C-3613-AA67-B758FE495158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30799EBB-EBAC-2953-7543-53B65E7F606B}"/>
              </a:ext>
            </a:extLst>
          </p:cNvPr>
          <p:cNvCxnSpPr>
            <a:cxnSpLocks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FD876B23-22F2-4074-1739-F655999FEF6E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2623C49E-A532-4356-A6F7-745E834A14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32A6A1D1-3197-33E8-6CC6-23654BE9B52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5F93AC99-4D57-DBB4-E056-D3CC86445FA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C5152957-F4FD-01E6-536C-58F63441219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7160DE6-49F0-0A57-898A-4E5970B5CCF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1D4D276D-7B1C-C97A-2551-9F9304D36B20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2283EDFE-02AC-0E2A-BA87-026307EC34E9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42DC5B8F-F549-5C7E-AE90-9375DADBF78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E16375E5-77CF-1445-F878-DE7F5B24A59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E3F7BC14-DFA2-9648-8B51-B3BB15A7159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DA1165FB-7938-811E-2245-DDE5EF6BF76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B0FC6A1B-0964-04A5-2FFE-665A40B9326E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BD829DB-9E67-19B8-819F-F1F8C17E642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9FC3CB0B-A96D-9730-9884-6360B6AFAE1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E1C4214-FDC3-6907-3F57-CC37FF0B35D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CCBCBA9-DAE7-2AA5-C822-938F6C08D6D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91738F3B-5E63-2166-D170-886CF017C07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00E2759A-72EB-434D-0B95-91AEF727521F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9872EA50-FB29-070C-BF55-C50D65F6AF9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97CBB807-1E61-7D42-F972-4BA5CF740BA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3BF980DB-0EC0-7998-CF93-83828BB7CDA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CADDD245-ED78-7FBF-7897-42F607197AC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75AAA404-C563-41FB-780F-EF2ABC353435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4C07C1F-DEC1-FE4A-86E6-7AEBA1A2B8F4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5030C708-AB12-12B2-57B0-20716DEDBE2C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14A8AB15-6844-967E-2F22-569AECC95F28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2F7E066E-B375-88E6-AA9B-6FFE9167875C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755EE049-F035-E98A-B1DB-79E7CD0591C8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260B27AF-3CD3-71BA-3476-E1CFC21696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79B063A8-AC36-4528-E571-C12D13326BF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DA2B2AAA-6DE2-7815-1B32-12D10AD4000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79B5E335-4F70-03DE-C010-41827161E4A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EBBE2D8C-4708-8A57-44A3-C89D27FAB21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D502FF8-6EDD-75AF-B53B-5D6874F7D9CA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32F83FB9-E57E-95EE-AA31-D3238B06F5E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CBE850FF-680E-CA46-6F03-30C0E62668F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06659753-DA98-A348-E27A-B95BB9D4C71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AA10293C-EBB0-3F72-3601-96854C6778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EEB342DA-491B-2BAD-B9BC-F61C2ECF097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3F2D37A7-5FE5-E552-D3A7-B1F9CB6888F4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0F634150-9BA2-AF05-3018-A050CFA02E7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788B0565-4A30-1D3A-7067-EA813F3F441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9757005A-79E4-1777-4B31-2E110C040E6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9EA6CD37-9C44-AE1B-510A-AE788CFD0C4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1A4F1B5E-E7CB-38BA-5170-B363A510152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6682B53F-A98B-37D5-2209-0F8DDE02F905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C46A2ED7-3FFB-46FC-A506-A7C43D8C1FC1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83BE1515-3AD6-2350-929E-A490DCB459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786CA5E7-57EF-BD29-367B-CE5E9D00CDA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A8AB6DE5-8DF1-03E1-4E94-BD80665066C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4C181779-81A5-071E-BFCB-57FDC6EC287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88AC403E-26C7-D694-184F-481A55952B2F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C9510D1C-EF45-6006-D8AF-9411253E9DCF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451521B0-C000-4121-7428-B94856C7CEA2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49ACAB10-0FF7-5C1E-22EB-81ECD6D924FD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4A16307B-AFC6-5CD0-3CF6-C4D712FBA90E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4363A49C-ED09-D608-C5A0-318CBD91B179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196E9B3-0231-A883-DF56-B5CC390E0BD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AF851EE6-B0CA-7A40-ACFD-DCE2531222A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F6B6A5BF-F2A5-60C7-FA52-A3C56564D36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9EE2C8AA-8482-5008-4AAB-4E8D9836B83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60C3F513-98DD-AF8F-C214-F7BF185798C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2E4638B2-373A-6C8D-7740-A14BC5921E32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FB0C39DD-7E2A-7D17-5F5F-DA4DA89AE7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EAEF1DE3-6A96-CEB0-304D-5181A9B52A3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541BEA6F-0F60-507E-3107-50C265A197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19C8C51B-865C-5308-E13B-0C2B719B00CF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6CC9ED1F-C8EC-E292-F4F5-D2E831E8018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84E1511B-369A-0CA9-2F7C-928CE0015E10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4CF58738-2B35-0870-FFF8-C132559400C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9DF21251-5F1E-0655-451F-12C8776E690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2089E075-E214-A462-7E3F-9EC7A01DDA6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53D46565-A353-0A26-4092-41FECCCA030D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732FF152-1A83-2880-D6C2-15F0E1C3044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8FA736A1-4E6E-A2CE-AF65-52B9A4642DA6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BE51319C-50EF-0C9C-2B2C-349F61C6536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D5949992-65ED-FCA4-85D5-03EEB5DF392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7853AC8F-EE83-2F5A-610B-E0A009E6CD7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0133C96A-2B05-71E0-E2E5-F8A5C7C2D22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E0B3934B-897C-CBE7-02A9-F326E75C67A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E68BD28D-3058-9975-CB4B-8FA436D485E4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C490A3EC-0D56-4385-9678-D379738FA309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D50D34CF-E8DA-3A3B-37F2-2A784F4E7A8A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D0AEC9DB-1B89-B732-78BB-09016DB1BA65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343462C-24EB-06CB-9D21-D29F2C035CE2}"/>
              </a:ext>
            </a:extLst>
          </p:cNvPr>
          <p:cNvGrpSpPr/>
          <p:nvPr/>
        </p:nvGrpSpPr>
        <p:grpSpPr>
          <a:xfrm>
            <a:off x="4433622" y="6571154"/>
            <a:ext cx="502128" cy="120894"/>
            <a:chOff x="3748244" y="6613464"/>
            <a:chExt cx="635637" cy="153038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97B4011A-72D7-9E95-8943-27A9A045965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4FE5C37F-D139-9A5D-D179-638D58C5A46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FC0629E-4E61-A34B-2268-62B3BC59D0A6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72C8ED1E-EEC7-F033-11DD-0D6E1E21797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0FAF611-6621-B994-481C-A07FCF7C186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0A678B4-B227-61E4-0121-367AF3070E34}"/>
              </a:ext>
            </a:extLst>
          </p:cNvPr>
          <p:cNvGrpSpPr/>
          <p:nvPr/>
        </p:nvGrpSpPr>
        <p:grpSpPr>
          <a:xfrm>
            <a:off x="5103292" y="6563629"/>
            <a:ext cx="502128" cy="120894"/>
            <a:chOff x="3748244" y="6613464"/>
            <a:chExt cx="635637" cy="153038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4EFDADA5-5D58-B2BD-CF05-2DB35F6BA8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6460AC47-D496-0CAC-8984-9C92D4AD0FA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D5AC4D37-C1EC-2440-C0CC-F6318C19E4C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2577F673-6645-B4AB-D5D8-73419D4D1EE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18BEE3D0-A5EE-C1FF-60C4-42EB95C8DF2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2C9EA0B-5785-CA39-4D1C-4088195AD02E}"/>
              </a:ext>
            </a:extLst>
          </p:cNvPr>
          <p:cNvGrpSpPr/>
          <p:nvPr/>
        </p:nvGrpSpPr>
        <p:grpSpPr>
          <a:xfrm>
            <a:off x="5772962" y="6561121"/>
            <a:ext cx="502128" cy="120894"/>
            <a:chOff x="3748244" y="6613464"/>
            <a:chExt cx="635637" cy="153038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E25B497F-730E-7B4B-92E3-55940FFAC1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5" name="Rectangle 204">
                <a:extLst>
                  <a:ext uri="{FF2B5EF4-FFF2-40B4-BE49-F238E27FC236}">
                    <a16:creationId xmlns:a16="http://schemas.microsoft.com/office/drawing/2014/main" id="{E47A650D-C691-586F-22FF-C816226C18D2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C02B260F-1483-3344-F8D2-BBEEB18550F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7A0D006E-2852-EE71-B47A-C1EFC6313E5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0914FD27-85E1-D0B0-5C2F-B7491FD0490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E6AC1F06-7FFC-DE78-80F8-C910FCF360FB}"/>
              </a:ext>
            </a:extLst>
          </p:cNvPr>
          <p:cNvGrpSpPr/>
          <p:nvPr/>
        </p:nvGrpSpPr>
        <p:grpSpPr>
          <a:xfrm>
            <a:off x="6440123" y="6558613"/>
            <a:ext cx="502128" cy="120894"/>
            <a:chOff x="3748244" y="6613464"/>
            <a:chExt cx="635637" cy="153038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1079D8C7-FC3A-18E4-C7E6-D1EA3151F07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88" name="Rectangle 287">
                <a:extLst>
                  <a:ext uri="{FF2B5EF4-FFF2-40B4-BE49-F238E27FC236}">
                    <a16:creationId xmlns:a16="http://schemas.microsoft.com/office/drawing/2014/main" id="{62DCE35A-7643-728A-E7EB-D41180B665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68F4AE83-3E0F-0053-1FC0-420F0EA1B25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94" name="Rectangle 293">
                <a:extLst>
                  <a:ext uri="{FF2B5EF4-FFF2-40B4-BE49-F238E27FC236}">
                    <a16:creationId xmlns:a16="http://schemas.microsoft.com/office/drawing/2014/main" id="{6503956A-06F7-21EF-B766-AC7D2F1333E1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C10CAECF-2009-654D-B93B-05BDED84B67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A6652A10-6961-8113-7376-85BEB3171EC8}"/>
              </a:ext>
            </a:extLst>
          </p:cNvPr>
          <p:cNvCxnSpPr>
            <a:cxnSpLocks/>
          </p:cNvCxnSpPr>
          <p:nvPr/>
        </p:nvCxnSpPr>
        <p:spPr>
          <a:xfrm flipV="1">
            <a:off x="6740613" y="58248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2076FF9F-028B-FE6A-599D-0B31D3045E2B}"/>
              </a:ext>
            </a:extLst>
          </p:cNvPr>
          <p:cNvCxnSpPr>
            <a:cxnSpLocks/>
          </p:cNvCxnSpPr>
          <p:nvPr/>
        </p:nvCxnSpPr>
        <p:spPr>
          <a:xfrm flipV="1">
            <a:off x="6073452" y="58273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>
            <a:extLst>
              <a:ext uri="{FF2B5EF4-FFF2-40B4-BE49-F238E27FC236}">
                <a16:creationId xmlns:a16="http://schemas.microsoft.com/office/drawing/2014/main" id="{F078DCA9-19A4-79FB-8FD8-27A5784A0E53}"/>
              </a:ext>
            </a:extLst>
          </p:cNvPr>
          <p:cNvCxnSpPr>
            <a:cxnSpLocks/>
          </p:cNvCxnSpPr>
          <p:nvPr/>
        </p:nvCxnSpPr>
        <p:spPr>
          <a:xfrm flipV="1">
            <a:off x="5403782" y="58298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0E23D9A0-AB65-6786-BB1C-4BFEDFC849B7}"/>
              </a:ext>
            </a:extLst>
          </p:cNvPr>
          <p:cNvCxnSpPr>
            <a:cxnSpLocks/>
            <a:stCxn id="118" idx="0"/>
          </p:cNvCxnSpPr>
          <p:nvPr/>
        </p:nvCxnSpPr>
        <p:spPr>
          <a:xfrm flipV="1">
            <a:off x="4747187" y="583740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3" name="Curved Connector 362">
            <a:extLst>
              <a:ext uri="{FF2B5EF4-FFF2-40B4-BE49-F238E27FC236}">
                <a16:creationId xmlns:a16="http://schemas.microsoft.com/office/drawing/2014/main" id="{F1AC479C-A3DF-0310-84FD-58ADFA4FC515}"/>
              </a:ext>
            </a:extLst>
          </p:cNvPr>
          <p:cNvCxnSpPr>
            <a:cxnSpLocks/>
            <a:stCxn id="210" idx="3"/>
            <a:endCxn id="198" idx="3"/>
          </p:cNvCxnSpPr>
          <p:nvPr/>
        </p:nvCxnSpPr>
        <p:spPr>
          <a:xfrm flipV="1">
            <a:off x="6942251" y="4098070"/>
            <a:ext cx="76571" cy="2521213"/>
          </a:xfrm>
          <a:prstGeom prst="curvedConnector3">
            <a:avLst>
              <a:gd name="adj1" fmla="val 398546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Curved Connector 363">
            <a:extLst>
              <a:ext uri="{FF2B5EF4-FFF2-40B4-BE49-F238E27FC236}">
                <a16:creationId xmlns:a16="http://schemas.microsoft.com/office/drawing/2014/main" id="{9236B4F0-349E-20A3-B0C5-6719EFF36597}"/>
              </a:ext>
            </a:extLst>
          </p:cNvPr>
          <p:cNvCxnSpPr>
            <a:cxnSpLocks/>
            <a:stCxn id="201" idx="3"/>
            <a:endCxn id="198" idx="3"/>
          </p:cNvCxnSpPr>
          <p:nvPr/>
        </p:nvCxnSpPr>
        <p:spPr>
          <a:xfrm flipV="1">
            <a:off x="6275090" y="4098070"/>
            <a:ext cx="743732" cy="2523721"/>
          </a:xfrm>
          <a:prstGeom prst="curvedConnector3">
            <a:avLst>
              <a:gd name="adj1" fmla="val 130737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9" name="Curved Connector 368">
            <a:extLst>
              <a:ext uri="{FF2B5EF4-FFF2-40B4-BE49-F238E27FC236}">
                <a16:creationId xmlns:a16="http://schemas.microsoft.com/office/drawing/2014/main" id="{DD251237-BAA5-653E-BAE2-437E67AB60A5}"/>
              </a:ext>
            </a:extLst>
          </p:cNvPr>
          <p:cNvCxnSpPr>
            <a:cxnSpLocks/>
            <a:stCxn id="124" idx="1"/>
            <a:endCxn id="198" idx="1"/>
          </p:cNvCxnSpPr>
          <p:nvPr/>
        </p:nvCxnSpPr>
        <p:spPr>
          <a:xfrm rot="10800000">
            <a:off x="4386926" y="4098071"/>
            <a:ext cx="716367" cy="2525783"/>
          </a:xfrm>
          <a:prstGeom prst="curvedConnector3">
            <a:avLst>
              <a:gd name="adj1" fmla="val 1319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Curved Connector 371">
            <a:extLst>
              <a:ext uri="{FF2B5EF4-FFF2-40B4-BE49-F238E27FC236}">
                <a16:creationId xmlns:a16="http://schemas.microsoft.com/office/drawing/2014/main" id="{401AE093-E809-8619-2118-3AE2F709088A}"/>
              </a:ext>
            </a:extLst>
          </p:cNvPr>
          <p:cNvCxnSpPr>
            <a:cxnSpLocks/>
            <a:stCxn id="116" idx="1"/>
            <a:endCxn id="198" idx="1"/>
          </p:cNvCxnSpPr>
          <p:nvPr/>
        </p:nvCxnSpPr>
        <p:spPr>
          <a:xfrm rot="10800000">
            <a:off x="4386926" y="4098070"/>
            <a:ext cx="46697" cy="2533308"/>
          </a:xfrm>
          <a:prstGeom prst="curvedConnector3">
            <a:avLst>
              <a:gd name="adj1" fmla="val 589539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Curved Connector 379">
            <a:extLst>
              <a:ext uri="{FF2B5EF4-FFF2-40B4-BE49-F238E27FC236}">
                <a16:creationId xmlns:a16="http://schemas.microsoft.com/office/drawing/2014/main" id="{53B71952-CC9A-1E5E-64A7-C586B1EDE429}"/>
              </a:ext>
            </a:extLst>
          </p:cNvPr>
          <p:cNvCxnSpPr>
            <a:cxnSpLocks/>
            <a:stCxn id="169" idx="3"/>
            <a:endCxn id="361" idx="3"/>
          </p:cNvCxnSpPr>
          <p:nvPr/>
        </p:nvCxnSpPr>
        <p:spPr>
          <a:xfrm flipV="1">
            <a:off x="6973525" y="1526388"/>
            <a:ext cx="77858" cy="2177492"/>
          </a:xfrm>
          <a:prstGeom prst="curvedConnector3">
            <a:avLst>
              <a:gd name="adj1" fmla="val 393611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1" name="Curved Connector 380">
            <a:extLst>
              <a:ext uri="{FF2B5EF4-FFF2-40B4-BE49-F238E27FC236}">
                <a16:creationId xmlns:a16="http://schemas.microsoft.com/office/drawing/2014/main" id="{285CA87D-D9FD-815E-EA20-900E08FA39B3}"/>
              </a:ext>
            </a:extLst>
          </p:cNvPr>
          <p:cNvCxnSpPr>
            <a:cxnSpLocks/>
            <a:stCxn id="163" idx="3"/>
            <a:endCxn id="361" idx="3"/>
          </p:cNvCxnSpPr>
          <p:nvPr/>
        </p:nvCxnSpPr>
        <p:spPr>
          <a:xfrm flipV="1">
            <a:off x="6306363" y="1526388"/>
            <a:ext cx="745020" cy="2180001"/>
          </a:xfrm>
          <a:prstGeom prst="curvedConnector3">
            <a:avLst>
              <a:gd name="adj1" fmla="val 130684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2" name="Curved Connector 381">
            <a:extLst>
              <a:ext uri="{FF2B5EF4-FFF2-40B4-BE49-F238E27FC236}">
                <a16:creationId xmlns:a16="http://schemas.microsoft.com/office/drawing/2014/main" id="{50E04E8E-7068-78E6-2E46-3191334CAD4B}"/>
              </a:ext>
            </a:extLst>
          </p:cNvPr>
          <p:cNvCxnSpPr>
            <a:cxnSpLocks/>
            <a:stCxn id="158" idx="1"/>
            <a:endCxn id="361" idx="1"/>
          </p:cNvCxnSpPr>
          <p:nvPr/>
        </p:nvCxnSpPr>
        <p:spPr>
          <a:xfrm rot="10800000">
            <a:off x="4419486" y="1526389"/>
            <a:ext cx="715080" cy="2182063"/>
          </a:xfrm>
          <a:prstGeom prst="curvedConnector3">
            <a:avLst>
              <a:gd name="adj1" fmla="val 131968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3" name="Curved Connector 382">
            <a:extLst>
              <a:ext uri="{FF2B5EF4-FFF2-40B4-BE49-F238E27FC236}">
                <a16:creationId xmlns:a16="http://schemas.microsoft.com/office/drawing/2014/main" id="{B30B9252-EA3B-ECA4-4A51-2AD8653EB4FA}"/>
              </a:ext>
            </a:extLst>
          </p:cNvPr>
          <p:cNvCxnSpPr>
            <a:cxnSpLocks/>
            <a:stCxn id="152" idx="1"/>
            <a:endCxn id="361" idx="1"/>
          </p:cNvCxnSpPr>
          <p:nvPr/>
        </p:nvCxnSpPr>
        <p:spPr>
          <a:xfrm rot="10800000">
            <a:off x="4419486" y="1526389"/>
            <a:ext cx="45410" cy="2189587"/>
          </a:xfrm>
          <a:prstGeom prst="curvedConnector3">
            <a:avLst>
              <a:gd name="adj1" fmla="val 603413"/>
            </a:avLst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C325446B-67B6-7742-0F02-66EE50021CBE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298" name="Rounded Rectangle 297">
            <a:extLst>
              <a:ext uri="{FF2B5EF4-FFF2-40B4-BE49-F238E27FC236}">
                <a16:creationId xmlns:a16="http://schemas.microsoft.com/office/drawing/2014/main" id="{BC74FF6C-9C51-140B-F4C5-083E34805025}"/>
              </a:ext>
            </a:extLst>
          </p:cNvPr>
          <p:cNvSpPr/>
          <p:nvPr/>
        </p:nvSpPr>
        <p:spPr>
          <a:xfrm>
            <a:off x="4356445" y="6035714"/>
            <a:ext cx="2631897" cy="24713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CD8B1F94-57EA-1501-847B-1BA4A5FF2661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1D28EAA1-55F5-12B6-59AF-F67918E61D47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 (addition)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ADB1D9F-774C-FF46-909B-9E959B892B0A}"/>
              </a:ext>
            </a:extLst>
          </p:cNvPr>
          <p:cNvSpPr/>
          <p:nvPr/>
        </p:nvSpPr>
        <p:spPr>
          <a:xfrm>
            <a:off x="3873377" y="1333648"/>
            <a:ext cx="3791163" cy="5022705"/>
          </a:xfrm>
          <a:prstGeom prst="roundRect">
            <a:avLst/>
          </a:prstGeom>
          <a:solidFill>
            <a:schemeClr val="bg1">
              <a:lumMod val="85000"/>
              <a:alpha val="58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</a:t>
            </a:r>
            <a:b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</a:b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830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90E54E6-402D-E04B-01ED-1D09DF4A0CFC}"/>
              </a:ext>
            </a:extLst>
          </p:cNvPr>
          <p:cNvSpPr/>
          <p:nvPr/>
        </p:nvSpPr>
        <p:spPr>
          <a:xfrm>
            <a:off x="4386131" y="5669378"/>
            <a:ext cx="2631897" cy="5967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multi-headed attention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6175-07A0-3465-CD0D-5B09F971CC28}"/>
              </a:ext>
            </a:extLst>
          </p:cNvPr>
          <p:cNvGrpSpPr/>
          <p:nvPr/>
        </p:nvGrpSpPr>
        <p:grpSpPr>
          <a:xfrm>
            <a:off x="4510806" y="5653536"/>
            <a:ext cx="386251" cy="595986"/>
            <a:chOff x="1568230" y="3197979"/>
            <a:chExt cx="1136828" cy="2985809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D923BBE-68E3-814B-F604-042AA6E57BFC}"/>
                </a:ext>
              </a:extLst>
            </p:cNvPr>
            <p:cNvGrpSpPr/>
            <p:nvPr/>
          </p:nvGrpSpPr>
          <p:grpSpPr>
            <a:xfrm>
              <a:off x="2371379" y="4602494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EB24D07B-6EEB-EB91-5C12-BE53F416E0B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4821F0B1-439C-7307-AFB6-B516C4450A8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CDC5D78C-914F-A636-4A31-E2EADFB7168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2883F269-D7D6-1851-95E5-53082108A385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81" name="Rectangle 180">
                  <a:extLst>
                    <a:ext uri="{FF2B5EF4-FFF2-40B4-BE49-F238E27FC236}">
                      <a16:creationId xmlns:a16="http://schemas.microsoft.com/office/drawing/2014/main" id="{A5898186-F116-58CF-C2D9-4F0E64680E3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D308AB8F-AD8E-1463-650B-C55F891A85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8DEAC186-A4C1-7D61-2280-A9E738EBF3FD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937F143D-8E00-A714-7EDB-4EE01CA7A6D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>
                  <a:extLst>
                    <a:ext uri="{FF2B5EF4-FFF2-40B4-BE49-F238E27FC236}">
                      <a16:creationId xmlns:a16="http://schemas.microsoft.com/office/drawing/2014/main" id="{DF444C80-4EBD-8004-7501-1D2AACC01C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7CD70FBC-FFAB-CEBE-9837-3CD675ED6D8B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75" name="Rectangle 174">
                  <a:extLst>
                    <a:ext uri="{FF2B5EF4-FFF2-40B4-BE49-F238E27FC236}">
                      <a16:creationId xmlns:a16="http://schemas.microsoft.com/office/drawing/2014/main" id="{A90D284C-2478-EEEB-1035-C359B9F180F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>
                  <a:extLst>
                    <a:ext uri="{FF2B5EF4-FFF2-40B4-BE49-F238E27FC236}">
                      <a16:creationId xmlns:a16="http://schemas.microsoft.com/office/drawing/2014/main" id="{2633EFB9-0551-AC0F-8517-87376903D3EC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63A793-FA33-9966-82DC-02F3E440F270}"/>
                </a:ext>
              </a:extLst>
            </p:cNvPr>
            <p:cNvGrpSpPr/>
            <p:nvPr/>
          </p:nvGrpSpPr>
          <p:grpSpPr>
            <a:xfrm>
              <a:off x="2384631" y="3631773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D9F0D4E8-D240-77DC-AA99-EE56210E2484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41AEEE33-BE71-B04E-1EE2-C6E7478DFE7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3D77DFF0-2A13-5D5E-696F-95A7ACF092B2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8C4104F6-3A6A-5AEF-36CA-B9966049904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FB088B83-8820-3F33-0CBB-6D9E6B664D4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5A5D3E5-86A5-23C2-EA38-772E15B6D24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87268C7E-D45B-1720-16C6-5F655BFB6D66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7C3D6C39-4BFE-C34A-2475-EB433A7291F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>
                  <a:extLst>
                    <a:ext uri="{FF2B5EF4-FFF2-40B4-BE49-F238E27FC236}">
                      <a16:creationId xmlns:a16="http://schemas.microsoft.com/office/drawing/2014/main" id="{920708D8-F469-3390-9E49-0695A3DE8C9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5F268B4E-E7DE-D0C8-C61C-B2450350E8E4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18E98A6A-9C98-AD20-8DCB-8D0A54359F5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D82E621-608B-F2EC-4793-CD1C152C8F7D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CE97B74E-3DCE-BB5C-07CF-C977BCC36DF7}"/>
                </a:ext>
              </a:extLst>
            </p:cNvPr>
            <p:cNvGrpSpPr/>
            <p:nvPr/>
          </p:nvGrpSpPr>
          <p:grpSpPr>
            <a:xfrm>
              <a:off x="2378005" y="5573216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4F006335-5A21-DD5E-0239-6DD0489B7CE2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9060DCB8-8171-A152-1AD2-50A9033E8BBA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6C499B14-B0A8-42B3-7E97-9EDA9A4FF277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6B94B08C-9BD0-E366-DF00-B85B00CC4BD7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6" name="Rectangle 245">
                  <a:extLst>
                    <a:ext uri="{FF2B5EF4-FFF2-40B4-BE49-F238E27FC236}">
                      <a16:creationId xmlns:a16="http://schemas.microsoft.com/office/drawing/2014/main" id="{6705D259-F669-2C1A-D1FA-3C251BD71528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>
                  <a:extLst>
                    <a:ext uri="{FF2B5EF4-FFF2-40B4-BE49-F238E27FC236}">
                      <a16:creationId xmlns:a16="http://schemas.microsoft.com/office/drawing/2014/main" id="{712F6657-8327-234E-4F53-DB372CFE342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E955D467-7675-7DC4-EE34-5351797AC19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9FF5862B-2680-E531-A072-87DE5D395A5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>
                  <a:extLst>
                    <a:ext uri="{FF2B5EF4-FFF2-40B4-BE49-F238E27FC236}">
                      <a16:creationId xmlns:a16="http://schemas.microsoft.com/office/drawing/2014/main" id="{480BE5C5-C1F5-C382-DD5A-93552F1BFDF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E56CFCC9-F473-185F-A224-37B585EEC6C9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98DF8654-8D55-9436-6ED6-EAA43601ED71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AE5E5B70-EF85-88C2-11D8-8E5E0466EBA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929C9697-CD86-A5A0-7EE3-53CDF70B54C4}"/>
                </a:ext>
              </a:extLst>
            </p:cNvPr>
            <p:cNvGrpSpPr/>
            <p:nvPr/>
          </p:nvGrpSpPr>
          <p:grpSpPr>
            <a:xfrm>
              <a:off x="1768406" y="4446781"/>
              <a:ext cx="320427" cy="610572"/>
              <a:chOff x="2348187" y="5931018"/>
              <a:chExt cx="320427" cy="610572"/>
            </a:xfrm>
            <a:solidFill>
              <a:schemeClr val="accent1">
                <a:lumMod val="40000"/>
                <a:lumOff val="60000"/>
              </a:schemeClr>
            </a:solidFill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9C520DB3-91D8-C475-3284-15BA25125145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56" name="Rectangle 255">
                  <a:extLst>
                    <a:ext uri="{FF2B5EF4-FFF2-40B4-BE49-F238E27FC236}">
                      <a16:creationId xmlns:a16="http://schemas.microsoft.com/office/drawing/2014/main" id="{205F72E8-09A9-6529-5BB5-8928819D990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>
                  <a:extLst>
                    <a:ext uri="{FF2B5EF4-FFF2-40B4-BE49-F238E27FC236}">
                      <a16:creationId xmlns:a16="http://schemas.microsoft.com/office/drawing/2014/main" id="{B2B4B6E0-9ECD-52F5-F8DE-E7CC457B4D1D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2AF2F99A-708D-5837-182F-C4D684EADBAF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53" name="Rectangle 252">
                  <a:extLst>
                    <a:ext uri="{FF2B5EF4-FFF2-40B4-BE49-F238E27FC236}">
                      <a16:creationId xmlns:a16="http://schemas.microsoft.com/office/drawing/2014/main" id="{885B720D-8894-AADF-5A2A-672E44FF40B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>
                  <a:extLst>
                    <a:ext uri="{FF2B5EF4-FFF2-40B4-BE49-F238E27FC236}">
                      <a16:creationId xmlns:a16="http://schemas.microsoft.com/office/drawing/2014/main" id="{EA409E5E-C7A1-E07E-6E2E-A6FBEA5D9168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D0A235B3-60EB-8076-EF41-3DAF3AB6A380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A1BF99C1-69BC-67AF-D406-52A2437C8FA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>
                  <a:extLst>
                    <a:ext uri="{FF2B5EF4-FFF2-40B4-BE49-F238E27FC236}">
                      <a16:creationId xmlns:a16="http://schemas.microsoft.com/office/drawing/2014/main" id="{66696255-72C4-D779-0A45-AEC2A1C29994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7" name="Group 226">
                <a:extLst>
                  <a:ext uri="{FF2B5EF4-FFF2-40B4-BE49-F238E27FC236}">
                    <a16:creationId xmlns:a16="http://schemas.microsoft.com/office/drawing/2014/main" id="{6546B7B2-5134-D269-88BD-7BE8D9EF86E0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28" name="Rectangle 227">
                  <a:extLst>
                    <a:ext uri="{FF2B5EF4-FFF2-40B4-BE49-F238E27FC236}">
                      <a16:creationId xmlns:a16="http://schemas.microsoft.com/office/drawing/2014/main" id="{10A60AAE-9B25-B1E9-83CA-4342D18CD9EC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DE2B75B4-698D-0716-F809-AC284A4B0D70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2041D4EE-90BC-49C8-7C76-44D643DB295C}"/>
                </a:ext>
              </a:extLst>
            </p:cNvPr>
            <p:cNvGrpSpPr/>
            <p:nvPr/>
          </p:nvGrpSpPr>
          <p:grpSpPr>
            <a:xfrm>
              <a:off x="1781658" y="3476060"/>
              <a:ext cx="320427" cy="610572"/>
              <a:chOff x="2348187" y="5931018"/>
              <a:chExt cx="320427" cy="610572"/>
            </a:xfrm>
            <a:solidFill>
              <a:schemeClr val="accent3">
                <a:lumMod val="40000"/>
                <a:lumOff val="60000"/>
              </a:schemeClr>
            </a:solidFill>
          </p:grpSpPr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9B72375C-3EC7-1F29-6F72-77260158FCE0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74" name="Rectangle 273">
                  <a:extLst>
                    <a:ext uri="{FF2B5EF4-FFF2-40B4-BE49-F238E27FC236}">
                      <a16:creationId xmlns:a16="http://schemas.microsoft.com/office/drawing/2014/main" id="{3F5FC4EE-2E94-5CE9-CDE2-3AEBFB55CEB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B2F00BA4-5638-DDEA-23EB-09BEC2DA9903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F5F4E31D-5DD9-3A8C-20A0-DCC6DA618236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71" name="Rectangle 270">
                  <a:extLst>
                    <a:ext uri="{FF2B5EF4-FFF2-40B4-BE49-F238E27FC236}">
                      <a16:creationId xmlns:a16="http://schemas.microsoft.com/office/drawing/2014/main" id="{F76A9E17-9F67-2AD6-F818-B384C8CDF269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>
                  <a:extLst>
                    <a:ext uri="{FF2B5EF4-FFF2-40B4-BE49-F238E27FC236}">
                      <a16:creationId xmlns:a16="http://schemas.microsoft.com/office/drawing/2014/main" id="{7EE9504E-12AE-D06A-F1B2-69BD62813333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FBF26CCA-368E-5F17-42BF-E0EFA9BE1C6A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8" name="Rectangle 267">
                  <a:extLst>
                    <a:ext uri="{FF2B5EF4-FFF2-40B4-BE49-F238E27FC236}">
                      <a16:creationId xmlns:a16="http://schemas.microsoft.com/office/drawing/2014/main" id="{ED52552F-8CD1-48E8-046D-73C13B448E6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>
                  <a:extLst>
                    <a:ext uri="{FF2B5EF4-FFF2-40B4-BE49-F238E27FC236}">
                      <a16:creationId xmlns:a16="http://schemas.microsoft.com/office/drawing/2014/main" id="{1BB7EB68-9C51-9021-DFE3-5E400B584F6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4" name="Group 263">
                <a:extLst>
                  <a:ext uri="{FF2B5EF4-FFF2-40B4-BE49-F238E27FC236}">
                    <a16:creationId xmlns:a16="http://schemas.microsoft.com/office/drawing/2014/main" id="{226E4FB0-71BD-1A85-48B3-4E254F5DFF6C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65" name="Rectangle 264">
                  <a:extLst>
                    <a:ext uri="{FF2B5EF4-FFF2-40B4-BE49-F238E27FC236}">
                      <a16:creationId xmlns:a16="http://schemas.microsoft.com/office/drawing/2014/main" id="{C8870366-1E2B-10D7-B5CA-96E89ED37E84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>
                  <a:extLst>
                    <a:ext uri="{FF2B5EF4-FFF2-40B4-BE49-F238E27FC236}">
                      <a16:creationId xmlns:a16="http://schemas.microsoft.com/office/drawing/2014/main" id="{1D22FDD3-24F3-2FF5-A87F-55B3D93F8DCA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460439A0-0F26-AFEE-D21D-85042F45190D}"/>
                </a:ext>
              </a:extLst>
            </p:cNvPr>
            <p:cNvGrpSpPr/>
            <p:nvPr/>
          </p:nvGrpSpPr>
          <p:grpSpPr>
            <a:xfrm>
              <a:off x="1775032" y="5417503"/>
              <a:ext cx="320427" cy="610572"/>
              <a:chOff x="2348187" y="5931018"/>
              <a:chExt cx="320427" cy="610572"/>
            </a:xfrm>
            <a:solidFill>
              <a:schemeClr val="accent5">
                <a:lumMod val="40000"/>
                <a:lumOff val="60000"/>
              </a:schemeClr>
            </a:solidFill>
          </p:grpSpPr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69B6BF1A-7420-26BD-A510-DBE1AF79D373}"/>
                  </a:ext>
                </a:extLst>
              </p:cNvPr>
              <p:cNvGrpSpPr/>
              <p:nvPr/>
            </p:nvGrpSpPr>
            <p:grpSpPr>
              <a:xfrm>
                <a:off x="2351064" y="5931018"/>
                <a:ext cx="317550" cy="152473"/>
                <a:chOff x="3280626" y="2900431"/>
                <a:chExt cx="718092" cy="344793"/>
              </a:xfrm>
              <a:grpFill/>
            </p:grpSpPr>
            <p:sp>
              <p:nvSpPr>
                <p:cNvPr id="292" name="Rectangle 291">
                  <a:extLst>
                    <a:ext uri="{FF2B5EF4-FFF2-40B4-BE49-F238E27FC236}">
                      <a16:creationId xmlns:a16="http://schemas.microsoft.com/office/drawing/2014/main" id="{0BDC27E4-5A09-EAFF-922C-BCC6278595EB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>
                  <a:extLst>
                    <a:ext uri="{FF2B5EF4-FFF2-40B4-BE49-F238E27FC236}">
                      <a16:creationId xmlns:a16="http://schemas.microsoft.com/office/drawing/2014/main" id="{6AFC912C-E6FB-AA5E-D51D-1283582F0DA9}"/>
                    </a:ext>
                  </a:extLst>
                </p:cNvPr>
                <p:cNvSpPr/>
                <p:nvPr/>
              </p:nvSpPr>
              <p:spPr>
                <a:xfrm>
                  <a:off x="3639672" y="2900431"/>
                  <a:ext cx="359046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8C376E0F-898B-7589-AD18-6E0B54868AB8}"/>
                  </a:ext>
                </a:extLst>
              </p:cNvPr>
              <p:cNvGrpSpPr/>
              <p:nvPr/>
            </p:nvGrpSpPr>
            <p:grpSpPr>
              <a:xfrm>
                <a:off x="2348187" y="60843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9" name="Rectangle 288">
                  <a:extLst>
                    <a:ext uri="{FF2B5EF4-FFF2-40B4-BE49-F238E27FC236}">
                      <a16:creationId xmlns:a16="http://schemas.microsoft.com/office/drawing/2014/main" id="{78406623-C881-A31C-009C-649C4176FEA6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>
                  <a:extLst>
                    <a:ext uri="{FF2B5EF4-FFF2-40B4-BE49-F238E27FC236}">
                      <a16:creationId xmlns:a16="http://schemas.microsoft.com/office/drawing/2014/main" id="{29C87F69-9F56-5040-4BF3-4882FEE34F4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1" name="Group 280">
                <a:extLst>
                  <a:ext uri="{FF2B5EF4-FFF2-40B4-BE49-F238E27FC236}">
                    <a16:creationId xmlns:a16="http://schemas.microsoft.com/office/drawing/2014/main" id="{467B6082-A3DE-CA94-3AD1-63BD5A2C70E7}"/>
                  </a:ext>
                </a:extLst>
              </p:cNvPr>
              <p:cNvGrpSpPr/>
              <p:nvPr/>
            </p:nvGrpSpPr>
            <p:grpSpPr>
              <a:xfrm>
                <a:off x="2348187" y="62367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6" name="Rectangle 285">
                  <a:extLst>
                    <a:ext uri="{FF2B5EF4-FFF2-40B4-BE49-F238E27FC236}">
                      <a16:creationId xmlns:a16="http://schemas.microsoft.com/office/drawing/2014/main" id="{F4971CBD-384F-6720-0257-C02E559832A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>
                  <a:extLst>
                    <a:ext uri="{FF2B5EF4-FFF2-40B4-BE49-F238E27FC236}">
                      <a16:creationId xmlns:a16="http://schemas.microsoft.com/office/drawing/2014/main" id="{C6F055FC-257B-08B0-77A6-33AEF2136E7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2" name="Group 281">
                <a:extLst>
                  <a:ext uri="{FF2B5EF4-FFF2-40B4-BE49-F238E27FC236}">
                    <a16:creationId xmlns:a16="http://schemas.microsoft.com/office/drawing/2014/main" id="{CECD310C-80FF-DFED-DBD7-2DB566194A76}"/>
                  </a:ext>
                </a:extLst>
              </p:cNvPr>
              <p:cNvGrpSpPr/>
              <p:nvPr/>
            </p:nvGrpSpPr>
            <p:grpSpPr>
              <a:xfrm>
                <a:off x="2348187" y="6389117"/>
                <a:ext cx="317549" cy="152473"/>
                <a:chOff x="3280626" y="2900431"/>
                <a:chExt cx="718090" cy="344793"/>
              </a:xfrm>
              <a:grpFill/>
            </p:grpSpPr>
            <p:sp>
              <p:nvSpPr>
                <p:cNvPr id="283" name="Rectangle 282">
                  <a:extLst>
                    <a:ext uri="{FF2B5EF4-FFF2-40B4-BE49-F238E27FC236}">
                      <a16:creationId xmlns:a16="http://schemas.microsoft.com/office/drawing/2014/main" id="{E6E3483D-A2FF-7405-51A6-3140E139FC4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>
                  <a:extLst>
                    <a:ext uri="{FF2B5EF4-FFF2-40B4-BE49-F238E27FC236}">
                      <a16:creationId xmlns:a16="http://schemas.microsoft.com/office/drawing/2014/main" id="{02B564A3-F6F1-B807-6965-554CC70D7F77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32E6725A-4D2E-F020-1E32-923A6201D12D}"/>
                </a:ext>
              </a:extLst>
            </p:cNvPr>
            <p:cNvSpPr/>
            <p:nvPr/>
          </p:nvSpPr>
          <p:spPr>
            <a:xfrm>
              <a:off x="1568230" y="4168700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k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31" name="Rectangle 330">
              <a:extLst>
                <a:ext uri="{FF2B5EF4-FFF2-40B4-BE49-F238E27FC236}">
                  <a16:creationId xmlns:a16="http://schemas.microsoft.com/office/drawing/2014/main" id="{C718CF35-94C7-BBDA-1E27-0167D744B912}"/>
                </a:ext>
              </a:extLst>
            </p:cNvPr>
            <p:cNvSpPr/>
            <p:nvPr/>
          </p:nvSpPr>
          <p:spPr>
            <a:xfrm>
              <a:off x="1581483" y="3197979"/>
              <a:ext cx="788852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q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349" name="Rectangle 348">
              <a:extLst>
                <a:ext uri="{FF2B5EF4-FFF2-40B4-BE49-F238E27FC236}">
                  <a16:creationId xmlns:a16="http://schemas.microsoft.com/office/drawing/2014/main" id="{B43856FF-C9F9-E921-89F1-6560D2E2B332}"/>
                </a:ext>
              </a:extLst>
            </p:cNvPr>
            <p:cNvSpPr/>
            <p:nvPr/>
          </p:nvSpPr>
          <p:spPr>
            <a:xfrm>
              <a:off x="1574855" y="5139422"/>
              <a:ext cx="779416" cy="848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W</a:t>
              </a:r>
              <a:r>
                <a:rPr kumimoji="0" lang="en-US" sz="5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v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67156" y="824877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34406" y="824877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18625" y="827641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85874" y="827641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107A4E-DC33-621D-978D-8D4B9733A236}"/>
              </a:ext>
            </a:extLst>
          </p:cNvPr>
          <p:cNvGrpSpPr/>
          <p:nvPr/>
        </p:nvGrpSpPr>
        <p:grpSpPr>
          <a:xfrm>
            <a:off x="4450234" y="5362511"/>
            <a:ext cx="502128" cy="120894"/>
            <a:chOff x="3748244" y="6613464"/>
            <a:chExt cx="635637" cy="1530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49F48A5-8A9D-8BAD-7114-A0F8DA66FDC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C7BBCB-E3B8-3288-C2EB-11BBCBB2D1E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112E2A1-134E-4DE2-B0B0-946AB9016F5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9F721E1-1F96-1AB6-9EA2-165083DD99A3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443970-98A3-5CAF-E6A7-23AEF95CC75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DFB919-9AED-10AD-09B0-E5CDA8F0EAAF}"/>
              </a:ext>
            </a:extLst>
          </p:cNvPr>
          <p:cNvGrpSpPr/>
          <p:nvPr/>
        </p:nvGrpSpPr>
        <p:grpSpPr>
          <a:xfrm>
            <a:off x="5119903" y="5354986"/>
            <a:ext cx="502128" cy="120894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8B44653-867D-75A1-AE27-737F359601F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81C856-7E42-6D34-5179-470437A71DD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BF06FA4-9CA1-28CC-CFF9-DC5D5D53506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6B8DDD7-B06F-5EB5-A8D4-76372DB10C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CF2E062-AF65-8161-5919-B26CDE6A0D4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B7D44-890F-CD02-F967-4516CCB57856}"/>
              </a:ext>
            </a:extLst>
          </p:cNvPr>
          <p:cNvGrpSpPr/>
          <p:nvPr/>
        </p:nvGrpSpPr>
        <p:grpSpPr>
          <a:xfrm>
            <a:off x="5789573" y="5352478"/>
            <a:ext cx="502128" cy="120894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F9B72D7-DDDE-C355-CDD0-D18F31947E1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AAA5B4B-2A1E-B280-76E9-ACBFFB86A09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D010049-EA30-4E61-13D1-BA379243D68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38E6EA6-5ADB-E0C9-8EC0-A2DF4B335D4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BA8A60-61C8-BA9D-C867-25E747FEABC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859692-21C8-B404-F3DD-2B81499BBBB0}"/>
              </a:ext>
            </a:extLst>
          </p:cNvPr>
          <p:cNvGrpSpPr/>
          <p:nvPr/>
        </p:nvGrpSpPr>
        <p:grpSpPr>
          <a:xfrm>
            <a:off x="6456734" y="5349970"/>
            <a:ext cx="502128" cy="120894"/>
            <a:chOff x="3748244" y="6613464"/>
            <a:chExt cx="635637" cy="15303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D008E9-32D1-A42B-BBFF-840E5DED793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A7CB1D-5174-A984-DE02-144FF88DC56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DC7F3F7-4EBD-86D7-04BE-0F919FC2B84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713DC7D-411E-3F3A-8ADB-A176F2BB2A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CAA07F7-A9F1-A65E-BD74-317481C1A757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832B81-F64E-087D-A3F9-E0CD628C19DA}"/>
              </a:ext>
            </a:extLst>
          </p:cNvPr>
          <p:cNvGrpSpPr/>
          <p:nvPr/>
        </p:nvGrpSpPr>
        <p:grpSpPr>
          <a:xfrm>
            <a:off x="4464102" y="4509944"/>
            <a:ext cx="502128" cy="120894"/>
            <a:chOff x="3748244" y="6613464"/>
            <a:chExt cx="635637" cy="15303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085CB09-DEED-E85A-7237-77BC4583CFF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B3FBA90-D2DD-7ADA-A78B-A5716DC158F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3049858-2FA1-A4E1-F5AB-AE00FA6AD83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FBF018-6AAA-03E0-8855-74C20503E4D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ECA9B63-5504-5727-6E6F-E9C70C9ECEA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E65AAD-558C-7C27-B6B2-F09A99F7C3F6}"/>
              </a:ext>
            </a:extLst>
          </p:cNvPr>
          <p:cNvGrpSpPr/>
          <p:nvPr/>
        </p:nvGrpSpPr>
        <p:grpSpPr>
          <a:xfrm>
            <a:off x="5133772" y="4502419"/>
            <a:ext cx="502128" cy="120894"/>
            <a:chOff x="3748244" y="6613464"/>
            <a:chExt cx="635637" cy="15303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AFE70ED-5F77-5DF2-3EC3-3861E7127C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118B7C59-099E-790E-ACEF-791A8284D15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5063CC3-90C2-3478-717C-A62BEBF8635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EDFE2E-17A7-5A49-F917-073DEA3FF2B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DE6BF99-8F08-5F59-9236-01089FC7E4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A70BE3-C32B-3CCA-888C-802FD94F7D6F}"/>
              </a:ext>
            </a:extLst>
          </p:cNvPr>
          <p:cNvGrpSpPr/>
          <p:nvPr/>
        </p:nvGrpSpPr>
        <p:grpSpPr>
          <a:xfrm>
            <a:off x="5803442" y="4499911"/>
            <a:ext cx="502128" cy="120894"/>
            <a:chOff x="3748244" y="6613464"/>
            <a:chExt cx="635637" cy="15303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6CB0DC7-D187-12D9-92FD-BB4262C7D26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C5596EA-0939-9CA9-A8ED-8EEDB7052E8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C91659E-C6CC-A0A3-ED42-D57DA084619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FB2DFE2D-8FCC-B368-6119-A3B70DCED1A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F3104C5-FC37-D157-C835-718E24471FE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B3239D-9394-D11E-4DE3-BB5FCD9A4265}"/>
              </a:ext>
            </a:extLst>
          </p:cNvPr>
          <p:cNvGrpSpPr/>
          <p:nvPr/>
        </p:nvGrpSpPr>
        <p:grpSpPr>
          <a:xfrm>
            <a:off x="6470603" y="4497403"/>
            <a:ext cx="502128" cy="120894"/>
            <a:chOff x="3748244" y="6613464"/>
            <a:chExt cx="635637" cy="15303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351B970-04BB-94A1-3DDB-2F461421918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2888B95-0070-329B-200A-B5D79EA0E41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A4FE641-877F-06C7-375E-A7DE722FCDF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CD12D6B-4A54-5408-C817-D3D95DD2C8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179380F-E1E5-0FBF-F4A6-5DA77DFF2D7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B835A4C-1582-6CCF-C016-54A7BE6321E3}"/>
              </a:ext>
            </a:extLst>
          </p:cNvPr>
          <p:cNvCxnSpPr>
            <a:cxnSpLocks/>
            <a:stCxn id="37" idx="0"/>
            <a:endCxn id="65" idx="2"/>
          </p:cNvCxnSpPr>
          <p:nvPr/>
        </p:nvCxnSpPr>
        <p:spPr>
          <a:xfrm flipV="1">
            <a:off x="6770299" y="461785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8A68CB6-B1C9-AFCB-192F-AD61FD736378}"/>
              </a:ext>
            </a:extLst>
          </p:cNvPr>
          <p:cNvCxnSpPr>
            <a:cxnSpLocks/>
            <a:stCxn id="28" idx="0"/>
            <a:endCxn id="59" idx="2"/>
          </p:cNvCxnSpPr>
          <p:nvPr/>
        </p:nvCxnSpPr>
        <p:spPr>
          <a:xfrm flipV="1">
            <a:off x="6103138" y="462035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2F7BB59-6BF6-C747-9B11-E25EC74FE6F6}"/>
              </a:ext>
            </a:extLst>
          </p:cNvPr>
          <p:cNvCxnSpPr>
            <a:cxnSpLocks/>
            <a:stCxn id="22" idx="0"/>
            <a:endCxn id="53" idx="2"/>
          </p:cNvCxnSpPr>
          <p:nvPr/>
        </p:nvCxnSpPr>
        <p:spPr>
          <a:xfrm flipV="1">
            <a:off x="5433468" y="462286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9D33E30-89BE-3B4E-71FF-EB68992298D7}"/>
              </a:ext>
            </a:extLst>
          </p:cNvPr>
          <p:cNvCxnSpPr>
            <a:cxnSpLocks/>
            <a:stCxn id="16" idx="0"/>
            <a:endCxn id="47" idx="2"/>
          </p:cNvCxnSpPr>
          <p:nvPr/>
        </p:nvCxnSpPr>
        <p:spPr>
          <a:xfrm flipV="1">
            <a:off x="4763798" y="4630391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8E39BB0-68DA-9D4F-2191-93E1E6CCD4D3}"/>
              </a:ext>
            </a:extLst>
          </p:cNvPr>
          <p:cNvSpPr/>
          <p:nvPr/>
        </p:nvSpPr>
        <p:spPr>
          <a:xfrm>
            <a:off x="4386131" y="4828697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96" name="Elbow Connector 95">
            <a:extLst>
              <a:ext uri="{FF2B5EF4-FFF2-40B4-BE49-F238E27FC236}">
                <a16:creationId xmlns:a16="http://schemas.microsoft.com/office/drawing/2014/main" id="{3C2979C4-6C01-E6FC-1E65-E8DDF99958DE}"/>
              </a:ext>
            </a:extLst>
          </p:cNvPr>
          <p:cNvCxnSpPr>
            <a:cxnSpLocks/>
            <a:stCxn id="145" idx="3"/>
            <a:endCxn id="71" idx="3"/>
          </p:cNvCxnSpPr>
          <p:nvPr/>
        </p:nvCxnSpPr>
        <p:spPr>
          <a:xfrm flipV="1">
            <a:off x="6950661" y="4952263"/>
            <a:ext cx="67366" cy="1659669"/>
          </a:xfrm>
          <a:prstGeom prst="bentConnector3">
            <a:avLst>
              <a:gd name="adj1" fmla="val 368064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BE4F1FEC-8855-EAAD-BFD8-72D5C10816C0}"/>
              </a:ext>
            </a:extLst>
          </p:cNvPr>
          <p:cNvCxnSpPr>
            <a:cxnSpLocks/>
            <a:stCxn id="139" idx="3"/>
            <a:endCxn id="71" idx="3"/>
          </p:cNvCxnSpPr>
          <p:nvPr/>
        </p:nvCxnSpPr>
        <p:spPr>
          <a:xfrm flipV="1">
            <a:off x="6283500" y="4952263"/>
            <a:ext cx="734528" cy="1662177"/>
          </a:xfrm>
          <a:prstGeom prst="bentConnector3">
            <a:avLst>
              <a:gd name="adj1" fmla="val 124585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>
            <a:extLst>
              <a:ext uri="{FF2B5EF4-FFF2-40B4-BE49-F238E27FC236}">
                <a16:creationId xmlns:a16="http://schemas.microsoft.com/office/drawing/2014/main" id="{CEBF0F65-3070-4E0F-8F51-782964720590}"/>
              </a:ext>
            </a:extLst>
          </p:cNvPr>
          <p:cNvCxnSpPr>
            <a:cxnSpLocks/>
            <a:stCxn id="133" idx="3"/>
            <a:endCxn id="71" idx="3"/>
          </p:cNvCxnSpPr>
          <p:nvPr/>
        </p:nvCxnSpPr>
        <p:spPr>
          <a:xfrm flipV="1">
            <a:off x="5613830" y="4952263"/>
            <a:ext cx="1404197" cy="1664686"/>
          </a:xfrm>
          <a:prstGeom prst="bentConnector3">
            <a:avLst>
              <a:gd name="adj1" fmla="val 112860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>
            <a:extLst>
              <a:ext uri="{FF2B5EF4-FFF2-40B4-BE49-F238E27FC236}">
                <a16:creationId xmlns:a16="http://schemas.microsoft.com/office/drawing/2014/main" id="{7773D3CD-4134-BE14-8A0A-90E967C5ACDF}"/>
              </a:ext>
            </a:extLst>
          </p:cNvPr>
          <p:cNvCxnSpPr>
            <a:cxnSpLocks/>
            <a:stCxn id="129" idx="3"/>
            <a:endCxn id="71" idx="3"/>
          </p:cNvCxnSpPr>
          <p:nvPr/>
        </p:nvCxnSpPr>
        <p:spPr>
          <a:xfrm flipV="1">
            <a:off x="4944161" y="4952263"/>
            <a:ext cx="2073867" cy="1672210"/>
          </a:xfrm>
          <a:prstGeom prst="bentConnector3">
            <a:avLst>
              <a:gd name="adj1" fmla="val 108708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535FEB-5DB2-0169-6467-6C05634C14C3}"/>
              </a:ext>
            </a:extLst>
          </p:cNvPr>
          <p:cNvGrpSpPr/>
          <p:nvPr/>
        </p:nvGrpSpPr>
        <p:grpSpPr>
          <a:xfrm>
            <a:off x="4464896" y="3655751"/>
            <a:ext cx="502128" cy="120894"/>
            <a:chOff x="3748244" y="6613464"/>
            <a:chExt cx="635637" cy="153038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D60646F5-35B4-C62E-A753-177B410159F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E61B168C-8248-BCF7-A775-7281520EC3A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BA1B476-CB8C-596A-EB6A-E2D05C355AA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3AE123F8-C88E-D472-F989-CA299735E896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587B801-854B-8062-7DAD-3FCF8061E98E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EE9C0CA-EF11-75D2-2883-3052223D0742}"/>
              </a:ext>
            </a:extLst>
          </p:cNvPr>
          <p:cNvGrpSpPr/>
          <p:nvPr/>
        </p:nvGrpSpPr>
        <p:grpSpPr>
          <a:xfrm>
            <a:off x="5134566" y="3648227"/>
            <a:ext cx="502128" cy="120894"/>
            <a:chOff x="3748244" y="6613464"/>
            <a:chExt cx="635637" cy="15303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8566FF84-7C23-2AD2-1B53-15777CF686D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58688A35-77A1-676A-7ADC-261993B4B8B6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494CDD7-E86B-6D83-33E5-42E2493364D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41AA0DEC-9D87-445F-948C-0F06D0890E5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5DA1D49-D69B-3EAE-DFC7-30D4B25D163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B68C2F0-7214-BC4E-AC25-0513F7D7F6ED}"/>
              </a:ext>
            </a:extLst>
          </p:cNvPr>
          <p:cNvGrpSpPr/>
          <p:nvPr/>
        </p:nvGrpSpPr>
        <p:grpSpPr>
          <a:xfrm>
            <a:off x="5804235" y="3645719"/>
            <a:ext cx="502128" cy="120894"/>
            <a:chOff x="3748244" y="6613464"/>
            <a:chExt cx="635637" cy="15303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DCFEA14D-775B-93CD-CE4B-AAE74DD6844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BA173906-4A28-0E9A-123F-0411D1736B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EC880A03-32FE-05A2-2936-5716E6A9988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72F00C6F-1B81-DDEE-0C8A-ABFFA6FD061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75DFBF5-E9F3-A62C-C709-27889585B0A2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705B21F-BACF-9FDD-6F08-9D4B59C94736}"/>
              </a:ext>
            </a:extLst>
          </p:cNvPr>
          <p:cNvGrpSpPr/>
          <p:nvPr/>
        </p:nvGrpSpPr>
        <p:grpSpPr>
          <a:xfrm>
            <a:off x="6471397" y="3643210"/>
            <a:ext cx="502128" cy="120894"/>
            <a:chOff x="3748244" y="6613464"/>
            <a:chExt cx="635637" cy="15303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AEDF00D-D7E9-DED0-FAF9-251ECA12491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5A2507EC-87E3-E90C-1CB2-CF10CA0A735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A97C7294-483A-917D-4925-544AC03659E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15D619A5-A50F-4931-7FD3-C072EFA76C65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4F76DE0-53A8-C959-572E-BA050D0E221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5ABD7FB2-0F53-3FDA-E627-C30830F00104}"/>
              </a:ext>
            </a:extLst>
          </p:cNvPr>
          <p:cNvCxnSpPr>
            <a:cxnSpLocks/>
            <a:endCxn id="183" idx="2"/>
          </p:cNvCxnSpPr>
          <p:nvPr/>
        </p:nvCxnSpPr>
        <p:spPr>
          <a:xfrm flipV="1">
            <a:off x="6771093" y="376365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D6ED1532-CD1B-F132-DB74-87D26318213E}"/>
              </a:ext>
            </a:extLst>
          </p:cNvPr>
          <p:cNvCxnSpPr>
            <a:cxnSpLocks/>
            <a:endCxn id="166" idx="2"/>
          </p:cNvCxnSpPr>
          <p:nvPr/>
        </p:nvCxnSpPr>
        <p:spPr>
          <a:xfrm flipV="1">
            <a:off x="6103932" y="376616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756EFDC9-213B-991E-B5C1-A7E8CF9AA513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434262" y="376867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Rounded Rectangle 197">
            <a:extLst>
              <a:ext uri="{FF2B5EF4-FFF2-40B4-BE49-F238E27FC236}">
                <a16:creationId xmlns:a16="http://schemas.microsoft.com/office/drawing/2014/main" id="{7B5F16DD-9ABB-5FAA-4DB7-D9D52F7A4104}"/>
              </a:ext>
            </a:extLst>
          </p:cNvPr>
          <p:cNvSpPr/>
          <p:nvPr/>
        </p:nvSpPr>
        <p:spPr>
          <a:xfrm>
            <a:off x="4386925" y="3974504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id="{04996155-27B7-0726-16DC-13F18C9F5E65}"/>
              </a:ext>
            </a:extLst>
          </p:cNvPr>
          <p:cNvCxnSpPr>
            <a:cxnSpLocks/>
            <a:stCxn id="47" idx="0"/>
            <a:endCxn id="154" idx="2"/>
          </p:cNvCxnSpPr>
          <p:nvPr/>
        </p:nvCxnSpPr>
        <p:spPr>
          <a:xfrm flipV="1">
            <a:off x="4777667" y="3776199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3C274401-759F-E97A-9550-E2D21803BFFD}"/>
              </a:ext>
            </a:extLst>
          </p:cNvPr>
          <p:cNvGrpSpPr/>
          <p:nvPr/>
        </p:nvGrpSpPr>
        <p:grpSpPr>
          <a:xfrm>
            <a:off x="4480128" y="2793502"/>
            <a:ext cx="502128" cy="120894"/>
            <a:chOff x="3748244" y="6613464"/>
            <a:chExt cx="635637" cy="153038"/>
          </a:xfrm>
        </p:grpSpPr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7600922-3CB7-5838-F8FB-9DBA8B7940F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C8257997-3A66-A561-DD62-7967536A2CE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770E8D7E-9BB6-429C-85EF-02A868C6BD6B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9F1A2F6D-E547-8DB8-22CD-55CAB84CDEC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76A043BC-9D2A-D874-B9E9-A63A51A50E2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817F1A7D-6CB6-C2BB-EDF4-0EDEAD2F8E31}"/>
              </a:ext>
            </a:extLst>
          </p:cNvPr>
          <p:cNvGrpSpPr/>
          <p:nvPr/>
        </p:nvGrpSpPr>
        <p:grpSpPr>
          <a:xfrm>
            <a:off x="5149798" y="2785978"/>
            <a:ext cx="502128" cy="120894"/>
            <a:chOff x="3748244" y="6613464"/>
            <a:chExt cx="635637" cy="153038"/>
          </a:xfrm>
        </p:grpSpPr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5FEB1712-FEBA-87E4-3EC9-8B966F330A2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893DA6B9-226D-DF96-D8F6-75EBFACB068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5A34F924-D2A5-5F67-DD36-D532B926E949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2" name="Rectangle 221">
                <a:extLst>
                  <a:ext uri="{FF2B5EF4-FFF2-40B4-BE49-F238E27FC236}">
                    <a16:creationId xmlns:a16="http://schemas.microsoft.com/office/drawing/2014/main" id="{C3D20277-CBB2-DC8C-E3FF-758A39625C1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C238F05-EFA9-515A-5722-CA993C961CF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00B3098-B481-243C-B042-900624227E45}"/>
              </a:ext>
            </a:extLst>
          </p:cNvPr>
          <p:cNvGrpSpPr/>
          <p:nvPr/>
        </p:nvGrpSpPr>
        <p:grpSpPr>
          <a:xfrm>
            <a:off x="5819467" y="2783470"/>
            <a:ext cx="502128" cy="120894"/>
            <a:chOff x="3748244" y="6613464"/>
            <a:chExt cx="635637" cy="153038"/>
          </a:xfrm>
        </p:grpSpPr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5D1C4B1-AE80-4ECA-DFF6-E6F6754C93E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A9F12388-658E-52E1-BDEE-378727FC8D7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8422124C-03AE-3AB3-EB46-98A4306B01C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AA6E1EE6-F848-3E58-A9ED-216BDA25E0F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EFDF70CA-0BA5-B444-5C37-EE7C8B020E7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C8789594-0930-063E-BC47-4C9832383BBC}"/>
              </a:ext>
            </a:extLst>
          </p:cNvPr>
          <p:cNvGrpSpPr/>
          <p:nvPr/>
        </p:nvGrpSpPr>
        <p:grpSpPr>
          <a:xfrm>
            <a:off x="6486629" y="2780962"/>
            <a:ext cx="502128" cy="120894"/>
            <a:chOff x="3748244" y="6613464"/>
            <a:chExt cx="635637" cy="153038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78BCC2B1-4EA2-3B6D-A42C-1D85487CE2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D2FD602A-77A0-4220-FD0A-E90034877B53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10668D2E-DFCF-3AF9-E1B4-AF587F561E0F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1D003C9F-7FB0-D4F0-D9BE-97D686A136E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AB19F66B-A606-6CA5-3C46-5C9E6ADD95AA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71DC3BA9-BD8B-B694-CFC8-F6F1D77406DF}"/>
              </a:ext>
            </a:extLst>
          </p:cNvPr>
          <p:cNvCxnSpPr>
            <a:cxnSpLocks/>
            <a:endCxn id="267" idx="2"/>
          </p:cNvCxnSpPr>
          <p:nvPr/>
        </p:nvCxnSpPr>
        <p:spPr>
          <a:xfrm flipV="1">
            <a:off x="6786325" y="29014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B85BC33C-9747-A8A4-B066-5C44937EAEDD}"/>
              </a:ext>
            </a:extLst>
          </p:cNvPr>
          <p:cNvCxnSpPr>
            <a:cxnSpLocks/>
            <a:endCxn id="248" idx="2"/>
          </p:cNvCxnSpPr>
          <p:nvPr/>
        </p:nvCxnSpPr>
        <p:spPr>
          <a:xfrm flipV="1">
            <a:off x="6119164" y="290391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D3DA9EBF-2682-BFDB-640D-94D2EA26F399}"/>
              </a:ext>
            </a:extLst>
          </p:cNvPr>
          <p:cNvCxnSpPr>
            <a:cxnSpLocks/>
            <a:endCxn id="222" idx="2"/>
          </p:cNvCxnSpPr>
          <p:nvPr/>
        </p:nvCxnSpPr>
        <p:spPr>
          <a:xfrm flipV="1">
            <a:off x="5449494" y="290642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ounded Rectangle 276">
            <a:extLst>
              <a:ext uri="{FF2B5EF4-FFF2-40B4-BE49-F238E27FC236}">
                <a16:creationId xmlns:a16="http://schemas.microsoft.com/office/drawing/2014/main" id="{F9947BE7-F8D2-41DD-2908-3DF18D42A532}"/>
              </a:ext>
            </a:extLst>
          </p:cNvPr>
          <p:cNvSpPr/>
          <p:nvPr/>
        </p:nvSpPr>
        <p:spPr>
          <a:xfrm>
            <a:off x="4402157" y="3112256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feed forward neural network</a:t>
            </a:r>
          </a:p>
        </p:txBody>
      </p: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9ED2C1C4-2D2A-E2EB-17E5-DA240DD0D8C3}"/>
              </a:ext>
            </a:extLst>
          </p:cNvPr>
          <p:cNvCxnSpPr>
            <a:cxnSpLocks/>
            <a:endCxn id="216" idx="2"/>
          </p:cNvCxnSpPr>
          <p:nvPr/>
        </p:nvCxnSpPr>
        <p:spPr>
          <a:xfrm flipV="1">
            <a:off x="4792899" y="2913950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A631FD17-BD31-A13F-6AEC-AEF215D00485}"/>
              </a:ext>
            </a:extLst>
          </p:cNvPr>
          <p:cNvGrpSpPr/>
          <p:nvPr/>
        </p:nvGrpSpPr>
        <p:grpSpPr>
          <a:xfrm>
            <a:off x="4496664" y="1938261"/>
            <a:ext cx="502128" cy="120894"/>
            <a:chOff x="3748244" y="6613464"/>
            <a:chExt cx="635637" cy="153038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F07BFFFC-31CB-EB7C-8ADE-4380A4152C67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04" name="Rectangle 303">
                <a:extLst>
                  <a:ext uri="{FF2B5EF4-FFF2-40B4-BE49-F238E27FC236}">
                    <a16:creationId xmlns:a16="http://schemas.microsoft.com/office/drawing/2014/main" id="{51173069-5E9E-10F7-BAE5-546B36D2572F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5" name="Rectangle 304">
                <a:extLst>
                  <a:ext uri="{FF2B5EF4-FFF2-40B4-BE49-F238E27FC236}">
                    <a16:creationId xmlns:a16="http://schemas.microsoft.com/office/drawing/2014/main" id="{8A00528E-CFE9-010B-8409-0EE2100CBCE7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06" name="Rectangle 305">
                <a:extLst>
                  <a:ext uri="{FF2B5EF4-FFF2-40B4-BE49-F238E27FC236}">
                    <a16:creationId xmlns:a16="http://schemas.microsoft.com/office/drawing/2014/main" id="{FE934D7C-8088-A6AC-2908-636EA8D69F3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3" name="Rectangle 302">
              <a:extLst>
                <a:ext uri="{FF2B5EF4-FFF2-40B4-BE49-F238E27FC236}">
                  <a16:creationId xmlns:a16="http://schemas.microsoft.com/office/drawing/2014/main" id="{A5E4F436-DA61-ED8A-7C52-1145C150D14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DB695BC1-9E65-AC9E-6D4E-4A4C1ACF7FC7}"/>
              </a:ext>
            </a:extLst>
          </p:cNvPr>
          <p:cNvGrpSpPr/>
          <p:nvPr/>
        </p:nvGrpSpPr>
        <p:grpSpPr>
          <a:xfrm>
            <a:off x="5166333" y="1930737"/>
            <a:ext cx="502128" cy="120894"/>
            <a:chOff x="3748244" y="6613464"/>
            <a:chExt cx="635637" cy="153038"/>
          </a:xfrm>
        </p:grpSpPr>
        <p:grpSp>
          <p:nvGrpSpPr>
            <p:cNvPr id="308" name="Group 307">
              <a:extLst>
                <a:ext uri="{FF2B5EF4-FFF2-40B4-BE49-F238E27FC236}">
                  <a16:creationId xmlns:a16="http://schemas.microsoft.com/office/drawing/2014/main" id="{8DA85CA8-D5BD-BE12-DF8B-54D4E91C0E5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3E712CAD-F943-B766-C891-6CDD7278702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660663D-FAD8-B4CF-7507-EB2B303E6798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2" name="Rectangle 311">
                <a:extLst>
                  <a:ext uri="{FF2B5EF4-FFF2-40B4-BE49-F238E27FC236}">
                    <a16:creationId xmlns:a16="http://schemas.microsoft.com/office/drawing/2014/main" id="{026B4BA7-A004-24A9-24C9-8252A2B3A87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09" name="Rectangle 308">
              <a:extLst>
                <a:ext uri="{FF2B5EF4-FFF2-40B4-BE49-F238E27FC236}">
                  <a16:creationId xmlns:a16="http://schemas.microsoft.com/office/drawing/2014/main" id="{315078DE-D104-9F88-A42F-8F6E620FB2F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0C0E6AFC-EEE4-B48B-5376-0615D7B8CDFE}"/>
              </a:ext>
            </a:extLst>
          </p:cNvPr>
          <p:cNvGrpSpPr/>
          <p:nvPr/>
        </p:nvGrpSpPr>
        <p:grpSpPr>
          <a:xfrm>
            <a:off x="5836003" y="1928229"/>
            <a:ext cx="502128" cy="120894"/>
            <a:chOff x="3748244" y="6613464"/>
            <a:chExt cx="635637" cy="153038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3F1C36F9-FAAF-344D-50B4-2491B9BE2AA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17" name="Rectangle 316">
                <a:extLst>
                  <a:ext uri="{FF2B5EF4-FFF2-40B4-BE49-F238E27FC236}">
                    <a16:creationId xmlns:a16="http://schemas.microsoft.com/office/drawing/2014/main" id="{427BC13A-6A7C-F403-F1E9-617589180E5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4A145B46-5DBD-5B7A-CBA4-FF1A38F02D9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763F387-BB3C-FACF-03F7-971EEFA08DE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6" name="Rectangle 315">
              <a:extLst>
                <a:ext uri="{FF2B5EF4-FFF2-40B4-BE49-F238E27FC236}">
                  <a16:creationId xmlns:a16="http://schemas.microsoft.com/office/drawing/2014/main" id="{EC1AAB37-AF61-BA42-A8EB-6BDFBD7ADE1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CD254349-5CB2-4D20-9791-8FD0503CFE17}"/>
              </a:ext>
            </a:extLst>
          </p:cNvPr>
          <p:cNvGrpSpPr/>
          <p:nvPr/>
        </p:nvGrpSpPr>
        <p:grpSpPr>
          <a:xfrm>
            <a:off x="6503164" y="1925721"/>
            <a:ext cx="502128" cy="120894"/>
            <a:chOff x="3748244" y="6613464"/>
            <a:chExt cx="635637" cy="153038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FB05B1D7-974D-B0A1-EFAD-C9A704EF8F9F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E5336613-3369-54C7-974E-C16FABF31DE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CD8A1099-7795-0D0A-143A-ADFD641CC523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0ACE6FA9-2338-C303-B67D-97C8D2883C42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E670BB23-5898-DCAB-E257-866B9F3DD8A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26" name="Straight Arrow Connector 325">
            <a:extLst>
              <a:ext uri="{FF2B5EF4-FFF2-40B4-BE49-F238E27FC236}">
                <a16:creationId xmlns:a16="http://schemas.microsoft.com/office/drawing/2014/main" id="{94D85E92-681F-7500-938E-3D606E856981}"/>
              </a:ext>
            </a:extLst>
          </p:cNvPr>
          <p:cNvCxnSpPr>
            <a:cxnSpLocks/>
            <a:endCxn id="325" idx="2"/>
          </p:cNvCxnSpPr>
          <p:nvPr/>
        </p:nvCxnSpPr>
        <p:spPr>
          <a:xfrm flipV="1">
            <a:off x="6802861" y="2046168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333FC711-2BEB-C2D5-66C7-1924C4FB6258}"/>
              </a:ext>
            </a:extLst>
          </p:cNvPr>
          <p:cNvCxnSpPr>
            <a:cxnSpLocks/>
            <a:endCxn id="319" idx="2"/>
          </p:cNvCxnSpPr>
          <p:nvPr/>
        </p:nvCxnSpPr>
        <p:spPr>
          <a:xfrm flipV="1">
            <a:off x="6135699" y="2048677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769AF2BF-F9E6-AAB9-BE45-989B475D9988}"/>
              </a:ext>
            </a:extLst>
          </p:cNvPr>
          <p:cNvCxnSpPr>
            <a:cxnSpLocks/>
            <a:endCxn id="312" idx="2"/>
          </p:cNvCxnSpPr>
          <p:nvPr/>
        </p:nvCxnSpPr>
        <p:spPr>
          <a:xfrm flipV="1">
            <a:off x="5466029" y="2051185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>
            <a:extLst>
              <a:ext uri="{FF2B5EF4-FFF2-40B4-BE49-F238E27FC236}">
                <a16:creationId xmlns:a16="http://schemas.microsoft.com/office/drawing/2014/main" id="{D9F895BA-B94C-BE7D-CEF6-564DBA221A8E}"/>
              </a:ext>
            </a:extLst>
          </p:cNvPr>
          <p:cNvCxnSpPr>
            <a:cxnSpLocks/>
            <a:endCxn id="306" idx="2"/>
          </p:cNvCxnSpPr>
          <p:nvPr/>
        </p:nvCxnSpPr>
        <p:spPr>
          <a:xfrm flipV="1">
            <a:off x="4796360" y="2058709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F44BACD2-0836-BA29-99DA-BF1092FE71CB}"/>
              </a:ext>
            </a:extLst>
          </p:cNvPr>
          <p:cNvSpPr/>
          <p:nvPr/>
        </p:nvSpPr>
        <p:spPr>
          <a:xfrm>
            <a:off x="4418692" y="2257015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residual connections</a:t>
            </a:r>
          </a:p>
        </p:txBody>
      </p:sp>
      <p:cxnSp>
        <p:nvCxnSpPr>
          <p:cNvPr id="332" name="Elbow Connector 331">
            <a:extLst>
              <a:ext uri="{FF2B5EF4-FFF2-40B4-BE49-F238E27FC236}">
                <a16:creationId xmlns:a16="http://schemas.microsoft.com/office/drawing/2014/main" id="{BE589E7B-C32B-7C9F-3FB3-7CDE5A30D00F}"/>
              </a:ext>
            </a:extLst>
          </p:cNvPr>
          <p:cNvCxnSpPr>
            <a:cxnSpLocks/>
            <a:stCxn id="151" idx="3"/>
            <a:endCxn id="330" idx="3"/>
          </p:cNvCxnSpPr>
          <p:nvPr/>
        </p:nvCxnSpPr>
        <p:spPr>
          <a:xfrm flipV="1">
            <a:off x="4967024" y="2380581"/>
            <a:ext cx="2083565" cy="1335840"/>
          </a:xfrm>
          <a:prstGeom prst="bentConnector3">
            <a:avLst>
              <a:gd name="adj1" fmla="val 110972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497458" y="1084069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67127" y="1076544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36797" y="1074036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03958" y="1071528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7CEC1CAA-8668-F934-8678-FA7BB10ACD76}"/>
              </a:ext>
            </a:extLst>
          </p:cNvPr>
          <p:cNvCxnSpPr>
            <a:cxnSpLocks/>
            <a:endCxn id="357" idx="2"/>
          </p:cNvCxnSpPr>
          <p:nvPr/>
        </p:nvCxnSpPr>
        <p:spPr>
          <a:xfrm flipV="1">
            <a:off x="6803654" y="1191976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1E0299E1-A6E8-6600-30F8-E6A0C2D99713}"/>
              </a:ext>
            </a:extLst>
          </p:cNvPr>
          <p:cNvCxnSpPr>
            <a:cxnSpLocks/>
            <a:endCxn id="351" idx="2"/>
          </p:cNvCxnSpPr>
          <p:nvPr/>
        </p:nvCxnSpPr>
        <p:spPr>
          <a:xfrm flipV="1">
            <a:off x="6136493" y="1194484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26194D24-2AD9-FD15-0FED-8F938E23690D}"/>
              </a:ext>
            </a:extLst>
          </p:cNvPr>
          <p:cNvCxnSpPr>
            <a:cxnSpLocks/>
            <a:endCxn id="344" idx="2"/>
          </p:cNvCxnSpPr>
          <p:nvPr/>
        </p:nvCxnSpPr>
        <p:spPr>
          <a:xfrm flipV="1">
            <a:off x="5466823" y="1196992"/>
            <a:ext cx="13869" cy="7321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B5D288A1-CDC4-F0C4-28FC-0E761B070CAE}"/>
              </a:ext>
            </a:extLst>
          </p:cNvPr>
          <p:cNvSpPr/>
          <p:nvPr/>
        </p:nvSpPr>
        <p:spPr>
          <a:xfrm>
            <a:off x="4419486" y="1402822"/>
            <a:ext cx="2631897" cy="2471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 normalization</a:t>
            </a:r>
          </a:p>
        </p:txBody>
      </p: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EB8FAB1D-92AD-4E16-C01F-011E351196A2}"/>
              </a:ext>
            </a:extLst>
          </p:cNvPr>
          <p:cNvCxnSpPr>
            <a:cxnSpLocks/>
            <a:stCxn id="306" idx="0"/>
            <a:endCxn id="338" idx="2"/>
          </p:cNvCxnSpPr>
          <p:nvPr/>
        </p:nvCxnSpPr>
        <p:spPr>
          <a:xfrm flipV="1">
            <a:off x="4810228" y="1204516"/>
            <a:ext cx="794" cy="73374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Elbow Connector 364">
            <a:extLst>
              <a:ext uri="{FF2B5EF4-FFF2-40B4-BE49-F238E27FC236}">
                <a16:creationId xmlns:a16="http://schemas.microsoft.com/office/drawing/2014/main" id="{208B289A-7B24-384B-64E5-29366B730001}"/>
              </a:ext>
            </a:extLst>
          </p:cNvPr>
          <p:cNvCxnSpPr>
            <a:cxnSpLocks/>
            <a:stCxn id="169" idx="3"/>
            <a:endCxn id="330" idx="3"/>
          </p:cNvCxnSpPr>
          <p:nvPr/>
        </p:nvCxnSpPr>
        <p:spPr>
          <a:xfrm flipV="1">
            <a:off x="6973525" y="2380581"/>
            <a:ext cx="77064" cy="1323299"/>
          </a:xfrm>
          <a:prstGeom prst="bentConnector3">
            <a:avLst>
              <a:gd name="adj1" fmla="val 396637"/>
            </a:avLst>
          </a:prstGeom>
          <a:ln w="952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8" name="Rounded Rectangle 367">
            <a:extLst>
              <a:ext uri="{FF2B5EF4-FFF2-40B4-BE49-F238E27FC236}">
                <a16:creationId xmlns:a16="http://schemas.microsoft.com/office/drawing/2014/main" id="{4D8B5729-D33F-714D-4230-02472A1672D4}"/>
              </a:ext>
            </a:extLst>
          </p:cNvPr>
          <p:cNvSpPr/>
          <p:nvPr/>
        </p:nvSpPr>
        <p:spPr>
          <a:xfrm>
            <a:off x="3873377" y="1333648"/>
            <a:ext cx="3791163" cy="502270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</a:t>
            </a:r>
            <a:b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</a:b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Layer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616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62AEA22-53F5-15FC-9724-4CCC73B4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Transformer Layer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204A-9A7A-92CF-87AD-CAF94CF2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2596E4-3A56-D23F-A712-8EE6D0FC9BA3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D37B859-F6CC-2CC1-83F7-3D63BF03BFA0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12515"/>
            <a:ext cx="2029665" cy="105128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4E92B2D-0093-3294-63E1-75319A18580F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12515"/>
            <a:ext cx="1359996" cy="10437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EB2F15D-7415-650E-3755-C854DA9B6AA9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12515"/>
            <a:ext cx="690326" cy="1041255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708A43-C530-8B31-B9CE-5B8F0FE26533}"/>
              </a:ext>
            </a:extLst>
          </p:cNvPr>
          <p:cNvCxnSpPr>
            <a:cxnSpLocks/>
            <a:stCxn id="148" idx="0"/>
          </p:cNvCxnSpPr>
          <p:nvPr/>
        </p:nvCxnSpPr>
        <p:spPr>
          <a:xfrm flipV="1">
            <a:off x="6762098" y="5512515"/>
            <a:ext cx="23165" cy="103874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29C6BDAC-483A-E96B-0AEE-7C416902A08C}"/>
              </a:ext>
            </a:extLst>
          </p:cNvPr>
          <p:cNvSpPr/>
          <p:nvPr/>
        </p:nvSpPr>
        <p:spPr>
          <a:xfrm>
            <a:off x="4327793" y="6290038"/>
            <a:ext cx="29046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7933D8-B1C4-D72B-0960-4E9D10997426}"/>
              </a:ext>
            </a:extLst>
          </p:cNvPr>
          <p:cNvSpPr/>
          <p:nvPr/>
        </p:nvSpPr>
        <p:spPr>
          <a:xfrm>
            <a:off x="4995042" y="6290038"/>
            <a:ext cx="3000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2131C16-C7AC-2F7E-0FD8-34E583F4EB89}"/>
              </a:ext>
            </a:extLst>
          </p:cNvPr>
          <p:cNvSpPr/>
          <p:nvPr/>
        </p:nvSpPr>
        <p:spPr>
          <a:xfrm>
            <a:off x="5679261" y="6292802"/>
            <a:ext cx="30328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006DD7B-2238-872B-9C39-B28BF0B3BEA7}"/>
              </a:ext>
            </a:extLst>
          </p:cNvPr>
          <p:cNvSpPr/>
          <p:nvPr/>
        </p:nvSpPr>
        <p:spPr>
          <a:xfrm>
            <a:off x="6346510" y="6292802"/>
            <a:ext cx="3064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687D8C-385C-2AA2-9901-92015DC73800}"/>
              </a:ext>
            </a:extLst>
          </p:cNvPr>
          <p:cNvGrpSpPr/>
          <p:nvPr/>
        </p:nvGrpSpPr>
        <p:grpSpPr>
          <a:xfrm>
            <a:off x="4442032" y="6563802"/>
            <a:ext cx="502128" cy="120894"/>
            <a:chOff x="3748244" y="6613464"/>
            <a:chExt cx="635637" cy="153038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4C6165F-F444-BDF3-F687-82E959608268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49D9C356-0FCE-3C0E-6B3A-D7D69CC5DE5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D7B1EECA-8EBE-06FB-29D2-799DF10738E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5BF19F9F-5D03-912A-3AEE-B39E77FB739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473EE96-F518-8696-B589-2B46047273E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C39D53F-8EC4-A46A-A869-EC218D2FAD35}"/>
              </a:ext>
            </a:extLst>
          </p:cNvPr>
          <p:cNvGrpSpPr/>
          <p:nvPr/>
        </p:nvGrpSpPr>
        <p:grpSpPr>
          <a:xfrm>
            <a:off x="5111702" y="6556278"/>
            <a:ext cx="502128" cy="120894"/>
            <a:chOff x="3748244" y="6613464"/>
            <a:chExt cx="635637" cy="153038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F86EE4FF-7445-28CB-4BC8-56118E150786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39EB4D34-E45A-25ED-9984-CBBE6B0881E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37DFB608-4F5A-4650-3927-00395BD3EA7D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DD9BC92-2F04-DF47-404E-096E45903D7B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0425A44-428F-8865-AEF7-C7BDC238D52F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0719B458-E5DF-4074-E320-1DEAEBDF3E36}"/>
              </a:ext>
            </a:extLst>
          </p:cNvPr>
          <p:cNvGrpSpPr/>
          <p:nvPr/>
        </p:nvGrpSpPr>
        <p:grpSpPr>
          <a:xfrm>
            <a:off x="5781372" y="6553769"/>
            <a:ext cx="502128" cy="120894"/>
            <a:chOff x="3748244" y="6613464"/>
            <a:chExt cx="635637" cy="153038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AD1B634A-6FCE-2C32-1015-F4F8E719F4F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72B7ED5-7310-E2F1-2536-C636EDCC1C2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8888E1C-9563-51A1-3053-BE2732A44394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7FAC3E63-A311-D56B-17D6-0205E2127E1C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817A2EC-19E3-33F5-3F70-37050CC59841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B880D87-D531-B410-1E26-92175ECE0D20}"/>
              </a:ext>
            </a:extLst>
          </p:cNvPr>
          <p:cNvGrpSpPr/>
          <p:nvPr/>
        </p:nvGrpSpPr>
        <p:grpSpPr>
          <a:xfrm>
            <a:off x="6448533" y="6551261"/>
            <a:ext cx="502128" cy="120894"/>
            <a:chOff x="3748244" y="6613464"/>
            <a:chExt cx="635637" cy="153038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0B05BF-F0DE-A681-904F-E947800D769E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7B5017D-ADDD-8EC7-D74D-42135B56EE6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C9F12B5-623E-1AA8-A6EC-4FDE0B096AF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712BC42C-E272-851B-FB3D-1239CCEF7A3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A2F97AB-6E19-066C-ABAC-F32C141FFD3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E920EDF-3782-FE5C-F98A-5352ECB32528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7281"/>
            <a:ext cx="1357054" cy="105652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183A930-AB62-6C6F-C767-0143D2BEEFC1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7281"/>
            <a:ext cx="687384" cy="104899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D407D79-3C29-1140-559A-FA6922EEBD35}"/>
              </a:ext>
            </a:extLst>
          </p:cNvPr>
          <p:cNvCxnSpPr>
            <a:cxnSpLocks/>
            <a:stCxn id="142" idx="0"/>
          </p:cNvCxnSpPr>
          <p:nvPr/>
        </p:nvCxnSpPr>
        <p:spPr>
          <a:xfrm flipV="1">
            <a:off x="6094936" y="5507281"/>
            <a:ext cx="17715" cy="104648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06A3F32-A596-55C3-C935-5807E626E7D7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09898"/>
            <a:ext cx="700143" cy="105390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F66C509-454E-5FD7-D9D7-DD6B64D2A6ED}"/>
              </a:ext>
            </a:extLst>
          </p:cNvPr>
          <p:cNvCxnSpPr>
            <a:cxnSpLocks/>
            <a:stCxn id="136" idx="0"/>
          </p:cNvCxnSpPr>
          <p:nvPr/>
        </p:nvCxnSpPr>
        <p:spPr>
          <a:xfrm flipV="1">
            <a:off x="5425267" y="5509898"/>
            <a:ext cx="30474" cy="1046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2BE2640-123A-10F2-DD4D-BF1AA7FCA844}"/>
              </a:ext>
            </a:extLst>
          </p:cNvPr>
          <p:cNvCxnSpPr>
            <a:cxnSpLocks/>
            <a:stCxn id="115" idx="0"/>
          </p:cNvCxnSpPr>
          <p:nvPr/>
        </p:nvCxnSpPr>
        <p:spPr>
          <a:xfrm flipV="1">
            <a:off x="4755597" y="5520366"/>
            <a:ext cx="19678" cy="104343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B659505-D1D5-6F89-F65D-B8B37464FAB9}"/>
              </a:ext>
            </a:extLst>
          </p:cNvPr>
          <p:cNvSpPr/>
          <p:nvPr/>
        </p:nvSpPr>
        <p:spPr>
          <a:xfrm>
            <a:off x="4374232" y="5094556"/>
            <a:ext cx="3257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E2427-83BE-D0A8-289B-21BEE0B604F0}"/>
              </a:ext>
            </a:extLst>
          </p:cNvPr>
          <p:cNvSpPr/>
          <p:nvPr/>
        </p:nvSpPr>
        <p:spPr>
          <a:xfrm>
            <a:off x="5041482" y="5094556"/>
            <a:ext cx="3353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FBF4D5-1732-700C-746A-9E1A50D1C422}"/>
              </a:ext>
            </a:extLst>
          </p:cNvPr>
          <p:cNvSpPr/>
          <p:nvPr/>
        </p:nvSpPr>
        <p:spPr>
          <a:xfrm>
            <a:off x="5725701" y="5097320"/>
            <a:ext cx="3385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20FAB1-BDF1-706B-C736-4251E61E8213}"/>
              </a:ext>
            </a:extLst>
          </p:cNvPr>
          <p:cNvSpPr/>
          <p:nvPr/>
        </p:nvSpPr>
        <p:spPr>
          <a:xfrm>
            <a:off x="6392950" y="5097320"/>
            <a:ext cx="34176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1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’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A794C629-67CD-3A66-ED0B-2F0B3C2DB5E4}"/>
              </a:ext>
            </a:extLst>
          </p:cNvPr>
          <p:cNvGrpSpPr/>
          <p:nvPr/>
        </p:nvGrpSpPr>
        <p:grpSpPr>
          <a:xfrm>
            <a:off x="4504534" y="5353748"/>
            <a:ext cx="502128" cy="120894"/>
            <a:chOff x="3748244" y="6613464"/>
            <a:chExt cx="635637" cy="153038"/>
          </a:xfrm>
        </p:grpSpPr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96E9B57E-C35F-FE02-C758-2CFD46073AA4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36" name="Rectangle 335">
                <a:extLst>
                  <a:ext uri="{FF2B5EF4-FFF2-40B4-BE49-F238E27FC236}">
                    <a16:creationId xmlns:a16="http://schemas.microsoft.com/office/drawing/2014/main" id="{42374917-21A6-15A3-3137-9688488330FC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508A1A69-F919-20DC-3623-1C7525456A0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8" name="Rectangle 337">
                <a:extLst>
                  <a:ext uri="{FF2B5EF4-FFF2-40B4-BE49-F238E27FC236}">
                    <a16:creationId xmlns:a16="http://schemas.microsoft.com/office/drawing/2014/main" id="{2ECB8CB3-822F-5D05-D34D-72F9F4B6DF27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4F345C91-46F4-A145-A999-BDCC62CD0FB0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B09E075A-2DFA-522D-33F0-86C36CCECADE}"/>
              </a:ext>
            </a:extLst>
          </p:cNvPr>
          <p:cNvGrpSpPr/>
          <p:nvPr/>
        </p:nvGrpSpPr>
        <p:grpSpPr>
          <a:xfrm>
            <a:off x="5174203" y="5346223"/>
            <a:ext cx="502128" cy="120894"/>
            <a:chOff x="3748244" y="6613464"/>
            <a:chExt cx="635637" cy="153038"/>
          </a:xfrm>
        </p:grpSpPr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8C3614E5-C023-96E7-6FD4-29B1B7BB331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C40C3859-73B6-C5BE-865A-D8C727EADB0B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3" name="Rectangle 342">
                <a:extLst>
                  <a:ext uri="{FF2B5EF4-FFF2-40B4-BE49-F238E27FC236}">
                    <a16:creationId xmlns:a16="http://schemas.microsoft.com/office/drawing/2014/main" id="{A3953066-0CBE-B976-43EA-938CDDED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4" name="Rectangle 343">
                <a:extLst>
                  <a:ext uri="{FF2B5EF4-FFF2-40B4-BE49-F238E27FC236}">
                    <a16:creationId xmlns:a16="http://schemas.microsoft.com/office/drawing/2014/main" id="{329F3B2C-F4DC-90B9-5768-E6D04BF1064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32AA23E-ED96-AA23-55D6-325052C7B45C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9BA4BDA-5853-7AC8-5933-BFAAE70B64C6}"/>
              </a:ext>
            </a:extLst>
          </p:cNvPr>
          <p:cNvGrpSpPr/>
          <p:nvPr/>
        </p:nvGrpSpPr>
        <p:grpSpPr>
          <a:xfrm>
            <a:off x="5843873" y="5343715"/>
            <a:ext cx="502128" cy="120894"/>
            <a:chOff x="3748244" y="6613464"/>
            <a:chExt cx="635637" cy="153038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B0E45B97-3D92-1631-BE9D-6B1EFB251F62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48" name="Rectangle 347">
                <a:extLst>
                  <a:ext uri="{FF2B5EF4-FFF2-40B4-BE49-F238E27FC236}">
                    <a16:creationId xmlns:a16="http://schemas.microsoft.com/office/drawing/2014/main" id="{F9D6CCF4-5685-E7C7-F7A5-52D88CF1B157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0" name="Rectangle 349">
                <a:extLst>
                  <a:ext uri="{FF2B5EF4-FFF2-40B4-BE49-F238E27FC236}">
                    <a16:creationId xmlns:a16="http://schemas.microsoft.com/office/drawing/2014/main" id="{4C24F06D-2B9D-730E-0F09-870DD7FDB7B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1" name="Rectangle 350">
                <a:extLst>
                  <a:ext uri="{FF2B5EF4-FFF2-40B4-BE49-F238E27FC236}">
                    <a16:creationId xmlns:a16="http://schemas.microsoft.com/office/drawing/2014/main" id="{117E2C39-0C8F-ED08-81BF-6E84BE3F9768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E760A0BC-1AFC-C3D4-0B9A-F6305D2AE6D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253A93A7-5F2D-4265-16CB-1B135A00B197}"/>
              </a:ext>
            </a:extLst>
          </p:cNvPr>
          <p:cNvGrpSpPr/>
          <p:nvPr/>
        </p:nvGrpSpPr>
        <p:grpSpPr>
          <a:xfrm>
            <a:off x="6511034" y="5341207"/>
            <a:ext cx="502128" cy="120894"/>
            <a:chOff x="3748244" y="6613464"/>
            <a:chExt cx="635637" cy="153038"/>
          </a:xfrm>
        </p:grpSpPr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5AF33502-FC64-39D7-A7DA-E66012E51DB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55" name="Rectangle 354">
                <a:extLst>
                  <a:ext uri="{FF2B5EF4-FFF2-40B4-BE49-F238E27FC236}">
                    <a16:creationId xmlns:a16="http://schemas.microsoft.com/office/drawing/2014/main" id="{2B4FE823-FF34-E2F6-17E1-17432091997A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6" name="Rectangle 355">
                <a:extLst>
                  <a:ext uri="{FF2B5EF4-FFF2-40B4-BE49-F238E27FC236}">
                    <a16:creationId xmlns:a16="http://schemas.microsoft.com/office/drawing/2014/main" id="{224ADF5E-5792-ABB5-D5E1-9224359ED581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DD0DAF1F-DEA7-87C4-CCA6-945A3B46BCD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54" name="Rectangle 353">
              <a:extLst>
                <a:ext uri="{FF2B5EF4-FFF2-40B4-BE49-F238E27FC236}">
                  <a16:creationId xmlns:a16="http://schemas.microsoft.com/office/drawing/2014/main" id="{92EC2BD5-1A02-06AB-E4C3-3C67F0EE5223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sp>
        <p:nvSpPr>
          <p:cNvPr id="368" name="Rounded Rectangle 367">
            <a:extLst>
              <a:ext uri="{FF2B5EF4-FFF2-40B4-BE49-F238E27FC236}">
                <a16:creationId xmlns:a16="http://schemas.microsoft.com/office/drawing/2014/main" id="{4D8B5729-D33F-714D-4230-02472A1672D4}"/>
              </a:ext>
            </a:extLst>
          </p:cNvPr>
          <p:cNvSpPr/>
          <p:nvPr/>
        </p:nvSpPr>
        <p:spPr>
          <a:xfrm>
            <a:off x="4324569" y="5771559"/>
            <a:ext cx="2727854" cy="37022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</p:spTree>
    <p:extLst>
      <p:ext uri="{BB962C8B-B14F-4D97-AF65-F5344CB8AC3E}">
        <p14:creationId xmlns:p14="http://schemas.microsoft.com/office/powerpoint/2010/main" val="1877723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53989-B98A-9657-8098-D5301DA20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A0C7-2F92-952B-5190-201106B9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Transformer Language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BB4E2-6D83-CB02-A540-D62907248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22E1726-72C7-DC51-9429-4ACDFDA33A79}"/>
              </a:ext>
            </a:extLst>
          </p:cNvPr>
          <p:cNvCxnSpPr>
            <a:cxnSpLocks/>
            <a:stCxn id="22" idx="0"/>
            <a:endCxn id="120" idx="2"/>
          </p:cNvCxnSpPr>
          <p:nvPr/>
        </p:nvCxnSpPr>
        <p:spPr>
          <a:xfrm flipV="1">
            <a:off x="4220485" y="5053439"/>
            <a:ext cx="2565940" cy="79076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550048C-869E-77F3-02CA-AE4F31F3D24D}"/>
              </a:ext>
            </a:extLst>
          </p:cNvPr>
          <p:cNvCxnSpPr>
            <a:cxnSpLocks/>
            <a:stCxn id="28" idx="0"/>
            <a:endCxn id="120" idx="2"/>
          </p:cNvCxnSpPr>
          <p:nvPr/>
        </p:nvCxnSpPr>
        <p:spPr>
          <a:xfrm flipV="1">
            <a:off x="5068210" y="5053439"/>
            <a:ext cx="1718215" cy="78124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579FD37-4992-91C0-5F71-118C75E1A0A4}"/>
              </a:ext>
            </a:extLst>
          </p:cNvPr>
          <p:cNvCxnSpPr>
            <a:cxnSpLocks/>
            <a:stCxn id="34" idx="0"/>
            <a:endCxn id="120" idx="2"/>
          </p:cNvCxnSpPr>
          <p:nvPr/>
        </p:nvCxnSpPr>
        <p:spPr>
          <a:xfrm flipV="1">
            <a:off x="5915935" y="5053439"/>
            <a:ext cx="870490" cy="77806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238C3AC-7FF5-2474-C753-AADB605B03B2}"/>
              </a:ext>
            </a:extLst>
          </p:cNvPr>
          <p:cNvCxnSpPr>
            <a:cxnSpLocks/>
            <a:stCxn id="40" idx="0"/>
            <a:endCxn id="120" idx="2"/>
          </p:cNvCxnSpPr>
          <p:nvPr/>
        </p:nvCxnSpPr>
        <p:spPr>
          <a:xfrm flipV="1">
            <a:off x="6760485" y="5053439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3033005-C56F-0B43-08D2-64FDE9C0DA18}"/>
              </a:ext>
            </a:extLst>
          </p:cNvPr>
          <p:cNvSpPr/>
          <p:nvPr/>
        </p:nvSpPr>
        <p:spPr>
          <a:xfrm>
            <a:off x="3678934" y="5497651"/>
            <a:ext cx="319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884546-F1E2-0EAB-4D41-E647379E1636}"/>
              </a:ext>
            </a:extLst>
          </p:cNvPr>
          <p:cNvSpPr/>
          <p:nvPr/>
        </p:nvSpPr>
        <p:spPr>
          <a:xfrm>
            <a:off x="4523595" y="5497651"/>
            <a:ext cx="338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29F13C-56BE-BE55-A3C5-E20F0380D30A}"/>
              </a:ext>
            </a:extLst>
          </p:cNvPr>
          <p:cNvSpPr/>
          <p:nvPr/>
        </p:nvSpPr>
        <p:spPr>
          <a:xfrm>
            <a:off x="5389738" y="5501150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440057-419D-5DBB-B519-C2197A3404F2}"/>
              </a:ext>
            </a:extLst>
          </p:cNvPr>
          <p:cNvSpPr/>
          <p:nvPr/>
        </p:nvSpPr>
        <p:spPr>
          <a:xfrm>
            <a:off x="6234399" y="5501150"/>
            <a:ext cx="3481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x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3C9952-0540-92BC-BE09-3D2F8F02CABA}"/>
              </a:ext>
            </a:extLst>
          </p:cNvPr>
          <p:cNvGrpSpPr/>
          <p:nvPr/>
        </p:nvGrpSpPr>
        <p:grpSpPr>
          <a:xfrm>
            <a:off x="3823548" y="5844205"/>
            <a:ext cx="635637" cy="153038"/>
            <a:chOff x="3748244" y="6613464"/>
            <a:chExt cx="635637" cy="153038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A3F6BDD-5279-3045-DC3F-A47114AB7C20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9B1F6D3-C736-D038-F9AB-92525CE3463E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70F0F76-D591-26A6-9FC0-10725A56F87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30370EC-73BD-6DC0-297C-E9463900D18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D67033-4958-87E2-4254-D89B1653853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E4B44E-4C35-F510-C897-9806415729C2}"/>
              </a:ext>
            </a:extLst>
          </p:cNvPr>
          <p:cNvGrpSpPr/>
          <p:nvPr/>
        </p:nvGrpSpPr>
        <p:grpSpPr>
          <a:xfrm>
            <a:off x="4671273" y="5834680"/>
            <a:ext cx="635637" cy="153038"/>
            <a:chOff x="3748244" y="6613464"/>
            <a:chExt cx="635637" cy="1530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6DBC0D4-6CED-B156-2684-1CB8F60394A3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D081B12-DB06-AF82-0F85-2167D938BD15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215D8E0-FEC4-0D49-A393-DBD8EEF3FDBA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D27C211-66A1-4F28-6037-59DE55362B8E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806681-39CC-672E-4D36-FB6F314D3DA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70854F2-4604-695C-BF2A-5542986F3F2C}"/>
              </a:ext>
            </a:extLst>
          </p:cNvPr>
          <p:cNvGrpSpPr/>
          <p:nvPr/>
        </p:nvGrpSpPr>
        <p:grpSpPr>
          <a:xfrm>
            <a:off x="5518998" y="5831505"/>
            <a:ext cx="635637" cy="153038"/>
            <a:chOff x="3748244" y="6613464"/>
            <a:chExt cx="635637" cy="15303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D1A5937-D7C2-D210-A692-07005FA4504D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AF5F32C-088F-502C-1F33-B44BDD31448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5CFE381-836D-E850-AA5D-52C954FA93B2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CCAE5BF-43CD-56FF-B659-33129EE36D5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E4A256A-3EC2-AEEA-A87B-FDD6F848E7A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FC3D3EA-0A6F-5AE6-317B-81950AEAA9FA}"/>
              </a:ext>
            </a:extLst>
          </p:cNvPr>
          <p:cNvGrpSpPr/>
          <p:nvPr/>
        </p:nvGrpSpPr>
        <p:grpSpPr>
          <a:xfrm>
            <a:off x="6363548" y="5828330"/>
            <a:ext cx="635637" cy="153038"/>
            <a:chOff x="3748244" y="6613464"/>
            <a:chExt cx="635637" cy="15303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A6B0156-39A2-BB6D-907F-782136AFFB1B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B30AB03-EDC2-4924-C9EA-9DE35E60CE54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725D3FF-2DDD-9830-D3F0-928F2738A670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527D8E4-EB0F-F232-53E3-21847E26277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544D12-9003-F357-C1C2-3614CAAB1274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96FEE61-191E-C1B9-AA99-E6C99C103E14}"/>
              </a:ext>
            </a:extLst>
          </p:cNvPr>
          <p:cNvCxnSpPr>
            <a:cxnSpLocks/>
            <a:stCxn id="22" idx="0"/>
            <a:endCxn id="114" idx="2"/>
          </p:cNvCxnSpPr>
          <p:nvPr/>
        </p:nvCxnSpPr>
        <p:spPr>
          <a:xfrm flipV="1">
            <a:off x="4220485" y="5056614"/>
            <a:ext cx="1721390" cy="7875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1DEA0A5-CC40-A990-79CD-849CFD90A6B2}"/>
              </a:ext>
            </a:extLst>
          </p:cNvPr>
          <p:cNvCxnSpPr>
            <a:cxnSpLocks/>
            <a:stCxn id="28" idx="0"/>
            <a:endCxn id="114" idx="2"/>
          </p:cNvCxnSpPr>
          <p:nvPr/>
        </p:nvCxnSpPr>
        <p:spPr>
          <a:xfrm flipV="1">
            <a:off x="5068210" y="5056614"/>
            <a:ext cx="873665" cy="77806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28A1D98-0D75-F548-B1E2-D43E7D9D956C}"/>
              </a:ext>
            </a:extLst>
          </p:cNvPr>
          <p:cNvCxnSpPr>
            <a:cxnSpLocks/>
            <a:stCxn id="34" idx="0"/>
            <a:endCxn id="114" idx="2"/>
          </p:cNvCxnSpPr>
          <p:nvPr/>
        </p:nvCxnSpPr>
        <p:spPr>
          <a:xfrm flipV="1">
            <a:off x="5915935" y="5056614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EB55890-5ECD-72E8-BC76-1677843B5F14}"/>
              </a:ext>
            </a:extLst>
          </p:cNvPr>
          <p:cNvCxnSpPr>
            <a:cxnSpLocks/>
            <a:stCxn id="22" idx="0"/>
            <a:endCxn id="108" idx="2"/>
          </p:cNvCxnSpPr>
          <p:nvPr/>
        </p:nvCxnSpPr>
        <p:spPr>
          <a:xfrm flipV="1">
            <a:off x="4220485" y="5059789"/>
            <a:ext cx="873665" cy="78441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592857C-A187-5203-D770-BE7C8CB6905C}"/>
              </a:ext>
            </a:extLst>
          </p:cNvPr>
          <p:cNvCxnSpPr>
            <a:cxnSpLocks/>
            <a:stCxn id="28" idx="0"/>
            <a:endCxn id="108" idx="2"/>
          </p:cNvCxnSpPr>
          <p:nvPr/>
        </p:nvCxnSpPr>
        <p:spPr>
          <a:xfrm flipV="1">
            <a:off x="5068210" y="5059789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347B16B-056F-2CD4-D50E-4D88E845512C}"/>
              </a:ext>
            </a:extLst>
          </p:cNvPr>
          <p:cNvCxnSpPr>
            <a:cxnSpLocks/>
            <a:stCxn id="22" idx="0"/>
            <a:endCxn id="102" idx="2"/>
          </p:cNvCxnSpPr>
          <p:nvPr/>
        </p:nvCxnSpPr>
        <p:spPr>
          <a:xfrm flipV="1">
            <a:off x="4220485" y="5069314"/>
            <a:ext cx="25940" cy="77489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40F1653-67EC-F587-B1D8-74F7F67B7158}"/>
              </a:ext>
            </a:extLst>
          </p:cNvPr>
          <p:cNvGrpSpPr/>
          <p:nvPr/>
        </p:nvGrpSpPr>
        <p:grpSpPr>
          <a:xfrm>
            <a:off x="3849488" y="4916841"/>
            <a:ext cx="635637" cy="153038"/>
            <a:chOff x="3748244" y="6613464"/>
            <a:chExt cx="635637" cy="153038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3213F65-34ED-38D2-C5F6-73AE8065833C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8580E81E-78B0-52E7-40F7-7C42CE724F08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524A03C2-8D26-1254-C7A7-EB67590742C5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C38A29A-7E71-289A-8AB8-05B6AAE0A184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7B2A6F2F-8541-6B0C-6239-7A5AB85AB296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B3D39E6-9BA3-CB3D-8395-66D696668539}"/>
              </a:ext>
            </a:extLst>
          </p:cNvPr>
          <p:cNvGrpSpPr/>
          <p:nvPr/>
        </p:nvGrpSpPr>
        <p:grpSpPr>
          <a:xfrm>
            <a:off x="4697213" y="4907316"/>
            <a:ext cx="635637" cy="153038"/>
            <a:chOff x="3748244" y="6613464"/>
            <a:chExt cx="635637" cy="153038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34B51C0-CD57-9EDF-FA1A-154DAEA6CDCA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E1B357AD-B9A9-48D3-E197-C2FDEF7FDDD0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D58AA65F-6CC3-4587-B6CC-D86F5AEB5C3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145D3C5F-055A-F830-7E84-51A2BBA7316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BBD9477-298D-A67F-414E-E84EDD893C3D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30B6748-450B-9FC1-B5D7-54F8978D2CD8}"/>
              </a:ext>
            </a:extLst>
          </p:cNvPr>
          <p:cNvGrpSpPr/>
          <p:nvPr/>
        </p:nvGrpSpPr>
        <p:grpSpPr>
          <a:xfrm>
            <a:off x="5544938" y="4904141"/>
            <a:ext cx="635637" cy="153038"/>
            <a:chOff x="3748244" y="6613464"/>
            <a:chExt cx="635637" cy="153038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15D9EA-5CD4-615B-1211-5A187ACC9DD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5D868357-93D1-A71F-D7B6-425CA9323B19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82664AF0-75F3-815A-7AF1-467DCCA281CC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7688D3F9-58E9-4F3A-E127-82B2250C282A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A21A75A-490E-77B5-9823-B69D27F1B4D8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C8F18DA-B9AB-AA33-3ADE-D5C6434D7C78}"/>
              </a:ext>
            </a:extLst>
          </p:cNvPr>
          <p:cNvGrpSpPr/>
          <p:nvPr/>
        </p:nvGrpSpPr>
        <p:grpSpPr>
          <a:xfrm>
            <a:off x="6389488" y="4900966"/>
            <a:ext cx="635637" cy="153038"/>
            <a:chOff x="3748244" y="6613464"/>
            <a:chExt cx="635637" cy="153038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355FB9B-036B-FA04-3A7A-57C1EB87C6E5}"/>
                </a:ext>
              </a:extLst>
            </p:cNvPr>
            <p:cNvGrpSpPr/>
            <p:nvPr/>
          </p:nvGrpSpPr>
          <p:grpSpPr>
            <a:xfrm>
              <a:off x="3748244" y="6613464"/>
              <a:ext cx="476324" cy="152473"/>
              <a:chOff x="3280626" y="2900431"/>
              <a:chExt cx="1077135" cy="344793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162297C9-B85F-27E7-639C-A96D58ABA841}"/>
                  </a:ext>
                </a:extLst>
              </p:cNvPr>
              <p:cNvSpPr/>
              <p:nvPr/>
            </p:nvSpPr>
            <p:spPr>
              <a:xfrm>
                <a:off x="328062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82871372-93CE-3F17-4DE6-31A4041F2C3E}"/>
                  </a:ext>
                </a:extLst>
              </p:cNvPr>
              <p:cNvSpPr/>
              <p:nvPr/>
            </p:nvSpPr>
            <p:spPr>
              <a:xfrm>
                <a:off x="3639671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CC44ABBC-C2C0-873A-B9E4-67DF57180BD0}"/>
                  </a:ext>
                </a:extLst>
              </p:cNvPr>
              <p:cNvSpPr/>
              <p:nvPr/>
            </p:nvSpPr>
            <p:spPr>
              <a:xfrm>
                <a:off x="3998716" y="2900431"/>
                <a:ext cx="359045" cy="344793"/>
              </a:xfrm>
              <a:prstGeom prst="rect">
                <a:avLst/>
              </a:prstGeom>
              <a:grpFill/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29C923A-F6D2-ED78-985C-6B1F01665719}"/>
                </a:ext>
              </a:extLst>
            </p:cNvPr>
            <p:cNvSpPr/>
            <p:nvPr/>
          </p:nvSpPr>
          <p:spPr>
            <a:xfrm>
              <a:off x="4225106" y="6614029"/>
              <a:ext cx="158775" cy="15247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D6E1D746-3B8A-8632-01E5-C19DA3EEC06A}"/>
              </a:ext>
            </a:extLst>
          </p:cNvPr>
          <p:cNvGrpSpPr/>
          <p:nvPr/>
        </p:nvGrpSpPr>
        <p:grpSpPr>
          <a:xfrm>
            <a:off x="3875428" y="3973596"/>
            <a:ext cx="3175637" cy="943239"/>
            <a:chOff x="3926584" y="5355492"/>
            <a:chExt cx="3175637" cy="943239"/>
          </a:xfrm>
        </p:grpSpPr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A789B7D8-85A9-1DE3-D715-8449E49E5206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4297581" y="5507965"/>
              <a:ext cx="2565940" cy="7907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AAE02525-E0AF-0A40-4CA7-0EB2446F5C13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5145306" y="5507965"/>
              <a:ext cx="1718215" cy="78124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5CF58DFD-8FA3-E7D5-3E96-4A65A52A0408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5993031" y="5507965"/>
              <a:ext cx="870490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25B72BA9-D165-9C5A-3261-6D6BFA996EDE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6837581" y="550796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3EA1A2D3-3952-0D6D-968F-E0A003321D32}"/>
                </a:ext>
              </a:extLst>
            </p:cNvPr>
            <p:cNvCxnSpPr>
              <a:cxnSpLocks/>
              <a:endCxn id="159" idx="2"/>
            </p:cNvCxnSpPr>
            <p:nvPr/>
          </p:nvCxnSpPr>
          <p:spPr>
            <a:xfrm flipV="1">
              <a:off x="4297581" y="5511140"/>
              <a:ext cx="1721390" cy="7875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D5790961-5EE1-2FC7-9C0C-145A0E31D957}"/>
                </a:ext>
              </a:extLst>
            </p:cNvPr>
            <p:cNvCxnSpPr>
              <a:cxnSpLocks/>
              <a:endCxn id="159" idx="2"/>
            </p:cNvCxnSpPr>
            <p:nvPr/>
          </p:nvCxnSpPr>
          <p:spPr>
            <a:xfrm flipV="1">
              <a:off x="5145306" y="5511140"/>
              <a:ext cx="873665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CE9AF48C-8D7D-3E24-082E-008713DFD988}"/>
                </a:ext>
              </a:extLst>
            </p:cNvPr>
            <p:cNvCxnSpPr>
              <a:cxnSpLocks/>
              <a:endCxn id="159" idx="2"/>
            </p:cNvCxnSpPr>
            <p:nvPr/>
          </p:nvCxnSpPr>
          <p:spPr>
            <a:xfrm flipV="1">
              <a:off x="5993031" y="55111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FDA53CEF-9562-C7F9-9A04-041AF9A482D6}"/>
                </a:ext>
              </a:extLst>
            </p:cNvPr>
            <p:cNvCxnSpPr>
              <a:cxnSpLocks/>
              <a:endCxn id="153" idx="2"/>
            </p:cNvCxnSpPr>
            <p:nvPr/>
          </p:nvCxnSpPr>
          <p:spPr>
            <a:xfrm flipV="1">
              <a:off x="4297581" y="5514315"/>
              <a:ext cx="873665" cy="78441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51B45C02-9489-973E-300F-918E2710DA3C}"/>
                </a:ext>
              </a:extLst>
            </p:cNvPr>
            <p:cNvCxnSpPr>
              <a:cxnSpLocks/>
              <a:endCxn id="153" idx="2"/>
            </p:cNvCxnSpPr>
            <p:nvPr/>
          </p:nvCxnSpPr>
          <p:spPr>
            <a:xfrm flipV="1">
              <a:off x="5145306" y="551431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63A380F8-8608-EC25-586A-DD708663744A}"/>
                </a:ext>
              </a:extLst>
            </p:cNvPr>
            <p:cNvCxnSpPr>
              <a:cxnSpLocks/>
              <a:endCxn id="147" idx="2"/>
            </p:cNvCxnSpPr>
            <p:nvPr/>
          </p:nvCxnSpPr>
          <p:spPr>
            <a:xfrm flipV="1">
              <a:off x="4297581" y="55238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CF3DEE20-ABD5-22AC-A25D-3E496463C6A5}"/>
                </a:ext>
              </a:extLst>
            </p:cNvPr>
            <p:cNvGrpSpPr/>
            <p:nvPr/>
          </p:nvGrpSpPr>
          <p:grpSpPr>
            <a:xfrm>
              <a:off x="3926584" y="5371367"/>
              <a:ext cx="635637" cy="153038"/>
              <a:chOff x="3748244" y="6613464"/>
              <a:chExt cx="635637" cy="153038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2E1ECE48-9969-EDD8-D27E-31A6C1AC3107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DB341341-BD70-59A5-B85E-C6AEDFF742EF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61F57E3D-6619-63A0-1D86-D2F9ACE8DD6B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4D1E409C-58FE-CAA2-3E81-BBA7680B415D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99D5818-25E7-C98D-31B0-079360FD1302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557CC7A-52C0-5962-62FC-0F469BD9EFFC}"/>
                </a:ext>
              </a:extLst>
            </p:cNvPr>
            <p:cNvGrpSpPr/>
            <p:nvPr/>
          </p:nvGrpSpPr>
          <p:grpSpPr>
            <a:xfrm>
              <a:off x="4774309" y="5361842"/>
              <a:ext cx="635637" cy="153038"/>
              <a:chOff x="3748244" y="6613464"/>
              <a:chExt cx="635637" cy="153038"/>
            </a:xfrm>
          </p:grpSpPr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9A78E7C3-95CB-2C0A-6EB4-FEE67152D9DA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53B35E3C-086A-DA7E-29D1-E31839B4DC9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5EF9C53F-CDA0-1CD1-F1C6-FF21DCC566F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98033AF3-41B2-1AA0-2ADE-C997C99C4634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D06E46AB-2413-2168-8104-E062E898B012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E170C285-4DE2-F55D-6827-669F75B683FC}"/>
                </a:ext>
              </a:extLst>
            </p:cNvPr>
            <p:cNvGrpSpPr/>
            <p:nvPr/>
          </p:nvGrpSpPr>
          <p:grpSpPr>
            <a:xfrm>
              <a:off x="5622034" y="5358667"/>
              <a:ext cx="635637" cy="153038"/>
              <a:chOff x="3748244" y="6613464"/>
              <a:chExt cx="635637" cy="153038"/>
            </a:xfrm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389ACD3B-E57C-32BF-5229-E23DBD0DBA58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C3BC5ECD-C36D-3526-CCE5-55808399BAB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E772BE88-82A1-17EE-B730-D4CB5B4430F1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Rectangle 158">
                  <a:extLst>
                    <a:ext uri="{FF2B5EF4-FFF2-40B4-BE49-F238E27FC236}">
                      <a16:creationId xmlns:a16="http://schemas.microsoft.com/office/drawing/2014/main" id="{030207CB-35BD-2330-904A-D6471F904571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DC759D6A-8E5C-DF4C-165F-9990970D49D1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B6EB8481-E8F3-735D-4F58-DD21C70EC764}"/>
                </a:ext>
              </a:extLst>
            </p:cNvPr>
            <p:cNvGrpSpPr/>
            <p:nvPr/>
          </p:nvGrpSpPr>
          <p:grpSpPr>
            <a:xfrm>
              <a:off x="6466584" y="5355492"/>
              <a:ext cx="635637" cy="153038"/>
              <a:chOff x="3748244" y="6613464"/>
              <a:chExt cx="635637" cy="153038"/>
            </a:xfrm>
          </p:grpSpPr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1E7D5A6A-5178-4B0D-9325-FFC703ABEEE0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114EEA4D-3379-14FE-40C0-25803FC7F5E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665276EB-6EBC-94F4-F035-935C435D5F05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A5F84F02-642D-790A-EB31-094E5E516E2C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4739DCB8-1166-3056-3CB9-E0128841F672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EAF64C4A-88FB-8A3B-4D1A-DF6BFC7B3F36}"/>
              </a:ext>
            </a:extLst>
          </p:cNvPr>
          <p:cNvGrpSpPr/>
          <p:nvPr/>
        </p:nvGrpSpPr>
        <p:grpSpPr>
          <a:xfrm>
            <a:off x="3901369" y="3046225"/>
            <a:ext cx="3175637" cy="943239"/>
            <a:chOff x="3926584" y="5355492"/>
            <a:chExt cx="3175637" cy="943239"/>
          </a:xfrm>
        </p:grpSpPr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B7C5C747-E8B2-FC63-9AD0-A4F30BC3884F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4297581" y="5507965"/>
              <a:ext cx="2565940" cy="7907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65704820-9F0B-304A-F653-6E0025161D80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5145306" y="5507965"/>
              <a:ext cx="1718215" cy="78124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08E2AB0F-F3CA-DCD3-D82E-E547060436BF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5993031" y="5507965"/>
              <a:ext cx="870490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E2A573A7-3399-3C52-63FB-5A3E77DF0E2B}"/>
                </a:ext>
              </a:extLst>
            </p:cNvPr>
            <p:cNvCxnSpPr>
              <a:cxnSpLocks/>
              <a:endCxn id="186" idx="2"/>
            </p:cNvCxnSpPr>
            <p:nvPr/>
          </p:nvCxnSpPr>
          <p:spPr>
            <a:xfrm flipV="1">
              <a:off x="6837581" y="550796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id="{0924A9E2-7163-3613-0BD1-C89D3361BB9A}"/>
                </a:ext>
              </a:extLst>
            </p:cNvPr>
            <p:cNvCxnSpPr>
              <a:cxnSpLocks/>
              <a:endCxn id="191" idx="2"/>
            </p:cNvCxnSpPr>
            <p:nvPr/>
          </p:nvCxnSpPr>
          <p:spPr>
            <a:xfrm flipV="1">
              <a:off x="4297581" y="5511140"/>
              <a:ext cx="1721390" cy="7875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ADD87E95-BF8D-84A8-8111-E683556223E8}"/>
                </a:ext>
              </a:extLst>
            </p:cNvPr>
            <p:cNvCxnSpPr>
              <a:cxnSpLocks/>
              <a:endCxn id="191" idx="2"/>
            </p:cNvCxnSpPr>
            <p:nvPr/>
          </p:nvCxnSpPr>
          <p:spPr>
            <a:xfrm flipV="1">
              <a:off x="5145306" y="5511140"/>
              <a:ext cx="873665" cy="77806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46208D00-6E1F-AD37-EEFB-FA05E9943F7F}"/>
                </a:ext>
              </a:extLst>
            </p:cNvPr>
            <p:cNvCxnSpPr>
              <a:cxnSpLocks/>
              <a:endCxn id="191" idx="2"/>
            </p:cNvCxnSpPr>
            <p:nvPr/>
          </p:nvCxnSpPr>
          <p:spPr>
            <a:xfrm flipV="1">
              <a:off x="5993031" y="55111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91BD58A0-5087-C971-75F1-29A6CAD30AF4}"/>
                </a:ext>
              </a:extLst>
            </p:cNvPr>
            <p:cNvCxnSpPr>
              <a:cxnSpLocks/>
              <a:endCxn id="196" idx="2"/>
            </p:cNvCxnSpPr>
            <p:nvPr/>
          </p:nvCxnSpPr>
          <p:spPr>
            <a:xfrm flipV="1">
              <a:off x="4297581" y="5514315"/>
              <a:ext cx="873665" cy="78441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8F2B465C-9BAD-FD62-D763-71EC17FFAC9C}"/>
                </a:ext>
              </a:extLst>
            </p:cNvPr>
            <p:cNvCxnSpPr>
              <a:cxnSpLocks/>
              <a:endCxn id="196" idx="2"/>
            </p:cNvCxnSpPr>
            <p:nvPr/>
          </p:nvCxnSpPr>
          <p:spPr>
            <a:xfrm flipV="1">
              <a:off x="5145306" y="5514315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D7084E6B-0B9A-9E54-2134-BEA2792A0831}"/>
                </a:ext>
              </a:extLst>
            </p:cNvPr>
            <p:cNvCxnSpPr>
              <a:cxnSpLocks/>
              <a:endCxn id="201" idx="2"/>
            </p:cNvCxnSpPr>
            <p:nvPr/>
          </p:nvCxnSpPr>
          <p:spPr>
            <a:xfrm flipV="1">
              <a:off x="4297581" y="5523840"/>
              <a:ext cx="25940" cy="7748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F3581134-4A35-A924-C75A-012219FD4AE6}"/>
                </a:ext>
              </a:extLst>
            </p:cNvPr>
            <p:cNvGrpSpPr/>
            <p:nvPr/>
          </p:nvGrpSpPr>
          <p:grpSpPr>
            <a:xfrm>
              <a:off x="3926584" y="5371367"/>
              <a:ext cx="635637" cy="153038"/>
              <a:chOff x="3748244" y="6613464"/>
              <a:chExt cx="635637" cy="153038"/>
            </a:xfrm>
          </p:grpSpPr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4273FF51-AEEB-9148-C44F-8B57612D53D9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00EBA064-8C96-6293-9D5A-20A774AF4A03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>
                  <a:extLst>
                    <a:ext uri="{FF2B5EF4-FFF2-40B4-BE49-F238E27FC236}">
                      <a16:creationId xmlns:a16="http://schemas.microsoft.com/office/drawing/2014/main" id="{AB0A08AE-80DB-9F53-DD1D-0655FF7C2A16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Rectangle 200">
                  <a:extLst>
                    <a:ext uri="{FF2B5EF4-FFF2-40B4-BE49-F238E27FC236}">
                      <a16:creationId xmlns:a16="http://schemas.microsoft.com/office/drawing/2014/main" id="{67ACFE1D-E5D5-5310-2A23-6938E8B536BE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0A6FFD9E-6F8F-4C23-A912-FC945F50D9BB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6B6B4407-ECA8-2458-35D1-D9AE300263B1}"/>
                </a:ext>
              </a:extLst>
            </p:cNvPr>
            <p:cNvGrpSpPr/>
            <p:nvPr/>
          </p:nvGrpSpPr>
          <p:grpSpPr>
            <a:xfrm>
              <a:off x="4774309" y="5361842"/>
              <a:ext cx="635637" cy="153038"/>
              <a:chOff x="3748244" y="6613464"/>
              <a:chExt cx="635637" cy="153038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19956206-BE0E-D734-D4A7-D3F1E5399E1E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A9721D4E-D80B-E542-7627-8359B6F336C0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C4C1DB32-AB59-03D8-93B8-F767BEC9ADD2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BCC05638-D457-B421-A68E-FCA819D8C241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141B9CD5-A602-5148-27F6-841196EDD8E8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6289C96F-CE99-FAD8-519F-68CE8746B864}"/>
                </a:ext>
              </a:extLst>
            </p:cNvPr>
            <p:cNvGrpSpPr/>
            <p:nvPr/>
          </p:nvGrpSpPr>
          <p:grpSpPr>
            <a:xfrm>
              <a:off x="5622034" y="5358667"/>
              <a:ext cx="635637" cy="153038"/>
              <a:chOff x="3748244" y="6613464"/>
              <a:chExt cx="635637" cy="153038"/>
            </a:xfrm>
          </p:grpSpPr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02BB7EEC-7902-AA73-9F73-07F020250A05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E352EF44-EA86-27B4-D3B9-804C91F9DA32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Rectangle 189">
                  <a:extLst>
                    <a:ext uri="{FF2B5EF4-FFF2-40B4-BE49-F238E27FC236}">
                      <a16:creationId xmlns:a16="http://schemas.microsoft.com/office/drawing/2014/main" id="{E51F99CA-D96F-0868-D26B-F9814933A7FB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5C34DB3F-4799-E23E-A2A3-25AEAD7D91CB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C14EA54E-5653-0731-111E-3F2D0E47FEA5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00DBCD81-3212-982F-1A69-B1DB8B66FA3F}"/>
                </a:ext>
              </a:extLst>
            </p:cNvPr>
            <p:cNvGrpSpPr/>
            <p:nvPr/>
          </p:nvGrpSpPr>
          <p:grpSpPr>
            <a:xfrm>
              <a:off x="6466584" y="5355492"/>
              <a:ext cx="635637" cy="153038"/>
              <a:chOff x="3748244" y="6613464"/>
              <a:chExt cx="635637" cy="153038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671874D5-1E38-DF36-1A15-CA9AFE9603C8}"/>
                  </a:ext>
                </a:extLst>
              </p:cNvPr>
              <p:cNvGrpSpPr/>
              <p:nvPr/>
            </p:nvGrpSpPr>
            <p:grpSpPr>
              <a:xfrm>
                <a:off x="3748244" y="6613464"/>
                <a:ext cx="476324" cy="152473"/>
                <a:chOff x="3280626" y="2900431"/>
                <a:chExt cx="1077135" cy="344793"/>
              </a:xfrm>
              <a:solidFill>
                <a:schemeClr val="accent6">
                  <a:lumMod val="40000"/>
                  <a:lumOff val="60000"/>
                </a:schemeClr>
              </a:solidFill>
            </p:grpSpPr>
            <p:sp>
              <p:nvSpPr>
                <p:cNvPr id="184" name="Rectangle 183">
                  <a:extLst>
                    <a:ext uri="{FF2B5EF4-FFF2-40B4-BE49-F238E27FC236}">
                      <a16:creationId xmlns:a16="http://schemas.microsoft.com/office/drawing/2014/main" id="{656DBD8C-C7D4-E1B9-93B3-A74FD546A927}"/>
                    </a:ext>
                  </a:extLst>
                </p:cNvPr>
                <p:cNvSpPr/>
                <p:nvPr/>
              </p:nvSpPr>
              <p:spPr>
                <a:xfrm>
                  <a:off x="328062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:a16="http://schemas.microsoft.com/office/drawing/2014/main" id="{7E65588C-BF0B-BEEA-8942-912F973133AE}"/>
                    </a:ext>
                  </a:extLst>
                </p:cNvPr>
                <p:cNvSpPr/>
                <p:nvPr/>
              </p:nvSpPr>
              <p:spPr>
                <a:xfrm>
                  <a:off x="3639671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2B619868-249C-2C04-BC6E-1F71EC0948CE}"/>
                    </a:ext>
                  </a:extLst>
                </p:cNvPr>
                <p:cNvSpPr/>
                <p:nvPr/>
              </p:nvSpPr>
              <p:spPr>
                <a:xfrm>
                  <a:off x="3998716" y="2900431"/>
                  <a:ext cx="359045" cy="344793"/>
                </a:xfrm>
                <a:prstGeom prst="rect">
                  <a:avLst/>
                </a:prstGeom>
                <a:grpFill/>
                <a:ln w="12700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48D6BF5A-A69A-4528-24AC-9AE3FBD4B0FC}"/>
                  </a:ext>
                </a:extLst>
              </p:cNvPr>
              <p:cNvSpPr/>
              <p:nvPr/>
            </p:nvSpPr>
            <p:spPr>
              <a:xfrm>
                <a:off x="4225106" y="6614029"/>
                <a:ext cx="158775" cy="15247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E17B946F-983A-51B5-6FF8-FDAE9C2A4842}"/>
              </a:ext>
            </a:extLst>
          </p:cNvPr>
          <p:cNvCxnSpPr>
            <a:cxnSpLocks/>
          </p:cNvCxnSpPr>
          <p:nvPr/>
        </p:nvCxnSpPr>
        <p:spPr>
          <a:xfrm flipV="1">
            <a:off x="4129694" y="2577831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D860CC14-1DF8-B39E-FCC1-770F5447E2A8}"/>
              </a:ext>
            </a:extLst>
          </p:cNvPr>
          <p:cNvGrpSpPr/>
          <p:nvPr/>
        </p:nvGrpSpPr>
        <p:grpSpPr>
          <a:xfrm>
            <a:off x="3795877" y="1965762"/>
            <a:ext cx="754547" cy="543299"/>
            <a:chOff x="516319" y="2446664"/>
            <a:chExt cx="1085905" cy="781887"/>
          </a:xfrm>
        </p:grpSpPr>
        <p:cxnSp>
          <p:nvCxnSpPr>
            <p:cNvPr id="275" name="Straight Arrow Connector 274">
              <a:extLst>
                <a:ext uri="{FF2B5EF4-FFF2-40B4-BE49-F238E27FC236}">
                  <a16:creationId xmlns:a16="http://schemas.microsoft.com/office/drawing/2014/main" id="{BB487974-601C-9440-676E-A54BDE5C8852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Arrow Connector 275">
              <a:extLst>
                <a:ext uri="{FF2B5EF4-FFF2-40B4-BE49-F238E27FC236}">
                  <a16:creationId xmlns:a16="http://schemas.microsoft.com/office/drawing/2014/main" id="{D0D7BE4D-5B66-8A35-9259-D3DB8C8DF1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9BCF4E32-1C01-098E-2AA7-52DE04F59CC6}"/>
                </a:ext>
              </a:extLst>
            </p:cNvPr>
            <p:cNvSpPr/>
            <p:nvPr/>
          </p:nvSpPr>
          <p:spPr>
            <a:xfrm>
              <a:off x="563678" y="2649071"/>
              <a:ext cx="155448" cy="558800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53BEDCE6-9977-4878-7C91-1DE9B190214D}"/>
                </a:ext>
              </a:extLst>
            </p:cNvPr>
            <p:cNvSpPr/>
            <p:nvPr/>
          </p:nvSpPr>
          <p:spPr>
            <a:xfrm>
              <a:off x="1177511" y="2799224"/>
              <a:ext cx="155448" cy="422451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6CC934FE-7A5B-9079-4D60-EC317C29EE75}"/>
                </a:ext>
              </a:extLst>
            </p:cNvPr>
            <p:cNvSpPr/>
            <p:nvPr/>
          </p:nvSpPr>
          <p:spPr>
            <a:xfrm>
              <a:off x="762642" y="3137371"/>
              <a:ext cx="155448" cy="66265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D16DBBAC-99DF-181B-DE3B-88D5190703BD}"/>
                </a:ext>
              </a:extLst>
            </p:cNvPr>
            <p:cNvSpPr/>
            <p:nvPr/>
          </p:nvSpPr>
          <p:spPr>
            <a:xfrm>
              <a:off x="961604" y="3104609"/>
              <a:ext cx="155448" cy="123942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95D475EE-5065-4124-FCAF-BC1C796794C2}"/>
              </a:ext>
            </a:extLst>
          </p:cNvPr>
          <p:cNvCxnSpPr>
            <a:cxnSpLocks/>
          </p:cNvCxnSpPr>
          <p:nvPr/>
        </p:nvCxnSpPr>
        <p:spPr>
          <a:xfrm flipV="1">
            <a:off x="4129694" y="1421733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2" name="Rectangle 281">
            <a:extLst>
              <a:ext uri="{FF2B5EF4-FFF2-40B4-BE49-F238E27FC236}">
                <a16:creationId xmlns:a16="http://schemas.microsoft.com/office/drawing/2014/main" id="{037FFFBF-1FFE-0566-BA39-277A1607DEFC}"/>
              </a:ext>
            </a:extLst>
          </p:cNvPr>
          <p:cNvSpPr/>
          <p:nvPr/>
        </p:nvSpPr>
        <p:spPr>
          <a:xfrm>
            <a:off x="3793936" y="1887682"/>
            <a:ext cx="8146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8F000259-24EB-8EEA-3796-273EF7B27C23}"/>
              </a:ext>
            </a:extLst>
          </p:cNvPr>
          <p:cNvSpPr/>
          <p:nvPr/>
        </p:nvSpPr>
        <p:spPr>
          <a:xfrm>
            <a:off x="3750878" y="2729926"/>
            <a:ext cx="324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9194B02B-D8B0-6A13-2465-1053654D1FCE}"/>
              </a:ext>
            </a:extLst>
          </p:cNvPr>
          <p:cNvCxnSpPr>
            <a:cxnSpLocks/>
          </p:cNvCxnSpPr>
          <p:nvPr/>
        </p:nvCxnSpPr>
        <p:spPr>
          <a:xfrm flipV="1">
            <a:off x="4974355" y="2577831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EAE243CE-46AC-8980-AC4E-0DFCC4F1C06C}"/>
              </a:ext>
            </a:extLst>
          </p:cNvPr>
          <p:cNvGrpSpPr/>
          <p:nvPr/>
        </p:nvGrpSpPr>
        <p:grpSpPr>
          <a:xfrm>
            <a:off x="4640538" y="1965762"/>
            <a:ext cx="754547" cy="543299"/>
            <a:chOff x="516319" y="2446664"/>
            <a:chExt cx="1085905" cy="781887"/>
          </a:xfrm>
        </p:grpSpPr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0454E77A-A811-3C0D-1F99-BA45B48AAC48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3C996627-2BD7-6713-9CC0-22746C49D5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09AF93C1-CFF5-F3FA-D091-E32083C95B5F}"/>
                </a:ext>
              </a:extLst>
            </p:cNvPr>
            <p:cNvSpPr/>
            <p:nvPr/>
          </p:nvSpPr>
          <p:spPr>
            <a:xfrm>
              <a:off x="563678" y="2970983"/>
              <a:ext cx="155448" cy="236888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377FC0A5-A022-18EC-007E-26FB7B340D9C}"/>
                </a:ext>
              </a:extLst>
            </p:cNvPr>
            <p:cNvSpPr/>
            <p:nvPr/>
          </p:nvSpPr>
          <p:spPr>
            <a:xfrm>
              <a:off x="1177511" y="2970983"/>
              <a:ext cx="155448" cy="250692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B5EA8E7E-D2D3-B566-EA38-3C56C5D6854A}"/>
                </a:ext>
              </a:extLst>
            </p:cNvPr>
            <p:cNvSpPr/>
            <p:nvPr/>
          </p:nvSpPr>
          <p:spPr>
            <a:xfrm>
              <a:off x="762642" y="2799223"/>
              <a:ext cx="155448" cy="404413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B090AF58-770E-505A-216B-5726DCBEC57A}"/>
                </a:ext>
              </a:extLst>
            </p:cNvPr>
            <p:cNvSpPr/>
            <p:nvPr/>
          </p:nvSpPr>
          <p:spPr>
            <a:xfrm>
              <a:off x="961604" y="2713624"/>
              <a:ext cx="155448" cy="514927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F9746A8D-B780-AA67-B9D5-C4DF83C70186}"/>
              </a:ext>
            </a:extLst>
          </p:cNvPr>
          <p:cNvCxnSpPr>
            <a:cxnSpLocks/>
          </p:cNvCxnSpPr>
          <p:nvPr/>
        </p:nvCxnSpPr>
        <p:spPr>
          <a:xfrm flipV="1">
            <a:off x="4974355" y="1421733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3" name="Rectangle 292">
            <a:extLst>
              <a:ext uri="{FF2B5EF4-FFF2-40B4-BE49-F238E27FC236}">
                <a16:creationId xmlns:a16="http://schemas.microsoft.com/office/drawing/2014/main" id="{890578D5-9D82-49E6-3AFF-01C134BC30C4}"/>
              </a:ext>
            </a:extLst>
          </p:cNvPr>
          <p:cNvSpPr/>
          <p:nvPr/>
        </p:nvSpPr>
        <p:spPr>
          <a:xfrm>
            <a:off x="4640538" y="1865094"/>
            <a:ext cx="840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F6D36433-35CE-102B-E579-06A50F4215FA}"/>
              </a:ext>
            </a:extLst>
          </p:cNvPr>
          <p:cNvSpPr/>
          <p:nvPr/>
        </p:nvSpPr>
        <p:spPr>
          <a:xfrm>
            <a:off x="4595539" y="2729926"/>
            <a:ext cx="3369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9E03BCAF-3AFD-2854-6762-3B431DD1AAC2}"/>
              </a:ext>
            </a:extLst>
          </p:cNvPr>
          <p:cNvCxnSpPr>
            <a:cxnSpLocks/>
          </p:cNvCxnSpPr>
          <p:nvPr/>
        </p:nvCxnSpPr>
        <p:spPr>
          <a:xfrm flipV="1">
            <a:off x="5840498" y="2581330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A479CCC3-E793-92EA-A071-4CE174819157}"/>
              </a:ext>
            </a:extLst>
          </p:cNvPr>
          <p:cNvGrpSpPr/>
          <p:nvPr/>
        </p:nvGrpSpPr>
        <p:grpSpPr>
          <a:xfrm>
            <a:off x="5506681" y="1969261"/>
            <a:ext cx="754547" cy="543299"/>
            <a:chOff x="516319" y="2446664"/>
            <a:chExt cx="1085905" cy="781887"/>
          </a:xfrm>
        </p:grpSpPr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F991F9F9-E15D-F1B3-DB8E-6C20F6E30217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F6D6272D-EB43-A094-9B21-14ABBDA177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C0F6A5BC-FFCB-DADF-99BF-78309D89C549}"/>
                </a:ext>
              </a:extLst>
            </p:cNvPr>
            <p:cNvSpPr/>
            <p:nvPr/>
          </p:nvSpPr>
          <p:spPr>
            <a:xfrm>
              <a:off x="563678" y="2892995"/>
              <a:ext cx="155448" cy="314875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95F0EE59-7C8C-5B0B-FF4B-1D5AA4354214}"/>
                </a:ext>
              </a:extLst>
            </p:cNvPr>
            <p:cNvSpPr/>
            <p:nvPr/>
          </p:nvSpPr>
          <p:spPr>
            <a:xfrm>
              <a:off x="1177511" y="2962630"/>
              <a:ext cx="155448" cy="259045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80652AF4-A669-9BCB-DD09-B513C74E9A67}"/>
                </a:ext>
              </a:extLst>
            </p:cNvPr>
            <p:cNvSpPr/>
            <p:nvPr/>
          </p:nvSpPr>
          <p:spPr>
            <a:xfrm>
              <a:off x="762642" y="3137371"/>
              <a:ext cx="155448" cy="66265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BEB95D04-7EE8-FD7F-79E0-772C03731DD2}"/>
                </a:ext>
              </a:extLst>
            </p:cNvPr>
            <p:cNvSpPr/>
            <p:nvPr/>
          </p:nvSpPr>
          <p:spPr>
            <a:xfrm>
              <a:off x="961604" y="2809739"/>
              <a:ext cx="155448" cy="418812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B4D3F844-18B9-D317-EFBD-6F26C407F5F2}"/>
              </a:ext>
            </a:extLst>
          </p:cNvPr>
          <p:cNvCxnSpPr>
            <a:cxnSpLocks/>
          </p:cNvCxnSpPr>
          <p:nvPr/>
        </p:nvCxnSpPr>
        <p:spPr>
          <a:xfrm flipV="1">
            <a:off x="5840498" y="1425232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4" name="Rectangle 303">
            <a:extLst>
              <a:ext uri="{FF2B5EF4-FFF2-40B4-BE49-F238E27FC236}">
                <a16:creationId xmlns:a16="http://schemas.microsoft.com/office/drawing/2014/main" id="{A62A8EA2-69E2-A4D7-C667-B3110AEB6219}"/>
              </a:ext>
            </a:extLst>
          </p:cNvPr>
          <p:cNvSpPr/>
          <p:nvPr/>
        </p:nvSpPr>
        <p:spPr>
          <a:xfrm>
            <a:off x="5504740" y="1891181"/>
            <a:ext cx="846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7653D0EF-9ADC-0F2F-990C-06FEF7E952C6}"/>
              </a:ext>
            </a:extLst>
          </p:cNvPr>
          <p:cNvSpPr/>
          <p:nvPr/>
        </p:nvSpPr>
        <p:spPr>
          <a:xfrm>
            <a:off x="5461682" y="2733425"/>
            <a:ext cx="3401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C9368DD1-9B69-7DA6-1C98-1515E8077A9D}"/>
              </a:ext>
            </a:extLst>
          </p:cNvPr>
          <p:cNvCxnSpPr>
            <a:cxnSpLocks/>
          </p:cNvCxnSpPr>
          <p:nvPr/>
        </p:nvCxnSpPr>
        <p:spPr>
          <a:xfrm flipV="1">
            <a:off x="6685159" y="2581330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0402F053-BE0E-486A-0157-CCF61EFFDDB4}"/>
              </a:ext>
            </a:extLst>
          </p:cNvPr>
          <p:cNvCxnSpPr>
            <a:cxnSpLocks/>
          </p:cNvCxnSpPr>
          <p:nvPr/>
        </p:nvCxnSpPr>
        <p:spPr>
          <a:xfrm flipV="1">
            <a:off x="6685159" y="1425232"/>
            <a:ext cx="0" cy="41274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" name="Rectangle 307">
            <a:extLst>
              <a:ext uri="{FF2B5EF4-FFF2-40B4-BE49-F238E27FC236}">
                <a16:creationId xmlns:a16="http://schemas.microsoft.com/office/drawing/2014/main" id="{0B4831C0-E847-702A-8661-C7F9C7EB9AFF}"/>
              </a:ext>
            </a:extLst>
          </p:cNvPr>
          <p:cNvSpPr/>
          <p:nvPr/>
        </p:nvSpPr>
        <p:spPr>
          <a:xfrm>
            <a:off x="6351342" y="1868593"/>
            <a:ext cx="8595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p(w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|h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 </a:t>
            </a:r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2543A767-EE8A-2F80-C145-B260824632FD}"/>
              </a:ext>
            </a:extLst>
          </p:cNvPr>
          <p:cNvSpPr/>
          <p:nvPr/>
        </p:nvSpPr>
        <p:spPr>
          <a:xfrm>
            <a:off x="6306343" y="2733425"/>
            <a:ext cx="346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h</a:t>
            </a:r>
            <a:r>
              <a:rPr kumimoji="0" lang="en-US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29" name="Rounded Rectangle 328">
            <a:extLst>
              <a:ext uri="{FF2B5EF4-FFF2-40B4-BE49-F238E27FC236}">
                <a16:creationId xmlns:a16="http://schemas.microsoft.com/office/drawing/2014/main" id="{E5937834-CBD4-308F-6AC5-562EE36D1F13}"/>
              </a:ext>
            </a:extLst>
          </p:cNvPr>
          <p:cNvSpPr/>
          <p:nvPr/>
        </p:nvSpPr>
        <p:spPr>
          <a:xfrm>
            <a:off x="3834340" y="1077198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C7104F88-2C11-28BF-2FA9-40CF3B87FE4F}"/>
              </a:ext>
            </a:extLst>
          </p:cNvPr>
          <p:cNvSpPr/>
          <p:nvPr/>
        </p:nvSpPr>
        <p:spPr>
          <a:xfrm>
            <a:off x="4684705" y="1074486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331" name="Rounded Rectangle 330">
            <a:extLst>
              <a:ext uri="{FF2B5EF4-FFF2-40B4-BE49-F238E27FC236}">
                <a16:creationId xmlns:a16="http://schemas.microsoft.com/office/drawing/2014/main" id="{EEC3C48C-492E-61D4-F870-3368883A5B07}"/>
              </a:ext>
            </a:extLst>
          </p:cNvPr>
          <p:cNvSpPr/>
          <p:nvPr/>
        </p:nvSpPr>
        <p:spPr>
          <a:xfrm>
            <a:off x="5500311" y="1078553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333" name="Rounded Rectangle 332">
            <a:extLst>
              <a:ext uri="{FF2B5EF4-FFF2-40B4-BE49-F238E27FC236}">
                <a16:creationId xmlns:a16="http://schemas.microsoft.com/office/drawing/2014/main" id="{10AE8D37-7C93-28A2-E027-102153E9FC45}"/>
              </a:ext>
            </a:extLst>
          </p:cNvPr>
          <p:cNvSpPr/>
          <p:nvPr/>
        </p:nvSpPr>
        <p:spPr>
          <a:xfrm>
            <a:off x="6331563" y="1074486"/>
            <a:ext cx="679932" cy="2440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noise</a:t>
            </a:r>
          </a:p>
        </p:txBody>
      </p: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0C8C3DE6-2479-A32E-72C7-D1AA6A23D2A1}"/>
              </a:ext>
            </a:extLst>
          </p:cNvPr>
          <p:cNvGrpSpPr/>
          <p:nvPr/>
        </p:nvGrpSpPr>
        <p:grpSpPr>
          <a:xfrm>
            <a:off x="6354156" y="1972163"/>
            <a:ext cx="754547" cy="543299"/>
            <a:chOff x="516319" y="2446664"/>
            <a:chExt cx="1085905" cy="781887"/>
          </a:xfrm>
        </p:grpSpPr>
        <p:cxnSp>
          <p:nvCxnSpPr>
            <p:cNvPr id="337" name="Straight Arrow Connector 336">
              <a:extLst>
                <a:ext uri="{FF2B5EF4-FFF2-40B4-BE49-F238E27FC236}">
                  <a16:creationId xmlns:a16="http://schemas.microsoft.com/office/drawing/2014/main" id="{C6795EB9-B844-7BF1-0359-8E0DF36B2BFA}"/>
                </a:ext>
              </a:extLst>
            </p:cNvPr>
            <p:cNvCxnSpPr/>
            <p:nvPr/>
          </p:nvCxnSpPr>
          <p:spPr>
            <a:xfrm rot="5400000" flipH="1" flipV="1">
              <a:off x="129763" y="2833220"/>
              <a:ext cx="7747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337">
              <a:extLst>
                <a:ext uri="{FF2B5EF4-FFF2-40B4-BE49-F238E27FC236}">
                  <a16:creationId xmlns:a16="http://schemas.microsoft.com/office/drawing/2014/main" id="{DC47F1B0-9824-2FF5-8A89-EC562DCEBD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7113" y="3220374"/>
              <a:ext cx="1085111" cy="1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id="{319BD40A-FC80-D560-8777-3B5D9630EE5F}"/>
                </a:ext>
              </a:extLst>
            </p:cNvPr>
            <p:cNvSpPr/>
            <p:nvPr/>
          </p:nvSpPr>
          <p:spPr>
            <a:xfrm>
              <a:off x="563678" y="2649071"/>
              <a:ext cx="155448" cy="558800"/>
            </a:xfrm>
            <a:prstGeom prst="rect">
              <a:avLst/>
            </a:prstGeom>
            <a:solidFill>
              <a:srgbClr val="660066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0" name="Rectangle 339">
              <a:extLst>
                <a:ext uri="{FF2B5EF4-FFF2-40B4-BE49-F238E27FC236}">
                  <a16:creationId xmlns:a16="http://schemas.microsoft.com/office/drawing/2014/main" id="{9C85C049-DDEE-5434-3C1A-FA61833B6436}"/>
                </a:ext>
              </a:extLst>
            </p:cNvPr>
            <p:cNvSpPr/>
            <p:nvPr/>
          </p:nvSpPr>
          <p:spPr>
            <a:xfrm>
              <a:off x="1177511" y="2799224"/>
              <a:ext cx="155448" cy="422451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C0498792-4414-21B4-DB3B-EBF1579B5630}"/>
                </a:ext>
              </a:extLst>
            </p:cNvPr>
            <p:cNvSpPr/>
            <p:nvPr/>
          </p:nvSpPr>
          <p:spPr>
            <a:xfrm>
              <a:off x="762642" y="3137371"/>
              <a:ext cx="155448" cy="66265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2" name="Rectangle 341">
              <a:extLst>
                <a:ext uri="{FF2B5EF4-FFF2-40B4-BE49-F238E27FC236}">
                  <a16:creationId xmlns:a16="http://schemas.microsoft.com/office/drawing/2014/main" id="{4D18F9D5-8F81-EA5C-3A88-52DB27593E09}"/>
                </a:ext>
              </a:extLst>
            </p:cNvPr>
            <p:cNvSpPr/>
            <p:nvPr/>
          </p:nvSpPr>
          <p:spPr>
            <a:xfrm>
              <a:off x="961604" y="3104609"/>
              <a:ext cx="155448" cy="123942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67" name="TextBox 366">
            <a:extLst>
              <a:ext uri="{FF2B5EF4-FFF2-40B4-BE49-F238E27FC236}">
                <a16:creationId xmlns:a16="http://schemas.microsoft.com/office/drawing/2014/main" id="{328A07ED-B992-349F-5523-F8723DDED0DD}"/>
              </a:ext>
            </a:extLst>
          </p:cNvPr>
          <p:cNvSpPr txBox="1"/>
          <p:nvPr/>
        </p:nvSpPr>
        <p:spPr>
          <a:xfrm>
            <a:off x="7101192" y="5554494"/>
            <a:ext cx="1147864" cy="7393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…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" name="Rounded Rectangle 35">
            <a:extLst>
              <a:ext uri="{FF2B5EF4-FFF2-40B4-BE49-F238E27FC236}">
                <a16:creationId xmlns:a16="http://schemas.microsoft.com/office/drawing/2014/main" id="{D64E0C4F-D9AB-BC91-42B5-E5B193FB70FD}"/>
              </a:ext>
            </a:extLst>
          </p:cNvPr>
          <p:cNvSpPr/>
          <p:nvPr/>
        </p:nvSpPr>
        <p:spPr>
          <a:xfrm>
            <a:off x="4665592" y="6459990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</a:t>
            </a:r>
          </a:p>
        </p:txBody>
      </p:sp>
      <p:sp>
        <p:nvSpPr>
          <p:cNvPr id="5" name="Rounded Rectangle 39">
            <a:extLst>
              <a:ext uri="{FF2B5EF4-FFF2-40B4-BE49-F238E27FC236}">
                <a16:creationId xmlns:a16="http://schemas.microsoft.com/office/drawing/2014/main" id="{583F3143-3249-4321-DC75-578F731E9ED7}"/>
              </a:ext>
            </a:extLst>
          </p:cNvPr>
          <p:cNvSpPr/>
          <p:nvPr/>
        </p:nvSpPr>
        <p:spPr>
          <a:xfrm>
            <a:off x="5515957" y="6457278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bat</a:t>
            </a:r>
          </a:p>
        </p:txBody>
      </p:sp>
      <p:sp>
        <p:nvSpPr>
          <p:cNvPr id="6" name="Rounded Rectangle 40">
            <a:extLst>
              <a:ext uri="{FF2B5EF4-FFF2-40B4-BE49-F238E27FC236}">
                <a16:creationId xmlns:a16="http://schemas.microsoft.com/office/drawing/2014/main" id="{A50FA442-E745-9D7C-4454-AA6A47E8734F}"/>
              </a:ext>
            </a:extLst>
          </p:cNvPr>
          <p:cNvSpPr/>
          <p:nvPr/>
        </p:nvSpPr>
        <p:spPr>
          <a:xfrm>
            <a:off x="6331563" y="6461345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made</a:t>
            </a:r>
          </a:p>
        </p:txBody>
      </p:sp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1B8749EF-4237-ACEC-5129-2846AD6310BF}"/>
              </a:ext>
            </a:extLst>
          </p:cNvPr>
          <p:cNvSpPr/>
          <p:nvPr/>
        </p:nvSpPr>
        <p:spPr>
          <a:xfrm>
            <a:off x="3815227" y="6461345"/>
            <a:ext cx="679932" cy="2440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START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A58D151-39A8-0888-842B-FA83532298D3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4155193" y="6047619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63F919B-EB58-FE5D-031B-3F2F3D1DE076}"/>
              </a:ext>
            </a:extLst>
          </p:cNvPr>
          <p:cNvCxnSpPr>
            <a:cxnSpLocks/>
          </p:cNvCxnSpPr>
          <p:nvPr/>
        </p:nvCxnSpPr>
        <p:spPr>
          <a:xfrm flipV="1">
            <a:off x="4999854" y="6047619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847579C-27E7-156A-F84C-247C41F09E78}"/>
              </a:ext>
            </a:extLst>
          </p:cNvPr>
          <p:cNvCxnSpPr>
            <a:cxnSpLocks/>
          </p:cNvCxnSpPr>
          <p:nvPr/>
        </p:nvCxnSpPr>
        <p:spPr>
          <a:xfrm flipV="1">
            <a:off x="5865997" y="6051118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EE69D58-88A4-5299-4527-3CB74CFC17B6}"/>
              </a:ext>
            </a:extLst>
          </p:cNvPr>
          <p:cNvCxnSpPr>
            <a:cxnSpLocks/>
          </p:cNvCxnSpPr>
          <p:nvPr/>
        </p:nvCxnSpPr>
        <p:spPr>
          <a:xfrm flipV="1">
            <a:off x="6710658" y="6051118"/>
            <a:ext cx="0" cy="41372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A370636-99E2-B757-A44C-6F3A9410B4C4}"/>
              </a:ext>
            </a:extLst>
          </p:cNvPr>
          <p:cNvSpPr txBox="1"/>
          <p:nvPr/>
        </p:nvSpPr>
        <p:spPr>
          <a:xfrm>
            <a:off x="8070574" y="1196502"/>
            <a:ext cx="3651256" cy="49221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of a Transformer LM consists of several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sublayers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attention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feed-forward neural network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layer normalization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residual connections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Each hidden vector looks back at the hidden vectors of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current and previous timesteps in the previous layer.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 language model part is just like an RNN-LM!</a:t>
            </a:r>
          </a:p>
        </p:txBody>
      </p:sp>
      <p:sp>
        <p:nvSpPr>
          <p:cNvPr id="48" name="Rounded Rectangle 2">
            <a:extLst>
              <a:ext uri="{FF2B5EF4-FFF2-40B4-BE49-F238E27FC236}">
                <a16:creationId xmlns:a16="http://schemas.microsoft.com/office/drawing/2014/main" id="{97108932-7DF8-77D8-A96E-E2F3B9DF1E1E}"/>
              </a:ext>
            </a:extLst>
          </p:cNvPr>
          <p:cNvSpPr/>
          <p:nvPr/>
        </p:nvSpPr>
        <p:spPr>
          <a:xfrm>
            <a:off x="3756858" y="5241381"/>
            <a:ext cx="3331680" cy="32719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  <p:sp>
        <p:nvSpPr>
          <p:cNvPr id="49" name="Rounded Rectangle 4">
            <a:extLst>
              <a:ext uri="{FF2B5EF4-FFF2-40B4-BE49-F238E27FC236}">
                <a16:creationId xmlns:a16="http://schemas.microsoft.com/office/drawing/2014/main" id="{D22970AA-9BB3-BD6D-1C0D-B4C193877064}"/>
              </a:ext>
            </a:extLst>
          </p:cNvPr>
          <p:cNvSpPr/>
          <p:nvPr/>
        </p:nvSpPr>
        <p:spPr>
          <a:xfrm>
            <a:off x="3743633" y="4362811"/>
            <a:ext cx="3331680" cy="32719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885FFB73-AE3F-C819-AFB6-D475849FB1DC}"/>
              </a:ext>
            </a:extLst>
          </p:cNvPr>
          <p:cNvSpPr/>
          <p:nvPr/>
        </p:nvSpPr>
        <p:spPr>
          <a:xfrm>
            <a:off x="3743633" y="3484241"/>
            <a:ext cx="3331680" cy="32719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Times New Roman"/>
              </a:rPr>
              <a:t>Transformer layer</a:t>
            </a:r>
          </a:p>
        </p:txBody>
      </p:sp>
    </p:spTree>
    <p:extLst>
      <p:ext uri="{BB962C8B-B14F-4D97-AF65-F5344CB8AC3E}">
        <p14:creationId xmlns:p14="http://schemas.microsoft.com/office/powerpoint/2010/main" val="38675263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40D9-48B3-1474-DF67-DEC4968BD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Transformers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54C29-DB92-28CE-9A4B-5825B0978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393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computer process&#10;&#10;Description automatically generated with medium confidence">
            <a:extLst>
              <a:ext uri="{FF2B5EF4-FFF2-40B4-BE49-F238E27FC236}">
                <a16:creationId xmlns:a16="http://schemas.microsoft.com/office/drawing/2014/main" id="{76AC81FB-4A37-708D-43BB-F8268AA8F1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825" t="5609"/>
          <a:stretch/>
        </p:blipFill>
        <p:spPr>
          <a:xfrm>
            <a:off x="9490823" y="0"/>
            <a:ext cx="2034412" cy="37981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4680E0-6277-9ADF-F665-E38FBD71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Vision Transformer (</a:t>
            </a:r>
            <a:r>
              <a:rPr lang="en-US" dirty="0" err="1"/>
              <a:t>ViT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4A445-C4D4-4805-6B50-D22953A5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5">
                <a:extLst>
                  <a:ext uri="{FF2B5EF4-FFF2-40B4-BE49-F238E27FC236}">
                    <a16:creationId xmlns:a16="http://schemas.microsoft.com/office/drawing/2014/main" id="{5705B9A2-26B4-A3D1-830C-764B6C36E3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10143" y="3582299"/>
                <a:ext cx="7715092" cy="301905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182880" indent="-18288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buClr>
                    <a:schemeClr val="accent1"/>
                  </a:buClr>
                  <a:buFont typeface="Wingdings 2" pitchFamily="18" charset="2"/>
                  <a:buChar char=""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858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8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2pPr>
                <a:lvl3pPr marL="11430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6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3pPr>
                <a:lvl4pPr marL="16002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4pPr>
                <a:lvl5pPr marL="2057400" indent="-18288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250"/>
                  </a:spcBef>
                  <a:spcAft>
                    <a:spcPts val="250"/>
                  </a:spcAft>
                  <a:buClr>
                    <a:schemeClr val="accent1"/>
                  </a:buClr>
                  <a:buFont typeface="Wingdings 2" pitchFamily="18" charset="2"/>
                  <a:buChar char=""/>
                  <a:defRPr sz="14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Instead of words as input, the inputs are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𝑃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×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𝑃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pixel 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patches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Each patch is embedded linearly into a vector of size 1024 </a:t>
                </a:r>
              </a:p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Uses 1D positional embeddings</a:t>
                </a:r>
              </a:p>
              <a:p>
                <a:pPr marL="182880" marR="0" lvl="0" indent="-18288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rgbClr val="40BAD2"/>
                  </a:buClr>
                  <a:buSzTx/>
                  <a:buFont typeface="Wingdings 2" pitchFamily="18" charset="2"/>
                  <a:buChar char="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Pre-trained on a large, supervised dataset (e.g., ImageNet 21K, JFT-300M)</a:t>
                </a:r>
              </a:p>
            </p:txBody>
          </p:sp>
        </mc:Choice>
        <mc:Fallback xmlns="">
          <p:sp>
            <p:nvSpPr>
              <p:cNvPr id="8" name="Content Placeholder 5">
                <a:extLst>
                  <a:ext uri="{FF2B5EF4-FFF2-40B4-BE49-F238E27FC236}">
                    <a16:creationId xmlns:a16="http://schemas.microsoft.com/office/drawing/2014/main" id="{5705B9A2-26B4-A3D1-830C-764B6C36E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143" y="3582299"/>
                <a:ext cx="7715092" cy="3019056"/>
              </a:xfrm>
              <a:prstGeom prst="rect">
                <a:avLst/>
              </a:prstGeom>
              <a:blipFill>
                <a:blip r:embed="rId4"/>
                <a:stretch>
                  <a:fillRect l="-987" t="-1261" r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diagram of a computer process&#10;&#10;Description automatically generated with medium confidence">
            <a:extLst>
              <a:ext uri="{FF2B5EF4-FFF2-40B4-BE49-F238E27FC236}">
                <a16:creationId xmlns:a16="http://schemas.microsoft.com/office/drawing/2014/main" id="{40E8C22A-910D-F68E-23EB-31F3F26EDA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48" t="11013" r="33182" b="6915"/>
          <a:stretch/>
        </p:blipFill>
        <p:spPr>
          <a:xfrm>
            <a:off x="3707108" y="122008"/>
            <a:ext cx="4777784" cy="330242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89D4C0E-A3C6-8BD1-4710-6C2C020D1394}"/>
              </a:ext>
            </a:extLst>
          </p:cNvPr>
          <p:cNvCxnSpPr>
            <a:cxnSpLocks/>
          </p:cNvCxnSpPr>
          <p:nvPr/>
        </p:nvCxnSpPr>
        <p:spPr>
          <a:xfrm flipV="1">
            <a:off x="8433640" y="438307"/>
            <a:ext cx="1178896" cy="68553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4D7060-DE7F-E3E2-C249-9C6AC3F72E88}"/>
              </a:ext>
            </a:extLst>
          </p:cNvPr>
          <p:cNvCxnSpPr>
            <a:cxnSpLocks/>
          </p:cNvCxnSpPr>
          <p:nvPr/>
        </p:nvCxnSpPr>
        <p:spPr>
          <a:xfrm>
            <a:off x="8424036" y="1773218"/>
            <a:ext cx="1188500" cy="127982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946BA6-AA7A-8417-79C6-BC75C438C532}"/>
              </a:ext>
            </a:extLst>
          </p:cNvPr>
          <p:cNvSpPr txBox="1"/>
          <p:nvPr/>
        </p:nvSpPr>
        <p:spPr>
          <a:xfrm>
            <a:off x="3005665" y="6397973"/>
            <a:ext cx="7116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Source: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hlinkClick r:id="rId5"/>
              </a:rPr>
              <a:t>https://arxiv.org/pdf/2010.11929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354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185CA-88D0-8333-C3B6-7825A2D94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LM to Chat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88A85-C389-1A13-6B56-566497FCC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5668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C8D35-FA5C-5F10-9343-8BC1A1D57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trained a GPT LM!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12B0B-D7B9-46FB-2682-5B0DE8063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all it can do is auto-complete sentences </a:t>
            </a:r>
            <a:r>
              <a:rPr lang="en-US" dirty="0">
                <a:sym typeface="Wingdings" panose="05000000000000000000" pitchFamily="2" charset="2"/>
              </a:rPr>
              <a:t> </a:t>
            </a:r>
          </a:p>
          <a:p>
            <a:r>
              <a:rPr lang="en-US" dirty="0">
                <a:sym typeface="Wingdings" panose="05000000000000000000" pitchFamily="2" charset="2"/>
              </a:rPr>
              <a:t>How can we get it to do more?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30542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F6383-6558-D1F4-F30E-94FC57C69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460237-1307-4292-FC74-99C7ADBC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In-Context Learning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75A157-3AC3-B1EF-4D64-6933CA4ED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53654-76F1-3097-D58F-93E61357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4512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17AA0C-2194-724D-407B-1D7276D3A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Few-shot Learning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E78837-A8EE-E377-84E6-BE7472DEE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10760"/>
            <a:ext cx="10801611" cy="993821"/>
          </a:xfrm>
        </p:spPr>
        <p:txBody>
          <a:bodyPr>
            <a:normAutofit/>
          </a:bodyPr>
          <a:lstStyle/>
          <a:p>
            <a:r>
              <a:rPr lang="en-US" b="1" i="1" dirty="0"/>
              <a:t>Definition</a:t>
            </a:r>
            <a:r>
              <a:rPr lang="en-US" dirty="0"/>
              <a:t>: in </a:t>
            </a:r>
            <a:r>
              <a:rPr lang="en-US" b="1" dirty="0"/>
              <a:t>few-shot learning </a:t>
            </a:r>
            <a:r>
              <a:rPr lang="en-US" dirty="0"/>
              <a:t>we assume that training data contains a handful (maybe two, three, or four) examples of each label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0BFFA-A7DF-C119-5E47-3BC5F490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593AF5-087F-EB30-D5DC-4BB356839CCB}"/>
              </a:ext>
            </a:extLst>
          </p:cNvPr>
          <p:cNvSpPr txBox="1"/>
          <p:nvPr/>
        </p:nvSpPr>
        <p:spPr>
          <a:xfrm>
            <a:off x="0" y="6515289"/>
            <a:ext cx="517324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dl.acm.org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doi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/10.1145/3386252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354DD-AA03-6746-F625-BA36A3076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71213"/>
            <a:ext cx="7772400" cy="41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7373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4406234-8590-BD49-492F-72CBD7102B33}"/>
              </a:ext>
            </a:extLst>
          </p:cNvPr>
          <p:cNvSpPr/>
          <p:nvPr/>
        </p:nvSpPr>
        <p:spPr>
          <a:xfrm>
            <a:off x="609599" y="2260143"/>
            <a:ext cx="5486401" cy="45978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0F23DA-A159-A185-6C6C-6A0F84C15B6B}"/>
              </a:ext>
            </a:extLst>
          </p:cNvPr>
          <p:cNvSpPr/>
          <p:nvPr/>
        </p:nvSpPr>
        <p:spPr>
          <a:xfrm>
            <a:off x="6096000" y="2260142"/>
            <a:ext cx="5486401" cy="45978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909F90-2FFB-1C88-0C8A-B50661B5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Few-shot Learning with LLMs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859D0F-F08A-AE00-958D-C877C7B7C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695572"/>
            <a:ext cx="5386917" cy="34373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Definition</a:t>
            </a:r>
            <a:r>
              <a:rPr lang="en-US" sz="1800" dirty="0"/>
              <a:t>: fine-tune the LLM on the training data using… 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a standard supervised objective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backpropagation to compute gradients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your favorite optimizer (e.g. Adam) 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</a:t>
            </a:r>
            <a:r>
              <a:rPr lang="en-US" sz="1800" dirty="0"/>
              <a:t>: fits into the standard ML recipe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Pro: </a:t>
            </a:r>
            <a:r>
              <a:rPr lang="en-US" sz="1800" dirty="0"/>
              <a:t>still works if N is large</a:t>
            </a:r>
            <a:endParaRPr lang="en-US" sz="1800" b="1" dirty="0"/>
          </a:p>
          <a:p>
            <a:pPr>
              <a:spcBef>
                <a:spcPts val="0"/>
              </a:spcBef>
            </a:pPr>
            <a:r>
              <a:rPr lang="en-US" sz="1800" b="1" dirty="0"/>
              <a:t>Con</a:t>
            </a:r>
            <a:r>
              <a:rPr lang="en-US" sz="1800" dirty="0"/>
              <a:t>: backpropagation requires ~3x the memory and computation time as the forward computation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Con</a:t>
            </a:r>
            <a:r>
              <a:rPr lang="en-US" sz="1800" dirty="0"/>
              <a:t>: you might not have access to the model weights at all (e.g. because the model is proprietary)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E6455-1D02-4E9E-CD80-ACD37DFDD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2260143"/>
            <a:ext cx="5389033" cy="43262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dirty="0"/>
              <a:t>Option B: In-context learning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F69EA1-477A-554F-E3A2-B9EEEC349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695572"/>
            <a:ext cx="5389033" cy="343739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b="1" dirty="0"/>
              <a:t>Definition</a:t>
            </a:r>
            <a:r>
              <a:rPr lang="en-US" sz="1800" dirty="0"/>
              <a:t>: 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feed training examples to the LLM as a prompt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allow the LLM to infer patterns in the training examples during inference (i.e. decoding)</a:t>
            </a:r>
          </a:p>
          <a:p>
            <a:pPr marL="800100" lvl="1" indent="-342900"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take the output of the LLM following the prompt as its prediction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Con</a:t>
            </a:r>
            <a:r>
              <a:rPr lang="en-US" sz="1800" dirty="0"/>
              <a:t>: the prompt may be very long and Transformer LMs require O(N</a:t>
            </a:r>
            <a:r>
              <a:rPr lang="en-US" sz="1800" baseline="30000" dirty="0"/>
              <a:t>2</a:t>
            </a:r>
            <a:r>
              <a:rPr lang="en-US" sz="1800" dirty="0"/>
              <a:t>) time/space where N = length of context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</a:t>
            </a:r>
            <a:r>
              <a:rPr lang="en-US" sz="1800" dirty="0"/>
              <a:t>: no backpropagation required and only one pass through the training data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Pro</a:t>
            </a:r>
            <a:r>
              <a:rPr lang="en-US" sz="1800" dirty="0"/>
              <a:t>: does not require model weights, only API access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961C1-299A-28FB-73E3-6FF580D0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1C9CB-D4D3-C78D-A398-1DD3843C9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260143"/>
            <a:ext cx="5386917" cy="43262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dirty="0"/>
              <a:t>Option A: Supervised fine-tuning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95A963B-1BEE-4E90-2BA3-2A721232C83A}"/>
              </a:ext>
            </a:extLst>
          </p:cNvPr>
          <p:cNvSpPr txBox="1">
            <a:spLocks/>
          </p:cNvSpPr>
          <p:nvPr/>
        </p:nvSpPr>
        <p:spPr>
          <a:xfrm>
            <a:off x="609600" y="997096"/>
            <a:ext cx="10972800" cy="1452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Suppose you have…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 dataset D = {(x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y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)}</a:t>
            </a:r>
            <a:r>
              <a:rPr kumimoji="0" lang="en-US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=1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and N is rather small (i.e. few-shot setting)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 very large (billions of parameters) pre-trained language model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There are two ways to “learn”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B64B65-76AB-664D-E280-A7CE9275340A}"/>
              </a:ext>
            </a:extLst>
          </p:cNvPr>
          <p:cNvGrpSpPr/>
          <p:nvPr/>
        </p:nvGrpSpPr>
        <p:grpSpPr>
          <a:xfrm>
            <a:off x="7710877" y="1315232"/>
            <a:ext cx="3685687" cy="1096625"/>
            <a:chOff x="141260" y="5627338"/>
            <a:chExt cx="3685687" cy="1096625"/>
          </a:xfrm>
        </p:grpSpPr>
        <p:sp>
          <p:nvSpPr>
            <p:cNvPr id="9" name="Content Placeholder 5">
              <a:extLst>
                <a:ext uri="{FF2B5EF4-FFF2-40B4-BE49-F238E27FC236}">
                  <a16:creationId xmlns:a16="http://schemas.microsoft.com/office/drawing/2014/main" id="{C899CA26-C1D1-AFD9-4B87-50B6D6046864}"/>
                </a:ext>
              </a:extLst>
            </p:cNvPr>
            <p:cNvSpPr txBox="1">
              <a:spLocks/>
            </p:cNvSpPr>
            <p:nvPr/>
          </p:nvSpPr>
          <p:spPr>
            <a:xfrm>
              <a:off x="657798" y="5627338"/>
              <a:ext cx="3169149" cy="407957"/>
            </a:xfrm>
            <a:prstGeom prst="rect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/>
                  <a:ea typeface="+mn-ea"/>
                  <a:cs typeface="+mn-cs"/>
                </a:rPr>
                <a:t>This section!</a:t>
              </a:r>
            </a:p>
          </p:txBody>
        </p:sp>
        <p:sp>
          <p:nvSpPr>
            <p:cNvPr id="13" name="Left Arrow 12">
              <a:extLst>
                <a:ext uri="{FF2B5EF4-FFF2-40B4-BE49-F238E27FC236}">
                  <a16:creationId xmlns:a16="http://schemas.microsoft.com/office/drawing/2014/main" id="{0FA3A5A9-08D1-0BE4-0C4F-2F71244B876D}"/>
                </a:ext>
              </a:extLst>
            </p:cNvPr>
            <p:cNvSpPr/>
            <p:nvPr/>
          </p:nvSpPr>
          <p:spPr>
            <a:xfrm rot="18403988">
              <a:off x="34742" y="6134867"/>
              <a:ext cx="695614" cy="482578"/>
            </a:xfrm>
            <a:prstGeom prst="leftArrow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194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6" grpId="0" build="p"/>
      <p:bldP spid="3" grpId="0" build="p"/>
      <p:bldP spid="7" grpId="0" build="p"/>
      <p:bldP spid="2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6882-BDA9-D4A5-2835-58CC2182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2658894" cy="148606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Few-shot</a:t>
            </a:r>
            <a:br>
              <a:rPr lang="en-US" dirty="0"/>
            </a:br>
            <a:r>
              <a:rPr lang="en-US" dirty="0"/>
              <a:t>In-context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AC143-B318-641A-2052-390B401C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59540"/>
            <a:ext cx="3466289" cy="4096048"/>
          </a:xfrm>
        </p:spPr>
        <p:txBody>
          <a:bodyPr>
            <a:normAutofit fontScale="92500"/>
          </a:bodyPr>
          <a:lstStyle/>
          <a:p>
            <a:r>
              <a:rPr lang="en-US" dirty="0"/>
              <a:t>Few-shot learning can be done via in-context learning</a:t>
            </a:r>
          </a:p>
          <a:p>
            <a:r>
              <a:rPr lang="en-US" dirty="0"/>
              <a:t>Typically, a task description is presented first</a:t>
            </a:r>
          </a:p>
          <a:p>
            <a:r>
              <a:rPr lang="en-US" dirty="0"/>
              <a:t>Then a sequence of input/output pairs from a training dataset are presented in sequence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7ADD0-078F-C215-CC21-21C4D7B6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48C3F-DFB4-183E-833F-30DB5B7B9F5F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https://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/pdf/2310.09881.pdf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D46FF4-A86F-AB67-D882-FF9A4DE44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354" y="227013"/>
            <a:ext cx="7708900" cy="631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585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6882-BDA9-D4A5-2835-58CC21820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2658894" cy="148606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Few-shot</a:t>
            </a:r>
            <a:br>
              <a:rPr lang="en-US" dirty="0"/>
            </a:br>
            <a:r>
              <a:rPr lang="en-US" dirty="0"/>
              <a:t>In-context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AC143-B318-641A-2052-390B401CB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59540"/>
            <a:ext cx="3466289" cy="4096048"/>
          </a:xfrm>
        </p:spPr>
        <p:txBody>
          <a:bodyPr>
            <a:normAutofit fontScale="92500"/>
          </a:bodyPr>
          <a:lstStyle/>
          <a:p>
            <a:r>
              <a:rPr lang="en-US" dirty="0"/>
              <a:t>Few-shot learning can be done via in-context learning</a:t>
            </a:r>
          </a:p>
          <a:p>
            <a:r>
              <a:rPr lang="en-US" dirty="0"/>
              <a:t>Typically, a task description is presented first</a:t>
            </a:r>
          </a:p>
          <a:p>
            <a:r>
              <a:rPr lang="en-US" dirty="0"/>
              <a:t>Then a sequence of input/output pairs from a training dataset are presented in sequence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7ADD0-078F-C215-CC21-21C4D7B6A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6914" y="6356351"/>
            <a:ext cx="1159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lang="en-US" smtClean="0"/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A2C2BD-67A4-5AEF-5656-DC2225797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815" y="136524"/>
            <a:ext cx="7772400" cy="6644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F8DCDB-AD77-54CF-3F8D-5A178D0B02F8}"/>
              </a:ext>
            </a:extLst>
          </p:cNvPr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Figure from http://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arxiv.org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/abs/2005.14165 </a:t>
            </a:r>
          </a:p>
        </p:txBody>
      </p:sp>
    </p:spTree>
    <p:extLst>
      <p:ext uri="{BB962C8B-B14F-4D97-AF65-F5344CB8AC3E}">
        <p14:creationId xmlns:p14="http://schemas.microsoft.com/office/powerpoint/2010/main" val="5901340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51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qv_j = \Wv_q^T \xv_j&#10;\end{align*}&#10;&#10;&#10;\end{document}"/>
  <p:tag name="IGUANATEXSIZE" val="22"/>
  <p:tag name="IGUANATEXCURSOR" val="338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1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vv_j = \Wv_v^T \xv_j&#10;\end{align*}&#10;&#10;&#10;\end{document}"/>
  <p:tag name="IGUANATEXSIZE" val="22"/>
  <p:tag name="IGUANATEXCURSOR" val="33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76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s_{4,j} = \kv_j^T \qv_4 / \sqrt{d_k}&#10;\end{align*}&#10;&#10;&#10;\end{document}"/>
  <p:tag name="IGUANATEXSIZE" val="22"/>
  <p:tag name="IGUANATEXCURSOR" val="330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1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kv_j = \Wv_k^T \xv_j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74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_4 = \text{softmax}(\sv_4)&#10;\end{align*}&#10;&#10;&#10;\end{document}"/>
  <p:tag name="IGUANATEXSIZE" val="22"/>
  <p:tag name="IGUANATEXCURSOR" val="351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"/>
  <p:tag name="ORIGINALWIDTH" val="6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xv_4' = \sum_{j=1}^4 a_{4,j} \vv_j&#10;\end{align*}&#10;&#10;&#10;\end{document}"/>
  <p:tag name="IGUANATEXSIZE" val="22"/>
  <p:tag name="IGUANATEXCURSOR" val="352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"/>
  <p:tag name="ORIGINALWIDTH" val="246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noindent&#10;Given input $\av \in \Rb^K$, LayerNorm computes&#10;output $\bv \in \Rb^K$:&#10;\begin{align*}&#10;  \bv = \gammav \odot \frac{\av - \mu}{\sigma} \oplus \betav&#10;\end{align*}&#10;where we have&#10;mean $\mu = \frac{1}{K} \sum_{k=1}^K a_k$,\\&#10;standard deviation $\sigma = \sqrt{ \frac{1}{K} \sum_{k=1}^K (a_k - \mu)^2 }$,\\&#10;and parameters $\gammav \in \Rb^K$, $\betav \in \Rb^K$.\\&#10;$\odot$ and $\oplus$ denote elementwise multiplication and addition.&#10;&#10;&#10;\end{document}"/>
  <p:tag name="IGUANATEXSIZE" val="22"/>
  <p:tag name="IGUANATEXCURSOR" val="127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7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/>
  <p:tag name="IGUANATEXSIZE" val="22"/>
  <p:tag name="IGUANATEXCURSOR" val="33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4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\bv' + \av&#10;\end{align*}&#10;&#10;&#10;\end{document}"/>
  <p:tag name="IGUANATEXSIZE" val="22"/>
  <p:tag name="IGUANATEXCURSOR" val="332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39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' = f(\av)&#10;\end{align*}&#10;&#10;&#10;\end{document}"/>
  <p:tag name="IGUANATEXSIZE" val="22"/>
  <p:tag name="IGUANATEXCURSOR" val="327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7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 = f(\av)&#10;\end{align*}&#10;&#10;&#10;\end{document}"/>
  <p:tag name="IGUANATEXSIZE" val="22"/>
  <p:tag name="IGUANATEXCURSOR" val="33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av&#10;\end{align*}&#10;&#10;&#10;\end{document}"/>
  <p:tag name="IGUANATEXSIZE" val="22"/>
  <p:tag name="IGUANATEXCURSOR" val="326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5"/>
  <p:tag name="OUTPUTTYPE" val="PDF"/>
  <p:tag name="IGUANATEXVERSION" val="160"/>
  <p:tag name="LATEXADDIN" val="\documentclass{article}&#10;\usepackage{amsmath}&#10;\pagestyle{empty}&#10;&#10;\input{/Users/mgormley/notes/my-tex-defaults.tex}&#10;&#10;\textwidth10cm&#10;&#10;% %For Candara text in LatexIt add this to preamable, then use xelatex:&#10;\renewcommand{\familydefault}{\sfdefault}&#10;\usepackage{fontspec}&#10;\setsansfont{Candara}&#10;&#10;\begin{document}&#10;&#10;\begin{align*}&#10;\bv&#10;\end{align*}&#10;&#10;&#10;\end{document}"/>
  <p:tag name="IGUANATEXSIZE" val="22"/>
  <p:tag name="IGUANATEXCURSOR" val="325"/>
  <p:tag name="TRANSPARENCY" val="True"/>
  <p:tag name="LATEXENGINEID" val="2"/>
  <p:tag name="TEMPFOLDER" val="/private/var/folders/1p/gcttxtk1137drr5j3zp2lh400000gn/T/com.microsoft.Powerpoint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4.xml><?xml version="1.0" encoding="utf-8"?>
<a:theme xmlns:a="http://schemas.openxmlformats.org/drawingml/2006/main" name="3_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12506</TotalTime>
  <Words>4501</Words>
  <Application>Microsoft Office PowerPoint</Application>
  <PresentationFormat>Widescreen</PresentationFormat>
  <Paragraphs>1333</Paragraphs>
  <Slides>85</Slides>
  <Notes>27</Notes>
  <HiddenSlides>3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85</vt:i4>
      </vt:variant>
    </vt:vector>
  </HeadingPairs>
  <TitlesOfParts>
    <vt:vector size="100" baseType="lpstr">
      <vt:lpstr>Arial</vt:lpstr>
      <vt:lpstr>Calibri</vt:lpstr>
      <vt:lpstr>Calibri Light</vt:lpstr>
      <vt:lpstr>Cambria</vt:lpstr>
      <vt:lpstr>Cambria Math</vt:lpstr>
      <vt:lpstr>Candara</vt:lpstr>
      <vt:lpstr>Consolas</vt:lpstr>
      <vt:lpstr>Corbel</vt:lpstr>
      <vt:lpstr>Noto Sans Symbols</vt:lpstr>
      <vt:lpstr>Wingdings</vt:lpstr>
      <vt:lpstr>Wingdings 2</vt:lpstr>
      <vt:lpstr>Office Theme</vt:lpstr>
      <vt:lpstr>1_Office Theme</vt:lpstr>
      <vt:lpstr>2_Office Theme</vt:lpstr>
      <vt:lpstr>3_Office Theme</vt:lpstr>
      <vt:lpstr>  07-280 AI &amp; ML I  Attention &amp; Transformers</vt:lpstr>
      <vt:lpstr>Simple Word Embedding LM</vt:lpstr>
      <vt:lpstr>Word (Token) Embeddings</vt:lpstr>
      <vt:lpstr>Large Language Models!</vt:lpstr>
      <vt:lpstr>Context size &gt; 1</vt:lpstr>
      <vt:lpstr>Transformer Language Models</vt:lpstr>
      <vt:lpstr>Sampling from Word Embeddings</vt:lpstr>
      <vt:lpstr>Increasing Context Size</vt:lpstr>
      <vt:lpstr>Increasing Context Size</vt:lpstr>
      <vt:lpstr>Increasing Context Size</vt:lpstr>
      <vt:lpstr>Position Encoding</vt:lpstr>
      <vt:lpstr>Positional Encoding</vt:lpstr>
      <vt:lpstr>Positional Encoding</vt:lpstr>
      <vt:lpstr>Rotary Position Encoding</vt:lpstr>
      <vt:lpstr>Attention</vt:lpstr>
      <vt:lpstr>Learn to pay attention!</vt:lpstr>
      <vt:lpstr>Reminder: Poll 1</vt:lpstr>
      <vt:lpstr>Reminder: Similarity Matrix</vt:lpstr>
      <vt:lpstr>Learn to pay attention!</vt:lpstr>
      <vt:lpstr>Learn to pay attention!</vt:lpstr>
      <vt:lpstr>Learn to pay attention!</vt:lpstr>
      <vt:lpstr>Learn to pay attention!</vt:lpstr>
      <vt:lpstr>Learn to pay attention!</vt:lpstr>
      <vt:lpstr>Learn to pay attention!</vt:lpstr>
      <vt:lpstr>Learn to pay attention!</vt:lpstr>
      <vt:lpstr>Scaled Dot-Product Attention</vt:lpstr>
      <vt:lpstr>Attention</vt:lpstr>
      <vt:lpstr>(Full)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Causal Attention</vt:lpstr>
      <vt:lpstr>Full Attention</vt:lpstr>
      <vt:lpstr>(Full) Attention</vt:lpstr>
      <vt:lpstr>(Full) Attention</vt:lpstr>
      <vt:lpstr>(Full) Attention</vt:lpstr>
      <vt:lpstr>(Full) Attention</vt:lpstr>
      <vt:lpstr>(Full) Attention</vt:lpstr>
      <vt:lpstr>Attention Takeaways</vt:lpstr>
      <vt:lpstr>Transformer Language Models</vt:lpstr>
      <vt:lpstr>Linear Transforms: Graphical Intuition</vt:lpstr>
      <vt:lpstr>Linear Transforms: Graphical Intuition</vt:lpstr>
      <vt:lpstr>Building GPT2!</vt:lpstr>
      <vt:lpstr>GPT Skeleton</vt:lpstr>
      <vt:lpstr>GPT Skeleton</vt:lpstr>
      <vt:lpstr>MinGPT  Femto</vt:lpstr>
      <vt:lpstr>MinGPT  Femto</vt:lpstr>
      <vt:lpstr>MinGPT  Pico</vt:lpstr>
      <vt:lpstr>Multi-headed Attention</vt:lpstr>
      <vt:lpstr>Multi-headed Attention</vt:lpstr>
      <vt:lpstr>Multi-headed Attention</vt:lpstr>
      <vt:lpstr>Multi-headed Attention</vt:lpstr>
      <vt:lpstr>MinGPT  Pico</vt:lpstr>
      <vt:lpstr>MinGPT Pico: Output embedded space - 3 heads</vt:lpstr>
      <vt:lpstr>MinGPT Pico: Attention Weights – 3 layers, 3 heads</vt:lpstr>
      <vt:lpstr>Transformer Layer</vt:lpstr>
      <vt:lpstr>Transformer Layer</vt:lpstr>
      <vt:lpstr>Layer Normalization</vt:lpstr>
      <vt:lpstr>Layer Normalization</vt:lpstr>
      <vt:lpstr>Residual Connections</vt:lpstr>
      <vt:lpstr>Residual Connections</vt:lpstr>
      <vt:lpstr>Transformer Layer</vt:lpstr>
      <vt:lpstr>Transformer Layer</vt:lpstr>
      <vt:lpstr>Transformer Layer</vt:lpstr>
      <vt:lpstr>Transformer Layer</vt:lpstr>
      <vt:lpstr>Transformer Layer</vt:lpstr>
      <vt:lpstr>Transformer Language Model</vt:lpstr>
      <vt:lpstr>Vision Transformers</vt:lpstr>
      <vt:lpstr>Vision Transformer (ViT)</vt:lpstr>
      <vt:lpstr>From LM to Chat</vt:lpstr>
      <vt:lpstr>We trained a GPT LM!</vt:lpstr>
      <vt:lpstr>In-Context Learning</vt:lpstr>
      <vt:lpstr>Few-shot Learning</vt:lpstr>
      <vt:lpstr>Few-shot Learning with LLMs</vt:lpstr>
      <vt:lpstr>Few-shot In-context Learning</vt:lpstr>
      <vt:lpstr>Few-shot In-context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319</cp:revision>
  <dcterms:created xsi:type="dcterms:W3CDTF">2020-05-18T13:01:09Z</dcterms:created>
  <dcterms:modified xsi:type="dcterms:W3CDTF">2026-04-12T20:22:15Z</dcterms:modified>
</cp:coreProperties>
</file>