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2.xml" ContentType="application/vnd.openxmlformats-officedocument.presentationml.notesSlide+xml"/>
  <Override PartName="/ppt/ink/ink25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874" r:id="rId3"/>
    <p:sldId id="2327" r:id="rId4"/>
    <p:sldId id="2501" r:id="rId5"/>
    <p:sldId id="2458" r:id="rId6"/>
    <p:sldId id="2443" r:id="rId7"/>
    <p:sldId id="2436" r:id="rId8"/>
    <p:sldId id="2889" r:id="rId9"/>
    <p:sldId id="2468" r:id="rId10"/>
    <p:sldId id="2863" r:id="rId11"/>
    <p:sldId id="2891" r:id="rId12"/>
    <p:sldId id="2878" r:id="rId13"/>
    <p:sldId id="2892" r:id="rId14"/>
    <p:sldId id="2882" r:id="rId15"/>
    <p:sldId id="2893" r:id="rId16"/>
    <p:sldId id="2894" r:id="rId17"/>
    <p:sldId id="2895" r:id="rId18"/>
    <p:sldId id="2896" r:id="rId19"/>
    <p:sldId id="2897" r:id="rId20"/>
    <p:sldId id="2898" r:id="rId21"/>
    <p:sldId id="2899" r:id="rId22"/>
    <p:sldId id="2900" r:id="rId23"/>
    <p:sldId id="2901" r:id="rId24"/>
    <p:sldId id="2902" r:id="rId25"/>
    <p:sldId id="2908" r:id="rId26"/>
    <p:sldId id="2909" r:id="rId27"/>
    <p:sldId id="2903" r:id="rId28"/>
    <p:sldId id="2904" r:id="rId29"/>
    <p:sldId id="2905" r:id="rId30"/>
    <p:sldId id="2911" r:id="rId31"/>
    <p:sldId id="2910" r:id="rId32"/>
    <p:sldId id="2496" r:id="rId33"/>
    <p:sldId id="2906" r:id="rId34"/>
    <p:sldId id="2907" r:id="rId35"/>
    <p:sldId id="2912" r:id="rId36"/>
    <p:sldId id="287" r:id="rId37"/>
    <p:sldId id="2885" r:id="rId38"/>
    <p:sldId id="2887" r:id="rId39"/>
    <p:sldId id="2886" r:id="rId40"/>
    <p:sldId id="284" r:id="rId41"/>
    <p:sldId id="285" r:id="rId42"/>
    <p:sldId id="288" r:id="rId43"/>
    <p:sldId id="289" r:id="rId44"/>
    <p:sldId id="290" r:id="rId45"/>
    <p:sldId id="292" r:id="rId46"/>
    <p:sldId id="293" r:id="rId4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74" d="100"/>
          <a:sy n="74" d="100"/>
        </p:scale>
        <p:origin x="17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08:18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17498 12754 6447 0,'3'-15'576'0,"-3"2"-576"0,0 4 0 0,-1 0 0 0,-1 6 6208 0,2 0 1120 16,0-1 224-16,-1-2 64 0,1-1-4832 0,-1-6-960 16,2 4-192-16,0 2-32 0,1 2-1184 0,0 5-224 15,1 5-64-15,0 2 0 0,1-1-128 0,0 4-224 16,-1 0 48-16,2 2 16 0,0 2 160 0,0 0-208 15,0 2 80-15,0 1 128 0,0 1 0 0,-1-2 0 0,-2 3 0 0,1 3 0 16,-2 0 384-16,-1 7 32 0,1-3 16 0,-1 5 0 16,0-1-112-16,0 9-32 0,0 2 0 0,-1 3 0 15,1 1-80-15,-1-5-16 0,0 1 0 0,1-2 0 16,-2-5 16-16,2-2 0 16,-1-1 0-16,1-1 0 0,0 3-208 0,0-3 0 0,0 1 0 15,-1-3 0-15,0-2 144 0,-2 2-16 0,1-5 0 16,-3 2 0-16,-1-3 0 0,-1 0 0 0,0-3 0 0,-2-3 0 15,1-1 64-15,-2-4 16 0,0 0 0 0,0-5 0 16,0 2-16-16,-1-2-16 0,1-3 0 0,-1 0 0 16,1-1-48-16,0-2-128 0,1 0 192 0,2-2-64 0,0 2 128 15,0-4 0-15,0 2 16 0,1-1 0 0,1 2-272 16,-1-4 0-16,0 4 0 0,-1-3 0 0,1 2 160 0,1-2-32 16,-1 2 0-16,0-2 0 0,0-1-128 0,-2 1 0 15,2 0 0-15,-3-2 0 16,2 3 0-16,-2-4 192 0,-1 1-64 0,2 0 0 0,-1 0 32 0,-1-3 0 15,2 2 0-15,-1-3 0 0,0-1-32 0,1 1-128 16,-1-3 192-16,0 1-64 0,3 1-128 16,-1-1 192-16,1-1-192 0,-2-3 192 0,2 0-64 0,0 1-128 15,1-3 192-15,0 0-64 0,0 4 48 0,2-3 0 16,1 3 0-16,1 1 0 0,-1 3-32 0,2 3 0 16,0 2 0-16,2 1 0 0,-2 2-144 0,1 2 0 15,1 1 0-15,1 3 0 0,1 2 0 0,1 4 0 16,-1 2 0-16,1 2 0 0,2 4-144 15,-1-2 144-15,0 5 0 0,0-1 0 0,-1-1 0 16,0 1 0-16,1 1 0 0,0-2 0 0,1 2 0 0,1-1 0 16,2-1 0-16,0-3 0 0,1 2 0 0,0-2 0 0,2 1 0 0,2-1 0 15,-1-2 272-15,2 0 64 0,1-2 16 16,-3 2 0-16,2 1-208 0,-2-3-144 16,1 1 192-16,-2-2-192 0,4 1 256 0,-3-1-48 0,0-3-16 0,0-2 0 15,-1 0 80-15,2-6 16 16,-3 0 0-16,2-2 0 0,1-2 80 0,2-4 16 0,3 0 0 0,0-8 0 0,-1 0-48 0,3-3 0 15,-3-3 0-15,0-3 0 16,1-3 288-16,-2-1 48 0,1 1 16 0,-2-3 0 16,0-1-560-16,1-1-128 0,1-1 0 15,2-4 0-15,3-3-272 0,-1 0-96 0,1 3-16 16,-2 3 0-16,0 0-560 0,-2 3-112 0,-1 4-32 0,-8-1-23392 16</inkml:trace>
  <inkml:trace contextRef="#ctx0" brushRef="#br0" timeOffset="22794.35">24104 1419 10127 0,'-4'0'896'0,"1"-1"-704"0,1 1-192 0,2 0 0 0,0 0 912 0,-1 0 160 16,0 0 16-16,-3 0 16 0,1 0-80 15,-1-2 0-15,0 2-16 0,0-2 0 0,3 1-80 0,0 0-16 32,0 1 0-32,1-2 0 0,1 0 224 0,1 0 32 15,0 2 16-15,0-4 0 0,1 4 160 0,-3 0 48 0,0 0 0 16,0 0 0-16,0 0-368 0,0 0-64 16,0 0 0-16,19-9-16 0,-15 9-144 0,-1 0-32 0,0 3 0 0,0-3 0 0,2 0-64 0,-2 0-32 15,2 1 0-15,0-1 0 0,0 3-176 0,1-3-48 16,1 0 0-16,0 0 0 15,2 0-208-15,-1 0-48 16,3 2-16-16,1-2 0 0,0 0-176 0,2 0 128 16,0-2-128-16,2 2 128 0,2-4-128 0,-2 1 0 15,2 1 144-15,0-2-144 0,2 2 128 0,-2-2-128 16,2 0 160-16,-2 2-160 0,1 1 160 0,-1-2-160 0,1 1 160 16,-2 2-160-16,-1-1 144 0,1 2-144 0,0-1 128 0,-2 2-128 15,-1 1 0-15,0-3 0 0,-2 3 0 0,-2 0 0 16,0-2 0-16,-1 2 0 0,-2 0 0 0,-1 0 0 15,-1 0 0-15,0 0 0 0,-1 1 0 16,-1-2 0-16,-1-1 0 0,1 2 0 0,-1-1 0 16,0 0 0-16,0 0 0 0,0-1 0 0,-1 0 0 0,2 1 0 15,-1 0 0-15,2-2 0 0,-1 1 0 0,0 2 0 0,2-1 0 16,0 0 0-16,0 0 0 0,0 1 0 0,2 0 0 0,-2 0 0 16,0-2 0-16,0 3 0 0,-1-2 0 0,0 1 0 15,-2-2 0-15,-1 1 0 0,-1 5 192 0,-1-5-32 16,0 2-16-16,-2-2 0 0,-1 3-144 0,-1 0 0 15,-3 1 0-15,0 0 0 0,-1 1 0 0,-2-2 0 16,0 3 0-16,-2-2 0 0,0 1 0 0,0 0 0 16,1-1 0-16,1-1 0 0,1 1 0 0,0 1 0 15,-1-3 0-15,-2 3 128 0,0 1 64 0,-1-2 16 0,-2 4 0 16,0-1 0-16,-2 1-208 0,-1 2-160 0,-1 1 32 0,0-3 0 16,-1 2 128-16,0 0 0 0,0-1 0 0,0 2 0 15,2-1 0-15,-1 1 0 0,3-1 0 16,-1 1 0-16,3 0 0 15,2-1 0-15,0 1 0 0,3-1 0 16,1 0 0-16,0-1 0 0,2 1 0 0,-2-3 0 0,1 4 0 0,2-3 0 0,-1 0 0 16,-1-2 0-16,2 2 0 0,-1-4 0 0,1 2 0 15,-1-2 0-15,1-1 0 0,0 1 0 0,1-2 0 16,0 0 0-16,-1-2 0 0,1 2 0 0,1-2 0 0,-1 2 0 0,2-2 0 16,-2 0 0-16,2 3 0 0,1-5 0 0,1 3 160 15,-1-3-32-15,1 4-128 16,1-4 192-16,1 2-64 0,1 2 0 0,-1-4-128 0,3 3 192 0,-1 0-192 15,2 0 0-15,1-2-192 0,3 1 192 0,1 1 0 0,1 1-128 16,4-1 128-16,1 1 0 0,3 1 0 0,0-1 0 16,4-2 0-16,0 2 0 0,1-2 0 0,0 2 0 15,2-3 144-15,0 2-144 16,-1-3 128-16,0 2-128 0,-2-2 0 0,-1 2 128 0,-1 0-128 0,-2-2 0 16,-4 4 0-16,0-2 0 0,-2 1 0 15,0-3 0-15,-2 1 0 0,0 1 0 0,-2-2-176 0,-1 3-16 0,0-3 0 16,-2 0 0-1,-1 1-416 1,-2-1-96-16</inkml:trace>
  <inkml:trace contextRef="#ctx0" brushRef="#br0" timeOffset="24602.98">24274 1172 2751 0,'-5'-4'256'0,"1"2"-256"0,1 2 0 0,1-3 0 0,1 2 816 0,-1 1 112 0,2 0 32 0,-2-2 0 0,-1 1 160 0,-1 1 32 16,-3-3 16-16,-1-1 0 0,-1 4 80 0,2-2 16 31,-1 2 0-31,1 0 0 0,-1-3-304 0,1 3-48 16,1-1-16-16,0 1 0 0,1 0 176 0,-2 0 16 15,3 0 16-15,-1 1 0 0,-2 2 304 0,2-3 48 0,-1 2 16 16,0 0 0-16,0 3-16 0,1-4 0 0,0 1 0 0,1-1 0 0,1 2-304 0,-1-1-64 16,0 0-16-16,0 0 0 15,2-2-272-15,-1 0-48 0,2 0-16 0,-1 0 0 16,1 0-288-16,1 0-48 0,-2-2-16 0,2 2 0 15,2-2-192-15,-2 2-64 0,0 0 0 0,0 0 0 16,0 0-128-16,0 0 0 0,21-9 0 0,-14 6 128 0,2-1-128 0,-1 2 0 16,2-1 0-16,0 2 0 15,-1-1 0-15,1 2 0 0,1-3 0 0,1 2 128 0,2 1 0 0,1 0-128 0,-1-3 192 0,0 3-64 16,0 0-128-16,0 0 0 0,0 0 0 16,0 0 128-16,-1 0-128 0,2 0 0 0,-1 3 0 0,1-3 0 31,-1 0 128-31,1 1-128 0,-1 2 128 0,1-3-128 15,-2 2 208-15,1-2-32 0,-1 1-16 0,0-1 0 0,-1 3-160 16,1-3 192-16,-2 0-192 0,0-3 192 0,0 3-192 16,-1-1 0-16,0 1 0 0,-2-2 128 0,2 2-128 15,-2-3 0-15,0 2 144 0,0 1-144 0,-2-3 128 0,1 3-128 16,1-2 128-16,-2 2-128 0,0 0 0 0,0 0 0 16,2 0 0-16,-2 0 128 0,0 0-128 0,0 0 0 15,0 0 0-15,-1 0 0 0,0 0 0 0,0 0 0 16,-1 2 0-16,0-2 0 0,-2 0 0 0,2 0 0 15,-2 0 0-15,1 0 0 0,-2 0 192 0,2 0-48 0,-3 0 0 16,1 0 0-16,-1 0-16 0,0 0-128 16,-1 0 192-16,1 0-64 0,0 0 32 0,0 0 0 0,0 0 0 15,0 0 0-15,0 0-32 0,-4-22-128 0,3 19 192 0,-1-4-64 16,1 1-128-16,0 0 160 0,0 0-160 16,-2 0 160-16,1-2-160 0,-1 0 128 0,0-2-128 15,-2 3 128-15,-2 1 0 0,1 0-128 0,-4 0 192 0,2 0-64 16,-2 2 0-16,-1 0-128 0,0-1 192 0,-2 2-64 15,0-1 0-15,-1 1 0 16,0 0 0-16,2-2 0 0,-3 1 16 0,2 0 0 16,-2 1 0-16,-1-3 0 0,1 1-16 0,1-2 0 0,1 2 0 15,1-1 0-15,4 0-128 0,2 0 0 0,1-4 0 0,6 1 0 16,3-1-448-16,10-2-64 0</inkml:trace>
  <inkml:trace contextRef="#ctx0" brushRef="#br0" timeOffset="28311.24">25051 1640 5519 0,'-3'-3'496'0,"-1"3"-496"0,1 0 0 0,1 0 0 0,3 3 2832 0,-1-3 480 0,-1 0 80 16,1 0 32-16,-1 1-1904 0,-2-1-384 15,2 2-80-15,1-2-16 0,0 0-16 0,0 0 0 16,0 0 0-16,21-2 0 0,-9 1-304 0,3-3-64 16,3 1-16-16,1 0 0 0,5 0-240 0,2-1-48 0,0 0-16 0,0 0 0 0,0 0-336 0,0 0 0 15,-2 2 0-15,0-2 0 16,-1 2-336-16,0-2-96 15,-2 2-16-15,1 2-7792 16,-4-3-1552-16</inkml:trace>
  <inkml:trace contextRef="#ctx0" brushRef="#br0" timeOffset="28609.38">25071 1772 32255 0,'-7'4'1424'15,"2"-4"304"-15,1 2-1392 0,2-1-336 0,0 2 0 0,2-3 0 0,2 0-192 0,-1 0-128 16,0 1 0-16,1-1-16 0,2 2 1152 0,2-4 224 16,3 1 48-16,2-3 16 0,2 2-816 0,1-5-160 15,4 1-128-15,0 0 144 16,3-3-912-16,0 2-176 0,2 1-32 0,-1 0-8880 16,1-3-1792-16</inkml:trace>
  <inkml:trace contextRef="#ctx0" brushRef="#br0" timeOffset="29969.6">26556 419 13823 0,'-5'0'1216'0,"2"-2"-960"0,1 2-256 0,1 0 0 0,1 2 0 0,-1-4 0 0,-2 2 0 0,-2-4 0 15,-1 4 512-15,-1-5 144 0,-2 1 48 0,2 3 0 16,-1-4 64-16,0 1 32 0,0 2 0 0,0-2 0 15,-1 2 288-15,0-2 64 0,-1 1 16 0,0 2 0 16,-1-2 16-16,-1 0 0 0,0 3 0 0,-3-4 0 0,0 4-432 0,-1 0-96 0,0-2-16 0,0 2 0 16,0 0-480-16,0 0-160 15,-1 0 0-15,3 0 0 0,-1 0 0 0,0 0 0 0,3 0 0 0,-1 0 0 32,2 0 256-32,1 0-48 0,0 2-16 0,0-2 0 15,2 0 480-15,-1 2 96 0,0 0 0 0,2-2 16 16,1 3-80-16,-2-2-32 0,2 1 0 0,0-2 0 15,1 4-304-15,-1-4-64 0,1 2-16 0,-1 2 0 0,1-1-64 0,0-2-16 0,0 1 0 0,0 1 0 16,1 0-64-16,-1 1-16 16,2 0 0-16,0 1 0 0,1-1 0 0,-1 2 0 0,2 0 0 0,0 0 0 0,1 2 112 0,1 0 16 15,1 0 0-15,1 0 0 0,1 1-16 0,1 1 0 32,1 2 0-32,1 4 0 0,2 3-96 15,0 1-16-15,0-1 0 0,1 5 0 0,0-1-128 16,0 5 128-16,0 0-128 0,-1 0 128 0,-2 5-128 15,-1-2 192-15,-1 1-192 0,-1-3 192 0,-2 2-64 0,1 0 0 16,-1-1 0-16,-2 1 0 0,2 0-128 0,-1-3 192 16,-1-2-192-16,0 5 192 0,0 1-192 0,-1-1 0 15,-1 2 0-15,0 2 128 0,1-2-128 0,-1 2 0 16,-1-3 0-16,0 0 0 0,1 1 0 0,-2-3 0 0,2 1 0 16,-1-1 0-16,1 1 0 0,-1 0 192 0,1 4-192 15,-2 0 192-15,0 4-192 0,1 0 0 16,-1 0 0-16,0-5-176 0,-1 1 176 0,1-3 0 0,1-4 0 0,-2-3 0 15,2-3 0-15,0 2 0 0,0-2 0 0,-1 3 128 16,2-4-128-16,-2 1 176 0,1 0-176 0,-2 1 192 16,1-5-192-16,-1 5 128 0,1-1-128 0,-1 1 128 15,0 2 0-15,-1-4 0 0,1 3 0 0,-1-2 0 16,1-1-128-16,-1 1 0 0,1 0 0 0,-1 1 0 16,1-7 0-16,0 2 0 0,0-2 0 0,1-3-176 15,0-1 176-15,1 0 0 0,-1 0 0 0,0-1 0 0,2-4 0 16,-1 2 0-16,1-3 0 0,-1 0 0 0,1 0 0 0,0-1 0 15,-1 1 0-15,1 1 0 0,-1-1 0 0,-1 0 0 16,1 0 0-16,0 0 0 0,0-2 0 0,-1 1 0 16,0 0 0-16,-1 0 0 0,1 1 0 0,-1-2 0 15,2 2 0-15,-1 0 0 0,0 0 0 0,1 1 0 16,0 0 0-16,2-1 0 0,0 0 0 0,-1 0 0 16,1 1 0-16,1-1 0 0,0 0 0 0,0-2 0 15,0-1 0-15,1 2 0 0,-1-3 0 0,2 0 0 0,-1 1 0 16,-1 0 0-16,0-3 0 0,1 3 0 15,-1-2 0-15,1 1 128 0,1 1-128 0,-2 1 144 0,1-3-144 0,1 1 160 16,0 2-160-16,0 1 160 0,2-1-160 0,1-2 160 16,-2 2 32-16,4 0 0 0,0 2 0 0,3-2 0 15,0 2-48-15,1 2 0 0,1-1 0 0,1 2 0 16,0-2-144-16,1 0 0 16,-1 2 144-16,1-3-144 0,0-2 128 0,-1 1-128 0,1-2 160 0,-1 1-160 15,1-2 128-15,-2 2-128 0,1-4 0 0,-1 0 144 16,-1 0-144-16,0 0 0 0,1 0 0 0,-1-4 0 15,0 2 0-15,-1-2-192 0,0 1 32 0,-2 0 16 16,0-1-544-16,-1 2-96 0,2-2-32 0,-3 2 0 16,0-2-800-16,2 2-176 0,-1-1-16 15,0 2-16-15,3-2-1248 16,1 2-256-16,3-1-64 0,2-1-5248 0,3 2-1072 0</inkml:trace>
  <inkml:trace contextRef="#ctx0" brushRef="#br0" timeOffset="32588.62">26508 748 4607 0,'-1'-5'400'0,"-2"4"-400"0,1-3 0 0,1 4 0 0,1-2 2544 0,0 2 416 16,0 0 96-16,0-3 16 0,-2 2-1584 0,2-4-304 0,-1 1-64 0,0 1-16 15,1-4 480-15,1 1 80 0,-1 2 32 0,3-2 0 16,-2 0-448-16,1 0-96 0,2 2 0 0,1-2-16 15,1 0-256-15,0-3-48 0,2 2-16 0,-1 1 0 16,2-3-112-16,-1 3-32 0,4-2 0 0,-1 2 0 0,-1 0-48 0,-2 3-16 16,2 0 0-16,0-1 0 0,0 2-144 0,0 2-16 15,-2 0-16-15,1 2 0 0,-1 2-288 0,-1-1-144 16,0 4 160-16,0 1-160 0,-1 0 0 16,-3 2 0-16,1 2 0 0,-1 0 0 0,-1 1 0 0,-1 3 128 15,-2-1-128-15,0 1 0 0,-2 0 0 0,-2 0 0 16,0 0 0-16,-2 0 0 0,-2 0 0 0,0 1 0 15,-3-1 0-15,-1-2 0 0,-2 1-208 0,0 1 64 16,0-4 16-16,-2 2 0 0,0 1 128 0,-2-2-128 16,1 2 128-16,-1-4-128 0,2 4 128 0,-1-5 0 15,4 2 0-15,0-2 0 0,0 1 0 0,3 1 0 16,1-1 0-16,3-1 0 0,2 2 0 0,1-2 0 0,4-3 0 16,1 2 128-16,4 0 144 0,2-4 48 0,2 1 0 0,4-1 0 15,-1-2-64-15,4 0-16 0,4-2 0 0,1-1 0 16,1 0-96-16,3 0-16 0,2-1 0 0,1 1 0 15,-1-3-128-15,0 3 0 0,-1-3 0 16,0 3 0-16,-1 0 0 0,-2-3-224 0,-1 3 48 0,-2 0 16 16,-3 0-1248-1,-2 3-256-15,-2-3-64 0,-3 3-14528 0</inkml:trace>
  <inkml:trace contextRef="#ctx0" brushRef="#br0" timeOffset="33357.19">26421 1437 24879 0,'-11'-5'1088'0,"4"4"256"0,1-2-1088 0,1 3-256 0,3 0 0 0,2 0 0 15,0 0 224-15,-1-2-16 0,1 2 0 0,-1-2 0 16,1 2 720-16,1-2 144 0,2 2 16 0,-3 0 16 15,0 0-16-15,19-4 0 0,-10 4 0 0,2-2 0 0,2 0-192 0,0 1-64 16,3 1 0 0,2-1 0-16,0 1-496 0,1 0-96 0,1 0-32 15,-1 1 0-15,2 0-208 0,-1 3 0 0,-1-3 0 0,-3 2 0 16,-1-1 0-16,-3 2 0 0,-2-1 0 0,-3 0 0 16,-2 0 0-16,0 0 0 0,-1 0 0 0,-2 1-160 0,1-4 160 0,-2 1-208 15,0 1 80-15,-1 1 128 16,0-2-176-16,-1 2 176 0,-1 0-128 15,-2 2 128-15,-1-1 0 0,-1 0-160 0,0 2 160 0,-4-2 0 16,0 4 0-16,-4-2 0 0,1 2 0 16,-1-2 0-16,-1 3 0 0,2-2 0 0,-1 2 128 0,0-3-128 0,2 0 176 0,2 0-176 0,1-2 192 15,2-2-192-15,2 2 192 0,1-1-64 0,3-3 0 16,1 1-128-16,1 1 0 0,3-2 0 16,0 0-240-16,1-2 80 0,1 2 0 0,3 0 0 0,-1 2 0 0,2-2 0 15,0 0 160 1,2 3 0-16,1-2 0 0,0 1 0 0,2 2 0 15,0 0 0-15,1 1 0 0,-1 1 0 0,0 0 0 16,1 0 0-16,-1-1 0 0,-1 4 128 0,1-3-128 16,0 0 0-16,-1 2 0 0,-1 0 0 0,0 1 0 0,-2-3 0 0,2 4 0 0,0 0 0 0,-2 0 0 15,0 2 0-15,0 1 0 0,-3 0 0 0,0 2 0 0,-3 1 0 16,-1-2 0-16,-4 1 128 0,-1-2 272 0,-3 2 64 31,-1-1 16-31,-1 1 0 0,-2-2-96 0,-1 0 0 0,-1-1-16 16,-1 0 0-16,-2 1-128 0,0-1-32 15,-1 0 0-15,2-2 0 0,-1-2-208 0,0 0 0 0,-2 1 0 0,-3-2 0 0,0 0 0 0,-2-1 0 16,-2-3 0-16,0 2 0 16,-1 0-608-16,1 0-112 0,-1-1-32 0,0 0 0 15,2 1-1328-15,0 1-272 0,0-1-48 0,0 3-11872 0</inkml:trace>
  <inkml:trace contextRef="#ctx0" brushRef="#br0" timeOffset="33934.76">26575 2096 13823 0,'2'-1'1216'0,"-1"1"-960"0,1 0-256 0,0 0 0 0,-1 0 2240 0,1 0 416 16,-1 0 80-16,0 1 16 0,2 1-672 0,-1-2-128 0,2 3-32 15,-2 1 0-15,1-1-192 0,-3 1-64 16,0 1 0-16,-3-1 0 0,0 2-704 0,-2-3-160 0,-3 6-32 15,-2-3 0-15,0 4-464 0,-2-1-112 0,-2-2 0 0,0 3-16 16,-3 1-176-16,3-3 0 0,-1 0 0 0,0 0 0 16,3 0 128-16,0-4 0 0,4 2 0 0,0-3 0 15,3 1 0-15,2-2 0 0,1-1 0 0,1 2 0 16,2-1-128-16,2-2 0 0,1 1 0 0,1 2-176 16,1-3 176-16,1 2 0 0,2 2 0 0,0 0-128 15,2 0 128-15,-1 2 0 0,2-1 0 0,0 0-128 16,1 0-112-16,0 1-16 0,0 0 0 0,0 0 0 0,0 2-48 15,0-2-16-15,0 0 0 0,-1 0 0 0,-2 0 0 16,0 0-16-16,-3 1 0 0,1 0 0 0,-4 2 336 16,0-3 0-16,-1 4 0 0,-2-4 0 0,-1 4-336 0,-3-2 0 15,1 2 0-15,-1 0 0 0,-1-1 336 16,-1 1 0-16,-3-4 0 0,1 4 0 0,-1-4 368 0,0 3-16 16,-2 1 0-16,0-4 0 0,-1 4-128 0,0-3-32 15,0 4 0-15,-3-1 0 0,-1 0-192 16,0 0-128-16,2-1 128 0,-2-2-208 15,0 2-656-15,0-1-128 0,-1-1-32 0,0-3 0 16,1 1-128-16,2-3-16 0,0 0-16 0,2-4-12768 16</inkml:trace>
  <inkml:trace contextRef="#ctx0" brushRef="#br0" timeOffset="34219.26">26470 2186 23951 0,'-12'4'2128'0,"5"-2"-1696"15,1 2-432-15,2-3 0 0,3 2 1616 0,1-1 240 0,0-1 64 16,0 4 0-16,1-1-576 0,2 2-128 0,2 2 0 0,2-2-16 0,3-1-480 0,2-1-80 15,4-2-32-15,2-4 0 0,1-1-480 0,2-1-128 16,4-4 0-16,0 0 0 16,3-2-1168-16,1 0-256 0,-1-1-48 0,1 1-8704 0,0-2-1744 15</inkml:trace>
  <inkml:trace contextRef="#ctx0" brushRef="#br0" timeOffset="35407.69">26902 397 22111 0,'-5'0'1968'0,"1"0"-1584"0,1 1-384 0,3-1 0 0,0 0 1024 0,-1 0 112 16,0 0 16-16,-3 0 16 0,-1 0 544 0,1 0 96 16,2-1 32-16,0 1 0 0,2 0-1216 0,3-3-240 15,1 1-64-15,3-2 0 0,2 0-320 0,2 2 144 0,2-4-144 0,4 2 0 16,0-2 144-16,3 0-144 0,2 2 0 0,0-2 144 15,3 2 32-15,-2 2 0 0,3 2 0 0,0 0 0 16,0 2 80-16,2-1 32 0,-1 3 0 16,1-2 0-16,-1 1-112 0,-1 1-32 0,-1-2 0 0,0-1 0 15,-2 2-144-15,1-1 0 0,-1 0 0 0,-2 0 128 16,-1 1-128-16,-3-2 0 0,-1 1 0 0,-3 2 0 16,-2-2 0-16,-2 2 0 0,-3-1 0 15,-2 0 0-15,-2 0 160 0,-2 0-160 0,0 0 192 0,-2 1-192 0,-2 2 512 16,-1-2 0-16,-3 4 0 0,1 2 0 0,-2 0-192 15,-2 2-32-15,1 4-16 0,-1-1 0 0,-1 5-128 16,1 2-16-16,-2 4-128 0,2 5 192 16,1 0-192-16,2 1 0 0,1 3 128 0,1 0-128 0,3-1 0 15,0 1 0-15,2-1 0 0,0 0 0 0,2-1 0 0,-1-1 0 16,1-1 0-16,2-1 0 0,-2 3 0 0,1 1 0 16,0 9 0-16,-1 1 0 0,0 3 0 0,0 0 0 15,-1 4 0-15,0-4 0 0,-1 1 0 16,1-3 0-16,-2-2 0 0,-1 2 0 0,2-1 0 15,0 1 0-15,-1 3 0 0,2-1 0 0,2 0 0 0,0-3 0 16,1-3 0-16,0-2 0 0,2-7 0 0,-1 1 0 16,1-3 0-16,0 1 0 0,-1 0 0 0,0 1 0 15,0-1 0-15,0 2 0 0,-2 1 0 0,1-5 0 0,-1 2 0 0,0-2-160 16,-1-1 160-16,0-2 0 0,-1 1 128 0,1-1-128 16,-1-4 176-16,0-1-48 0,1 2 0 0,-1-4 0 15,0 0-128-15,0 0 0 16,0 0 0-16,-1 0 0 0,1-1 0 0,-1 0 0 15,1-1 0-15,-1-1 0 0,0 1 0 0,-1 1 0 16,2-2 0-16,-1-3 0 0,0 2 0 0,-2-5 0 16,2 3 0-16,-1-4 0 0,-1 0 0 0,1-1 0 0,-1-2 144 0,1-3-144 0,-2 2 128 15,2-1-128 1,-1-1 128-16,1 0-128 0,-1 1 160 0,1-2-32 0,-1 2-128 0,1-1 192 0,0-2-48 0,0 4-16 16,1-2 0-16,-2 0 0 0,2 1 0 0,0 2 0 15,0-2 0-15,-1 2 0 0,1-3 32 16,0 2 0-16,0 0 0 0,1-2 0 15,0 1-32-15,0-2 0 0,-2 0 0 0,2 2 0 16,0-1 16-16,-1-3 0 0,1 0 0 0,-2 0 0 0,-1 0 48 16,1-3 16-16,-2 3 0 0,0-4 0 0,-1 4 48 0,-1-2 16 0,-1 0 0 15,-1 0 0-15,0 0-32 0,-1 2-16 16,-1 0 0-16,-1 0 0 0,1 0-224 0,-1 0 144 0,-1 2-144 16,1-2 128-16,-1 0-128 0,0 2 0 0,0-2 0 15,1 0-176 1,-1 0-512-1,0-2-96-15,0 0-32 0,-1-2-19152 0</inkml:trace>
  <inkml:trace contextRef="#ctx0" brushRef="#br0" timeOffset="38213.25">23878 3562 11967 0,'0'0'1072'0,"0"-1"-864"0,0 1-208 0,0 0 0 0,0 0 992 0,0 0 160 16,0 0 16-16,0 0 16 0,0 0 544 0,0 0 128 15,-1 0 0-15,1 0 16 0,0 0-464 0,0 0-112 16,0 0-16-16,0 0 0 0,-2 26-128 0,4-17-48 16,0 7 0-16,1 0 0 0,0 4-48 0,3 1-16 15,1 2 0-15,-1 2 0 0,1 0-208 0,1-3-64 16,0 3 0-16,0-3 0 0,0-2-272 0,1-2-64 15,1-2-16-15,-1-3 0 0,0 3-224 0,3-4-64 16,-3 1 0-16,3-1 0 0,0-2-128 0,-1 0 0 0,1-2-192 16,0 0 192-1,-1-2-960-15,0-4-64 0,-1 2 0 0,0-4-15584 0</inkml:trace>
  <inkml:trace contextRef="#ctx0" brushRef="#br0" timeOffset="38572.62">24596 3441 19343 0,'-5'-2'848'0,"0"-1"192"0,0 2-832 0,2-1-208 0,1 2 0 0,1 0 0 16,0 2 496-16,-3-2 48 0,-1 4 16 0,-2-2 0 0,-2 2 528 0,-2 2 96 16,0 3 32-16,-1 4 0 0,-2 1-256 0,-2 7-64 15,0 1 0-15,-3 3 0 0,0 3-16 0,-2 5-16 16,-2 4 0-16,-1 1 0 0,-5 4 448 0,-1 1 96 16,1 2 0-16,-2-3 16 0,1 1-640 0,-1-2-128 15,3-3-16-15,-1 1-16 0,2-2-384 0,-1 1-80 16,-1 0-16-16,1 6 0 0,1-5-144 0,-1 2 0 15,4 0 0-15,1-3 0 16,4-3-544-16,1-4-192 0,3-3-32 0,4-3-16 16,3-3-2096-16,3-4-432 0</inkml:trace>
  <inkml:trace contextRef="#ctx0" brushRef="#br0" timeOffset="39238.83">23963 3394 13823 0,'-9'-2'1216'0,"3"2"-960"0,1 0-256 0,3-1 0 0,1 1-304 0,-1 0-96 0,2 0-32 0,-1 0 0 0,0-3 1680 16,0 1 336-16,-1-2 64 0,2 0 16 0,2-1-112 0,1 2-16 16,2-1 0-16,2-2 0 0,0-1-528 0,2 0-112 0,-1 1-32 0,2-3 0 0,0 1 112 0,1 0 32 15,0-2 0-15,0 2 0 16,1-1-80-16,0-2-16 15,0 0 0-15,-1 1 0 0,2 0-288 0,-2-2-64 16,1-1-16-16,-1 0 0 0,1 0-208 0,-1-2-32 16,-1 2-16-16,-1-3 0 0,1 0-160 0,0 0-128 15,-2 1 144-15,-2-1-144 0,-1 3 0 0,0 3 128 0,-2-2-128 16,1 6 0-16,-1 0 128 16,-3 3 0-16,-2 3-128 0,1 1 192 0,-1 3 80 0,-1 0 16 15,1 2 0-15,-1 0 0 0,1 0-288 0,1 4 0 0,-2-1 128 0,2 1-128 0,1 0 144 0,-1 0-16 0,2 2-128 0,-1-3 192 31,2 3 16-31,0-5 0 0,0 2 0 16,2 1 0-16,-1-4-32 0,1 4-16 0,1-1 0 0,0-3 0 16,-1 1-160-16,1-1 0 0,0 3 144 0,1-1-144 0,1 0 0 0,1 0 0 0,0 0 0 0,1 2 0 31,2 0-912-31,0 1-112 0,0 0 0 0,3 4-16 16,0-1-1088-16,-1 2-224 15,1 1-32-15,-1-1-11520 0</inkml:trace>
  <inkml:trace contextRef="#ctx0" brushRef="#br0" timeOffset="39676.58">25041 3628 35935 0,'-7'-6'1600'0,"2"2"320"0,1 2-1536 0,2 2-384 0,1 0 0 0,1 0 0 16,1 0-336-16,-1 0-144 0,0 0-32 0,1-3 0 0,2 3 1344 0,0 0 256 15,2 0 48-15,1 0 16 0,2 0-800 0,-1 0-160 16,3 3-16-16,0-3-16 0,0 0-160 0,2 0 0 16,1 0 0-16,0 0 0 15,3 0-608-15,-1 0 0 0,0 0 0 0,1 0 0 16,0 2-480-16,0-2-80 0,-1 1-32 0,1 2 0 15,-1-1-1072-15,0 0-224 0,1 0-32 0,-1 2-9216 0</inkml:trace>
  <inkml:trace contextRef="#ctx0" brushRef="#br0" timeOffset="40033.69">24941 3859 24879 0,'-2'0'2208'0,"1"0"-1760"0,1 3-448 0,0-3 0 0,1 1 1072 0,1 1 128 0,2-2 16 0,1 3 16 16,2 1 352-16,4-2 64 15,6 3 16-15,0 0 0 0,1-1-512 0,2-1-80 0,1 0-32 0,1-1 0 16,1 2-832-16,0-1-208 16,1 0 0-16,2 1 0 0,-2 2-560 15,2-3-144-15,2 0-48 0,-1 0 0 16,0-2-1440-16,-1 1-304 0,-1-2-48 0,-1-2-11040 15</inkml:trace>
  <inkml:trace contextRef="#ctx0" brushRef="#br0" timeOffset="44302.73">26346 3065 9215 0,'-3'-3'816'0,"1"3"-656"0,0-3-160 0,0 3 0 0,1 0 1104 0,0 0 192 16,0 0 48-16,-2 0 0 0,1 0 608 0,-2 0 128 15,-2 0 32-15,0-2 0 0,-1 2-192 0,1-2-48 16,-1 2 0-16,-1-2 0 0,0 0-304 0,-2-2-64 16,1-2-16-16,-1 2 0 0,0-2-528 0,0 0-128 15,2-1 0-15,-3-3-16 0,1 4-576 0,-1 0-112 16,0-3-128-16,-2 3 176 0,1 1-176 0,-1-1 160 0,0 0-160 0,0 1 160 16,0 1 80-16,-1 2 16 0,2 1 0 0,-2-2 0 15,2 3-80-15,1 3-16 0,-2-3 0 0,1 1 0 16,2 1-160-16,0 2 192 15,0 1-192-15,1-1 192 0,0-1-192 16,0 2 0-16,2-1 0 0,1 0 0 0,-1-1 0 16,2 2 0-16,1-1 0 0,-1-1 0 0,1 0 0 0,1 0 0 15,1 0 0-15,-1-1 0 0,1 3 0 0,1-2 0 0,0 0 0 0,-1 3 0 16,1 0 0-16,0-2 0 0,0 0 0 0,-1 2 0 0,1 0 320 16,0 3-32-16,1-2 0 0,-1 3 0 0,1 1-112 15,0-1-32-15,1 2 0 0,-1 2 0 0,2 2-144 16,0 3 0-16,-1-1 0 0,1 2 128 0,0 5-128 15,-1-1 0-15,0 2 0 0,-1 3 0 0,1 2 128 0,-1-2-128 16,-1-1 128-16,0 4-128 0,0 4 0 0,-2 3 0 16,1-4 0-16,-1 1 0 15,2 1 0-15,-2 1 128 0,1-1-128 0,-2-1 192 16,3-4-64-16,-2 2 0 0,1-2 0 16,1-1 0-16,0-5-128 0,-1 5 160 0,1-3-160 0,0-2 160 0,0 0-160 15,-1 1 128-15,2-3-128 16,-1 3 128-16,1 2-128 0,0 2 160 0,-1-2-160 0,0-1 160 15,1 1-160-15,-2-1 0 0,1-2 0 0,-1-1 128 0,-1 0-128 16,0-3 128-16,-1-2-128 0,0-2 128 0,0 1-128 0,-2-3 0 0,1 0 0 0,-1-1 128 16,0 1 32-16,0-4 0 0,0 2 0 0,-1-2 0 15,1 1-160-15,0-1 0 0,0-1 0 0,1 0 0 16,-1-1 0-16,-1 0 0 16,1 2 0-16,-1-3 0 0,-1 2 0 0,0 0 0 0,0-1 0 15,0 0 0-15,-1 0 0 0,0 2 0 16,1-3 0-16,-1 1 0 0,0 2 0 0,0-4 0 15,0 1 0-15,0 0 0 0,2-3 0 0,1 0 0 16,-2 1 0-16,2-1 0 0,1 0 192 0,0-2-32 0,0-1-16 0,2 2 0 0,-1-1-16 0,0 0-128 16,2 2 192-16,-1-4-64 0,1 5-128 0,0-4 0 15,0 0 0-15,1 1 128 0,-1-1-128 0,2-3 0 16,0 3 0-16,0-3 0 0,0 0 128 0,0 0-128 16,2 0 0-1,-1-3 128-15,1 3 16 0,1 0 0 0,-1-2 0 0,-2 2 0 16,0 0-16-16,0 0-128 15,0 0 192-15,20 2-64 0,-12 1-128 0,-1 0 160 0,3 4-160 16,1-1 160-16,0 0-160 0,3 4 160 0,1-4-160 0,1 3 160 0,0-2-32 0,1-1 0 16,2 1 0-16,-2-1 0 0,-1 0 0 0,3 0-128 0,-1 0 192 0,2 0-64 15,0-2-128-15,2-1 0 0,0 0 0 0,3 1 0 16,0 0 0-16,1 1 0 0,0-2 0 16,1 1 0-1,0 0 0-15,-1 1 0 0,0-2 0 0,-1 0 0 0,-2 1 0 0,-3-4 0 0,-3 2-160 0,-3-1 160 31,-4 2-816-31,-4-3-64 0</inkml:trace>
  <inkml:trace contextRef="#ctx0" brushRef="#br0" timeOffset="45741.55">26905 3067 11967 0,'-4'-2'1072'0,"0"0"-864"0,3 2-208 0,1 0 0 16,0 0 1312-16,0 0 224 0,0 0 32 0,-1-1 16 0,-1-2 320 0,0 1 64 15,2 0 16-15,0-2 0 0,2 0-624 0,1 0-112 16,1 0-32-16,1 2 0 16,1-2-272-16,1-1-64 0,2 2-16 0,1-1 0 15,0 1-112-15,1 0-32 0,0 3 0 0,0-4 0 0,-1 3-144 16,1 1-48-16,2-2 0 0,-1 2 0 16,2 0-144-16,-1 2-48 0,2-1 0 0,0 0 0 0,2 2 32 0,3-2 0 15,1 4 0-15,0-4 0 16,4 4-48-16,-2-1 0 0,2-2 0 0,0 2 0 0,-2-2-80 0,0 2-32 15,-4 0 0-15,2-2 0 0,-1 2-64 0,-1-2-16 16,2 0 0-16,0 0 0 0,0 1-128 0,0 0 0 0,0-1 144 0,0-1-144 16,-3 3 0-16,1-4 0 15,-3 1 0-15,0 1 0 0,0 1 0 0,-1-3 0 0,-3 3 0 0,1 1 0 16,-2 1 0-16,-3-1 0 0,0 2 0 16,-2 1 128-16,-2 2-128 0,-2 1 0 0,-1-1 0 15,-1 0 0-15,-1 1 0 0,-1-1 144 16,-3 1-144-16,0-3 0 0,0 2 160 0,-1 0-160 0,-2-3 128 0,1 1-128 15,0-1 128-15,-2 1-128 0,0-1 0 0,-1-2 128 0,0 2-128 16,2-3 160-16,-2 2-160 0,0-1 160 16,1 2 64-16,-1 0 16 0,1 1 0 0,-3 0 0 15,4 2-240-15,-3-2 144 0,1 4-144 0,1-1 128 0,-1 3 0 0,2-1-128 16,0 1 192 0,1 4-64-16,-1 1-128 0,1 1 0 0,2 3 0 0,-1 0 0 0,1 4 0 0,1 1 0 15,0 5 0-15,1-1 0 0,0-1 0 0,1 2 0 16,2 5 0-16,-3 0 0 0,2 2 0 0,-1-3 0 15,-1 3 0-15,1-3 0 0,-3 2 0 0,0-1 0 16,-2 2 0 0,0-2 0-16,1-5 0 0,-3 5 0 0,-1-1 0 0,2 1 0 0,-2 1 0 15,0 1 0-15,1-2 0 0,1 1 0 16,-2 1 0-16,1-5 0 0,0 1 0 0,1-1 0 0,0 1 0 0,1 0 0 0,-1-1 0 0,1 0 0 16,2-1 0-16,0-4 0 0,1-1 128 0,2 0-128 15,1-5 0-15,1-1 128 16,1-2-128-16,1 1 128 0,0-3-128 0,1 0 192 0,0-2-192 0,1-1 192 31,-2 1-192-31,2-4 160 0,-2 0-160 16,1 1 160-16,0-2-160 0,0 0 0 0,-1-1 0 0,1-4 0 0,-2 1 0 0,0 0 0 15,-1 1 0-15,-1-5 0 16,1 0 0-16,0 0 0 0,0 1 0 0,-1-1 0 0,1 0 0 0,0 1 0 0,-1-4 0 0,1 2 0 0,0-1 144 16,1 2-144-16,0-1 160 0,2 2-160 0,-1 0 128 0,0 2-128 31,2-2 0-31,-1 4 0 0,2-2 0 0,-2 4 0 15,2-1 0-15,0-3 0 0,-1 2 0 0,1 0 0 16,0-2 0-16,-1 1 0 0,-1-3 0 0,1 5 0 16,-2-5 0-16,1 1 0 0,-1-4 128 0,0 2-128 15,-2-1 0-15,1-2 0 0,-1 0 240 0,0 0-48 16,0 0-16-16,-1 0 0 0,1 0 0 0,-2-2 0 0,1 2 0 16,-1-3 0-16,2 3 0 0,0 0 0 0,0 0 0 0,0 0 0 15,0 0 0-15,0 0 0 0,-24 5 0 0,18-5 0 16,0 4-176-16,-2-3 192 0,0 1-192 15,-2 1 192-15,-1 1-192 0,0-2 128 0,-1-1-128 16,0 2 128-16,-3-3-128 0,0 2 0 0,-2-2 0 16,-1-2 128-16,-1 2-128 0,0-4 0 0,0 2 0 15,-2-1 0-15,1-1 0 0,1 1-304 0,1-3 48 0,-1-1 16 16,2 1-688-16,1-4-144 16,2 0-16-16,4-2-19296 0</inkml:trace>
  <inkml:trace contextRef="#ctx0" brushRef="#br0" timeOffset="49476.18">26355 3524 8287 0,'0'-4'736'0,"0"4"-592"0,0-2-144 16,-2 2 0-16,2 0 1392 0,0 0 240 0,0 0 48 0,-1 0 16 0,1 0 560 0,-1 0 112 15,-2 0 32-15,3 0 0 0,0 0-688 0,0 0-144 16,0 0-32-16,-18 16 0 0,13-11-544 0,0 2-112 0,0-3-32 16,0 1 0-16,1 1-720 0,1-2-128 0,0 0 0 15,-1-1-128 1,3 0-1280-16,-1-1-240 0,1 2-48 0,-1-2-10544 0</inkml:trace>
  <inkml:trace contextRef="#ctx0" brushRef="#br0" timeOffset="54408.51">26740 3169 7359 0,'0'-2'656'16,"-1"-1"-528"-16,0 2-128 0,1 1 0 0,0-2 2032 0,0 2 368 0,0 0 80 0,0-3 16 15,1 2-96-15,0-2-16 0,-1 0 0 0,2-1 0 16,0-1-224-16,-1 4-48 15,1-2-16-15,-2 3 0 0,1 0-560 16,-2 0-96-16,-1 3-32 0,1 0 0 0,-1 4-560 0,-1 0-112 16,-1 5-32-16,1 3 0 0,-2 1-368 0,0 3-80 0,0 1 0 0,0 2-16 0,0 3-240 0,1-1 144 15,1 0-144 1,1 1 128-16,1-3-128 0,0-4 0 0,2 1 0 0,0-3 0 16,2 0 0-16,-1-2 0 0,2 1 0 0,0-5 0 0,-1-1-256 0,1 0-96 15,0-2-16-15,-2 0-17568 16</inkml:trace>
  <inkml:trace contextRef="#ctx0" brushRef="#br0" timeOffset="55044.72">26212 4113 31327 0,'-2'0'2784'0,"1"0"-2224"0,-1 2-560 0,2-2 0 0,0 0 448 0,0 0-32 16,0 3 0-16,-1-2 0 0,0 4 832 0,0-1 160 16,1 2 48-16,-1 0 0 0,1 0-1088 0,-2 2-224 15,2 0-144-15,0 2 192 16,0-4-1056-16,0 2-208 0,0-2-32 0,-1 3-9600 15,2-3-1920-15</inkml:trace>
  <inkml:trace contextRef="#ctx0" brushRef="#br0" timeOffset="55756.76">26499 3912 21183 0,'-12'-2'1888'0,"3"-2"-1504"0,2 4-384 0,3-2 0 0,2 2 1280 0,0 0 192 16,2-1 48-16,-2 1 0 0,-1-3 912 15,1 1 192-15,1-2 48 0,2 0 0 0,3 2-1312 0,1-4-256 0,2-1-48 0,3 4-16 16,0-1-624-16,1-1-128 16,1 4-32-16,1-4 0 0,-1 4-256 0,0-2 0 15,2 2 0-15,0 1 0 0,1-1 0 0,-2-1 0 16,1 2 128-16,-1 0-128 0,0 0 0 16,-1 0 128-16,-2 2-128 0,0-2 0 0,-2 1 128 0,0 0-128 0,-1 2 0 0,-2-3 0 31,0 3 0-31,-1 0 0 0,-2 0 0 0,1 0 0 0,-1-2 0 0,0 2 0 0,-2 0 0 0,-2 1 0 15,0 2 0-15,-1-1 0 0,0-1 0 0,-3 0-144 0,1 2 0 16,-3 0 0-16,-1 0 0 0,0 3 0 0,-3-3-192 0,0 1-48 16,0 2 0-16,-1-2 0 0,1 2 64 0,0-3 16 15,2 0 0-15,0-2 0 16,2-1 304 0,2 0 0-16,3 0 0 0,0-3 0 0,2 1 0 0,0 2 0 0,2-3 0 15,0 0 0-15,2 0 0 0,-1 1-256 16,2 1 48-16,-1 1 16 0,2-3 64 0,0 3 128 0,2 0-208 0,0 1 80 0,-1-1 128 0,2 2 0 15,0 0 0 1,1 1 0-16,1 1 0 0,-2-2-128 0,2 1 128 0,-1-1 0 0,-2 1 0 0,1 0 0 16,-1-1 0-16,-2 1 0 15,0-1 0-15,0 0 0 0,-1 1 0 0,-2-2 128 0,1 2-128 0,-2-3 0 16,0 2 0 0,-1 0 0-16,-1-2 0 0,0 1 144 0,1 1-144 15,-2-1 0-15,0-1 368 0,1 1-48 16,0 1 0-16,1 1 0 0,-2-2-320 0,2-2 144 15,-1 3-144-15,0 0 0 0,0-1 0 0,-1 0 0 0,1 1 0 0,0-2 0 16,-2 3 128-16,0-2-128 0,0 2 0 0,-1-2 0 16,0 1 0-16,-1 1 0 0,0-2 0 0,-3 2 0 15,2-2 0-15,-1-2 0 0,0 2 0 0,0-2-144 16,1 0-496-16,0 0-112 16,1-2-16-16,-1 0 0 0,2-2-1712 15,-1 0-336-15</inkml:trace>
  <inkml:trace contextRef="#ctx0" brushRef="#br0" timeOffset="56453.71">26118 4649 43311 0,'-5'3'3840'0,"2"1"-3072"0,2-4-608 0,1 0-160 15,1 2-1024-15,-1-2-256 0,-1 1-32 0,-1 2-16 0,0 1 1584 16,1-2 320-1,-1 2 64-15,2-2 16 16,2 2-1200-16,-2-2-240 0,1 0-48 0,0 0-16 16,-1 1-1200-16,0-2-224 0,0 1-48 0,0 2-12160 0</inkml:trace>
  <inkml:trace contextRef="#ctx0" brushRef="#br0" timeOffset="57506.79">26679 4463 16815 0,'1'-6'368'0,"-2"2"80"0,1 1 0 0,0 0 32 0,0 3-480 0,0 0 0 0,0-3 0 0,0 3 0 16,1-4 1744-16,-1 1 256 0,1-3 48 15,0 1 16-15,1 1-240 0,-2 0-48 0,1-1-16 0,-1 4 0 16,0-3-944-16,-1 4-192 0,-1-2-48 0,0 2 0 0,-3 2 144 0,0-2 32 16,-1 4 0-16,0 0 0 0,-3-1-32 0,-1 2 0 15,0 5 0-15,-3-2 0 0,-1 3-16 0,-1-1 0 16,0 2 0-16,2 0 0 0,2-2-384 0,-2 3-64 16,0 3-32-16,-2 2 0 0,1 2-32 15,1-1-16-15,1 3 0 0,2 0 0 0,3 0-48 16,1 3-128-16,1-3 192 0,1 2-64 15,3-1-128-15,1-3 0 0,2 0 0 0,2-1 0 0,2-3 0 0,2-2 0 16,2-1 0-16,1-3 0 0,0-3 0 0,3-1 0 16,2-1 0-16,0-1 0 0,0-2 0 0,1-4-192 0,-1-1 64 0,1 0 128 15,1-1-192-15,-1-5 192 0,-1 3-192 0,-1-1 192 16,-1 1 0-16,-2-3 0 16,2-1 0-16,-2 0 0 0,-1 0 0 0,-1-2 0 15,0 3 0-15,-4-1 0 0,0 4 0 0,-2-2 0 16,-2 4 0-16,-2-4 0 0,0 6 0 0,-1-4 0 15,-1 2 0-15,-2 2 0 0,-2-2 176 0,0 4-48 16,-3 0-128-16,-1 0 192 0,-1 1-192 0,-1 4 0 0,-3-1 0 0,-3 2 0 0,-1 1 0 16,-1 2 0-1,-2 0 0-15,-1-2 0 0,1 2 0 0,0 1 0 0,-2-4 0 0,2 0 0 16,1 0 0-16,2-5 0 0,3 2 128 0,3-3-128 16,3-3 0-16,1 0 0 0,4-5 0 15,4-4-18800-15</inkml:trace>
  <inkml:trace contextRef="#ctx0" brushRef="#br0" timeOffset="63993.71">28436 3900 14735 0,'-3'-2'1312'0,"2"0"-1056"0,0 2-256 0,1 0 0 15,0 0 1216-15,0 0 192 0,-1-2 48 0,-1-1 0 16,0 2 896-16,-1-4 176 0,1 4 32 0,1-5 16 0,-1 3-592 0,2 2-112 15,-1-1-16-15,1-1-16 0,1 3-656 0,-1-1-128 16,2 1-32-16,-2 0 0 0,1 0-576 0,0 0-128 16,-1 0-32-16,0 0 0 0,0 0-288 0,0 0 160 15,0 0-160-15,15 22 128 0,-14-12-128 0,2-3 0 16,-1 5 0-16,1 0 128 0,-1 2-128 0,-1 0 0 16,2 2 0-16,-2 2 128 0,3 5 16 0,-3 0 0 15,1 5 0-15,2-2 0 0,0 5 48 0,0-3 16 16,-1-2 0-16,2 3 0 0,0-1-64 0,1-3-16 15,-1-3 0-15,0-2 0 0,1-2-128 0,-1-4 0 0,-1 1 0 0,0-3 0 16,-2-2-224-16,0-1-80 0,-1-2-16 0,-1-1 0 31,-1 1-192-31,-2-4-64 0,1 0 0 0,-2-1 0 16,-1 0-1344-16,-1 0-256 0,0-6-64 0,-1 2-13104 16</inkml:trace>
  <inkml:trace contextRef="#ctx0" brushRef="#br0" timeOffset="64403.8">28401 3878 23951 0,'-11'-10'1056'0,"4"1"224"0,2 2-1024 0,2 2-256 15,3 1 0-15,0 0 0 0,3 0 1216 0,-2-4 176 0,3-4 32 0,-1-4 16 0,5-5-192 0,0-2-32 16,2 1-16-16,1 2 0 0,0-1-464 0,1 4-96 15,-1-2 0-15,-1 3-16 0,1 0 80 0,-1 1 0 16,1 2 16-16,-1 0 0 0,0 1-80 0,-2 3-32 16,1 2 0-16,0 2 0 0,-1 1-464 0,2 1-144 15,0 0 0-15,2 6 0 0,1-2 0 0,2 4 0 16,1 1 0-16,2 4 0 0,2 0 0 0,0 2 0 16,-3 1 0-16,2-1 0 0,-1 4 0 0,1 0 0 0,-3 3 0 15,-1-3 0-15,-3 2 0 0,-2-2 0 16,-1 0 0-16,-3-2 0 0,-1 3 0 0,-3-1 0 0,1 0 0 0,-5-3 0 15,1 0 0-15,-1 2 0 0,-2-5 128 0,-2 3-128 16,0-4 0-16,-4 0 128 0,-1 1-128 0,-2-4 0 16,0 0 160-16,-2 1-160 0,-3 0 128 0,1-3-128 15,-3 1 0-15,-1-2 0 0,-2 1 0 0,-3-2 0 16,0 2 0-16,0-1 0 0,-1 0 0 0,1 0 0 16,2-3 0-16,1 0-224 0,3 0 80 0,1-3 16 15,5 3-384-15,1-2-80 0,3 1-16 0,4-3 0 16,2 4-1424-16,3-3-272 0,2 0-64 0,2 3-12288 15</inkml:trace>
  <inkml:trace contextRef="#ctx0" brushRef="#br0" timeOffset="69170.16">29593 3027 8287 0,'0'-6'736'0,"0"0"-592"0,0 1-144 0,1 1 0 15,1 3 2112-15,-1-2 384 0,1 0 64 0,1 0 32 16,2-3-800-16,2-4-144 0,2 0-48 0,-1-2 0 15,2 2-240-15,-2-1-48 16,-2 3-16-16,-2 2 0 0,-1 0-128 0,0 2-16 16,-3-1-16-16,-1 4 0 0,-2 1-240 0,-1 0-32 0,-1 4-16 0,-2-2 0 15,-2 4-352-15,-3 4-80 0,1 0-16 0,-1 3 0 16,-2 0-176-16,-1 3-32 0,0 3-16 16,-2 2 0-16,-2 1 208 0,1 2 64 0,1 3 0 15,-2-2 0-15,0 0-16 0,2 4 0 0,-1-3 0 16,0 2 0-16,2 3-256 0,-1-2-48 0,0 5-128 0,-1-2 192 0,0-1-192 15,-2 4 0-15,1-3 128 16,1 0-128-16,1 0 0 0,0 3 0 0,1 2 0 16,3 0 0-16,0-1 176 0,2 1-176 0,3-2 192 0,1 1-192 15,5-2 144-15,1-3-144 0,2 1 0 0,0-3 144 0,4-1-144 0,0 1 0 16,1-1 0-16,3 1 0 0,-2-3 0 0,3-2-176 16,1 1 176-16,2-6-192 15,2 3-400-15,1-9-96 0,5 0-16 0,-2-3 0 16,3-2-1760-16,0-1-352 0,0-1-80 15,2-3-6784-15,-2 0-1360 0</inkml:trace>
  <inkml:trace contextRef="#ctx0" brushRef="#br0" timeOffset="70145.88">29598 3527 17503 0,'3'-3'1552'0,"-1"1"-1232"0,-1 0-320 0,-1 2 0 0,0 0 1312 0,2 0 208 16,-1 0 32-16,1-2 16 0,1-1 816 0,0 2 176 16,0 1 16-16,1-2 16 0,-2 4-928 0,1-2-192 0,-1 4-48 0,0 0 0 15,2 2-592-15,-1 2-128 0,-1 0-32 0,1 3 0 16,-1 1-416-16,1 2-64 0,-1 1-32 0,2 1 0 16,-2 4-160-16,1-2 160 0,0 2-160 0,0 2 160 15,1 1-160-15,-2-2 160 0,1 1-160 0,-1-2 160 16,0 1-16-16,0-5 0 0,0 2 0 15,1-4 0-15,-1-2 32 0,1 1 0 0,-1-3 0 16,-1-2 0-16,3-2-48 0,-2-2 0 0,3 0 0 0,-1-2 0 0,1-2-128 16,1 0 128-16,0-2-128 0,2-2 128 0,1 0-128 0,-1-2 0 15,2 0 0-15,-1-4 0 0,-1-1 0 0,1-1 0 16,0 0 0-16,-2 0-176 0,1 2 176 0,-2-2-128 16,0 1 128-16,-1 0-128 15,0 4 128-15,-1-1 0 0,-1 4 0 0,1 2 0 16,0 0 0-16,-1 4 0 0,2 1 0 0,-1 2 0 15,1 1 0-15,0 4 0 0,2-2 0 0,1 0 0 16,0 1 0-16,1-3 0 0,1 2 0 0,1-2 0 0,1 0 0 0,0-2 0 16,0-2 0-16,0 1 0 0,1-3 0 0,-1 0 0 0,-1 0 0 15,-2-3 0-15,-1 3 0 0,1-4 0 16,-1 2 128-16,-1 0-128 0,-1 0 0 0,-1 0 0 16,0-2 0-16,0 2 0 0,0-2 176 15,-1 1-48-15,1 0 0 0,-2-1 0 16,2 2 0-16,0-2 0 0,1-2 0 0,-1-1 0 0,1 4 32 0,1-6 0 0,-1 3 0 0,1-3 0 15,-1 2 16-15,2-3 0 16,-2-2 0-16,0-1 0 0,0-2-176 0,-1-1 0 16,0-1 144-16,-1 2-144 0,-1-1 0 0,-2 0 0 0,0-3 0 15,-1 0 0-15,-2-2 0 0,-1 1-256 0,-1 1 32 0,-1 0 16 32,-1 4-320-32,-1-1-64 0,1 3-16 0,1 1 0 15,0 4-528-15,0 2-96 0,1 0-32 0,3 1-16208 16</inkml:trace>
  <inkml:trace contextRef="#ctx0" brushRef="#br0" timeOffset="71292.55">29989 3331 911 0,'-10'0'0'0,"1"3"0"0,2-3 0 0,2 0 0 0,2 1 480 0,1-1 16 0</inkml:trace>
  <inkml:trace contextRef="#ctx0" brushRef="#br0" timeOffset="79485.63">30291 3959 911 0,'-2'-2'0'0,"1"-1"0"0,0 2 0 0,0-1 0 15,1 2 528-15,0 0 32 0,0-3 0 0,0 2 0 16,-2-1 400-16,1-5 64 0,1 4 32 0,-1-1 0 15,0-1 160-15,-1 1 16 0,1 2 16 0,1-2 0 16,-1 2 144-16,1 0 16 0,0 0 16 0,0 2 0 16,1-3-48-16,0 2-16 0,2 1 0 0,-1-2 0 0,2 2-592 0,0-1-112 15,1 1-16-15,0-3-16 16,0 3 224-16,1-2 48 0,-1 0 16 0,1 2 0 0,-1-2 112 16,0 2 0-16,-1 0 16 0,-1 0 0 15,0 0-80-15,-1 2-32 0,-1 2 0 0,-1 2 0 0,-1-2-288 0,-1 5-64 16,-2-2-16-16,-1 2 0 0,1 1-256 0,-2-1-48 15,0 4-16-15,0-5 0 0,0 2-240 0,-1-2 128 0,3 0-128 0,-1 1 0 16,0-3 320-16,1-1-16 0,1 0-16 16,1 1 0-16,1-2-96 0,-1-4-32 15,1 3 0-15,0-3 0 0,2 0-160 0,-1 0 0 0,0 0 0 0,1-3 0 16,1-1 0-16,-1-1 128 0,0 2-128 0,2-3 0 16,-2-1 0-16,1 1 0 15,0 0 128-15,0-1-128 0,-1 0 0 0,2 1 0 0,-2-2 0 0,2 0 0 16,-1-1 0-16,0 2 0 15,2-2 128-15,-1 2-128 0,0-2 0 0,1 1 0 0,0 1 0 0,2 0 0 0,-1 1 0 0,1 2 0 16,0-1 0-16,0 4 0 16,1-5 0-16,0 3 0 0,2 2 0 15,-2 1 0-15,2-2 0 0,-2 2 0 0,2 0 128 16,-2 0-128-16,2-3 0 0,-2 6 0 0,1-3 0 0,-1 2 0 0,-1-1 0 0,1 2 0 16,-3 3 0-16,0-2 0 0,1 2 0 0,-2 3 0 15,0-2 0-15,0 2 0 16,-1 0 0-16,1 1 0 0,-1 0 0 0,1 1 0 0,-1-1 0 0,1 0 0 15,-2 3 0-15,1-6 0 0,1 2 0 0,-2-1 0 0,2 0 0 16,-1-2 0 0,0 0-704-1,0-2-112-15,0 1-16 0,-1-4-16 0,1 1-688 16,-2 2-144-16,1-4-32 0,-1 3 0 0,0-3-976 16,0 0-192-16,-1 0-32 0,-1 0-4128 0,2 0-832 0</inkml:trace>
  <inkml:trace contextRef="#ctx0" brushRef="#br0" timeOffset="79904.53">30538 4042 7359 0,'2'-2'320'0,"0"1"80"0,-1 1-400 0,0-3 0 0,0 3 0 0,-1-2 0 0,2 2 1712 0,-1-2 256 16,2 2 48-16,1-2 16 0,1-2 224 0,1 2 48 0,0-1 16 0,1 0 0 0,0 1-1136 0,-1 0-224 31,2-2-64-31,-1 2 0 0,-1-1-448 0,2-1-80 0,-1 2-32 0,1-2 0 0,-1 1 192 0,0-1 48 31,1 1 0-31,-2-3 0 0,0 2 80 0,0 0 32 16,-1 0 0-16,0-2 0 0,0 2-256 0,-1 0-48 15,-2-2-16-15,1 1 0 0,-2 1-368 0,-1 1 128 16,0-1-128-16,-1-1 0 0,-2 1 192 0,1 1-16 0,-2 0-16 0,-1-1 0 16,0-2-160-16,0 4 0 0,-1 1 0 0,1-2 0 15,-1 3 0-15,0 0 0 0,-2 3 0 0,2-2 128 16,0 2-128-16,0 2 0 0,0 2 0 0,1-1 0 15,0 0 128-15,1-1-128 0,2 4 0 0,-1-3 128 16,1 2-128-16,-2 0 0 0,2 0 0 0,-1 0 128 16,1 1 32-16,-1 0 0 0,-1 0 0 0,2 1 0 15,-1-3-160-15,1 5 192 0,-1-3-192 0,2-1 192 0,1 1-192 0,1-1 0 16,2 0 0-16,1 0 0 0,1-2 0 0,1 1 0 16,1 0 0-16,3-3 0 15,0 2-320-15,2-1-80 0,2 0-32 16,1 0 0-16,2-2-1616 0,-1 4-320 0,3-5-64 0,-3 2-10176 0</inkml:trace>
  <inkml:trace contextRef="#ctx0" brushRef="#br0" timeOffset="80348.61">30987 3896 12895 0,'0'-2'576'0,"0"2"112"0,0-3-560 0,0 3-128 0,0 0 0 0,0 0 0 0,1 0 1408 0,-1 0 240 16,-1 0 48-16,1 0 16 0,-1 3 496 0,1-3 96 16,0 0 32-16,0 0 0 0,-15 12-704 0,8-6-144 15,0 1-16-15,0-1-16 16,-2 0-768-16,0 4-160 0,1 0-16 0,-2-2-16 0,-1 4-496 0,0-1 128 0,1 0-128 15,-1 0 0-15,1 1 0 0,-2-2 0 16,3 3 0-16,-1-4 0 16,0 1-1024-16,1-3-160 0,2 1-32 0,-1-3 0 15,3 0-512-15,0-1-96 0,2-2-32 0,0-2-5936 16,2 1-1184-16</inkml:trace>
  <inkml:trace contextRef="#ctx0" brushRef="#br0" timeOffset="80566.16">30828 3926 21183 0,'0'0'1888'0,"2"0"-1504"0,-1 2-384 0,0-2 0 0,2 0 896 0,-1 3 96 31,1-3 32-31,3 4 0 0,0-1-48 0,3 1 0 0,-1 2 0 0,1 0 0 0,-2 3-560 0,1-1-112 16,-2 3-32-1,-1 0 0-15,0 4-528 0,-1 1-128 0,2 0 0 16,-4 2-16-16,2 1-960 0,-2-1-192 0,1 0-48 0,-1-2-5712 0,1 1-1152 0</inkml:trace>
  <inkml:trace contextRef="#ctx0" brushRef="#br0" timeOffset="80910.09">31259 3817 29487 0,'-8'-2'1296'0,"3"2"288"0,2 2-1264 0,-1-2-320 16,3 4 0-16,1-4 0 0,-1 2 1024 0,-1 2 160 16,1 2 32-16,-1 2 0 0,-1 2-160 0,1 4-32 0,0-1 0 0,1 3 0 15,1 0-704-15,1 0-128 0,1 3-48 0,-1 0 0 16,0 2-144-16,2-1 0 0,-1 2 0 0,1 3-176 31,-1-4-656-31,0 1-128 0,0 1-16 0,-1-1-16 0,0-2-576 16,0-2-112-16,-2 1-32 0,0-2 0 0,-2 2-320 0,-1-1-64 15,0-3-16-15,-1-1-8256 0</inkml:trace>
  <inkml:trace contextRef="#ctx0" brushRef="#br0" timeOffset="81138.03">31079 3988 26719 0,'-8'-6'1184'0,"2"3"240"0,1-1-1136 0,3 2-288 16,2 0 0-16,3 0 0 0,1 0 1568 0,-1-1 256 16,5-2 48-16,2-1 16 0,5-2-512 0,3-1-96 15,4 1-32-15,2-1 0 0,-1 2-768 0,2 1-160 16,1 0-16-16,-1 0-16 0,-1 0-288 0,0 2-144 0,-2-2 16 0,-1 2 0 31,-1-1-1744-31,-3 1-352 0</inkml:trace>
  <inkml:trace contextRef="#ctx0" brushRef="#br0" timeOffset="81517.64">31746 2749 23951 0,'2'-6'1056'0,"0"3"224"0,-2 3-1024 0,0 0-256 16,-2 3 0-16,1 0 0 0,-1 3 960 0,-1 1 144 0,0 5 32 0,-4 4 0 15,0 6-160-15,-2 7-16 0,-1 2-16 0,1 2 0 16,-3 4-368-16,2 2-80 0,1 5-16 0,-3 6 0 31,1 0-32-31,3 7-16 0,-1-4 0 0,3-1 0 0,1-1-176 0,2 0-16 0,2-2-16 0,2 2 0 16,3-1-224-16,0 4 0 0,1-2-144 16,0 3 144-16,0 0-1232 0,0-2-160 15,-2-1-16-15,1-2-16 0,0 0-1728 0,-3-6-352 0</inkml:trace>
  <inkml:trace contextRef="#ctx0" brushRef="#br0" timeOffset="82105.92">32158 3477 21183 0,'0'-1'1888'0,"0"-2"-1504"0,0 3-384 0,0-2 0 0,1 2 256 0,-1-1 0 15,1-2-16-15,2 0 0 0,-1-2 912 0,2 0 176 16,0-4 32-16,-1 0 16 0,1 2-560 0,0-3-112 0,-1 1-32 16,1-1 0-16,-1 1-192 0,-2-3-32 0,0 1-16 0,0 3 0 15,-2-2 64-15,-1 0 16 0,-1 1 0 0,-1 1 0 16,1 0 0-16,-3 4 16 16,-1 2 0-16,0-2 0 0,-2 4-288 0,1 1-64 0,-1 2-16 0,-1 1 0 15,-1 4-32-15,0-1 0 0,0 2 0 0,-2 1 0 16,0 3 32-16,0 0 0 0,1 0 0 0,1 1 0 15,1-1 48-15,3 0 16 0,-1 2 0 16,2-2 0-16,2 0 32 0,2 0 16 0,2-1 0 0,0 0 0 16,2 4-112-16,3-3-32 15,0 0 0-15,3 2 0 0,1 1-288 0,1-2-64 16,3 1-16-16,-1-2 0 0,2 0-1744 16,2-1-368-16,-1-2-64 0,-1 0-11920 0</inkml:trace>
  <inkml:trace contextRef="#ctx0" brushRef="#br0" timeOffset="82553.71">32421 3480 14735 0,'-5'-4'1312'0,"1"1"-1056"0,2 3-256 0,0 0 0 0,0 0 1280 0,2 0 192 16,-1 0 32-16,0 3 16 0,-2-3 272 0,0 1 64 15,-1 4 16-15,-2-1 0 0,0 0-944 0,-1-1-192 0,1 2-32 0,0 1-16 0,0 1-448 16,-2 0-96-16,2 2-16 0,0 0 0 16,0 1-128-16,0 3 0 0,0-3 0 0,1 2 0 0,2 0 0 0,1 1 0 15,0-1 0-15,2-2 0 16,3 0 0-16,1-4 0 0,1 3-144 15,1-4 144-15,1 0 0 0,3-2-128 0,0 0 128 0,2 1 0 16,1-4-432-16,-1-3 32 0,2 2 0 0,-1-2 0 16,1 0 160-16,-1-4 48 0,0 1 0 0,-1 0 0 0,-1 0 192 0,-2-4 240 15,0 1-48-15,-2 2-16 0,-1-2 224 0,-2-1 48 0,0 0 16 16,-4 2 0-16,0-2 176 0,-3-2 48 0,-1 2 0 16,-1 0 0-16,-1 1-384 0,-1-1-80 15,-1 0-16-15,0 4 0 0,-2-2-208 0,0 1 0 16,0 4 0-16,1-1 0 15,1-1-512-15,0 4-32 16,1 1-16-16,2-3 0 0,0 3-1296 0,1 3-256 0</inkml:trace>
  <inkml:trace contextRef="#ctx0" brushRef="#br0" timeOffset="83070.46">32642 3477 13823 0,'-1'3'1216'0,"0"-3"-960"16,1 2-256-16,0-1 0 0,1 2 1072 0,-1-3 160 15,0 4 48-15,0-1 0 0,0 6 288 0,0 0 64 0,0 0 16 16,0 1 0-16,0 3-624 0,0-3-128 0,0 2-32 0,0-2 0 15,0 2-256-15,0-2-48 0,1 2-16 0,-2-3 0 16,1 1 144-16,0 0 16 0,0-4 16 0,0 3 0 16,1-4 64-16,-1 0 16 0,0-2 0 0,2 1 0 15,-1-1-480-15,0-3-112 0,0 0-16 0,2 0 0 16,-2-4-192-16,2 1 0 0,-1 0 0 0,-1-2 0 16,2 0 0-16,-2-1 0 0,2-3 0 0,-1 3 0 15,0-4-192-15,0 0 192 0,0-2-192 0,-1-1 192 16,2 1 0-16,-2-4 0 0,2 1 0 0,0 1 0 15,1-2 0-15,0 0 176 0,1 4-48 0,1-1-128 0,0 5 128 0,-1 0-128 16,1 2 0-16,0 2 0 0,-1 2 0 0,1-2-272 16,-1 4 48-16,-1 0 16 0,1 2 208 0,1 0 0 15,-1 2 0-15,1 1 0 0,2-2 0 0,-1 4 0 16,1-1 0-16,-1 4 0 0,0-3 192 16,0 4-64-16,0-1 0 0,-1 2-128 15,-1 2 304-15,1 1-48 0,-1 1-16 0,0 0 0 0,0-1 16 0,0 2 16 0,0 2 0 16,0-1 0-16,1 1-272 0,0 1 0 15,2-2 0-15,-1-2 0 16,1 3-656-16,-1-6-144 0,1 2-32 0,-2-2 0 16,0-4-1920-16,-1-1-384 0,1 1-64 0</inkml:trace>
  <inkml:trace contextRef="#ctx0" brushRef="#br0" timeOffset="83367.5">33047 3264 27647 0,'-10'-6'1216'15,"4"3"256"-15,1 3-1168 0,1 0-304 0,3 0 0 0,1 0 0 0,0 0 1584 0,-1 3 256 0,-1 0 48 0,0 2 16 16,1 3-304-16,-2 1-48 0,2 2-16 0,1 4 0 0,1-3-912 0,0 2-192 15,2 2-48-15,1 1 0 0,-1-1-192 0,2 0-64 16,0 3 0-16,0-2 0 0,1 1-128 0,-1-1-144 16,1 2 144-16,-1-1-208 0,0-2-48 0,0 3-16 0,0-3 0 0,-1 2 0 31,0-4-1856-31,-1 2-368 0,0-1-80 0</inkml:trace>
  <inkml:trace contextRef="#ctx0" brushRef="#br0" timeOffset="83597.39">32895 3410 32255 0,'-8'-6'1424'0,"6"2"304"0,-1 2-1392 0,3 1-336 15,3-2 0-15,-2 3 0 0,2 0 576 0,2-3 32 0,4 0 16 0,4-1 0 0,3 2-192 0,0-2-48 16,1 2 0-16,-1 2 0 16,0 0-656-16,0 2-144 0,-1 2-32 0,-1-2 0 15,-1 5-1472-15,0-4-320 16</inkml:trace>
  <inkml:trace contextRef="#ctx0" brushRef="#br0" timeOffset="83961.82">33132 3540 11967 0,'0'0'1072'0,"0"0"-864"0,0 0-208 0,0 0 0 0,1 0 1152 16,1 0 192-16,0 0 48 0,1 0 0 0,0-1 208 15,2 1 32-15,3-3 16 0,-1 0 0 0,2 0-1216 0,-2-3-240 16,3 2-64-16,-3-2 0 0,2 3-128 0,-1-4 0 15,-1 1 0-15,-1 0 0 0,-1 1 0 0,-1 0 0 16,-2-1 0-16,1 1 0 0,-3 1 0 0,0-2-176 16,-2 2 48-16,0-2 0 15,-2 2-400-15,1 0-80 0,-2 2-16 0,-2-3 0 0,3 4 624 16,-4-1 288-16,1 0-32 0,-2 2 0 0,2 2 592 0,-1 0 112 16,0-1 32-16,-1 4 0 0,-1 1 160 0,3 1 16 0,0-1 16 15,2 1 0-15,2 2-192 0,0 1-32 0,1 0-16 0,2 2 0 16,1-2-512-16,0 2-112 0,3 1 0 0,0-1-16 15,1 4-304-15,1-4 0 0,1 2 0 0,-1-2 0 32,2 1-704-32,0-1-112 0,0-2-16 0,-1 0 0 15,2-1-1568-15,-2 1-320 0</inkml:trace>
  <inkml:trace contextRef="#ctx0" brushRef="#br0" timeOffset="84311.29">33487 3476 28559 0,'1'-3'2544'0,"1"1"-2032"0,-1 2-512 0,0 0 0 15,0-1 160-15,2 1-160 0,-1 0 160 0,1-3-160 16,2 3 1120-16,-2 0 128 0,1 0 32 0,-3 0 0 16,-1 4-896-16,-2 1-192 0,-4 1-16 0,-3 4-16 15,-1 0-160-15,-1 2 0 0,-3 2 0 0,-1 1 0 0,1 1-128 0,-1 0-64 16,0 2-16-16,3-2 0 31,-1 3-864-31,1-3-160 0,2 0-48 0</inkml:trace>
  <inkml:trace contextRef="#ctx0" brushRef="#br0" timeOffset="84543.15">33330 3518 27647 0,'-2'-4'1216'0,"0"2"256"0,2 1-1168 0,0 1-304 0,2 0 0 16,-1-3 0-16,1 3 1184 0,2 0 176 0,0 0 48 0,3 0 0 15,0 3-288-15,2-2-48 0,0 2-16 0,-1 4 0 16,0-1-848-16,-2 2-208 0,0 2 0 0,-1 3 0 31,0-1-128-31,-1 0-80 0,0 5-16 0,-1-5 0 0,0 4-1248 0,0-4-256 16,0 2-64-16</inkml:trace>
  <inkml:trace contextRef="#ctx0" brushRef="#br0" timeOffset="84910.33">33595 3344 23039 0,'-2'0'2048'0,"1"0"-1648"0,1 0-400 0,1 0 0 16,1 0 1024-16,-1 0 128 0,1 0 32 0,1 0 0 16,2 0 224-16,0 0 64 0,2 1 0 0,1 1 0 15,-1 2-1136-15,-1 2-208 0,2 0-128 0,-3 3 128 16,-1 3-128-16,-1 1 0 0,-1 0 0 16,0 6 0-16,-4-1 0 0,0 2 0 0,-1 5 0 0,0 1 0 15,-1-5-320-15,-1 2-64 0,-1 5-32 16,1-5 0-16,0 2-1312 0,0-3-256 0,1-1-48 0</inkml:trace>
  <inkml:trace contextRef="#ctx0" brushRef="#br0" timeOffset="85181.33">33431 3413 29487 0,'2'-3'1296'0,"-1"3"288"0,1-2-1264 0,1 1-320 0,1 1 0 0,-2 0 0 0,2-3 1088 0,1 2 176 16,3-2 16-16,5 0 16 15,3 0-544-15,2-3-112 0,1 0-32 16,1-1 0-1,-1 0-1088-15,1 2-224 0,1 2-32 0</inkml:trace>
  <inkml:trace contextRef="#ctx0" brushRef="#br0" timeOffset="85805.06">33403 2756 15663 0,'-5'-6'1392'0,"1"2"-1120"0,2 2-272 0,2 2 0 0,0 0 0 0,0 0 0 0,-1-1 0 0,-2-2 0 0,-1-3 1408 0,1 2 336 0,0 1 64 0,2 3 16 15,1-3-672-15,1 6-128 0,0 0-16 0,2 3-16 16,2 2-160-16,0 3-16 0,2 3-16 0,2 2 0 16,2 2-192-16,3 1-32 0,0-1-16 0,4 0 0 31,-1 0 144-31,2 1 48 0,0-1 0 0,2 2 0 0,-2-1-352 16,0 3-64-16,0 0-16 0,0 3 0 0,1 5-80 0,1 3-32 0,0 2 0 31,0 0 0-31,-1 2 64 0,-3 2 16 0,-1-1 0 0,-5-1 0 15,-1-1-64-15,-4-4-16 0,0-1 0 0,-2 0 0 0,0-5-16 0,-1 5-16 16,0 1 0-16,-1 5 0 0,1-2-16 0,-2 1 0 16,2-2 0-16,-1-3 0 0,-1-1-160 0,2-2 0 15,2 1 0-15,-2-2 128 0,0-1-128 0,1-4 0 16,4 1 0-16,-2-2 0 0,1-4 0 0,-1 1 0 16,1 3 0-16,1 2 0 0,-5-1 0 15,-1-16 0-15,-2-6 0 0,0 0 0 16,0 87-592-16,-5-65 0 0,-3 0 0 15,-3 0 0-15,-5-1-432 0,-5-4-64 0,-4 1-32 0,-3-6 0 16,-2 0-880-16,-3-1-176 0,-1-4-48 0</inkml:trace>
  <inkml:trace contextRef="#ctx0" brushRef="#br0" timeOffset="99889.19">24163 6208 23039 0,'-3'-3'2048'0,"0"2"-1648"0,3 1-400 16,0 0 0-16,0 0 608 0,0-1 32 0,-1-1 16 0,0 0 0 15,0 1 544-15,-2-2 96 0,3 1 32 0,-1 0 0 16,2 2-576-16,-1-2-112 0,1 4-32 0,2-2 0 16,-2 2 0-16,0 0 0 0,2 2 0 0,-1 1 0 15,-1 2-32-15,2 2-16 0,-1-2 0 0,0 3 0 0,1 1 144 0,0 2 48 16,1 0 0-16,0 1 0 0,3 3-320 0,-1-3-64 15,2 2-16-15,1 0 0 16,0 1-128-16,1-1-32 0,1 0 0 0,-1-2 0 16,1 1-192-16,1 1 144 0,2-2-144 0,-2 0 128 0,2-1-128 0,-2-3 0 15,2 0 0-15,-4-2 0 0,-2 0 0 0,0 0-144 16,0 0 144-16,0 0-208 16,-1-1-576-16,-1 1-112 0,-1-3-32 0,-1 4 0 15,0-5-1536-15,-2 2-304 0</inkml:trace>
  <inkml:trace contextRef="#ctx0" brushRef="#br0" timeOffset="100280.83">24579 6195 5759 0,'-1'-4'128'0,"-1"0"16"0,1 2 16 0,1 0 0 0,0 2-160 0,0-3 0 0,0 3 0 0,1-1 0 0,1-3-128 15,0 2-64-15,-1-4-16 0,3 0 0 0,-1 2 208 0,0-2 0 16,0-1 0-16,-1 4 0 0,1-2 944 0,-1 1 272 16,-1 0 64-16,1 2 16 0,-1-1 1008 0,0 2 192 15,0 1 32-15,-2 0 16 0,1 1-272 0,-1 2-48 16,-2 3-16-1,1 0 0-15,-2 2-608 0,1 3-128 0,-4 2-32 0,1 4 0 16,-1 1-496-16,-1 3-112 0,1 1 0 16,-2 1-16-16,1-1-368 0,-1 1-80 0,-1 1-16 0,0-2 0 0,0-2-176 0,0 2-48 15,-2 0 0-15,-3 3 0 0,2 0-128 0,-4 1 0 0,3 0 0 16,-4 1 0 0,0 3 0-16,0 1 0 0,1-3 0 0,0 1-176 0,1-1-144 0,2 0-16 0,1 1-16 15,0-4 0 1,3 1-400-16,2-4-80 15,1-2 0-15,3-3-16 0,0-4-1328 0,3 0-272 0</inkml:trace>
  <inkml:trace contextRef="#ctx0" brushRef="#br0" timeOffset="100876.28">24245 6078 13823 0,'-6'-6'608'0,"2"1"128"0,2 3-592 15,-1-1-144-15,3 3 0 0,0-3 0 0,0 3 640 0,0-4 112 0,1 2 16 0,-1-4 0 0,2 2 272 0,0-5 64 0,-1 3 16 0,2-1 0 16,-1 1-112-16,2 1-32 0,-1 0 0 0,0-1 0 31,1-1 208-31,1 1 32 0,0 0 16 0,1 0 0 16,0 0 80-16,2-3 16 0,-1 2 0 0,2 0 0 0,1-3-416 16,-1 2-80-16,3-2 0 0,-1 0-16 0,0-2-272 0,-1 2-48 15,1-1-16-15,0 0 0 0,-1-1-288 0,0 3-64 16,0-1-128-16,-2 0 192 0,0-1-192 0,-1 1 0 15,-1 2 0-15,1 0 0 0,-1 1 0 0,-1 4 144 16,-2-1-144-16,1-1 128 0,-1 4-128 0,0 1 0 16,0 1 0-16,-2 2 0 0,1-1 0 0,0 4 0 15,-1-2 0-15,0-2 0 0,0 6 0 16,2-4 0-16,-1 2 0 0,1-1 0 16,-1-2 0-16,1 4 0 0,-1-4 0 0,1 1 0 15,-1 1 0-15,-1-1 0 0,2-2 0 0,-2 2 0 0,2 0 0 0,-2 2 192 16,0-3-192-16,0 4 192 0,1-2-64 0,-1 2 0 15,0 2 0-15,2-3 0 0,-1 4-128 0,0-3 0 0,1 2 0 16,-1-1 128-16,1 2-128 0,1-4 0 0,-1 2 0 16,1-3 0-16,1 0 0 15,0 0 0-15,0-2 0 0,0 0 0 0,0-3 0 16,1 0 0-16,0 0 0 0,0-3 0 0,2 1-304 16,-2 1 16-16,1-4 0 0,-1 4-16960 0</inkml:trace>
  <inkml:trace contextRef="#ctx0" brushRef="#br0" timeOffset="101344.01">24998 6138 23951 0,'-2'0'2128'0,"0"3"-1696"16,2-3-432-16,2 0 0 0,-1 1 1264 0,1-1 160 0,1 2 48 0,2-2 0 15,1 2 64-15,4-1 32 0,3-1 0 0,4 0 0 16,-1-1-976-16,2-1-192 0,1 0-32 0,-1-2-16 15,2 1-352-15,-1 0-320 0,-2-3 64 0,0 2 16 0,-2-1 16 0,0 0 0 16,0 3 0-16,-2-2 0 0,0 2-80 0,-3 2-16 16,-1-3 0-16,1 3 0 15,-1 0-896-15,1 3-176 0,-1 0-32 0,-1 0-7600 0,0 3-1504 16</inkml:trace>
  <inkml:trace contextRef="#ctx0" brushRef="#br0" timeOffset="101646.47">25015 6327 26719 0,'-12'-2'2368'0,"5"2"-1888"0,0 0-480 0,4 0 0 0,2 0 1712 0,-1 0 240 16,2 0 48-16,0 0 16 0,0 2-800 0,0-2-144 16,3 2-48-16,2 0 0 0,2-2-384 0,-7 0-96 15,20-4-16-15,-8 4 0 0,3-2-528 0,1 0-192 0,0 0 0 16,2 0 0 0,0-1-320-16,-1 2-48 0,2-1-16 0,0 0 0 15,0 0-400-15,1-2-96 0,0 2-16 0,0-1 0 16,1 2-1024-16,-2-5-224 0</inkml:trace>
  <inkml:trace contextRef="#ctx0" brushRef="#br0" timeOffset="102251.61">25912 6025 1839 0,'-5'-4'160'0,"1"-1"-160"16,1 1 0-16,0 2 0 0,2 0 3216 0,0 2 624 16,-1 0 112-16,1 0 16 0,-3-2-2512 0,-1 1-512 0,-1-2-112 0,0 3 0 15,-1-2-352-15,-1 2-64 16,0 0-16-16,0 0 0 0,0 2 144 15,-2-2 32-15,0 3 0 0,-1 0 0 0,0 1 736 0,-2-1 160 16,0 0 16-16,-1 0 16 0,2 3-384 0,-1-2-80 16,1-2-16-16,-1 3 0 0,1 0-720 0,2-1-160 0,2-2-16 0,0 2-128 15,3-2 0-15,3 2 0 0,-1-1 0 0,2-3 0 16,2 3 0-16,2-3 0 0,0 4 0 0,2-4 0 0,2 3-256 0,0 0 0 16,2 0 0-16,-1 0 0 15,2 1 256-15,0 1 0 0,2-1 0 0,0-1 0 16,0 1 0-16,0 1 0 0,1-1 0 0,-1-2 160 0,2 2 32 0,-2 0 16 15,-1-1 0-15,0 2 0 0,0-1 96 16,-1-1 16-16,0 3 0 0,-1-1 0 16,-2 1-64-16,2 0-16 0,-2 3 0 0,0-3 0 15,-1 1-240-15,-1 2 0 0,-2 0 0 0,0-3 0 16,-1 4 0-16,-2-3 0 0,0 2 0 0,0-2 0 0,-1 2 0 0,0 0 0 16,-2-2 144-16,1 2-144 0,-1-3 192 15,1 0-32-15,-1 0-16 16,0 2 0-16,-1-2 48 0,-1 0 16 15,0 0 0-15,-1 0 0 0,1 0 288 0,-1 1 48 16,-2-4 16-16,0 4 0 0,-1-1-176 0,-1-3-16 16,0 4-16-16,-1-1 0 0,0 0-208 0,0-2-144 0,0 2 192 0,0-2-192 0,0 1 0 15,-1-2 0-15,3 0 0 0,0-3 0 16,0 0-352-16,2 0-128 0,1 0-32 0,1 0 0 16,1-3-944-16,0 3-192 0,3-2-32 0,1 1-8320 15,0 1-1664-15</inkml:trace>
  <inkml:trace contextRef="#ctx0" brushRef="#br0" timeOffset="102900.69">26215 6173 2751 0,'-1'-4'256'0,"-1"4"-256"16,2-2 0-16,0 2 0 0,-1 0 432 0,1-3 32 0,-1 2 16 0,0-4 0 0,-2 1 768 0,0-3 160 15,-2 2 16-15,0-1 16 0,0 2 608 0,-1 0 112 16,-2 2 16-16,1 2 16 0,-2 0 224 15,0 0 32-15,-1 2 16 0,-1 2 0 0,0 2-976 0,-1 0-192 16,-1 2-32-16,1 3-16 0,0-1-832 0,1 0-160 0,-1 2-48 0,3 1 0 16,0 0 112-16,0 2 32 15,3 1 0-15,1-2 0 0,1 1-96 0,2 1 0 16,2-2-16-16,2 0 0 0,2-2-240 0,0 2 0 16,2-2 0-16,1 1 0 15,2-3-672-15,0 1-80 0,1-1-16 0,1-4 0 0,0 1-336 16,1-2-80-16,1-4-16 0,0-2 0 0,0 1 1440 0,0-5 272 0,1 2 64 0,-1-4 16 15,2-3 256-15,0 1 48 0,-1-4 16 0,-2 1 0 0,0-1-96 16,0 0-32-16,-4-2 0 0,0 1 0 0,-2-3-416 16,-1 0-96-16,-3-1-16 0,-2 1 0 15,-1 1-32-15,-1-1-16 0,-3-1 0 0,-2 4 0 16,1 1-80-16,-2 0-128 0,-2 3 176 0,-1-3-176 0,-1 4 0 0,1 0 0 16,-1 3-160-16,0-1 160 0,-2 1-320 15,2 3 48-15,2 0 16 0,-1 2 0 16,2 1-384-16,1 1-64 0,4 2 0 0,-1-1-9408 15,2 2-1856-15</inkml:trace>
  <inkml:trace contextRef="#ctx0" brushRef="#br0" timeOffset="103334.8">26737 5872 28559 0,'-3'-9'1264'0,"1"0"272"0,1 3-1232 0,1 0-304 0,0 2 0 0,1 0 0 0,0-1 1024 0,0-2 160 0,0-9 32 0,2-5 0 0,1-4-320 0,-1-1-48 15,0 1-16-15,1 2 0 0,-2 4-832 0,0 1 0 16,1 2-176-16,-2 1 32 15,0 4-256-15,-1-2-48 0,0 5-16 0,-1 1 0 0,-1 4 272 0,-3 0 192 16,0 6-208-16,-3-1 80 16,0 4 384-16,-2 4 64 0,0 0 32 0,-1 4 0 0,-2 4 288 0,0 3 48 15,-2 2 16-15,1 2 0 0,1 1-128 16,-1 2-32-16,1 0 0 0,0 1 0 16,2-1-224-16,0 0-64 0,2 1 0 0,2 1 0 0,1-2-256 0,1-1 0 0,1-1 0 15,3-1 0-15,1 3 0 0,0 1 0 16,0-4 0-16,-1 0 0 0,1-2 0 0,0-1-144 0,0-3 16 15,-2-3 0 1,1 0-592-16,-1-1-112 0,0-2-32 0,2-4 0 16,-1 1-736-16,1-4-128 0,0-2-48 0,0-2-12656 0</inkml:trace>
  <inkml:trace contextRef="#ctx0" brushRef="#br0" timeOffset="103544.55">26362 6059 37775 0,'-2'-2'3360'0,"0"0"-2688"15,2 2-544-15,3 0-128 0,-1 0 608 0,2 0 96 0,1 0 0 0,2-2 16 16,4-2-208-16,4-2-64 0,3 1 0 16,0 0 0-16,3 3-176 0,-1-4-32 0,0 2-16 0,1-1 0 0,-1 1-224 0,1 0 0 15,1 2 0-15,-1-2 0 16,0 4-464-16,-1-2-144 15,-2 1-32-15,0 1-11648 0,-1-3-2352 0</inkml:trace>
  <inkml:trace contextRef="#ctx0" brushRef="#br0" timeOffset="103799.38">27038 5791 42383 0,'-11'2'1872'0,"3"2"400"0,-1 2-1824 0,3 0-448 0,1 1 0 0,2-1 0 16,0 0-576-16,-4 4-192 0,-1 8-64 0,-5 6 0 0,1 4 1024 0,0 3 192 16,1 0 32-16,1-2 16 0,2-1-304 0,3-5-128 15,2 0 0-15,0-2 128 0,2 1-128 0,1-6-256 16,1 3 64-16,0-3 16 15,2-3-1808-15,1 0-352 0,-2-2-80 0,2-1-13136 0</inkml:trace>
  <inkml:trace contextRef="#ctx0" brushRef="#br0" timeOffset="103979.91">26752 6018 40543 0,'-3'0'1792'0,"2"-2"384"0,1 2-1744 0,2 0-432 0,2 0 0 16,1-1 0-16,2 1 304 0,3-3-32 0,6 1 0 0,8-2 0 0,6 3-272 0,3-4 128 15,0 4-128-15,1-2 0 16,-3 1-368-16,-2 0-176 0,0 2-32 0,-2 0-11424 16,-1 0-2272-16</inkml:trace>
  <inkml:trace contextRef="#ctx0" brushRef="#br0" timeOffset="104550.8">27204 6053 19343 0,'0'2'1728'0,"0"-2"-1392"0,1 2-336 15,1 0 0-15,-1-2 1184 0,-1 3 160 0,1 2 48 0,0 1 0 16,3 2 288-16,-3 5 64 0,0-1 16 0,1 2 0 16,-1 1-944-16,-2-3-192 0,1 4-48 15,-2-4 0-15,0 2-384 0,1 0-64 16,0-3-128-16,1 1 176 0,-2-2-176 0,2-4 0 0,0 0 0 0,0-2 128 15,0-1 288-15,2-2 48 0,-1-2 16 16,1-2 0-16,1-1 160 0,0-2 16 0,2-4 16 0,0 2 0 16,0-2-48-16,1-3-16 0,1 1 0 0,0-2 0 15,2 2-208-15,-2-5-32 0,3-1-16 0,0 2 0 16,0-2-192-16,2-1-32 0,1 3-128 0,-1 1 192 16,-1 4-192-16,1 3 0 0,0-1 0 0,-3 5 0 0,1 0 144 0,-1 2-144 31,0 2 128-31,-1 0-128 0,1 2 144 0,0 2-144 0,-2-1 160 0,-1 0-160 15,2 0 0-15,-2-2 128 16,0 4-128-16,-1-4 0 0,-1 2 0 0,1-1 0 0,-2 2 0 0,1-4 0 0,0 1 0 0,-2 2 0 16,1-3 0-16,-1 2 0 0,-1-2 0 0,1 0 0 15,0 0 0-15,-1 0 0 0,1-2 0 0,-1 2 0 16,0-4 0-16,2 1 0 16,0 0 0-16,1-3 0 0,1 2 0 0,0-2 0 0,0-1 0 0,2-1 0 15,1 2 0 1,-1-2 0-16,0 3 0 0,2 0 0 0,0 3 0 0,1-2 0 15,1 2 0-15,0-1 0 0,1 2 0 0,2 1 0 0,-1 1 0 0,1 2 144 0,0-1 16 0,-1 4 0 16,0-2 0-16,-1 2 0 16,-1 0 0-16,0 2 0 0,-1 0 0 0,1 2 0 0,-1-1 0 0,0 1 0 15,0 2-32 1,0-2 0-16,0 3 0 0,0-1 0 16,-2-2-128-16,0 2 0 0,-1 1 144 0,1 0-144 0,-2-1 0 15,-1-2 0-15,-2 3 0 0,1-3 0 0,-1 2 0 0,-2-3-128 16,0 1 128-16,0-1-192 0,-1-2-160 0,0 0-32 15,2 2-16-15,-2-3 0 0,1-2-368 0,0-2-80 0,0 1-16 0,-1 0-17040 0</inkml:trace>
  <inkml:trace contextRef="#ctx0" brushRef="#br0" timeOffset="105076.35">28249 6069 14735 0,'-6'-4'1312'0,"0"1"-1056"0,1 0-256 0,0 3 0 0,2 0 4112 0,2 0 768 0,-1 0 160 0,-5 0 16 16,-1-2-3008-16,-5 0-592 0,-1 2-128 0,-4 0-32 15,0 0-720-15,-2 2-128 0,0 0-48 0,0 1 0 16,1 2-544-16,-4 1-112 0,1 2-32 0,0 1 0 15,-2 5 128-15,2-1 32 0,1 5 0 0,2 1 0 16,2 0 128-16,2-1 0 0,4 0 0 0,3-1 128 0,3 0 128 16,2-2 16-16,4-1 16 0,2-2 0 0,2-3-160 0,2-2-128 15,2-2 192-15,-1-1-192 16,5-4 0-16,-1-3 0 0,2 2 0 0,1-5 0 16,-1 0 0-16,4 0-304 0,-1-4 48 0,-1 1 0 15,-1-1-240-15,1-2-32 0,-1 2-16 16,-1-2 0-16,-1-1 192 0,-2 0 32 0,0 0 16 0,-1 1 0 0,-1-3 144 0,-2 1 32 15,-2 2 0-15,0 0 0 0,-2 2 128 0,-2 0 0 16,-1 1 160-16,-1 2-160 0,-1 1 704 0,0 3 32 16,-2 0 16-16,2 0 0 0,-2 3-80 0,2 0-16 15,0 0 0-15,1 3 0 0,0 0-304 0,1 3-64 0,1 1-16 16,2-1 0-16,2 4-144 0,0-2-128 16,1 2 192-16,2 0-192 0,2 2 192 0,0 1-64 15,1-3 0-15,2 2-128 0,-1 0 128 0,2 1-128 0,0 0 0 0,1 0 0 16,0 3 0-16,0-4 0 0,0 4 0 0,-3-1 0 15,1 2 0-15,-4-2-176 0,0 1 32 0,-4-3 0 16,0-3-784-16,-3-2-160 0,1 0-16 16,-2-2-16-16,0-2-672 15,1 1-144-15</inkml:trace>
  <inkml:trace contextRef="#ctx0" brushRef="#br0" timeOffset="105408.17">28845 5923 36863 0,'-6'4'3264'0,"-2"2"-2608"0,3-2-528 0,2 1-128 16,0-2 592-16,0 4 96 16,-6 2 16-16,-5 8 0 0,-2 4-256 0,-4 5-32 15,-1 2-16-15,0-3 0 0,2 1-400 0,0-4 0 16,2 0 0-16,-1-1 0 0,2-3-608 0,0-2-96 0,1-2-32 0,3 0 0 31,0-3-704-31,1-1-144 0,1-4-16 0,0-2-13712 0</inkml:trace>
  <inkml:trace contextRef="#ctx0" brushRef="#br0" timeOffset="105598.26">28426 6038 40543 0,'2'5'1792'0,"0"-1"384"0,2-1-1744 0,0 2-432 0,0-3 0 0,1 0 0 0,0 1 640 0,3 2 32 0,5 3 16 16,5 5 0-16,5-1 16 0,4 4 0 15,0 0 0-15,-1-2 0 16,1 1-544-16,-2-1-160 0,-2 2 0 0,1-2 0 0,-3 1-256 31,-2-3-144-31,-1 2-48 0,-3-1 0 0,-2 2-704 0,-3-1-128 0,-2 1-48 0,-3 1-16928 16</inkml:trace>
  <inkml:trace contextRef="#ctx0" brushRef="#br0" timeOffset="106007.92">29599 5405 28559 0,'0'-6'2544'0,"-1"3"-2032"0,1 2-512 0,0 1 0 15,0 0 1056-15,0 0 112 0,-1 0 32 0,0-4 0 16,-2 2 320-16,-2 2 64 0,-1 0 16 0,-4 6 0 16,-1 2-976-16,-4 6-192 0,-2 2-48 0,-4 9 0 15,0 1-176-15,-3 5-32 0,0 7-16 0,-2 3 0 0,-2 4 128 0,2 5 32 16,0 4 0-16,1 0 0 0,1 0-144 15,1 0-32-15,1-1 0 0,3-3 0 16,1-1-144-16,4 0 0 0,1-7 0 0,6-1 128 0,3-4 0 16,4 1-128-16,5-2 192 0,5 1-64 15,2 4 144-15,3-5 32 0,4-3 0 0,2-3 0 0,2-3-304 0,2-4 0 16,0-7 0-16,2-3 0 0,4-2-352 0,5-3-32 16,3-2 0-16,6-4-18688 0</inkml:trace>
  <inkml:trace contextRef="#ctx0" brushRef="#br0" timeOffset="107616.55">30006 5819 7359 0,'-5'-6'656'0,"1"2"-528"0,2 2-128 0,0 1 0 0,0 1 2288 0,1 0 416 16,0-3 96-16,-2 3 16 0,0-2-1936 0,-2 0-384 0,0 0-80 0,-3 0-16 15,2 0 112 1,0 0 0-16,0 2 16 0,-2 0 0 0,2 0-80 0,0 0 0 16,1 0-16-16,-1 0 0 0,0 0 512 0,1 2 96 0,1-2 32 0,-1 0 0 15,3 2 576-15,-1 0 112 16,2-2 32-16,1 0 0 0,1 0-176 0,2 2-16 0,0-2-16 0,4 0 0 16,-1 0-736-16,1-2-144 0,2 2-16 0,1-2-16 15,1 0-368-15,0 0-80 0,3-1-16 0,0 2 0 0,0 1-208 0,1-2 176 16,0 2-176-16,-2 0 160 0,1 0-160 0,-1 0 0 15,1 0 0-15,-2 2 0 0,1-2 0 0,-2 0 0 16,0 0 0 0,0 0 0-16,-1 1 0 0,-1 2 0 15,-2-3 0-15,1 0 0 0,-1 2-192 0,-1-2 0 16,-1 2-16-16,-1 0 0 0,-2 0-80 0,0 0-16 0,-2 0 0 16,-3 1 0-16,1 0-64 0,-3 1-16 0,-2 2 0 15,-1-2 0-15,-2 2 224 0,-2 3 160 0,-1-3-208 0,-2 4 80 16,0-1 128-16,-1-2-192 0,0 3 192 0,-3 1-192 15,0 3-128-15,-1-2-48 0,-1 4 0 0,-1-1 0 32,0 1-560-32,-1 1-112 0,0 4-32 0,-2-2 0 15,2 1-224-15,0-4-48 0,4 0-16 0,-1-1 0 0,3-3 1056 0,2-2 304 16,1 0 0-16,3-2-128 0,2 2 1600 0,1-4 320 16,0 1 64-16,3-1 0 0,2-2-608 0,0-2-128 0,4 2-32 0,1-2 0 0,1-1-448 15,2 2-112-15,3-3-16 0,0-3 0 0,3 2-224 0,2-1-48 16,0-1-16-16,4 2 0 0,-3-1-224 0,4-1 176 15,0 2-176-15,3 1 160 0,0-3-160 16,3 6 192-16,0-3-192 0,2 0 192 0,-1 0-192 16,0 0 0-16,-2 0 0 0,0 0 0 15,-2 1-352-15,-3-1-48 0,1 3-16 0,-3-3 0 16,-1 0-1392-16,-2 0-288 0,0 2-48 0,-3-2-16 16,-2 0-976-16,-2 0-208 0</inkml:trace>
  <inkml:trace contextRef="#ctx0" brushRef="#br0" timeOffset="108376.37">29944 5543 21183 0,'3'-2'944'0,"-2"-2"192"0,0 2-912 16,1 2-224-16,-1 0 0 0,-1 0 0 0,0 0 960 0,1 0 128 0,0 0 48 0,0-3 0 0,1 3 848 0,-2 0 160 15,0 0 32-15,0 0 16 0,0 0-576 0,0 0-112 0,0 0-32 16,0 0 0-16,0 0-720 0,22-1-160 16,-17 1-16-16,1 0-16 0,0 0-320 0,2 0-64 0,0 0-16 15,0 0 0-15,-1 0-16 0,1 0 0 0,0 0 0 0,0 0 0 16,0 1-144-16,2 2 128 0,1-3-128 0,0 0 128 15,2 0-128-15,-2 2 0 16,3-2 0-16,-1 0 128 0,0 0-128 0,-1 0 0 0,2 0 0 16,-2 0 0-16,0 0 0 15,-1-2 0-15,0 2 0 0,-1 0 0 0,0-3 0 0,-1 2 0 0,0 1 0 16,-2 0 0-16,0-2 0 0,0 0 0 0,0 2 128 0,-2-2-128 0,1 2 0 0,-1 0 0 16,0 0 0-16,0-3 0 15,0 3 0-15,-1 0 0 0,-1-1 0 0,0 1 0 16,-1 0 0-16,1 0 0 0,-1 0 0 0,-1 0 0 15,-1 0 0-15,0 0 128 0,0-2-128 0,-1 2 192 0,0 0 16 16,-3 0 16-16,1 0 0 0,3 0 0 16,0 0-48-16,0 0-16 0,-23 0 0 0,16 0 0 0,-2 0-160 0,2 0 0 15,-2-3 0-15,1 3 0 0,0-1 0 0,-1 1 0 0,2-2 128 16,-2-2-128-16,2 1 0 0,-2 0 0 16,2-1 0-16,-2-2 0 0,2 3 0 0,-1-3 0 15,0 0 0-15,0 2 0 16,0-2 0-16,-1 2 0 0,0-1 0 0,-1 2 0 15,2-1 144-15,-1 0-144 0,0 2 160 0,1 2-160 0,-1-3 0 16,1 3 0-16,-1 0 0 0,0 3 0 0,3-3 0 0,0 0 0 16,1 1 0-16,1-1 0 0,2 1 0 0,2-1 0 15,0-1-208-15,2 0 64 16,2 1-320-16,1-3-64 0,2 2-16 0,2-4 0 0,1 4-608 16,2-2-128-16,3 0-32 0,0 0-15936 0</inkml:trace>
  <inkml:trace contextRef="#ctx0" brushRef="#br0" timeOffset="109157.23">30362 5169 911 0,'-5'-4'0'0,"0"3"0"0,2-2 0 0,0 3 0 0,1 0 1424 0,0 3 208 0,1-3 32 0,-2 0 16 15,-2 4-256-15,-2-3-48 0,0 1-16 0,0 1 0 0,-1-2 496 0,3 1 112 0,3 1 16 0,1 1 0 0,1-2 128 16,2 2 48-16,2-2 0 0,1 2 0 0,2 0-48 0,2 2-16 0,1 0 0 0,1 0 0 15,1 0-496-15,2 1-112 0,2-1-16 16,0 4 0-16,0 0-816 0,1-2-160 16,1 2-48-16,-1 3 0 0,0-1-112 15,-1 1-16-15,0 2-16 0,0 1 0 0,-1 2-144 16,-1 3-32-16,1 1 0 0,-2 3 0 0,1 1-128 0,-2 0 0 16,1 2 0-16,-2 3-176 0,0-3 176 0,-2 3 0 0,-1-2 0 0,0-1 0 15,-1 1 0-15,-1-3 0 0,-1 2 0 0,0 1 128 0,0-1 0 16,-1 0 0-16,-2-2 0 0,1 2 0 15,-2 0 0-15,-1-2 0 0,0 0 0 0,-1 2 0 0,-2 3 64 0,0-2 32 16,-2 2 0-16,-2-3 0 0,1 4-224 0,-1-3 0 16,-1 2 0-16,-2 1 0 0,1-3 0 15,-3 1 0-15,3 0 0 0,-4-2 0 16,1-3 0-16,-1-3 0 0,4 1 0 16,-4-5 0-16,3 1 0 0,0-3 0 0,1-3 128 0,-1 0-128 15,1-1-208-15,-1-5-144 0,1 0-32 0,1-2 0 16,0-2-304-16,2 0-64 0,0-3-16 0,1-3-17680 0</inkml:trace>
  <inkml:trace contextRef="#ctx0" brushRef="#br0" timeOffset="116102.87">29095 827 15311 0,'4'-4'320'0,"-3"2"80"0,0-1 16 0,0 2 32 0,0 1-448 0,1 0 0 15,0 0 0-15,1 0 0 0,2-2 1424 0,1 2 192 0,0-3 48 0,3 3 0 16,-2 3-32-16,-1-3 0 0,2 2 0 0,-3 2 0 0,0 2-496 0,-2-2-112 16,1 4 0-16,-2 0-16 0,0 2-176 0,-1 1-16 15,0-1-16-15,-1 3 0 0,0 3-80 0,0 3-16 16,-1 0 0-16,0 3 0 0,-2 3-192 0,-1 5-32 15,1 9-16-15,-2-3 0 0,0 4-48 0,-1 1-16 16,0 0 0-16,-1-3 0 0,1 0-256 16,0-3-144-16,-1 0 160 0,0-4-160 0,2-3 0 0,0 1 0 15,2-3 0-15,-1 2 0 16,0-3-416-16,-1-2-176 0,2 1-48 0,-1-1-10704 0,0-2-2160 0</inkml:trace>
  <inkml:trace contextRef="#ctx0" brushRef="#br0" timeOffset="116618.99">29409 1304 23951 0,'-4'-6'2128'0,"2"3"-1696"0,-1 0-432 0,1 3 0 0,1 0 1248 0,-1 0 160 15,1 0 48-15,0 3 0 0,-3-2 80 16,-2 4 0-16,-1 2 16 0,-2 2 0 0,0 2-880 0,-1 4-176 16,0 0-48-16,1 2 0 0,-1 1-448 0,1 2 0 15,2 4 0-15,0-2 0 0,1 2 0 0,2 0 0 16,1-1 0-16,0 1 0 0,3-4-128 0,0 1 128 0,3-1-192 0,0-4 192 31,4-1-656-31,-1-3-32 0,4-1 0 0,0-2 0 16,1 0-32-16,1-6-16 0,2-2 0 0,1-1 0 0,1-1 416 15,0-2 96-15,2-4 16 0,2-4 0 0,2 1 336 0,-1-2 64 16,2-2 0-16,-2 2 16 0,1-4 112 0,0-3 32 0,-1 3 0 0,-1-3 0 0,-2 0 160 16,0 0 48-16,-5 1 0 0,-1-1 0 0,-4 3 16 0,-2-1 0 15,-2 2 0-15,-3-1 0 16,-3 1-48-16,-2 2 0 0,-2 0 0 0,-3 1 0 15,-2 2-528-15,-4 1 0 16,-2 3 0-16,-3 2 0 16,-2 2-464-16,-3 2-208 0,-1 1-32 0,-1 3-16 15,1 0-32-15,1 2 0 0,1 2 0 0,0-1 0 16,3 0 528-16,1 2 224 0,4-2-192 0,3 2 192 0,2-3-336 0,3-2 48 0,3 2 16 0,1-4-9152 16,4 2-1840-16</inkml:trace>
  <inkml:trace contextRef="#ctx0" brushRef="#br0" timeOffset="117351.46">30022 1418 20271 0,'-6'0'1792'0,"1"0"-1424"16,3 0-368-16,0-2 0 0,2 2 0 0,-1 0 0 16,-1-2 0-16,-3 0 0 0,-1 0 1200 0,-3-2 208 0,1 0 64 0,0 2 0 0,2-2-928 0,-1-1-176 31,1 1-48-31,0 1 0 0,0 0 240 0,0 2 32 15,-2 1 16-15,2-3 0 0,-1 6 80 0,-1-3 16 16,0 4 0-16,-1-2 0 0,-1 3-208 0,-1 1-48 16,0 0 0-16,-2 3 0 0,1 1 0 0,-2 0-16 0,2 1 0 0,0 3 0 15,1-2-64-15,2 0-16 0,0 1 0 0,2 0 0 16,2 0-48-16,1-1-16 0,3 0 0 0,2-2 0 16,2 0-288-16,0-1-192 0,4-2 16 0,1-1 16 31,1-3-608-31,2 1-128 0,1-4-32 0,1 0 0 0,-2-3-240 15,1 2-48-15,1-2-16 0,-1 0 0 0,-1-1 576 16,0 1 112-16,-1 0 32 0,0-3 0 0,-1 1 640 0,-1 1 128 0,1-3 16 0,-2 0 16 16,1 1 784-16,-1 0 144 0,-1-4 48 0,1 4 0 0,-2-3-448 15,1-1-96-15,-1 0-16 0,-2 2 0 0,2-2-528 16,-2 0-176-16,1 1 0 0,-3 1 0 0,0 0 0 0,-1 2-304 16,-1 2 48-16,0 2 0 15,-1-1-304-15,0 2-48 0,-2 1-16 0,2 0 0 16,-2 1 624-16,-1 2 0 0,1-1 0 0,2 2 192 15,-2 0 128-15,0 1 16 0,1 1 16 0,0 1 0 0,0 2-192 0,0 1-32 16,2 0-128-16,0 2 192 0,-1 1-192 0,2 0 0 16,0 2 0-16,0 1 0 0,0 0 128 0,2 3-128 15,-1 0 0-15,0 2 144 0,0-1 176 0,1 3 48 16,-2-1 0-16,0-1 0 0,0 1 32 0,-3-2 16 16,1 1 0-16,-2 1 0 0,1-2-128 0,-2 0-32 15,-1 1 0-15,0-3 0 0,0 0-64 0,0 0-32 16,0 1 0-16,-2-3 0 0,1 0-160 0,-1-1 0 0,1 1 0 0,-1-4 0 15,1 0 0-15,-2-2 0 16,-1 3 0-16,-1-1 0 0,-2-1-320 16,-1 0-112-16,1-3-16 0,-4 0 0 0,1 0-256 15,-2-3-48-15,1 1-16 0,-2-5 0 0,2 2-672 0,-2-3-144 16,2-4-16-16,-2-2-11872 0</inkml:trace>
  <inkml:trace contextRef="#ctx0" brushRef="#br0" timeOffset="117638.51">30312 1380 27647 0,'-3'4'2448'0,"1"-3"-1952"0,0 1-496 0,2 1 0 0,0 0 656 16,-1 0 48-16,0 3 0 0,0 2 0 0,-3 4 1136 0,2 3 224 0,-2 1 48 0,1 1 16 0,0 2-1168 0,0-1-256 16,1 2-32-16,-1 1-16 0,1 1-432 0,-1 1-96 0,1-1 0 0,-1-1-128 15,2 1 0-15,0-2 0 16,1-2 0-16,1-1 0 16,-1-1-368-16,3-7-128 0,0 0-16 0,1-3-16 15,1-2-1008-15,0-4-208 0,1 0-48 0,1-4-8576 0,0-4-1728 0</inkml:trace>
  <inkml:trace contextRef="#ctx0" brushRef="#br0" timeOffset="117839.66">30334 1152 19343 0,'-4'-8'1728'0,"0"4"-1392"16,3 1-336-16,1 3 0 0,0 0 1728 0,0-2 256 15,-1 1 64-15,-2-3 16 0,1-1 304 0,0 1 64 16,-1 1 16-16,2-2 0 0,0 4-1232 0,1 1-240 15,0 1-48-15,0 1-16 0,1 1-640 0,0 0-128 16,3 0-16-16,-2 3-128 31,2-2-1264-31,1 2-352 0</inkml:trace>
  <inkml:trace contextRef="#ctx0" brushRef="#br0" timeOffset="118117.3">30716 1118 23039 0,'0'-6'1024'0,"-1"3"192"0,-1-1-960 0,2 4-256 0,0 0 0 0,0 0 0 0,0 0 1440 0,-1 2 240 0,1 0 48 0,-1 2 16 16,1 2 288-16,0-6 48 15,-5 27 16-15,3-11 0 0,-1 3-1184 0,-1 3-224 16,1 2-48-16,0 3-16 0,-2-1-272 0,2 2-48 15,-1 1-16-15,0 2 0 0,0-3-288 0,2 0 160 16,-1 1-160-16,1-3 128 0,2 2-128 0,-1-3 0 0,0 1 0 0,-1-1 0 31,1-3-624-31,0 0-96 0,0-2-32 0,1-3 0 16,0 3-1696-16,0-8-352 0,1 2-64 0,0-4-10960 16</inkml:trace>
  <inkml:trace contextRef="#ctx0" brushRef="#br0" timeOffset="118327.28">30514 1487 12895 0,'-7'-4'1152'0,"1"0"-928"0,1 1-224 0,2 2 0 0,2-1 3552 0,1 2 672 16,0-3 128-16,0 2 16 0,0-2-1552 0,1 0-320 16,2-3-64-16,2-1-16 0,1-3-1344 0,1 4-272 15,3-2-48-15,1 0-16 0,2 2-592 0,-1-3-144 16,2 3 0-16,-1 0 0 15,2 1-784-15,-1 3-192 0,-1-2-48 0,2 1-15744 16</inkml:trace>
  <inkml:trace contextRef="#ctx0" brushRef="#br0" timeOffset="118760.38">31117 1292 35007 0,'0'0'1552'0,"0"-2"320"0,0 0-1488 0,0 2-384 0,0 0 0 0,0 0 0 15,1 0-192-15,0-2-96 16,0 2-32-16,1-3 0 0,-1 2 864 0,-1 1 160 0,0 0 48 0,0 0 0 16,0 0-752-16,0 0 0 0,0 0 0 0,0 0 0 15,-21 13-272-15,10-9 0 0,-3 5 0 0,-2 0 0 16,-1 1 272-16,-3 2 0 0,1 0 0 0,0 0 0 16,-1 0-176-16,1 0-16 0,2 1-16 0,1-3 0 15,3-1 208-15,2-2 0 0,4 1 0 0,2-4 160 0,1 1 400 0,4-1 80 16,0-3 0-16,4 1 16 0,0 1-320 0,1-3-64 15,1 0-16-15,2 0 0 16,1 1-256-16,1-1 0 0,1 3 0 0,0-1 0 16,2-1 0-16,0 4 0 0,1-1 0 0,1 0 0 15,-1 2 0-15,1-4 0 0,1 4 0 0,0-2 0 0,-1 2 0 16,-1-2 0-16,0 2 0 0,-2 0 0 0,0 1 0 0,-2-1 0 16,-1 0-176-16,-3 0 176 0,0 0 0 0,-1 2 0 15,-2 0 0-15,-1-1 0 0,-2 0 0 16,0 2 0-16,-1 1 0 0,-2-2 0 15,0 2 128-15,-2 0 96 0,0 2 16 0,-1 1 0 0,-2 3 128 0,1-3 16 0,-2 2 16 16,0 1 0-16,0-1-176 0,-1 1-32 16,-2-2-16-16,3-2 0 15,-3 1-48-15,0-1-128 0,0 0 192 0,1-2-64 16,-2 0 48-16,0-1 0 0,-1-3 0 0,0 1 0 0,1 0-176 16,-2-4 0-16,0 2 0 0,0-4 0 15,2 2-704-15,-1-3-80 0,2-4-16 0,1-1-16960 16</inkml:trace>
  <inkml:trace contextRef="#ctx0" brushRef="#br0" timeOffset="120736.82">28699 1432 11967 0,'-1'0'1072'0,"0"0"-864"0,1 2-208 0,-2-2 0 0,2 0 336 0,-1 0 32 0,0 0 0 16,-3 0 0-16,-1 0 656 0,-1 0 144 0,-1 3 32 0,-3-3 0 15,1 0-80-15,-1 0-16 0,0 1 0 0,-1 1 0 16,1-2-576-16,-1 0-112 0,-1 2-32 0,-1-1 0 16,1 3-384-16,-2-3 0 0,0 1-224 0,-2 1 80 15,1 1-48-15,0-2 0 0,3-2 0 0,-3 1 0 0,-1 2 192 0,-2-3 0 16,0 2 0-16,0-2 0 0,1 0 400 16,0 0 112-16,2 0 32 0,0 0 0 0,2 0-208 15,0-2-32-15,1 2-16 0,1 0 0 0,0 0-288 0,-1 0-144 16,3 0 16-16,-1 0 0 15,0 0-672-15,0 0-128 0,1 2-32 0,-2-2 0 16,1 1 256-16,0 2 32 0,0-3 16 0,2 0 0 0,-1 0 656 16,0 0 0-16,2 1 0 0,1-2 176 15,0 1 624-15,1 0 128 0,1 0 32 0,2 0 0 0,-1 0-448 16,1-3-64-16,0 3-32 0,2-1 0 0,0 1-416 0,0 0 0 16,2-2-144-16,-1-1 144 15,1 2-448-15,0-4 32 0,0 4 0 0,-1-2 0 16,0 0 416-16,2-1-160 0,-2 1 160 0,0 0 0 0,1 0 0 0,0 0 256 0,-1-4-32 15,2 2 0-15,1-1 160 0,0 1 16 0,0 0 16 0,2-1 0 16,1 0-160-16,0 1-48 0,2-1 0 0,1 0 0 16,1 0-208-16,0-1 0 0,1 1 128 0,2 0-128 15,2-3 0-15,-3 3-240 0,2 0 48 0,-1 1 16 16,-1-1-144-16,0 1-16 0,-2 1-16 16,-1 0 0-16,-1 2 352 0,-1-1-144 0,1 2 144 15,-2-1 0-15,1 1 0 0,0 1 0 0,1-3 0 0,0 1 0 0,1 0 0 16,-1 0 144-16,1-2-16 0,-1 2 0 0,0-1-128 0,-3 2 0 15,0-1 0-15,-2 0-176 0,-2 2 176 16,-1 0 0-16,1 0 128 0,-5 0-128 16,-1 2 176-16,0 0-48 0,-5 2 0 15,-1-2 0-15,-2 2 0 0,-3 2 0 0,0 0 0 0,-2 0 0 0,-2 1 0 16,-1 3-128-16,0-3 192 0,1 2-64 16,0-3-128-16,-1 2 0 0,2-1 0 0,1 0 0 0,0-1-176 0,1 3-112 0,0-4-32 15,1 0 0-15,2-2 320 0,-1 4-160 16,1-5 160-16,2 2-128 0,-1 0 128 15,2-2 144-15,2 2-16 0,0-1-128 0,2 0 688 16,0-1 16-16,2 2 16 0,1-1 0 0,0 0-208 16,1 0-64-16,2 0 0 0,0 1 0 0,1 0-192 0,1 1-64 0,1-1 0 15,-1-1 0-15,1 2-16 0,-1-1-16 0,1 2 0 0,-1 0 0 16,-1 0-160-16,2 1 0 0,-2 0 0 0,2-1 128 16,-2 0-128-1,0 3 0-15,2-4 0 0,-1 0 0 0,1 1 0 0,-1-2 0 0,3-2 0 0,-1 2 0 16,1-1 640-16,1 0 64 0,0-2 0 0,1 2 0 15,1-1-16-15,0-2 0 0,1 2 0 0,1 0 0 16,0 1-256 0,1 0-48-16,0 1-16 0,-1 1 0 15,0-1-368-15,-1-1 0 0,-1 4 0 0,0-1 0 16,-1 2 0-16,-2 0 0 0,-1 0 0 0,-1 0 0 16,-1 1-560-16,-2 0-128 0,0 0-16 0,-2 5-14480 0</inkml:trace>
  <inkml:trace contextRef="#ctx0" brushRef="#br0" timeOffset="121561.77">28815 467 24879 0,'-2'3'2208'0,"-1"0"-1760"16,1 0-448-16,1-2 0 0,-1 2 208 0,0 0-32 16,-3 4-16-16,-2 2 0 0,-3 6-160 0,-3 1 128 15,-1 7-128-15,-1-4 128 0,-1 2-128 0,0-1-224 16,-1 1 48-16,1-2 16 15,3 1-1504-15,-1-4-320 0,1 2-48 0,0-2-7072 0</inkml:trace>
  <inkml:trace contextRef="#ctx0" brushRef="#br0" timeOffset="121849.7">28990 520 25791 0,'-11'4'2304'0,"1"-1"-1856"0,4 3-448 0,2-2 0 0,1 2 400 0,0 0-16 15,-5 1 0-15,-5 8 0 0,-5 4-256 0,-2 4-128 16,1 2 128-16,1 0-128 0,4-2 0 0,1 1-224 16,1-2 32-16,2 0 0 15,1 0-1776-15,1-2-336 0</inkml:trace>
  <inkml:trace contextRef="#ctx0" brushRef="#br0" timeOffset="122502.4">31101 609 14735 0,'0'-3'1312'0,"0"3"-1056"0,0 0-256 0,0 0 0 0,0 1 1552 0,0 1 256 15,0 1 48-15,1-2 16 16,0 4 288-16,0 1 48 0,2 4 16 0,-1 0 0 0,3 0-1088 0,-1 2-224 16,2 3-32-16,0-4-16 15,4 4-608-15,-1-2-112 0,1-1-16 0,2-2-128 16,-1 2-480-16,3-2-208 0,-1 0-32 0,2 2-16 16,0-3-1440-16,1-2-272 0,1 2-64 0,2-3-8448 0</inkml:trace>
  <inkml:trace contextRef="#ctx0" brushRef="#br0" timeOffset="122831.3">31313 464 27647 0,'-7'-3'1216'0,"2"2"256"0,1 1-1168 0,0 0-304 0,3 1 0 0,0 2 0 0,1-3 512 0,-1 3 64 0,-2 3 0 16,2 1 0-16,0 0 512 0,1 2 96 0,0 3 32 15,3-2 0 1,1 2-128-16,4 1-32 0,0 0 0 0,3 0 0 15,4 2-544-15,1-3-96 0,3 1-32 0,2-3 0 16,5 3-144-16,2-3-48 0,6 1 0 0,2-1 0 16,-2-3-784-16,4-1-176 15,3 0-16-15,1 1-10576 0,0-5-2112 0</inkml:trace>
  <inkml:trace contextRef="#ctx0" brushRef="#br0" timeOffset="157995.41">21727 6152 15663 0,'-1'0'1392'0,"1"-1"-1120"0,0 1-272 0,0 0 0 0,0 0 752 0,0 0 80 0,0-3 32 0,0 2 0 16,1 0-272-16,-1-1-48 16,2 2-16-16,-2 0 0 0,0 0-656 0,0 0-144 15,0 0-32-15,0 0 0 0,0 0 304 0,0 0 0 16,0 0 0-16,0 0 0 0,0 0 1088 0,0 0 160 0,0 0 32 0,0 0 16 15,0 0-16-15,10 25 0 0,-9-15 0 0,0 0 0 0,2 4-192 16,-1 3-64 0,2 3 0-16,-1 1 0 0,2 5-448 0,2 2-112 0,-1 1-16 0,0 3 0 0,-1-1-224 31,0 3-48-31,0 1-16 0,0 1 0 0,-2 1-32 0,2-1-128 16,-1-2 192-16,0 0-64 0,-2-5-128 0,-1 0 0 15,3-4 0-15,-4-6 0 0,1 2 0 0,-1-5 0 0,0-2 128 0,-1-2-128 0,1 1 544 31,-1-5 32-31,0-1 0 0,1-2 0 0,-2-3-304 16,2-2-48-16,0 0-16 0,0-4 0 0,0 1-16 0,0-6-16 16,-1-1 0-16,1-2 0 0,-1-4-32 0,0-5 0 0,-2-3 0 15,0-1 0-15,0-3-16 0,-1 0-128 0,1-1 192 0,-1-2-64 16,-1-1 16-16,1-3 0 0,1-2 0 0,0 1 0 16,-1-1-144-16,1 1 0 0,-1 2 0 15,0-3 0-15,1 2 0 0,-2-1 0 16,1 2 0-16,0 1 0 0,2 5 0 0,-2 0 128 15,0-1-128-15,2 7 128 0,1 1-128 0,-1 1 0 16,2-5 0-16,2 3 128 0,1 0-128 0,2 1 0 16,0 3 0-16,3 2 0 0,-2 2 0 0,1 4 0 0,-1 0 0 0,2 1 0 0,-1 3 0 15,1 2 160-15,-1 1-160 0,2 0 160 0,1-3-160 16,0 6 0-16,1-3 0 0,0 3 0 0,1 3-144 16,-1 3 144-16,3-2-192 0,-2 4 192 0,2 2-208 15,1 0 64-15,0 5 16 0,1-1 0 0,0 2 0 16,1 2 0-16,0 1 0 0,-1-1 0 15,-1-2 128-15,-1 3-160 0,1-2 160 0,0 2-160 0,-2 2 160 16,-1-4 0-16,1 2 0 0,-3-1 0 0,-2-2 0 0,0-1 0 16,-2 1 0-16,-1 0 0 0,-1 0 0 0,-3 1 0 15,0-1 0-15,-2-2 0 0,-2 0 0 0,-2 1 0 16,-1-3 0-16,-2 2 0 0,-2-4 0 0,-1 1 144 16,-1-4-16-16,0-1-128 0,-1 1 288 0,0-1-48 15,-2-2-16-15,2-1 0 0,-1 0-64 16,-1-1-16-16,3 2 0 0,-2-4 0 0,2 2-16 15,-2-2-128-15,1 0 192 0,-2 0-64 0,0 0-128 0,0-2 0 0,2-1 0 16,-1 2 0 0,0-1-352-16,3-2-96 0,-1 2-32 0,2 0 0 0,3 0-368 15,-1-2-80-15,3 4-16 0,2 0 0 16,0 0-976-16,3 0-192 0,0 0-32 0,4 1-16 16</inkml:trace>
  <inkml:trace contextRef="#ctx0" brushRef="#br0" timeOffset="158588.01">22776 6167 27647 0,'-7'-4'2448'0,"2"2"-1952"16,3 2-496-16,2 0 0 0,0 2 1168 0,0-2 144 0,-1-2 32 0,0 2 0 0,0-4-336 0,2 4-64 16,4-3-16-16,-5 3 0 0,0 0-512 0,30 0-96 0,-17 3-32 0,3-3 0 0,-1 4-288 0,2-4 0 0,4 2 0 0,2 2 0 15,3-2 128-15,0 2-128 16,-2-2 0-16,1 2 0 0,0 0 0 0,1-4 0 0,2 2 0 0,2-4 0 31,2-1-912-31,-1 0-240 16,1-1-64-16,0 0 0 0,0-1-896 0,1 2-176 0,-3 0-32 0,-1 2-9840 15</inkml:trace>
  <inkml:trace contextRef="#ctx0" brushRef="#br0" timeOffset="158897.69">22734 6464 32255 0,'2'-3'2864'0,"2"1"-2288"0,0 2-576 0,1 0 0 15,0-2 1152-15,2 2 128 0,4-2 32 0,9-2 0 16,7 0-288-16,7-2-64 0,2 1-16 0,1 2 0 16,-3-1-624-16,1 0-128 0,-3 2-32 0,1 2 0 0,1 0-400 0,-1 2-80 15,1-1 0-15,-1 2-16 16,-1 1-1584-16,2-2-320 0</inkml:trace>
  <inkml:trace contextRef="#ctx0" brushRef="#br0" timeOffset="160801.41">21633 7732 5519 0,'-1'-3'496'0,"0"-1"-496"15,1 1 0-15,-1 3 0 0,1-2 960 0,0 1 80 0,1 1 32 0,-1 0 0 16,1-4 816-16,-1 1 160 0,3 1 48 0,-2 1 0 15,0-2-480-15,0 3-80 0,2 0-32 0,-2 0 0 16,2 3 224-16,-1 0 64 0,1 4 0 0,-1-1 0 16,0 4-288-16,1-2-48 0,-1 6-16 0,1 0 0 15,1 4-784-15,-2 3-144 0,2 1-48 0,0 4 0 16,-2 2-320-16,0 1-144 0,1 3 128 0,-2 2-128 0,0-6 0 0,-2 4 0 16,-1 3 0-16,-2 0 0 15,2-3-400-15,-2-4-112 0,0 1-32 0,0-5 0 16,-1 0-48-16,2 1-16 0,-1-3 0 0,2-1 0 15,-1-4-464-15,2 1-80 0,0-2-32 0,-1 0-11712 0</inkml:trace>
  <inkml:trace contextRef="#ctx0" brushRef="#br0" timeOffset="161405.46">21463 7599 17503 0,'-1'-10'1552'0,"1"4"-1232"0,2-1-320 0,1 4 0 16,-1 0 1584-16,2-3 256 0,1-4 48 0,2-6 16 15,3-5-368-15,4-4-64 0,2-2 0 0,1 0-16 16,-1 5-304-16,0 2-48 0,-1-1-16 0,0 5 0 0,0 0-320 0,-3 0-80 16,2 0-16-16,-3 1 0 0,1 2-32 0,0 0 0 15,0 0 0-15,-1 1 0 0,-1 2-240 0,1 0-48 16,1 4-16-16,-2 0 0 15,1 0-128-15,-1 2-16 0,0 2-16 0,-1 4 0 0,0-1-176 0,3 4 160 16,-3 3-160-16,4-2 160 0,-1 6-160 16,2 2 0-16,1 1 0 0,-1-2 0 0,1 5 0 0,0-5 0 15,1 3 0-15,-1-1 128 16,-3 1-128-16,2-2 0 0,1 4 0 0,0 2 0 0,0 1 0 0,-2-2-256 0,1-1 64 16,-2 2 16-16,-1-2-48 0,-2 0-16 0,0-1 0 15,-3-1 0-15,-1 0 240 0,-3 0-176 0,-1 0 176 16,-2-1-160-16,0 1 160 0,-3-2 0 15,-1 1 0-15,-1 1 0 0,-1 0 0 16,-3-4 176-16,1 1-176 0,-1-3 192 0,-1 2-48 0,0 0 0 16,-1-2 0-16,-3 3 0 0,0-4-16 0,-1 0-128 15,-1 1 192-15,-1 0-64 0,2-4-128 0,0 1 0 16,-1 2 0-16,-1 0 0 0,1-3 0 0,0 1-176 16,0 2 48-16,-1-5 0 0,2 2 128 0,0-4 0 0,0 2 0 0,1-4 0 31,0 0-512-31,2 0-64 0,2-2 0 0,-1 0-16 15,5 2-1088-15,1 0-224 0,3 0-32 0,2 0-12752 0</inkml:trace>
  <inkml:trace contextRef="#ctx0" brushRef="#br0" timeOffset="162063.84">22296 7716 5519 0,'-3'-1'496'0,"-1"-2"-496"0,1 3 0 0,1 0 0 0,1 0 2944 16,-1 3 480-16,1-3 96 0,0 1 32 0,-2 2-1872 0,0 0-368 0,0 4-80 0,1-4-16 15,-1 6-368-15,2-2-80 0,1 2 0 0,0 1-16 0,0 2-112 0,-1-2-32 16,1 5 0-16,0-3 0 0,0 2 112 0,0 1 32 16,-1 1 0-16,1 0 0 0,-2 2-112 0,2 0 0 15,-1 3-16-15,1-3 0 0,1 2-384 0,-1-1-80 16,2-1-16-16,0-2 0 0,1 3-304 0,-1-3-64 15,1 0-16-15,1-2 0 16,1 0-1168-16,-1-1-224 0,1-3-48 0,1-3-6832 16,-1 2-1376-16</inkml:trace>
  <inkml:trace contextRef="#ctx0" brushRef="#br0" timeOffset="162383.49">22092 7941 14735 0,'-6'0'640'0,"1"0"160"0,1 0-640 0,2-1-160 0,2 1 0 0,0 0 0 16,0 0 784-16,0 0 128 0,0 0 32 0,1 0 0 15,2 0 976-15,-3 0 192 0,0 0 32 0,19-10 16 0,-7 8-176 16,1-5-48-16,2 1 0 0,2-1 0 0,3-2-528 16,1 1-96-16,3 0-32 0,-2-2 0 0,3-1-880 0,-2 4-176 15,2-3-32-15,-2 1-16 16,0 2-560-16,-1 1-128 0,-1-1 0 0,-1 5-16 16,-2 2-1072-16,-3 0-192 0,0 0-64 0,-2 2 0 15,0 2-336-15,-3 0-80 0,0 2-16 0,-1 0-8560 0</inkml:trace>
  <inkml:trace contextRef="#ctx0" brushRef="#br0" timeOffset="162858.67">22583 7985 17503 0,'-7'-4'768'0,"1"4"176"0,1 0-752 0,1 0-192 0,3 0 0 0,1 0 0 16,0 0 256-16,-2 0 0 0,1-3 16 0,0 3 0 15,1 0 672-15,1-2 128 0,2 1 16 0,0-2 16 16,2 1-560-16,-5 2-112 0,0 0-32 0,23-11 0 16,-14 4 336-16,3 1 64 0,-1 0 16 0,0 0 0 0,1 0-192 0,-1-3-48 15,0 3 0-15,-1-2 0 0,0 2-368 0,-2 0-80 16,-1-1 0-16,-1 0-128 0,-1 1 144 0,0 1-144 15,-2 2 0-15,-1-1 144 0,-1-1-144 0,-2 1 0 16,0 3 0-16,-3-4 0 0,-1 4 0 0,-1-2 0 16,-1 3 0-16,-2 0 0 15,0 0-320-15,-2 4-160 0,0 1-32 0,-1 1 0 0,-2 2 192 0,0 1 16 16,2 1 16-16,-1 1 0 0,1-1 288 0,1 0 0 16,1 3 0-16,2-3 0 15,2-1 496-15,-1 0 144 0,2 1 48 0,2 2 0 16,0-2-16-16,2 3 0 0,0-5 0 0,2 2 0 0,0 0-304 15,3 2-64-15,1-2-16 0,0 0 0 0,2 1-288 16,-1-3 0-16,3 2 0 0,1 1 0 16,0-4-336-16,1 2-128 0,1 1-32 0,1-4 0 0,0 1-992 15,0 0-208-15,0-1-32 0,2-1-16 16,-1-2-480-16,1-1-80 0</inkml:trace>
  <inkml:trace contextRef="#ctx0" brushRef="#br0" timeOffset="163655.98">22987 7905 27647 0,'-7'0'2448'0,"1"0"-1952"0,3 0-496 0,2 0 0 0,1 3 640 15,-1-3 16-15,-2 4 16 16,-1-3 0-16,-3 4-384 0,1-2-80 0,2 6-16 0,2-3 0 31,1 4-192-31,1 0 0 0,0-1 0 0,0 1 0 0,0 2 384 0,0-2 96 16,1 0 16-16,-1-2 0 0,0 2 560 0,1-3 112 15,-1 0 32-15,0 2 0 0,0-3-560 0,0 0-96 16,0 0-32-16,-1-2 0 0,1 0-224 0,-1-2-48 16,1 1-16-16,-2 0 0 0,2-3-224 0,0 0 0 15,2 0 0-15,-2-3 0 0,1 0 176 0,0-1-16 16,0-1 0-16,2-2 0 0,-1 1-32 0,2-4 0 15,0-2 0-15,0-1 0 0,0-2-128 0,1 2 0 16,0-3 0-16,0 1 0 0,0 1 0 0,1-1 0 16,1 3 0-16,-1 1 0 0,-1 2 0 0,0 3 0 0,-2 0 0 15,0 3 0-15,1 3 0 0,-3 0 0 0,1 3 0 0,1-1 0 16,0 4 0-16,1 1 0 0,1-1 0 0,0 1 0 16,0 2 0-16,1-3 0 0,-1 2 0 0,1-2-176 15,-1 0 176-15,0 0 0 0,0-2 0 0,-1 1 0 16,0-4 0-16,-2 1 0 0,1 0 0 15,-1-2 0-15,-1 2 0 0,2-2 0 16,-2-2 0-16,0 0 0 0,0 2 0 0,1-2 0 0,-1 1 0 0,0-4 0 16,0 1 0-16,-1 0 0 0,2-2 0 0,-1 1 0 0,0 0 128 0,2-3-128 15,-1 1 128-15,-1-2-128 0,2 2 0 0,-1-3 0 16,1 2 0-16,0 0 0 0,0 2 0 0,1 0 0 16,-1 0 0-16,1 1 0 15,0 1 0-15,-2 3 0 0,1 1 0 0,-1 0 0 0,2 1 0 0,0 2 0 16,-1-1 0-16,3 2 0 0,2 0 0 0,1 2 0 15,2 0 0-15,-1-2 0 0,1 1 0 16,0 0 0-16,-1 1 160 0,0-1-160 16,-2 1 128-16,0-1-128 0,-1 1 0 0,-2-1 144 0,1 2-144 0,-2 2 192 15,1-3-192-15,-3 4 192 0,2 0-192 0,-3 2 0 0,2 1 0 16,-3-1-176-16,1 4 176 0,-1 0 0 0,1 3-144 0,-1-3 144 31,0 0-528-31,0-1-48 0,0-2 0 0,0 2 0 16,1-1-1088-16,1-2-240 0,0 1-32 0,1-4-13360 15</inkml:trace>
  <inkml:trace contextRef="#ctx0" brushRef="#br0" timeOffset="164287.19">23537 7905 23039 0,'-8'0'1024'0,"2"3"192"0,1-2-960 0,2 2-256 0,3-2 0 0,0 1 0 0,0 1 0 0,0 3-240 16,0 0 48-16,2 5 16 0,0 2 688 0,1 1 128 0,2 5 16 16,0-3 16-16,1 3-336 15,-1 0-64-15,2 1-16 0,-1 1 0 0,2-1 416 0,-2 1 80 16,-1-1 16-16,-1-2 0 0,-1-2 208 15,1 3 48-15,-2 1 16 0,2 1 0 0,-1-1-560 0,-1 1-112 16,-1-2-32-16,2 0 0 0,-3 1-176 0,0-8-32 16,0 2-128-16,-1-3 192 0,-1-1 448 0,0-4 64 0,1-2 32 0,-1-1 0 15,1 0-288-15,0-3-64 0,1-3-16 0,0 2 0 16,0-1 80-16,1-6 32 0,-1 2 0 0,-1-3 0 16,1-1-208-16,0 1-32 15,-1-4-16-15,1 1 0 0,-2-4-224 0,1 0 176 16,0-3-176-16,0 1 160 0,-2-5-160 0,1 1 0 15,1 0 0-15,-2-3 0 0,3 3 0 0,-1 0 0 16,0-4 128-16,1 1-128 0,0 0 0 0,1 2 0 0,1-1 0 0,0 4 0 0,1 1 0 0,0 1 0 16,2 5 0-16,-2-3 0 0,4 3 0 0,-2 1 0 15,2 2 0-15,-1 0 0 0,3-1 0 0,-1 4 0 16,1-3 0-16,1 3 0 0,0-1 0 0,0 2 0 16,1 2 0-1,-1 0 0-15,1-1-176 0,0 4 48 0,-1-3 0 0,1 3 0 0,-1 2-208 0,-1 1-48 16,-1 0 0-16,0 2 0 15,-1-1 16-15,-2 2 0 0,0 2 0 0,-3-1 0 0,1 1 32 16,-2 2 0-16,-1 1 0 0,-1-3 0 16,-2 4 144-16,1-1 48 0,-2 0 0 0,-1 0 0 0,-1 2 144 0,0-2 0 0,0 1 160 0,-3-1-160 15,2 0 128-15,-3 0-128 0,0 2 0 0,0-3 144 32,0-3-144-32,2 2 0 0,-4 0 0 0,5-4 0 15,0 2 0-15,-2-2 0 0,-1 0 144 0,-1 1-144 0,0-2 0 16,0 1 0-16,-1-2 0 0,1 1 0 15,1-3-512-15,1 0-192 0,0 0-16 0,1 0-14720 16</inkml:trace>
  <inkml:trace contextRef="#ctx0" brushRef="#br0" timeOffset="165519.41">24254 7503 16575 0,'-2'0'1472'0,"2"0"-1168"0,0 0-304 0,0 0 0 16,0 0 784-16,2 0 112 0,-1 0 0 0,0 0 16 15,2-2 480-15,2 2 80 0,1-2 32 0,1 0 0 16,2 2-224-16,1 0-64 0,3-2 0 0,1 2 0 16,2 2 0-16,3-2-16 0,2 2 0 0,1 0 0 0,1 0-432 0,2 2-96 15,-1 2-16-15,-1-3 0 16,1 4-656-16,-2-1 0 0,1-2-208 0,0 1 48 15,-1 1-480-15,-2-4-112 0,-1 1-16 16,0 0 0-16,0-1 0 16,-2-2 0-16,1 0 0 0,0-2 0 15,-2-1-336-15,0 2-80 0,1-1-16 16,-2 0-11072-16</inkml:trace>
  <inkml:trace contextRef="#ctx0" brushRef="#br0" timeOffset="166207.79">24312 7735 22111 0,'0'0'1968'16,"1"0"-1584"-16,0 0-384 0,2 0 0 0,-1 2 848 0,2-2 96 0,1 0 16 0,5 0 0 0,5 0 768 15,3 0 176-15,3 0 16 0,1 0 16 0,2 0-816 0,1 0-160 0,-1-2-48 16,2-1 0-16,-1 2-656 0,1-1-256 0,1-2 176 0,2 1-176 31,-1 0-544-15,2-1-208-16,2 1-32 0,0-3-16 0,-1 3-1680 0,1 0-336 15,0-1-64-15,2 2-8992 0</inkml:trace>
  <inkml:trace contextRef="#ctx0" brushRef="#br0" timeOffset="167119.18">25673 7214 14735 0,'0'-1'1312'0,"0"-3"-1056"0,0 4-256 0,0-2 0 0,2 2 448 0,-1-3 16 16,0 2 16-16,0-5 0 0,2 1 432 0,-2 1 96 15,0-2 16-15,-1 5 0 0,-1-2-288 0,-2 3-48 16,1 3-16-16,-4 0 0 16,0 1-320-16,-3 2-64 0,-1 3-16 0,-4 1 0 15,1 2 240-15,-3-2 32 0,0 4 16 0,-2-3 0 16,1 0-208-16,-1 0-32 0,-1 2-16 0,0-4 0 16,1 1 640-16,-1-2 128 0,1 0 16 0,2 1 16 0,2-3-368 15,1-1-80-15,3 0-16 0,1 1 0 0,3-2-352 16,2-2-80-16,3 0-16 0,1 0 0 15,1 1-192-15,3-3 0 0,3 1 0 0,1 1 0 0,2-2-336 0,2 2-16 16,1-1 0-16,1 3 0 0,2-3 128 0,1 1 32 0,3 2 0 16,0 1 0-16,2-1 16 15,2 3 16-15,1-1 0 0,-1 3 0 16,2 0-288 0,0 0-48-16,1 1-16 0,-2 3 0 0,1-1 128 0,-4 0 32 0,-2 2 0 0,-3-2 0 15,-4 1 32-15,-2-1 16 0,-2-1 0 0,-2 0 0 0,-2 2 48 0,-3-3 0 0,0 0 0 0,-4-2 0 16,1 2 464-16,-4-2 112 0,0 0 0 0,-2 2 16 15,-2-1 304-15,-1 1 64 16,-2-1 16-16,0 4 0 0,-3-4-432 0,-3 2-96 16,2 0 0-16,-1-1-16 0,0 2-368 0,-2-2-64 15,-1 0 0-15,2-2-16 16,-1-1-1008-16,2-4-192 0,1 1-32 0,0-1-10016 16</inkml:trace>
  <inkml:trace contextRef="#ctx0" brushRef="#br0" timeOffset="167540.65">26252 7349 21183 0,'-2'-4'1888'0,"-2"2"-1504"0,0-1-384 0,0 3 0 0,2 3 1552 0,-1-3 240 0,0 0 64 0,-2 2 0 16,-5-1-1376-16,-2 3-272 0,-3 1-48 0,-3 1-16 15,0 2 688-15,1 0 128 16,-2 2 16-16,0 0 16 16,2 3-672-16,0-1-128 0,-1 4-16 0,1 0-16 15,0 3-160-15,1-1 0 0,1 1 0 0,1-2 0 0,3 2 0 16,0-3 0-16,4-2 0 0,0 3 0 0,4-5 0 0,0 0 0 16,3-2 0-16,2-4 0 15,0 2 0-15,2-3 0 0,1 1 0 0,1-6 0 0,3 1 256 0,-1-2-16 16,3 1-16-16,0-5 0 0,1 1 160 0,0-2 16 15,2-1 16-15,2-2 0 0,-2-1-112 0,3-2-32 16,-1-3 0-16,0 1 0 0,0 2-80 0,-1-4 0 16,-1 3-16-16,-1-3 0 15,-1 4-48-15,-2-2 0 0,0 0 0 0,-3 1 0 0,1 1 128 0,-3-1 0 16,0 2 16-16,-4-1 0 0,0 2 32 0,-2-1 0 16,0 1 0-16,-3 0 0 0,-1 4-144 0,-1-3-32 15,0 3 0-15,-3 1 0 0,-1 0-128 0,0 2-272 0,-1 0 64 16,0 2 16-1,0 1-1088-15,1 0-224 0,-1 0-32 0,2 0-9040 0,3 1-1808 16</inkml:trace>
  <inkml:trace contextRef="#ctx0" brushRef="#br0" timeOffset="168061.15">26765 7150 18431 0,'3'-9'1632'0,"-1"3"-1312"0,-1 2-320 0,1 1 0 0,0 0 496 0,1-1 16 15,0-4 16-15,3-6 0 0,3-4 240 16,1-2 64-16,-1-2 0 0,-1-1 0 0,0 5-320 0,-2-1-64 16,-1 1-16-16,-1 2 0 0,-2 2 272 0,-1 2 64 15,0-3 16-15,-2 5 0 0,0 0 560 0,-3 1 128 0,1 2 0 0,-2 2 16 16,-2 1-416-16,0 4-96 16,0 0-16-16,-3 3 0 0,0 0-640 0,-1 4-128 0,-2-1-16 0,0 0-16 15,0 4-160-15,0-1 0 0,-1 0 0 0,1-1 0 16,0 2 128-16,1 1 64 0,-2 2 0 0,2 2 0 15,1 1 192-15,-2 3 64 0,1 3 0 0,1-2 0 16,1 1-128-16,0 5-32 0,0 2 0 0,2 1 0 0,0 3-288 16,2 0 0-16,2 2 128 0,2 0-128 15,1-2 0-15,-1-1 0 0,4 1 0 0,-1-1 0 16,1-1-208-16,1-2-112 0,0 3 0 16,0-1-16-16,1-3-592 0,-2-1-112 0,1-5-32 15,-2-1 0-15,0-4 320 0,1 0 64 16,-2-1 16-16,0-1 0 15,0-2-672-15,-1-3-144 0,1-6-32 0,-1 3 0 16,0-3-912-16,-2-3-176 0</inkml:trace>
  <inkml:trace contextRef="#ctx0" brushRef="#br0" timeOffset="168260.96">26299 7361 20271 0,'-6'-5'896'0,"2"4"192"0,2-3-880 0,0 3-208 0,2 1 0 0,0 0 0 0,2 0 1360 0,-1 0 240 16,1 0 32-16,3 0 16 0,4 0 144 0,-9 0 48 16,23-1 0-16,-7 1 0 0,3-3-688 0,1 2-128 0,3 1-16 0,1-2-16 15,2-2-608-15,0 2-128 0,-2 2-32 0,1-3 0 16,1 2-1072-16,-1 1-224 0,-2 0-32 0,1 1-9248 31,-3-1-1840-31</inkml:trace>
  <inkml:trace contextRef="#ctx0" brushRef="#br0" timeOffset="168525.22">26999 7140 35935 0,'-5'0'1600'0,"0"1"320"0,1 2-1536 0,1-3-384 0,1 2 0 0,1 2 0 31,0-2-448-31,-2 2-176 0,1 3-16 0,-3 5-16 0,1-1 656 0,1 6 176 0,0-1 16 16,1 3 0-16,-1 0-192 0,2 4-176 0,-2-1 48 0,2 0 0 16,0 3-992-16,-2-3-192 15,2 0-32-15,-1 3-16 0,1-3-880 0,-2 1-192 0,3-5-16 0,-1 0-16 16</inkml:trace>
  <inkml:trace contextRef="#ctx0" brushRef="#br0" timeOffset="168745.95">26816 7302 23039 0,'-8'0'2048'0,"2"0"-1648"15,1 0-400-15,2 2 0 0,1-2 3728 0,2 0 672 16,2 2 128-16,-2 0 16 0,1-2-3392 0,1 3-672 0,3-2-144 0,3-1-16 16,2 0-320-16,2-1 0 15,2 1 0-15,-1-3 0 16,4-1-576-16,0-1-208 0,1 4-48 0,1-2-16 16,-1 0-1568-16,2-1-304 0</inkml:trace>
  <inkml:trace contextRef="#ctx0" brushRef="#br0" timeOffset="169414.68">27250 7292 9215 0,'-3'4'816'0,"1"-1"-656"0,1 2-160 0,-1-1 0 0,1-1 3120 0,1 0 592 0,0 1 112 0,-1 2 16 15,0 4-1472-15,-2 5-320 0,1 1-48 0,1 3-16 0,-1-6-656 0,0 3-144 0,1-1-32 0,-2 1 0 0,2-3-528 0,0-1-112 0,-2-2-32 0,2-2 0 16,1 0 16-16,-1-2 0 16,-1 0 0-16,2-3 0 0,0 0 16 0,0-3 0 15,0 3 0-15,2-6 0 0,-2 3-224 0,0-3-32 16,1-2-16-16,0 1 0 0,0-3-112 0,-1 7 0 0,0 0-128 0,2-28 192 15,-4 19-192-15,2-1 0 0,0-2 0 0,0 1 0 16,0-1 0-16,2-3 0 0,-1 2 0 0,1-2 0 16,1 5 0-16,1 0 128 15,1 1-128-15,-1 3 0 0,1 2 0 0,0 2 0 16,0 1 0-16,1 1 0 0,-1 0 0 16,2 1 128-16,-1 1-128 0,1-2 0 0,1 4 0 15,-1-1 0-15,0-1 0 0,1 2 0 0,-1-2 0 0,-1 2 128 0,2-2-128 0,-2 2 0 0,0-4 0 16,-1 1 0-16,0-1 0 0,-1-1 0 15,0 1 0-15,-1-2 0 0,1-1 0 0,-2 2 0 16,2-2 0-16,-1 0 0 0,0 0 0 0,1 0 0 16,0-1 0-16,0 1 0 0,0 0 0 0,0-2 0 0,1 3 0 0,-1-1 0 15,1 0 0-15,1-3 0 0,1 2 0 0,1 2 0 16,-1-4 0-16,2 2 0 0,0 0 0 0,0-2 0 0,1 1 0 0,1 1 0 16,-1 1 0-16,0-1 128 15,1 2-128-15,-1-1 0 0,0 2 0 0,-1 1 144 0,-1 0-144 16,1 0 128-16,0 4-128 0,-2-2 128 0,1 2-128 0,-1 2 128 15,0 0 16-15,0 2 0 0,1 1 0 0,0 3 0 16,0-3-16-16,1 4-128 16,-2-1 192-16,1-1-64 15,-1 2-128-15,1-1 0 0,-1 0 0 0,1 1 128 0,-2-3-128 16,1 2 0-16,-1-2 0 0,0 0 0 0,1 1 0 16,-2-1 0-16,1 0 0 0,-1-2 0 0,-2-1 0 0,1 0-144 0,0 2 144 0,-2-3-208 31,1-1-176-31,-1 0-16 0,1-2-16 0,-2 1 0 0,1 1-864 0,0-5-192 0,0 1-16 0,1-1-15264 15</inkml:trace>
  <inkml:trace contextRef="#ctx0" brushRef="#br0" timeOffset="169948.29">28244 7308 30399 0,'-10'-4'1344'0,"3"2"288"0,-1-2-1312 0,3 4-320 0,3 0 0 0,-1 0 0 0,1 0 384 0,-4 0 0 0,-3 0 0 0,-3 0 0 0,-3 0 672 0,0 1 144 16,-1 4 16-16,1-1 16 0,0 0-720 0,0 2-128 15,1 0-48-15,-1 3 0 0,1 1-336 0,-1-2 144 16,1 4-144-16,0-1 0 0,-1 2 0 16,1 0 0-16,2-1 0 0,1 0 0 0,1-1 0 0,0-2 0 15,3 1 0-15,2-1 0 0,1-3 288 0,2 0 0 16,2-2 0-16,1-1 0 0,3 0-16 0,2-3 0 16,1 0 0-16,3-4 0 0,1 2-144 0,3-2-128 15,1-5 192-15,2 2-192 0,2 1 128 0,-3-3-128 16,-2 0 0-16,3 2 0 0,-1-3 0 0,1 2 0 15,-1-2 0-15,-2 0-144 0,0 1 144 0,-1 2 144 16,-3 0-16-16,-2-1-128 0,0 2 272 0,-2-1-48 0,-2 6-16 16,-1-1 0-16,-1-1-48 0,-2 6-16 15,0-3 0-15,-3 3 0 0,-1 1-144 0,1 2 128 0,-2 3-128 0,0-3 128 16,0 3-128-16,1 1 192 0,0 0-192 16,2-2 192-16,0 2-48 0,0 0 0 0,2-1 0 0,2 1 0 15,-1 0-16-15,0-1 0 0,3 0 0 0,-1 1 0 16,2-1-128-16,0-2 0 0,1 2 0 0,2 1 0 15,-1-4 0-15,1 0-224 0,-1 0 32 0,-1 0 0 16,2-1-224-16,-1 0-32 0,-1-1-16 16,-1 0 0-1,0 1-1008-15,-1-4-208 0,0 1-48 0,-2-2-14608 0</inkml:trace>
  <inkml:trace contextRef="#ctx0" brushRef="#br0" timeOffset="170281.85">28971 7203 35007 0,'-7'0'1552'0,"1"1"320"0,1 2-1488 15,1-1-384-15,1 2 0 0,1 0 0 0,-2-2 528 0,-1 4 48 0,-3 7 0 0,-6 0 0 16,-1 7-96-16,-2 4-16 0,-2-2 0 0,1 0 0 0,-1 0-80 0,-1 1 0 16,2-1-16-16,-1 0 0 0,1 0-192 0,1 1-48 15,-1-2 0-15,1-2 0 0,1 1-128 0,1-1 0 16,1-1 0-16,2-5 0 31,2-1-480-31,1-2-128 0,2-3-32 0,1-2-10992 0,1-3-2192 16</inkml:trace>
  <inkml:trace contextRef="#ctx0" brushRef="#br0" timeOffset="170495.4">28601 7308 35935 0,'0'0'3200'0,"2"0"-2560"0,-1 0-512 0,1 3-128 15,1-3 176-15,-1 1 16 0,3 1 0 0,4 2 0 16,2 2 832-16,4 3 160 0,3 1 32 0,2 2 16 15,1 4-768-15,-1-2-144 0,2 3-48 0,-1 0 0 16,0 2-144-16,0 0-128 0,0-1 192 0,-1-2-192 16,1 0 0-16,-1 0 0 0,-1 0-192 0,-2 3 48 15,-2-3-768-15,-3 3-160 0,-2-1-16 0,-3-2-16448 16</inkml:trace>
  <inkml:trace contextRef="#ctx0" brushRef="#br0" timeOffset="170932.45">29759 6849 28559 0,'0'-8'1264'0,"-1"4"272"0,1 0-1232 0,0-1-304 0,0 4 0 0,0 1 0 15,1-2 624-15,-1 2 64 0,4-4 16 0,-3 0 0 0,0-1-128 16,-1 2-32-16,1-1 0 0,-1 4 0 0,-2-3-352 15,-1 6-64-15,-2-2 0 0,-1 4-128 0,-1 1 576 0,-3-1 0 16,-1 6 0-16,-2-1 0 0,0 3 288 0,-3 3 64 16,-3 3 16-16,1 6 0 0,-5 4-288 0,0 5-48 15,1 3-16-15,-3 5 0 0,0 5-176 0,-1 4-32 16,-1 2-16-16,2 2 0 0,1-5-112 16,1 1 0-16,2 0-16 0,3-4 0 0,2 0-96 15,3-3-16-15,6-2 0 0,2-1 0 0,6 0-128 16,3-3 128-16,3 3-128 0,6-6 128 0,1-4-320 0,4-5-80 15,2-4-16-15,3 0 0 16,2-6-112-16,1-1-32 0,2-3 0 0,1-2 0 16,3 0-1168-16,0-4-224 0</inkml:trace>
  <inkml:trace contextRef="#ctx0" brushRef="#br0" timeOffset="172201.97">30048 7243 6447 0,'-2'0'576'0,"0"-2"-576"0,2 2 0 0,0 0 0 0,0 0 960 0,0 0 96 0,-1 0 16 16,0 0 0-16,0 0 272 0,0 0 64 0,1-2 16 0,0 2 0 15,0 0-208-15,0 0-64 0,0 0 0 0,0 0 0 16,0 0-80-16,0 0-32 0,18-8 0 0,-14 8 0 16,0-2 512-16,-1 2 112 0,1-2 0 0,0 0 16 15,-1 2 0-15,1 0 0 0,1 0 0 0,1-2 0 0,0 2-560 16,2 0-112-16,-1 0-32 0,3 0 0 0,1 0-352 16,2 0-80-16,0 0-16 0,1 0 0 0,2 0-320 0,0 0-64 15,1 0-16-15,1 0 0 0,-1 0-128 16,0 2 0-16,-1-2 0 0,-1 4 0 0,-1-2 0 0,-3 0 0 15,0 0-144-15,-2 1 144 16,-3-2-320-16,0 1 32 0,-2 0 16 0,-1-2 0 0,1 2 80 16,-3-2 0-16,1 0 16 0,-1 3 0 0,-1-3-128 15,-1 0-16-15,-1 0-16 0,0 0 0 0,-2 3 48 0,-1 0 16 16,-1-2 0-16,-3 4 0 0,-2-1 64 16,-2 3 16-16,-2 2 0 0,-2-1 0 0,-2 2-80 0,-1 0-16 0,2-1 0 15,-3 2 0-15,-3 0 32 0,-2 1 0 0,0 2 0 16,0-2 0-16,4 1-16 0,-2-1 0 15,0 2 0-15,-1-2 0 0,4 2 272 0,1-2 0 0,3-2 0 16,2 1 0-16,3 1 128 16,2-2 16-16,1-2 16 0,3 0 0 0,2 0-16 0,2-2 0 0,2 0 0 15,0 0 0-15,2 1-144 0,2-1 0 0,1-3 0 0,1 2-176 16,1-1 400-16,2-1 80 0,1 0 16 0,2 0 0 16,2 0 448-16,1-1 112 0,3 3 16 0,3-2 0 0,2 1-368 15,0 1-64-15,4-1-16 0,2-1 0 0,0 1-288 0,1 1-160 16,1-1 160-1,-1 2-160-15,-1-2 0 0,-1 1 0 0,-4 0 0 0,-1 0 0 0,-4-2-176 0,-1 3-128 16,-3-3-16-16,-2 1-16 16,-3-1-880-16,-1 1-160 0,-4-2-32 0,-2 1-14768 0</inkml:trace>
  <inkml:trace contextRef="#ctx0" brushRef="#br0" timeOffset="172954.12">29824 6992 28559 0,'-6'-4'1264'0,"2"1"272"0,1 3-1232 0,2 0-304 0,1 0 0 0,1 0 0 0,0 0 592 0,0 0 64 16,3 0 16-16,1-2 0 0,2 2 384 0,-7 0 80 16,20-1 16-16,-8-2 0 0,1 3-496 0,-1 0-80 15,3-2-32-15,-1 0 0 0,-1 2-32 0,2 0-16 31,0 0 0-31,0-2 0 0,0 2-256 0,-1 0-48 0,1-2-16 16,0 0 0-16,1 2-176 0,-1 2 0 0,-1-2 0 0,0 2 0 16,1-2 288-16,-1 2-32 0,2 2 0 0,-1-1 0 15,1-2-256-15,1 3 0 0,-1-2 128 16,2 1-128-16,-1 0 0 0,-1-3 0 0,0 0 128 0,-1 0-128 16,-1 0 0-16,-3 0 0 0,0-2 0 0,-1 1 0 15,-3 1 0-15,-1 0 0 0,-1-3 0 0,0 3 0 16,-2-1 192-16,-1 0-64 0,1 1 0 0,-2-2-128 15,1 2 240-15,1 0-64 0,-2-2-16 0,0 1 0 16,2 1-160-16,-2 0 0 0,0-3 0 0,0 3 0 0,1 0 0 16,-1-2 0-16,0 0 0 0,-1 2 0 0,1-2 0 15,1 0 0-15,-2 0 0 0,1 2 0 0,-1-2 144 0,0-1-144 16,0 2 160-16,0-1-160 0,0-1 224 0,-1 2-48 16,-1-3-16-16,1 2 0 0,0-2 0 15,-2 2 0-15,1-2 0 0,-2-1 0 0,2 0-32 16,-3 2-128-16,1-3 192 0,0 3-64 0,-1-4-128 15,-1 2 128-15,0 1-128 0,0-3 128 0,-2 1-128 16,1 0 192-16,-2 1-192 0,0 0 192 0,0-1-48 0,-1 1 0 0,0 1 0 16,0 1 0-16,0-2-144 0,-1 1 160 15,1 3-160-15,-1-4 160 0,1 3-160 0,2 0 0 0,0-2 0 0,0 2 0 16,1 2 0-16,0-4 0 16,1 4 0-16,0-2 0 0,-1-1 0 0,2 2 0 15,-1 1 0-15,1-3 0 0,0 2 0 0,0 1 0 0,2 0 0 0,0-2 0 16,-1 2 0-16,3 0 0 0,0 0 0 0,1-3 0 15,0 3-128-15,4-1-64 0,-1 1-16 0,5-2 0 16,1 2-480-16,3 0-80 0,1 0-32 16,5 0 0-16,2-3-1472 0,2 2-288 0</inkml:trace>
  <inkml:trace contextRef="#ctx0" brushRef="#br0" timeOffset="173554.86">31196 6790 13823 0,'1'-4'1216'0,"-1"1"-960"0,0 0-256 0,0-1 0 0,0 4 960 0,0 0 160 0,0 0 32 0,0 0 0 31,-1 0 432-31,-1 0 80 0,1 0 32 0,1 0 0 16,0 0-176-16,0 0-48 0,0 0 0 0,-16 13 0 16,11-10-32-16,-1 5-16 0,0 1 0 0,-4 4 0 15,-1 4-80-15,-2 3 0 0,-3 9-16 0,-1 2 0 16,-4 7-656-16,-1 4-128 0,-2 5-32 0,0 4 0 0,-4 4-208 16,0 2-48-16,-2 5-16 0,-2 6 0 0,-3 1-240 15,-2 4 0-15,0-2 0 0,-1 0 0 16,-2 2-256-16,5-10-128 0,4-2-48 0,5-14 0 15,6-6-1536-15,4-8-304 0,5-2-64 0,3-6-16 0,2 0 1712 0,4-6 320 16,2-5 80-16,2-3-13776 0</inkml:trace>
  <inkml:trace contextRef="#ctx0" brushRef="#br0" timeOffset="173937.12">31332 7156 17503 0,'0'1'1552'0,"0"2"-1232"0,1-3-320 0,-1 2 0 0,1-2 1200 0,0 1 176 15,1 2 32-15,0 1 16 0,1 2 1216 0,0 2 240 16,2 2 64-16,-1 0 0 0,-2 5-944 0,1 1-176 16,-2 4-32-16,-2 5-16 0,0 1-976 0,-3 5-192 15,-1 1-32-15,0 5-16 0,-2 1-304 0,-1 3-48 16,0-3-16-16,0 1 0 0,2 0-192 0,-1-5 0 16,0-1 0-16,1-3 0 0,1-3 0 0,2-4-288 0,0-2 32 15,2-2 16-15,0-3-48 0,1-4-16 0,0-5 0 16,0-3 0-1,1 1-400-15,-1-5-64 0,0-3-32 0,1-2-16368 0</inkml:trace>
  <inkml:trace contextRef="#ctx0" brushRef="#br0" timeOffset="174177.53">31161 7292 8287 0,'-11'-4'736'0,"4"2"-592"0,0-1-144 0,2 3 0 0,4 0 6832 0,1 0 1328 16,0-1 272-16,0 1 48 16,-1-2-6048-16,1-1-1216 0,1 2-256 0,2-4-32 0,3 0-224 0,1 0-64 15,2-1 0-15,3-1 0 0,1-2-240 0,1 1-48 0,3-3-16 16,1 0 0-16,2-1-48 0,0-1-16 0,1 1 0 16,0 0 0-16,1 2-144 0,0 0-128 0,2-1 144 0,0 3-144 31,1 0-208-31,1 2-144 0,5 2-32 15,0 3 0 1,0-1-720-16,2 4-160 0</inkml:trace>
  <inkml:trace contextRef="#ctx0" brushRef="#br0" timeOffset="174736.9">31567 6480 23039 0,'-7'0'2048'0,"3"-3"-1648"0,1 3-400 0,3 0 0 0,1 3 1408 16,-1-3 192-16,-2 0 32 0,-1 2 16 0,0 2 208 15,0 2 32-15,1 0 16 0,2 4 0 16,1 2-832-16,3 2-176 0,2 1-16 0,2 2-16 16,5 4-224-16,2-1-32 0,1 5-16 0,2-1 0 0,3 2-208 0,3 5-32 15,-1 1-16-15,2 1 0 0,1 1 0 0,0 1 0 0,0-1 0 0,-1 4 0 16,-2-4-80-16,1 1 0 16,2 4-16-16,1 2 0 0,3 4-240 0,-1 2 144 0,1 2-144 0,0-1 128 15,-2-1-128-15,-4 0 0 0,-2 2 0 0,-6-5 0 16,-3-1 0-16,-3 2 0 0,-3-1 0 0,-7 3 0 31,-4-2 0-31,-6-4 0 0,-4-3 0 0,-2 0 0 16,-5-3 0-16,-4-3 0 0,0-1 0 0,-5 1 0 15,-2-3-144-15,-2 2 144 0,-2-3-192 0,-1 2 192 0,-3-2-720 16,-1 1-48-16,-1-2 0 0,1-5-18064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15:37.67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1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03-26T15:17:11.113"/>
    </inkml:context>
  </inkml:definitions>
  <inkml:trace contextRef="#ctx0" brushRef="#br0">786 5367 13823 0,'-3'0'1216'0,"0"0"-960"0,2-3-256 0,1 2 0 0,0 0 1024 0,1-1 176 16,-1 2 16-16,0-3 16 0,0 0 480 0,0 0 80 15,3-2 32-15,-1 3 0 0,1 2-1040 0,-1 0-208 0,1 0-32 16,0 7-16-16,1-1-48 0,1 5-16 0,0 4 0 16,-1 1 0-16,1 5-144 0,0 5-48 0,1 2 0 15,-3 7 0-15,1 1 64 0,-3 3 16 0,-2 10 0 0,0-2 0 16,-3 1 48-16,0-5 16 0,2-5 0 16,-2-5 0-16,3-6-256 0,0-4-160 0,1-2 192 15,-1-7-192-15,2 1 864 0,0-5 64 0,2-4 16 16,-1-5 0-16,-1 1-48 0,2-5-16 0,-1 0 0 15,2-7 0-15,1-2-304 0,1-8-64 0,3-2-16 0,2-9 0 16,4-4-176-16,3-3-16 0,4-6-16 0,2-1 0 16,2 2-288-16,5-5 128 0,5-3-128 0,5-6 0 0,5 0 0 15,4-2 0-15,1 4 0 0,1 2 0 16,-4 4 0-16,5 0 0 0,4 1 0 0,5 1 0 16,2 0 0-16,3 3 0 0,1-3 0 0,0 5 0 0,-1 1 0 15,-2 3 0-15,3 0 0 0,0 4 0 16,-2-2-480-16,-5 8-48 0,1-1-16 0,0 4-17520 15</inkml:trace>
  <inkml:trace contextRef="#ctx0" brushRef="#br0" timeOffset="1164.84">1744 6626 32255 0,'-7'2'2864'0,"1"-2"-2288"0,2 1-576 15,3 2 0-15,1-1 128 0,-1 2-128 0,-1 2 0 0,-3 0 0 16,1 7 0-16,1 3-304 16,5 0 48-16,3 6 0 0,3 0 928 0,1 3 192 0,2 1 32 0,-1 1 16 15,1 2-400-15,-1-1-64 0,0 4-32 0,-3 3 0 16,-1 3 32-16,-2 1 16 0,-1 1 0 0,-2 1 0 15,-1 6 0-15,-1-2 0 0,-2 3 0 0,2-5 0 0,0-7-272 16,1-5-48-16,1-5-16 0,0-5 0 16,2-7 112-16,0-2 16 0,1-6 0 0,0-2 0 0,-1-2 96 0,4-5 32 15,-1-2 0-15,0-5 0 16,3-3 0-16,1-3 0 0,3-4 0 0,2-4 0 16,5-8-176-16,3-6-16 0,3-4-16 0,3 2 0 0,-1-1-48 0,8-6-128 15,6-4 192-15,4-6-64 0,4-3-128 0,6-1 160 16,3-2-160-16,5 0 160 0,2 0-160 0,5 0 0 0,4 2-160 15,-2 4 160-15,-11 7 0 0,8-2 0 0,10-3 0 16,1 1 0-16,1-2 0 0,-4 8-352 0,-4 6 48 16,-5 5-12848-16,-2 0-2576 0</inkml:trace>
  <inkml:trace contextRef="#ctx0" brushRef="#br0" timeOffset="3484.81">1698 8171 32255 0,'-9'-3'2864'0,"0"3"-2288"0,3 3-576 0,5 0 0 15,1 0 416-15,-1 0-32 0,-4 3 0 0,-3 5 0 31,0 7-688-31,2 1-144 0,2 6-16 0,5 1-16 0,2-1 0 0,2 1 0 0,2 0 0 0,-1 1 0 0,0 3 272 0,1 0 48 16,-3 1 16-16,1 2 0 16,0 5 144-16,0 3 0 0,-1 0 0 0,-2 1 0 15,0 3 0-15,-1-3 0 0,-1-3 0 0,-1-5 0 0,-1-3 448 0,2-6 80 32,-1-5 16-32,1-4 0 0,1-1 288 0,1-5 48 0,-1-4 16 0,1-5 0 15,3-1 0-15,0-4 16 0,3-3 0 0,0-6 0 0,5-3-80 0,3-8-32 0,4-4 0 0,3-5 0 31,3-6-256-31,5-4-48 0,0-1-16 0,5-6 0 0,6-4-272 16,5-7-48-16,6-2-16 0,1-3 0 16,-3 6-16-16,6-3-128 0,7-6 192 0,6 0-64 15,5-2-128-15,2 4 0 0,1 6 0 16,-1 0 0-16,1 2 0 0,0 2 0 0,-1 2 0 16,0 5 0-16,0 1-384 0,5 2-96 15,2 0-32-15,0 5 0 0,0 2-496 0,3 5-96 16</inkml:trace>
  <inkml:trace contextRef="#ctx0" brushRef="#br0" timeOffset="4397.22">1710 9831 36863 0,'-9'-4'3264'0,"3"2"-2608"0,4 2-528 0,1 2-128 0,2-1 272 15,-1 4 32-15,-3-1 0 0,1 2 0 16,-1 7-1376-16,3 3-272 0,3 2-48 0,2 2-16 16,1 5 768-16,1 1 160 0,3 2 32 0,-1 3 0 0,1 1 320 0,0 3 128 0,-2 2 0 0,1 5-144 15,0-1 144-15,-2-3 0 0,-2-3 0 0,-1-7 0 16,0-2 256-1,-3-5-32-15,1-5 0 0,-2-3 0 0,0-4 1312 0,1-2 272 0,-1-5 48 0,0-1 16 16,0-2-800-16,0-4-176 0,2 1-16 0,0-5-16 0,2-4-224 0,0-5-64 16,1-2 0-16,2-7 0 0,2-3-112 15,3-5-16-15,2 1-16 0,4-3 0 16,8-2-272 0,9-3-160-16,10-7 192 0,14-4-192 0,9-2 144 15,11-2-144-15,9-2 0 0,6 1 144 0,3-3-144 0,-2 11 0 16,1 0 0-16,3 3 0 0,3-1-192 0,-2 3-64 0,1 5 0 0,-4-4-13216 31,-2 5-2640-31</inkml:trace>
  <inkml:trace contextRef="#ctx0" brushRef="#br0" timeOffset="18421.82">3514 11958 6447 0,'6'-5'576'0,"1"4"-576"15,-2-2 0-15,0 3 0 0,-1 0 0 0,3 0 0 16,5-4 0-16,10 1 0 0,9-4-224 0,5 1-48 31,1-2-16-31,-1 1 0 0,-1 1-416 16,-4 0-96-16,1 0-16 0,-4-2 0 0,1 2 560 0,-3 0 96 0,-2 0 32 0,1-1 0 0,-1 0 464 0,0 1 112 15,1 1 0-15,0 1 16 0,-2 1-464 0,-2-1 128 16,0 3-128-16,-1 0 0 0,-3 1-320 16,-1-3-96-16,-1 2-32 0,-1 1 0 0,-3 0-48 0,-1-3-16 15,0 3 0-15,-2-2 0 16,-1 1 640-16,-2 1 128 0,-2 0 32 0,0-3 0 0,-1 3 240 0,-2 0 48 0,0 3 16 0,-1-3 0 15,0 0-208-15,-1 0-64 16,0 1 0-16,0-1 0 0,2 0-832 0,0 0-160 0,0 0-32 31,-23 9-16-31,15-6 720 0,-2 1 0 0</inkml:trace>
  <inkml:trace contextRef="#ctx0" brushRef="#br0" timeOffset="19010.53">3784 11876 4607 0,'-8'-6'400'0,"2"2"-400"0,1 1 0 0,2 1 0 0,0 2 848 0,2 0 96 0,0 0 16 0,-2 2 0 15,-2-1-1232-15,-1 1-240 0</inkml:trace>
  <inkml:trace contextRef="#ctx0" brushRef="#br0" timeOffset="19293.91">3720 11890 1839 0,'0'0'0'0,"0"0"160"0,0 0-160 0,0 0 0 0,0 0 0 15,0-2 0-15,0 2 864 0,1-3 144 0,-1 0 16 0,1 0 16 16,0-2-128-16,2 1-16 0,-2 0-16 0,3 2 0 0,1-1-592 0,0 2-112 16,2-1-32-16,2 2 0 0,2-2 160 15,2 2 16-15,6 0 16 0,2 2 0 0,2 0 448 0,3-2 96 16,4 3 16-16,2 0 0 0,4 1-128 15,4-2 0-15,4 2-16 0,3-4 0 0,3 0-416 16,-1-4-80-16,3-2 0 0,1 1-16 0,3 2 304 0,3-1 64 0,4 1 16 16,4 2 0-1,1-4-16-15,3 1 0 0,-2-2 0 0,0 3 0 0,0-1-96 16,8 1-32-16,7 3 0 0,3-2 0 16,-1 1-176-16,2-2-48 0,1 3 0 0,2 0 0 15,6 0-256-15,-2 0 0 0,-10 0 0 0,8 0 0 0,5 3 0 0,1 0 0 16,-2 0 0-16,-3 2 0 0,-4 0 0 15,-1-2 0 1,2 6 0-16,-2-3 0 0,-2-2 0 0,-3 0-144 0,0-1 16 0,2 4-10576 0</inkml:trace>
  <inkml:trace contextRef="#ctx0" brushRef="#br0" timeOffset="22409.94">8646 11986 1263 0,'0'-6'0'0,"0"1"0"0,0 0 0 16,0 3 0-16,1-2 0 0,0 1 0 0,1 1 0 0,0-4 0 0,2-2 384 0,0-2-16 0,2-1-16 0,-3 0 0 0,1 3 256 0,0 1 48 16,-2 1 16-16,0 2 0 0,0 2 1056 0,-1 1 224 15,2-2 32-15,0 1 16 0,4 1-256 0,3 1-48 0,3 0-16 0,6 0 0 16,4 0-480-16,9 0-112 0,13 1 0 0,6-1-16 15,3 2 64-15,4 1 16 0,5-2 0 16,-1 1 0-16,-3-2-592 0,1-3-112 16,2 0-32-16,-3 1 0 0,1 2-256 0,-1-1-160 15,-1 2 192-15,-3-1-192 0,1-1 272 0,0-2-48 0,-1 1-16 0,7-2 0 16,9 1 752 0,3 2 128-16,6-2 48 0,2 0 0 0,-1-1-224 0,11-2-32 0,11 1-16 0,2 1 0 0,2 1-416 15,6-2-96-15,4 0-16 16,4-1 0-1,6 3-336-15,5 0 128 0,8-4-128 0,-1 7 0 0,2 0-240 0,3 0-112 0,0 2-32 0,-3 0-10432 32,-6 7-2112-32</inkml:trace>
  <inkml:trace contextRef="#ctx0" brushRef="#br0" timeOffset="49150.17">15161 8527 25791 0,'-5'-1'2304'0,"2"1"-1856"0,0 0-448 0,3 0 0 0,1 0 400 0,-1 0-16 0,0 0 0 16,-1-1 0-16,2 1-224 0,1 0-160 0,3-3 192 0,-5 3-192 0,0 0-256 0,24-1-144 0,-12-1-48 15,0-1 0-15,-1 2 160 0,0-1 32 0,0-1 0 0,0 2 0 0,2 1 624 0,-1-3 128 16,2 3 16-16,-2-3 16 0,0 3 448 0,2-3 96 0,3 2 16 16,2-2 0-16,1 3-480 0,1-3-96 0,1 0 0 15,1 3-16 1,2-3 80-16,2 0 32 0,4-1 0 0,1 2 0 16,3 2 160-16,1-4 48 0,1 2 0 0,0-2 0 15,1 0-432-15,1 2-96 0,-2-2-16 0,-1 2 0 16,-2-2-272-16,1 4 0 0,-2 0 0 0,1 0 0 0,-1 1 0 0,1 2 0 15,0-3 0-15,0 2 0 0,-6-2 0 0,3 0 0 16,1 0 0-16,-1-2 0 0,0-1 0 16,-3 2 160-16,2-2-160 0,2 0 128 0,2-1 256 15,0-1 32-15,1 1 16 0,1 1 0 0,1 0-288 0,-1 0-144 16,1-2 160-16,-5 1-160 0,-4 0 128 0,2 0-128 0,1-2 0 16,0 1 144-16,-2 2-144 0,-1-4 0 0,-4 4 144 0,-3 0-144 15,-1 2 240-15,-2 1-32 0,-2 0 0 16,-3 0 0-16,2 0-208 0,-1 0 0 15,-2 0 0-15,0 1 0 0,2-1 0 0,-3 0 0 0,1-1 0 0,1 1 0 16,-1 0 0-16,1-2 0 0,0 2 0 16,0-3-160-16,0 2 160 0,0-2 176 0,0 1-48 0,-1 1 0 15,3-2-128-15,-2-1 128 0,-1 1-128 0,0 0 128 0,0 1-128 0,-3 1 128 16,1-2-128-16,-2-1 128 0,0 4-128 0,-1-2 0 16,-2-1 0-16,-1 2 0 0,1 1 0 0,-1 0 128 0,0 0-128 15,0-2 128-15,-2 2-128 0,1-3 0 0,0 2 0 16,1 1 0-16,-2-2 0 0,1 2 0 15,1-2 0-15,-1 2 0 0,1-2 0 16,1 2 0-16,0-3 0 0,0 2 0 16,0 1 0-16,1-2 0 0,0 2 0 0,-1-3 0 0,1 2 0 0,-1 1 0 15,0 0 0-15,0 0 0 0,-1 0 0 0,0 0 0 16,-2 0 0-16,0-3 0 0,1 3 0 0,-2 0 0 0,0 0 0 0,1 0 0 16,-1 0 0-16,-1 0 0 0,1-2 0 15,0 1 0-15,1 1 0 0,0-3 0 16,1 2 0-16,0-1 0 15,1 2 0-15,0-4 0 0,1 4 0 0,0-3 128 0,1 1-128 16,0 1 0 0,0-2 0-16,0 3 128 0,-1-2-128 0,0 1 128 0,0 1-128 0,1 0 128 15,-1-3-128-15,0 3 0 0,0 0 0 0,-1 0-176 0,0 3 176 0,-1-3 0 0,0 0 0 0,-1 0-128 0,1 0 128 16,-2 1 0-16,1 1 0 0,0-2 0 0,-1 0 0 0,0 0 0 16,2 0-144-16,-2 3 144 0,0-3-368 15,0 0 0-15,-1 0 0 0,0 0-12064 16,0 0-2416-1</inkml:trace>
  <inkml:trace contextRef="#ctx0" brushRef="#br0" timeOffset="50756.11">17433 8285 20271 0,'-1'-2'1792'0,"1"0"-1424"0,0 2-368 0,0 0 0 16,0 0-800-16,0-2-224 0,1 1-64 0,0-2 0 16,2-3 448-16,0 2 64 0,4-2 32 0,-1 0 0 0,0 1 336 0,0 0 64 0,0-1 16 0,-1 1 0 0,0 1 1008 15,0 2 208-15,-1 0 32 0,-1-1 16 0,0 1 704 16,-1 1 144-16,1 1 16 0,-2 0 16 15,0 0-576-15,-1 0-112 0,2 1-32 0,-2-1 0 16,0 2-384-16,0-2-80 0,0 1 0 0,0-1-16 16,0 0-144-16,0 0-32 0,0 0 0 0,0 0 0 15,0 0 0-15,0 0 0 0,0 0 0 0,0 0 0 16,0 0-128-16,0 0-16 0,-15-16-16 0,11 12 0 16,0-2-224-16,-1 1-32 0,0 0-16 0,-1-1 0 15,0 0-16-15,0 0-16 0,0 1 0 0,-2 0 0 0,0-2-48 0,-2 1 0 0,0 0 0 0,-2 0 0 16,0 0 32-16,0 0 0 15,-3-1 0-15,-1 1 0 0,1 0-16 0,-2 0 0 16,-2 0 0-16,1-1 0 16,1 3 0-16,-2-3 0 0,0-1 0 0,1 1 0 15,2-2 16-15,1 0 0 0,1 2 0 0,2-3 0 0,1 1-32 0,1-1-128 16,1 4 192-16,2-3-64 0,1 6-128 0,1-4 0 0,0 4 0 16,0 0 128-1,0-1 0-15,0 1-128 0,0 3 192 0,-1-3-64 0,2 3-128 0,-1 0-192 0,0 0 32 0,2 3 16 16,-1-3 0-16,1 3 0 0,1-1 0 0,-1 3 0 0,2-2-48 15,0 4-16 1,2-1 0-16,0 0 0 0,3 1 0 0,-1 0 0 16,0-1 0-16,2-1 0 0,3 2 32 0,3 2 16 0,2-3 0 15,4 1 0-15,-1-1 160 0,1 1 0 16,1-1-144-16,1-2 144 0,1 1 0 0,0 2 0 0,-2-3 0 0,-2 2 0 0,1 2 0 0,2-1 0 16,-2 3 0-16,1-2 0 0,-1 3 0 0,0 0 0 15,-1 2 0-15,2-2 0 0,-3 0 0 0,1-1 0 16,1 0 0-1,0-1 0-15,-1-3 0 0,0 1 0 0,0-1 0 0,-1 1 0 0,0-1 0 0,-1-3 0 0,-1 1 0 16,-2 1 0-16,1-4 0 16,-4 2 0-16,0-1 0 0,-2-2 0 0,-1 1 0 15,-2 2 0-15,1-3 0 0,-3 0 0 0,2 0 0 16,-3 0 0-16,0 0 0 0,0 0 128 0,-3 2 64 0,2 0 16 16,-1 0 0-16,-2-1 0 15,0 2-80-15,4-3 0 0,0 0-128 0,0 0 192 0,-19 12-192 0,12-9 0 0,0 0 0 0,1 0 0 16,0 1 0-1,-1-2 0-15,0 2 0 0,0-1 0 16,-1 0 0-16,2 3 0 0,-1-2 0 0,-2 0 0 16,1 2 160-16,0-3-160 0,-1 4 160 15,-1-1-160-15,0 0 240 0,-1 0-48 0,-1 3-16 0,-1-2 0 16,1 2-48-16,-1-2 0 0,-1 4 0 0,-1-3 0 0,0 2-128 16,0 1 0-16,1-1 0 0,-1 0 128 0,0 0-128 0,1-2 0 0,2 2 0 0,1 0 128 0,1 0-128 0,0 1 0 15,1-4 0-15,3 2 0 0,0-1-144 0,1 0-64 31,1-2-16-31,3 1-19088 0</inkml:trace>
  <inkml:trace contextRef="#ctx0" brushRef="#br0" timeOffset="79768.28">17286 9802 32255 0,'-4'-10'2864'0,"0"1"-2288"0,3 2-576 16,0 2 0-16,1 2 976 0,-1-5 96 16,-2-4 16-16,-1-10 0 0,-1-3-448 0,-1-4-96 0,0-3-16 0,0 4 0 15,0-1-176-15,-2 1-32 0,0 3-16 0,-13-25 144 0,8 25-320 32,0 3-128-32,-3-1 192 0,-2 4 0 0,-3 0-16 0,-1 3 0 0,-3 5 0 0,-3 5-176 0,-7 4 160 31,-3 2-160-31,-5 8 160 0,-3 4-352 0,-5 7-64 15,-2 5 0-15,2 5-16 16,8-7-352-16,-5 7-64 0,-7 5-16 0,-1 7 0 16,-3 4 240-16,1 2 32 0,3 7 16 0,4-1 0 15,6 2-32-15,7-2-16 0,8-3 0 0,6-1 0 0,4-2 336 0,6 0 128 16,4-5 0-16,4-2-144 0,4 1 384 0,3 0 80 16,3-3 0-16,3-3 16 0,2-4-336 0,3-1-128 0,2-4 0 15,2-3 0-15,5-1-80 0,5-2-16 0,6-1 0 16,6-6 0-16,7-2 464 0,5-3 80 15,4-2 32-15,3-4 0 0,2 2 544 0,0-8 96 16,-3-2 32-16,0-4 0 0,-7-2-464 0,4-4-96 0,3-1-16 16,-3-3 0-16,-2 1-96 0,-3 0-32 0,-4-4 0 0,-4-1 0 15,-5-1-48-15,-6-4-16 0,-1-3 0 0,-5 1 0 16,-2 2 128-16,-1-5 32 0,-4 1 0 0,-1 2 0 16,-3-1-32-16,-1 1-16 0,-3-4 0 0,-2 1 0 15,-5-1-176-15,-2 3-48 0,-4 3 0 0,-4-2 0 16,-3 6-336-16,-3-4-80 0,-2 1-16 0,-3 2 0 0,0 1-32 15,-2-1 0-15,-3-2 0 0,-2 0 0 16,0 2-96-16,-4-1-32 0,-3-3 0 0,-4 2-12128 16,1 0-2432-16</inkml:trace>
  <inkml:trace contextRef="#ctx1" brushRef="#br0">23943 12382 0,'0'0'0,"51"-29"0</inkml:trace>
  <inkml:trace contextRef="#ctx0" brushRef="#br0" timeOffset="94450.08">17040 11553 37775 0,'-9'-2'3360'0,"3"1"-2688"0,2 1-544 0,3 0-128 0,2 0 0 0,-1 0-192 0,-2 0 32 0,-3-3 16 0,-1 1-2128 0,-1 0-416 0,2 0-96 0,0 0-16 15,3 0 1904-15,0 2 368 0,-1 0 80 0,1-2 0 0,-1 4 1600 0,-1-2 304 0,2 2 64 0,-2 2 16 0,2 0 320 0,-2 0 80 0,2 5 16 0,-2-2 0 0,0 5-1056 0,0 1-192 0,1 3-64 0,0 0 0 0,1 2-448 0,1 1-192 0,1 1 176 0,0 1-176 0,2 1 240 16,-1-2-48-16,2 2-16 0,-1-1 0 15,1 1-176-15,-1 3 0 0,1 1 0 0,0 2 0 16,0 3 0-16,-1 2 0 0,-1 1 0 0,-1 1 0 0,-1 1 0 0,0-2 0 16,0 1-160-16,-2-4 160 15,1-3-576-15,-2-4 0 0,0 0-16 0,1-5 0 16,-2-3-528-16,1-4-96 0,-3 1-32 0,0-3-9568 0,2-4-1904 16</inkml:trace>
  <inkml:trace contextRef="#ctx0" brushRef="#br0" timeOffset="94848.44">16614 11604 40543 0,'-16'-4'1792'0,"6"2"384"0,2-2-1744 0,3 4-432 0,3-2 0 0,2 2 0 16,0-3-592-16,0 2-208 0,-1-5-32 0,1 0-16 16,3-3-352-16,0 2-64 0,2-3-16 0,0 1 0 0,2 3 1280 15,-1-2 464-15,0 2-16 0,0 0 0 16,1 0 976-16,-2 3 192 0,3 0 48 0,-2-1 0 0,0 1-832 0,2 0-176 16,2 0-16-16,-2 0-16 0,3-2-208 0,2 1-32 0,2 0-16 15,1-1 0-15,0 2-240 0,2-4-128 0,2 1 160 0,3 0-160 31,6-1 144-31,2-2-144 0,0 2 128 0,2 0-128 0,4 1 0 16,-1-3 0-16,2 3 128 0,-2-1-128 16,-1 2-320-16,-3 0-80 0,-1-1-32 0,-4 0 0 0,0-1 64 0,-2 1 16 0,1 3 0 0,-1-4 0 31,-2 1-224-31,2 1-32 0,1 0-16 0,-1 3 0 16,-2-2-1600-16,2 2-320 0</inkml:trace>
  <inkml:trace contextRef="#ctx0" brushRef="#br0" timeOffset="95309.76">17575 12278 43311 0,'-9'9'1920'0,"2"-3"384"0,1 0-1840 0,1-2-464 0,4-2 0 16,-1-1 0-16,2 2-640 0,-1 1-208 0,-1 2-48 0,0 0-16 0,2 3-528 15,3-6-96-15,3 1-32 0,0-1 0 0,2-6 1248 0,-1 1 320 0,2-2 0 0,1-4 0 0,0 0 864 0,-3-5 224 0,0 1 64 0,0-2 0 0,-2 2-256 0,0-4-64 0,-3-3 0 0,0 3 0 16,1-3-384-16,-3-2-64 0,0 1-32 0,0-2 0 0,-1-1-80 0,1-4-16 0,-2 1 0 0,1-2 0 0,0 0 0 0,1 5 0 0,1-2 0 0,2 3 0 0,-1 2-256 0,1-1 0 16,2 3 0-16,-2 2 0 0,3 2 0 0,-1 2 0 15,0 2 0-15,2 1 0 0,0-1 0 16,2 1-176-16,1 2 176 0,-1-3-160 0,3 4 160 0,-3 0-160 0,3 1 160 0,0 4-160 0,-1-2-160 0,0 3-16 31,0 3-16-31,0-2 0 16,2 4-64-16,-1-1-16 0,1 2 0 0,-1 0 0 15,-1 0-480-15,1 1-112 0,0 2 0 0,0 1-10544 0,0 2-2096 0</inkml:trace>
  <inkml:trace contextRef="#ctx0" brushRef="#br0" timeOffset="95853.17">18433 11905 35007 0,'-2'0'1552'0,"-1"-3"320"0,1 2-1488 0,-1 1-384 0,1 0 0 0,1 0 0 15,-1 0 416-15,0-3 16 0,-2 1 0 0,-2 1 0 16,0-3-432-16,-2 1-224 0,4 1 32 0,-3 1 0 0,1-2 480 0,0 3 96 15,0 3 32-15,-2-3 0 0,1 3-256 0,-3 0-160 16,1 2 192-16,-2 1-192 0,1 3 144 0,-1 3-144 16,0 2 0-16,0 2 144 0,0 5 144 0,0 1 32 15,-2 0 0-15,2 4 0 0,1-1-160 16,2 0-32-16,2 1 0 0,-1-4 0 0,4 0-128 0,0-3 0 16,2-1 0-16,2-4 0 0,0 1 0 0,2-5 0 15,1 0 0-15,1-2 0 0,1-2 0 0,0-2 0 16,3-1 0-16,-1-3 0 0,3-3-304 15,0 1 64-15,1 0 16 0,-1-4 0 0,0 0 224 0,0 0 0 0,0-3 0 0,0-1 0 16,0 0 144-16,-2 1-144 0,0-3 0 16,-1 1 144-16,0-4 80 0,0-1 16 15,0 0 0-15,-2-2 0 0,0-2 80 0,0 1 32 0,-1 1 0 16,1-2 0-16,-1 1-64 0,0 1-16 16,0 2 0-16,-1 0 0 0,0 6-80 0,-2-1-32 0,-1 1 0 15,1 2 0-15,-1 2-32 0,-1 4 0 0,-1-1 0 0,-1 3 0 16,1 3-128-16,-2-1 0 0,-2 4 0 0,1 2-176 15,-1 2 176-15,0 2 176 0,0 3-48 0,0 1 0 16,3 3-128-16,-1 3 0 0,2 0 0 0,2 0-176 16,0 1 176-16,3 1 0 0,2 2 0 15,2-1 0-15,0-3 0 0,3-3 0 0,2-2 128 16,0-2-128-16,2-1 0 0,1-3-128 0,0-1 0 0,2-3 0 16,-1-2-512-1,-1-1-112-15,-2-2-16 0,-1-2-17472 16</inkml:trace>
  <inkml:trace contextRef="#ctx0" brushRef="#br0" timeOffset="96792.5">18796 11971 35935 0,'-4'3'3200'0,"0"-2"-2560"0,2 2-512 15,0-1-128-15,2-1 1024 0,0 2 176 0,-1 3 32 0,0 3 16 0,-1 4-1248 0,2 2-128 0,2 2-96 0,2 2-16 0,1 2 240 0,1-1-176 0,1 2 176 16,-1-2-160-16,2 1-32 0,-3-3-16 0,0-2 0 0,-3 0 0 0,1-2 208 0,-2-2 0 0,-1 0 0 0,-3-3 0 0,2-2 512 0,-3-4-16 0,1 0 0 0,-1-2 0 0,2-1-240 0,-2-1-64 0,0-4 0 0,0-3 0 0,1-1-64 0,0-4-128 0,1-2 176 0,-1-1-176 0,1 0 128 16,1-5-128-16,-1-1 0 0,2-2 0 15,-1-3 0-15,2-1 0 0,2-2 0 0,1 2-144 0,2 0 144 0,0 6 0 0,1 4-144 16,1 4 144-16,2 0-128 0,-2 6 128 0,1 2-160 0,0 2 160 0,1 1 0 0,1 3 0 0,1 3 208 0,-1 1-64 0,2-1-144 0,-1 2 0 0,3 1 0 0,-3 2 0 0,0-2 192 0,2 3-64 0,1 1 0 16,1 2 0-16,0 2 112 0,1 0 16 0,-1 2 0 0,1-2 0 0,-1 2-32 0,-3-1 0 0,1 1 0 0,-1 0 0 0,0 3-224 0,-2-3 128 0,1 2-128 0,-1-2 0 0,1 3 0 0,-3-3-336 0,1 3 48 0,0-3 16 0,-1-3-496 15,-2 2-80-15,1-5-32 0,-2-4 0 0,-1 0-400 0,-1-3-96 0,-1-3-16 0,0 0-14832 0</inkml:trace>
  <inkml:trace contextRef="#ctx0" brushRef="#br0" timeOffset="96936.83">19712 11681 36863 0,'-3'0'3264'0,"1"2"-2608"0,-2-2-528 0,2 0-128 16,0 0 1088-16,0 3 192 0,-2-2 48 0,-1 4 0 0,-2 2-1584 0,-2-1-304 0,1 3-64 0,-1 1-16 0,0 0-96 0,1 0-32 0,-2 0 0 0,0-2 0 0,-2 1 768 0,-1-2 192 0,-2 2 0 0,-1-3 16 0,0 0 608 15,-2 1 112-15,-1-2 32 0,2 1 0 0,-2 0-432 0,-1-1-80 0,1 0 0 0,-1 0-16 0,1 1-256 0,3 0-48 0,3-2-128 0,3-2 192 0,2 0-192 0,3 0 144 0,3-1-144 0,2 1 128 0,2-1-128 0,3-1 0 0,3 2 0 0,3-1 0 0,1 2-192 0,3-1-80 0,2 2-16 0,2 0 0 0,2 1 112 0,2 1 32 0,2 1 0 0,1 2 0 0,0 1 16 16,-1-3 0-16,-2 4 0 16,-2-3 0-16,-1 2 128 0,-3-2 0 0,-2 2-144 0,-1 3 144 0,-2-5 0 0,-2 2 0 0,0 0 0 0,-3-1 0 0,-2 1 0 0,0 0 0 0,0-2 0 0,-2 0 0 0,-1 2 128 0,-1 1 32 0,-1-1 16 0,0-1 0 0,-2 0 80 0,0 1 32 15,-1 0 0-15,-1 2 0 0,2-2-96 0,-2 0-32 0,0 0 0 0,1 1 0 0,-2-4-160 0,0 2 0 0,0-3 0 0,0 1 128 0,-1-1-128 16,0 0 192-16,-1-1-192 0,0 1 192 0,0-1-48 0,-1 1 0 0,0 0 0 0,-2-2 0 0,0-1-16 15,-1 0-128-15,-3 1 192 0,2-4-64 0,-2 2-128 0,2-4 192 0,-2 2-192 16,3-4 192-16,1 2-192 0,1-2 0 0,2 0-160 0,1-2 160 16,2 1-672-1,2-1-32-15,0-1-16 0,2 0 0 0,2-2-1296 0,1 2-256 0</inkml:trace>
  <inkml:trace contextRef="#ctx0" brushRef="#br0" timeOffset="98009.2">20757 11336 36863 0,'-3'-4'3264'0,"1"0"-2608"0,1 2-528 0,1 2-128 0,0-3 992 0,0 2 160 0,1-5 48 0,-2-3 0 16,1-1-1200-16,0-6 0 0,1-2-224 0,1-1 32 0,0-1-144 0,-1-1-32 0,0 2 0 0,-1-4 0 0,-1 1 368 0,-2-3 128 0,0 1 0 0,-2 1 0 16,0 4 256-16,-2 3 64 0,1 1 0 0,-1 2 0 0,-1 6-240 0,0 1-32 15,-2 0-16-15,1 3 0 0,-1 2-160 0,0 1 192 16,-1 0-192-16,3 0 192 0,-3 1-192 0,1 2 0 16,1 0 0-16,0 1 0 0,1 1 128 15,0 2-128-15,0 4 192 0,-1 6-64 16,2 1 0-16,0 6 0 0,1 4 0 0,1 7 0 0,0 5-128 0,2 7 0 0,1-2 0 0,1 3 128 15,1 2-128-15,1 2 0 0,3 9 0 0,-3 6 0 16,1 6 0-16,-2-1 0 16,1-2 0-16,-1-4 0 0,1-9 0 15,-1-5 0-15,0-3 0 0,0 2 0 0,0 0 0 16,-1-3 0-16,0-5 0 0,-1-8 0 0,1-6 0 0,-1-4 128 16,-1-6-128-16,-1-6 192 0,2-2-192 0,-2-1 160 15,1-4-160-15,-1-2 160 0,-1-4-432 0,0 0-96 0,-1-6-16 0,-2 0 0 16,0-4-848-1,-3-2-176-15,-3-5-48 0,-3-1 0 0</inkml:trace>
  <inkml:trace contextRef="#ctx0" brushRef="#br0" timeOffset="98621.15">20140 11882 41471 0,'-2'-6'1840'0,"2"0"368"0,2 2-1760 0,0 1-448 15,1 0 0-15,0 3 0 0,4-2 288 0,1-2-32 16,8-2 0-16,7-1 0 0,5-2-256 0,5-1 0 15,4 1 0-15,2-1 0 0,-1 4 0 0,-1 0 0 16,0 0 0-16,0 2 0 0,-2-1 0 0,-2 4 0 16,1-3 0-16,-5 2 0 15,0 2-912-15,-3 0-192 0,-3 2-48 0,-2 2 0 16,-1 2-3152-16,-4 4-640 0,-1 0-128 0,-3 0-32 0,0 1 4064 0,-2-4 800 0,-2 2 240 0,1-3 0 16,-1 1 0-1,0 0 0-15,1-2 0 0,-2-1 0 0,0 1-2576 0,1-3-448 16,-1 0-96-16,2 1 16 15,-2-3 5600-15,-1 0 1136 16,2 0 208-16,-3 0 64 0,1 0-576 16,-1 0-128-16,-1 0 0 0,-2 0-16 0,-1 3-1200 0,-1-3-256 0,0 0-32 15,0 3-16-15,-1 0-928 0,-3 0-192 0,2 2-48 0,-3 1 0 0,0 0-144 0,-2 3-48 0,-2 1 0 16,-1 5 0-16,-1 1-96 16,-1 1-32-16,-1 2 0 0,2 2 0 0,1-2-192 0,0 0 0 0,3-1 128 0,2 2-128 0,0-5 0 0,3 1 0 15,0 0 0-15,2-2 0 0,3 1 0 16,-1-2 0-1,2 2 0-15,1-2 0 0,1 0-128 0,2 2 128 16,-1-3-192-16,0 2 192 0,3-4-176 0,0 0 176 0,1-2-160 16,0-1 160-16,2-1 0 0,0-3 0 0,1 0 0 0,0-3 0 15,-1-3 0-15,2 0 0 0,2-1 192 0,-2-2-192 0,1-3 224 16,0-1-64-16,2 0-16 0,-2-2 0 0,-3 0 96 0,2-4 16 0,-1 1 0 0,-2-3 0 31,-1 0-112-31,-2-1-16 0,0-3 0 16,-4 0 0-16,-2-3 0 0,0-1 0 0,-2 1 0 0,-2 1 0 15,-1 0 112-15,-1-1 16 0,-2 3 0 0,0 1 0 16,-1 4 32-16,-1 1 16 0,0 1 0 16,0 5 0-16,-1 0-144 0,0 1-32 15,0 1 0-15,1 3 0 0,1 0-128 0,-2 1-176 16,2 1 48-16,0-2 0 0,1 1-112 0,1 1-16 0,0 2 0 16,1-1 0-16,0 0-528 0,3 2-112 0,-1-2-32 0,1 4 0 15,1-2-720-15,3 4-144 0,1 0-16 16,0 2-16-16</inkml:trace>
  <inkml:trace contextRef="#ctx0" brushRef="#br0" timeOffset="99593.99">21198 12057 8287 0,'4'12'368'0,"-3"-3"80"0,0-2-448 0,1 2 0 15,-2-6 0-15,0 1 0 0,0 1 320 0,1 5 0 0,1 4-16 0,1 7 0 0,1 1-304 0,-1 0 0 0,2 0 0 0,-1-6 0 0,1 1 576 0,-1-3 224 0,0-1 32 0,1-3 16 0,0-3 1056 0,-1-1 208 0,0-1 32 0,-1-1 16 0,1-3 688 0,-1-1 144 0,-2 0 16 0,1-1 16 0,1 1-688 0,-2-3-144 0,0 0-16 0,2-1-16 0,-2-2-1072 0,0 0-192 0,-1-3-64 0,0-1 0 0,-1 0-208 0,0-2-48 0,-2-3-16 0,2-1 0 16,-1-1-144-16,-1-2-32 0,1-3 0 0,-2 0 0 16,1-3-48-16,0-4-16 31,0 1 0-31,1-3 0 31,1 1-176-31,-1-1-144 0,4-1 192 0,-1 4-192 16,1-1 192-16,2 5-64 0,1-2 0 0,1 3-128 0,2 2 128 15,1 3-128-15,3 2 0 16,-1 2 0 15,2 2 0-15,1 2 0 15,1 1-176-31,-2 2 176 16,0 1-128-16,-1-1 128 31,2 3 0-15,-2 0 0-1,0 4-320-15,-2 0 64 16,0 0 0-16,-1 2 0 15,0 4-192-15,-1 1-16 0,1 3-16 0,-1 2 0 32,2 2-352-32,-1 4-80 15,0 1-16-15,1 3-17680 0</inkml:trace>
  <inkml:trace contextRef="#ctx0" brushRef="#br0" timeOffset="99833.15">21769 12071 45151 0,'-4'7'2000'0,"0"-1"416"0,1-2-1936 0,2-1-480 16,1 0 0-16,1 0 0 0,1 0-272 0,0 3-160 0,2 2-16 0,2 1-16 0,1 3-112 0,3-1 0 0,-1-3-16 0,0-1 0 0,-1-4 432 0,-2 1 160 0,-1-2 0 0,-1-2-144 15,-1 0 368-15,-2-1 80 0,0-1 16 0,-1-1 0 16,-1 0 240-16,1-4 48 0,-1 1 16 0,-1-1 0 0,2-2-208 0,2-3-32 0,-1-4-16 0,1 0 0 0,2-3-160 0,0-1-16 0,2-2-16 16,1-3 0 46,3 3-176-62,0 3 0 0,1 1 0 0,0 4 128 16,2 3-128-16,-2 6 0 0,1-1-160 0,-1 6 160 0,2 0-192 0,-1 4 48 0,3 3 16 0,-2 4 0 0,1-1-80 0,0 3-16 0,1 3 0 0,-3-3 0 0,-1 0 16 0,-1-1 0 0,0 3 0 0,-3-4 0 15,1 1 208-15,-3-1 0 0,-2-1 0 0,0 0 0 0,-1-1 0 0,-1-4 128 0,1 3 0 0,-2-4-128 0,0 1 352 0,0-1-32 0,0 0-16 0,-2-2 0 0,2-1-112 16,0 2 0-16,-1-1-16 0,1-2 0 0,0 0-48 0,-1 0 0 0,1 0 0 0,0-2 0 0,1-2-128 16,-1 4 0-16,0 0 0 0,6-25 0 0,-2 13 0 0,2-4 0 0,1 2 0 0,1-4 0 0,2-5 0 0,1-1 160 0,3-1-160 0,-1 1 160 0,1 2-160 15,0 0 0-15,0 3 0 0,-1 3 128 0,-1 1-128 0,-1 6 0 0,-1 2 0 0,-2 1 0 0,0 3 0 0,-2 3 0 0,1 0 0 16,-1 1 0-16,0 4 0 0,0 1 0 0,3 1 0 0,-2 3 0 0,1 3 0 0,-1 1 0 0,1 2 0 0,0 3 0 0,0 1 176 0,-1 2-48 0,0 3-128 0,1 0 192 0,-2 0 64 0,-1 0 16 0,0-1 0 0,0 0 0 0,0 1-112 0,-1-3-32 15,-1 2 0-15,2-3 0 0,0-5-128 0,0 0-176 0,0-4 48 0,0-2 0 16,0-1-416-16,1-3-80 0,-1 0-16 0,1-2 0 0,-1-1-608 0,-1-2-128 0</inkml:trace>
  <inkml:trace contextRef="#ctx0" brushRef="#br0" timeOffset="99983.46">22837 12144 46079 0,'-4'-2'2048'0,"0"1"400"0,3-2-1952 0,0 1-496 0,1 1 0 0,1-2 0 0,0-1 0 0,3-1-192 0,2-2 16 0,4-3 0 0,4-5-592 0,3 2-128 0,4-6-32 0,1 1 0 0,3 1 608 0,0-1 128 0,-2-1 32 0,-2 2 0 0,0 2 416 0,-4-1 64 0,1 0 32 0,-6 4 0 0,1-3-80 0,-5 1-16 0,0 4 0 0,-3-2 0 0,-2 2-96 16,-1 1-32-16,-1 0 0 0,-2 0 0 15,-1 2-128-15,0 0 0 0,-1 2 0 0,-2 0 0 0,0 3 0 0,-1-2-176 0,-2 2 48 0,-2 2 0 0,-1 0-112 0,-3 2-16 0,-1 2 0 0,-2 0 0 0,0 4 112 0,-5 0 16 16,-1 3 0-16,-3 2 0 0,0 2 128 0,0-1 0 0,0 2 0 0,3 0-128 0,0 1 128 0,4 3 0 0,1-1 160 0,3 3-160 0,4 0 384 16,1 0-32-16,3 1 0 0,2 3 0 0,3 1 48 0,2-4 16 0,1 5 0 0,3-2 0 0,3-2-224 0,2 0-64 0,2-1 0 0,2 0 0 0,3-4-128 0,3 0 0 0,4-3 0 0,3-2 0 0,4-2-288 15,2-3 64-15,2-2 16 0,0-1 0 0,2-1-384 0,-1-1-80 0,-3-4-16 0,1 0-18544 0</inkml:trace>
  <inkml:trace contextRef="#ctx0" brushRef="#br0" timeOffset="100548.05">23478 12059 18543 0,'-2'1'400'0,"-1"2"96"0,1-3 16 0,0 2 0 0,0 2-512 0,1-2 0 0,-1 2 0 0,-1 2 0 0,-1 2 3600 0,-2 7 624 15,0 3 112-15,0 1 16 0,0 1-2048 0,2 2-432 16,0-4-80-16,3 1 0 0,1-3-1040 0,1 0-208 15,3-2-32-15,0-2-16 0,2-2-112 0,0 1-32 16,1-4 0-16,2 0 0 0,0-1-112 0,1-4-32 16,-2 2 0-16,1-4 0 0,1 0-208 0,0-4 0 15,0 2 128-15,-2-2-128 0,1-1 0 0,-2 0 0 0,-2-1 0 16,0-3 0-16,-1 2 0 0,-3-2 0 0,0 1 0 0,-1-2 0 16,-2-3 288-16,-1 1-32 0,0-2-16 0,-1-4 0 15,0 2 128-15,-1-6 16 0,0-1 16 16,1-1 0-16,-1-2-112 0,1-3-32 15,0-2 0-15,0 3 0 0,3-1 0 0,2 5 0 0,1 4 0 16,0 4 0-16,2 0 0 0,2 1-16 0,0 5 0 0,2-2 0 16,3-1 64-16,2 2 16 0,5 2 0 0,0 0 0 15,2-1-192-15,2 3-128 0,-1-1 144 16,2 2-144-16,0-2 0 0,1 3 0 16,-1 2-128-16,1-1 128 0,-1-1-400 15,-1 1 16-15,2 2 16 0,-2 0 0 16,0 2-256-16,1 0-48 0,-2 2-16 0,-2 0 0 15,2 1-576-15,-2 0-112 0,-3 1-32 16,1 1-18048-16</inkml:trace>
  <inkml:trace contextRef="#ctx0" brushRef="#br0" timeOffset="101657.79">24752 11446 13823 0,'3'-10'1216'0,"-2"1"-960"0,0 1-256 0,0 3 0 0,2 2 4160 0,-2 1 768 0,0-2 176 0,3 0 16 0,2-2-3392 0,3-3-672 0,2 2-144 0,1 1-16 0,-1 3-96 16,0 1-16-16,-1 2 0 0,0 2 0 0,-2 2 0 0,-1 2 0 0,-1 3 0 0,-2-2 0 16,-3 6-256-16,0 2-48 0,-1 3-16 0,-2 4 0 0,0 7 32 0,-5 0 0 0,1 9 0 0,-3 4 0 0,0 2-208 15,-1 6-32-15,-1-3-16 0,-2 3 0 0,1-5-240 0,-1 2 0 0,0 3 0 0,1-4 0 0,0 1 0 0,1-2 144 0,3-2 16 0,-1-5 0 16,2-3 48-16,0-4 16 0,4-3 0 0,-1-5 0 0,1-1-32 0,1-4-16 0,1-2 0 0,0-2 0 0,-2-2-16 15,2-2 0-15,0-1 0 0,-1-5 0 0,0 2 48 0,1-4 16 0,-1-2 0 0,2 2 0 0,0-2 16 0,0 0 0 0,0 0 0 0,0 0 0 16,0-2 0-16,3 2 0 0,-2 0 0 0,-1 0 0 0,0 0-96 0,0 0-16 0,0 0 0 0,25 8 0 0,-14-5-128 0,1 0 0 0,3 1 0 16,2-2 0-16,2 1 0 0,2-2 0 0,4-1 0 0,1 0 0 0,5-1 0 0,0-2 128 0,2 1-128 0,0 0 0 0,1-3 0 0,-5 4 0 0,0-2 0 0,-3 0 0 0,-1 1-160 0,-2-2-64 0,-1 1-16 0,-2 2 0 0,-1-4-224 0,-3 4-48 0,0 1-16 0,-1 0 0 0,-2-2-240 0,1 2-32 0,-2 0-16 0,1 0 0 0,-2-3-112 0,-1 2-32 0,-1-2 0 0,0 2-18192 15</inkml:trace>
  <inkml:trace contextRef="#ctx0" brushRef="#br0" timeOffset="103261.22">26062 12400 43311 0,'-3'0'3840'0,"1"0"-3072"0,0-2-608 0,2 2-160 16,0 0-592-16,2 0-160 0,-2-3-16 0,1 2-16 0,0-2 528 0,2-4 96 0,2 1 32 0,2-2 0 0,0 0 128 0,2-3 192 0,0 1-32 0,1-2-16 16,1 2 176-16,0-4 16 0,1 2 16 0,-1-4 0 15,0 1 144-15,-1-1 16 16,0-4 16-16,0 2 0 15,-1-1-144-15,-2-3-48 0,-1 1 0 0,1-3 0 0,-1-1 32 0,-1-1 0 16,0 2 0-16,-2-5 0 16,2 3-96-16,0-2-16 0,-1-1 0 0,1 1 0 0,1 1-64 15,-1 1 0-15,1 4-16 0,-1-3 0 16,0 3-176-16,0-1 128 0,0 1-128 0,0 2 128 0,-1 5-128 16,-1-1 0-16,0 4 0 0,-2 0 128 0,0 4-128 0,-1 0 0 15,0 1 0-15,0 0 0 0,0 4 0 0,-1 0 0 16,1 0 0-16,-1 0 0 0,0 3 0 15,1-3 0-15,0 3 0 0,0 3 0 0,0 0-208 0,0 3 80 16,1 2 128-16,0 4-208 0,2 3-80 0,-1 1-16 16,2 6 0-16,-1 1 0 0,4-1 304 0,-2 3 0 15,2-1-128-15,0-1 128 0,1 3 0 0,0-4 0 16,1 3 0-16,0-3 0 0,1 0 0 0,0 0 0 16,-1-2 0-16,1-1 0 0,-1-1 0 0,0-2 192 0,2 3-16 15,-3-5-16-15,1 0-160 0,0-4 0 0,-2-1 0 0,1-2 0 16,-1-2 128-16,-1-1 0 0,2-4 0 15,-2 0 0-15,1-2 0 0,1-2 0 0,-1 0 0 0,0-5 0 16,1-3 0-16,-1-2 0 0,-1-2 0 0,2-2 0 16,-2-4 0-16,0-3 0 0,0-4 0 15,-1 1 0-15,2-4-128 0,-2 1 0 0,-1 0 0 0,1-1 0 16,-1 1 0-16,0 1 0 0,1-4 0 0,0 1 0 16,0 3 0-16,1-1 0 0,0 5 0 0,1 0 0 0,1 1 0 15,-1 5 0-15,2 3 0 0,-2 3 0 0,1 2-160 0,-1 2 160 16,2 1-208-16,0 6 80 15,-1 0 128-15,0 6-208 0,0 3 80 0,0 1 128 16,-1 8-256-16,-1 1 64 0,0 6 0 0,1 6 16 16,-1 4 176-16,-1 0-160 0,1 5 160 0,-1 1-160 15,0 1 160-15,0-2 0 0,0 1 0 0,0 0 128 0,0 3-128 0,1-4 128 16,-1 2-128-16,0 2 128 0,0-3-128 0,0 0 128 16,0-3-128-16,-1-1 128 0,-1-5-128 0,1-1 0 15,-2-3 0-15,-2 1 0 16,1-4-464-16,-3-3-112 0,-2-2-32 0,-2 0 0 15,-1 6-544-15,-5-3-128 0</inkml:trace>
  <inkml:trace contextRef="#ctx0" brushRef="#br0" timeOffset="106602.55">17323 13602 3679 0,'5'-3'320'0,"0"-1"-320"0,-3 4 0 0,-1-3 0 0,1 3 1392 0,0-2 208 0,2 1 32 16,3-4 16-16,2 1-256 0,1-2-48 0,-2 0-16 0,0 2 0 0,-2 0-64 0,-1-1-16 0,-1 4 0 0,-3-1 0 0,0-1 416 0,0 2 96 0,-2 1 16 0,1-4 0 0,-1 3-128 0,-1 0-32 0,0 1 0 0,1-3 0 0,0 2-240 16,1 1-48-16,0 0-16 0,0 0 0 0,0 0-480 0,0 0-112 15,0 0-16-15,0 0 0 0,0 0-384 0,0 0-64 16,0 0-32-16,17-9 0 0,-12 9-224 0,0 0 0 16,0 3 0-16,-1-2 0 15,1 4 272-15,-2-4-32 0,1 3-16 0,-1 1 0 0,0 1 32 0,0 0 0 16,-1 2 0-16,1 0 0 0,-1 2-80 0,-1 0-16 15,-1 3 0-15,2-1 0 0,-1 0 48 0,0-2 16 16,-1 4 0-16,0-2 0 0,3-1 32 0,-3-1 0 16,-2 3 0-16,2 0 0 0,-1 0 0 0,0-4 0 0,0 4 0 15,-2-3 0-15,2 2-112 0,0-3-16 16,-2-2 0-16,2 2 0 0,-2-3 96 0,1 0 16 16,1 0 0-16,-2-2 0 15,1 0-80-15,1-1-16 0,-2 2 0 0,1-3 0 0,-1 0 32 0,1 1 0 16,-1-2 0-16,1 1 0 0,0-2 16 0,0 3 16 15,0-3 0-15,0 0 0 0,1 1 48 0,0-1 0 0,1 0 0 0,0 0 0 16,0 2-112-16,0-2-16 16,0 0 0-16,0 0 0 0,0 0-128 0,0 0 0 15,0 0 0-15,0 0 0 0,17 10 0 0,-13-10-272 16,2 3 64-16,0 1 16 0,0-2 192 0,2-1-144 0,-2 2 144 0,0-1-128 16,2 2 128-16,-1-3 0 0,0 2 0 15,1-1 0-15,1 2 0 0,-1-2 0 0,2 4 0 16,-1-2 0-16,-1-1-128 0,2 0 0 0,1 0 0 15,3 1 0-15,0 2 128 0,-1-5-192 0,-2 4 192 0,-2-5-192 0,0 4 192 16,1-2-160-16,1-1 160 16,1 2-160-16,-1-1 160 0,-1 2-128 0,-1-3 128 0,-1 2-128 0,1-1 128 0,-3-2 0 15,2 1 0-15,-2 2 0 0,0-3 0 0,0 0 0 16,0 0 0-16,-1 0 0 0,1-3 0 0,1 3 0 16,-1-1 0-16,1-1 0 15,-1 2 0-15,1-4 0 0,-1 2 0 0,-1-1 0 16,0 2 0-16,0-3 0 0,1 2 0 0,-1-2 0 15,0 1 128-15,-2-3 0 0,1 3 0 0,0-4 0 0,0 4 64 0,-2-4 0 0,2 3 16 16,-2-4 0-16,1 2-64 0,-2-3-16 0,1 2 0 0,0-3 0 16,-1 1-128-1,0-1 160-15,-1-2-160 0,0 0 160 0,1-3 32 16,-1 1 0-16,0-2 0 0,0 0 0 0,2 0-192 0,-2-3 0 16,1-3 0-16,-1 6 0 0,1 4 0 0,0-3 0 15,1-1 0-15,0-4 0 0,0 4 0 16,1 1 0-16,-2 2 0 0,0 1 0 0,1 5 0 0,-2 1-176 15,1 0 48-15,-1 2 0 0,0-1 0 0,0 4 0 0,0-4 0 0,0 4 0 0,0-3 0 0,0 1 0 16,0 1 0-16,0 1 0 0,0-2 128 16,0-1 0-16,0 2 0 0,0-2 0 15,1 2 0-15,0-2 0 0,1-1 0 16,-1 0 0-16,1 0 0 0,0 2 0 0,0-4 0 16,0 4 0-16,1-4 0 0,-2 4 0 0,2 3 0 15,-2-3-128-15,-1 3 128 0,0-2 0 0,0 2 0 16,0 0 0-16,-1 2 0 0,-1-2-192 0,-1 3 32 15,-1-2 0-15,4-1 160 0,0 0-192 0,0 0 192 16,-19 10-192-16,13-8 192 0,-1 1 128 0,-2 1-128 0,-2-2 176 0,0 2-16 0,0-2 0 0,0-1 0 16,0 2 0-1,-1-2-32-15,3-1 0 0,-1 1 0 0,0-1 0 0,1 2 16 16,-1-2 0-16,0 2 0 0,2-4 0 16,-1 2-144-16,0 0 0 0,-1 2 144 0,1-2-144 0,-3 0 0 15,1 0 0-15,0 0 0 0,-1 1 0 16,-1 2 0-16,-1-1 0 0,0 2 0 0,-1 0 0 15,-3 1 0-15,-1 0 0 0,1 0 0 0,0 1 0 16,0-3 0-16,0 1 0 0,2 1 0 0,0-1 0 0,1-3 0 16,1 2 144-16,0-1-144 0,0 2 160 0,4-4-160 0,1 2 0 15,-1-2 0-15,1 0 0 0,2 1 0 0,0-1 0 16,2 3 0-16,1-3-176 0,0 0 176 0,1 0 0 16,2 0 0-16,0 0 0 0,1 0-160 15,0 0 160-15,0 0-192 0,0 0 192 0,0 0-240 0,1 2 64 16,0-2 16-16,1 0 0 0,-2 0 16 0,0 0 0 15,0 0 0-15,0 0 0 0,0 0 144 0,0 0 0 16,0 0 0-16,0 0 0 0,0 0 0 0,21 4 0 16,-19-4 0-16,-1 0 0 0,2 0 0 0,-1 0 0 15,-1 0 128-15,2 3-128 0,-2-3 0 0,2 0 0 16,-2 0 0-16,0 0-128 0,0 0 128 0,2 0 0 0,-3 0 128 0,1 0-128 16,0 0 0-16,-1 0 0 0,2 1 0 0,-1 1 0 15,-1-2 0-15,0 1 0 0,1 2 0 0,-1-3 0 16,0 0 0-16,0 0 0 0,0 0 0 0,0 0 0 15,0 0 0-15,0 0 0 0,0 0 0 0,0 0 0 16,0 0 0-16,5 21 128 0,-5-17-128 16,0-3 0-16,0 4 0 0,1-4 0 0,-1 4 0 0,0-1 0 15,0-2 0-15,0-1 0 0,0 2 0 0,0-3-192 16,0 0 192-16,-1 2 0 0,1-2-144 0,0-2 144 0,0 2-272 0,-1-4 16 16,1 2 0-16,0 2 0 15,0 0-416-15,0 0-80 0,6-26-16 0,-1 15-19120 16</inkml:trace>
  <inkml:trace contextRef="#ctx0" brushRef="#br0" timeOffset="109462.59">19419 13365 35935 0,'0'-4'3200'0,"0"4"-2560"0,0-2-512 0,1 2-128 0,0 0-1728 0,1-3-384 0,1 2-64 0,1-1 0 0,2-1 1120 0,0-1 224 0,0 3 64 0,-1 1 0 0,-1-2 1456 0,0 4 288 16,-3 2 64-16,0 3 16 0,1 4 560 0,-2 3 112 0,0 1 32 0,-2 5 0 0,1-2-384 0,0 4-80 0,0 7-16 0,-1-3 0 0,2-1-704 0,0 3-160 0,-1 7-32 0,1 5 0 0,0 1-192 15,0-5-32-15,-1-1-16 0,0-4 0 16,-1 1-16-16,0-1-128 0,-2-5 192 0,1-2-64 0,-4 2-128 0,1-1 0 0,0-3 0 0,-3 2 0 16,1 3 0-16,-2-5-144 15,-1 3 144-15,0-8-208 0,-3 1-48 0,2-5-16 0,-1-3 0 0,0-1 0 32,0-5-704-32,0-2-144 0,1-4-32 0,-1-2-10288 15,1-5-2064-15</inkml:trace>
  <inkml:trace contextRef="#ctx0" brushRef="#br0" timeOffset="109773.08">18913 13560 30399 0,'-4'-6'2704'0,"1"0"-2160"0,0 4-544 0,2 0 0 0,1 2 1696 0,0-2 224 15,-1-2 64 1,-1-2 0-16,1-5-1296 0,2 1-256 0,4-2-48 0,4 0-16 0,3 0-192 0,6 0-48 15,3-1 0-15,5 1 0 16,3 0 288-16,5-1 48 0,2 2 16 0,0 2 0 16,-1 3-96-16,1 0-32 0,0 2 0 0,2-1 0 15,3 4-112-15,1-1-32 0,-1 0 0 0,2 2 0 16,3 0-16-16,0 0-16 0,-2 2 0 0,-3 0 0 0,-5-1-176 0,-4 1 0 0,-2-2 0 0,-4-3 0 16,-3 1 0-16,-2-5 0 0,0 1 0 0,-1-1 0 15,-1-3-224-15,-1 1 32 0,-3 3 0 0,0-1 0 31,-3 2-288-31,-2-1-48 0,-1-1-16 16,-3 4 0-16,-2-1-1440 0,-2 0-272 0,-1 4-64 0,-2 0-16 0</inkml:trace>
  <inkml:trace contextRef="#ctx0" brushRef="#br0" timeOffset="110149.73">18896 14218 35423 0,'12'0'768'0,"-3"0"176"0,-2 0 16 0,1 0 48 0,-2 0-816 0,0 0-192 0,3-2 0 16,5 1 0-16,11-2 480 0,11-1 48 0,6-1 16 0,4-1 0 0,-2-1-544 0,-2 1-192 0,0-1 0 15,0 1 0-15,3-2 192 0,-2 3 0 0,3-2 0 0,-1 1 0 0,-1 1 576 0,-2 4 48 0,-1-4 16 0,-5 4 0 0,-3 1-160 0,-3-3-32 16,-3 2 0-16,-2 1 0 0,-3 1-320 0,0 2-128 0,-1-3 0 0,-1 0 0 0,0 0 0 0,-2 0 0 0,2-3-128 0,-5 0 128 15,0-1-976-15,-4-2-96 0,-2 0-16 0,-1-1-10240 16,0 1-2064-16</inkml:trace>
  <inkml:trace contextRef="#ctx0" brushRef="#br0" timeOffset="110713.69">20206 13823 43311 0,'2'-3'1920'0,"-2"-1"384"0,0 4-1840 0,0-2-464 16,0 2 0-16,1 0 0 0,-1 2-736 0,1-2-240 0,0 4-48 0,2-3-16 15,1 4-1488-15,-4-5-288 0,0 0-64 0,10 22-16 0,-9-12 2176 0,-1 3 432 16,0 0 96-16,-3 5 0 16,0-2 1952-16,-2 4 384 0,0 1 80 0,-2-2 16 15,1 4-832-15,0-5-144 0,1-2-48 0,-1 0 0 16,1-1-704-16,1-1-160 0,1-4-32 0,0-2 0 0,2-2 0 0,0 1 0 16,-1-4 0-16,2-3 0 0,0 0-144 0,0 0-48 15,0 0 0-15,0-3 0 0,2-2-128 16,-2 0 0-16,1-4 0 0,-1 9 0 0,1-22 0 15,0 9-192-15,2 0 32 0,-1-2 16 0,0-1 144 0,1-3 0 16,0 3 0-16,0-3 0 0,2-2 0 0,0 1 0 0,0 1 160 0,1 3-160 16,3 1 0-16,0 2 128 15,1 0-128-15,1 3 0 0,0-1 0 0,1 4 0 0,3 1 0 0,1-3 0 16,3 3 128 0,2-2-128-16,4 5 0 0,-2-3 0 0,-1 3 0 0,2-1 0 0,1 4 0 0,-1 0 0 15,0 4 0-15,-4 0 0 0,-1 2 0 0,-1 4 0 16,-4 1 0-16,3 5 0 0,-3 3-208 15,-1 3 64-15,-2 4 144 0,-1 0 0 0,-2 5 0 0,0 0 0 0,-2 3 128 0,-1-5-128 16,-3-3 128-16,2-2-128 0,0 2 0 0,-2 0 0 16,1-1 0-16,-1-6 0 15,1-1 0 1,-2-5-160-16,0-2 160 0,-1-3 0 0,1-2-400 0,-1-3 16 16,0 1 16-16,0-4-12224 0,0-3-2448 15</inkml:trace>
  <inkml:trace contextRef="#ctx0" brushRef="#br0" timeOffset="111112.83">21256 13895 39903 0,'5'-4'880'0,"-2"0"176"0,-2 1 32 0,-1 2 48 0,0 1-912 0,1-2-224 0,0-1 0 0,1-1 0 0,-1-2-976 0,1-1-240 0,2-6-64 0,0 1 0 15,-3-3 32 1,-1 2 0-16,-1 0 0 0,-4 0 0 0,-3 0 2480 0,-1 3 496 0,-3-2 112 0,-1 2 16 0,0 2-656 0,-1-2-128 0,-4 3-32 0,-1 1 0 0,-2 3-512 0,-1 0-96 0,3 6-32 0,-2-2 0 0,1 5-192 0,1 0-32 0,3 3-16 0,-1 3 0 0,-3 2-160 0,0 4 0 0,1 2 0 0,3 2 0 0,1 1-144 0,4-2-64 15,2-2-16-15,4 4 0 0,1 1 224 0,4-1-144 32,1-1 144-32,3 3-128 0,2-3 320 0,2 3 80 0,0-3 16 15,4-2 0-15,0-2-128 0,2 1-32 0,2-2 0 16,0 0 0-16,0-3 0 0,0-2 0 0,0 1 0 16,0-3 0-16,1-2-304 0,-1 0-64 0,2 0-16 0,-3-1 0 15,-1-4-544 1,0 0-112-16,0-2-32 0,-2-2-17344 0</inkml:trace>
  <inkml:trace contextRef="#ctx0" brushRef="#br0" timeOffset="111577.61">21476 14061 43311 0,'2'11'1920'0,"-2"-3"384"0,0 0-1840 0,2-1-464 16,1-1 0-16,0-3 0 16,1 1-1200-16,2 5-336 0,4 3-64 0,2 2 0 15,2 1-2096-15,0-2-400 0,-4-3-96 0,-3 2-16 0,-2-3 3792 0,-3-1 752 0,-2 0 160 0,-3-2 16 16,-2 1 2560-16,-1-1 512 15,-2-3 112-15,-1 1 16 0,2-1-1904 0,-3 0-368 16,0-3-80-16,-1 0-16 0,0 0-688 0,1-2-144 0,1-3-16 0,2-1-16 16,0 0-128-16,2-3-32 15,1-5 0-15,2-1 0 0,0-1 112 0,2-3 16 16,2-2 0-16,0-2 0 0,2-3-288 0,1-1-160 0,1-5 192 0,2 0-192 16,2 3 0-16,0 5 0 0,1 1 0 0,1 1 0 15,-1 1 128-15,1 4-128 0,0-2 0 0,2 3 0 0,1 0 144 16,0 4-144-16,1-1 0 0,0 4 144 0,0-1-144 15,0 1 0-15,0 3 0 16,0 0 0-16,0-2-432 0,-1 3 48 0,0 4 0 0,-3-1 0 31,2-1-224-31,-2 3-32 16,1 0-16-16,-2 3 0 0,-3-1-272 0,3-2-48 0,3 6-16 0,2-1-11360 16,1 4-2256-16</inkml:trace>
  <inkml:trace contextRef="#ctx0" brushRef="#br0" timeOffset="112001.21">22217 14137 23039 0,'9'0'2048'0,"-3"0"-1648"0,-1-3-400 0,0 2 0 0,-1-2 3312 0,1 2 576 16,-1-1 112-16,6-4 32 15,5-1-5472-15,6-3-1088 0,5-2-224 0,-1-4-32 16,-2 4 688-16,-3-3 144 0,-3 1 32 0,0 2 0 0,-3-2 2112 0,-1 2 448 15,-2-1 64-15,-4 5 32 0,-2 0 1936 0,-1 2 384 16,0-4 80-16,-1-1 0 0,0 0-1392 0,-2 0-272 0,-1 0-64 16,0 0-16-16,-1 1-816 0,-2 0-144 0,1-2-48 0,-2-1 0 15,1 1-384-15,-4-1 0 0,0 4 0 0,-1-1 0 0,0 0 0 0,-3 1 0 32,1 5 0-32,-1 1 0 0,-2 0 0 0,0 3 0 0,-2 3 0 0,0 0 0 15,-2 4 144-15,-2 2-144 16,-1 6 160-16,-1 1-160 0,-2 2 288 0,-1 3-32 15,1 1-16-15,-2 0 0 0,3 1-240 0,0 1 0 0,-1 1 0 16,1 1 0-16,2 2 160 0,3-3-160 0,2 1 160 0,2-1-160 0,3 1 256 0,4-1-64 0,1-2 0 0,2-2 0 16,3-5-64-16,3 0-128 0,4-1 176 15,2-1-176-15,3-2 160 16,2-2-160-16,0 0 128 16,4-2-128-16,2-1-144 0,-2-1-112 0,4-4-32 0,1 0 0 15,1 0-576-15,1-4-112 16,2-2-32-16,3 0 0 0,1-1-2144 15,3-2-432-15,5-3-96 0,0 1-16 0</inkml:trace>
  <inkml:trace contextRef="#ctx0" brushRef="#br0" timeOffset="112504.82">23049 14035 21183 0,'8'-6'1888'0,"-3"2"-1504"16,-3 2-384-16,-2-1 0 0,0 2 3040 0,1-1 544 15,3-2 96-15,1-5 32 0,1-1-2224 0,0-2-432 16,1 0-96-16,-5 1 0 0,-1-1-544 0,-2 1-96 15,-3 3-32-15,-2-2 0 0,-1 1 96 0,-4 2 32 16,-2 0 0-16,0 3 0 0,-3 2-32 0,-2 0 0 0,0 4 0 16,0 2 0-16,0 0-96 0,1 2-32 15,-1 3 0-15,1 3 0 0,0-1-256 0,1 4 0 16,-1 3-128-16,1-2 128 0,2 4 0 0,0 1 0 16,0-2-128-16,3 1 128 0,1-2 0 0,2 1 0 15,1-2 0-15,3 2 0 0,1-5 192 16,2 0-32-16,2-2 0 0,2-2 0 0,0 0 0 0,2-1 0 15,1 0 0-15,1-2 0 0,-1-1-160 0,1-3 0 16,3 0 0-16,-1 0 0 0,2-3-176 0,0 0 48 0,1-3 0 0,1 0 0 16,2 0 128-16,-1-3 0 0,1 0 0 0,0 0 0 15,1-2 0-15,-1-1 0 0,0 0 0 0,-2-1-128 0,2-3 128 16,-1 1 0-16,1-3 128 16,-2 2-128-16,1-4 0 0,-4 3 0 0,0 4 0 0,-2-4-192 15,2-4 192-15,-1-1 0 0,0 3 0 0,-1 0 0 16,0 1 0-16,-3 5 144 0,-2 1-144 0,1 5 160 0,-3 1-160 15,-1 3 0-15,1 0 144 0,-2 4-144 16,0 2 176-16,-1 3-48 0,-1 3 0 0,1-1 0 0,-1 4 48 0,-1-1 0 16,1 3 0-16,-1 3 0 0,0-2 128 0,2 1 16 15,-1 1 16-15,2-2 0 0,1 1-112 16,1-3-32-16,3-4 0 0,0 2 0 0,2-1-192 0,3 0 0 16,2 1 0-16,1-1 0 0,2-1-320 0,-1-1-48 15,3 0-16-15,2 2 0 16,-1 0-256-16,2-3-48 0,-1-1-16 0,-1-2 0 15,2 0-384-15,-2-2-64 0,1 2-32 0,-1-3-16528 0</inkml:trace>
  <inkml:trace contextRef="#ctx0" brushRef="#br0" timeOffset="122998.41">23846 13716 11055 0,'-7'3'976'0,"1"-2"-784"0,0 1-192 0,1 1 0 0,1 1 5760 0,1-2 1120 0,-1-1 224 0,-3 4 32 0,-6 5-5584 0,-4 0-1104 0,-3 2-240 0,-1 1-32 0,0-1-368 0,1-1-80 0,1 0-16 0,0 0 0 0,2 1 1152 0,-1-5 224 0,1 3 64 0,1-1 0 0,-1 0-512 0,2 0-112 0,1-1-16 0,2 0 0 15,-1-2-304-15,4 1-64 0,-1-1-16 0,2-3 0 0,2 4-128 0,1-5 0 0,1 2 0 0,3 0 0 0,1-2 0 0,1-1-176 0,2 2 48 0,3-1 0 16,2-2 128-16,3 0 0 0,2 0 0 0,2 0 0 0,4 1 0 0,2-1 0 16,2 3 0-16,2-1 0 0,0 0 0 0,-2 0 0 0,2 2 0 15,-4-1 0-15,0 4 0 0,-3-1 0 0,-3 2 0 0,-2-1 0 16,-3 3 0-16,-4-1 0 0,-1 6 0 0,-4-2-128 0,0 3 128 15,-2 2 128 1,0-2-128-16,-3 4 176 0,-1 1-48 0,0-1 0 16,-2 0 0-16,-2 1 0 0,-1 1 0 0,-1 0-128 0,0 1 192 0,-2-1-64 0,2-1-128 0,-1-1 0 15,0-4 0 1,-2-1 0-16,3-2-208 0,-1 0-32 0,2-1 0 0,-2-6 0 31,4 0-176-31,-1-2-32 0,2-2-16 0,-1-4 0 0,1-2-928 0,0-2-176 0,-1-5-32 16,2 0-14944-16</inkml:trace>
  <inkml:trace contextRef="#ctx0" brushRef="#br0" timeOffset="123241.05">24334 13950 42383 0,'4'0'1872'0,"-3"2"400"0,0-2-1824 0,1 2-448 0,-1 0 0 0,0 1 0 0,0 0 0 0,0 3-208 16,2 4 16-16,-1 3 0 16,0 5-416-16,-2 2-80 0,-4 2-16 0,-2 3 0 0,-3 0 496 15,-2 1 208-15,-1 0-192 0,-3-2 192 0,1 1 352 16,-1-1 192-16,2 0 32 0,-1-5 16 0,3-1-400 0,1-4-192 16,0-2 160-16,3-3-160 0,-1-3 0 0,2-2-336 15,1-3 48-15,0-2-11776 16,0-3-2352-16</inkml:trace>
  <inkml:trace contextRef="#ctx0" brushRef="#br0" timeOffset="123427.21">24518 13570 35935 0,'2'8'3200'0,"-4"-3"-2560"0,1 1-512 0,0 0-128 0,0-1 1344 0,1 0 256 0,2 1 64 0,-1 0 0 15,1 8-1664-15,0 1-320 0,1 4-64 0,0 0 0 16,0 1-1536-16,-2-2-320 0,-1 1-48 0,-3-1-13392 16</inkml:trace>
  <inkml:trace contextRef="#ctx0" brushRef="#br0" timeOffset="123819.81">24637 14108 28559 0,'0'3'2544'0,"-1"-3"-2032"16,0 0-512-16,1 0 0 0,0 0 1232 0,0 0 160 16,0 0 16-16,0 0 16 15,1 0-2304-15,0 0-464 0,0 0-80 0,-1 0-32 0,0 0 1280 16,0 0 176-16,0 0 192 0,0 0-32 0,0 0 1744 0,0 0 336 0,0 0 80 0,0 0 16 16,0 0-928-16,0 0-176 0,0 0-32 0,0 0-16 15,0 0-592-15,0 0-112 16,0 0-32-16,-6-19 0 0,10 10-256 0,0 0-48 0,0-4-16 0,1 0 0 15,4-2-128-15,-2 2 0 0,3 0 0 16,-1 0 0-16,-2 3 0 0,1 2 0 16,4-2 0-16,2-4 0 0,-1 6 0 0,2-2 0 15,0 0-192-15,-1 1 192 0,1 2-224 0,-1 1 80 0,-1-1 16 0,0 3 0 16,1 0 128-16,1 1 0 0,-2 2 0 0,1 1-128 16,0 0 128-16,-2 4 0 0,-1 2 128 15,0 3-128-15,0 1 224 0,-1 6-32 0,1 2 0 0,-2 2 0 0,1 2-48 0,-3 3-16 16,2 0 0-16,0 1 0 0,-2-2-128 15,-1-1 0-15,-1 0 0 0,1-2 0 0,-1-1 0 0,0-2 0 16,-1-3 0 0,1-4 0-16,0 1 0 0,-1-3-176 0,1-2 48 0,-2-4 0 31,1 1-576-31,0-1-128 0,-1-3 0 0,1-3-11616 0,1 2-2320 0</inkml:trace>
  <inkml:trace contextRef="#ctx0" brushRef="#br0" timeOffset="124497.12">25628 14023 28559 0,'4'2'2544'0,"-1"-2"-2032"0,-2 0-512 0,0 0 0 0,2-2 2544 0,-1-1 400 0,1 2 96 0,2-3 16 15,1-2-3056 1,4-5-624-16,0 0-112 0,2-4-32 0,-2-1 384 0,-4 1 80 0,0 2 16 0,-3 0 0 0,-4 1 544 0,-2 2 128 0,-2 4 0 16,-2 0 16-16,-3 3 256 0,-2 3 48 0,-3 5 16 0,-3-1 0 0,0 4-336 0,-4 2-80 0,1 0-16 0,-3 5 0 0,1-1-96 0,0 2-32 15,2 2 0-15,0 1 0 0,1-1 48 0,2 2 16 16,3-1 0-16,1-3 0 0,1 0 0 0,3-1 0 0,1 1 0 16,2-4 0-16,2-1-80 0,1 0-16 0,2-1 0 15,1-3 0-15,1-1-128 0,1-3 0 0,2 0 0 16,2 1 0-16,3-4 0 0,-1 0-176 0,3 0 176 0,1 0-192 15,4-4 192-15,-1 1-208 0,2 0 80 0,0-3 128 16,2-1-208-16,1 1 80 0,0-3 128 16,-1 2-208-16,2-3 208 0,2-2-192 0,0 1 192 15,2 0-192-15,-2-2 192 0,0 1 0 0,-1-1 0 0,-2 0 0 16,1-2-144-16,-3 3 144 0,-1 2-128 0,-1 0 128 16,-1 0 0-16,-2 4 128 0,0 0 0 0,-3 3 0 15,0-1 0-15,-2 4 16 0,-2 0 0 0,-1 0 0 16,-2 4-144-16,-1-1 0 0,1 0 0 0,-2 3 0 15,-2-2 0-15,1 2 0 0,0 1 0 16,-2-1 0-16,1 2 0 0,0 0 0 16,-1 0 0-16,1 2 128 0,-1 3-128 0,1-1 0 15,-2 2 144-15,3-2-144 0,1 4 0 0,-2 3 0 0,4-3 0 0,-2 2 128 16,2 1-128-16,-1 1 192 0,1-1-64 0,-1 2 0 0,0 2-128 0,-1-1 0 16,1 0 0-16,-1-2 128 0,-1 4-128 0,1-2 0 15,-1 0 0-15,-2 0 0 0,2 1 0 0,-1-1 0 16,-1 0 0-16,1 3 0 0,-1-3 0 15,0 0 128-15,-1-2-128 0,-2 1 176 0,1-4 176 0,-3 2 32 16,1-3 16-16,-2 0 0 0,-2 1-16 0,0-3 0 16,-1 1 0-16,-3 1 0 0,-1 0-32 0,-4 0-16 0,-2-1 0 15,-2-1 0-15,-2 0-64 0,-1-2-16 0,0-1 0 0,-2-1 0 16,2-1-256-16,0-2 0 0,1-5 0 0,-1-2 0 16,2-2-608-1,-1-7-224-15,4-1-64 0,1-6-13008 16,1-4-2608-16</inkml:trace>
  <inkml:trace contextRef="#ctx0" brushRef="#br0" timeOffset="125285.74">27144 13788 14735 0,'6'-6'1312'0,"-4"1"-1056"0,1 1-256 0,-2 0 0 0,0 4 2880 0,-1-2 528 0,1 1 112 0,-1-2 0 0,2-3-1360 0,-1 0-288 0,0 0-48 0,0-2-16 0,1 2-240 0,-4 0-48 0,0 0-16 0,-3 1 0 0,0 1-816 0,-2 0-176 0,-1 1-16 0,-3 0-16 0,0-1-288 0,-3 4-64 0,-1-2-128 0,-1 2 192 0,0 0-192 0,-4 0 0 16,1 2 0-16,-2 2 0 0,0 5 160 0,-2-2-160 15,2 3 160-15,0 5-160 0,0-3 0 0,2 4 0 16,-1 3 0-16,0 1-160 0,3 2 160 16,-1-2 0-16,5 3 0 0,0-1 128 0,2 1 32 0,4-1 16 15,1 0 0-15,3 0 0 0,1-3-176 0,3 1 0 0,1-2 0 16,3 1 128-16,3-2-256 0,-1 1-64 0,3-5-16 15,0 2 0-15,4-4-64 0,-1 1-16 0,3 0 0 16,2-2 0 0,1-1-784-16,2 0-144 0,3 1-48 0,-1-4-15568 0</inkml:trace>
  <inkml:trace contextRef="#ctx0" brushRef="#br0" timeOffset="125759.13">27596 13745 23487 0,'-7'0'512'0,"1"0"128"0,1 0 0 16,0 0 16-16,2 0-528 0,2 2-128 0,0-2 0 0,-3 0 0 0,-1 1 1040 0,-1 2 176 0,-2-1 48 0,0 4 0 0,0 1 48 0,-2-2 16 0,2 3 0 15,-3 5 0-15,0-1 400 0,-1 0 64 0,0 6 32 16,0-1 0-16,-2 3-944 0,0 2-192 16,2 0-48-16,-1 1 0 0,1 1-288 0,1 2-64 0,1 3-16 0,0-2 0 15,2 1-272 1,-1-2 0-16,3-1-128 16,0-3 128-16,2-2-208 0,2 0 48 15,0-3 16-15,2-3 0 0,3-2 144 0,1 0-160 0,0-4 160 0,5-2-160 16,1-1 160-16,1-4-208 0,4 2 80 0,2-7 128 0,3-1-160 0,2-2 160 15,6-3 0-15,0-1-144 0,-2-2 144 0,0 2 0 0,-1-1 0 0,1-4 0 16,1-3 0-16,-1 3 0 0,-3-5 0 0,0 4 0 0,-4-4 0 16,-1 2 0-1,-3-1 0-15,-3 2 128 0,-1-2-128 0,-2 1 0 16,-2 1 128-16,-3-2-128 0,-2 4 0 16,-1-2 0-16,-3-3 0 0,-2 1 0 0,-2 1 0 0,-3 1-128 0,0 2 128 15,-4 2-192-15,0 2-48 0,-5-1-16 0,1 5 0 0,-3 0 0 16,0 4-656-16,-1 2-144 0,-1 2-32 0,0 0-10112 15,1 2-2048-15</inkml:trace>
  <inkml:trace contextRef="#ctx0" brushRef="#br0" timeOffset="126631.86">28133 13801 11967 0,'-3'0'1072'0,"0"0"-864"0,-1 0-208 0,0 0 0 0,2 0 4800 16,0 0 896-16,1 0 192 0,-1 0 48 0,-2 0-3984 0,0 0-800 0,-1 0-144 0,2 0-48 0,-2 3 64 0,3-3 0 16,1 1 0-16,1 2 0 0,0 0-432 0,0 2-80 0,0 3 0 0,0 0-16 0,0 5 16 0,-1 3 16 15,1 2 0-15,-2 5 0 0,0 0-320 0,-1 6-64 16,-1 4-16-16,0 0 0 0,-1 2-128 0,-1-2 0 16,0 2 0-16,-2-3 0 0,1-6 240 0,0-1 16 0,0 0 0 15,0-8 0-15,1-2-128 0,0-2 0 16,-1-2-128-16,3-3 192 0,-1-3 64 0,0-1 16 0,2-1 0 15,1-3 0-15,-1 0-272 0,1-2 0 16,2-2 0-16,-2-2 0 0,4-2 0 0,-1-4-144 0,1-3 16 0,2-1 0 16,0-2 128-16,2-2 176 0,0-5-48 0,2 2 0 15,-1-6-128-15,2 1-176 0,-1-3 48 0,1 0 0 16,1 2 128-16,-1 3 0 0,0 4 0 0,1 4 0 0,-1 2 0 16,1 6 0-16,-1 4 0 0,0-1 0 15,0 4 0-15,1 3 0 0,0 1 0 0,0 1 0 0,2 5-240 16,1-1-16-16,0 1 0 0,-1 3 0 15,2 1 112-15,0 2 16 0,-1 0 0 0,1 2 0 16,0-1 128-16,-2 0-160 0,1 0 160 0,-1 1-160 16,-1 1 160-16,-1-2 256 0,0 0-64 0,-1 2-16 0,0 1-48 0,-2-1 0 15,0 0 0-15,-2-1 0 0,0 1-128 16,-2-4 0-16,0 0 0 0,-2-1 0 0,0-2-192 0,0 0-64 16,-2-4 0-16,0 0-16 15,0-2-496-15,-2-3-80 0,1-2-32 0,-1 1-11904 16,2-6-2384-16</inkml:trace>
  <inkml:trace contextRef="#ctx0" brushRef="#br0" timeOffset="129106.56">28849 13454 32255 0,'-4'2'2864'0,"0"-2"-2288"0,2 2-576 0,1-1 0 0,1 3 416 0,0-3-32 0,-2 4 0 0,0 1 0 0,-2 4 672 0,2 2 128 0,0 4 32 0,1 3 0 0,2 1-352 0,2 2-64 0,-1 3-16 0,2-1 0 0,1 2-416 0,1 3-96 0,0-1-16 0,1 1 0 15,-1-1-256-15,0 1 160 0,0-1-160 0,0 0 128 0,-1 1-128 0,0-3 0 0,-1 5 0 0,-2-3 0 0,2 4 0 0,-3-3-192 0,2 2 32 0,-3-3 16 0,0 1-384 16,-3-3-80-16,2-2-16 0,-3-1 0 0,2-1-1104 16,-1-4-240-16,0-2-32 15,-1-3-8416-15,0-3-1680 0</inkml:trace>
  <inkml:trace contextRef="#ctx0" brushRef="#br0" timeOffset="129937.93">28467 13798 3679 0,'-9'-4'320'0,"4"2"-320"0,1-1 0 0,2 2 0 0,1-2 2800 0,1 3 480 0,0-2 112 0,1-2 0 0,-1 1-1152 0,1-2-224 0,2 0-48 0,0 0-16 0,2 1 320 0,1 1 64 0,2 2 16 0,0-1 0 0,4 2-96 0,2-3-16 0,3 2 0 0,1 1 0 0,6 0-1152 15,0-2-256-15,6 2-32 0,1-4-16 0,4 4-448 0,2-3-80 0,1 2-32 0,2 1 0 0,-1 0-224 0,3 0 0 0,3-2 0 16,0 2 0-16,1-4 0 0,-1 2 0 0,-1-2-176 16,-1-2 176-1,1-3-688-15,-2-1-16 0,-3 0 0 16,1-5-17600-16</inkml:trace>
  <inkml:trace contextRef="#ctx0" brushRef="#br0" timeOffset="136574.74">29481 13928 28559 0,'-7'0'2544'0,"2"0"-2032"0,1 0-512 0,0 0 0 0,1 0 1200 0,2 0 144 0,1 0 16 0,-1 0 16 0,-3 0-800 0,0 0-176 0,2 0-16 0,-2 0-16 0,2 0 480 0,1 0 112 0,1 2 0 0,0-2 16 0,0 0-208 0,2 0-32 0,2 0-16 0,2 1 0 15,1-1-320-15,2 3-64 0,2-3-16 0,2 0 0 16,0 0 112-16,2-3 16 0,0 2 0 16,0-1 0-16,1-5-256 0,1 4-64 0,2-3 0 0,-1-1 0 15,3-1-128 1,-2 0 0-16,0-4 0 0,0 2 0 0,-2-2 0 0,-1-1 128 0,-1 1-128 0,-2-2 128 15,-5 2-128-15,0 0 0 0,-6-1 0 0,-2 3 0 16,-2 2-256-16,-3 0 32 0,-3 3 0 0,-2 2 0 0,-2-1 48 16,-3 4 16-16,-1 0 0 15,-4 0 0-15,1 4 160 0,-4-1 0 0,0 3-144 0,-1 1 144 16,1 1 0-16,1 2 0 0,-2 3 0 0,2 3 0 0,2-3 0 0,1 5 0 16,2-1 128-16,1 4-128 0,1 1 240 15,2 0-48-15,0 4 0 0,3-1 0 0,2 1-192 0,0-1 0 16,2 0 0-16,2-1 0 0,2-1 144 0,1-1-144 15,2-2 128-15,3 1-128 16,2-4 144-16,1 1-144 0,2-3 160 0,2-1-160 0,4 1 128 0,1-4-128 16,3-2 0-16,2-1 0 15,1 0-240-15,1-2-144 0,2-4-16 16,1-2-18928-16</inkml:trace>
  <inkml:trace contextRef="#ctx0" brushRef="#br0" timeOffset="136822.6">30266 13785 39615 0,'-4'0'3520'0,"0"-2"-2816"0,1 4-560 0,0-2-144 0,2 0 576 0,0 3 64 0,-3-2 32 0,-1 2 0 0,-2-1-400 0,-3 3-80 0,0 4 0 0,-1 3-16 0,0 0 272 0,-3 4 64 15,-2 1 16-15,0 5 0 0,-3-1 112 0,1 5 0 0,-2 0 16 16,0 2 0-16,0 3-320 0,2-2-64 0,-1-3-16 0,4 1 0 16,1-4-256-16,1-1 0 0,2 0 0 0,0-6 0 15,2-3-144-15,2-2-96 0,0-1-16 0,0-4 0 16,2-2-624-16,0-1-128 0,2-6-16 0,-2-1-18816 16</inkml:trace>
  <inkml:trace contextRef="#ctx0" brushRef="#br0" timeOffset="137045.14">29808 13877 25791 0,'-1'-4'2304'0,"0"2"-1856"0,0-1-448 0,1 2 0 16,0 1 3296-16,1 0 560 0,3 0 112 0,-1-2 32 15,3 2-2784 1,3 0-576-16,3-3-96 0,3 3-32 0,0 3-64 0,1-1-32 16,-1 4 0-16,1 4 0 0,-1 2 48 0,0 2 16 0,-2 7 0 0,1 1 0 15,-2 4-224-15,1 0-32 16,0 5-16-16,0-2 0 0,-1-1-80 0,-1 1-128 0,2-4 176 0,-2 0-176 0,2-3 0 0,-2-3 0 31,-1 0 0-31,0-6 0 16,0 2-304-16,-1-5-160 0,-1 0-48 0,0-4 0 15,-1-2-576-15,-1-2-128 0</inkml:trace>
  <inkml:trace contextRef="#ctx0" brushRef="#br0" timeOffset="137298.67">30628 13533 50687 0,'-6'9'2240'0,"1"-3"464"0,0 0-2160 0,3 0-544 0,2-2 0 0,2-1 0 15,1 1-1104 1,-1 5-336-16,3 6-64 0,1 7-16 0,4 4 1280 0,-1 5 240 0,1 1 0 0,-1 3 144 15,0-3 112-15,-1 3 0 0,-1-1 16 0,-1 1 0 16,0 0-272-16,1-3 160 0,-1 5-160 0,-3-3 128 16,2 5-320-16,-2-5-64 0,-1-1 0 0,1-5-16 15,-2-3-528-15,0-6-96 0,0-2-32 0,-2-3-18464 16</inkml:trace>
  <inkml:trace contextRef="#ctx0" brushRef="#br0" timeOffset="137552.76">30543 13729 50687 0,'-8'0'2240'0,"2"0"464"0,1 2-2160 16,3-2-544-16,2 0 0 0,1 0 0 15,2 0-640-15,-1 1-256 0,2 2-32 0,3-3-16 0,2 2 784 0,2 2 160 0,2-3 0 16,0 2 0-16,0 0 368 0,2 0 16 0,1 0 16 0,2 0 0 15,1-1-192-15,2 0-32 0,3 0-16 0,3-2 0 32,3-2-560-32,1 0-112 0,1 0-32 0,1-2 0 0,1 2-720 0,-1-2-144 0,-2-1-16 0,-4 1-18224 15</inkml:trace>
  <inkml:trace contextRef="#ctx0" brushRef="#br0" timeOffset="138677.73">27074 15050 43311 0,'-6'0'3840'0,"1"0"-3072"0,1-1-608 15,3 1-160-15,0-2 128 0,-1-1-128 0,-2 2 192 0,-4-5-64 0,-3 1-384 16,-2-1-64-16,-3-2-32 0,-2 2 0 0,0 2 64 0,-2 2 16 0,-1 2 0 0,-1 0 0 0,-1 0 272 0,0 2 192 16,2 2-16-16,0-1-16 0,1 0 32 0,3 1 0 0,-1 0 0 0,4-2 0 15,2 2-192-15,3-2 128 0,0 1-128 0,4 1 128 0,0-2-128 0,3 2-176 0,2-2 48 0,0 2 0 0,2 0-16 0,3-1 0 16,1 2 0-16,4 1 0 0,1 1-16 0,3-4 0 0,1 1 0 0,2 2 0 0,3 0 160 0,1 1-208 0,2 0 80 0,1 2 128 15,2 3-144-15,-2 0 144 0,2 1 0 0,-2 3 0 0,-2-3-160 0,-2 2 160 16,-3 1-128-16,-3 0 128 0,-3-1 0 0,-2 1 0 16,-4-2 144-16,-3 1-144 0,-1-2 224 0,-2 2-64 15,0-2-16-15,-2-2 0 0,-2 1 224 0,0 0 32 16,1-3 16-16,-4-1 0 0,1 1-128 0,-2-2-32 16,0-1 0-16,-2 0 0 0,0 0-96 0,-1 3-32 0,-2-3 0 15,-1 0 0-15,0 2-128 0,-1 0 0 0,-2 2 0 0,-1-4 0 16,-1 4 0-16,1-1 0 0,-1-2-192 0,0 2 192 15,2 1-320-15,-1-1 64 0,0-2 16 16,2 2 0-16,1-3-96 0,1-2-32 0,2-1 0 0,-1 0 0 16,4-2 16-16,0-2 0 0,2-2 0 15,1 0-11840 1,4-1-2368-16</inkml:trace>
  <inkml:trace contextRef="#ctx0" brushRef="#br0" timeOffset="139038.88">27402 15256 43311 0,'-2'6'1920'0,"-1"-4"384"0,-1 5-1840 0,2-6-464 0,1 1 0 0,-1 1 0 15,2-3 0-15,-1 5-288 0,-1 1 32 16,-1 5 16-16,1 3 640 0,0-2 128 0,1 4 32 0,0-1 0 0,2-2 80 0,-1 4 32 0,1-3 0 0,1-1 0 0,0 0-368 0,2 0-80 0,0-1-16 0,-1-2 0 0,2-4-416 0,-1 0-96 16,1 1-16-16,-1-4 0 0,1 0-576 0,-2-6-112 0,1 3-16 0,-2-6-18608 0</inkml:trace>
  <inkml:trace contextRef="#ctx0" brushRef="#br0" timeOffset="139181">27453 14890 42383 0,'-7'5'3776'0,"3"-5"-3024"0,-1 1-608 0,2 1-144 0,2-2 1344 0,2-2 224 15,3 2 48-15,-2-1 16 16,4 1-2224-16,3-3-448 0,4-1-96 0,1 4-16 31,0 0-80-31,0 0-32 0,-3 2 0 0,-1 0 0 16,-2 4-1040-16,0-2-192 0</inkml:trace>
  <inkml:trace contextRef="#ctx0" brushRef="#br0" timeOffset="139622.69">27949 15047 23951 0,'4'0'2128'0,"1"-3"-1696"0,0 3-432 0,-3-1 0 0,0 1 1152 0,2-2 128 16,2-2 48-16,4-1 0 0,3-1-176 0,2-2-16 15,1 2-16-15,-1 0 0 0,-1 2 752 0,-2-2 160 16,1 2 16-16,-1 2 16 0,0-1-1040 0,2 2-224 16,1 1-32-16,2-2-16 0,2 2-384 0,0 0-80 15,1 0-16-15,0 0 0 0,0 2-272 0,-3-1 0 16,0 4 0-16,-3-1 0 0,-2 0 0 0,-2 2 0 15,-2 0 0-15,-2 0 0 0,-2 0-128 0,-3 4 128 16,-1-1-208-16,-4-2 80 0,0 3 128 0,-3 1-160 16,-3-1 160-16,-4 3-160 0,-2-1 16 0,-3 2 0 15,-2 1 0-15,-3-2 0 0,1 0-96 0,-3 3-16 0,-2-2 0 16,0 0 0-16,-1 1 256 0,1-2 0 0,0 2 0 16,3-4 0-16,3 1 240 0,1-3 80 0,1 4 32 0,4-6 0 15,2 2-32-15,3 1 0 0,0-2 0 0,2 0 0 16,3 1-32-16,2-3-16 0,2 0 0 15,1-2 0-15,2 2-144 0,3-5-128 0,2 4 144 16,1-4-144-16,4 4 0 0,3-5 0 0,2 1 0 0,3 2 0 16,2-1 0-16,1-2 128 0,4 0-128 0,1 2 0 15,1 0 0-15,1-1-160 0,-1 2 32 0,0-1 0 16,-1 2-64-16,-1 0-16 0,-3 1 0 0,-2 1 0 0,-1-3-96 16,-4-1-16-16,0 0 0 0,-2 1 0 0,-3-3-16 15,1-3-16-15,1 1 0 0,-2 0-12192 16,1-1-2432-16</inkml:trace>
  <inkml:trace contextRef="#ctx0" brushRef="#br0" timeOffset="140084.1">28823 15227 40543 0,'-3'0'3600'0,"1"0"-2880"0,-1-2-576 0,3 1-144 0,0-3 208 0,2 1 16 0,-1 0 0 0,1-6 0 16,2-1-1408-16,1-2-288 0,4-1-48 0,1 1-16 0,1 2 1152 0,0 0 208 0,1 4 176 0,0 0-208 0,1 0 1536 0,0-3 304 0,2 4 64 0,0-4 16 0,1 3-816 15,2-4-176-15,0 4-16 0,1-4-16 0,-2 2-240 0,-1-2-32 0,0 1-16 0,-1-1 0 0,1 0-96 0,-1 0-32 0,0 1 0 0,-3-3 0 0,0 2-80 0,0 1 0 16,-1-4-16-16,-1 3 0 0,-2 0-176 0,-2-1 0 0,-1 4 0 15,-2-3-176-15,-4 4-240 0,-2 0-48 0,-3-1-16 0,-3 4 0 16,-2 3-16-16,-5 0 0 0,-4 5 0 0,-2 3 0 16,-3 5 80-16,-2-1 16 0,-5 4 0 0,0 3 0 0,-2 3 272 0,1 0 128 15,1 0-128-15,1 3 128 16,3-3 0-16,2 1 176 0,1-1-16 16,4-2 0-16,2 1 352 0,3 1 64 0,3-2 0 0,1-2 16 15,4 1-112-15,2-3-32 0,3 3 0 0,2-3 0 0,3 0-80 0,3 0-32 16,4 0 0-16,2 0 0 15,4 0-208-15,1 1-128 0,3-3 128 0,0-2-128 16,1 1 0-16,1-6 0 0,1 2 0 0,3-3 128 0,2 0-128 0,1-2-256 0,0-2 64 0,2-2 0 16,1 0-336-1,-1-5-80-15,3 0-16 0,-2-1 0 16,2 0-544-16,0-6-112 0</inkml:trace>
  <inkml:trace contextRef="#ctx0" brushRef="#br0" timeOffset="143587.04">17762 15764 23951 0,'-4'0'2128'0,"2"-3"-1696"0,0 3-432 0,1 0 0 0,1 0-880 0,0-2-256 0,-2 1-48 0,-1-3-16 16,0 2-1408-16,-1-5-272 0,1 4-64 0,0 0-16 0,1 0 3456 0,0 3 688 0,-1 0 144 0,1 0 16 15,-1 0 1440-15,0 3 288 16,-1 0 48-16,0 3 16 16,1 0-976-16,-1-1-192 0,1 4-48 0,2-1 0 0,1 2-592 0,0 3-128 0,0 0-32 0,0 2 0 31,1 5-272-31,1-4-64 0,-2 5-16 0,1-1 0 15,1-1-560-15,0 3-96 0,-1-4-32 0,0 2 0 16,0 2-128-16,1-1 0 0,-1-1 0 0,-1-2 0 0,0-1 0 16,-1 1 0-16,-1 1 0 0,0-3 0 0,-1 0 208 15,1 0 16-15,-2-3 0 0,-1 2 0 0,0-2-64 16,0-1-16-16,-1-1 0 0,1 0 0 0,-1-1-144 0,1-2 192 16,0 0-192-16,1-4 192 0,2-2-192 0,1 1 0 15,0-3 144-15,-1-3-144 0,2 3 176 0,0-2-48 16,0 1 0-16,2-4 0 0,-1 0-128 0,1 0 160 15,2 1-160-15,1-2 160 0,1 0-160 0,0 0 0 16,3 2 0-16,-2-2 0 0,3 3 0 16,-1 0 0-16,1 3 0 0,-2-3 0 0,2 2 0 0,0 1 0 15,0 0 0-15,0 1 0 0,1 2-256 0,-1-3 80 16,1 2 16-16,0-1 0 0,0 2 160 0,2-1 0 0,-1-1-144 16,1 2 144-16,0-3 0 0,-1 0 0 0,2-3 0 0,-2 2 0 15,1-1 0-15,-1-2 0 0,2 2 0 0,-2-5 0 16,-1 1 0-16,0 0 128 0,1-1-128 15,-3 0 192-15,0 1 0 0,-2-2 0 0,2 0 0 16,-1 2 0-16,-2-4-32 0,0 4 0 16,0-3 0-16,0-1 0 0,-1 0 0 0,-1 2 0 0,0-5 0 0,-1 4 0 15,1-1 32-15,-1-3 0 0,-1 1 0 0,1-2 0 16,-2-1-64-16,0 2-128 0,0-2 192 0,-1-1-64 16,1 4-128-16,-1-4 0 0,0-1 0 15,0-1 0-15,0-1 0 0,-1 3 0 0,1 3 0 0,-1 0 0 0,0 3-160 0,1 4-16 16,-3 0 0-16,2 1 0 0,-1 4 0 0,-1-2 0 15,1 3 0 1,-2-2 0-16,1 1 16 0,0-2 0 0,0 2 0 0,0-2 0 0,0 1 160 16,-1-2 0-16,1 2 0 0,-1 1-128 0,0-4 128 15,-1 3 0-15,2-4 128 0,-2 3-128 0,1 0 0 0,0-1 0 0,0-1 0 16,1 2 128-16,-1 0-128 0,0 2 0 0,2-2 0 0,-3 3 0 16,1 0 0-16,-1 0 0 0,0 0 0 15,-2 3 0-15,-2-2 0 0,2 4-208 16,-2-4 80-16,-3 4 128 0,-2-1-160 15,-1 2 160-15,1 0 0 0,-4 1-144 0,2-1 144 0,-1-1 0 0,0 1 0 16,-1 0 0-16,2 0 0 0,1-1 256 16,0 0-64-16,2 0-16 0,-1-1-176 0,2 0 128 15,-2 0-128-15,1-2 128 0,0 3-320 0,1-2-64 0,-2-1 0 0,2-1-16 16,1 3-224-16,1-4-32 0,1 0-16 16,2 0 0-16,1 0-432 0,1-3-96 0,1 2-16 0,0 0-15712 15</inkml:trace>
  <inkml:trace contextRef="#ctx0" brushRef="#br0" timeOffset="144053.24">19054 15555 43311 0,'-7'-2'1920'0,"0"2"384"0,2-3-1840 0,2 2-464 0,2-2 0 0,1 3 0 0,1 0-400 0,-1-3-176 0,2 0-48 0,1-3 0 0,2 2-1152 0,0 2-224 0,1 4-48 0,0 1-16 0,0 4 1872 0,-1 6 384 16,-1-1 80-16,0 6 16 0,-1 8 1008 0,0 5 208 16,-1 3 32-16,1 3 16 0,-1 0-912 0,-1 1-192 15,1 3-48-15,-1-3 0 0,1 1-112 0,-2-2-32 0,2-3 0 0,-2-1 0 16,1-5-64-16,-1-2 0 0,0-1-16 15,0-6 0-15,0 3 16 0,0-6 0 0,-1-3 0 0,-1 0 0 16,1-1-192-16,0-6 0 0,0 0 0 0,-1 0-176 16,1-6-336-1,-1-2-80-15,0-2-16 0,-1-2-11984 0,-1-4-2384 0</inkml:trace>
  <inkml:trace contextRef="#ctx0" brushRef="#br0" timeOffset="144494.91">18887 15473 38703 0,'-2'-12'1712'0,"-1"3"352"0,1 2-1648 0,0 1-416 15,2 2 0-15,2 2 0 0,0-2 336 0,2-2-16 16,2-4 0-16,6-5 0 16,6-1-848-16,1 1-176 0,6 1-48 0,1 2 0 0,1 2 512 0,2 0 112 15,2 2 128-15,-2 0-208 0,2 2 464 16,-1 1 112-16,-2 1 16 0,0 1 0 0,-1 3 80 0,-1-3 32 15,-1 3 0-15,-1 3 0 0,1-2-224 0,-1 4-32 16,-2-1-16-16,-1 2 0 0,-1 0-32 0,-3 4 0 16,-2-2 0-16,0 2 0 0,-3 3-192 0,-1 3 0 0,-1 0 0 15,0 2 0-15,-1 2 0 0,-2 2 0 0,0 1 0 0,2 1-160 16,-2 1 160-16,2-1 0 0,-2 3 0 0,0-1 0 16,-1-1-144-16,-1-3 144 15,-1 0-160-15,-3-3 160 0,0-1-224 0,-3-2 48 0,-2-2 16 0,-2-2 0 16,-3-2 288-16,-1 0 64 0,-2-1 16 0,-2-3 0 15,-2 0 0-15,-1-3 0 0,1 0 0 0,-5-3 0 0,-3 4-32 16,-2-7-16-16,-1 2 0 0,1-2 0 0,-1 0-160 0,-25-3 0 16,25 0-176-16,-1 2-32 0,1-2-16 15,0 0 0-15,1-1 0 32,3 4-352-32,-1 0-80 0,2 3-16 0,3 0 0 15,2 0-1152-15,2 3-224 0,4-2-64 0,1 4 0 16,3-1-448-16,3-2-112 0,0 3-16 0,4 1 0 0</inkml:trace>
  <inkml:trace contextRef="#ctx0" brushRef="#br0" timeOffset="144966.1">19802 15821 34095 0,'-1'0'3024'0,"-2"0"-2416"0,1 0-480 0,1 0-128 0,-1-3 1472 0,1 3 256 0,1 0 64 0,-1-3 16 0,-1 0-5312 0,-2-1-1056 0,-1 2-224 0,-3 1-32 15,0 1 1776-15,-3 3 352 0,-3 1 80 0,-3 5 16 16,-1 3 5280-16,-1 2 1072 16,-2 1 208-16,0 1 32 0,1 4-1056 0,3 1-192 15,0-2-64-15,5 1 0 0,2 1-1600 0,2-2-320 0,3 0-64 16,1-4 0-16,1-1-704 0,2-2 0 0,1 1 0 15,3-3 0-15,0-1-176 0,1 0-64 0,2-3-16 0,2 0 0 16,0-2-144-16,3-1-48 0,3-3 0 0,1 0 0 0,1-3 624 0,0-1 112 16,0-1 32-16,0-1 0 0,0-1-192 0,0 1-128 15,-1-4 192-15,-1-1-192 16,-1 1 128-16,0 0-128 16,-3 1 0-16,0-2 0 0,-1 0 128 0,1 0-128 15,-2-2 192-15,-1 1-192 0,-1 0 336 0,-2-1-32 0,0 4-16 16,-3-4 0-16,-1 3-112 0,-1-2-32 0,-3 2 0 0,-2-2 0 0,-2-1-144 0,0 1 0 0,-3 2 144 0,0-4-144 15,-2 3 128-15,0 1-128 0,-1 0 128 0,-1 4-128 16,2 0 128-16,-1 2-128 16,0 2 128-16,3 2-128 15,1 0 0-15,0 2 0 0,3 0-192 16,0 0 64-16,2 1-928 16,0-2-176-16,0 4-48 0,1 0-15888 0</inkml:trace>
  <inkml:trace contextRef="#ctx0" brushRef="#br0" timeOffset="145477.06">20278 15745 34095 0,'4'-3'1504'0,"-2"0"320"0,1 0-1456 0,-2 0-368 0,0-1 0 0,1 4 0 0,-1-3-1872 0,1 0-448 0,3-3-96 0,0-3-16 16,0 2-1040-16,-1 1-224 0,0 2-32 0,-4-1-16 0,-2 4 4960 0,-3 2 976 15,-1 2 208-15,-2 0 32 0,-4 2 832 0,0 3 176 0,-3 0 16 0,-1 2 16 16,0 0-1536-16,-1 2-304 0,-1-2-64 0,0 3-16 16,-1-3-912-16,1 2-192 0,-2-3-48 0,1 2 0 15,1 0-400-15,2-1 0 0,2-4 128 0,3 0-128 16,1-2 0-16,4-2 128 0,1 2-128 0,4-4 128 15,0 0 0-15,2 0 0 0,0 0 0 0,3 0 0 0,1 2-128 16,2-2-176-16,1 2 48 0,1 0 0 16,3 1-160-16,-1 2-32 0,1 0 0 0,0 1 0 0,1 0 112 15,0 0 16-15,1 4 0 0,1 0 0 0,0-1-64 16,-2 2 0-16,0 0 0 0,0-1 0 0,-2 0 256 0,1-1 0 16,-1 4 0-16,-1-5-144 0,-2 2 144 0,1 0 0 15,-2-1 0-15,-1-3 0 0,1 4 0 0,-2-4 304 16,-2 2-48-16,1 0-16 0,0 2-112 0,-2-4 0 15,-1 3-128-15,1 1 192 0,-4-4-192 0,0 1-240 16,-2 2 48-16,-2-3 16 16,0 1 496-16,-2 0 80 0,0 2 32 0,-1-3 0 0,-2 0-304 0,0 0-128 0,0 4 0 15,-3-4 128-15,2 0-128 16,-2 1 0-16,2-1 0 0,-2 0 0 16,1-2-208-16,0-1-128 0,0 0-32 0,0-2 0 0,2-1-592 15,2-1-112-15,2-4-16 0,2 0-9712 0,1-1-1936 0</inkml:trace>
  <inkml:trace contextRef="#ctx0" brushRef="#br0" timeOffset="146819.76">21246 15920 35935 0,'0'0'3200'0,"0"0"-2560"0,2 0-512 0,-1 0-128 0,0 0 304 0,0-1 32 0,2 1 16 0,2-3 0 0,2-1-1216 0,1-1-240 0,2 2-48 0,-1-1-16 15,0-2 656-15,0 2 144 0,-1 2 32 0,1-5 0 0,1 4 1392 0,0-3 288 16,1 1 48-16,0 0 16 0,1 0-368 0,1 1-64 15,0-2-16-15,1 2 0 0,1-2-512 0,0 2-128 16,1-2 0-16,-1 0-16 16,1 0-128-16,-1-1-32 0,-1 4 0 0,-1-3 0 15,-1 1-144-15,-2-2 160 0,0 3-160 0,-1-1 160 0,-2 1-160 0,-2-2 128 0,-1 2-128 0,-2-2 128 16,-1 0-128-16,-2-1 128 16,0 1-128-16,-3-2 128 0,-1 0 0 0,-1 2 0 0,0-3 0 15,-3 2 0-15,-1 1-128 0,-1 2 0 0,-1-1 0 0,-1 4 0 16,1-2-176-16,-2 3 48 0,0 0 0 0,0 3 0 15,-1 1 128-15,0 2 0 0,2 0 128 0,-1 0-128 0,-1 0 0 16,0 2-128-16,1 0 0 0,0 5 0 0,2-1 128 0,-1 2 0 16,3 2 0-16,2 5 0 0,0-1 0 0,2 4 0 15,1 2 0-15,0-1-128 0,3 3 128 0,1 1 0 16,-1-1 0-16,2 1 128 0,3-1-128 0,-1 1 0 16,3-1 0-16,1-2 128 0,3-5-128 0,0 1 0 15,1-2-176 1,2-4 176-16,0 0 0 0,1-3 0 0,0-1 0 15,2-3 0-15,0-2 0 0,1-1 0 0,1-3-128 0,2-3 128 0,-1 0 0 0,2-5-176 0,1 0 176 0,0-1-160 32,0-3-736-17,0 0-160-15,0 2-32 0,0-5-16432 16</inkml:trace>
  <inkml:trace contextRef="#ctx0" brushRef="#br0" timeOffset="147304.73">21946 15825 911 0,'-1'6'0'0,"-1"-3"0"0,-1 1 0 0,2-1 0 0,0-1 8672 0,-1-1 1648 0,2 2 336 0,-1 1 64 0,1 4-10032 0,-1 1-2016 0,1 4-400 0,1 2-64 16,2 3-704-16,-2 0-144 0,1 1-32 0,1-1 0 0,-2 2 4400 0,-1 0 864 0,-1 1 176 16,0-5 48-16,-2 2-624 0,-1-1-112 0,2-5-32 0,-2 0 0 15,2-2-1216-15,-1 0-240 0,2-4-48 0,0-3-16 16,1-2-112-16,-1 1-32 16,1-4 0-16,0-2 0 0,1-2-384 0,0-1 0 0,2-5 0 0,-1 0 0 15,3-1 0-15,-1-4 0 0,2-1 0 0,-1 2 0 16,1-3 0-16,-1 1 0 0,0 4-224 0,2-4 80 15,1-5 144-15,0-3-128 0,2 2 128 0,-1 1-128 16,1 2 128-16,-2 4 0 0,2 5 0 0,1-1 0 16,1 7 0-16,-1 0 0 0,2 3 0 0,1 2 0 0,1 2 0 15,0 2 0-15,1 1 0 0,1 2 0 16,0 2 0-16,1 0 0 0,-2 4 0 0,0 1 0 16,0-1 0-16,-1 2 0 0,-2 0 0 0,1 0 0 15,-3 1 0-15,0-2 0 0,0 2 0 0,-1-1 128 0,0 1 80 0,-1-3 32 16,-1 0 0-16,0 1 0 0,-1-3-240 0,1 2 0 15,-1-2 0-15,0 0 0 16,1-1-432-16,-1 0-128 0,3-1-16 0,0 1-16 16,1-3-944-16,0 0-192 0,2-2-48 0,0-2-15296 15</inkml:trace>
  <inkml:trace contextRef="#ctx0" brushRef="#br0" timeOffset="147941.47">22975 15964 20271 0,'4'-1'896'0,"-2"-1"192"0,1-1-880 0,-2 2-208 0,-1-3 0 0,0 2 0 0,1-1-1152 0,0 0-288 0,2-7-48 0,1-2-16 15,-1 1 1120-15,1-1 208 0,0 0 176 0,0 3-176 0,-1 3-16 0,-2 1-16 0,1 2 0 0,-1 1 0 0,-2 1 624 0,1-2 128 0,-2 1 32 0,1 0 32 0,-1 0 2816 0,1 0 560 0,-2-2 112 0,1 0 64 16,-1 2-1280-16,1-2-240 0,-1 0-48 0,-1-1-16 0,2 2-1648 0,-2-4-336 16,-2 0-64-16,0 1-16 15,-3 1-96-15,-2 1-32 0,-1-2 0 0,-3 2 0 16,0 1-384-16,-3 3 0 0,-4 0 128 0,-1 3-128 16,-4 3 0-16,-2 2 0 0,-2 2-192 0,-1 1 192 0,3 2-240 0,0 2 80 15,3 1 16-15,3 3 0 0,3-2 144 0,3 2 0 0,3 2 0 16,3-1 0-16,2-1 0 0,2 2 0 0,3-2 0 0,3 1 0 15,0-5 0-15,2 1-160 0,1-3 16 0,1 2 0 32,2-5 144-32,0 0-208 0,0 0 80 0,2 1 128 0,0-4 0 0,2 2 0 0,1-3 0 0,0 2 0 15,0-2 0-15,1 0 0 16,1 0 0-16,2 0 0 0,0 0 192 0,-2-3-64 0,1 1 0 0,0-1 0 16,-1 0 144-16,-1-3 32 15,0 1 0-15,1 2 0 0,-3-3-80 0,1 0-16 0,0 0 0 0,-2 0 0 0,0 0-208 16,-1 0 0-16,1 0 0 0,-3 0 0 15,0 2 0-15,-1-2 0 16,1 0 0-16,-2 0 0 0,1 1 128 0,0 2 48 0,0-3 0 0,-2 2 0 0,2-2 16 0,-1 1 0 16,1-1 0-16,0 3 0 0,0-3-48 0,1 0 0 31,-2 0 0-31,2 0 0 0,0 0-144 0,0 0 0 16,0 0 144-16,0 0-144 0,0 0 144 0,0 0-144 0,0 0 192 0,-1 1-192 0,0-1 0 0,0 0 0 31,1 1 0-31,-1-1 0 0,0 2 0 0,-1 0 0 0,0-2 0 15,-1 1 0-15,1 2 0 0,-1-1 0 16,1 0 0-16,-2 0 0 0,0 0 0 0,0-2 0 0,1 2 0 16,-2 0 0-16,1-2-288 0,-1 0-64 0,1 0-16 0,0 0 0 15,-1 0-128-15,0 0-16 0,0 0-16 0,0 0 0 32,0 0-528-32,0 0-96 0</inkml:trace>
  <inkml:trace contextRef="#ctx0" brushRef="#br0" timeOffset="148493.1">23626 16008 37775 0,'1'-4'3360'0,"-1"1"-2688"0,-1 0-544 0,-1-2-128 0,1 1 768 0,0 0 128 0,-2-2 32 16,1-3 0-16,-2-3-3472 0,-2-5-688 0,-1-2-144 0,-2 4-16 0,-1 4 928 0,-1 5 192 0,-3 4 32 0,-2 4 16 0,-1 2 3584 0,-2 6 720 0,0 2 144 15,-1 4 16-15,-1 3 0 0,1 0-16 0,0 2 0 0,2 2 0 16,2-1-1440-16,0-3-272 16,2 0-64-16,2-3-16 0,3 0-432 0,1 1 0 0,5 0 0 0,0-4-176 15,3 2 48-15,4-1 0 0,2-2 0 0,2-3 0 0,3 1 128 16,1-3 176-16,3-1-48 0,2-1 0 0,4-1-384 16,2-4-96-16,0-4-16 0,2 2 0 31,1-4-112-31,0 0-32 0,-2-1 0 0,1-3 0 0,0 1 64 15,-2-4 16-15,0 1 0 0,-2-1 0 0,-3 0 624 0,0 1 112 16,-4-3 16-16,-1 1 16 0,-2-1 304 0,-4 2 48 0,-1 0 16 0,-2 3 0 0,-1-2 16 0,-5 0 16 0,0-1 0 16,-3 0 0-16,-1 0-208 0,-2 1-32 0,-2 0-16 15,2 2 0-15,-1 0-224 0,-2 4-64 0,-1-1 0 16,-3 2 0-16,0 4-192 0,0-1 0 16,-1 1 0-16,0 2 0 0,1 1-192 0,3-2-96 15,1 3-16-15,1 0 0 0,1 1-1056 16,2-1-224-16,2 0-32 0,2 1-15088 0</inkml:trace>
  <inkml:trace contextRef="#ctx0" brushRef="#br0" timeOffset="148986.73">24327 16009 42383 0,'10'5'1872'0,"-5"-5"400"0,-1 0-1824 0,-1 0-448 0,-2-3 0 0,0 0 0 0,1 0 0 0,0-1-192 16,2-6 16-16,1-2 0 16,-2-4-2016-16,-1 0-416 0,-4-1-80 0,-4 3 0 15,-2-1 752-15,-6 4 144 0,-3 2 48 0,-3 3 0 0,-2 4 2896 0,-2 2 576 0,2 2 112 0,-2 4 16 32,1 1-352-32,-1-1-80 0,3 4-16 0,-2 2 0 15,1 0-704-15,-2 5-128 0,2 1-48 0,1 2 0 16,0-2-192-16,2 1-32 0,4-2-16 0,2 1 0 0,3-2-288 0,3 2 0 15,0-2 0-15,4 0 0 0,1-2 0 16,2 1 0-16,2-2 0 0,1-1 0 16,2-1 0-16,3 0 0 0,0-4 0 0,4-1 0 0,0 1 0 0,2-5-176 0,3-2 176 0,0 0-208 15,3-2-112-15,0-5 0 16,1 0-16-16,1-2 0 0,0-1 336 0,1-2 240 0,0 0-48 0,-1-2 0 0,1-1 128 16,-1-3 0-16,0-2 16 15,-1-1 0-15,0 1-80 0,-2-5-32 0,-2 3 0 0,-3 0 0 16,0-3-80-16,-2-3-16 0,0-2 0 0,-2-5 0 0,-3 1 176 0,-2-3 16 15,-1-2 16-15,-4-2 0 0,-1 1-48 0,-2-2-16 32,-1-2 0-32,-1 5 0 0,2-1-272 0,-2 4 128 15,2 2-128-15,1 5 0 0,-1 5 128 0,1 4-128 16,-1 4 0-16,0 5 0 0,0 3 0 0,0 2-192 16,-2 0 16-16,0 2 16 15,1 2-224-15,-1-2-32 0,1 4-16 0,-1 0 0 16,2 0-128-16,-1 0-16 0,0 0-16 0,2 4-17616 0</inkml:trace>
  <inkml:trace contextRef="#ctx0" brushRef="#br0" timeOffset="149276.01">24694 15919 25791 0,'1'16'2304'0,"-2"-6"-1856"0,1 2-448 0,-1-6 0 0,1 0 3968 0,0-2 704 0,1 0 144 0,-1 6 32 0,2 7-3808 0,0 3-752 0,1 4-160 0,2-1-128 0,-1-1-192 0,1-4-128 0,-1 2-48 0,-2-5 0 0,1-1 368 0,-2-2 0 0,-1-2-144 0,0-1 144 0,0-3-144 0,-1-1 144 0,1-3-208 0,-2-2-12240 16,2-1-2448-16</inkml:trace>
  <inkml:trace contextRef="#ctx0" brushRef="#br0" timeOffset="149479.46">24887 15674 50687 0,'11'15'2240'0,"-5"-7"464"0,-2 0-2160 0,-2-5-544 0,-2 2 0 0,2-5 0 15,-1 1-288 1,1 4-160-16,2-1-48 0,1 2 0 16,0 1-2304-16,0-1-464 0,-1 1-80 0,-2 3-32 0,0 1 2608 0,-3 2 528 0</inkml:trace>
  <inkml:trace contextRef="#ctx0" brushRef="#br0" timeOffset="149793.04">24973 16100 26719 0,'3'5'1184'0,"-2"-1"240"0,0-2-1136 0,-1-2-288 0,-1 0 0 0,2-2 0 0,1 2 736 16,0-4 96-16,2-1 0 0,3-2 16 0,2 1-1568 15,1-7-320-15,2 0-64 0,-1-2-16 0,0-1 2336 16,0 0 480-16,2-3 96 0,-2-1 0 0,0 2 288 0,0 2 48 0,2 1 16 0,-2 5 0 15,1 0-1456-15,0 0-304 16,3 4-48-16,0 4-16 0,-3-2-128 0,3 4-48 16,1 1 0-16,2 4 0 0,-2 0-144 0,0 4 0 15,-1-1 0-15,0 2 0 0,1 4 160 16,-2 1-160-16,1 3 192 0,0 0-192 0,-1 3 208 16,-2-2-64-16,3 4-16 0,-4-1 0 0,0 3 144 0,0-4 32 0,-2 1 0 0,1-2 0 0,-1-2-32 0,-1-2 0 31,0 0 0-31,-1-3 0 0,2-1-272 0,-2-2 0 0,1-1 128 0,-1-6-128 0,0 1-208 0,0-1-112 15,0-6 0 1,-1 1-16 0,0-3-608-16,1-2-112 0,0 1-32 0,-1-2-17152 15</inkml:trace>
  <inkml:trace contextRef="#ctx0" brushRef="#br0" timeOffset="150407.53">26042 16046 50687 0,'2'-4'2240'0,"-2"-1"464"0,0 0-2160 16,0-3-544-16,0 1 0 0,-1 1 0 15,0-1-1728-15,-2-6-448 0,-2-5-80 0,-1-8-32 16,-4-1-112-16,-2 3-32 0,-2 6 0 0,-2 5 0 16,-1 7 464-16,-2 6 96 0,-2 3 16 0,-1 4 0 0,0 5 3584 0,1 3 704 15,0 3 160-15,1 0 32 0,3 2-1056 0,1-3-208 16,2-1-32-16,3 0-16 0,2 0-864 0,2-1-192 15,2-1-16-15,1-2-16 0,2-2-32 0,2-1 0 16,1 1 0-16,1-4 0 0,2-2-192 0,1-1 0 0,1 2 0 16,2-5 0-16,0 0-240 0,2 0 16 0,0-2 0 15,1-2 0-15,0 2-32 0,2-5 0 16,0 4 0-16,0-1 0 0,2-2 64 0,-2 0 0 0,2-1 0 0,-1 1 0 16,0-2 192-16,1 0 208 0,0 2-32 15,-3-4-16-15,0 4 96 0,-1-3 0 0,-1 2 16 0,-3-2 0 16,0 3 128-16,-2-4 32 0,-2 4 0 0,-1-3 0 15,-2 2-144 1,-1 1-32-16,0 0 0 0,-3-1 0 0,0 4-96 0,1-4-32 0,-1 4 0 0,0 1 0 16,1 1 48-16,0 1 0 0,1 0 0 0,-1 0 0 0,2 3-48 15,0 0 0-15,-1 1 0 0,2 0 0 16,0 1-128-16,2 2 0 0,-1 2 0 0,1-3 0 0,2 4 0 0,1 0 0 16,-1 2 128-16,2 2-128 0,-1 1 0 0,2 1 160 15,1-1-160-15,-1 2 160 16,1 1-160-16,-1 1 192 0,-1 3-192 0,2-2 192 15,-2 1-192-15,-1 1 0 0,0 3 0 0,0-1 0 0,-2 0 0 16,0 2 0-16,-2 3 0 0,-1-1 0 0,0 3 0 0,-1-3 0 0,-2 3 0 16,1-2 0-16,-1-1 0 0,-2 1 0 0,2-3 0 0,-2-2 0 15,-1 0 0-15,-1-2 0 0,0 2 0 0,0-2 0 16,-2-2 0-16,-1-2 0 0,0 2 0 0,-1-1 0 16,1-5 0-16,-2 3 0 0,-1-4 0 15,0-1 0-15,-1-2 0 16,2-1 0-16,-1-2 0 0,0-2 128 0,-2-1-128 15,0-4 0-15,0-4 0 0,-1-4-176 16,-2-6-576-16,-3-8-112 0</inkml:trace>
  <inkml:trace contextRef="#ctx0" brushRef="#br0" timeOffset="152127.22">17719 17289 16575 0,'1'-2'1472'0,"-1"0"-1168"0,0 0-304 0,0-2 0 0,0 1 3008 0,1 2 528 0,1-4 112 0,1-2 32 0,1-6-4256 0,2-3-864 0,1 0-160 0,-1 1-48 0,2 3 256 0,-3 2 48 0,-1 3 16 0,-1 4 0 0,-2 0 2752 0,-1 3 560 0,2 1 96 0,-2 1 32 0,0 2 208 0,0 1 48 16,-2 0 16-16,2 3 0 0,0-1-1008 0,0 1-208 0,2 2-32 15,-1 0-16-15,-1-1-560 0,0 1-112 0,1 0-32 0,-2-4 0 16,1 1-96-16,0-1-32 0,1 1 0 0,-1-3 0 0,1 0 16 0,1 0 0 0,-1 0 0 0,0 1 0 15,2 1-160-15,-1 0-16 0,1 0-128 0,-2 4 192 16,1 0-192-16,1 2 128 0,-2 1-128 31,0 3 0-31,-1 2 0 0,0 0 0 0,0 0 0 16,-1 1 0-16,1-6 0 0,-1 5 0 0,0 1 0 0,-1 1 0 16,0 1 0-16,1-5 144 0,-1 3-144 0,1-3 128 15,0-3-128-15,0 0 192 0,-1-1-192 0,0-3 192 16,1 1-192-16,-2-4 192 0,2 1-192 0,-2 2 192 0,2-5-192 15,0 1 128-15,0-2-128 0,1-1 128 0,0 0 16 0,0-4 0 16,0 0 0-16,0 0 0 0,1 1 176 0,0-6 48 16,2 3 0-16,-1-4 0 0,2 2-144 0,-3-3-32 15,2 2 0-15,-1 1 0 0,1-1-192 16,-2 1 0-16,1 3 0 0,1 0-160 16,-2 1-144-16,0 2-16 0,0 0-16 0,2 2 0 0,-1 1 144 15,2 0 16-15,1 3 16 0,0-2 0 0,2 2 160 0,1 1 0 0,0-4-144 16,2 2 144-16,2-1 0 0,-3-3 0 0,3 2 0 15,0-1 0-15,-1-2 0 0,1 0 0 0,1-2 0 0,0-2 0 16,1 0 0-16,0 2 0 16,-1-2 0-16,1-1 0 0,1 1 0 0,-1 1 0 15,1 0 0-15,-1-1 0 0,-2 4 0 16,1 0 0-16,-1 0 0 0,-1 0 0 16,0 4-176-16,0-1-16 0,-1 0 0 0,0 0 0 0,-1 1 192 0,-1-2-192 0,1 2 192 0,0-1-192 15,-2 1 192-15,1-1 0 0,-1-1 0 0,-1-2 0 16,2 0 160-16,-3-2-32 0,1 2-128 0,-1-3 192 15,0 2-64-15,-2-2-128 0,1 2 176 0,0-4-176 16,-1 4 256-16,-1-5-64 0,0 0-16 0,-2-1 0 16,0-1 32-16,-1-2 16 0,0 0 0 0,-2-2 0 15,1-1-224-15,-2 0 144 0,2-3-144 0,-1 1 128 0,1 2-128 16,-2-3 0-16,1 0 0 0,1-5 0 0,0 1 0 0,0-2 0 16,1 0 0-16,1-3 0 0,0 0 0 0,0 2 0 15,1-2 0-15,2 1 0 0,-1 4-144 0,2-1 144 16,-2 5-192-16,2 2 192 0,-1 2-240 0,-2 3 64 15,0 2 16-15,2 0 0 16,-2 5 160-16,-1-2 0 0,1 1 0 0,0 0 0 0,-1-1 0 0,0 1 0 0,1 1 0 16,-1 1 0-16,-1 1 0 0,1-2 0 15,0 0 0-15,-1 2 0 0,1 0 0 16,0 0 0-16,0 0 0 0,1 0 0 0,-1 0 0 16,0 0-128-16,0 2 128 0,1-2-192 0,-1 0 192 0,2 0 0 0,-2 0 0 0,0 0-128 15,0 0 128-15,0 0 0 0,0 0 0 0,0 0-128 16,0 0 128-16,0 0 0 0,0 0 0 0,0 0 0 15,0 0 0-15,0 0 128 16,-20 3-128-16,11 0 176 0,1-1-176 16,-5 0 160-16,1 0-160 0,-2 1 160 0,-1 0-160 0,-2 1 0 0,0 1 0 15,-2-1 0-15,1 2 0 0,-2-3 0 16,0 6 0-16,-2-3 0 0,1 2 0 0,-3 0 0 0,2 0 0 0,0 0 0 0,0 0 0 16,1-2 0-16,2 0-144 0,2-1 144 0,2-1 0 0,1-4 0 15,3 0 0-15,3-4 0 0,0-4-288 0,3-2 0 16,3-6 0-16,7-9-19600 15</inkml:trace>
  <inkml:trace contextRef="#ctx0" brushRef="#br0" timeOffset="153007.31">19308 16976 40543 0,'-4'-1'3600'0,"1"-2"-2880"0,2 1-576 0,1 0-144 0,0 4 144 0,0-4 0 0,-1 2 0 0,0-5 0 0,-2 2-144 0,2-1-144 0,0 0 144 0,-1 2-208 0,1-1 336 0,0 3 64 0,0-1 0 0,1 1 16 0,-2 4 0 0,1-2 0 0,-1 5 0 0,-1 0 0 15,0 5-208-15,-2 4 0 0,-2 3 0 0,0 3 0 0,-2 0 0 0,0 3 0 0,-4 4 0 0,-2-3 0 0,2 5 256 0,-34 60 320 0,29-63-304 0,2 2 16 16,1-1 0-16,1-1 0 0,-1 0-160 16,1 1-128-16,3-2 192 0,1-3-192 0,2 0 0 15,-1-4 0-15,3 1 0 0,-2-5 0 16,3-1-480-1,-1-4 0-15,2-2 0 0,-1-5 0 0,2-2-544 0,-1-2-128 16,0-2 0-16,1-5-10688 0,-1 0-2144 0</inkml:trace>
  <inkml:trace contextRef="#ctx0" brushRef="#br0" timeOffset="153326.57">19207 16769 11967 0,'2'-6'1072'0,"-2"4"-864"0,0 2-208 0,0 0 0 16,0 0 3312-16,0 0 608 0,0 0 128 0,2 0 32 16,1 0-1472-16,0 2-304 0,3 4-48 0,2 1-16 0,1 0-640 0,0 5-128 31,3 1-16-31,2 3-16 0,2 0-800 0,3 5-144 16,2 1-48-16,1 4 0 0,3 0-192 0,1 5-64 0,0 0 0 15,0 3 0-15,0-1 80 0,-4 1 16 16,0 2 0-16,-1 1 0 0,-3-2-288 0,-2 3 160 15,-3-1-160-15,0 2 128 0,-3-1 32 0,0-1 0 0,-4 1 0 0,0-3 0 16,-4 0-160-16,1-3 192 0,1-1-192 0,-1-5 192 16,0-2-192-16,2-1 192 0,0-1-192 0,0-4 192 0,-2 2-384 0,1-5-64 15,0-1 0-15,-1-6-16 16,0-1-544-16,-2-3-96 0,-1-1-32 16,-1-3-17568-16</inkml:trace>
  <inkml:trace contextRef="#ctx0" brushRef="#br0" timeOffset="153574.75">19087 17401 36863 0,'-2'1'3264'0,"1"2"-2608"0,1-3-528 0,1 0-128 0,0 0 1088 0,2 0 176 0,3 1 32 0,2 0 16 16,7-1-1120-16,6-2-192 0,7-1 0 0,0 0-192 15,2-3 192-15,1-1 0 0,-2 0 0 0,1 1 0 0,0 0 128 0,-2-1-128 32,-2 1 0-32,-1 3 0 0,-2 0-256 0,0 1-128 0,-4 0 0 0,0 2-16 15,-2 0-1920 1,-2 0-384-16,1 0-80 0,-2 0-12208 0</inkml:trace>
  <inkml:trace contextRef="#ctx0" brushRef="#br0" timeOffset="153826.93">19985 17104 48831 0,'-4'13'2176'0,"-1"-3"432"0,1-3-2096 0,1-1-512 0,2 0 0 0,2-1 0 16,0-1-832-16,2 6-256 0,2 5-64 0,1 5-16 0,4 2-400 0,-2 0-80 0,1 0-16 0,-3 1 0 15,-1 1 1664-15,-1 5 128 16,-2-1 128-16,-2 7 32 0,-1-4 160 0,0-1 16 16,0-3 16-16,-2 1 0 0,1 2-288 0,1-3-64 0,1-1-128 0,0-4 192 15,0-3-192 1,1-7 0-16,1-1 0 0,1-4-12352 0,-1-3-2496 0</inkml:trace>
  <inkml:trace contextRef="#ctx0" brushRef="#br0" timeOffset="154112.69">20216 16952 39615 0,'-1'2'3520'0,"1"-2"-2816"0,0 2-560 0,1-2-144 15,1 3 0-15,0-3 128 0,3 3-128 0,1 1 128 32,4 2-1984-32,0 4-384 0,2 5-96 0,-1 2-16 0,-1 4 2944 0,-1 5 592 0,-2 5 112 15,0 4 32-15,-4 3 128 0,1 0 16 0,-1 6 16 0,-2-4 0 16,-1 5-768-16,0-4-144 0,0 1-48 0,0-5 0 16,1 1-336-16,0-3-64 0,2-5 0 0,-2-3-128 0,0-1 0 0,2-8-304 15,-1 1 48-15,-1-6 0 16,2 0-400-16,-2-7-80 0,0 0-16 0,-1-3-17568 15</inkml:trace>
  <inkml:trace contextRef="#ctx0" brushRef="#br0" timeOffset="154374.54">19803 17399 37775 0,'-6'2'3360'0,"1"-1"-2688"16,0 2-544-16,3-3-128 0,2 0 1760 0,1 0 320 0,2-4 64 0,0 2 16 31,3-4-2304-31,7-3-464 0,5-5-96 0,5-2 0 0,4 0 384 0,2-2 64 0,2-1 32 0,2 3 0 16,-4 0 576-16,2 1 112 0,0 1 32 0,0 2 0 16,0 2-336-16,0 0-160 0,-2 4 160 0,0 0-160 15,-1 0-320-15,-2 3-176 0,0 3-16 0,-1 0-16 16,0 0-272-16,-2 3-48 0,-1 0-16 15,-2 1-17088-15</inkml:trace>
  <inkml:trace contextRef="#ctx0" brushRef="#br0" timeOffset="154796.94">20650 17482 46991 0,'-2'2'4176'16,"2"-2"-3344"-16,0 0-656 0,2-4-176 15,3 2-688-15,3-4-160 0,4-4-48 0,8-5 0 16,7-5-6768-16,7-6-1360 0,-1-1-256 0,-2 4-64 0,-5 1 7408 0,-5 4 1488 0,-4 2 288 0,-5 2 160 16,-2 2 5392-16,-2 0 1184 15,0 2 224-15,0-3 48 0,-1 3-4096 0,1-2-816 16,2 0-160-16,-3-1-48 0,2 1-1136 0,-3 2-224 15,0-2-48-15,-1-1-16 0,-3 2-304 16,-2 0 0-16,-1 1 0 0,-2 0 0 0,-4 4-320 0,-3 0 0 16,-2 2-16-16,-3 2 0 15,0 2-336-15,-3 2-64 0,-3 4-16 0,-3 4 0 0,1 3 128 16,-2 0 32-16,0 6 0 0,2 3 0 0,-1 4 448 0,5 1 144 16,1 3 0-16,2 1 0 0,3 1 928 0,0 1 288 0,5 2 64 0,-1-2 16 0,4-2-800 0,0 0-176 31,3 1-16-31,0-7-16 0,1-5-48 0,2 1-16 0,3 1 0 0,2-2 0 0,0-2-224 0,3-1 128 15,0-5-128 1,-1-2 0-16,4-2 0 0,-1-4-256 0,1-1 16 0,2-3 16 31,0-5-752-31,1 1-160 0,1-5-16 0,-1 2-16096 0</inkml:trace>
  <inkml:trace contextRef="#ctx0" brushRef="#br0" timeOffset="155289.26">21143 17320 8287 0,'2'2'736'0,"-2"-1"-592"0,0 2-144 0,0-3 0 0,1 1 6304 0,1 1 1232 0,0 1 240 0,2 1 48 0,2 2-6288 0,4 0-1280 0,-3 6-256 0,1 1 0 0,-3 0-8000 0,-3 2-1568 0,-2 1-320 0,-2 0-64 0,-1 3 14480 0,-1-3 2896 0,-1-4 576 0,2 1 112 0,-2-2-4128 0,2 0-816 0,0-5-160 0,1-2-48 0,1 0-1936 0,1-2-384 0,1-4-64 0,2-1-32 16,2-1-368-16,0 1-176 0,2-6 160 0,-1 2-160 16,2-5 0-16,0 1-208 0,2-1 16 0,0 0 0 15,-1-4 192-15,1-1 0 0,0 3-160 0,-1-2 160 16,1-3 0-16,0-1 0 0,0 2 0 0,0-2 0 15,1 1 0-15,0 1 0 0,2 4 0 0,-2 2 0 16,0 3 160-16,0 3-160 0,0 2 192 0,2 1-192 0,-1 3 208 16,2 0-64-16,-1 0-16 0,1 3 0 0,1 0-128 0,-1 4 128 15,2-1-128-15,-1 4 128 0,-1 5-128 0,-3 1 0 16,0 3 0-16,-2 0 128 0,0 4-128 16,-2 1 0-16,0 1 0 0,1 1 128 15,-3-1 144-15,1-3 32 0,-1 2 0 0,0-3 0 0,-2 1 32 16,1-3 16-16,-1-2 0 0,-1-2 0 15,1-3-352-15,-2 0 144 0,0-4-144 0,2-2 0 16,-2 0-320-16,-1-3-160 0,1-3-32 0,-1 0-16 16,1-3-560-16,-1-1-128 0,2 1 0 0,-2 0-17072 15</inkml:trace>
  <inkml:trace contextRef="#ctx0" brushRef="#br0" timeOffset="155605.92">21992 16840 43311 0,'3'6'1920'0,"-2"0"384"15,-1 0-1840-15,1 3-464 0,0-3 0 0,0 2 0 0,3 2-2016 0,0 8-496 0,3 10-112 0,3 10 0 16,3 6 832-16,-1 3 192 0,-1 1 16 0,-2-3 16 0,-1-2 4000 0,-1-1 784 0,-2-3 176 0,-1 0 16 0,-1-3-1808 0,-1-4-352 0,-2 1-80 0,2-4-16 16,-1-6-512-16,0-2-96 0,0-2-32 0,2-5 0 0,-2 0-512 15,0 0 0-15,-1-5 0 0,0-3 0 0,0-2-736 0,0-3-160 0,-1-1-16 0,-1-1-18768 0</inkml:trace>
  <inkml:trace contextRef="#ctx0" brushRef="#br0" timeOffset="155845.88">21751 17224 43311 0,'7'16'3840'0,"-3"-8"-3072"0,0 1-608 0,-2-7-160 0,-1-1 2896 0,6-1 560 16,1 0 96-16,7 0 32 0,11-1-4352 0,11-1-880 0,11-7-160 0,7-2-48 16,-4-2 464-1,-4 1 96-15,-7-3 16 0,-4 2 0 0,-6 0 1008 16,-5 3 272-16,-6 5 0 0,-3 0 0 0,-2 0-384 0,-2 2 32 0,0-1 0 0,0 2-12736 31,0 2-2544-31</inkml:trace>
  <inkml:trace contextRef="#ctx0" brushRef="#br0" timeOffset="156066.18">22553 17237 27647 0,'3'22'2448'0,"-2"-8"-1952"0,-1 0-496 0,0-4 0 15,0-3 5408-15,1-1 992 0,2 0 192 0,-1 5 32 16,5 8-5936-16,2 5-1200 0,3 2-224 0,0-1-48 15,0-3-496-15,-1-3-80 0,-3-1-32 0,-2-2 0 0,-4 1 880 16,0-5 192-16,-5 1 16 0,1-3 16 16,-2-1 16-16,-1-3 0 0,1-3 0 0,2-3-12208 15,-1-3-2432-15</inkml:trace>
  <inkml:trace contextRef="#ctx0" brushRef="#br0" timeOffset="156239.95">22617 16877 54367 0,'-4'6'2416'0,"0"-2"480"0,0-2-2320 0,2 0-448 16,2 0-128-16,0-2 0 16,1 0-576-16,-1 0-144 0,3 2-32 0,-1-2 0 0,2 2-1536 15,1 0-304-15,0-2-64 0,0 4-16 0,-2 2 112 0,0 3 32 16,-2 1 0-16,-1 2-13632 0</inkml:trace>
  <inkml:trace contextRef="#ctx0" brushRef="#br0" timeOffset="156667.18">22884 17191 2751 0,'11'5'256'0,"-4"-1"-256"0,-1-2 0 0,-3-2 0 0,-1-2 1856 0,3 2 320 16,5 0 64-16,5 2 0 0,5-2-1088 0,2-2-240 16,-1-1-32-16,-4-1-16 15,-2 1-192-15,-4-2-32 0,0 0-16 0,-3 2 0 0,-2 1 1616 0,-2 1 336 16,-2-2 64-16,-2 3 16 15,0 0-192-15,-3 0-32 0,-2 3-16 0,-2 0 0 16,-1 4-816-16,-3 0-176 0,-2 2-16 0,0-1-16 16,-2 2-560-16,0 0-128 0,0 2 0 0,-1 1-16 15,0 0-64-15,1 2-16 0,3-2 0 0,-1 3 0 0,1-4 32 0,2 4 0 0,1 0 0 16,2 0 0-16,2 3-320 0,3-3-48 0,0 0-16 16,5-2 0-16,1 0-96 0,3 0-32 15,3-2 0-15,2 1 0 0,1-3-304 0,1-2-64 0,5 1-16 0,2-4 0 16,1 0-16-1,2-5-16-15,3 0 0 0,0-4 0 0,0 2 32 16,2-7 0-16,-1 2 0 0,1-3 0 0,-1 1 48 16,-1-3 16-16,1-2 0 0,-5 2 0 0,1-3 192 15,-3 1 0-15,-2-1-160 0,0-1 160 0,-2 3 0 0,-2-5 0 0,-3 5 160 0,0-3-160 16,-4 0 256-16,-3-3-64 0,0 4-16 0,-4-1 0 16,-2 0 160-16,-1-2 48 0,-3 0 0 0,-1 0 0 15,-4-1-208-15,-2-1-48 0,-1 3 0 0,-2 1 0 16,-2 2-128-16,-1 5 0 0,-1 0 0 0,-1 0 0 15,0 6-128-15,0-1 128 16,1 0 0-16,0 2 0 16,0 4-432-16,2 2-16 0,1-2 0 0,1 2 0 15,3 0-512-15,-1-1-128 0</inkml:trace>
  <inkml:trace contextRef="#ctx0" brushRef="#br0" timeOffset="157474.73">23775 17184 44223 0,'-4'9'3936'0,"2"1"-3152"0,1-1-624 16,2-5-160-16,0-1 144 0,-1 6 0 0,0 5 0 0,1 9 0 0,1 7-352 0,-1 2-80 0,3 1-16 0,-2-4 0 0,-1-3 304 0,2-1 0 0,-3-6 0 0,1 0 0 15,-2-3 0-15,1-1 192 0,0-2 0 0,0-3 0 0,1-1 48 16,-1-2 0-16,1-2 0 0,1-1 0 0,0-4-32 0,0 3 0 15,2-6 0-15,0 3 0 0,1 0-208 0,0-4 0 16,-1-1 128-16,2 0-128 0,0-3 144 0,1-2-16 16,1 0 0-16,-1-5 0 0,1 2 64 0,-1-6 16 15,2 0 0-15,-2-3 0 0,0-4-208 0,1-1 128 16,2 1-128-16,-3 0 0 0,2-2 0 0,0 4 0 16,-1 1-208-16,0 4 64 0,-1 3-96 0,0 0-16 15,2 4 0-15,0-1 0 16,-1 3 256-16,2 0-176 0,1 4 176 0,1 1-160 0,1 4 32 0,1 1 0 0,1 4 0 0,-1 2 0 15,4 1 128-15,2 5 0 0,1-3 0 0,2 7 0 16,2 3 0-16,-1 3 0 0,2 3 0 0,2 1 0 16,0 2 0-16,1 1 0 0,-1 2 144 0,2-2-144 15,-1 4 192-15,1 0-64 0,1-1 0 0,-1-1-128 16,1-1 0-16,-3-3-144 16,-2-1-16-16,-4-4 0 15,-5-3-608-15,-7-3-128 0,-5-4-32 0,-6-2-18320 16</inkml:trace>
  <inkml:trace contextRef="#ctx0" brushRef="#br0" timeOffset="158542.43">18458 14929 50687 0,'-1'-6'4496'0,"1"1"-3600"0,0 4-704 0,0-2-192 0,1 3-1728 0,-1-1-368 0,1-5-80 0,0-3 0 0,-1-4-2048 15,-3-6-416-15,-3 3-80 0,-7 1-16 0,-4 2 1040 0,-5 0 208 0,-8 5 32 0,-6 0 16 0,-6 3 4080 0,-6 4 800 0,-4-4 160 0,-1 4 48 0,1 1 832 0,-4 1 160 0,-3 4 48 0,-4 1 0 0,0 2-1552 0,0 4-304 0,-2 0-64 0,2 2-16 0,0 1-416 0,3-2-80 16,6 2 0-16,1-1-16 0,-1 3 480 0,1 0 112 16,1 2 0-16,4-4 16 0,1 1-16 0,6-2-16 15,7-2 0-15,1 0 0 0,-2 2-464 0,3-2-96 16,2 1 0-16,6-3-16 0,1-2-48 0,5 0-16 0,3 0 0 16,3 1 0-16,2-3 0 0,1 0 0 0,3 2 0 0,1 0 0 15,3-1-16-15,0-3 0 0,2 5 0 0,3 0 0 16,1 1-160-16,0 2 192 0,3 4-192 0,3 3 192 15,-1 0-192-15,4 4 192 0,0 5-192 0,3 1 192 16,3 3-192-16,-2 7 160 0,3 6-160 0,-1-1 160 16,-2 1-160-16,2 12 0 0,0 8 0 0,1 12 0 15,-1 2 0-15,-4 6 0 0,-3 3 0 0,-3 7 0 16,-2 9 0-16,-3 8 0 0,-3 1-192 0,-2 1 192 16,-6 4-704-16,-1-2-32 0,-2-5 0 0,-4-4 0 15,-1-9 432-15,-3 1 96 0,-2 2 16 0,0-10 0 0,1-8 448 0,1-11 80 16,2-14 32-16,1-5 0 0,3-9 256 15,1-6 48-15,2-6 16 0,4-8 0 0,4-5-352 16,2-8-64-16,3-2-16 0,1-6 0 16,2 0-256-16,-2-3-176 0,3-3 32 0,0-3 0 0,2 3-176 15,3-4-48-15,-1-3 0 0,0 4 0 0,1 0 368 16,-1-3 128-16,2 5 0 0,1-1 0 0,-1 1 80 0,2 0 16 0,1 2 0 16,0-1 0-16,3 2-224 0,1-4 0 0,2 1 128 15,2 3-128-15,1-1 128 0,2-2-128 16,3 4 176-16,4-3-176 0,-1 0 128 0,4 0-128 0,1 0 0 15,1-2 0-15,-1 0 0 0,0-2-176 0,0 1 32 16,-5 0 0 0,-5 0-656-16,2 0-128 0</inkml:trace>
  <inkml:trace contextRef="#ctx0" brushRef="#br0" timeOffset="160455.56">16860 16121 31327 0,'0'7'2784'0,"0"-1"-2224"0,2-3-560 0,-2-3 0 0,1 3-384 0,-1-2-176 0,1 5-32 0,0 3-16 0,-1 1-1792 0,-1 0-352 0,-3 0-80 0,-1 1-16 16,-4-5 1904-16,-4 4 384 0,-2-4 80 0,-4 4 16 0,-5 0 2352 0,-4 0 480 0,-5 2 80 0,-4-2 32 15,-3-1-848-15,-5-3-160 0,-3 0-48 0,-3-5 0 16,-1 2-736-16,-2-3-160 16,-4 0-16-16,-2 0-16 0,0-4 304 0,-3-2 64 0,0-4 16 15,2-2 0-15,4-1-64 16,-1-2-16-16,0-2 0 0,0-4 0 0,3-1-160 0,5-3-16 0,1 2-16 0,2-2 0 15,4 0-352-15,0-3-64 0,2-2 0 16,2-3-16-16,-1-3-176 0,2-3 0 0,3 2 0 0,4-1 0 0,5 0 0 16,3-3 0-16,4-4 176 0,3-2-176 15,4 3 144-15,2-1-144 0,5 1 128 0,4-2-128 16,2 5 0-16,4-1 0 0,5-2 0 0,2 0 0 16,4 5 0-16,3-2 0 0,0 0 0 0,2 3 0 0,-2 4 0 15,3 2 0-15,4 0-144 0,-1 0 144 16,1 2 0-16,4 1 0 0,4-4 0 0,2 3 0 0,4 1 0 15,-1 3 0-15,3 1 0 0,3 3 0 0,0 0 0 0,4-3 0 0,-2 3 0 16,-2 0 0-16,1 2 0 0,2 1 0 0,2 3 0 16,-3-1 0-1,-6 3 0-15,2 2 0 0,4-2 0 0,-1 3 0 0,-1 1 0 16,-2 0 0-16,-4 2 0 0,1 0 0 0,-2 0 0 0,-1-2 0 0,0 0 0 0,-2 0 0 16,-2 1 0-16,-1-1 0 0,-2 1 0 0,-3-3 0 15,-1 3 0-15,-2-1 0 0,0 0 0 0,0-3 0 16,-3 3 0-1,-1-1 128-15,-2 4-128 0,0-3 0 16,-4 1 192-16,1 3-48 0,-2 0-16 0,-2 0 0 0,-1 2-128 0,-3 2 0 0,0 0 0 0,-3 0 0 0,1 2 0 16,-2 0 0-1,-2 0 0-15,-1 0 0 0,0 0 0 0,-1 0 0 0,1 2 0 0,-2-2 0 16,1 0 0-16,0 2 0 16,1 0 0-16,0-2 0 0,0 0 192 0,0 0-64 0,0 0 0 0,0 0 0 15,0 0 32-15,0 0 0 0,0 0 0 0,0 0 0 16,0 0-160-16,0 0 0 0,0 0 0 15,0 0 0-15,0 0 0 0,-1-20 0 0,-1 18 0 0,0-1 0 16,-2 2 0-16,-1 1 0 0,-2-2 0 16,-1 2 0-16,0 0 0 0,-2-3 0 0,0 3 0 0,-1 0 0 0,0 0-192 15,0-1 192-15,-1 1-192 0,3-4 192 16,-1 2 0-16,0-2 0 0,0 2 0 0,1-2 0 0,-1-2 0 0,2 3 0 0,-1-3 192 16,0 2-64-1,2-2 0-15,-3 0-128 0,1 0 192 0,-2-3-64 0,0 2-128 0,0 1 128 0,0-3-128 0,1 1 128 16,0 2-128-1,1-2 0-15,1 0 0 0,0 0 0 0,1 4-240 16,2-2 32-16,0-1 0 0,4 0 0 0,0 2 16 0,1-1 16 16,1 0 0-16,3 2 0 0,1-2 176 0,2 2-208 0,2-2 80 0,-1 2 128 15,1-1-224-15,3 2 80 16,3-1 16-16,2 0 0 0,2 2 128 0,0-1 0 16,0 2-144-16,0 1 144 0,1 0 0 0,-1 0-176 15,1 0 176-15,-1 1-128 0,-1 2 128 0,2-1 0 0,2-2-144 0,1 4 144 0,1 0 0 0,-3-2 0 31,0 4 0-31,-2 0 0 0,-2 1 0 0,-2 0 0 16,0 3 0-16,-3 1 128 0,-1 3 0 16,-3-1-128-16,-2 5 192 0,-4-2-64 0,-2 3-128 0,-2 2 160 0,-4 2-160 15,-3-1 160-15,-1 1-160 0,-6 5-144 16,-5 4 144-16,-2 0-208 16,-3 3-400-16,-6 5-80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2T20:41:37.29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3460 5245 3679 0,'0'0'320'0,"0"0"-320"0,0 0 0 0,1-9 0 16,-1 9 3328-16,3-9 608 0,-2 0 112 0,-1 9 32 15,4-9-2672-15,-4 9-512 0,5-8-128 0,1-1 0 16,-2 1-128-16,-4 8 0 0,6-6-16 0,1-1 0 15,-7 7-320-15,0 0-64 0,0 0-16 0,0 0 0 16,6-6 352-16,-6 6 64 0,0 0 0 0,0 0 16 16,0 0 192-16,0 0 48 0,-9 6 0 0,-1 2 0 15,-2 2-16-15,-1 3 0 0,-2 2 0 0,-2-1 0 16,-2 0-144-16,-2 5-32 0,-1 2 0 0,-2 2 0 16,1 0-128-16,-2 1-16 0,0 1-16 0,-2 2 0 15,-2 6-48-15,-2-2-16 0,0-1 0 0,-1 1 0 16,1-1-48-16,1 0-16 0,0 3 0 0,2 2 0 0,-2 3-160 0,1-2-16 15,0 0-16-15,2-3 0 0,1 1-32 0,2-1-16 16,1-2 0-16,3-1 0 0,2 0-176 0,1-1 160 16,1-4-160-16,3-5 160 0,4-3-160 0,0-2-176 15,1-5 48-15,3-1 0 16,2-1-672-16,3-8-128 0,0 0-32 0,0 0 0 16,0 0-2240-16,0 0-448 0,11-4-80 0</inkml:trace>
  <inkml:trace contextRef="#ctx0" brushRef="#br0" timeOffset="378.29">2939 5333 19343 0,'-7'-18'848'0,"3"7"192"0,-1 1-832 0,0-2-208 0,1 3 0 0,4 9 0 16,-4-7 2640-16,4 7 496 0,0 0 80 0,0 0 32 15,0 0-2144-15,0 0-416 0,0 0-96 0,0 0-16 16,-7-5-176-16,7 5-32 0,0 0-16 0,0 0 0 16,-6 12 128-16,2 2 32 0,3-1 0 0,1 2 0 15,0 0 32-15,1 1 16 0,2-1 0 0,0 5 0 16,1-2-48-16,0 2 0 0,2-2 0 0,-1 2 0 16,0-1-32-16,0 1-16 0,2-2 0 0,-1 2 0 15,1 2-80-15,-1-1-32 0,2 1 0 0,1-1 0 16,0 2-112-16,2-1-32 0,-1 0 0 0,3 2 0 15,0-1-48-15,2 1-16 0,0-5 0 0,2 1 0 0,0-1-144 16,0 2 0-16,0-6 144 0,0 0-144 0,0-2 0 0,2 0 0 16,1-1 0-16,-3 0 0 0,-4-3-240 0,0 1-16 15,0-2 0-15,-1 1 0 16,-2-2-544-16,-1-1-112 0,0 1-32 0,-1-2 0 16,0-1-2128-16,-8-4-448 0,8 4-64 0</inkml:trace>
  <inkml:trace contextRef="#ctx0" brushRef="#br0" timeOffset="878.23">3751 5592 17615 0,'0'0'768'0,"0"0"192"0,-11-4-768 0,2 2-192 0,9 2 0 0,0 0 0 15,-9-2 128-15,9 2 0 0,-9 0 0 0,9 0 0 0,0 0-128 0,-8 3-272 16,8-3 64-16,0 0 16 0,0 0 192 0,0 0-144 16,0 0 144-16,0 0-128 0,0 0 960 0,0 0 208 15,0 0 48-15,0 0 0 0,0 0 592 0,0 0 128 16,15-3 32-16,-1 2 0 0,0 1-448 0,2-1-96 16,-1-1-16-16,2 0 0 0,-1-1-576 0,2 1-112 15,2-1-16-15,-1 2-16 0,1 1-240 0,1-3-64 16,0 1 0-16,1 0 0 0,0 0-256 0,0 0 128 15,0 0-128-15,-1 2 0 0,0-3 128 0,-1 2-128 16,-1-2 0-16,2-1 0 0,0 0 0 0,0 2 0 16,0-2 0-16,-2 1 0 0,-1-2-208 0,-1 1-160 15,-1 0-16-15,-2 2-16 16,-1-1-304-16,-1 2-48 0,-1 1-16 0,-11 0 0 16,10-4-1568-16,-10 4-320 0,9-3-64 0</inkml:trace>
  <inkml:trace contextRef="#ctx0" brushRef="#br0" timeOffset="1244.7">3813 5781 29823 0,'0'0'1328'0,"0"0"272"0,0 0-1280 0,0 0-320 16,0 0 0-16,0 0 0 0,0 0 256 0,0 0 0 16,0 0 0-16,0 0 0 0,0 0 288 0,11 5 48 15,-11-5 16-15,12 2 0 0,-1 0-160 0,1-2-16 16,-2-2-16-16,2 0 0 0,0 1-192 0,2 0-32 15,2 1-16-15,0 0 0 0,-1-1 64 0,2-1 16 16,0 1 0-16,1-2 0 0,2 1-256 0,-1-1 144 16,0 2-144-16,0 1 128 0,-1-1-368 0,2 1-80 15,1 1 0-15,0 0-16 16,0 0-640-16,-2 2-128 0,2 0-32 0,1 1-8560 0,3-2-1712 0</inkml:trace>
  <inkml:trace contextRef="#ctx0" brushRef="#br0" timeOffset="4564.46">5753 4909 11055 0,'0'0'480'0,"0"0"112"0,0 0-464 0,0 0-128 0,-10-3 0 0,10 3 0 16,-8-1 2880-16,8 1 544 0,-9-1 112 0,9 1 32 15,-9-1-2400-15,9 1-464 0,0 0-112 0,-9-4-16 16,2 1-192-16,7 3-64 0,0 0 0 0,0 0 0 15,-9-5-160-15,9 5-32 0,-9-4-128 0,9 4 192 16,-9-3-192-16,0 2 128 0,0-2-128 0,-1 3 0 16,1 2 208-16,-1 0-48 0,-1 1-16 0,1 0 0 15,-2-1 64-15,1 2 16 0,-3 3 0 0,0-2 0 16,0-1 64-16,-1 1 16 0,-13 11 304 16,16-9-272-16,-1 2 16 0,0 1 0 0,0 0 0 15,1 0 96-15,0 1 0 0,1 1 16 0,-1-1 0 0,-1 1-192 0,1 1-32 16,0 1-16-16,1 2 0 0,-4 1-224 0,2-4 0 15,-1-1 128-15,1 2-128 0,0 1 0 0,1-1 0 16,0 0 0-16,2-1 0 0,0 2 0 0,1-1 0 16,-1 0 128-16,1 1-128 0,1-1 0 0,2 2 144 15,-1-1-144-15,2 0 128 0,0-1-128 0,0-1 128 16,1-1-128-16,1-1 128 0,1 1-128 0,-1-3 128 16,3-9-128-16,-1 13 128 0,1-1 0 0,1-3 0 15,-1-9 0-15,4 9 0 0,0 0-128 0,-4-9 160 16,8 10-160-16,-2-1 160 0,2-3-160 0,0 1 0 15,-8-7 0-15,13 4 128 0,1 0-128 0,1-2 0 0,-1-2 144 16,0 1-144-16,1 2 224 0,-1 0-32 0,0-3 0 0,2-2 0 16,1 1 32-16,0 1 0 0,-2 1 0 0,1-1 0 15,-3-1-48-15,0 1-16 0,-1-1 0 0,0 1 0 16,-2 0 32-16,0 1 0 0,1-1 0 0,-1 3 0 16,-10-3-192-16,12 4 128 0,-1 0-128 0,-4 1 128 15,-7-5-128-15,9 4 160 0,-9-4-160 0,8 9 160 16,-8-9-160-16,7 8 128 0,-7-8-128 0,5 9 128 15,-5-9-128-15,4 9 160 0,-4-9-160 0,1 12 160 16,-1-12-160-16,0 10 128 0,0-10-128 0,-2 12 128 16,-2 1-128-16,1-4 128 0,0 1-128 0,0 1 128 15,-3-1-128-15,2 1 128 0,-1-1-128 0,0 2 128 16,0 0-128-16,0-1 0 0,-1 0 0 0,0-1 128 0,-2-2-128 16,2 1 0-16,0 0 0 0,6-9 0 0,-6 9 128 15,-1 0-128-15,2 1 0 0,0-1 128 0,5-9-128 0,-7 10 0 16,1-2 0-16,-1 0 0 0,7-8 0 0,-9 10 128 15,-1 1-128-15,1 0 0 0,1-3 0 0,1 1 0 16,1-1 0-16,-1 0 0 0,-1 0 0 0,8-8 0 16,-5 9 0-16,0-1 0 0,5-8 0 0,-7 9 0 15,1-3 0-15,6-6 0 0,-7 9 0 0,2 1 0 16,1-3 0-16,2 4 0 0,-2-1 0 0,2 1 0 16,1-2 0-16,1 0 0 0,0-9 0 0,0 12 0 15,3-3 0-15,1-1 0 0,1-1 0 0,0 1 0 16,0-1 0-16,-5-7 0 0,11 5 0 0,-1-2 0 15,1-2 128-15,-1 0-128 0,2 2 0 0,-2-2 192 16,1-1-192-16,-1 0 192 0,-10 0-192 0,12-1 0 0,-2 1 144 0,1 0-144 16,-11 0 0-16,10 1 0 0,1 0 0 0,-11-1 0 15,0 0 0-15,11 4 128 0,0-2-128 0,-11-2 0 16,0 0 0-16,10 5 144 0,-10-5-144 0,8 6 0 16,-2 1 192-16,-6-7-192 0,0 0 192 0,3 12-192 15,-3-1 128-15,0-1-128 0,-1 0 0 0,-1 0 0 16,0 1 0-16,-1-1 0 0,-1 2 0 0,0 0 0 15,-2-1 0-15,-1 2 0 0,1 2 0 0,-2 0 0 16,-2-3 0-16,0 6 0 0,3 2 0 0,-2 1 0 16,-2 1 0-16,1 1 0 0,-1 2 0 0,2-3 0 15,0-2 0-15,2-3 0 0,4-1 0 0,0-2 0 16,2-2 128-16,1 1-128 0,1-2 0 0,2 0 0 16,2-3 128-16,0 1-128 0,2-1 0 0,0-1 0 15,2 0 128-15,3 1-128 0,1-2 0 0,2 0 0 0,-1 0 0 0,4-2 0 16,4 0 0-16,2 1 0 0,1-1-304 15,2 1-64-15,2 0-16 0,2 2 0 16,2-1-1952-16,2 4-400 0,3-3-80 0</inkml:trace>
  <inkml:trace contextRef="#ctx0" brushRef="#br0" timeOffset="6132.5">6650 5680 3679 0,'0'0'320'0,"0"0"-320"15,0 0 0-15,0 0 0 0,0 0 3344 0,0 0 608 16,0 0 112-16,0 0 32 0,0 0-1936 0,0 0-384 16,0 0-80-16,0 0-16 0,0 0-464 0,0 0-80 15,0 0-32-15,7-7 0 0,-7 7-336 0,0 0-64 16,9-4 0-16,0 3-16 0,-9 1-336 0,14 0-64 15,-1 0-16-15,2 4 0 0,-1-3-272 0,2 4 0 16,-1-3 0-16,2 0 0 0,2 1 0 0,-1-3 0 16,1-4 0-16,1 3 0 0,-2-1 0 0,2 2 128 15,-3 0-128-15,-2-4 0 0,0 2 272 0,-2-3-48 0,-2-1-16 16,0 1 0-16,-3 0 128 0,-2 0 32 0,-6 5 0 0,5-9 0 16,-5 9-32-16,4-8 0 0,2-1 0 0,-6 9 0 15,0-11-128-15,-2 2-16 0,0 1-16 0,-1-1 0 16,3 9-176-16,-5-9 128 0,0 0-128 0,1 0 128 15,-3-2-128-15,1 1 0 0,-2 1 0 0,0 0 128 16,0 2-128-16,0 3 0 0,8 4 0 0,-13-2 0 16,0-1 0-16,0 3 0 0,-4 3 0 0,0 2 0 15,0 1 0-15,-1 2 0 0,-1 1 0 0,0 3 0 16,0 4 0-16,-1 2 0 0,-1 3 0 0,2-3 0 16,1 2 0-16,2-1 0 0,3 3 0 0,1-2 0 15,2 1 0-15,2 0 0 0,1-2 0 0,3 1 0 16,3 2 0-16,1-3 0 0,3 2 192 0,2 0-64 15,2 1-128-15,-1 2 0 0,-1 2 144 0,3-3-144 16,1 1 0-16,3-2 0 0,0-1 0 0,2-2 128 0,3 1-128 16,1-4 0-16,0-2 0 0,3 0 0 15,4-2-384-15,2-4-80 0,2-3-32 0,1-2 0 16,0-3-1536-16,1-3-304 0,-1-5-64 0,-1-2-10784 16</inkml:trace>
  <inkml:trace contextRef="#ctx0" brushRef="#br0" timeOffset="6949.33">7303 5575 31039 0,'0'0'1376'0,"0"0"288"0,-11 0-1344 0,2 0-320 0,9 0 0 0,0 0 0 16,-8 5 640-16,8-5 48 0,-5 8 16 0,5-8 0 16,0 0-416-16,-3 13-80 0,2-1-16 0,1 0 0 15,0-12-64-15,1 14-128 0,-1-1 176 0,3 0-176 16,0 0 160-16,1-2-160 0,0 2 128 0,1 1-128 15,1 2 160-15,-1-2-160 0,-1 4 192 0,1-2-192 0,0 0 368 0,0-1-48 16,1 0 0-16,-1-1 0 0,-1-2 176 0,0-1 16 16,-2 0 16-16,-2-11 0 15,7 9-16-15,-7-9-16 0,0 0 0 0,5 10 0 16,-5-10-208-16,0 0-32 0,0 0-16 0,0 0 0 0,0 0-80 0,0 0-16 16,10 0 0-16,0-2 0 0,-3-2-16 0,1-3 0 15,0-3 0-15,0-3 0 0,-2-3 0 0,1-1-128 16,-1 0 192-16,1-4-64 0,-1-1 0 0,1-1-128 15,1 3 192-15,0 1-64 0,-2 4-128 0,2 1 0 16,-1 0-160-16,-1 1 160 0,1 2 0 0,0 3 0 16,0 1-128-16,1 1 128 0,1 4 0 0,0-2 0 15,0 1-160-15,2 3 160 0,-1 0 0 0,0-2 0 0,0 2 0 16,-1 2 0-16,-9-2-128 0,13 3 128 0,-2 1 0 16,0 0 0-16,-11-4 0 0,10 5 0 0,-1 0 0 0,-9-5 0 15,0 0 0-15,8 9 0 0,-1-1 0 16,-7-8 0-16,0 0 0 0,4 13 128 0,-2-1-128 0,-2-12 128 15,2 10-128-15,-2-10 128 0,0 0-128 0,0 0 128 16,0 0-128-16,3 11 128 0,-3-11-128 0,0 0 128 16,0 0-128-16,0 0 128 0,12 0-128 0,-3-3 128 15,-9 3-128-15,11-8 192 0,-2-1-192 0,-1 0 192 16,-2-1-192-16,-1-1 0 0,-1-2 0 0,3 0 128 16,-3 1-128-16,1 1 0 0,-1 1 144 0,0 0-144 15,0-2 0-15,1 3 0 0,-5 9 0 0,8-6 0 16,-8 6 0-16,9-4 0 0,-9 4 0 0,12-2 0 15,-2 2 0-15,0 3-160 0,2 1 160 0,0 1-160 16,0 2 160-16,1-1 0 0,0 1 0 0,0-1 0 0,1 1 0 16,0 1 0-16,1 1 0 0,-1-3 0 0,0 3 0 0,0 2 0 15,-1-1 0-15,-2 1 0 0,1-5 0 0,0 3 0 16,0 2 0-16,-1-2 0 0,0 3-176 0,-1-1 176 16,1 0-208-16,-1 2 80 15,2-3-688-15,-1 3-128 0,0-4-16 0,-1 1-16 16,2-3-784-16,0 0-160 0,-2-2-16 0,1-2-16 15,-1-1-112-15,0-2-32 0,2-2 0 0,1 0 0 16,2 0 496-16,-1-2 112 0,0-3 16 0,-1-2 0 0</inkml:trace>
  <inkml:trace contextRef="#ctx0" brushRef="#br0" timeOffset="7777.22">8644 3952 30111 0</inkml:trace>
  <inkml:trace contextRef="#ctx0" brushRef="#br0" timeOffset="8985.92">8792 5656 5519 0,'0'0'240'0,"0"0"64"0,-6-5-304 0,6 5 0 0,-7-5 0 0,7 5 0 15,-6-4 4864-15,6 4 928 0,0 0 176 0,0 0 48 16,-4-7-4512-16,1-1-896 0,3 8-176 0,-2-6-48 16,2 6-176-16,-3-8-32 0,2 0-16 0,1 8 0 15,-2-10-160-15,2 2 0 0,0 8 0 0,0 0 128 16,-4-8-128-16,4 8 0 0,-6-9 0 0,1 3 0 16,5 6 272-16,-7-7 32 0,-1 1 0 0,1 0 0 15,-3 2 224-15,0 0 48 0,0 2 16 0,-2-1 0 16,0 3 0-16,-1 0 0 0,-3 0 0 0,-1 3 0 15,-2 2-144-15,-1 3-48 0,0 1 0 0,-1 3 0 16,-2 2-256-16,3 2-144 0,-3-2 160 0,4 3-160 16,-1 1 0-16,3-3 0 0,3 0 0 0,2 1 0 15,3 0 0-15,1 2 0 0,1-3 0 0,1 1 0 16,2 1 0-16,2-1 128 0,1-1-128 0,1 0 0 0,1-2 0 16,3-2 0-16,0 0 0 0,2-1 0 0,-6-10 0 15,11 8 144-15,-1-3-144 0,2-1 128 0,1-1-128 16,0-3 0-16,1-4 144 0,1-1-144 0,0-3 0 0,1-3 0 15,-1 0 0-15,1-4 0 0,-3 0 0 0,-1-2 144 16,-2 0-144-16,1 0 0 0,-1 1 192 0,-1-1-192 16,-1 2 192-16,0 0-192 0,-2 2 272 0,1 3-48 15,-2-2-16-15,2 2 0 0,-2-1-48 0,-1 1-16 16,-4 10 0-16,0 0 0 0,0 0 48 0,0 0 0 16,0 0 0-16,0 0 0 0,0 0 16 0,4 8 16 15,-4-8 0-15,4 14 0 0,-2-1-64 0,1 1-16 16,-1 1 0-16,1 0 0 0,-2 1-144 0,3 2 128 0,0-3-128 0,1 2 128 15,2-2-128-15,-2 1 0 0,0 1 144 0,2-2-144 16,-1 0 0-16,2-2 0 0,1 0 0 0,2-4 0 16,-2 1 0-16,0 1-256 0,1-2 32 0,3-3 16 31,-1 0-1360-31,1-2-272 0,0-2-48 0,2-2-8896 0,-1-1-1776 0</inkml:trace>
  <inkml:trace contextRef="#ctx0" brushRef="#br0" timeOffset="9289.4">9088 5620 13823 0,'0'0'608'0,"-9"1"128"0,1 2-592 0,8-3-144 15,-9 5 0-15,9-5 0 0,-6 6 3344 0,6-6 640 16,0 0 128-16,-2 13 32 0,2-13-2176 0,3 16-432 16,1 0-96-16,1-2-16 0,-1-1-368 0,1 1-80 15,0 2-16-15,1 1 0 0,0 0-432 0,1 0-80 16,-1-2-32-16,1 1 0 0,-2-2-288 0,1-1-128 16,0-1 0-16,0-1 128 0,-1-4-128 0,-5-7-256 15,0 0 64-15,0 0 16 16,11 6-1664-16,-11-6-336 0,0 0-64 0,0 0-7760 15,10-8-1568-15</inkml:trace>
  <inkml:trace contextRef="#ctx0" brushRef="#br0" timeOffset="9452.66">9101 5331 6447 0,'-5'-7'576'0,"0"0"-576"0,0 1 0 0,5 6 0 16,-6-6 6720-16,6 6 1248 0,0 0 240 0,0 0 48 15,0 0-6528-15,0 0-1328 0,0 0-256 0,0 0-144 32,0 0-432-32,12 8-176 0,-1-3-32 0,-1 1-14944 0</inkml:trace>
  <inkml:trace contextRef="#ctx0" brushRef="#br0" timeOffset="9767.69">9511 4867 20271 0,'0'0'1792'0,"0"0"-1424"15,0 0-368-15,0 0 0 0,0 0 3648 0,0 0 640 16,0 0 144-16,0 0 32 0,4 13-3200 0,-1 3-640 16,1 1-128-16,-1 3-32 0,0-1 0 0,0 2 0 15,0 1 0-15,1 3 0 0,1 0-208 0,0 3-32 16,2 4-16-16,-1 4 0 0,1 1-208 0,-1-1 128 15,0 3-128-15,-1 2 0 0,-1-5 0 0,-2 3 128 0,1 2-128 0,0-5 0 16,-2-3 0-16,2-1 0 16,-2 0 0-16,1-2 0 0,1-2 0 0,0 0 0 0,-1-3 0 0,2-1 0 31,1-3-336-31,1 3-112 0,-2-4-32 0,2 1 0 16,-2-2-1552-16,1-1-304 0,2-4-64 0,-1 2-16 15,1-6-400-15,1 1-96 0,-1-4-16 0,-7-7 0 0</inkml:trace>
  <inkml:trace contextRef="#ctx0" brushRef="#br0" timeOffset="11403.73">10538 5049 3679 0,'-12'-12'320'0,"6"5"-320"0,-1 0 0 0,2-1 0 16,5 8 2528-16,-4-9 432 0,4 9 96 0,-1-11 16 15,1 1-1856-15,0 10-384 0,2-9-64 0,-2 9 0 16,0 0 112-16,8-6 16 0,-8 6 16 0,11-1 0 16,-11 1 80-16,0 0 16 0,10 1 0 0,-10-1 0 15,9 8-112-15,-2 1 0 0,-2 0-16 0,1 3 0 16,0 3-48-16,-1 1 0 0,-1 3 0 0,-2 3 0 16,1 3 80-16,0 2 16 0,-1 2 0 0,1 1 0 15,-2 5-112-15,-1 0-32 0,0 2 0 0,1-2 0 16,1 1-288-16,-1-2-64 0,0 0-16 0,2-3 0 15,0-2-160-15,-1 0-48 0,-1-7 0 0,2 1 0 0,-2 0-80 0,-1-3-128 16,0 1 176-16,0-4-176 0,0-1 144 0,0-2-144 16,0-14 0-16,0 11 144 0,0-11-144 0,0 0 128 15,0 0-128-15,0 0 128 0,0 0 16 0,0 0 0 16,0 0 0-16,0 0 0 0,0 0 0 0,0 0 0 16,8-11 0-16,-1-2 0 0,-3-2-144 0,1-2 192 15,-1-2-192-15,1 1 192 0,3 1-192 0,-2 3 0 16,2-2 0-16,0 2 0 0,-2 1 0 0,2 1 0 15,3 3 0-15,-1 2 0 0,-1 5 0 0,-9 2 0 16,13-4 0-16,0 4 0 0,-1 0 0 0,2 0 0 16,1 0-128-16,-1 1 128 0,-1 2 0 0,0-2 0 15,0 3-144-15,-1 0 144 0,1 0 0 0,-3 0 0 0,1 0 0 0,-3 1 0 16,-8-5-144-16,6 10 144 0,1 2 0 0,-3-3-144 16,-4-9 144-16,1 16 0 0,-1-3 0 0,-1 1 0 15,-2 2 128-15,0-3-128 0,-1 0 128 0,1 0-128 16,-3 0 0-16,1 1 144 0,-1-5-144 0,0 2 0 15,1-2 128-15,5-9-128 0,-9 9 0 0,1-2 0 16,-1-2 176-16,1-4-176 0,-1 3 160 0,0-1-160 16,-1-3 144-16,-2 0-144 0,-1 0 128 0,0 0-128 15,-2-2 0-15,0 1 0 0,-2 0 128 0,-1-1-128 16,-2 0 0-16,0-2-224 0,1 1 48 0,1-2 16 31,1 1-544-31,2 2-128 0,2 0 0 0,2 2-16 0,2-1-1968 0,9 1-384 0,-11 0-64 0,11 0-32 16</inkml:trace>
  <inkml:trace contextRef="#ctx0" brushRef="#br0" timeOffset="11903.33">11205 5571 11967 0,'0'0'1072'0,"0"0"-864"16,0 0-208-16,7-7 0 0,-7 7 4736 0,8-8 896 15,-2 1 176-15,-6 7 32 0,8-8-4400 0,-1 2-880 16,-7 6-176-16,0 0-48 0,4-9-16 0,-4 9 0 16,0 0 0-16,0 0 0 0,0 0-144 0,0 0-48 15,0 0 0-15,-12 0 0 0,0 4-128 0,0 2 0 0,-1-1 0 0,-2 2 128 16,-2 1-128-16,1-2 128 0,-1 1-128 0,3 1 128 16,1 2-128-16,0 2 0 0,1-3 144 0,3 1-144 15,1 2 256-15,3 0-32 0,1-2 0 0,1 2 0 16,2 0-224-16,2 1 0 0,2 1 0 0,2-1 0 15,2-1 128-15,2-2-128 0,1 3 176 0,2 0-176 16,1-2 128-16,3-2-128 0,1-3 0 0,1 1 0 16,0-3 0-16,2-2 0 0,0-2 0 0,1-2-144 15,-1-1 144-15,1-1-192 0,1-2 192 0,-1-3-192 16,-3-2 192-16,-1 1 0 0,-1-5 0 0,-2 2 0 16,2 0 0-16,-3 0 0 0,-2 0 0 0,0 0 0 15,-5 0 192-15,1 0 64 0,-1-1 0 0,0 1 16 16,-3 0 112-16,0 1 0 0,-2-1 16 0,-1 0 0 15,-1 1-192-15,-2-3-32 0,1 0-16 0,-2 2 0 0,-1 1-160 0,-2 1 0 16,-1-1-192-16,-1 2 192 0,-1-1-288 16,-1 2 64-16,1 1 16 0,1-1 0 0,0 5 0 0,0 2 0 15,-2-1 0-15,1 2 0 0,-1-1 16 0,1 2 0 16,-2 0 0-16,3 2 0 16,9-2-352-16,0 0-64 0,-8 7-16 0,8-7 0 15,-4 12-1744-15,4-12-368 0,0 0-64 0,2 12-10048 0</inkml:trace>
  <inkml:trace contextRef="#ctx0" brushRef="#br0" timeOffset="12486.33">11942 5565 30639 0,'0'0'1344'0,"0"0"304"0,0 0-1328 0,0 0-320 0,0 0 0 0,0 0 0 16,-8-5 768-16,8 5 96 0,0 0 16 0,-8-3 0 16,8 3-688-16,-7-5-192 0,0 1 0 0,7 4 0 15,-12-4 0-15,1 1 0 0,-1 1 0 0,-1 0 0 16,0 2 176-16,0 0-48 0,-2 0 0 0,1 3 0 15,-2 1 96-15,-1 1 16 0,2 2 0 0,-3-3 0 16,-2 1-48-16,0 1-16 0,2 1 0 0,0 1 0 0,1 1 16 0,1 1 0 16,1 2 0-16,0 1 0 0,2 0 176 0,0 1 32 15,3 2 16-15,1 2 0 0,2-3-96 0,2 2 0 16,2 1-16-16,2-1 0 0,2-3-160 0,2 0-16 16,1-2-128-16,2 0 192 0,4-3-192 0,0 0 128 15,2 0-128-15,1-5 0 0,1 0 0 0,0-1 128 16,1-3-128-16,3-2 0 0,2 0 0 0,0-2 0 15,0-3 128-15,0-2-128 0,-1-1 176 0,1-2-16 16,-1-1 0-16,1 0 0 0,-2-3 144 0,-1 1 16 16,-3-1 16-16,-1 2 0 0,-1-4 112 0,0 1 0 15,-2-3 16-15,-1 2 0 0,-2-4-144 0,-1 1-48 16,0-1 0-16,-1-2 0 0,-3-2-32 0,1 0-16 0,-3 1 0 0,0-3 0 16,-1 0-224-16,-1-2 176 0,0-2-176 0,-1-2 160 15,-1-2-32-15,-1 5-128 0,0-1 192 0,0 2-64 16,-1 1-128-16,0 2 0 0,-2 0 0 0,0 0 0 15,-1 4 0-15,1-2 0 0,-1 3 0 0,1 1 0 16,1 0 0-16,0 1 0 0,1 2-160 0,0 5 160 31,1 4-560-31,3 1-16 0,-1 2 0 0,3 6 0 16,0 0-1920-16,0 0-400 0,0 0-80 0,0 0-13344 0</inkml:trace>
  <inkml:trace contextRef="#ctx0" brushRef="#br0" timeOffset="12920.45">12083 5492 3679 0,'0'0'320'0,"0"0"-320"16,0 0 0-16,0 0 0 0,0 0 5248 0,0 0 992 0,0 0 192 0,0 0 32 15,0 0-4272-15,5 13-848 0,0-3-192 0,2 1-16 16,-1-3-256-16,2 2-48 0,1 2-16 0,2-2 0 15,0 4-192-15,2 1-48 0,1-1 0 0,0 1 0 16,1-2-320-16,2 0-80 0,0 0-16 0,2-2 0 16,0 0-32-16,1-1-128 0,-1-2 192 0,1 1-64 15,1 0-128-15,-2-1 160 0,1-1-160 0,-1-1 160 16,0-1-160-16,-2 1 0 0,-2-1 144 0,0-3-144 16,-2 2-192-16,-2-4-96 0,1 0-32 0,1-2 0 15,-2-1-832 1,-1-1-192-16,0-2-16 0,1-2-16 15,-2-3-2336-15,0 0-448 0,3-8-112 0,-2 1-16 0</inkml:trace>
  <inkml:trace contextRef="#ctx0" brushRef="#br0" timeOffset="13138.4">12688 5416 2751 0,'0'0'256'0,"0"0"-256"0,0 0 0 0,0 0 0 0,-11 0 5872 0,2 0 1120 16,9 0 240-16,-10 7 32 0,1 1-4496 0,1 2-896 15,-1 2-176-15,0 1-32 0,-1 5-560 0,1 2-96 16,-1 2-32-16,-2 1 0 0,0 3-144 0,1 4-16 15,-1-2-16-15,0 4 0 0,1 1-208 0,-3 3-32 16,0 2-16-16,0 1 0 0,1 2-224 0,-2-1-64 16,0 2 0-16,-2 0 0 0,-1-2-256 0,-2 0 0 15,-1-2 0-15,0 0-144 0,-1-2 144 0,-1 4 0 16,-1-1 0-16,-1 1 0 16,1 1-384-16,-2-2-64 0,-3-3 0 0,2 2-12288 15,0-2-2480-15</inkml:trace>
  <inkml:trace contextRef="#ctx0" brushRef="#br0" timeOffset="17423.32">13461 5802 17503 0,'0'0'1552'0,"0"0"-1232"16,-8-1-320-16,8 1 0 0,0 0 1664 0,0 0 256 15,0 0 64-15,0 0 16 0,0 0-992 0,0 0-208 16,0 0-32-16,0 0-16 0,0 0-48 0,0 0 0 15,13 2 0-15,1 5 0 0,1 2-320 0,-1 3-64 16,2-2 0-16,-1 3-16 0,1 0-304 0,1 2 0 16,1 0 0-16,2 2 0 0,-1 0 0 0,1 1 0 15,-1 1 0-15,0 0 0 0,-2 2 0 0,-3-1 0 16,-2-2-192-16,-3 1 48 0,-3 2-96 0,0 0-16 16,-5 0 0-16,-2-3 0 0,-3-2 256 0,-2 0 0 0,0-1 0 0,-2 2 0 15,-1-1 0-15,0-2 160 0,0-2-160 0,2-2 128 31,2 1-2496-31,5-11-512 0,0 0-112 0,0 0-16 0</inkml:trace>
  <inkml:trace contextRef="#ctx0" brushRef="#br0" timeOffset="18107.24">14454 5321 15599 0,'0'0'688'0,"0"0"144"0,0 0-656 0,9-3-176 0,-9 3 0 0,11-3 0 16,-11 3 1280-16,0 0 208 0,0 0 48 0,0 0 16 15,0 0-256-15,0 0-48 0,0 0-16 0,0 0 0 16,0 0-400-16,0 0-96 0,0 0-16 0,0 0 0 16,0 0-368-16,0 0-80 0,0 0-16 0,0 0 0 15,-5 9-128-15,-2-2-128 0,1 3 144 0,-4 0-144 16,-1 2 160-16,-2 1-160 0,-2 0 160 0,1 1-160 16,0 1 128-16,1-2-128 0,1-2 0 0,1 2 0 15,4 0 240-15,1-2-48 0,6-11-16 0,-6 8 0 16,6-8 144-16,-3 9 16 0,2-1 16 0,1-8 0 15,0 0-224-15,0 0-128 0,0 0 160 0,9 5-160 16,-9-5 0-16,13 2 128 0,-2 1-128 0,-1 2 0 0,-1-1 0 16,2 0 0-16,-2-1 0 0,1 1 0 0,1 2 0 15,0 1 0-15,-2 2 0 0,1-5 0 0,-3 1-128 0,3 0 128 16,-1 0 0-16,0 0 0 0,-9-5 0 0,10 4 0 16,-1 0 0-16,-1 0 0 0,-8-4 0 0,9 7 0 15,-1-1 0-15,-8-6 0 0,7 8 0 0,-1 0 0 16,-1 1 0-16,2-1 0 0,-7-8 0 0,2 12 0 15,1-1 0-15,-2 0 0 0,1-1 0 0,-2 1 0 16,-3-1 0-16,0 2 0 0,0 1-224 0,-3 0-32 16,1 1-16-16,0-1 0 15,0-2-816-15,0-2-176 0,5-9-16 0,-6 9-16 16,6-9-832-16,0 0-176 0,0 0-16 0</inkml:trace>
  <inkml:trace contextRef="#ctx0" brushRef="#br0" timeOffset="18640.12">14877 5393 10127 0,'0'0'896'0,"-8"-2"-704"0,-1 0-192 0,1 3 0 16,8-1 5136-16,-8 9 1008 0,0 2 192 0,2-1 32 15,1 2-5136-15,1 2-1024 0,0 2-208 0,1 1 0 16,1 0 0-16,0 0 0 0,1 0 0 0,2 1-128 16,1 3 128-16,0-3 0 0,1-2 0 0,-1-2 0 0,1 0 0 0,1-3 0 15,0-2 0-15,1 0 0 0,0 0 0 0,-5-9 0 16,7 9-128-16,-7-9 128 0,8 7-256 0,-8-7 48 16,0 0 0-16,10 1 0 0,-10-1 16 0,10 0 16 15,-10 0 0-15,0 0 0 0,11-5 176 0,-2 0 0 16,-1-2 0-16,0 2 0 0,1-3 0 0,-1 0 0 15,-1 2 0-15,1-3 0 0,-1 1 0 0,-1-1 0 16,1-2 0-16,-1 0 0 0,1 1 0 0,-1 0 0 16,0 0 0-16,0-2 176 0,-1 0-176 0,2 2 0 15,-1 1 0-15,1-1 0 0,-3 3 0 0,-4 7 128 16,5-11-128-16,-5 11 128 0,0 0-128 0,0 0 0 16,10 0 0-16,-10 0 0 0,0 0 0 0,11 7 160 0,-2-2-160 0,0 1 160 15,-1 5-16-15,0-1 0 0,-2-1 0 0,2 1 0 16,-3-1-16-16,0 0-128 0,1 0 192 0,-2 1-64 15,-2 1-128-15,2-1 0 0,-4-10 0 0,4 12 128 16,-1 2-128-16,-1-1 0 0,1-2 0 0,1-1 0 16,0-1 0-16,0 0 0 0,-4-9 0 0,6 11 0 15,-1-3-128-15,1 1-64 0,-6-9-16 0,6 8 0 32,-6-8-368-32,0 0-64 0,9 6 0 0,-9-6-16 15,0 0-1728-15,0 0-352 0</inkml:trace>
  <inkml:trace contextRef="#ctx0" brushRef="#br0" timeOffset="19351.77">15327 5009 23487 0,'0'0'1040'0,"0"0"224"0,0 0-1008 0,0 0-256 16,0 0 0-16,0 0 0 0,0 0 448 0,0 0 64 16,0 0 0-16,0 0 0 0,0 0-304 0,0 0-48 15,0 0-16-15,9 7 0 0,-9-7 304 0,7 10 48 0,0 0 16 0,-2 3 0 16,0 0-64-16,-1 1-16 0,0 3 0 0,0 1 0 15,-1 0 48-15,-1 3 16 0,1 1 0 0,0 2 0 16,-1 1 0-16,1-1 0 0,-1 1 0 0,2 3 0 16,2-1-144-16,0 0-32 0,1-1 0 0,-1 0 0 15,2 1 160-15,0-3 32 0,0 4 0 0,-2-5 0 16,1 3-192-16,-2-5-48 0,0 0 0 0,0 0 0 16,0-2-96-16,-2 0-32 0,0-4 0 0,-2 1 0 15,0-2 0-15,-1-1 0 0,0-2 0 0,0-1 0 16,0-10-16-16,-1 12-128 0,1-12 192 0,0 0-64 15,0 0 96-15,0 0 16 0,0 0 0 0,0 0 0 16,0 0 64-16,0 0 16 0,0 0 0 0,0 0 0 16,0 0 0-16,4-12 0 0,1 0 0 0,0-2 0 15,1 0-192-15,0-4-128 0,2-1 144 0,1-2-144 16,0 2 0-16,0-1 0 0,0 1 0 0,0-1 0 0,2 1-176 0,-1 2 32 16,1 1 0-16,-2 2 0 0,-1-2 144 0,0 3 0 15,-1 1-144-15,1 3 144 0,-8 9 0 0,11-4-144 16,-2-2 144-16,-9 6 0 0,9-4-144 0,1 2 144 15,-10 2 0-15,13 2-144 0,-1 2 144 0,0-3 0 16,-2 2-144-16,1 1 144 0,-1 1 0 0,1 0 0 16,-1 0-144-16,2 2 144 0,-1-3 0 0,0 2 0 15,-2 1 0-15,-1 0 0 0,0 1 0 0,-3 3 0 16,-1-3 0-16,-4-8 0 0,2 11 0 0,-2 0-128 16,-1 2 128-16,-2-3 0 0,-2 1-144 0,-1 0 144 15,-2 0 0-15,-1 0-144 0,-3 5 144 0,2 0 0 16,-2-3 0-16,-1 0-128 0,-2-1 128 0,2 1 0 0,-1 0 0 15,1-2 0-15,-1-1 0 0,1-3-160 0,1 1 160 0,2-1 0 16,-2-2-160-16,3-1 160 0,0-2-128 0,9-2 128 31,0 0-560-31,-8-1-16 0,8 1-16 0,0 0 0 16,0 0-2448-16,0 0-480 0</inkml:trace>
  <inkml:trace contextRef="#ctx0" brushRef="#br0" timeOffset="19925.24">15974 5557 25503 0,'0'0'1136'0,"0"0"224"0,0 0-1088 16,0 0-272-16,0 0 0 0,0 0 0 0,0 0 512 0,0 0 32 16,0 0 16-16,0 0 0 0,0 0-128 0,0 0-32 15,0 0 0-15,0 0 0 0,0 0-224 0,0 0-48 16,0 0-128-16,0 0 192 0,11 3-192 0,-11-3 128 16,13 0-128-16,-13 0 0 0,0 0 448 0,12-3-16 15,-12 3 0-15,11-4 0 0,0 2 352 0,-2-2 80 16,0 0 16-16,1 1 0 0,2-2-352 0,1-2-64 0,0-2-16 0,2 1 0 15,-1 2-240-15,2-2-48 16,-3-2-16-16,1 1 0 0,-1 1-144 0,0 0 0 0,-1 0 0 0,-3 0 128 16,-1 3-128-16,-2-2 0 0,1 1 0 0,-2-1 128 15,-5 7-128-15,3-7 0 0,-3 7 0 0,0-8 0 16,-2 0 0-16,2 8 0 0,-1-7 0 0,1 7 0 16,-5-6 0-16,-2 1 0 0,1 1 0 0,-2 1 0 15,-1 3 0-15,0 0 0 0,-2 3 0 0,1 1 0 16,-2 1 0-16,0 1 0 0,1 2 0 0,-1 3 0 15,1-1 0-15,1 2-144 0,0-2 144 0,2 2 0 16,1 1-128-16,2 3 128 0,0-3 0 0,0 0 0 16,-1 0 0-16,2 2-128 0,2 0 128 0,-2 2 0 15,0-2 0-15,1 4 0 0,2-1-128 0,0-1 128 0,0-1 0 16,2-1 0-16,1-2 0 0,2 0 0 16,2 0 0-16,0 0 0 0,1-4 0 0,0 2 0 0,-7-11-320 0,11 12 32 15,-1-3 16-15,2-3 0 16,-2-2-1616-16,2 0-320 0,0-1-64 0,-2-3-11008 15</inkml:trace>
  <inkml:trace contextRef="#ctx0" brushRef="#br0" timeOffset="21058.34">16205 5537 4607 0,'0'0'192'0,"0"0"64"0,0 0-256 0,0 0 0 0,0 0 0 0,7-7 0 15,-5-4 3072-15,1 3 560 0,-3 1 112 0,0 7 32 0,0 0-2384 0,0 0-480 16,-1-8-80-16,-1-3-32 0,1 2-32 0,0 0 0 15,-2 3 0-15,3 6 0 0,0 0-16 0,-2-8-16 16,-1 1 0-16,3 7 0 0,0 0-32 0,0 0 0 16,0 0 0-16,0 0 0 0,-5-5 112 0,5 5 16 15,0 0 0-15,0 0 0 0,0 0-176 0,0 0-16 16,0 0-16-16,-9 7 0 0,2-1-64 0,7-6-16 16,-6 12 0-16,-1-2 0 0,0-3-144 0,7-7-16 15,-6 9-16-15,1 1 0 0,0 1-112 0,1-2 0 16,4-9-16-16,-6 10 0 0,0-1 32 0,-1 1 16 15,1-3 0-15,1 1 0 0,5-8 0 0,-6 8 0 16,6-8 0-16,-3 10 0 0,0 1 144 0,2-1 16 16,1 1 16-16,1 2 0 0,0-3-112 0,2 2-32 0,-2 0 0 0,2-1 0 15,1 2-96-15,0 2-32 0,-2-1 0 0,1 0 0 16,-2 3-192-16,2 2 144 0,-1-2-144 0,1 1 128 16,-2 1-128-16,-1 1 0 0,0-1 0 0,-1 0 128 15,0-2-128-15,-1 0 0 0,1-2 0 0,-2 1 128 16,-1 1-128-16,1-4 160 0,-1 0-160 0,0 1 160 15,0 3 16-15,1-1 0 0,3-2 0 0,-1-1 0 16,-3-1-16-16,1 1 0 0,1-1 0 0,-1 1 0 16,1 0-160-16,-2 2 0 0,-3-1 0 0,1-1 0 15,-1 0 0-15,1 1 128 0,-2 0-128 0,0-1 0 16,-1-1 0-16,1 0 128 0,0-2-128 0,-1-1 0 16,-1 0 0-16,-1-2 128 0,1 0-128 0,-2-1 0 15,-1-1 0-15,0 2 0 0,-3-2 0 0,1-4 0 16,-2-1-448-16,1-1 16 0,0-3 16 0,2-1 0 15,-2-3-560-15,3-2-112 0,2-2-32 0,2-2-11424 16,2-5-2304-16</inkml:trace>
  <inkml:trace contextRef="#ctx0" brushRef="#br0" timeOffset="21364.79">16205 5171 35935 0,'-12'-9'3200'0,"-1"1"-2560"0,0 2-512 0,2 2-128 16,0 1 2016-16,11 3 384 0,-6-5 80 0,6 5 16 15,0 0-2048-15,0 0-448 0,0 0 0 0,0 0 0 16,0 0-192-16,0 0 0 0,0 0-16 0,0 0 0 31,0 0-672-31,13-1-128 0,-3 1-16 0,-10 0-16 16,12 6-832-16,-2-3-176 0,-10-3-16 0,8 6-16 15,-8-6-96-15,4 12 0 0,-1 0-16 0,-1-1 0 0,-3 1 720 0,2 3 128 16,2 1 48-16,0 3 0 0,-2 2-800 0,1-1-144 16</inkml:trace>
  <inkml:trace contextRef="#ctx0" brushRef="#br0" timeOffset="21809.46">16441 5507 24879 0,'0'0'1088'0,"0"0"256"0,0 0-1088 0,0 0-256 16,0 0 0-16,0 0 0 0,12-2 880 0,-2 1 112 15,-10 1 32-15,12-2 0 0,-12 2-208 0,12-1-48 16,-12 1 0-16,13-3 0 0,-1 1-128 0,-2-1-16 15,-10 3-16-15,13-2 0 0,-1-2-80 0,-2 0-16 16,-1-3 0-16,2 1 0 0,-1-2-48 0,2 0-16 16,1-2 0-16,-1 0 0 0,-1 1-192 0,1 0-64 0,0-1 0 0,-2 1 0 15,-2 0-192-15,0 1 128 0,-2 1-128 0,0 1 0 16,-2-1 128-16,-4 7-128 0,2-8 0 0,-2 8 144 16,2-7-144-16,-2 7 0 0,-2-7 144 0,2 7-144 15,-5-4 0-15,5 4 0 0,-9-1 0 0,0 2 128 16,0 2-128-16,-2-2 0 0,-1 3 0 0,-1 1 0 15,-1 2 0-15,0 0 0 0,-1 1 0 0,2 1 128 16,0 2-128-16,0-1 176 0,0 1-176 0,2-1 192 16,0 4 64-16,1 2 32 0,-1 0 0 0,1 1 0 15,-1-3-96-15,2 4-32 0,1-1 0 0,2 2 0 16,2 0-160-16,0 3 0 0,0-1 0 0,3 1 0 16,1-5 0-16,2 3 0 0,2-5 0 0,3 2 0 15,-1-2 0-15,2-1 0 0,1 0 0 0,2-2 0 0,-1-3-224 16,2-1 32-16,0 0 0 0,1-2 0 15,0 0-1600-15,2-1-320 0,2-1-64 0,2-2-8224 16,-1-4-1632-16</inkml:trace>
  <inkml:trace contextRef="#ctx0" brushRef="#br0" timeOffset="22343.14">17081 5478 9215 0,'0'0'816'0,"0"0"-656"0,0 0-160 0,0 0 0 15,0 0 3584-15,0 0 704 0,0 0 128 0,7-8 16 16,-7 8-2800-16,6-9-560 0,0 1-112 0,-6 8-32 16,5-9-240-16,-5 9-48 0,5-8-16 0,-5 8 0 15,0 0-304-15,3-9-48 0,-3 1-16 0,0 8 0 16,0 0-128-16,0 0-128 0,-6-7 192 0,1 2-192 15,-1 1 448-15,6 4-32 0,-12 0 0 0,1 3 0 0,1 1-144 0,0 2-16 16,-1-2-16-16,1 3 0 0,-1-1 208 0,1 2 32 16,-1 1 16-16,1 3 0 0,1 2 0 0,0-1 0 15,1-1 0-15,1 4 0 0,1-1-176 0,2 0-48 16,-1 0 0-16,1 2 0 0,1 4-272 0,1-1 128 16,0-2-128-16,1 0 0 0,1 0 0 0,1 1 0 15,1-4 0-15,2 0 0 0,-2-4 0 0,3 1 0 16,1 0-160-16,-1-2 160 15,-5-10-592-15,10 8 0 0,1-3 0 0,-1-1 0 16,1-3-224-16,0-2-32 0,1-1-16 0,1-2 0 16,-1-3-368-16,2-1-80 0,2-1-16 0,2-1-12240 0</inkml:trace>
  <inkml:trace contextRef="#ctx0" brushRef="#br0" timeOffset="22627.79">17479 5135 11055 0,'0'0'976'0,"-10"6"-784"0,-2 1-192 0,3 4 0 16,1 4 6480-16,3 3 1264 0,1 2 240 0,2 0 48 15,2 3-6416-15,0 3-1280 0,2 1-336 0,0 2 0 16,2-3 128-16,0 1-128 0,0 2 0 0,0 1 144 15,0 0-144-15,0-3 0 0,1-1 0 0,-1 0 0 0,-1 2 0 0,-1-2-192 16,1-7 32-16,-1 1 16 0,1 1-144 0,-2-6-32 16,1 0 0-16,-2-2 0 15,0 0-160-15,0-3-32 0,0-1-16 0,0-9 0 16,0 0-144-16,0 0-32 0,0 0 0 0,0 0 0 16,0 0-1728-16,0 0-336 0,0 0-80 0</inkml:trace>
  <inkml:trace contextRef="#ctx0" brushRef="#br0" timeOffset="22829.07">17238 5410 13823 0,'0'0'1216'16,"0"0"-960"-16,0 0-256 0,0 0 0 0,10-4 5920 0,3 1 1136 0,2 3 240 0,2-2 32 16,-1 2-5408-16,3-2-1072 0,0 0-208 0,3-2-64 15,3 0-144-15,1 0-48 0,3-1 0 0,1 0 0 16,1-1-384-16,2 0 128 0,-1-2-128 0,1 0 0 31,1 0-256-31,0 0-128 0,0 1-16 0,0-4-16 16,-1 1-1616-16,-1 1-320 0,-2-2-64 0,-2 1-13968 0</inkml:trace>
  <inkml:trace contextRef="#ctx0" brushRef="#br0" timeOffset="24161.34">18216 5759 11967 0,'0'0'1072'0,"0"-8"-864"0,-3-1-208 0,3 9 0 16,-1-10 3888-16,1 10 720 0,-2-9 160 0,2 9 32 15,2-8-3200-15,-2 8-624 0,0 0-128 0,0 0-16 16,0 0 192-16,0 0 32 0,0 0 16 0,0 0 0 16,7 8-688-16,3 3-128 0,0 2-16 0,2 2-16 15,2 2-224-15,2 2 0 0,1 3 0 0,0 2 0 16,0-5 0-16,0 5 0 0,-3-1 0 0,0 2 0 15,-1 0 0-15,-2 1-128 0,-4 0 128 0,-1-1 0 16,-4-2 0-16,1 3 0 0,-3 0 0 0,-3-2 0 16,-2 2 0-16,-3-1 0 0,-1-1 0 0,0 4 0 0,-4 1 176 15,-4-1-176-15,-3 0 192 0,0 0-192 16,-3-2 128-16,1-1-128 0,-1-1 0 0,-2-2 0 0,-1-1-208 0,1-1-112 16,3 0 0-16,-3-4-16 15,1-1-688-15,-1 1-128 0,1-3-16 0,3 0-8784 16,3-6-1760-16</inkml:trace>
  <inkml:trace contextRef="#ctx0" brushRef="#br0" timeOffset="25448.94">19716 4927 15663 0,'0'0'1392'0,"0"0"-1120"0,-1-10-272 0,0 1 0 16,-1 0 3792-16,2 9 704 0,-1-9 144 0,1-2 32 15,0 11-3312-15,0-10-656 0,-1 1-128 0,1-2-16 16,-2 2-176-16,1 0-16 0,0-2-16 0,-2 1 0 0,0-4-352 0,1-1 144 16,-2-2-144-16,-1 3 0 0,0-4 128 0,-2 1-128 15,-1 2 0-15,-1 0 0 0,0 1 256 0,0-2-48 16,-2 3-16-16,0 1 0 0,-4 3 144 0,1 4 32 15,-3 0 0-15,1 2 0 0,1 3-80 0,-1 3-16 16,-1 2 0-16,1 6 0 0,0 1 160 0,-3 6 16 16,0 5 16-16,-1 1 0 0,1 9-176 0,0-2-32 15,1 4-16-15,0 5 0 0,2 3-64 0,3 0-16 16,0 1 0-16,3-1 0 0,-1-1-160 0,5-2 160 16,2-1-160-16,0 3 160 0,1 1-160 0,2-3 128 15,0-2-128-15,1-1 128 0,1-6-128 0,0 2 0 16,2-5 144-16,-2 0-144 0,-1-1-176 0,2 0-96 15,-1-3-32-15,1-3 0 16,1-3-560-16,0 0-112 0,-2-2-32 0,2-2 0 16,-1 1-1728-16,1-4-336 0,-3-11-80 0</inkml:trace>
  <inkml:trace contextRef="#ctx0" brushRef="#br0" timeOffset="26045.74">19090 5454 23951 0,'0'0'2128'0,"-1"-8"-1696"0,-2-4-432 0,3 12 0 16,-1-9 2656-16,1 9 448 0,5-6 96 0,-5 6 0 15,11-8-2240-15,0 1-448 0,3 1-80 0,0 1-32 16,2 0 160-16,-1 1 16 0,2 0 16 0,1 1 0 0,3-1-352 0,3 2-80 16,2-2-16-16,1 1 0 0,1-1-144 15,3-1-192-15,0 0 32 0,0-2 16 16,1 1-752-16,-2-1-128 0,-2 1-48 0,0-3 0 15,-1 1-1856-15,-2 1-368 0,-3 1-80 0,-1 0-16 16,-3 3 1584-16,-2-1 304 0,-2 0 64 0,-1 1 16 16,-2 1 720-16,-1-1 160 0,-10 3 32 0,10-3 0 0,-10 3 896 0,11-2 192 15,-11 2 48-15,12-2 0 0,-12 2 736 0,10-1 160 16,-10 1 16-16,0 0 16 0,12-3-432 0,-12 3-96 16,0 0 0-16,0 0-16 0,0 0-368 0,0 0-64 15,0 0 0-15,0 0-16 0,0 0 32 0,0 0 16 16,6 11 0-16,-3 1 0 0,-3-2-32 0,-1 3 0 0,-3 0 0 0,0 0 0 15,0 0-192-15,0 2-32 16,-1 0-16-16,1 3 0 0,0 2 32 0,1 0 0 0,-1 2 0 0,2-4 0 16,0 0-176-16,1 0-48 0,0-2 0 0,0 1 0 15,1-1-16-15,0-3 0 0,0-2 0 0,1 1 0 16,-1 1 32-16,0-13 0 0,0 0 0 0,0 0 0 16,0 0 32-16,0 0 0 0,0 0 0 0,0 0 0 15,0 0 128-15,0 0 16 0,0 0 16 0,0 0 0 16,2-11-48-16,0 0-16 0,-2-1 0 0,0 1 0 15,0-1-96-15,0-1-32 0,-2 1 0 0,2-2 0 16,0-3 0-16,0 1 0 0,-1-2 0 0,1 1 0 16,0-1-160-16,1 1 128 0,2 0-128 0,0 1 128 15,-1-3-128-15,4 2 0 0,-1 0 0 0,1 1 0 16,-2 0 0-16,3 5 0 0,1 0 0 0,-1 2 0 16,1 0-160-16,3 3 160 0,0-1 0 0,1 2-144 15,0 0-240 1,1 2-64-16,2 2 0 0,4-2 0 0,-1 3-1760 0,2 0-352 0,-1 3-80 0,-1-3-12624 15</inkml:trace>
  <inkml:trace contextRef="#ctx0" brushRef="#br0" timeOffset="26430.83">20239 5364 36687 0,'0'0'1616'0,"-12"3"352"0,-2-3-1584 0,-1 2-384 15,2 2 0-15,0 1 0 0,0 2 576 0,2 2 48 16,-2 1 0-16,1 2 0 0,0 1-624 0,3 0 0 0,0 2 0 0,2 0 0 16,1 2 0-16,1-2 0 0,1 0-128 0,2 0 128 15,1-1-400-15,2-2 0 0,2-2 0 0,2 0 0 16,2 0 80-16,-1-1 0 0,2-3 16 0,1-3 0 16,2-2 304-16,0-1 0 0,1-1 0 0,1 0 0 15,2 1 0-15,-1-2 144 0,1-4-16 0,1-1 0 16,1-1 128-16,-1 1 32 0,-2-1 0 0,0-1 0 15,1 2 32-15,-1 1 16 0,-1-4 0 0,-1 0 0 16,0-2-144-16,-2 1-16 0,-2 0-16 0,-2 1 0 16,0-1-160-16,-3 1 0 0,-1 1 0 0,-2-3 128 15,-2 0-128-15,-1 1 160 0,-4-4-160 0,-2 3 160 16,0 1-160-16,0 0 160 0,0 0-160 0,-2 0 160 16,1 1-32-16,-1 1 0 0,1-1 0 0,-1 4 0 15,2-1-128-15,0 4 0 0,0-1 144 0,3 1-144 0,6 3 0 0,-7-1 0 16,7 1-192-16,0 0 64 15,0 0-2016-15,0 0-400 0,0 0-80 0,0 0-12624 16</inkml:trace>
  <inkml:trace contextRef="#ctx0" brushRef="#br0" timeOffset="26996.37">20552 5311 29023 0,'0'0'1280'0,"0"0"272"0,5 13-1232 0,0-3-320 15,0 2 0-15,1 2 0 0,-1-1 992 0,0 2 144 16,0 0 16-16,1 1 16 0,-3-1-304 0,1 4-64 0,0-4-16 0,0 2 0 16,-1-2-256-16,-1-2-48 0,2 0-16 0,-1-3 0 15,-2 1-144-15,1-2-48 0,-2-9 0 0,0 0 0 16,0 0 80-16,0 0 16 0,0 0 0 0,0 0 0 16,0 0 112-16,0 0 32 0,0 0 0 0,9-8 0 15,-9 8-256-15,7-9-32 0,0-3-16 0,-1 0 0 16,0-1-208-16,-1 0 144 0,0 0-144 0,0-2 128 15,1 2-128-15,-1-2 0 0,0 0 144 0,0 1-144 16,-1 1 0-16,1 3 0 0,-1 0 0 0,-4 10 128 16,5-8-128-16,-5 8-192 0,0 0 64 0,0 0 0 15,0 0 128-15,0 0 0 0,0 0 0 0,0 0 0 16,0 0 0-16,7 10-160 0,-7-10 160 0,5 11-160 16,-5-11 160-16,7 13 0 0,-2-4 160 0,-5-9-160 15,6 10 128-15,-6-10-128 0,10 7 0 0,-10-7 144 16,11 2-16-16,1 0-128 0,-2-4 192 0,2 0-64 0,-1-3-128 0,0-2 0 15,0-1 0-15,-1-1 0 0,1 0 0 0,0 0-144 16,0 0 0-16,-1-2 0 0,2-2 144 0,-2 1 0 16,-2-1 0-16,1 2 0 0,0-1 0 0,1 2 0 15,-1 0 0-15,1 1 0 0,1 1 0 0,0 2 128 16,1 2-128-16,0 1 0 0,0 3 0 0,-1 3 128 16,1 0-128-16,0 1 0 0,-2-1 272 0,1 3-16 15,0-1 0-15,1 3 0 0,-2 0 32 0,2 1 0 16,1 0 0-16,0 0 0 0,-1 0-160 0,1 0-128 15,0-2 144-15,0 1-144 0,1-2 0 0,0-1 128 16,-1 0-128-16,0 1 0 0,-2-2 0 0,1 1 0 0,-2 0 0 0,1-2 0 31,-1-1-704-31,1 1-48 0,-11-3 0 0,10 4 0 16,-10-4-2256-16,11 4-448 0,-11-4-80 0,0 0-32 0</inkml:trace>
  <inkml:trace contextRef="#ctx0" brushRef="#br0" timeOffset="28830.49">21470 4475 12895 0,'-10'0'1152'0,"1"0"-928"15,0-3-224-15,0 3 0 0,1 3 3104 0,8-3 576 16,0 0 112-16,0 0 32 0,0 0-2544 0,0 0-512 16,0 0-112-16,0 9-16 0,6 0-112 0,0-1-16 15,4-1-16-15,3-1 0 0,3-1-48 0,1 2-16 16,1-1 0-16,3-2 0 0,3-1-176 0,0-1-16 0,1 2-16 0,1 0 0 15,0-1-32-15,2-1 0 0,0 2 0 0,0 0 0 16,-3 2-64-16,-1-3-128 16,-2 4 176-16,-1-3-176 0,-2 1 288 0,-2 0-48 0,-3 0-16 0,-1 1 0 15,-3-1 64-15,1 1 16 0,-11-6 0 0,10 4 0 16,-10-4 0-16,9 7 0 0,-9-7 0 0,0 0 0 16,0 0-112-16,4 10-32 0,-4-10 0 0,-2 12 0 15,-2-2-160-15,-1 4 160 0,-3-5-160 0,-1 2 160 16,-1 0-160-16,0 1 0 0,-2-1 144 0,-1 1-144 15,0 1 0-15,-1-1 0 0,-2-1 0 0,2 3 0 16,-2-3 128-16,2 1-128 0,0-2 160 0,1 1-160 16,1-3 144-16,1 1-144 0,2 0 128 0,1 0-128 15,2 0 208-15,2-1-32 0,4-8-16 0,-4 13 0 0,4-13-160 0,-1 10 0 16,1 0 144-16,0-10-144 0,4 10 0 0,1-3 128 16,-5-7-128-16,8 7 0 0,0 0 0 0,1 1 0 15,1-4 0-15,-1 0 0 0,-1-2 0 0,0 2 0 16,-8-4 0-16,10 3 128 0,1 1-128 0,-3-2 0 15,-8-2 0-15,7 5 0 0,-7-5 0 0,6 7 0 16,-6-7 0-16,0 0 0 0,3 9 0 0,-3-1 0 16,0-8 0-16,0 0 0 0,-5 13 0 0,0-4 0 15,5-9 0-15,-8 8 0 0,0-2 0 0,2 1 0 16,1-1 0-16,-2 1 128 0,-1-2-128 0,8-5 0 16,-9 5 128-16,1 1-128 0,8-6 0 0,-7 6 144 15,7-6-144-15,-7 7 0 0,7-7 0 0,0 0 0 16,0 0 0-16,-4 9 0 0,2 0 144 0,2-9-144 15,0 12 0-15,2-5 144 0,-2-7-144 0,4 12 0 16,0-1 0-16,1-1 0 0,0 0 0 0,2 1 192 16,-1-2-192-16,1 0 192 0,1-1-192 0,0 0 0 15,-1 1 0-15,1 0 0 0,-8-9 128 0,9 12-128 0,0-2 0 0,-1-3 128 16,0 1 0-16,-1 1-128 16,-7-9 192-16,9 9-64 0,-1 1-128 0,-2-1 0 0,1 2 0 0,-1-1 0 15,-1 1 0-15,2-1 128 0,-1 0-128 0,2 2 0 16,-1-3 0-16,1 3 0 0,-1 1 0 0,3 1 0 15,0 1 0-15,0 2 0 0,1 1 0 0,-1 2 0 16,-1 0 0-16,0 1 0 0,1 0 0 0,-3 0 0 16,-3 1 0-16,0 0 0 0,-1 2 128 0,-3-3-128 15,-1 1 0-15,-3 1 128 0,-2 1-128 0,1-1 128 0,-1-1-128 0,-2 2 0 16,-3-3 144-16,0 1-144 0,-1-4 192 0,0 2-48 16,1-5 0-16,-1 1 0 15,0-2 64-15,-1 1 16 0,0-2 0 0,0-2 0 0,0 2-224 0,-1-1 144 16,-1 0-144-16,1-3 128 0,0-1-128 0,-2 0 0 15,2-2 0-15,-2-1 0 16,0 1-416-16,2-2-160 0,0-2-48 0,-1 1-11888 16,2-2-2384-16</inkml:trace>
  <inkml:trace contextRef="#ctx0" brushRef="#br0" timeOffset="42041.33">2800 8397 1839 0,'0'0'160'16,"0"0"-160"-16,0 0 0 0,0 0 0 15,0 0 4528-15,0 0 864 0,0 0 176 0,0 0 48 0,8-7-4080 0,-8 7-832 16,0 0-144-16,4-8-48 0,-4 8 0 0,3-9 0 16,-3 9 0-16,0 0 0 0,0 0 0 0,0 0-16 15,2-9 0-15,-2 9 0 0,-2-8 208 0,2 8 32 16,0 0 16-16,0 0 0 0,-3-12 224 0,3 12 48 15,-2-7 16-15,2 7 0 0,-4-8-192 0,4 8-32 16,-6-9-16-16,6 9 0 0,0 0-176 0,-5-11-48 16,0 3 0-16,5 8 0 0,0 0-176 0,-7-7-32 15,1 1-16-15,6 6 0 0,-11-4-224 0,1 3-128 16,1 0 160-16,-1 1-160 0,-2 2 128 0,0 2-128 16,-1 2 0-16,0 0 0 0,-3-2 0 0,1 2 128 15,-2 2-128-15,-2 1 0 0,-1 1 0 0,-1 3 0 0,-1 1 0 16,1 2 0-16,1-3 176 0,2 2-176 0,0 1 192 15,1 1-192-15,-2 1 288 0,3-1-48 0,0 0-16 0,3 1 0 16,0-2-96-16,2 2 0 0,2-1-128 0,3 0 192 16,-2 0-192-16,3 1 0 0,-1-1 128 0,3-1-128 15,0 2 128-15,2 0 0 0,2 1-128 0,2 1 192 16,-1 1-192-16,2 0 0 0,1 0 0 0,2 1 0 16,1-2 0-16,2-2 0 0,2 3 0 0,1 0 0 15,1-7 0-15,1 2 0 0,0-2 0 0,2 0 0 16,-1-1 0-16,2-1 144 0,0-1-144 0,2-2 128 15,2-1-128-15,-1-2 128 0,-3-1-128 0,0-1 128 16,-1-1-128-16,2-3 160 0,-1 0-160 0,0-3 160 16,0 2 16-16,1-2 0 0,-2-2 0 0,1 1 0 15,-1-1-16-15,1 0 0 0,2 0 0 0,-2-1 0 16,0-3-160-16,0 3 192 0,1-2-192 0,0-3 192 0,-1-2-192 0,2 0 128 16,-2 2-128-16,0-2 128 0,-1-2-128 0,-1 0 0 15,-2 0 0-15,1-2 128 0,-2 0-128 0,0 0 0 16,-2-1 0-16,0-3 0 0,-1-2 192 0,-1-1-32 15,-2 2-16-15,-2-4 0 0,0-1-144 0,1 1 0 16,-2-4 0-16,-1 0 0 0,0-3 0 0,1 0 0 16,0 1 0-16,-2 1 0 0,-2 1 0 0,2 0 0 15,0 6 0-15,-3 2 0 0,-2 1 0 0,1 3 0 16,-2 1 0-16,0 4 0 0,0 2 224 0,-1 1-32 16,-3 1-16-16,-1 2 0 0,0 2-48 0,-2 1 0 15,-2 2 0-15,0-1 0 0,-1 0-128 0,-3 2 0 16,1 1 0-16,-1 0 0 0,-1 0 0 0,0 0 0 0,0 1 0 15,-1 2-176-15,1-3 176 0,-1 1 0 0,-1-1 0 16,2 3 0-16,1 0 0 0,1-1 0 0,2 1 0 0,0 1 0 16,1-2 0-16,1 4 0 0,1-4 0 0,2 3 0 15,0 1 0-15,1-3-160 0,-1 3 160 0,3 0-160 32,-1 1-352-32,1 1-64 0,-4-2 0 0,4 3-16 15,1 0-480-15,0 0-80 0,-2 1-32 0,7-10 0 16,-3 11-1904-16,2 0-384 0,1-11-80 0,0 0-10784 0</inkml:trace>
  <inkml:trace contextRef="#ctx0" brushRef="#br0" timeOffset="42524.14">3297 7809 35359 0,'0'0'1568'0,"0"0"320"0,-6-6-1504 0,6 6-384 16,0 0 0-16,0 0 0 0,0 0 256 0,0 0 0 0,-8 7-16 0,1 2 0 15,1 1-240-15,-1 3 0 0,-2 3 0 0,0 2 0 16,-1 2-144-16,-2 2 144 0,-1 3 0 0,-3 1-144 16,-1 1 144-16,-1 3 0 0,0 2 0 0,-1-1 0 15,0 0 128-15,-1 0-128 0,-1 2 160 0,2-2-160 16,-2 3 688-16,-1 4 32 0,-3 4 16 0,2 1 0 16,-2 1-16-16,0-1 0 0,-1 1 0 0,1 1 0 15,-1 0-144-15,1 0-48 0,1-2 0 0,-1 1 0 16,-1-1-160-16,0-1-48 0,0-2 0 0,2-2 0 15,2 0-32-15,1 0-16 0,2-3 0 0,2-3 0 16,0-3-272-16,2 0 0 0,2-6 0 0,3 3 0 16,1-6-144-16,2-2 144 0,1-4-128 0,2 1 128 15,2-6-448-15,2 0-16 0,0-9 0 0,0 0 0 16,0 0-432-16,0 0-96 0,7 7-16 0,-7-7 0 16,12 0-1296-16,1-3-272 0,0-2-48 0,4-2-16 15,1-2-1040-15,2 1-208 0</inkml:trace>
  <inkml:trace contextRef="#ctx0" brushRef="#br0" timeOffset="43958.48">3912 7991 3679 0,'0'0'320'0,"0"0"-320"0,0 0 0 0,0 0 0 16,0 0 3088-16,0 0 560 0,4-9 96 0,-4 9 32 15,6-7-2768-15,0 1-560 0,1 2-96 0,-7 4-32 16,7-7-128-16,0 1-16 0,-7 6-16 0,6-7 0 16,0 2 48-16,-6 5 16 0,0 0 0 0,5-6 0 15,-5 6 192-15,0 0 32 0,0 0 16 0,0 0 0 16,0 0 384-16,0 0 80 0,0 0 16 0,0 0 0 16,0 0-48-16,0 0-16 0,0 0 0 0,0 0 0 15,0 0-64-15,0 0-16 0,0 0 0 0,0 0 0 16,0 0 32-16,0 0 16 0,0 0 0 0,0 0 0 0,0 0-192 0,0 0-32 15,-3 11-16-15,-1-1 0 0,-2 0-304 0,-1-5-64 16,0 3-16-16,-3 2 0 0,-1 0-224 0,0 1 176 16,2 2-176-16,-1 0 160 0,1 0-160 0,-3 4 0 15,0 0 0-15,0 2-176 0,2 0 176 0,-2 2 256 16,-2-1-64-16,0-1-16 0,-1 2 96 0,1 1 32 16,-2 0 0-16,1 0 0 0,-1 1-32 0,0 0 0 15,1 2 0-15,-2 2 0 0,0 2 96 0,-2 0 16 16,1 2 0-16,1 0 0 0,2-2-144 0,0 2-32 15,2-1 0-15,2-2 0 0,0 0-48 0,3 0-16 16,2-4 0-16,2 4 0 0,3 2 48 0,1 0 0 0,1-3 0 16,1 2 0-16,1-3 0 0,2 3 16 15,2-1 0-15,2 1 0 0,0 0-80 0,1-3-128 16,2 0 176-16,0-4-176 0,1-1 144 0,1-2-144 0,1 1 0 0,0-3 144 16,1 0-144-16,1-2 0 0,0 0 0 0,0-2 128 15,-2-2-128-15,4 0 0 0,0-3 0 0,-1 1-176 16,-1-3 176-16,0 0-208 0,2-2 80 0,0 1 128 15,1-3-448-15,-1 2 48 0,1 0 0 0,1 1 0 32,1-1-1200-32,0-1-256 0,-1-2-32 0,0 2-9520 0,-2-3-1904 0</inkml:trace>
  <inkml:trace contextRef="#ctx0" brushRef="#br0" timeOffset="44509.23">4688 8386 5519 0,'0'0'496'0,"0"0"-496"0,-10-4 0 0,10 4 0 16,-9-1 6624-16,9 1 1232 0,-11 2 240 0,2 2 48 15,9-4-6048-15,-10 7-1216 0,1 1-240 0,-1 1-64 16,0-1 32-16,0 2 0 0,-1 2 0 0,-1 1 0 16,1 0-16-16,-1 1 0 0,-1 2 0 0,0 1 0 15,-2 1-80-15,0 2-32 0,-2-2 0 0,0 3 0 16,0 1 0-16,0 1 0 0,1 0 0 0,-2-1 0 15,0-1-176-15,-2 2-48 0,-1 2 0 0,1-3 0 0,-1 0-112 0,2-1-16 16,1-3-128-16,1 1 192 0,-1-3-192 0,1 3 0 16,1 0 0-16,3-2 0 0,0-2 0 0,3-2 0 15,1 0 0-15,1-2 0 16,0-1-480-16,3-3-32 0,0 1-16 0,5-8 0 16,0 0-1712-16,0 0-352 0,0 0-64 0,0 0-14256 0</inkml:trace>
  <inkml:trace contextRef="#ctx0" brushRef="#br0" timeOffset="44842.81">4293 8445 28559 0,'-10'-7'2544'0,"1"2"-2032"0,1 1-512 0,8 4 0 15,0 0 3008-15,0 0 496 0,0 0 96 0,0 0 32 16,0 0-2912-16,0 0-576 0,0 0-144 0,0 0 0 16,2 14 192-16,2 2 0 0,0 1 0 0,3 0 0 15,2 1-192-15,0 3 0 0,0-1-160 0,2-2 160 16,-1 3 0-16,3 0 0 0,0-2 0 0,0 2 0 16,0-1 0-16,1 2 0 0,2-3 0 0,1 2 160 15,0-1-32-15,1 3 0 0,2-3 0 0,1 1 0 16,-2-2-128-16,2 1 0 0,0-3 0 0,1 0 0 0,0-2 0 15,2-2 128-15,0 2-128 0,1-4 0 16,0-1-304-16,-2-3-144 0,0-3-16 0,-1 0-16 16,0-1-1808-16,-1-3-352 0,-2-3-80 0,0-1-7856 15,-4-2-1584-15</inkml:trace>
  <inkml:trace contextRef="#ctx0" brushRef="#br0" timeOffset="45308.73">4839 7974 40607 0,'0'0'1792'0,"-5"-6"384"0,5 6-1744 0,0 0-432 0,0 0 0 0,0 0 0 16,12 7 368-16,0 3-16 0,-1 0 0 0,2 2 0 16,4 2-352-16,0 3 0 0,0 0-160 0,2 4 160 15,0 1-128-15,3 1 128 0,3 1 0 0,1 2 0 16,0 0 0-16,0 1 0 0,0 2 0 0,-2 1 0 15,-2 0-128-15,-1 0 128 0,0 3 0 0,-2 2 0 16,-1 1 0-16,-2-2 144 0,-2-1 16 0,-2-1 0 16,-1 1 256-16,-1 0 48 0,-2-1 16 0,-2-3 0 0,-2-3 32 0,-2 1 16 15,-2-1 0-15,-2 2 0 0,0-1-256 0,-2 1-48 16,-1-2-16-16,-2 0 0 0,-1 1-208 0,-1 2 128 16,-1-2-128-16,-2 1 0 0,-1-2 0 0,-1 0 128 15,-2-4-128-15,3-1 0 0,-3 0 0 0,2-2 0 16,-2 2 0-16,1-4-160 15,-1-4-1184-15,2-1-256 0,-2-2-32 0,3-5-11088 16,-1-5-2208-16</inkml:trace>
  <inkml:trace contextRef="#ctx0" brushRef="#br0" timeOffset="47761.09">3175 6479 2751 0,'0'0'256'0,"0"0"-256"16,0 0 0-16,0 0 0 0,-4-5 4032 0,4 5 768 16,0 0 160-16,1-11 32 0,3 3-3760 0,-4 8-736 15,8-6-160-15,0 1-16 0,-2-2-160 0,2 2-32 16,0 0 0-16,-8 5 0 0,9-3-128 0,0-2 192 15,1 3-192-15,-10 2 192 0,12-3-16 0,-1 0 0 0,-1 2 0 0,0 1 0 16,-10 0 240-16,15 0 48 0,-1 0 16 0,0 0 0 16,-1 1-32-16,3 0 0 0,1 2 0 0,1-1 0 15,1-2-64-15,1 0 0 0,4 0-16 0,1 0 0 16,1 0 96-16,2 3 32 0,4-2 0 0,0 2 0 16,2-2-128-16,-1 2-32 0,-2 0 0 0,-2 0 0 15,-3 1-336-15,0 0 128 0,-3 1-128 0,-1 2 0 16,-2 1 0-16,0 1 0 0,2 1 0 0,-1 2 0 15,-1 0 0-15,3 1 0 0,-1-1 0 0,0 1 0 16,1 0 0-16,1 0 0 0,-2 1 0 0,2-2 0 16,-1 0 0-16,0 1 0 0,0 0 0 0,-1-2 0 15,0 2 0-15,-2 2 0 0,-2-2 0 0,0 1 0 0,-2 0 0 16,1-1 0-16,-3 3 0 0,-1-2 0 0,-3 5 0 0,1-1 0 16,-2 2 0-16,-1 0 0 0,-3 1 0 0,0 0 0 15,0-1 0-15,-1-1 0 0,0 1 0 0,1 1 0 16,-1-2 0-16,0-1 128 0,0 1-128 0,0-2 128 15,-1-2-128-15,1 2 128 0,0 3-128 0,-2-3 144 16,1-6-144-16,1 4 160 0,0 2-160 0,0 0 160 16,-1 2-160-16,3-2 160 0,-2 3-160 0,-2-2 0 15,1 3 0-15,-1 1 0 0,0 3 0 0,-1-2 0 16,0-1 0-16,-1 3 0 0,-1 1 0 0,0-4 0 16,-1 1 0-16,1-1 0 0,0-3 0 0,-1 0 160 15,1-1-160-15,0 0 160 0,0 0-32 0,-1-2 0 16,0 0 0-16,2-2 0 0,-2-1-128 0,1 0 0 0,-2 1 0 0,2-5 128 15,1-9-128-15,1 11 0 0,-3-1 144 16,1-1-144-16,1 2 0 0,-2-1 128 0,2-10-128 0,-2 11 0 16,2-11 0-16,-4 10 0 0,1-2 0 0,3-8 128 15,-4 9-128-15,4-9 128 0,0 0-128 0,-4 8 128 16,4-8 32-16,0 0 16 0,0 0 0 0,0 0 0 16,0 0 144-16,-8 5 16 0,8-5 16 0,0 0 0 15,0 0 80-15,0 0 16 0,-9-6 0 0,9 6 0 16,-5-8-64-16,0 0 0 0,0 0 0 0,-1 0 0 15,3-2-176-15,0 1-32 0,-2 0-16 0,0 1 0 16,-1-3-160-16,0 2 0 0,-1 3 0 0,-2-2 128 16,-1-1-128-16,1 1 0 0,-1-1 0 0,1 0 0 15,0-2 160-15,1 4-160 0,2 0 192 0,-1 0-192 16,2 1 224-16,5 6-64 0,-4-9-16 0,0 0 0 0,2 1 48 0,-1 0 16 16,0 0 0-16,3 8 0 0,0-8-48 0,0 8-16 15,-2-7 0-15,2 7 0 0,0 0-144 0,0 0 0 16,0 0 0-16,0 0 0 0,0 0 0 0,0 0 0 15,0 0-160-15,0 0 160 0,2 11-176 0,1 2 176 16,1 0-192-16,1 2 192 0,2 0 0 0,1 2-128 16,2-4 128-16,0 3 0 0,1-2 0 0,-1-2-128 15,2 0 128-15,0 1 0 0,-2-3 0 0,1 2 0 16,0-2 0-16,0 1 0 0,-1-3 0 0,-1 0 0 16,-1-2 0-16,1-1 0 0,0 0 0 0,-9-5 0 15,0 0 0-15,11 4 0 0,-11-4 128 0,10 0-128 16,-10 0 0-16,11-2 144 0,-11 2 32 0,11-7 0 0,0 1 0 15,-1-3 0-15,-1-2 224 0,2-1 48 0,-1-1 16 0,2 0 0 16,0 0-16-16,1-2 0 0,0-2 0 0,0 1 0 16,1-2-224-16,-1-3-48 0,0-1-16 0,0 1 0 15,2 1-160-15,-1 1 128 0,2-1-128 0,1-1 128 16,0 2-336-16,1-1-80 0,0 2-16 0,0 0 0 31,3 1-1984-31,1 1-400 0,0 1-64 0</inkml:trace>
  <inkml:trace contextRef="#ctx0" brushRef="#br0" timeOffset="96748.42">7771 10833 6447 0,'0'0'576'0,"0"0"-576"16,-9-1 0-16,9 1 0 0,-9-1 800 0,9 1 48 16,-9-2 16-16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8T17:59:14.41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2836 10177 1267 0,'0'0'112'0,"-10"-3"-89"0,6-3-23 0,-6 3 0 16,3 3 180-16,3 0 31 0,4 0 6 0,-7-10 2 15,3 7-155-15,4-3-32 0,-3 3-5 0,3-7-2 0,0 1 14 16,-7 6 2-16,7-4 1 0,-4 1 0 0,4-3-5 16,-7 3-1-16,4-4 0 0,-8 4 0 15,1-4-5-15,-1 4-2 0,-3-3 0 0,0 6 0 0,0-1-29 16,-7-2 8-16,6-3-8 0,-9 3 0 0,3-1 0 15,6 4 0-15,-9-3 0 0,6 6 0 0,-7 0 0 16,8 0 8-16,-8 0-8 0,4 6 9 0,7-3 5 0,-7-3 1 16,7 10 0-16,-1-7 0 0,-2 3 10 0,3-3 3 15,0 7 0-15,-1-1 0 0,-2-6-11 0,6 7-1 16,4-1-1-16,-3 0 0 0,-1 4-7 0,-3-4-8 16,7 4 11-16,3 3-11 0,1-4 9 0,-8 4-9 15,11 9 0-15,0 0 9 0,0 3-9 0,0 4 10 16,0 5-10-16,4 4 10 0,6 12-10 0,-10 1 10 0,4 8-10 15,3 7 10-15,3 0-10 0,-2 3 0 0,-1 4 0 16,-4 8 0-16,4-2 0 0,0 2 0 0,4 1 0 0,-4 0 0 16,-4 12 0-16,4-3 0 0,-3 0 0 0,-4 7 8 15,0-11 12-15,4 14 3 0,-8-1 0 0,4 4 0 16,0-3-11-16,0 5-3 0,0-2 0 0,0 9 0 16,0-3-9-16,0 3 8 0,4 3-8 0,3 6 8 15,-7 10-8-15,3-6 10 0,4-1-10 0,-3 7 10 16,-1 3-10-16,8 0 0 0,-4-6 0 0,-4-4 8 15,8 1-8-15,0-4 0 0,-8-5 9 0,4-4-9 16,0 6 16-16,4-6 0 0,-1-6-1 0,1 3 0 16,-11-7 9-16,3 7 3 0,5-6 0 0,-5-10 0 15,4-3-15-15,-7 3-4 0,4-3 0 0,-1-3 0 16,4-3-8-16,-7-3 0 0,4-4 0 0,-4-2 0 16,7 2 0-16,-7 4 0 0,3-10 0 0,-3 7 0 15,7-10 0-15,-3-3 8 0,-4 3-8 0,0 3 0 0,0-3 0 16,0-6 0-16,0 3 0 0,0-6 0 0,0-7 0 0,0-2 0 15,0-1 0-15,0-3 0 0,3-6 0 0,-3 6 0 16,0-6 0-16,0 0 0 0,-3 3 0 0,3-9 0 16,0-7 0-16,0 7 0 0,-4-4 0 0,-3-3 8 15,7 1-8-15,-3-4 0 0,3-3 0 0,-7 6 8 16,7-9-8-16,0 10 0 0,-4-1 8 0,4-3-8 16,0-3 8-16,0 7-8 0,0-1 8 15,0 0-8-15,0-9 0 0,-7 10 8 0,7-10-8 0,0 0 0 16,0-3 9-16,0 2-9 0,0-2 0 0,0-6 8 15,0 6-8-15,0-10 0 0,0 4 0 0,0-4 9 0,0-6-9 16,0 7 0-16,0-10 13 0,0 0-4 0,0 0-1 16,0 0 0-16,0 0 11 0,0 0 1 0,0 0 1 0,0 0 0 15,7 6-9-15,-7-6-3 0,0 0 0 0,0 6 0 16,0 0-9-16,0-3 0 0,11 7 0 0,-8-7 8 16,4 6-8-16,0-9 12 0,4 10-12 15,3-1 12-15,4-6-3 0,-1 7 0 0,8-1 0 0,3-3 0 16,-3-2-9-16,14-1 10 0,-4 3-10 0,4-3 10 15,7-3 3-15,3 0 1 0,1-3 0 0,-5 6 0 16,1-3-14-16,4 0 0 0,-15 0 8 0,11 0-8 16,-14 6 0-16,3-2-16 0,0-4 3 0,-3 6 1 15,-15-3-160 1,1 0-31-16</inkml:trace>
  <inkml:trace contextRef="#ctx0" brushRef="#br0" timeOffset="1054.99">3341 10713 345 0,'0'0'31'0,"0"0"-31"0,0 0 0 0,3-9 0 15,-3 6 405-15,7-3 75 0,-7-1 16 0,4 1 2 16,-1-3-391-16,-3 9-79 0,8-10-15 0,-8 7-3 16,3-6 6-16,-3-1 2 0,0 1 0 0,0 6 0 15,0-7-18-15,0 1 0 0,0 9 0 0,-3-3 0 16,3-7-10-16,-11 7 10 0,7-3-10 0,-3 6 10 15,-3 0 0-15,-4 0 0 0,0 9 0 0,-1 1 10 16,-6-1 4-16,0 4 1 0,-4-1 0 0,-3 10 0 16,-4-6 1-16,4 6 1 0,-7 0 0 15,3 0 0-15,-3 0 17 0,7 0 3 0,-4 0 1 0,7-4 0 16,1 4-5-16,6 0-1 0,-3 0 0 0,7 3 0 16,3 0-32-16,0-3 0 0,11 0-10 0,-3 0 10 15,-4 3-20-15,14 0 4 0,-4-3 1 0,1 10 0 16,3-10 15-16,4 9 0 0,3-3 0 0,-4-3 0 15,8-3 0-15,0 3 0 0,6-3 0 0,-6-6 10 0,7 3-10 16,3-10 8-16,-3 4-8 0,-1-7 8 0,1-3 10 0,0-3 2 16,-1 0 0-1,-3-3 0-15,4-3 8 0,3-4 1 16,4-2 1-16,-4-7 0 0,-3 7-13 0,7-7-2 0,-4-3-1 0,4 0 0 0,-4 0-2 0,4-9 0 16,-8 9 0-16,1-10 0 0,0 1-3 0,-4-1-1 15,-3-2 0-15,-1-4 0 0,-3 7-8 0,1-3 0 16,-5 2 0-16,1 1-11 0,-8-4 11 0,4 4 16 15,-3 3-4-15,-4-4-1 0,0 7-11 0,-4-3 0 16,4 6-10-16,-10-6 10 0,3 6 15 0,-4 6 9 16,4-3 1-16,-4 1 1 0,-3 8-26 0,-3-2 0 15,-1 2 0-15,7-2 0 16,-10 2-17-16,7 7-9 0,-7-3-2 0,7 3 0 16,3 0 4-16,1-4 0 0,-1 7 0 0,4-3 0 15,0 3-87-15,7 0-17 0,0 0-3 0,0 0-608 16,-4 3-121-16</inkml:trace>
  <inkml:trace contextRef="#ctx0" brushRef="#br0" timeOffset="1464.26">3665 10205 1843 0,'0'0'164'0,"0"0"-132"16,0 0-32-16,0 0 0 0,-7-6 204 0,7 6 33 15,0 0 7-15,0 0 2 16,-7 0-222-16,7 0-44 0,-7 10-8 0,4-1-3 0,-4 4 9 0,3-4 2 15,-6 10 0-15,6 3 0 0,-7 0 1 0,-3 0 1 16,4 9 0-16,-1 0 0 0,-3 13 18 0,-7-3 12 16,0 12-1-16,3-3-1 0,-7 4 10 0,-3-1 1 15,-4 0 1-15,8 7 0 0,-12-4 10 0,1 7 1 0,0 0 1 16,0 0 0-16,-1-1-18 0,1-5-3 0,-4-4-1 16,4-3 0-16,-7 0-12 0,3-6 0 0,4 0 0 15,-1 0 0-15,8-3 0 0,3 0 0 0,1-7 0 0,2-3 0 16,8 1 0-16,0-4-16 0,4-6 3 0,10 0 1 31,0-3-142-31,10 0-28 0,-3-7-6 0,11-2-831 0</inkml:trace>
  <inkml:trace contextRef="#ctx0" brushRef="#br0" timeOffset="1821.82">3874 11441 2602 0,'0'0'57'0,"0"0"12"0,0 9 3 0,0 1 1 0,0 5-58 0,0 4-15 0,7 0 0 0,-7 3 0 31,0 3-41-31,0 3-11 0,0 4-3 0,-7-1 0 16,3-6-30-16,-7 6-7 0,8 1 0 0,-8-4-1 15,1-6-20-15,6 0-4 0,-6 0-1 0,-1-10-684 0</inkml:trace>
  <inkml:trace contextRef="#ctx0" brushRef="#br0" timeOffset="2499.52">4854 10246 345 0,'0'0'31'0,"0"0"-31"0,-7-6 0 0,7-3 0 16,0 9 390-16,-3-7 72 0,-1 1 14 0,4 6 4 15,0 0-375-15,0-9-74 0,0 5-15 0,0 4-4 16,0 0-12-16,-7-6 8 0,7 6-8 0,-3 0 0 15,-12-3 9-15,8 6-9 0,4 3 8 0,-8-2-8 16,-3 5 31-16,-3 0 1 0,2 4 0 0,1 6 0 16,-10-7-13-16,2 10-3 0,-2 0 0 0,-4 10 0 0,6-1 26 0,-13 7 5 15,3 2 1-15,1-2 0 16,-1 9-20-16,4 0-3 0,-4-3-1 0,4 6 0 0,-1-6-4 16,5 3 0-16,6 0-1 0,0-3 0 0,1-3 1 15,3 9 1-15,7-9 0 0,-4 3 0 0,8-10-21 0,-5 7 0 16,8-10 0-16,0 4-8 0,0-4 8 15,8-3 0-15,2-6 0 0,-6 6 0 0,10-12 0 0,3 6 0 16,-3-3 0-16,8-7 0 16,2 7-41-16,1-6-3 0,0-4-1 0,3 4 0 15,4 2-29-15,3-2-6 0,0-1 0 0,1 4-1 16,2-10-131-16,1 10-27 0,-4-6-5 0,4-4 0 0</inkml:trace>
  <inkml:trace contextRef="#ctx0" brushRef="#br0" timeOffset="3446.09">5345 10811 2556 0,'0'0'113'0,"0"0"23"0,0 0-108 0,0-4-28 0,-7-5 0 0,7 9 0 15,0 0 0-15,0-3 0 0,0 3 0 0,0 0 0 16,0 0 0-16,0 0-11 0,-4-6 11 0,-3 6-12 16,0 6-3-16,-4 3-1 0,1-2 0 0,-4 8 0 15,-8 1 16-15,1 3 0 0,-7 3 0 0,3 0 0 16,-10 9 17-16,0-3 3 0,-4-3 1 0,4 7 0 16,-1-1-5-16,1-3 0 0,3-3-1 0,4 7 0 15,4-10 13-15,-1 0 4 0,0-4 0 0,7 4 0 31,4-3-173-31,0-6-35 0,0 2-6 0,7-8-842 0</inkml:trace>
  <inkml:trace contextRef="#ctx0" brushRef="#br0" timeOffset="3717.09">4847 10807 2718 0,'0'0'60'0,"0"0"12"0,0 0 2 0,-3 4 2 0,3-4-60 0,0 9-16 15,3 0 0-15,4 4 0 0,-3-4-11 0,6 10-5 16,4-6 0-16,4 6-1 0,-4 3 27 0,0-4 6 16,11-2 0-16,-4 6 1 0,-3 3-17 0,-1 0 0 0,8-3 0 15,-11 0 0 1,7 6-22-16,-3-3-8 0,0 0-2 0,-11 1 0 15,10-5-1-15,-6-2-1 0,3 3 0 0,0-3 0 16,0-3-35-16,-3-7-7 0,3 4-2 0,4-4 0 16,6 0-67-16,-10-2-14 0,8-7-2 0,2 0-655 0</inkml:trace>
  <inkml:trace contextRef="#ctx0" brushRef="#br0" timeOffset="4141.37">5362 10124 2710 0,'0'0'120'0,"0"0"25"0,0 0-116 0,0 0-29 16,0 0 0-16,0 0 0 0,0 0 9 0,0 0-9 16,0 0 8-16,7 0-8 0,-3 9 0 0,6 1 0 15,1 2-9-15,0 7 9 0,6 0-8 0,1-3 8 16,7 12 0-16,3-3 0 0,4 3-12 0,3 3 12 16,4 1-12-16,-4 2 12 0,4-2 9 0,-1 5 9 0,5 1 2 0,-8 3 0 15,0 3-10-15,1-4-2 0,-5 1 0 0,-2 0 0 16,-5-7 5-16,1 10 1 0,-11-3 0 15,0 3 0-15,-7-3-3 0,-3 9-1 16,-8-6 0-16,1 0 0 0,-4 6-2 0,-4-9 0 16,-3-1 0-16,3-5 0 0,-3-1-8 0,-3-2 12 0,3-4-12 0,-1-6 12 15,-6 0-12-15,7 0 0 0,0-7 0 0,-4 1 0 32,4-3-18-32,-3-4-9 0,6 1-1 0,-10-1-1 15,7-6-187-15,-7 3-38 0</inkml:trace>
  <inkml:trace contextRef="#ctx0" brushRef="#br0" timeOffset="5945.72">5831 9766 1094 0,'0'0'97'16,"0"-6"-77"-16,-3 0-20 0,-1-4 0 0,4 1 186 0,0 6 34 15,4-6 6-15,-1 5 2 0,4-2-170 0,-7 3-34 16,11-3-6-16,-11 6-2 0,11-3-16 0,-4 6 0 15,3-3 8-15,-3 6-8 0,7-3 0 0,1 3 0 0,-1-2 0 16,7-4 0-16,0 9 13 0,4-6-4 0,3-3-1 0,4 0 0 16,-4 0 6-16,4 0 1 0,3 0 0 0,4 0 0 15,-4 0 9-15,4-3 3 0,-4 0 0 16,0-3 0-16,-3 2 1 0,7-2 0 0,-11 6 0 16,4 0 0-16,-7-3-18 0,-1-3-10 0,1 6 12 0,0 0-12 15,-4 0 16-15,-7 0-4 0,-3 6-1 0,-1-3 0 16,-3-3 2-16,0 6 1 0,-7-6 0 0,0 0 0 15,-3 10 0-15,3-4 0 0,0 3 0 0,-7 1 0 16,3 2 1-16,-6 4 0 0,6 0 0 0,-3 3 0 16,3-7-15-16,-3 10 0 0,4 6 0 0,-4 1-10 15,3-1 10-15,1 9 0 0,-1-2 0 0,1 6-8 16,3 3 8-16,0 3 0 0,-4 0 0 0,4 3 0 16,0 3 0-16,4 4 9 0,-4 12 0 0,0-4 0 15,0 7 2-15,0-6 0 0,0 10 0 0,0-4 0 0,0 9-11 0,0-2 0 16,0 12 9-16,0-4-9 0,0 4 8 0,0 7-8 15,3 8 10-15,-6 1-10 0,3 6 18 0,0 0-2 16,0 6-1-16,0 0 0 0,0-3-15 0,0 9 9 16,-4 1-9-16,-3-7 8 0,4 6-8 0,-1-2 0 15,-3-4 9-15,3 3-9 0,-6-3 23 0,3 0 0 16,3-3 0-16,-3 0 0 0,4 7-7 0,-1-4 0 16,4-6-1-16,0-3 0 0,0 12-2 0,0-6 0 15,0 0 0-15,4 0 0 0,-1 0-5 0,4 3 0 16,-3-3-8-16,6-3 12 0,1-3-3 0,0 6-1 15,-1 6 0-15,-3-6 0 0,11-6-8 0,-8 6 0 16,-6-3 9-16,3-3-9 0,-3-7 19 0,-1 4-1 16,4-13 0-16,-7 9 0 0,0-9-29 0,-7 0-5 15,7-6-2-15,0-3 0 0,-3 0 18 0,-1-4 0 0,4-3-8 0,0 4 8 16,0-7 0-16,0 0 0 0,0-2 0 0,0 2 0 16,4 3 10-16,-1-9 9 0,-3 3 1 0,0-6 1 15,0-3-21-15,7-3-16 0,-7-4 2 0,4-3 1 16,-1 4 13-16,4-4 16 0,4 0-3 15,-8-6-1-15,4 0-12 0,4-3 0 0,3-3 0 16,-7-3 0-16,4-1 0 0,-1-12 9 0,1 7 1 16,-1-10 0-16,1-3-10 0,0 2 0 0,3-2 0 0,-4-6 0 15,-6-1 0-15,3-2 0 0,0-1 0 0,0 1 0 16,0-1 0-16,-3-6 0 0,3 7 0 0,-7-10 0 16,0 0 0-16,0 0 0 0,0 0 8 0,0 0-8 0,0 0 11 0,0 0 0 15,0 0 0-15,0 0 0 0,0 0-1 0,0 0 0 16,0 0 0-16,0 0 0 0,0 0 19 0,0 0 4 15,-11-10 1-15,4 10 0 0,0-3-34 16,-4 3 0-16,4-6 0 0,-3 6 0 0,-4 0 0 16,3 0 0-16,0 0 0 0,-3 6-9 0,-3-3 9 0,-1-3 0 15,0 6 10-15,1-2-10 0,-4-4 24 0,3 9 0 16,0-9-1-16,1 3 0 0,-1-3-3 16,0 10-1-16,1-10 0 0,3 0 0 0,0 9-19 0,-1-9 0 15,5 0 0-15,-8 0-9 16,11-3-84-1,-10-3-17-15,10 2-3 0</inkml:trace>
  <inkml:trace contextRef="#ctx0" brushRef="#br0" timeOffset="35411.43">3376 12836 748 0,'0'0'67'0,"0"-6"-54"0,-7-3-13 0,4-7 0 0,3 3 499 0,-8 4 97 16,8-3 19-16,8-7 4 15,2 6-531-15,1-6-107 0,-4 7-21 0,0-1-4 0,3-6 20 0,-10 10 3 16,7-4 1-16,-7 4 0 16,-3 0-18-16,3 2-3 0,-4 1-1 0,4 3 0 0,-10-3 34 0,-4 6 8 15,-4 0 0-15,4 0 0 0,0 9 0 0,-11-3-8 16,4 7 8-16,0-1-8 0,-4 7 8 15,7-3 0-15,-6 3 0 0,-4 3 8 0,10 0-8 0,-7 6 0 16,1-3 0-16,-1 3 8 0,-3 0-8 0,3 1 0 16,7 2 0-16,-3 0 0 0,7 1 0 0,0-1 9 15,-4 0-9-15,8 7 10 0,6-3-10 0,4-1-17 0,4-3 4 16,3 7 1-16,7-3 12 0,0-4-11 0,4 0 11 16,-1-3-10-16,4-2 10 0,1-4-12 15,2-4 12-15,1 1-12 0,3-6 12 0,4-1 0 16,-4-2 0-16,4-7 0 0,3-3-8 0,4 0 8 0,7-6-8 0,3-1 8 15,-3-5-19-15,-7-1 2 0,7-3 0 0,-7-5 0 16,-1 5 17-16,-2-9 11 0,-5 3-2 0,5-3 0 16,-12-3-9-16,1-4 0 0,0 1 0 0,-4-1 0 15,-3 7 22-15,3-3 12 0,-11-3 2 0,1-1 1 16,-4 1-9-16,0 0-1 0,-3-4-1 0,-8 4 0 16,-3-1-18-16,3 1-8 0,-6 0 8 0,-1-1-8 15,-3 7 0-15,0-6 0 0,-7-7 0 0,3 7 0 16,-3 6 0-16,-4-6 0 0,1 2 0 0,-1 7 0 15,-10 0 13-15,10 0-2 0,-7 4-1 0,4 5 0 0,-7 4 6 16,3-1 2-16,4 10 0 0,-8 0 0 0,5 7-18 0,3-4 0 16,3 12-8-16,4-2 8 0,-4-1-24 0,4 7 0 15,3-3 1-15,1 9 0 16,2 0-23-16,1-3-5 0,0 0-1 0,4-3 0 16,-1-7 12-16,0 7 3 0,8-6 0 0,-8-4 0 15,8 4-82-15,-4-4-16 0,3-3-3 0,4-6-789 0</inkml:trace>
  <inkml:trace contextRef="#ctx0" brushRef="#br0" timeOffset="36038.21">3701 12382 172 0,'0'0'16'0,"0"0"-16"15,3-10 0-15,-3 7 0 0,7-6 342 0,-7-1 66 16,4 1 12-16,-4-4 4 0,3 10-296 0,4-3-58 16,-7-3-12-16,0 5-2 0,0-5-27 0,0 6-5 15,0-3 0-15,0 6-1 0,0 0 18 0,4-7 4 16,3 1 1-16,-7-3 0 0,0 6-3 0,3-7-1 15,-3 1 0-15,4-1 0 0,3 7-1 0,-3-6 0 16,3-1 0-16,-4 1 0 0,4-4-29 0,-3 13-12 16,-4 0 8-16,0 0-8 0,10-3 0 0,-10 3 0 15,4 3 0-15,-4-3 0 0,7 4 0 0,-7 5 0 0,0 7 0 16,0-4 0-16,-11 1 12 0,4-1 0 16,0 7 0-16,0 0 0 0,-3-7 3 0,-5 10 1 0,5 0 0 15,-8 7 0-15,8-4-1 0,-8 6 0 0,4 0 0 16,-4 7 0-16,8 0 17 0,-8 9 3 0,4 0 1 0,-4 0 0 15,1 0-22-15,3 3-4 0,-1 3-1 0,-9-3 0 16,3 7-9-16,-4-4 10 0,0 10-10 0,-7-10 10 16,1 10-10-16,-5-4 0 0,1-5 0 0,3-1 0 15,-3-6 0-15,7 0 0 0,-7-3 11 0,3-3-11 16,4-7 0-16,3 7 0 0,0-6 0 0,8-7 0 16,2-3-13-16,5-6-9 0,6-7-2 0,4 4 0 15,0-10-160-15,11 4-32 16,0-10-6-16</inkml:trace>
  <inkml:trace contextRef="#ctx0" brushRef="#br0" timeOffset="36706.89">3690 13680 345 0,'0'0'31'0,"-7"-3"-31"0,7-7 0 0,-4 1 0 16,1 0 533-16,3 2 101 0,-7-8 20 0,7 5 4 15,7 4-557-15,-4-10-111 0,1 7-22 0,3-4-5 16,4 1 21-16,-1 2 5 0,4-2 1 0,-3 2 0 0,3 1 10 0,0 0-12 16,7-1 12-16,-7 10-12 0,8-6 12 0,-8 0 0 15,7 6-9-15,-7-4 9 0,0 4 0 0,-3 4 0 16,3-4 0-16,-4 0 0 0,4 6 0 0,-6-3 8 16,-8-3-8-16,0 0 12 0,10 9-12 0,-6 1 10 15,-8-1-10-15,-3-2 10 0,4 2-10 0,-5 3 0 16,5 4 0-16,-8-3 0 0,1-1 0 0,-1 4 0 15,4-4 0-15,-3 1 0 0,-1 0-11 0,-3 5 11 16,3 1-8-16,4-3 8 0,4 3 0 0,-8-7 0 16,8 7 0-16,-4-6 0 0,3 5 0 0,4-5 0 15,-11 6 0-15,8-7 0 0,3 7 0 0,-7 0 0 16,7-3 0-16,-4 2 0 0,4 4 0 0,0-3 0 16,0 0 0-16,0 3 0 0,0 0 0 0,0 0 0 15,11 0 0-15,-8-3 0 0,8-4 0 0,-7 4 0 0,13-6 0 16,-10-4 0-16,11 0-14 0,0-5 2 0,3 2 1 0,0-12 0 31,4 6-97-31,3-13-20 0,4 4-4 0,-4-4-527 0,3-6-105 0</inkml:trace>
  <inkml:trace contextRef="#ctx0" brushRef="#br0" timeOffset="37136.89">4904 12419 2386 0,'0'0'106'0,"0"-9"22"0,-4 3-103 0,4-7-25 16,-7 4 0-16,4-1 0 15,3 7-24-15,0-6-9 0,-8-1-3 0,8 1 0 16,0 6-9-16,-3-7-3 0,-1 10 0 0,1-3 0 0,3 3 26 0,-7 3 5 16,-4-3 1-16,-3 7 0 0,4-4 16 0,-5 0 0 15,5 6 0-15,-11 1 0 0,7-1 0 0,-8 4 16 16,1 2-4-16,4-2 0 0,-5-1 38 0,1 10 7 16,4 0 2-16,-8 0 0 0,0 3-2 0,4 0 0 15,0 10 0-15,3-4 0 0,-6 10-37 0,6 0-7 0,0 0-1 0,-3 3-1 16,7-4 3-16,3 1 1 0,1 3 0 0,6 0 0 15,-6 0-15-15,10 6 0 0,3-6 0 0,4 9 0 16,-7-6 0-16,7 0 0 0,4-3 0 0,0 3 0 16,-4-3-12-16,7-9 12 0,0 5-12 0,7 1 12 31,-7-6-43-31,7-4-1 0,-7 0-1 0,4-9 0 16,0 0-144-16,6-3-29 0,-6-6-6 0,3-7 0 0</inkml:trace>
  <inkml:trace contextRef="#ctx0" brushRef="#br0" timeOffset="37486.58">5429 12930 1670 0,'0'0'148'0,"0"0"-118"0,-7-9-30 0,7 9 0 0,-3-3 254 0,3 3 45 16,0 0 9-16,0 0 1 16,0 0-275-16,0 0-55 0,-7 3-11 0,0 6-3 15,0 7 7-15,-4 0 0 0,0 3 1 0,-3 3 0 16,0 0-11-16,0-1-2 0,-7 11-1 0,0-4 0 0,3 3 14 0,-7 1 3 0,1-7 1 0,-5 6 0 15,5-9 23-15,-1 6 0 0,0-6 0 0,8 0 0 16,-4-3-17-16,6-3 1 0,-2-1 0 0,3-2 0 31,10-10-142-31,-10 7-28 0,7-10-6 0,-4 0-626 0</inkml:trace>
  <inkml:trace contextRef="#ctx0" brushRef="#br0" timeOffset="37765.5">4900 12952 2365 0,'0'0'104'0,"0"0"23"0,0 0-102 0,0 0-25 0,0 0 0 0,0 0 0 16,0 0 41-16,0 0 3 0,0 10 1 0,14-1 0 0,-3 4-45 16,-4-4 0-16,10 1 0 0,1 2 0 0,3-2 0 0,0 8 11 15,4-5-2-15,-7 9 0 0,3-3-9 0,4-1 10 16,6 4-10-16,-6 0 10 0,0 3-10 0,-4 4 12 15,4-7-12-15,-1 0 12 0,1 0-12 0,0-1 12 16,-4 1-12-16,4-3 12 0,-8 3-12 0,8-6 0 16,-4 0 0-16,0-7 0 0,4 3-12 0,-7-2-4 15,-1-1 0-15,-3 4-1 16,0-7-20-16,-3-3-4 0,0 7-1 0,-8-7 0 16,4-3-197-16,-7 0-39 0,0 0-8 0,7-13-2 0</inkml:trace>
  <inkml:trace contextRef="#ctx0" brushRef="#br0" timeOffset="38834.85">5694 12225 2757 0,'0'0'122'0,"0"0"26"0,0 0-119 0,0 0-29 0,0 0 0 0,0 0 0 15,-7 9 0-15,7 1 0 0,0 2 0 0,7 7 0 31,0-6-36-31,3 9-3 0,1-4-1 0,7 11 0 0,-1-4 22 0,5-3 4 0,2 9 1 0,4 0 0 16,1 1 13-16,9 8 0 0,-2-5 0 0,-1 6 0 16,4-1 0-16,0 1 0 0,3-6-9 0,-10 6 9 15,3-1 0-15,-3-5 11 0,-4 6-1 0,-3-7 0 16,-1 7-10-16,-6 3 12 0,-4-4-12 0,-3 1 12 16,-1 3 16-16,-6 3 3 0,-1 0 1 0,-3-3 0 15,-3 3-16-15,-1-3-4 0,-3-3 0 0,0-7 0 0,-3 7-12 16,3-6 0-16,3 5 0 0,-10-8 0 0,3-1 0 15,-3-9-16-15,4 0 3 0,-1 0 1 16,0 0-144-16,-3-6-28 0,-32-4-5 16,8-21-2-16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21:06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7083 10738 23951 0,'-1'-1'2128'0,"1"-1"-1696"16,0 2-432-16,1-3 0 0,0 3 1024 0,2-1 112 0,2-1 16 0,3-2 16 0,6-2-2512 0,4-1-512 0,5-1-112 0,0 0-16 15,3 2 896-15,1 0 160 0,3 2 32 0,1-2 16 0,0 4 304 16,0-5 64-16,1 5 16 0,0-2 0 0,0 2 496 0,0 1 0 0,1-3 0 0,-1 1 0 16,-3 1 560-16,2 1 208 0,1-2 32 0,1 0 16 15,-1 0 304-15,1-1 64 16,5 2 16-16,6-2 0 0,1 2-400 0,5-2-80 0,2 0-16 0,-3 2 0 16,2-4-144-16,-2 2-48 15,0-2 0-15,-4 2 0 0,4-1-512 0,4 1-256 0,4-2 32 0,2-1 0 16,0 1-480-16,-3-3-112 0,-5 3-16 0,-4-3 0 15,-6 2 608-15,-2 0 224 0,2-1-176 0,-4 0 176 0,-2 5 272 0,-3-4 160 16,-1 3 16-16,-3 0 16 16,-3 0 688-16,-3 0 144 0,-3 2 32 0,-2-1 0 15,-2 2-240-15,-4-4-32 0,0 4-16 0,-3-1 0 16,-3-2-464-16,-2 1-112 0,0 1-16 0,-2-2 0 16,-2 3-80-16,-2-2-32 0,2 0 0 0,-4 0 0 15,0 3-336-15,-5-3-256 0,-1 3 32 0,-4-3 16 16,-3 1-880-16,-3 2-192 0,-2 0-16 0,-3 0-16 15,0 0 464-15,-3 2 80 16,-2-2 32-16,-4 3 0 0,-1 0 544 0,1 0 192 0,-1 0-144 0,0 1 144 0,0 2 0 0,0-2 0 16,0 1 0-16,-2-1 0 0,-3 2-304 0,-5 0-80 15,-2 0 0-15,0 4-16 16,2-1-832-16,0-2-176 0,2 3-16 0,1 0-16 16,2-1 240-16,2-1 48 0,1-1 16 0,1 0 0 0,-3 2 592 0,-2-3 112 0,0 1 32 0,0 2 0 31,2-3-304-31,0 0-64 0,2 0-16 0,2-2 0 15,2 0-304-15,2 2-48 0,1-2-16 0,2 1-3648 0</inkml:trace>
  <inkml:trace contextRef="#ctx0" brushRef="#br0" timeOffset="565.47">7097 10779 911 0,'-4'0'0'0,"1"-2"0"0,2 2 0 0,0-1 0 0,0 1 1968 16,-1-3 304-16,0 1 64 0,-3-2 16 0,0 0-16 0,0-2 0 0,0 0 0 0,3 0 0 0,0-2-32 0,2 2-16 0,2-3 0 0,0 2 0 0,2-2-624 0,1-1-112 0,2 0-16 0,2-2-16 0,2 0-1040 0,1-3-208 0,4 1-32 0,2-4-16 0,-1-1-224 0,2 3 0 16,-1-4 0-16,3 2 0 0,1-4 0 0,2-3 0 15,1 3 0-15,-2-3 0 0,-1 5 0 16,1-2 0-16,0 1 0 0,-1 3 0 0,-4 6 0 0,-2 0 0 15,-1 3 0-15,-3 2 0 0,0 0 0 0,-3 4 0 0,0 0 0 16,-4 1 0-16,-2 2 0 0,1 2 128 0,-3-2-128 0,-1 3 192 31,0-2-656-31,-2 3-144 0,-2 2-32 0,-2 3 0 0,-3-1 320 0,-1 2 64 0,-2 2 16 0,-2 0 0 16,-3 2 64-16,0 3 16 0,-2-3 0 0,-2 2 0 16,-1 3 160-16,-3 3 176 0,2 0-48 0,-2 1 0 15,2 0 96-15,0 1 16 0,1 2 0 0,1-2 0 0,2 0 16 16,3 1 16-16,2-3 0 0,2 0 0 15,3 3-16-15,1-5-16 0,4-2 0 0,2 1 0 0,2-3 160 0,4-3 48 16,3 2 0-16,4-5 0 0,5 0-448 0,4-1 0 16,2-3 0-16,6-2 0 15,4-2 192-15,7-2 128 0,6-2 0 0,5 0 16 16,6 0-1200-16,3-1-240 0,1 2-48 0,2-5-13104 16</inkml:trace>
  <inkml:trace contextRef="#ctx0" brushRef="#br0" timeOffset="3559.31">10459 9979 4607 0,'-6'-2'400'0,"2"0"-400"0,1 2 0 0,3 0 0 0,2-2 432 0,-2 2 0 0,0-4 0 0,-3-1 0 0,2-2 304 0,1 1 64 0,1-4 16 0,3 1 0 0,0 3-304 0,2-1-64 0,0 0-16 0,1 1 0 0,2 0 1024 0,-2 0 208 0,2 2 32 0,-1-2 16 0,0 3 336 0,0 0 80 0,-2-1 16 0,0 2 0 0,0 2-736 0,-1-4-128 16,0 4-48-16,-1 0 0 0,-2 0-400 0,-1 0-96 15,1 0-16-15,-1 1 0 0,-1 3 0 0,0 1 0 16,0-2 0-16,0 0 0 0,0 3 48 0,0 0 0 0,0-1 0 0,0 1 0 16,2 3 0-16,1 1 0 0,-1 5 0 0,3-2 0 15,0 4-384-15,0 1-80 16,3 7-16-16,-1 3 0 0,0 4-288 0,1 1 0 0,-1 4 0 0,-1-2 0 15,1 6 0-15,-4 0-144 0,0 2 144 0,-1-4 0 32,-2-1-416-32,0-3 0 0,-1-3 0 0,-1-4 0 0,-1-1-80 15,1-4-16-15,-1-1 0 0,1-3 0 0,0-2 144 0,1-2 32 0,1-5 0 0,1-2-15824 16</inkml:trace>
  <inkml:trace contextRef="#ctx0" brushRef="#br0" timeOffset="3894.89">10885 9834 35935 0,'-2'0'1600'0,"-2"0"320"0,0 3-1536 0,1-3-384 0,0 2 0 0,2 2 0 0,-1 2 320 0,-2 2-16 0,-2 4 0 0,-4 9 0 0,0 8-304 0,-1-1-144 0,1 4 16 0,1-1 0 0,1 1 128 0,0 3 0 0,1-3 0 0,2-4 0 0,1 3 0 0,2-5 0 0,-1 3 0 0,3-4 0 0,1-3 0 0,2 0 0 15,-1 0 0-15,2-3 0 32,1-3-416-32,-1 0-48 0,1 0-16 0,0-4-10080 0,0-2-2000 0</inkml:trace>
  <inkml:trace contextRef="#ctx0" brushRef="#br0" timeOffset="4258.77">10430 10137 28559 0,'-7'0'2544'0,"1"0"-2032"0,2 0-512 0,3 0 0 15,1 0 544-15,0 0 16 0,-4 3 0 0,-1-3 0 16,0 0-1360-16,0 0-272 0,4 1-48 0,2-2-16 0,3-2 1920 16,3 0 384-16,4 0 80 0,4-4 16 0,5-2 720 15,5-1 160-15,5-2 32 0,4-3 0 0,2 1-1232 16,1 0-240-16,0 0-64 0,3-2 0 0,2 1-400 0,1 2-96 16,2 0-16-16,-3 1 0 0,1-1-128 15,-2 4 0-15,-5 2 0 0,1-1-176 16,-1 3-704-16,-1-1-144 0,-2-1-16 0,-5 2-16 15,0 2-704-15,-5-1-144 0,-2 0-16 0,-6 4-8064 16,-2-2-1616-16</inkml:trace>
  <inkml:trace contextRef="#ctx0" brushRef="#br0" timeOffset="4532.64">10283 10400 24879 0,'-5'0'2208'0,"2"2"-1760"16,1-2-448-16,4 0 0 0,0 0 1856 0,3-2 304 15,1 2 48-15,4-4 16 16,7-1-2912-16,8-1-576 0,7-2-112 0,8-2-32 0,4-1 1664 0,5 1 320 15,2 3 64-15,3-5 0 0,0 2 128 0,-1 1 32 16,-3-3 0-16,-1 2 0 16,-1 0-656-16,-1 1-144 0,-2-1 0 0,-1 1 0 15,1-1-1248-15,-2-2-240 0</inkml:trace>
  <inkml:trace contextRef="#ctx0" brushRef="#br0" timeOffset="5612.62">12133 9762 10127 0,'4'-10'896'0,"-3"0"-704"0,-1 4-192 0,1-1 0 0,-1 5 4672 0,0 1 912 0,1-2 176 0,1-3 48 0,0-3-4112 0,2-1-816 0,0 1-176 0,2 0-16 0,-1 4-224 0,1 0-32 0,0 4-16 0,0 1 0 0,-1 3 96 0,0 5 0 0,0 3 16 0,-1 6 0 0,-3 7-144 15,0 6-48-15,-2 4 0 0,-3 3 0 0,-1 3-208 0,-3 3-128 0,-2 4 128 0,-3 0-128 0,1-2-128 0,-4 3-112 16,-1-1-16-16,-1-3 0 16,1 0-704-16,0-6-128 0,-1-3-48 0,4-9 0 0,0-4 896 0,3-6 240 15,0 0 0-15,2-5 0 0,3-1-128 0,2-6 128 16,2-4-128-16,2-4-14592 0</inkml:trace>
  <inkml:trace contextRef="#ctx0" brushRef="#br0" timeOffset="5899.74">12311 9732 39615 0,'-9'-5'3520'0,"2"1"-2816"0,-2 4-560 0,4-2-144 0,3 4 832 15,2-2 144-15,-1 3 32 0,-2-2 0 16,0 3-1152-16,-1 2-240 0,1 2-32 0,3 1-16 0,0 5 112 0,0-2 0 16,2 4 16-16,-1 3 0 0,-1-1 144 0,0 5 32 31,0 2 0-31,-1 1 0 0,1 2 128 0,0 0 0 0,0 4 128 0,1 0-128 0,1 2 192 0,0-2-48 16,0 3 0-16,-1-6 0 15,2 2-144-15,-1-2 0 16,1-1 0-16,-1 0 0 0,2-3 0 0,-2-3 0 0,2-3 0 0,-1-2 0 31,0 2-576-31,1-4-128 0,1 1-48 0,0-3 0 16,0 2-1168-16,1-5-256 0,0 0-32 0,-1-1-12544 0</inkml:trace>
  <inkml:trace contextRef="#ctx0" brushRef="#br0" timeOffset="6106.78">12149 10166 44223 0,'-16'0'1968'0,"4"-3"400"0,-1 6-1904 0,6-3-464 0,3 0 0 0,3 2 0 0,1-2 0 0,-3 0-128 16,1 4-16-16,3-1 0 16,4-3-560-16,6 1-128 0,8-2 0 0,4-2-16 0,5-1 352 0,4-2 80 15,2 0 16-15,5 0 0 16,0-4-304-16,2 4-48 0,0-3-16 0,0 2-15888 0</inkml:trace>
  <inkml:trace contextRef="#ctx0" brushRef="#br0" timeOffset="6538.71">12697 9786 7359 0,'-1'-6'656'0,"-1"2"-528"15,1-1-128-15,0 4 0 16,1-1 3584-16,1-1 704 0,0 2 128 0,2 1 16 31,2-5-4752-31,1 4-944 0,0-3-192 0,0 2-32 0,-1 4 1104 0,-1-1 240 0,-1 4 144 0,-2 3-192 0,-2 2 1360 0,-2 4 272 16,-1 0 48-16,-1 5 16 0,-1-1 496 0,-1 1 112 0,-2 0 0 0,2 2 16 15,1 2-384-15,-1-1-80 0,1 0 0 0,1 1-16 16,2-4-1056-16,-2 2-208 0,1 2-32 16,0-1-16-16,2 0-336 0,-1 0 0 0,2-2 0 15,-2 1 0-15,2-1 0 0,0 1 0 0,-1-1 0 0,-1 0 0 16,1 1 0-16,-2-2 0 0,1 0 0 0,1-1 0 16,1-4 0-16,-1-2 0 0,2 1 0 0,2-5 0 15,0 2 0-15,2-3 0 0,0-1 0 0,2-3 0 0,1 0 144 16,1-2-144-16,2 2 192 0,1-3-192 0,1-3 0 0,3 2 0 31,0 1 0-31,1-3 0 0,0 1-816 0,0 1-64 0,2-2-16 16,0 1-9808-1,2-2-1968-15</inkml:trace>
  <inkml:trace contextRef="#ctx0" brushRef="#br0" timeOffset="6973.62">13252 9752 35935 0,'-4'-4'1600'0,"1"1"320"0,0 1-1536 0,1 2-384 0,1 2 0 16,1-2 0-16,0 3-1808 0,-2 3-432 0,1 2-96 0,0 4-16 0,-2 4 128 0,1 3 32 0,-2-1 0 0,-1 2 0 0,0-2 1872 0,-2 2 320 0,1 1 160 0,-4-2-16 0,0 3 944 0,-1-2 192 15,1-2 48-15,2-2 0 0,1 0 144 0,0-1 48 16,-2 1 0-16,0 3 0 0,2-3-528 0,-1 0-96 16,2-2-32-16,0 1 0 0,0 1-480 0,0-3-112 15,0 5-16-15,1-5 0 0,1 0-256 0,0-4 0 0,3 4 0 16,0-5 0-16,1 2 256 0,1-2 0 0,3 0 0 15,-1-1 0-15,4 0 64 0,0-1 0 0,3 3 0 0,1-3 0 16,3 0-96-16,0 0-16 16,4 1 0-16,-1-4 0 0,0 0-208 0,2-3 176 0,2 1-176 0,1-1 160 15,0 0-352-15,2-1-64 0,-1-2 0 0,1 1-16 16,-3 1-1008 0,1-4-192-16,4 1-32 0,-2-4-13216 0</inkml:trace>
  <inkml:trace contextRef="#ctx0" brushRef="#br0" timeOffset="7430.88">14548 9780 38703 0,'-6'-6'1712'0,"0"2"352"0,1-2-1648 0,1 2-416 0,3 2 0 0,1 2 0 0,0-4-240 0,-3-2-128 0,1 0-16 0,-1-7-16 0,2 1-944 0,0-2-192 0,0 0-48 0,-2 1 0 0,2 3 208 0,-3 4 32 0,1 0 16 0,-4 2 0 0,0 2 912 0,-4 4 176 0,-2 4 48 0,-1 2 0 0,-5 4 608 0,-1 3 128 0,-2 2 32 0,-2 4 0 0,1-1-64 0,-2 2 0 15,1 1 0-15,0-1 0 16,2-1 320-16,2-1 48 0,3 1 16 0,1-3 0 0,2 2 240 0,3 2 48 16,1-2 16-16,4 4 0 0,1-7-480 0,4 4-80 15,-1-2-32-15,4 0 0 0,1 0-432 0,1-1-176 31,2-2 128-31,2 2-128 0,0-1 0 0,1-1 0 0,2 0-144 16,0-2 144-16,4 1-432 0,0-2 32 0,2 0 0 0,2-1 0 16,1-3-672-16,-1-2-128 0,4 2-16 0,-1-3-16 31,3 0-1200-31,1-5-256 0,1 2-32 0,1-3-9552 0</inkml:trace>
  <inkml:trace contextRef="#ctx0" brushRef="#br0" timeOffset="7938.14">14998 9701 38703 0,'-6'0'3440'0,"0"0"-2752"0,1 0-560 0,1 2-128 0,2 0 832 0,-3 0 144 0,-4 4 32 0,-5 0 0 0,-3 6-1008 0,-3 5-416 0,1 0 32 0,0 4 0 0,0-1 0 0,1 2 0 0,-1 3 0 0,0 3 0 0,-1 1 192 0,0 2 64 0,-1 3 0 0,1 1 0 0,0-3 128 0,2-3 0 0,-1 0 0 0,3-1 0 0,3-2 0 0,0-2 0 0,3-5 0 0,4-3 0 15,1-3-560-15,3-3-128 0,4-5-16 0,1-5-10480 16,2 0-2080-16</inkml:trace>
  <inkml:trace contextRef="#ctx0" brushRef="#br0" timeOffset="8196.62">14924 9583 25791 0,'1'0'2304'0,"-2"-2"-1856"0,1 2-448 0,0 0 0 0,0 0 3136 0,0 2 544 0,0-2 96 0,-1 4 32 0,1 0-3168 0,1 2-640 15,-1 6-128-15,1 2-32 0,0 3 368 0,1 3 80 16,-1 2 16-16,0 3 0 0,2 4-80 0,-1-1-16 15,3 4 0-15,0-1 0 0,1 1 64 0,2 0 16 16,-1 2 0-16,2-2 0 0,-2-2-288 0,3 0 0 16,-1 3-128-16,0-2 128 0,0-3-368 0,-1-3 32 15,-1-2 0-15,-2-2 0 16,0-5-944-16,-3-1-192 0,2-1-48 0,-3-6 0 31,-1 2-672-31,0-3-144 0</inkml:trace>
  <inkml:trace contextRef="#ctx0" brushRef="#br0" timeOffset="8397.06">14711 10074 28559 0,'-2'0'2544'0,"-1"0"-2032"0,2 0-512 0,0 0 0 0,1 0 3456 15,2 0 608-15,1 0 112 0,2 0 32 0,5 3-3664 0,4-3-736 16,7 1-128-16,8-2-48 15,3 1-112-15,4-3-32 0,3 0 0 0,1-1 0 16,1-2-976-16,-2 0-208 0,2-1-32 0,-2 1-14560 0</inkml:trace>
  <inkml:trace contextRef="#ctx0" brushRef="#br0" timeOffset="8625.46">15394 9831 43311 0,'-4'0'3840'0,"-1"2"-3072"0,1-1-608 0,2 2-160 15,1-1 480-15,1 2 64 16,0 2 16-16,1 2 0 0,0 7-1424 0,0 4-288 0,3 6-48 0,2 4-16 16,-1 1-640-16,1-1-128 0,1 1-16 0,-2 0-16 15,-3 1 464-15,1-5 80 0,-3 3 32 0,0-4 0 16,-2-3 112-16,1-2 32 0,-1-4 0 0,-1-1-6384 15,2-2-1264-15</inkml:trace>
  <inkml:trace contextRef="#ctx0" brushRef="#br0" timeOffset="9017.86">15328 9656 23039 0,'-5'-6'2048'0,"0"0"-1648"0,2 2-400 0,0-1 0 15,3 4 4480-15,0-1 800 0,1-1 160 0,1-1 48 16,1-2-4400-16,4-1-864 0,2-5-224 0,6-1 0 16,4 1-384-16,3-2-128 0,2 2-32 15,2-1 0-15,0 4-176 16,1-4-48-16,1 3 0 0,-1 2 0 0,-1 1-64 0,-1 4 0 0,-1-1-16 0,-3 3 0 16,-2 3-48-16,-1 2-16 0,-2 1 0 0,-5 2 0 15,-1 2 272-15,-4 3 48 0,0 1 16 0,-3 3 0 0,-2 0 576 0,-2 0 0 16,-1 3 144-16,0-3-16 0,-2 0 704 15,-2-1 128-15,1 1 48 0,-1 0 0 0,1 0-624 16,-2 0-128-16,0 0-32 0,0-1 0 0,-2-3-496 0,-1 2-112 31,-1-4 0-31,-2-1-16 0,0 3-304 0,0-6-48 0,-2 1-16 0,-1-2 0 0,1 0 768 0,-1 0 288 0,1-1-16 16,-1-2 0-16,1 2 816 0,-1-4 144 0,1 2 48 16,-1-2 0-16,3 0-448 0,-1-2-64 0,2-1-32 15,0 2 0-15,4-4-896 0,0 2-176 16,1-4-48-1,2 1 0-15,1 0-1888 16,1 2-384-16</inkml:trace>
  <inkml:trace contextRef="#ctx0" brushRef="#br0" timeOffset="9756.96">16441 9473 43311 0,'-2'-3'3840'0,"-1"0"-3072"0,2 3-608 16,0 0-160-16,1 0-1440 0,-3 0-320 0,1-3-64 0,-4 0-16 0,-4-1 1072 0,-3 1 224 0,-1 1 32 0,-3 4 16 0,-1 1 256 0,-6 1 48 16,0 2 16-16,-6 4 0 0,-1 2 176 0,0 1-128 15,-1-1 128-15,2 1-128 0,4-2 528 0,2 1 112 16,1 3 32-16,4-3 0 0,3-2 352 0,2 3 80 0,4-4 16 15,1 4 0-15,3-3-832 0,3-2-160 16,0 2 0-16,3 0 0 16,-1-1-848-16,2 1-96 0,2-3-16 0,-1 2 0 15,3-1-192-15,1 2-32 0,0-4-16 0,3 4 0 0,1-3 912 0,1 0 288 16,1 2-160-16,2-3 160 0,1 0 0 0,0 1 144 0,2 0 0 0,0-1 0 31,2 2-16-31,-1-1 0 0,0 0 0 0,-1 3 0 0,1 1-128 0,1-1-176 16,-2-3 48-16,2 5 0 0,-1 0-224 0,0 4-32 0,-1-2-16 0,-1 0 0 0,-1 2 256 15,-1 3 144 1,-1-2-160-16,0 1 160 0,-4-1 0 0,-1 1 0 0,-1 1 0 0,-3 0 0 0,-2 0 448 0,-3 0 0 31,0-3-16-31,-3-1 0 0,-1 1 400 0,-2 0 96 0,-2-2 16 0,-2 0 0 0,0-1 384 0,-1-3 80 16,-2 0 0-16,-3 2 16 16,1-2-960-16,-3 0-192 0,2 1-32 0,1-4-16 15,-2 2-224-15,2-5 128 0,0 2-128 0,-1-4 0 0,1 0 0 0,0 0 128 16,0-2-128-16,-2-4 0 0,2 4-144 0,-1-6-80 15,1 0-16-15,-1-4-11920 0,1-2-2368 16</inkml:trace>
  <inkml:trace contextRef="#ctx0" brushRef="#br0" timeOffset="11154.18">9148 12825 31327 0,'-5'-3'2784'0,"-1"2"-2224"0,1 1-560 0,2 0 0 0,1 0 1728 0,-2 0 256 0,-3-3 32 0,-6 0 16 0,-1 3-2544 0,-4-4-512 0,0-2-112 0,-2 3-16 15,-1 0-560-15,-5-2-112 0,-5 3-32 0,-5-3 0 0,-3 2 1216 0,-6-1 224 0,-4 0 48 0,-4 2 16 16,-3-2 1184-16,-1 2 224 0,-1-1 48 0,-3 3 16 31,-2-1 272-31,0 2 48 0,-4 2 16 0,1 0 0 16,-2 6-832-16,0-2-176 0,2 0-16 0,1-1-16 0,1-1-416 15,4 1 0-15,3 5 0 0,4-2 0 0,3 1 0 0,3-2 0 0,3 0 0 0,2 0 0 0,1-1 0 32,3-1 240-32,-1 0-64 0,2 0-16 0,1-2 32 0,2 0 0 0,2-1 0 15,2 0 0-15,3-1 288 0,2-2 64 0,5 1 16 0,4-2 0 0,3-1-176 0,3-1-16 16,3 0-16-16,3-1 0 0,2 0-64 0,2-2-16 15,3 0 0-15,-1 0 0 0,4-3-272 0,3 1 160 32,1-3-160-32,1 1 128 0,1 3-128 0,1-4 0 15,0 3 0-15,1-1 0 0,0-3 0 0,0 3-144 16,0-1 144-16,0 0 0 0,-1 0-144 0,1-2 144 16,-1 2 0-16,2-3-144 0,-1 1 144 0,2 0 0 15,-1 2 160-15,0-3-160 0,1 1 192 0,-1 2-48 0,1 0-16 16,-2-1 0-16,0 1-128 0,1 3 0 0,-1-2 0 0,-1-1 0 15,-1 6 0-15,-2-2 0 0,-1 4 0 0,-3-2 0 16,-1 2-240-16,-1 2 80 0,-3 0 16 0,-1 0 0 16,0 2-16-16,-2-1 0 0,-2 4 0 0,-2-1 0 15,0 2 160-15,-4 0-192 0,-1 2 192 0,-3 0-192 16,0 2 192-16,-2-1 0 0,-1 1 0 0,-2-1 0 16,1 0 0-16,1-1 128 0,-1 0-128 0,0 0 128 15,0 1-128-15,1-3 176 0,1 0-176 0,2-2 192 0,1 2 0 0,-1 0 0 16,3 0 0-16,-1 0 0 0,1 2-64 0,-1 0-128 15,3 1 192-15,-3 1-64 0,3 0-128 16,-3 0 0-16,2 2 0 0,2-2 0 0,-1 2 0 16,3-2 0-16,1 1 0 0,1-3 0 0,3 0 0 0,1-1 0 15,1 3 0-15,3-4 0 0,1 4 272 0,1-4-16 16,3 4-16-16,1-2 0 0,1 0-240 0,1 2 0 16,2 1 0-16,-1-1 0 0,1 0 0 0,0-1-160 15,-2 1 160-15,2 2-192 0,-2-3-64 0,3 4 0 16,-2-3-16-16,2 0 0 15,0-1-128-15,0 0-32 0,1-3 0 0,0 0 0 16,4-4-304-16,2-1-64 0,3-4-16 0,3 0 0 16,3-3-1088-16,4-1-208 0,3-2-64 0,4 0-12720 0</inkml:trace>
  <inkml:trace contextRef="#ctx0" brushRef="#br0" timeOffset="12123.66">10566 12414 18431 0,'3'-4'1632'16,"-3"1"-1312"-16,1 0-320 0,-1 1 0 0,1 2 1904 0,-1 0 304 0,0 0 64 0,2 2 16 0,0-2-1552 0,-1 3-304 0,2 3-64 0,-3-6-16 0,5 20-96 0,-3-6 0 0,-2 4-16 0,0 4 0 0,1 3 544 0,-2 3 112 0,1 7 32 0,-1-1 0 15,1 1-240-15,-1 0-48 0,1 3-16 0,0-1 0 16,0 1-176-16,1-3-16 0,0 0-16 0,-1 1 0 16,-1 1-416-16,1-5 0 0,-1-4 0 15,-1 1 0 1,1-3-1136-16,1-2-96 0,0-4-32 0,1-5 0 15,1-3-1312-15,0-5-272 0</inkml:trace>
  <inkml:trace contextRef="#ctx0" brushRef="#br0" timeOffset="12410.03">10784 12315 41471 0,'-5'1'1840'0,"-1"2"368"0,0 1-1760 0,2 0-448 16,1-2 0-16,2 3 0 0,0-2 0 0,-1 7 0 15,-2 5 128-15,1 5-128 16,3 8-1296-16,3 1-304 0,1 2-48 0,-1 1-16 16,2 2 576-16,-1 2 96 0,-3 4 32 0,-1 2 0 0,0 1 768 0,-2-3 192 0,-3 1 0 0,0-4 0 0,0-5 0 15,-1-1 0 1,1 1 0-16,-1-7 0 15,1-3-400-15,0-4-96 0,1-1-16 0,-1-4 0 0,0-3-1472 0,-1-1-288 16</inkml:trace>
  <inkml:trace contextRef="#ctx0" brushRef="#br0" timeOffset="12667.69">10211 12833 36863 0,'-8'-2'1632'0,"2"-1"336"0,1 2-1584 0,2 1-384 0,3-2 0 0,3-1 0 0,0 2-784 16,2-5-240-16,5-1-64 0,6-5 0 0,8-4-352 0,4 0-80 15,6 0-16-15,1-1 0 0,5-1 2720 0,5 0 544 0,2-1 96 0,1 1 32 16,2 0-256-16,0 0-64 15,-1 3 0-15,-2 1 0 0,-2 4-944 0,-1-2-192 0,0 2-32 0,-1 2-16 0,-2-2-352 0,-3 1 0 16,-1 2-192-16,-3-2 64 16,-3 3-736-16,-3-2-144 0,-2 6-16 0,-1-2-10352 31,-3-1-2064-31</inkml:trace>
  <inkml:trace contextRef="#ctx0" brushRef="#br0" timeOffset="12932.76">10283 12926 40543 0,'-12'9'1792'0,"3"-6"384"0,2 0-1744 0,4 1-432 0,3-4 0 0,3 0 0 15,0 0-496-15,5 0-176 0,4 0-32 0,8 0-16 16,7-4-1328-16,7-2-272 0,5-1-48 0,4-2-16 16,4 0 2192-16,-1-3 448 0,1 2 96 0,-1 0 16 0,-3 1 80 0,0-1 0 15,-2 0 16-15,0 2 0 16,2 0-1632-16,1 0-336 0</inkml:trace>
  <inkml:trace contextRef="#ctx0" brushRef="#br0" timeOffset="18420.9">12592 11902 40543 0,'-4'-1'3600'0,"2"1"-2880"0,0 0-576 0,2 0-144 0,0 0-144 0,0 1-64 0,0 2-16 0,-1-1 0 0,0 2-832 0,1-1-160 0,0 4-48 0,-1 3 0 0,1 1 1072 0,-3-1 192 16,2 2 0-16,-2 4 0 15,1-4 848-15,0 6 64 0,-2 3 16 0,0 7 0 0,-1 1-288 0,-1 5-48 16,0 7-16-16,0 1 0 16,-2 5-256-16,0 1-48 0,0 5-16 0,-2-2 0 0,2 2-32 0,-2 2-16 15,1 2 0-15,-1-1 0 0,0-1 0 0,0 1 0 16,2-2 0-16,-1-3 0 0,0-4-208 0,2-5 0 15,0-3 0-15,0 1 0 0,1-1 0 0,-1 0 0 16,1-5 0-16,-1-4 0 0,2-3 0 0,2-8 0 16,0-3 0-16,2-4 0 15,2-4-448-15,2-6-128 0,2-4-16 0,3-12-18032 0</inkml:trace>
  <inkml:trace contextRef="#ctx0" brushRef="#br0" timeOffset="19310.48">12278 11999 29487 0,'-3'-7'2624'0,"2"1"-2112"0,1 4-512 0,0-2 0 0,0 2 512 0,0-2 0 0,0-2 0 0,0-7 0 0,0 0 64 0,0 0 0 0,1 1 0 0,-1 2 0 0,0 4 192 0,0 1 32 0,-1 4 16 0,1 2 0 0,0 4-48 0,-1 2 0 0,0 6 0 0,-1 3 0 16,1 5-400-16,0 5-96 0,0 5-16 0,-1 3 0 0,0 8-256 0,1 8 0 0,-2 4 0 15,1-1 0-15,-1 4 128 0,-2 0-128 16,0 0 192-16,-2 0-192 0,-1-3 160 0,-1 1-160 0,-3 0 128 0,-1 2-128 15,-2-2 0-15,-1-2 128 16,-3-9-128-16,2-2 0 0,-1-3 128 0,0-6-128 16,3-3 0-16,2-6 128 0,2-2 16 0,1-3 0 15,2-3 0-15,2-6 0 0,4-1-144 0,0-5-192 0,1-4 32 0,2-3-12032 16,3-2-2400-16</inkml:trace>
  <inkml:trace contextRef="#ctx0" brushRef="#br0" timeOffset="20104.52">12633 12195 28559 0,'2'-4'1264'0,"-1"2"272"0,1-2-1232 0,-2 4-304 0,0-2 0 0,0 2 0 0,1 0 512 0,-1-4 32 0,1 2 16 0,0-2 0 15,0 1-112-15,1 0 0 0,-1-1-16 0,-1 4 0 16,0-2-160-16,-1-1-16 0,-2 3-16 0,1 0 0 16,-3 0 480-16,0-1 112 0,0 1 0 0,-2 0 16 15,-1 0-192 1,-1 0-32-16,0 0-16 0,-4 0 0 0,1 0-16 0,-3 0 0 15,-1 0 0-15,0 0 0 0,-3 0-272 0,-2 1-64 0,-1 2-16 0,-4 0 0 16,0 2-96-16,-1 3-16 16,-2-2 0-16,2 0 0 0,-1 3-128 0,1 1 0 15,-1-1 0-15,1 4 128 0,2-3-128 0,1 2 0 0,0 0 0 16,1 1 0-16,2 3 0 0,2-6 0 0,2 0 144 16,2 2-144-16,1-3 0 0,3 2 128 0,1 1-128 0,2 1 0 0,2-1 0 0,2 0 0 15,1-2 0-15,3 0 0 16,0 2 0-16,2 1 0 0,0-5 0 15,1 6 0-15,3-2 0 0,1 2 0 0,2 1 0 0,1-3 0 16,2 1 0-16,2-2 0 0,1 0 0 16,1-1 0-16,1 0 0 0,0-2 0 0,2 0 0 0,1 0 0 15,-1-1 0-15,1-1 0 0,1 1 0 0,0 2 0 16,0-6 0-16,0 4 0 0,3-1 0 0,-3-2 0 16,-2 1 0-16,3-1 0 0,3 3 0 0,1-1 0 15,-1 0 0-15,-1 3 0 0,0-3 0 0,-4 0 0 0,-1 4 0 0,-2 0 0 16,-1 2 128-16,-2-3-128 15,-2 2 0-15,-1 0 0 0,-1 0 0 0,0 0 128 0,-1 0-128 0,-1 2 0 16,0-2 0-16,-1-1 0 0,-2-4 128 0,1 0-128 0,-1 0 128 0,-1 2-128 0,-2-2 176 16,1 0-48-16,-2 0 0 0,0 1 0 0,-1 2 48 15,2-2 0 1,-2-1 0-16,0 1 0 0,0 2 16 0,-2-3 16 0,1 0 0 0,-1 0 0 16,-1 1-80-16,-1-1 0 15,1 0-128-15,-2 0 192 0,0 2-64 0,-3-2-128 0,-1 0 176 0,-4 1-176 0,1 2 224 0,-2-3-64 31,1 0-16-31,-5 1 0 0,0-1-16 0,-3 0 0 0,0 0 0 0,-3 0 0 16,-1-1 80-16,0 0 16 0,-1-1 0 0,-4 2 0 16,-1-2-80-16,-2 1-16 15,2-4 0-15,0 1 0 0,1 0-128 0,2-2 0 16,2 0 0-16,1-2 0 0,4 2 0 0,0-3 0 0,-1 0 0 16,3 0 0-1,2-4-352-15,-2 1-96 0,-2-2-32 0,0-2 0 16,-2-3-432-16,0 0-96 0,2-2-16 0,-1-1-18240 0</inkml:trace>
  <inkml:trace contextRef="#ctx0" brushRef="#br0" timeOffset="21323.44">8945 14807 23951 0,'0'0'2128'0,"-2"0"-1696"0,-1 0-432 0,0-3 0 16,0 2 3504-16,1 1 608 0,-1 0 128 0,-2-4 32 0,-3 2-3984 0,-4-4-800 0,0 0-144 0,-4-1-48 0,-1 1-1408 15,-4 0-272-15,-3 0-64 0,-4 5-16 0,-6-2 2144 16,-4 3 320-16,-7 3 256 0,-2-3-32 0,-3 0 592 0,-2 0 112 0,1 3 32 0,-5-3 0 16,0 4-224-16,-4 1-32 15,2 0-16-15,-1 4 0 0,-1-3-192 0,2-3-48 0,4 2 0 0,2-1 0 0,3 0-128 16,-2-2-16-16,0 2-16 0,3-2 0 0,1 0 224 0,1 0 64 15,2 1 0-15,0-3 0 0,4 1-128 0,-1-1 0 16,0 0-16-16,1-1 0 0,5 2-240 16,0 1-32-16,1 1-16 0,2-2 0 15,3 3 0-15,1 1 0 16,2 1 0-16,4 0 0 0,0-2-144 0,5-2 0 0,2-2 144 0,2 0-144 0,5 0 192 0,0-2-16 0,5-2-16 16,1 2 0-16,2-5 64 0,3 1 16 0,1-1 0 15,3-2 0-15,2-3-112 0,3-1 0 0,2-3-128 16,2 0 192-16,0 0-192 0,2 0 0 0,1-2 0 0,-1 2 0 15,3-1 0-15,1 1 0 0,-3 4-128 0,0-3 128 16,-1 2 0-16,2-2 0 16,2-1 0-16,1 0 144 0,-2 0-144 0,1 1 0 0,0-1 0 0,-1 2 0 31,-1-1 0-31,1 2 0 0,0 1 0 0,-1 1 0 0,-2 3 0 0,0-1 128 0,-1 3-128 0,-1 1 128 0,-1-1-128 16,-1 3-224-16,-1-1 48 0,-3 2 16 0,0 0 160 15,-1 2-208-15,-2 0 80 0,-3 2 128 0,-1-2-128 16,-3 2 128-16,0 2 0 0,-2 2 0 0,-2 1 0 0,-3 2-176 15,-3 1 176-15,-2 3-128 0,-1-3 128 0,-3 2 0 32,-4 3 0-32,-2-2 0 0,-3 2 0 0,-1 1 144 15,0-2-144-15,-1 1 0 0,1 1 192 0,-3 0-64 16,-1 0 0-16,-2 3-128 0,0-3 128 0,1 2-128 0,2 1 0 16,2-2 0-16,2 2 0 0,2-1 0 0,4 1 0 15,3-1 0-15,4-4 160 0,1 4-160 0,1 2 128 0,2-1-128 16,3 2 192-16,2-4-64 0,1 2 0 15,4-3 0-15,1 5-128 0,4 1 0 0,1-5 0 16,2 1 0-16,0-2-176 0,2-4 176 0,6 0-128 16,0 2 128-16,5-4-144 0,0 0 144 15,3-2-160-15,4 1 160 16,3-3-448-16,3 2 0 0,0-6 0 0,2 2 0 16,7 0-592-16,2 1-112 0,2-2-32 0,2 1-16352 0</inkml:trace>
  <inkml:trace contextRef="#ctx0" brushRef="#br0" timeOffset="21991.87">10669 14351 15663 0,'1'-9'1392'0,"0"3"-1120"0,1 2-272 0,-1 2 0 0,0-1 0 0,0-2-176 0,3-4 32 0,1-7 0 0,1-2 144 0,0-2 144 0,1 4-16 0,-2 1-128 0,-2 5 1152 0,-2-2 128 0,1 3 32 0,-2 3 0 0,-2 2-272 0,0 1-48 0,0 0-16 0,-2 2 0 16,0 1 96-16,-1 0 16 0,3 0 0 0,-2 1 0 0,0 2-720 0,2-1-144 0,-2 2-32 0,2-1 0 16,0 1-64-16,0 2 0 15,1 1-128-15,-1 1 192 0,2 2 672 0,-1-1 128 16,0 1 32-16,0 2 0 0,-1 0-48 0,0 4 0 0,1-2 0 15,-3 7 0-15,2 1-176 16,-2 2-32-16,1 3-16 0,1 1 0 16,-1 5-240-16,0 1-32 0,-1 5-16 0,-1-2 0 0,0 2-272 0,-1 5-48 0,-3 3-16 0,-2 0 0 0,1-3-128 0,-1 1 0 15,-1-5 0 1,-1-1 0-16,2-8 0 0,0-2 0 0,-2 2 0 0,-2-2 0 0,1-3 144 0,1-4-144 31,1-1 160-31,1-5-160 0,1 0 0 0,2-7-208 0,0 1 16 0,1-7 0 16,1 0-2080-16,1-6-416 0,1 1-64 15,0-4-32-15</inkml:trace>
  <inkml:trace contextRef="#ctx0" brushRef="#br0" timeOffset="22310.52">10973 14327 40543 0,'1'3'1792'0,"-1"-3"384"0,0 0-1744 0,0 0-432 0,0 2 0 0,0-2 0 0,0 0 0 0,0 0 0 16,0 0-144-16,2 4 144 16,-1-2-1264-16,-1-2-144 0,0 0-16 0,5 29-16 15,-5-12 1632-15,-3 4 320 0,0 4 64 0,-4 3 0 0,0 7 288 0,-2-2 48 16,-1 4 16-16,1 0 0 0,-1-1-576 0,0 1-112 15,1-1-32-15,0-1 0 0,2-3-64 0,-2-1-16 16,2 0 0-16,0-3 0 0,-2-2-128 0,2 0 0 0,-2-1-160 16,0 0 160-1,2-9-1152-15,-2-1-128 0,2-2-16 0,-3-1-16 16,-1 1-768-16,0-3-160 0,-1-4-16 0,1-4-11776 0</inkml:trace>
  <inkml:trace contextRef="#ctx0" brushRef="#br0" timeOffset="22582.13">10225 14746 43311 0,'-4'0'3840'0,"1"1"-3072"0,-1-1-608 0,3 0-160 0,1 0 0 0,0-1 0 16,-2 1 0-16,1 0 0 0,2-3-320 0,6 0-64 15,6-3 0-15,7-4 0 0,4 0 0 0,3 1 0 16,4 0 0-16,3-1 0 0,6 1 624 0,2-1 112 15,0 4 32-15,1 0 0 0,-2 2 0 0,1 2 0 16,4-1 0-16,-2 3 0 0,1 3-208 0,-3-1-48 0,-1-1 0 0,-3 2 0 31,2-1-448-15,-6-1-80-16,1-1-32 0,-6-1 0 0,1 1-560 0,-5-2-112 0,-2-2-32 16,-3 2-16464-16</inkml:trace>
  <inkml:trace contextRef="#ctx0" brushRef="#br0" timeOffset="22835.05">10160 14961 28559 0,'-15'4'1264'0,"5"-1"272"0,1-3-1232 0,4 2-304 0,4-2 0 0,1 0 0 15,0 0-368-15,0 0-128 0,0 0-16 0,1 0-16 0,5 1 528 0,4 2 272 16,4-2-16-16,3 1-16 0,3 1 2256 0,2-3 448 16,3 1 80-16,3-1 32 0,3 0-1632 0,5 0-320 15,4-1-64-15,3-2-16 0,4 1-736 0,1 1-160 0,0-3-128 0,-2 2 192 16,0-1-384-16,-2 2-64 0,-4-5 0 16,1 1-16-1,3 1-752-15,1-3-160 0</inkml:trace>
  <inkml:trace contextRef="#ctx0" brushRef="#br0" timeOffset="23655.03">12025 14797 43311 0,'2'-3'1920'0,"-2"3"384"16,0 0-1840-16,0-1-464 0,0 1 0 0,0 0 0 0,1 0-688 0,0 0-224 0,3 0-48 0,0 0-16 0,2 4 80 0,-1-2 0 0,1 6 16 0,-1 4 0 0,0 1 880 0,-1 5 0 16,-3 2 0-16,0 5 192 0,-1 1 432 0,-1-2 80 0,0-1 32 0,-2-1 0 0,1 3-384 0,-1-6-80 15,1 2-16-15,-1-3 0 0,2-3-16 0,0-3-16 16,1-2 0-16,0-4 0 15,0-2 32-15,0-4 0 0,1 0 0 0,0 0 0 0,0-4-112 0,1-2-16 16,1-3 0-16,1-3 0 0,0-2-128 0,1-2 0 16,1-2 0-16,-1-2 0 0,1-1 0 0,0-2-144 15,0-2 144-15,2 0-208 0,0-1-16 0,0 1 0 0,2 3 0 16,0 3 0-16,1 3-112 0,-1 4-32 0,0 4 0 16,-1 2 0-1,-1 4-96-15,-1-1-32 0,-1 3 0 0,1 3 0 0,-2-1 240 0,0-1 64 16,-1 2 0-16,1 1 0 0,0-1-96 0,0 2-16 0,-1-1 0 0,-1 2 0 15,0-2 304-15,-2 1 176 0,2-1-32 0,-2-1 0 16,2 1 304-16,-2-2 64 0,-1 1 16 0,1-3 0 16,0 1-112-16,-1-1-32 0,2 0 0 0,-2 0 0 15,0 3-256-15,1-7-128 0,-1 4 128 0,0 0-128 16,0 0 128-16,13-15-128 0,-8 9 128 0,0-2-128 16,0 4 176-16,1-4-48 0,1 2-128 0,-2 0 192 0,2-3-192 15,-1 2 176-15,2-2-176 0,-2 2 160 0,2-2-160 0,0 2 0 16,2-2 144-16,0-1-144 0,2 0 240 0,-1 1-32 31,0 3 0-31,0-1 0 0,2 2-16 0,-3 4 0 16,1-2 0-16,-1 3 0 0,1 3-192 0,-1 3 0 0,1 4-192 0,1 2 192 0,-1 2-160 0,2 4 160 15,-2 1-128-15,-1-2 128 0,-2 0 0 0,-1 1 0 16,-1 0 0-16,-3-2 176 0,0 3 80 0,-1-4 0 0,0 1 16 16,-1-6 0-16,0 0 0 15,0-1 0-15,-1 0 0 0,0 1 0 0,0-1-272 0,2 1 128 0,0-3-128 0,-1 2 0 16,1-3-144-1,-1 0-144-15,0-2-32 0,1 2 0 32,0-2-352-32,-1 1-80 0,1 1-16 0,0-1-17984 0</inkml:trace>
  <inkml:trace contextRef="#ctx0" brushRef="#br0" timeOffset="23880.4">12767 14835 50687 0,'2'19'2240'0,"-4"-7"464"0,1 1-2160 0,0-4-544 0,1-5 0 0,1 2 0 0,2 1-832 0,0 1-256 0,5 8-64 0,3 4-16 0,5 1-2304 0,1-1-464 0,1-2-96 0,-4-2 0 16,-1-3 720-16,-6-3 160 0,-1-3 16 0,-4 2 16 15,-4-7 1984-15,0 2 400 0</inkml:trace>
  <inkml:trace contextRef="#ctx0" brushRef="#br0" timeOffset="24045.35">12675 14468 6447 0,'0'6'576'0,"-2"-2"-576"0,0-2 0 0,-1 2 0 15,1-4 8016-15,1 3 1504 0,1-2 288 0,-1 1 64 0,-2 4-7616 16,2 1-1520-16,1-1-304 0,4 0-64 16,2-2-1024-16,1-1-208 0,3 0-32 0,0-2-16 15,2 2-1120-15,1-3-208 0,-1 2-64 0,-2-2-13184 0</inkml:trace>
  <inkml:trace contextRef="#ctx0" brushRef="#br0" timeOffset="24493.97">12995 14598 9551 0,'27'6'192'0,"-15"-5"64"0,-4 1 0 0,-6-2 32 0,1 0-288 0,-1 0 0 15,3 1 0-15,6 1 0 0,7-2 3264 0,3 1 608 16,1-1 112-16,-1-1 32 0,-2 1-1664 0,-2-2-336 0,-1-1-64 0,-2 2-16 16,-3-1-1712-16,-1 0-224 0,-2 0-288 0,-2 2 64 31,-1 0-496-31,-2 2-112 0,-2 2 0 0,-3 0-16 0,-1 4 672 0,-4 2 176 0,-2 3 0 0,-2-1 0 16,-3 4 1296-16,1-2 304 0,-1 1 48 0,-1-2 16 15,0 2-192-15,-1-3-16 0,3-1-16 0,-2 1 0 0,1-2-544 16,2-1-128-16,0 0 0 0,0-3-16 0,1 0-368 0,3-2-80 31,-1 0-16-31,3-2 0 0,1 2-160 0,1-4-128 0,3 0 192 0,1-2-192 0,0 0 128 0,0 2-128 16,1-2 0-16,0 2 0 0,-1-3 0 0,3 2-144 15,-1-3 16-15,3 2 0 0,0-2-64 0,1 2-16 16,2 2 0-16,-1-3 0 0,2 3-80 0,1 3-16 0,0 0 0 16,2 2 0-1,2 0-240-15,-1 2-48 0,3 1-16 0,0-2 0 16,1 2-352-16,-1 0-64 0,0-1 0 0,-2-1-16 0,-1 1 592 0,-1 2 112 0,1 0 16 0,-2 0 16 15,-1 1 304-15,-3 0 0 0,-1-1-128 0,-1 3 128 16,-1-2 0-16,-2 4-160 0,1 3 160 0,-3-3-128 16,0-1 128-16,-1 2 128 0,-2-1-128 0,-2 3 176 15,1-5 80-15,-2 4 32 16,0-2 0-16,0 1 0 0,0-3-288 0,-2 2 0 0,1-4-208 0,-1 0 80 31,0 1-80-31,0-4-16 0,0 6 0 0,0-5 0 16,0 0-864-16,-2 0-160 0,0 5-32 15,-2-3-7728-15,-1 2-1536 0</inkml:trace>
  <inkml:trace contextRef="#ctx0" brushRef="#br0" timeOffset="25162.95">13584 14793 20271 0,'1'4'1792'0,"-1"-4"-1424"0,0 2-368 0,0 0 0 0,-1 0 3728 0,1-2 688 0,0 4 128 0,0 0 16 0,-2 7-4432 16,4-1-880-16,0 6-176 0,2 2-32 0,-2 1 352 0,2 1 80 0,-2 5 16 0,1 6 0 0,-3 2 1872 0,-1 0 384 0,-1 3 80 0,-1-2 16 0,-1 1-752 0,0 1-128 15,-1 1-48-15,2-6 0 0,-2-1-576 0,1-3-112 16,0-1-32-16,-1-1 0 0,0-3-192 0,0 0 0 16,0-3 128-16,0-2-128 0,2-2 0 0,-1-3 0 15,2-2-144-15,-2-4 144 0,3 0-128 0,-1-4 128 16,1-1 0-16,0-1-144 16,1-1 144-16,-1-3 0 0,-1 3 0 0,1-6 0 0,-1-1 0 0,-1-2-192 15,1-5 64-15,-2-1 0 0,0-4 272 0,1-2 64 0,-1 0 16 16,1-3 0-16,1-3 144 0,0-1 16 15,0-3 16-15,2-5 0 0,0-5-144 0,3-3-48 0,-1 11 0 16,2-7 0-16,2-10-208 0,2-2 128 0,0-1-128 0,2 0 0 16,2 7 0-16,1 7 0 15,2 4-128-15,0 7 128 0,2 2-400 0,-1 5 16 16,0 2 16-16,0 1 0 0,0 6 224 0,0-2 144 16,3 5-192-16,-1 0 192 0,1 5-208 0,-1 4 64 0,0 1 16 0,0 0 0 15,0 4-32-15,0 2 0 16,2 3 0-16,0 1 0 0,2 2 160 0,-2 4-192 0,1-2 192 15,-4 2-192-15,-1 0 192 0,-1-1 0 0,-3-2 0 0,-2 2 128 0,1-3-128 16,-2 2 0-16,-2 1 128 0,-2-3-128 0,-2 4 0 16,-2-2 0-1,-2 1 0-15,-3 3 128 0,-2-2-128 0,-3 3 144 0,-1-2-144 16,-1 2 160-16,-2-1 0 0,-3 1 0 16,-2 1 0-16,-3-2 0 0,0 1-16 0,0-3 0 0,-1 0 0 0,1-3 0 0,1 0-144 0,0-3 0 15,1 1 0-15,-1-5 0 0,4-2-176 16,0-2 48-16,3-2 0 0,0-2 0 15,0-4-320-15,1 2-64 0,0-2-16 0,-1-3 0 16,2 2-1632-16,0-2-320 0,2 0-64 0,2 2-12816 0</inkml:trace>
  <inkml:trace contextRef="#ctx0" brushRef="#br0" timeOffset="26921.43">14285 14699 5519 0,'-3'6'496'0,"1"1"-496"16,-1-4 0-16,2 0 0 0,0-1 4768 0,1-2 864 0,1 4 160 0,-1-3 32 0,1 4-3776 0,2-1-768 0,2 0-160 0,1 1-32 0,1-4-640 0,3 1-128 0,1-2-16 0,2-2-16 0,-1 1 1184 0,3-2 224 0,1-1 48 0,1-2 16 0,3 0-816 0,1-4-176 0,4 1-16 0,-1 0-16 15,2-4-736-15,2 1 0 0,-1-2 0 0,0-1 0 16,-1-1-128-16,-4 0 128 0,-2 1-192 0,-1 2 192 15,-3-2-288-15,-4 1 48 0,-1-1 16 0,-2 6 0 16,-4-1-160-16,0 0-48 0,-4 1 0 0,-2 2 0 16,-3 1 64-16,-2-1 16 0,-2 5 0 0,-4 2 0 0,-2 2 176 15,-2 2 48-15,-1 0 0 0,-3 4 0 0,-2 5 128 16,-1-1 224-16,-3 5-48 0,1 2-16 0,1-4 64 0,2 5 16 16,0-1 0-16,1 4 0 0,2 0 224 0,1-1 48 15,3 1 16-15,1 0 0 0,3 1-64 0,2-4-16 16,2-4 0-16,1 2 0 0,0 4-160 0,1-2-32 15,1 1-16-15,2-1 0 0,-1-1-240 0,3-1 0 0,1-2 0 16,2-3 0-16,1-1 0 0,2-5 0 16,2-1-176-16,2 1 176 15,4-7-704-15,1 0 0 0,3-7-16 0,3-2-16928 0</inkml:trace>
  <inkml:trace contextRef="#ctx0" brushRef="#br0" timeOffset="27232.71">15111 13930 40543 0,'0'1'1792'0,"-2"2"384"0,1-2-1744 0,-1 2-432 0,0-1 0 0,1 2 0 0,0 2 336 0,-1 6-16 0,-2 8 0 0,-1 13 0 16,1 7-720-16,-2 9-160 0,1 2-16 0,-4 4-16 0,1 1 784 0,-3 4 144 16,-2 0 48-16,0 0 0 0,-1-6 144 0,-1 6 48 15,2-4 0-15,-2-5 0 0,2-4-192 0,2-9-16 16,1-3-16-16,2-3 0 0,2-3-160 0,-1-1-48 16,2-3 0-16,0-3 0 0,0 0-144 0,3 1-256 0,2-5 64 15,1-4 16 1,2-2-576-16,-1-3-112 0,3-4-32 0,0 0-11648 15,1-5-2352-15</inkml:trace>
  <inkml:trace contextRef="#ctx0" brushRef="#br0" timeOffset="27538.53">15469 13959 28559 0,'1'7'2544'0,"-2"-5"-2032"0,0 2-512 0,-1-1 0 0,-1-2 3776 16,1 1 640-16,-1 1 144 0,-2 0 32 0,0 5-3776 0,-2 7-816 15,2 1 0-15,0 5-144 16,1 7-816-16,-1 4-144 0,-1 3-48 0,-3 3 0 16,-2 7 992-16,-2 2 160 0,-3 6 0 0,-2-1 160 0,0 4 160 15,0-2 48-15,1 0 0 0,1 0 0 16,2-4-240-16,1-1-128 0,0-2 160 0,2-3-160 0,1-4 0 15,2-2 0-15,0-3 0 0,2-6 0 0,0-4 0 0,1 0-256 16,1-3 16-16,2-3 16 16,-1-7-800-16,3-1-144 0,0-2-48 0,0-3-16048 0</inkml:trace>
  <inkml:trace contextRef="#ctx0" brushRef="#br0" timeOffset="28309.19">15566 14762 39615 0,'2'0'3520'0,"1"-2"-2816"0,-1 2-560 0,2-1-144 16,0 1 256-16,2-3 32 0,5-1 0 0,6-2 0 0,9-2-432 0,5-2-96 0,1 0-16 0,-1-3 0 0,0 4 560 0,0-1 96 0,-3-3 32 0,1 3 0 0,-2-1-176 0,-1-1-48 15,1-2 0-15,-2 2 0 0,-3 0-208 0,-1-2-192 0,-1 2 48 0,-1-4 0 32,-2 1-240-32,-4 1-64 0,-3 2 0 0,-2 2 0 0,-3 1-64 15,-4-1-32-15,-2 4 0 0,-4 0 0 0,-3 0 384 0,-3 3 160 0,-2 3-128 0,-6 3 128 16,-4 3 0-16,-2 3 0 0,1-3 0 0,-5 4 0 16,-5 2 0-16,-3 2 0 0,0 0 0 0,1 3 128 0,4-1 336 15,4 0 80-15,3 2 16 0,3-2 0 16,3 0-80-16,2-1-16 0,2 1 0 0,1 0 0 15,2 0-304-15,0 1-160 0,2 1 160 0,0-2-160 0,2 3 0 16,1-3-192-16,2 0 16 0,3-1 0 0,0 1 176 16,2 2-192-16,2-2 192 0,3 0-192 15,-1-2-208-15,5 1-48 0,0-5-16 0,2 0 0 16,5-2-1216-16,4-1-240 0</inkml:trace>
  <inkml:trace contextRef="#ctx0" brushRef="#br0" timeOffset="28788.8">16744 14686 39615 0,'1'-3'3520'15,"-1"1"-2816"-15,0 0-560 0,-1-2-144 0,1 0 352 0,0-2 32 16,-1-2 16-16,1-7 0 15,-3-4-2272-15,2-2-464 0,-1 1-96 0,-3 1 0 0,-3 3 1120 0,-3 4 224 0,-2 2 64 0,-6 1 0 0,-3 6 1552 16,-3 0 320-16,-5 3 64 0,-3 5 16 16,0 1-416-16,-2 2-96 0,2 0-16 0,0 2 0 0,4 3 304 0,-2-1 48 15,0 4 16-15,1 0 0 0,4 4 128 0,0 1 48 16,3 1 0-16,-1 0 0 16,3 4-432-16,2-1-64 0,2 4-32 0,3-7 0 15,3 0-272-15,2 0-144 0,4-3 160 0,1-3-160 16,3-1 192-16,0-4-48 0,3 0-16 0,3-1 0 15,1-4-128-15,4-2 160 0,1-2-160 0,4-2 160 16,3 0-160-16,-1-6 0 0,0 0 0 0,4-4-176 0,5-2 176 0,1-4 0 0,3-2 0 0,1-2-128 16,1 1 128-16,1-6 0 0,0 3 0 0,-2-6 128 15,-2 5-128-15,0-5 144 0,-2 0-144 0,-1-1 160 16,-4 0 0-16,-2-5 0 0,1-1 0 0,-4-3 0 16,-1-1 144-16,0-2 16 15,0 1 16-15,-1-4 0 0,-2 5-48 16,-2 2-16-16,-3 2 0 0,0 4 0 0,-2 5-272 15,-2 6 128-15,-3 2-128 0,-1 3 0 0,-1 5 0 0,-3 0 0 16,0 2 0-16,-2 0 0 0,0 3-192 0,0 0-128 16,1 0-48-16,0 4 0 0,-3-4-464 0,0 4-80 0</inkml:trace>
  <inkml:trace contextRef="#ctx0" brushRef="#br0" timeOffset="29806.65">17821 14436 46991 0,'-2'1'4176'0,"0"2"-3344"0,2 0-656 0,2-3-176 0,-1 4-432 0,1 1-112 0,1 2-32 0,2 8 0 0,2 5-352 0,1 5-80 0,-1 3-16 0,-1 1 0 0,-1-1 1168 0,-1 0 240 16,-2 1 32-16,0-4 16 0,-1-2-144 15,-1-1-32-15,0 1 0 0,1-5 0 0,0-2-96 0,2-1-32 0,-1-3 0 0,1-4 0 16,0-2-128-16,0-3 0 0,-1 0 0 0,3-3 0 15,-1-3 0-15,2-1 0 0,0-1 0 0,2-3 0 16,-1-3 0-16,2 0-272 16,1 0 64-16,0-2 16 0,1 0 48 15,-1 1 16-15,-2 2 0 0,1 0 0 0,-2 1-96 0,1 6-16 0,-3 3 0 16,0 2 0-16,-2 2 48 16,0 3 0-16,-1 6 0 0,0 1 0 0,0 3 192 0,1 1 128 0,0-1 0 15,2 1-128-15,1-2 0 0,1-4 0 0,0-1 0 0,0 0 0 0,2-1 336 0,1-4-32 16,0 1-16-16,0-4 0 0,-2 0-128 0,2-6-32 15,1-3 0 1,-1-1 0-16,3-2 272 0,-2-3 48 0,2-2 16 16,0-1 0-16,0 3-208 0,1-2-32 15,0-1-16-15,-1 2 0 0,0-3-80 0,-1 3 0 0,0-1-128 0,-1 1 192 0,1 2-192 0,-2 2 0 16,-2 3 0 0,1-1 0-16,-2 4 0 0,1 0 0 0,-1 0 0 0,0-1 0 0,1 0 0 0,1 0 304 0,0 0-48 15,0-2 0-15,0 0 48 0,1 0 0 16,1-1 0-16,0-3 0 0,4 1 16 0,-2-3 16 15,1 1 0-15,1 0 0 0,1-2-336 0,-1-3 0 16,1-3 0-16,-1 0 0 16,-4 3-256-1,0 0-128-15,-2-2-32 0,-2 2 0 0,-2 1-224 0,-1-1-64 0,-3 2 0 0,-2-2-13008 0,-2 4-2608 0</inkml:trace>
  <inkml:trace contextRef="#ctx0" brushRef="#br0" timeOffset="30281.84">19078 14447 29487 0,'3'0'1296'0,"-2"-1"288"0,1-2-1264 16,-2 1-320-16,0 1 0 0,0-3 0 0,0 1-2176 0,-3-3-512 0,1 0-80 0,-4-4-32 0,-2 0-464 0,-4 2-80 0,-4 4-32 0,-4 1 0 0,-1 6 6704 0,-5 1 1344 0,-3 2 272 0,0 2 48 0,-2 6-1024 0,2-2-224 0,2 7-32 0,1-2-16 15,4 2-2320-15,1 2-464 0,2 1-80 0,3 0-32 16,3 1-400-16,0-4-80 0,5 4 0 0,0-2-16 16,3-3-176-16,2-2-128 0,3-3 192 0,0 0-192 15,3-3 0-15,1-1 0 0,2-2-240 0,0-1 80 16,3 1-80-16,-1-5-16 0,1 1 0 0,3-3 0 15,-1-3 256-15,1-1-144 0,3 2 144 0,0-4-128 0,0 0 128 16,1-2 0-16,3-1 0 0,0 0 0 16,1 0 0-16,0-1 0 0,-1 0 0 0,-1 0 0 15,-2-1 0-15,-1 0 0 0,-1-1 0 0,0-1-128 0,-2 1 128 16,1-1 0-16,-3 0 128 0,-3 1-128 0,-1 2 272 0,-2-2-16 16,0 3 0-16,-3-1 0 0,-1 0 48 0,-1 1 0 15,-1-1 0-15,-1 4 0 0,-1-4-64 0,-1 4-16 16,0-4 0-16,-2 1 0 0,-1 0-80 0,0 0-16 15,-2 1 0-15,0 0 0 16,0 0-128-16,0 2 0 0,1-2 0 0,1 4 0 16,0-2-320-16,2 2-32 0,0 2-16 0,1-1-19088 0</inkml:trace>
  <inkml:trace contextRef="#ctx0" brushRef="#br0" timeOffset="30687.55">19284 14819 35935 0,'-1'3'3200'0,"0"-2"-2560"0,1-1-512 0,0-1-128 0,1 1-3376 0,0-3-688 0,1 3-144 0,1 0-16 0,-1-2-208 0,2 4-48 0,-1-2 0 0,-3 0 0 0,0 0 8304 0,0 0 1648 0,0 0 336 0,0 0 64 0,0 0-1456 0,0 0-304 0,0 0-48 0,0 0-16 0,13-22-2816 0,-8 12-560 0,1-1-112 0,2 0-32 0,-2-4-192 0,1-1-32 0,1 0-16 15,-1 0 0-15,2-3 80 0,0-1 16 0,0-3 0 0,0-3 0 16,1 0-112-16,0-2-16 0,0-3 0 0,0-2 0 31,-2 5-256-31,1-4 0 0,1 1 0 0,1-1 0 0,-2 1 0 0,-1 2 0 0,1 7 0 0,-3 1 0 16,0 5 0-16,0 2 0 0,-1 5-192 0,0 0 192 15,0 3 0-15,2 2 0 16,0 2 0-16,0 0 0 0,3 4 0 0,3 0 0 16,0 1 0-16,3 4-192 0,4-1-128 0,2 3-32 15,2 4 0-15,1 0 0 16,1-3-320-16,-1 2-64 0,1 0-16 0,-2-2-17984 0</inkml:trace>
  <inkml:trace contextRef="#ctx0" brushRef="#br0" timeOffset="31201.34">20320 14449 41471 0,'-15'7'1840'0,"3"-5"368"0,0-2-1760 0,2 0-448 0,4 0 0 0,1 0 0 15,-5 0 0-15,-5-2 0 0,-7 2-224 0,-9 0 80 16,-3 2-1984-16,1-1-400 16,0 4-80-16,2 3-16 0,2-2 3264 0,1 3 656 0,2 2 128 0,-1 1 32 15,3 3-240-15,-1 1-64 0,4 0 0 0,3-1 0 0,2 2-1152 0,2 2-384 16,4-1 0-16,3 1 0 15,2-2-64-15,4 0-32 0,1 0 0 0,2-5 0 0,2 0 80 0,1-1 16 16,2-2 0-16,2-3 0 16,1 0-288-16,2-4-48 0,2-2-16 0,1-2 0 0,-1-3 320 0,2 1 64 15,2-5 16-15,0-1 0 0,1-2 336 16,-1-1 0-16,2-3 160 0,-1 0-160 0,-1 0 1168 0,0 0 128 16,0-1 32-16,1-3 0 0,-1 0-288 15,1-3-48-15,-3-3-16 0,-1-3 0 0,-2-2-368 0,0-2-80 16,-1-2-16-16,-2-4 0 0,1 0-16 0,-1-3-16 0,-1-1 0 15,-2 1 0-15,0 1-96 0,0-3 0 0,-1 0-16 16,0 0 0-16,1 2-112 0,0-1 0 0,-1 2-16 16,-4 6 0-16,1 7-48 0,-3 2-16 0,-1 6 0 0,-2 1 0 15,1 3-176-15,-3 1-144 0,1 3 144 0,-2 2-208 16,1-2-128-16,-1 4-32 16,1 2 0-16,-2 0 0 0,3 2-592 15,-4 2-112-15</inkml:trace>
  <inkml:trace contextRef="#ctx0" brushRef="#br0" timeOffset="31805.97">20857 14299 38703 0,'0'1'3440'0,"0"-1"-2752"0,-1-1-560 0,1 1-128 0,1-2 128 0,-1 2-128 0,0 0 192 0,1-2-64 0,-1 2-1984 0,-1 0-416 0,-2 2-80 0,3-2-16 0,0 0 3808 0,-21 8 752 16,10-3 160-16,-2 1 16 0,-2 0-1328 0,-1 4-272 15,-2 0-48-15,0-1-16 0,-2 0-448 0,2 4-112 16,-1-3-16-16,0 0 0 16,2-1 96-16,0 0 16 15,2-1 0-15,3 0 0 0,2-4 48 0,1 1 16 0,4-4 0 0,1 2 0 16,4-2-128-16,2-2-32 0,1 1 0 0,5-4 0 0,0 1-416 0,5-3-96 0,3 0-16 15,2 0 0 17,3-2-96-32,3 2-32 0,2 0 0 0,-1 1 0 0,-1 1-480 0,-3 4-96 0,-2 0-32 0,2 3 0 15,2 7-2224-15,0 2-448 0,-5 4-96 0,0 4-16 16,-5 1-144-16,0 4-48 0,-4 1 0 0,-1 0 0 16,-3 1 2544-16,-1-4 496 0,-4 5 96 0,-3-6 32 0,-2 0 3616 0,-2 0 704 0,-4-3 160 15,-2-2 32-15,0 2 144 0,-2-3 48 0,-1 2 0 0,-2-5 0 16,1-1-1024-16,0-2-192 15,-2-1-32-15,2 1-16 0,0-4-1440 0,-1-3-304 0,1 0-48 0,0-3-16 32,-2 0-400-32,2-5-96 0,-3-1-16 15,-1-2 0-15,1-2-592 16,-2-1-128-16,-3-2-32 0,-3-2-18448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7T19:51:58.0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3799 5655 19343 0,'0'0'848'0,"-1"-9"192"0,1 9-832 0,0 0-208 0,1-11 0 0,2 3 0 16,-3 8 2048-16,6-9 352 0,1 3 80 0,-2-1 16 15,0-3-1936-15,-5 10-384 0,8-8-176 0,-8 8 160 16,0 0-160-16,0 0 0 0,0 0 0 0,0 0 128 16,0 0-128-16,0 0 0 0,0 0 0 0,-5 12 0 15,-3 1 0-15,-3-3 256 0,-2 3-32 0,0 0-16 16,0 0 224-16,-1 2 32 0,-2 0 16 0,1 1 0 0,2 5 224 0,-2-3 64 16,0 0 0-16,-2 2 0 15,1 3-32-15,-2 1 0 0,-2-2 0 0,2 1 0 0,-2 2-240 0,1 1-48 16,-2 0-16-16,2-3 0 0,-1 0-272 0,2 0-160 15,1-2 192-15,1-1-192 0,-1-1 0 0,3-2 0 16,2-2 0-16,3-2 0 16,2-4-464-16,2-1-208 0,5-8-32 0,0 0-16 15,0 0-2160-15,0 0-448 0</inkml:trace>
  <inkml:trace contextRef="#ctx0" brushRef="#br0" timeOffset="288.45">3361 5577 2751 0,'0'0'256'0,"-8"-6"-256"0,8 6 0 0,-9-1 0 16,9 1 6336-16,0 0 1232 0,0 0 240 0,0 0 64 16,0 0-5888-16,0 0-1184 0,5 10-224 0,2 2-64 15,-2 1-64-15,2-1-32 0,2 1 0 0,2 3 0 16,2 2-96-16,0 3 0 0,-1-7-16 0,1 3 0 15,3 4-144-15,1 0-32 0,0-2 0 0,2 5 0 16,1 1-128-16,1 1 0 0,1-2 0 0,1 0 0 16,1 1 0-16,-2-3 128 0,-1-3-128 0,-2 0 0 15,0 0 0-15,-1-3 0 0,1-3-144 0,1-1 144 16,-2-2-416-16,1-1 32 0,-1 3 0 0,-1-4 0 16,0 0-1424-16,0-1-288 15,1 3-48-15</inkml:trace>
  <inkml:trace contextRef="#ctx0" brushRef="#br0" timeOffset="636.72">4377 5728 13823 0,'-3'-9'1216'15,"3"9"-960"-15,0 0-256 0,0 0 0 0,5-9 4672 0,6 2 880 0,3 4 176 0,3 0 32 16,2-3-4704-16,6 0-1056 0,4 2 0 0,4-1 0 15,0 1-176-15,1-3 176 0,0 6-192 0,0 0 192 16,-1 1-240-16,-2 0 64 0,-2 1 16 0,-2 0 0 16,0 2-288-16,-1-2-48 0,-1 2-16 0,-3-3 0 15,-1 1-1504-15,-1-1-304 0,-3-1-64 0,-2-2-9168 16</inkml:trace>
  <inkml:trace contextRef="#ctx0" brushRef="#br0" timeOffset="887.06">4379 5957 34895 0,'0'0'1536'0,"0"0"336"0,0 0-1488 0,0 0-384 0,0 0 0 0,9-4 0 0,4 2 576 0,4-1 64 16,2 2 0-16,4-3 0 0,4 1-640 0,3 1-128 0,0-1-32 0,2 0 0 31,-1 1-432-31,0 1-96 0,1 1-16 0,-4 0 0 16,0-2-2624-16,-1 0-544 0</inkml:trace>
  <inkml:trace contextRef="#ctx0" brushRef="#br0" timeOffset="2089.44">6264 5023 20031 0,'0'0'896'0,"0"0"176"0,-10 2-864 0,10-2-208 0,-9-2 0 0,9 2 0 16,-9-4 864-16,9 4 128 0,0 0 32 0,0 0 0 16,-8-3-384-16,8 3-64 0,0 0 0 0,0 0-16 15,0 0-240-15,0 0-64 0,0 0 0 0,-9-4 0 0,9 4-256 0,-9 0 160 16,9 0-160-16,-11 0 128 15,1-3-128-15,-1 6 160 0,1 1-160 0,-2 0 160 0,0 1-160 0,-1 0 128 16,-1 2-128-16,1-1 128 0,0 1-128 0,1 1 0 16,1 0 0-16,-1 1 0 0,0-2 144 0,2 3 0 15,-1-4 0-15,3 1 0 0,1 2 224 0,0 0 32 16,2 0 16-16,0 1 0 0,-2 1-160 0,2 1-16 16,0 1-16-16,-1-3 0 0,0-2-224 0,1 4 144 15,-1-2-144-15,1 2 128 0,1 0-128 0,0 1 0 16,2 0 0-16,-1 0 0 0,1 0 0 0,0-3 0 15,2-10 0-15,3 11 0 0,-3-11 0 0,5 9 0 16,-5-9 144-16,9 6-144 0,0-3 128 0,2 1-128 0,-1-3 160 16,1 0-160-16,0 1 160 0,1-2-160 15,0-2 160-15,1 2-160 0,0 0 160 0,0 0-160 0,1 0 160 0,2 3-160 16,0-2 208-16,-1 2-48 0,0-1-16 16,-1 2 0-16,-1 2 0 0,-1-1 0 0,-2 0 0 0,-1 2 0 15,0-1-144-15,-1 2 128 0,-3 1-128 0,1-1 128 16,-6-8-128-16,5 12 0 0,-1-2 0 0,-2-1 0 15,-2 0 0-15,0 0 0 0,0-9 0 0,-2 13 0 16,-1-2 0-16,-1-1 128 0,0-1-128 0,-1-1 0 16,-1-1 0-16,-2-1 0 0,0 1 0 0,0-1 0 15,0 2 0-15,-1 0 128 0,0 0-128 0,0 0 0 16,-1-2 0-16,-1 2 0 0,-1 2 0 0,1 1 0 16,-1-5 0-16,0 1 0 0,0-1 0 0,2 1 0 15,0 3 0-15,-1-2 0 0,1 0 128 0,1 0-128 16,1 0 0-16,1-1 0 0,1 0 0 0,6-7 0 15,-6 8 0-15,6-8 0 0,0 0 0 0,0 0 0 0,-1 10 0 16,1-10 0-16,0 12 0 0,0-12 0 0,4 10 0 0,0-1 0 16,-4-9 0-16,5 11 0 0,-5-11 0 0,7 12 0 15,-2-1 0-15,-5-11 0 0,6 11 0 0,1-1 0 16,1-1 0-16,0 0 0 0,-1 2 0 0,3-2 0 16,0-1 0-16,2 0 0 0,1-1 0 0,0 3 0 15,-1-4 0-15,1 1 128 0,0-2 32 0,0 1 0 16,0 1 0-16,-2 1 0 0,0-2-160 0,-1 1 0 15,-1-1 0-15,-1 3 0 0,-1 0 0 0,-2 2 0 16,-2-1 0-16,-2 3 0 0,-1 2 0 0,-1 0 0 16,-2-2 0-16,-2 4-176 0,-2 2 176 0,-1 3 0 0,1 0 0 15,-3 1 0-15,0-3 0 0,1 3 0 0,0-3 0 0,2 3 0 16,3-3 0-16,2-2 0 0,-1-5 0 0,2 3 0 16,1-3 0-16,0-1 0 0,0-12 0 0,0 14 0 15,0-1-128-15,0 0 0 0,0 1 0 0,0 0 0 31,-1 1-608-31,1 2-112 0,0-1-32 0,0 2 0 16,-2 2-1776-16,2-2-352 0</inkml:trace>
  <inkml:trace contextRef="#ctx0" brushRef="#br0" timeOffset="2812.47">7191 5420 19343 0,'0'0'1728'0,"0"0"-1392"16,-5 11-336-16,0 0 0 0,1 2 2304 0,1 3 384 15,3 2 64-15,0 3 32 0,-1 1-2224 0,1-1-560 16,3 3 0-16,-1 0 0 0,0 1 128 0,-1 1-128 16,0 2 0-16,2-1 0 0,-2 0 0 0,-1-1 0 15,0-1 128-15,0 0-128 0,-1 2 0 0,-1-2 0 0,0 1 0 0,-1-1 0 16,-1 0 0-16,2-3 0 0,-1-4 0 0,1 0 0 31,-1-2-304-31,2-2-112 0,-2-5-32 0,0 2 0 16,1-2-864-16,2-9-176 0,-4 9-48 0</inkml:trace>
  <inkml:trace contextRef="#ctx0" brushRef="#br0" timeOffset="3009.9">6991 5725 31327 0,'0'0'2784'0,"0"0"-2224"0,11-8-560 0,2 2 0 0,2 1 1872 0,3 1 272 15,3 0 48-15,1 0 16 0,0-1-1760 0,2 1-448 16,0-1 128-16,1 1-128 0,-3 2 0 16,0 1-144-16,-1 0 144 0,0 1-208 15,-1 0-1792-15,-1 2-368 0,1 2-64 0</inkml:trace>
  <inkml:trace contextRef="#ctx0" brushRef="#br0" timeOffset="3403.7">7512 5770 24879 0,'0'0'1088'0,"0"0"256"0,0 0-1088 0,0 0-256 16,0 0 0-16,10 0 0 0,2 0 2320 0,1 0 416 15,2-2 80-15,-1 2 0 0,0-4-2224 0,2 2-448 0,0 0-144 16,0 1 0-16,0 0 0 0,1-3 0 16,1 1 0-16,2-3 0 15,-1 1-448-15,1-1 0 0,0 0-16 0,-1-3 0 16,-1 1-192-16,-2 0-48 0,0 0 0 0,-5 0 0 0,0-1 320 0,-3 0 48 0,-3-1 16 0,-1-1 0 15,-2 1 320-15,-2-1 0 0,-1 0 0 0,-3 2 0 16,-1 1 0-16,-2-1 128 0,0 2 0 0,-3 2 0 16,0 1 256-16,-2 1 64 0,-1 3 0 0,0 3 0 15,0 1 48-15,1 1 16 0,-2 2 0 0,0 2 0 16,-1 0-368-16,1 3-144 0,1 1 128 0,1 2-128 16,1 0 0-16,-1 3 0 0,0 0 0 0,0 2 0 15,-1 1 224-15,3-1-32 0,-1 0-16 0,4 1 0 16,0 2 80-16,2-2 0 0,2-3 16 0,2 1 0 15,2-2-272-15,3 1 0 0,1-5 128 0,2 0-128 16,-1-1 128-16,2-1-128 0,3-1 144 0,0-3-144 0,3 0-176 16,1-1-128-16,5-3-16 0,1 1-16 15,3-4-576 1,4 1-112-16,3-1-32 0,2-1 0 0,-1-4-2208 0,2-1-448 0</inkml:trace>
  <inkml:trace contextRef="#ctx0" brushRef="#br0" timeOffset="3668.53">8367 5635 11967 0,'0'0'1072'0,"0"0"-864"0,-9-8-208 0,0 2 0 15,0 1 5376-15,0 2 1040 0,9 3 208 0,-11 3 32 16,1 1-5024-16,1 1-1008 0,0 1-208 0,1 5-32 15,-1-2-384-15,1 4 0 16,1 4 0-16,1 2 0 0,1 4 0 0,-1-1 0 0,0 0-144 0,-1 3 144 16,-2 2 0-16,0 0 0 0,0 1 0 0,-1-1 0 15,-2 1-144-15,0-2 144 0,0 1 0 0,-1-3 0 32,0-4-480-32,0 0 16 0,0-6 0 0,1-2 0 15,2-2-2160-15,1 0-448 0,9-10-64 0,0 0-32 0</inkml:trace>
  <inkml:trace contextRef="#ctx0" brushRef="#br0" timeOffset="3860.79">8155 5639 39103 0,'0'0'1728'0,"0"0"368"0,-2 12-1680 0,2 0-416 15,4 1 0-15,2 2 0 0,1 5 736 0,4 1 64 16,1-2 16-16,-1 1 0 0,0-3-688 0,0 2-128 15,0 0 0-15,2-1 0 16,1-3-416-16,2 0-32 0,0-2-16 0,2 0 0 16,0 1-2400-16,3-2-464 0,1-3-112 0</inkml:trace>
  <inkml:trace contextRef="#ctx0" brushRef="#br0" timeOffset="4755.82">8897 5122 16575 0,'0'0'1472'0,"-3"-10"-1168"0,3 10-304 0,0 0 0 0,0 0 4528 0,0 0 848 15,0 0 160-15,0 0 32 0,0 0-4288 0,16 0-880 16,-2 2-160-16,3-1-48 0,2 0-192 0,4 2 0 16,1 1 0-16,4 1-160 0,0-4-80 0,4 2-16 15,-1 0 0-15,0-3 0 16,1 1-208-16,-2-1-48 0,-4 0-16 0,-2 1 0 0,-3 3 240 0,-1-4 48 15,-3 4 16-15,-3 0 0 0,-1 0 224 0,-13-4 0 16,9 8 144-16,-9-8-144 0,0 0 480 0,2 13 0 16,-6-2 0-16,-3 0 0 0,-3-3 32 0,-2 2 0 15,0-1 0-15,-2 2 0 0,-3-1-240 0,0-3-32 16,-1 4-16-16,-2 1 0 0,-2 1-224 0,1-2 0 16,2 0 0-16,0 0 0 0,4-1 128 0,2-3-128 0,1 1 0 15,3-3 0-15,1 0 0 0,8-5 0 0,-9 5 0 0,9-5 0 16,-7 7 0-16,7-7 128 0,0 0-128 15,0 0 0-15,0 0 0 0,0 0 0 0,-4 6 128 0,4-6-128 16,0 0 0-16,0 0 0 0,0 0 0 0,0 0 0 16,6 9 0-16,-6-9 128 0,6 8-128 0,-6-8 0 15,8 8 0-15,-1-2 128 0,-7-6-128 0,6 8 0 16,-6-8 0-16,7 9 0 0,-7-9 0 0,6 10 0 16,-2-1 0-16,-4-9 0 0,3 6 0 0,-3-6 0 15,0 12 0-15,0-12 0 0,-3 8 0 0,0 2 0 16,1-2 0-16,-2 1 0 0,4-9 0 0,-5 8 0 15,-1 0 0-15,1-2 0 0,-1 0 0 0,6-6 0 16,-5 9 0-16,2 0 0 0,3-9 0 0,-3 12 0 16,3-12 0-16,-1 11 0 0,1-11 0 0,1 12 0 15,2 0 0-15,0 1 0 0,-3-13 0 0,5 13 0 0,-1-4 0 16,-4-9 0-16,6 12 0 0,-1-3 0 0,-5-9 0 0,7 12 0 16,-2-1 0-16,0 0 0 0,-5-11 0 0,8 13 0 15,0-3 0-15,-2-1 0 0,-6-9 0 0,11 11 0 16,-1-5 0-16,1-1 0 0,1 3 0 0,-1 0 0 15,1-3 0-15,0-1 0 0,-1-1 0 0,1-1 0 16,0 0 0-16,0 0 0 0,-2 0 0 0,1 0 0 16,-11-2 0-16,11 4 0 0,0 0 128 0,-11-4-128 15,0 0 0-15,10 4 144 0,-10-4 32 0,8 9 0 16,-2 0 0-16,-2 0 0 0,-4-9-176 0,3 15 0 16,0-2 0-16,-2 1 128 0,0-2-128 0,-1 1 0 15,0-4 0-15,0 3 0 0,-1-2 0 0,0 3 0 16,-2-1 0-16,-1 0 0 0,0-1-144 0,-1 0 144 0,0-1-192 15,-2 1 192-15,2 0-176 0,-2 0 176 0,1 2-160 0,-1-3 160 16,-2 1-240-16,1-1 48 0,1 2 16 0,0-2 0 31,1 2-1056-31,-1 0-224 0,2 0-32 0,0-2-14064 0</inkml:trace>
  <inkml:trace contextRef="#ctx0" brushRef="#br0" timeOffset="12660.96">3725 7728 17391 0,'0'0'768'0,"0"0"160"0,0 0-736 0,0 0-192 0,0-21 0 0,0 21 960 0,1-9 176 15,-1 9 16-15,0 0 16 16,1-13-560-16,-1 1-112 0,-1 2-32 0,1 10 0 0,-4-10-80 0,4 10 0 15,-5-10-16-15,0 3 0 0,-3 2 96 0,0 1 32 16,-1 0 0-16,-2 2 0 0,0-1 240 0,-1 3 48 16,-1 0 16-16,-1 0 0 0,-2 2 16 0,0 0 0 15,1 1 0-15,-1 1 0 0,0 1-16 0,1-3 0 16,-2 4 0-16,0-1 0 0,1 0-352 0,2 3-80 16,0 2-16-16,-2 1 0 0,-2 1-176 0,1 1-48 15,1 1 0-15,0 3 0 0,1 2 0 0,-1 1-128 16,-1 3 192-16,2 1-64 0,-2 5-128 0,1 2 0 15,0 3 0-15,2-2 0 0,2 0 0 0,2-4 0 16,2 1 0-16,3-4 0 0,1 0 0 0,3-2 0 0,3-5 0 16,2 1 128-16,1-1-128 0,2-3 0 0,2 1 144 0,3-2-144 15,-2 5 192-15,1-4-16 0,-1-2-16 0,2 2 0 16,1 0-160-16,0 1 192 0,0-2-192 0,1 1 192 16,2-1-192-16,1-2 0 0,0-2 0 0,1 1 0 15,1-5 0-15,1-2-144 0,0 0 144 0,0-3-160 16,1-2 160-16,1 0 0 0,1-6 0 0,-1 1 0 15,-1-4 0-15,1 1 144 0,-1 0-144 0,-2 0 0 16,-1 0 192-16,-1-1-192 0,0-1 192 0,-1-1-192 16,-3-1 128-16,1-1-128 0,1 1 0 0,-1-1 0 15,-2 1 272-15,0-3-48 0,1 2-16 0,-3 1 0 16,0-4-208-16,1 1 128 0,-2-4-128 0,0 1 0 16,0-2 160-16,-1 0-160 0,-3-1 160 0,1 0-160 15,0-2 0-15,-1 3 0 0,-2 2 0 0,-2 2 0 0,-1-1 0 16,0 3 0-16,0 0 0 0,-2 0-160 0,-1 0 160 0,0 0-208 15,1 1 80-15,-1 1 128 0,-1 0-176 0,0 0 176 16,2 1-128-16,-2 3 128 0,-1 0-144 0,-2 2 144 16,1 1-160-16,6 6 160 0,-10-5-384 0,1 3 0 15,0 2 16-15,9 0-10912 16,-9 2-2192-16</inkml:trace>
  <inkml:trace contextRef="#ctx0" brushRef="#br0" timeOffset="13875.63">3850 7369 3679 0,'0'0'160'0,"0"0"32"0,0 0-192 0,0 0 0 0,0 0 0 0,0 0 0 16,0 0 3136-16,0 0 592 0,0 0 112 0,0 0 32 15,0 0-2816-15,0 0-560 0,-9 0-112 0,9 0-32 16,-9 3 176-16,9-3 48 0,0 0 0 0,-8 2 0 15,8-2 768-15,0 0 144 0,-9 3 48 0,9-3 0 16,0 0-160-16,-8 4-32 0,8-4 0 0,-8 5 0 16,8-5-304-16,-8 9-64 0,3-2-16 0,1 2 0 15,-1 1-416-15,1 1-96 0,1 2 0 0,2-3-16 16,0 1-240-16,1-1-64 0,1 2 0 0,0 2 0 16,-1 2-128-16,0 1-144 0,2 0 144 0,-2 1-208 15,1 0 208-15,-1 2 0 0,-1-1 0 0,-1 1 0 16,0-1 0-16,-2 2 0 0,-1 0 144 0,-2 0-144 0,-1 0 352 15,0 0-32-15,-1 1 0 0,0 1 0 0,-1 5 208 0,-1 3 48 16,-2 4 0-16,0 0 0 0,-1-2 16 0,0 2 16 16,-1 3 0-16,0-3 0 0,0 0-272 0,0 2-48 15,-1-1-16-15,2 5 0 0,-2 1-272 0,2 1 128 16,-2 2-128-16,0 1 0 0,-1-1 144 0,2 1-144 16,0-3 0-16,2-5 144 0,2-2-144 0,-1-6 0 15,-2-3 0-15,2-4 0 0,1-1 0 0,0-2 0 16,-4-2-224-16,2-4 80 15,2-1-320-15,0-1-64 0,1-5-16 0,-1-2 0 16,2-1-352-16,9-4-80 0,-9 0-16 0,9 0 0 16,0 0-1568-16,0 0-304 0,0 0-64 0,-6-9-6416 15,0-2-1280-15</inkml:trace>
  <inkml:trace contextRef="#ctx0" brushRef="#br0" timeOffset="17245.09">4776 7451 4607 0,'0'0'192'0,"0"0"64"0,2-9-256 0,-2 9 0 0,1-10 0 0,2 2 0 16,-3 8 3840-16,0 0 736 0,0 0 144 0,5-5 16 16,-5 5-2880-16,0 0-592 0,0 0-112 0,0 0-32 15,0 0-736-15,0 0-128 0,0 0-48 0,0 0 0 16,-2 10-16-16,2-10 0 0,-7 11 0 0,-1 0 0 16,-2-2 80-16,-1 2 16 0,0-1 0 0,-2 3 0 15,-2-1 272-15,1 4 48 0,-3-3 16 0,-1 4 0 16,0 1 192-16,-2 0 32 0,-2 0 16 0,0 2 0 15,-1 5-320-15,0 1-64 0,0-1-16 0,0 3 0 16,3 2-160-16,-1 4-48 0,0 1 0 0,1 5 0 16,2 1-256-16,0 1 160 0,1 1-160 0,1-4 128 15,2 3-128-15,3 0 0 0,1-3 0 0,0-2 128 16,0 0-128-16,3 2 0 0,0-5 0 0,3 5 0 0,2-1 0 0,0 0 160 16,2-3-160-16,5 0 160 0,1-4-160 0,3-2 128 15,3-3-128-15,1-1 128 0,1 0-128 0,3-7 0 16,0-2 0-16,2-2 0 0,2-1 0 0,3-1-192 15,2-4 32-15,1 1 16 0,2 0-176 0,1-3-48 16,-2 1 0-16,1 1 0 16,-1-1-1616-16,-1 1-320 0,3-3-64 0</inkml:trace>
  <inkml:trace contextRef="#ctx0" brushRef="#br0" timeOffset="17763">5279 8025 2751 0,'0'0'256'0,"0"0"-256"0,-2-12 0 0,1 4 0 0,1 8 5584 0,0 0 1072 16,0 0 224-16,0 0 32 0,0-7-5440 0,0 7-1088 15,0 0-208-15,0 0-48 0,0 0 240 0,0 0 48 16,0 0 16-16,0 0 0 0,0 0 208 0,0 0 64 16,0 0 0-16,0 0 0 0,-10 1-32 0,-1 3 0 15,2 2 0-15,-1 2 0 0,1 3 32 0,-3 2 16 16,-2 2 0-16,-2 4 0 0,-2-3-32 0,-2 4-16 16,-2-2 0-16,-3 3 0 0,-2 3-208 0,-2 0-32 15,0 2-16-15,1 1 0 0,-1-1-112 0,2-3-32 16,-1 2 0-16,2 0 0 0,0-1-112 0,1 2-32 0,3 1 0 15,3-3 0-15,0-2-128 0,2-2 0 0,2-4 144 0,2-3-144 16,1-3 0-16,3-2-288 0,9-8 48 0,-8 5 16 31,8-5-1440-31,0 0-304 0,0 0-48 0,0 0-9184 0,0 0-1856 0</inkml:trace>
  <inkml:trace contextRef="#ctx0" brushRef="#br0" timeOffset="18028.5">4732 8141 29487 0,'0'0'2624'0,"0"0"-2112"0,0 0-512 0,0 0 0 16,0 0 1536-16,0 0 192 0,0 0 32 0,11 3 16 16,-1 1-1392-16,3 2-256 0,3 2-128 0,2 2 0 15,2 2 160-15,2 1-160 0,0 1 160 0,2 3-160 0,-2 2 176 0,0-1-176 16,0-1 192-16,3 4-192 0,0 2 176 0,-1 1-176 15,-1-6 160-15,-1 0-160 0,-1-4 128 0,-1 2-128 16,1-3 0-16,-1-2 144 0,-1-1-144 0,0 0 0 16,-2-2 0-16,-2-1 0 0,0-2 0 0,-2-1 0 15,-2-2-144-15,0 1 144 16,-11-3-1792-16,13 0-256 0,-1-1-64 0,-2-2-12160 0</inkml:trace>
  <inkml:trace contextRef="#ctx0" brushRef="#br0" timeOffset="18495.91">5550 7532 37311 0,'-7'-10'1664'0,"7"10"320"0,0 0-1584 0,0 0-400 0,0 0 0 0,-2 10 0 16,4 3 176-16,4 3-48 0,0-6-128 0,5 3 192 16,0 2-192-16,0 0 0 0,-3 1 0 0,1 1-160 15,-1 1 160-15,1 3 0 0,-2 0 0 0,3 1-128 16,-1 1 128-16,0 2 0 0,0 1 0 0,1 2 0 0,1-2 0 15,1 2 128-15,1 2-128 0,0 0 176 0,1-1-48 0,3 0 0 16,0-1 0-16,1 4 0 0,0-4 192 0,1 1 48 16,-1-1 0-16,-1-1 0 0,0-1-32 0,-2 0 0 15,1 0 0-15,-2 1 0 0,-1 3-80 0,-1 0-32 16,-4-1 0-16,-3 2 0 0,-2 5-96 0,-3-4 0 16,-3 0-128-16,-2-2 192 0,-2-1-192 0,0 1 0 15,-6 0 128-15,0-3-128 0,-2-4 0 0,0 0 144 16,-1 1-144-16,-1-2 128 0,0 0-128 0,-1-1 0 15,-4-1 0-15,1-1 0 0,-1-2 0 0,-2 0-224 16,-1 3 48-16,2-3 16 16,-2-4-272-16,0-4-48 0,1-5-16 0,0-2 0 15,3-3-1872-15,2-3-384 0</inkml:trace>
  <inkml:trace contextRef="#ctx0" brushRef="#br0" timeOffset="42996.21">7403 7779 13823 0,'0'0'1216'0,"0"0"-960"15,0 0-256-15,-2-10 0 0,2 10 2288 0,-1-9 400 16,0 0 96-16,1 9 16 0,0 0-2032 0,0-9-384 15,-2 0-96-15,2 9-16 0,0 0-80 0,0-9 0 16,0 9-16-16,4-11 0 0,-1 2-32 0,1 1 0 16,-4 8 0-16,8-9 0 0,-2 1-144 0,-6 8 192 15,9-9-192-15,-1 2 192 0,0 1-192 0,-8 6 160 16,9-6-160-16,-9 6 160 0,0 0 32 0,0 0 16 16,0 0 0-16,0 0 0 0,5-8 160 0,-5 8 16 0,0 0 16 15,0 0 0-15,0 0 112 0,-6-5 32 16,6 5 0-16,-11-4 0 0,2 1-32 0,0 2 0 0,-1 1 0 0,0 1 0 15,0 2-16-15,0-1-16 0,-1 0 0 0,1 2 0 16,1 1-224-16,-1 1-64 0,-1 0 0 0,-1 1 0 16,0 4-48-16,1 2-16 0,-3 0 0 0,1 4 0 15,-1-3-128-15,-2 4 0 0,1 2 0 0,-2 1 128 16,-1 0-128-16,1 2 0 0,1 2 0 0,0 1 0 16,-1-1 0-16,3-2 0 0,1-3 0 0,0-1 0 15,1-2 0-15,2 0 128 0,1 0-128 0,2 0 128 16,3 1 384-16,0-2 64 0,3 2 0 0,0 2 16 15,-1-2-144-15,2 3-16 0,2-3-16 0,0 4 0 16,2 5-128-16,0-1-32 0,0 1 0 0,1 2 0 16,1-1-128-16,0 4-128 0,1-1 144 0,-1-1-144 0,-1-1 128 15,2-3-128-15,-1-5 0 0,1-3 0 0,-1-3 128 0,2 0-128 16,0-2 0-16,0-3 144 0,-2-2-144 0,5-3 0 16,1-1 0-16,1-3 128 0,0-1 16 0,4-1 0 15,0 1 0-15,1-4 0 0,0-1-144 0,0 1 128 16,2-1-128-16,-2 0 128 15,0-1-464-15,1 1-112 0,-1-1 0 0,-3 1-16 16,0 1-768-16,-3-3-160 0,-2 1-16 0,-2-1-16 16,-3 1-2048-16,-5 6-416 0</inkml:trace>
  <inkml:trace contextRef="#ctx0" brushRef="#br0" timeOffset="43329.2">7083 8211 13823 0,'0'0'1216'0,"0"0"-960"0,0 0-256 0,0 0 0 16,0 0 3904-16,0 0 752 0,0 0 144 0,0 0 16 15,0 0-3504-15,0 0-704 0,11 7-144 0,-11-7-16 16,10 5-128-16,-10-5 0 0,10 8-16 0,0-3 0 16,-10-5-176-16,10 1-128 0,-10-1 144 0,14-2-144 15,-1 1 192-15,2-3-48 0,-1 1-16 0,2-2 0 16,-1 1 128-16,2-1 32 0,1-1 0 0,1 1 0 0,-1 0-288 16,0-1 160-16,0 0-160 0,1 5 128 0,-1 1-128 0,-1-3 0 15,-1 2 0-15,-2 1 0 16,-1 1-832-16,0 2-64 0,-1-3 0 0,-12 0-14080 15</inkml:trace>
  <inkml:trace contextRef="#ctx0" brushRef="#br0" timeOffset="44250.31">8150 7554 11967 0,'0'0'1072'0,"0"0"-864"0,-3-11-208 0,3 11 0 16,0 0 3024-16,0 0 560 0,0 0 128 0,0 0 0 0,-4-8-2752 16,4 8-544-16,0 0-112 0,0 0-32 0,0 0-272 0,0 0 0 15,0 0 0-15,0 0 0 0,0 0 128 0,0 0-128 16,0 0 144-16,0 0-144 0,0 0 560 0,0 0 16 15,9 9 0-15,-1 3 0 0,-3 1 112 0,2 1 16 16,-2 0 16-16,1 3 0 0,1-1 96 0,-2 3 16 16,0 4 0-16,-1 3 0 0,0 2-48 0,0 6 0 15,0 5 0-15,-1 4 0 0,-3 6-192 0,-2-2-32 16,0-2-16-16,-1 1 0 0,-1 0-224 0,2-3-64 16,-1-6 0-16,0 2 0 0,2 1-256 0,0-3 160 15,-1 0-160-15,4-2 128 0,0-2-128 0,2-2 128 16,0-2-128-16,3-3 128 0,-2-5-128 0,0-2 0 0,0-2 144 0,2-3-144 15,-2-2 0-15,0-3 0 0,-5-9 0 16,6 8 0 0,-6-8-384-16,0 0-80 0,0 0-32 0,0 0 0 15,0 0-1600-15,0 0-320 0,0 0-64 0,5-10-12272 0</inkml:trace>
  <inkml:trace contextRef="#ctx0" brushRef="#br0" timeOffset="44680.98">8328 7475 10127 0,'0'0'448'0,"0"0"96"0,-10 1-544 0,1 0 0 0,9-1 0 0,-8 4 0 0,8-4 4016 0,0 0 688 15,0 0 144-15,0 0 16 0,0 0-3632 0,-3 13-720 16,2 0-160-16,2 0-32 0,2 0-32 0,-1 1-16 16,2-3 0-16,0 2 0 0,0 3-64 0,0 1-16 15,0 0 0-15,0 2 0 0,0 1 64 0,0 3 16 16,0 3 0-16,-1 7 0 0,1 2 304 0,0 4 48 15,0 6 16-15,0-1 0 0,1 0 144 0,1-1 48 0,-1-1 0 0,1-4 0 16,1-4-240-16,-1 1-32 0,1-2-16 0,-1 0 0 16,0 0-352-16,-1 0-64 0,0-2 0 0,0-2-128 15,0-1 192-15,-1 0-64 0,0-4 0 0,-1-1-128 16,-3-3 0-16,0 0 0 0,-1-4-192 0,-1-3 48 31,-2-4-496-31,4-9-80 0,0 0-32 0,0 0 0 16,-5 6-2096-16,5-6-416 0,0 0-96 0</inkml:trace>
  <inkml:trace contextRef="#ctx0" brushRef="#br0" timeOffset="45315.08">8246 7438 2751 0,'0'0'128'15,"-1"-9"16"-15,-2 1-144 0,0 2 0 0,3 6 0 0,0 0 0 0,0 0 6288 0,0 0 1232 16,0 0 240-16,0 0 48 0,0 0-5904 0,0 0-1200 16,11 0-224-16,-11 0-48 0,12 0 144 0,-12 0 16 15,11 2 16-15,0 0 0 0,-11-2-32 0,13 4 0 16,-1-2 0-16,-1 1 0 0,1-1-16 0,1 1-16 15,-1-2 0-15,2 3 0 0,2-1-288 0,1 1-64 16,2 0-16-16,2 1 0 0,1 0-176 0,2 3 0 16,-1 0 144-16,-2 2-144 0,-3 1 0 0,1 2 0 15,-2 0 0-15,0 2 0 0,-2 2 0 0,0 0 0 0,-4 0 0 0,0 3 0 16,-5-1 0-16,-1 2 0 0,-1 1 0 0,-1 1 0 16,-3-1 0-16,-1 1 0 0,-2-1 0 0,-1 3 0 15,-4 0 0-15,-1 1 0 0,-1 0 0 0,-1-1 0 16,0-2 0-16,0-2 0 0,1-3 0 0,-1-2 0 15,0 0 128-15,0-2-128 0,1-5 128 0,1-1-128 16,-1-2 0-16,1 1 144 0,-1-1-144 0,-2 1 0 16,0 0 144-16,1-1-144 0,-1 1 0 0,2-1 144 15,-1 1-144-15,11-7 0 0,-8 5 0 0,8-5 0 16,-5 6 0-16,5-6 128 0,0 0-128 0,-1 8 0 16,1-8 0-16,5 11 0 0,0-4 0 0,3 3 0 15,2-3 0-15,2 2 0 0,1-1 128 0,2 4-128 0,0-3 128 16,2 3-128-16,1 0 192 0,1 2-64 0,0 0 80 0,-1 5 16 15,1-4 0-15,-1 3 0 0,0 1-96 0,-1 2 0 16,0-3-128-16,-1 3 192 0,-2-2-64 0,0 2 0 16,1-3-128-16,0 1 192 0,0-2-192 0,-1-3 144 15,-1-1-144-15,0-1 128 0,0-1-128 0,2 1 0 16,-4-5 0-16,1-1 0 0,0 1 0 0,-1-2-224 16,0 0 32-16,-2 2 0 15,-1-5-672-15,-8-2-128 0,0 0-32 0,9 4 0 16,-9-4-2016-16,0 0-416 0,0 0-64 0</inkml:trace>
  <inkml:trace contextRef="#ctx0" brushRef="#br0" timeOffset="46199.05">8865 7537 25391 0,'0'0'1120'0,"0"0"240"0,0 0-1088 0,0 0-272 0,0 0 0 0,11 2 0 15,0-1 656-15,1-1 80 0,0 0 16 0,0 0 0 0,-1-3-496 0,0 1-112 16,-1-2-16-16,2 0 0 0,0-1 0 0,-1 1-128 16,2-3 192-16,-1 1-64 0,-1-1 240 0,-2 1 32 15,-3-3 16-15,2 1 0 0,0-1 416 0,-2 0 96 16,1-2 16-16,-2 1 0 0,0-3 176 0,1-2 32 15,-1-2 16-15,0 0 0 0,2-1-208 0,-1 0-64 16,2-2 0-16,0 3 0 0,0 2-320 0,1-3-80 16,0-1-16-16,1 1 0 0,1-3-320 0,-1 2-160 15,-2 0 160-15,0 2-160 0,-2 3 128 0,-1 1-128 16,1 0 0-16,-2 1 144 0,-1 1-144 0,1-1 0 16,0 0 0-16,0 2 0 0,-4 10 0 0,4-10 0 15,-4 10 0-15,4-7 0 0,-1-1 0 0,-3 8 0 16,0 0 0-16,5-8 0 0,-5 8 0 0,0 0 0 15,0 0 128-15,0 0-128 0,0 0 0 0,0 0 0 16,10 1 0-16,-10-1 128 0,9 9-128 0,-2 3 0 16,-2-3 0-16,-1 3 0 0,0 0 0 0,1 0 0 0,0 1 0 0,1 2 0 15,-1 1 0-15,0 2 0 0,-1 0 0 0,1 1 0 16,-1-4 0-16,1 1 0 16,-1-3 0-16,0 1 0 0,0-2 0 0,0 0 0 0,-1-2 0 0,-3-10 0 15,0 0 0-15,6 9 128 0,-6-9-128 0,8 8 128 16,-8-8-128-16,0 0 160 0,10 5-160 0,-10-5 160 15,11-2-160-15,-2-2 128 0,-1-3-128 0,0 2 128 16,-2 0-128-16,-1-2 0 0,0-2 144 0,1 0-144 16,-2-1 128-16,0-2-128 0,-1 0 128 0,0-1-128 0,0-1 0 0,-1 1 144 15,0 0-144-15,0-3 0 0,1 2 128 0,-1 1-128 16,1-3 0-16,0 2 0 0,1 2 0 16,-1-1 0-16,1 1 0 0,2-1 0 0,0 1 0 0,1 2 0 15,-1 2 0-15,-6 8 0 0,8-6 0 0,-8 6 0 16,0 0 0-16,0 0 0 0,10 0 128 0,-10 0-128 15,11 7 0-15,-2 5 0 0,-1 5 0 0,-2-2 0 16,-1 1 0-16,1 0 0 0,-1-2 0 0,1 2-144 16,2 2 144-16,0 5 0 0,0 3 0 0,0-3 128 15,1 1 0-15,-1-2 0 0,-1-1 32 0,1-1 16 16,1 1 0-16,2 0 0 0,1 1-48 0,2-2 0 16,-1 1 0-16,0-6 0 0,0-4-128 0,1-3 0 15,1-2 0-15,0 1 128 16,0-1-1280-16,-1-3-256 0,2-1-48 0,1-2-11472 15,1-1-2288-15</inkml:trace>
  <inkml:trace contextRef="#ctx0" brushRef="#br0" timeOffset="55157.27">3779 10031 24351 0,'0'0'1088'0,"-7"-1"208"0,-2-3-1040 0,-1 3-256 16,10 1 0-16,-10-1 0 0,1-3 848 0,9 4 112 16,-8-3 32-16,8 3 0 0,-10-4-464 0,3 0-80 15,7 4-32-15,-8-4 0 0,8 4-192 0,-8-4-32 16,1 0-16-16,7 4 0 0,-8-6-176 0,1-1 0 0,-1 1 0 15,-1 1 0-15,-1 1 0 0,-3 1 0 0,-1 1 0 0,-2 2 0 16,-2 2 192-16,-2 3-32 0,-2 1-16 0,-2 0 0 16,1 2 144-16,-2 1 32 0,0-1 0 0,1 1 0 15,-1 0 96-15,3 2 32 0,2-2 0 0,2 1 0 16,1 1 256-16,3-2 48 0,1 0 16 0,2-1 0 16,1-2-240-16,1 2-32 0,-2 1-16 0,3-4 0 15,2 3-272-15,1 0-48 0,-2 1-16 0,2-1 0 16,2 2-144-16,1 1 0 0,-1 1 0 0,0 2 0 15,0 4 0-15,0 2 0 0,0-3 0 0,1 3 0 16,-2 5 0-16,1 1 192 0,2 3-64 0,-2 4 0 16,-1 2-128-16,0 8 160 0,2 5-160 0,-1 0 160 15,-1-1-160-15,2 3 0 0,-1-3 0 0,1 2 0 0,-2-2 0 0,0 1 0 16,-2 1 0-16,3 4 0 0,0 4 272 0,2 0-16 16,-1-3-16-16,1 0 0 0,1-2 272 0,0-1 48 15,0 1 16-15,0 0 0 0,-1 1-144 0,1 7-32 16,1 4 0-16,0 0 0 0,1-2-176 0,-2-4-32 15,0 2-16-15,0-2 0 0,0 1-176 0,-2 7 0 16,0 1 0-16,0 1 128 0,1-1-128 0,-1-7 192 16,-1-2-192-16,0 5 192 0,1-3-192 0,-1 4 0 15,0 0 0-15,1 1 128 0,-1 1 112 0,1-3 16 16,-1-2 0-16,0 2 0 0,1-5 16 0,1 5 16 16,-2 2 0-16,2 0 0 0,-1 1-48 0,2-4-16 15,2-2 0-15,-1 0 0 0,0-6-48 0,2 2-16 0,-2 2 0 0,0 4 0 16,1 1-32-16,-1 0-128 0,0-3 192 0,-1-3-64 15,0 1-128-15,0-5 128 0,-1 2-128 0,0 2 128 16,-1 3 0-16,2 3-128 0,0-3 192 0,0 2-64 16,2-8 0-16,-2-2-128 0,0-4 192 0,1 0-64 15,3-1-128-15,0 3 192 0,-2 1-192 0,1 1 192 16,0 1-192-16,-1-3 0 0,1-4 144 0,0-2-144 16,-2-1 0-16,1-1 0 0,-2-2 0 0,0 3 128 15,-1-3-128-15,0 6 0 0,-2 4 0 0,1-1 0 16,-1 1 0-16,2-3 128 0,-1-4-128 0,1 0 0 15,-2-5 128-15,1-2-128 0,1-1 160 0,-1-2-160 16,1-1 176-16,0 1-176 0,-1 0 192 0,1 2-192 16,1-1 160-16,-1 1-160 0,-1 0 128 0,1-1-128 0,0-1 0 15,1-2 0-15,-1 0 128 0,-1 0-128 0,1-2 0 0,-2 0 0 16,1-3 0-16,-2 0 0 0,0-1 0 0,0 1 0 16,0 0 0-16,0 3 0 0,-1-2 0 0,1 0 0 15,-1 1 0-15,1-1 0 0,1 0 0 0,1-3 0 16,-1 2 128-16,2-5-128 0,-2 1 0 0,1-4 0 15,-1 2 0-15,2-2 0 0,-2 0 0 0,2-1 128 16,-1 2-128-16,0-4 0 0,-2 2 0 0,1 0 0 16,-1-1 0-16,2-1 0 0,-1 1 0 0,1 0 0 15,-1-2 0-15,0 2 0 0,1-2 0 0,-1-1 0 16,1 0 0-16,0 0 0 0,1-4 0 0,0 4 0 16,-1-2 128-16,2-1-128 0,0-10 0 0,0 12 0 15,0 0 0-15,2-2 0 0,-1 0 128 0,2 1-128 0,-3-11 0 16,0 0 128-16,2 13-128 0,-2-13 0 0,4 13 0 0,0-3 0 15,-4-10 0-15,0 0 0 0,3 13 128 0,-3-13-128 16,1 12 0-16,-1-12 0 0,0 11 0 0,0-11 0 16,1 11 0-16,0 0 0 0,-1-11 128 0,2 11-128 15,-2-11 0-15,2 12 0 0,-2-12 0 0,4 11 0 16,-4-11 0-16,0 0 0 0,7 9 0 0,-7-9 128 16,9 8-128-16,-1-2 128 0,-8-6-128 0,12 5 128 15,-12-5-128-15,13 4 160 0,-2-1-160 0,1-1 160 16,-2 1-160-16,-10-3 0 0,12 4 144 0,0 1-144 15,-2-1 0-15,1 1 0 0,-1 1 0 0,1 0 0 16,-2 3 0-16,1 0 0 0,2 2 0 0,0-5 0 16,-2 1 0-16,2-1 0 0,1-1 0 0,0 1-128 15,-1-2-240 1,-1 0-32-16,2-1-16 0,2 0 0 0,0-2-1184 16,1 2-256-16,0 0-32 0,6-5-16 0,5-2-1648 0,6-3-336 0</inkml:trace>
  <inkml:trace contextRef="#ctx0" brushRef="#br0" timeOffset="56507.27">4190 10591 16575 0,'0'0'736'0,"0"0"160"0,0 0-720 0,0 0-176 0,0 0 0 0,0 0 0 0,0 0 1552 0,0 0 288 15,0 0 48-15,0 0 16 0,-5-8-784 0,0 1-160 16,5 7-16-16,-5-7-16 0,1-1-416 0,0 1-96 16,-2 1-16-16,1-1 0 0,1 1-240 0,0-1-160 15,1-1 192-15,-1 2-192 0,0-3 256 0,0 0-64 16,-1 1-16-16,-1 1 0 0,1 2 416 0,5 5 96 16,-6-5 16-16,0-2 0 0,1 2 0 0,5 5 16 15,-8-4 0-15,8 4 0 0,-7-4-80 0,-1 3-32 16,-1 1 0-16,-2 1 0 0,1 2-224 0,-1 1-32 15,1 2-16-15,-1 1 0 0,0-2-160 0,0 3-48 16,2 2 0-16,-1 1 0 0,-2-1-128 0,0 2 0 0,1 1 0 0,0 1 0 16,3 2 0-16,-1 2 0 0,0 0 0 0,1 1 0 15,-1 1 0-15,1 1 0 0,-1 3 0 0,0-2 0 16,0 3 144-16,1-1 0 0,0 1 0 0,2 1 0 16,-1-1-16-16,3 2-128 0,0 1 192 0,2 2-64 15,-1-3-128-15,2 3 0 0,1 1 0 0,2 1 0 16,1-2 128-16,1-2-128 0,2-3 0 0,2-3 128 15,1-2-128-15,2-3 0 0,-1 0 144 0,3-2-144 16,2-4 0-16,-1-1 144 0,2-1-144 0,-1-2 0 16,4-3 160-16,0-2-160 0,3 2 128 0,2-4-128 15,1-1 160-15,-1 0-160 0,1-2 192 0,1 1-192 16,-1-4 160-16,0 2-160 0,-3-2 128 0,-1-3-128 0,-4 2 128 0,0-1-128 16,-2-1 0-16,1 0 128 15,-2-1-128-15,1-1 0 0,-2 1 144 0,-2-2-144 16,0-2 128-16,-2-2-128 0,-3-1 128 0,1-1-128 0,-1-2 128 15,0 1-128-15,-2-1 128 0,-1-1-128 0,0-2 128 0,-2 1-128 16,-1-2 128-16,0 1-128 0,-1-2 0 0,0 2 144 16,-1 2-144-16,0 0 0 0,-3 0 128 0,-1-1-128 15,3-2 0-15,-3 4 0 0,1 0 0 0,-1 2 0 16,-1-2 0-16,1 3 0 0,-2 2 0 0,1-2 0 16,-1 0 0-16,2 1 0 0,-2 2 0 0,2-2 0 15,-1 2 128-15,0 2-128 0,1 2 0 0,-1 0 0 16,1 0 0-16,-1 2 0 0,1 2-192 0,-2 2 48 0,-1 1 16 15,1-1 0 1,0 3-528-16,8 1-112 0,-10 0 0 0,-1 1-16 16,0 1-400-16,0 0-80 0,1 1-16 0,1 1 0 15,0-3-192-15,-1 2-32 0,1 1-16 0,9-4 0 16,-10 5 128-16,2 0 32 0,8-5 0 0</inkml:trace>
  <inkml:trace contextRef="#ctx0" brushRef="#br0" timeOffset="56959.86">4429 10254 21183 0,'0'0'1888'0,"-9"0"-1504"0,-2 0-384 0,2 2 0 0,0 0 1568 0,0 2 240 16,-2-1 48-16,2 1 16 0,9-4-1104 0,-9 7-208 15,-1 1-48-15,2-1-16 0,8-7-64 0,-8 9-16 16,2-1 0-16,-1 1 0 0,0-1-272 0,2 2-144 16,1-2 160-16,0 4-160 0,-2-4 128 0,-1 3-128 15,1 2 0-15,-2 2 0 0,-1 0 256 0,-1 5-32 16,-2 7-16-16,-1 5 0 0,-2 4 464 0,0 2 96 15,-1 0 0-15,0 1 16 0,0 1 16 0,0 1 0 16,-1 0 0-16,1-3 0 0,1 4-400 0,0 1-80 16,1 0 0-16,0 0-16 0,-1 0-176 0,2-4-128 0,0 1 192 0,1-2-192 15,2-1 128-15,-3-5-128 0,0 1 0 0,1-7 0 16,0-3 0-16,3 0 0 0,0-1 0 0,1-3 0 16,1-2 0-16,-1 0 0 0,1 2 0 0,2-4 0 31,-1-1-368-31,0 0-80 0,2-4 0 0,2 0-16 15,2-10-1456-15,-3 12-272 0,3-12-64 0,0 0-7600 0,3 11-1504 0</inkml:trace>
  <inkml:trace contextRef="#ctx0" brushRef="#br0" timeOffset="57718.74">4692 11005 31039 0,'0'0'1376'0,"0"0"288"0,0 0-1344 0,0 0-320 16,4 12 0-16,0-2 0 0,0 1 1328 0,1 2 192 0,0-1 32 0,-1 2 16 16,0 3-1056-16,0-1-224 0,-1-1-32 15,-2 2-16-15,-1-1-240 0,0 2 128 16,-1 0-128-16,1 2 0 0,-4 2 0 0,0-1 0 0,-1 0 0 0,-1 1 0 16,1-3 0-16,0 1 0 0,1 0 0 0,0-2 0 15,0 0 0-15,2 0 0 0,-1-2 0 0,3 0 0 16,1-5 0-16,2 0 0 0,-3-11 0 0,2 12 0 31,-2-12-1296-31,3 7-304 0,-3-7-64 0,0 0-8496 0,0 0-1680 0</inkml:trace>
  <inkml:trace contextRef="#ctx0" brushRef="#br0" timeOffset="58358.02">5343 10325 4607 0,'0'0'192'0,"-2"-7"64"0,0 2-256 0,2 5 0 0,0-8 0 0,0 8 0 16,0-6 4192-16,0 6 800 0,1-12 144 0,-1 12 48 16,0 0-3904-16,0 0-784 0,1-9-160 0,-1 9-16 15,0 0-320-15,0 0 160 0,0-7-160 0,0 7 128 16,0 0-128-16,0 0 0 0,0 0 0 0,0 0 0 16,-10 2 240-16,1 1 16 0,0 1 0 0,-2 2 0 15,-1 0 528-15,1 3 112 0,-2 2 32 0,0 0 0 16,-2 1 96-16,1 1 32 0,0 3 0 0,2 1 0 15,0 1-272-15,2 4-48 0,-2-2-16 0,3 5 0 16,0 1-336-16,1 2-64 0,-1 2 0 0,1 3-16 0,0 1-304 0,0 0 0 16,-2 1 0-16,1 0 0 0,-2-2 0 0,1-1 0 15,0 1 0-15,0-2 0 0,1-1 0 0,1-1 0 16,3-2 0-16,1-3 0 0,2-1 128 0,2-1-128 16,4 0 0-16,1-3 0 0,1-4 176 0,2 0-176 15,3 0 160-15,0 1-160 0,2-2 128 0,2-1-128 16,0-1 0-16,4 2 144 0,-1-3-144 0,1 1 0 15,2-1-192-15,1 1 192 16,2 1-1936-16,-1 0-272 0,0-2-48 0,-1-4-11760 0</inkml:trace>
  <inkml:trace contextRef="#ctx0" brushRef="#br0" timeOffset="58917.14">5897 10554 4607 0,'0'0'192'0,"0"0"64"0,0 0-256 0,0 0 0 16,0 0 0-16,0 0 0 0,-8 1 4480 0,8-1 864 0,-8 4 160 0,8-4 48 16,-10 7-3840-16,-1 1-768 15,1 0-160-15,-1-1-16 0,2 3 368 0,-1 1 80 16,-2-2 0-16,-1 3 16 0,-3 2-240 0,1 3-48 0,-1 2-16 0,-1 0 0 15,-2 3-64-15,-1 2-16 0,-2 2 0 0,0 0 0 16,-2 1-528-16,1 5-128 0,-2 3 0 0,2 1-16 16,-1 1-176-16,2 1 0 0,0 1 0 0,2-3 0 15,3-1 144-15,0-3-144 0,0-4 160 0,3-5-160 16,1-3-144-16,3-6-128 0,0-3-32 0,4-3 0 16,6-8-1360-1,0 0-256-15,0 0-64 0,0 0-12928 0</inkml:trace>
  <inkml:trace contextRef="#ctx0" brushRef="#br0" timeOffset="59324.15">5418 10595 13823 0,'-6'-3'1216'0,"6"3"-960"16,0 0-256-16,-9-1 0 0,1 1 4064 0,8 0 768 0,0 0 160 0,0 0 16 16,0 0-3728-16,-4 11-768 0,3 0-128 0,1 1-48 15,1-1-176-15,1 1-32 0,4 0-128 0,-1 0 192 16,-1 1-48-16,1 1-16 0,0 2 0 0,3-1 0 15,1 3 80-15,2-1 16 0,-2 0 0 0,1-1 0 16,3 2 240-16,0 3 48 0,0 0 16 0,2 0 0 16,-1 0-192-16,3 0-32 0,0 1-16 0,0 0 0 15,-2-1-64-15,2 1-16 0,0-1 0 0,0-2 0 16,-1-2-208-16,0 0 128 0,-1 1-128 0,1-2 0 16,0-2 0-16,-1-1 0 0,0-1 0 0,-1 0 0 15,-1-2-304-15,-1-2-48 0,-1 0-16 0,0-1 0 31,-2-2-2448-31,-9-5-512 0,10 1-80 0</inkml:trace>
  <inkml:trace contextRef="#ctx0" brushRef="#br0" timeOffset="60107.7">5888 10273 20495 0,'0'0'896'0,"0"0"208"0,0 0-880 0,0 0-224 0,-10 6 0 0,10-6 0 0,0 0 1840 0,-2 12 320 16,2-12 64-16,1 14 16 0,3-3-992 0,3-1-192 15,0-1-32-15,5-2-16 0,1 0-432 0,2 4-96 16,-2-1-16-16,1 1 0 0,0-1-176 0,1 2-32 16,0 2-16-16,0 3 0 0,-1 1-240 0,0 2 176 15,2 2-176-15,-2 2 160 0,1-1-160 0,0 2 0 16,1 0 144-16,0 1-144 0,-1-3 256 0,2 3 0 0,-1-1-16 15,-2 2 0-15,-2-2 256 0,0-1 48 0,-3-2 16 0,1 3 0 16,-2 1-96-16,-2-2-16 0,0 0 0 0,-1-1 0 16,0 1-224-16,-1-1-48 0,0-1-16 0,-1 1 0 15,-1-2-160-15,-1 1 192 0,-1 1-192 0,0-1 192 16,0 2-192-16,0-2 0 0,-1-4 0 0,-3 0 128 16,-1 1-128-16,-3-1 0 0,-1 0 0 0,-1 0 0 15,-2-2-160-15,-1 1-16 0,-4 0 0 0,0-3 0 31,-3-2-224-31,2 0-48 0,-1 0-16 0,0-2 0 16,4-4-608-16,0 1-112 0,1-3-32 0,2-1 0 0,12-3-2192 0,-10 0-448 0</inkml:trace>
  <inkml:trace contextRef="#ctx0" brushRef="#br0" timeOffset="63468.74">6413 9924 15663 0,'0'0'1392'0,"-10"-1"-1120"0,0 0-272 0,10 1 0 15,-10-1 2944-15,10 1 512 0,0 0 128 0,0 0 0 16,0 0-2432-16,0 0-512 0,0 0-80 0,0 0-32 16,0 0-80-16,0 0-32 0,0 0 0 0,0 0 0 15,14 3-64-15,1 1-16 0,-1-1 0 0,2 0 0 16,-1-1 80-16,1 1 16 0,0-1 0 0,-1 1 0 16,1-2-112-16,1 1 0 0,0-1-16 0,0 2 0 15,0-1-64-15,2 2-16 0,2-4 0 0,1-3 0 0,2 1 48 16,-1-2 16-16,1 1 0 0,-1-1 0 0,-1 2 128 0,0-1 32 15,1 3 0-15,-3 0 0 0,0 3-64 0,-3-1-16 16,-3 1 0-16,1 0 0 0,-2 1-80 0,-3 2-16 16,-10-6 0-16,11 7 0 0,-11-7-64 0,10 5-16 15,-10-5 0-15,10 8 0 0,-10-8 96 0,11 6 16 16,-11-6 0-16,9 7 0 0,-9-7-48 0,0 0 0 16,9 10 0-16,-2 1 0 0,-2-2 80 0,0 1 16 15,-1-1 0-15,0 2 0 0,1 0-96 0,-1 1-32 16,-1-1 0-16,1 3 0 0,-1-1-96 0,0 1-128 15,1 1 176-15,-3 2-176 0,-1-2 176 0,2 3-176 16,-1 2 160-16,0-2-160 0,0 1 192 0,1-1-64 16,-2 3-128-16,1-2 192 0,2 2-16 0,-1 1-16 0,1 2 0 0,-2 0 0 15,-1 4-160-15,2 0 128 0,-2 4-128 0,1 2 128 16,-1 3-128-16,1 1 128 0,0 0-128 0,1-1 128 16,-2-2-128-16,0-1 0 0,0 0 0 0,0-2 0 15,0-1 128-15,0 2 0 0,-2 0 0 0,2 2 0 16,-1-3 128-16,0 4 32 0,0 1 0 0,-1 1 0 15,1 0-80-15,1 0-16 0,-1 0 0 0,-2 0 0 16,0-3-192-16,1-1 176 0,-1-1-176 0,1 0 160 16,-1 1-160-16,2 2 0 0,-1-2 0 0,1 5 128 15,-2 2-128-15,1 1 0 0,1 1 0 0,1-2 0 16,1 1 0-16,-1 1 0 0,-1-6 0 0,-1-1 0 16,1-2 0-16,0 3 0 0,-2-4 0 0,0 3 0 0,1 0 0 15,-1 2 0-15,-1 1 128 0,0 1-128 0,0 1 0 0,2 1 0 16,-2-5 0-16,1 1 128 0,1-3 48 15,0 2 0-15,1-3 0 0,0 2 0 0,-1-2-48 0,1 1 0 16,0 2 0-16,1 1 0 0,0 5-128 0,1 0 0 16,2 0 0-16,-1 0 0 0,1 0 0 0,-2-4 240 15,1-1-64-15,-1-2-16 0,-1-1-160 0,0 2 0 16,0-1 0-16,0 2 0 0,0 0 0 0,0 3 0 16,-1 2 0-16,-1-4 0 0,1 1 0 0,0 0 0 15,-2 2 0-15,2-4 0 0,-2-4 0 0,1-2 0 16,0 0 0-16,1 2 0 0,-2-2 0 0,1 3 0 15,-1 2 0-15,2 1 0 0,0 2 0 0,-1-2 0 16,0 4 128-16,0-4-128 0,2 1 0 0,0 0 0 16,-1-3 144-16,1-2-144 0,-1-3 144 0,1 1-144 15,-2 0 192-15,2 2-192 0,2-1 144 0,-1 1-144 0,-1 0 0 16,1 2 144-16,1 5-144 0,-1-2 0 0,0-2 0 0,1 1 128 16,-1-1-128-16,-1-2 0 0,1-1 0 0,-1 0 0 15,0-2 0-15,0 1 0 0,0-2 0 0,0 2 0 16,-1-2 0-16,1 3 0 0,-1 3 0 0,1-4 0 15,0 4 0-15,1-2 0 0,0 0 0 0,2-2 0 16,-1-2 0-16,1-2 0 0,0-2 128 0,-1-1-128 16,1 2 0-16,-1-1 0 0,1-2 0 0,0 2 0 15,-1 1 0-15,1 3 0 0,-1 0 0 0,1 3 0 16,1 1 0-16,0 0 0 0,-2 2 0 0,1-2 0 16,0 2 0-16,-1-5 0 0,1 0 0 0,0-4 0 15,-1 2 0-15,2-4 0 0,0 2 0 0,1-1 0 16,-4-2 0-16,2 1 0 0,0 1 0 0,-2-2 0 0,0 2 0 0,2 1 0 15,-2-1 0-15,2 1 0 0,-1-1 0 0,1 0 0 16,0-3 128-16,-1 2-128 0,1-4 0 0,1 2 0 16,0-2 0-16,-2 0 0 0,0-1 0 0,0 1 0 15,-1-1 0-15,1 1 0 0,-2 0 0 0,0 0 0 16,0-1 0-16,0 1 0 0,0 0 0 0,0 2 0 16,-2 1 128-16,2-2-128 0,-1-2 0 0,1 1 0 15,0 2 0-15,0-1 0 0,0-2 0 0,1 0 0 16,-1-2 0-16,2 1 0 0,-1-2 0 0,-1 0 0 15,0-1 0-15,1-1 0 0,1 0 0 0,-2-2 0 16,0 0 0-16,-2-1 0 0,1 0 0 0,0 0 0 16,-1 0 128-16,2 0-128 0,0 1 0 0,0-1 0 15,-1 0 0-15,0 0 0 0,0-2 0 0,-1 2 0 0,1 0 0 0,0 0 0 16,-1-1 0-16,1 0 0 0,0 0 0 16,-1-2 0-16,2 3 0 0,0-13 0 0,0 12 0 0,0 0 0 15,0-12 0-15,0 13 128 0,0-13-128 0,0 11 0 16,0-11 0-16,0 12 128 0,0-12-128 0,0 0 0 15,0 13 0-15,0-13 128 0,0 9-128 0,0-9 0 16,2 11 0-16,-2-11 128 0,1 10-128 0,-1-10 0 16,0 0 0-16,3 13 0 0,-1-4 0 0,-2-9 0 15,2 11 0-15,-2-11 0 0,0 0 0 0,3 11 0 16,-3-11 0-16,4 12 0 0,-4-12 0 0,4 9 0 16,-4-9 0-16,0 0 0 0,0 0 0 0,4 12 0 15,-4-12 0-15,0 0 0 0,3 10 128 0,-3-10-128 16,2 11 0-16,-2-11 0 0,3 9 0 0,-3-9 0 0,1 9 0 15,-1-9 0-15,0 0 0 0,3 11 0 16,-3-11 0-16,0 0 0 0,5 10 0 0,-5-10 0 0,3 9 0 0,-3-9 0 16,2 9 0-16,-2-9 0 0,0 0 0 0,0 11 0 15,0-11 0-15,0 10 0 0,0-10 0 0,0 0 0 16,0 0 0-16,0 9 0 0,0-9 0 0,0 0 0 16,-2 8 0-16,2-8 0 0,0 0 0 0,0 0 128 15,0 0-128-15,0 0 0 0,-8 5 128 0,8-5-128 16,0 0 128-16,-10 4-128 0,0-2 144 0,10-2-144 15,-10 2 160-15,1-2-160 0,0-1 144 0,0 0-144 16,-1-1 128-16,10 2-128 0,-11-2 160 0,-1-2-160 16,0 0 192-16,2 1-192 0,-2 1 144 0,0-2-144 15,-1 0 0-15,0 0 144 0,0 1-144 0,0 1 0 0,0-1 0 0,-1 2 0 16,-3-5 0-16,0 5 0 0,1-3 0 0,-1 3 0 16,-1 1 0-16,0 0 0 0,-2-1 0 0,-1 1 0 15,1 1-176-15,-1 0-16 0,0 3 0 0,1-4 0 31,1 1-800-31,0-1-160 0,5 0-48 0,1-1 0 16,1-1-1488-16,2-4-288 0,2 0-64 0</inkml:trace>
  <inkml:trace contextRef="#ctx0" brushRef="#br0" timeOffset="64810.83">4298 11983 28095 0,'0'0'1248'0,"-9"0"256"0,0 0-1200 0,9 0-304 0,-10 3 0 0,2-1 0 16,8-2 560-16,-9 2 48 0,1 0 16 0,8-2 0 15,-11 0-400-15,11 0-80 0,0 0-16 0,0 0 0 16,0 0 64-16,-7-2 0 0,7 2 0 0,0 0 0 0,-9-2 16 16,9 2 16-16,0 0 0 0,-10-2 0 0,3-2 48 0,-1 2 16 15,-1 2 0-15,-2 0 0 0,-1 2 80 0,1 2 16 16,-4-2 0-16,1 2 0 0,0 0 128 0,-3 3 16 16,-1 2 16-16,-2 4 0 0,-1 4 0 0,-1-2 0 15,-2 2 0-15,4 0 0 0,0 2-400 0,0 0-144 16,0 3 0-16,1-2 144 0,1 1-144 0,2 0 0 15,2-2 0-15,1 2 0 0,-1 0 0 0,1 2 0 16,1-2 0-16,0 4 128 0,1-2-128 0,1 1 0 16,5-1 144-16,0 2-144 0,-3 0 320 0,4 0-16 15,2-1 0-15,0 1 0 0,2 0-112 0,3-2 0 16,1 2-16-16,2 1 0 0,2-1-176 0,1-2 128 0,-1 1-128 16,3-5 128-16,2-2-128 0,1-5 128 0,0 0-128 0,2-2 128 15,0-1-128-15,2-1 0 0,1 1 0 0,2-2 0 16,3-3 0-16,0 0 0 0,3-2-128 0,-1-2 128 15,0-1 0-15,0-2 0 0,-3 0 0 0,1 0 0 16,-1-4 0-16,-1 1 0 0,-1-2 0 0,-1-1 128 16,-3-2-128-16,-2 0 0 0,0-2 0 0,-2-4 0 15,1-1 160-15,0-2 0 0,-1-2 0 0,0 1 0 16,1 1-160-16,-3-3 0 0,-2-1 0 0,1 0 0 16,-3-1 0-16,0 0 0 0,-2-1 128 0,-1 1-128 15,-1 2 0-15,-1-5 0 0,-2 2 128 0,-1 0-128 16,-3-1 0-16,-1 1 0 0,-2 1 144 0,1 2-144 15,-3 2 192-15,-2-1-48 0,-1-2 0 0,1 5 0 16,-2 0-16-16,1 4 0 0,0 3 0 0,2 2 0 16,1-2-128-16,-2 3 0 0,-1 1 144 0,3 3-144 15,2-2 0-15,-3 3 0 0,1-2 0 0,0 0 0 0,1 3-288 0,1-1 32 16,-1 0 0-16,0 1 0 16,0 1-208-16,8 2-48 15,-9 0 0-15,1 0 0 0,8 0-1728 0,-9 5-368 0,1 0-64 0,8-5-12624 0</inkml:trace>
  <inkml:trace contextRef="#ctx0" brushRef="#br0" timeOffset="65163.98">4420 11803 19343 0,'-2'-9'1728'0,"1"1"-1392"0,1 8-336 0,0 0 0 15,-1-8 3696-15,1 8 656 0,0 0 144 0,0 0 32 16,0 0-3584-16,0 0-720 0,0 0-224 0,-2 13 128 16,-2 6-128-16,1-1 176 0,-3 1-176 0,-1 4 192 15,-1 1-192-15,-1 2 0 0,-3 3 0 0,0-3 0 16,-4 6 0-16,1 3 0 0,-3 1 144 0,-1 7-144 15,1 2 256-15,0 0 0 0,-3 2-16 0,0-1 0 16,-1-3 448-16,1 6 80 0,-2 0 32 0,-1 5 0 16,1 1-192-16,2 1-32 0,0 2-16 0,1-4 0 0,3-2-384 0,2-2-176 15,2-8 160-15,1 1-160 0,0-4 0 0,4-3 0 16,3 0 0-16,1-4 0 16,2-3-1328-16,2-2-352 0,1-2-80 0,3-6-9728 15,2-4-1952-15</inkml:trace>
  <inkml:trace contextRef="#ctx0" brushRef="#br0" timeOffset="65679.88">4438 12837 4607 0,'0'0'400'0,"0"0"-400"0,0 0 0 0,0 0 0 16,0 0 4704-16,0 0 864 0,0 0 160 0,0-8 32 15,0 8-3968-15,0 0-816 0,2-9-144 0,-2 9-48 16,6-6 160-16,-6 6 16 0,7-7 16 0,4 0 0 16,1 1-368-16,-1 1-80 0,0 0-16 0,1-1 0 15,-1 2-128-15,1-2-48 0,0 1 0 0,-1 2 0 16,1 0-144-16,-1 2-16 0,-11 1-16 0,11 1 0 15,-11-1 32-15,12 4 0 0,-12-4 0 0,9 7 0 16,-9-7 208-16,0 0 48 0,9 6 16 0,-2 2 0 16,-7-8-256-16,6 8-48 0,-6-8-16 0,6 10 0 15,-1 1-16-15,-5-11 0 0,4 8 0 0,0 1 0 0,-4-9 80 0,5 10 16 16,-5-10 0-16,4 11 0 0,-2-2-16 0,-2 1 0 16,-1-1 0-16,-2 2 0 0,0-1-80 0,-3 3 0 15,-1-1-128-15,-1 2 192 0,-3 2-192 0,0 4 0 16,-5 2 0-16,0 3 0 0,-2-2 0 0,1 0-240 15,1 0 80-15,3-3 16 0,2 0 144 0,-1-3 0 16,1-4-144-16,5-3 144 0,2 0 0 0,4-10 0 16,0 0 0-16,-3 11 0 0,3-11 0 0,3 12 0 15,-3-12 0-15,5 10 0 0,-5-10-128 0,9 10-128 16,2-4 0-16,-2-1-16 0,-9-5-112 0,12 7 0 16,1-1-16-16,0 1 0 15,1-1-640-15,2 0-128 0,-1-1-32 0,4 0-9232 16,-1-4-1856-16</inkml:trace>
  <inkml:trace contextRef="#ctx0" brushRef="#br0" timeOffset="66214.45">5363 11871 31503 0,'0'0'1392'0,"0"0"288"0,0 0-1344 0,0 0-336 0,0 0 0 0,0 0 0 0,0 0 0 0,0 0 0 16,0 0 0-16,0 0 0 0,0 0-176 0,-5 8 176 16,5-8-208-16,0 0 80 0,-8 6 128 0,2-1 0 15,6-5 0-15,-8 7-128 0,-1 0 128 0,0-1 224 16,-2 1-48-16,1 0-16 0,-2 4 352 0,-1-1 64 16,-5 2 0-16,1 2 16 0,0 1 48 0,0 3 0 15,0 3 0-15,2 4 0 0,-1 3-304 0,0 0-48 16,2 4-16-16,1 3 0 0,1 3-80 0,2 0-32 0,1 0 0 15,1-2 0-15,0 1 64 0,3 1 16 0,1 1 0 0,0-1 0 16,1-1-96-16,2 0-16 0,2 1 0 0,1-1 0 16,-1 0-128-16,2-3 128 0,0-5-128 0,3-3 128 15,-1-2-128-15,0-1 0 0,2-3 144 0,-1-3-144 16,1-1 0-16,2-3 144 0,-1-1-144 0,2-2 0 16,0-1 0-16,1 0-192 0,1-3 0 0,1 2 0 15,1-5-144-15,3 0-32 0,1-2 0 0,3 2 0 31,1-3-464-31,2 0-112 0,0-3-16 0,1 1 0 0,1-3-1488 16,0-2-304-16,-1 0-64 0</inkml:trace>
  <inkml:trace contextRef="#ctx0" brushRef="#br0" timeOffset="66536.57">5908 12248 8287 0,'0'0'736'0,"-9"2"-592"0,0 0-144 0,0 0 0 0,0 1 4432 0,0 1 864 16,0 0 160-16,1 1 48 0,-1 1-3712 0,1 2-752 15,0 1-144-15,-1 4-16 0,-1 0 80 0,-1 2 0 16,-1 0 16-16,2 2 0 0,0 0-240 0,-2 2-48 0,-1-1-16 0,0 3 0 15,-2 1-272-15,0 0-48 16,-2 0-16-16,0 4 0 0,-1 3-80 0,-1-2-32 0,1-1 0 16,1 2 0-16,0-3-96 0,2-1-128 0,1-2 176 0,4 2-176 15,0-7 0-15,2-3 0 0,1-2 0 0,2-3 0 32,0-1-1424-32,5-8-352 0,0 0-64 0,0 0-8720 0,0 0-1760 0</inkml:trace>
  <inkml:trace contextRef="#ctx0" brushRef="#br0" timeOffset="66812.52">5416 12430 42623 0,'0'0'1888'0,"-9"0"384"0,9 0-1824 0,-8 7-448 0,8-7 0 0,-3 10 0 0,3-10 272 0,4 16-32 15,1-2-16-15,3-1 0 0,1-1-224 0,3 1-240 16,1 0 48-16,1 1 16 0,3 2 0 0,3 2 0 16,3 2 0-16,2-1 0 0,1 0-80 0,1 0-32 15,1 2 0-15,1 0 0 0,-2 0-16 0,0 1 0 16,-1-5 0-16,0 2 0 16,-2-3-192-16,-3 1-32 0,-2 0-16 0,-3-3 0 15,-3-1-448-15,-1-1-96 0,-2-3 0 0,-1-1-16 16,-2 2-2224-16,-7-10-432 0</inkml:trace>
  <inkml:trace contextRef="#ctx0" brushRef="#br0" timeOffset="67313.27">5910 11927 35935 0,'-4'-8'3200'16,"0"2"-2560"-16,0 0-512 0,4 6-128 15,0 0 960-15,0 0 192 0,0 0 16 0,0 0 16 16,0 0-1184-16,0 0-304 0,9 12-16 0,0-4-16 15,0 4 336-15,2 1-176 0,1 0 176 0,1 1-128 0,1 2 128 0,3-1 0 16,0 4-144-16,2-1 144 0,1 1 0 0,3 2 0 16,3 0 192-16,2-1-64 0,1 1 64 0,-2 1 16 15,0 1 0-15,-1-2 0 0,-1 1 48 0,-1 2 16 16,-4-1 0-16,0 3 0 0,-3 0-16 0,-4 2 0 16,-4-2 0-16,-2-1 0 0,-3 2 64 0,-3 0 0 15,-2 1 0-15,-2-1 0 0,0-1-144 0,-1 3-32 16,-1 1 0-16,-1 1 0 0,-2 0 0 0,0-1 0 15,-1-2 0-15,0-1 0 0,0-2-144 0,1-2 192 0,0 0-192 16,-1-3 192-16,0-1-192 0,-2-4 0 0,1 1 0 0,-2-4 0 16,-1 2 0-16,-1-1 0 0,-2 0 0 15,2 1 0-15,-3-1-208 0,-1 1-80 0,-2 2-16 0,1-2 0 32,0-3-336-32,2 4-80 0,0-1-16 0,3 0 0 15,0-1-1552-15,2 0-304 0,3-1-64 0,2-1-16 16,1-2-688-16,6-9-144 0</inkml:trace>
  <inkml:trace contextRef="#ctx0" brushRef="#br0" timeOffset="67807.38">5091 13574 53967 0,'-13'-8'2384'0,"3"5"496"0,-5 3-2304 0,1 4-448 0,1 4-128 0,2 2 0 16,5 5-1040-16,2 0-240 15,1 6-32-15,2-3-16 0,-2 1-1104 0,2-1-208 0,0 0-48 16</inkml:trace>
  <inkml:trace contextRef="#ctx0" brushRef="#br0" timeOffset="67989.48">5103 14541 29487 0,'0'0'2624'0,"-12"-4"-2112"15,-5 1-512-15,3 3 0 0,1 0 5600 0,5 2 1008 16,8-2 208-16,0 0 32 16,0 0-6848-16,10 11-1312 0,1-3-288 0,0 0-13440 15,1 0-2688-15</inkml:trace>
  <inkml:trace contextRef="#ctx0" brushRef="#br0" timeOffset="68169.05">5120 15022 25791 0,'0'0'1152'0,"0"0"224"0,-11 1-1104 0,1 2-272 0,1 0 0 0,9-3 0 16,0 0 5248-16,-2 10 1008 0,4 0 192 0,2 2 32 16,2 1-6832-16,1 4-1376 0,-1-5-256 0,-1 2-17808 15</inkml:trace>
  <inkml:trace contextRef="#ctx0" brushRef="#br0" timeOffset="68317.97">5150 15626 32591 0,'-13'5'1440'0,"2"3"304"0,-1 3-1392 0</inkml:trace>
  <inkml:trace contextRef="#ctx0" brushRef="#br0" timeOffset="69117.87">4220 16095 24879 0,'0'0'2208'0,"-12"-3"-1760"0,1-1-448 0,-1 2 0 16,0-1 2880-16,2 3 512 15,2 0 80-15,-1 3 32 0,-2 1-2800 0,1 0-576 0,0-2-128 0,-1 3 0 16,-1 2 0-16,1 1 0 0,-2 0 0 0,-2 2 0 16,1 1 0-16,0 3 0 0,-2 3 0 0,3 4 0 15,1 3 0-15,-3 1 0 0,-4 3 160 0,4 2-160 16,3 3 336-16,0 0-32 0,0 4-16 0,1-1 0 15,0 2-96-15,5-3-32 0,2-1 0 0,1-1 0 16,1-7-160-16,2 1 0 0,4 2 144 0,-1-2-144 16,3-2 128-16,0 0-128 0,3-5 128 0,2 3-128 15,-2-6 128-15,4 0-128 0,1-2 160 0,3-2-160 16,0-2 144-16,3-5-144 0,1-1 128 0,2-3-128 16,2-5 0-16,2-2 0 0,2-3 128 0,2-1-128 15,0 0 0-15,1-2 0 0,-2 0 0 0,0-2 0 16,-2-2 0-16,0 1 0 0,-3 0 0 0,-3-1 0 0,-3 0 0 15,1-2 0-15,-2 1 0 0,-1 0 0 0,-3 1 0 0,-1-1 0 16,0 0 128-16,-3-1-128 0,-4-1 256 0,-1 0-48 16,-2-2 0-16,-2 0 0 0,-1-4 96 0,-2-1 16 15,-5 1 0-15,-2-5 0 0,0-1-64 0,-4-3-16 16,0-1 0-16,0 2 0 0,-2-1-80 0,1 2-16 16,-2 1 0-16,2 3 0 0,1 0-16 0,0 4-128 15,-1 3 192-15,-1 1-64 0,1-1-128 0,1 5 0 16,0-1 0-16,1 4 128 0,0 3-128 0,1 1 0 15,-2 3 0-15,1 1 0 0,1 3-320 0,0 1 16 16,-2 3 0-16,0 2 0 16,-2 0-1424-16,1 3-304 0,-2 1-48 0,2-1-9424 15,1 1-1872-15</inkml:trace>
  <inkml:trace contextRef="#ctx0" brushRef="#br0" timeOffset="69498.17">4499 15959 14735 0,'-2'-13'640'0,"-1"4"160"0,-4-1-640 0,1 1-160 0,-1 1 0 0,2 1 0 16,0 1 4048-16,5 6 784 0,-7-4 160 0,7 4 16 15,0 0-3648-15,-9 0-720 0,0 1-160 0,9-1-32 0,-9 5-48 16,1 3-16-16,0 1 0 0,1 3 0 0,0 0-48 0,1 2-16 16,0 3 0-16,-2 4 0 0,-1 4-96 0,0 1-32 15,0 1 0-15,-3 4 0 0,-2 3 288 0,-2 3 48 16,1 2 16-16,-1 8 0 0,-1 4-32 0,-1 4 0 16,0-1 0-16,-3 1 0 0,-1-3-320 0,-1 2-64 15,0-5 0-15,1 2-128 0,-2-1 128 0,1-1-128 16,-1-1 0-16,4 1 0 0,1-5 0 0,1-1 0 15,0-5 128-15,2-6-128 0,4-3 0 0,3-3 0 16,3-6-176-16,2-3 176 16,0-4-1696-16,3-2-224 0,1-3-64 0,0-8 0 15,0 0-1344-15,0 0-256 0</inkml:trace>
  <inkml:trace contextRef="#ctx0" brushRef="#br0" timeOffset="70357.78">4487 17217 14735 0,'0'0'1312'0,"0"0"-1056"15,0 0-256-15,0 0 0 0,0 0 4000 0,0 0 736 16,0 0 160-16,0 0 32 0,3-9-3088 0,-3 9-624 15,3-9-112-15,-3 9-16 0,2-13-208 0,2 3-48 16,-4 10 0-16,5-13 0 0,1 0-384 0,-1 1-64 16,1 0-32-16,1-2 0 0,1-2-96 0,-1-2 0 15,3 0-16-15,-1-2 0 0,-1-2 96 0,1 0 32 16,0-4 0-16,0-2 0 0,0 2 16 0,0 2 0 16,0-1 0-16,0 3 0 0,1-1-48 0,-3 5 0 15,1 3 0-15,0 4 0 0,-1-1-96 0,-1 6-32 0,-6 6 0 0,0 0 0 16,10-3-208-16,-10 3 0 0,11 0 0 0,-11 0 0 15,0 0 0-15,12 8 0 0,-5-1-128 0,1-1 128 16,-1 5 0-16,-1-1 0 0,-6-10 0 0,7 16 0 16,-2-1 0-16,0 2 0 0,-1 1 0 0,0 2 0 15,0 0 0-15,0-1 0 0,1-1 0 0,0 1 0 16,2-6 192-16,-2 1-64 0,2-1-128 0,-1-1 192 16,-1-2-192-16,1-1 0 0,-6-9 0 0,6 9 0 15,-6-9 0-15,0 0 0 0,8 8 0 0,-8-8 0 16,0 0 0-16,0 0 144 0,0 0-144 0,12 0 128 15,-12 0-128-15,9-5 0 0,-4-3 0 0,0-1 0 16,-1 0 128-16,0-1 0 0,-1-1 0 0,-1-2 0 0,1-1 0 16,-1-3 0-16,1-3 0 0,1-1 0 0,-1-2-128 0,0-1 0 15,3 1 144-15,-1 0-144 0,0 0 0 0,0 5 0 16,2-1 0-16,-2 2 128 0,-1 4-128 0,0-2 0 16,0 6 0-16,0 0-128 0,-4 9 128 0,0 0 0 15,0 0 0-15,0 0 0 0,0 0 0 0,0 0 0 16,0 0 0-16,0 0-128 0,0 0 128 0,10 7 0 15,-10-7 160-15,8 6-160 0,0 4 224 0,0 1-48 16,-2 1-16-16,2-2 0 0,0 3-160 0,1 3 160 16,1 2-160-16,1 4 160 0,-2-2-32 0,0 3 0 15,0 1 0-15,0 2 0 0,-1 0 0 0,-1 1 0 16,-1 1 0-16,1-1 0 0,-2 0-128 0,0-2 0 16,0-3 144-16,-1-2-144 0,0-3 0 0,-1-3 0 15,-1-1 0-15,2-1 128 0,0 0-128 0,0-3 0 0,-4-9 0 0,5 8 0 31,-5-8-464-31,5 6-16 0,-5-6 0 0,0 0 0 16,0 0-1504-16,0 0-320 0,0 0-48 0,11 0-16 16,-11 0-1184-16,0 0-240 0,9-8-48 0</inkml:trace>
  <inkml:trace contextRef="#ctx0" brushRef="#br0" timeOffset="70866.23">5752 15838 28959 0,'0'0'1280'0,"0"0"272"0,0 0-1232 0,-4-6-320 15,4 6 0-15,0 0 0 0,0 0 304 0,0 0 0 16,0 0 0-16,0 0 0 0,0 0-304 0,0 0 0 16,-10 0-176-16,10 0 176 0,-9 5 0 0,2 3 0 15,2 1 0-15,0 4 0 0,-1 0 0 0,0 1 128 0,-2 2 0 0,0 2 16 16,-1 2 560-16,-1 2 96 0,-2 4 32 0,-1-3 0 15,1 3 96-15,-2 4 32 0,-2 0 0 0,2 2 0 16,-1 4-400-16,2 2-80 0,0 1-16 0,2 3 0 16,2 3-16-16,-1-2-16 0,3-2 0 0,0-1 0 15,2 2-176-15,2-5-16 0,2-6-16 0,0 1 0 16,2-3-64-16,2-2-16 0,0 2 0 0,1-1 0 16,0-2-144-16,2-2 0 0,0 1 144 0,2-1-144 15,0-1 0-15,1-1 0 0,0-1 0 0,3-4 0 16,1 0-352-16,0-1 16 0,-2-3 0 0,3 0 0 15,0-5-368 1,1-2-80-16,2-1-16 0,2-1 0 0,0-2-400 16,5-2-80-16,0-2 0 0,3-2-16 0,-1-1-496 15,-2-1-80-15,-1-2-32 0</inkml:trace>
  <inkml:trace contextRef="#ctx0" brushRef="#br0" timeOffset="71366.23">6317 16185 15663 0,'0'0'688'0,"0"0"144"0,0 0-656 0,0 0-176 0,0 0 0 0,0 0 0 16,-10 0 4528-16,10 0 864 0,0 0 176 0,-10 4 48 16,10-4-4464-16,-8 9-880 0,2-1-272 0,6-8 128 0,-8 12 112 0,1-1 16 15,1 1 0-15,-1 1 0 16,-2 4 576-16,-1 0 112 0,-2 2 16 0,-1 1 16 0,0 4 144 0,-1-1 32 16,-2 3 0-16,-1 0 0 0,-1-2-448 0,-1 0-96 15,2 1-16-15,2-1 0 0,1-1-416 0,-2-2-176 16,2 1 128-16,-1 2-128 0,1-7 0 0,1 2 0 15,1-2 0-15,0 0 0 16,2-1-528-16,1-2-48 0,2-1 0 0,2-1 0 16,-1-3-400-16,6-9-96 0,0 0-16 0,0 0-11520 15,0 0-2304-15</inkml:trace>
  <inkml:trace contextRef="#ctx0" brushRef="#br0" timeOffset="71649.27">5897 16297 11967 0,'0'0'528'0,"0"0"112"0,0 0-512 0,0 0-128 0,-6-3 0 0,6 3 0 16,0 0 7664-16,0 0 1488 0,0 0 320 0,0 0 48 16,3 13-7696-16,2-2-1536 0,1 1-288 0,1 2 0 15,4-2-160-15,2 2 160 0,1 0-160 0,2 2 160 16,1 1-224-16,1-3 48 0,-1 1 16 0,1 0 0 15,0 2-80-15,2-1-16 0,1 1 0 0,0-1 0 16,-2-1-432-16,1-2-80 16,-1-1-32-16,0 1 0 0,-4-3 96 0,1 1 0 0,-4 1 16 0,-2-6 0 31,-2 1-112-31,-2-1-32 0,0 2 0 0,-2-2 0 0,-4-6-1904 0,3 10-384 16</inkml:trace>
  <inkml:trace contextRef="#ctx0" brushRef="#br0" timeOffset="72099.28">6393 15798 37663 0,'0'0'1664'0,"0"0"352"0,0 0-1616 0,0 0-400 0,0 0 0 0,10 5 0 16,-1 1 240-16,1 1-48 0,1 2 0 0,0 3 0 15,1-3-192-15,0 3 0 0,-1-1 0 0,1 1 0 16,-1 0 0-16,0 1 0 0,0 0 0 0,-1 0 0 16,1 1 432-16,-1 1-16 0,2 0 0 0,0 5 0 15,1-1 192-15,0 0 32 0,-2 0 16 0,4 0 0 16,0-1 48-16,2 4 0 0,0-4 0 0,0 3 0 15,1 3-176-15,1-2-16 0,-1 2-16 0,-1 0 0 16,0 2-304-16,-3 0-48 0,1 0-16 0,-4 3 0 16,0 1-128-16,-2-2 0 0,-1 0 144 0,-3 2-144 15,-4-1 0-15,-1-3 144 0,0 0-144 0,-1 1 0 16,-3-6 208-16,-3 1-64 0,0-2-16 0,-3 3 0 0,0-3 0 16,0 3 0-16,-2-5 0 0,0 2 0 0,0-1-128 0,-2 4 0 15,-2-2 0-15,1-1 0 0,-1 1 0 0,-1-1 0 16,0-2 0-16,0 0 0 0,0 1 0 0,2-1-320 15,-1-3 48-15,2-2 16 16,-1-1-1184-16,4-4-224 0,3-1-64 0,8-7-11296 16,-9-2-2272-16</inkml:trace>
  <inkml:trace contextRef="#ctx0" brushRef="#br0" timeOffset="76586.31">9601 10565 18431 0,'0'0'1632'0,"0"0"-1312"0,0 0-320 0,-10-2 0 15,10 2 1984-15,-9 3 320 0,9-3 64 0,-10 4 0 16,-1 0-1728-16,2 0-368 0,9-4-64 0,-10 4-16 15,1 1 16-15,1-3 0 0,0 2 0 0,0-1 0 16,-1 0-208-16,0-1 176 0,-1 2-176 0,-2 1 160 16,-1-1 96-16,-1 0 0 0,-3 1 16 0,-2-1 0 0,0 1 304 0,-3 1 64 15,-2-2 16-15,-1 1 0 0,1 1 48 0,-1 1 0 16,-1-3 0-16,0 1 0 16,-3-1-112-16,2 0-16 0,-1 1 0 0,1-2 0 0,-2-1-48 0,0 1-16 15,0-3 0-15,0 1 0 0,-1 0-160 0,0 1-32 16,0 0-16-16,0-2 0 0,-1 2-176 0,1 3-128 15,1-5 144-15,2 2-144 0,-1 0 128 0,-2 0-128 16,-2 0 0-16,-1-1 144 0,0-1-144 0,1 1 0 16,-1 1 0-16,1-2 0 0,-1-2 0 0,0 2 192 15,1 0-192-15,-1 0 192 0,-1 0 128 0,2 0 16 16,0 0 16-16,2 0 0 0,2 0-48 0,2 0-16 16,2-1 0-16,1 1 0 0,-1 0-112 0,3 0-32 0,2-1 0 15,1 1 0-15,1-2-144 0,2 2 0 0,1-4 0 0,0 4 0 16,-2 0 176-16,2 2-48 0,1-4-128 0,0 1 192 15,-2 0-192-15,2 1 0 0,2-3-144 0,-1 2 144 16,-1 1 0-16,0 0 0 0,0 0 0 0,0 0 160 16,1 0-32-16,0 0 0 15,2 0 0-15,-1 0 0 0,1 1-128 0,10-1 0 0,-11 0 0 0,2 3 128 16,9-3-128-16,0 0 192 0,-9 2-192 0,9-2 192 16,0 0-64-16,0 0-128 0,-8 2 192 0,8-2-64 15,0 0 112-15,0 0 16 0,0 0 0 0,0 0 0 16,0 0-32-16,0 0 0 0,0 0 0 0,0 0 0 15,11-4 0-15,-1 1 0 0,1 1 0 0,0 0 0 16,1-2-224-16,1 2 144 0,0-2-144 0,0 0 128 16,0 1-128-16,2 1 0 0,-1-1 0 0,0 1 0 0,2-2 0 15,-2 0 0-15,1-3 0 0,0 3 0 0,2-2 0 0,-1-1 0 16,0 1 0-16,-2-1 0 0,0-2 0 0,1-1 0 16,-1-2 0-16,2 3 0 0,0-3 0 0,0 4 0 15,-2-1 0-15,1 3 0 0,-3 0 0 0,-2 4 0 16,-10 2 0-16,10-4 0 0,-10 4 0 0,0 0 0 15,0 0 0-15,0 0 0 0,0 0 128 0,0 0-128 16,0 0 0-16,0 0 128 0,0 0-128 0,0 0 0 16,-5 8 0-16,-3-1 0 0,-2 1 0 0,-2 3-176 15,-2-5 176-15,-2 2-128 0,1 0 128 0,-1 0 0 16,-1-2 0-16,-1 1 0 0,-1-1 0 0,1 1 0 16,0 1 0-16,0-1 0 0,-2 1 0 0,1-1 0 0,0-1 0 15,1 2 0-15,0 0 0 0,0 1 0 0,-2 0 0 0,0 3 0 16,0-2 0-16,0 1 0 15,-1-1 0-15,3 2 0 0,0 0 0 0,2-1 0 0,2 0 0 16,1 1 0-16,1-1 0 0,3-2 0 0,2 1 0 0,3-3 0 16,4-7 0-16,-1 12 0 0,1 0 0 0,4-4 0 15,-4-8 0-15,10 10 256 0,2-2-64 0,1-2-16 16,2-2 32-16,1 0 16 0,4 0 0 0,0-1 0 16,-1-1-224-16,1 1 128 0,-1 0-128 0,0-1 0 15,-1 3 0-15,-1-1 0 0,-2-1 0 0,0 2 0 31,-1 0-400-31,0 2-128 0,-1 1-32 0,-1 2 0 16,-1 2-2224-16,-2 2-448 0,-1 3-96 0</inkml:trace>
  <inkml:trace contextRef="#ctx0" brushRef="#br0" timeOffset="86728.1">10475 10243 17503 0,'0'0'1552'0,"0"0"-1232"0,0 0-320 0,0 0 0 15,0 0 2800-15,0 0 496 0,0 0 96 0,0 0 32 16,0 0-2320-16,0 0-464 0,0 0-80 0,0 0-32 15,0 0-208-15,0 0-64 0,4 11 0 0,-4 0 0 16,-1-1 240-16,0-5 32 0,-2 3 16 0,-1 3 0 16,0 2 96-16,-1 1 32 0,-1 2 0 0,-1-1 0 0,0 2-80 15,-6 24-16-15,3-2 0 0,1 1 0 0,0-5-240 0,2 1-48 16,2-2-16-16,0-2 0 0,1-1-272 0,0-1 128 16,0-1-128-16,1-2 0 0,1-4 128 0,-1-3-128 15,2 1 0-15,0-4 0 0,-1-1 0 0,1 1-192 16,1-1 16-16,0-2 16 15,-1-5-672-15,1-9-128 0,0 10-16 0,0-10-16 16,0 0-2448-16,0 0-480 0</inkml:trace>
  <inkml:trace contextRef="#ctx0" brushRef="#br0" timeOffset="87062.72">10711 10114 28559 0,'0'0'2544'0,"0"0"-2032"0,-6-7-512 0,-1 3 0 16,-1-1 1616-16,8 5 240 0,0 0 32 0,-6 6 16 15,6-6-1312-15,-4 13-256 0,3 0-48 0,1 3-16 16,2-2-128-16,2 6-16 0,1 1-128 0,2 4 192 15,0-2-192-15,2 3 0 0,0 0 0 0,0 3 0 16,0 2 0-16,-2 2 0 0,-2 1 0 0,-1 0 0 16,-2 5 0-16,-2 0 0 0,-1-3 0 0,-2 0 0 15,-2-4 0-15,-1-1 0 0,-2-2 0 0,0-4 0 0,-1-3 0 0,-2 0 128 16,1-5-128-16,1-1 0 0,0-2 0 0,1-1 128 16,1-1-128-16,2-4 0 15,5-8-1280-15,0 0-288 0,-2 9-64 0,2-9-8352 16,0 0-1664-16</inkml:trace>
  <inkml:trace contextRef="#ctx0" brushRef="#br0" timeOffset="87429.78">10117 10488 10127 0,'-4'-7'896'0,"-1"-1"-704"0,0 2-192 0,-2 1 0 16,2 1 5072-16,5 4 992 0,0 0 192 0,0 0 32 15,0 0-4368-15,0 0-864 0,0 0-176 0,9-4-48 16,1 2-256-16,2 2-48 0,0-1-16 0,3 2 0 16,4 1-112-16,2-2-16 0,1 0-16 0,4-2 0 15,5 0-16-15,2-1 0 0,2-1 0 0,4 0 0 16,3-3-96-16,1-1 0 0,-2 0-16 0,0 0 0 15,-1 0-112-15,-1 1-128 0,-2-1 176 0,1-3-176 16,0 1 128-16,-3 1-128 0,-3-3 0 0,0 4 0 16,-2-2 0-16,-2 5 0 0,1-1 0 0,-3 4 0 0,-4-2-256 15,-2 2-48-15,-2 1-16 0,-4 2 0 16,-1 1-560-16,-2 2-112 0,-11-4-32 0,10 2 0 16,-2 2-1520-16,-8-4-304 0,0 0-64 0,0 0-6176 15,0 0-1248-15</inkml:trace>
  <inkml:trace contextRef="#ctx0" brushRef="#br0" timeOffset="87782.23">9997 10791 44175 0,'0'0'960'0,"0"0"208"0,16 15 48 0,-2-19 32 0,2-4-992 0,6 0-256 15,6 4 0-15,5-1 0 0,2 0 0 0,4-2-128 0,3-2 128 0,1 3-208 16,1 2 208-16,3-3 0 0,2 1 0 0,-1-2 0 15,-4 1-192-15,0 1 48 0,-1-2 16 0,-2 3 0 16,-3 0 0-16,-1 1 0 0,0-4 0 0,-2 0 0 16,-1 2 128-16,-3-1 0 0,-1 2 0 0,0 0 0 15,-1 1 0-15,-3 0-128 0,-1 0 128 0,-3 0-128 16,-1 1-368 0,-3 1-64-16,-2 2-16 0,-2-3-11680 0,-1 2-2336 0</inkml:trace>
  <inkml:trace contextRef="#ctx0" brushRef="#br0" timeOffset="89834.83">11939 10125 32479 0,'0'0'1440'0,"-3"-5"288"0,-4-4-1376 0,3 4-352 0,4 5 0 0,0 0 0 0,0 0 464 0,0 0 32 16,0 0 0-16,0 0 0 0,0 0-496 0,0 0 0 15,0 0 0-15,0 0 0 0,0 0 0 0,5 13 0 16,3 0 0-16,0 1-160 0,1-1 160 0,0 1 0 16,0 2 0-16,2 0 0 0,-1 2 0 0,1 2 176 15,-1-1-48-15,0 5 0 0,0-1 192 0,-3 3 16 16,-1 2 16-16,-2 2 0 0,-3 1 16 0,-2 3 0 16,-2-2 0-16,-2 2 0 0,-2 0-368 0,-1-3 144 15,1-3-144-15,1-3 0 0,0-1 0 0,-1-3-256 16,2-3 32-16,1-2 0 15,0-2-1536-15,2-1-304 0,0-3-64 0,2-10-11904 0</inkml:trace>
  <inkml:trace contextRef="#ctx0" brushRef="#br0" timeOffset="90074.62">11801 10550 27647 0,'0'-18'2448'0,"0"6"-1952"0,0-1-496 0,0 0 0 16,0 1 3584-16,3 3 608 0,-3 9 128 0,5-7 32 16,2 0-3296-16,0 2-656 0,-7 5-128 0,13-4-16 15,-1-1-432-15,1 1-80 0,2 1 0 0,2 1-16 16,-1-2-112-16,4 1 0 0,2 2-16 0,4-2 0 31,2 2-304-31,3 0-48 0,3 1-16 0,1 1 0 0,0-1-144 16,2 1-48-16,1 2 0 0,-3-2 0 0,0-1-272 15,-5 1-64-15,-4 1-16 0,-1 0-8432 0,-4 0-1696 0</inkml:trace>
  <inkml:trace contextRef="#ctx0" brushRef="#br0" timeOffset="90301.32">12529 10537 38703 0,'0'0'1712'0,"0"0"352"0,-12 0-1648 0,2 4-416 16,-1 3 0-16,11-7 0 0,-8 9 576 0,2 0 16 16,1-1 16-16,2 1 0 0,3-9-608 0,1 12-192 0,1-2 0 0,0 2 0 15,2-4-128-15,1 1-16 16,3 0-16-16,0-1 0 16,1 1-288-16,0-3-64 0,-1 1-16 0,1-1 0 15,0-2-448-15,-1 0-96 0,-8-4-16 0,9 0-8704 0,-9 0-1760 0</inkml:trace>
  <inkml:trace contextRef="#ctx0" brushRef="#br0" timeOffset="90495.1">12653 10177 15663 0,'0'0'1392'0,"-6"-4"-1120"0,-1-1-272 0,-1 1 0 0,0 0 6432 0,8 4 1232 15,0 0 240-15,0 0 48 0,0 0-6416 0,0 0-1296 16,8 15-240-16,1-1 0 16,1-1-2256-16,2-1-368 0,1-3-80 0,0-2-14160 15</inkml:trace>
  <inkml:trace contextRef="#ctx0" brushRef="#br0" timeOffset="91096.45">12870 10544 41695 0,'0'0'1856'0,"0"0"368"0,0 0-1776 0,-9 4-448 0,9-4 0 0,-6 9 0 15,3 1 400-15,3-10 0 0,-3 13 0 0,2-1 0 16,0 0-400-16,0 1 0 0,-1-3 0 0,2 2 0 16,0-2 0-16,0 1-144 0,0-11 144 0,4 10-160 15,-4-10-160-15,7 8-16 0,-7-8-16 0,9 7 0 16,-9-7 96-16,12 0 0 0,-2-4 16 0,2-2 0 15,1-3 240-15,0-1 0 0,-2-2 0 0,3-2-144 16,-1-4 144-16,0-2 0 0,-2 2 0 0,1-6 128 16,-2 1-128-16,0 1 128 0,-1 2-128 0,0 2 128 15,0 1-128-15,0 3 0 0,-1 2 0 0,1 3 128 16,-1 2-128-16,1 2 0 0,0 1 0 0,2 1 0 16,-11 3 0-16,13 2 0 0,0 0 0 0,0 2-128 15,-2 0 128-15,1 3 0 0,0-3 0 0,0 2 0 16,-1 1 0-16,0 0 0 0,-1 1 0 0,-2 0 128 0,-8-8-128 15,10 11 0-15,-2-4 0 0,-8-7 0 16,8 11 0-16,-8-11 144 0,7 10-144 0,-7-10 0 0,0 0 224 0,0 0-64 16,6 8-16-16,-6-8 0 0,0 0 112 0,11-1 0 15,-2-3 16-15,1 1 0 0,-1-5-272 0,2 2 0 16,-2-3 0-16,3 0 0 0,-1-2 0 0,2 1 0 16,-1-1 0-16,1 0 0 0,0-2-160 0,-1-2 16 15,-2 2 0-15,1 0 0 0,0-1-48 0,1 2 0 16,-1 2 0-16,-2 3 0 0,-1 1 192 0,-8 6 0 15,9-4 0-15,0-2-128 0,-9 6 128 0,12-1 224 16,-2-1-48-16,0 2-16 0,-10 0-32 0,13 2-128 16,-1 2 192-16,0 1-64 0,-2 2-128 0,-1 1 0 15,-1-1 0-15,0 5 0 0,0 0 0 0,0 1 160 16,-2 1-160-16,1 2 160 0,-1 2-160 0,0-1 160 0,-1 3-160 0,0-3 160 16,0 2-160-16,0 1 0 0,1-6 0 0,0 2 0 15,1-5-160-15,0 0-16 0,3-2 0 0,0-1 0 31,0-3-272-31,1-1-48 0,-11-4-16 0,13 0 0 16,-1-1-1696-16,-2-3-352 0,-1-1-64 0,6-2-12656 0</inkml:trace>
  <inkml:trace contextRef="#ctx0" brushRef="#br0" timeOffset="91523.84">13928 10496 22111 0,'0'0'1968'0,"0"0"-1584"0,0 0-384 0,0 0 0 16,0 0 4384-16,0 0 800 0,0 0 144 0,0 0 48 0,0 0-4288 0,9 6-864 15,1-1-224-15,2-5 0 0,2 0 0 0,4-2 0 16,2-5-192-16,2-1 64 0,0-1-192 0,3-1-16 16,0-2-16-16,1-1 0 0,1 1 32 0,-2-5 16 15,0 2 0-15,-3 0 0 0,-2 1 304 0,-3 1 0 16,-3 1 0-16,-4-1 0 0,-2-1 0 0,-4 5 0 15,-4-3 192-15,-1 2-48 0,-3 0 96 0,-3 1 16 16,-2 0 0-16,-1 0 0 0,-2-1-256 0,-1 0-288 16,-3 4 64-16,1-1 16 0,-2 2-80 0,0 1-16 15,0 0 0-15,1 2 0 0,-1 0 304 0,3 4-160 0,1 0 160 0,0 4-128 16,0 0 128-16,0 3 0 0,0 2 0 16,0 2-128-16,0 1 128 0,1 3 176 0,-1 1-48 0,0 3 0 15,0 1 144-15,0 3 32 0,-2 2 0 0,4 5 0 16,2-2-64-16,3 2-16 0,2 0 0 0,4-2 0 15,3-2 16-15,4-2 0 0,2-2 0 16,2-6 0-16,3 0-240 0,1-2 176 0,2-2-176 0,1-3 160 16,2-5-384-16,1-1-80 0,0-2-16 0,1-4 0 31,0-2-1808-31,4-2-368 0,1-4-80 0,6 2-12720 0</inkml:trace>
  <inkml:trace contextRef="#ctx0" brushRef="#br0" timeOffset="92029.63">14780 10172 19343 0,'-9'1'1728'0,"-1"-1"-1392"15,-3 2-336-15,0 0 0 0,1 4 4176 0,1 0 768 16,1 1 160-16,1-1 16 0,0 2-4224 0,0 1-896 0,-2-2 0 0,2 0-256 31,0 1-304-31,0 0-64 0,1 1-16 0,1-1 0 16,1-1-128-16,6-7-16 0,-7 6-16 0,7-6 0 0,0 0 352 0,0 0 80 0,0 0 16 0,-7 7 0 15,7-7 352-15,0 0 0 0,0 0 128 0,0 0-128 16,0 0 384-16,0 0-16 0,0 0 0 0,6 7 0 16,-6-7 0-16,12 7 0 0,-2-1 0 0,3 0 0 15,2-1-368-15,0 1 144 0,0 1-144 0,2 5 0 16,2-2 0-16,1 3 0 0,-2 0 0 16,0 2-144-16,0-1-112 0,-1 2-32 0,-1 0 0 0,-3 3 0 15,-1-5 0-15,-3 3 0 0,-2 1 0 0,-4 0 0 16,-3 1 288-16,-1-2 0 0,-3 2-128 0,-2-3 128 15,-3 1 320-15,-2 0 112 0,-2-5 16 0,-1 1 16 16,-2 0 256-16,-1-2 48 0,0 1 16 0,2 0 0 16,-1 0-368-16,0-2-80 0,2-1-16 0,0-1 0 0,-1 0-320 15,2 0 0-15,0-2 0 0,1-1 0 16,1 2-368-16,0-6-144 16,1-1-16-16,-2-1-15392 0</inkml:trace>
  <inkml:trace contextRef="#ctx0" brushRef="#br0" timeOffset="94282.8">16508 9820 25343 0,'0'0'1120'0,"0"0"224"0,-7-5-1072 0,2-2-272 0,5 7 0 0,-3-7 0 0,3 7 432 0,0-9 16 16,2-1 16-16,0 1 0 0,1 0-208 0,1 0-64 16,0-4 0-16,0 0 0 0,-1-1-64 0,1-3 0 15,0-2-128-15,0 2 192 0,-1 0 128 0,-2 2 32 16,0-1 0-16,-2 2 0 0,-1 0 320 0,-2 0 64 0,-2 1 16 0,-1 2 0 15,-3 2 144-15,0 2 16 0,-3 1 16 0,-1 3 0 16,-3 3-320-16,0 0-64 0,-2 6-16 0,-1 2 0 16,-3 4-368-16,3 1-160 0,-1 0 128 0,1 1-128 15,1 2 0-15,0 2 0 0,1 4 0 0,1-2 0 16,2 4 160-16,2-1-160 0,1-2 192 0,3 4-192 16,1-1 432-16,1 2-32 0,3 1 0 0,2 3 0 15,0-1 192-15,5 3 48 0,2 3 0 0,3 4 0 16,0 2-176-16,2-1-16 0,3 0-16 0,0-1 0 15,0-2-288-15,3-2-144 0,-3-2 160 0,2-2-160 16,-1 2 0-16,-1-5 0 0,0 0 0 0,0-1 0 16,0 2-416-16,-3-3 32 0,0-3 0 0,-1-2 0 15,-1-4-432 1,-1-1-80-16,0-5 0 0,-2 0-16 0,0-3-1264 16,-5-8-240-16,0 0-48 0,0 0-7472 0,0 0-1504 0</inkml:trace>
  <inkml:trace contextRef="#ctx0" brushRef="#br0" timeOffset="94631.66">16171 10240 31327 0,'-14'-13'1392'0,"5"5"272"0,0-1-1328 0,2 0-336 16,2 4 0-16,5 5 0 0,0 0 2304 0,1-9 400 0,-1 9 80 0,9-8 16 15,2 1-2464-15,1 2-480 0,1 0-112 0,0 2 0 16,0-1 256-16,1 3-128 0,2 0 128 0,2-2 0 16,0 2 0-16,3 1-128 0,1-2 128 0,2 1 0 15,-1-1 0-15,2 0 0 0,1 1 0 0,-1 0 0 16,0 1 0-16,-3-3 0 0,0 2 0 0,0-1 0 15,-1 0 0-15,0-1 0 0,-3 1 128 0,0 0-128 32,-2 2-304-32,0 0-144 0,-1 0-48 0,1 3 0 15,-2-1-2016-15,0 2-416 0,1 2-80 0,-2-4-11168 0</inkml:trace>
  <inkml:trace contextRef="#ctx0" brushRef="#br0" timeOffset="95158.92">17059 10299 21183 0,'0'0'1888'0,"0"0"-1504"0,-8-4-384 0,8 4 0 0,-8-5 2512 0,8 5 432 16,-6-6 96-16,6 6 16 0,-7-5-2352 0,1 1-448 16,-1-1-112-16,1 1-16 0,6 4 0 0,-11-4 0 15,2 2 0-15,2-1 0 0,-3 0-128 0,3 2 0 16,7 1 0-16,-11 1-176 0,1 2 176 0,1 0 0 15,-1-1 0-15,0 2-128 0,-2 0 128 0,1 1 224 16,-1 2-48-16,0 1-16 0,-1 1 80 0,0 1 16 16,-1 2 0-16,-1 2 0 0,1-1 64 0,0 4 32 0,-1 0 0 0,2 0 0 15,0-1 96-15,2 1 0 0,-1 0 16 0,3 1 0 16,2-3-32-16,2 4-16 0,2-1 0 0,2 0 0 16,1-1-416-16,4-1 128 0,1-3-128 0,2 0 0 15,0-1 0-15,3-3 0 0,0-3 0 0,0-3 0 16,2 1-320-16,1-4 48 0,2-4 16 0,0 1 0 15,1-3 16-15,0-1 16 0,-1-4 0 0,2 0 0 16,0-1 80-16,0 1 16 0,-3-1 0 0,1 0 0 16,-5-2 128-16,2 1-128 0,-2-4 128 0,-1 2-128 15,-1 0 128-15,-1 0 0 0,-2 0 0 0,0-1 0 16,0 2 0-16,-1-2 0 0,-1 1 0 0,0 0 128 16,-1 2-128-16,1 1 0 0,-1 2 0 0,-2 10 0 15,4-9 208-15,-4 9-16 0,0 0-16 0,0 0 0 0,0 0 288 0,0 0 64 16,0 0 16-16,0 0 0 0,0 0-64 0,8 9-16 15,-3 3 0-15,-1 2 0 0,0 3-320 0,0 1-144 16,-1 1 128-16,-1 0-128 0,1 2 0 0,1 1 0 16,0-1 0-16,0 1 0 0,-1-1 0 0,1 0 0 15,0 0 0-15,2-2 0 16,-1 0-544-16,0-5 16 0,1-2 0 0,1-2 0 16,0-2-2480-16,-7-8-480 0,10 4-96 0</inkml:trace>
  <inkml:trace contextRef="#ctx0" brushRef="#br0" timeOffset="95605.28">17276 10387 22111 0,'0'0'976'0,"0"0"208"0,0 0-944 0,0 0-240 0,0 0 0 0,0 0 0 15,0 0 3872-15,0 13 736 0,0-13 128 0,1 15 48 16,0-5-3840-16,0 2-768 0,1 0-176 0,-1-1 0 15,-1-11 0-15,4 15 0 0,0-2-192 0,-4-13 192 16,3 13 0-16,-3-13 0 0,2 13-128 0,-2-13 128 16,0 0 0-16,0 0 0 0,5 10 0 0,-5-10 0 15,0 0 176-15,0 0 16 0,0 0 16 0,7-6 0 16,-1-1 128-16,0-2 32 0,-4-1 0 0,2-1 0 16,0 1-112-16,-1-3 0 0,-1 0-16 0,1 0 0 15,-1 2-240-15,1-4 128 0,-2-4-128 0,2 1 0 16,-2-2 0-16,2 4 128 0,1-4-128 0,2 2 0 0,1-1 0 15,1 3 0-15,1 0 0 0,0 2-160 0,1 3 160 16,2-1 0-16,0 3-144 0,1 3 144 0,0 1 0 0,1 1 0 16,1 1 0-16,0 3 0 0,2 0 128 0,0 4-128 15,-1 1 128-15,-1 2-128 0,-2 2 0 0,0 1 0 16,-1 2 0-16,-1 4 0 0,-4-1 0 0,3 2 0 16,0-4 0-16,-1 4 0 0,-1-4 0 0,0 4 0 15,-2-3 0-15,1 3 0 0,-2 2 0 0,-1-5 0 16,0 2 0-16,0-2 0 0,0-1 0 0,-2 0-256 15,-2-13 64-15,2 16 16 16,-2-16-336-16,1 11-64 0,-1-11 0 0,0 0-16 16,0 0-1616-16,0 0-320 0,0 0-64 0</inkml:trace>
  <inkml:trace contextRef="#ctx0" brushRef="#br0" timeOffset="96182.53">17950 9871 18431 0,'0'0'1632'0,"0"0"-1312"0,0 0-320 0,0 0 0 15,0 0 3936-15,0 0 720 0,0 0 144 0,0 0 16 16,0 0-3472-16,0 0-688 0,0 0-144 0,5 13-16 15,-1 0-112-15,0 7-32 0,0 3 0 0,-1 3 0 16,0 3-144-16,-2 6-16 0,2 2-16 0,-3 0 0 16,-1 5-176-16,-1-4 160 0,0 0-160 0,-1 0 160 15,1-3-160-15,-1-3 160 0,-1 1-160 0,1-4 160 16,1-1-160-16,-1 0 0 0,1-2 144 0,-1-5-144 16,2 1 0-16,-1-4-192 0,0 0 32 0,0-3 0 31,0-2-672-31,-1-3-144 0,3-10-32 0,0 0-15600 0</inkml:trace>
  <inkml:trace contextRef="#ctx0" brushRef="#br0" timeOffset="96376.85">17809 10299 26719 0,'0'0'2368'0,"0"0"-1888"16,4-13-480-16,1 5 0 0,-5 8 4272 0,10-8 752 15,2 0 160-15,2 2 16 16,5-1-4576-16,0-1-928 0,3-1-176 0,4-1-32 16,2-1-160-16,1 1-32 0,0-1 0 0,1 4 0 15,-1-3-2464-15,0 3-496 0,-3 0-112 0</inkml:trace>
  <inkml:trace contextRef="#ctx0" brushRef="#br0" timeOffset="96836.48">18380 10226 32943 0,'0'0'1456'0,"0"0"304"0,0 0-1408 16,0 0-352-16,0 0 0 0,0 0 0 0,0 0 688 0,0 0 64 0,0 0 16 0,0 0 0 15,0 0-576-15,-4 13-192 0,-1-5 0 0,-2 1 144 16,-2 0-144-16,-1 1 0 0,-1-1 0 0,-1 3 0 16,1 0-192-16,-2 2 192 0,0-1-160 0,1 1 160 15,0 2 0-15,2-2 0 0,-1 0 0 0,2 0 0 16,3-2 0-16,0-1 192 0,1 0-16 0,3-1 0 15,2-10 208-15,0 13 64 0,0-13 0 0,2 13 0 16,-2-13-48-16,8 11 0 0,-8-11 0 0,10 8 0 0,-10-8-144 0,14 5-48 16,0-3 0-16,-1 0 0 15,-1-4-208-15,-1 1 128 0,1 0-128 0,0-3 0 0,1-1 0 16,-1-1 0-16,-1 1 0 0,1-1 0 0,-1-1 0 0,-2-1 0 16,-2 0 0-16,1-1 0 0,-1 0 0 0,-1 0 0 15,0 0 0-15,0 0 0 0,1 0 0 0,-2-2 128 16,0 0-128-16,0-2 0 0,2-1 0 0,1 1 0 15,-3 2 128-15,1-1-128 0,2 2 0 0,0 0 0 16,-2 1 0-16,-6 9 0 0,8-8 0 0,-8 8 128 16,8-5-128-16,-8 5 0 0,0 0 208 0,0 0 0 15,0 0 0-15,0 0 0 0,0 0 80 0,0 0 16 16,4 12 0-16,-4 1 0 0,-3 0-304 0,1 1 128 0,-2 1-128 16,0 2 0-16,0 0 0 0,0 2 0 0,0-3-192 0,2 1 48 31,-1-3-320-31,0 2-64 0,1-2-16 0,2-2 0 15,0-12-1632-15,0 12-336 0,0-1-64 0,0-11-12576 0</inkml:trace>
  <inkml:trace contextRef="#ctx0" brushRef="#br0" timeOffset="97266.37">18792 10185 11967 0,'0'0'528'0,"0"0"112"0,0 0-512 0,0 0-128 0,0 0 0 0,0 0 0 16,0 0 6240-16,0 0 1216 0,0 0 240 0,0 0 48 15,0 0-6400-15,0 0-1344 0,-8 11-176 0,1-4-80 0,1 4 96 0,-1 1 16 16,2 1 0-16,-4-2 0 0,-3 2 144 0,1 2-128 16,-1-2 128-16,0 1-128 0,2-1 128 0,-1-1 0 15,2 0 0-15,1-2 0 0,2 1 176 0,1-4 16 16,5-7 0-16,0 0 0 0,0 0-48 0,-6 8 0 15,6-8 0-15,0 0 0 0,0 0-144 0,0 0 128 16,0 0-128-16,8 8 128 0,0-3-128 0,1-1 0 16,-9-4 0-16,13 4 0 0,-1 0-368 0,-2 1 48 15,-10-5 16-15,12 7 0 0,-1-3 176 0,-4 2 128 16,-7-6-192-16,7 12 192 0,-7-12 0 0,5 12 0 0,0-2 0 0,-5-10 0 16,4 12 128-16,-4-12 48 0,5 13 0 15,1-1 0-15,-6-12 16 0,5 11 0 16,-1 1 0-16,-4-12 0 0,0 0-192 0,6 10 0 0,-6-10 0 0,7 11 0 15,-7-11-176-15,0 0 176 0,0 0-128 0,2 13 128 32,-2-3-448-32,0-10 0 0,-4 12 0 0,-1-3 0 15,-3-2-512-15,-2-1-96 0,-3-1-32 0,0-1 0 16,0 0-2496-16,0-4-496 0,-9-2-96 0,5-4-32 0</inkml:trace>
  <inkml:trace contextRef="#ctx0" brushRef="#br0" timeOffset="97583.88">19161 9832 21183 0,'0'0'944'0,"0"0"192"0,0 0-912 16,0 0-224-16,0 0 0 0,0 0 0 0,0 0 5312 0,8 14 1008 15,-3 2 208-15,0 3 32 0,-1 4-5472 0,-1 3-1088 16,-2 8-256-16,-1 2-16 0,-1 2 272 0,-1 1 0 16,0 1-128-16,-1 0 128 0,0-1 0 0,2-7 0 15,-2 2 0-15,2-6 0 0,0-1-192 0,0-1 192 16,-1-1-192-16,1 1 192 0,0-4 0 0,-1-1-128 16,0 0 128-16,-1-3 0 0,-1 2 0 0,0-2 0 15,-1-5 0-15,1 0 0 0,0 0-256 0,0-1 0 0,0-2 0 16,4-10 0-1,-5 12-1760-15,5-12-352 0,0 0-64 0,0 0-13936 0</inkml:trace>
  <inkml:trace contextRef="#ctx0" brushRef="#br0" timeOffset="97807.9">18999 10190 36863 0,'0'0'3264'0,"0"0"-2608"0,0 0-528 0,0 0-128 0,7-7 2288 0,3 1 416 16,6 1 96-16,2 1 16 15,1 0-2256-15,2 0-560 0,0 1 0 0,3 0 0 0,-1 2 0 0,3-2 0 16,-1 2 0-16,1 1 0 16,0 1-528-16,-1 2-112 0,-2-3-32 0,0 2 0 15,-3 0-1888-15,-1 0-368 0,-2-2-80 0,-3 0-13728 16</inkml:trace>
  <inkml:trace contextRef="#ctx0" brushRef="#br0" timeOffset="97989.52">19547 10306 13823 0,'0'0'1216'0,"6"11"-960"16,1-2-256-16,-2 0 0 0,-5-9 3408 0,6 14 640 16,0 1 128-16,-1-1 32 0,-1-1-2176 0,0 0-432 15,0 2-96-15,-2 0-16 0,-1-2 48 0,1 2 0 0,-1 2 0 0,0-2 0 16,-1 1-544-16,0-2-96 0,2-1-32 0,-1 0 0 15,0-2-672-15,2 2-192 0,-3-13 0 0,3 10 128 32,-3-10-1536-32,0 0-288 0,0 0-64 0,0 0-9936 0,0 0-1984 0</inkml:trace>
  <inkml:trace contextRef="#ctx0" brushRef="#br0" timeOffset="98167.77">19673 9964 32255 0,'-4'-13'2864'0,"0"6"-2288"0,-4 1-576 0,2-1 0 0,-1 2 3968 0,7 5 672 16,0 0 144-16,0 0 16 16,0 0-5728-16,0 0-1152 0,0 0-224 0,11 4-10960 15,-2 0-2192-15</inkml:trace>
  <inkml:trace contextRef="#ctx0" brushRef="#br0" timeOffset="98537.26">19973 10271 37375 0,'0'0'1664'16,"0"0"320"-16,0 0-1584 0,0 0-400 0,0 0 0 0,8-5 0 15,-8 5-576-15,0 0-192 0,9-4-32 0,-9 4-16 16,0 0 32-16,5-8 0 0,-5 8 0 0,0 0 0 16,0 0 16-16,-5-7 0 0,-3 0 0 0,-2 3 0 0,-2 3 768 0,-1-1 272 0,0 2 0 0,0 0 0 15,-2 0 1024-15,2 2 208 0,0 2 32 0,0-3 16 16,2 2-336-16,0 1-80 0,1-1-16 0,1 3 0 16,1 0-352-16,1 3-80 0,3 0-16 0,2 3 0 15,-1-1-384-15,1 0-80 0,-1 4-16 0,0-1 0 16,1 2-192-16,-1-1 0 0,-1 2 0 0,2 1 0 15,-1 1 0-15,-1 0 0 0,-1 1 0 0,1 1 0 16,0 0 0-16,3-3 144 0,-1-1-144 0,4-3 128 16,0 2 256-16,4-3 64 0,1 0 0 0,4-1 0 15,1-1-64-15,5-4-16 0,3-2 0 0,5-2 0 16,4-5-608-16,6-2-112 0,7-3-32 0,3-4 0 16,5-3-2400-16,3-2-480 0,3-1-112 0</inkml:trace>
  <inkml:trace contextRef="#ctx0" brushRef="#br0" timeOffset="121083.93">24479 4050 11455 0,'0'0'512'0,"0"0"96"0,0 0-480 0,0 0-128 0,0 0 0 0,0 0 0 0,0 0 1040 0,0 0 192 16,0 0 48-16,0 0 0 0,0 0 144 0,0 0 48 15,0 0 0-15,0 0 0 0,0 0 128 0,0 0 48 16,0 0 0-16,0 0 0 0,0 0-80 0,0 0-16 15,0 0 0-15,0 0 0 0,0 0-368 0,0 0-80 16,0 0-16-16,0 0 0 0,0 0-512 0,4 5-128 16,-4-5 0-16,3 7-16 0,0 2-96 0,2-3-16 15,-2 2 0-15,1 1 0 0,0 0 224 0,1 10 32 16,0 0 16-16,-1 1 0 0,0-1 48 0,-1 2 16 16,-2 1 0-16,0-2 0 0,2-1-208 0,1 1-32 15,0-2-16-15,1-1 0 0,1-1-112 0,1 1-32 0,1-2 0 0,-1 2 0 16,3-2-256-16,-1-2 0 0,-1-3 0 0,-1 2 0 15,2-6 0-15,-1 1 128 0,0-2-128 0,1 2 160 16,2-2-32-16,-2-1 0 0,-9-4 0 0,12 2 0 16,-1 0 80-16,-11-2 16 0,12 1 0 0,-2-1 0 15,0-1-48-15,-10 1-16 0,10 0 0 0,-10 0 0 16,10-4-32-16,-10 4-128 0,8-4 192 0,-8 4-64 16,8-7-128-16,1 2 0 0,-2 0 144 0,-7 5-144 15,5-10 128-15,-1 0-128 0,-2-1 128 0,2 2-128 16,0-1 0-16,0 0 128 0,0-2-128 0,-1 1 0 15,-1-1 128-15,1 1-128 0,0-3 128 0,0 0-128 16,1-2 0-16,2 0 0 0,0-2 0 0,1 1 128 0,0 3-128 16,1-4 0-16,0 1 0 0,1-2 0 15,2 1 0-15,0 1 0 0,1 0 0 0,0 2 0 0,0 0 0 0,2 1 0 16,2 1 0-16,-2 0 0 0,-2 0 0 0,-1 1 0 16,0 2 0-16,-1-1 0 0,1 2 0 0,-2 1 0 15,-3 2 0-15,-6 6 0 0,5-7 0 0,-5 7 0 16,6-6 0-16,-6 6 0 0,0 0 0 0,0 0 0 15,0 0 0-15,0 0 0 0,0 0 0 0,0 0 0 16,0 0 0-16,0 0 0 0,-9-6 0 0,9 6 0 16,-10 0 0-16,1 2 0 0,0 0 0 0,0 4 0 15,1 1 0-15,0 1 0 0,-2 0 0 0,0 3-160 16,-2 0 160-16,0 4 0 0,2-1 0 0,-2 2 0 16,0-1 0-16,-1 5 0 0,-1 2 0 0,-1 1 0 0,1 2 0 15,-1 4 0-15,-2-2 0 0,0 2 0 0,0-2 0 0,0 1 0 16,-2 0 144-16,1-2-144 15,-1 2 128-15,0-2-128 0,0-4 160 0,-1 0-160 0,1-1 192 0,0 1-192 16,1 0 0-16,0 2 0 0,-3-3 0 0,2 0 0 16,3-1 256-16,3 1-64 0,1 1-16 0,2-3 0 15,-1-1-176-15,3 0 0 0,2 0 0 0,-1-2 0 16,0 1 0-16,-1 0 0 0,-1 0 0 0,1-1 0 16,-1 1-192-16,0-3-112 0,1 2-16 0,0-2-16 31,-1 2-368-31,1-6-64 0,1 0 0 0,7-10-16 15,-6 7-1184-15,6-7-224 0,0 0-48 0,0 0-10288 0,-3-8-2048 0</inkml:trace>
  <inkml:trace contextRef="#ctx0" brushRef="#br0" timeOffset="121971.89">24511 3638 9215 0,'0'0'400'0,"0"0"96"0,0 0-496 0,0 0 0 16,7-9 0-16,-7 9 0 0,0 0 3776 0,10-7 640 15,-1 1 144-15,-1 1 32 0,-8 5-3056 0,8-4-592 16,-8 4-128-16,12-4-32 0,-2 1-16 0,-2-2 0 15,0-2 0-15,1 2 0 0,1 0 128 0,1 1 0 0,-2-2 16 0,1-1 0 16,2-1 0-16,0-1 0 0,-1 0 0 0,0-1 0 16,-2-1-208-16,0 2-64 0,0-3 0 0,-1 1 0 15,0-3-256-15,0 0-64 0,1 1-16 0,0 0 0 16,0-1-144-16,0-1-32 0,-1 0 0 0,0-1 0 16,1 0-128-16,-1 2 0 0,0-2 0 0,-1 2 128 15,-1 1-128-15,-1 0 0 0,-1 0 0 0,0 3 0 16,-4 10 0-16,5-11 128 0,-5 11-128 0,0 0 0 15,0 0 240-15,6-5-48 0,-6 5 0 0,0 0 0 16,0 0 0-16,0 0 0 0,0 0 0 0,0 0 0 16,0 0-192-16,7 9 128 0,-3 0-128 0,-2 3 0 15,0 1 144-15,0 3-144 0,1-2 128 0,-2 2-128 0,1-1 176 16,0 1-48-16,2-2-128 0,-1-1 192 16,-2 2-32-16,2-2-16 0,-1-2 0 0,1 1 0 0,-3-12-144 0,4 13 160 15,0 0-160-15,0-2 160 0,-4-11-160 0,5 13 0 16,0-6 144-16,0 1-144 15,-5-8-1152-15,7 11-288 0,-1-1-64 0,-6-10-16 16,11 7-1616-16,-11-7-320 0</inkml:trace>
  <inkml:trace contextRef="#ctx0" brushRef="#br0" timeOffset="122668.11">25788 4008 18431 0,'0'0'1632'0,"0"0"-1312"0,0 0-320 0,0 0 0 16,-8-1 2752-16,8 1 496 0,0 0 80 0,0 0 32 16,0 0-1888-16,0 0-368 0,0 0-80 0,0 0 0 15,0 0-320-15,0 0-64 0,0 0-16 0,0 0 0 16,13 3-96-16,1-1-16 0,0-1 0 0,3-1 0 15,3 0-128-15,-1 0-48 0,2-1 0 0,2 0 0 16,-1-2-208-16,1 2-128 0,1 0 160 0,0-1-160 16,4 0 128-16,-1-1-128 0,-1 2 0 0,-1-3 0 15,0 1 0-15,-3-1-128 0,-1 0-16 0,-3 2 0 16,-4 1-240-16,-1 1-64 0,-1-2 0 16,-12 2 0-16,12 0-512 0,-12 0-96 15,0 0-32-15,0 0-9424 0,0 0-1904 0</inkml:trace>
  <inkml:trace contextRef="#ctx0" brushRef="#br0" timeOffset="122967.97">25774 4239 33407 0,'0'0'1472'0,"0"0"320"0,0 0-1440 0,11-3-352 0,-1 3 0 0,2-2 0 16,1 0 864-16,0 2 96 0,3-1 32 0,-1 0 0 16,2 1-320-16,2-4-64 0,-1 1-16 0,1 1 0 15,2 0-464-15,0 1-128 0,0-1 0 0,1-1 0 16,3 0 0-16,0 1-208 0,1-2 48 0,0 0 16 31,-1 1-1712-31,1-1-352 0,-1 0-64 0,1-1-12592 0</inkml:trace>
  <inkml:trace contextRef="#ctx0" brushRef="#br0" timeOffset="123731.67">27004 3277 13823 0,'0'0'608'0,"-11"-3"128"0,0-2-592 0,2 1-144 0,-1 0 0 0,10 4 0 15,-9-1 4080-15,9 1 784 0,0 0 144 0,0 0 48 16,0 0-3056-16,0 0-592 0,-2 13-128 0,2 4-32 16,2 0-544-16,1 2-128 0,0 1 0 0,-1 3-16 15,2 2-48-15,-1 4-16 0,-2 3 0 0,2 4 0 16,-1-2-48-16,0 5-16 0,-1 1 0 0,0 2 0 16,0 5-160-16,-1-6-16 0,0-1-16 0,2-3 0 15,-2-1-16-15,0-1 0 0,-2-8 0 0,1 1 0 0,1 0 48 0,-1 0 16 16,-2-4 0-16,1 0 0 0,0-3 112 0,1 1 32 15,0-9 0-15,1 4 0 0,0-5-16 0,0-1 0 16,0 0 0-16,0-11 0 0,0 0-144 0,0 10-16 16,0-10-16-16,0 0 0 0,0 0-64 0,0 0-16 15,0 0 0-15,2-10 0 0,1-3 0 0,-2-2 0 16,-1-3 0-16,-1 0 0 0,0-4-160 0,-1 1 0 16,2-3 0-16,-1 2 0 0,0 1 0 0,1 2 0 15,1 2-192-15,2 0 192 0,-2 3-176 0,2 2 176 16,0 0-128-16,4 4 128 0,-1-1 0 0,2 3-128 15,0-1 128-15,3 2 0 0,0 2 0 0,2-2 0 16,2 1 0-16,0 3 0 0,2 1 0 0,2 0 0 16,1 0 0-16,3 1 0 0,-1 2 0 0,1 1 0 15,1 0 0-15,-2 3 0 0,-1 1 0 0,0 1 0 0,-3 2 0 0,0 2 0 16,-1-1 0-16,-1 1 0 0,-3 0 0 0,-2 2 128 16,0 1-128-16,-1 1 0 0,-1 1 0 0,0 0 0 15,-1-1 0-15,0-1 128 0,-1-2-128 0,-1-1 0 16,1 0 0-16,-1-2 0 0,1-1 0 0,-1-1-192 31,-6-9-384-31,9 8-96 0,-9-8-16 0,9 7 0 16,-9-7-1872-16,10 4-368 0,-10-4-80 0</inkml:trace>
  <inkml:trace contextRef="#ctx0" brushRef="#br0" timeOffset="124202.14">28232 3053 18431 0,'0'0'816'0,"0"0"160"15,0 0-784-15,0 0-192 0,0 0 0 0,0-8 0 0,0 8 3072 0,0 0 560 16,0 0 112-16,0 0 32 0,0 0-2528 0,0 0-496 16,-10 0-112-16,0 2 0 0,10-2-240 0,-9 9-32 15,0 1-16-15,1 3 0 0,1 1 208 0,-1-1 32 0,-3 4 16 0,1 3 0 16,-2 0 208-16,0 4 32 0,-1 1 16 0,0 1 0 16,-1 2 32-16,2 6 0 0,2 8 0 0,-2-2 0 15,-4-3-272-15,-1-2-48 0,-3-4-16 16,-1 5 0-16,1 0-208 0,2 7-32 0,1 0-16 0,3 0 0 15,3-2-160-15,2-2-16 0,3 0-128 0,2-5 192 16,5-3-64-16,0 0-128 0,1-2 176 0,2 0-176 16,1-1 128-16,1 0-128 0,2-2 0 0,1 0 0 15,0-1 0-15,0-1 0 0,1 4 0 0,-1-5 0 16,1 1-464 0,2 1 0-16,1 1 0 0,4 0 0 0,1 1-272 15,3 0-48-15,1-2-16 0,2-5 0 0,-1-3-272 16,3-6-48-16,3-1-16 0,2 0 0 0,2 0-704 0,1-2-144 0,1 1-16 0,1-3-8400 15,1-5-1680-15</inkml:trace>
  <inkml:trace contextRef="#ctx0" brushRef="#br0" timeOffset="124637.82">28864 3790 3679 0,'0'0'320'0,"0"0"-320"0,2-5 0 0,-2 5 0 16,1-6 5376-16,-1-1 992 0,0-2 208 0,3 3 32 15,-1 2-4112-15,-1-3-816 0,1-1-160 0,-2 3-48 16,0 5-208-16,1-6-48 0,-1 6-16 0,0-7 0 16,0 7-240-16,0 0-32 0,0 0-16 0,0 0 0 15,0 0 112-15,0 0 0 0,0 0 16 0,-8 9 0 16,-1 0-592-16,1 2-128 0,-1 1-32 0,0 2 0 16,-1 1 128-16,-2 4 32 0,-1-1 0 0,-3 3 0 15,-2 2 16-15,0 2 16 0,1-3 0 0,-2 0 0 16,1 2-224-16,0-1-32 0,0 2-16 0,1-1 0 0,-1-2-208 15,1-3 176-15,1-2-176 0,3-1 160 16,0-3-160-16,2 0 0 0,2-1-192 0,0-3 192 16,1-1-1456-16,8-8-160 0,-9 5-48 15,9-5 0-15,-9 0-2000 0,9 0-416 0,-10-5-80 0</inkml:trace>
  <inkml:trace contextRef="#ctx0" brushRef="#br0" timeOffset="124869.4">28448 3763 21183 0,'0'0'1888'0,"-3"-8"-1504"16,0 0-384-16,3 8 0 0,0 0 2928 0,0 0 512 16,0 0 96-16,0 0 32 0,0 0-2016 0,0 0-400 15,0 0-64-15,12 7-32 0,-2 0 96 0,0 3 0 16,1 3 16-16,-1 3 0 0,1-1-272 0,2 10-48 16,4 6-16-16,0-7 0 0,-4-10-208 0,4-1-48 0,2 2-16 0,3 3 0 15,2-1-192-15,2 2-48 0,0 0 0 0,3-1 0 16,-1-5-320-16,2 1 128 0,2-2-128 0,-2 0 0 15,-2-1 0-15,1-2 0 0,-2-1 0 0,1-4-128 32,-3 1-560-32,-3-1-96 0,0-1-32 0,-3-2 0 15,1-2-2752-15,-3-2-544 0</inkml:trace>
  <inkml:trace contextRef="#ctx0" brushRef="#br0" timeOffset="129506.62">28584 3399 7359 0,'0'0'320'0,"0"0"80"0,0 0-400 0,0 0 0 0,0 0 0 0,0 0 0 16,0 0 4944-16,0 0 912 0,0 0 176 0,0 0 48 15,1 12-3856-15,-1-12-768 0,0 0-160 0,0 0-16 16,0 0-128-16,0 0 0 0,0 0-16 0,0 0 0 15,11 3-368-15,-11-3-80 0,11 1-16 0,1-1 0 16,0-1 0-16,-2-1 0 0,2 1 0 0,0 1 0 16,-2-2-128-16,3 0-32 0,3 0 0 0,-3-1 0 15,-1-1-192-15,1 1-64 0,1 2 0 0,0 0 0 16,-1 1-32-16,2-1-16 0,-2-1 0 0,1 2 0 16,1-1-208-16,-1 2 144 0,0 1-144 0,1 0 128 15,-1-1-128-15,0 2 128 0,-1-2-128 0,2 1 128 0,-1-2-128 16,-1 0 0-16,-1 0 0 0,-2 1 0 15,-10-1 128-15,11 0-128 0,-2-1 0 0,0-1 128 0,-9 2 32 0,13-1 0 16,-13 1 0-16,10-5 0 0,-2 0-160 0,0-1 0 16,-8 6 144-16,8-6-144 0,-8 6 0 0,6-7 128 15,-6 7-128-15,7-6 0 0,-7 6 0 0,0 0 128 16,4-9-128-16,-4 9 0 0,0 0 160 0,2-9-32 16,-2 9-128-16,0 0 192 0,-2-11 0 0,-1 3-16 15,-2 1 0-15,0 0 0 0,-1 1-16 0,1-1 0 16,-1 0 0-16,-1 1 0 0,1-1-32 0,6 7-128 15,0 0 192-15,0 0-64 0,-20-11 0 0,4 2-128 16,5 2 192-16,-2 1-64 0,0-1 0 0,0 2 0 16,0 0 0-16,1 1 0 0,-1 1-128 0,2-2 160 15,2 4-160-15,3-3 160 0,1 1-160 0,5 3 0 0,0 0 0 0,0 0 0 16,0 0 0-16,0 0 0 0,0 0 0 0,0 0 0 16,0 0 0-16,0 0 0 0,0 0 0 0,0 0 0 15,0 0 0-15,0 0-176 0,0 0 176 0,0 0-128 16,0 0-128-16,0 0-32 0,0 0 0 0,11 1 0 31,-11-1-352-31,0 0-64 0,0 0 0 0,12 2-16 16,-12-2-1120-16,13 4-208 0,-3-4-64 0,1 2 0 15,-1 2-608-15,1-3-128 0,-11-1-32 0,12 6 0 16,-2-2-720-16,-10-4-160 0</inkml:trace>
  <inkml:trace contextRef="#ctx0" brushRef="#br0" timeOffset="130206.66">29193 2944 4607 0,'0'0'192'0,"0"0"64"0,0 0-256 0,-9-1 0 0,9 1 0 0,-8 0 0 16,8 0 4384-16,0 0 832 0,0 0 160 0,0 0 48 15,-9-3-3296-15,9 3-656 0,0 0-128 0,0 0-16 0,0 0-176 16,0 0-48-16,0 0 0 0,0 0 0 0,0 0-32 0,0 0-16 16,0 0 0-16,0 0 0 0,0 0-80 0,0 0-16 15,9 12 0-15,-1-4 0 0,-8-8-320 0,11 7-64 16,1 0 0-16,1 2-16 0,2 1-128 0,-1 1-32 16,2 1 0-16,-2 2 0 0,0 2-16 0,3 2-16 15,3 2 0-15,1 1 0 0,-1 1-48 0,3 3-16 16,-1-1 0-16,0 3 0 0,-1 0-64 0,-2 2-16 15,-2 1 0-15,-1 2 0 0,-2-2-32 0,-2 1-16 16,-2 1 0-16,0 2 0 0,-4 2-176 0,-1-2 160 16,1 1-160-16,-3 3 160 0,0 0-160 0,-2 0 192 15,2-1-192-15,-3-1 192 0,-1-6-192 0,-2-2 128 0,0 0-128 0,1-2 128 16,-2-3-128-16,0-1 128 0,0-3-128 0,-1-1 128 16,1-1-128-16,-3-2 0 0,-2 1 0 0,0 0 128 15,0-2-272-15,-1-1-64 0,-2 3-16 0,1-6 0 31,2 1-1408-31,2-2-288 0,-1-5-48 0</inkml:trace>
  <inkml:trace contextRef="#ctx0" brushRef="#br0" timeOffset="131368.15">25777 6039 26143 0,'0'0'1152'0,"0"0"256"0,0 0-1136 0,0 0-272 16,0 0 0-16,0 0 0 0,0 0 1024 0,13 2 128 15,-4-1 48-15,2 0 0 0,-1 1-112 0,2-1 0 16,0-1-16-16,1 3 0 0,1-2-400 0,0-1-80 16,1-1-16-16,-1 1 0 0,2 0-208 0,1 0-48 15,1 0-16-15,0-2 0 0,-1 0-160 0,1-1-16 0,1 0-128 0,0 1 192 16,2-1-192-16,1 2 0 15,0-2 0-15,0 2 0 0,1-2-240 0,0 3-80 16,1-2-32-16,-1 0 0 16,0 0-448-16,0 1-96 0,-4 1 0 0,-1 1-16 15,-2 0-1344-15,-3 2-272 0,-2 1-48 0</inkml:trace>
  <inkml:trace contextRef="#ctx0" brushRef="#br0" timeOffset="131740.74">25943 6214 26607 0,'0'0'1168'0,"0"0"256"0,0 0-1136 0,0 0-288 0,0 0 0 0,0 0 0 0,0 0 928 0,0 0 128 16,0 0 32-16,0 0 0 0,0 0-80 0,0 0-16 15,0 0 0-15,0 0 0 0,0 0-352 0,0 0-80 16,0 0-16-16,9 8 0 0,-9-8 32 0,10 6 16 16,2-3 0-16,0 1 0 0,-2-4 0 0,2 1 0 15,1 1 0-15,0-1 0 0,0 0-304 0,3-1-64 0,2-2-16 16,1-1 0-16,2 3-80 0,0 0-128 0,-1 0 176 15,-1 0-176 1,1 0-560-16,-1 0-208 0,0 0-64 0,-1 0 0 16,0-3-2368-16,-2 3-496 0,-2 3-80 0</inkml:trace>
  <inkml:trace contextRef="#ctx0" brushRef="#br0" timeOffset="132945.6">27564 5943 6447 0,'0'0'576'0,"0"0"-576"0,0 0 0 0,0 0 0 0,0 0 3360 0,0 0 560 16,0 0 112-16,0 0 32 0,0 0-2736 0,0 0-560 15,0 0-96-15,0 0-32 16,6-8 112-16,-6 8 16 0,0 0 0 0,5-9 0 0,-5 9 256 0,4-9 64 15,-2 2 16-15,-2 7 0 0,3-9 112 0,-3 9 32 16,0 0 0-16,0 0 0 0,0 0-304 0,0 0-64 16,-3-9-16-16,3 9 0 0,-7-9-256 0,-3 2-48 15,0 0-16-15,0 1 0 0,-1 2-224 0,1 4-64 16,-2 3 0-16,0 2 0 0,1 3-256 0,-2 4 0 16,-4-3 128-16,0 5-128 0,-2-1 0 0,-1 4 0 15,-4 3 0-15,1-1 0 0,-1 2 0 0,3 0 0 16,2-3 0-16,0 2 0 0,4 0 0 0,2 0 0 0,1 0 0 0,3-2 0 15,2-2 0-15,3-2 128 0,2-1-128 16,1 0 0-16,3 0 128 0,3 0-128 0,3-2 0 0,4-3 0 16,1-3 128-16,3 0-128 0,1-1 0 0,2-1 0 15,3-3 0-15,2 0 0 0,-2-2 0 0,0 1 0 16,0 0 0-16,-2-2 0 0,-2-2 0 0,-1 0 0 16,-1 2 0-16,-2-4 0 0,0 2 0 0,-1 0 0 15,-2-2 0-15,-1 1 0 0,-1-3 0 0,0 0 0 16,-1-2 0-16,-1 2 0 0,-1-1 0 0,1-2 0 15,-3 0 128-15,0 1-128 0,0-1 0 0,-2 0 0 16,-3-2 144-16,0 2-144 0,-1 0 0 0,1 1 144 16,-2 1-144-16,1-1 0 0,-2 0 0 0,1 1 0 15,-1 1 128-15,0 1-128 0,1 1 0 0,3 7 128 0,0 0 0 0,0 0-128 16,-8-2 192-16,8 2-64 16,0 0-128-16,0 0 0 0,0 0 0 0,-7 5 0 0,7-5 0 15,-5 10 0-15,2-2 0 0,3-8 0 0,0 11 0 0,0-11 0 16,2 13 0-16,0-2 0 0,0 0 0 0,0 2 0 15,1-4 0-15,-1 3 0 0,1 1 0 0,0 2 0 16,-1 4 0-16,2 0 0 0,-1 1 0 0,1 2 0 16,1-1 0-16,0 4 0 0,0-1 0 0,1 2 192 15,-3 0-192-15,4 1 192 0,-1-1-64 0,1 1-128 16,0-1 192-16,2 0-64 0,-2 2-128 0,1-2 0 16,-1-2 0-16,-2 2 0 0,-2 2 0 0,1 2 0 15,-2 0 0-15,1-2 0 0,-3 0 0 0,0-1 160 16,0-2-160-16,-2-3 160 0,-1 0-32 0,-1-1 0 15,0-1 0-15,0 1 0 0,-3-6 144 0,2 2 32 16,0 0 0-16,0-2 0 0,-1 0-128 0,1-4-32 0,-1 0 0 0,-2 0 0 16,0-1-144-16,-1-1 128 0,-2-1-128 0,0-1 128 15,-1-1-128-15,-1 2 0 0,-3-2 144 0,-1 0-144 16,-2-5 176-16,-2 2-48 0,-1-1 0 0,-3 0 0 16,-4-2-400-16,-3 0-96 0,-3-2-16 0,-2-2 0 31,1-1-1680-31,-1-3-352 0,2-1-64 0</inkml:trace>
  <inkml:trace contextRef="#ctx0" brushRef="#br0" timeOffset="134226.22">28617 5145 29823 0,'0'0'1328'0,"0"0"272"0,0 0-1280 0,0 0-320 0,0-8 0 16,0 8 0-16,0 0 704 0,0 0 96 16,0 0 16-16,0 0 0 0,0 0 96 0,-6-8 32 0,6 8 0 0,0 0 0 15,0 0-48-15,0 0-16 0,0 0 0 0,0 0 0 16,0 0-176-16,-9 3-48 0,9-3 0 0,-8 9 0 16,2-1-128-16,1 4-16 0,-1 2-16 0,0 3 0 15,-2 3-80-15,0 6-16 0,-2 4 0 0,-2 2 0 16,-1 1-64-16,-3 3-16 0,-2 5 0 0,-1-3 0 15,-6 1-112-15,-2 4-16 0,-2 1-16 0,-1 4 0 16,0 4-176-16,2 2 0 0,5-5 144 0,0 5-144 16,-1-5 0-16,5 0 0 0,3-4 0 0,3-2 0 15,2-2 0-15,5-2 0 0,1-4 0 0,2 0 128 16,2 3-128-16,2-2 128 0,2-2-128 0,1-1 128 16,1 0-128-16,4-2 0 0,1-1 128 0,3-1-128 15,2-5 0-15,-1 1 0 0,0-1 0 0,3-4-192 16,3 0-224-16,-1-3-48 15,1-1-16-15,1-3 0 0,-2-2-1440 0,2 1-272 0,0 1-64 0,0-5-16 16,-3-3-1104-16,1-1-208 0,-1-3-64 0</inkml:trace>
  <inkml:trace contextRef="#ctx0" brushRef="#br0" timeOffset="134977.81">28999 5537 25631 0,'0'0'1136'0,"0"0"224"0,0 0-1088 16,0 0-272-16,0 0 0 0,0 0 0 0,0 0 896 0,0 0 112 16,0 0 16-16,0 0 16 0,0 0-336 0,0 0-64 15,-8 2 0-15,8-2-16 0,-8 5-64 0,8-5-16 16,0 0 0-16,-7 8 0 0,7-8 144 0,-9 8 16 16,1 1 16-16,1 2 0 0,-1 1 112 0,-1 1 32 15,-3 0 0-15,2 4 0 0,-1-2-64 0,-2 7-16 16,-1 0 0-16,-2 5 0 0,-1-1-160 0,0 4-48 15,-1 2 0-15,2 0 0 0,2 1-352 0,0-3-80 16,-1 1-16-16,4 2 0 0,3-3-128 0,-1-2 128 16,1 1-128-16,3-2 128 0,1 0-128 0,1-5 0 0,0-3 144 15,3 1-144-15,0-1 160 0,3 0-32 0,2 1-128 16,0-5 192-16,1-2-192 0,3-1 176 0,3-5-176 16,1 0 160-16,-2-2-16 0,4-1 0 0,3-3 0 0,1-1 0 15,2-2-144-15,0-1 192 0,0-1-192 0,0-1 192 16,0-2-192-16,0-3 128 0,-1 0-128 0,0-1 128 15,-2-1-128-15,1-1 160 0,-1 0-160 0,-3-2 160 16,0-4-160-16,0 0 192 0,0-2-192 0,-1-1 192 16,0-4-192-16,-1-2 192 0,-1-3-192 0,-1 0 192 15,-1-4-192-15,0-3 0 0,1 1 144 0,-2-2-144 16,-2 1 0-16,-1 3 0 0,-1 1 0 0,-1 6 0 16,-4 2 0-16,0 2 0 0,-2 3 0 0,-2-1 0 15,-3 3 0-15,1 0 0 0,-2 4 0 0,-1 3 0 16,-2 0-304-16,1 4-16 0,-2 2-16 0,0 1 0 15,-2-1-1328-15,0 4-272 16,-2-1-48-16,-1 4-16 0,0 3-1712 0,-1 2-320 0</inkml:trace>
  <inkml:trace contextRef="#ctx0" brushRef="#br0" timeOffset="135294.6">28786 5844 31503 0,'0'0'1392'0,"0"0"288"0,0 0-1344 0,4 9-336 16,3 1 0-16,-1-2 0 0,-6-8 928 0,12 9 112 0,-2-1 32 0,1 1 0 15,-1-1-240-15,0 1-32 0,0 0-16 0,-1-2 0 16,-1-1-384-16,-8-6-80 0,9 11 0 0,0-3-16 15,0-1 16-15,-1 1 16 0,0 0 0 0,-1 0 0 16,1-3-176-16,1 2-32 0,0-2-128 0,3 0 192 16,-1 0-192-16,0 1 128 0,2-3-128 0,0 1 0 15,0-4 0-15,-1 0 0 0,0-4 0 0,0 2 0 32,-1-2-704-32,2-1-64 0,-2-2-32 0,1-1 0 15,-1-2-2080-15,0 0-432 0,-3-5-80 0</inkml:trace>
  <inkml:trace contextRef="#ctx0" brushRef="#br0" timeOffset="135953.72">28935 5324 31263 0,'0'0'1392'0,"0"0"272"0,0 0-1328 0,0 0-336 0,0 0 0 0,0 0 0 16,0 0 480-16,0 0 32 0,0 0 0 0,0 0 0 15,0 0 256-15,0 0 64 0,0 0 16 0,11 0 0 16,1 0-16-16,0 0-16 0,0 0 0 0,1 0 0 16,1 0-256-16,0 0-48 0,2 1-16 0,-2-1 0 15,2-1-272-15,0 1-48 0,-1-4-16 0,2 1 0 16,0 1 64-16,1-1 16 0,1 0 0 0,-1 1 0 16,-2-1-112-16,1 2 0 0,1 0-128 0,0-1 192 15,0 2-192-15,-2 0 176 0,-2 0-176 0,1 0 160 16,-1 0-160-16,2 0 128 0,-1-2-128 0,0 2 128 15,-2-2-128-15,0 0 0 0,0 2 0 0,-2 0 0 16,1-4 0-16,-1 1 0 0,-2-2 0 0,0 4 0 0,0-5 128 16,-9 6 0-16,0 0 0 0,10-5 0 0,-10 5-128 15,10-5 0-15,-10 5 0 0,6-8 0 0,1 2 0 0,-7 6 0 16,2-9 0-16,-2 9 0 0,0-11 176 0,0 3-48 16,0 8-128-16,-4-8 192 0,4 8-192 0,-6-6 0 15,-1-1 0-15,-1 2 0 0,-1-1 0 0,0 0 0 16,-1 1 0-16,-1 0 0 0,1 1 0 0,-1 0 0 15,0 2 0-15,0-4 0 0,0 1 208 0,0 0-48 16,1 0-16-16,1 2 0 0,9 3-144 0,-11-4 128 16,2 2-128-16,9 2 128 0,-10-3-128 0,10 3 0 15,-10-1 0-15,10 1 0 0,0 0 0 0,0 0 0 16,0 0 0-16,0 0 0 0,0 0-160 0,0 0 160 0,-9-2 0 16,9 2-144-16,0 0-112 0,0 0-32 0,0 0 0 0,0 0 0 31,0 0-1344-31,0 0-272 0,-9 2-48 0,9-2-15456 0</inkml:trace>
  <inkml:trace contextRef="#ctx0" brushRef="#br0" timeOffset="136329.23">29746 5055 32191 0,'0'0'1424'0,"0"0"304"0,0 0-1392 0,0 0-336 16,0 0 0-16,0 0 0 0,-2-10 512 0,2 10 16 15,0 0 16-15,0 0 0 0,0 0-400 0,0 0-144 16,0 0 0-16,0 0 144 0,0 0-144 0,0 0 0 15,0 0 0-15,0 0 0 0,4 11 416 0,1 2 48 16,1 3 16-16,-1-3 0 0,-1 1 368 0,0 3 80 16,-2 2 16-16,1 2 0 0,-2 1-304 0,-1 1-64 15,0-3-16-15,0 3 0 0,-1-3-160 0,1 3-16 16,0-3-16-16,-1-1 0 0,-1 0-368 0,2-1 0 0,0 3 0 16,-1-6 0-16,-2 1-160 0,2-2 0 15,0 1 0-15,-1-4 0 16,2 0-672-16,-1-3-144 0,1-8-32 0,0 0 0 15,0 0-1216-15,0 0-240 0,0 0-48 0,0 0-12064 0</inkml:trace>
  <inkml:trace contextRef="#ctx0" brushRef="#br0" timeOffset="136613.79">29601 5072 28559 0,'0'0'2544'0,"-8"-3"-2032"0,8 3-512 0,0 0 0 16,-9-1 1584-16,9 1 208 0,0 0 64 0,0 0 0 0,0 0-752 15,0 0-144-15,0 0-16 0,0 0-16 0,10 1-352 0,1 1-80 16,-1-4-16-16,2 2 0 0,1 0-80 0,1 0-16 16,5 0 0-16,-1-1 0 0,0 0-192 0,2-2-64 15,-1 1 0-15,5-2 0 0,0 2-128 0,3 1 0 16,-1-3 144-16,1 2-144 0,2 2 0 0,1-4 0 15,-2 5 0-15,2-1 0 16,0 0-528-16,-2 0-176 0,-4 0-48 0,-1 3 0 16,-3-3-2128-16,0 2-448 0,-2 2-64 0</inkml:trace>
  <inkml:trace contextRef="#ctx0" brushRef="#br0" timeOffset="137244.49">30485 5824 2751 0,'0'0'256'16,"6"-8"-256"-16,0 1 0 0,1 0 0 0,4 2 6592 0,2 0 1264 0,0-1 256 0,0 0 48 15,0-2-6192-15,0 2-1248 0,0-1-240 0,-3 2-48 16,0 0-176-16,-10 5-48 0,0 0 0 15,0 0 0-15,0 0 400 0,0 0 80 0,0 0 16 0,0 0 0 16,0 0 496-16,0 0 96 0,2 9 32 0,-3 1 0 16,-4 1-224-16,-3 2-32 0,-3 4-16 0,0 5 0 15,-1-1-304-15,-1 2-64 0,-5 2-16 0,-1 1 0 16,1 1-240-16,-1-2-48 0,-1 3-16 0,0-4 0 16,2 0-240-16,0 1-128 0,1-1 160 0,1 0-160 15,1-2 0-15,-1-3 0 0,2 5 0 0,2-6 0 16,-1-2-336-16,1-2-16 0,1-1 0 0,-1-1 0 15,1-6-240-15,1 1-48 0,0 0-16 0,0-4 0 16,0 0-1856 0,0-3-368-16,-1-3-80 0,2 0-16 15,0-4-1040-15,0 0-208 0</inkml:trace>
  <inkml:trace contextRef="#ctx0" brushRef="#br0" timeOffset="137440.7">30233 5923 15663 0,'0'0'1392'0,"0"0"-1120"15,0 0-272-15,11-2 0 0,-11 2 4352 0,13 5 832 16,0 0 144-16,-2 3 48 0,1 1-3056 0,1 3-592 16,0-2-128-16,2 5-32 0,0 3-576 0,2-2-112 15,0 0-32-15,3 3 0 0,1-2-464 0,2 0-112 16,2 1-16-16,0-2 0 0,-1 0-80 0,-2 1-32 16,1-2 0-16,-4 0 0 0,-1 0-144 0,-1-2 0 15,-1-1-160-15,-4-2 160 16,-4-5-1792-16,-8-5-272 0,0 0-48 0,0 0-9920 0,0 0-1968 0</inkml:trace>
  <inkml:trace contextRef="#ctx0" brushRef="#br0" timeOffset="138020.07">30231 5596 31103 0,'0'0'1376'0,"-11"3"288"0,1-3-1344 0,1-3-320 0,-1 2 0 0,10 1 0 0,0 0 896 0,-9-1 96 16,2 1 32-16,7 0 0 0,0 0 64 0,0 0 32 15,0 0 0-15,0 0 0 0,0 0-320 0,0 0-64 16,9-7-16-16,1 3 0 0,1 0-208 0,0 2-32 15,1-1-16-15,1 2 0 0,0-1-32 0,3 1-16 16,1 1 0-16,4-1 0 0,1 1-80 0,0-4-16 16,0 1 0-16,4-1 0 0,1 2-64 0,1-1 0 15,-1 1-16-15,1-1 0 0,0-1-112 0,0 1-128 16,-2-1 176-16,-3 2-176 0,-2-1 0 0,-3 1 0 16,-1-1 0-16,-2 2 0 0,-4-4 128 0,0 1-128 15,-11 4 0-15,11-4 0 0,-11 4 0 0,12-2 0 0,-12 2 0 0,0 0 0 16,0 0 128-16,9-1-128 0,-9 1 0 15,0 0 0-15,0 0 0 0,0 0 0 0,0 0 0 0,0 0 0 16,0 0 144-16,0 0-144 0,0 0 0 0,0 0 144 16,0 0-144-16,0 0 0 0,-6-6 144 15,-1 0-144-15,1 1 192 0,6 5-16 0,-9-4-16 0,0-1 0 16,9 5 96-16,-11-1 32 0,1-4 0 0,1 3 0 16,-1-2-48-16,1 2-16 0,0-1 0 0,-1 0 0 15,-1 2-96-15,1-1 0 0,1-1-128 0,0 0 192 16,0 1-192-16,9 2 128 0,-8-5-128 0,1 1 0 15,1 0 128-15,6 4-128 0,-6-7 0 0,6 7 0 16,0 0 0-16,0 0 0 0,-3-6 0 0,3 6 0 16,0 0-320-16,0 0-16 0,-4-6 0 0,4 6 0 31,0 0-432-31,0 0-96 0,-6-3-16 0,6 3 0 0,0 0-2576 0,0 0-512 16</inkml:trace>
  <inkml:trace contextRef="#ctx0" brushRef="#br0" timeOffset="138612.18">30813 4875 24879 0,'-6'-9'2208'0,"-2"-3"-1760"0,1 2-448 0,1-2 0 16,-1 0 1616-16,1 2 240 0,-2-4 64 0,2 1 0 15,-1 1-1408-15,1 1-288 0,-1 2-48 0,1 3-16 16,-1 1-160-16,7 5 0 0,0 0 144 0,0 0-144 15,0 0 224-15,-7 10-32 0,4 0 0 0,1 5 0 16,2-1 448-16,4 3 64 0,1 1 32 0,3 1 0 16,0 0 224-16,2 3 32 0,2-1 16 0,1 1 0 15,2 0-144-15,3 2-32 0,1 1 0 0,6 2 0 16,1-2-128-16,3 2-48 0,1 2 0 0,3 4 0 0,2 2-192 0,3 1-32 16,-1 1-16-16,0 1 0 0,-3 2-256 0,-4 2-160 15,-4-2 192-15,-3-1-192 0,-1-1 128 0,-2 0-128 16,-2-2 0-16,-3 2 0 0,-4 1 0 0,0-1 0 15,-3 4 0-15,-2 1 0 0,-1 0 192 0,-1-4-64 16,-1 1 0-16,-2-2-128 0,0-1 384 0,-2-2-48 16,-2-3 0-16,0 0 0 0,-1-2-80 0,-2 0-32 15,-1 1 0-15,-2-2 0 0,-3-1 32 0,-1 0 16 16,-2 0 0-16,2-3 0 0,2 1 16 0,-4-1 0 16,-2 0 0-16,2-3 0 0,-2-2-288 0,-3-1 160 15,-3-1-160-15,-2 1 128 0,-1-2-128 0,0-2 0 16,-2 0 0-16,2-5 0 0,-2 0-128 0,2 2-64 15,1-4-16-15,4-2 0 16,3-2-320-16,1-1-64 0,1-2-16 0,3-1 0 16,4 2-2848-16,9-2-576 0</inkml:trace>
  <inkml:trace contextRef="#ctx0" brushRef="#br0" timeOffset="144016.79">30581 7154 8927 0,'0'0'384'0,"-6"-5"96"0,1 0-480 16,5 5 0-16,-7-4 0 0,7 4 0 0,-3-7 1984 0,3 1 288 16,0-2 64-16,0 8 16 0,3-7-752 0,0 1-128 15,2-3-48-15,-1 2 0 0,-4 7-192 0,4-6-32 16,-2-3-16-16,-2 9 0 0,4-6 32 0,-4 6 16 16,0 0 0-16,0 0 0 0,0 0-304 0,0 0-64 15,0 0-16-15,0 0 0 0,0 0-112 0,0 0-32 0,0 0 0 0,0 0 0 16,-8 12 80-16,2-1 16 0,6-11 0 0,-5 9 0 15,5-9 32-15,-6 11 16 0,3 0 0 16,3-11 0-16,-2 13-352 0,0 0-80 0,-4-1-16 0,4 1 0 16,-2 1 48-16,0 0 0 15,-1-1 0-15,2 3 0 0,2 2 64 0,0 1 0 0,-2 1 16 0,0 3 0 16,3 1-224-16,-1 0-48 0,0 2-16 0,-2 4 0 16,1 0-80-16,0 0-16 0,1 2 0 0,0 1 0 15,-1 1-144-15,2-3 0 0,0 0 0 0,0 1 0 16,0-1 0-16,2 2 0 0,-2 2 0 0,1 1 0 15,-1 3 0-15,0-1 0 0,0 1 0 0,1 2 0 16,1 0 144-16,-2-3-144 0,-2-2 160 0,2-3-160 16,0 0 224-16,0 0-48 0,-1-2-16 0,1 0 0 0,-3 0-32 15,-1 2-128-15,0-2 192 0,-1 3-64 16,-3 0-128-16,2 0 0 0,-1-1 0 0,1 1 0 0,-2 1 128 16,3 0-128-16,1-2 0 0,1-2 128 0,1-1-128 0,-1-2 192 15,2 0-192-15,1-1 192 0,0-1-192 0,0 2 0 16,-2-1 144-16,2-1-144 0,2 0 0 0,-2-2 0 15,-3-2 0-15,3 0 128 0,0 0-128 0,-1 2 0 16,-2-1 0-16,-1-1 0 0,0-1 0 0,1 1 128 16,-4 0-128-16,2-1 0 0,0-6 0 0,-1 0 128 15,1 1-128-15,0-2 0 0,-2 2 0 0,1-4 128 16,-1-3-128-16,2-1 0 0,0-2 0 0,5-6 144 16,-5 7-144-16,5-7 0 0,-3 7 128 0,3-7-128 15,0 0 0-15,0 0 0 0,0 0 0 0,-1 11 0 16,1-11 128-16,0 0-128 0,0 0 0 0,0 0 0 15,-1 10 0-15,1-10 0 0,0 0 0 0,0 0 0 0,0 9 0 0,0-9 0 16,0 0 128-16,0 0-128 0,0 0 0 0,0 0 0 16,0 0 128-16,0 0-128 0,0 0 0 0,0 0 0 15,0 0 144-15,0 0-144 0,0 0 0 0,0 0 144 16,0 0-144-16,0 0 0 0,0 0 144 0,0 0-144 16,-7-5 128-16,7 5-128 0,-4-9 160 0,-1 0-160 15,-2 1 160-15,0 0-160 0,1-2 160 0,0-1-160 16,-1 2 128-16,-1-4-128 0,3-2 0 0,0 0 144 15,-1-3-144-15,-1 0 0 0,-1 0 144 0,0 1-144 16,3 0 0-16,0 0 0 0,-2 0 0 0,2 2 0 16,0 2 0-16,1 2 0 0,0-1 0 0,2 0 0 15,-1 2 0-15,3 10 0 0,0-11 0 0,0 11 0 16,0-10 0-16,0 10 0 0,0 0 0 0,0 0-128 16,0 0 128-16,0 0 0 0,0 0 0 0,0 0-128 0,0 0 128 0,8 10 0 15,-2 2 0-15,-2 2 0 0,0 5 0 0,-1 2 0 16,-2 1 0-16,0 4-128 0,2 0 128 0,0 0 0 15,-2-1 0-15,1-1 0 0,2-1 0 0,0-1 0 16,3-1 0-16,-1-1 0 0,1 1 0 0,3-1 0 16,5-2 0-16,-2-1-128 0,-4-1 128 0,1-1 0 15,2-3 0-15,1 0 0 0,1-4 0 0,1-2 0 16,-2-1 0-16,0 1 0 0,0-2 0 0,-2-3 0 16,1-1 0-16,4-4 128 0,5-3 0 0,-7 1 16 15,-5-5 0-15,2 0 0 0,0-4 16 0,4-2 0 16,2-1 0-16,-2-3 0 0,1-1-32 0,0-3-128 15,-1-1 192-15,1-6-64 0,1-2-128 0,-3-3 128 0,-1 1-128 0,0-2 128 16,0 3-128-16,-1 5 0 0,-3 4 0 0,-2 4 0 31,-2 3-448-31,-1 5-64 0,-2 4 0 0,-2 10-16 16,0 0-2304-16,0 0-464 0,0 0-96 0</inkml:trace>
  <inkml:trace contextRef="#ctx0" brushRef="#br0" timeOffset="145763.87">30607 10306 8287 0,'0'0'736'0,"0"0"-592"0,0 0-144 0,0 0 0 16,3-7 2432-16,-3 7 448 0,4-9 80 0,-4 9 32 16,0 0-1328-16,0 0-272 0,0-11-48 0,0 11-16 15,-1-9-528-15,1 9-96 0,0 0-32 0,-6-7 0 16,0 4 64-16,6 3 16 0,0 0 0 0,0 0 0 16,0 0 208-16,-8-6 64 0,0 1 0 0,8 5 0 15,-8-4-160-15,8 4-32 0,-6-5 0 0,-1 1 0 0,1 0 144 0,-1 0 32 16,7 4 0-16,0 0 0 15,0 0-176-15,0 0-48 0,0 0 0 0,-15-2 0 0,-6-5-144 0,1 3-16 16,2 2-16-16,0 2 0 0,-2 0-128 0,1 2-32 16,-2 2 0-16,0 3 0 0,0-3-256 0,2 2-48 15,-1 1-16-15,0 3 0 0,0 2 80 0,0 2 16 16,0 0 0-16,1 5 0 0,-2-2-32 0,3 3-16 16,1 1 0-16,1 4 0 0,1 1-176 0,1-1 192 15,3 2-192-15,0 3 192 0,2 2-192 0,3 0 0 16,0 1 144-16,3-1-144 0,0 2 0 0,2-4 0 15,2-2 0-15,3-1 0 0,1 0 0 0,2-4 0 16,0-4 0-16,4 1 0 0,1-2 0 0,2 0 0 16,2-2 0-16,1-2 0 0,2 1 0 0,1-4 0 15,0 0 0-15,1-2 0 0,1-3 0 0,2 1 144 0,2-3-144 0,-2-2 0 16,-2-2 144-16,2 0-144 0,3 0 0 0,-3-5 144 16,1 0-144-16,-1-3 192 0,-2-1-192 0,-1 0 192 15,-2-2-192-15,-1 0 192 0,-1-2-192 0,-1-2 192 16,-3 0-192-16,-3-2 192 0,-2-2-192 0,0 0 192 15,-3-3-192-15,0-2 192 0,-1-2-192 0,-2-1 192 16,-1-2-192-16,0-1 128 0,-1-2-128 0,-1 0 128 16,0 2-128-16,1 4 0 0,0-1 0 0,0 2 0 15,0 2 0-15,0 2 0 0,0 1 128 0,-2 2-128 16,0 0 0-16,0 2 0 0,1 2 0 0,0 2 0 16,-2 0 0-16,-1 3 0 0,0 0 0 0,1 2 0 15,-3 1 0-15,0 1 0 0,-2-2 0 0,0 2 0 16,-1 1 0-16,1 0 0 0,-1 2 0 0,-1-2 0 15,-1 4 0-15,1 0 0 0,-2 0 0 0,0 0 0 0,3 0-320 0,1 0 16 16,1-3 0-16,7 3 0 16,-8 0-288-16,8 0-64 0,0 0-16 0,0 0 0 15,0 0-1568-15,0 0-304 0,0 0-64 0,0 0-16 16,0 0-1408-16,0 0-304 0</inkml:trace>
  <inkml:trace contextRef="#ctx0" brushRef="#br0" timeOffset="146217.75">30743 10009 21311 0,'0'0'944'0,"0"0"192"0,1-9-912 0,2 0-224 0,1 0 0 0,-4 9 0 16,6-8 512-16,-6 8 48 0,0 0 16 0,4-9 0 16,-1 1 288-16,-3 8 64 0,0 0 16 0,0 0 0 15,0 0 352-15,0 0 80 0,-11-3 16 0,2 6 0 16,0-3 16-16,1 7 0 0,0-1 0 0,1 5 0 16,-4 2-304-16,2 0-48 0,1 5-16 0,-1 1 0 15,-1 4-32-15,1-1-16 0,-1 3 0 0,1 3 0 16,-1 3-336-16,-2 2-64 0,-1 0-16 0,-1 3 0 15,-2 2-32-15,1 1-16 0,-2 3 0 0,-3 2 0 0,-2 2-144 16,-2 2-48-16,-3 3 0 0,0 0 0 0,-2-2-176 0,0-2-32 16,1-4-128-16,0-1 192 0,3 0-192 15,1-1 144-15,0-2-144 0,5-2 128 0,0-3 16 0,5-2 0 16,2 2 0-16,2-1 0 0,1-3-144 0,2-4 0 16,3-1 144-16,2-2-144 0,-1-3 0 0,2-5 0 15,1-2-160-15,2-1 160 16,2-3-1200-16,-4-9-128 0,8 6-16 0,3-3-16 15,-1-3-1392-15,2-5-256 0,2-1-64 0,-1-5-14048 0</inkml:trace>
  <inkml:trace contextRef="#ctx0" brushRef="#br0" timeOffset="148321.94">31201 10147 4607 0,'0'0'400'0,"5"-11"-400"0,1-2 0 0,2 0 0 0,1 0 2624 0,2 0 448 16,0-2 96-16,1 0 16 0,-1-1-2096 0,-1 2-432 16,-2 1-80-16,-2 2 0 0,0 1 736 0,-3 1 160 15,-3 9 16-15,3-7 16 0,-3 7 176 0,0 0 48 16,0 0 0-16,0 0 0 0,-4-9-320 0,4 9-48 15,0 0-16-15,-8-5 0 0,2 2-288 0,6 3-64 16,0 0-16-16,-9-3 0 0,0 1-16 0,9 2-16 16,-8 0 0-16,8 0 0 0,-11 2-208 0,2 4-32 15,0 0-16-15,0 3 0 0,0 3-288 0,0 1-48 16,-2-1-16-16,0 6 0 0,-1 3-192 0,-4 1-144 16,-2 2 192-16,0 2-192 0,-2 4 304 0,-2 1-48 15,-2 4-16-15,1 0 0 0,-3 3-240 0,-1 5 144 0,-2 0-144 0,3 7 128 16,1-1-128-16,3 3 0 0,0 1 0 0,3-1 0 15,4-1 0-15,0-6 0 0,4-3 0 16,3-2 0-16,3-3 0 0,3-3 0 0,4-3 0 0,2-4 0 16,2-2 0-16,5-3 128 0,0-2-128 0,5-4 0 15,2-2 0-15,2-1 0 0,1-1 128 0,3-5-128 16,4-1 0-16,0-1 0 0,2-4 0 0,0 2-176 31,0-1-320-31,0-2-64 0,-1 0-16 0,-2 0 0 16,1 0-1600-16,-2 0-320 0,-1 0-64 0,1-4 0 0,-4 2-960 15,-1 2-192-15</inkml:trace>
  <inkml:trace contextRef="#ctx0" brushRef="#br0" timeOffset="148653.71">31710 10496 25631 0,'0'0'1136'0,"0"0"224"0,0 0-1088 0,0 0-272 15,0 0 0-15,0 0 0 0,-9-6 1808 0,9 6 304 16,-10-1 64-16,1 2 16 0,-2 1-384 0,1 2-80 16,-1 2 0-16,0 6-16 0,-4-2-368 0,1 5-80 15,-2 3-16-15,-1 1 0 0,-1 1-336 0,0 1-64 0,-2 1-16 0,2 3 0 16,-2 1-336-16,1 1-80 0,-1 2-16 15,1-6 0-15,-2 1-176 0,0 2-32 0,0-3-16 0,3 3 0 16,-2-2-176-16,0-2 0 0,-3 1 0 16,5-2 0-16,-1-1 0 0,3-3 0 0,3-2 128 0,1-1-128 31,3-4-320-31,3-4-80 0,6-6-32 0,0 0 0 16,0 0-1488-16,0 0-320 0,-2-11-48 0,9 0-10496 0,8-2-2096 0</inkml:trace>
  <inkml:trace contextRef="#ctx0" brushRef="#br0" timeOffset="148866.79">31307 10630 23951 0,'0'0'2128'0,"0"0"-1696"0,0 0-432 0,3 13 0 16,2 0 2944-16,1 1 512 0,0-1 112 0,2 2 16 16,0-2-2048-16,2 1-384 0,1 0-96 0,-1 1-16 0,2 0-16 0,1-2-16 15,0 0 0-15,2 0 0 0,4-1-368 0,0 1-64 16,1 0 0-16,-1 0-16 0,0-1-368 0,-1 0-64 15,1-2 0-15,-2 2-128 16,-1-4-656-16,0 2-240 0,1-1-64 0,-2 0 0 16,-4-5-1280-16,-1 3-256 0,2-3-48 0,0-2-14096 0</inkml:trace>
  <inkml:trace contextRef="#ctx0" brushRef="#br0" timeOffset="149374.57">31833 10141 29247 0,'-11'-8'1296'0,"11"8"272"0,0 0-1248 0,0 0-320 0,-9-9 0 0,3 2 0 16,6 7 848-16,0 0 112 0,0 0 32 0,0 0 0 0,0 0 128 0,0 0 32 16,0 0 0-16,0 0 0 0,0 0-128 0,0 0 0 15,0 0-16-15,0 0 0 0,0 0-224 0,5 13-32 16,0 1-16-16,0 1 0 0,2-1-160 0,1 2-16 15,1 1-16-15,0 3 0 0,0-3-112 0,2 2-32 16,0 1 0-16,2 3 0 0,-1-1-48 0,1 6-16 16,1-4 0-16,1 5 0 0,-3 2-128 0,-1 1-16 15,0-1-16-15,-1 2 0 0,-1-2-32 0,0 0 0 16,-1 2 0-16,-1-1 0 0,-1 2 0 0,-1 0 0 16,-1 0 0-16,-1-3 0 0,-3-1-144 0,-1-4 192 15,-1-1-192-15,-2 0 192 0,-1 0 0 0,0-2 0 16,-3-1 0-16,0 1 0 0,1-3-64 0,0 1 0 0,3-2 0 15,-2-4 0-15,-4-2-128 0,1 0 160 16,0-2-160-16,1-1 160 0,2-2-160 0,6-8-192 0,-9 3 32 0,9-3 16 31,-9-2-2144-31,9 2-416 0,-8-6-96 0</inkml:trace>
  <inkml:trace contextRef="#ctx0" brushRef="#br0" timeOffset="152163.84">29139 10124 11967 0,'0'0'1072'0,"0"0"-864"16,0 0-208-16,0 0 0 0,-9-7 2176 0,9 7 400 16,-5-7 80-16,5 7 16 0,0 0-1248 0,-1-10-240 15,1 10-48-15,0 0-16 0,2-10-96 0,-2 10 0 0,0-9-16 0,0 9 0 16,4-8 208-16,-4 8 64 0,0 0 0 0,5-10 0 16,-5 10-480-16,0 0-96 0,3-8 0 0,-3 8-16 15,1-8-112-15,-1 8 0 0,0 0-16 0,0 0 0 16,0-9-144-16,0 9-32 0,0 0 0 0,0 0 0 15,0 0 128-15,0 0 0 0,-2-8 16 0,2 8 0 16,0 0-48-16,0 0-16 0,0 0 0 0,-7-5 0 16,-1 4-144-16,8 1-16 0,-9 0-16 0,9 0 0 15,0 0 32-15,-9 10 0 0,-5 0 0 0,1 2 0 16,1 1-80-16,2 2-16 0,-2-1 0 0,1 4 0 16,0 0-96-16,-1 3-128 0,-1 0 176 0,0 3-176 15,1-1 128-15,-1 3-128 0,0-2 0 0,1 3 0 0,1 3 176 0,0 3-176 16,1-2 160-16,1 3-160 15,2 0 176-15,2 1-176 0,1 0 192 0,0 0-192 0,0 0 192 0,0 1-64 16,2-1 0-16,0-3-128 16,0-3 176-16,0-3-176 0,2-4 160 0,0-1-160 0,0-1 144 0,3-2-144 15,0-2 128-15,1-1-128 0,1 1 128 0,1-3-128 16,1-1 0-16,2-2 128 0,1-1-128 0,2 0 0 16,-1-2 0-16,2-3 128 0,1-2-128 0,0 0 0 15,1-2 0-15,0 0 128 0,1-3-128 0,1-1 0 16,-1-1 144-16,2 0-144 0,0-4 128 0,-1-2-128 15,0 1 160-15,0-1-160 0,-3-4 208 0,2-1-48 16,-2 0-16-16,2 1 0 0,-2-2 48 0,1-4 0 16,-1-1 0-16,-1-6 0 0,-1 0-16 0,-1-2 0 15,1-7 0-15,1 2 0 0,-1 0-176 0,0-2 160 0,-2 0-160 0,-1 0 160 16,-2 1-160-16,-1 2 0 0,-1 2 144 0,-1 4-144 16,-2 0 0-16,-4 2 128 0,-2 0-128 0,0 3 0 15,-1 1 0-15,-1 1 128 0,-2 0-128 0,-2 1 0 16,0 1 0-16,1 2 0 0,0 1 0 0,-3 3 128 15,-1 0-128-15,0 3 0 0,0-2 0 0,0 3-128 16,2 0 128-16,-1 2-192 0,1 1 192 0,0-2-192 16,1 1 192-16,1 1-160 0,0-1 160 0,1 1-160 15,-1-1 32-15,9 7 0 0,-10-6 0 0,1 0 0 32,1 0-272-32,8 6-48 0,-8-7-16 0,8 7 0 15,-6-4-1856-15,6 4-368 0,0 0-80 0</inkml:trace>
  <inkml:trace contextRef="#ctx0" brushRef="#br0" timeOffset="152507.09">29010 10425 20271 0,'-23'7'896'0,"10"-2"192"0,0 0-880 0,1 2-208 16,2-1 0-16,2-1 0 0,8-5 3200 0,0 0 576 15,-7 7 128-15,7-7 32 0,0 0-2224 0,-1 12-448 16,1-12-96-16,6 10-16 0,4-3-448 0,0 0-80 0,2 0-32 16,1-1 0-16,1 1 0 0,-1-1 0 0,3 2 0 15,1-4 0-15,-2-1-112 0,1-2-32 0,0 4 0 0,-1-3 0 16,1 0-224-16,-2 1-48 0,1-1-16 0,-1 0 0 15,-1-4-160-15,0 1 0 0,0 0 0 0,-1-1 128 16,-12 2-352-16,16-2-80 0,-5-3-16 0,1 1 0 31,-2-3-2688-31,1-3-528 0,-2 2-112 0</inkml:trace>
  <inkml:trace contextRef="#ctx0" brushRef="#br0" timeOffset="153343.63">28901 9689 14735 0,'0'0'1312'0,"0"0"-1056"0,0 0-256 0,0 0 0 16,0 0 2688-16,0 0 496 0,0 0 80 0,0 0 32 16,6 10-1440-16,-6-10-272 0,0 0-64 0,9 5-16 15,-9-5-16-15,12 5 0 0,-1 1 0 0,-1-3 0 16,-1 1-336-16,0 0-64 0,-1 0 0 0,3-2-16 15,-2-1-368-15,0 1-80 0,-9-2-16 0,12 2 0 16,-2-2-96-16,2 0-32 0,-2 1 0 0,-10-1 0 16,12-1-176-16,0 2-48 0,-1-2 0 0,1 1 0 0,1-2-64 0,-1 2 0 15,0 0-16-15,-1 0 0 0,1-2-176 0,0-1 128 16,-1 2-128-16,1 1 128 0,1 0-128 0,0-1 0 16,-1-2 0-16,0 3 0 0,0-3 0 0,-12 3 0 15,0 0 128-15,11 0-128 0,0 0 0 0,-11 0 0 16,11-1 0-16,-11 1 128 0,0 0-128 0,12 0 0 15,-12 0 144-15,0 0-144 0,11-1 0 0,-11 1 0 16,0 0 0-16,0 0 128 0,10-2-128 0,-10 2 0 16,0 0 0-16,9-6 128 0,-9 6-128 0,8-8 0 15,-2 2 0-15,-6 6 0 0,0 0 0 0,7-9 128 16,-2-1-128-16,-5 10 0 0,0 0 0 0,4-7 128 16,-4 7-128-16,3-10 0 0,-1 3 0 0,-2 7 0 15,0-8 0-15,0 8 0 0,0 0 0 0,0 0 0 0,-5-8 0 0,1-1 128 16,4 9-128-16,-5-5 0 0,-2-1 128 0,1 3-128 15,-2 0 0-15,2-1 128 0,-2 0-128 0,1 1 0 16,-1-3 0-16,2 1 144 0,-2 0-144 0,-1 1 0 16,0 0 160-16,-2-2-160 0,1 0 128 0,1-1-128 15,0 2 0-15,0 0 128 0,-1 0-128 0,1 0 0 16,0 1 0-16,0 1 0 0,0-2 128 0,0 2-128 16,1-1 0-16,8 4 0 0,0 0 0 0,0 0 0 15,-9-1 0-15,9 1 0 0,0 0-160 0,0 0 160 31,0 0-704-31,0 0-64 0,0 0 0 0,0 0 0 16,0 0-1776-16,14 5-352 0,1-2-80 0,-1 2-14336 0</inkml:trace>
  <inkml:trace contextRef="#ctx0" brushRef="#br0" timeOffset="154039.54">29764 9647 3679 0,'0'0'320'0,"0"0"-320"16,0 0 0-16,0 0 0 0,0 0 3936 0,0 0 720 16,-9-2 144-16,9 2 16 0,0 0-2416 0,0 0-480 15,0 0-112-15,0 0-16 0,0 0 32 0,0 0 0 16,-11 4 0-16,11-4 0 0,0 0-416 0,-6 7-96 16,6-7-16-16,-5 8 0 0,1 0-256 0,1 2-48 15,0 0-16-15,1 1 0 0,-1-1-384 0,1 2-80 0,0-2 0 0,0 3-16 16,-1 2-272-16,1 2-48 0,-1-2-16 15,0 1 0-15,2 1-160 0,0-3 0 0,-1 1 144 0,1 0-144 16,-2-2 0-16,2 0 128 0,0-1-128 0,0 0 0 16,-2 0 0-16,0-2 0 0,3-10-192 0,-4 13 64 31,1-5-704-31,3-8-144 0,-4 12-32 0,4-12 0 16,-4 10-1872-16,4-10-368 0,-7 7-80 0,7-7-11504 0</inkml:trace>
  <inkml:trace contextRef="#ctx0" brushRef="#br0" timeOffset="154293.91">29628 9669 26607 0,'0'0'1168'0,"0"0"256"0,-9 0-1136 0,9 0-288 0,-10 0 0 0,10 0 0 0,0 0 1776 0,0 0 288 15,-9 0 64-15,9 0 16 0,0 0-256 0,0 0-48 16,0 0-16-16,0 0 0 0,0 0-656 0,0 0-128 15,11 0-16-15,4-3-16 0,0 2-368 0,2 0-80 16,0-1-16-16,3 1 0 0,1 0-336 0,1-2-64 16,4 1-16-16,1-2 0 0,-1-2-128 0,3 1 0 15,1 1 0-15,1 0 128 16,2 1-1072-16,-1 0-208 0,2-1-64 0,0-1 0 16,-1-2-2368-16,1-1-464 0</inkml:trace>
  <inkml:trace contextRef="#ctx0" brushRef="#br0" timeOffset="155790.47">27566 10471 21183 0,'0'0'944'0,"0"0"192"0,0 0-912 0,0 0-224 0,0 0 0 0,0 0 0 16,-5-7 1456-16,5 7 240 0,-6-6 48 0,6 6 16 16,-4-8-1376-16,4 8-256 0,-2-8-128 0,2 8 0 15,-5-8 752-15,5 8 48 0,0 0 16 0,-7-6 0 16,1-1 288-16,6 7 64 0,-8-6 16 0,1-1 0 16,-1 3-208-16,8 4-32 0,-10-2-16 0,10 2 0 15,-13-3-304-15,3 3-64 0,-1 1-16 0,1 2 0 16,-1 1-320-16,1 4-64 0,-2-2-16 0,0 5 0 0,1-1-144 0,-2 3 0 15,0 3 144-15,0 2-144 16,-1 3 144-16,1 0-144 0,-1 0 192 0,2 1-192 0,-1 0 224 16,3-1-64-16,-1-3-16 0,2 2 0 0,2-2-144 0,0 0 0 15,2-2 144-15,1-3-144 0,1 0 0 0,3-13 128 16,0 0-128-16,2 10 0 0,-2-10 0 0,7 9 0 16,3-3 0-16,1-4 128 0,1-2-128 0,1-2 0 15,1-2 0-15,2-2 0 0,4 0 0 0,-3-2 128 16,-2-1-128-16,1-1 0 0,-1-2 0 0,2 0 0 0,-2-1 0 15,-2 1 128-15,-1-1-128 0,-2 2 128 0,0-1-128 0,-2-1 128 16,-1-2-128-16,-2 4 128 0,-1-2-128 0,-2 1 128 16,0 0-128-16,-1 2 192 0,0-1-64 15,-1 1 0-15,0 1-128 0,0 9 144 0,-1-9-144 0,1 9 160 16,0 0-160-16,0 0 160 0,-4-9-160 0,4 9 160 16,0 0-160-16,0 0 0 0,0 0 0 0,0 0 0 15,0 0 0-15,0 0 0 0,-6 6 0 0,6-6 0 16,-6 12 0-16,4-3 0 0,2 1 0 0,0 2 0 15,1 1 0-15,0 3 0 0,5 2 0 0,-1 0 0 16,-1 2 160-16,1-1-160 0,0 2 192 0,3 1-192 16,0 2 176-16,1-1-176 0,0 1 160 0,3-1-160 15,0-1 128-15,1 2-128 0,1 2 0 0,2 1 144 16,-1 1-144-16,0 2 160 0,-5 1-160 0,0 3 160 16,1-4-32-16,-2 1-128 0,-1 0 192 0,-3 2-64 15,-1 1 0-15,-3-4 0 0,-2 1 0 0,-2-2 0 0,-2-3 128 16,-3-1 32-16,-2-1 0 0,-2 0 0 15,-1-3 80-15,-1 1 16 0,-1-1 0 0,-2-2 0 0,-2 2-208 0,-1-1-48 16,-1-2 0-16,-1-1 0 0,-1-1-128 0,-2-1 192 16,0 0-192-16,2-2 192 0,-1-2-192 0,1-4 0 15,-2-1 0-15,0-3 0 16,1-2-624-16,-1-1-48 0,-1-1-16 0,4-3 0 16,-1-2-1456-16,5-3-288 0,1-2-64 0,3-7-9760 15,2-3-1952-15</inkml:trace>
  <inkml:trace contextRef="#ctx0" brushRef="#br0" timeOffset="156524.87">28493 9226 3679 0,'0'0'320'0,"0"0"-320"16,0 0 0-16,0 0 0 0,0 0 2944 0,0 0 512 15,0 0 96-15,0 0 32 0,0 0-1728 0,0 0-352 0,0 0-64 0,0 0-16 16,0 0 80-16,0 0 16 0,0 0 0 0,0 0 0 16,0 0-80-16,0 0-16 0,0 0 0 0,0 0 0 15,0 0-176-15,0 0-32 0,0 0-16 0,0 0 0 16,0 0-304-16,0 0-48 0,-3 11-16 0,1 0 0 15,2-11-240-15,-6 10-48 0,1 5-16 0,0-1 0 16,-2 0-144-16,1 3-48 0,-2 2 0 0,-2 1 0 16,-1 6 32-16,1 7 0 0,-3 5 0 0,-2 6 0 15,-2 4 64-15,0 3 16 0,-2 3 0 0,-2 3 0 16,1 0-64-16,0 7-16 0,-4 5 0 0,1 6 0 16,-1 2-112-16,3-2-32 0,1-3 0 0,0 0 0 15,3-2-224-15,1 0 128 0,3-3-128 0,4 1 0 16,3-4 128-16,3-4-128 0,3-4 0 0,3-3 0 15,-1-1 208-15,5 2-48 0,3-2-16 0,5 0 0 0,3-2-144 0,4 0 128 16,3 0-128-16,6-7 128 0,7-3-128 0,5-4 0 16,4-3 0-16,4-6 0 15,3-1-544-15,4-6-32 0,2-3-16 0,5-1 0 16,5-2-2160-16,6-1-416 0,5 0-96 0</inkml:trace>
  <inkml:trace contextRef="#ctx0" brushRef="#br0" timeOffset="157393.51">31696 9459 21183 0,'-5'-3'1888'15,"-2"1"-1504"-15,1-2-384 0,6 4 0 0,0 0 1968 0,0 0 320 0,0 0 64 0,0 0 16 16,0 0-1312-16,0 0-256 0,0 0-48 0,0 0-16 16,11 3-64-16,0 2-16 0,-2 4 0 0,1 4 0 15,3 0 32-15,2 1 0 0,-1 6 0 0,4-1 0 16,2 5-96-16,1 2-16 0,1 1 0 0,5 3 0 15,2 6-192-15,4-5-32 0,2 4-16 0,3 2 0 0,2 0 48 0,2 5 16 16,-2 1 0-16,-1 3 0 0,-2 2 128 0,-3 1 32 16,-2-2 0-16,-2 2 0 0,-2-4-80 0,-2 4-16 15,-5-3 0-15,-2 4 0 0,-1 3-96 0,-3 3-32 16,-2 6 0-16,-1-1 0 0,-3 2-80 0,-4-2 0 16,-3-1-16-16,0 2 0 0,-5 2-64 0,-1-2-16 15,-1 0 0-15,-1-2 0 0,-1-2-32 0,-1-4-128 16,0-4 192-16,1-5-64 0,0-5 192 0,1-3 48 15,0-3 0-15,1-1 0 0,-1-4-176 0,-1-3-48 16,-1-3 0-16,0-3 0 0,-1-5-144 0,1 1 0 16,-1-4 0-16,-1-5 0 15,-1 0-1296-15,0-3-192 0,-2-4-48 0,0-1 0 16,-3-2-2176-16,-5-5-432 0</inkml:trace>
  <inkml:trace contextRef="#ctx0" brushRef="#br0" timeOffset="158743.15">26072 10395 4607 0,'0'0'192'0,"0"0"64"0,0 0-256 0,0 0 0 0,0 0 0 0,0 0 0 16,0 0 7424-16,0 0 1456 0,0 0 272 0,10-4 64 16,1 0-7008-16,-1 2-1408 0,2 2-288 0,-2-3-48 15,2 0-176-15,1 2-32 0,0-1-16 0,3 0 0 16,-1 1-112-16,2 0 0 0,0-1-128 0,1 1 192 16,2-2-192-16,-2 2 128 0,0 1-128 0,1-1 0 15,0-2 0-15,0 2 0 0,0 0 0 0,1-2 0 16,-1 2 0-16,-1-3 0 0,-2 1 0 0,0 3 0 31,-2-2-544-31,2 2 0 0,-2 0 0 0,0 2 0 0,1-1-272 16,-2 5-48-16,-1-5-16 0,-1 4 0 0,0 2-1328 0,-1-1-272 0,1 2-48 0</inkml:trace>
  <inkml:trace contextRef="#ctx0" brushRef="#br0" timeOffset="158988.14">26168 10722 35935 0,'0'0'3200'0,"0"0"-2560"15,0 0-512-15,0 0-128 0,18 3 1344 0,3-2 240 16,4 1 48-16,1-2 16 0,2-2-1280 0,3 1-368 0,1-3 144 0,1-1-144 15,1-2 0-15,1 1 0 0,0-3 0 0,3 1 0 32,1-1-448-32,0-2-144 0,0 1-48 0,1-2-11424 0,-3 0-2288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6T17:04:21.67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7200 5420 19343 0,'0'0'1728'0,"0"0"-1392"16,-5 11-336-16,0 0 0 0,1 2 2304 0,1 3 384 15,3 2 64-15,0 3 32 0,-1 1-2224 0,1-1-560 16,3 3 0-16,-1 0 0 0,0 1 128 0,-1 1-128 16,0 2 0-16,2-1 0 0,-2 0 0 0,-1-1 0 15,0-1 128-15,0 0-128 0,-1 2 0 0,-1-2 0 0,0 1 0 0,-1-1 0 16,-1 0 0-16,2-3 0 0,-1-4 0 0,1 0 0 31,-1-2-304-31,2-2-112 0,-2-5-32 0,0 2 0 16,1-2-864-16,2-9-176 0,-4 9-48 0</inkml:trace>
  <inkml:trace contextRef="#ctx0" brushRef="#br0" timeOffset="1">7000 5725 31327 0,'0'0'2784'0,"0"0"-2224"0,11-8-560 0,2 2 0 0,2 1 1872 0,3 1 272 15,3 0 48-15,1 0 16 0,0-1-1760 0,2 1-448 16,0-1 128-16,1 1-128 0,-3 2 0 16,0 1-144-16,-1 0 144 0,0 1-208 15,-1 0-1792-15,-1 2-368 0,1 2-64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23:04.0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3042 6122 21183 0,'0'-3'1888'0,"0"0"-1504"0,-1-1-384 16,-1 4 0-16,2 0 1616 0,0-2 256 0,0-1 48 0,-2 0 16 0,-1-4-1936 0,1 0-176 0,-2 1-144 0,-1 0-16 0,0 1 336 0,-2 1 0 0,0 0-144 0,-1 4 144 15,0 0-512-15,-4 0-32 0,1 0-16 0,-2 4 0 0,-1-1 192 0,0 3 48 16,0-3 0-16,1 4 0 0,1-4 736 0,-2 3 160 0,1 3 16 15,-1-3 16-15,3-1 512 16,0 1 96-16,1-1 32 0,2 2 0 0,1-4-496 0,2 1-112 0,0-2 0 0,1 1-16 16,2 1-352-16,0-4-64 0,0 1-16 0,2-1 0 15,0 0 32-15,0 0 0 0,2 2 0 0,-1-2 0 16,0 0-32-16,-1 0-16 0,0 0 0 0,0 0 0 0,0 0-176 16,0 0 128-16,15 15-128 0,-11-11 128 15,0 2-128-15,1-2 160 0,2 2-160 0,-2-4 160 16,1 5 80-16,0-6 16 15,0 1 0-15,0 1 0 0,0-2-16 0,1 2 0 0,-1-3 0 0,0 0 0 0,0 0-240 0,0-3 0 16,1 2 128-16,-2-2-128 0,-2 1 0 0,1 1 128 16,0-4-128-16,-2 1 0 15,1 0 128-15,-2 2-128 0,0-2 0 0,0-1 144 16,1 1 144-16,-4 1 32 0,2-3 0 0,0-1 0 16,-1 0-64-16,1 1 0 0,-1 0 0 0,0-1 0 15,1-1-128-15,-2 0-128 0,1 2 144 0,0 0-144 16,0 0 0-16,-1 2 128 0,1-1-128 0,-1 4 0 0,0-2 0 15,1 3 0-15,-1 0-144 0,-1 3 144 0,0 1-176 0,0-1 176 16,-2 6-192-16,0-2 192 0,3 2-320 0,-2-3 64 0,2 4 0 0,0-1 0 16,0 1 32-16,1 2 16 15,2-2 0-15,0 0 0 0,2-2 80 0,2 0 128 16,-1-2-208-16,3 0 80 0,1-3 128 0,1 0-208 0,1-3 80 0,0 0 128 16,0 0-320-16,1-3 64 15,-1 0 16-15,0 0 0 0,-2-2 112 16,2 0 128-16,-1-2-208 0,-2 1 80 0,-1 0 128 0,2 0 0 15,-2-3 0-15,-1 2 0 0,0 1 256 0,-3-4 64 0,1 4 32 16,-3-3 0-16,0 3 288 0,-1 0 48 0,-2-1 16 0,-2 4 0 16,1-4-320-16,-3 1-64 0,-2 3-16 0,1-4 0 15,-2 4-160-15,-1 0-16 16,-3 0-128-16,0 0 192 0,3 3-192 0,0-2 0 0,1 0 0 0,0 2 0 0,2 2 0 0,0-2 0 16,2 2 0-1,1-2 0-15,3 3 0 0,1-2 0 16,1 1 0-16,1 1 0 0,2 0-192 0,2 0-16 0,2 1-16 15,0-1 0-15,0 0-192 0,3 0-32 16,1 1-16-16,2 1 0 16,0-1-48-16,1-2-16 0,0-2 0 0,-1 2 0 15,-2 0-64-15,0-4-16 0,1 2 0 0,-3-2 0 16,1 0 16-16,-2-1 0 0,0 2 0 0,-1-1 0 0,-1-2-304 0,-1 1-64 0,-2 0-16 0,0-1-7920 0,1-1-1600 0</inkml:trace>
  <inkml:trace contextRef="#ctx0" brushRef="#br0" timeOffset="838.81">2926 6634 13823 0,'-2'0'1216'0,"1"-2"-960"0,1-1-256 0,0 2 0 0,0 1 576 0,0 0 64 0,-1-2 0 0,1-1 16 0,-1-2 32 0,1 3 0 0,0-5 0 0,0 4 0 0,1-2 160 0,0 1 48 0,0 2 0 0,1 0 0 0,-1 0 64 0,0 1 32 0,2 1 0 0,-2 0 0 16,0 0 96-16,0 0 0 0,1 0 16 15,-1 0 0-15,0 1-16 0,-1 1-16 0,0-2 0 0,0 0 0 0,0 0 48 16,0 0 16-16,0 0 0 0,0 0 0 0,0 0-448 0,0 0-96 16,0 0-16-16,0 0 0 0,0 0-256 0,0 0-64 15,3 23-16-15,-3-17 0 0,1 0-240 0,-1 4 0 16,0 2 128-16,0 4-128 16,0 3 0-16,0 7 0 0,0-1 0 0,-1 3 0 15,-1 0 0-15,0 1 0 0,-1-1 0 0,1 2 0 16,-2 3 0-16,-1 3 0 0,0 1 0 0,-1 2 0 0,0 2 0 0,-3-3 0 15,2-1 0-15,-2-2 0 0,1-1 0 0,-1-8 0 16,1-4 0-16,0-6 0 0,2-3 0 0,-1-3-320 16,4-4 64-16,-1-2 0 15,2-2-464 1,-1-2-96-16,2 0-16 0,1-4-15920 0</inkml:trace>
  <inkml:trace contextRef="#ctx0" brushRef="#br0" timeOffset="1718.27">2801 7583 28559 0,'-6'0'2544'0,"1"0"-2032"0,1 0-512 0,1 1 0 0,2 1-1264 0,-1-2-336 0,-3 3-80 0,-5 1-16 0,-2 4-288 0,-3 0-48 0,0 0-16 0,0 5 0 0,1-3 1280 15,3-1 240-15,0 4 48 0,3-3 16 0,1-2 464 0,1 0 0 0,4 0 0 0,-1 0 0 0,3 0 1200 0,0 0 272 0,3 1 64 16,-1-1 16-16,2 0 128 0,0 0 32 0,2 2 0 16,-1-2 0-16,0 0-704 0,0-2-144 0,1 1-32 0,0-4 0 15,0 1-560-15,2-1-112 0,-1-1-32 0,2-2 0 16,-2 0-256-16,2-2-64 0,-1-2-16 0,0 0 0 15,-1-1 464-15,1-1 112 0,-2 0 16 16,-1-2 0-16,1 0-64 0,-2 0 0 0,-1 0 0 16,0 0 0-16,-1 0 304 0,-2-1 48 0,0 1 16 0,-1 0 0 15,0 0 48-15,-3 2 16 0,0 0 0 0,-1 2 0 0,1-1-304 16,-1 4-64-16,-2-1-16 0,0 2 0 0,0 0-128 0,-2 2-32 16,0-2 0-16,1 4 0 15,-1-2-80-15,-1 2-128 0,1-1 176 0,2 0-176 0,0 1 0 0,0-2 0 16,1 2 0-16,0-1 0 15,0 3 0-15,1-5 0 0,1 4 0 0,-1-4 0 0,2 3 0 0,-1-2 0 16,1 2 0-16,1 1 0 0,-1-1-256 0,1-2 32 16,1 2 16-16,-1-3 0 15,1 2-176 1,1-1-16-16,0-1-16 0,0 2 0 0,0-1-16 0,0-2 0 0,0 0 0 0,0 0 0 0,0 2 224 0,1-4 32 0,-1 4 16 16,0-2 0-1,0-2 432-15,0 2 96 0,0 2 16 0,0-2 0 0,0 0 0 0,0 0 0 16,0 0 0-16,0 0 0 15,0 0-128-15,0 0-32 0,0 0 0 0,0 0 0 0,0 0-224 0,0 0 0 16,0 0 0-16,0 0 0 16,0 0-608-16,0 0-64 0,0 0-16 0,0 0 0 15,0 0-928-15,0 0-192 0,0-20-48 0,8 16 0 0</inkml:trace>
  <inkml:trace contextRef="#ctx0" brushRef="#br0" timeOffset="2855.72">2712 7763 21183 0,'-4'-4'1888'0,"2"0"-1504"0,0 2-384 0,1 2 0 0,1-2 1872 0,0-1 304 0,-1 0 64 0,0-5 16 0,1 0-2768 0,0-2-576 0,1-3-96 0,3 1-32 15,1-2 640-15,1 3 112 0,1 0 16 16,1 0 16-16,-1 4 432 0,2-2-160 0,-2 5 160 0,0 0 0 0,0 2 128 0,-2 2 128 16,0 2 16-16,-2 0 16 15,1 3-288-15,0-2 0 0,-3 4 128 0,1-1-128 16,0 0-192-16,-1 0-80 0,-1 1-32 0,0 0 0 15,0 1 496-15,-1-1 80 0,-2 2 32 0,1-1 0 0,-2 0-48 0,0 0 0 16,-1 1 0-16,-1-3 0 16,1 0-96-16,-2 0-32 0,-1 0 0 0,1 0 0 15,-1 1 576-15,-1-4 96 0,-1 1 32 0,0 0 0 16,0 1 112-16,1-4 16 0,1 1 16 0,0-2 0 16,2 0-176-16,0 0-32 0,1 0-16 15,0-3 0-15,2 0-96 0,1 0-16 0,0-2 0 0,0 1 0 0,1 0-416 16,1 0-96-16,1 2 0 0,1-2-128 15,-1 2-320-15,0 2-160 0,0 0-32 0,0 0-16 16,1 0 112-16,-1 2 32 0,1 2 0 0,0-2 0 16,-2-2-272-16,0 0-48 0,0 0-16 0,0 0 0 15,0 0-176-15,0 0-48 0,0 0 0 16,6 20 0-16,-6-20-208 0,0 3-64 0,1-3 0 0,-1 0-10176 16</inkml:trace>
  <inkml:trace contextRef="#ctx0" brushRef="#br0" timeOffset="3940.74">2860 8519 6447 0,'-1'-3'576'0,"-2"2"-576"0,1-1 0 0,-1-1 0 0,2 2 4608 0,0 1 800 0,0 0 160 0,-2-3 48 0,0 1-4800 0,-1-2-960 0,0 0-192 0,0-2-48 0,2 0-32 0,0-3-16 0,0 5 0 0,1-5 0 15,0 3 432-15,0-3 0 0,-1 2 0 0,1-2 0 16,0 3-128-16,0 0-112 16,-2 1-16-16,1 0 0 0,-3 3 256 0,0 0 160 15,-1 2-32-15,-2 0 0 0,1 4 416 16,-4 1 80-16,-5 5 16 0,-2 2 0 0,1 1-512 16,-3 2-128-16,-1 1 0 0,-1 0 0 0,1 3-288 15,2-3-80-15,2 0-16 0,1-2 0 0,2 3 768 0,-1-1 128 16,2 1 48-16,-1 1 0 0,2 2 272 0,0-1 48 15,2 2 16-15,0-2 0 0,0 1-896 0,2 1-320 16,1 1 16-16,2-2 0 16,1 0-336-16,2-2-80 0,1 1-16 0,2-1 0 15,0-2-32-15,2-2-16 0,2-2 0 0,1-1 0 0,2-3 352 0,1-2 80 16,0-2 16-16,2-2 0 0,1-4 336 0,3-2 0 0,0-5 0 0,1 2 0 16,1-5 224-16,-2-1-32 0,1 1-16 0,0-2 0 31,-1-2-624-31,-1 1-128 0,-1-1-32 0,-2 0 0 0,-1 1 416 15,-2 2 192-15,-2-3-192 0,0 0 192 0,-2 1 256 0,0-1 192 16,-2 0 16-16,0 0 16 0,0-1 160 0,-2-1 16 0,-2-1 16 16,1 1 0-16,-1 2 288 0,-1 0 48 0,0 0 16 15,-1 6 0-15,0 1-352 0,0 3-64 0,1 2-16 0,-2 4 0 16,1-2 16-16,-1 4 0 0,1 2 0 0,2-2 0 16,-1 4 64-16,2-2 16 0,1 4 0 0,1-2 0 0,2 2-144 15,-1-1-32-15,3 1 0 0,0 3 0 0,1 2-256 16,1 2-48-16,1 3-16 0,0 2 0 0,0 5-192 15,2-3 0-15,0 6 0 0,-1-2 0 0,1-1-192 0,-2-3 0 16,1 1 16 0,0-1 0-16,-1 0-928 0,2 0-192 0,-1-1-48 0,1-1-8656 15,-2-4-1744-15</inkml:trace>
  <inkml:trace contextRef="#ctx0" brushRef="#br0" timeOffset="4278.37">2997 8326 26719 0,'-1'-4'1184'0,"0"-1"240"0,0 4-1136 0,-1 1-288 0,2 0 0 0,0 0 0 0,0 0-256 16,0 1-128-16,2 4 0 0,-1 1-16 0,1 4-304 0,1 3-48 0,-1 3-16 0,2 3 0 0,0 6 1136 0,-1 4 208 0,1 2 64 0,1 4 0 0,1 6 32 0,0 4 16 0,1 2 0 0,-2 0 0 0,2-3-560 0,-1-3-128 0,2-3 0 0,-2-6 0 0,1-6-192 0,-1-2-64 15,1-4 0-15,0-2-16 16,-1 0-624-16,-1-4-128 0,0 0-32 15,-2-3-9584-15</inkml:trace>
  <inkml:trace contextRef="#ctx0" brushRef="#br0" timeOffset="4495.51">2922 8746 12895 0,'0'3'1152'0,"-1"-3"-928"0,-1 0-224 0,1 0 0 0,1 0 6144 0,1 0 1200 0,1 0 224 0,-1-3 48 16,4 1-6848-16,1-2-1360 0,5-2-288 0,4 0-48 15,2-2-624-15,2 2-128 16,2 0-32-16,0 0 0 16,1 1 688-16,-1 0 144 0,2 0 32 0,-2 1-12016 0</inkml:trace>
  <inkml:trace contextRef="#ctx0" brushRef="#br0" timeOffset="5147.64">3368 8722 28559 0,'0'-2'2544'0,"0"2"-2032"0,2 0-512 0,-1-2 0 0,0 2 608 15,0 0 32-15,3-3 0 0,2 0 0 0,3-1-1536 0,3-1-288 0,3-1-64 0,2 1-16 0,2-1 176 0,-1 0 48 16,1 1 0-16,1-2 0 16,0 0-160-16,1 1-16 0,-2-3-16 0,-1 2 0 0,-1 1-208 0,-2-4-32 15,0 3-16-15,-3-1 0 0,-1 2 784 0,-1-2 144 0,-2 2 48 16,-4 0 0-16,1 0 512 0,-2-3 0 0,-2 5 0 0,-2-4 0 0,0 3 256 0,-3-2 96 16,-2 1 32-16,-2 1 0 0,-2 2 384 0,-2-1 64 15,-3 4 32-15,0-3 0 0,1 2-112 0,-4 2-32 16,0 2 0-16,-1-1 0 15,-1 6-48-15,1-2-16 0,0 3 0 0,-1 1 0 0,0-1-80 0,2 4-32 16,2-1 0-16,0 4 0 0,2-2 96 0,2 3 32 16,-1 3 0-16,2 0 0 0,1 2-432 15,2 0-96-15,0 2-16 0,3-1 0 16,3 0-512-16,1-1-96 0,3-1-32 0,2 1 0 16,0-3 512-16,3-2 320 0,3 1-64 0,1 1 0 0,4 0 112 0,1-3 16 15,0 0 0-15,3-1 0 16,2 1-816-16,0-3-144 0,2 0-48 0,-1-1-10192 0</inkml:trace>
  <inkml:trace contextRef="#ctx0" brushRef="#br0" timeOffset="5636.41">2873 9546 37775 0,'-7'-3'3360'0,"1"-4"-2688"0,0 5-544 0,2 1-128 0,1-2-288 0,-2 3-96 15,-4-6 0-15,-7-3-16 0,-5 2-1712 0,-5-3-320 0,-1 1-80 0,2 2-16 0,0 2 1632 0,2 4 336 0,0 2 64 0,2 3 16 16,2 2-944-16,0 3-192 0,2-1-48 0,2 2 0 0,1 3 2160 0,2-4 416 16,2 4 96-16,1 3 16 0,2 0 688 0,0 0 144 15,2 5 16-15,0-1 16 0,1 2-1472 0,0 3-288 16,2-3-128-16,1 0 0 16,1 3-816-16,0-3-256 0,2 2-48 0,1-2-16 0,0 2-176 0,3 2-32 0,1-2-16 0,1-1 0 15,2-1 240-15,1-2 48 0,3-2 16 0,-1-4-7312 0</inkml:trace>
  <inkml:trace contextRef="#ctx0" brushRef="#br0" timeOffset="6177.11">3292 9719 20271 0,'-4'-2'1792'15,"0"0"-1424"-15,2 0-368 0,-1 0 0 0,1-1 3824 0,-2 2 688 0,-2-5 144 0,-3 0 16 32,-2-3-5632-32,-2 2-1152 0,-1-3-208 0,-1 4-48 15,3 3 192-15,-2 3 64 0,2 3 0 0,-2 3 0 16,1 4-432-16,-5 2-80 0,1 4 0 0,0 3-16 15,1 3 1136-15,0 0 224 0,2 0 64 0,2 1 0 0,2-5 3520 0,2 0 704 16,3-1 128-16,2-4 48 0,1 0-768 0,4-1-160 16,1-2-16-16,2-1-16 15,1-2-2224-15,3 2-224 0,1-5-160 0,0-1-16 16,2 2-576-16,1-5-112 0,-1 0-32 0,0-2 0 0,1-1 624 0,0 0 128 0,0-4 32 16,-1 1 0-16,0-1 672 0,1-2 144 0,-1-1 32 15,-1 0 0-15,-1-1-16 0,0 1 0 0,-1-2 0 0,-3 2 0 16,0 0 0-16,-1-2 0 0,-3 2 0 15,1 0 0-15,-3 1-144 0,0-1-32 0,-1 1 0 0,-1 2 0 16,1 1 704-16,-1 0 144 0,1 4 32 0,-2 0 0 16,2 2-272-16,-2 4-48 0,2 0-16 0,0 4 0 15,0 2-288-15,1 3-64 0,0-1-16 0,0 4 0 16,1 6 128-16,0 2 16 0,0-3 16 0,2-1 0 16,-1 4-80-16,2 1-32 0,0-3 0 0,-1 1 0 15,2-4-288-15,0 0-48 0,1-3-16 0,2-1 0 16,-1-5-512-16,2-2-96 15,1 0-32-15,0-6 0 0,1 0-912 0,1-4-192 0,1 0-48 0,0-4 0 16,2-2-688-16,0 0-144 0</inkml:trace>
  <inkml:trace contextRef="#ctx0" brushRef="#br0" timeOffset="6572.69">3685 9351 36863 0,'-3'2'1632'0,"2"1"336"0,0 1-1584 0,0-2-384 0,1-1 0 0,0 2 0 0,1 1-224 0,0 4-128 0,3 5-32 0,1 6 0 0,1 6 32 0,3 4 0 0,-2-4 0 0,2 4 0 0,2 6 528 0,1 5 96 15,1 5 32-15,-1-1 0 0,-1 0-304 0,-1-2 0 16,1-4-128-16,-3-1 128 15,-1-2-400-15,-2-3 16 0,1 3 0 0,-2-5 0 16,-2-1-144-16,0-3-32 0,-2-1 0 0,-2-3 0 16,1-6-1056-16,-1-4-224 0</inkml:trace>
  <inkml:trace contextRef="#ctx0" brushRef="#br0" timeOffset="6810.06">3585 9731 46991 0,'6'-4'2080'0,"-1"0"432"0,0 2-2000 0,0-2-512 0,0 2 0 0,1 0 0 31,3 2-896-31,5-5-288 0,10 0-48 0,11-1-16 0,9-2 256 0,6-2 48 0,0 1 16 0,0 3 0 31,-5 2 48-31,-4 0 16 0,-5 2 0 0,-7 4-10224 0,-6 2-2048 0</inkml:trace>
  <inkml:trace contextRef="#ctx0" brushRef="#br0" timeOffset="7255.71">3103 10824 45151 0,'-5'0'4016'0,"0"0"-3216"0,1 0-640 0,3 0-160 0,-1 0 208 0,1 0 16 0,-3 0 0 0,-2-1 0 0,1 1-1424 0,2 0-272 0,3-3-64 0,2-1-16 0,3 2-752 0,2-2-128 15,3 2-48-15,3-1 0 0</inkml:trace>
  <inkml:trace contextRef="#ctx0" brushRef="#br0" timeOffset="7440.38">3089 11320 42383 0,'-6'3'3776'0,"0"0"-3024"15,2-3-608-15,1 0-144 16,2 0 0-16,-1 0-144 0,-3 2 144 0,-4 0-208 15,0 1-3424-15,2 2-672 0,1-1-144 0,2 0-32 16,3 1 2480-16,1-1 480 0,5 3 112 0,1 1 0 0</inkml:trace>
  <inkml:trace contextRef="#ctx0" brushRef="#br0" timeOffset="7630.35">3049 12041 25791 0,'-6'24'2304'0,"-1"-5"-1856"0,-2-3-448 0,0-6 0 0,3-8 4576 0,1 2 816 0,-1-3 176 0,-3 4 16 32,-3 3-6992-32,-4 0-1408 0,2 0-288 0,3-2-48 0,5-1-1152 15,5-1-240-15,2-4-32 0,5 2-16 0</inkml:trace>
  <inkml:trace contextRef="#ctx0" brushRef="#br0" timeOffset="8899.78">2197 13322 8287 0,'-1'-5'736'0,"0"2"-592"0,1 0-144 0,0 3 0 0,0-3 2928 0,0 1 544 0,0-2 112 0,-1-5 32 0,-1 2-1888 0,0-3-368 0,-1 4-80 0,0-3 0 0,-1 3-496 0,-1 2-80 0,0 0-32 0,0 2 0 16,0-2 896-16,0 2 176 15,2-1 48-15,-1 2 0 0,3-3-352 0,-1 2-64 16,4-2-16-16,1 2 0 0,2-2-656 0,4 2-128 16,1 2-16-16,5-4-16 0,0-2-320 0,3 2-64 0,3-2-16 0,0 3 0 15,1 0-144-15,3 0 0 0,1 3 0 0,1 0 0 16,0 0-224-16,-1 3 80 0,0-2 16 0,-1 1 0 15,-1 2 0-15,-3 1 0 16,-2-1 0-16,-1 2 0 0,-1-5 128 0,-3 4 0 16,-1-1 0-16,-2-1 0 0,1 2 128 0,-4-1 0 0,1 0 0 0,-3-2 0 15,0 2 0-15,-2 0 16 0,0 1 0 0,-3 1 0 16,-1-1-144-16,-1 1 0 0,-3 3 0 0,-2-1-176 16,-2 2-112-16,-2-2-32 0,-1 3 0 0,-2-1 0 0,-2 0 80 15,-1 2 16-15,-4 0 0 0,0 1 0 0,0 0 224 0,-1 1 0 16,-1 1 0-16,0 0 0 0,2 1 0 0,0 3 240 15,1 0-48-15,0 1-16 0,2 1 48 0,1 2 16 16,1 2 0-16,1 0 0 16,4-3-112-16,2 0-128 0,3-3 176 0,1-3-176 15,3-3 256-15,2 0-64 0,3-3-16 0,1-2 0 16,0 1-176-16,2-3 0 0,2 2 0 0,1-2 128 16,-1 0-128-16,3 0-176 0,-1-2 48 0,-1 2 0 0,-1-2-128 0,0 1 0 15,1 1-16-15,0-1 0 16,-1 1-560-16,-1-1-128 0,2 1 0 0,0 2-10608 0,2 0-2112 15</inkml:trace>
  <inkml:trace contextRef="#ctx0" brushRef="#br0" timeOffset="9420.93">3096 13390 33167 0,'-8'3'2944'0,"-1"0"-2352"16,3 1-464-16,2-3-128 0,2 0 480 0,-2 3 80 0,-5 2 16 0,-6 1 0 0,-2 6-3120 0,-3 2-608 0,2 1-128 15,2-3-32-15,0 6 2672 0,2-3 640 0,0 2 0 0,3 2 0 16,0 1 672-16,3-1 176 0,0 2 48 0,3-1 0 16,1-2 384-16,3-2 96 0,2 2 16 0,3-4 0 15,2-2-496-15,2 2-112 0,2-4-16 0,1 0 0 0,1-3-768 0,4-2-272 0,0 0 0 0,3-3 0 16,2-3-384-16,0-3-80 15,1-1-16-15,2-6 0 0,-2 2 304 0,0-6 64 0,0 2 16 0,-1-1 0 32,-2 1-304-32,1 0-64 0,1-4-16 0,-3-4 0 15,-2 3 288-15,-2-1 48 0,-2-3 16 0,-3 1 0 16,-2-2-192-16,-3 0-48 0,-1 0 0 0,-3-1 0 16,-3 5 640-16,-1-1 0 0,-2-2 0 0,-4 4 128 0,-1 1 1168 0,-4 1 240 15,2 1 32-15,-2 6 16 0,0 2-560 0,2 2-128 16,-1 1 0-16,0 6-16 15,1-2-1520-15,0 4-288 0,1 1-64 0,0 0-16 16,2 2-1728-16,0 1-336 0,1-2-80 0,2 2-16 0</inkml:trace>
  <inkml:trace contextRef="#ctx0" brushRef="#br0" timeOffset="9881.85">3701 13429 43311 0,'-2'0'1920'0,"-2"-1"384"0,-2 2-1840 0,1-2-464 0,1-1 0 15,2 0 0-15,-2 0-384 0,-4-4-192 0,-3-1-16 0,-2-2-16 0,-1-4-3296 0,-1 0-640 0,2 1-144 0,0 5-32 0,1 1 3600 0,-3 3 720 0,0 3 144 0,-2 3 16 0,1 3 512 0,-2 4 112 0,-1 2 0 0,-2 4 16 0,0 7 368 16,-2-1 80-16,1 4 16 0,0 5 0 0,2 0 800 16,2-2 144-16,1-1 48 0,4 1 0 0,3 0-496 15,3-2-80-15,3-1-32 0,3-4 0 0,3 3-784 0,4-3-144 16,2-3-48-16,2 0 0 16,2 0-624-16,3 0-128 0,5 3-32 15,2-5 0-15,3 0 240 0,2-3 32 0,5 1 16 0,1-5 0 16,2-4 480-16,-2-2 112 0,-1-4 16 15,-1-4 0-15,2-2-384 0,-3-3 144 0,0-1-144 16,-1-3 0-16,-2-2 560 0,-1 1 0 0,-3-3 0 0,-1 0 0 16,-2-2-256-16,-1 0-48 0,-6 3-16 0,-1-3 0 0,-4-2-112 0,-2 1-128 0,-3 1 176 0,-4-3-176 15,-6-3 128-15,-2-3-128 0,-5-1 0 0,-6-3 0 16,-8-5 0-16,-4-1 0 0,-2-1-128 0,-2 5 128 16,-3-1-416-16,-2 3 16 0,0-1 0 0,-2-3-17840 15</inkml:trace>
  <inkml:trace contextRef="#ctx0" brushRef="#br0" timeOffset="12655.73">2704 5626 23039 0,'-12'-6'2048'16,"1"2"-1648"-16,3 1-400 0,5 3 0 0,0-3 896 0,-3 3 80 0,-6-3 32 0,-9-4 0 0,-7-1-336 0,-6 0-64 0,-4 2-16 0,-2 1 0 0,0 4-592 0,0 1-208 0,-1 1 0 0,-1 2 0 15,0 3-448-15,1 1-96 0,3 2-16 0,3 0 0 0,4 0 1024 0,4 1 192 0,3-1 32 0,6-3 16 16,2 2 816-16,2-2 160 0,3 0 48 0,1 0 0 16,3-2-560-16,-1 2-96 0,3 0-32 15,2 0 0-15,-1 1-384 0,3-1-64 0,1 4-32 0,0-4 0 16,2 3 0-16,1 2 0 0,2 0 0 0,1 2 0 0,1 3-96 0,2 3-32 15,1 1 0-15,0 1 0 16,-3 1-32-16,3 3-16 0,-1 3 0 0,0 4 0 16,0 1-48-16,0 7-128 0,-1 5 192 0,1 8-64 15,0 4-128-15,-2 2 160 0,-1 2-160 0,-1-4 160 16,-1-3-160-16,0-1 128 0,-3 4-128 0,0 0 128 0,0 6-128 0,-1-2 0 16,-1 2 0-16,-3-6 0 0,1-7 0 0,-2 1 0 0,0 2 0 0,-1 2 0 15,-1-1 224-15,0 5 16 16,0 5 0-16,-1-1 0 0,2-7-32 0,-1 1 0 0,-2 3 0 0,2 8 0 15,-2 7-48-15,0 3-16 16,-1 2 0-16,0 5 0 0,2-6-144 0,-1 4 0 16,0 2 0-16,1-6 0 0,2-4 0 0,-1-5 0 15,2-13 0-15,2-1 0 0,0 5 0 0,1 2 288 16,1 4-48-16,-1-2-16 0,1 0-224 0,2-8 176 0,1-3-176 0,1 2 160 0,1 2-160 0,1 4 160 31,0 1-160-31,-1 1 160 0,1 8-160 0,-3-2 0 16,1 2 0-16,-3-2 0 0,0 6-224 0,-5 5 80 0,-2 11 16 0,0-5 0 15,-2-15 128-15,-2 13-128 0,-2 13 128 0,-5 6-128 16,0-5 128-16,-1-5 0 0,2-6 0 16,0-5 0-16,0-4 0 0,1-2-128 0,0-6 128 0,1-4 0 15,3-7 0-15,0 0 128 0,1 0 0 0,-1 0 0 16,3-2-128-16,-1 2 0 0,-1 0 0 0,-1 0 128 0,1-4 16 0,1-1 16 0,-1 1 0 16,0 0 0-16,3 5-160 0,-2 0 0 0,2 0 0 0,1-2 128 31,1 0-128-31,1-1 0 0,0-1 0 0,1-1 0 15,0 0 0-15,2-1 0 0,-1-1 0 0,1-1 0 16,1 1 0-16,-2-7 0 0,-1 1 0 0,2-4 0 16,-2 0 0-16,-1 0 0 0,-1 3 0 0,0 1 0 15,0-1 0-15,-2 0 0 0,0-5 128 0,-1 2-128 0,-1-6 0 0,0 0 0 0,-1-1 0 0,1-1 0 16,0-1 192-16,-2 0 64 0,0 2 16 0,-1 2 0 16,1 1-32-16,-2-2-16 15,1 0 0-15,0-3 0 0,1 0-80 0,0-3-16 16,2-4 0-16,1 1 0 0,2-3 128 15,0-2 32-15,5 1 0 0,-1 0 0 0,5-2-128 0,-1 0-32 0,4 1 0 16,0 1 0-16,2-1-128 0,-1 0-176 16,2 4 48-16,-1-3 0 0,1 4 0 0,-1-1 0 0,-1 1 0 0,0-3 0 0,1 1-112 0,-2-1-16 15,-2-1 0-15,0-3 0 0,-2 0 256 0,0-3 0 32,-2 1 0-32,-1-2 0 0,0-2 192 0,-1-2 0 0,0 1-16 0,-1 1 0 0,1-1 96 0,-1-2 32 31,0 2 0-31,1-5 0 0,0 0-48 0,1-2-16 15,0 0 0-15,2 0 0 0,2-1 16 0,-1-1 16 16,1-2 0-16,2 2 0 0,1 0-272 0,2-2 0 16,2 2 0-16,-1 0 0 0,4 0 0 0,0 0 0 15,1 1 0-15,-1-1 0 0,2-3 0 0,0 4 0 0,1-1-128 16,0-2 128-16,-1-1-336 0,-1 2 16 0,1-4 16 0,-2 2 0 16,-1-2 304-16,2 2-160 0,-2-3 160 0,0 2-128 15,0-2-96-15,-1-2-16 16,1 2 0-16,0-7 0 0,0 1-336 15,3-1-80-15,0-6-16 0,3-5-19648 0</inkml:trace>
  <inkml:trace contextRef="#ctx0" brushRef="#br0" timeOffset="14279.97">3947 5447 13823 0,'-5'-4'1216'0,"0"3"-960"0,3 1-256 0,0 0 0 0,1 1 1664 0,0-1 304 16,-3 0 48-16,-1 0 16 0,-2 3-1040 0,-2-3-208 16,-1 4-32-16,2 2-16 0,0-3-256 0,2 2-48 0,1 2-16 0,0-1 0 0,3 1-224 0,-1-3-64 0,2 2 0 0,1 0 0 0,1 0-128 0,3-2 128 0,0 1-128 0,3-1 128 15,2-1 624-15,3 0 112 0,3-1 32 0,4 0 0 16,-1 0 0-16,6-2 0 0,2 0 0 0,4-2 0 0,4 0 16 0,2 0 16 0,1-2 0 0,2 2 0 31,2-2-352-31,1 2-64 0,1 2 0 0,2 0-16 0,2 0-256 0,-1 2-48 0,-2 4-16 0,-3-2 0 16,-5 0-176-16,-3 2 0 15,-3-2 0-15,-2 0 0 16,-2 0 0-16,-2 2 0 0,-1 1 0 0,-3-4 0 16,-3 3 0-16,-2 3 0 0,-2-3 0 0,-3 4 0 15,-4 0 128-15,-1-1 80 0,-2 2 32 0,-1 4 0 0,-4 1 144 16,-1 0 48-16,-1 5 0 0,-2 1 0 0,0 2-256 0,-4 3-48 15,0 3-128-15,-1 3 192 0,-2 5-192 16,0 4 0-16,-1 8 128 0,2 2-128 0,1-3 0 0,0 12 0 16,1 12 0-16,1 8 0 0,0 1 0 0,4 3 0 15,2 10-144-15,0 3 144 16,3 4-432-16,1-1 16 0,2 0 0 0,1 3 0 16,1 0-16-16,1-9 0 0,2-9 0 0,0-13 0 15,0-4-32-15,2 4-16 0,4 8 0 0,0-1 0 0,-3-10 480 0,-1-1 0 16,-2-2 0-16,0-4 0 0,-2-2 608 0,0 4 16 15,0 6 0-15,-1-3 0 0,0-4 64 0,-1-1 16 0,0 0 0 16,0 3 0-16,3 2-416 0,-1 4-80 0,4-2-16 0,-3-1 0 16,1-7 112-16,-1 5 16 0,2 8 0 15,-1 8 0-15,1 0-160 0,0-1-32 0,1-9 0 16,-2 3 0-16,2-2 0 0,0 6 0 0,-1-4 0 0,-1-3 0 16,1-6-128-16,-4-5 0 0,-1-5 0 0,-2 0 0 15,-1 3 208-15,-1 3 16 0,-2 2 0 0,-2 0 0 16,-1-2-96-16,0-5 0 0,-1-1-128 0,-1 0 192 15,0 2 0-15,-1 4-16 0,-1 4 0 0,0 0 0 0,1-1 64 16,-2-3 16-16,2-3 0 0,1 6 0 16,1 7 96-16,0 0 32 0,1 2 0 0,2-4 0 15,1 0-240-15,2 2-144 0,0-3 192 0,0-1-192 16,1 7 240-16,-1-3-64 0,1-6-16 0,-2-7 0 16,1-6-160-16,-1-1 0 0,0 4 0 0,-1-3 0 15,1 6 0-15,0-1 0 0,-2-2 0 0,2-3 0 0,0-3 0 0,0-4-176 16,1-6 48-16,0 1 0 0,2 7 128 0,-1 6 0 15,1 5 0-15,1 0 0 0,1-6 0 0,0-1 0 16,-1-2 0-16,0-4 0 0,1 1 0 0,-3 3 0 16,0 2 0-16,-1 4 128 0,0 0 64 0,-1-3 0 0,0 3 16 15,-2-4 0-15,2-4-208 0,-2 0 0 0,1-1 0 0,0-1 0 16,-1-5 0-16,1 4-160 0,-1-1 32 0,1-3 0 16,-1-4 304-16,1-5 64 0,0 0 16 0,0-9 0 15,2 2 0-15,0-4 0 0,0 0 0 0,0-3 0 16,1-3-256-16,0 3 0 15,2-3 0-15,-2-1 0 0,2 1 0 0,-2 0 0 0,0 0 0 0,0 0 0 0,1 3 0 16,-2-1-160 0,1 0 32-16,0-1 0 0,-1 0 128 0,0-1 0 15,0-1 0-15,-1-3 0 0,1-2 0 0,-1-1 0 0,1-3 0 0,-2-2 0 16,2-3 0-16,0 2 0 0,-1-1 0 0,1-2 0 0,0 0 0 0,0 0 176 16,0 0-48-16,0 0 0 0,-1 0 0 0,1 1-128 15,0-1 192-15,0 0-64 0,0 0-128 0,0 0 0 16,-5 28 0-16,2-21 0 0,0 2 176 0,-2 0-48 15,1 0-128-15,-2 1 192 16,0 0-192-16,-2-1 0 0,-2-2 0 0,2 2 0 16,-2-2 256-16,0 2 16 0,0-3 0 0,-1 0 0 15,-3 2-16-15,-1-2 0 0,3 0 0 0,0-1 0 0,-3 0-256 16,1 0 0-16,1 1 0 0,0-2 0 0,1-1 0 0,-2 2 0 16,1 3-160-16,-1-5 160 15,-1 2-560-15,-1 2 16 0,-2-4 0 16,-5 3 0-16,-1-2-480 0,-3 0-112 0,-1-2-16 0,1-2-13296 15,-4-3-2656-15</inkml:trace>
  <inkml:trace contextRef="#ctx0" brushRef="#br0" timeOffset="16903.54">1209 4732 43311 0,'11'0'3840'0,"4"-1"-3072"0,1 1-608 0,-2 0-160 0,1 0-704 0,7 0-160 0,20-2-32 0,26-2-16 0,25 1 656 0,18-4 256 0,7 1-176 0,5-3 176 16,6-3 0-16,1 2 0 0,3 1 208 0,5-1-64 0,7 3-336 0,1-2-80 0,2 2-16 0,-1 4 0 31,-3 0-1056-15,7 3-192-16,6-3-64 0,0 3 0 0,-2 0-496 0,-4 0-96 0,-2 0-32 15,-3-4-10400-15</inkml:trace>
  <inkml:trace contextRef="#ctx0" brushRef="#br0" timeOffset="20095.59">8792 5734 10127 0,'-4'0'896'0,"0"-3"-704"0,3 3-192 16,1 0 0-16,0 0 192 0,-1-1 16 0,-1 1 0 0,-2-5 0 0,-1 2-976 0,0-1-192 0,1-2-32 0,0-4-16 0,2 4 96 0,1-4 16 0,0 1 0 0,1-1 0 0,0 1 736 0,0 0 160 0,0 1 0 0,-2 0 0 15,1-1 1216-15,0 3 192 0,0 1 32 0,-3 0 16 16,3 4 1040-16,-3-4 224 0,-1 3 32 0,0 0 16 16,-1 2-288-16,-2 0-64 0,2-3-16 0,-1 3 0 0,-2 0-1088 0,2 0-224 15,-2 0-32-15,0-1-16 0,1 1-512 0,-3 0-96 16,0 0-32-16,-1 0 0 0,0 0-128 0,-2 0-16 15,0 0-16-15,-2 0 0 0,1 1-96 0,-1-1-16 16,-3 0 0-16,2-1 0 0,1 1-128 0,-2 1 192 16,0-1-192-16,-1 3 192 0,1-3-48 0,-3 2 0 15,1 2 0-15,-1-1 0 0,0 0 304 0,1 3 48 16,2 1 16-16,-1-1 0 0,3 1-224 0,0 2-32 0,2 1-16 16,2-2 0-16,2 2-80 0,1 0-16 0,2 3 0 15,2-1 0-15,1 0-144 0,1-1 160 0,-1 4-160 16,3-1 160-16,-1 1-160 0,1 1 0 15,0 0 0-15,1 0 128 0,1 1-128 0,-1 1 0 0,0 0 0 0,1 2 128 16,1 3 0-16,-1 3-128 0,0 3 192 0,-1 5-64 16,1-1 32-16,1 1 0 0,-2 5 0 0,2 4 0 15,-1 1-32-15,0 7 0 0,2 0 0 0,-1-3 0 16,1 1-128-16,-1 6 0 0,2 5 0 0,0 2 0 16,0 5 0-16,0-3 0 0,1-2 0 0,-1-4 0 15,-1-5 128-15,-1 1-128 0,1 4 128 0,-1 4-128 16,2 1 208-16,-1 0-32 0,2-9-16 0,2-3 0 15,-2-10 16-15,-1-1 0 0,3 3 0 0,-1 0 0 16,0-2 32-16,0 4 16 0,2 5 0 0,-3 2 0 16,1 1-96-16,-1-4 0 0,-2 0-128 0,1-5 192 0,-1 4 0 15,-2 2 0-15,1 7 0 0,0 0 0 0,0-1-192 0,-1 1 176 16,3 0-176-16,0-4 160 16,-2-2-32-16,1 0-128 0,0 3 192 0,2 1-64 0,0 4 0 0,0 2 0 15,1 0 0-15,-1-4 0 0,1-5 0 0,1-1 0 16,-2 0 0-16,-2-2 0 0,2 4 160 15,1-1 32-15,-2-1 0 0,-1-2 0 0,-1-3 96 0,1 1 32 0,-1 3 0 0,-1-10 0 16,0-4-96-16,1 1-16 0,0 8 0 0,-1 2 0 16,2 7-336-16,-2-3 144 0,2 2-144 0,-1-5 0 15,1-1 128-15,-1-2-128 0,1-4 0 0,0-5 0 16,0-2 336-16,2 6-32 16,0 4-16-16,-2 1 0 0,2 8-48 0,0-2-16 15,0-3 0-15,-2 3 0 0,0-4 64 0,0-3 16 16,-1 1 0-16,1-5 0 0,-1 1-176 0,2 4-128 15,-2 3 192-15,2 1-192 0,-1-2 320 0,-1-2-64 0,2-3 0 0,-2-1 0 0,2-4-256 16,-2-2 0-16,1-3 128 0,-1 0-128 0,1-4 256 0,-1 3 0 16,1 4 0-16,-2-1 0 15,0 1-256-15,-1 1 160 0,1-1-160 0,-1-3 128 16,0 1-128-16,-1 3 0 0,0-1 144 0,0-3-144 16,0-1 144-16,-1 0-144 15,1 1 192-15,0 2-192 0,0 5 0 0,-1 1 0 0,1 5 0 0,-1-3 0 0,0-1 144 0,1-4-144 16,-1-1 0-16,0 1 144 15,2 0 48-15,0-4 0 0,0 2 0 0,3-2 0 0,-2 0-192 0,3-3 128 0,-2 5-128 32,1-3 128-32,-1 4 352 0,0-3 64 0,-1 0 16 0,0-2 0 0,0-2-560 0,0 2 0 15,-2-1 0-15,0 1 0 0,1 0 0 0,-1 1 0 16,0 0 0-16,-1 3 0 16,1 2 0-16,0-1 0 0,-2 3 0 0,0-3 0 0,-1 5 0 0,0-4 0 0,1 1 0 15,-1 1 0-15,0-5 0 0,0-2 0 16,2-1 0-16,-2-1 0 0,1 1 128 0,-1 0-128 0,1 1 0 0,0-1 80 15,0-3-80-15,1-2 0 16,-1 5 0-16,1-2 0 0,0-1 0 0,1 2 0 16,0-2 0-16,0-1 0 0,0-3 0 0,-1 1 0 15,1-1 0-15,0 2 0 0,0-1 0 0,1 0 0 16,-2 1 0-16,1-2 0 0,0 2 0 0,1 3 0 16,0 2 0-16,0 2 0 0,0 2 0 0,-1-1 0 15,1 1 0-15,0 0 0 0,-2 2 0 0,2-5 0 16,2-4 0-16,-1-3 0 0,0-3 0 0,0 2 0 15,3 3 0-15,0-1 0 0,-3 1 0 0,3-1 0 0,1 0 0 0,-2-1 0 0,1-3 0 16,-1 0 0-16,0 3 0 0,0-3 0 0,-2 3 0 0,0-3 0 16,2 1 0-16,-2-1 0 15,0-4 0-15,-1 2 0 16,1 0 0-16,-1-1 0 0,2 2 0 0,-4 1 0 0,4 0 0 16,-2 0 0-16,0-2 0 0,1 1 0 0,-1 1 0 0,1 1 0 15,-1-1 0-15,1-4 0 0,-1 2 0 0,2-7 0 16,-2-1 0-16,0 0 0 0,0 1 0 0,0 7 0 15,0-2 0-15,0 1 0 0,0-2 0 0,1-2 0 16,-2-3 0-16,1-2 0 0,1-3 0 0,0 0 0 16,0-2 0-16,1 1 0 0,1-3 0 0,0 0 0 15,-1 1 0-15,1-1 0 0,0 1 0 0,2 1 0 16,-1-1 0-16,1 2 0 0,1-4 0 0,0 3 0 0,-1 0 0 16,3 1 0-16,-1-2 0 0,3 2 0 0,-1-2 0 15,1 2 0-15,1-2 0 0,2 2 0 0,0 3 0 0,1-5 0 16,3 2 0-16,0-3 0 0,-2 2 0 0,2 2 0 15,3-4 0-15,1 1 0 0,0 2 0 0,-1-3 0 16,-4 3 0-16,0-2 0 16,-1 2-640-16,-3 0-80 15,-3-2-16-15,-4-1 0 0,-4 2-1072 0,-5-1-224 0,-2-2-32 0,-5 2-16 16</inkml:trace>
  <inkml:trace contextRef="#ctx0" brushRef="#br0" timeOffset="22106.82">9861 5746 35935 0,'-2'-2'3200'0,"1"1"-2560"0,0 1-512 0,1 0-128 0,0 1 0 0,0-1-256 0,0 0 64 0,-2 0 0 0,2-1 192 0,-1 1 128 0,1 0-128 0,0 0 176 0,0 0-48 0,0 0-128 0,0 0 192 0,0 0-64 15,0 0 48-15,0 0 0 0,25-7 0 0,-18 2 0 16,2 4-32-16,1-1 0 0,0-1 0 0,0 2 0 15,2-1 224-15,0 2 32 0,1-2 16 0,0 2 0 16,2 2 0-16,1 0 0 0,0-2 0 0,2 3 0 16,-1 0-128-16,0-2-32 15,2 4 0-15,-2-3 0 0,0 3-64 0,1-2 0 0,-2 0-16 16,1 0 0-16,-2 1-32 0,0 2 0 0,1-3 0 0,-1 1 0 16,-2-1-144-16,2 0 0 0,-1 0 0 0,-1 0 0 15,0-2 0-15,-2 0 0 0,0 1 128 0,-1-4-128 16,-2 2 128-16,0-1-128 0,-2 0 192 0,-1 1-64 15,0 0-128-15,-1 0 0 0,-2-3 0 16,-1 3 0-16,1 0 128 0,-2 0 0 0,0 3 0 0,0-3 0 0,0 1 64 0,0 0 0 16,1 1 0-16,-1 1 0 0,0 2-192 0,0-1 128 15,0 2-128-15,-1 0 128 0,1 4-128 0,-2-1 0 16,1 3 144-16,-1 2-144 0,0 1 224 0,0 5-32 16,-1-1 0-16,1 8 0 0,0 2-192 0,-1 6 0 15,1 3 0-15,-1 6 0 0,2 3 0 0,0 4 128 16,-1 0-128-16,1-3 192 0,0-3-192 0,1-2 128 15,0 1-128-15,0 3 0 0,1 4 272 0,0 2-32 16,4 4-16-16,0 4 0 0,1-3-32 0,2-3-16 0,1 0 0 0,0 1 0 16,0 2-48-16,1 5 0 0,0 6 0 0,0 4 0 15,0-1-128-15,-2-2 0 0,-1-1 0 0,-1 7 0 16,-1 0 128-16,-2 6 0 0,0 1 0 0,-3-4 0 16,0-7 112-16,-3 1 16 15,2 2 0-15,-3 8 0 0,-1 2 96 0,-1-3 32 0,0-5 0 16,-1-1 0-16,-1 3-112 0,-2 3-16 0,0 6 0 0,-2-5 0 15,1-5 0-15,-1-2-16 0,-1 3 0 0,2 1 0 16,1-1 64-16,3-4 16 0,2-6 0 0,2-6 0 16,2-4-64-16,2 2 0 0,3 7 0 0,4 4 0 15,0 1-256-15,3-4 160 0,2-4-160 0,-1 3 128 0,2-5-128 16,0 10 160-16,3 10-160 0,-3-2 160 16,0-2-16-16,0-3 0 0,-2-6 0 0,-1 2 0 15,0 7 80-15,-2 0 16 0,0-2 0 0,-3 0 0 0,1-6-80 0,-2 2-16 16,0-1 0-16,-1 1 0 0,-1 0-16 15,-1-4-128-15,-2-2 192 0,0-4-64 0,0-2 384 0,-2-5 64 16,1 1 0-16,0 3 16 0,-2-3-464 0,2-1-96 16,-1-4-32-16,1 2 0 0,-1-7 0 0,2 3 0 15,0 1 0-15,0 2 0 0,0 4 0 0,0-3 0 0,0 1 0 16,2-2 0-16,-1 1 0 0,0-3 0 16,0 1 0-16,0-1 0 0,-1 3 0 0,0 3 0 15,0-4 0-15,0 2 0 0,-1 2 0 0,0-4 0 16,0-1 0-16,1-2 0 0,-1 0 0 0,-1-3 0 0,1-1 0 0,0 3 0 15,0 4 0-15,-1-5 0 16,1-3 0-16,0-1 0 0,0 0 0 0,-2-3 0 16,2-7 0-16,0 2 0 0,-1-5 0 0,1 1 0 0,0-1 0 15,-1 1 0-15,0-1 0 0,1-2 0 16,-1-1 0-16,0-2 0 0,2 0 0 0,0-1 0 16,0-1 0-16,0 0 0 0,2 3 0 0,-2-3 0 15,0 3 0-15,-2-1 0 0,2 1 0 0,0-1 0 16,0 2 0-16,2 1 0 0,-1 0 0 0,0 0 0 0,0 2 0 0,1-3 0 0,0 1 0 0,0 2 0 15,1-3 0-15,2 1 0 0,2-4 0 0,1 0 0 16,0 0 0-16,0-3 0 0,-1 0 0 0,1-4 0 16,-2-1 0-16,0-1 0 0,1 0 0 0,-2 0 0 15,2-3 0-15,-4 0 0 0,1 0 0 0,-2 1 0 16,-2 0 0 0,3 1 0-16,-2 1 0 0,0 3 0 0,1-2 0 15,-1 4 0-15,0 4 0 0,0-3 0 0,1 4 0 0,-1-1 0 0,1-2 0 16,1 2 0-16,0-3 0 15,0-1 0-15,-1 1 0 0,0-4 0 0,0 0 0 0,-3-3 0 0,2-3 0 0,-1 0 0 0,1-4 0 0,-1-2 0 16,-1-2 0 0,0-1 0-16,0 0 0 0,-1-3 0 0,1 3 0 0,-1-3 0 15,-1 6 0-15,0-5 0 0,-4 4 0 16,4-4 0-16,-1 4 0 0,-1-1 0 16,1 0 0-16,-1 2 0 0,-1 3 0 0,0-3 0 0,0 1 0 0,-2 2 0 15,1 1 0-15,0 0 0 16,-1-2 0-16,1 0 0 0,-2 0 0 0,-1 2 0 0,0-1 0 0,-2-3 0 0,-3-1 0 0,-2 0 0 15,-1-1 0-15,-1-2 0 0,-2-1 0 0,-2 2 0 16,4-3 0-16,-2-3 0 0,-2 2 0 0,0-1 0 16,-1-2-656-16,2-1-128 0,0 0-32 15,2-1 0 1,3 0-752-16,-1-5-160 0,2-3-16 0,3-12-21408 0</inkml:trace>
  <inkml:trace contextRef="#ctx0" brushRef="#br0" timeOffset="23189.06">9455 6183 1839 0,'1'-4'160'0,"-2"0"-160"0,-2 2 0 0,2-2 0 0,0-1 8080 0,1 4 1584 0,0-1 320 0,-2-5 64 0,2 0-7952 0,-2-4-1600 0,1-2-320 0,-2-3-176 0,0 3-752 0,-1-2-256 0,-2 1-48 0,-2 2-16 0,0 2 1072 0,-2-2 0 0,0 3 208 0,-1 2-16 0,0 4-192 0,-2 1 0 15,0 4 0-15,-2 2 0 0,0 5 592 0,-2 3 96 16,1 4 16-1,-3 3 0-15,2 6-64 0,-2 4-16 0,2 2 0 16,0 1 0-16,0 5-416 0,3-4-80 0,1 1 0 16,2-2-128-16,2-1 192 0,2 4-192 0,0 3 192 0,-1 0-192 0,3 3 128 0,3 0-128 15,1 0 0-15,1 1 0 0,3-5 0 0,3 1 0 16,3-6 0-16,2-3 0 16,3-5-128-16,1-5 128 0,2-3-208 0,3-4 80 15,0-2-16-15,1-3 0 0,1-4 0 0,-1 0 0 16,1-3 144-16,0-3 0 0,1-3 0 0,-1-1 128 0,-2 0 16 0,-1-1 16 15,0-5 0-15,-2 0 0 0,-1-3 0 16,-1-3 0-16,0-2 0 0,-3-1 0 0,1-4 80 16,-2 0 16-16,-1-2 0 0,0-6 0 15,-3 0-48-15,1-2 0 0,-1-1 0 0,-2 2 0 16,-1 3 0-16,-1 0 0 0,0-2 0 0,-2 1 0 0,0 4-64 0,-2-1-16 0,0 4 0 0,-2 1 0 31,1 3-128-31,-3 3 192 0,-1-1-192 0,-2 3 192 0,0 6-192 0,-3-2 0 16,-4 4 0-16,-3 0-176 15,0 5-224-15,-4 2-48 0,-4-1-16 0,-5 3 0 16,0 3-672-16,-3-1-128 0,0 2-16 0,-1 0-10496 16,2 2-2112-16</inkml:trace>
  <inkml:trace contextRef="#ctx0" brushRef="#br0" timeOffset="24139.11">9415 7299 32255 0,'-11'-3'2864'0,"1"-1"-2288"16,3 2-576-16,3 0 0 0,0 2 1280 0,-2 0 128 0,-5-2 48 0,-8-2 0 0,-5-1-1456 0,-4 1-224 0,2 4-80 0,2 3-16 0,3 1 320 0,2 2-160 0,3 3 160 0,1 0-128 0,3 4 128 0,0 0-208 15,2 3 80-15,-1 3 128 16,1 0-512-16,1-1 32 0,2 4 0 0,-1 2 0 0,1 7 352 0,-1 1 128 15,2 5 0-15,1-1-144 0,1 3 864 0,3 0 176 16,1-1 48-16,1 0 0 0,2 1-240 0,3-5-64 0,2 0 0 16,1-8 0-16,5-4-272 0,1 0-64 15,2-3-16-15,2-7 0 0,1 1-288 0,2-7 0 16,2-3 0-16,5-3 0 0,-1-3-192 0,3-3 48 0,1-3 16 0,2-5 0 16,-1-3 128-16,-2 0 0 0,0-2 0 0,-3-3 0 15,0-3 128-15,-5-1-128 0,-3 1 160 0,-4-3-160 16,-2 2 336-16,-4-2-16 0,-2 0-16 0,-3 0 0 15,-2-2-16-15,-2-3 0 0,-4-2 0 0,0-1 0 0,-2 4 48 16,-3 1 16-16,1-1 0 0,-3 4 0 16,-1 1-160-16,-3 1-16 15,1 6-16-15,-5 1 0 0,1 4-160 0,-3 5-224 0,0 1 48 16,-4 5 16 0,-2-1-384-16,-4 5-80 0,-2 2-16 0,-3 1 0 15,-2 4-1024-15,1 3-192 0,0 5-64 0,3-1-14560 0</inkml:trace>
  <inkml:trace contextRef="#ctx0" brushRef="#br0" timeOffset="25113.32">9472 8456 35935 0,'-7'-4'3200'0,"0"1"-2560"0,4 1-512 0,0 1-128 0,2 1 832 0,-2 0 128 0,-3-4 48 0,-2 2 0 0,-5-2-704 0,-2-2-144 16,-1 3-32-16,2 1 0 0,-1 2-128 0,0 5 0 0,1-2 0 0,-2 6 0 0,0 1-736 0,-1 6-176 0,-1 0-48 0,0 6 0 16,-1 3-768-16,0 5-144 0,0 1-48 0,3 3 0 15,2-3 1088-15,2 1 224 0,1 3 32 0,1 0 16 0,5-1 1904 16,1-5 368-1,4-1 80-15,4-2 0 0,2-4-496 0,2-1-96 0,3 2-32 0,0-6 0 0,1-1-768 16,3-5-144-16,2 2-48 0,4-9 0 0,5 1-336 16,2-5-80-16,-2-2-16 0,1-2 0 0,4-6-160 0,0-2-16 0,-2 0-16 0,2-4 0 15,1-3 32-15,-2-1 0 0,0-2 0 0,-4-2 0 0,-2 1 384 16,-3 1 0-16,-2-3 144 0,-3 0-144 0,-1 2 592 0,-4-1 16 16,-2 2 0-16,-3-1 0 0,-2 1-32 0,-2 3-16 15,-2-4 0-15,-1 2 0 0,-2 2-176 0,-4-6-48 16,-2 0 0-16,-3 2 0 0,-2 0-112 15,-2 2-32-15,-2 2 0 0,-3 0 0 0,-3 3-192 16,-3 0 0-16,0 1 0 0,-3 3 0 0,-1 1-272 0,-2 2 48 16,-2 3 16-16,-1 2 0 15,2 4-1168-15,-1 4-224 0,2-1-64 16,0 6 0-16,5-3-1328 0,0 4-272 0,3 0-48 0,1 1-16 16,5 0 896-16,-1 4 160 0,0-2 32 0,1 3-5760 0</inkml:trace>
  <inkml:trace contextRef="#ctx0" brushRef="#br0" timeOffset="25591.26">9413 9439 42383 0,'1'3'3776'0,"-2"2"-3024"0,-1 2-608 0,1 0-144 0,0 2 640 0,1 1 80 0,-1 9 32 0,-2 12 0 0,-1 14-752 0,0 8-256 0,-4 8 0 0,-2-1 0 0,-1-3 256 15,-2 0 0-15,-2 2 0 0,0-2 0 0,0-4-512 0,0-4-32 0,4-6-16 0,1-7-18512 0</inkml:trace>
  <inkml:trace contextRef="#ctx0" brushRef="#br0" timeOffset="26592.63">9432 10842 13823 0,'-2'-6'1216'0,"1"2"-960"0,1-1-256 0,-2 4 0 0,2-1 2384 0,0 1 432 0,-1-6 96 0,0-4 16 0,-1 0-880 0,-1-1-160 0,1-3-32 0,0 5-16 16,0 0 16-16,-2 0 16 0,0 4 0 0,-1 0 0 16,-1 1-736-16,-1 1-160 0,-2 2-16 0,-2 2-16 0,-4 1-528 15,-2 4-96-15,-3 4-32 0,-3 3 0 16,-5 4-288-16,1 6 0 16,-1 4-128-16,-1 3 128 0,2 4-256 0,1 2 64 0,4 1 0 0,2 1 0 0,7-3 64 15,1 5 128-15,6 3-208 0,4 2 80 0,3 2 128 0,4-2 144 16,4 1-16-16,1-3-128 15,-1-7 144-15,4 2-144 0,2 1 0 0,2-1 144 16,0-5-336-16,3-1-80 0,0-1-16 0,3-3 0 16,2-7-352-16,3-4-64 15,1-4 0-15,1-6-16 0,-1-3 720 0,0-3 0 0,-2-6 0 0,0-3 160 0,-1-7 416 16,-1-2 64-16,-3-5 32 0,-1-3 0 0,-2-5-240 0,-5-1-48 16,0-2-16-16,-3-1 0 0,-1-2-128 0,-2-3-32 15,-4 1 0-15,-1-2 0 0,-2-1 0 0,-2-3 0 16,-2 1 0-16,-1-3 0 0,-3-4-80 0,-1 0-128 0,-1 4 176 0,0 5-176 15,-1 8 0 1,1 5-224-16,-1 7 16 0,-1 4 0 0,-1 5 80 0,0 3 128 16,-3 4-208-16,-1 4 80 0,0 4 128 15,-1 4-208-15,-2 2 80 0,-1 4 128 0,1 3-1152 0,-1 5-128 16,1 2 0 0,2 4-16-16</inkml:trace>
  <inkml:trace contextRef="#ctx0" brushRef="#br0" timeOffset="27774.44">9596 13703 27647 0,'-5'6'2448'0,"-1"-5"-1952"0,-1 1-496 0,1-4 0 0,0 1 2912 0,2-2 480 0,-2 1 112 0,-4-2 16 0,-5-2-3520 0,-2 0-656 0,-4-4-160 0,0-3-16 16,2 4 832-16,2-1 0 0,2 1 0 0,2-1 0 0,-1 6 336 0,2-1 48 15,1 5 0-15,-1 5 0 31,4-1-784-31,-2 6-160 0,0 5-16 0,1 1-16 16,-2 7-176-16,0 6-48 0,0 5 0 0,-1 5 0 0,-1 2 64 16,0 6 16-16,-3 7 0 0,-1 3 0 0,3-1 1056 0,-1-3 192 0,1-1 64 0,3-3 0 0,4-1 672 0,2-7 144 15,2-6 16-15,4-9 16 0,3-1-592 0,2-7-112 16,4-2-16-16,4-4-16 0,2-2-512 0,4-3-176 16,-3-4 0-16,3-3 144 0,3 0-144 0,3-3-192 15,3-1 32-15,0-2 16 16,-1 3-352-1,0-5-64-15,3 0-16 0,-3-4 0 0,0 2 384 0,-4-5 192 16,0 1-192-16,-4-2 192 0,-2-2 496 0,-2-1 208 0,-2-3 32 0,-2-3 16 0,1-1-272 16,-5 0-48-16,1 3-16 0,-3-1 0 0,-2 0 48 0,-3-1 16 0,-1 1 0 0,-2-3 0 15,-3-1-256-15,-5-2-48 16,-1 2-16-16,-4-3 0 0,-4 2-160 0,-4-2-192 16,-3 3 32-16,-5 2 16 15,-1 0-240-15,-5 1-64 0,-4-1 0 0,-5-1-18688 16</inkml:trace>
  <inkml:trace contextRef="#ctx0" brushRef="#br0" timeOffset="31433.23">9563 11854 31327 0,'-2'-6'2784'16,"0"2"-2224"-16,-1-1-560 0,1 4 0 0,-1-2 1872 0,-1 0 272 0,-1-1 48 0,-3-7 16 0,-5-2-1968 0,0 0-400 0,-3 0-80 0,1 4-16 15,-1-1-192-15,1 3-64 0,-1 1 0 0,0 0 0 0,0 4-64 0,-2 0-32 0,1 2 0 0,-1 0 0 0,-2 4 416 0,-1 0 192 0,-1 4-192 0,-3 2 192 0,0 4 464 0,0 1 224 16,1 1 32-16,-1 5 16 0,0 1 32 16,4 0 0-16,3 4 0 0,0-1 0 15,5 1-432-15,2 3-80 0,2-4 0 0,1 3-16 16,2 4-32-16,3 0 0 0,-1 3 0 0,3 2 0 0,3 1-208 0,2-1-128 0,2 1 128 16,4-3-208-1,2 1-176-15,3-5-48 0,4-3 0 0,-1-3 0 0,4-1 240 0,-1-6 64 0,3-3 0 0,-1-3 0 31,2-2 128-31,-1-2 0 0,-1-3 0 0,-1-5 0 0,-1-3 128 0,2-3 48 16,0-3 16-16,2-4 0 0,0-3 256 0,1-3 48 0,-2-6 16 16,2-1 0-16,2 0-160 0,-2-5-32 15,-2-3 0-15,1-1 0 0,-3-3-112 0,-2 0-16 0,-3-3-16 16,-3 0 0-16,-3 3-176 0,-2-3 128 0,-3-6-128 0,-4 2 128 0,-2 1-128 0,-2-1 0 16,-4 4 0-16,-3 1 0 0,-3 1-144 0,-3 7-16 15,-2 4 0-15,-3 3 0 0,-2 6 32 0,-2 3 0 16,1 6 0-16,-5 2 0 15,-1 7 128-15,-5 1 0 0,1 3-144 0,-2 3 144 16,-1 4-816-16,-1 3-80 0,1 3-32 0,2 2-16752 16</inkml:trace>
  <inkml:trace contextRef="#ctx0" brushRef="#br0" timeOffset="32374.2">9749 12685 34095 0,'-6'-5'3024'0,"0"1"-2416"0,1 3-480 0,2 0-128 0,1-1 224 0,-3 0 32 0,-5-2 0 0,-6-2 0 0,-6-4 256 0,-6 0 64 0,1 2 16 0,-1 4 0 0,2-1-80 0,-3 4-32 0,1 2 0 0,-2 5 0 0,0 5-480 0,0 3-160 0,-3 4 0 0,1 7 0 0,-1 4-160 0,1 9-16 0,2 3-16 0,2 5 0 15,0 4 352-15,4 2 288 0,3-1-48 0,2 0-16 16,2 3 176-16,2-3 48 0,3 2 0 0,3-6 0 0,2-3-224 0,4-5-32 16,3-1-16-1,5-3 0-15,4-4-176 0,2-3 0 0,2-6 144 16,3-4-144-16,4-4 208 0,0-5-16 15,2-5-16-15,3-3 0 0,-1-2-32 0,-1-5 0 0,0-4 0 0,2-6 0 0,2-5 64 0,1-5 16 0,-1-6 0 16,-2-3 0-16,-2-5 208 0,-3-2 32 0,-2-2 16 0,-4-1 0 16,-4-1-320-16,-4 1-160 0,-3-6 160 0,-6-5-160 31,-3 2-272-31,-6-5-160 0,-5-2-16 0,-2 2-12384 0,-1 4-2464 16</inkml:trace>
  <inkml:trace contextRef="#ctx0" brushRef="#br0" timeOffset="68407.91">8594 4320 1839 0,'4'-3'160'0,"-2"0"-160"0,-1 1 0 0,1 1 0 0,-2 1 432 0,1 0 48 0,1-5 16 0,2 1 0 0,1-3-496 0,0 0-128 0,0 1-16 16,0 0 0-16,-1 0 144 0,-1 2 0 0,1-1 0 0,-2 1 0 0,3 2 0 0,-1 1 0 0,0 1 0 0,1 0 0 0,0 0 0 0,1 0 0 0</inkml:trace>
  <inkml:trace contextRef="#ctx0" brushRef="#br0" timeOffset="69643.78">8615 4292 10127 0,'0'-4'896'0,"0"-2"-704"0,0 4-192 0,0 2 0 0,1 0 1216 0,-1 0 192 0,2-4 64 0,0-2 0 0,0-3 176 0,2 2 32 0,1-3 16 0,1 1 0 0,-1 3-272 15,1 2-48-15,1-2-16 0,-2 1 0 0,0 4-480 0,-1 1-112 0,0 0 0 0,-1 2-16 16,0 3-464-16,0 4-96 0,-1 0 0 0,-2 4-16 16,2 6-176-16,-4-1-176 0,2 5 48 0,-1-1 0 15,0-2 128-15,0 2 144 0,-1 5-16 0,0 5-128 16,-1 3 320-16,1 1-64 0,-1 1 0 0,0-3 0 15,0 1 144-15,0 1 32 0,0 1 0 0,-1-2 0 16,2-1-192-16,-2 1-48 0,2 0 0 0,-2-7 0 0,2 0-64 16,-2-2-128-16,0-1 176 0,0-3-176 0,2 1 256 15,-2-7-64-15,2 0-16 0,-1-4 0 16,1 1 480-16,1-7 112 0,-1 0 0 0,2-2 16 16,-1-2-160-16,1-1-48 0,0 2 0 0,0-3 0 0,1 0-320 0,-1 0-80 15,2 0-16-15,-2 0 0 0,0 0-288 0,1 0-64 16,-1 0-16-16,0 1 0 15,0-1-192-15,0 0-48 0,0 0 0 0,0 0 0 16,-1 24 96-16,-1-17 16 0,1 2 0 0,-1 1 0 16,-1-1 336-16,1 0 0 0,-1-2 0 0,1 2 0 0,-1-1 0 0,1 0 0 15,-1-2 192-15,1 1-64 0,-1-4 16 0,2 1 0 16,0-2 0-16,0 1 0 0,-1 1-144 0,2-4-192 16,0 3 32-16,0-3 16 15,0 0-896-15,2-1-176 0,-1 1-48 0,0-2 0 16,0-1-768-16,-1 3-144 0,0 0-48 0,0 0-9616 0</inkml:trace>
  <inkml:trace contextRef="#ctx0" brushRef="#br0" timeOffset="70072.66">8822 4997 4607 0,'-5'0'400'0,"1"0"-400"0,1-3 0 0,2 2 0 0,0 1 6576 0,1 0 1232 0,1 0 240 0,0-2 48 0,2 2-5984 0,1-4-1216 0,3-1-224 0,3 1-48 0,2-2-1360 0,3 2-272 0,2-2-48 0,2 0-16 0,1-3 432 0,1 2 96 15,2 1 16-15,1-4 0 0,1 1-512 0,-2-1-112 0,-1 2 0 0,-1-2-16 16,0 0 48-16,-3 4 16 0,-2-4 0 0,-4 0 0 15,-1 1 384-15,-2-3 80 0,-3 2 0 0,-2-2 16 0,-3 2 368 16,-1-3 64-16,-4 4 0 0,-2-1 16 0,-1 1 176 0,-4 0 176 0,-3 4-48 0,-1-1 0 16,-3 1 832-16,-2 2 176 15,-1 3 16-15,-3 2 16 0,1 2-208 0,-3 2-32 0,-3 4-16 16,-2 0 0-16,1 2-528 0,0 3-96 0,1-1-32 0,3 0 0 16,3 2-256-16,3 3 128 15,3 1-128-15,3 0 0 0,4 1 464 0,3 1-16 16,3 3 0-16,2 1 0 0,2 2-32 0,2-2-16 15,2 1 0-15,2-3 0 0,2-2-640 0,1-1-128 0,4-3-16 16,3-1-16 0,1-4-336-16,2-2-64 0,-1-1-16 0,3-6 0 0,3 0-320 0,4-2-64 0,2-4-16 0,2-2-9520 15</inkml:trace>
  <inkml:trace contextRef="#ctx0" brushRef="#br0" timeOffset="70512.52">9286 4829 32255 0,'-2'3'1424'0,"0"-1"304"0,-2 0-1392 0,1 1-336 16,2 0 0-16,0 1 0 0,1 1 672 0,-1 1 64 16,-2 4 16-16,1 4 0 15,-1 4-1472 1,0 4-304-16,0 1-48 0,-1 1-16 0,2 1 320 15,-1-3 64-15,0 2 16 0,0 1 0 0,1-6 112 0,1 3 0 16,-1-3 16-16,1 0 0 0,1-7-544 0,0 1-112 0,1-7-32 0,2 0 0 16,-1-2 592-16,1-4 112 0,0-3 32 0,1-1 0 0,0-2 1504 0,1-1 304 15,0-4 64-15,-2 1 16 0,2-6-512 0,0 0-96 0,0-3-32 0,-1-3 0 16,0 0-464-16,-1-3-80 0,1 1-32 0,-1 0 0 16,0-1 80-1,1-1 16-15,0 1 0 0,2 0 0 16,1 6 112-16,2 3 16 0,1 1 16 0,1 5 0 0,0 4-208 0,-1 3-32 15,1 3-16-15,-1 3 0 0,1 3 912 0,0 0 176 0,0 0 48 0,1 7 0 0,0-3-736 0,0 3-144 16,2 4-16-16,-1 0-16 0,0-1-176 0,0 0-48 16,1 2 0-16,-2-2 0 15,1 3-144-15,-2-3 0 0,1 2 0 0,-1-1 0 16,1-5 0-16,-1 2 0 0,1 0 0 16,0 0-176-1,1-2-544-15,-1 2-112 0,-1-2-32 0,2 4 0 0,-1 3-1440 0,0 2-304 0,2-4-48 0,-2-2-16 0</inkml:trace>
  <inkml:trace contextRef="#ctx0" brushRef="#br0" timeOffset="78190.11">10334 4816 32255 0,'-9'-5'2864'0,"3"4"-2288"0,2 1-576 0,3 0 0 0,1 0-1280 0,-2 0-352 0,-3 0-80 0,-5-2-16 0,-3-2-256 0,1 0-48 0,0 2-16 0,1-2 0 0,2-1 1536 0,1 1 320 0,1 1 48 0,2-2 16 0,0 4 128 0,0-3 0 0,0 1 0 0,0 1 0 15,2 1 128-15,-2-2 128 0,0 3 0 0,-1 0 16 0,1 0 992 0,-2 3 192 16,1-2 32-16,-1 1 16 0,-2-2-416 0,0 3-64 15,1 1-32-15,-3-1 0 16,1 3-464-16,0 3-80 0,0-1-32 0,-1 1 0 16,2 3-416-16,-1-1 0 0,2 4 0 0,-1-2-176 15,2 4 176-15,-2 0 0 0,3 1-144 0,1 2 144 0,1-2 0 0,3 1 0 16,2-2 0-16,4 2 0 0,1-1 0 16,3-4 0-16,2 1 0 0,1-3 0 0,2-2 0 0,1-1 0 15,2 1 144-15,0-3-144 16,2 2-448-1,-2-3-144-15,2-2-48 0,1-2 0 0,-2-2-320 16,2-2-80-16,-1-2-16 0,-1-2 0 0,2-3 400 0,-2-3 80 0,0-2 0 16,-1-1 16-16,0-2 96 0,-3 1 16 0,-2 1 0 0,-1-5 0 0,-1 2 448 0,-2-1 0 0,-3-3 0 0,-2 0 0 15,-1 1 880-15,-2 1 208 16,-2 0 64-16,1 1 0 0,-1 5 320 0,-1 0 80 16,0 4 16-16,-1 1 0 0,0 6-576 0,0 0-112 0,-1 6-32 0,-1 0 0 15,0 6-432-15,-1 1-96 16,-2 0 0-16,2 5-16 0,0-2-304 0,0 2 128 15,2 1-128-15,0 0 0 0,0 3 0 0,1-2-256 16,2 4 32-16,-1-2 0 16,1 1-304-16,1-1-64 0,-2 5-16 0,2-1 0 15,-1 5 128-15,0-2 32 0,0-1 0 0,-2 4 0 0,2 2 448 0,-3 0-144 16,-1 1 144-16,-2 3 0 0,1-1 352 0,-2-2 160 16,-1-1 16-16,-1 3 16 0,0 0 32 0,-1 0 0 15,-2-6 0-15,0-2 0 0,0-1-368 0,-4-3-64 0,0-3-16 16,-3-2 0-16,1-2 608 0,-1-3 112 0,0-2 32 0,0-4 0 15,-1-3-656-15,-2-2-224 0,1-2 144 0,-1-4-144 32,1-2-560-32,-2-2-192 0,0-4-32 0,-1-3-14880 15</inkml:trace>
  <inkml:trace contextRef="#ctx0" brushRef="#br0" timeOffset="79355.94">10799 4317 9215 0,'-8'-3'816'0,"2"0"-656"0,0 0-160 0,2 1 0 15,3 2 416-15,0 2 48 0,-2-2 16 0,0 0 0 0,-2 3-992 0,-3-3-208 0,1 1-48 0,1 1 0 0,1 1 1152 0,1 0 208 0,2 0 48 0,0-2 16 0,1 2 240 0,1 0 32 0,1 0 16 0,2-3 0 16,1 4-128-16,-1-4-32 0,2 0 0 0,0 2 0 16,1-2 688-16,0 1 128 0,2 2 16 0,-2-3 16 15,1 0 288-15,0 2 64 0,-1-2 16 0,0 0 0 16,-1 0-672-16,0 1-144 0,0 2-32 0,-1-3 0 16,-2 2-352-16,1 0-80 0,0 4-16 0,-2-4 0 15,2 4-416-15,-2 1-96 0,0 0 0 0,1 5-16 16,0 1-176-16,1 3 0 0,-2 0 0 0,1 3 0 15,0-1 0-15,-1-2 160 0,0-2-160 0,0 2 160 0,2 1 96 0,-1 0 32 16,2 1 0-16,0-2 0 0,1-4 16 0,0-2 0 16,-1 0 0-16,1-1 0 0,0-3-144 0,0 1-32 15,1-1 0-15,-1 1 0 0,0 0 0 0,2 2 0 16,-2 1 0-16,1-1 0 0,-1 4-128 0,1 2 0 16,-1 1 0-16,-2 0 0 0,1 5 176 0,-1-1-48 0,-2 2-128 15,-1-2 192 1,1 1-48-16,-1-3-16 0,-1 0 0 0,0-1 0 0,1 0-128 0,0-2 0 0,-2-1 0 0,2-3 0 15,0-4 128-15,0 2 0 16,0-3 0-16,0 0 0 0,2-2-128 0,-2-2 0 0,1 2 0 0,-1-4 0 16,1 1 0-16,0 2 0 0,1-3 0 0,-2 2 0 15,1-2 0-15,0 2 0 16,-1 0 0-16,1 0 0 0,-1 2 0 0,0-1 0 16,0 2 0-16,-1 0 0 0,1-2 0 0,-1 3 128 15,1-2-128-15,0 2 192 0,-1-1-192 0,1 0 192 16,0 0-192-16,0 1 192 0,0-4-192 0,0 0 160 0,0 1-160 15,1 0 160-15,-1-3-160 0,0 1 160 0,1-1-160 0,0 0 160 16,1-1-160-16,-1 1 0 0,-1 0 0 0,0 0 0 16,0 0 0-16,0 0 0 0,13-24 144 0,-10 16-144 15,1-1 0-15,-2 1-288 0,1 0 48 0,0 0 16 16,0 0 32-16,-1 2 0 0,-1 2 0 0,1 2 0 16,-1-2 32-16,-1 2 16 0,1 2 0 0,-1-3 0 15,1 2 144-15,1 1 0 0,0-2 0 0,1-2-128 16,-1 1 128-16,0 0 0 0,1 0 0 0,-1-1 0 15,1 2 0-15,-1-2 0 0,2 2 0 0,-1-2 0 0,-2 0 0 0,1 2 0 0,1-2 0 16,-2 1 0 0,0 0 192-16,2-1 0 0,-2-1 16 0,1 2 0 15,1-1-32-15,-2 1-16 0,2-3 0 0,-1 0 0 0,2 2-160 16,-2-2 160-16,2 0-160 0,-2-1 160 0,2-2-160 0,0-1 0 16,0 1 0-16,-1 0 0 0,2-1 0 15,-1-3 0-15,1 3 128 0,0 2-128 0,-1-2 0 0,-1 0 0 0,2 1 0 0,-1-1 0 16,0 0 0-16,-2 2 192 15,2 0-192-15,-1 0 192 0,2 2-192 0,0-1 0 16,0 1 0-16,0 0 128 0,1 0-128 0,3 2 0 16,0-2 0-16,1 0 0 0,1 2 0 0,0 0 0 15,3 2 0-15,-1-1 0 0,1 3 144 0,2 3-144 0,0-1 160 16,1 2-160-16,2 2 144 0,-2 0-144 0,2 4 128 0,-1-4-128 16,2 4 0-16,0 3 0 0,-1-3 0 0,1 2 0 15,-1 0 0-15,-1 2 0 16,1 1 0-16,-2-2 0 0,1 2 0 0,-2 1 0 0,0-1 0 0,0 1 0 0,-1 0-160 15,-1 0 160-15,3 0 0 0,-1-1-144 0,1 1-48 0,0-2 0 32,-1 1 0-32,0-3 0 0,2 2 192 0,-2-2-160 15,1 1 160-15,-2-4-160 16,-1 0-208-16,-2-4-32 0,-2 0-16 0,-2-1 0 16,0-2-32-16,-3-4 0 0,-1 2 0 0,-2-4-11456 0,-1-2-2288 0</inkml:trace>
  <inkml:trace contextRef="#ctx0" brushRef="#br0" timeOffset="79824.46">10519 4482 17503 0,'-1'-6'1552'0,"0"3"-1232"0,0-4-320 0,-1 6 0 0,2 1 2896 0,0 0 528 0,-1 0 96 0,1-2 32 0,-1 2-2160 0,-2 0-432 0,1-3-96 0,0 3-16 0,0 3-640 0,0-3-208 0,1 2 128 0,-1 2-128 15,2 2 384-15,0 0 32 0,2 0 0 0,0 6 0 16,3 0-272-16,1 4-144 0,0 1 160 0,3 6-160 16,3 0 400-16,-2 4-16 0,3 2 0 0,0 3 0 15,2 2-128-15,0 2-48 0,0 4 0 0,0-4 0 16,-3-3-208-16,-1-3 128 0,-1 2-128 0,-1-1 0 15,-2 0 208-15,-1-3-48 0,-1-2-16 0,-1 0 0 16,0 1-144-16,-1-1-144 0,1-1 144 0,0-3-208 16,1-2-1328-1,0-4-256-15,1-1-48 0,0-5-13072 0</inkml:trace>
  <inkml:trace contextRef="#ctx0" brushRef="#br0" timeOffset="80071.53">10518 4753 37775 0,'-5'-2'3360'0,"1"-2"-2688"0,2 2-544 0,1 2-128 15,1 0 1264-15,1 2 208 0,1-2 64 0,2 1 0 16,4 2-1536-16,3-1-256 0,4 0-80 0,2 0-16 31,5-2-64-31,2-2-16 0,0 2 0 0,4-2 0 16,1-3-592-16,1 0-112 0,3 3-16 0,3-4-15680 0</inkml:trace>
  <inkml:trace contextRef="#ctx0" brushRef="#br0" timeOffset="80662.89">11920 4741 28559 0,'-6'-3'2544'0,"1"2"-2032"0,2 1-512 0,3 0 0 0,0 0 1152 0,-2 0 144 0,0 0 32 0,-2 0 0 0,-1-2-752 0,0 2-160 0,3 0-32 0,2 0 0 16,2 0 256-16,3 0 32 0,1 0 16 0,4 0 0 16,4 0-464-16,2 0-96 0,5 0 0 0,4-3-128 0,4 2 0 15,5 1 0-15,4-2 0 0,2 2 0 0,0 0 0 0,2 0-144 16,1 0 144-16,-1 0-192 15,-2 0-768-15,1 0-176 16,-1 0-16-16,-2-3-14208 0</inkml:trace>
  <inkml:trace contextRef="#ctx0" brushRef="#br0" timeOffset="80938.33">11974 4952 22111 0,'1'0'1968'0,"0"0"-1584"0,0 0-384 0,3 0 0 16,1 0 3744-16,1 0 672 0,3 0 128 0,3 0 16 15,10-2-5408-15,9-2-1088 0,11-1-224 16,3-2-32-16,1-2 144 0,-3-1 48 0,1-2 0 16,1 2 0-16</inkml:trace>
  <inkml:trace contextRef="#ctx0" brushRef="#br0" timeOffset="83747.55">13120 4219 34095 0,'-5'4'3024'0,"1"-2"-2416"0,0 2-480 16,3 0-128-16,1 2 1360 0,0 0 256 0,1 3 48 0,-1 3 16 0,0 10-1232 16,2 8-240-16,-1 8-48 0,0 6-16 0,2 0-144 0,-3 3 192 0,0 0-192 0,-3 4 192 0,1 3-192 0,-5 6 0 0,-2 4 0 0,-4 1 0 0,2-6 0 0,-2-4 0 0,0-3 0 0,0 0 0 31,-1-4-496-31,0-3-80 0,3-4 0 16,3-4-16-16,0-9-784 0,4-4-160 0,2-3-16 0,1-9-14128 0</inkml:trace>
  <inkml:trace contextRef="#ctx0" brushRef="#br0" timeOffset="85467.26">14684 4008 13823 0,'-1'-4'1216'0,"0"1"-960"0,-1 3-256 0,1 0 0 0,1 0 1056 0,0-2 160 0,-1 1 48 0,0-2 0 0,-3 1-1264 0,1 1-288 0,0-2-32 0,0 2-16 0,1 1-1744 0,1 1-352 0,-1 2-64 0,1-2 0 0</inkml:trace>
  <inkml:trace contextRef="#ctx0" brushRef="#br0" timeOffset="87787.51">13459 4560 35935 0,'-5'-2'3200'0,"0"2"-2560"0,1 0-512 0,3-3-128 0,1 3 384 0,0 0 48 15,-1-1 16-15,-1-1 0 0,0-2-448 0,-1 0 0 0,5-2-144 0,1 0 144 0,5 0 320 0,0 0 160 0,2-1 32 0,1 1 16 0,2 3-80 0,0-2-32 0,1 1 0 0,0 3 0 0,0-2-160 0,0 3-48 0,-2 0 0 0,0 3 0 0,-4 0-80 0,1 1-128 0,-3-1 176 0,0 0-176 0,-1 3 192 0,0-2-192 0,-2 1 192 0,-1 0-192 0,-1 0 176 0,1-4-176 0,-2 4 160 0,1-4-160 0,-1 2 256 0,0-3-64 0,0 2 0 0,0-2 0 16,1 0 48-16,-1 0 0 0,1 0 0 0,0 2 0 16,2 0-48-16,-1-1-16 0,2 4 0 0,0-1 0 15,1 2-176-15,1 3 0 0,1 2 144 0,1 4-144 16,0-2 0-16,1 5 0 0,1-1 0 0,-1 4 0 15,1 1 0-15,-2 0 0 0,1 3 0 0,0 1 0 16,-1 0 0-16,0 1 0 0,-1-1 0 0,-1-1 0 16,2-3 0-16,-2 1 0 0,1-1 0 0,2 3 0 0,-2-6 0 15,2 2 0-15,0-1 0 0,-2-1 0 0,0-3 0 16,0-4 0-16,-1 1 0 0,0-4 128 0,-1 1 96 16,-1-1 32-16,-1-2 0 0,1 0 0 0,-1-1-64 15,-1 0 0-15,-1-4 0 0,0 0 0 0,1 0-192 0,-1-1 0 16,-1 2 0-16,0-1 0 0,-1-2 0 0,1 4 0 15,-2-2 128-15,4 0-128 0,-4 0 0 0,2 1 0 16,0-2 0-16,-1 1 0 0,1 1 0 0,1-3 0 16,-1 1 0-16,2 2 0 15,-1-3 0-15,0 0 0 0,0-3 0 0,1 2 0 0,0 1 0 0,-1-3 144 16,-1 3-16-16,0 0 0 0,0 0 32 0,8-21 0 16,-7 14 0-16,0-2 0 0,0-1 48 15,1-2 16-15,-1-2 0 0,-1 0 0 0,1-2-48 0,-1-1-16 16,1-2 0-16,-1 0 0 0,2 1-32 0,-2-2 0 0,1 1 0 15,0-3 0-15,2 0-128 0,-1 1 0 0,2 1 0 16,0-2 0-16,-1 3 0 0,2-1 0 0,1 2 0 0,1-1 0 16,1 1 0-16,2 2 0 0,1-3 128 0,2 0-128 15,1 2 128-15,4-4-128 0,0 1 0 0,1-1 128 16,-1 2-128-16,1-1 0 0,1 1 0 0,-2 3 0 16,1-2 0-16,-2 2-272 0,0 3 64 0,-2 1 16 15,0-2-496-15,-3 6-80 0,2-2-32 0,-3 3 0 16,-2 1-336-16,0 3-64 0,-2-2-16 0,0 3-18016 15</inkml:trace>
  <inkml:trace contextRef="#ctx0" brushRef="#br0" timeOffset="88482.59">14541 3993 6447 0,'-2'-1'576'0,"1"-2"-576"0,-1 2 0 0,0 1 0 0,2 0 4400 0,0 0 768 0,2 0 144 0,-2 0 48 16,1 0-3472-16,1 0-688 0,2 1-144 0,-4-1-32 0,0 0-400 0,17 12-96 0,-9-5-16 0,-2-1 0 0,1 1 512 0,0 2 80 0,0 1 32 0,-1 2 0 0,0-2-192 0,-1 5-48 0,2 1 0 0,-3 4 0 15,3 2-208-15,-4 5-48 16,1 2-16-16,-1 5 0 0,-1 2-192 0,-1 5-48 16,0 0 0-16,1 3 0 0,-1 9-48 0,0 6-16 15,-1 6 0-15,-1 4 0 0,0 4 0 0,-1-2-16 0,1-6 0 0,0-2 0 0,-1 0-64 0,-1-2-16 16,-1 2 0-16,1-2 0 0,-2-6-64 0,0-4-16 15,-1-4 0-15,1-5 0 16,2-7-16-16,-1-4-128 0,2 1 192 16,-1-4-64-16,3-3-128 0,0-2 0 15,0-2 0-15,3-4 0 0,1-4-192 0,-2-2-128 0,2-1-32 0,0-4 0 16,-1-6-672-16,2-2-144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7T19:52:53.20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3779 10031 24351 0,'0'0'1088'0,"-7"-1"208"0,-2-3-1040 0,-1 3-256 16,10 1 0-16,-10-1 0 0,1-3 848 0,9 4 112 16,-8-3 32-16,8 3 0 0,-10-4-464 0,3 0-80 15,7 4-32-15,-8-4 0 0,8 4-192 0,-8-4-32 16,1 0-16-16,7 4 0 0,-8-6-176 0,1-1 0 0,-1 1 0 15,-1 1 0-15,-1 1 0 0,-3 1 0 0,-1 1 0 0,-2 2 0 16,-2 2 192-16,-2 3-32 0,-2 1-16 0,-2 0 0 16,1 2 144-16,-2 1 32 0,0-1 0 0,1 1 0 15,-1 0 96-15,3 2 32 0,2-2 0 0,2 1 0 16,1 1 256-16,3-2 48 0,1 0 16 0,2-1 0 16,1-2-240-16,1 2-32 0,-2 1-16 0,3-4 0 15,2 3-272-15,1 0-48 0,-2 1-16 0,2-1 0 16,2 2-144-16,1 1 0 0,-1 1 0 0,0 2 0 15,0 4 0-15,0 2 0 0,0-3 0 0,1 3 0 16,-2 5 0-16,1 1 192 0,2 3-64 0,-2 4 0 16,-1 2-128-16,0 8 160 0,2 5-160 0,-1 0 160 15,-1-1-160-15,2 3 0 0,-1-3 0 0,1 2 0 0,-2-2 0 0,0 1 0 16,-2 1 0-16,3 4 0 0,0 4 272 0,2 0-16 16,-1-3-16-16,1 0 0 0,1-2 272 0,0-1 48 15,0 1 16-15,0 0 0 0,-1 1-144 0,1 7-32 16,1 4 0-16,0 0 0 0,1-2-176 0,-2-4-32 15,0 2-16-15,0-2 0 0,0 1-176 0,-2 7 0 16,0 1 0-16,0 1 128 0,1-1-128 0,-1-7 192 16,-1-2-192-16,0 5 192 0,1-3-192 0,-1 4 0 15,0 0 0-15,1 1 128 0,-1 1 112 0,1-3 16 16,-1-2 0-16,0 2 0 0,1-5 16 0,1 5 16 16,-2 2 0-16,2 0 0 0,-1 1-48 0,2-4-16 15,2-2 0-15,-1 0 0 0,0-6-48 0,2 2-16 0,-2 2 0 0,0 4 0 16,1 1-32-16,-1 0-128 0,0-3 192 0,-1-3-64 15,0 1-128-15,0-5 128 0,-1 2-128 0,0 2 128 16,-1 3 0-16,2 3-128 0,0-3 192 0,0 2-64 16,2-8 0-16,-2-2-128 0,0-4 192 0,1 0-64 15,3-1-128-15,0 3 192 0,-2 1-192 0,1 1 192 16,0 1-192-16,-1-3 0 0,1-4 144 0,0-2-144 16,-2-1 0-16,1-1 0 0,-2-2 0 0,0 3 128 15,-1-3-128-15,0 6 0 0,-2 4 0 0,1-1 0 16,-1 1 0-16,2-3 128 0,-1-4-128 0,1 0 0 15,-2-5 128-15,1-2-128 0,1-1 160 0,-1-2-160 16,1-1 176-16,0 1-176 0,-1 0 192 0,1 2-192 16,1-1 160-16,-1 1-160 0,-1 0 128 0,1-1-128 0,0-1 0 15,1-2 0-15,-1 0 128 0,-1 0-128 0,1-2 0 0,-2 0 0 16,1-3 0-16,-2 0 0 0,0-1 0 0,0 1 0 16,0 0 0-16,0 3 0 0,-1-2 0 0,1 0 0 15,-1 1 0-15,1-1 0 0,1 0 0 0,1-3 0 16,-1 2 128-16,2-5-128 0,-2 1 0 0,1-4 0 15,-1 2 0-15,2-2 0 0,-2 0 0 0,2-1 128 16,-1 2-128-16,0-4 0 0,-2 2 0 0,1 0 0 16,-1-1 0-16,2-1 0 0,-1 1 0 0,1 0 0 15,-1-2 0-15,0 2 0 0,1-2 0 0,-1-1 0 16,1 0 0-16,0 0 0 0,1-4 0 0,0 4 0 16,-1-2 128-16,2-1-128 0,0-10 0 0,0 12 0 15,0 0 0-15,2-2 0 0,-1 0 128 0,2 1-128 0,-3-11 0 16,0 0 128-16,2 13-128 0,-2-13 0 0,4 13 0 0,0-3 0 15,-4-10 0-15,0 0 0 0,3 13 128 0,-3-13-128 16,1 12 0-16,-1-12 0 0,0 11 0 0,0-11 0 16,1 11 0-16,0 0 0 0,-1-11 128 0,2 11-128 15,-2-11 0-15,2 12 0 0,-2-12 0 0,4 11 0 16,-4-11 0-16,0 0 0 0,7 9 0 0,-7-9 128 16,9 8-128-16,-1-2 128 0,-8-6-128 0,12 5 128 15,-12-5-128-15,13 4 160 0,-2-1-160 0,1-1 160 16,-2 1-160-16,-10-3 0 0,12 4 144 0,0 1-144 15,-2-1 0-15,1 1 0 0,-1 1 0 0,1 0 0 16,-2 3 0-16,1 0 0 0,2 2 0 0,0-5 0 16,-2 1 0-16,2-1 0 0,1-1 0 0,0 1-128 15,-1-2-240 1,-1 0-32-16,2-1-16 0,2 0 0 0,0-2-1184 16,1 2-256-16,0 0-32 0,6-5-16 0,5-2-1648 0,6-3-336 0</inkml:trace>
  <inkml:trace contextRef="#ctx0" brushRef="#br0" timeOffset="1350">4190 10591 16575 0,'0'0'736'0,"0"0"160"0,0 0-720 0,0 0-176 0,0 0 0 0,0 0 0 0,0 0 1552 0,0 0 288 15,0 0 48-15,0 0 16 0,-5-8-784 0,0 1-160 16,5 7-16-16,-5-7-16 0,1-1-416 0,0 1-96 16,-2 1-16-16,1-1 0 0,1 1-240 0,0-1-160 15,1-1 192-15,-1 2-192 0,0-3 256 0,0 0-64 16,-1 1-16-16,-1 1 0 0,1 2 416 0,5 5 96 16,-6-5 16-16,0-2 0 0,1 2 0 0,5 5 16 15,-8-4 0-15,8 4 0 0,-7-4-80 0,-1 3-32 16,-1 1 0-16,-2 1 0 0,1 2-224 0,-1 1-32 15,1 2-16-15,-1 1 0 0,0-2-160 0,0 3-48 16,2 2 0-16,-1 1 0 0,-2-1-128 0,0 2 0 0,1 1 0 0,0 1 0 16,3 2 0-16,-1 2 0 0,0 0 0 0,1 1 0 15,-1 1 0-15,1 1 0 0,-1 3 0 0,0-2 0 16,0 3 144-16,1-1 0 0,0 1 0 0,2 1 0 16,-1-1-16-16,3 2-128 0,0 1 192 0,2 2-64 15,-1-3-128-15,2 3 0 0,1 1 0 0,2 1 0 16,1-2 128-16,1-2-128 0,2-3 0 0,2-3 128 15,1-2-128-15,2-3 0 0,-1 0 144 0,3-2-144 16,2-4 0-16,-1-1 144 0,2-1-144 0,-1-2 0 16,4-3 160-16,0-2-160 0,3 2 128 0,2-4-128 15,1-1 160-15,-1 0-160 0,1-2 192 0,1 1-192 16,-1-4 160-16,0 2-160 0,-3-2 128 0,-1-3-128 0,-4 2 128 0,0-1-128 16,-2-1 0-16,1 0 128 15,-2-1-128-15,1-1 0 0,-2 1 144 0,-2-2-144 16,0-2 128-16,-2-2-128 0,-3-1 128 0,1-1-128 0,-1-2 128 15,0 1-128-15,-2-1 128 0,-1-1-128 0,0-2 128 0,-2 1-128 16,-1-2 128-16,0 1-128 0,-1-2 0 0,0 2 144 16,-1 2-144-16,0 0 0 0,-3 0 128 0,-1-1-128 15,3-2 0-15,-3 4 0 0,1 0 0 0,-1 2 0 16,-1-2 0-16,1 3 0 0,-2 2 0 0,1-2 0 16,-1 0 0-16,2 1 0 0,-2 2 0 0,2-2 0 15,-1 2 128-15,0 2-128 0,1 2 0 0,-1 0 0 16,1 0 0-16,-1 2 0 0,1 2-192 0,-2 2 48 0,-1 1 16 15,1-1 0 1,0 3-528-16,8 1-112 0,-10 0 0 0,-1 1-16 16,0 1-400-16,0 0-80 0,1 1-16 0,1 1 0 15,0-3-192-15,-1 2-32 0,1 1-16 0,9-4 0 16,-10 5 128-16,2 0 32 0,8-5 0 0</inkml:trace>
  <inkml:trace contextRef="#ctx0" brushRef="#br0" timeOffset="1802.59">4429 10254 21183 0,'0'0'1888'0,"-9"0"-1504"0,-2 0-384 0,2 2 0 0,0 0 1568 0,0 2 240 16,-2-1 48-16,2 1 16 0,9-4-1104 0,-9 7-208 15,-1 1-48-15,2-1-16 0,8-7-64 0,-8 9-16 16,2-1 0-16,-1 1 0 0,0-1-272 0,2 2-144 16,1-2 160-16,0 4-160 0,-2-4 128 0,-1 3-128 15,1 2 0-15,-2 2 0 0,-1 0 256 0,-1 5-32 16,-2 7-16-16,-1 5 0 0,-2 4 464 0,0 2 96 15,-1 0 0-15,0 1 16 0,0 1 16 0,0 1 0 16,-1 0 0-16,1-3 0 0,1 4-400 0,0 1-80 16,1 0 0-16,0 0-16 0,-1 0-176 0,2-4-128 0,0 1 192 0,1-2-192 15,2-1 128-15,-3-5-128 0,0 1 0 0,1-7 0 16,0-3 0-16,3 0 0 0,0-1 0 0,1-3 0 16,1-2 0-16,-1 0 0 0,1 2 0 0,2-4 0 31,-1-1-368-31,0 0-80 0,2-4 0 0,2 0-16 15,2-10-1456-15,-3 12-272 0,3-12-64 0,0 0-7600 0,3 11-1504 0</inkml:trace>
  <inkml:trace contextRef="#ctx0" brushRef="#br0" timeOffset="2561.46">4692 11005 31039 0,'0'0'1376'0,"0"0"288"0,0 0-1344 0,0 0-320 16,4 12 0-16,0-2 0 0,0 1 1328 0,1 2 192 0,0-1 32 0,-1 2 16 16,0 3-1056-16,0-1-224 0,-1-1-32 15,-2 2-16-15,-1-1-240 0,0 2 128 16,-1 0-128-16,1 2 0 0,-4 2 0 0,0-1 0 0,-1 0 0 0,-1 1 0 16,1-3 0-16,0 1 0 0,1 0 0 0,0-2 0 15,0 0 0-15,2 0 0 0,-1-2 0 0,3 0 0 16,1-5 0-16,2 0 0 0,-3-11 0 0,2 12 0 31,-2-12-1296-31,3 7-304 0,-3-7-64 0,0 0-8496 0,0 0-1680 0</inkml:trace>
  <inkml:trace contextRef="#ctx0" brushRef="#br0" timeOffset="3200.75">5343 10325 4607 0,'0'0'192'0,"-2"-7"64"0,0 2-256 0,2 5 0 0,0-8 0 0,0 8 0 16,0-6 4192-16,0 6 800 0,1-12 144 0,-1 12 48 16,0 0-3904-16,0 0-784 0,1-9-160 0,-1 9-16 15,0 0-320-15,0 0 160 0,0-7-160 0,0 7 128 16,0 0-128-16,0 0 0 0,0 0 0 0,0 0 0 16,-10 2 240-16,1 1 16 0,0 1 0 0,-2 2 0 15,-1 0 528-15,1 3 112 0,-2 2 32 0,0 0 0 16,-2 1 96-16,1 1 32 0,0 3 0 0,2 1 0 15,0 1-272-15,2 4-48 0,-2-2-16 0,3 5 0 16,0 1-336-16,1 2-64 0,-1 2 0 0,1 3-16 0,0 1-304 0,0 0 0 16,-2 1 0-16,1 0 0 0,-2-2 0 0,1-1 0 15,0 1 0-15,0-2 0 0,1-1 0 0,1-1 0 16,3-2 0-16,1-3 0 0,2-1 128 0,2-1-128 16,4 0 0-16,1-3 0 0,1-4 176 0,2 0-176 15,3 0 160-15,0 1-160 0,2-2 128 0,2-1-128 16,0-1 0-16,4 2 144 0,-1-3-144 0,1 1 0 15,2-1-192-15,1 1 192 16,2 1-1936-16,-1 0-272 0,0-2-48 0,-1-4-11760 0</inkml:trace>
  <inkml:trace contextRef="#ctx0" brushRef="#br0" timeOffset="3759.87">5897 10554 4607 0,'0'0'192'0,"0"0"64"0,0 0-256 0,0 0 0 16,0 0 0-16,0 0 0 0,-8 1 4480 0,8-1 864 0,-8 4 160 0,8-4 48 16,-10 7-3840-16,-1 1-768 15,1 0-160-15,-1-1-16 0,2 3 368 0,-1 1 80 16,-2-2 0-16,-1 3 16 0,-3 2-240 0,1 3-48 0,-1 2-16 0,-1 0 0 15,-2 3-64-15,-1 2-16 0,-2 2 0 0,0 0 0 16,-2 1-528-16,1 5-128 0,-2 3 0 0,2 1-16 16,-1 1-176-16,2 1 0 0,0 1 0 0,2-3 0 15,3-1 144-15,0-3-144 0,0-4 160 0,3-5-160 16,1-3-144-16,3-6-128 0,0-3-32 0,4-3 0 16,6-8-1360-1,0 0-256-15,0 0-64 0,0 0-12928 0</inkml:trace>
  <inkml:trace contextRef="#ctx0" brushRef="#br0" timeOffset="4166.88">5418 10595 13823 0,'-6'-3'1216'0,"6"3"-960"16,0 0-256-16,-9-1 0 0,1 1 4064 0,8 0 768 0,0 0 160 0,0 0 16 16,0 0-3728-16,-4 11-768 0,3 0-128 0,1 1-48 15,1-1-176-15,1 1-32 0,4 0-128 0,-1 0 192 16,-1 1-48-16,1 1-16 0,0 2 0 0,3-1 0 15,1 3 80-15,2-1 16 0,-2 0 0 0,1-1 0 16,3 2 240-16,0 3 48 0,0 0 16 0,2 0 0 16,-1 0-192-16,3 0-32 0,0 1-16 0,0 0 0 15,-2-1-64-15,2 1-16 0,0-1 0 0,0-2 0 16,-1-2-208-16,0 0 128 0,-1 1-128 0,1-2 0 16,0-2 0-16,-1-1 0 0,0-1 0 0,-1 0 0 15,-1-2-304-15,-1-2-48 0,-1 0-16 0,0-1 0 31,-2-2-2448-31,-9-5-512 0,10 1-80 0</inkml:trace>
  <inkml:trace contextRef="#ctx0" brushRef="#br0" timeOffset="4950.42">5888 10273 20495 0,'0'0'896'0,"0"0"208"0,0 0-880 0,0 0-224 0,-10 6 0 0,10-6 0 0,0 0 1840 0,-2 12 320 16,2-12 64-16,1 14 16 0,3-3-992 0,3-1-192 15,0-1-32-15,5-2-16 0,1 0-432 0,2 4-96 16,-2-1-16-16,1 1 0 0,0-1-176 0,1 2-32 16,0 2-16-16,0 3 0 0,-1 1-240 0,0 2 176 15,2 2-176-15,-2 2 160 0,1-1-160 0,0 2 0 16,1 0 144-16,0 1-144 0,-1-3 256 0,2 3 0 0,-1-1-16 15,-2 2 0-15,-2-2 256 0,0-1 48 0,-3-2 16 0,1 3 0 16,-2 1-96-16,-2-2-16 0,0 0 0 0,-1-1 0 16,0 1-224-16,-1-1-48 0,0-1-16 0,-1 1 0 15,-1-2-160-15,-1 1 192 0,-1 1-192 0,0-1 192 16,0 2-192-16,0-2 0 0,-1-4 0 0,-3 0 128 16,-1 1-128-16,-3-1 0 0,-1 0 0 0,-1 0 0 15,-2-2-160-15,-1 1-16 0,-4 0 0 0,0-3 0 31,-3-2-224-31,2 0-48 0,-1 0-16 0,0-2 0 16,4-4-608-16,0 1-112 0,1-3-32 0,2-1 0 0,12-3-2192 0,-10 0-448 0</inkml:trace>
  <inkml:trace contextRef="#ctx0" brushRef="#br0" timeOffset="8311.44">6413 9924 15663 0,'0'0'1392'0,"-10"-1"-1120"0,0 0-272 0,10 1 0 15,-10-1 2944-15,10 1 512 0,0 0 128 0,0 0 0 16,0 0-2432-16,0 0-512 0,0 0-80 0,0 0-32 16,0 0-80-16,0 0-32 0,0 0 0 0,0 0 0 15,14 3-64-15,1 1-16 0,-1-1 0 0,2 0 0 16,-1-1 80-16,1 1 16 0,0-1 0 0,-1 1 0 16,1-2-112-16,1 1 0 0,0-1-16 0,0 2 0 15,0-1-64-15,2 2-16 0,2-4 0 0,1-3 0 0,2 1 48 16,-1-2 16-16,1 1 0 0,-1-1 0 0,-1 2 128 0,0-1 32 15,1 3 0-15,-3 0 0 0,0 3-64 0,-3-1-16 16,-3 1 0-16,1 0 0 0,-2 1-80 0,-3 2-16 16,-10-6 0-16,11 7 0 0,-11-7-64 0,10 5-16 15,-10-5 0-15,10 8 0 0,-10-8 96 0,11 6 16 16,-11-6 0-16,9 7 0 0,-9-7-48 0,0 0 0 16,9 10 0-16,-2 1 0 0,-2-2 80 0,0 1 16 15,-1-1 0-15,0 2 0 0,1 0-96 0,-1 1-32 16,-1-1 0-16,1 3 0 0,-1-1-96 0,0 1-128 15,1 1 176-15,-3 2-176 0,-1-2 176 0,2 3-176 16,-1 2 160-16,0-2-160 0,0 1 192 0,1-1-64 16,-2 3-128-16,1-2 192 0,2 2-16 0,-1 1-16 0,1 2 0 0,-2 0 0 15,-1 4-160-15,2 0 128 0,-2 4-128 0,1 2 128 16,-1 3-128-16,1 1 128 0,0 0-128 0,1-1 128 16,-2-2-128-16,0-1 0 0,0 0 0 0,0-2 0 15,0-1 128-15,0 2 0 0,-2 0 0 0,2 2 0 16,-1-3 128-16,0 4 32 0,0 1 0 0,-1 1 0 15,1 0-80-15,1 0-16 0,-1 0 0 0,-2 0 0 16,0-3-192-16,1-1 176 0,-1-1-176 0,1 0 160 16,-1 1-160-16,2 2 0 0,-1-2 0 0,1 5 128 15,-2 2-128-15,1 1 0 0,1 1 0 0,1-2 0 16,1 1 0-16,-1 1 0 0,-1-6 0 0,-1-1 0 16,1-2 0-16,0 3 0 0,-2-4 0 0,0 3 0 0,1 0 0 15,-1 2 0-15,-1 1 128 0,0 1-128 0,0 1 0 0,2 1 0 16,-2-5 0-16,1 1 128 0,1-3 48 15,0 2 0-15,1-3 0 0,0 2 0 0,-1-2-48 0,1 1 0 16,0 2 0-16,1 1 0 0,0 5-128 0,1 0 0 16,2 0 0-16,-1 0 0 0,1 0 0 0,-2-4 240 15,1-1-64-15,-1-2-16 0,-1-1-160 0,0 2 0 16,0-1 0-16,0 2 0 0,0 0 0 0,0 3 0 16,-1 2 0-16,-1-4 0 0,1 1 0 0,0 0 0 15,-2 2 0-15,2-4 0 0,-2-4 0 0,1-2 0 16,0 0 0-16,1 2 0 0,-2-2 0 0,1 3 0 15,-1 2 0-15,2 1 0 0,0 2 0 0,-1-2 0 16,0 4 128-16,0-4-128 0,2 1 0 0,0 0 0 16,-1-3 144-16,1-2-144 0,-1-3 144 0,1 1-144 15,-2 0 192-15,2 2-192 0,2-1 144 0,-1 1-144 0,-1 0 0 16,1 2 144-16,1 5-144 0,-1-2 0 0,0-2 0 0,1 1 128 16,-1-1-128-16,-1-2 0 0,1-1 0 0,-1 0 0 15,0-2 0-15,0 1 0 0,0-2 0 0,0 2 0 16,-1-2 0-16,1 3 0 0,-1 3 0 0,1-4 0 15,0 4 0-15,1-2 0 0,0 0 0 0,2-2 0 16,-1-2 0-16,1-2 0 0,0-2 128 0,-1-1-128 16,1 2 0-16,-1-1 0 0,1-2 0 0,0 2 0 15,-1 1 0-15,1 3 0 0,-1 0 0 0,1 3 0 16,1 1 0-16,0 0 0 0,-2 2 0 0,1-2 0 16,0 2 0-16,-1-5 0 0,1 0 0 0,0-4 0 15,-1 2 0-15,2-4 0 0,0 2 0 0,1-1 0 16,-4-2 0-16,2 1 0 0,0 1 0 0,-2-2 0 0,0 2 0 0,2 1 0 15,-2-1 0-15,2 1 0 0,-1-1 0 0,1 0 0 16,0-3 128-16,-1 2-128 0,1-4 0 0,1 2 0 16,0-2 0-16,-2 0 0 0,0-1 0 0,0 1 0 15,-1-1 0-15,1 1 0 0,-2 0 0 0,0 0 0 16,0-1 0-16,0 1 0 0,0 0 0 0,0 2 0 16,-2 1 128-16,2-2-128 0,-1-2 0 0,1 1 0 15,0 2 0-15,0-1 0 0,0-2 0 0,1 0 0 16,-1-2 0-16,2 1 0 0,-1-2 0 0,-1 0 0 15,0-1 0-15,1-1 0 0,1 0 0 0,-2-2 0 16,0 0 0-16,-2-1 0 0,1 0 0 0,0 0 0 16,-1 0 128-16,2 0-128 0,0 1 0 0,0-1 0 15,-1 0 0-15,0 0 0 0,0-2 0 0,-1 2 0 0,1 0 0 0,0 0 0 16,-1-1 0-16,1 0 0 0,0 0 0 16,-1-2 0-16,2 3 0 0,0-13 0 0,0 12 0 0,0 0 0 15,0-12 0-15,0 13 128 0,0-13-128 0,0 11 0 16,0-11 0-16,0 12 128 0,0-12-128 0,0 0 0 15,0 13 0-15,0-13 128 0,0 9-128 0,0-9 0 16,2 11 0-16,-2-11 128 0,1 10-128 0,-1-10 0 16,0 0 0-16,3 13 0 0,-1-4 0 0,-2-9 0 15,2 11 0-15,-2-11 0 0,0 0 0 0,3 11 0 16,-3-11 0-16,4 12 0 0,-4-12 0 0,4 9 0 16,-4-9 0-16,0 0 0 0,0 0 0 0,4 12 0 15,-4-12 0-15,0 0 0 0,3 10 128 0,-3-10-128 16,2 11 0-16,-2-11 0 0,3 9 0 0,-3-9 0 0,1 9 0 15,-1-9 0-15,0 0 0 0,3 11 0 16,-3-11 0-16,0 0 0 0,5 10 0 0,-5-10 0 0,3 9 0 0,-3-9 0 16,2 9 0-16,-2-9 0 0,0 0 0 0,0 11 0 15,0-11 0-15,0 10 0 0,0-10 0 0,0 0 0 16,0 0 0-16,0 9 0 0,0-9 0 0,0 0 0 16,-2 8 0-16,2-8 0 0,0 0 0 0,0 0 128 15,0 0-128-15,0 0 0 0,-8 5 128 0,8-5-128 16,0 0 128-16,-10 4-128 0,0-2 144 0,10-2-144 15,-10 2 160-15,1-2-160 0,0-1 144 0,0 0-144 16,-1-1 128-16,10 2-128 0,-11-2 160 0,-1-2-160 16,0 0 192-16,2 1-192 0,-2 1 144 0,0-2-144 15,-1 0 0-15,0 0 144 0,0 1-144 0,0 1 0 0,0-1 0 0,-1 2 0 16,-3-5 0-16,0 5 0 0,1-3 0 0,-1 3 0 16,-1 1 0-16,0 0 0 0,-2-1 0 0,-1 1 0 15,1 1-176-15,-1 0-16 0,0 3 0 0,1-4 0 31,1 1-800-31,0-1-160 0,5 0-48 0,1-1 0 16,1-1-1488-16,2-4-288 0,2 0-64 0</inkml:trace>
  <inkml:trace contextRef="#ctx0" brushRef="#br0" timeOffset="9653.56">4298 11983 28095 0,'0'0'1248'0,"-9"0"256"0,0 0-1200 0,9 0-304 0,-10 3 0 0,2-1 0 16,8-2 560-16,-9 2 48 0,1 0 16 0,8-2 0 15,-11 0-400-15,11 0-80 0,0 0-16 0,0 0 0 16,0 0 64-16,-7-2 0 0,7 2 0 0,0 0 0 0,-9-2 16 16,9 2 16-16,0 0 0 0,-10-2 0 0,3-2 48 0,-1 2 16 15,-1 2 0-15,-2 0 0 0,-1 2 80 0,1 2 16 16,-4-2 0-16,1 2 0 0,0 0 128 0,-3 3 16 16,-1 2 16-16,-2 4 0 0,-1 4 0 0,-1-2 0 15,-2 2 0-15,4 0 0 0,0 2-400 0,0 0-144 16,0 3 0-16,1-2 144 0,1 1-144 0,2 0 0 15,2-2 0-15,1 2 0 0,-1 0 0 0,1 2 0 16,1-2 0-16,0 4 128 0,1-2-128 0,1 1 0 16,5-1 144-16,0 2-144 0,-3 0 320 0,4 0-16 15,2-1 0-15,0 1 0 0,2 0-112 0,3-2 0 16,1 2-16-16,2 1 0 0,2-1-176 0,1-2 128 0,-1 1-128 16,3-5 128-16,2-2-128 0,1-5 128 0,0 0-128 0,2-2 128 15,0-1-128-15,2-1 0 0,1 1 0 0,2-2 0 16,3-3 0-16,0 0 0 0,3-2-128 0,-1-2 128 15,0-1 0-15,0-2 0 0,-3 0 0 0,1 0 0 16,-1-4 0-16,-1 1 0 0,-1-2 0 0,-1-1 128 16,-3-2-128-16,-2 0 0 0,0-2 0 0,-2-4 0 15,1-1 160-15,0-2 0 0,-1-2 0 0,0 1 0 16,1 1-160-16,-3-3 0 0,-2-1 0 0,1 0 0 16,-3-1 0-16,0 0 0 0,-2-1 128 0,-1 1-128 15,-1 2 0-15,-1-5 0 0,-2 2 128 0,-1 0-128 16,-3-1 0-16,-1 1 0 0,-2 1 144 0,1 2-144 15,-3 2 192-15,-2-1-48 0,-1-2 0 0,1 5 0 16,-2 0-16-16,1 4 0 0,0 3 0 0,2 2 0 16,1-2-128-16,-2 3 0 0,-1 1 144 0,3 3-144 15,2-2 0-15,-3 3 0 0,1-2 0 0,0 0 0 0,1 3-288 0,1-1 32 16,-1 0 0-16,0 1 0 16,0 1-208-16,8 2-48 15,-9 0 0-15,1 0 0 0,8 0-1728 0,-9 5-368 0,1 0-64 0,8-5-12624 0</inkml:trace>
  <inkml:trace contextRef="#ctx0" brushRef="#br0" timeOffset="10006.7">4420 11803 19343 0,'-2'-9'1728'0,"1"1"-1392"0,1 8-336 0,0 0 0 15,-1-8 3696-15,1 8 656 0,0 0 144 0,0 0 32 16,0 0-3584-16,0 0-720 0,0 0-224 0,-2 13 128 16,-2 6-128-16,1-1 176 0,-3 1-176 0,-1 4 192 15,-1 1-192-15,-1 2 0 0,-3 3 0 0,0-3 0 16,-4 6 0-16,1 3 0 0,-3 1 144 0,-1 7-144 15,1 2 256-15,0 0 0 0,-3 2-16 0,0-1 0 16,-1-3 448-16,1 6 80 0,-2 0 32 0,-1 5 0 16,1 1-192-16,2 1-32 0,0 2-16 0,1-4 0 0,3-2-384 0,2-2-176 15,2-8 160-15,1 1-160 0,0-4 0 0,4-3 0 16,3 0 0-16,1-4 0 16,2-3-1328-16,2-2-352 0,1-2-80 0,3-6-9728 15,2-4-1952-15</inkml:trace>
  <inkml:trace contextRef="#ctx0" brushRef="#br0" timeOffset="10522.61">4438 12837 4607 0,'0'0'400'0,"0"0"-400"0,0 0 0 0,0 0 0 16,0 0 4704-16,0 0 864 0,0 0 160 0,0-8 32 15,0 8-3968-15,0 0-816 0,2-9-144 0,-2 9-48 16,6-6 160-16,-6 6 16 0,7-7 16 0,4 0 0 16,1 1-368-16,-1 1-80 0,0 0-16 0,1-1 0 15,-1 2-128-15,1-2-48 0,0 1 0 0,-1 2 0 16,1 0-144-16,-1 2-16 0,-11 1-16 0,11 1 0 15,-11-1 32-15,12 4 0 0,-12-4 0 0,9 7 0 16,-9-7 208-16,0 0 48 0,9 6 16 0,-2 2 0 16,-7-8-256-16,6 8-48 0,-6-8-16 0,6 10 0 15,-1 1-16-15,-5-11 0 0,4 8 0 0,0 1 0 0,-4-9 80 0,5 10 16 16,-5-10 0-16,4 11 0 0,-2-2-16 0,-2 1 0 16,-1-1 0-16,-2 2 0 0,0-1-80 0,-3 3 0 15,-1-1-128-15,-1 2 192 0,-3 2-192 0,0 4 0 16,-5 2 0-16,0 3 0 0,-2-2 0 0,1 0-240 15,1 0 80-15,3-3 16 0,2 0 144 0,-1-3 0 16,1-4-144-16,5-3 144 0,2 0 0 0,4-10 0 16,0 0 0-16,-3 11 0 0,3-11 0 0,3 12 0 15,-3-12 0-15,5 10 0 0,-5-10-128 0,9 10-128 16,2-4 0-16,-2-1-16 0,-9-5-112 0,12 7 0 16,1-1-16-16,0 1 0 15,1-1-640-15,2 0-128 0,-1-1-32 0,4 0-9232 16,-1-4-1856-16</inkml:trace>
  <inkml:trace contextRef="#ctx0" brushRef="#br0" timeOffset="11057.18">5363 11871 31503 0,'0'0'1392'0,"0"0"288"0,0 0-1344 0,0 0-336 0,0 0 0 0,0 0 0 0,0 0 0 0,0 0 0 16,0 0 0-16,0 0 0 0,0 0-176 0,-5 8 176 16,5-8-208-16,0 0 80 0,-8 6 128 0,2-1 0 15,6-5 0-15,-8 7-128 0,-1 0 128 0,0-1 224 16,-2 1-48-16,1 0-16 0,-2 4 352 0,-1-1 64 16,-5 2 0-16,1 2 16 0,0 1 48 0,0 3 0 15,0 3 0-15,2 4 0 0,-1 3-304 0,0 0-48 16,2 4-16-16,1 3 0 0,1 3-80 0,2 0-32 0,1 0 0 15,1-2 0-15,0 1 64 0,3 1 16 0,1 1 0 0,0-1 0 16,1-1-96-16,2 0-16 0,2 1 0 0,1-1 0 16,-1 0-128-16,2-3 128 0,0-5-128 0,3-3 128 15,-1-2-128-15,0-1 0 0,2-3 144 0,-1-3-144 16,1-1 0-16,2-3 144 0,-1-1-144 0,2-2 0 16,0-1 0-16,1 0-192 0,1-3 0 0,1 2 0 15,1-5-144-15,3 0-32 0,1-2 0 0,3 2 0 31,1-3-464-31,2 0-112 0,0-3-16 0,1 1 0 0,1-3-1488 16,0-2-304-16,-1 0-64 0</inkml:trace>
  <inkml:trace contextRef="#ctx0" brushRef="#br0" timeOffset="11379.3">5908 12248 8287 0,'0'0'736'0,"-9"2"-592"0,0 0-144 0,0 0 0 0,0 1 4432 0,0 1 864 16,0 0 160-16,1 1 48 0,-1 1-3712 0,1 2-752 15,0 1-144-15,-1 4-16 0,-1 0 80 0,-1 2 0 16,-1 0 16-16,2 2 0 0,0 0-240 0,-2 2-48 0,-1-1-16 0,0 3 0 15,-2 1-272-15,0 0-48 16,-2 0-16-16,0 4 0 0,-1 3-80 0,-1-2-32 0,1-1 0 16,1 2 0-16,0-3-96 0,2-1-128 0,1-2 176 0,4 2-176 15,0-7 0-15,2-3 0 0,1-2 0 0,2-3 0 32,0-1-1424-32,5-8-352 0,0 0-64 0,0 0-8720 0,0 0-1760 0</inkml:trace>
  <inkml:trace contextRef="#ctx0" brushRef="#br0" timeOffset="11655.25">5416 12430 42623 0,'0'0'1888'0,"-9"0"384"0,9 0-1824 0,-8 7-448 0,8-7 0 0,-3 10 0 0,3-10 272 0,4 16-32 15,1-2-16-15,3-1 0 0,1-1-224 0,3 1-240 16,1 0 48-16,1 1 16 0,3 2 0 0,3 2 0 16,3 2 0-16,2-1 0 0,1 0-80 0,1 0-32 15,1 2 0-15,1 0 0 0,-2 0-16 0,0 1 0 16,-1-5 0-16,0 2 0 16,-2-3-192-16,-3 1-32 0,-2 0-16 0,-3-3 0 15,-3-1-448-15,-1-1-96 0,-2-3 0 0,-1-1-16 16,-2 2-2224-16,-7-10-432 0</inkml:trace>
  <inkml:trace contextRef="#ctx0" brushRef="#br0" timeOffset="12156">5910 11927 35935 0,'-4'-8'3200'16,"0"2"-2560"-16,0 0-512 0,4 6-128 15,0 0 960-15,0 0 192 0,0 0 16 0,0 0 16 16,0 0-1184-16,0 0-304 0,9 12-16 0,0-4-16 15,0 4 336-15,2 1-176 0,1 0 176 0,1 1-128 0,1 2 128 0,3-1 0 16,0 4-144-16,2-1 144 0,1 1 0 0,3 2 0 16,3 0 192-16,2-1-64 0,1 1 64 0,-2 1 16 15,0 1 0-15,-1-2 0 0,-1 1 48 0,-1 2 16 16,-4-1 0-16,0 3 0 0,-3 0-16 0,-4 2 0 16,-4-2 0-16,-2-1 0 0,-3 2 64 0,-3 0 0 15,-2 1 0-15,-2-1 0 0,0-1-144 0,-1 3-32 16,-1 1 0-16,-1 1 0 0,-2 0 0 0,0-1 0 15,-1-2 0-15,0-1 0 0,0-2-144 0,1-2 192 0,0 0-192 16,-1-3 192-16,0-1-192 0,-2-4 0 0,1 1 0 0,-2-4 0 16,-1 2 0-16,-1-1 0 0,-2 0 0 15,2 1 0-15,-3-1-208 0,-1 1-80 0,-2 2-16 0,1-2 0 32,0-3-336-32,2 4-80 0,0-1-16 0,3 0 0 15,0-1-1552-15,2 0-304 0,3-1-64 0,2-1-16 16,1-2-688-16,6-9-144 0</inkml:trace>
  <inkml:trace contextRef="#ctx0" brushRef="#br0" timeOffset="12650.11">5091 13574 53967 0,'-13'-8'2384'0,"3"5"496"0,-5 3-2304 0,1 4-448 0,1 4-128 0,2 2 0 16,5 5-1040-16,2 0-240 15,1 6-32-15,2-3-16 0,-2 1-1104 0,2-1-208 0,0 0-48 16</inkml:trace>
  <inkml:trace contextRef="#ctx0" brushRef="#br0" timeOffset="12832.21">5103 14541 29487 0,'0'0'2624'0,"-12"-4"-2112"15,-5 1-512-15,3 3 0 0,1 0 5600 0,5 2 1008 16,8-2 208-16,0 0 32 16,0 0-6848-16,10 11-1312 0,1-3-288 0,0 0-13440 15,1 0-2688-15</inkml:trace>
  <inkml:trace contextRef="#ctx0" brushRef="#br0" timeOffset="13011.78">5120 15022 25791 0,'0'0'1152'0,"0"0"224"0,-11 1-1104 0,1 2-272 0,1 0 0 0,9-3 0 16,0 0 5248-16,-2 10 1008 0,4 0 192 0,2 2 32 16,2 1-6832-16,1 4-1376 0,-1-5-256 0,-1 2-17808 15</inkml:trace>
  <inkml:trace contextRef="#ctx0" brushRef="#br0" timeOffset="13160.7">5150 15626 32591 0,'-13'5'1440'0,"2"3"304"0,-1 3-1392 0</inkml:trace>
  <inkml:trace contextRef="#ctx0" brushRef="#br0" timeOffset="13960.6">4220 16095 24879 0,'0'0'2208'0,"-12"-3"-1760"0,1-1-448 0,-1 2 0 16,0-1 2880-16,2 3 512 15,2 0 80-15,-1 3 32 0,-2 1-2800 0,1 0-576 0,0-2-128 0,-1 3 0 16,-1 2 0-16,1 1 0 0,-2 0 0 0,-2 2 0 16,1 1 0-16,0 3 0 0,-2 3 0 0,3 4 0 15,1 3 0-15,-3 1 0 0,-4 3 160 0,4 2-160 16,3 3 336-16,0 0-32 0,0 4-16 0,1-1 0 15,0 2-96-15,5-3-32 0,2-1 0 0,1-1 0 16,1-7-160-16,2 1 0 0,4 2 144 0,-1-2-144 16,3-2 128-16,0 0-128 0,3-5 128 0,2 3-128 15,-2-6 128-15,4 0-128 0,1-2 160 0,3-2-160 16,0-2 144-16,3-5-144 0,1-1 128 0,2-3-128 16,2-5 0-16,2-2 0 0,2-3 128 0,2-1-128 15,0 0 0-15,1-2 0 0,-2 0 0 0,0-2 0 16,-2-2 0-16,0 1 0 0,-3 0 0 0,-3-1 0 0,-3 0 0 15,1-2 0-15,-2 1 0 0,-1 0 0 0,-3 1 0 0,-1-1 0 16,0 0 128-16,-3-1-128 0,-4-1 256 0,-1 0-48 16,-2-2 0-16,-2 0 0 0,-1-4 96 0,-2-1 16 15,-5 1 0-15,-2-5 0 0,0-1-64 0,-4-3-16 16,0-1 0-16,0 2 0 0,-2-1-80 0,1 2-16 16,-2 1 0-16,2 3 0 0,1 0-16 0,0 4-128 15,-1 3 192-15,-1 1-64 0,1-1-128 0,1 5 0 16,0-1 0-16,1 4 128 0,0 3-128 0,1 1 0 15,-2 3 0-15,1 1 0 0,1 3-320 0,0 1 16 16,-2 3 0-16,0 2 0 16,-2 0-1424-16,1 3-304 0,-2 1-48 0,2-1-9424 15,1 1-1872-15</inkml:trace>
  <inkml:trace contextRef="#ctx0" brushRef="#br0" timeOffset="14340.9">4499 15959 14735 0,'-2'-13'640'0,"-1"4"160"0,-4-1-640 0,1 1-160 0,-1 1 0 0,2 1 0 16,0 1 4048-16,5 6 784 0,-7-4 160 0,7 4 16 15,0 0-3648-15,-9 0-720 0,0 1-160 0,9-1-32 0,-9 5-48 16,1 3-16-16,0 1 0 0,1 3 0 0,0 0-48 0,1 2-16 16,0 3 0-16,-2 4 0 0,-1 4-96 0,0 1-32 15,0 1 0-15,-3 4 0 0,-2 3 288 0,-2 3 48 16,1 2 16-16,-1 8 0 0,-1 4-32 0,-1 4 0 16,0-1 0-16,-3 1 0 0,-1-3-320 0,-1 2-64 15,0-5 0-15,1 2-128 0,-2-1 128 0,1-1-128 16,-1-1 0-16,4 1 0 0,1-5 0 0,1-1 0 15,0-5 128-15,2-6-128 0,4-3 0 0,3-3 0 16,3-6-176-16,2-3 176 16,0-4-1696-16,3-2-224 0,1-3-64 0,0-8 0 15,0 0-1344-15,0 0-256 0</inkml:trace>
  <inkml:trace contextRef="#ctx0" brushRef="#br0" timeOffset="15200.51">4487 17217 14735 0,'0'0'1312'0,"0"0"-1056"15,0 0-256-15,0 0 0 0,0 0 4000 0,0 0 736 16,0 0 160-16,0 0 32 0,3-9-3088 0,-3 9-624 15,3-9-112-15,-3 9-16 0,2-13-208 0,2 3-48 16,-4 10 0-16,5-13 0 0,1 0-384 0,-1 1-64 16,1 0-32-16,1-2 0 0,1-2-96 0,-1-2 0 15,3 0-16-15,-1-2 0 0,-1-2 96 0,1 0 32 16,0-4 0-16,0-2 0 0,0 2 16 0,0 2 0 16,0-1 0-16,0 3 0 0,1-1-48 0,-3 5 0 15,1 3 0-15,0 4 0 0,-1-1-96 0,-1 6-32 0,-6 6 0 0,0 0 0 16,10-3-208-16,-10 3 0 0,11 0 0 0,-11 0 0 15,0 0 0-15,12 8 0 0,-5-1-128 0,1-1 128 16,-1 5 0-16,-1-1 0 0,-6-10 0 0,7 16 0 16,-2-1 0-16,0 2 0 0,-1 1 0 0,0 2 0 15,0 0 0-15,0-1 0 0,1-1 0 0,0 1 0 16,2-6 192-16,-2 1-64 0,2-1-128 0,-1-1 192 16,-1-2-192-16,1-1 0 0,-6-9 0 0,6 9 0 15,-6-9 0-15,0 0 0 0,8 8 0 0,-8-8 0 16,0 0 0-16,0 0 144 0,0 0-144 0,12 0 128 15,-12 0-128-15,9-5 0 0,-4-3 0 0,0-1 0 16,-1 0 128-16,0-1 0 0,-1-1 0 0,-1-2 0 0,1-1 0 16,-1-3 0-16,1-3 0 0,1-1 0 0,-1-2-128 0,0-1 0 15,3 1 144-15,-1 0-144 0,0 0 0 0,0 5 0 16,2-1 0-16,-2 2 128 0,-1 4-128 0,0-2 0 16,0 6 0-16,0 0-128 0,-4 9 128 0,0 0 0 15,0 0 0-15,0 0 0 0,0 0 0 0,0 0 0 16,0 0 0-16,0 0-128 0,0 0 128 0,10 7 0 15,-10-7 160-15,8 6-160 0,0 4 224 0,0 1-48 16,-2 1-16-16,2-2 0 0,0 3-160 0,1 3 160 16,1 2-160-16,1 4 160 0,-2-2-32 0,0 3 0 15,0 1 0-15,0 2 0 0,-1 0 0 0,-1 1 0 16,-1 1 0-16,1-1 0 0,-2 0-128 0,0-2 0 16,0-3 144-16,-1-2-144 0,0-3 0 0,-1-3 0 15,-1-1 0-15,2-1 128 0,0 0-128 0,0-3 0 0,-4-9 0 0,5 8 0 31,-5-8-464-31,5 6-16 0,-5-6 0 0,0 0 0 16,0 0-1504-16,0 0-320 0,0 0-48 0,11 0-16 16,-11 0-1184-16,0 0-240 0,9-8-48 0</inkml:trace>
  <inkml:trace contextRef="#ctx0" brushRef="#br0" timeOffset="15708.96">5752 15838 28959 0,'0'0'1280'0,"0"0"272"0,0 0-1232 0,-4-6-320 15,4 6 0-15,0 0 0 0,0 0 304 0,0 0 0 16,0 0 0-16,0 0 0 0,0 0-304 0,0 0 0 16,-10 0-176-16,10 0 176 0,-9 5 0 0,2 3 0 15,2 1 0-15,0 4 0 0,-1 0 0 0,0 1 128 0,-2 2 0 0,0 2 16 16,-1 2 560-16,-1 2 96 0,-2 4 32 0,-1-3 0 15,1 3 96-15,-2 4 32 0,-2 0 0 0,2 2 0 16,-1 4-400-16,2 2-80 0,0 1-16 0,2 3 0 16,2 3-16-16,-1-2-16 0,3-2 0 0,0-1 0 15,2 2-176-15,2-5-16 0,2-6-16 0,0 1 0 16,2-3-64-16,2-2-16 0,0 2 0 0,1-1 0 16,0-2-144-16,2-2 0 0,0 1 144 0,2-1-144 15,0-1 0-15,1-1 0 0,0-1 0 0,3-4 0 16,1 0-352-16,0-1 16 0,-2-3 0 0,3 0 0 15,0-5-368 1,1-2-80-16,2-1-16 0,2-1 0 0,0-2-400 16,5-2-80-16,0-2 0 0,3-2-16 0,-1-1-496 15,-2-1-80-15,-1-2-32 0</inkml:trace>
  <inkml:trace contextRef="#ctx0" brushRef="#br0" timeOffset="16208.96">6317 16185 15663 0,'0'0'688'0,"0"0"144"0,0 0-656 0,0 0-176 0,0 0 0 0,0 0 0 16,-10 0 4528-16,10 0 864 0,0 0 176 0,-10 4 48 16,10-4-4464-16,-8 9-880 0,2-1-272 0,6-8 128 0,-8 12 112 0,1-1 16 15,1 1 0-15,-1 1 0 16,-2 4 576-16,-1 0 112 0,-2 2 16 0,-1 1 16 0,0 4 144 0,-1-1 32 16,-2 3 0-16,-1 0 0 0,-1-2-448 0,-1 0-96 15,2 1-16-15,2-1 0 0,1-1-416 0,-2-2-176 16,2 1 128-16,-1 2-128 0,1-7 0 0,1 2 0 15,1-2 0-15,0 0 0 16,2-1-528-16,1-2-48 0,2-1 0 0,2-1 0 16,-1-3-400-16,6-9-96 0,0 0-16 0,0 0-11520 15,0 0-2304-15</inkml:trace>
  <inkml:trace contextRef="#ctx0" brushRef="#br0" timeOffset="16492">5897 16297 11967 0,'0'0'528'0,"0"0"112"0,0 0-512 0,0 0-128 0,-6-3 0 0,6 3 0 16,0 0 7664-16,0 0 1488 0,0 0 320 0,0 0 48 16,3 13-7696-16,2-2-1536 0,1 1-288 0,1 2 0 15,4-2-160-15,2 2 160 0,1 0-160 0,2 2 160 16,1 1-224-16,1-3 48 0,-1 1 16 0,1 0 0 15,0 2-80-15,2-1-16 0,1 1 0 0,0-1 0 16,-2-1-432-16,1-2-80 16,-1-1-32-16,0 1 0 0,-4-3 96 0,1 1 0 0,-4 1 16 0,-2-6 0 31,-2 1-112-31,-2-1-32 0,0 2 0 0,-2-2 0 0,-4-6-1904 0,3 10-384 16</inkml:trace>
  <inkml:trace contextRef="#ctx0" brushRef="#br0" timeOffset="16942">6393 15798 37663 0,'0'0'1664'0,"0"0"352"0,0 0-1616 0,0 0-400 0,0 0 0 0,10 5 0 16,-1 1 240-16,1 1-48 0,1 2 0 0,0 3 0 15,1-3-192-15,0 3 0 0,-1-1 0 0,1 1 0 16,-1 0 0-16,0 1 0 0,0 0 0 0,-1 0 0 16,1 1 432-16,-1 1-16 0,2 0 0 0,0 5 0 15,1-1 192-15,0 0 32 0,-2 0 16 0,4 0 0 16,0-1 48-16,2 4 0 0,0-4 0 0,0 3 0 15,1 3-176-15,1-2-16 0,-1 2-16 0,-1 0 0 16,0 2-304-16,-3 0-48 0,1 0-16 0,-4 3 0 16,0 1-128-16,-2-2 0 0,-1 0 144 0,-3 2-144 15,-4-1 0-15,-1-3 144 0,0 0-144 0,-1 1 0 16,-3-6 208-16,-3 1-64 0,0-2-16 0,-3 3 0 0,0-3 0 16,0 3 0-16,-2-5 0 0,0 2 0 0,0-1-128 0,-2 4 0 15,-2-2 0-15,1-1 0 0,-1 1 0 0,-1-1 0 16,0-2 0-16,0 0 0 0,0 1 0 0,2-1-320 15,-1-3 48-15,2-2 16 16,-1-1-1184-16,4-4-224 0,3-1-64 0,8-7-11296 16,-9-2-2272-16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27:37.7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2874 13851 26719 0,'-8'-3'2368'0,"2"0"-1888"0,2 0-480 0,2 3 0 0,1 0 832 0,-2-2 64 0,-3 1 0 0,-5-4 16 0,-3 1-160 0,-1-2-48 16,1 2 0-16,0 2 0 0,3 0-384 15,0 0-64-15,0 2-32 0,-2 0 0 0,1 0-224 0,-3 0 0 16,-1 0 0-16,-1 2 0 0,-2-2 0 0,-2 4 272 16,-2-3-48-16,-5 2-16 0,2 0 384 0,-6 0 80 15,-4-1 16-15,-4 2 0 16,-4-4-64-16,-4 3-16 0,-1-2 0 0,-3-1 0 0,-3 0 32 0,3-1 0 15,7 1 0-15,4-5 0 0,5 1-256 0,-1 0-64 16,-3 1 0-16,0 0 0 0,-3-1-96 0,1 4-32 0,3 0 0 16,1 2 0-16,2 3-192 0,2 2 0 15,3-1 0-15,3 3 0 0,3-3 0 16,2 1 0-16,-1 2 0 0,4-3 0 0,1-1 0 16,0 4 0-16,-2-3 0 0,1 3 0 0,2-3 0 0,-2 1-128 0,0 2 128 0,0 1 0 15,3-4 0-15,0 4 0 16,-1-1 0-16,2-2 144 0,3-1-144 0,2 3 128 15,0-3-128-15,1 1 128 0,1 0 160 0,3-1 32 16,0 0 0-16,1 0 0 0,1 0-176 0,0 0-16 16,1 1-128-16,0 0 192 0,2 3-192 0,0-1 144 0,-1 1-144 0,1-2 128 0,1 2-128 15,-1-1 0-15,1 1 0 0,-1-3 128 16,-1 2 0-16,2 1 0 0,0-2 0 0,0 2 0 0,0 0-128 16,0-1 0-16,0 1 0 0,0 2 0 15,-1 0 0-15,1-2 0 0,0 3 0 0,-1 0 0 16,0 2 0-16,1-1 128 15,-2 0-128-15,2 3 0 0,2 2 160 0,-2 2-160 0,1-3 192 0,-1 3-192 0,1 5 128 0,2 2-128 16,-1 3 0-16,2 1 0 16,-2-1 176-16,2 1-32 0,-2 0 0 15,2 2 0-15,-1 0-16 0,0 2 0 0,0-1 0 16,1 0 0-16,-1 5-128 0,2 7 0 0,-1 2 0 0,1 7 0 0,4 14 0 0,-3 3 0 0,2 8 0 16,1-2 0-16,1 4 0 0,-1 0 0 0,-1-4 0 0,1 3 0 15,-2-7 0-15,2-2 0 0,-3-10 0 0,0-3 0 16,0-2 0-16,-1 2 0 0,0 6 0 0,-1-3 0 15,0-2 0-15,-3-6 0 16,0-9 0-16,-2 3 0 0,1 2 128 0,-4 2 0 0,1 8 0 0,-2-3 0 16,-2-2 0-16,3-3 0 15,-5-2 0-15,-1-7 0 0,1-2 112 0,-2 1 16 0,1 2 0 0,-1-1 0 16,3 1-256-16,-1-1 0 0,0 3 0 0,2-3 0 16,1-2 0-16,-1-4 0 0,2-3 0 0,2-3 0 0,0-1 0 15,1-3 0 1,1-2 0-16,1-1 0 0,-2 0 0 0,2-3 224 0,-1 0-32 0,1 0-16 15,-1-2 48-15,0 2 16 0,-1 2 0 0,1-4 0 16,-1 0-240-16,-1-2 128 0,1 1-128 16,-2-1 0-16,0-2 0 0,-1 0 0 15,2-1 0-15,-2-4 0 0,1 4 0 0,-1-2 0 0,1-1 0 16,-1-1 0-16,0 1 128 0,2 1-128 0,-1-1 0 0,-1 3 0 0,1-1 176 0,1-2-176 16,0 4 192-16,0 3-192 0,0-3 0 0,-1 2 0 15,2-1 0-15,-1 1 0 0,1 2 0 0,-1-4 0 16,1 2 0-16,-1-2 0 15,1 0 0-15,0-1 0 0,-1-1 0 0,1-2 0 0,-1-3 0 16,1 1 0-16,0 0 0 0,0-2 0 16,-1 0 128-16,1 0-128 0,0 0 0 0,0 0 0 15,1 1 0-15,0 1 0 0,0-4 128 0,-1 2-128 16,2-2 176-16,0 0-32 0,0 0 0 0,2 0 0 16,-2-2-144-16,1 1 128 0,0 2-128 0,-1-3 128 0,0 1-128 0,0-1 0 15,0-1 0-15,-1 2 0 0,1 0 0 0,-1-2 0 0,-1-1 0 0,2 0 0 31,-1 0 0-31,1-2 128 0,-1 0-128 0,0 0 0 0,1 0 256 16,0 0-16-16,0 0-16 0,-2 0 0 0,2 0-80 16,0 0-16-16,0 0 0 0,0 0 0 0,0 0-128 15,0 0 0-15,0 0 0 0,0 0 0 0,0 0 128 0,0 0-128 0,0 0 0 0,0 0 128 0,0 0 64 0,21 2 0 16,-13-4 0-16,3 0 0 0,4 0-32 0,6 0 0 31,7-2 0-31,9 2 0 0,4 0-32 0,2 2 0 16,2-2 0-16,7 2 0 0,6 0-128 0,0 0 0 15,-1 0 0-15,-3-3 128 0,2 3-128 0,2-1 0 16,0-1 0-16,0-1 0 0,-2 2 0 0,-6-5 0 0,-7 1 0 0,-4-3 0 31,-2 2-976-31,-1 0-128 0,1-4-32 0,4-2-22224 0</inkml:trace>
  <inkml:trace contextRef="#ctx0" brushRef="#br0" timeOffset="56776.59">2429 2809 10127 0,'-20'-8'896'0,"4"0"-704"0,5 3-192 16,3 2 0-16,1 1 576 0,-7-3 96 0,-12-2 16 0,-20-9 0 0,-13-1 64 0,-9-1 16 0,0 1 0 0,1 1 0 0,4 2 0 0,1 2 16 0,3-3 0 0,0 4 0 0,1-1 944 0,-3-3 192 0,0 5 48 0,1-2 0 0,7 2-208 0,-4 1-32 0,-6-1-16 0,-5 3 0 0,1 1-576 0,-2 3-112 16,-1-1-32-16,2 1 0 0,5 0-608 0,3 3-112 15,0-2-16-15,4 2-16 16,-1 2 16-16,5-1 16 15,3 2 0-15,6-1 0 0,2 0 80 0,8 0 16 0,8 1 0 0,5-3 0 0,6 3-80 16,3 0-16-16,2 0 0 0,5 1 0 0,3 5-80 0,3 1-32 16,5 3 0-16,1 5 0 0,3-2-160 0,2 2 0 15,3 6-192-15,0 3 192 0,2 5-144 0,3 6 144 16,3 7 0-16,-2 2 0 0,-1-6 0 0,-1 3 0 0,0 4 0 0,-2 6 0 16,-3-4 0-16,0 13 0 0,-1 9 0 0,-5 7 0 15,1-5 160-15,-2 1 144 16,-2 1 16-16,-1 13 16 0,1 18-144 0,-1 0-48 0,1-2 0 0,0-1 0 15,3-2 32-15,1 2 0 0,1-3 0 0,-1 4 0 16,-1 5 16-16,-2 0 0 16,0 1 0-16,0 0 0 0,-4-13 48 0,2 15 16 15,-1 8 0-15,-1 3 0 0,-2-5-256 0,-1 8 0 0,0 9 0 16,-1 2 0-16,-3-2 144 0,-1 4-16 0,-3 6 0 0,1 5 0 0,-3 0 0 0,0 2 0 16,0-2 0-16,-2 1 0 15,-2 5-128-15,1-5-176 0,0-12 48 0,1 0 0 16,1 4 128-16,-1-1 0 0,2-11 0 0,1-1 0 0,-1-6 0 15,0 5 0-15,-1 2 0 0,-1-2 0 16,1-3 0-16,-1-1 0 0,3-3 0 0,0 2 0 0,0 3 0 0,2-8 0 16,2-11 0-16,0 7 0 0,1 4 0 15,3-6 0-15,1-10 0 0,1 7 0 0,2 12 0 0,2-8 0 16,2-11 0-16,0 7 0 0,1 11 0 0,1-5 0 16,-1-15 0-16,1 5 0 15,2 1 0-15,0 2 0 0,0-9 0 0,-1 0 0 16,0 0 0-16,0 3 0 0,0 1 0 0,-2-7 0 15,0-16 0-15,-2 3 0 0,0 8 0 0,-1-2 0 16,0 3 0-16,0-7 0 0,-1-3 0 0,-2-5 0 0,2 1 0 0,-2-2 0 0,0-4 0 0,-1-6 0 16,0-7 0-16,2 2 0 0,-1 0 0 0,2-5 0 15,0 2 0-15,3-3 0 0,-2-7 0 0,1-3 0 0,2-5 0 16,-4-2 0 0,1-2 0-16,-1 1 0 0,0 1 0 15,0-5 176-15,-1-3-48 0,0-1 0 0,-1-3 96 0,-1-4 16 16,1-2 0-16,-4 2 0 0,1-4-16 0,-3-2 0 0,1 1 0 0,-2-3 0 15,0 0-32-15,-1-3-16 0,0 3 0 0,-1-1 0 0,0-5-176 0,-3 0 0 16,1-1 0 0,-1-1 0-16,2 0 0 0,0-4 0 0,2 0 0 0,0 0 0 15,1-1 192-15,0-3 0 0,1 1 0 0,1-2 0 16,0 1-192-16,1-3 128 0,-1-1-128 0,2 2 128 0,0-4 0 16,0 0-128-16,2-1 192 15,-1 0-64-15,1 1-128 0,2-3 0 0,-1 2 0 0,2-2 0 16,1-1 0-16,0 0 0 0,0-2 0 0,2 1 0 0,3 0 0 0,3 0 128 15,5-1-128-15,0 4 128 16,0-2-128-16,0 0 0 0,1 1 0 16,2 3 0-16,3-1 0 0,4-2 0 0,3 0 0 0,3 0 0 15,3 1 0-15,5-4 0 0,4-1 0 0,4 1 0 16,3-2 128-16,9 2-128 0,11-4 128 0,6-3-128 16,5 3 192-16,0-1-32 0,-4 3-16 0,9 0 0 15,6 0-144-15,3 0 0 0,-1 2 0 0,-3 0 128 16,0-1-128-16,-3-2 0 0,1 4 0 0,-6 0 0 15,-4 1 0-15,-4-2 0 0,-4-2 0 0,-1 2 0 0,-1-4 192 0,-4 4 16 16,-7-1 0-16,0 0 0 0,0-2-16 0,-6-1-16 16,-3 0 0-16,-2-1 0 0,-5 5 112 0,-3-3 32 15,-2 3 0-15,-4 1 0 0,-5 2-128 16,-3-1-32-16,-3 2 0 0,-3 1 0 0,-1 1-16 16,-4 3 0-16,-2 0 0 0,-1 2 0 0,-2-3-144 0,-3 4 160 15,0-2-160-15,-4-1 160 0,-2 3-160 0,0-1 0 16,-2 1 0-16,-2 0 0 0,-2 0 0 0,0 0 0 15,-2 0 0-15,-3 0 0 0,1 0-192 0,-4 0 192 16,-2 0-192-16,-3 0 192 0,0 0-208 0,-2 0 80 16,-1 0 128-16,-1-3-208 0,2 3 208 0,-6-3 0 0,-2 3-160 15,-1-3 160-15,1 3 0 0,-5-2 0 0,-2 1 0 16,-3-3 0-16,0 3-128 0,-1-1 128 0,-1-1-160 0,1 0 160 16,1-1-160-16,0 2 160 15,2-2-160-15,1-1 160 0,0 2-144 0,-4 0 144 0,-4-1-128 16,-3 1 128-16,1-3-160 0,0-1 160 0,1 4-192 0,1-6 192 15,6 3-160-15,3-2 160 0,3 2-128 0,0 0 128 16,3 0 0-16,3 0 0 0,4-1 0 0,3-1 0 16,1 3 0-16,0-4 0 0,3 1 0 0,1 0 0 15,3-1 0-15,2 3-160 0,3 0 160 0,1 1 0 16,4-1-320-16,0 4 64 0,2-2 0 16,3 1 0-16,6 1-128 0,4 1 0 0,4 1-16 0,5 0 0 15,5 0 96-15,3 0 32 0,5 0 0 0,3 0 0 0,1 0 96 0,2 0 32 16,2 0 0-16,-2 1 0 0,1 1-80 0,-1 1-16 15,-2 1 0-15,-2-2 0 0,-4 2 240 0,-4-4 0 16,-1 0 0-16,-2 0 0 0,1 0 0 0,-1-3 0 16,0 3 0-16,-2 0 0 15,-4 0 208-15,4 3 48 0,3 0 0 0,2 4 0 0,0-1-112 16,-1 0-16-16,-1 1 0 0,-3 2 0 0,-2-3-128 0,-7 3 0 16,0-2 0-16,-4 2 0 0,-3-2-128 0,-2 2 128 15,-3 3 0-15,-3-2 0 0,-1 0 0 0,-3 3 0 16,-3-1 0-16,-2 4 0 0,-1-1 0 0,-4 2 0 15,-4 2 0-15,-2 3 0 0,-2 0 192 0,-4 0 0 16,-2 1 0-16,-2-2 0 0,-1-1 80 0,-4 1 32 16,0-2 0-16,-5 0 0 0,-1 3-32 0,-1 0 0 0,-1 3 0 15,2-3 0-15,0 1-272 0,1-1-192 16,1 0 16-16,-1-2-14416 0,-1 1-2896 0</inkml:trace>
  <inkml:trace contextRef="#ctx0" brushRef="#br0" timeOffset="61967.04">12718 8911 11055 0,'4'0'976'0,"-1"-3"-784"0,-1 3-192 0,-1 0 0 0,-1 0 464 0,1 0 48 0,2-1 16 0,-1-1 0 0,3 2-656 0,-1-4-144 0,-2 1-32 0,-1 1 0 0,-2-2 896 0,0 3 176 0,-2-2 48 0,-2 1 0 0,2 1 992 0,-3 1 208 0,-1-3 32 0,1 6 16 16,-1-3 80-16,-3 1 16 0,-1 4 0 0,0-1 0 0,-3 2-1136 0,-1 0-240 0,-1 0-32 0,-2-2-16 15,-2 2-736-15,-2 0-192 16,-1-2 0-16,-4 0-16 15,-3 1 208-15,-5-2 0 0,-6 0 0 0,-4 1-144 16,2-3 272-16,-4 1 64 0,-3 1 16 0,1 0 0 16,1-3 400-16,-2 0 80 0,2 0 16 0,-5-2 0 15,-5 1-32-15,0 1 0 0,0 0 0 0,3 1 0 16,3 1-368-16,4 1-80 0,2-2-16 0,1-1 0 16,-2 3-208-16,-2-1 0 0,5 2 0 0,-4 3 0 15,-3-1 0-15,1 6 0 0,5-3 0 0,4-1 0 0,4 1 0 16,3-2-160-16,5 2 160 0,0-6-192 0,3 3 192 15,2-1 0-15,-2-1 0 0,-2 0 0 0,0 0 0 0,1-2 128 16,1 1-128-16,1-2 176 0,3 1-48 16,0-2-128-16,0-2 192 0,4 1-64 0,2 1 96 0,2-5 16 15,2 3 0-15,2-1 0 0,3 0 0 0,-1-1 0 16,1 2 0-16,2-2 0 0,-1 2-240 0,1-2 176 16,0 2-176-16,0 2 160 0,0-3-160 0,1 3 0 15,-1 0 0-15,1-1-176 0,2 1-16 0,-2 0 0 16,3 0 0-16,-1 0 0 0,-1 0 192 0,-1 0-128 15,2 0 128-15,-2 0-128 0,-1 0 128 0,2 0 0 0,-1 0 160 16,-1-3-160-16,1 2 352 0,0 0-32 0,1 0 0 16,0-3 0-16,0 2 0 0,1-2-16 0,1-2 0 0,0-1 0 15,1 2-48-15,1 1-16 16,0-3 0-16,1 1 0 0,1 0-240 0,0 0 0 0,0 0 128 0,1-1-128 16,0 1 0-16,0 3-128 0,-1-2 128 15,0 1-208-15,1 3 64 0,-2-2 16 0,2-1 0 0,-2 2 0 16,2 0 128-16,-2 0 0 0,3 0 0 0,0-2-128 15,0 2 128-15,0-2 0 0,3 0 0 0,-1-2 0 16,2 1 0-16,-1-1 0 0,2 1 0 0,-1-4 128 0,1 3-128 16,0-3 128-16,0 2-128 0,1-3 128 15,0 1-128-15,1 0 0 0,0-4 0 0,1 3 128 0,-1 0-128 0,1 2 0 16,-1-2 0-16,-1 1 128 0,0 3-128 0,0 2 0 16,-1-2 128-16,0 2-128 0,0 1 0 0,-1 0 0 15,-3 3 0-15,-1-2 0 0,-1 2 0 0,-2 0 0 16,-1 2 0-16,-1 1 0 15,0-3-144-15,-2 3-112 0,-1 1 0 16,0-1-16-16,-4-2 272 0,7-1-160 0,0 0 160 0,-28 9-128 16,14-9 128-16,-2 2 0 0,0-1 160 0,-4 2-160 0,1-3 176 0,-4 2-176 15,1-2 192-15,1 0-192 0,0 1 176 0,1 2-176 0,0-3 160 16,1 1-160-16,-1 2 128 0,1-1-128 0,1 2 0 0,-1-2 144 16,1 2-144-16,-1 0 0 0,1 1 0 0,-1-2 0 15,4 1 0-15,-1 0 0 0,1 1 0 16,2 1 0-16,0-2 0 15,3 2 0-15,1 0 128 0,1 0-128 0,2 0 0 16,1 1 0-16,1-4 0 0,2 3 0 0,1 1 0 16,-1-4 0-16,2 3 0 0,0 1 0 0,2-4 0 0,-1 1 128 15,0 1-128-15,0 1 128 0,2-2-128 0,1 2 128 0,-1-2-128 0,2 2 128 0,0-2-128 16,0 1 0-16,2 0 0 0,2 1 0 16,0 0 128-16,1 3 0 0,0-2 0 0,2 4 0 0,0-1-128 0,1 0 0 15,-1 2 0-15,0 1 0 0,1-3 0 0,-2 2 0 16,-1 0-160-16,0 1 160 0,-2-1 0 0,1-2 0 15,-2 0 0-15,0 0 0 0,0 2 0 16,-1 0 0-16,2-2 0 0,-2 3 0 0,2-3 0 0,0 0 0 16,-1 1 0-1,1-1 0-15,-1-1 0 0,1 0 0 0,-1 2 0 0,2-2 0 0,-2 0 224 0,2 0-64 16,-2 1-16-16,1 3 0 0,-2-3-144 0,1-1 0 0,2 0 0 16,-2-1 0-16,-1 0 0 0,3-2 192 0,1 2-192 15,2 0 192 1,2 1-192-16,1-1 0 0,0 0 0 15,2-2 0-15,0-2 0 0,3 0 0 0,0-1-192 0,1-1-19520 0</inkml:trace>
  <inkml:trace contextRef="#ctx0" brushRef="#br0" timeOffset="86055.59">30558 3287 42383 0,'-13'-16'3776'0,"3"0"-3024"0,5 3-608 0,3 3-144 15,1 2-496-15,-2-5-128 0,-3-9-16 0,-4-15-16 0,-3-15 160 0,-3-9 48 0,1-4 0 0,1-2 0 16,2 4-400-16,-1 4-80 0,1 2-16 0,-2 4 0 0,-2 1 336 0,-2 1 64 16,-2 4 16-16,-6-1 0 0,-2 4 208 0,-6 2 64 0,-3 3 0 0,-7 1 0 15,-7-1 0-15,-7 1 0 0,-9-1 0 0,-5 2 0 0,-3 0-592 0,-8 1-112 0,-7 2-32 0,-7-1 0 16,-3 1 480-16,-1 3 112 0,-2 1 16 0,-5-1 0 0,-4-1 384 0,-3 0 0 16,0 1 0-16,-3 2-128 0,6 3 128 0,-8-2 0 15,-5 1 0-15,-2 3 0 16,1 3 0-1,-4 1 0-15,-3 4 0 0,-1 2 0 0,3 4 0 16,-4 3 0-16,-1 7 0 0,-3 3 0 0,6 2 240 0,-2 4 80 0,0 3 0 16,-2 6 16-16,0 2 336 0,1 3 64 0,-2 4 16 15,0 5 0-15,-4 6-96 0,1 3-16 0,3 1 0 0,4 8 0 0,-4 1-336 0,7 5-80 16,5 1-16-16,-7 6 0 0,-7 8-208 16,-2 4-160-16,5 0 32 0,5 5 0 15,10-1-1008-15,1 2-192 0,1 2-32 0,4 2-16 31,3 3 640-31,7 1 128 0,11-6 32 0,-2 6 0 0,4 8 576 0,4-1 0 0,6 2 0 0,6 2 0 0,1 5 352 0,4 1-16 0,4 2 0 0,5 3 0 32,5-1 208-32,3 5 32 0,4 9 16 0,5 1 0 0,4-5-16 0,4 7-16 0,1 6 0 0,2 6 0 15,4 0-64 1,3-6-16-16,2 3 0 0,0 9 0 0,2 11-160 16,1 1-16-16,-1-1-16 0,3 1 0 0,3 4-288 0,-1-3 0 15,3 1 0-15,1 1 0 0,3-4 0 16,2-2 0-16,4-2 0 0,2-3 0 0,3-1 384 15,2 1-16-15,5-1-16 0,4 2 0 0,4-2 48 0,2-10 16 16,2-5 0-16,10 9 0 0,6 16-256 0,7-2-160 16,4-5 192-16,5-3-192 0,7 2 0 0,6 5 0 15,4-1 0-15,2-2 0 0,2-3 0 0,5-1 0 16,7 4 0-16,3-4-144 0,3 1 16 0,1-7 0 0,3 2 0 16,4-4 0-16,6-2 128 0,2-3-128 15,3-6 128-15,4-2-128 0,2-4 128 0,7-3 0 0,3-5 0 0,3-2 0 16,4-6 128-16,0-5 0 0,2-3 0 0,4-5 0 15,5-3 0-15,-1-6 0 0,-1 1 0 16,7-5 0-16,6-2-128 0,-3-11 0 0,-8-6 0 0,11 1 0 16,9 2 144-16,6-5 64 0,7-3 16 0,0-5 0 15,0-6 144-15,-1-3 16 0,-6-8 16 0,5-3 0 16,4-6-160-16,-4-5-48 0,-3-9 0 0,-8-4 0 16,-9-3-192-16,5-7 144 0,7-3-144 0,-4-9 128 0,-7-9-128 15,0-1 192-15,-4-2-192 0,-1-7 192 16,-2-1-192-16,-5-4 160 0,-6-3-160 0,4-9 160 15,5-2-160-15,-3-7 0 0,-3-4 0 0,1-8 0 0,2-4 0 16,-1-4 0-16,-5-3 0 0,2-9 0 0,0-5-304 16,-3-9-32-16,-5 2-16 0,-2-8 0 15,-2-6-400-15,-4-3-80 0,-14 6 0 0,1-9-16 16,0-10-240-16,-6-3-64 0,-6-2 0 0,-5-4 0 16,-4-4-352-16,-4-3-80 0,-4-3-16 15,-4 0 0-15,-6-3 1152 0,-3-2 208 0,0-5 48 0,-4-2 16 16,-3-1 1296-16,-2 1 256 0,-2 0 48 0,-2-1 16 0,-2 2 256 0,-2-2 48 15,-4 0 16-15,-2-6 0 0,-1-2-736 0,-4-1-128 0,-5 0-48 0,-3 6 0 16,-2 1-432-16,-2-1-96 0,-1-9 0 0,-5-3-16 16,-3-3-32-16,-6 2 0 0,-4 1 0 0,-6 7 0 15,-6 8 0-15,-9-9 0 16,-6-12 0-16,-9 2 0 0,0 17-272 0,-9-1 0 16,-5-2 0-16,-9 5 0 0,-1 4-368 0,-6 0 32 0,-7-1 0 0,-6 4 0 15,1 10-160 1,-7-1-16-16,-8 1-16 0,-7-1 0 0,-1 3 80 0,-7 4 0 0,-5 3 16 15,-2 4 0-15,-2 5-64 16,-5 0-16-16,-1 6 0 0,-5 2 0 0,0 4 256 0,-5 7 32 0,-2 5 16 0,-7 1 0 16,-2 5 208-16,-5 1 256 0,-5 3-48 0,-5 0-16 0,-3 7-32 0,-6 0-16 15,0 4 0-15,5 5 0 16,5 5-512-16,-7 0-96 0,-8 4-32 0,-3 8 0 31,2 2 48-31,5 8 16 0,0 3 0 0,-3 3-9888 0,-10 2-1984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30:07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17552 7548 14735 0,'-2'-4'1312'15,"1"2"-1056"-15,1 2-256 0,0 0 0 0,0 0 320 0,-1 0 0 16,0 0 0-16,-2 0 0 0,1 0 48 0,-2 0 16 0,-1 2 0 0,-1 2 0 0,-2 2 256 0,-1 2 48 0,-3 3 16 15,0 5 0-15,-3 1 240 0,-2 7 48 0,-2 2 16 0,-3 9 0 0,-3 9-432 0,-2 4-64 16,-2 9-32-16,-2 5 0 0,1 1-192 0,-5 10-32 16,-3 12-16-16,-3 10 0 0,-2 9-240 0,0-1 0 0,1-3 0 0,-2 1 0 0,2 1 0 0,0-7 0 15,3-5 0-15,0-4-160 0,5-12 320 0,-1 1 64 16,2 1 16-16,0-3 0 0,1-7 336 16,3-5 80-16,1-5 16 0,2-3 0 0,2-5-64 0,-1 0-16 15,0 2 0 1,1-2 0-16,0 3-256 0,-1-4-48 0,1-4-16 0,3-5 0 15,1-3-272-15,-4 1 0 16,1 4 0-16,-3-2-144 0,0 0 144 0,1-7-128 16,2 1 128-16,-1-4-128 0,1-3 128 0,-1 1 0 0,4-4-144 0,1-3 144 0,1-2 0 15,3-2 0-15,1-3 128 0,1-2-128 16,2-3 176-16,2-1-48 0,1-4-128 0,0-2 192 16,2 0-16-16,1-2-16 0,3-4 0 0,-2-1 0 0,2-1 144 0,0 0 16 0,1-2 16 15,1 2 0 1,0 0-144-16,0 2-48 0,1 1 0 0,-2 4 0 0,1 1-144 0,-2 1 0 15,-1 4 0-15,-1 1 0 0,0-1 0 16,-1 4 192-16,0 0-64 0,-2 3 0 0,1 2-128 0,0-2 0 0,1-2 0 0,1-2 0 0,1 2-160 16,-1-3 160-16,2-1 0 0,-2-3-144 31,3 0 144-31,-1-3 128 0,2-3-128 0,-1-3 176 0,0 0 592 0,0-4 128 16,1 0 32-16,-2-2 0 0,1-4-448 0,0-3-96 15,-2-2 0-15,1-2-16 0,0-2-64 0,-1-3-16 16,2-1 0-16,0-2 0 0,1 2-160 0,0-6-128 15,1 0 144-15,-1-3-144 0,4 1 128 0,-2 1-128 16,2 1 0-16,-1 1 0 0,2 3 0 0,-1 5 0 16,0 1 0-16,-2 5 0 0,1 4 0 0,-2 4 0 15,-1 0 0-15,-1 5 0 0,-1 4 128 0,0 0-128 0,-2 3 0 16,-1 3 144-16,0 2-144 0,-2 6 128 0,-3 2-128 0,-1 8 128 16,-1 2 0-16,-3 9-128 0,-1 5 192 15,0 5-64-15,1 5-128 0,-1 6 0 0,1 8 0 16,1 2-176-16,3 4 176 0,5-8 0 15,5-2 0-15,3-9 0 0,4-1 176 0,4-6 112 0,1-5 32 16,5-2 0-16,4-2-64 0,5-1-16 0,3-2 0 0,6-1 0 16,5 1-240-16,6-10 0 0,4-1 0 0,9-13 0 15,9-7-256-15,11-7-112 0,5-9-16 0,16-10-18608 16</inkml:trace>
  <inkml:trace contextRef="#ctx0" brushRef="#br0" timeOffset="131696.38">10600 10040 28559 0,'-4'2'2544'16,"0"2"-2032"-16,3-2-512 0,1-2 0 0,1 2 0 0,-1 0-192 0,-1 4 16 0,0 0 0 0,0 7-32 0,-1 3-16 0,2 6 0 0,2 7 0 0,-1 3 736 0,1 9 128 16,1 7 48-16,2 7 0 0,-2 6-320 0,2 6-64 0,2 8-16 0,1 13 0 0,3 10 80 0,3 9 16 0,1 5 0 0,1 10 0 0,2 14 240 0,-2 4 48 0,1-4 16 0,-4 10 0 0,2 8-240 0,-5 2-64 0,-3 10 0 0,-2-8 0 0,1 0-384 0,-1 2 0 15,0 6 0-15,-2-7 0 0,-2-10 0 0,3-1 0 16,2 0 0-16,3-3 0 0,3-2 144 0,-1-13-144 16,-1-13 160-16,-1-10-160 0,1-3 400 0,-1-9-16 15,1-6 0-15,1-5 0 0,1-5-192 0,-1-9-64 16,0-6 0-16,-1-10 0 15,1-4-1456-15,-1-9-288 0,0-9-64 0,-3-7-13520 16</inkml:trace>
  <inkml:trace contextRef="#ctx0" brushRef="#br0" timeOffset="132147.32">11734 9907 31327 0,'1'-16'1392'0,"-1"6"272"16,0 1-1328-16,0 2-336 0,0 4 0 0,0 0 0 15,0 1-192-15,0 1-96 0,0-6-32 0,-1 7 0 16,1 4 1248-16,-2 8 240 0,1 13 48 0,0 13 16 0,0 16-160 0,1 16-48 16,2 19 0-16,2 18 0 0,2 6-688 0,4 13-144 15,4 12-16-15,0 3-16 0,1-10 96 0,4 10 0 0,2 11 16 16,-1 2 0-16,-1-8 112 0,2 4 32 16,-1 9 0-16,0 7 0 0,0 13-160 15,-3-2-48-15,-1-2 0 0,-4 1 0 0,0 5-208 0,-2 3 0 0,2 8 0 0,0-9 0 16,3-11 128-16,-3-14-128 0,0-7 0 0,4 5 144 15,8 5-144-15,5-11 0 0,3-7 0 0,-2-10 0 16,-1-3-144-16,5-4-112 16,3-6-32-16,0-9 0 0,0-3 48 0,0-12 16 0,-1-4 0 15,-1-12 0 1,-1-8-1056-16,-4-9-224 0,0-15-32 16,-8-9-14944-16</inkml:trace>
  <inkml:trace contextRef="#ctx0" brushRef="#br0" timeOffset="132608.25">13818 9685 28559 0,'-16'4'2544'0,"2"-2"-2032"0,4 2-512 0,2-2 0 0,2 2 1344 0,-6 2 192 16,-11 2 16-16,-11 6 16 0,-8 5-1104 0,-2-2-208 0,7 1-64 0,8-2 0 0,6-4 864 0,7-2 160 0,5 2 48 0,6 6 0 0,4 4-752 0,6 12-128 31,4 16-48-31,7 23 0 0,5 22-336 0,6 25 0 16,-1-2 0-16,6 35 0 15,5 37 0-15,0 23 0 0,0 13 0 0,-3 3 0 0,-2 7 160 16,-4 2-32-16,0 5-128 0,-5 0 192 0,-1-5-192 0,-4-5 0 15,-4-6-144-15,-2-12 144 16,-3-8-720-16,-1-9-48 0,2-2-16 0,1-6 0 16,3-9 128-16,2-17 16 0,0-18 16 0,1-14 0 15,4-8-2128-15,1-21-416 0,3-14-96 0,-2-16 0 16,1-9 752-16,-2-11 144 0</inkml:trace>
  <inkml:trace contextRef="#ctx0" brushRef="#br0" timeOffset="133054.01">15092 9851 41471 0,'-21'18'3680'0,"3"1"-2944"15,5-3-592-15,7-1-144 0,1 1 160 0,-4 12 0 0,-9 23 0 0,-9 34 0 0,-3 33-608 0,6 28-128 0,12 20-32 0,12 9 0 0,10 0 1040 0,10 3 208 0,8 5 32 0,8 13 16 0,6 4-160 16,8 18-16-16,3 12-16 0,-1 7 0 0,-3 3-496 0,-3 1 128 0,-3 0-128 0,-2-8 0 0,0-10-144 0,3 4-80 16,3 3-16-16,5-9 0 15,4-9-336-15,7 3-64 0,10-2 0 0,15 81-11808 16,-28-80-2352-16</inkml:trace>
  <inkml:trace contextRef="#ctx0" brushRef="#br0" timeOffset="133515.6">17097 9768 27647 0,'-41'53'2448'0,"9"-12"-1952"16,1 3-496-16,8-3 0 0,10-6 3840 0,2 3 656 0,-5 20 144 0,-13 52 32 0,-13 69-4368 0,-9 69-880 0,4 45-160 0,12 11-32 0,9 5 1280 0,10 4 256 0,7 10 48 0,5 3 16 0,5 2 96 0,8 11 32 0,6 8 0 0,-3-4 0 0,-2-12-320 0,3-12-48 0,1-10-16 0,6-20 0 0,5-17-288 0,8-13-64 0,6-16-16 0,10-22 0 16,8-22-848-16,12-25-160 0,8-21-32 0,9-26-13760 15,7-18-2736-15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31:28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11626 14494 9215 0,'-6'0'816'0,"0"-1"-656"15,0 1-160-15,1 0 0 0,2 0 3168 0,1 0 608 0,-1 0 112 0,-3 0 16 0,-3 0-2576 0,-2 0-528 0,-2 0-96 0,-4-3-32 0,3 1-672 0,-2 1 0 0,0-2 0 0,1-1-176 0,-1 2 544 0,0-4 96 0,-2 2 32 0,1 0 0 0,-3-2 784 0,-1 1 176 16,1 1 16-16,-1-2 16 0,-1 3-480 0,0-4-112 15,-2-1 0-15,-2 0-16 16,0 2-400-16,-2-4-80 0,-1 2-16 16,-1-6 0-16,-1 3-16 0,-3-3-16 0,5 4 0 15,-5-2 0-15,1 0 160 0,-2-1 48 0,1 3 0 16,-1 0 0-16,2 2-240 0,-1-2-32 0,2 4-16 0,0 0 0 0,0-1-144 0,-2 4-128 0,0-1 192 16,-1 1-192-1,0 3 208-15,1-2-64 0,0 4-16 0,0-2 0 0,-1 0 48 0,1 0 0 0,-2 2 0 0,-1-2 0 16,-2 1 64-1,0 0 16-15,-1 2 0 0,-1-3 0 0,1 1-96 16,-3 1-16-16,4 1 0 0,-2-3 0 0,-1 4-144 16,0-2 160-16,1 2-160 0,-1-2 160 0,0 3-160 15,-1 0 0-15,1 1 0 0,-3-2 128 0,1 2-128 0,0 0 0 16,2-2 0-16,2 2 0 0,0 3 176 0,0-3-48 0,2 4-128 0,-1 0 192 16,-2 3-64-16,-1 2 0 0,0 1-128 0,1 0 192 0,-1 1-192 15,0-3 0 1,0 2 0-16,1-1 0 0,0 1 0 0,0 0 0 15,2 1 0-15,2-4 0 0,5 2 0 0,-6 1 0 0,0 3 0 16,-3-1 0-16,2 2 144 0,0-2-144 0,0 2 128 0,0 1-128 0,2-2 176 0,2 1-48 31,0 2-128-31,0-2 192 0,2 1-192 0,2-2 128 0,1 2-128 0,-4 3 0 0,-3 4 0 0,-3 6 0 16,2-5 0-16,-1 5 0 16,6-6 0-16,-3 4 0 0,-1 1 0 0,-1 1 0 0,1 3 0 0,-2-2 128 15,1 3-128 1,0-3 0-16,2 1 0 0,0-2 0 0,1 1 0 15,4-3 0-15,3-1 0 0,1 0 0 0,1 1 0 16,0 0 0-16,3 0 0 0,2 2 0 0,4-4 0 16,0 0 144-16,2 5-144 0,0 0 128 0,0 1-128 0,3 1 128 15,0 0-128-15,-1 1 0 0,2 3 0 0,-1-3 0 16,1 1 0-16,1-2 0 0,2 1 0 0,1-2 0 16,1 1 0-16,0-2 0 0,2-1 0 0,3 1 0 15,1-1 0-15,0-1 0 0,3 2 128 0,1 0-128 0,1 2 192 16,2 0-64-16,0-1 0 0,1-1 0 0,3 3-128 15,-1-1 0-15,1-2 0 0,2-3 0 0,-1-4 0 16,2 1 128-16,1-4-128 0,2 1 128 0,1-2-128 0,5-1 0 16,0 1 0-16,2-1 0 0,1-1 0 15,1 0 0-15,0 2 0 0,0-3 0 0,1 1 0 0,3 3 128 16,2 1-128-16,2 0 0 0,0 1 0 0,1-1 0 16,-1-4 0-16,1-1 0 0,0-1 0 0,-2-2 0 15,0-2 0-15,0 0 0 0,0-1 0 0,0 1 0 16,1-3 0-16,1 0 0 0,2-4 0 0,2 1 0 15,4 0 0-15,1-2 0 0,-1 2 0 0,6 0 0 16,2-1 128-16,0 1-128 0,-3 0 0 0,0 0 0 16,-2-1 0-16,2 3 0 0,-2-3 0 0,2 4 0 0,4 3 0 0,0 0 0 15,1 3 0-15,-7 0 0 0,-2 0 0 0,-5-3 0 16,-2-1 0-16,2 1 0 0,1 0 0 0,-2-4 0 16,2 1 0-16,1-3 208 0,0-3-48 15,1-1-16-15,1-1 176 0,-1-1 16 0,0 0 16 16,1-2 0-16,-1 2-176 0,3-4-48 0,-1 3 0 0,5 0 0 0,2-1-128 15,-3 2 0-15,-3-1 144 0,3 0-144 16,3 1 0-16,0 2 0 0,-2 3 0 0,-1-2 0 0,2 3 0 0,0-1 0 16,-2-1 0-16,0 2 0 0,3-2 0 0,-1-2 0 15,-3 0 0-15,-1-1 0 16,-2-1 192-16,2-4-48 0,2 0 0 0,1 0 0 0,2-4 80 16,2-1 16-16,3-2 0 0,-1-2 0 15,1-1 16-15,-2 2 0 0,2 0 0 0,2-2 0 0,3 5-256 0,4-2 144 16,4-2-144-16,-1-1 128 15,-3 0-128-15,-3-1 0 0,-1 4 0 0,1 1 0 0,-1 2 0 16,1-2 0-16,-1 3 0 0,0 0 0 0,-3-4 0 0,-2 1 0 0,-3 0 0 16,-2-3 0-16,1 2 0 0,-2-2 0 15,-3-1 0-15,0-2 0 0,-1-2 0 0,0-4 128 16,0-2-128-16,-2-2 128 0,1-3 16 0,1 0 0 16,0-3 0-16,2-3 0 0,2 1-144 0,1-2 0 15,0 1-160-15,-3-1 160 0,-1-2-224 0,-4-1 48 0,-4 0 16 16,-2-3 0-16,-1 3 160 0,0-3 128 15,-1-5-128-15,-2 1 176 0,0-2 32 0,-5 2 16 0,-2-1 0 0,-4 2 0 16,-5 0-32-16,-3-1 0 0,-2-2 0 0,-4-1 0 16,0-2 64-16,-4-3 0 0,-3-7 0 0,-4-4 0 0,-2-1 0 0,-3 2 16 15,-2 3 0-15,-2-6 0 0,-3-4-272 16,1 0 0-16,-2 4 128 0,-1 0-128 0,-1 4 0 16,-1 4 0-16,2 2-208 15,-1 5 80-15,1 3-96 0,-3 0-16 0,1 0 0 0,-2 3 0 0,-1 4 48 0,-1-3 16 16,-2 4 0-1,-2 1 0-15,-2 1 176 0,-2 1 0 0,2 3 0 16,-1 0 128-16,2 7-128 0,-5-3 0 0,-6-1 0 0,-4-1 0 16,1 6 0-16,-6-6 0 0,-4 2 0 0,-3 1 0 15,0 1 0-15,0 0-160 0,2 0 160 0,0 1-208 16,1 0 208-16,1-1-176 0,0 3 176 0,2-1-160 16,2 1 160-16,2 0 0 0,2-3 0 0,1 3 0 0,1-3 0 0,2 5 0 15,0 1 0-15,1 4 0 0,-2 0 0 0,5 4 128 16,2 2-128-16,-6-1 0 0,-5 0 192 0,-4 2-48 0,0-2 0 15,1 1 0-15,1 2-144 0,-1 0 0 0,0 1 0 16,-1-2 0-16,3 1 0 0,-3 0 0 0,-2-2 128 0,1-1-128 16,2 4 0-1,1-1 0-15,-1-2 0 0,0 3 0 0,4-3 0 0,1 4 0 16,6-3-128-16,-3 4 128 16,0-2-512-16,1 1-16 0,0 1-16 0,0 3 0 15,-2 1-672-15,1 1-144 0,-1 5-32 0,-8 4-20672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37:41.2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2738 8702 40543 0,'-16'-22'3600'0,"-5"-7"-2880"0,2 4-576 0,5 6-144 0,6 6 224 0,2 1 16 0,-3-1 0 0,-5-9 0 0,-9-15-240 0,-7-9 0 0,-2-4 0 0,0-4 0 0,2 7 0 16,3 3-160-16,2 6 160 0,3 3-192 0,1 7-448 0,0 3-112 0,1 3-16 0,-2 5 0 0,1 5-128 0,-5 2-16 0,-2 7-16 0,-3 6 0 0,-2 3 480 0,-4 7 80 0,-8 9 32 0,-7 6 0 15,-8 8 208-15,-4 5 128 0,-5 0-160 0,-3 7 160 0,-2 8 0 0,3 4 0 0,13-3 0 0,-4 13 0 0,-6 6 608 0,-2 6 16 0,-1-1 0 16,5 6 0-16,4 11-48 0,10 2 0 0,10 5 0 16,12-7 0-16,12-9-400 0,10-4-176 0,9 0 128 0,11-8-128 31,6-9-304-31,11-14-144 0,1-10-16 0,10-8-16 15,8-8 32-15,8-3 16 0,8-3 0 0,2-3 0 0,2 0 192 16,-4-6 48-16,-2-3 0 0,0-8 0 0,-2-2 192 0,7-5-144 0,2-5 144 0,-1-3-128 0,-3-6 560 0,-6-3 112 16,-6-4 32-16,-2-8 0 0,0-1 112 0,-3-4 16 15,-5 2 16-15,-1-6 0 16,-1-9-272-16,0-7-48 0,-2-12-16 0,-3-4 0 0,-2-4-144 0,-7-3-48 16,-5-1 0-16,-5-6 0 15,-3-2-192-15,-5 3 0 0,-7 12 128 0,-4 7-128 16,-5 11 0-16,-4 5 0 0,-5-2 128 0,-5 6-128 15,-5 1 192-15,-7 3 0 0,-5 4 0 0,-8 7 0 16,-4 5 0-16,-4 3 0 0,-3 8 0 0,-1 3 0 0,1 8-192 0,1 0 0 0,-1 5 0 16,-4 8 0-16,-5 3-192 0,-8 10 192 0,-8 7-192 0,-5 14-18464 31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39:56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23451 8744 21183 0,'0'2'1888'0,"0"-2"-1504"0,1 3-384 0,1-3 0 0,0 0-864 0,1 0-240 0,2 0-48 0,1 1-16 0,5 1 1040 0,1 0 128 0,3 0 176 15,0-2-48-15,0 0 80 0,0 0 16 0,1 0 0 0,-1 0 0 0,1 0 448 0,-2 0 96 0,1-2 0 0,0 0 16 0,0 2 256 0,-1 0 48 0,-1-2 16 0,1 1 0 16,-1-2-640-16,1 1-128 0,-2 1-16 0,-1-2-16 15,1-1-304-15,0 2 0 0,-1-2 0 0,0 2 0 16,0-1 176-16,0 2 16 0,2-3 16 0,-2 2 0 16,0 2 160-16,-1-3 16 15,-1 2 16-15,-1 1 0 0,0 0-256 0,-1 0-144 0,-2 0 160 16,0 1-160-16,-3-1 352 0,1 3-32 0,-2-3 0 0,-1 0 0 16,-1 2-320-16,-2-2 128 0,0 0-128 15,-2 0 0-15,0 2 0 0,-3-2 0 0,0 2 0 0,-2-2 128 0,0 0-128 16,-1 0 0-16,-1-2 0 0,0 0 0 15,0 2-128-15,-2-2 128 0,1 2-128 0,-1 0 128 16,1 0 0-16,-2 0 0 0,0 0 0 0,-2 0 0 0,-1 2 0 16,-3-2 0-16,0 0 0 0,-2 2 0 15,-2 0 0-15,0-1 0 0,2 2 0 0,1-1 0 16,-1-2 0-16,4 4 144 0,-1-4-144 0,2 0 160 16,2 2 48-16,3-2 16 0,2 2 0 0,-1 0 0 0,4-2-224 0,2 0 0 15,1 3 0-15,2-3 0 0,2 0 0 0,3-3-288 16,2 3 64-16,2 0 16 0,3 0-80 0,2 0-16 15,3 0 0-15,1-2 0 0,3 2 176 0,1 2 128 16,3-2-192-16,0 0 192 0,3 0 0 0,1 0 0 16,1-2 0-16,2 0 144 0,-2 2-144 0,0-2 0 15,-1-1-160-15,0 2 160 0,-1-1-240 16,-2-1 48-16,-1 2 16 0,1-3 0 16,-4 4-272-16,1-2-64 0,0-1-16 0,0 2 0 15,-2 1-272-15,-2-2-48 0,-1-1-16 0,-1 2 0 16,-1 1-800-16,-1-3-144 0,-1 1-48 0,0 1-6464 15</inkml:trace>
  <inkml:trace contextRef="#ctx0" brushRef="#br0" timeOffset="425.54">24408 8357 1839 0,'-6'0'160'0,"2"0"-160"0,2 0 0 0,-1 1 0 0,2 1 6592 0,1 2 1280 0,0 2 256 0,0 1 48 0,-1 2-6512 0,1 8-1280 0,0 7-384 0,-1 5 144 0,1 3-720 0,-3 5-128 0,2 1-48 0,-3 6 0 0,-2 0 576 0,0 1 176 0,-3 3 0 0,-1-1 0 0,2 0-496 0,-1-3 16 0,0-3 0 0,3 0-11792 15</inkml:trace>
  <inkml:trace contextRef="#ctx0" brushRef="#br0" timeOffset="2195.54">26111 11129 5519 0,'4'-5'496'0,"-3"2"-496"0,0 0 0 15,-1 2 0-15,1 1 2688 0,1-3 448 0,-1 0 96 0,3-2 16 0,1 0-1840 0,0-4-352 0,1 0-80 0,-1 2-16 16,0 1-576-16,-2 2-128 0,1-2-32 0,-3 3 0 0,2 3 256 0,-2-3 48 0,-1 3 16 0,0 0 0 0,0 0 512 0,-1 0 96 0,1 1 32 0,0 1 0 15,-2 1-240-15,2 1-48 0,0-2-16 0,-1 2 0 0,2 2-432 16,-1 0-64-16,2 0-32 0,0 4 0 16,2-2-352-16,-2 3 0 0,1 1 0 0,-1 4 0 0,2-2 0 15,-1 4 0-15,-1 2 0 0,0 1 0 16,1 1 0-16,-2 1 0 0,0 1-192 16,-1-1 64-16,0 3 128 0,-1-2 0 0,1-1 0 0,0-1 0 15,0-2 0-15,0 1-160 0,0-3 160 0,0-2 0 0,0 0 0 0,0-2 176 16,0 1 0-16,1-5 0 0,-1-2 240 0,2 0 48 15,-1-2 16-15,0-2 0 0,0 1 32 0,1-4 0 16,-2 1 0-16,1-2 0 0,0-2-256 0,0 1-64 16,1-2 0-16,-1-3 0 0,1 0 64 0,-1-2 0 15,2 0 0-15,-1-2 0 0,0-2-128 0,-1-3 0 16,1-1-128-16,0-2 192 0,-1 1 16 0,1-3 0 0,0 0 0 16,-1-2 0-16,0 1-208 0,0-4 144 15,2 2-144-15,-2-2 128 0,0-1-128 0,0 1 128 0,2 1-128 16,-3-1 128-16,1-1-128 0,0 1 0 0,1 2 0 0,-2-2 128 15,0 5-128-15,0-3 0 0,0 3 0 0,0 1 0 16,0 3 0-16,0 4 0 0,1 2 0 0,-1 4 0 16,2 3 0-16,0 3 0 0,-1 5 0 0,0 3 0 15,2 3-272-15,-2 6 64 0,1 4 16 0,-1 4 0 16,1 3-176-16,-1 2-16 0,0 1-16 0,-1 1 0 16,0-1 176-16,-1-2 32 0,0 0 16 0,-1 0 0 0,0-2 176 15,1-1-160-15,-2-4 160 0,1 0-160 0,-1-1 160 16,2-3 0-16,-1-1 0 0,-1 0 0 0,2-2 0 15,-2 1 0-15,1-3 0 0,1 0 0 16,-2 0 0-16,1-1-320 0,-1-2 64 16,1-1 16-16,1-2-1008 15,-1-2-208-15,1-1-32 0,1-2-8000 0,1-2-1600 0</inkml:trace>
  <inkml:trace contextRef="#ctx0" brushRef="#br0" timeOffset="3454.58">26279 12067 35007 0,'-4'2'3120'0,"2"0"-2496"0,1 2-496 0,1-1-128 0,0 3 192 0,0 1 32 0,-1 3 0 0,1 11 0 0,1 8-1824 0,0 9-352 0,3 4-80 0,1 5-16 16,0 2 160-16,0 3 32 0,-2 4 0 0,2 1-8944 0</inkml:trace>
  <inkml:trace contextRef="#ctx0" brushRef="#br0" timeOffset="10367.64">26219 11374 5519 0,'1'-1'496'0,"0"-2"-496"0,0 3 0 0,-1 0 0 0,2-2 320 0,-1 1-16 0,1 1-16 0,1-3 0 0,0-3-160 0,2 2-128 0,-1 1 144 0,0 0-144 0,-2-1 960 0,0 4 112 0,-4-2 16 0,1 2 0 15,-1 0 384-15,-1 0 64 16,1 0 32-16,-2 0 0 0,0 2-272 0,2-4-48 16,-1 2-16-16,1 0 0 0,1 0-240 0,-1-3-48 15,1 2-16-15,1-1 0 0,0-1-288 0,1 0-64 16,-1 1-16-16,3 0 0 0,-2-2-96 0,0 2-16 16,0-2 0-16,1-1 0 0,-1 1-144 0,0 2-48 0,0 1 0 0,-1-3 0 15,0 4 144-15,-1-3 32 0,0 1 0 0,-2 1 0 16,1 1 80-16,0 0 32 0,-1-3 0 0,1 3 0 0,-1-2-128 0,2 0-32 15,0 0 0-15,-1 0 0 16,2 0 304-16,0-3 48 16,0 0 16-16,0 0 0 0,0-1-320 0,0 0-64 0,0 0-16 0,0-2 0 15,0 2-224-15,0-2-128 16,-1 1 160-16,1 0-160 0,-1 1 304 0,0 0-48 0,-1 0 0 0,1-1 0 0,0 0-32 0,0 1-16 16,0 0 0-16,-1-1 0 0,2-3 64 0,-1 4 16 15,1-2 0-15,0 0 0 16,1 0-128-16,-1 1-32 0,2-3 0 15,-2 2 0-15,1 0-128 0,0 0 128 16,0 0-128-16,0-3 128 0,-1 4-128 0,2-3 128 0,-2 1-128 16,0-1 128-16,0 2-128 0,-2 0 192 15,2-3-192-15,-1 4 192 0,0-3-192 0,-1 1 192 16,2-1-192-16,-2 0 192 0,1-1-64 0,0 0 0 0,0 0 0 0,-1 0 0 16,2-2 0-16,-1 2 0 0,0 0 0 0,0-1 0 15,-1-1-128-15,0 1 0 0,1 2 144 0,-3 0-144 16,2 2 0-16,-2-2 0 0,0 0 0 0,0 1 128 15,1-1-128-15,-2 0 0 0,1 2 0 0,-1-2 0 16,1 0 0-16,-1 1 128 0,2-1-128 0,-1-2 0 16,2 2 0-16,-1-2 144 0,1-1-144 0,-1 0 0 15,2 1 160-15,0-3-160 0,1 1 128 0,-2 2-128 0,2-3 128 16,-1 1-128-16,1-1 128 0,-1 2-128 0,0-3 0 0,-1 3 0 16,0 1 0-16,-1-2 0 0,0 2 0 15,-1 0 0-15,0-1 0 0,-1 1 0 0,0 2 0 0,1-2 160 16,-3-1-160-16,1 3 160 0,0 1-160 0,1-4 128 15,-1 3-128-15,0-1 128 0,-1 0-128 0,1 0 0 16,0 0 0-16,-1-2 0 0,1 1 0 0,-2 0 0 16,2 2 0-16,0-3 0 0,0 1 0 0,-2 2 0 15,2-2 0-15,0-1 0 0,1 4 0 0,-1-1 0 0,-1-3 0 16,0 3 0-16,1-1 0 0,-2 1 0 0,1 0 0 16,-2 2 0-1,2-2 0-15,0 2 128 0,-1-3-128 0,1 1 128 16,0 3 32-16,0-4 0 0,1 1 0 0,0 0 0 0,1 0-32 0,-1-2 0 15,1 2 0-15,0 0 0 0,1-2-128 0,-1 3 0 0,0-1 0 16,1 2 0-16,-1 0 0 0,2 2 0 0,-2 0 0 16,0 0 0-16,0-3 0 0,-1 3 0 0,1 1 0 0,-1-1 0 0,-1-1 0 15,1 1 0-15,0 0 0 0,0 0 0 0,1 0 0 16,-3-1 0-16,2 0 0 0,0 1 0 16,0 0 0-16,0-3 0 0,0 2 0 0,1 0 0 15,-2-1 0-15,2-1 0 0,-1 2 0 0,1 1 0 16,-1-4 0-16,0 3 0 0,0-2 0 0,0 2 0 0,-1 1 192 15,0 0-32-15,0-3-16 0,-1 3 0 0,0 0-144 16,-1 0 0-16,0 0 0 0,1-2 0 16,-1 2 0-16,0 0 0 0,1-2 0 0,-1 2 0 0,0-2 0 0,1 1 0 15,0 0 0-15,0-2 0 0,0 1 0 0,-1 0 192 16,2 2-192-16,-2-3 192 0,1 2-192 0,0 1 0 16,1 0 0-16,-1-1 0 0,0-1 0 0,-1 0 0 15,-1 2 0-15,0 0 0 0,2 0 0 16,-1-3 0-16,-1 4 0 0,-1-1 0 0,0 0 0 15,2 0 0-15,-1-1 0 0,2 4 0 0,0-3 0 0,1-1 0 0,-1 1 0 16,2-2 0-16,0 1 0 0,0 1 0 0,0 2 0 0,1-3 0 16,-1 1 0-16,-1 0 0 15,1 1 0-15,0 1 0 0,0-3 160 0,-2 2 0 16,2 1 0-16,-2-2 0 0,0 2-160 0,0-2 0 0,-2 1 144 0,0 0-144 16,1 0 128-16,-1 1-128 0,0-2 160 15,-1-1-160-15,0 1 144 0,-3-1-144 0,2 1 128 0,-3 0-128 16,2-3 128-16,-3 3-128 0,-1-1 0 0,0-2 128 0,-1 2-128 15,-1 0 0-15,-2-1 0 0,1 0 0 16,0 2 0-16,2 0 0 0,-2 0 0 0,0 1 0 0,1 0-128 0,0 0 128 16,0 1 0-16,1 1 0 15,1-4 0-15,-1 2 0 0,2 1 0 0,-1-1 0 0,1 1 0 0,0-2 0 16,0 2 0-16,0-2 0 0,1 2 0 0,-1-2 0 16,0 1 0-16,-2-1 0 0,2-2 0 0,1 2 0 15,-1-2 0-15,0 0 0 0,1 2 0 0,1-3 0 16,-2-1 0-16,-1 0 0 0,1 2 0 0,0 0 0 15,0 0 0-15,0-2 0 0,1 1 0 0,0 2 0 16,2 1 0-16,-1-3 0 0,1 3 0 0,0-2 0 0,1 2 0 16,1-3 0-16,1 3 0 0,-1 0 0 0,2-1 0 0,0 1 0 15,1-3 0-15,-1 1 0 0,1 0 0 0,-1 0 0 32,1 0 0-32,0-1 0 0,0 2 0 0,1-2 0 0,-2 2 128 0,2-3 64 15,-1 3 0-15,1 1 0 0,-2 0-192 0,1 0 0 16,-1 0 0-16,0 2 0 0,0-2 0 15,-1 1 0-15,0 0 0 0,0 2 0 0,0 0 0 0,0-3 0 0,-1 3 0 0,1-1 0 16,0-1 0-16,0 4 0 0,2-2 0 0,-2-2 0 0,0 1 0 16,0 0 0-16,0 2 0 0,-1-2 0 0,1 1 0 15,-1 1 0-15,1 1 0 0,-1-2 0 16,1 2 0-16,-1-1 0 0,2 2 0 0,-1-3 0 16,0 2 0-16,2 1 0 0,-1-3 0 0,0 3 0 15,1-2 0-15,-1 1 0 0,0 1 0 16,2 0 0-16,-2 0 0 0,1 0 0 0,0 0 0 0,1 0 0 0,-2 0 0 15,1 0 0-15,0 1 0 16,-1 1 0-16,1-2 0 0,0 3 0 0,1-3 0 0,-2 0 0 0,3 0 0 0,-1 1 0 16,-1-1 0-16,1 3 0 0,-1-3 0 0,0 2 0 15,0-2 0-15,0 0 0 16,0 0 0-16,0 0 0 0,-2 1 0 0,0-1 0 0,0 0 0 0,-1 3 0 16,1-3 0-16,-2 0 0 0,0 1 0 15,0-1 0-15,0 2 0 0,-1-2 0 16,2 3 0-16,0-3 0 0,-1 1 0 0,-1 2 0 15,1-1 0-15,0-2 0 0,1 4 0 0,-2-4 0 0,2 2 0 0,-1-2 0 16,2 4 0-16,-1-1 0 0,0-2 0 16,-1 1 0-16,1-1 0 0,0 2 0 0,-1 1 0 0,1-2 0 15,-2 2 0-15,1 1 0 0,0-2 0 0,-1 0 0 16,2 1 0-16,-3-1 0 0,2 1 0 0,-3 1 0 16,3-1 0-16,0-2 0 0,-1 2 0 0,1-2 0 0,-1 2 0 15,1 0 0-15,0-2 0 0,-2 2 0 0,-1-2 0 0,0 2 0 16,1 0 0-16,-3-2 0 0,0 5 0 0,0-4 0 15,1 0 0-15,-2 3 0 16,-1-2 0-16,-1-1 0 0,1 4 0 0,0-1 0 16,-2 0 0-16,0 0 0 0,0 1 0 0,1 2 0 15,1 0 0-15,1-3 0 0,-1 1 0 0,3 2 0 16,-1-3 0-16,1 0 0 0,0 2 0 0,-1 1 0 16,3-3 0-16,-2 1 0 0,-1 2 0 0,1-3 0 15,2 1 0-15,-4 2 0 0,0-3-128 0,-1 2 128 16,1 0 0-16,-1 2 0 0,1-4 0 0,-1 3 0 0,0 1 0 15,1 0 0-15,-1-2 0 0,1 2 0 0,0-2 0 0,1 0 0 16,-1 2 0-16,0-1 0 0,1 1 0 0,1-4 128 16,1 4-128-16,0-1 0 0,2-3 0 0,-1 4-176 15,2 0 176-15,-1-2 0 0,2 0 0 0,-1 2 0 16,1-2 0-16,0 2 0 0,-1-1 0 0,1 1 0 16,1 0 0-16,-1-1 0 0,0 3 0 0,-1-3 0 15,2 1 0-15,-1 0 0 0,-2 3 0 0,1-1 0 16,-2 0 0-16,1 2 0 0,0 1 128 0,0-2-128 0,2 2 144 15,-2-1-144-15,1 1 192 0,-2 1-192 0,0 2 240 16,0-2-64-16,0 0-16 0,-1 0 0 0,2 3-160 16,-2-3 0-16,1-1 0 0,1 1 0 0,0-2 0 0,1 0 0 15,1-2 0-15,0-1 0 0,1 1 0 0,-1 2 0 16,2-4-144-16,1 1 144 0,0 0 0 0,1 0 0 16,-1 3 0-16,0-2 0 0,0 0 0 15,0 1 144-15,0-1-16 0,-1 2 0 0,2-2 32 0,0 0 0 16,0 1 0-16,1 0 0 0,-1 0-160 0,1 3 0 15,-1-1 144-15,1-2-144 0,1 3 0 0,-1-1 0 16,0 1 0-16,0 0 128 0,1 3-128 0,-1-3 0 16,-1 0 0-16,1 0 0 0,0 0 0 0,0 0 0 0,-1 2 0 15,-1-2 0-15,1 0 0 0,-1-3 0 0,1 2 0 0,-1-1 0 16,1 1 0-16,0-3 0 0,-2 0 0 0,3-1 0 16,-2 2 128-16,2-1-128 0,0 3 160 0,-1-1-160 15,2-2 0-15,-2 4 0 0,2-1 0 0,-1 1 0 16,0 0 192-16,1 0-48 0,-1 0-16 0,1 3 0 15,0-3 0-15,0 2-128 16,0 1 192-16,-1-2-64 0,1 1-128 0,0-5 0 0,-2 3 0 0,1 0 0 16,-2 0 0-16,1-1 0 0,-1 1 0 0,0-1 0 0,-1 1 176 0,2-3-48 31,-2 0-128-31,1 0 192 0,1-1-192 0,0 0 144 0,-1 1-144 16,2-2 128-16,0 0-128 0,1 3 0 0,0-2 0 0,0 0 0 0,1-2 0 0,1 2 0 15,0 1 0-15,1-3 0 0,0 2 0 0,0-2 0 16,-1 2 0-16,2 1 0 15,0-3 0-15,0 2 0 0,-1 0 0 0,1 1 0 0,1 0 0 0,-1 2 0 16,0 1 0-16,1 0 0 0,-1 0 0 0,-1 0 0 16,1 3 0-16,1 0 0 0,-1-3 0 0,0 2 0 15,1 0 0-15,0 0 0 0,0-2 0 0,0-1 0 16,1 1 0-16,0-2 0 0,0-2 0 0,2 0 0 0,-1 1 0 16,1-1 0-16,0-2 0 0,1 2 0 15,0 1 0-15,0-3 128 0,1 2-128 0,-2-2 0 0,1 0 0 0,0 2 0 16,-1 1 0-16,1-4 0 15,1 4 128-15,-1-1-128 0,-1 1 0 0,1-1 0 16,0 1 0-16,-2 0 0 0,2-1 0 0,0 1 0 16,1 0 0-16,-2 0 0 0,1-1 0 0,0 0 0 15,2 1 0-15,-1-3 0 0,0 2 0 0,1-2 0 0,1 0 128 16,1-2-128-16,-1 2 0 0,0-2 0 0,-1 0 144 0,0-2-144 0,1 4 128 0,2 0-128 16,0 3 128-16,-1-3-128 0,1 1 0 0,-2 0 0 15,2 0 0 1,-2 1 0-16,1-2 0 0,-2 0 0 0,0-1 0 0,0 1-128 15,-1-4 128-15,0 4 0 16,1 0 0-16,-1-2 0 0,2 2 0 0,-1 0 192 0,1-1-64 0,-1 1 0 16,1-1 0-16,0 1 0 0,0-1 0 0,1 1 0 0,0-1-128 0,0-2 0 15,-1 2 0-15,2 1 128 16,-2-2-128-16,1 0 0 0,-1 2 0 0,1 1 128 16,-1-1-128-16,0-1 0 0,0 4 0 0,-2-3 0 0,1 2 0 0,-3 0 0 15,2-2 0-15,0 3 0 0,-1-1 0 0,0 0 0 16,1 0 0-16,-2 0 0 0,1 3 0 15,1-3 0-15,0 2 0 0,0-2 0 16,-1 0 0-16,-1 1 0 0,2-3 0 0,-1 0 0 0,1-1 0 0,0 1 0 16,1-1 0-16,-1 0 128 15,3-2 80-15,-1 2 32 0,0-3 0 0,1 1 0 0,0 2-240 0,1-3 128 0,1 0-128 0,-1 1 0 16,1 0 0-16,-1 2 0 0,0-3 0 0,1 1 0 31,-1 2 0-31,-1 1 0 0,1-2 0 0,-2 2 0 16,1-2 0-16,0 3 0 0,0-4 0 0,-1 3 0 0,1-1 0 0,-1 0 0 15,1-2 0-15,-1 2 0 0,0-3 0 0,1 4 0 0,-1-4 0 16,1 0 0-16,0 0 128 0,1 2-128 16,1 0 0-16,1-2 0 0,-1 1 272 0,0-1-32 15,1 1-16-15,0-1 0 0,0 1-224 0,0-1 0 0,0 1 0 0,-1 2 0 0,1-3 0 16,-1 3 0-16,-1-2 0 0,1 2 0 16,0 1 0-16,-2 0 0 15,2-2 0-15,-1-2 0 0,0 4 0 0,-1-3 0 0,1-1 0 0,0 0 0 16,-1 0 0-16,1 1 0 15,1 0 0-15,0 1 0 0,0-3 0 0,-1 1 0 0,3 3 0 16,-1-3 0-16,1 0 0 0,-1 1 0 0,3-1 0 0,-2-2 0 16,1 2 0-16,0-3 0 0,0 2 0 0,0-1 0 0,-1 2 160 0,2-2-160 15,-2-2 160-15,0 5-160 16,0-4 176-16,-1 4-176 0,-1-4 192 0,-1 3-192 0,1 1 0 0,-2-1 0 16,1 0 0-16,-1 0 0 0,1 0 0 0,-1 1 0 15,-1 0 0-15,0-1 0 16,1 0 160-16,-1 0-160 0,1-2 128 0,0 2-128 0,0 1 448 15,0-5 16-15,1 4 0 0,1-2 0 0,0 0-336 16,-2-1-128-16,2 2 0 0,0-1 0 16,0 2 0-16,-1 0 0 0,1-2 0 0,-2 2 0 15,0-2 0-15,0 2 0 0,1 0 0 0,-1 1 0 16,-1 1 0-16,2-2 0 0,-1 1 0 0,1-1 0 16,1-1 0-16,0 1 0 0,0 0 0 0,-1 0 0 0,3 0 0 15,-1 1 0-15,1-1 0 0,0 0 0 0,1 0 0 16,0 0 0-16,2 1 0 0,3 0 0 0,-4 2 0 0,1-2 0 15,0 2 0-15,1-3 0 0,0 3 0 0,-1 0 0 16,1-1 0-16,0 2 0 0,0-2 0 0,-1 1 0 16,0 1 0-16,0-4 0 0,-2 0 0 0,1 0 0 15,-2 1 0-15,2-2 0 0,-2 0 0 0,1-2 0 16,0 1 0-16,1-2 0 0,0 1 0 0,0 1 0 16,1-2 0-16,1-2 0 0,3 4 0 0,1-4 0 15,2 4 0-15,3-2 0 0,-1-1 0 0,4 2 0 16,-1 0 0-16,1 2 0 0,-1-1 0 0,1-1 0 0,-2 1 0 15,-2 1 0-15,0-1 0 0,-1-1 0 16,-2 0 0-16,0 0 0 0,-1 0 0 0,-1 0 0 0,-2-2 0 16,0 2 0-16,1-2 0 0,0 1 0 0,1-2 0 0,2 3 0 15,1-3 0-15,3 0 0 0,2 0 0 0,1 0 0 16,3 0 0-16,0-3 0 0,3 3 0 16,-2-3 0-16,-1 3 0 0,-2-4 0 15,0 1 0-15,-2 1 0 0,-1 2 0 0,-1 2 0 0,-2-2 0 0,-2 3 0 16,-1-2 0-16,1 2 0 0,0-2 0 15,1 1 0-15,2 1 0 0,-1-3 0 0,1 0 0 0,0 0 0 16,0 0 0-16,1-3 0 0,-1 1 0 0,2-2 0 0,-1 0 0 0,0 2 0 16,0-4 0-16,-2 0 0 0,1-1 0 0,-2 3 0 15,0-3 0-15,-1-1 0 16,-2 2 0-16,-1-1 0 0,0 1 0 0,-1-1 0 16,0 1 0-16,2-1 0 0,-1 1 0 15,1-2 0-15,-1 0 0 0,1 2 0 0,1 0 0 0,-1-3 0 0,2 2 0 0,-1-2 0 16,0 2 0-16,-1-5 0 0,0 5 0 15,0-3 0-15,1 1 0 0,-2 0 0 0,1-4 0 0,-2 3 0 16,2-2 0-16,-3 2 0 0,1-2 0 0,-1-1 0 16,1 0 0-16,0 0 0 0,-1 1 0 0,-2 0 0 15,1-3 0-15,0 1 0 0,1 2 0 0,1-1 0 0,1 1 0 16,0-2 0-16,2 2 0 0,-3 0 0 0,2-1 0 0,-2 4 0 16,-1-4 0-16,2 3 0 0,0 0 0 15,-2-2 0-15,-1-2 0 0,0 2 0 0,1 1 0 0,-1 0 0 16,1-2 0-16,-1 1 0 0,0 0 0 0,1-3 0 15,-3 1 0-15,1-2 0 16,-3 0 0-16,0 0 0 0,2-3 0 0,-4 3 0 0,3-2 0 0,-4-1 0 16,3 3 0-16,-1 0 0 0,1-2 0 0,1 1 0 15,-1 3 0-15,-1-2 0 16,2 0 0-16,-1 2 0 0,1-3 0 0,1 3 0 0,-1-2 0 0,2 1 0 16,-2 1 0-16,-1-2 0 0,0 2 0 0,0 0 0 15,-2-2 0-15,0 1 0 0,-2-1 0 0,-1-4 0 0,-1 3 0 16,-1 0 0-16,0-4 0 0,-2 1 0 15,1-3 0-15,0 2 0 0,1-2 0 0,0 2 0 16,1-4 0-16,1 2 0 0,0 2 0 0,2 1 0 0,-1 1 0 0,3 0 0 16,0 0 0-16,0 0 0 0,2 1 0 15,-1 2 0-15,-1 0 0 0,1 2 0 0,-1 2 0 0,0-3 0 16,-1 1 0-16,-1 3 0 16,0 0 0-16,-2 0 0 0,0 0 0 0,-1-2 0 0,0 2 0 15,-1 0 0-15,-1 0 0 0,0 0 0 0,1 2 0 0,-2-3 0 0,1 2 0 0,-1 0 0 16,0-1 0-16,0 1 0 0,0 0 0 0,-1 0 0 15,1-2 0-15,-1 2 0 0,0 0 0 16,0 2 0-16,1-2 0 0,-1 0 0 16,0-1 0-16,0 1 0 0,1 2 0 0,0-3 0 15,-1 1 0-15,2 0 0 0,-1 1 0 0,2-4 0 16,0 3 0-16,-1-2 0 0,1 2 0 0,1-2 0 0,1-3 0 16,0 1 0-16,1-2 0 0,1-2 0 0,3-3 0 0,4-5 0 15,4-3-1856-15,5-9-320 16,11-7-64-16,8-10-16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5:32:24.37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28866 14252 1872 0,'0'-11'83'0,"0"2"17"0,0 1-80 0,0 0-20 16,0-4 0-16,0-5 0 0,4 6 0 0,-2 0-11 16,5-7 2-16,-1 8 0 0,0-7-3 0,0 5 0 15,1-4 0-15,0 4 0 16,-4 4-20-16,3-4-5 0,-2 4-1 0,-2-1 0 0,2 9 38 0,-4 0 0 15,0 0 0-15,0 0 8 0,0 0 24 0,0 0 5 0,0 0 1 16,3 15 0-16,0-1-10 0,-3 3-3 0,3 2 0 16,0 1 0-16,-3 8 10 0,3 0 1 0,1 4 1 15,-2-4 0-15,2 8 1 0,6 4 0 0,-7-4 0 16,3 12 0-16,0 0-6 0,0 9-2 0,-2 7 0 0,5 4 0 16,4 5-30-16,-4 3 0 0,1 12-11 15,3 4 11-15,2 2-18 0,1-4 4 0,1 11 1 0,-2-5 0 16,1 8 1-16,0-3 1 0,3-2 0 0,-4 5 0 15,2 1 11-15,-5-9 0 0,-2 5 0 0,3-6 0 16,-7 2 0-16,0-2 0 0,3-2 10 0,1 0-10 16,-4-9 10-16,1 4-10 0,-1-3 10 0,0-1-10 15,0-5 11-15,1-3-11 0,-1-3 12 0,-2 3-12 16,-1 0-60-16,0-8-18 0,0 0-4 16,0-3-1-16,1-9 11 0,-4-8 3 0,0 0 0 0,0-9 0 15,-4-5-47-15,1-11-10 0,-3 5-2 16,-1-14 0-16</inkml:trace>
  <inkml:trace contextRef="#ctx0" brushRef="#br0" timeOffset="1">26229 16146 2127 0,'0'0'47'0,"0"0"9"0,0 0 3 0,0 0 1 0,0 0-48 0,0 0-12 0,0 0 0 0,0 0 0 15,0 0-14-15,0 0-5 0,6-7-1 0,4 5 0 16,-1-1 10-16,1 3 2 0,3-5 0 0,3 5 0 16,3 0 18-16,0 0 4 0,3-3 1 0,3-3 0 0,4 6 1 15,5-3 1-15,1-5 0 0,4 8 0 0,5-3 15 0,0 3 2 16,-3-6 1-16,0 6 0 0,3-3-9 0,4-2-2 15,0-1 0-15,9-3 0 0,6 4-5 16,4-3-2-16,3 5 0 0,9-6 0 0,-3 1 3 16,9-4 0-16,11 4 0 0,-1-3 0 0,-3 3-20 15,6-1-16-15,7-2 4 0,-1 3 0 0,1-1 12 16,3 1 16-16,2-4-3 0,4 4-1 0,-2 5-20 16,2-6-5-16,-4 1-1 0,2-1 0 0,2 1 22 0,-4 5 5 15,-2-6 1-15,3 7 0 0,0-4-2 0,-3 4 0 16,-4-7 0-16,1 6 0 0,0-2 2 0,0 5 0 15,-5-9 0-15,2 9 0 0,3-2 7 0,-1-7 2 16,-2 6 0-16,2-2 0 0,-2 2-11 0,3-6-3 16,2 6 0-16,-2-2 0 0,-7-4-9 0,3-2 0 0,1 2 0 15,-1 1 0 1,-12 5-36-16,0-6 1 0,-7 1 0 0,-2-2 0 16,-1 1-30-16,0-2-7 0,-6 2 0 0</inkml:trace>
  <inkml:trace contextRef="#ctx0" brushRef="#br0" timeOffset="2">32470 15528 1796 0,'0'0'80'0,"0"0"16"0,0 0-77 0,0 0-19 16,0 0 0-16,0 0 0 0,0 0 36 0,0 0 3 16,3-5 1-16,-3 5 0 0,0 0-10 0,0 0-2 15,0 0 0-15,0 0 0 0,0 0-4 0,-6 0-2 0,0 8 0 0,-4-2 0 16,0 5-8-16,1 0-2 0,-1 1 0 0,1 5 0 16,-7 0-12-16,4 3 0 0,-5 2 8 0,5 0-8 15,-4 1 0-15,-6 8 0 0,3 3 0 0,7-4 0 16,-5-1 0-16,5 4 0 0,-1-1 0 15,3-5 0-15,4 5 0 0,0-4 0 0,0 0 0 16,2-9 0-16,4 10 0 0,0-9 0 0,-3-3 0 0,6-1 0 16,1-4 0-16,2-1 0 0,-3 3 0 0,6-9 0 15,-2 4 0-15,5-3 8 0,-2-4-8 0,6-4 12 16,-3-4 12-16,2 4 3 0,1-7 0 0,0 1 0 16,0-1-2-16,-4-2 0 0,8-6 0 0,-5 2 0 15,4-1 11-15,-3-4 3 0,3-6 0 0,4-4 0 16,-4-2-28-16,-1-1-11 15,-1 4 8-15,-2-7-8 0,-2 5 0 0,0 3 0 0,-4-1 0 0,4 2 0 16,-7-1 0-16,0-1 0 0,1 7 0 0,0-4 0 16,-5 7-14-16,5-4 5 0,-4 1 1 0,-3 7 0 15,0 2-21-15,0 1-4 0,0 4-1 0,-3 5 0 16,-4-3-84-16,1 12-17 0,0-3-3 0</inkml:trace>
  <inkml:trace contextRef="#ctx0" brushRef="#br0" timeOffset="3">32280 15872 2476 0,'0'0'220'0,"-6"0"-176"0,-1 0-35 0,1 0-9 0,6 0 65 0,0 0 11 0,0 0 3 0,0 0 0 15,0 0-79-15,0 0 0 0,0 0-13 0,0 0 1 16,0 0 12-16,0 0 0 0,6 0 0 0,4 6 0 16,0-3 0-16,-1-1 16 0,3-2-3 0,1 6-1 15,0-4 5-15,2-2 1 0,4 0 0 0,4 0 0 16,-1 0-18-16,3-2 0 0,1 2 8 0,9-6-8 16,2 6-11-16,-2-2-5 0,0-7-2 0,3 9 0 15,1-8-203-15,-8-1-41 16</inkml:trace>
  <inkml:trace contextRef="#ctx0" brushRef="#br0" timeOffset="4">29164 13294 288 0,'0'0'25'0,"0"0"-25"0,0 0 0 0,0 0 0 16,0 0 289-16,0 0 53 0,0-8 10 0,0 8 3 16,0 0-253-16,0 0-50 0,0-9-11 0,-3 6-1 15,3 0-16-15,0 3-4 0,-3-5 0 0,3 5 0 16,0-9 20-16,0 6 3 0,-4-5 1 0,4 8 0 16,-2 0 0-16,2 0 1 0,0-8 0 0,-4-1 0 15,1 9-9-15,3 0-3 0,-3-5 0 0,-3-1 0 16,-4 6-17-16,1-3-4 0,-4 3-1 0,1 0 0 15,-5 3-11-15,1-3 0 0,1 9 0 0,-1-7 0 16,-3 7 0-16,3 5 0 0,-3-9 0 0,3 9 0 16,-3-2 0-16,4-1 0 0,-2 6 11 0,5 0-11 0,-1-3 0 15,1 3-8-15,2 2-1 0,1-2 0 0,2 3 9 16,0 0 0-16,5-8 0 0,-5 7 0 0,4-2 0 16,3 2-10-16,0-2 10 0,3 0 0 0,-3-2-10 15,3 1 10-15,3-4-8 0,-2-2 8 0,2 8-16 0,0-7 3 16,1-3 0-16,3 1 0 15,-1 2-40-15,3 3-8 0,-2-11-2 16,3 5-540-16,-1 1-108 0</inkml:trace>
  <inkml:trace contextRef="#ctx0" brushRef="#br0" timeOffset="5">29459 13323 1497 0,'0'0'66'0,"0"0"14"0,0 0-64 0,0 0-16 0,0 0 0 0,0 0 0 16,0 0 166-16,0 0 30 0,0 0 5 0,0 0 2 15,0 0-169-15,0 0-34 0,-6 5 0 0,-1 0-12 16,1 1-8-16,-4-3-2 0,4 6 0 0,-4 1 0 15,1-1 13-15,-1 8 9 0,1-6-12 0,-1 9 12 16,-2-3 0-16,-1 3 0 0,3-3 0 0,1 3 0 0,-1-3 0 0,1 2 0 16,3-5 0-16,-1 8 9 0,4-2-9 0,0-6 0 15,0 6 0-15,-1-5 8 16,4-2-8-16,4 1 0 0,-1-3 0 0,0 1 0 0,0-4-10 16,1 1 10-16,2-6-13 0,0 2 5 0,0-2-4 15,4-3 0-15,-3-3 0 0,5-2 0 0,-3 2 12 16,5-6 0-16,-2 1 8 0,4-4-8 0,0 1 8 0,0-3-8 15,-1 1 10-15,4-4-10 0,-3-1 10 16,0-1-10-16,0-1 10 0,0 3-10 0,-4-3 9 0,1 0-9 16,0 3 8-16,-1-2-8 0,-2 5 16 0,0 0-3 15,-7-6 0-15,3 9 0 0,-3-1-4 0,-3-2-1 0,0 3 0 16,0 2 0-16,-3 4-8 0,0 0 0 0,-3-4 0 16,-4 6 0-16,4-3-12 0,-4 4-4 0,-3 2 0 15,4-3-1 1,-3 3-28-16,-4 3-6 0,-1-3-1 0,2 0 0 15,3 2 0-15,-2-2 0 0,1 0 0 0,4 6 0 16,0-3-82-16,2-3-17 0</inkml:trace>
  <inkml:trace contextRef="#ctx0" brushRef="#br0" timeOffset="6">29992 13252 1670 0,'0'0'74'0,"0"0"15"0,0 0-71 0,-7 0-18 16,0 2 0-16,7-2 0 0,-6 0 136 0,-3 3 23 16,-1-3 5-16,1 0 0 0,-1 0-132 0,0 0-32 15,-2 9 0-15,-1-9 0 0,-2 0 0 0,2 8 0 16,-3-8 0-16,4 9 0 0,-4-6 0 0,-1 5 0 15,5 1 0-15,-1-6 0 0,1 5 0 0,-1 1 0 16,3-4 0-16,1 0-8 0,3 1 8 0,0-3 0 16,-1 3 0-16,4-3 0 0,3-3 0 0,0 0 0 0,0 0 0 15,0 0 0-15,0 0 0 0,0 0 0 0,0 0 0 0,0 10 0 16,0-10 0-16,6 9 0 0,-6-9 0 0,10 8 8 16,-4-8-8-16,3 9 0 0,-3-6 0 0,4 2 0 15,0-2 0-15,-3-3-13 0,1 6 5 0,2-3 8 16,-1 0-8-16,1 2 8 0,0-2 0 0,-1 2 0 15,1-1 0-15,-1 4 0 0,-3-5-9 0,1 6 9 16,-4-4 0-16,3-2-8 0,-2 8 8 0,-4-3 0 16,3 1-12-16,-3 0 12 15,-3 1-12-15,3-1 12 16,-4-1-28-16,-2 4 2 0,3-1 0 0,-6-2 0 16,2-1-10-16,-3 4-1 0,1-4-1 0,0 9 0 15,-4-6-133-15,-3 6-26 0,-16 14-6 0,7-11-1 0</inkml:trace>
  <inkml:trace contextRef="#ctx0" brushRef="#br0" timeOffset="7">30777 12877 1382 0,'0'0'61'0,"0"0"13"0,0 0-59 0,0 0-15 0,0 0 0 0,0 0 0 16,0 0 260-16,0 0 48 0,0 0 11 0,0 0 1 16,0 0-257-16,0 0-52 0,0 0-11 0,0 0 0 15,0 0 0-15,-3 9 0 0,-3-1-11 0,3 3 11 16,-6-2-15-16,-1 2 3 0,1 8 0 0,-5-2 0 15,2 3 12-15,-4 0 16 0,0 0-3 0,0 8-1 16,1 0-12-16,-4 0 0 0,-1 9 0 0,5-9 0 16,-1 9 0-16,0-6 11 0,3-3-11 15,0 0 10-15,7 1-10 0,-3-1 0 0,3-1 9 0,2-7-9 16,1 5 0-16,3-1 9 0,0-5-9 16,0 0 0-16,3-2 0 0,3 3 0 0,-2-3 0 0,2 0 0 15,1-2 8-15,-1-2-8 0,3-1 0 0,-3-4 0 16,4 4 0-16,0-4 0 0,3-6 0 0,2 7 0 15,-3-1 0-15,2-5 0 0,-2-3 0 0,1-3 0 16,2-5 0-16,-1-1 0 0,-2 1 0 0,4-3 0 16,-4 0 0-16,2-6 8 0,1 5-8 0,-2-4 0 0,-1-4 12 15,-2 0-4-15,3 1 0 0,-4-7-8 16,0 3 8-16,1-5-8 0,-1 3 0 0,1-4 0 0,-3 1 0 16,-1-2 0-16,0 1 8 0,0 1-8 15,1 0 0-15,-4 5 0 0,0-2 0 0,1-3 0 0,-4 8 0 0,2-5 0 16,-2 5 0-16,4 1 0 0,-4-1 0 0,3 3-19 15,0-3 4-15,-3 6 1 16,0 0-27-16,0 2-6 0,-3-5-1 0,3 7 0 16,-3 1-80-16,-1 6-16 0,2-2-3 0,-5 2-764 0</inkml:trace>
  <inkml:trace contextRef="#ctx0" brushRef="#br0" timeOffset="8">30571 13257 2412 0,'-16'-3'107'0,"14"3"21"0,-5-2-102 0,7 2-26 0,0 0 0 0,0 0 0 0,0 0 21 0,0 0-1 16,0 0 0-16,9 0 0 15,1 0-41-15,0 0-9 0,5-6-2 0,1 6 0 0,3 0 32 0,0-8 0 16,0 5 0-16,7-3 0 0,-1 1 0 0,0-1 0 16,4-3 11-16,0 9-3 15,-4-8-31-15,0 8-5 0,0-2-2 0,-2-7 0 16,-7 6-132-16,-3-2-26 0,-4 5-6 0,0-3-1 15</inkml:trace>
  <inkml:trace contextRef="#ctx0" brushRef="#br0" timeOffset="9">29119 14506 806 0,'0'0'72'0,"0"0"-58"0,-2-9-14 0,2 9 0 15,-4-8 274-15,1 5 52 0,-3-3 10 0,6 6 3 16,0 0-265-16,-3-3-53 0,-4 1-10 0,1-4-3 16,3 3-8-16,3 3 0 0,-6-6 9 0,2 6-9 15,4 0 47-15,-6-3 5 0,3-2 0 0,-4 5 1 16,1-3-1-16,3 3 0 0,3 0 0 0,-6-2 0 16,-4-5 10-16,4 7 2 0,-1 0 0 0,-2 0 0 15,-4 0-26-15,0 0-5 0,1 0-1 0,-4 9 0 16,0-6-32-16,0-3 0 0,1 8 0 0,1-8 0 15,-1 9 0-15,-1-3 0 0,3-4 0 0,-3 1 0 0,4 6 0 16,3-4 0-16,-4-2 0 0,3-3 0 0,0 9 13 0,4-9-4 16,0 3-1-16,0-3 0 0,3 0-8 15,3 0 0-15,0 0 0 0,0 0-11 0,0 0 11 0,0 0 11 16,0 0-3-16,3-9 0 0,6 6-8 16,-2-5 0-16,2-1 0 0,4-2 0 0,0 8 0 0,6-6 0 15,3 4 0-15,0 0 0 0,0-2 0 0,3-1 8 16,4 0-8-16,0 5 8 0,-4-5-8 15,-3-1 0-15,4 9 0 0,-4-9 0 0,0 7 0 0,-6-6 0 0,-1 8 0 16,-2-9 8-16,0 9-8 0,-4-3 12 0,-3 0-12 16,-6 3 12-16,0 0 9 0,0 0 3 0,0 0 0 0,0 0 0 15,0 0-4-15,0 0-1 0,-6-5 0 16,0 5 0-16,-3 0-7 0,-4 0 0 0,0 0-1 16,-3 0 0-16,0 5-11 0,-3-2 0 0,1 0 0 15,-5 3 0-15,4-3 0 0,0 5 16 0,-3-6 0 16,3 7-1-16,-3-3-15 0,0-3 0 0,0 5 0 0,3 1 0 15,2-7 0-15,1 4 8 16,1-4-8-16,2 5 0 0,1-5 0 0,2 1 0 0,4-3 8 0,-1 0-8 16,1 0 12-16,6 0 0 0,0 0 0 15,0 0 0-15,0 0-12 0,0 0 0 0,6-3 8 0,7-6-8 16,3 7-18 0,3-4-6-16,3-2-2 0,0 5 0 0,9-5 11 0,-2-1 3 0,6-2 0 0,3 3 0 15,3 5 0-15,1-6 1 0,-5 1 0 0,2-1 0 0,-7 6 11 0,3-5-8 16,-7-1 8-16,0 9-8 0,-5-8 8 15,-5 8 0-15,1-3 0 0,-9 3 0 0,-1 0 0 16,-9 0 0-16,0 0 0 0,0 0 0 16,-2 3 19-16,-8 5-1 0,-3 1 0 0,0-6 0 0,-2 5 10 15,-5 1 1-15,-1-4 1 0,-2 1 0 0,-5 3 1 16,-1-4 0-16,-3-2 0 0,1 8 0 0,-4-5-15 0,0-3-2 16,0 5-1-16,1 1 0 0,-1-7-13 0,3 4 9 15,4-4-9-15,5 5 8 0,1-5-8 16,0-2 0-16,3 0 0 0,6 0 0 0,0 0 0 0,4 0-14 15,3 0 5-15,-4-2 1 16,7-5-18-16,3 7-3 0,0 0-1 0,0 0 0 16,0-2-139-16,3-4-28 0,7-2-6 0</inkml:trace>
  <inkml:trace contextRef="#ctx0" brushRef="#br0" timeOffset="10">28930 14432 576 0,'0'0'51'0,"0"0"-41"0,0 0-10 0,0 0 0 0,0 0 221 0,0 0 43 16,0 0 8-16,0 0 1 0,0 0-179 0,0 0-36 15,3-8-7-15,-3 5-2 0,3 0 2 0,0-2 0 16,0-4 0-16,-3 9 0 0,0 0-7 0,3-2-2 16,-3 2 0-16,0 0 0 0,0 0-7 0,0 0-2 15,0 0 0-15,0 0 0 0,0 0 17 0,0 0 3 16,0 0 1-16,0 0 0 0,0 0-18 0,0 0-3 15,0 0-1-15,0 0 0 0,0 0-8 0,0 0-1 16,0 0-1-16,0 0 0 0,0 0-6 0,0 0 0 16,0 0-1-16,0 0 0 0,0 0 8 0,0 0 1 15,0 0 1-15,6 2 0 0,1-2-1 0,3 0 0 0,-4 6 0 16,0-6 0-16,0 0 2 0,-6 0 0 16,0 0 0-16,0 0 0 0,0 0-18 0,7 3-8 0,-1-3 8 15,4 0-8-15,-10 0 15 0,0 0-3 0,6 0 0 16,-6 0 0-16,0 0 0 0,6 5-1 0,-2-5 0 0,2 3 0 15,3-3-11-15,-5 0 12 0,-4 0-12 0,9 0 12 16,1 0-2-16,-4 0 0 0,4 0 0 16,-1 0 0-16,1 0 2 0,-1 0 1 0,1 0 0 0,2 0 0 15,-2-3-5-15,3 3-8 0,-4 0 11 0,3-5-11 16,-2 5 16-16,3 0-3 0,-3 0-1 0,2-3 0 16,1-3-2-16,-4 6-1 0,1 0 0 0,0-2 0 15,-1 2-9-15,-3 0 0 0,0-7-10 0,0 7 10 16,1-2 0-16,-1 2 0 0,1 0 11 0,-1 0-3 15,1 0 1-15,-1 0 1 0,0 0 0 0,3 0 0 16,-2 0-10-16,-1 0 0 0,4 0 0 0,2 0 0 0,-2 0 0 16,-1 0 0-16,4 0 0 0,-3 0 0 15,2 0 0-15,-2 0 0 0,3 0 0 0,-1 2 0 16,5-2 0-16,-5 7 0 0,1-5 0 0,-1-2 0 16,-3 6 0-16,5-3 0 0,-8 2 0 0,3-2 0 15,-3 0 0-15,1 3 0 0,2-4 0 0,-6 4 0 0,3-4 0 0,2 7 0 16,-2-6 0-16,0 2 0 0,0-2 0 0,-3 6 0 15,3-9 0-15,1 8 0 0,3-5 0 0,-4-3 0 16,4 9 0-16,-4-9 0 0,0 5 0 0,3-2 0 16,1-3 0-16,-3 3 0 0,-1 3 0 0,0-3 0 15,0-3 9-15,1 5-9 0,-1-2 0 0,0-3 8 16,1 9-8-16,-7-9 0 0,6 2 8 0,-3 4-8 16,4-3 8-16,-1 5-8 0,0-2 0 0,1-3 0 0,-1-1 0 15,0 4 0-15,-6-6 11 0,10 2-3 0,-7 5 0 0,7-5 0 16,-4 4-8-16,0-4 0 0,-6-2 0 15,0 0-11-15,0 0 11 0,7 3 0 0,-1-3 0 16,0 6 0-16,0-3 0 0,-6-3 16 0,0 0-3 0,7 0 0 16,-1 5-13-16,0-2 0 0,1-3 0 0,0 3 0 15,-1 3 0-15,0-6 11 0,1 3-11 0,-1-3 10 16,3 5-10-16,-3-2 0 0,0-3 0 0,1 5 8 16,0-5-8-16,-7 0 0 0,6 7 0 0,1-2 0 15,-7-5 0-15,6 0 0 0,-6 0 0 0,6 3 0 16,0 2 0-16,-6-5 0 0,0 0 0 0,3 4 8 15,-3-4-8-15,6 5 0 0,-6-5 0 0,0 0 8 16,0 0-8-16,4 5 0 0,2-5 9 0,1 6-9 16,-7-6 0-16,6 3 0 0,-3 3 0 0,6-3 0 0,-2-3 0 15,-1 5 0-15,-6-5 0 0,6 3 8 0,4-3-8 16,-7 2 0-16,-3-2 8 0,0 0-8 0,7 0 0 0,2 9 9 16,-3-9-9-16,-6 0 0 0,0 0 0 0,0 0 0 15,4 6 0-15,-4-6 0 0,0 0 8 0,6 2-8 16,-6-2 0-16,3 9 0 0,-3-9 0 0,0 0 0 15,6 3 0-15,0 5 0 0,1-8 0 0,-4 9 0 16,-3-9 0-16,7 3 0 0,3-3 8 0,-10 0-8 16,0 0 0-16,0 0 0 0,2 8 0 0,8-3 0 15,-10-5 0-15,3 4 0 0,-3-4 0 0,0 0 0 16,6 8 0-16,-6-8 0 0,6 8 0 0,-2 1 0 16,-1-1 0-16,-3-2 0 0,3 3 0 0,-3-1 0 15,0-8 0-15,0 9 0 0,3-7 0 0,-3-2 0 0,0 8 0 0,4 1 0 16,-4-9 0-16,3 8 0 0,-3-8 0 0,3 3 0 15,-3-3 0-15,3 9 0 0,-3-9 0 0,7 6 0 16,-7-6 8-16,6 5-8 0,0-5 0 0,-6 0 0 16,0 0 11-16,7 9-11 0,-7-9 10 0,6 5-10 15,-6-5 0-15,0 0 0 0,3 3 0 0,0 5-10 16,-3-5 10-16,3 6 0 0,-3-1 10 0,3 1-10 16,-3-1 0-16,0-5 0 0,4 8 0 0,-4-5 0 15,0 5 0-15,3-5 0 0,-3-6 0 0,0 0 0 16,3 5 0-16,4 4 0 0,-5-9 0 0,5 8 0 15,-4-5 0-15,4 6 0 0,-5-9 0 0,5 8 0 16,-1-8 0-16,0 8 0 0,-6-8 0 0,7 3 0 16,-4 6 0-16,3-4 0 0,-2 4 0 0,-1-3 0 15,-3 2 0-15,3 1 0 0,0-1 0 0,0 3 0 16,-3-5 0-16,0-4 0 0,0-2 0 0,0 12 0 0,3-6 0 16,1 2 0-16,-2-3 0 0,2 1 0 0,-1-3 0 15,0-3 0-15,4 8 0 0,-4-8 0 0,-3 0 0 0,6 6 0 16,-6-6 0-16,3 3 0 15,-3-3 0-15,6 3 0 0,-6-3 0 0,4 5 0 0,-4-5 0 0,0 0 0 16,0 0 0-16,3 3 0 0,-3-3 0 0,3 9 0 16,-3-9 0-16,3 8 0 0,1-5 0 0,-4-3 0 15,0 9 0-15,0-1 0 0,-4 0-8 0,1-5 8 16,0 5-12-16,0 4 12 16,-1-6-40-16,2 2 0 0,-5 1-1 0,1-4 0 15,-4 0-146-15,4-2-29 0,-4 3-5 0</inkml:trace>
  <inkml:trace contextRef="#ctx0" brushRef="#br0" timeOffset="11">30198 15103 403 0,'0'0'36'0,"0"0"-36"0,0 0 0 0,0 0 0 16,0 0 236-16,0 0 41 0,0 0 8 0,0 0 2 15,0 0-182-15,0 0-36 0,0 0-7 0,0 0-2 16,0 0-6-16,0 0-2 0,0 0 0 0,0 0 0 16,0 0 5-16,0 0 1 0,0 0 0 0,2 3 0 15,-2-3-10-15,4 8-3 0,-1 0 0 0,0 1 0 16,-3-9-11-16,0 0-2 0,3 8-1 0,0 1 0 16,-3-9 12-16,7 6 2 0,3-1 1 0,-4-2 0 15,3 3-18-15,-3-3-3 0,4-3-1 0,-1 8 0 16,1-8-12-16,0 3-4 0,-1-3 0 0,1 5 0 15,-4-1 7-15,3 4 1 0,1-8 0 0,-4 8 0 16,0-5-16-16,1 3 8 0,-1 2-8 16,-2-2 0-16,-2 2 0 0,2 0 0 0,-4-8 0 0,3 9 0 0,-3-1 8 0,3 4-8 15,-3-4 0-15,0-5 9 0,0 6 3 16,3-1 0-16,-3-8 0 0,3 12 0 0,0-4 7 16,-3-8 1-16,4 8 1 0,2 1 0 0,0-7 7 15,1 7 0-15,-1-3 1 0,0-1 0 0,1 1-1 16,-1-4-1-16,0 7 0 0,1-3 0 0,2-1-12 15,-2 1-3-15,-1-3 0 0,0 5 0 0,-2 0-12 0,-2 1 11 16,5 2-11-16,-4-2 10 0,0 2-10 0,1-2 0 16,-2 2 9-16,5-2-9 0,-4 1 19 0,3-1-1 0,-2 2 0 15,-1-2 0-15,3 5 0 0,-2-3 0 0,-2 0 0 0,2-2 0 16,2 2-18-16,-3-2 8 0,1 2-8 16,-2-3 0-16,2 1 8 0,-1 2-8 0,0-3 0 15,3 0 0-15,-2 1 0 0,-1 0 0 0,3-7 8 0,-2 10-8 16,2-7 8-16,-3 4-8 0,3-1 12 0,-3-2-12 15,0 3 11-15,3-1-11 0,-2 1 10 0,0-1-10 16,-2 0 8-16,2-2-8 0,-4 2 0 0,0 0 9 16,0 1-9-16,0 2 12 0,0-2-12 0,0-1 12 15,0 4-12-15,0-4 0 0,0 1 0 0,3-6 0 16,-3 5 0-16,0-8 0 0,0 11 0 0,3-5 0 16,-3 2 0-16,0-8 0 0,0 9 0 0,3-4 0 15,-3-5 0-15,3 8 0 0,-3-8 8 0,0 7-8 16,0-7 0-16,3 5 0 0,-3-5 0 0,0 0 0 15,4 8 0-15,-4-8 0 0,0 9 0 0,0-1 0 0,0-8 12 0,0 3-4 16,0-3 0-16,0 9 0 0,-4-1-8 0,1-3-11 16,0 2 3-16,3-7 0 0,-3 5 8 0,0 3 0 15,0-4 0-15,-1 4 0 0,4-8-16 16,-6 8 0-16,2 1-1 0,-2-6 0 16,6 5-98-16,-3-6-19 0,0 7-4 0,-3-1-1166 15</inkml:trace>
  <inkml:trace contextRef="#ctx0" brushRef="#br0" timeOffset="12">30119 14906 576 0,'0'0'25'0,"0"0"6"0,0 0-31 0,0 0 0 0,0 0 0 0,0 0 0 15,6 0 184-15,3 0 30 0,-9 0 6 0,6 0 2 0,4-3-164 0,-4-3-33 16,4 6-6-16,-10 0-2 0,6 0 14 0,1 0 2 15,-1-3 1-15,-6 3 0 0,0 0 6 0,9 0 0 16,-3 3 1-16,-6-3 0 0,7 0 7 0,-7 0 0 16,0 0 1-16,9 9 0 0,-5-1-1 0,2-5 0 15,1 6 0-15,-5-4 0 0,2-2 7 0,-1 8 1 16,0-5 0-16,0-4 0 0,-3-2-36 0,4 9-8 16,-2-3 0-16,2-1-1 0,-4-5 4 0,6 9 1 15,0-3 0-15,-3-4 0 0,4 6-2 0,0-4 0 16,-7-4 0-16,6 8 0 0,-3 0 7 0,3-5 2 15,-3 6 0-15,0-1 0 0,3 4-12 0,-2-4-3 16,-1 6 0-16,0-9 0 0,0 10-8 0,1-4 0 0,-4 0 9 16,3 0-9-16,-3 3 47 0,3-2 5 0,-3-4 0 0,3 1 1 15,-6 2-33-15,3-3-6 0,3 4-2 0,-3-4 0 16,0 1-12-16,3-1 0 0,-3-2 0 0,0 2 0 16,4 0 0-16,-2-1 0 0,-2-7 0 0,0 5 0 15,7 0 9-15,-4-2-1 0,-3-3 0 0,3 9 0 16,1-1-8-16,-4-8 0 0,2 3 0 0,2 6 0 15,-1-1 0-15,0-5 0 0,-3-3 9 0,3 9-9 16,-3-1 0-16,3 0 0 0,0 1 0 0,1-7 0 16,-4 7 0-16,3 0 0 0,-3-1 0 0,0-8 0 15,7 2 0-15,-5 7 0 0,2 2 0 0,-1-2 0 16,3-1 0-16,-2-5 0 0,-2 6 0 0,2-1 0 0,-4-8 0 16,6 8 0-16,-3-4 0 0,0 4 8 0,-3 0-8 0,0 1 0 15,3-7 0-15,1 7 8 0,-4-9 0 0,3 9 0 16,-3-9 0-16,3 8 0 0,3-6-8 0,-2 7 8 15,-4-9-8-15,3 8 8 0,0-5-8 0,-3-3-8 16,0 0 8-16,6 9-12 0,-6-9 23 16,3 5 4-16,-3-2 1 0,0-3 0 0,0 0 0 0,4 12 0 15,2-7 0-15,-3 3 0 0,-3-5-16 0,0 9 0 16,3-4 0-16,0 1 0 0,-3-1 0 0,0-5 0 16,0 5 0-16,0 1 0 0,4 0 0 0,-4-7 0 15,0 6 0-15,0 0 0 0,0-4 0 0,2 1 0 16,-2-5 0-16,4 9 0 0,-1-7 0 0,-3 7 0 15,0-9 0-15,3 8 0 0,-3-5 0 0,4 6 0 0,-2-1 0 16,-2-8 0-16,0 3 0 0,0 6 0 0,4-4 0 0,-1-2 0 16,-3-3 0-16,3 11 0 0,0-5 0 0,1 2 0 31,2-2-23-31,-3 0-7 0,0-4-2 0,0 6 0 0,1 1 32 0,-4-6 0 0,0-3 0 0,2 8 0 16,-2 1 0-16,4-1-14 0,-4-8 4 0,3 3 1 31,-6 6-15-31,3-1-2 0,-4 1-1 0,4-1 0 15,-2-5-79-15,-2 8-16 0,4-2-3 0</inkml:trace>
  <inkml:trace contextRef="#ctx0" brushRef="#br0" timeOffset="13">30625 15804 172 0,'0'0'16'0,"0"0"-16"0,0 0 0 0,0 0 0 15,0 0 32-15,0 0 4 0,4-17 1 16,-4 17 0-16</inkml:trace>
  <inkml:trace contextRef="#ctx0" brushRef="#br0" timeOffset="14">30632 15731 345 0,'0'0'31'0,"0"0"-31"15,0 0 0-15,0 0 0 0,-3-2 149 0,3 2 24 16,0 0 5-16,0 0 1 0,-6 0-127 0,6 0-24 16,0 0-6-16,0 0-1 0,0 0 43 0,0 0 9 15,-4-9 2-15,4 9 0 0,0 0-27 0,0 0-6 16,0 0-1-16,0 0 0 0,4-3 33 0,-4 3 6 15,0 0 2-15,0 0 0 0,0 0-4 0,0 0-1 16,0 0 0-16,0 0 0 0,0 0-21 0,0 0-5 16,0 0-1-16,0 0 0 0,0 0-14 0,0 0-2 15,0 0-1-15,0 0 0 0,0 0 16 0,0 0 3 0,0 0 1 0,0 0 0 16,0 0-13-16,0 6-4 0,-4 2 0 0,4-8 0 16,0 9-19-16,0-9-4 0,0 0-1 0,0 0 0 15,0 0 4-15,0 0 1 0,0 0 0 16,6 9 0-16,-2-7-1 0,-4-2-1 0,0 0 0 15,0 0 0-15,3 8 9 0,-3-8 1 0,0 0 1 0,0 8 0 16,0-8-11-16,3 9-3 0,-3-9 0 0,0 0 0 16,0 8 4-16,0 1 1 0,0-9 0 0,0 9 0 15,0-9 1-15,0 0 0 0,0 0 0 0,3 5 0 16,-3-5 4-16,0 0 1 0,0 9 0 0,0-9 0 16,0 0-15-16,3 8-8 0,-3-8 10 0,0 0-10 15,7 9 0-15,-5-6 0 0,-2 5 0 0,0-8 0 16,7 9 0-16,-7-9 0 0,3 8 0 0,0-5 9 15,-3-3-9-15,4 8 8 0,-4-8-8 0,2 9 8 0,-2-1-8 16,0-8 12-16,0 0-12 0,4 9 12 0,-1-7-12 0,0 9 12 16,-3-11-12-16,4 6 12 0,-4-6-12 0,0 9 10 15,0-9-10-15,2 5 10 0,-2-5-1 0,4 9 0 16,-4-9 0-16,3 5 0 0,-3-5-9 0,3 8 0 16,-3-8 0-16,7 7 0 0,-7-7 0 0,2 8 0 15,-2-8 0-15,4 5 0 0,-4-5 0 0,3 9 0 16,-3-9 0-16,3 6 0 0,0 2 0 0,-3 1 0 15,4-7 0-15,-4-2 0 0,2 8 0 0,2 1 0 16,-4-1-10-16,0-5 10 0,3 6 0 0,-3-9 0 16,0 0 0-16,0 0 0 0,3 6 0 0,-3-4 16 15,0-2-3-15,4 12-1 0,-4-12-12 0,0 5-16 16,2-2 3-16,-2-3 1 0,0 0 12 0,4 9 0 0,-1-1 0 0,0-5 0 16,-3-3 0-16,3 8 16 0,1 1-3 0,-4-6-1 15,2 5-12-15,-2-8 0 0,4 9 0 0,-1-4 0 16,-3 0 0-16,3 4 0 0,-3-9 0 0,0 6 0 15,0 2 0-15,3-2 0 0,0 0 0 0,-3-6 0 16,3 2 0-16,1 7 0 0,2-3 0 0,-6-6 0 16,4 5 0-16,-2 0 8 0,2-1-8 0,-1 4 0 15,-3-8 0-15,3 8 0 0,0-5 0 0,0 6 0 16,0-4 0-16,-3-5 8 0,0 0-8 0,4 6 0 16,-2 3 0-16,-2-1 0 0,0-8 8 0,4 5-8 15,-4-5 9-15,3 6-1 0,-3-6 0 0,0 0 0 16,3 6-8-16,-3-6 10 0,3 8-10 0,-3-8 10 0,6 3-10 0,-2 8 0 15,-4-11 0-15,0 0 8 0,0 0-8 0,6 9 0 16,-2-3 0-16,-4-6 0 16,0 0 0-16,6 5 0 0,-3 3 8 0,-3-8-8 15,6 9 0-15,-6-9 0 0,4 8 0 0,-4-8 0 0,2 9 0 0,5-6 0 16,-4 5 0-16,-3-8 0 0,3 9 0 0,1-6 0 16,-4-3 0-16,6 8 0 0,-6-8 8 0,3 9-8 15,-3-9 0-15,3 10 8 0,-3-10-8 0,4 6 0 16,-2 3 0-16,-2-9 8 0,0 0-8 0,4 3 0 15,2 8 0-15,-3-5 8 0,3-4-8 0,-6-2 0 16,0 0 9-16,0 8-9 0,0-8 0 0,4 9 0 16,-4-9 0-16,0 8 0 0,0-8 0 0,3 9 0 0,0-3 0 15,-3-6 0-15,3 8 0 0,-3-8 0 0,0 0 0 16,3 5 0-16,4-1 0 0,-7-4 0 0,0 0 8 16,2 8-8-16,2-5 8 0,2 6-8 15,-6-9 10-15,0 0-10 0,4 5 8 0,2-2-8 0,-6-3 0 16,3 8 0-16,-3-8 0 0,3 3 8 0,0 6-8 15,1-4 0-15,-4-5 0 0,6 5 0 0,-3 2 0 0,3-5 0 16,-2 4 0-16,-2-4 0 0,-2-2 0 0,4 9 0 16,2-6 0-16,1 5 0 0,-7-8 0 0,3 9 0 15,3-3 0-15,-3-4 0 0,-3-2 0 0,6 3 0 16,-2 6 0-16,2-4 0 0,-3-2 0 0,-3-3 0 16,4 8 0-16,2-4 0 0,0 4 0 0,-3-8 0 15,-3 0 0-15,7 5 0 0,-1-2 0 0,-6-3 0 16,0 0 0-16,9 3 0 0,-5 6 0 0,2-9 0 15,-6 0 0-15,6 8 0 0,-6-8 0 0,7 0 0 16,-1 9 0-16,-3-7 9 0,-3-2-9 0,10 0 8 16,-10 0-8-16,6 6 0 0,-6-6 0 0,6 2 0 0,-6-2 0 0,6 7 0 15,1-5 0-15,-7-2 0 0,0 0 0 0,6 6 0 16,-6-6 0-16,4 5 0 0,2 1 0 0,-6-6 0 16,6 3 0-16,-3 5 0 0,-3-8 0 0,0 0 0 15,0 0 0-15,7 0 0 0,-1 8 8 0,-6-8 0 16,7 0 0-16,-7 0 0 0,0 0-8 0,6 4 0 15,0 1 0-15,-6-5-11 0,0 0 11 0,7 3 0 16,-1 2 8-16,0-2-8 0,-6-3 0 0,6 4 0 16,-6-4 0-16,4 5 0 0,2-2 0 0,-6-3 0 15,7 5 0-15,-7-5 0 0,6 3 0 0,-6-3 0 16,0 0 0-16,6 9 0 0,0-7 0 0,-6-2 0 0,0 0 0 16,0 0 0-16,0 0 0 0,3 9 0 0,-3-9 0 0,0 0 0 15,0 0 0-15,6 9 0 0,-6-9 0 0,7 0 0 16,-7 0 0-16,0 0 0 0,6 8 0 0,1-6 0 15,-7-2 0-15,0 0 0 0,9 7 0 0,-9-7 0 16,4 2 0-16,-4-2 0 0,0 0 0 0,9 8 0 16,-3-5 0-16,-6-3 0 0,0 0 0 0,6 9 0 15,-6-9 0-15,10 5 0 0,-10-5 0 0,10 3 0 16,-10-3 0-16,6 6 0 0,1-4 0 0,-7-2 0 16,6 4 0-16,0 1 0 0,-6-5 0 0,0 0 0 15,0 0 0-15,9 3 8 0,-9-3-8 0,7 5 0 16,-7-5 9-16,6 3-9 0,0 6 12 0,-6-9-12 15,0 0 0-15,0 0 0 0,10 3 0 0,-10-3 0 16,0 0 13-16,0 0-4 0,10 5-1 0,-4-2 0 16,-6-3-8-16,9 6 0 0,1-3 0 0,-10-3 0 15,9 2 12-15,-9-2 0 0,7 6 0 0,-7-6 0 0,9 0-12 16,-2 3 0-16,-7-3 0 0,0 0 0 0,9 6 0 0,-2-3 0 16,-7-3 0-16,0 0 0 0,0 0 0 0,6 5 0 15,-6-5 0-15,9 3 0 0,-9-3 0 0,0 0 0 16,6 2 0-16,-6-2 0 0,7 6 0 0,-7-6 0 15,0 0 0-15,9 3 0 0,1-3 0 0,-1 8 0 16,-9-8 0-16,7 0 0 0,2 8 0 0,-2-8 0 16,-7 0 0-16,6 4 0 0,0-4 0 0,4 5 0 15,-10-5 0-15,7 0 0 0,-1 0 0 0,0 3 0 16,0-3 0-16,3 0 0 0,-9 0 0 0,8 0 0 0,-2 0 0 16,0 0 0-16,-6 0 0 0,6 0 0 0,-6 0 0 0,7 6 0 15,-1-4 0-15,-6-2 0 0,6 0 0 0,1 0 0 16,-1 0 0-16,-6 0 0 0,0 0 0 0,6 7 0 15,-6-7 0-15,6 0 0 0,1 0 0 16,-1 0 0-16,-6 0 0 0,6 0 0 0,1 0 0 0,-1 0 0 16,0 0 0-16,4-7 0 0,-4 14 0 0,1-7 0 15,3 0 0-15,-4 0 0 0,0 0 0 0,0 0 0 16,1 0 0-16,-1 0-9 0,4 0 9 0,-4 0-13 16,0 2 13-16,-3-2 0 0,-3 0 0 0,10 0 0 15,-10 0 0-15,6 0 0 0,1 0 0 0,-1 0 0 16,-6 0 0-16,10 0 0 0,-4 0 0 0,-6 0 0 15,0 0 0-15,0 0 0 0,0 0 0 0,6 0 0 16,3 0 0-16,-2 0 10 0,-7 0-10 0,6 3 12 0,4-3-12 16,-4 0 0-16,-6 0 0 0,6 0 0 0,1 0 0 15,-1 0 0-15,4 0 0 0,-4 0 0 0,-6 0 0 0,0 0 0 16,6 0 0-16,1 0 0 0,-1 0 0 16,-6 0 0-16,6 0 0 0,1 0 0 0,-7 0 0 15,0 0 0-15,0 0 0 0,9 0 0 0,-2 5 0 0,-7-5 0 16,0 0 0-16,9 3 0 0,-3-3 0 0,-6 0 0 15,0 0 0-15,6 0 0 0,4 0 0 0,-4 0 0 16,-6 0 0-16,7 0 0 0,3 0 0 0,-10 0 0 16,6 0 0-16,-3 0 0 0,3 0 0 0,-6 0 0 15,6-3 0-15,1-2 0 0,-7 5 0 0,6 0 0 16,-6 0 0-16,0 0 0 0,0 0 0 0,3-3 0 0,1-6 0 16,-4 7 0-16,0-4 0 0,-4-2 0 0,1 4 0 0,-3-4 0 15,-1 6 0-15,-2-4 0 0,-1 3 0 0,-2-3 0 16,-1 4 0-16,1-6 0 0,-1 8 0 0,-3-3 0 15,0-3 0-15,0 6 0 0,0-3 0 0,1-3 0 16,1 6 0-16,2 0-17 0,-1 0 4 0,1 0 1 16,-1 0 12-16,1 0 13 0,5 6-2 0,-3-6-1 15,1 3-10-15,3-3-14 0,0 0 3 0,0 0 1 16,6 0 10-16,0 0-12 0,0 0 12 0,0 0-12 16,0 0 12-16,0 0 0 0,0 0 0 0,9 0-8 15,3 0 8-15,4 0-8 0,-7-3 8 0,7 3-8 16,3-6 8-16,4 6 0 0,-4-2 0 0,0 2 0 15,-1 0 0-15,5 0-8 0,-7-9 8 0,-1 9-8 16,5-3 8-16,-7-2 0 0,2 5 0 0,-2 0 0 16,0-3 0-16,-4 3 0 0,1-3 0 0,-1-3 0 15,1 6 0-15,-4 0 0 0,-6 0 0 0,6 0 8 0,-6 0-8 16,7-3 0-16,-1 3 0 0,0 0-8 0,-6 0 8 0,6 0 0 16,-6 0 0-16,7 0-8 0,-1 3 8 0,0-3 0 15,-6 0 0-15,0 0-8 0,4 9 8 0,2-6-12 16,-6-3 12-16,3 5-12 0,-3-5 12 0,0 0-12 15,0 0 12-15,-3 3-12 0,0 6 12 0,0-1-8 16,-3-5 8-16,-4 6-8 0,1-4 8 0,-1 0 0 16,-3-5 0-16,1 6 0 0,-1-3 0 0,1-3 0 15,-1 6 0-15,0-6 0 0,-3 2 12 0,4-2-1 16,-5 6-1-16,1-4 0 0,1-2-10 0,2 0 0 16,1 0 0-16,-2 0 8 0,2 0-8 0,-1 0 0 15,4 4 0-15,3-4 0 0,0-4 0 0,6 4 0 16,-8 4 0-16,8-4 0 0,0 0 0 0,0 0 0 15,0 0-9-15,0 0 9 0,0 0 0 0,0 0-10 0,0 0 10 0,0 0-8 16,8 5 8-16,-2-2 0 0,0-3-9 0,7-3 9 16,-4-2 0-16,7 5 0 0,0-4 0 0,-1-4 0 15,-2 0 0-15,3-1 0 0,3-1 0 0,-3 1 0 16,0-2-9-16,0 2 9 0,0 1 0 0,-4-4 0 16,1 9 0-16,0-2 0 0,-4-3 0 0,4 4 0 15,-4-4 0-15,1 8 0 0,-1-3 0 0,1-2 0 16,-4 5 0-16,0-3 0 0,-2-3 0 0,2 3 0 15,1 3 0-15,-7 0 0 0,0 0 0 0,0 0 0 16,0 0 11-16,0 0-11 0,0 0 12 0,0 0-12 16,-10 0 0-16,1 9 0 0,-7-6 0 0,3 5 0 0,-3 0 0 0,0-4 0 15,-3 4 8-15,0 6-8 0,0-8 0 0,0 2 8 16,-3 1-8-16,3 2 0 0,3-2 8 0,0-4-8 16,0 0 0-16,4 1 0 0,-5-3 0 0,8 3 0 15,0-4 0-15,2-2 0 16,1-2-74-16,6 2-12 0,0-6-2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5:32:37.25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10328 16794 403 0,'0'0'36'0,"0"0"-36"16,-7-3 0-16,7 3 0 0,-3-6 240 0,-1 3 40 16,1-7 9-16,-1 7 2 0,1-3-156 0,3-7-31 15,0 10-7-15,3-3-1 0,1-4-51 0,-4 10-10 16,0 0-3-16,0-3 0 0,0 3 13 0,0 0 3 15,0 0 0-15,0 0 0 0,0 0-3 0,0 0 0 16,0 0 0-16,10 3 0 0,-3 7 3 0,-3 2 1 16,-1 7 0-16,1 0 0 0,-4-6-25 0,0 9-4 15,0-1-2-15,0 11 0 0,0-10-18 0,0 9 0 16,0-3 0-16,0 4 0 0,0-7 9 0,0 6-9 16,0 1 0-16,0 5 9 0,0-2 1 0,0-4 0 15,0 10 0-15,0-7 0 0,0 7-10 0,0-10 0 16,-4 4 9-16,4 2-9 0,-3-5 0 0,-1-1 0 0,4-6 0 0,0 4-8 31,-7-8-30-31,7 1-6 0,-3-9 0 0,3 6-1 16,0-10-179-16,3 1-35 0</inkml:trace>
  <inkml:trace contextRef="#ctx0" brushRef="#br0" timeOffset="1">10604 16669 460 0,'-4'-3'41'0,"1"-1"-33"0,3-5-8 0,0 3 0 15,0-7 353-15,0 4 69 0,3-1 14 0,1-2 2 16,3 2-338-16,-4-2-67 0,1 3-13 0,6-4-4 15,-6 4 8-15,3-1 0 0,-4 1 1 0,8-1 0 16,-11 7 9-16,0 3 2 0,0 0 0 0,0 0 0 16,0 0 15-16,0 0 3 0,0 0 1 0,0 0 0 15,0 0-24-15,0 0-5 0,0 0-1 0,0 0 0 16,0 10-25-16,0 2 0 0,0 1 0 0,0 6 0 16,0-1 10-16,0 4 6 0,0 0 2 0,0 13 0 15,0-4 14-15,3 0 4 0,1 10 0 0,0 0 0 0,-1-7-18 16,1 7-3-16,-1 3-1 0,4-3 0 0,-7 0-14 15,7 3 0-15,-7-1 0 0,4 4 0 0,-1-3 0 0,-3 0 0 16,0 0 0-16,0-3 0 0,0 3 0 16,0-7 0-16,-3-2 11 0,-1 3-11 0,4-4 0 0,-7-3-12 15,0 1 0-15,4-7 0 16,-4 6-18-16,-1 1-3 0,-2-10-1 0,-1 6 0 16,4-9-69-16,-3-4-13 0,3 4-4 0,-4-6-604 15,4-4-122-15</inkml:trace>
  <inkml:trace contextRef="#ctx0" brushRef="#br0" timeOffset="2">10995 17058 1724 0,'0'0'76'0,"-7"0"16"0,0-4-73 0,0-2-19 15,0 3 0-15,0 3 0 0,0-3 37 0,7-3 4 16,0 6 1-16,-11 0 0 0,4 0-3 0,7 0-1 16,0 0 0-16,0 0 0 0,0 0-6 0,-7 0-2 15,7 0 0-15,0 0 0 0,0 0 6 0,0 0 0 16,-3 9 1-16,-1-6 0 0,4 7-1 0,-3-1-1 15,3 4 0-15,-4 5 0 0,4-5 2 0,-4 9 1 16,4-3 0-16,-3 3 0 0,-4 6-27 0,3-3-11 0,1 6 8 16,3 1-8-16,0-10 0 0,-7 9 0 0,7-9 0 15,0 3 0-15,0-9 20 0,0 6 0 16,7-7-1-16,-7 1 0 0,3-7 11 0,4 4 2 0,0-4 1 16,1 1 0-16,2-4-33 0,1-3 0 0,3 0 0 15,-7-3-9-15,0 0 9 0,4-3 12 0,3 0-2 16,0-3-1-16,-4-4-1 0,1 1 0 0,3 3 0 0,-3-10 0 15,3 3 2-15,-7 1 0 0,3-7 0 0,4 0 0 16,-6 7 26-16,6-7 4 0,-7 3 2 0,3-3 0 16,1 7-29-16,-1-7-5 0,1 6-8 0,0-5 11 15,-4 5-11-15,3-6 10 0,1 7-10 16,-1-7 10-16,-3 6-10 0,4-5 0 0,-4 8 0 0,4-6 0 16,-11 1 10-16,7 2-10 0,-4-6 12 0,1 7-12 15,-1 3 8-15,-3-4-8 0,0 4 0 0,0 5 0 16,0-5 14-16,0 0-4 0,0 5-1 0,0 4 0 0,0 0-9 0,0 0 0 15,0 0 0-15,0 0 0 0,0 0 0 0,0 0 0 16,0 0-9-16,0 0 9 0,0 0 0 0,0 13 0 16,0 0 0-16,0 5 0 0,0 1 0 0,7 3-8 15,-7 3-1-15,7-3 0 0,-3 10 9 0,3-1 0 16,-3 0 0-16,3 7-8 0,0-7 8 0,0 1 0 16,0-7 0-16,-4 6 0 0,4-9 0 0,0 6 0 15,0-12 0-15,1 9 0 0,-1-9 0 0,-4 2 0 16,1-5 0-16,3 0 0 0,-4-4 0 0,4 0 0 15,0 4 0-15,-3-7 0 16,-1-3-36-16,4 4-12 0,0-7-3 0,1 0 0 16,-5-7-153-16,4-2-30 0,7-13-6 0,-3 0-2 0</inkml:trace>
  <inkml:trace contextRef="#ctx0" brushRef="#br0" timeOffset="3">11524 16528 1209 0,'0'0'108'0,"0"-10"-87"0,0 1-21 0,0-1 0 16,4 7 159-16,-4-6 27 0,3-1 6 0,1 1 0 15,-1 3-145-15,1-1-30 0,-1-2-5 0,1 6-2 16,-4 3 18-16,0 0 3 0,7-6 1 0,-7 6 0 15,7 6-24-15,0-3-8 0,0 6 0 0,0 10 9 16,0-6 16-16,0 9 3 0,-7 9 1 0,0 1 0 16,0 5 2-16,0 1 0 0,-3 9 0 0,3 0 0 15,-7 3-21-15,0 3-10 0,3 1 10 0,-3-1-10 16,-3 0 16-16,3 1-4 0,-1-1 0 0,1 0 0 16,0 0-4-16,0-2-8 0,0-7 11 0,7 3-11 15,0-10 0-15,-7 4 0 0,7-10 0 0,0 1 0 16,7-10-21-1,-7 0-11-15,4 0-3 0,3-7-645 0,0-2-128 0</inkml:trace>
  <inkml:trace contextRef="#ctx0" brushRef="#br0" timeOffset="4">11941 16402 2746 0,'0'0'122'0,"0"0"25"0,0 0-118 0,-4 13-29 0,1-4 0 0,3 4 0 16,-4 2 28-16,4 1-1 0,0 3 0 0,0 9 0 16,0-3-42-16,0 7-8 0,0 8-1 0,0 1-1 31,0 3-13-31,-4 6-2 0,1-3-1 0,3 6 0 0,-4 1 22 0,1 2 5 0,-4 1 1 0,0-4 0 15,3 13 13-15,-3-3 0 16,0-4 0-16,0-2 0 0,0-4 0 0,4-6 0 0,-1-3 0 16,-3-3 0-16,0-7 0 0,3 7 0 0,-3-7 0 0,4-2 0 31,-1-1-67-31,1 0-7 0,-1-2-2 0,4-4-984 0</inkml:trace>
  <inkml:trace contextRef="#ctx0" brushRef="#br0" timeOffset="5">12039 17575 1382 0,'0'0'61'0,"0"0"13"0,0 0-59 0,0 0-15 0,0 0 0 0,0 0 0 16,0 0 236-16,0 0 45 0,4-9 9 0,-4 5 2 15,7-5-232-15,-4 0-45 0,8-4-15 0,0 4 8 16,-1-1-8-16,1-2 0 0,3 2 8 0,0 1-8 16,4-4 0-16,-1 4 0 0,-3 6 0 0,1-7 0 15,-1 7 0-15,-4-3 0 0,1 6 0 0,-4-3 8 16,0-3 2-16,-7 6 1 0,0 0 0 0,3 9 0 16,-3 0-11-16,-3 4 8 0,-1-4-8 0,-3 4 8 15,-3 6-8-15,-4 0 0 0,0-1 0 0,-1-2 0 16,1 6 0-16,0 0 0 0,4-3 0 0,-4 3 0 15,-1 6 0-15,1-6 0 0,4 3 0 0,-8-6 0 16,4 9 0-16,0-6 0 0,0 0 0 0,0 0 0 16,3 0 0-16,0-3 8 0,4-4-8 0,0 4 0 0,0-6 28 15,4 2 0-15,-1 1 0 0,4-7 0 0,4 1 4 16,-1 2 2-16,1-5 0 0,3-4 0 0,3 6-47 0,1 1-10 16,0-7-1-16,3 3-1 15,0-3-121-15,3-3-24 0,5 0-5 0</inkml:trace>
  <inkml:trace contextRef="#ctx0" brushRef="#br0" timeOffset="6">12791 16487 1868 0,'0'0'83'15,"0"0"17"-15,0 0-80 0,0 0-20 0,0 0 0 0,0-3 0 0,3-4 36 16,-3 4 3-16,7-3 1 0,0 3 0 0,-3 0-13 0,3-4-3 16,0 7 0-16,-3 0 0 0,-4 0-24 15,0 0 0-15,0 0 0 0,7 0 0 16,-4 0 12-16,-3 0-4 0,0 0 0 0,4 13 0 0,-4-4 13 0,-4 1 3 15,1 9 0-15,-4-4 0 0,0 10 19 0,-1-3 4 16,-2 3 1-16,-1 7 0 0,-3-1-4 0,7 10 0 16,-3 0 0-16,-1 3 0 0,0 0 2 15,1 6 0-15,3-6 0 0,0 9 0 16,3-3-26-16,-3 3-4 0,4-9-2 0,-1 10 0 0,4-14-14 16,0 4 0-16,0-3 0 0,4 0 0 0,-4-7 0 0,0-2-12 15,0-1 12-15,0 0-13 16,0 1-21-16,-4-10-4 0,4 0-1 0,0 0 0 15,-3-4-129-15,3 1-25 0,0-6-6 0,0-4-753 16</inkml:trace>
  <inkml:trace contextRef="#ctx0" brushRef="#br0" timeOffset="7">13147 16424 1382 0,'0'0'123'0,"0"0"-99"0,0 0-24 0,0 0 0 15,-10 0 181-15,10 0 31 0,0 0 7 0,0 0 1 16,0 0-151-16,0 0-29 0,0 0-7 0,0 0-1 16,0 0-16-16,0 10-3 0,-11-1-1 0,11 0 0 15,0 4-12-15,0 6 0 0,-4-4 0 0,-3 14 0 16,0-4 32-16,0 6 1 0,-3 10 0 0,-1 0 0 15,-3-1-2-15,7 4-1 0,0 6 0 0,-4-6 0 16,1 0 10-16,3 0 3 0,3 3 0 0,-3-9 0 16,0 3-35-16,3 2-8 0,-6 4 0 0,6-3 0 15,-3-9 0-15,0 6 0 0,0-1 0 0,0-5 0 16,4 6 0-16,-1-10 0 0,-3 4 0 0,3-4 0 16,-3 7 0-16,4-13 0 0,-1 6 0 0,4-9 0 15,-7 6-24-15,7-6-6 0,0-3-2 16,4-3 0-16,-8-1-144 15,4-2-28-15</inkml:trace>
  <inkml:trace contextRef="#ctx0" brushRef="#br0" timeOffset="8">13369 17058 1796 0,'0'0'80'0,"-3"0"16"0,-8-10-77 0,8 10-19 0,3 0 0 0,0-3 0 16,-7-6 26-16,3 9 2 0,4 0 0 0,0 0 0 15,0 0 22-15,0 0 5 0,0 0 1 0,0 0 0 16,0 0 5-16,0 0 2 0,0 0 0 0,0 0 0 15,11 6-29-15,-4 0-6 0,-4 4 0 0,1-1-1 16,-1 0 5-16,4 4 2 0,-3-4 0 0,-1 10 0 16,-6-3-14-16,6 3-4 0,5-1 0 0,-1 4 0 15,-7 0 13-15,3 0 3 0,4 7 0 0,0-4 0 16,-3 3-16-16,-1-3-4 0,-3-3 0 0,7 6 0 16,-3-6 0-16,-1 0-1 0,-3-3 0 0,4 0 0 15,-1-4-11-15,1 1 10 0,-1-3-10 0,1-1 10 0,-4-3 6 16,4-5 0-16,3 5 1 0,-7-9 0 15,0 0 12-15,0 0 3 0,7 6 0 0,-7-6 0 0,0 0-4 0,7-6 0 16,0-3 0-16,0-4 0 0,3 4-4 16,-3-1-2-16,-3-5 0 0,3-4 0 0,7-3-2 15,-7-6-1-15,-3 6 0 0,-1-10 0 0,4 1-9 0,0-4-2 16,-3 4 0-16,-1 0 0 0,-3-1-8 16,4 1 0-16,3 9 0 0,0 0 0 0,-10 0 0 0,6 3 0 15,4 1 0-15,0 5 0 0,-3-6 0 0,3 13 0 16,-4-10 0-16,4 7-11 15,0 6-57-15,0-7-11 0,-7 1-2 0,4 9-1 16,10-10-134-16,-7 7-28 0</inkml:trace>
  <inkml:trace contextRef="#ctx0" brushRef="#br0" timeOffset="9">14029 16496 1695 0,'0'0'37'0,"0"0"8"0,0 0 2 0,0 0 1 0,0 0-39 0,0 0-9 15,0 0 0-15,0 0 0 0,0 0 0 0,0 0 0 0,0 0 0 16,0 0 0-16,4 3 45 0,-1 13 7 0,-6-3 2 0,-1-1 0 16,8 7 20-16,-4 3 4 0,-7 0 1 0,-1 9 0 15,1 1 13-15,4 2 2 0,-4 4 1 0,0-4 0 16,-4 10-53-16,4-3-10 0,4 3-3 0,-4-3 0 16,-8-1-5-16,8 1 0 15,0-6-1-15,4 5 0 0,-1 4-15 16,-3-3-8-16,0-7 8 0,4 7-8 0,3-3 0 0,-4-4 0 0,-3 1 0 15,0 2 0 1,3-2-18-16,1-4-8 0,-8 1-2 0,4-1 0 16,-3 0-6-16,3-2-2 0,0-4 0 0,3-3 0 15,-10 0-127-15,10-13-25 0,8 4-6 0,-4-4-1 0</inkml:trace>
  <inkml:trace contextRef="#ctx0" brushRef="#br0" timeOffset="10">14280 16515 1843 0,'17'-6'81'0,"-17"6"18"0,-10 6-79 0,3-3-20 15,7-3 0-15,0 0 0 0,0 0 180 0,0 13 32 16,-4-4 6-16,8 4 2 0,6 2-183 0,-6 1-37 15,-11 3 0-15,7 3-12 0,7 6 12 0,-7 3 0 16,-7 4-9-16,3 6 9 0,1-7 0 0,3 13 0 16,3-9 0-16,-6 3 0 0,-12 2 0 0,5-2 0 15,10 3 0-15,-4 6 0 0,-6 0 0 0,3-2 0 0,0-1 0 16,3-4 0-16,1 1 0 0,-1-9 0 16,-7 6 0-16,4-10 0 0,4 0-20 0,3 1 1 15,-7-10 0-15,0 6 0 16,7-6-163-16,-4-10-33 0,-3 10-6 0</inkml:trace>
  <inkml:trace contextRef="#ctx0" brushRef="#br0" timeOffset="11">14442 17591 2530 0,'0'0'56'0,"0"0"11"0,3-10 2 0,1 4 3 0,3-3-58 0,3 2-14 0,-2 1 0 0,2-3 0 15,1 2 0-15,-1 1 0 0,-3-3 0 0,0 9-10 16,8-3 10-16,-5-4 0 0,1 7 0 0,-4 0 0 16,3-3 0-16,-3 3 0 0,0 3 0 0,-7-3 0 15,0 0 0-15,7 0 0 0,-7 0 0 0,8 10 0 16,-8-1 0-16,0 0 0 0,0 1 8 0,-4 2-8 15,0 1 20-15,1 3 0 0,-8-1 0 0,4 4 0 16,-3 3 10-16,-1 0 2 0,-3 0 0 0,-4 9 0 16,8 1-32-16,-1-10 0 0,1 6 0 0,-4-3 0 15,-4 3 0-15,7-6 0 0,4-3 0 0,0-3 0 16,0 2 12-16,0-5-4 0,11 6-8 0,-4-10 12 16,3 1-12-16,1-1 0 0,-4-6 0 0,7 7 0 15,7-7 0-15,-4 6 0 0,-3-9 0 0,4 10 0 16,0-10 0-16,3 3 0 0,-4-3-13 0,1 0 4 15,3 0-51 1,-3-3-11-16,3 3-1 0,-4-4-1 0,1-2-92 0,-4 3-19 0,4-3-3 16,-1-4-716-16</inkml:trace>
  <inkml:trace contextRef="#ctx0" brushRef="#br0" timeOffset="12">13380 16816 2415 0,'0'0'53'0,"0"0"11"0,0 0 3 0,0 0 1 0,0 0-55 0,0 0-13 15,0-3 0-15,7-6 0 0,7 5 19 0,-3-2 1 16,3-3 0-16,3 6 0 0,-6-7-20 0,7 1 0 16,-1 6 0-16,-3-7 0 0,-3 1 0 0,3 6 0 15,4-4 0-15,-1 4 0 16,-10 0-19-16,8-3-7 0,-1 6-2 0,0 0 0 0,-4 0 28 0,-10 0-10 16,0 0 10-16,0 0 0 0,11 0 0 0,-11 0 0 0,0 0 0 0,0 0 0 15,0 0 0-15,0 0 11 0,0 0 0 0,0 0 0 16,-4 6 7-16,4-6 2 0,0 0 0 0,0 0 0 15,-7 0-11-15,7 0-1 0,0 0-8 0,0 0 12 16,0 0 6-16,0 0 1 0,0 0 0 0,7-6 0 16,4 6-11-16,-11 0-8 0,0 0 12 0,0 0-12 15,0 0 8-15,0 0-8 0,0 0 0 0,0 0 0 16,0 0 31-16,0 0-1 0,0 0 0 0,0 0 0 16,-7 0-22-16,7 0-8 0,0 0 0 0,0 0 9 15,0 0 0-15,0 0 0 0,0 0 0 0,7-3 0 16,-3-4-9-16,-4 7 12 0,0 0-12 0,3-3 12 15,4-3-2-15,-7 6 0 0,0 0 0 0,0 0 0 0,4-6-2 16,-4 6 0-16,-4-6 0 0,1-4 0 0,-4 10 16 0,-1-9 2 16,5 6 1-16,-4-7 0 15,-7 10-27-15,3-9 0 0,8 9 8 0,-4-3-8 0,-8-4 0 16,5 4 0-16,6 3 0 0,-3-9 0 0,-3 9 0 0,6-10 0 16,4 10 0-16,0 0 0 0,0-3 0 0,0 3 0 15,-7-3 0-15,4-3 0 0,3 3 0 0,0 3 0 16,0-7 0-16,-4-2 0 15,-3 9-26-15,7 0-7 0,0 0-2 0,0 0 0 0,-3-3 21 0,3 3 4 16,0 0 1-16,0 0 0 0,0 0-3 0,0 0 0 16,0-9 0-16,0 9 0 15,0 0-120-15,0 0-25 0,0 0-5 0</inkml:trace>
  <inkml:trace contextRef="#ctx0" brushRef="#br0" timeOffset="13">10896 16782 1465 0,'0'0'32'0,"0"0"6"0,-3 0 2 0,-8 0 2 0,4 0-34 0,0 0-8 16,7 0 0-16,-7-4 0 0,0 4 24 0,4-6 4 15,-5 6 0-15,8 0 0 0,0 0-28 0,-3 0 0 16,-1-9 0-16,4 9 0 0,0 0 19 0,0 0 1 16,4-3 1-16,-4-7 0 0,7 1 25 0,-3 9 5 15,-4 0 1-15,3-3 0 0,4-4-20 0,0 7-4 16,0 0-1-16,0-3 0 0,-7 3 0 0,11 0 0 16,-4 0 0-16,3 0 0 0,1 0 4 0,3 0 1 0,-3 0 0 0,-1 0 0 15,1 3-1-15,0-3 0 0,-4 0 0 0,3-3 0 16,8 3-14-16,-11-3-2 0,3-3-1 0,5 6 0 15,-1-3 1-15,3-4 0 0,-3 7 0 0,4-9 0 16,0 9-7-16,-1-3-8 0,-3-6 11 0,1 9-11 16,-1-4 32-16,-4-2 0 0,4 6 0 0,-3-3 0 15,-4-3-32-15,-7 6 0 0,0 0-15 0,0 0 5 16,0 0 10-16,0 0 8 0,0 0-8 0,0 0 11 16,11 0 14-16,-11 0 3 0,0 0 1 0,0 0 0 15,0 0 7-15,0 0 2 0,0 0 0 0,0 0 0 16,0 0-30-16,7-7-8 0,0 1 0 0,-4 3 0 15,-3 3 0-15,7-6 0 0,0 3 0 0,0-7 0 16,-3 10 0-16,-4 0-8 0,0 0 8 0,0 0-12 0,0 0 12 0,0 0 8 16,0 0-8-16,0 0 11 0,7 0-11 15,-7 0 0-15,0 0 0 0,0 0 0 0,0 0 0 0,0 0 0 16,0 0 0-16,0 0 0 0,0 0 11 0,0 0 0 16,0 0 0-16,0 0 0 0,-4-9 11 0,-3 9 2 15,0-10 1-15,-3 7 0 0,3-6 2 0,0 9 0 16,-4-10 0-16,0 10 0 0,4-9-12 0,-7 6-3 15,4-6 0-15,-8 5 0 0,7-2-12 0,-3 3 0 16,0-3 0-16,-3 6 0 16,-1-3-36-16,0-7 0 0,8 10 0 0,-4 0-824 15,0 0-166-15</inkml:trace>
  <inkml:trace contextRef="#ctx0" brushRef="#br0" timeOffset="14">15881 17017 1382 0,'0'0'123'0,"0"0"-99"0,7-6-24 0,0-1 0 0,-7-2 187 0,0 6 32 16,4-7 6-16,-1 1 2 0,1-1-174 0,-1 7-34 15,-3-6-7-15,0 0-2 0,0-1 21 0,-3 7 4 16,3-6 1-16,-4-1 0 0,1 7-3 0,-1-6 0 15,4 5 0-15,-7-2 0 0,-3-3 5 16,3 6 1-16,3-7 0 0,-3 7 0 0,-4-3 7 0,1 3 2 16,3-4 0-16,-4 4 0 0,1 0-25 0,-1-3-5 15,0 6-1-15,-3 0 0 0,4 0-17 0,-8 0 10 16,4 0-10-16,-4 0 8 0,1 6-8 16,-1 0 0-16,0 1 0 0,1 2 8 0,-4 4 2 15,3-1 0-15,-3 1 0 0,0 6 0 0,3-7-2 0,0 13 0 16,1-9 0-16,3 6 0 0,-1 6-8 0,1-3 10 15,0 0-10-15,4 0 10 0,-1 10-10 16,1-4 0-16,2 1 0 0,1-1 0 0,4 0 0 0,3 1 8 0,-4-1-8 16,8 0 8-16,-4 1-8 0,3-10 0 15,1 6 0-15,3-6 0 16,4 0-37-16,-1-3 0 0,4-4 0 0,0-5 0 16,0 5-34-16,4-8-6 0,7 2-2 0,-4-3 0 15,0-3-98-15,4-3-20 0,0 0-4 0,-1-9-433 0,1 9-86 16</inkml:trace>
  <inkml:trace contextRef="#ctx0" brushRef="#br0" timeOffset="15">16241 17026 2548 0,'0'0'56'0,"0"0"12"0,-7-3 3 0,7-3 0 0,-4 3-57 0,4 3-14 16,0 0 0-16,0 0 0 0,0 0 0 0,0-10 0 15,-7 10 0-15,4 0 0 0,-1 0 0 0,-3 0-8 16,4 0 8-16,-4 10 0 0,-4-7-8 0,4 6 8 16,-4 10-12-16,-3-6 12 0,-3 9 0 0,3-4 0 15,-4 11 0-15,0 2 0 0,1 0 14 0,3-3 0 16,-4 4 0-16,7-1 0 0,1 1-3 0,6-4-1 15,-3-3 0-15,7 3 0 0,0-6-1 0,4-3 0 16,3-3 0-16,0 2 0 0,3-5 10 0,4 3 1 16,4-4 1-16,0-9 0 0,-4 7-21 0,7-10-20 0,-3 0 4 15,3 0 1-15,-4 0 15 0,5-10 0 16,-1 7 0-16,0 0 0 0,4-6 0 0,-4-7 0 0,-4 10 0 16,5-10 0-16,-5 3 0 0,1 1 0 0,0-7 0 15,-4 6 0-15,0-5 12 0,0 5 6 0,-4-6 1 16,1-3 0-16,0 10 8 0,-4-7 1 0,3 0 1 15,-6-3 0-15,-1 0 6 0,-3 0 1 0,0 4 0 16,0 2 0-16,0-6-36 0,-3 3 0 0,-1 0 0 16,1-3 0-16,-4 4 8 0,-4 5-8 0,1-6 0 0,-1 7 0 15,0 2 0-15,4-2 0 0,-7-1 0 0,4 4 0 16,3-1-37-16,-4 7-2 0,4-3 0 0,0-4 0 16,3 10-123-16,-3 0-25 0,7 0-5 0,0 0-527 15,-3-3-105-15</inkml:trace>
  <inkml:trace contextRef="#ctx0" brushRef="#br0" timeOffset="16">17066 16879 2718 0,'0'0'60'0,"0"0"12"0,0 0 2 0,0 0 2 0,0 0-60 0,0 0-16 0,0-10 0 0,0 7 0 31,0-6-24-31,0 9-8 0,0 0-2 0,-3-3 0 0,3 3 22 0,-4-7 12 0,-3 7-12 0,-3 0 12 15,-1 7-13-15,-3-4 4 0,-4 3 1 0,1 0 0 16,-1 4 8-16,-3 5 0 0,-4-2 0 0,4 0 0 16,0-1 22-16,0-2 3 0,0-1 1 0,7 3 0 15,-4-2 2-15,4-1 0 0,3 1 0 0,4-7 0 16,0 6-12-16,7-9-3 0,0 0 0 0,0 0 0 16,0 0-13-16,0 0 0 0,11 7 0 0,-1-1 0 15,1 0 0-15,3-3 0 0,-3-3 0 0,6 6 0 16,1-2-16-16,-1 2 0 0,1-3 0 0,0 0 0 15,-1 7-12-15,1-4-1 16,3-3-1-16,-3 10 0 0,-1-7 2 16,-2 3 0-16,-1-3 0 0,0 4 0 0,-4 6 28 0,1-4 0 0,-4 1 0 15,-3-1 0-15,3 4 18 0,-4 0 3 0,4-7 1 0,-3 10 0 16,-4-7 8-16,0 1 2 0,0 3 0 0,0-4 0 0,-7 1-32 0,3 2 0 16,-3-2 0-16,0-1 0 0,3 1 0 15,-3 3 0-15,-3-1 0 0,-4-5 0 0,3 2 8 0,-3 7-8 16,3-10 0-16,-6 4 9 0,-4 6-9 0,-1-7 10 15,1 1-10-15,0 3 10 0,0-4-10 0,0 1 0 16,0-7 0-16,-1 3 0 16,5-6-20-16,-1 1-7 0,1-4-1 0,2-4 0 15,1-5-88-15,4 0-19 0,-1-1-3 0,1-2-1 0</inkml:trace>
  <inkml:trace contextRef="#ctx0" brushRef="#br0" timeOffset="17">18135 16540 2080 0,'0'0'46'0,"0"0"10"0,7-9 1 0,-3 6 1 0,3-4-46 0,0 4-12 0,0-6 0 0,-7 9 0 16,0 0 9-16,0 0 0 0,0 0 0 0,0 0 0 16,0 0 24-16,0 0 5 0,0 0 1 0,0 0 0 15,-10 6 25-15,2-3 6 0,1 7 1 0,-3-7 0 16,-1 6-4-16,1 4-1 0,-1 2 0 0,-3 1 0 16,0 3-8-16,-4 0-2 0,4 3 0 0,-4 3 0 15,-3 3-39-15,4 3-8 0,-4 4-1 0,-1 2-8 16,-2-2 0-16,6 6 0 0,-3-7 0 0,0 7 0 15,3-7 0-15,-3 7 0 0,3-9-10 0,1 8 10 16,2-5 0-16,1-4 0 0,-3 7 0 0,6-7 12 16,1-6-4-16,3 3 0 0,3-2 0 0,0-4 0 15,1-4 2-15,3 4 0 0,3-6 0 0,1 0 0 0,0-1-10 16,3-8 0-16,0 8 0 0,3-2 0 0,1-10 0 16,3 6 0-16,0-2 0 0,0-4 0 0,4 0 0 0,-1-3 0 15,5 6 0-15,-5-12 0 0,4 6 0 0,1-3 12 16,-1-7-12-16,-4 1 12 0,1-4-12 0,3 1 0 15,0-7 0-15,0 0 0 0,-6 4 32 0,2-7 0 16,-3-3 1-16,4-1 0 0,-4-5-13 0,4 0-2 16,-4-10-1-16,0 6 0 0,0-5-2 0,0-1-1 15,0 0 0-15,0-3 0 0,1 3-14 0,-5-2 0 16,1 2 0-16,-4-3 0 0,0 9 27 0,0-2 5 0,-4 2 2 16,1 4 0-16,-4 3-34 15,0 3 0-15,-4-4 0 0,1 7 0 0,-4 10-13 0,0-7-10 16,-4 7-1-16,1-7-1 15,-1 9-39-15,0 4-7 0,1-10-1 0,-1 13-1 16,-3-6-68-16,4 6-14 0,-1-4-2 16,0 7-654-16,1 0-130 0</inkml:trace>
  <inkml:trace contextRef="#ctx0" brushRef="#br0" timeOffset="18">17793 16910 3060 0,'0'0'68'0,"-10"0"13"0,3 0 3 0,-1 0 1 0,1 0-68 0,7 0-17 16,0 0 0-16,0 0 0 0,0 0 29 0,0 0 3 15,11 6 0-15,0-2 0 0,3-4-32 0,3 0 0 16,5 6 0-16,2-6 0 0,1 3 0 0,3 0 0 15,4-3 0-15,0 6 0 0,-4-2 0 0,0 2 0 16,0-3 0-16,-3-3 0 0,0 9 0 0,-4-9 0 16,-7 3 0-16,-3-3 9 15,-1 0-183-15,-3-6-37 0</inkml:trace>
  <inkml:trace contextRef="#ctx0" brushRef="#br0" timeOffset="19">8988 17098 1785 0,'0'0'159'0,"0"0"-127"0,0 0-32 0,0 0 0 0,0 0 162 0,0 0 26 16,0 0 6-16,0 0 1 0,0 0-156 0,10 0-31 15,1-3-8-15,0-3 0 0,6 6 8 0,1 0 0 16,7-3 0-16,-8-3 0 0,4 6-8 0,1-4 8 15,2 1-8-15,-6 3 8 0,3-6 0 0,4 6 0 16,-4 0 0-16,0 6 0 0,0-3-8 0,0 1 0 16,1-4-8-16,-1 6 8 0,-4-3-9 0,1-3 9 15,3 0-10-15,0 6 10 0,4-6-15 0,-4 0 3 16,0 0 1-16,-3 0 0 0,0-6-11 16,6 6-2-16,-13 0-1 0,3 6 0 15,0-3-63-15,-3-3-13 16,-1 0-3-16</inkml:trace>
  <inkml:trace contextRef="#ctx0" brushRef="#br0" timeOffset="20">9087 17352 1555 0,'0'0'138'0,"0"0"-110"16,-4 0-28-16,4 0 0 0,-3-9 216 0,3 9 37 16,0 0 8-16,0-3 2 0,0 3-179 0,7-10-36 15,3 10-8-15,1-9 0 0,3 9-9 0,4 0-2 16,-1-9 0-16,4 9 0 0,1-4-16 0,2 4-3 15,1 0-1-15,-4 0 0 0,4 0-9 0,-1 4 0 16,-6-4 0-16,3 6 0 0,0-3-12 0,4-3-8 16,-11 9-2-16,7-5 0 15,4 2-190-15,-7-3-37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7:49:58.82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18832 6104 39615 0,'-2'-1'3520'0,"1"-1"-2816"0,2 2-560 0,0-1-144 0,1 1 0 0,2 0 192 16,1-1-192-16,1 1 192 0,7-4-448 0,4 3-64 15,6-3-32-15,6 0 0 0,8 0 160 0,5-2 16 0,6 0 16 0,4 0 0 16,4 1 160-16,7-2-128 16,8 1 128-16,10 2-128 0,9-1 128 0,6 0 0 0,0 1 0 0,-1 3 0 15,1-1 144-15,13 1-144 0,11 1 192 0,10 1-192 16,7 2 352-16,8 1-32 0,7 1-16 0,9-3 0 15,-4 2 128-15,17 0 16 0,15 0 16 0,14-4 0 16,11 0-96-16,5-2-32 0,-5 0 0 0,13 1 0 16,13-2 48-16,6 3 0 0,6-1 0 0,5 1 0 15,2 4-384-15,-6-2 0 0,-2 4 0 0,27 3 0 16,27 3 0-16,-3 0 0 0,-7 0 0 0,-5-1 0 16,-16 4 176-16,-4-2-48 0,-2 2 0 0,11 1 0 0,7 2-128 15,0 0 0-15,-6 1 0 0,-5-3 0 0,-5-3 0 16,-7 0 0-16,-2-2 0 0,-6-2-176 15,-8 0-272-15,-10-1-48 0,-4 0-16 0,-6-3-18496 16</inkml:trace>
  <inkml:trace contextRef="#ctx0" brushRef="#br0" timeOffset="9563.07">23946 1244 39615 0,'-18'22'3520'0,"5"-1"-2816"0,0 3-560 0,6-4-144 0,3-5 384 0,2-1 32 0,0 7 16 0,-2 18 0 16,-4 23-432-16,2 22 0 0,0 10 0 0,5 9-176 15,6 9 352-15,3-1 64 16,4-2 16-16,4 5 0 0,4 3-256 0,2 3 0 16,4-1 0-16,-2 6 0 0,5 12 0 0,0 4 0 0,-1 4 0 0,-1 5 0 15,1 4 0-15,-2 7 0 0,-1 9 0 0,-4 7 0 16,-2 4 0-16,-5 6 0 0,-1 1 0 0,-5 4 0 16,-3 3 240-16,-2 3-48 0,0 4-16 0,0 0 0 15,-1-2 208-15,2 4 32 0,0-2 16 0,0-3 0 16,0-5 176-16,2-6 32 0,1-4 16 0,0-4 0 15,3-2-112-15,0-4-32 0,1-2 0 0,1-4 0 16,0-5-160-16,0-8-32 0,2-6-16 0,-4-11 0 16,-2-8-96-16,0-1-16 0,-2 1 0 0,-1-8 0 0,-2-9-192 0,-3-6 0 15,1-5-192-15,-1-9 192 16,1-10-848-16,-2-7-64 0,0-8-16 0,1-11-20240 16</inkml:trace>
  <inkml:trace contextRef="#ctx0" brushRef="#br0" timeOffset="20102.14">28660 5000 13823 0,'-1'0'1216'0,"-1"0"-960"0,2 1-256 0,-1-1 0 0,1 0 384 0,0 3 48 0,0-3 0 0,-1 1 0 0,0 0 1392 0,-2 0 288 16,3 1 48-16,0-2 16 0,0 0-448 0,0 0-64 15,0 0-32-15,0 0 0 0,0 0 16 0,0 0 0 16,0 0 0-16,0 0 0 0,0 0-416 0,0 0-80 0,6-18 0 0,-6 14-16 16,0 0-448-16,-1 0-96 15,1 1-16-15,-2 0 0 0,-1 0-208 0,-1-1-48 16,1 1-16-16,-1 1 0 0,-1-1 80 0,-1 2 0 0,1 1 16 0,-3 0 0 16,0 2-128-16,2 0-16 0,-3 0-16 0,1 1 0 15,0-1 0-15,1 2 0 0,0 0 0 0,1-2 0 16,0 1-64-16,0 1-16 0,2 1 0 0,-1 0 0 15,0 0-32 1,1 1 0-16,1 2 0 0,0 0 0 0,1 1-128 0,0 3 0 0,-1-1 0 0,3 1 0 16,0 0 0-16,1 1 0 0,2-1 0 0,-1 0 0 15,3-2-176-15,1 0-64 0,-1-1-16 0,4-4 0 0,-1 1 0 0,2-1 0 16,2-1 0-16,-1-4 0 0,3 0 256 0,1-1 0 16,0-3 0-16,1 0-144 0,1-2 144 0,1-2 0 15,-2 0 0-15,0-3 0 0,-2 0 0 0,0 1 0 16,0-3 0-16,-3 1 0 0,1-1 0 0,-2-1 0 15,-2 3 0-15,-1-4 0 0,-1 3 192 0,-1-1 32 16,-1 0 0-16,-3-2 0 0,-1 3 64 0,-1-2 16 16,-3 4 0-16,-1 0 0 0,-3 0-48 0,0 2 0 15,-4 1 0-15,0 3 0 0,-2 1-256 0,-2 3 0 16,-1 2 0-16,1 0 0 0,-1 5 0 0,1 0 0 16,2 1 0-16,1 2 0 0,0 1 0 0,2 1-144 15,1 3 16-15,1 0 0 0,2 0 128 0,2 1 0 16,2 0 0-16,0-1 0 0,3-1-160 0,4 0 0 0,-1-2 0 0,3 1 0 15,2-4-64-15,1 1-16 0,2-1 0 0,3-2 0 16,2 0-16-16,1-1 0 0,1-2 0 0,1-1 0 16,0 0 128-16,0-2 128 0,-1-1-208 0,1-2 80 15,0-1 0-15,-1-1 0 0,0-1 0 0,-2-1 0 16,0-4 128-16,-2 0 0 0,0 0 0 0,-2-2 0 16,0-2 0-16,-5 0 0 0,1-2 0 0,-3 0 176 15,-2 0 16-15,-2-3 0 0,-2 0 0 0,-2 1 0 16,-3-1 64-16,-2 5 32 0,-1-1 0 0,-4 4 0 15,0 3-96-15,-4 3-32 0,-2 2 0 0,-2 6 0 16,-2-1 32-16,0 5 0 0,0 1 0 0,-1 1 0 0,1 4-192 0,2-1 0 16,4 4 0-16,1-2 0 0,3-1-192 0,2 0 48 31,3 1 0-31,1-1 0 0,3-2-48 0,3-1-16 0,1 0 0 0,0-2 0 16,4 0-176-16,0-2-16 0,3 0-16 0,0-1 0 15,2-1 160-15,1-3 16 0,2 0 16 0,-1-1 0 0,2 0 224 0,3-2 0 16,-3-1 0-16,1 0 0 0,-1-1 0 0,1-1 0 15,-1-2 0-15,0 0 0 0,-1-1 0 0,-1-1 160 16,0 2-32-16,-2-3 0 0,-1 1 112 0,-1 0 16 16,-2-1 0-16,-1 1 0 0,-1-1-64 0,-4 1 0 15,-1-1 0-15,-3 4 0 0,0 1 48 0,-4 2 0 16,-4 3 0-16,-3 3 0 0,-2 2-32 0,-1 0 0 0,-3 4 0 16,-1 0 0-16,1 2-208 0,1-1 0 0,0 0 0 15,3 1 0-15,3-2 0 0,2 0 0 0,2 0 0 0,2 0 0 16,3-4 0-16,1 0 0 0,3 1 0 0,2-2 0 31,1 0 0-31,2-3-160 0,1 2 32 0,3-3 0 0,1-2-128 0,2 0-32 0,2-1 0 0,0-2 0 16,2-1 160-16,1 0 128 0,-1-2-192 0,0-1 192 15,0 3 0-15,-1-3 0 0,-1 2 0 0,-2 1 0 16,-2 0 0-16,1 1 128 0,-2 0 0 0,-1 3 16 16,-1-1 80-16,-1-1 16 0,-1 3 0 0,-1 1 0 15,-2-2-96-15,0 2-16 16,0 0 0-16,-2 2 0 0,-1-1-128 0,-1 3 0 0,-1-4 0 0,0 5 0 15,-1-4 0-15,-1 3 0 0,-2 0 0 0,0 1 0 16,-1-2 128-16,-1 1 0 0,2 0 0 0,-1 0 0 0,-1 0 112 16,1-1 16-16,1 1 0 0,-2 0 0 0,3 0-64 0,0 0-16 15,0-1 0-15,2 1 0 0,1-1-176 0,1 1 0 16,1 0 0-16,2-1 0 0,-1 0 0 0,2-2 0 31,2 0 0-31,-1 0 0 0,3 1 0 0,-1-2-192 16,1 0 64-16,0 0 128 0,2 0-208 0,-1-2 80 15,0 1 128-15,1-1-208 0,0 2 208 0,0-3 0 16,1 1 0-16,-2 0 0 0,1 0 0 0,-1 1 0 16,-1 0 0-16,0-1 0 0,-1 1 0 0,0 1 0 15,-2 0 0-15,0 0 160 0,0 0-160 0,1 0 0 0,-1 0-160 0,-1 0 160 16,0 1 0-16,1-1 0 0,-1 0 0 0,0 0 160 16,0 0 80-16,0 0 16 0,0 0 0 0,0 0 0 15,0 0-112-15,0 0-16 0,0 0 0 0,-5-15 0 16,3 11 0-16,-1 0-128 0,0 2 192 0,-2-2-64 15,1 1 64-15,-1 1 16 0,-1 1 0 0,-1-1 0 16,2 1 16-16,-3-1 0 0,0 4 0 0,1-2 0 16,0 3-96-16,1-2 0 0,-2 1-128 0,3 1 192 15,-2-1-192-15,2 1 176 0,0 2-176 0,-2-1 160 16,3-3-160-16,0 4 0 0,1-1 144 0,-1 1-144 16,1-1 0-16,1 0 0 0,2 1 0 0,-1-2 0 0,2 0-176 0,-1-2-48 15,2 1-16-15,2-2 0 16,3-3-944-16,3-2-192 0</inkml:trace>
  <inkml:trace contextRef="#ctx0" brushRef="#br0" timeOffset="21598.96">28971 5026 26719 0,'-3'2'2368'0,"1"-2"-1888"0,0 1-480 0,1-1 0 0,1 1 512 0,-1-1 16 0,-1 1 0 0,-2 1 0 16,-1-1 1344-16,-2 0 272 0,1 2 48 0,-1-3 16 15,4 0-800-15,-3 0-144 0,3 0-48 0,-1-2 0 16,2 2-672-16,-1-1-144 0,1 1-16 0,0 0-16 16,0 0-224-16,0 0-144 0,-2 3 192 0,0-2-192 15,0 3 0-15,-1 1 0 0,-3-1 0 0,0 2 0 16,1 2 0-16,-3-1 0 0,0 1 0 0,0 2 0 16,0-1 0-16,-1 0 0 15,1 2-160-15,1-2 160 0,0-1-256 0,2 0 80 0,1 0 16 0,2-2 0 0,0-1 160 0,2-1-192 16,3-4 192-16,0 0-192 0,3-4 192 0,0 3 128 15,2-7-128-15,1 1 176 0,2-1 48 0,0-1 16 16,4-2 0-16,-1-4 0 0,0 2 0 0,2-2 0 16,0 0 0-16,0 1 0 0,-1-1-32 0,0 0 0 15,-1 2 0-15,-1 0 0 16,-2 3-208-16,-1 1 144 0,-3 2-144 0,-4 2 128 0,0 2 64 0,-2 2 0 16,-2 1 0-16,0 1 0 0,-3 2 32 0,0 2 16 15,-2 2 0-15,0-1 0 0,-2 1-112 0,1 2 0 16,0-4-128-16,-1 2 192 0,-1 0 32 0,1-3 0 15,-1 1 0-15,0 0 0 0,1-3 64 0,1 1 16 16,0-1 0-16,-2 1 0 0,4-3-80 0,-1 1-16 0,0 0 0 16,0-1 0-16,2 0 0 0,0 0 0 0,0 0 0 0,1 3 0 15,-1-2-208-15,1 0-160 0,-1 3 32 0,2-1 0 16,-1 2-208-16,1-3-48 0,1 2 0 0,1-1 0 31,1 0-400-31,2-1-96 0,1-2-16 0,4-2-19472 0</inkml:trace>
  <inkml:trace contextRef="#ctx0" brushRef="#br0" timeOffset="23081.12">28825 5980 30399 0,'1'-3'2704'0,"0"1"-2160"0,0-1-544 0,0 2 0 0,1 0 736 0,-2 1 32 0,2-3 16 0,2 0 0 16,0-1 752-16,0-1 160 0,-1 2 32 0,0 1 0 15,-1 7-768-15,-1-2-128 0,-1 3-48 0,-1 5 0 16,-1 3-176-16,0 7-32 0,0 3-16 0,-1 9 0 16,-1 5-336-16,0 6-64 0,0 7-16 0,0 2 0 15,1 0-144-15,-2 7 0 0,3 1 0 0,-1 1 0 16,2-4-160-16,1-2-16 0,0-8 0 0,1-4 0 0,-1-7-128 0,3-2-16 16,-1-5-16-16,-2-7-12528 15,0-2-2512-15</inkml:trace>
  <inkml:trace contextRef="#ctx0" brushRef="#br0" timeOffset="23735.58">28704 7239 35935 0,'-7'4'3200'0,"4"-2"-2560"0,-2 0-512 0,3-2-128 0,1 0 0 0,0 0 0 0,1 0 0 0,-2 0-128 0,0-2 128 0,-2 1 224 15,0 0-48-15,0-3-16 0,2 0 288 0,0 1 48 16,0-3 16-16,1 3 0 0,1-3 0 0,-1 2 0 15,1 1 0-15,1 1 0 0,0-2-240 0,0 4-32 16,1-2-16-16,0 1 0 0,2 1-224 0,0 0 0 16,1 1 0-16,1 1 0 0,2 0 0 15,1 1 128-15,0 1-128 0,1-1 0 0,1 1 0 0,2-1 0 0,-1 3 0 0,2-1 0 16,1 0 144-16,0 0-16 0,1 0 0 16,1 2 0-16,0-2-128 0,0 3-144 0,-1-1 144 0,-2 2-208 15,-1 1 208-15,-1 1 0 0,-2 3 0 0,-1 1 0 16,-2 3 0-16,-2 0 128 0,-4 0 0 0,1 4-128 15,-4 1 208-15,-2-2-64 0,0 3-16 16,-2-2 0-16,-2 3 48 0,-1-4 0 0,-1 1 0 0,1-2 0 16,-1 0-176-16,-1-1 0 0,1 0 144 0,0-1-144 15,-3 1 0-15,1-4 0 0,-2 1 0 0,1-1 0 16,-1-2 0-16,-1 0-160 0,-1-3 16 0,-1 1 0 16,-1-2-48-16,0-3 0 0,-3 1 0 0,3-6 0 15,0-1-192-15,0-4-32 0,1-1-16 0,1-4-11600 31,3-3-2304-31</inkml:trace>
  <inkml:trace contextRef="#ctx0" brushRef="#br0" timeOffset="24002.17">28712 7075 42383 0,'-8'5'1872'0,"1"-4"400"0,4 2-1824 0,0-1-448 0,2 0 0 0,2-2 0 15,0 0-448-15,2 1-176 0,-1 3-32 0,5-2-16 0,3 1 1056 0,3 2 224 0,5-4 32 0,3 3 16 16,1-4-304-16,5 2-64 0,2 0-16 0,3-2 0 16,2-2-272-16,-1 0 128 0,1 0-128 0,-2-1 0 15,2-2-208-15,-1 0-160 0,1 0-16 0,-2-4-16 31,-3 0-688-31,-2 0-128 0,1-2-16 0,1-2-16208 0</inkml:trace>
  <inkml:trace contextRef="#ctx0" brushRef="#br0" timeOffset="24677.37">23963 4961 6447 0,'-16'-9'576'0,"5"3"-576"0,0 2 0 0,2-1 0 0,6 3 2880 0,0 0 448 0,-1-2 112 0,-2-1 16 0,-2-3-912 0,-4-2-176 0,1-2-48 0,1 0 0 16,3 2-336-16,0 1-64 0,3 1 0 0,2 0-16 16,-1 4-800-16,1 0-144 0,0 1-48 0,2 2 0 15,0 1-272-15,2 0-64 0,3 0-16 0,1 1 0 16,2-1-160-16,4 1-16 0,4 3-16 0,4-4 0 15,4 2-80-15,6-1-16 0,8 1 0 16,3-4 0-16,6 0-64 0,2-1-16 0,5-3 0 0,0 1 0 16,-2-1-192-16,0-1 0 0,-2 1 0 0,0-3 0 15,-2 2-416-15,-1 1-80 16,-5-1-16-16,-5 1-17792 0</inkml:trace>
  <inkml:trace contextRef="#ctx0" brushRef="#br0" timeOffset="25101.64">22917 4448 28559 0,'-2'1'2544'0,"0"0"-2032"0,2 1-512 0,0 0 0 0,2 1 1584 0,-2 2 208 0,1 5 64 0,0 5 0 16,1 11-320-16,0 4-64 0,2 3-16 0,1 2 0 16,2-1-848-16,-1-1-160 0,1 1-48 0,2-2 0 15,-2 3-400-15,4-4 0 0,-2 1 0 0,-1-3-18624 16</inkml:trace>
  <inkml:trace contextRef="#ctx0" brushRef="#br0" timeOffset="27959.52">24074 6148 28559 0,'-4'0'2544'0,"3"-1"-2032"0,1 1-512 0,0-2 0 0,0 1-1600 0,0 0-400 0,0 0-96 0,0-3-16 16,0-2 416-16,1 3 80 0,2-5 16 0,-1 1 0 0,1 3 1600 0,1-1 384 15,-1 1 64-15,2 2 0 0,-3-2 1200 0,2 3 240 16,-1-1 48-16,-1 1 16 0,-1 1-160 0,0 1-48 15,-1 1 0-15,0-2 0 0,0 1-480 0,0 1-112 0,0 1 0 16,0-3-16 0,0 0-576-16,0 0-112 0,0 0-32 0,0 0 0 0,0 0-112 0,6 18-32 0,-4-17 0 0,1 0 0 15,1-1 368-15,1 1 64 0,-1-1 0 0,1 0 16 16,0-1-176-16,-1 0-32 0,2 0-16 0,-1 1 0 16,-1 0-112-16,1 0-32 0,-3-2 0 0,2 2 0 15,-2-2-112-15,0 2-32 0,-1 2 0 0,0-2 0 16,0 2-64-16,0-2-16 0,0 1 0 0,0-1 0 15,0 2-128-15,0 0 0 0,0 0 144 0,0-2-144 16,2 2 0-16,-2 0 144 0,2-2-144 0,-1 1 0 16,2-1 176-16,0 0-176 0,0-1 160 0,0 1-160 0,1-2 240 15,1 0-48-15,0 2-16 0,0-2 0 16,1-1 80-16,1 1 0 0,0 0 16 0,2 0 0 0,0-3-32 0,2 0-16 16,0 2 0-16,1-1 0 0,2 1-16 0,0-1 0 15,3 0 0-15,3-1 0 0,2-1-64 0,0 2-16 16,1 0 0-16,1 0 0 0,3-2 0 0,1 2-128 15,2-1 192-15,2 0-64 0,-1 0-128 0,-1-1 0 16,0 1 0-16,1-2 0 0,1-1 0 0,0 0 0 16,1 2 0-16,1-3 0 0,1 2 144 0,0 0-144 15,3 2 160-15,1-3-160 0,-1 3 272 0,-1-2-32 16,1-1-16-16,0 0 0 0,1 1-32 0,-2-4 0 16,0 4 0-16,4-2 0 0,2 1-192 0,2 0 0 0,1 3 128 15,-2-4-128-15,-2 3 0 0,1-1 0 0,0-1 0 0,0 0 0 16,-2 2 144-16,-2-3-16 0,3 4 0 0,-2 1 0 15,-1-1-128-15,-1 0-144 0,-1-1 144 0,0-1-208 16,-1 2 208-16,0-2 0 0,2 2 0 0,1 1 0 16,-1-1 288-16,0 0 48 0,-1 1 16 0,0-4 0 15,2 3-352-15,-3-3 0 0,1 4 0 0,-1-3 0 16,1 0 0-16,2 2 0 0,2-4 0 0,-1 0 0 16,0 0 0-16,0 0 0 0,-2 0 0 0,-2-2 0 15,0 2 0-15,-1-1 0 0,-2 1 0 0,0 0 0 16,2-1 0-16,-1 3 224 15,0-2-48-15,-1 1-16 0,2 1-32 0,-1 1 0 0,-2 1 0 0,0-1 0 0,-2 3-128 16,-1-3 0 0,1 0 0-16,-3 1 0 0,4-1 0 0,1 1 0 0,1-1 0 0,2-1 0 0,1 2 0 0,-1-2 128 15,2 2-128-15,-1-1 0 0,-2 0 0 0,0 0 0 16,-3-3 0-16,-1 0 0 0,2 0 0 0,-1-1 0 16,0 0 0-16,-1 1 0 0,-4 2 0 0,-1 0 0 15,-1-1 0-15,-3 1 0 0,0 0 0 0,-2 2 0 16,0 0 0-16,-1-2 0 0,-2 1 0 0,-3 1 0 15,2-3 0-15,-2 3 0 0,-2 1 0 0,1-1 0 16,-1 1 0-16,1 0 0 0,-1 0 0 0,0 0 0 16,1 0 0-16,-1 0 0 0,0 2 144 0,1-3-144 0,0 0 160 15,-1 1-160-15,2 0 0 0,-3-2 0 0,1 1 0 0,0 1 0 16,-2-1 0-16,1 0 0 0,0 1 0 0,-4 2 0 16,-2-1 0-16,0 2 0 0,0-2 0 0,0 1 0 15,-1 0 0-15,-1 0 144 0,0 0-144 0,-1 0 128 16,0 1-128-16,0-2 0 0,-2 2 144 0,1-1-144 15,0 0 0-15,-1 0 128 16,2 2-128-16,-2-3 0 0,0 1 0 0,0 2 0 0,0-2 0 0,-2 1 0 16,2-1 0-16,-1 0 0 0,0-1 0 0,-1 2 0 15,1-3 0-15,-1 1 0 0,-1-1 0 0,0 2 0 16,0-2 0-16,0-1 0 16,-1 1 0-16,-1-2 0 0,1 2 0 0,0-2 0 0,0 1 0 0,-1 0 128 0,0 1-128 0,0-1 0 15,-2 0 0-15,2 0 0 0,0 2 0 0,-1-1 0 16,-1 2 0-16,-1-2 0 0,1 2 0 0,0-1 0 15,-1-1 0-15,-1 2 0 0,-1 0 0 0,0 1 0 16,-2 0 0-16,-1 0 128 0,0 1-128 0,-3 0 0 16,0-2 0-16,-1 0 0 0,-1 2 0 0,-2 0 0 15,0-2 0-15,0-1 0 0,2 3 0 0,-1-5 128 16,-2 4-128-16,2-3 0 0,0 2 176 0,-1-1-48 16,3 1 0-16,2 0 0 0,0-1 0 0,1 1 0 15,2 2 0-15,1 0 0 0,3 0-128 0,1-3 0 16,0 3 0-16,3 0 0 0,2 3 0 0,-1-3 0 15,3 0 0-15,3 0 0 0,-2 0-288 0,4 0 16 0,0-3 0 0,4 3 0 32,2 0 16-32,2 0 16 0,2 0 0 0,3 0 0 0,2 0 32 0,0 3 0 0,6-3 0 0,1 2 0 15,1 1 32-15,0-1 16 0,2 0 0 0,-2 0 0 16,-1 1 16-16,0-3 0 0,0 2 0 0,-2 0 0 16,-1-1 144-16,-2 2-128 0,0-1 128 0,-2 1-128 15,-1-1 128-15,-2 0 0 0,0 0 0 0,0 1 0 16,-2 1 0-16,1 0 0 15,-2-1 0-15,-1 3 0 0,0-2 0 0,-3 2 0 0,2-1 0 0,-3 2 0 16,1-1 0-16,-3 0 0 0,0 0 0 0,-1-1 0 16,-1 2 0-16,0-4 0 0,-1 4 0 0,-3-2 0 15,-1 1 0-15,-1 1 176 0,-2-1-176 0,-2 3 192 0,-3-2 0 0,0 3 16 16,-2-1 0-16,-4 4 0 0,0-1-64 0,-4 1-16 16,-2 3 0-16,-2 0 0 0,-2-1 48 0,-1 1 0 15,-1-2 0-15,-1 0 0 0,1 1 144 0,2-2 48 16,-2-1 0-16,3 2 0 0,1-2-32 0,1 0 0 15,4 1 0-15,2-4 0 0,2 1-176 0,0-1-32 16,4-1-128-16,0-2 192 0,1 0-192 0,2-1-128 16,2-1 128-16,0-2-208 15,1 1-688-15,0-3-144 0,2 0-32 0,0 0 0 32,1-3-656-32,0-1-128 0</inkml:trace>
  <inkml:trace contextRef="#ctx0" brushRef="#br0" timeOffset="29237.6">26313 5177 12895 0,'-3'-4'1152'16,"1"3"-928"-16,1-1-224 0,1 2 0 0,0 0 1216 0,0 0 192 0,0-1 32 0,-1-2 16 0,-1 0 768 0,1-1 144 0,1 0 48 0,0 2 0 16,0-2-688-16,1 3-128 0,1-2-16 0,1 2-16 15,-1-1-288-15,1 0-48 0,0 2-16 0,-1-2 0 16,1 2-384-16,-2 0-96 0,0 0-16 0,-1 2 0 15,0-1-224-15,-1 2-48 0,-1-2-16 0,2-1 0 16,0 0-112-16,0 0 0 0,-14 15-16 0,9-9 0 16,-1 0-96-16,1 0-16 0,-2 2 0 0,0 0 0 15,-1 1-192-15,-1 1 0 0,1 3 128 0,-1 1-128 16,1 1 0-16,1 2 0 0,0-1 0 0,0 3 0 0,2-4 0 16,0 3 176-16,3 1-48 0,0 1-128 0,1-5 0 0,1 1 0 15,0-1 0-15,1-2 0 16,3 0 0-16,0-2 0 0,0-1 0 0,0-1 0 0,2 0 208 0,0-3-64 15,0 0-16-15,2-2 0 0,-2-1-128 0,3 1 0 16,-1-3 0-16,2 0 0 0,1-1 0 0,-1-1 128 16,0 0-128-16,2-3 128 0,-2 2-128 0,2-2 0 15,-1-2 144-15,1 1-144 0,-1-1 0 0,0 0 0 16,-1-4 0-16,-1 2 0 0,1 0 0 0,-1 0 0 16,0-1 0-16,-1-1 0 0,-1 1 0 0,2-2 0 15,-2-2 0-15,0 2 0 0,0-1 0 0,-1 0 0 16,2 0 0-16,-3 0 128 0,2 0 0 0,-2 1 0 15,1-2 0-15,0 2 0 0,-1-3 0 0,0 4 0 0,1-3 0 0,-1 1 0 16,-1-2-128-16,2 2 0 0,-2 1 0 0,0 2 128 16,-1-2-128-16,0 2 0 0,1 0 0 0,-3 3 0 15,2-1 0-15,-1 1 0 0,-1 1 0 0,0 1 0 16,0 1 0-16,-1-1 128 0,0 1-128 0,0 1 128 16,1 0-128-16,-2 0 176 0,1 2-176 0,0-4 192 15,0 3-192-15,0 1 0 0,0 1 0 0,1 1 128 16,-1 0-128-16,1-2 0 0,0 4 0 0,-1-4 0 15,0 0 0-15,3 20 0 0,-2-10 0 0,-1 4 0 16,2 0 0-16,-2 6 0 0,0-2 0 0,0 2 128 16,0-3 32-16,0 5 0 0,1 0 0 0,0 0 0 0,1 2 0 15,-2-1 0-15,1-5 0 0,-1 1 0 0,0-2-160 0,1 0 128 16,1-3-128-16,-1-1 128 0,1 0-128 0,1-2 0 16,1-1 0-16,0-3 0 0,2 2 0 0,1-3 0 15,1-3 0-15,0 0 0 16,3-3-864-16,0 0-96 0,3-5-32 15,1 0-19040-15</inkml:trace>
  <inkml:trace contextRef="#ctx0" brushRef="#br0" timeOffset="33711.61">24296 6037 8287 0,'-5'5'368'0,"1"-4"80"0,1 2-448 0,1-1 0 0,2-1 0 0,0-1 0 0,0 2 512 0,0-2 32 0,3 2 0 0,-1 1 0 15,2-2-784-15,1 2-144 0,1-3-48 0,0 0 0 0,0-1 432 0,1-2-128 16,1 1 128-16,-2-1 0 0,1 0 0 0,-2 1-176 16,1-2 176-16,-1-1-128 0,-1 0 128 0,0 0-128 15,0-1 128-15,1 2 0 0,-3-1-176 0</inkml:trace>
  <inkml:trace contextRef="#ctx0" brushRef="#br0" timeOffset="33805.85">24371 6042 1839 0,'-2'4'160'0,"-1"-1"-160"0,2-1 0 0,0-1 0 15,1 0 864-15,0 0 144 0,0-1 16 0,0 2 16 16,0-2-704-16,-2 3-144 0,0-2-16 0,1-1-16 16</inkml:trace>
  <inkml:trace contextRef="#ctx0" brushRef="#br0" timeOffset="36239.17">24326 6082 5519 0,'-1'0'496'0,"1"0"-496"15,0 0 0-15,0 0 0 0,-1 0 1392 0,-1 3 176 16,0-1 32-16,-1 1 16 0,1 1-912 0,1 1-192 16,0-1-48-16,0 0 0 0,1-2-272 0,0-1-64 15,1 3-128-15,0-4 192 0,1 0 240 0,0-4 32 16,0 3 16-16,0-1 0 0,1-1-320 0,-3 3-160 16,0 0 160-16,0 0-160 0,0 0 0 0,6-17 0 15,-6 15 0-15,0-1 0 0,0 2 864 0,0-2 176 16,0 2 48-16,0 0 0 0,0 1 608 0,0-1 128 15,2 1 32-15,-1 0 0 0,1-2-688 0,1 1-128 16,0-1-16-16,0 0-16 0,1-1-160 0,2 1-16 0,0-2-16 16,-1-1 0-16,2 2-208 0,0-5-32 0,1 3-16 0,1-4 0 15,0 1 32-15,0-2 16 0,2 0 0 16,-1-2 0-16,0 2-192 0,-1 1-32 0,0-1-16 0,1 0 0 16,0-3-176-16,-1 3-48 0,0-1 0 0,0 0 0 15,0 2 48-15,-1 1 0 0,1-1 0 0,-1 0 0 16,-1 3 64-16,1-2 0 0,0 1 16 0,1-2 0 15,-1 0-32-15,1 0-16 0,1 0 0 0,0-1 0 16,1-1-64-16,0 0-16 0,1-1 0 0,0 2 0 16,1-3 0-16,-1 1 0 0,0-1 0 0,0 2 0 15,-1-2-144-15,2 2 0 0,-1-3 144 0,-1 3-144 16,1-1 0-16,-2-1 0 0,1 0 0 0,-3 1 0 16,1 1 0-16,1-2 0 0,-2 1 0 0,-1-2 0 0,1 0 0 15,0 0 0-15,0-4 0 0,0 0 0 0,1 2 128 0,0-3-128 16,1-1 160-16,0 0-160 0,1 1 176 0,0-1-176 15,0-1 192-15,-1 3-192 0,2 0 160 0,-2 1-160 16,0 1 128-16,1 1-128 0,-1 1 192 0,-2 1-32 16,1 2-16-16,-1-1 0 0,-1 0-16 0,0 2-128 15,1 0 192-15,-2-1-64 0,2 3-128 0,-2-1 0 16,2 0 0-16,0 0 0 0,2 0 0 0,-1-1 0 16,1-1 0-16,0 0 0 0,0-2 0 0,-1-1 0 15,1 2 0-15,-1-3 0 0,1 0 0 0,1 1 0 16,-1-1 0-16,1 0 128 0,0 1-128 0,-1 0 0 15,1 2 0-15,-2-2 0 0,1 1 0 0,-2 3 0 16,0-1 0-16,0 2 0 0,-2 1 176 0,-1-2-48 0,2 4-128 0,-2-3 192 16,1 1-192-16,0 0 0 0,1-1 0 0,2-1 0 15,-2 1 0-15,2 0 0 0,0 0 0 0,0-2 0 16,1 0 0-16,0-1 0 0,2 2 0 0,-2-2 0 16,1 0 0-16,-2 2 0 0,1-3 0 0,1 2 0 15,-1-1 0-15,0 0 128 0,-1 1-128 0,2-1 0 16,-2-1 0-16,0 0 144 0,2 2-144 0,0-1 128 15,-2-1-128-15,0 1 0 0,0-1 144 0,-1 3-144 16,-1-3 0-16,0 1 0 0,-1 1 0 0,1 1 128 16,-1 0-128-16,-1 0 0 0,1 4 0 0,-1-4 0 15,-1 2 0-15,1 1 0 0,-1-1 0 0,0 2 0 0,-1-3 0 16,2 0 0-16,0 1 0 0,1-2 0 0,-1-1 0 0,3 0 0 16,1 2 0-16,0-6 0 0,1 1 0 0,2 0 0 15,0 0 0-15,-1 0 0 0,1 1 0 16,1-2 0-16,-2 3 0 0,1-4 0 0,0 2 0 0,-1-1 0 15,1 3 0-15,-2-2 0 0,-1 3 0 0,-1 0 0 16,-3 1 0-16,1 3 128 0,-2-2-128 0,2 1 176 16,-4 1-176-16,2-2 192 0,-1 0-192 0,-1 0 128 15,3 0-128-15,-1 1 128 0,2-1-128 0,0-4 0 16,1 2 0-16,0-1 0 0,2 0 0 0,2 0 0 16,-1-3 0-16,2 2 0 0,-2 1 0 0,1-2 0 15,0 0 0-15,-1 3 0 0,-1-2 0 0,0 2 0 0,0 1 0 16,-2-1 0-16,-1 3 0 0,0-1 0 0,-1 0 0 0,0 2 0 15,-1 1 0-15,-2-3 0 16,2 2 0-16,-1 1 0 0,0 1 0 0,1-1 128 0,0-1-128 0,0-1 0 16,3 1 176-16,0-2-48 0,1 0-128 0,2 0 192 15,1-2-192-15,-2 0 0 0,3 2 0 0,-3-1 0 16,0-2 0-16,1 2 0 0,0-2 0 0,-1 0 0 16,1 1 0-16,-2-3 0 0,0 0-160 0,0 2 160 15,-1-1 0-15,0 2 0 0,1-1 0 0,-2 2 0 16,0 0 0-16,-1 1 0 0,0 0 0 0,0 2 0 15,2-2 0-15,-2 2 0 0,1-1 0 0,0-1 0 0,0 1 0 16,2 0 0-16,0 0 0 0,0-1 0 0,0 0 0 16,0 1 0-16,1-1 0 0,1-2 0 0,-1 0 0 15,-1 2 0-15,2 0 0 0,-2-1 0 0,0 0 0 0,0 1 0 16,-1-1 0-16,1 1 0 0,0-1 0 0,-2 1 0 16,2-2 0-16,-2 3 176 15,0-1-176-15,0 1 0 0,1 1 0 0,-3-2 0 0,1 2 0 0,0 0 0 16,-1-1 0-16,2 1 0 0,-2 0 0 0,0-1 0 15,1-1 0-15,0 2 0 0,1 0 0 0,-1-1 0 16,1-1 0-16,1 0 0 0,-1 0 0 0,1 0 0 16,-2-1 0-16,1 0-176 0,1 4 176 0,0-6 0 15,0 2 160-15,1-2-160 0,1 1 0 0,0-1 0 16,-1 2 0-16,1-3 0 0,-2 1 0 0,2 0 0 0,-1 1 0 0,1-2 0 16,-1 2 0-16,0 1 0 0,-1 1 0 0,0-1 0 15,-1 2 0-15,0-1 0 0,0 2 0 0,-1-1 0 16,2 0 0-16,-1 0 128 0,0 1 0 0,0 0 16 15,0-2 0-15,1 3 0 0,0-3 0 16,0 2 0-16,-1-1-144 0,2-1 0 0,0 0 0 0,-2 0 0 16,2-2 0-16,0 1 0 0,0 0 0 0,-1-1 0 15,-1 0 0-15,1 2 0 0,0 0 0 0,-1 0 0 16,-1-2 0-16,1 5 0 0,-3-2 0 0,1 2 0 16,-1 0 0-16,0 1 0 0,-1 0 0 0,1 1 0 15,-3-1 0-15,2 1 0 0,0 0 0 0,-1 0 0 16,0 1 0-16,-1 0 0 0,1-1 144 0,1 2-144 0,-1-4 0 15,0 4 128-15,1-3-128 0,0 1 0 16,1 1 0-16,-1-1 0 0,1-1 0 0,1 0 0 0,-2 0 0 0,2-2 0 16,-1 2 0-16,-1-1 0 0,1 0 0 0,0 0 0 15,0 1 0-15,-1-2 0 0,0 2 0 0,1 1 0 16,-2-1 0-16,1 1 128 0,-1 2-128 0,0-3 128 16,-1 3-128-16,0-1 128 0,0 3-128 0,-1-2 0 15,0 1-128-15,-1 0 128 0,1 1 0 0,-2 0 0 16,2 0 0-16,0 0 0 0,-1 0 0 0,1-2 0 15,0 4 0-15,0-2 0 0,1 0 0 0,0 0 0 16,1 0 0-16,0 0 0 0,2 0 0 0,-2-2 0 16,3 2 0-16,0-1 0 0,0 0 0 0,0-1 0 15,1 2 0-15,-1-1 0 0,0 0 0 0,-1 1 0 16,-1-2 0-16,0 2 0 0,0 2 0 0,-1-2 0 0,-1 1 0 0,0-1 0 16,0 0 0-16,0 0 0 15,0 0 0-15,0 0 128 0,0 0-128 0,-1 0 0 0,1 0 0 0,0 0-128 16,0 0 128-16,0 0 0 0,0 0 0 0,0 0 0 15,0 0 0-15,11-17 0 0,-7 15 0 0,0-1 128 16,0-1-128-16,0 3 0 0,1-4 0 0,0 3 0 16,-1-1 0-16,0 1 0 0,0 0 0 0,1 2 0 15,-3-3 0-15,2 0 0 0,-1 1 0 0,0 1 0 16,0-1 0-16,0-2 0 0,-1 1 0 0,1 1 0 0,0-3 0 16,-1 2 0-16,2 1 0 0,-2-2 0 0,0 0 0 0,1 0 0 15,-1 2 0-15,1-2-128 0,-1 0 128 0,1-1 0 16,0 2 0-16,-1 0 0 0,1 0 0 0,0-1 0 15,0 1 0-15,0-2 0 0,1 1 0 0,0-1 0 16,-1 0 0-16,2 1 0 0,1-4 0 0,-1 2 0 16,0-1 0-16,2 1 0 0,-1-1 0 0,0-2 0 15,1 3 0-15,-1-3 0 0,1 4 0 0,-2-3 0 16,-1 1 0-16,0 3 0 0,-1-1 0 0,-1 0 0 16,0 0 0-16,0 2 128 0,-2 1-128 0,0-2 144 15,0 4-144-15,-2-3 160 0,0 1-160 0,0-1 0 16,0 3 144-16,-1-1-144 0,0 1 0 0,0-4 144 15,0 3-144-15,1 1 0 0,0 0 128 0,0-3-128 16,0 1 0-16,1 1 0 0,0-1 0 0,1 1 0 0,0 0 0 16,0-2 0-16,1 0 0 0,-1 2 0 0,1 0 0 0,-1-1 0 15,1 2 0-15,-1 0 0 0,-1 0 0 0,1 0 0 16,0 0 0-16,0 0 0 0,0 0 0 0,-15 8 0 16,9-5 0-16,-3 2 0 0,-2 3 0 0,0-3 0 15,-2 2 0-15,-4 0 0 0,1 3 0 0,-2-1 0 16,-2-2 0-16,0 1 160 0,1 1-160 0,-2-3 128 15,1 3 64-15,-1-4 0 0,1 2 0 0,0-1 0 16,-1 1 64-16,0-2 0 0,2-1 16 0,1 1 0 16,1-4-96-16,0 2-32 0,2-2 0 0,-1-1 0 0,2 0-144 15,1 0 160-15,0-1-160 0,0-2 160 0,4 2-160 0,0 1 0 16,0-3 0-16,3 1 0 0,2 2 0 16,1-3 0-1,2 2 0-15,0 0 0 0,3-3 0 0,0 1 0 0,3-1 0 0,1 2 0 16,4-4-464-16,1 1 16 15,3 0 16-15,2 0 0 0,2-3 48 0,1 2 16 0,2-1 0 0,2 1 0 0,0 1 208 0,-1 0 160 16,-2 1-208-16,0 2 80 0,-2 0 128 0,0-1 0 16,-2 3 0-16,0 0 0 0,-1 0 0 0,0 0 0 15,0 2 0-15,-2-1 0 0,1 1 0 0,-1 0 0 16,0 1 0-16,0-2 0 0,-1 2 0 0,0 0 0 16,2 1 0-16,-1 1 0 0,0-1 0 0,2 0 0 15,-1 1 0-15,-1 0 0 0,0 4 0 0,-1-2 0 0,0 0 0 16,0 3 0-16,-2 0 0 0,0-1 0 0,-2 2 0 0,-1 0 0 15,-2 2 0-15,-2-3 0 0,2 3 0 0,-4-1 128 16,0 1 64-16,0 0 32 0,-1-2 0 0,-1 3 0 16,1-1-32-16,-1 2 0 0,1-3 0 0,0 1 0 15,0-1-192-15,0 0 0 0,1-3 0 0,0-2 0 16,1 1 0-16,-1 1 0 0,2-4 0 0,-1 0 0 31,1-1-288-31,-1-1-160 0,0-3-16 0,-1-1-16 16,2-1-672-16,-3-3-128 0,0 0-16 0,0-4-16 0,-2-1-704 15,1-2-144-15</inkml:trace>
  <inkml:trace contextRef="#ctx0" brushRef="#br0" timeOffset="37307.08">27303 2171 7359 0,'0'-4'656'0,"0"3"-528"0,1-1-128 0,0 1 0 0,1 0 1312 0,-1 1 224 0,-1-3 64 0,3 0 0 0,-1-2 784 0,1-1 176 0,-1 0 16 0,1 0 16 16,-2 2-672-16,0-1-128 0,-1 1-16 0,0 0-16 15,-1 2-272-15,0-3-48 0,0-1-16 0,-1 2 0 16,1 0-464-16,0 0-80 0,-2 0-32 0,2 1 0 16,-2-1-160-16,1 4-48 0,-3-3 0 0,1 3 0 15,-1 2-256-15,-2-1-64 16,0 3-16-16,-1 1 0 0,0 5-176 0,-2-3-128 0,-1 5 192 0,1-1-192 16,2 2 272-16,-2 1-48 0,0 3-16 0,2 0 0 15,0-1 48-15,1 2 16 0,1 0 0 0,-1 0 0 0,2 1-128 16,1-1-16-16,-1 0-128 0,1-2 192 0,2 0-192 15,-2-1 0-15,2-2 0 0,1 0 0 0,1-4 0 0,0-1 0 16,3-1 0-16,-2-2 0 0,3-1 0 0,1-2 0 31,1-2 0-31,1 0 0 0,2-5 0 0,1-1 0 16,4-4 0-16,0 0 0 0,0-3-224 0,0-1 64 16,2-1 16-16,1 0 0 0,-1-1 144 0,0-1-160 15,0-1 160-15,1-1-160 0,0-2 160 0,-1 2 0 16,-2-2 0-16,-1 3 0 0,-1 0 192 0,-2 1 0 15,-1 2 16-15,-3 0 0 0,-2 3 64 0,-1-1 16 16,-3 1 0-16,-2 3 0 0,-1 0-48 0,-3 0-16 16,1 3 0-16,-3 1 0 0,-1 0-16 0,-1 3 0 0,0-1 0 15,-2 3 0-15,-2 1-208 0,0 1 0 16,-2 0 128-16,-1 3-128 0,0 0 0 0,1 1 0 0,-2 3 0 0,0 0 0 16,1 0 0-16,0 1 0 0,0 2 0 0,3-2 0 15,1 2 0-15,1 0 0 0,1 2 0 0,2-1 0 16,2 1 0-16,2 0 0 0,0 0 0 0,4-3 0 15,1 3 0-15,1-2 0 0,1 0 0 0,2-1 0 16,3-1-208-16,0-2 64 0,3 1 16 0,0-4 0 16,3-1-64-16,0-1-16 0,3-1 0 0,0-4 0 15,1 2 208-15,-1-3-176 0,0-1 176 0,1-1-160 16,0-2 160-16,-2 0 0 0,0 2 0 0,-1-3 0 16,0-1 0-16,-1 0 0 0,1-2 0 0,-2 1 0 0,0 0 0 15,-2 0 176-15,-1-1-48 0,-1 2 0 0,-3 0 0 0,1-3 0 16,-4 3 0-16,0 0 0 0,-2 1 0 0,-2-2 0 15,0 2 0-15,-3 1 0 0,1-1-128 0,-2-1 0 16,-1 3 0-16,-2 0 0 0,2 4 0 0,-3-1 0 16,1 3 0-16,-1 0 0 0,-2 4 0 0,-1 2 0 15,2 1 0-15,-1 3 0 0,1 2 0 0,0 3 0 16,-1 1 0-16,2 1 0 0,1 0 0 0,1 1 0 16,2 0 0-16,1-4 0 0,0 1 0 0,3 1 0 15,1-2 0-15,1-1 0 0,1-1 0 0,1-3 0 16,0 0 0-16,2-3 0 0,0 2 0 0,1-4 0 15,0-3 0-15,2 0 0 0,-1-1-160 0,2-2 160 16,1-1-208-16,1-3 80 0,-1 0 0 0,2-4 0 0,-1 1 0 16,-1-2 0-16,1-2 128 0,-2 0-208 0,1-3 80 15,-2 1 128-15,-1-2 0 0,-1 2 0 0,-1 0 0 0,0 2 0 16,-2 0 0-16,-2 3 0 0,0 0 0 0,-1 3 0 16,-2 3 192-16,-1 0-64 0,-2 3 0 0,0 1 0 15,-2 3 0-15,-2 1 0 0,0 3 0 0,-2 0 0 16,0 2-128-16,-2 0 0 0,1 1 0 0,0 0 0 15,2 0 0-15,-2-1 0 0,2 0 0 0,1 0 0 16,2-2 0-16,-1 0 0 0,2-2 0 0,0 0 0 16,-1-1 0-16,3 1 0 0,0-3 128 0,0 2-128 15,2-4 0-15,-1 1 0 0,3-1 0 0,0-1 0 0,-1-2-176 16,2 0-64-16,2-2-16 0,-1-4-19472 16</inkml:trace>
  <inkml:trace contextRef="#ctx0" brushRef="#br0" timeOffset="39856.65">23456 2124 32255 0,'-14'-4'2864'0,"4"2"-2288"0,3 2-576 0,6 0 0 0,1 0 336 0,-3-2-32 0,-4 0-16 0,-4-1 0 0,0-2 560 0,-1 2 112 0,4-1 32 0,6 1 0 16,5 2-224-16,7 0-64 0,4 3 0 0,5-1 0 15,7 1-320-15,6-1-80 0,10 0-16 0,4 1 0 16,7 0-112-16,5-1-32 0,7 3 0 0,0 0 0 16,-9-3-144-16,3 0 0 0,1 1 0 0,-1-1 0 15,-4 0-144-15,-2 0 144 0,-2 1-192 0,-2-2 192 31,-3 0-1184-31,-2-2-128 0,-2 1-32 0,-4-1-9840 0,-4-2-1968 0</inkml:trace>
  <inkml:trace contextRef="#ctx0" brushRef="#br0" timeOffset="42566.54">22440 1807 34095 0,'-2'0'3024'0,"2"0"-2416"0,0 2-480 0,0-2-128 0,1 2 384 0,-1-2 64 0,0 2 16 0,-2 1 0 15,0 3 208-15,-3 1 32 0,-2 4 16 0,-2-1 0 16,-2 5-304-16,-1 1-64 0,-3 1-16 0,-2 1 0 15,-1 3-336-15,1-1 0 0,0-1 0 0,3 0 0 16,1-1 0-16,3-4 0 0,2-1 0 0,3-2 0 16,3-1-144-16,1-1 0 0,2-3 0 0,2-1 0 15,2-1-208-15,2-1-32 16,2-2-16-16,2-1 0 0,3 0 224 0,3 0 176 0,4-2-208 0,2 0 80 16,4 1 128-16,1 1-192 0,3 0 192 0,0 4-192 0,-3-1 192 15,2 1 0 1,0 4 0-16,-1 0-128 0,-2 2 128 0,-3 0 0 0,-3 1 0 0,-3-2 0 0,-3 3 0 0,-5 1 0 15,-2-2 0-15,-3 1 0 0,-1 4-192 0,-4-1-16 16,0 3 0-16,-2-4 0 16,-2 1-240-16,-2-3-64 0,-1 0 0 0,-2 0 0 0,-3-2 224 0,-2-2 32 15,0 1 16-15,-5 0 0 16,-1-3-912-16,-4 2-192 0</inkml:trace>
  <inkml:trace contextRef="#ctx0" brushRef="#br0" timeOffset="42770.68">22214 1980 40543 0,'5'-11'1792'0,"3"6"384"0,1 1-1744 0,1 0-432 0,1 3 0 0,-1-2 0 15,6 1 256-15,8-2-48 0,19-5 0 0,19-2 0 16,14-3-208-16,14-3-128 15,7 1 128-15,8-4-18352 0</inkml:trace>
  <inkml:trace contextRef="#ctx0" brushRef="#br0" timeOffset="43935.89">27321 5994 30399 0,'0'-5'2704'15,"0"0"-2160"-15,1 1-544 0,-1 3 0 0,1 1 864 0,-1-3 64 0,1 1 16 0,0-5 0 0,1 0 528 0,1-3 96 16,0 2 32-16,-1 2 0 16,2 1-896-16,-1 1-192 0,0 3-16 0,0-2-16 15,0 3-304-15,-1 4-176 0,2 1 192 0,-3 3-192 16,1 4 160-16,-1 3-160 0,0 3 128 0,-1 5-128 15,0 2 128-15,-2 3-128 0,2 5 128 0,-3 3-128 0,1 3 144 0,-2-2-144 16,1 2 160-16,0-2-160 0,-2 1 0 0,1-3 128 16,1-2-128-16,-1 5 0 0,-2-6 0 0,1 1 0 15,0-1-144-15,1-2 144 16,-1-2-1056-16,1 0-112 0,-1 1-32 0,1-1 0 0</inkml:trace>
  <inkml:trace contextRef="#ctx0" brushRef="#br0" timeOffset="44626.54">27037 7036 41471 0,'-7'1'1840'0,"3"2"368"0,2-3-1760 0,-1 0-448 0,3-3 0 0,1 3 0 0,1 0 0 0,1-1-256 0,3-3 48 0,0-1 0 0,3 1 208 0,4 0 240 16,-1 2-48-16,4-1-16 0,1 2 0 0,4-1 0 0,-2 2 0 0,3 0 0 15,3 3 80-15,-2 0 32 16,3-1 0-16,1 0 0 0,-2 1-112 0,2-1-32 16,0 3 0-16,0-4 0 0,-2 3-144 0,-2-3 0 15,-1 3 0-15,-1 0 128 0,-4-1-128 0,-2 0 0 16,-3 0 0-16,-1 2 0 0,-3-2 0 0,-3-1 0 15,-1 1 0-15,-3 0 0 0,-1-1 0 0,-2 1-272 16,-3 1 32-16,-2-2 16 0,-3 2 224 0,-2 0 0 16,-3 1 0-16,-3-1-144 0,-2 1 144 0,-2 0 0 15,2 2 0-15,-1-1 0 0,1-1-208 0,0 3-16 16,0-1 0-16,1-1 0 0,2 3 224 0,3-4 0 0,1 0 0 0,2 1 0 16,3-2 0-16,2 0 0 0,4-2 0 0,2 1-144 15,0-1-48-15,5 1-16 0,0 1 0 0,2-3 0 16,2 0 32-16,1 2 16 0,2-1 0 0,1 1 0 15,2 1 160-15,1 0 0 0,2 0-144 0,0 1 144 16,0 2 0-16,-1-1 0 0,0 1 0 0,-2 1 0 16,-2 0 0-16,-1 1 0 0,-2 1 0 0,-2-3 0 15,-1 2 320-15,-3-1-32 0,-1 2 0 0,0-1 0 16,-2 0-32-16,-1 1 0 0,-3 1 0 0,1-2 0 0,-3-2 64 0,-1 1 16 16,0 0 0-16,-4 2 0 0,-1-1-112 0,0-1-32 15,-2-1 0-15,-4-2 0 0,-2 3-192 16,-3-2 0-16,-3 0 0 0,-2 0 0 15,-4 0-432-15,-4 0-128 0,-4-1-16 0,-2 1-18576 0</inkml:trace>
  <inkml:trace contextRef="#ctx0" brushRef="#br0" timeOffset="46403.49">27468 1068 14735 0,'3'-4'1312'0,"-3"3"-1056"0,2-1-256 0,0 0 0 0,0 1 1088 0,-2 1 176 0,3-1 16 0,-1 1 16 16,2-3 688-16,3 1 144 0,1-3 32 0,3 0 0 0,4 0-816 0,0-1-176 16,2-1-16-16,1 2-16 0,2-3-336 0,1 0-64 15,1 2-16-15,2 1 0 16,0-2 64-16,0 0 16 0,-1 1 0 0,-1 1 0 0,-2 2-160 0,-2 1-48 16,0 1 0-16,-2 1 0 0,-2 1-208 0,-3 1-64 15,0 1 0-15,-4 4 0 0,-1-1-64 16,-2 0 0-16,-2 2-16 0,0-1 0 15,-4 1-112-15,-1 2-128 0,-2-1 176 0,-1 1-176 16,-3-1 128-16,-1 1-128 0,-2 0 0 0,-1-1 0 16,0 0 0-16,-2 0 0 0,-2-2 0 0,-1 1 0 15,0-1 0-15,1-2 0 0,-1 0-160 0,2-2 160 16,2 2 0-16,3-5 0 0,2 0-144 0,1 0 144 0,2 1 0 0,2-2 0 16,3 1 0-16,1 0 0 0,2 0-176 0,1 0 32 15,3 0 0-15,-1 0 0 0,3 0-176 0,0 0-48 16,1 1 0-16,0 3 0 0,1-3 240 0,0 4 128 15,2 0-160-15,-1 1 160 0,1 0 0 0,0 1 0 16,-1 1-128-16,0-2 128 0,-2 3 0 0,-1-4 0 16,-1 2 0-16,-1-1 0 0,-1 1 0 0,-3-1 0 15,1 2 0-15,-3-2 0 0,0 1 0 0,0-2 0 16,-3 2 0-16,1-2 0 0,-1 0 0 0,-1 0 0 16,0 1 0-16,-3 0 0 0,-1-1 176 0,-2 1-32 15,-3 2 0-15,0-2 0 0,-4 2 32 0,-2 1 0 0,-2-1 0 16,-2 1 0-16,-1 0-176 0,-1 0 128 0,0 0-128 0,1-2 128 15,0 2-320-15,-1-2-64 0,0 0 0 0,1 1-16 32,2-3-1264-32,3 1-240 0,3-2-48 0,5-3-13776 0</inkml:trace>
  <inkml:trace contextRef="#ctx0" brushRef="#br0" timeOffset="46918.91">28067 1250 31327 0,'-4'4'2784'0,"2"1"-2224"0,1-1-560 0,1-2 0 0,0 1 576 0,-1-1 0 0,0 5 0 0,-1 3 0 15,0 1 576-15,-2 5 112 0,3-1 16 0,-1 1 16 0,1-2-976 0,0-2-320 16,1 0 160-16,-3-1-160 0,1-1 0 0,-1 0 0 15,-1 3 0-15,-1-4 0 0,-2 2 0 0,0-1-192 0,-1 0 64 0,-2-1 128 32,-1 2-1264-32,0 0-128 0,-4 0-16 0,3-2-13968 0</inkml:trace>
  <inkml:trace contextRef="#ctx0" brushRef="#br0" timeOffset="47505.17">28366 946 30399 0,'-1'-3'2704'0,"1"0"-2160"15,0 3-544-15,0 0 0 0,0 0 1568 0,1 0 208 16,0 0 32-16,0 0 16 0,0 3-1216 0,2-3-240 0,-2 3-48 0,-1-3-16 15,0 0 192-15,0 0 32 0,1 22 16 0,-3-10 0 16,-4-2-544-16,0 1 0 16,-3 2 0-16,0 1 0 0,0-1 0 0,-1 0 0 0,-1 0-240 0,0-3 80 15,3-1 160-15,0 0 0 0,2-3 0 0,1-2 0 16,2 0-192-16,2-1 32 0,0-3 16 0,2 0 0 16,0-1-304-1,2-3-48-15,2 2-16 0,1-3 0 0,1 0 64 16,2-1 0-16,0 0 0 0,1 0 0 0,2 1 320 0,1 0 128 0,1-1 0 0,0 2-144 15,1 1 560 1,-1 2 112-16,-2 1 32 0,0 2 0 0,0 2 208 0,-1 1 32 0,0 3 16 0,-1-1 0 0,-1 3-544 0,-1-1-96 16,1 2-32-16,-2 0 0 0,-1 0-144 0,-1 2 0 15,-2 0 0-15,-2-1 0 0,0 3 0 0,-3-1 0 16,-2 0-128-16,-2 0 128 0,0-1 0 0,0-3-144 16,-2 0 144-16,-1 1 0 0,0-1-144 0,-2-1 144 31,0 0 0-31,-1 0-144 0,-1-2 144 0,-1 0 0 0,0-1 0 0,1-1-128 15,-1-1-416-15,-1 1-80 0,1-4-16 0,-1 2-16528 0</inkml:trace>
  <inkml:trace contextRef="#ctx0" brushRef="#br0" timeOffset="47693.97">28308 953 43311 0,'11'-9'1920'0,"-2"3"384"0,-1 2-1840 0,1 2-464 0,-2 0 0 0,1 0 0 0,1 1 0 0,7 0 0 0,10-3 0 0,11-3 0 15,8 0 336-15,6-5 32 16,0 2 0-16,0-2 0 0,-1 1-896 0,-2-1-176 0,-3 2-48 0,-1-3-18320 16</inkml:trace>
  <inkml:trace contextRef="#ctx0" brushRef="#br0" timeOffset="49203.63">29679 4298 11967 0,'1'0'1072'0,"-1"-2"-864"0,1 2-208 0,0 0 0 0,-1-2 688 0,0 2 80 15,1-1 32-15,1-1 0 0,0 0 192 0,0 0 32 16,0 0 16-16,1 1 0 0,-3-2 176 0,1 1 48 0,1 2 0 0,-1-1 0 16,-1-1 416-16,0 1 96 0,0 2 16 0,-1-1 0 15,-1 2-320-15,1-1-48 0,1-1-16 0,0 0 0 16,0 0-416-16,0 0-96 16,-11 19 0-16,7-14-16 0,0 2-160 0,-2 0-16 0,0 1-16 0,-1 2 0 15,0-2-384-15,-2 2-80 0,0 0-16 0,-2 0 0 16,1 2-208-16,-4-2 128 0,1 2-128 0,-1-3 0 15,1 1 160-15,0-2-160 0,2-2 160 0,4 1-160 16,0-4 128-16,3 0-128 0,2-2 0 0,1 0 144 16,1-1-144-16,3-1 0 0,0-1 0 0,3-1 0 15,1 1 0-15,1-2 0 0,1-1 0 0,1 2 0 16,1-1 0-16,3 1-176 0,0-1 176 0,-1 0-128 0,1 2 128 0,0 4 0 16,-1 0 0-16,1 1 0 15,0 3 0-15,-3 1 0 0,2 3 0 0,0-1 0 0,-2 0 0 0,0 2-160 16,-2 0 160-16,-1 1 0 0,-2-2-320 0,-1 2 32 15,-1-1 16-15,-2 0 0 0,-1-2 16 16,-2 1 0-16,-1 1 0 0,-2 0 0 0,-1-2 256 0,-1 0 0 16,-2 0 0-16,-1-1 0 0,-1 1 0 0,-1-1 304 15,-1 0-48-15,-2 1 0 0,1-2-256 0,-3 0 0 16,0 1 0-16,0-1 0 16,-2 2-768-16,-1-1-144 0,-1-1-48 0,1 0-15872 0</inkml:trace>
  <inkml:trace contextRef="#ctx0" brushRef="#br0" timeOffset="49486.64">29548 4424 2751 0,'-6'-6'256'0,"2"2"-256"0,1 0 0 0,2 3 0 0,2-2 8320 0,0 2 1600 0,1 0 336 0,1-3 64 0,3-3-8144 0,1-1-1616 0,3-4-336 0,2 1-64 0,2 0-160 0,1-1 0 16,0 2 144-16,3 0-144 0,1 2 0 0,1 2 0 15,1 0 0-15,2 1 0 0,2 4 0 16,0-2 0-16,0 2 0 0,0 1 0 16,-1 0-448-16,1 0-128 0,-1-2 0 0,-2 0-11104 15,0 2-2208-15</inkml:trace>
  <inkml:trace contextRef="#ctx0" brushRef="#br0" timeOffset="49721.94">30016 4689 32255 0,'-4'11'1424'0,"3"-3"304"0,-1 1-1392 0,2 0-336 0,2-4 0 0,-2-1 0 15,1 1 0-15,2 2 0 0,-1 6 0 0,2 6 0 16,0 2 384-16,-1 1 16 0,0-1 0 0,-1-1 0 16,-1-3-1712-16,-2-1-352 15,-1-1-64-15,-3-2 0 0,-3 2 432 0,-1-2 80 0,-2-2 32 0,-2-1-6240 16,-1-1-1232-16</inkml:trace>
  <inkml:trace contextRef="#ctx0" brushRef="#br0" timeOffset="50085.05">30376 4317 35935 0,'1'0'1600'0,"0"2"320"0,1 2-1536 0,0-2-384 15,-1 2 0-15,0-1 0 0,3 2 720 0,-3 1 80 0,3 7 16 0,2 7 0 16,1 3-160-16,1 3-16 16,-2 2-16-16,0 0 0 0,-1 1-624 0,-3 0 0 0,1-5 0 0,-2-3-128 15,-1-3-416-15,0-2-80 0,-1 2-16 0,-3 0 0 16,3-4-544-16,-4-2-112 0,2 0-32 0,-2-2-9296 31,1-3-1856-31</inkml:trace>
  <inkml:trace contextRef="#ctx0" brushRef="#br0" timeOffset="50791.47">30582 4024 24879 0,'-2'-2'2208'0,"2"0"-1760"0,1 2-448 0,1 0 0 0,0 0-144 0,0 0-112 0,1-2-32 0,2 0 0 0,4 1 1296 0,0-2 256 15,5 1 48-15,-1 2 16 0,3-3 160 0,0 2 48 16,0 1 0-16,2 0 0 0,1 1-576 0,1 2-96 16,1-3-32-16,1 1 0 0,1 0-608 0,1 0-224 15,-2 1 144-15,0 0-144 0,-2 1 0 0,-4-1 0 16,1 0 0-16,-1-1 0 0,-3 2 0 0,-2 0 0 16,0 1 0-16,-2 1 0 0,-3 0 0 0,-1 0 0 0,-2 3-144 15,-2-2 144-15,-1 1-288 0,-2 1 0 0,-2 0 0 0,0 2 0 16,-1-1 96-16,-3 1 0 0,1 0 16 0,-1 1 0 15,0 0 176-15,-3 0-208 0,1 0 80 0,-1 2 128 16,-1 2-288-16,-2-1 64 0,1 0 16 0,-3 1 0 16,3 3 208-16,-2 1-144 0,3 1 144 0,0-1-128 15,2 1 128-15,2 1 0 0,3 1 0 0,2 2 0 16,2 0 0-16,0-2 0 0,1 1 0 0,0-1 0 16,1 2 576-16,1-2 64 0,1 0 0 0,0-2 0 15,1-1-272-15,-1 2-48 0,0-2-16 0,0 2 0 0,0-1-304 0,2-1 0 16,-3-3 0-16,2 1 0 15,0-3-224-15,-2 2-160 0,1-2-16 0,-2 2-16 0,0-2 560 0,-1 1 112 16,-1 0 32-16,0-1 0 0,-2-1 48 0,0 1 16 16,-1 0 0-16,0-2 0 15,-1 0-976-15,0-2-192 0,0-1-32 0</inkml:trace>
  <inkml:trace contextRef="#ctx0" brushRef="#br0" timeOffset="51446.03">29651 4017 17503 0,'-3'-10'768'0,"0"4"176"0,2 1-752 0,-1 1-192 0,4 3 0 0,-2-1 0 0,1 1 208 0,-1-2 16 0,0 0 0 0,1-1 0 16,2-2 1056-16,-2 1 192 0,0 0 64 0,2 0 0 16,-1 1-96-16,0 1-16 0,0 1 0 0,-1-1 0 15,-1 2-480-15,-1 0-112 0,0 1 0 0,-1 0-16 16,-2 0 80-16,-1 0 32 0,-3 2 0 0,-3 1 0 0,0-3-704 0,-6 2-224 15,-2 1 128-15,-5 1-128 0,0 1 0 0,-5-3-176 16,-2 2 32-16,-1 0 0 0,-2-2 272 0,2 2 48 16,1 0 16-16,3-1 0 0,1 3 272 0,2-3 64 15,1 4 16-15,3-2 0 0,3-1-160 0,-1 1-48 16,5 2 0-16,1-1 0 0,3 0-336 0,2-1 144 16,4 2-144-16,2 1 0 0,2-3-128 0,2 3-144 15,1-2-32-15,3 3 0 16,-1 0-176-16,1-1-32 0,2 2-16 15,0 2 0-15,2-3 96 0,-1 4 32 0,2 1 0 0,1 1 0 0,-1 3 400 0,0 0-128 0,0-2 128 0,1 5 0 16,-1-1 0-16,0 0 0 16,-1 2 0-16,1 0 0 0,-3 2 0 0,-2 0 0 15,-1-1 0-15,-1 3 0 0,-4 0 0 0,1-2 0 16,-1 1 0-16,-1 0 0 0,1 1 0 0,-1-2 128 16,-1-2-128-16,0 0 176 0,1-1 208 0,-2-1 64 15,0 2 0-15,0-3 0 0,0 0-320 0,0 0-128 0,1-2 128 16,-1 1-128-16,2 0 0 0,0-4 0 0,-1 1 0 0,1-1 0 15,1-2 0-15,3-2 0 0,-2 2 0 0,3-2 0 16,0-4 256-16,0 2 0 0,2-3 16 0,0 0 0 16,4 1 192-16,-1-3 48 0,2-1 0 0,1-1 0 15,0 1-512-15,0-2-160 0,0 0 0 0,0 0 0 32,-2 0-1312-32,0-2-272 0,1 1-48 0,-2 0-8640 0,0-2-1712 0</inkml:trace>
  <inkml:trace contextRef="#ctx0" brushRef="#br0" timeOffset="52435.12">28709 510 26719 0,'-12'-4'2368'0,"4"4"-1888"0,1-4-480 0,2 4 0 0,1 2 608 0,3-2 32 0,-1 2 0 0,0-2 0 16,-2 0 912-16,0 4 192 0,0-3 48 0,4 3 0 15,1-2-1072-15,6 0-208 0,2-2-32 0,4 1-16 16,2-2-464-16,5 1-336 0,0 0 48 0,4-2 16 31,2 2-256-31,1 0-48 0,3 0-16 0,-1 0 0 0,2 2 304 0,-2-4 64 0,-1 1 16 0,-3 0 0 16,-1 1 208-16,-2-4 0 0,0 3 0 0,-3-2 0 15,-3 2 0-15,-1-3 0 0,-1 2 0 0,-2 0 0 16,1-1 0-16,-2 3 0 0,0-2 128 0,-2 1-128 16,-1 1 0-16,1 3 0 0,-1-3 0 0,-2 6 0 15,2 0 0-15,-2 3 0 0,1 3 0 0,-3-1 0 16,0 7 0-16,-1 2 0 0,0-1-128 0,-2 3 128 0,0 1 144 16,-2 2 80-16,0 1 16 0,-2 2 0 0,0-2 16 0,-2 1 16 15,-1 0 0-15,0-1 0 0,0-2-272 0,-1 0 0 16,1 1 0-16,-1-1 0 0,-1-1 0 0,2 2 0 15,-1 0 0-15,0-2 0 0,0 1 0 0,1 0 0 16,0-1 0-16,0-2 0 0,1 2 0 0,0-6 0 16,1 1 0-16,1 0 0 0,1-1 0 0,1-1 128 15,0 0-128-15,1 2 0 0,0-4 128 0,1 1-128 16,0 0 0-16,0 1 0 0,1 1 0 0,-1-2 0 16,1 2 0-16,-1-1 0 0,1 1 0 0,-2-1 0 15,0-1 128-15,1-2-128 0,-1 0 512 0,-1-1 32 16,-1-1 16-16,0-1 0 0,-1-1 16 0,0-3 0 15,-1 2 0-15,0-4 0 0,-2 1-224 0,1-3-32 0,0 1-16 16,-1 0 0-16,-1-2-176 0,0 0-128 0,0 0 144 0,-1-1-144 16,0 0 0-16,-1 0 0 0,2 0 0 0,-2-2 0 31,0 1-560-31,-1-3-144 0,-1 0-48 0,-3-1-16672 0</inkml:trace>
  <inkml:trace contextRef="#ctx0" brushRef="#br0" timeOffset="53125.25">27794 684 24879 0,'-9'-9'2208'0,"1"6"-1760"0,0 0-448 0,2 3 0 0,2 0 1472 0,0 0 192 0,2 0 64 0,-6 0 0 16,-4 0-1536-16,-6 0-192 0,-4 3-240 0,-3-3 48 16,-2 3 0-16,-1 0 0 15,-2-3 0-15,-2 2 0 16,0 0-1040-16,-4-2-224 0,1 0-32 0,-2-2-16 16,0 1 432-16,2 0 96 0,0-3 16 0,0 2 0 0,5-1 1088 0,1-1 208 0,2 2 48 0,2-1 16 15,2 2 944-15,3 1 192 0,2-1 48 0,2-1 0 16,-1 4-560-16,2-1-96 0,0 1-32 0,3 1 0 15,2 2-720-15,1 1-176 0,3 2 0 0,2-2 0 16,4 2 0-16,1 2 224 0,3-3-64 0,2 3-16 0,2-2 160 16,1 1 16-16,3 1 16 0,1 1 0 15,2-1-32-15,1 2-16 0,0-1 0 0,1 1 0 0,-1 1-288 0,-1 2 0 16,0 1 0-16,-1 4 0 0,-2 1 0 0,-1 2 0 16,-2 1 0-16,-2 3 0 0,-1-3 0 0,-1 5 0 15,-1-2 0-15,-1 3 0 0,-1 3 0 0,-1 2 0 16,0-2 0-16,-2 0 0 15,-2-1 0-15,0 0 0 0,-2 1 0 0,-2-5 0 0,0 1 0 0,-1-3 0 16,-2 1 0-16,1-4 0 0,-2 2-320 0,1 0 16 16,-2-1 16-16,0 1 0 0,-2 0 160 0,1 1 128 15,-1-2-192-15,0 0 192 0,3-5 0 0,0-3 0 16,3-3 0-16,2-1 0 0,3-3 0 0,2-2 0 16,1-3 0-16,2-2 0 0,0-1 640 0,3-1 16 15,1-1 16-15,3-5 0 0,2 2-32 0,3-4-16 0,2 0 0 0,2-1 0 16,1-2-352-16,4 0-64 0,4-2-16 0,3 1 0 31,1-1-1648-31,3 7-336 0,3-2-64 0,3 6-13168 0</inkml:trace>
  <inkml:trace contextRef="#ctx0" brushRef="#br1" timeOffset="64114.57">24188 6294 3679 0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26T15:27:40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6920 12634 39615 0,'-20'6'3520'0,"5"-2"-2816"0,8-6-560 0,5 2-144 0,4 2-240 0,-5-2-80 0,-4 0 0 0,-4 0-16 15,-3 0-1408-15,4 0-288 0,5 1-48 0,8-2-16 0,5-1 1152 0,8-2 240 0,8-2 32 0,8-3 16 16,6-2-80-16,11-1-16 0,8-1 0 0,6 3 0 0,3-2 592 0,5 0 160 15,6 2 0-15,7-3 0 0,6 3 0 0,3 2 0 16,2-2 128-16,4 4-128 0,5-3 448 0,3 3 16 16,3 1 0-16,-2-4 0 0,-8 1 496 0,1 1 112 15,4 2 16-15,-2 0 0 0,-1-1-16 0,-4 3 0 16,0-4 0-16,-4 5 0 0,-10 4-336 0,0-4-64 16,2 1-16-16,-6-3 0 0,-5 1-240 0,-4 3-48 15,-4 0-16-15,-9 0 0 0,-5-3-352 0,-10 0 0 0,-7 0 0 16,-9-2 0-16,-4 1 0 0,-10-2 0 15,-4 5 0-15,-7-2 0 0,-4-1 0 0,-7 4 0 0,-4-2 0 0,-6 2 0 16,-3-3 272-16,-10 2-16 0,-13 1 0 0,-12 0 0 16,-7-2-256-16,-9 2 0 0,0 2 0 0,-14 2 0 15,-8 5 0-15,-7-2 0 0,-4 2 0 0,0-3 0 16,1 4 160-16,-1-3-32 0,-1 4 0 0,0-5 0 16,-3 2-128-16,1-2 0 0,1 6 0 0,12-2 0 15,6-1 0-15,-13 3-192 0,-10 4 32 0,0 4 16 31,10-1-688-31,-3-1-128 0,-4 5-16 0,1 0-15792 0</inkml:trace>
  <inkml:trace contextRef="#ctx0" brushRef="#br0" timeOffset="11786.47">26634 12473 29487 0,'-2'-3'2624'0,"-1"3"-2112"0,2 0-512 0,0 0 0 16,1 0 256-16,1 0-48 0,-4 0-16 0,1-3 0 0,-3 3 0 0,0-2 0 0,0 0 0 0,0 0 0 0,-1 0 176 0,1 0 16 0,0 0 16 0,-1-1 0 15,1 2-96-15,-1-3-32 0,0 2 0 0,-3-1 0 16,0 2-272-16,-2-1 0 0,-4-1 0 0,-1 2 0 0,-2 1 0 0,-3 0 0 16,-2 0-128-16,0 1 128 0,-2 2 272 0,-2-3 112 15,0 2 0-15,-3-2 16 0,2 0 128 0,-2 0 32 16,-1 0 0-16,-1-2 0 0,1-1-272 0,-4 2-48 15,0-4-16-15,-5 4 0 0,-1-2-32 0,-1 1-16 16,-1 1 0-16,-2-2 0 0,-2 2-176 0,-2-5 0 16,1 1 144-16,-1-1-144 0,1-2 0 0,-1 2-192 15,-1 2 32-15,-2-1 0 16,0 4-240-16,-1-1-48 0,-1 2-16 0,-3 2 0 0,1-2 80 16,-2 0 0-16,0 0 16 0,0 1 0 0,4 2 368 0,-3 1 0 0,-1 2 128 15,1 0-128-15,0-2 720 0,2 1 64 0,2-2 16 16,2 1 0-16,4 1-240 0,3-1-48 15,2 2-16-15,1 0 0 0,4 0-320 0,1-2-176 16,4 2 192-16,2-2-192 0,6-2 144 0,1 2-144 16,4-4 0-16,1 2 144 0,6-2-144 0,3 0 0 0,4 0 0 0,4 0-176 15,2 0 176-15,4 0-128 0,4 4 128 16,3-1-128-16,3-2-256 16,2 4-64-16,-1-4 0 0,7 3 0 0,6-2 112 0,6 2 16 0,6 1 0 15,2-1 0-15,3-2 320 0,3-1 0 0,3 4 160 0,4-3-160 0,5 1 256 16,0 0-64-16,2-1-16 0,3-1 0 0,4 2 352 15,5-1 80-15,1 0 16 0,2 0 0 0,1 2-384 16,-1-2-80-16,0 4-16 0,-2-2 0 0,-1-1-144 0,-1 3 0 16,2-5 0-16,-5 4 0 0,-4-1-224 0,-4 2-32 15,-1-2 0-15,0-2 0 0,0-2 256 0,-4 0-192 16,-1 0 192-16,-5-2-192 0,-3 2 192 0,-6 0 0 16,-3 2 0-16,-4-2 0 15,-4-2 208-15,-2-2-16 0,-4 4 0 0,-5-3 0 16,-4 2-48-16,-4-1-16 0,-3 2 0 0,-3-4 0 0,-4 2-128 15,-1-2 128-15,-4 1-128 0,-1 0 128 0,-4-4-128 0,-1 4 0 16,-3-2 0-16,-4 1-176 0,-1 0 176 0,-4 2 0 0,-4-2 0 16,-4 2 0-16,-3-1 0 0,-4 2-160 0,0 1 160 15,-5 0-160-15,0 1 160 0,-2-1 256 16,-1 3-64-16,0-3-16 0,0 0 16 0,-1 0 16 0,2 0 0 0,-6 0 0 16,-3 2 112-16,-4-2 0 15,-3 0 16-15,-3 0 0 0,0-2-336 0,-2 2 0 0,-2-3 0 0,-2 2 0 16,-1-1 0-16,0 0 224 0,1 0-48 0,2 2-16 15,4 0-160-15,-2-4 0 0,0 2 0 0,-4-1 0 16,-1 2 0-16,-2 1-192 0,-6 0 64 0,-5 0-18976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40:51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27742 13631 4607 0,'4'-3'400'0,"-3"-2"-400"0,-1-3 0 0,0 2 0 0,0-1 8512 0,0 4 1600 0,0-4 336 0,-1-2 64 16,1-4-8096-16,0-5-1632 0,0-8-320 0,-1-1-64 0,-2 1-736 0,1-3-160 0,-3 3-16 0,-2-2-16 0,-1-1 96 0,-5 2 32 0,-1-1 0 0,-5-1 0 0,-4 3 144 15,-6 0 16-15,-4-2 16 0,-7 3 0 0,1-1 384 0,-7 1 80 0,-5-2 16 0,-2 1 0 0,-1 1 160 0,-6 2 32 0,-5-4 16 0,-8 3 0 0,-2 6-64 16,-1-1-16-16,-5 3 0 0,1 0 0 0,2 1-208 0,-5 3-48 16,-4 2-128-16,-7 2 192 0,-3 6-64 15,-4-2 0-15,-6 2-128 0,0 2 192 0,2 2-192 0,5 2 0 16,4 2 128-16,-4 0-128 0,-10 1 128 0,4 2-128 15,6 1 176-15,3 0-176 0,1-1 128 0,-2 0-128 16,0-2 0-16,4 2 0 0,8-3 0 0,-6 0 0 16,-8-5-192-16,1 4 48 0,5-1 144 0,5-4 0 15,5 0 0-15,-4 0 0 0,-6-3 0 0,3 2 176 16,5 5-48-16,9-3 0 0,9 2-128 0,-4 0-176 0,-4 2 48 16,3 3 0-16,5 2 128 0,7 4 176 0,6 2-48 15,7 3 0-15,6 1-128 0,4 2 0 0,3 3 0 16,4 0 0-16,1 3 0 0,3 0 0 0,4 2 0 15,3 3-176-15,4 0-16 0,5 1 0 0,5 5 0 0,4-2 0 16,4-5-48-16,7 9-16 0,11 9 0 0,9 4 0 16,10 0 112-16,7 0 16 0,7 2 0 0,5-4 0 15,5 1 128-15,12 2 0 0,14 4 0 0,9 1 0 16,8 4 0-16,6-4 0 0,11-4 0 0,8-6 0 16,7-3 0-16,10-6-128 0,11 1 128 15,-2-5-192-15,-4 5 192 0,20 2-208 0,19 4 80 16,7-1 128-16,1-6-272 0,-1-3 64 0,-2-8 16 15,-5-5 0-15,-8-7-160 0,-1-4-32 0,1-6 0 16,-7-4 0-16,-10-5 384 0,-15-4-176 0,-15-3 176 0,1-4-128 16,4-4 448-16,-15-5 80 0,-13-3 32 0,0-6 0 0,2-9 80 0,-11-8 0 15,-14-3 16-15,-4-10 0 0,-4 0-48 0,-5-1-16 16,-6 2 0-16,-11-1 0 0,-10 0-80 0,-11-7 0 16,-8-6-16-16,-12 0 0 15,-8 1-80-15,-10 3-16 0,-8 2 0 0,-11 0 0 0,-10 1-448 16,-19-7-80-16,-25 0-32 0,-20 1 0 15,-19 11-416-15,-21 2-96 0,-20 5-16 0,-23 1-12368 0,-18 2-2496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42:36.4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2618 3005 911 0,'-4'-9'0'0,"0"3"0"0,1-1 0 0,0 4 0 0,2-1 6640 0,1 4 1232 0,0 0 256 0,-3-2 64 0,1-2-5632 0,-2-2-1104 0,-1 1-240 0,-1-1-32 0,0 1-1184 0,-1 0 0 0,-1 1-192 0,-2 1 16 16,-1-4-528-16,-1 4-96 0,-4-2-32 0,-3 1 0 0,-1 0 368 0,-2 2 64 0,-4-2 16 15,-5 2 0-15,-5-1 112 0,-3 3 16 16,-3 3 16-16,-6-3 0 0,-2 6 64 0,-3 0 16 16,0 0 0-16,-2-2 0 0,0 2 160 0,-7 0 0 15,-4 3 0-15,-2 1-128 0,0 0 128 0,4 0 0 0,5-2 0 0,8-2 0 0,10-2 768 16,-2-1 64-16,0 0 32 0,-3 0 0 16,3 2 176-16,2 0 48 0,2 1 0 0,4 0 0 15,2 0-576-15,5 2-128 0,4 0 0 16,2-2-16-16,2 2-112 0,2 1 0 0,1 0-16 0,0 0 0 15,4 1 16-15,0 2 0 0,4-1 0 0,0 2 0 16,3 2-96-16,1 1-16 0,2 2 0 0,2 1 0 16,2 3-144-16,2 4 0 0,2 0-160 0,1 1 160 15,1-1-176-15,1-1 176 0,-1 3-192 0,2-2 192 16,1 5-192-16,0-1 192 0,0 1-192 0,-1 3 192 0,0 5-144 0,0 2 144 16,-3 3 0-16,0 4-144 0,-2 4 144 0,-4-1 0 15,-3-3 0-15,-2 3 0 0,-2 2 0 0,0-2 0 16,-3-4 0-16,0-3 128 0,1-5-128 15,0-5 0-15,2-5 128 0,1-7-128 0,0 0 512 16,-1-3 16-16,1-3 16 0,-1-3 0 0,-1 0-240 16,1-2-48-16,-2-1-16 0,2 0 0 0,-2-2-112 0,-1 4-128 15,-1-1 176-15,1 2-176 0,0 0 160 0,2-1-160 16,-1 0 128-16,1 1-128 0,1 3 0 0,1-3 0 16,2 2 0-16,3-4 0 0,4 1 0 0,2-3 0 0,3-1 0 0,5-3 0 15,5 1 224-15,7-6 16 16,7 0 0-16,5-3 0 0,-1-3 16 0,2-1 16 15,8-2 0-15,9-1 0 0,9-2 0 16,8 2 0-16,7 0 0 0,2-1 0 0,-3 1-272 0,4 0 0 0,1 0 0 16,6 2 0-16,7 0-368 0,3 3 32 0,1 2 0 15,8 0-18896-15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50:05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13248 7424 43311 0,'-2'-5'3840'0,"2"2"-3072"0,1 0-608 0,2 2-160 0,0 1-464 0,2-4-128 0,4-1-32 0,3-2 0 0,7-2 448 0,7-4 176 0,8-2-128 0,7 1 128 0,5 2 0 0,2-1 0 0,5 1 0 0,1-1-128 0,-2 0 128 0,-2 4 0 0,0 0 0 16,-1 2 0-16,-1 1 0 0,-2 3 0 0,-3 0 0 16,-1 3 0-16,0 0 192 0,-2 0 0 0,-3 3 16 0,-5 0 0 15,-3 1-80-15,-6 2-128 16,-4 3 176-16,-6-2-176 0,-3 4 0 0,-5-1 0 15,-4 0 0-15,-4 2 0 0,-5 1 0 0,-2-1 0 16,-3 2 0-16,-3-4 0 0,-4 5 0 0,-2-6-144 16,-3 4 144-16,-1-3-128 0,0 0 128 0,-1-2 0 15,2 2 0-15,-1-1 0 0,-1-2 0 0,2 3 0 16,2-1 0-16,0 1 0 0,5 2 0 0,3-2 0 0,4 0 0 0,2 1 0 16,3-1 0-16,4 0 0 15,2 2 0-15,3 0 0 0,2 1 0 0,4-1-208 0,2 2 80 16,1-2 128-16,2 2-256 0,3 1 64 0,3-3 0 0,0 0 16 15,1-1 32-15,0 1 0 16,1 0 0-16,-1-2 0 0,0 0 144 0,-2-2 0 16,-2 4 0-16,-2-1 0 0,-3-1 0 0,-3 2 0 0,0-1 0 0,-4 0-128 15,-2 2 128-15,0-4 0 0,-3 4 0 0,-1-3 0 16,-2 0 192-16,-1 2 32 0,1 0 0 16,-4 1 0-16,1 0-80 0,-2 2-16 0,-2 2 0 15,-3 1 0-15,0-1-128 0,-2 2 128 0,0-1-128 0,-1 1 128 16,-4 3-128-16,-2-2 0 0,1-2 0 0,0-2 0 0,-1 0 0 15,-2 1 0-15,-2-3 128 0,0-1-128 0,-1-1 0 0,-1-2 0 16,-1-3 0-16,-1 2 0 0,1-5 0 16,-1-1-192-16,0 2 0 0,1-5 16 15,0 0-1440-15,2-2-304 0,1-2-48 0,1 1-14240 16</inkml:trace>
  <inkml:trace contextRef="#ctx0" brushRef="#br0" timeOffset="329.34">15499 7606 41471 0,'-22'5'1840'0,"3"-1"368"0,-1 4-1760 0,7-1-448 0,4 0 0 0,3-3 0 0,-3 4 0 0,-6 5 0 0,-11 12-224 0,-12 4 80 15,-5 10-208-15,-4 0-32 0,0 1-16 0,0-3 0 0,1 0 80 0,2-1 0 0,3-5 16 0,-1 1 0 0,-4 5 48 0,1-2 0 0,5-3 0 0,1 0 0 0,5-6-688 0,3-1-128 0,5-1-16 0,4-5-16 0</inkml:trace>
  <inkml:trace contextRef="#ctx0" brushRef="#br0" timeOffset="540.08">14780 7862 41471 0,'4'3'3680'0,"0"0"-2944"0,1 2-592 0,0 1-144 16,0-1 720-16,0 0 112 16,2 1 32-16,5 7 0 0,8 3-672 0,9 6-192 15,5 7 0-15,5-1 128 0,1 4-128 0,0-3 0 16,-2 3 0-16,-2-1-128 16,-1 0-320-16,-4-2-48 0,-3 3-16 0,-2 2 0 15,-2 1-256-15,-2-3-48 0,-2-1-16 0,-3-3-17296 0</inkml:trace>
  <inkml:trace contextRef="#ctx0" brushRef="#br0" timeOffset="1156.79">15945 7406 41471 0,'-15'-13'3680'0,"3"4"-2944"0,1 2-592 0,4 1-144 0,3 6 1152 0,3-2 192 16,1 0 32-16,-2 0 16 16,0-2-1520-16,1-4-320 0,2 0-48 0,6 0-16 0,4-1 112 0,4 1 16 15,4 0 0-15,3 2 0 0,2 2 384 0,0 0 0 16,4 1 0-16,-1 3 0 0,1 0 0 0,-1 1-128 15,2 2 128-15,-2 2 0 0,0 2 0 0,0-1 0 16,-1 0 0-16,-1 1-128 0,-3 2 128 0,1-3 0 16,0 4 0-16,-2 0 0 0,-1-1 0 0,-1 2-160 15,-1 0 160-15,-2 0-160 0,-2 4-176 0,-4-3-48 16,-2 2 0-16,-4 1 0 0,-3-2 112 0,-3 2 16 16,-4-3 0-16,-3 5 0 15,-5-5-224-15,-3 4-32 0,-2-2-16 0,-3-2 0 0,-4 3 384 16,-1-5 144-16,1 0 0 0,0-2-144 0,0-2 448 0,3 1 80 0,2 0 32 0,2-3 0 15,4 1-272-15,2-2-144 0,4 1 160 16,3-1-160-16,3-1 0 0,3-1-160 0,4 2 0 16,2 0 0-1,4 0-576-15,2 1-112 0,3-1-32 0,3 4 0 16,1 1-64-16,4 0-16 0,-1 3 0 0,3 2 0 0,1 3 560 0,-2 3 96 0,1 0 32 0,-1-1 0 16,-3 2 272-16,-2-2 0 0,0 5 0 0,-3-4 0 0,-1 4 0 15,-4-2 176-15,0 1-32 0,-2 0 0 0,-3-2 784 0,-1 1 160 16,-1-1 16-16,-3 1 16 15,-2-1-64-15,-1 2-16 0,-1-1 0 0,-2-1 0 0,0-2-464 0,-3 0-112 16,0 3-16 0,-3-3 0-16,-1-1-112 0,-1 1-16 0,-5-2-16 0,0 0 0 0,-2-2-48 0,-3 0 0 15,-2 0 0-15,-2-2 0 16,0 1-80-16,-2-3-32 0,-2-2 0 0,-2 2 0 0,-1-6-144 0,3-2 0 16,2-2 0-16,0-6-19760 15</inkml:trace>
  <inkml:trace contextRef="#ctx0" brushRef="#br0" timeOffset="52215.25">23587 7318 2751 0,'-2'-4'256'0,"-2"1"-256"0,0-2 0 0,3 3 0 0,0 0 4176 0,1 2 800 0,0 0 144 15,-1 0 48-15,-1-3-1568 0,1 2-304 0,0-1-64 0,1 2-16 0,0 2-1472 0,2 2-288 0,1 2-64 0,2 0-16 0,0 4-560 0,1 3-112 0,1 3-32 0,2 2 0 0,1 4-320 0,1 3-64 0,1 5-16 0,2 7 0 0,0 4-144 0,0 3-128 16,3 3 192-16,-3 4-192 16,1 0 0-16,-1-3 0 0,-1-1 0 15,0-6 0-15,-3-1 0 0,0-1 0 0,-2 2 0 16,1 3 0-16,0-3 144 0,-1 3-144 0,0 1 0 16,0-4 144-16,0-3 48 0,-1-7 0 0,2-2 0 0,-1-6 0 15,1-2 160-15,0-7 32 0,1-2 16 0,-2-3 0 0,3-3 48 0,-1-2 0 16,0-2 0-16,1-4 0 15,0-2-64-15,2-5 0 0,-1-4 0 0,1-2 0 0,0-4 32 0,1-3 0 16,-2-2 0-16,2-4 0 16,1-7-160-16,1-5-16 0,0-7-16 0,0-8 0 0,0-2-80 15,0-2-16-15,0-2 0 16,-1-2 0-16,0 0-128 0,-1-6 0 0,1 0 0 0,0-2 128 16,0 4-128-16,1 2 0 0,0 4 0 0,-1 8 0 0,-1 2-336 0,-2 7 0 0,2 6 0 15,-5 3 0 1,1 4-336-16,0 5-64 0,-2 4-16 0,-1 4 0 15,-1 7-160-15,-1 5-48 0</inkml:trace>
  <inkml:trace contextRef="#ctx0" brushRef="#br0" timeOffset="60540.24">31348 1032 25791 0,'-3'-6'2304'0,"1"2"-1856"16,1 3-448-16,-1 1 0 0,1 1 704 0,0-1 64 0,-2 0 0 0,0-1 0 0,-3 0 512 0,-3 1 96 0,0 1 32 0,1 4 0 0,-4-1-416 0,3 5-80 0,0 0-16 0,-2 1 0 0,0 5-352 0,-3 1-80 15,-1 4-16-15,-2 1 0 16,-2 5-320-16,-3 5-128 0,0 1 0 0,-4 6 0 0,-1 1 0 0,-2 4 0 16,-3 3 0-16,-3 0 0 0,0 4 0 15,-4 1 0-15,-2 3 0 0,-3 3 0 16,-3 0 0-16,-3-2 0 0,1-2 0 0,-2-3 0 0,-1 0 0 15,-2-2 0-15,0-1 0 0,-2 0 0 0,2-2 208 0,2-5 160 16,1-1 16-16,3-5 16 0,3-1-80 0,1-9-32 16,3-1 0-16,0-4 0 0,3-3-96 0,1 0-32 15,1-3 0-15,2-2 0 0,1-4-160 0,2 0 160 16,0-5-160-16,3-2 160 0,2-2-160 0,1-2 0 16,1-2 0-16,3-4 0 0,3-1 160 0,-1-3-160 15,2-1 192-15,2-2-192 0,3-4 256 0,1-3-48 0,2 0-16 16,2-1 0-16,2-4-192 0,1-5 0 15,3-4 0-15,2-3 0 0,3-4 144 0,2 1-16 0,4 0 0 16,1 6 0-16,3 6-128 0,0 3-192 0,2 5 32 0,-2 4 16 16,1 4 144-16,-3 4 0 15,1-1 0-15,-4 7 0 0,3 3 0 0,-4 8 0 0,1 2 0 0,-2 9 0 16,1 3 0-16,-3 7 0 0,-2 8 0 0,-1 0 0 16,-5 5 0-16,1-1 192 0,-2 0-64 0,-2 7 0 15,-3 4-128-15,-1 5 176 0,-2 1-176 0,0-2 192 16,-1-3-192-16,3-6 0 15,3-5 0-15,1-5 0 0,2-1 0 0,0-3 0 0,3 3 0 0,1-5 128 16,0 0 128-16,1-2 0 0,2-2 16 0,0-4 0 16,4-4-48-16,-1-6-16 0,4-2 0 0,1-1 0 15,2-4-16-15,6-3-16 0,4-3 0 0,6 0 0 16,1-3-176-16,7-2 0 0,7-3 0 16,11-2 0-16,6-3-352 0,14-3 0 0,9-7 0 0,10-2-13040 15,7-9-2608-15</inkml:trace>
  <inkml:trace contextRef="#ctx0" brushRef="#br0" timeOffset="68649.13">7268 4274 37775 0,'-6'-4'3360'0,"3"0"-2688"0,1 2-544 0,2 2-128 0,2 2 608 0,-2-2 96 0,0-2 0 0,-3 2 16 16,-1-4-352-16,1 4-80 0,-1-3-16 0,-1 6 0 0,0-3-32 0,-2 4-16 0,-1 2 0 0,1-2 0 0,-3 2-224 0,0 0 128 0,-1 0-128 0,-1 0 0 0,-2 0 0 0,0 1 0 15,-2-1 0-15,-1-3 0 0,0 4-144 0,-1-6 144 0,1 1 0 16,-3 1-144-16,-2-3 144 0,-3 0 128 15,2 0-128-15,-2 0 176 0,-1 0 80 0,-1-3 0 0,-2 3 16 0,1 0 0 16,-2 0-128-16,2 0-16 0,-1 0-128 0,1-2 192 16,2 2 16-16,1-1 0 0,1-2 0 0,0 2 0 15,1-2 96-15,-2 0 16 0,0 0 0 0,-2 0 0 16,-2 0 48-16,-1-1 16 0,-4-2 0 16,-2 3 0-16,2-4-64 0,-5 1 0 0,-3-2 0 0,-1 0 0 15,1-1 0-15,-1 1-16 0,1 0 0 0,0 2 0 0,1 2-96 16,-1 2-16-16,-4-2 0 0,-3 4 0 15,-5 0-32-15,2 0-16 0,3 2 0 0,3 0 0 0,3 2-144 16,2 1 0-16,3 1 144 0,-1 1-144 0,1 2 0 16,-1 1 0-16,-1-3 0 0,0 2 0 0,1 0 0 0,0 0-160 15,2-1 160-15,4 3-208 16,2-1-784 0,3 2-160-16,0-1-16 0,0 4-19920 0</inkml:trace>
  <inkml:trace contextRef="#ctx0" brushRef="#br0" timeOffset="88698.9">24913 8668 22111 0,'-5'-1'1968'0,"1"1"-1584"0,2 0-384 0,-1 0 0 0,2 0 576 16,-3 0 48-16,-1 0 0 0,-5 0 0 0,-2 1 736 0,-4 2 160 0,-1 1 16 0,-2 2 16 0,2 2-304 0,-2 2-64 0,1 3-16 0,-1 3 0 0,1 2-320 0,-1 1-64 16,1 3-16-16,-2 0 0 0,2 1-112 0,1 1-16 0,0 2-16 15,1-1 0-15,0 3-320 0,1-2-64 0,0 3-16 0,1-1 0 0,2-2-32 16,0 3-16 0,-1-2 0-16,2-1 0 0,2 0 0 0,3-1 0 0,0-4 0 15,4 1 0-15,-1 0-48 0,4-2 0 0,2-2 0 0,1-1 0 16,2-3-128-16,0-4 0 0,3 3 0 0,-1-3 128 15,2-3-128-15,1 2 0 0,0-3 0 16,3-2 0-16,0 2 0 0,0-4 0 16,4 2 0-16,-1-2 0 0,2 2 0 0,0-4 0 15,0-2 0-15,1 0 0 0,1-3 0 16,-1-1 0-16,-1 1 0 0,-1-1 0 0,-1-3 0 0,-1 0 0 0,0 0 0 0,-1-3 0 16,0 0 0-16,0-2 0 0,-2 0 128 0,0-1-128 15,-1 2 0-15,0-2 0 0,-2 1 0 0,-2 3 0 0,-1 1 0 0,-2 0 0 16,-1 0 0-16,-1 2 0 0,-1 0 160 15,-2 0-160-15,-2 1 192 0,0-3-192 0,-1 4 208 16,-1-2-64-16,-1 4-16 0,-2-2 0 16,0 2-128-16,-2-2 192 0,-1 2-192 0,-1-1 192 0,-2 4-48 0,-2-2 0 15,-1 1 0-15,-3 1 0 0,1 1-16 0,-2 1-128 16,-2 1 192-16,-2 1-64 0,1-2 48 0,-2 2 0 16,0 0 0-16,0 2 0 0,1-1-48 0,-1 0-128 0,0 2 192 0,2-2-64 15,-1 1-128-15,1 1 0 0,2-5 0 16,0 3 0-1,1-2-464-15,3-2-80 0</inkml:trace>
  <inkml:trace contextRef="#ctx0" brushRef="#br0" timeOffset="92375.33">27230 9561 18431 0,'-1'0'1632'15,"1"-2"-1312"-15,0-1-320 0,0 3 0 0,0 0 2448 0,0-1 432 0,0-1 64 0,0-1 32 0,0-1-1024 0,-1 1-208 0,-1 0-32 0,1-1-16 0,1 1-752 0,-2 0-160 0,-2 1-16 0,1 1-16 0,0 1-624 0,-2-3-128 0,1-1 0 0,-1 4 0 0,-1-2 0 0,0 2 0 0,-3 0 0 0,1-3 0 0,-4 6 480 0,0-3 48 0,-2 2 16 0,0 0 0 16,-4 3-160-16,-2-2-48 16,-1 1 0-16,-2 2 0 0,-2 0-80 0,-1 1-32 15,2 1 0-15,-2-3 0 0,0 4-16 16,0-5 0-16,1 2 0 0,-1-1 0 0,1 0 16 15,0 0 0-15,2-2 0 0,-2 0 0 16,2-2-64-16,-2 1-16 0,-2-2 0 0,-3 3 0 16,-2-3-16-16,-1 1 0 0,-5 2 0 0,0-1 0 0,0-2-128 0,-2 1 0 0,1 2 144 15,-2-3-144-15,1 0 0 0,0 1 0 0,1 1 0 0,0 1 128 16,0-2-128-16,-3 4 0 0,-5-4 0 0,-2 4 0 16,1-1 0-16,-1-1 128 0,1-2-128 15,2 1 128-15,2 2-128 0,-1 0 144 0,1 1-144 0,-1-2 160 16,-2 3-160-16,-1-3 0 0,1 1 0 0,1-1 0 15,3 0 0-15,1-3 0 0,1 0 0 16,2 0 0-16,2 4 192 0,1-4-64 0,0 0 0 0,-3 0 0 0,2 0-128 0,-2 0 0 16,-1 0 144-16,2 0-144 0,1 0 192 0,0 0-16 15,1 0-16-15,2 0 0 0,1-3-160 0,1 3 0 16,0-1 0-16,0 1 0 0,1 0 0 0,0 0 0 16,-3-3 0-16,1 3 0 0,2-2 0 0,-1 1 0 15,-1-2 0-15,-2 2 0 0,0-4 0 0,2 4 0 16,0-2 0-16,-1 0 0 0,3 0 0 0,-1 1 0 15,4 0 0-15,-2 0 0 0,2-2 0 0,0 1 0 16,0 0 0-16,1 1 0 0,-2 0 0 0,3-3 192 0,0 4-32 16,0-5 0-16,2 3-160 0,-1 0 0 15,1 0 0-15,1 0 0 0,3 0 0 0,-1-1 0 16,0 1 0-16,0 0 0 0,0 0 0 0,-1 0 0 16,1-1 0-16,-1 1 0 0,-1-2 0 0,0 3 0 15,-2 0 0-15,-3 2 0 0,2 0 0 0,-3 0 0 16,-2-2 0-16,0 2 0 0,4 0 0 0,-3 2 0 0,0-2 0 0,-1 0 0 15,1 2 0-15,2-2 0 0,3 2 0 0,1-2 0 16,3 2 0-16,1-2 0 0,2 0 0 0,1 3 0 16,1-3 0-16,1 0 0 0,-1 0 0 0,1 0 0 0,0-3 0 0,0 3 0 15,-1 0 0 1,0-2 0-16,1 0 0 0,0 2 0 0,-2-2 0 0,0 2 0 16,-2-2 0-16,-1 0 0 0,2 0 0 0,-3 2 0 15,-1 0 0-15,-2 0 0 0,2 0 0 0,-2 0 0 16,3 0 0-16,-1 2 0 0,1-2 0 0,0 2 0 15,1-2 0-15,0 2 0 0,2-2 0 0,-2 0 0 0,3 0 0 16,-2 2 0-16,1-2 0 0,0 0 0 0,1 0 0 0,1 0 0 16,-1 0 0-16,-2 0 0 0,1 0 0 15,-2-2 0-15,1 2 0 0,1 0 0 0,0 0 0 0,2 0 0 16,1 0 0-16,-1-2 0 0,3 2 0 0,-2 0 0 16,1-2 0-16,2 2 0 0,0 0 0 15,0 0 0-15,1 0 0 0,0 0 0 0,1 0 0 0,-2 0 0 16,2 0 0-16,-2 2 0 0,1 0 0 0,-1-2 0 15,1 2 0-15,0-2 0 0,2 2 0 0,0 0 0 16,0-2 0-16,0 0 0 0,1 3 0 0,0-3 0 0,1 1 0 0,1-1 0 16,-1 0 0-16,1 0 0 15,0 0 0-15,1 0 0 0,1 0 128 16,-1-1 0-16,1 1 0 0,-1 0 0 0,0 0-128 0,0-3 0 16,0 3 0-16,0 0 0 0,-1-2 0 0,-1 2 0 15,1-2 0-15,0 2 0 0,-1 0 0 0,-2 0 0 0,0 0 0 16,-1 0 0-16,1 2 0 0,-1 0 0 0,0-2 0 15,-1 3 0-15,1-3 0 0,0 1 0 0,0 1 0 0,1-2 0 16,-1 2 0-16,2 0 0 0,0-2 0 16,1 0 0-16,-1 3 0 0,2-3 0 15,-1 0 0-15,1 0 0 0,0 0 0 0,-1 0 0 16,2-3 0-16,-1 3 0 0,1 0 0 0,0 0 0 0,2 0 0 0,-1-2 0 16,1 2 0-16,0-2 0 0,-1 2 128 0,2 0-128 15,0 0 0-15,1 0 0 0,0 0 0 0,0 0 0 16,-1 0 0-16,1 0 0 0,0 0 0 0,0 0 0 15,-1 0 0-15,1 2 0 0,1-2 0 0,-1 0-176 0,0 2 176 16,-1-2 0-16,2 0 0 0,0 0-128 16,0 0-192-16,0 0-48 0,0 0 0 15,0 0-13392-15,0 0-2672 0</inkml:trace>
  <inkml:trace contextRef="#ctx0" brushRef="#br0" timeOffset="94014.73">21751 9612 12895 0,'-4'1'1152'0,"2"2"-928"0,2-3-224 0,0 0 0 0,1 2 672 0,-1-2 96 0,0 0 0 0,0 4 16 0,0-3 624 0,1 1 112 0,2 1 16 0,-3-3 16 0,0 0 336 16,0 0 64-16,19 4 16 0,-12-4 0 0,-2 0-144 0,1 2-32 0,0-2 0 0,-1 4 0 0,1 0-336 0,-2 1-80 0,0 2-16 0,-1 2 0 15,0 0-624-15,-1 1-128 0,-1 5-32 0,1-1 0 16,-1 1-128-16,-2 1-48 0,1 0 0 0,0 2 0 16,0 0-112-16,0 3-32 0,-2-2 0 0,2 6 0 15,2-3-96-15,-2 3-32 0,0 1 0 0,1 3 0 16,0-1 64-16,0 3 0 0,2 1 0 0,-1 0 0 0,2 2 80 0,1-1 32 16,-1 0 0-16,1 2 0 0,1 0-16 0,-1-3 0 15,1 2 0-15,-1-1 0 0,0-2 0 16,-1 3 0-16,0 4 0 0,0 3 0 0,1 4-112 15,-1-1-32-15,0 3 0 0,-1 0 0 0,1 2-144 16,-2-2 0-16,2-7 0 0,-1 0 0 0,-1-1 0 16,1 0 0-16,-1 2 0 0,1-1 0 0,0 5 176 0,0-1-48 15,-1 1-128-15,1 0 192 0,-1-5 0 0,-1-3-16 16,2 2 0-16,-2-3 0 0,0-2-176 0,1 5 160 16,-1 0-160-16,-1 1 160 0,2-3-160 0,-1 0 128 15,1-2-128-15,-1 0 128 0,-1 0 0 0,1-4-128 0,2-5 192 16,-1 0-64-16,1-1-128 0,-1-1 128 15,2-1-128-15,-2-1 128 0,2 0-128 0,-2 0 0 16,2 1 0-16,-1 1 0 0,0-1 0 0,1 1 128 0,0 0-128 0,-1 1 0 16,4-1 176-16,-2 2-48 15,0-3-128-15,0 1 192 0,-1 1-192 0,3-3 0 0,-2 1 128 0,-2-1-128 16,2-4 0-16,-1 2 0 0,0-4 0 0,-2 0 0 16,1-1 0-16,-2-1 0 0,0 1 0 0,-1-3 0 15,1-2 144-15,1 0-144 0,-2 2 128 0,0-2-128 16,0 0 192-16,0 1-64 0,-2-1 0 0,2 0 0 15,-1-2-128-15,1 2 128 0,-1 3-128 0,0-2 128 16,-1 4-128-16,1-3 0 0,0 4 0 0,0 0 0 0,-1-1 0 16,1 1 0-16,1-2 0 0,-1 1 0 0,0-2 0 15,-1 2 0-15,1-3 0 0,1 2 0 16,-1-5 0-16,0 0 0 0,1 1 0 0,-1-3 0 16,-1-4 0-16,1 2 0 0,1-1 0 0,-1-3 0 0,1 2 0 0,0-1 0 15,-1-1 0-15,1 2 0 0,-2-1 0 16,2-2 0-16,0 4 0 0,0-2 0 0,-1-2 0 15,0-2-176-15,1 2 176 0,0 0-192 0,0 0-32 0,0 0-16 16,0 0 0-16,0 0 0 0,0 0-96 0,0 0-32 16,0 0 0-16,0 0 0 15,-16 12-176-15,15-12-32 0,-1 0-16 0,1 0 0 16,0-2-480-16,2 1-80 0,2-6-32 0,3-1-19056 0</inkml:trace>
  <inkml:trace contextRef="#ctx0" brushRef="#br0" timeOffset="96525.63">22131 12634 11055 0,'-10'-2'976'0,"1"-1"-784"0,4 2-192 0,3 1 0 16,0 0-208-16,-1-3-96 0,-4 1-16 0,-5-2 0 0,-3-2-1024 0,-1-1-192 0,1 1-64 0,3-3 0 0,3 3 1600 0,1-1 432 0,1 4 16 0,3-3 16 0,-1 3 2608 0,1-1 528 15,1 2 112-15,1 1 0 0,-1-2-464 0,3 3-112 16,-1-1 0-16,1 1-16 0,1 0-1296 0,2 0-256 16,-2 0-48-16,3 0-16 0,-4 0-688 0,0 0-144 15,0 0-32-15,23-2 0 0,-13 2-64 0,4-3-32 0,-1 3 0 16,4-1 0-16,0-2-208 0,0 1-32 15,3 1-16-15,0-2 0 0,-2-1-64 0,2 2-16 16,0-2 0-16,0 2 0 0,-2 1-64 0,1-2-16 16,1-1 0-16,1 4 0 0,1-2 16 15,3 2 0-15,4-3 0 0,3 2 0 0,-2-1 16 0,6 2 0 16,3-4 0-16,4 2 0 0,1-2-160 0,-1 1 160 0,-1 0-160 0,0-1 160 16,-5-2 32-16,6-3 0 0,1-1 0 15,6 0 0-15,3 0-192 0,0 2 0 0,1-1 144 0,-1 2-144 0,-3 0 0 0,-4 4 144 16,-4-3-144-16,-2 1 0 15,3 1 160-15,0-2-160 0,4 2 128 0,1 2-128 16,1 0 192-16,2 2-32 16,-1 0-16-16,-2 2 0 0,0 3 32 0,-2-4 0 15,-2-1 0-15,5 0 0 0,4-1-176 0,2 1 160 16,5 0-160-16,-1 0 160 0,-1 0-160 0,-2 0 0 0,-5 0 144 0,1 0-144 0,2-3 160 16,3 1-32-16,6 2-128 0,0 0 192 0,0 2-64 0,-5-2-128 15,-2 3 176-15,-4 0-176 0,-3-3 0 0,3 1 0 16,4 2 0-16,1-1-192 0,-2 0 192 0,1 0 0 15,-3 1 192-15,-1-2-192 0,-4 1 128 16,-2-2-128-16,1 0 0 0,2 0 0 0,6 0 288 0,2 0-48 16,0 0-16-16,0-2 0 0,-3 4-224 0,-5-2 0 15,0 0 0-15,-4 0-160 0,4-2 160 0,0 1 0 16,4-2 0-16,-1 3 0 0,0 0 0 0,-2 0 0 16,-2 3 128-16,-4-3-128 0,-4 1 0 0,-3-1 0 15,-2 0 0-15,-1-1-128 0,2 1 128 0,1 0 0 16,0-3 0-16,0 3 0 0,0-2 0 0,-1 2 0 15,0-2 128-15,-4 2-128 0,-1 0 0 0,-1-2 0 0,0 2 0 0,-3-3 0 16,-1 2 144-16,0-1-144 16,-3-2 192-16,2 0-192 0,2 2 0 0,3-1 0 15,1 0 0-15,0 3 0 0,1-3 128 0,0 2-128 0,-2 2 0 0,-2 2 0 16,-2-3 0-16,0 2 0 0,-4 2 0 0,-1-2 0 16,-1 0 0-16,-1 0 0 0,-1 1 0 0,-2-3 0 15,-1 1 0-15,0-1 0 0,1 0 0 0,1-1 0 16,3-2 0-16,1 1 0 0,3 0 0 0,0 0 0 15,4-1 0-15,-1 2 0 0,2-1 0 0,0 2 0 16,-3-3 0-16,-1 2 0 0,1 1 0 0,0 0 0 16,-2 0 0-16,0 0 0 0,-2 0 0 0,-1 0 0 0,-1 0 0 0,-2 0 0 15,-2 0 0-15,-1-2 0 16,-1 2 0-16,-2-3 0 0,2 2 0 0,-2 1 0 0,2 0 240 0,-1-4-64 16,1 4-16-16,1-2 0 0,1-2 48 0,1 4 16 15,1-3 0-15,1 0 0 16,4-2-224-16,-2 4 0 0,2-4 0 0,-2 3 0 0,0-1 0 15,0 0 0-15,1 3 0 0,2-2 0 16,-2 0 0-16,0 2 0 0,-2 0 0 0,0-2 0 0,-1 2 0 16,-2 0-128-16,-1 0 128 0,-2 0 0 0,0 0 0 0,0-2 0 15,0 2 0-15,-1-2 0 0,2 2 0 0,-1-2 0 16,0 2 128-16,1-3-128 0,1 2 256 0,0 1 0 16,1-2 0-16,-3 0 0 0,2 1-128 0,1 0 0 15,-3 1-128-15,1-3 192 0,0 3-192 16,0-1 0-16,0 1 0 0,-3 0 0 15,2 0 0-15,-2 0 0 0,0 0 0 0,0 0 0 0,0 0 0 16,0 0 0-16,-2 0 0 0,0 0 0 0,0 0 0 0,-3 0 0 16,2 1-192-16,-3-1 192 0,0 3 0 0,-1-3 0 15,2 0 0-15,-3 0 0 0,0 1 0 16,0-1 0-16,0 0 0 0,-2 1 0 0,2-1 0 0,-3 0 224 0,1 0-32 16,1 0-16-16,-2 0 80 0,0-1 0 15,1 0 16-15,-1 1 0 0,1-3-64 0,-2 2-16 0,2-1 0 16,-1-2 0-16,0 2 32 0,0-2 0 15,1-1 0-15,-1 0 0 0,1-1-32 0,-1 0-16 16,1-1 0-16,0-2 0 0,-1 0-176 0,1-1 160 16,-1-1-160-16,1 0 160 0,0-2 0 0,-1-3 0 15,-1-1 0-15,0-3 0 0,0 0-32 0,-1-2-128 16,-1-3 192-16,0-1-64 0,-1-2-128 0,1-3 0 0,-2 0 144 0,2-1-144 16,-2 1 176-16,-1 1-48 0,1-1 0 0,1-1 0 15,-2 4 368-15,0-4 64 0,0 1 16 0,-1-4 0 16,1 3-576-16,-1-5 0 0,-1-1 0 15,2-3 0-15,-1 0 0 0,0 3 0 0,0-1 0 16,1 2 0-16,0 5 0 0,0-3 0 0,0 3 0 0,0 1 0 0,0 0 128 0,1-1-128 16,0 0 0-16,-3-2 80 0,2-1-80 0,-1-2 0 15,-2-2 0-15,0 4 0 0,0 0 0 0,-1 3 0 0,-1 1 0 0,0 0 0 16,0 5 0-16,-1 0 0 0,0 1 0 0,-1-2 0 16,-1 1 0-1,0 0 0-15,0-2 0 0,0-1 0 16,1-2 0-16,0 0 0 0,1-2 0 15,1 2 0-15,0-1 0 0,0 1 0 0,2 0 0 16,-1 3 0-16,0 2 0 0,3 4 0 0,0-3 0 16,0 1 0-16,0 2 0 0,-1 1 0 0,2-1 0 0,-1 0 0 15,3-3 0-15,-2 3 0 0,0-1 0 0,1-3 0 0,-1 4 0 0,0-3 0 16,1 1 0-16,-1 0 0 0,0-1 0 0,1 3 0 0,0 0 0 0,-1 0 0 16,2 1 0-16,0 1 0 0,0 1 0 0,2 3 0 15,-1-2 0-15,0 2 0 0,1-1 0 0,0-1 0 16,0 2 0-16,1 0 0 15,0 0 0-15,0-3 0 0,0 4 0 0,0-1 0 0,1 3 0 0,-1-3 0 16,0 3 0-16,1-2 0 0,0 2 0 0,1 0 0 16,-1 1 0-16,0 2 0 0,0 0 0 0,0-2 0 15,2 3 0-15,-2-1 0 0,2 4 0 0,-1-4 0 16,-1 4 0-16,2 0 0 0,-1 2 0 0,0-2 0 16,0 3-480-1,0-3-96-15,0 3 0 0,0 0-16 0,-1 2 144 16,2-2 16-16,-2 3 16 0,2-2 0 0,-2 1 240 0,1-2 176 0,0 3-208 0,-1-2 80 0,0 1 128 15,-1 1 0-15,1 0 0 0,-1-3-128 0,2 1 128 0,-2 2 0 16,0-2 0-16,0 2 0 0,0 0 0 16,0 0 0-16,0 0 0 0,0 0 0 0,0 0 0 15,0 0-160-15,0 0 160 0,0 0-160 0,0 0 160 0,0 0-208 16,0 0 80-16,0 0 128 0,0 0 0 0,-23 4 0 16,18-4 0-16,0 0 0 0,0 0 0 0,-1 0 0 15,0 0 0-15,-1 0 0 16,-2 0 0-16,0 0 0 0,1 0 0 0,-3 0 0 0,1 0 0 15,-3 0 0-15,1 0 0 0,-3 0 0 0,-1 3 0 0,-3-3 0 16,0 1 0-16,-2 1 0 0,-2 1 0 0,-1 0 0 0,0 0 0 16,-2 1 0-16,3-3 0 0,-1 4 0 0,2-2 0 15,-2 1 0-15,0 2 0 0,0-1 0 16,1 1 0-16,-1-1 0 0,1 0 0 0,2 2 0 16,0-4 0-16,0 0 0 15,0 0 0-15,-2 1 0 0,0-1 0 0,-3-2 0 0,-4 1 0 0,1-2 0 16,-1 3 0-16,-1-3 0 0,-2 0 0 0,-2 0 0 15,2 0 0-15,0 0 0 0,3 0 0 0,1 1 0 0,1-1 0 0,0 0 0 16,4 3-272-16,-1-3 64 0,1 2 16 0,0-1 0 31,-1 2-304-31,0 0-48 0,-1 4-16 0,0-5 0 16,0 4-192-16,2 0-32 0,1 1-16 0,4-4 0 0,3 4-320 16,3-6-64-16,5 1-16 0,4 1-19184 0</inkml:trace>
  <inkml:trace contextRef="#ctx0" brushRef="#br0" timeOffset="97817.91">20747 10782 23039 0,'-13'-3'2048'0,"2"1"-1648"0,4 2-400 0,3 0 0 0,2 0 1808 0,-4 0 288 0,-7 0 48 0,-4 0 16 0,-7-1-16 0,1 1 0 0,1-3 0 0,2 3 0 0,5-2-1184 0,3 0-256 0,4 0-32 0,3 1-16 15,3-4-240-15,3 1-48 0,2 2-16 0,1-2 0 16,3 0 16-16,1-2 0 0,3 2 0 0,4-2 0 0,1 0 0 15,4 0 0-15,2-1 0 0,4 1 0 16,0 0-32-16,4 2 0 0,0-2 0 0,6 0 0 16,3 0-64-16,3 0-16 0,5-1 0 0,0 1 0 15,3 3-112-15,-2-1-16 0,0 1-128 0,-5 3 192 16,-2 0-192-16,-5 3 0 0,-4 2-192 0,-3 0 192 0,-5 1 0 16,0 1-128-16,-3 2 128 0,-4-3 0 0,-2 2 0 0,-5 0 0 15,-1 0 0-15,-6 0 0 0,-3 1 144 0,-2-2-144 16,-3 3 128-16,-4 1-128 0,-2-3 224 0,-3 2-32 15,-2 1-16-15,-2 0 0 0,-3 0-48 0,0 2-128 16,0-2 192-16,-2 0-64 0,1-1-128 0,0 0 0 16,1-2 0-16,1-2 0 0,-1 2 0 0,1-4 0 15,3 2 0-15,0-1 0 0,2-2 0 0,3 0 0 16,2 1-144-16,1-3 144 0,4 1 0 0,3-2 0 16,0 3 0-16,2-3 0 0,3 0-288 0,1 0 48 15,0 0 16-15,5 0 0 0,1 0 0 0,2 0 0 0,3 0 0 16,0 0 0-16,2-3 224 0,2 3 0 0,2 0-160 0,-1 0 160 15,0 0 0-15,-1 0 0 16,1 3 0-16,0-2 0 0,-3 1 0 0,0 1 0 0,0 1 0 16,-1 2 0-16,-2 0 0 0,-1 1 0 0,-2 5 0 0,-1-3 0 15,-3 1 0-15,-1 3 0 0,-2-1-224 0,0 0 80 0,-2 5 144 16,-2-1 0-16,0 0 0 0,-1-2 0 16,-1 4 0-16,-1-2 144 0,1 1 0 0,-1-1 0 0,0-2-16 0,-2 1 0 15,1-3 0-15,-1 2 0 16,0-2 128-16,0-2 32 0,0 2 0 0,-1-2 0 15,0 0 0-15,-2 1 0 0,1-1 0 0,-3 2 0 16,0-2 32-16,0 3 16 0,-1-1 0 16,-1-2 0-16,-2 2 16 0,2 2 0 0,-4-2 0 15,0 1 0-15,-2-1 16 0,0 0 0 0,-1-2 0 0,-1 0 0 16,2-4-80-16,-3-2-16 0,1 0 0 0,-1-5 0 0,1-2-272 0,3-4 0 16,2-4 0-16,3-7 0 15,2-6-1296-15,6-15-224 0</inkml:trace>
  <inkml:trace contextRef="#ctx0" brushRef="#br0" timeOffset="-181323.47">6045 8696 8287 0,'-2'0'736'0,"0"-3"-592"0,-2 2-144 0,1 1 0 16,2 0 6128-16,1 0 1184 0,1 1 240 0,-1-1 64 0,0 3-6656 0,2-3-1344 0,0 0-256 0,-2 0-48 0,0 0-192 0,0 0-32 0,20 6-16 0,-15-6 0 0,0 3 928 0,0 0 0 16,-2 1 128-16,2 2 0 0,0 1 560 0,-1 4 112 15,1 2 32-15,0 0 0 0,4 3 304 0,-2 5 64 16,2 2 16-16,-1 0 0 0,2 2-368 0,-1 3-64 15,2 3-16-15,-1-1 0 0,0-2-400 0,0 6-96 16,2 4-16-16,0 3 0 0,1 3-112 0,0-1-16 16,1 0-128-16,-2-2 192 0,2-3-192 0,-2 0 0 15,-1-3 0-15,1 2 0 0,-1 1 128 0,0 3-128 0,-1 1 0 16,-2 1 144-16,0 2-144 0,-2-1 0 16,0 3 144-16,0-7-144 0,-1 0 0 0,0-8 0 0,0-1 0 15,0-5 0-15,1-4 208 0,-1-2-16 16,1-3-16-16,1-3 0 0,-2-6 64 0,1-2 16 0,-1-4 0 15,1-4 0-15,0-2-48 0,-1-3 0 0,1-4 0 16,0-1 0-16,2-7 48 0,-1-2 16 0,2-2 0 0,-1-2 0 16,4-3-96-16,-1-7-32 15,0 3 0-15,0-7 0 0,-1 2 48 0,1-1 0 0,0 1 0 0,-1-1 0 16,1-1-192-16,0 1 192 0,-1-3-192 0,1 0 192 16,0-2-64-16,1-3-128 0,-1 2 192 0,0-3-64 15,-2 6-128-15,-2 3 128 0,-1 7-128 0,2-5 128 16,-2-7-128-16,1-6 0 0,-1 4 144 0,-1 3-144 15,1 3 128-15,-2 2-128 0,1 3 160 0,0 1-160 16,-1 5 0-16,-2 2 0 0,2 4 0 0,-2 1 0 16,0 1 0-16,-1 4 0 0,0-2 0 0,-2 5 0 0,1-1 0 15,0 2-208-15,-1 3 16 0,-2-1 0 16,2 4-192-16,-2 0-48 0,1 2 0 0,0-1 0 16,0 4-192-16,0 1-32 0,-1 4-16 0,2 0 0 15,-1 4-544-15,0 0-128 0</inkml:trace>
  <inkml:trace contextRef="#ctx0" brushRef="#br0" timeOffset="-180451.41">7689 8686 23951 0,'-5'-6'2128'0,"1"1"-1696"0,1 1-432 0,0 1 0 0,3 2 2000 0,0 1 320 0,0 0 64 0,0-2 16 0,0 0-1680 0,1-3-336 0,2 2-64 0,0-1 0 0,2 2-80 0,-1-2-16 0,0 1 0 0,1 1 0 0,0 2 752 0,0 0 160 16,1 2 16-16,-1 1 16 0,2 3-336 0,1 0-80 0,0 5-16 0,2 2 0 15,0 2-240-15,1 3-48 0,3 8-16 0,-1-1 0 16,2 5-176-16,0 3-16 16,1-1-16-16,-1 3 0 0,1 1 128 0,0 3 32 15,0 3 0-15,2 1 0 0,0 2-384 0,1-1 144 0,2 1-144 0,-2-1 0 16,1 3 0-16,-1 0 0 0,-2-2 0 0,0 2 0 16,-2-5 0-16,0-1 0 0,-1 0 0 0,-2-5 0 15,0-3 0-15,1-5 0 0,0-2 0 0,0-1 0 0,-1-5 0 16,0-2 0-16,1-2 0 0,-3-3 0 15,0-3 192-15,-3-4 16 0,0 0 16 0,1-3 0 16,-3-3 16-16,0 0 0 0,0-3 0 0,1-1 0 0,0-2 144 16,1-2 48-16,1 0 0 0,1-3 0 0,-1 4 48 0,1-6 16 15,1 3 0-15,1 0 0 0,0-2-304 0,1-3-48 16,1-1-16-16,-1 0 0 0,2-5-128 16,1-1 0-16,-2-2 0 0,2-3 0 0,2-1 128 0,-1-2-128 15,0-5 192-15,-1 1-64 0,1-1 96 0,-1-3 16 16,0-6 0-16,-1 0 0 0,-1-1-96 0,0-2-16 15,-2 5 0-15,0-2 0 0,-1 1-128 0,0-2 0 16,-2 4 0-16,2-1 0 0,0 3 0 0,1-1 0 16,2 3 0-16,0-1 0 0,0 3 0 0,0 0 0 15,2 4 0-15,-1 3 0 0,-1 5 0 0,1-2 0 16,2 3-192-16,-1-1 192 16,-2 2-640-16,1 5 0 0,-3 3 0 0,-2 1 0 15,-1 5-192-15,-1 1-64 0,-4 0 0 0,-1 2-20288 0</inkml:trace>
  <inkml:trace contextRef="#ctx0" brushRef="#br0" timeOffset="-171674.12">9398 7924 35935 0,'2'-6'3200'0,"1"0"-2560"0,-1 2-512 0,1 4-128 0,0-3 1136 0,2 3 208 0,4-3 32 16,6-6 16-16,6 0-1536 0,4 2-304 0,2-2-64 0,-2 6-16 0,-3 3 528 0,-4-3 0 0,-3 6 0 0,-4-1 0 0,-3 4 240 15,-5 0 96-15,-1 6 32 0,-4 0 0 0,-1 3-64 0,-2 3-16 16,-1 2 0-16,-1 2 0 0,1 4 0 0,0 5 0 16,-1 1 0-16,0 5 0 0,2 4-160 0,3 0-128 15,2 1 144-15,1 1-144 0,3-3 0 16,1 0 0-16,2-5 0 0,1 0 0 0,-1-3 0 0,1-1 0 16,-3-2-192-16,-1-3 192 0,0 2-272 0,-3-1 48 15,-1-5 16-15,-1 1 0 16,-3-4-320-16,0-2-64 0,-3-3-16 0,0-1 0 15,0-3-1376-15,-1-4-288 0,1-2-48 0,-2-2-12880 0</inkml:trace>
  <inkml:trace contextRef="#ctx0" brushRef="#br0" timeOffset="-171237.51">9154 7972 35935 0,'-4'-7'1600'0,"1"2"320"0,-1 1-1536 0,2 2-384 15,0 0 0-15,2 0 0 0,-1 2 192 0,0-3-16 0,-2 0-16 0,2-1 0 0,-1 0-160 0,0-1-144 0,2 4 144 0,0-4-208 0,4 4 640 0,-1-4 128 0,2 1 16 0,1 1 16 0,2-1 112 0,2-5 0 0,4 3 16 0,1-3 0 0,3 2-288 0,2-3-64 16,5 4-16-16,1-4 0 0,1 1 80 0,5 3 16 15,5-3 0-15,3 2 0 0,3 1 32 0,4 0 16 16,3-2 0-16,1 2 0 0,1 0-336 0,2 0-160 16,0 0 160-16,0-1-160 0,0 5 0 0,0-2 0 15,2 2 0-15,-4 0 0 16,-4 0-656-16,0 2-80 0,1 0-16 0,1 2-18768 0</inkml:trace>
  <inkml:trace contextRef="#ctx0" brushRef="#br0" timeOffset="-167878.13">5072 10704 34095 0,'0'-4'3024'0,"0"2"-2416"16,2 0-480-16,-2 2-128 0,1 2 0 0,-1-2 176 0,1 0-176 0,2-2 192 0,0 2 16 0,2 2 16 0,-1 3 0 0,1-2 0 0,0 5 80 0,0 3 16 0,0-1 0 0,0 3 0 0,1 5-192 0,0-1-128 0,0 4 144 0,-2 1-144 0,1 0 448 0,-1 3 0 0,-2 4 0 0,0 0 0 0,1 6 64 0,-1 2 0 0,1-1 0 0,-2 1 0 16,0 4-336-16,-1 0-176 0,2 3 192 15,-2 1-192-15,-2-3 0 0,1-3 0 0,-1-3 0 0,-1-1 0 16,1-4 192-16,-1-2-64 0,1-1 0 0,1-2-128 0,-2-7 256 15,3 2-64-15,-1-1-16 0,1-1 0 0,0-4-176 16,0-2 192-16,0-1-192 0,0-4 192 0,0 1-64 0,0-6-128 16,0 2 192-16,0-4-64 15,0 2-128-15,1-3 128 0,-1 0-128 0,0 0 128 16,0 0 0-16,0 0-128 0,-1-3 192 0,1 2-64 0,0-1 48 16,0 2 0-16,0 0 0 0,0 0 0 0,0 0-176 0,0 0 192 15,0 0-192-15,0 0 192 0,0 0-192 16,17-13 0-16,-12 13 144 0,1 0-144 0,2 0 0 15,0 0 0-15,0 0 0 0,-1 0 128 0,3 3-128 0,0-3 0 16,1 0 0-16,1 0 0 0,1 1 0 0,2-1 0 16,-1 3-144-16,3-3 144 0,0 2 0 0,1-1 0 15,3 2 0-15,4-3 0 0,2 0 0 16,3 0 0-16,5-4 0 0,1 4 0 0,-2-2 0 0,3-2 0 16,0 4 0-16,2-3 0 0,-2 3 0 15,1 0 0-15,3 0 0 0,0 3 0 0,-2-2-144 16,3 2 144-16,2-3 0 0,1 2 0 0,-1-2 0 0,0 1 0 0,-1 2 0 0,-1-1 0 15,1 2 0-15,-4-2 0 16,3 2 0-16,-4-3 0 0,-3 2 0 0,-2-1 0 0,2 0 0 16,-1 0 0-16,-1 0 0 0,-1-4 0 15,0 2 0-15,0-2 0 0,0 0 0 0,-2 0 0 0,1-1 0 16,-2 0 0-16,-1 1 0 0,2 0-128 0,1-2 128 0,-3 2 0 16,0-2 0-16,-3 2 0 0,-3-1 0 0,-2 3 0 15,-2-1 0-15,-4 1 0 0,-1 1 0 0,-3-1 0 16,-3 3 0-16,-2-3 0 0,-1 0 0 0,-2 0 0 15,-1 0 0-15,-1 0 0 0,0 0 0 0,0 0 0 16,-1 0 144-16,0 0 48 0,0-3 0 0,-2 2 0 0,1-4 64 0,-1 1 0 16,2-3 16-16,-1 1 0 15,0-6 0-15,1 1 0 0,1 0 0 0,0 1 0 0,1-2-272 0,1-4 0 16,0 0 0-16,2-6 0 16,-1-1 0-16,0 1 160 0,1-4-160 0,-2 1 128 15,2 1-128-15,-3-5 192 0,0 3-192 0,1-1 192 0,-2-1-192 16,-2-1 0-16,1 1-160 0,-1-2 160 0,-1 3 0 0,1 1 0 15,-1 0 0-15,1-3 0 0,-1 1 208 0,0-5-64 16,0-3-16-16,1 1 0 0,-1-2-128 0,2 2 192 16,1 2-192-16,1 2 192 0,0 3-192 0,1-1 0 15,0 4 0-15,1 6 0 0,0 0 0 0,0 4 0 16,-1 4-176-16,-1 2 176 0,1 1-192 0,-1 3 64 16,-1-1 0-16,0 3 0 0,0 0 0 0,-1 0 0 15,1 3 0-15,-2-2 0 0,1 2 128 0,0 0 0 16,0-2 0-16,-1 2 0 0,1 2 0 0,-1-2 0 15,2 0 0-15,0 0 0 0,0 0 0 0,0 0 0 16,0 0 0-16,0 0 0 0,0 0 0 0,0 0 0 0,0 0 0 16,-23 2 0-16,20 1 0 0,-3-3 0 0,-1 3 0 15,0 0-128-15,-2 0 128 0,-2 4 0 0,-2-4 0 16,-2 3 0-16,-3 1 0 0,-1-4-128 0,-2 4 0 0,-3-3 0 16,-2 0 128-16,-1 0 0 0,-1-2 0 0,-3-2 0 15,-2 0 0-15,0 0 176 0,-2-2-48 0,1-1 0 0,-2 2 16 16,1-3 0-16,1 2 0 0,-5-2 0 0,-3-1 80 0,-3 2 16 15,-2-1 0-15,0-2 0 0,-2 2-240 16,2 2 0-16,-1-1 0 0,1 2 0 0,6 1 0 16,2 0 0-16,-2 0 0 0,-1-3 0 15,0 3 0-15,1-2 0 0,0 1 0 0,2 1 0 16,0 0 0-16,1 0 0 0,1 0 0 0,0 3 0 16,1 0 0-16,-2 1 0 0,1 2 0 0,1-3 0 0,1 0-176 0,1 1 176 15,1-2-160-15,1 2 160 0,4-2-304 0,1-2 48 16,3 2 0-16,2-2 0 15,3 2-288-15,3-2-48 0,3 2-16 0,1 2 0 16,4-3-288-16,2 2-48 0,1-1-16 0,3 2 0 16,1 0-1760-16,4 1-352 0,0 0-80 0,5 0-16 15</inkml:trace>
  <inkml:trace contextRef="#ctx0" brushRef="#br0" timeOffset="-164075.83">7736 10773 3679 0,'-5'-4'320'0,"1"1"-320"0,2 0 0 0,-1-1 0 0,2 2 1968 0,0 2 320 16,1-2 64-16,-1-2 16 0,-1-2-544 0,1-2-96 0,-1 0-32 0,0-1 0 0,2 1-336 0,0 2-64 0,0 3-16 0,0-4 0 0,2 5 304 0,-2 2 48 0,1-3 16 0,0 2 0 0,0 1-16 0,-1 1 0 15,2 2 0-15,-2-1 0 0,1 2-544 0,0-1-96 16,0 3-32-16,0 0 0 0,1 1-384 0,-1 0-64 0,1 2-32 16,1 0 0-16,-1 3-240 0,1-2-48 0,-1 3-16 15,2-1 0-15,-1-1-32 0,-1 2 0 16,2 1 0-16,-2-1 0 0,2 0-16 0,0 3-128 0,-1 5 192 16,1-1-64-16,0 5 32 0,-1 1 0 0,2 6 0 0,-1 5 0 15,1 4 16-15,-1 0 0 16,-1 3 0-16,1 3 0 0,0 4-176 0,-2-3 128 0,0-3-128 15,-1 4 128-15,0 3-128 0,-1 1 0 0,0-2 0 16,0-1 0-16,0-5 0 0,-1-1 0 0,-2-4 0 16,2-1 128-16,-1-5 64 0,-1 2 0 0,-1 1 0 0,1-2 0 15,-1 6 16-15,2 0 16 0,-2 1 0 0,0 1 0 16,2 1-224-16,-2 1 144 0,-1 3-144 0,-1 2 128 16,0-5-128-16,-2 6 0 0,1 5 144 15,-2-2-144-15,2 3 0 0,-2-1 0 0,0 1 0 0,1-3-192 0,0-3 192 16,0-7 0-16,2-6 0 0,-1-4 0 0,2-6 0 0,0-4 0 15,3 1 0-15,-1-9 0 0,2-2 256 16,0 0 48-16,0-5 0 0,1-2 0 16,0-1-32-16,0 0 0 0,1-2 0 0,-1 1 0 0,1-1-96 15,-1-2-32-15,1 2 0 0,-2-1 0 0,1 0-144 16,0-2 0-16,0 2 144 0,0-1-144 0,0 0 0 0,-1 0 0 16,1-2 0-16,-1 3 0 0,1-3 144 0,-1 1-144 15,1-1 192-15,0 0-192 0,0 0 208 0,0 0-64 16,0 0-16-16,0 0 0 0,0 0 16 0,0 0 0 15,0 0 0-15,0 0 0 0,0 0-144 0,0 0 0 16,0 0 0-16,0 0 128 0,19-10-128 0,-14 10 0 0,1 0 0 16,1-3 0-16,0 2 0 0,0 1 0 0,3-2 0 15,-1-1 0-15,2 2 0 0,2-3 0 0,0-1 128 0,2 4-128 16,-1-1 0-16,-1-2 128 0,3 1-128 0,2 1 128 16,0 1-128-16,3 1 0 15,0 0 0-15,3 0 0 0,-1 1 0 0,3 1 0 0,3 1 0 16,0-3 0-16,1 1 0 0,1-1 0 0,0 0 0 0,-2-1 0 15,1 1 0-15,0-3 0 0,-2 3 0 16,2-2 0-16,-2 1 0 0,3-2 0 0,1 3 0 16,-1-1 0-16,-1 2 0 0,-2-1 0 0,2 3 0 0,-4 0 0 15,-2 0 0-15,-2-2 0 0,-1 4 0 0,0-1 0 16,0-2 0-16,-3 2 0 0,0-4 0 0,0 1 0 16,2-1 0-16,1-1 0 0,0-1 0 0,1 0 0 15,-1 0 0-15,2-1 0 0,-1 2 0 0,0-4 0 0,-1 1 160 0,-1 2-160 16,0 1 192-16,-2-3-192 15,-2 3 0-15,2 0 0 0,-3 1 0 0,-1 0 0 0,1 0 0 0,-2-3 0 16,-4 3 0-16,1-1 0 16,1 1 0-16,-1 0 0 0,0-3 0 0,0 3 0 15,-1-2 0-15,-1 1 0 0,2-2 160 0,-1 1-160 0,0 1 0 16,-1-2 0-16,1-1 128 0,0 1-128 0,-2 0 0 16,0-3 0-16,1 2 0 0,-2-2 0 0,-2 4 160 15,0-5-160-15,-1 4 192 0,0-3-192 0,-2 2 224 16,0-2-64-16,-1 1-16 0,0 0 0 0,0-1 48 15,-1-1 0-15,0-1 0 0,-1 0 0 0,0 0 16 0,-2-2 16 16,2 0 0-16,-2-3 0 0,-1 1-96 0,1 0 0 16,2-3-128-16,-2-1 192 0,2-1-192 0,-2-4 0 15,2-4 128-15,-1 1-128 0,2 3 144 0,-2-5-16 16,1-6 0-16,-1-7 0 0,2 4-128 0,-1-1 160 16,1-2-160-16,-2-1 160 0,2-1-160 0,-2 3 128 0,2 1-128 0,0-1 128 15,-2 2-128-15,1-1 0 16,-1 3 144-16,-2-2-144 0,2 0 144 0,-2 0-144 15,1 4 192-15,0-4-192 0,-1-1 128 0,1-1-128 0,-1-4 0 16,-2 3 0-16,4 0 144 0,-2-1-144 0,1 2 0 16,0 1 144-16,1 2-144 0,0-1 0 0,2 0 0 15,0 1 0-15,-1 2 0 0,1-5 0 0,1-1 0 0,0-1 0 0,0 2-192 16,0 0 192-16,1 3-160 0,2 0 160 16,-2 3-128-16,2-1 128 0,-2 3 0 0,0 2-144 0,0 3 144 15,1 3 0 1,-1 2 0-16,-1-2-128 0,1 3 128 0,-1 0 0 0,0 2 0 0,1 0 0 15,-1 1 0-15,0 1 0 0,0 2 0 16,0-1 0-16,0 1-128 0,0-3 128 0,-1 4-128 0,1-1 128 16,0 2-224-16,1-3 32 0,-1 1 16 0,0 3 0 15,0 0 176-15,0 0 0 0,0 1-144 0,2-1 144 16,-2 0-160-16,1-1 160 0,-1 1-208 0,0 2 80 0,0 1 128 0,-1 0-160 16,-1 2 160-16,1-1-160 0,0 4 160 0,-2-4-192 15,1 4 192-15,-2-2-192 0,0 1 64 0,-1 0 0 16,2 2 0-16,-2 0 0 0,0-2 128 15,-1 1-192-15,1 1 192 0,0-3-192 0,0 3 192 0,0-2 0 16,0 0 0-16,0 0-128 0,1 2 128 0,1-4 0 16,-2 4 0-16,1-2 0 0,0-1 0 0,1 2 144 15,0 1-144-15,-1-2 0 0,2 2 128 0,-2-3-128 0,2 2 0 16,-1 1 0-16,0-3 0 16,-1 2 0-16,0 1 0 0,0-2 0 0,-1 2 0 15,0 0 0-15,1 0 0 0,-3-3 0 0,1 3 0 0,-1-1 0 0,-1 1 0 16,0-2 0-16,-1 2 0 0,0-3 0 0,-1 2 0 15,1-2-144-15,-1 1 144 0,-1 1 0 0,-1-3 0 0,-1 1 0 16,0 1 0-16,-1 1 0 0,-1 1 0 16,-1-3-128-16,-2 3 128 0,0 0 0 15,-1 3 0-15,0-3 0 0,-1 0 0 0,-3 0 0 0,0 1 0 0,-2-1 0 16,-1 0 0-16,-2 0 0 0,3 0 0 0,-1 0 0 16,-2 0 0-16,-2-1 0 0,0 1 0 0,1-3 0 15,-1 0 0-15,-1 0 144 0,-1-1-144 0,1 2 160 16,0-2-160-16,0 2 0 0,0 0 144 0,0 2-144 0,3 0 0 15,-2 4 128-15,-1-3-128 0,0 2 0 0,-1 3 0 0,-1-3 128 16,1 3-128-16,-2-1 0 16,2 0 0-16,0 1 0 0,0-2 0 0,1 2 128 0,4-4-128 0,0 2 0 15,2 0-128-15,1-1 128 16,5 0 0-16,0-1 0 0,3 0 0 0,2 0-128 16,2-4-144-16,2-2-32 0,1-2 0 0,2-4-22176 15</inkml:trace>
  <inkml:trace contextRef="#ctx0" brushRef="#br0" timeOffset="-161959.03">2211 10586 35007 0,'-4'-10'3120'0,"1"2"-2496"0,0 4-496 15,1 0-128-15,0 2 832 0,2 2 128 0,2-3 48 0,-2 2 0 0,0-1-608 0,0-2-112 0,0-1-32 0,0 0 0 0,1 3 32 0,0-1 0 0,0 2 0 0,1 1 0 0,-1 1-144 0,0 2-16 0,1 3-128 0,0 0 192 0,0 1 0 0,1 6 0 0,0 3 0 0,0 5 0 16,1 1 96-16,-2 4 16 0,1 6 0 0,-2 2 0 15,-1 4-48-15,0-1 0 0,0-4 0 0,-1 5 0 16,-1-1-256-16,1 1 0 16,0 0 0-16,-2 3 0 0,1 1 0 0,-1 4 128 15,0 0 0-15,-1 1-128 0,-1 1 0 0,0-2 0 0,1-7 0 16,-1-2 0-16,0-2 0 0,2-3 0 0,-2-1 0 16,1-6 0-16,0-2 160 0,2-4 128 0,-1-4 32 0,1-5 0 15,1-1 64-15,-1 0 0 0,2-4 16 16,-1 0 0-16,2-1-144 0,-1-2-48 0,2-2 0 15,-1 0 0-15,0 0-64 0,2 0-16 0,-1 0 0 0,2-2 0 16,1-1 16-16,2 2 0 0,1-4 0 0,2 1 0 0,2 1-144 16,0-1 128-16,-1-1-128 0,4 1 128 15,4 1 0-15,3-2 0 0,3 3 0 0,1-1 0 0,0 3-128 0,2 0 0 16,2 0 0-16,-2 0-176 0,2 3 176 0,-2 1 0 16,0-1-144-16,-1 0 144 15,0 3 0-15,0 1 0 0,-1-1 0 0,1 0 0 0,2 0-128 16,-1 2 128-16,1-2 0 0,2 0 0 15,2 3 0-15,2-6 0 0,-1 0 0 0,1 0 0 0,-4-3 0 16,1-2 0-16,1 1 0 0,-1-2 0 0,2 1 0 0,-2 1 0 16,-2-2 0-16,-3 1 0 0,-1 0 0 0,-1 2 0 15,-2-2 0-15,-1 2 0 0,-1-3 0 0,-1 3 160 16,-3-1-160-16,-2 1 160 0,-2 0-160 0,-3 0 0 16,-2 0-160-16,0 0 160 0,0 0 0 0,-2 0 0 15,1 0 0-15,-1-2 160 0,-2 1 16 0,0 1 0 16,0 0 0-16,-1-3 0 0,-1 1 48 0,1-2 16 15,-1 1 0-15,1 0 0 0,0-1-48 0,0-2 0 0,0 0 0 0,1-1 0 16,0 1-48-16,1-6-16 16,-1 2 0-16,-1-6 0 0,2 0 32 0,-2 0 0 0,0-5 0 0,-1 1 0 0,0-2 48 15,-2-3 16-15,1 0 0 16,-1-1 0-16,0-2-64 0,-1-4-16 0,0-2 0 0,-2-2 0 16,1 2-144-16,-1-5 192 0,0 2-192 0,-1 0 192 15,2 5-192-15,-2-4 0 0,0-3 144 0,2-1-144 16,-2 1 0-16,1 3 0 0,2 4 0 0,-1-3 0 15,1 4 0-15,-2 0 0 0,2 5 0 0,0 0 0 0,-1 1 0 16,1 1 0-16,1 1 0 0,-1 4 0 0,0-2 0 0,1 1 0 16,-2-1 0-16,1 1 0 15,0 4 0-15,0-3 0 0,-1 6 0 0,0-2-128 16,1 5-80-16,-2 0-16 0,2 2 0 0,-1 0 0 16,0 2 80-16,1 0 16 0,0 1 0 0,1 1 0 15,-1 0 128-15,-1 2 0 0,1 1 0 0,1 1-128 16,-1 0 128-16,1 0 0 0,-1 0 0 0,-1 0 0 0,1 1 0 15,-1 1 0-15,-1-2 0 0,1 4 0 0,-2-1 0 0,0-2 0 16,-1 4 0-16,-1-2-128 0,0 0-16 0,-1 1 0 16,-1-2 0-16,0 2 0 0,-1-3 144 0,-2 2 0 15,-2-3 0-15,1 2 0 0,-2-2 0 0,0 0 0 16,-4 0 0-16,0 0 0 0,-3 0 0 0,-2 0 0 0,5 0 0 16,-4 0 0-16,-4 0 0 0,-3 0 0 0,-2-2 160 15,-2 2-160-15,0 0 0 0,-2 0 0 16,-1-3 0-16,-1 3 0 0,-1 3 0 0,-6-1 0 15,1 4 0-15,-3-2 0 0,3 5 0 0,0-5 0 16,-1 3 0-16,4-2 0 0,-1-2 0 0,4 1 0 16,1-2 0-16,-1 1 0 0,1 1 0 0,-1-1 0 15,1 4 0-15,0-5 0 16,0 4-336-16,0 0-64 0,1 2-16 0,-1-2 0 16,5 0-496-16,-1 3-112 0,-2-2 0 0,0 2-16 15,0 1-144-15,3-3-32 0,0 4 0 0,4 0-18192 0</inkml:trace>
  <inkml:trace contextRef="#ctx0" brushRef="#br0" timeOffset="-160591.2">2205 12553 35935 0,'-5'-4'3200'0,"0"1"-2560"0,0 3-512 0,1 0-128 0,3 3 1600 0,1-2 288 0,1 2 64 0,-1 3 16 0,0 0-2672 0,1 4-544 0,3 2-96 0,1 2-32 16,3-2 768-16,0 0 160 0,1 1 16 0,1 0 16 0,0 2 928 0,-2-1 192 0,3 3 48 0,-1 1 0 16,3 3-32-16,-1 2 0 0,0 4 0 0,-2-1 0 15,0 1-368-15,0 2-80 0,-2 1-16 0,-1 0 0 16,-1 3 0-16,-2-5 0 15,0-3 0-15,-2-3 0 0,2-2 0 0,-2 1-16 16,3-4 0-16,-1-2 0 0,0-3 160 0,0-2 48 16,1-4 0-16,0 1 0 0,0-4-16 0,0 0 0 0,0-2 0 15,1 2 0-15,-1-1-224 0,-1-2-32 0,1 0-16 16,-1-2 0-16,1 2 32 0,-3-4 16 0,2 0 0 0,0 2 0 16,-1-2 128-16,1-2 32 0,1 0 0 0,0-4 0 0,0-1 80 15,0-2 0-15,1 0 16 0,0-4 0 0,2-1 16 16,-1-2 0-16,2-2 0 15,-1-5 0-15,1 1-16 0,1-5 0 0,1-1 0 0,0-3 0 16,1 0-32-16,1 1-16 0,2-1 0 0,-2 1 0 0,1-2-288 0,-2-1-128 16,2 4 0-16,-4 5 128 15,0 2-448-15,-1-2-80 0,3-6-32 0,0-2 0 16,-1 5-656-16,-1 3-128 0,-1 2-16 0,-2 1-16 16,1 3-544-16,-2 3-96 0,0 3-32 15,0 0-18864-15</inkml:trace>
  <inkml:trace contextRef="#ctx0" brushRef="#br0" timeOffset="-160108.3">3946 11050 40543 0,'4'-5'3600'0,"0"1"-2880"0,3 4-576 0,-1 0-144 0,0 0 160 0,4 0 0 0,7-3 0 0,9 0 0 0,10-3-544 0,6 2-96 0,5-2-32 0,-1 2 0 16,-3 2-128-16,-3-1-48 0,-4 3 0 0,-3-1 0 15,-3 2-464-15,-6 2-80 0,-1-1-32 0,-6 2 0 16,-1-1-80-16,-4 2 0 0,-2 1-16 0,-1 0-11632 0</inkml:trace>
  <inkml:trace contextRef="#ctx0" brushRef="#br0" timeOffset="-159807.95">4105 11402 43311 0,'10'-3'3840'0,"-1"0"-3072"0,-2 2-608 0,2 1-160 0,1 1-192 0,3-2-64 15,15 1 0-15,30-2-12416 16,10-7-2496-16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57:40.5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26065 1680 5519 0,'-1'0'496'0,"0"-2"-496"0,0 2 0 0,1 0 0 0,0 0 1184 0,0 0 144 0,0 0 16 0,0 0 16 0,0-3-720 0,0 3-160 0,0-1-32 0,0 1 0 0,0 0 96 0,0 0 16 0,0 0 0 0,0 0 0 0,0 0 272 0,0 0 48 16,0 0 16-16,0 0 0 0,0 0 128 0,0 0 48 15,0 0 0-15,0 0 0 0,-9-18-112 0,8 15 0 16,1 2-16-16,-2-2 0 0,1 0-128 0,0 0-32 16,0 0 0-16,-1 0 0 0,0-1-144 0,0 1-16 0,-1 0-16 15,-1-1 0-15,1 0 160 16,-2 0 48-16,0 0 0 0,-1 0 0 0,-2-1-176 0,-1 4-16 15,1-4-16-15,-2 4 0 0,-1-1 64 0,0 2 16 16,-3 0 0-16,-1 0 0 0,2 2-192 0,-3 2-48 16,1 2 0-16,0 0 0 0,-1 0-256 15,0 4-64-15,-2 0-128 0,1 5 192 16,1-3-192-16,0 4 0 0,-1 2 0 0,1 3 0 16,0-2 0-16,-1 4 0 0,1 1 0 0,0-3 0 15,1 2 0-15,2-3 0 0,-1-2 0 0,2 1 0 16,1-3 0-16,0 0 0 0,2 0 0 0,2-3 0 0,2 0 0 0,1-1 0 15,1 1 0-15,3-1 0 0,2-2 0 0,3 0 144 0,1 1-144 16,2-1 192-16,2-4 64 0,1 1 32 0,3 0 0 0,0-1 0 16,3 0-144-16,2-4-16 0,3 2-128 0,0-1 192 15,0 0-192-15,3-3 0 0,-1 0 128 0,1-2-128 16,0 1 0-16,1-6 144 0,0 1-144 0,0 0 128 16,1-3-128-16,-1-1 128 0,-2 2-128 0,1-3 128 15,-2 0-128-15,1-1 0 0,-2 0 0 0,0-4 128 0,-2 4-128 0,0-4 128 16,-3-2-128-16,-1 1 128 15,-1 0 32-15,-4-1 0 0,-1 0 0 0,-3-5 0 0,-2 1-32 16,-2-5 0-16,-1 1 0 0,-3-2 0 0,0-1-128 0,-3 1 160 16,-2-7-160-16,0 3 160 15,-3-5-160-15,-1 1 0 0,-1-1 0 0,-3 1 0 0,1 1 0 16,-2 2-176-16,0 1 176 0,-2 0-192 0,2 0 192 0,0 3-128 16,0 1 128-16,3 0-128 0,-1 5 128 0,1-4 0 15,0 1 160-15,1-1-160 0,1 1 0 0,0-4 0 16,2 5 0-16,3 3 0 0,2 1 0 0,0 2 0 15,5 3-176-15,-1 3 176 0,2 3-448 0,2 1 48 16,3 0 0-16,-1 5 0 16,3-1-1632-16,1 1-320 0</inkml:trace>
  <inkml:trace contextRef="#ctx0" brushRef="#br0" timeOffset="1352.38">26132 1800 8319 0</inkml:trace>
  <inkml:trace contextRef="#ctx0" brushRef="#br0" timeOffset="1667.25">26261 1769 19343 0,'-3'0'1728'0,"2"-2"-1392"16,1 2-336-16,-1 0 0 0,1-1 400 0,0 1 16 15,-2-3 0-15,0 1 0 0,-2-2 656 0,1 0 128 0,-2-2 16 0,-2 0 16 16,2 2-608-16,-1-2-128 0,1 0-32 16,-2 0 0-16,0 0-128 0,-1 2-16 0,-1-5-16 0,1 3 0 15,-1 0-304-15,-1-2 0 0,2 0 0 16,0 2 0 0,0-2-384-16,0-1-176 0,2 1-32 0,0-2-11296 0</inkml:trace>
  <inkml:trace contextRef="#ctx0" brushRef="#br0" timeOffset="4687.37">25969 2639 35007 0,'-1'0'3120'16,"-1"2"-2496"-16,4-2-496 0,-1 1-128 0,0 2-448 0,0-3-96 0,2 4-32 0,-1 2 0 0,2 2 576 0,1 4-128 0,0 5 128 0,0-1 0 0,0 4-576 0,-2 1-48 0,2 1-16 0,-1 2 0 16,0 0-960-16,0-1-208 0,-1 1-48 0,0-4 0 15,-1 1-48-15,1 1-16 0,-2-3 0 0,0 1-6784 0</inkml:trace>
  <inkml:trace contextRef="#ctx0" brushRef="#br0" timeOffset="4983.83">26290 2452 26719 0,'0'1'2368'0,"0"4"-1888"0,0 1-480 0,0 1 0 0,2-4 384 0,0 5 0 16,-1 4-16-16,2 9 0 0,2 8 112 0,-2 5 32 15,2 4 0-15,-1 3 0 0,-1 0 96 0,-1-3 32 16,-1 1 0-16,0-5 0 0,-2-3-416 0,1-1-80 15,-1-2-16-15,0-3 0 16,-2 0-768-16,2-3-144 0,0 0-48 0,0-4-12848 0</inkml:trace>
  <inkml:trace contextRef="#ctx0" brushRef="#br0" timeOffset="6019.62">9620 1030 26719 0,'4'-4'2368'16,"0"4"-1888"-16,-1 0-480 0,0 4 0 0,-1-2 1008 0,2 0 96 0,4 3 32 0,3-2 0 0,4 5-240 0,1 3-64 0,2 1 0 0,1 4 0 0,-2 4-592 0,0 1-240 0,1 8 176 0,-1 6-176 0,3 9 304 0,-4 6-48 0,-3 2 0 0,-1-1 0 0,-4-2 192 0,-2 10 48 0,-2 15 0 0,-4 11 0 15,-2 8-368-15,-3 1-128 0,-4 1 0 0,-1-6 144 16,0-5-1072 0,3-7-224-16,1-13-32 0,2-12-16 0,4-12-912 0,0-9-176 15,2-7-32-15,0-5-16 0,-1-3 1440 0,0-4 272 0</inkml:trace>
  <inkml:trace contextRef="#ctx0" brushRef="#br0" timeOffset="6533.83">10157 1431 35935 0,'-1'7'1600'0,"1"2"320"0,2 7-1536 0,1-4-384 0,-1-2 0 16,2-4 0-16,1 4 256 0,4 9-32 0,3 9 0 0,4 10 0 15,4 9-224-15,0 4 0 0,1-4 0 0,-3-6 0 16,-1-3-416-16,-1-6 32 0,-1-3 0 0,-1-4 0 15,1-3-208-15,-2 0-48 0,1 0 0 0,0-2 0 16,-2-1-352-16,-1-3-80 0,-1 2-16 16,0-5 0-1,0-5 544-15,-2 2 96 0,0-6 32 0,-1-2 0 0,-1-2 976 0,1-2 192 0,0-4 32 0,-1-4 16 0,-1-3 992 16,1 0 208-16,-1-4 48 0,1-3 0 16,-1-3-880-16,0-2-160 0,2-4-48 0,-3-2 0 0,4-3-400 15,-2-5-96-15,-1 1-16 0,0-2 0 0,-1 1-176 0,-1-5-32 16,2-6-16-16,-2-3 0 0,-1-2-224 0,0 1 0 15,-1-2 128-15,-1 4-128 0,-1 3 0 0,1 4 0 16,0 4 0-16,0 7 0 0,0 2 0 0,1-1-208 0,0 3 32 16,0-3 16-16,2 9-64 0,-1 1-16 15,2 4 0-15,1 6 0 16,0 1-272-16,0 6-48 0,1 2-16 0,1 8-17632 0</inkml:trace>
  <inkml:trace contextRef="#ctx0" brushRef="#br0" timeOffset="7367.25">10856 297 24879 0,'0'-4'2208'0,"0"1"-1760"0,0 3-448 0,1 3 0 0,0-3 336 0,0 1-16 0,1 2 0 0,0-3 0 0,2 2-320 0,0-1-256 16,0 4 32-16,-1-1 16 0,-1 2 208 0,1 0 0 0,-3-2 0 0,0 2 0 0,0 0 448 0,-1 1 128 16,-1-1 16-16,2 0 16 0,-1 0-192 0,2 2-32 15,1 4-16-15,0 3 0 0,2 1 208 0,2 10 64 16,4 5 0-16,4 10 0 0,2 9 0 0,3 13 16 16,10 20 0-16,2 15 0 0,1 9-240 0,-2 11-48 0,-1 12-16 0,-3 6 0 31,-6-4-800-31,-3 4-144 0,-4 4-48 0,-6-12 0 15,-1-16-1728-15,0-21-336 0,1-13-80 0,3-11-16 16,1-13 1072-16,0-7 192 0,4-6 64 0,-2-5 0 0,0-9 1024 0,-5-3 224 0,1-3 32 16,-2-5-7216-16</inkml:trace>
  <inkml:trace contextRef="#ctx0" brushRef="#br0" timeOffset="9616.81">10108 1377 21183 0,'1'0'1888'0,"0"-2"-1504"0,0 2-384 0,1 0 0 0,-1 0-1424 0,-1 0-368 0,1 0-64 0,0 0 0 0,0 0 1856 0,1 2 416 0,-1-2 64 0,-1 0 16 0,0 0 272 0,0 0 64 0,0 0 16 0,0 0 0 0,-9 23-416 0,8-20-96 0,2 2-16 0,1 0 0 0,0 0-320 0,3-1 0 0,0-2 0 0,2 0 0 0,2 0 0 0,0-2-128 0,1 0 0 0,-1 0 0 0,1 0-144 15,-1 0-32-15,1 3 0 0,-2-3 0 0,-1 3 304 0,-1 1 0 16,-1 1 0-16,-3 2 0 0,1 2 0 0,-2 1 192 16,-1 0 0-16,-1-2 0 0,-2 4 512 0,0-1 80 15,0-1 32-15,-2 0 0 0,0-2 160 0,1 2 48 16,0-4 0-16,-1 0 0 0,-2 1-128 16,2-1-32-16,-1 0 0 0,0-2 0 0,0-1-240 0,0 0-48 15,0 1-16-15,1-4 0 0,0 2-272 0,0-2-48 16,0 1-16-16,0 2 0 0,0-3-224 0,0 0 0 0,0 2 0 15,-1-2 0-15,1 0-320 0,0 0 0 16,0 0 0-16,0 0 0 0,-1 0 80 0,1 0 16 0,0-2 0 16,-1 2 0-16,0-4 224 0,-1 2 0 15,0-1 0-15,1-1 0 0,-2 1 240 0,1-4-64 0,1-1-16 0,-2 0 0 16,2 0 224-16,0 0 64 16,1 0 0-16,-1-2 0 0,2 0-256 0,0-1-32 0,1 3-16 15,1-4 0-15,1 2-144 0,0 0 0 0,1 2 0 0,0-2 128 16,1 0-128-16,0 1 0 0,1-1-160 0,-2 0 160 15,0 2-288-15,0-1 32 0,0 2 16 0,0 0 0 16,0 1 240-16,-2 3-144 0,2 0 144 0,-1 1-128 16,1 0 128-16,-1 2 0 0,1 0 0 0,0 0 0 0,0 0 0 15,1 0-128-15,0 2 128 0,2 0 0 16,-3-2 0-16,0 0 0 0,0 0 0 0,20 3-128 16,-14 0 128-16,1 0 0 0,1 0 0 0,0 4 0 0,1-1 0 15,0 1 0-15,1 2 0 0,-2-2 0 16,2 2 0-16,1 0 0 0,-1-2 0 0,1 2 0 0,-1 1 0 0,1-4 0 15,0 1 0-15,-1-1 0 0,0-1 0 0,0 1 0 16,0 1 0-16,0-4 0 0,0 4 0 0,-3-1 0 16,1 0 0-16,-1 0 0 0,1 2 0 0,-2-2 0 15,0 2 0-15,-1 0 0 0,0 0 0 16,-2 2 0-16,2-1 0 0,-1 1 128 0,-1 2-128 0,-1-1 0 16,1 2-176-16,-2 2 176 0,0-3 0 0,0 0 0 15,-1-2 0-15,2 0 0 0,-2 0 0 0,1-1-144 16,-1-2 144-16,0 2 0 0,-1-3 0 0,1 0 0 15,-2 0 0-15,1 0 0 0,0-2-128 0,0 2-64 0,-1 1 0 16,1-4-8960 0,1 0-1792-16</inkml:trace>
  <inkml:trace contextRef="#ctx0" brushRef="#br0" timeOffset="10851.97">10692 849 7359 0,'-1'0'656'0,"1"0"-528"0,0 3-128 0,0-3 0 0,1 0 0 0,-1 0 0 0,2 0 144 0,-1 1-144 0,0 2-528 0,0-3-176 0,-1 1-48 0,0-1 0 15,0 0 144-15,0 0 32 0,0 0 0 0,0 0 0 0,0 0 192 0,0 0 64 16,0 0 0-16,0 0 0 0,0 0 496 0,0 0 96 0,0 0 32 0,-18 6 0 16,17-6 480-16,-1 0 112 15,1-1 0-15,0 1 16 0,-2 0-432 0,2 0-96 16,1-3 0-16,-1 3-16 0,1 0 400 0,-1 0 96 16,-1 0 16-16,2 0 0 0,0 0 384 0,0 0 80 0,0 0 0 0,0 0 16 15,0 0-464-15,0 0-80 16,0 0-32-16,-18 15 0 0,14-11-144 0,1-2-48 0,-1 2 0 15,0 0 0-15,0-1-128 0,2 2-16 0,-2-1-16 0,2 2 0 16,-1 0-304-16,1 2-128 0,1 1 0 0,-1 0 128 31,1 1-448-31,1 1-112 0,0 1-16 0,1-1 0 16,1 0-80 0,0 0-32-16,1-1 0 0,0-3 0 0,0-1 256 0,-1 1 48 0,-1-2 16 0,1-2 0 0,-1 0 240 15,-1 0 192-15,-1-1-48 0,-1 0 0 0,0 1 720 0,-2 0 144 16,-1 0 16-16,2 1 16 0,-4-2-48 0,0 2-16 0,0-1 0 15,-2 4 0-15,0-1-352 0,-1 0-80 0,-1 0-16 0,1 0 0 0,-2 4-368 0,1-4-160 16,0 1 128-16,0-4-128 0,1 3 0 0,1-3 0 16,2 1 0-16,-1-2 0 0,3-1 0 15,0-1 0-15,0 0 0 0,2-1-176 0,0-4-16 16,-1 1 0-16,2 1 0 0,-1-3 0 0,1-1 16 0,0 1 0 16,-1 0 0-16,1-4 0 0,-1 2 176 0,1-2 176 15,-1 0-48-15,2 0 0 0,0-3 128 16,-1 1 0-16,1 2 16 0,2-2 0 0,1-1-48 0,0 4-16 15,2-1 0-15,1-1 0 0,1 3 16 0,1-2 0 16,2 2 0-16,2-2 0 0,0 4-224 0,3-1 0 16,1 1 128-16,1-1-128 0,2 1 0 0,1 1 0 0,0-2 0 0,0 1 0 31,0 0-480-31,-2 1 16 0,-1 0 0 0,-1 1 0 16,-3 1-112-16,-2 0-32 0,-1 0 0 0,-2 3 0 15,-2 0 0-15,0 0 0 0,0 0 0 0,-1 1 0 16,2 4-64-16,-1-2-16 0,3 4 0 0,0-1 0 15,1 0 144-15,1 0 32 0,3 0 0 0,1 1-8000 0</inkml:trace>
  <inkml:trace contextRef="#ctx0" brushRef="#br0" timeOffset="12250">10666 2425 11967 0,'0'0'1072'0,"0"0"-864"16,0 0-208-16,-1 2 0 0,1 1 2048 0,1-3 384 0,1 3 64 0,-1 1 0 0,1 5-1168 0,1 1-240 0,-1 5-64 0,2 1 0 0,-3 1-256 15,1 4-64-15,-1-2-16 0,-1 3 0 0,0 3-400 0,0 2-80 0,-1 2-16 0,-1 4 0 0,0 2 0 0,-1 2-16 0,2 4 0 0,0-2 0 0,0-5-176 0,1-4 0 0,1-2-160 0,0 0 160 16,2-6-960-16,-1-4-80 0,2 0-32 0,0-3 0 16,-1-2-576-16,2 0-112 0,1-2-32 0,1 0-7232 15</inkml:trace>
  <inkml:trace contextRef="#ctx0" brushRef="#br0" timeOffset="12538.75">11107 2569 37775 0,'-6'0'1664'0,"1"-2"368"0,0 4-1632 0,2 1-400 0,2 1 0 0,1-2 0 16,1 2 128-16,-1 2-128 0,0 6 0 0,0 6 128 15,1 5-960-15,1 6-208 0,-1 4-48 0,1 7 0 16,0 4-384-16,-1 3-64 0,-2-2-32 0,1 5-7584 16,0 2-1504-16</inkml:trace>
  <inkml:trace contextRef="#ctx0" brushRef="#br1" timeOffset="38859.12">1068 10050 8287 0,'-10'-4'736'0,"2"1"-592"0,3 2-144 0,1 1 0 0,2 0 832 16,-2-2 144-16,-5-2 32 0,-3 0 0 0,-5-4-96 0,-2-1-16 0,3-1 0 0,1 3 0 0,5-4 816 0,3 3 144 0,2-2 48 0,1 2 0 0,4 0-416 0,1 0-80 0,4 1 0 0,0-3-16 0,4 4-848 0,0 0-160 16,3 2-48-16,0-2 0 15,3 1-608-15,3 0-128 0,-2-1-32 0,1 4 0 0,0-5 48 0,3 4 0 0,0-3 0 0,2 2 0 16,0-2 256-16,1 1 128 15,1 1-128-15,4 0 128 0,1-1 256 0,5 4 144 16,1-5 32-16,4 3 0 0,3 2 288 0,0 1 64 16,1-2 16-16,2 2 0 0,-1 0-176 0,2-4-48 15,3 2 0-15,3-1 0 0,5 2-192 0,8-2-32 16,5 2-16-16,4 1 0 0,-1 0-336 0,4-2 144 16,-1-2-144-16,9 2 0 0,6-5 0 0,1 4 0 15,-2-2 0-15,-1 0 0 0,2-1 0 0,5-1-176 0,5 1 176 0,-6-2-160 16,-6 0 160-16,3 2 0 0,5-3 0 0,5 1 0 15,2-2 0-15,1 2 0 0,-10 2 0 16,9-4 128-16,8-1 0 0,-2 4 16 0,-4-3 0 16,0 1 0-16,3 3-144 0,0-4 0 0,-3 4 0 15,3-3 0-15,-2 3 0 0,6 1 128 0,2-1-128 0,0 0 0 16,-1 0 0-16,1-1 0 0,2 1 0 0,-3 0 0 0,-10 2 0 0,8-2 0 16,7 0 0-16,-2 0 0 0,-4-3 0 0,7 2 0 15,7 0 0-15,-6 1 0 16,-12-2 0-16,9 0 0 0,9 2 0 0,-6 2 128 0,-11-2 192 0,0 1 48 15,4 1 0-15,-5 2 0 16,-4 2-368-16,-1-1 144 0,-3-2-144 0,3 2 0 16,6 2 144-16,-2-1-144 0,-14-1 0 0,6-1 144 15,10 2-144-15,-1-4 0 0,-7 4 0 0,1-5 128 16,-4 1-128-16,4 1 0 0,5 3 0 16,-7-3 0-16,-15-1 0 0,7 1 0 0,7 0 0 0,0 3 0 0,-5 0 0 0,-2-2 0 15,-6 0 0-15,5 0 0 0,11 2 0 0,-4 0 0 16,-5 0 0-16,2 0 128 0,8 2-128 0,-1 0 0 15,-2 1 0-15,-4 0 0 0,-6-3 0 16,3 2 0-16,5 0 0 0,-4 0 0 0,-8 1 0 16,1-3 0-16,-4-3 0 0,5-1 0 0,4 4 0 15,-4-2-144-15,-6 1 144 0,-1-2-160 16,2-1-208-16,1-1-32 0,-4 4-16 0,-3 1 0 16,-4 0 176-16,-2-2 48 0,-2-1 0 0,7 2 0 15,4 1-448-15,-2 4-64 0,-3-2-32 0,-4-1 0 0,0 2-736 16,-5-3-160-16,3 0-32 0,-1 2 0 15,1 2-192-15,-5 0-64 0,-3 0 0 0,-4-2 0 16,0 1-208-16,-1-3-48 0</inkml:trace>
  <inkml:trace contextRef="#ctx0" brushRef="#br1" timeOffset="40222.04">12207 9647 19343 0,'-1'-3'1728'16,"0"1"-1392"-16,1 2-336 0,0 2 0 0,-1-2 0 0,2 3 144 0,-1-3-144 0,1 1 0 0,1 1 0 0,2-1 0 0,4 4 0 0,0-1 0 0,5 2 384 0,1-3 128 0,4 0 32 0,4 1 0 0,5-1 16 0,3-2 0 0,3-1 0 0,4 2 0 0,5-4-48 0,2 1 0 16,1 1 0-16,1-4 0 0,-1 1-512 0,-3 0 0 15,1 0 0-15,-3 1-144 0,-2 1 144 0,6-2 0 16,6-1-144-16,3-2 144 0,-1 3 0 0,-2-4 0 16,-2 1-144-16,-5 0 144 0,-3 0 160 0,-3 0 96 15,-3-1 0-15,0 4 16 0,-1-3 32 0,-2 1 0 16,2 0 0-16,0 0 0 0,-3 1-48 0,-1 0-16 0,-3 2 0 15,-3-2 0-15,0 4-240 16,-5-2 0-16,-2-1 0 0,-3 2 0 0,-2 1-128 0,-1 0-32 16,-3 0 0-16,-1 0 0 0,-1 0-144 0,0-3-16 15,-1 2-16-15,0 1 0 0,-2-2 544 0,0-2 112 0,1 2 32 0,-2-5 0 16,0 5-48-16,1-2-16 0,-2 0 0 0,0 1 0 16,0 0-288-16,0 0 0 0,-2-4 0 0,1 2 0 15,0-1 0-15,0 1 160 0,-1 0-160 0,1 2 192 16,1-1 144-16,-1-1 48 0,1 1 0 0,0 2 0 0,0 1 16 15,0-2 16-15,0 2 0 0,1-2 0 0,-1 3 0 16,0 0 0-16,0 0 0 0,0 0 0 0,0-2 0 0,0 4 0 16,1-2 0-16,-1 0 0 0,0 0-112 0,0 3-32 15,0-3 0-15,0 0 0 0,0 0-48 0,8 22-16 16,-6-12 0-16,1 2 0 0,1 4 64 16,0 1 16-16,1 2 0 0,2 4 0 0,0 1 32 0,2 4 0 0,-1 0 0 15,2 4 0-15,0 0-144 16,0-1-32-16,-1 1 0 0,1-3 0 0,-2-1-144 0,3 7 0 15,-1 3 0-15,1 3 128 0,-1 6-128 0,-1 0 0 16,0 5 0-16,-2 4 0 0,-1-5 0 0,-3 5 0 16,-1-5 0-16,-1 1 0 0,-1 7 0 0,0 4 128 0,0 6-128 15,0 1 128-15,3 0 256 0,-2-1 32 16,2-2 16-16,-1 5 0 0,3 7-272 0,1 0-160 16,0 4 192-16,2-4-192 0,-1-6 128 15,2 6-128-15,-1 12 0 0,1 0 0 0,-1 2 0 16,-1-5 0-16,-1-9 0 0,-1 4 0 0,-1 11 0 0,-2 3 0 15,0 0 0-15,-2-1 0 0,-2 1 0 0,0 3 0 0,-2 7 0 0,-1 1 0 16,0-7 0-16,-2 9 0 0,1 8 0 16,-1-2 0-16,2-8 0 0,1 1 0 0,1-2 0 0,1 2 0 15,2 5 0-15,1-2 0 0,3-3 0 16,-2 2 0-16,2 9 0 0,1-5 0 0,1-5 0 0,0 0 0 16,0 1 0-16,-1-9 0 0,-1-7 0 15,-2 9 0-15,1 9 128 0,-2-6-128 0,-1 1 0 0,-2 1 0 16,-1 3 0-16,-1 0 0 0,-1 4 0 0,-1-5 0 15,0-1 0-15,0-1 208 0,2 5-64 0,-1-8-16 16,3-14-128-16,1-1 0 0,1 6 0 0,3-1 0 0,3-4 0 16,3-6 0-16,3 2 0 0,2-3 128 0,1 1 0 0,2-1-128 15,3-2 192-15,1-4-64 0,1-1-128 16,1 1 0-16,-1 0 0 0,-1 0 0 0,0-3 0 16,-1-6 0-16,-1-1 0 0,0-4-176 0,-2-2-16 15,1 5-16-15,-1 2 0 0,-1-1 0 16,0-4-192-16,-1-2-48 0,-3-6 0 0,-1 2 0 15,0 4-448-15,-1-3-80 0,-2-4-32 0,-1-1-15472 0</inkml:trace>
  <inkml:trace contextRef="#ctx0" brushRef="#br1" timeOffset="41483.23">14343 18394 18431 0,'6'0'1632'0,"-1"0"-1312"0,0 0-320 0,-3 0 0 0,2 0-160 0,0 0-96 0,4 0-32 0,4 0 0 0,5 0-416 0,-1 0-96 0,-1 0-16 0,-4 0 0 0,-2 0 1008 0,-5 0 208 0,0 1 48 0,-4 2 0 0,-1-1 64 15,-2 2 0-15,-3 2 16 0,-2 2 0 16,-3 3-288-16,-4-1-64 0,-4 2-16 0,-3 4 0 0,-2 0-32 16,-2-1 0-16,-1 1 0 0,1 0 0 0,1-3 640 0,2-4 128 15,3-1 32-15,-2 1 0 0,-3-6 432 16,0 2 96-16,-2 1 16 0,-1-4 0 0,-1 0-320 15,-6-2-64-15,-7-2-16 0,-7 0 0 16,0-3-432-16,-4-1-64 0,-5-1-32 0,-2 1 0 16,-2-1-544-16,-4-2 0 0,-7 2 0 15,-10-2 0-15,-10 0-416 0,-3 0-144 0,-2 2-16 0,-6-3-16 16,-2 1-320-16,-6 3-64 0,1 2-16 0,-5-2 0 16,8 2 128-16,-7 2 32 15,-5 0 0-15,4-2 0 0,7 0 624 0,-3-2 208 0,-3 0 0 0,3 0-160 16,9-1 944-16,-7 1 192 0,-5-4 48 0,-3 2 0 0,2 0-240 0,-3-2-32 15,0 2-16-15,-4-6 0 0,-2 3-448 0,-7-3-96 0,-4-1 0 16,-3-1-16 0,1 4-512-16,-6-2-112 0,-4 5 0 0,1 0-16 0,8-1 464 0,-6 0 0 0,-3 1 0 15,6 3 0-15,11 0 0 0,-3 0 128 16,-2 0-128-16,-4-2 160 0,-3 2-160 0,1 2 0 16,2-4 0-16,-2 2 0 0,1 2 0 0,-1-1 0 0,2 0 0 0,-5-4 0 15,8 6 0-15,3-4 0 0,5 1 0 0,-2 0 0 16,-3 0 0-16,9-4 288 0,10 1-48 0,-5-1-16 15,-6-2 96-15,5 2 0 0,10 0 16 0,-12 2 0 16,-8-2-192-16,0 1-144 0,6 3 192 0,-6-2-192 16,-6 2 0-16,6 0 0 0,8 2 0 0,5 2 0 15,0-2-192-15,-7 2 48 0,-3 2 16 0,-2-3 0 16,6 6-416-16,4-6-80 0,3 2-16 0,-1-1 0 0,-2 0 480 16,10 0 160-16,11-4 0 0,3 2-144 0,4-1 144 0,-2 1 144 15,-1 1-16-15,1-1-128 0,3-2 144 0,-1-3-144 16,14 5 0-16,-8-2 144 0,-6 2 144 0,-3-4 32 15,-1-1 0-15,-7-1 0 0,-8 3-128 0,9 1 0 16,13-1-16-16,15 2 0 0,13 2 96 0,-7-1 32 16,-13 0 0-16,-5 2 0 0,4 2-304 0,2-4 0 15,4 4 0-15,2-2 0 0,-1 2-320 0,5 2 48 16,2 2 0-16,-3-2 0 16,-2 2-624-16,1 0-112 0,0-1-16 0,0 2-16 0,4 2 560 0,1-4 112 15,4 6 32-15,11-5 0 16,10-1-128-16,-1 1-32 0,-5-1 0 0,0-1 0 0,1 2 496 0,0-4-144 15,-2 2 144-15,0-2 0 16,3 1-448-16,-1 2 0 0,1-1 0 0</inkml:trace>
  <inkml:trace contextRef="#ctx0" brushRef="#br1" timeOffset="42141.93">919 9315 2751 0,'6'0'256'0,"-2"0"-256"0,-1 0 0 0,0 1 0 0,1 2 3744 0,-1 1 704 0,1 2 144 0,3 4 16 0,5 7-3168 0,4 9-640 15,5 11-128-15,-2 8-32 0,0 3-336 0,-2 5-80 0,-3 7-16 0,-2 6 0 0,-3 5-208 0,-5 4 128 0,-2 2-128 0,-3 7 0 16,-3 7 0-16,-1 4 128 0,-2 4-128 0,-2 5 0 15,0 0 0-15,0 10 0 0,0 10 0 0,-1 5 0 16,1-2 0-16,2 5 0 0,1 5 0 0,0 4 0 16,1-7 0-16,-2 8 0 0,2 4 0 0,-2 11 0 0,1 5 0 0,-3 7 0 15,2 2 0-15,-3-3 0 0,1-16 128 0,-3 21 0 16,0 14-128-16,-3 3 192 16,0-7 336-16,0 0 64 0,-2 0 16 0,-1 10 0 15,-1 4 304-15,-1 2 64 0,-1 3 16 0,3-6 0 0,4 0 80 16,1-3 16-16,5-5 0 0,0-3 0 0,3-2-592 15,2 1-112-15,0-1-32 0,2 0 0 0,1-2 192 0,1-8 32 16,0-13 16-16,2 9 0 0,-1 5-336 16,1 1-80-16,-2 1-16 0,-2-5 0 15,-1-6-1408-15,-1 3-288 0</inkml:trace>
  <inkml:trace contextRef="#ctx0" brushRef="#br1" timeOffset="-92757.52">18237 6132 35007 0,'0'-6'3120'0,"0"2"-2496"0,0 2-496 0,0 4-128 0,0-2 576 0,0 1 112 0,0-1 16 0,-2-1 0 0,2 2-496 0,-1 2-80 0,1 1-128 0,0-4 176 0,0 0-176 0,-11 27 0 0,7-11 0 0,-2 2 0 15,0 2 0-15,-1 1 0 0,0 5 0 0,0 3 0 0,0-1-128 0,-1 4 128 16,-1-1 0-16,2-2 0 15,0-1 0-15,-1 1 288 0,1-1-48 0,-1 0-16 0,2-5 32 0,0 0 16 16,1-2 0-16,-1-1 0 0,0 1-112 16,1-2-32-16,-1-2 0 0,1-2 0 0,1 1 64 0,1-4 0 15,2-2 0-15,1-4 0 0,1 0-192 16,4-3 160-16,2 1-160 0,1-4 160 0,3 0-160 16,3-3 0-16,3-1 0 0,4 1 128 0,2-4-128 0,3 1 0 15,1-4 144-15,0 2-144 0,-1-1 0 0,0 2 0 16,0-2 0-16,1 2 0 0,0-3 0 0,0 1 0 15,-2 3 0-15,0-4 0 16,-3 4-1088-16,0 0-192 0,1-1-48 0,-4 1-15600 0</inkml:trace>
  <inkml:trace contextRef="#ctx0" brushRef="#br1" timeOffset="-92414.9">18789 6049 37775 0,'-16'-6'3360'0,"4"4"-2688"0,1 2-544 0,2 2-128 16,3 2 1152-16,2 2 192 0,1-2 32 0,-4 4 16 0,-4 8-1120 0,-4 7-272 15,-1 5 0-15,0 7 0 16,0 2 0-16,1 1-304 0,1 3 64 0,0 1 16 16,0 1 224-16,-1 6 0 0,-1 4 0 0,-1 4 0 15,2 1 0-15,-5 5 0 0,1 6-128 0,-1-2 128 16,3-4 0-16,-1-3 0 0,3 2 0 0,2-5 0 0,3-6-224 0,1 0 0 16,4-7 0-16,3-3 0 15,2-6-368-15,1-7-80 0,3-6-16 0,0-3 0 16,0-6-784-16,3-4-144 0,0-2-48 0,2-3-13824 0</inkml:trace>
  <inkml:trace contextRef="#ctx0" brushRef="#br1" timeOffset="-91908.27">19603 6195 38703 0,'-6'-12'1712'0,"0"3"352"0,1 4-1648 0,0 0-416 0,1 5 0 0,0 0 0 16,1 3 640-16,-4-3 32 0,-4 0 16 0,-3 3 0 0,-8 2-560 15,-2 5-128-15,-1 3 0 0,-2 3 0 0,1 1 0 0,-3 4 0 16,0 5 0-16,0 2 0 15,1 6 0-15,-1-1 0 0,2 7 0 0,1 1 0 16,4-2 0-16,1 7 0 0,0 5 0 0,1 3 0 16,0 5 0-16,3-2 0 0,2-2 0 0,3-5 0 15,3-3 0-15,2-6 0 0,3 1 128 0,2-5-128 16,3-2 0-16,1-2 0 0,3-2 0 0,4-6 0 0,1-3 0 16,2-6 0-16,3-1 0 0,1-5 128 0,3-4-128 0,0-2 128 15,1-4-128-15,1-6 128 0,1-4-128 16,1-2 0-16,-1-5 0 0,-1-1 128 0,0-2-128 15,1-5 0-15,3-7 0 0,-3-2 0 0,1-1 0 0,-2-3 128 16,-2-6-128-16,1 0 128 0,-3-7 112 0,-2-2 16 16,-2-1 0-16,-3-3 0 0,-3-3-32 0,-2 0 0 15,-3-3 0-15,0 2 0 0,-2 5-224 0,-3 6 0 16,1 4 0-16,-3 9 0 0,1 6 0 0,-3 5 0 16,-2 4 0-16,-1 3 0 0,-1 6 0 0,-3-2 0 0,-3 5 0 15,-2 0 0-15,1 4-192 0,-1 0-64 0,0 2-32 16,-1 1-18848-16</inkml:trace>
  <inkml:trace contextRef="#ctx0" brushRef="#br1" timeOffset="15923.29">10574 5785 11967 0,'-1'-2'1072'0,"-2"1"-864"0,2 1-208 0,-2 1 0 0,2 3 3952 0,-1-3 736 0,0 4 160 0,0-1 16 0,-2 5-3424 16,-2 2-688-16,0 4-144 0,0 3-32 0,1 1-576 0,1 1 0 0,0 2-192 0,1 4 64 0,1 1-288 0,0 3-48 0,1 4-16 0,-2 3 0 0,1 4 480 0,-1-1 0 0,1 3 0 0,-2-2 0 0,0 1-192 0,-1-5 48 0,2-2 16 0,-1-7 0 16,0 0-608-16,3-2-112 0,0-3-32 0,2-5-7184 0,0-2-1424 15</inkml:trace>
  <inkml:trace contextRef="#ctx0" brushRef="#br1" timeOffset="16380.81">10820 5863 43311 0,'-8'0'3840'0,"0"0"-3072"0,3 3-608 0,1 3-160 16,3-2-480-16,-2 2-128 0,-2 4-32 0,-4 5 0 15,-5 9-880-15,-2 6-176 0,1 5-32 0,3 2-16 16,1-3 304-16,2 0 64 0,1 0 16 0,4 0 0 16,0 0-640-16,1-1-128 0,3 2-32 0,2-6 0 15,0-2-80-15,2-3 0 0,1-3-16 0,1-2 0 0,1-6 1776 0,2 0 480 16,2-1-144-16,0-2 144 0,3-4 1264 0,2 0 304 15,1 0 64-15,3-2 16 0,1-1-432 0,0-2-64 16,3-2-32-16,-1-2 0 0,2-1-352 0,-1-2-80 0,1-4-16 0,0-1 0 16,1 0-416-16,-3-4-64 0,0-3-32 0,-5 0 0 15,-2-3-160-15,-3-3 0 16,-3-2-192-16,-4-5 192 0,-3 1-400 0,-3-3 32 0,-2-3 16 0,-3-1 0 31,-1 1-96-31,-4-5 0 0,-1 0-16 0,-4-1 0 0,0 3 768 0,-3 3 144 0,-1 5 48 0,-2 5 0 0,0 4 816 0,-1 5 160 16,1 5 48-16,0 2 0 0,0 5-688 0,0 5-128 15,0 3-16-15,0 3-16 32,1 4-1504-32,0 0-320 0,3 5-48 0,-1-2-12320 0</inkml:trace>
  <inkml:trace contextRef="#ctx0" brushRef="#br1" timeOffset="16705.12">11561 6189 43311 0,'-7'2'1920'0,"0"0"384"0,-1 3-1840 0,2 0-464 0,4 0 0 0,1-2 0 0,-2 3-1856 0,-2 3-480 0,-3 5-96 0,-5 4 0 0,1 2-640 0,-2 1-128 0,2-1-32 0,-1-2 0 0,4-2 1088 0,-1-1 224 0,0 1 32 0,0-3 16 0</inkml:trace>
  <inkml:trace contextRef="#ctx0" brushRef="#br1" timeOffset="16919.6">11280 6180 38703 0,'-6'0'1712'15,"2"0"352"-15,1 3-1648 0,3-3-416 0,2 2 0 0,-1 2 0 0,1-2 144 0,1 5-144 16,2-1 160-16,1 5-160 0,4 5 0 0,2 1-192 16,2 3 16-16,1-4 0 0,0 0-144 0,1 3-48 15,1-4 0-15,1 1 0 16,1 0-992-16,0-3-208 16,0 5-32-16,0-5-13248 0</inkml:trace>
  <inkml:trace contextRef="#ctx0" brushRef="#br1" timeOffset="17390.25">11873 5953 911 0,'2'-8'0'0,"-2"2"0"0,-2 0 0 0,2 2 0 0,2 2 8400 0,0 2 1600 0,2 0 320 0,1-4 64 0,3 0-8784 15,6-2-1776-15,3-2-336 0,6-1-80 0,3 2-624 0,-1-3-128 0,3 3-32 0,-4 1 0 0,0 3-224 0,-3-2-32 0,-3 3-16 0,0 0 0 0,-3 2-192 0,-3-3-32 0,-1 3-16 0,-1 3 0 0,-3 1 1296 16,0 1 256-16,-2 1 48 0,-3 1 16 0,-2 3 944 0,-2 0 192 15,-2 2 32-15,-4 4 16 0,0 2 32 16,-2 1 0-16,-2 1 0 0,-2 4 0 16,-1-2-400-16,-2 4-80 0,-1 0-16 0,0 2 0 15,-1 0-448-15,3-2 0 0,1-2 0 0,3-4 0 16,3-1-464-16,2-6-96 0,3 0-16 0,1-1 0 16,4-2 576-16,-2-1 0 0,2-1 128 0,0 2-128 0,2 0 672 0,-1-3 32 15,2 4 16-15,-1-1 0 0,1 0 80 0,1 3 16 0,3-1 0 16,0 0 0-16,3 1 272 0,2 0 48 0,2 0 16 0,2 3 0 15,4-1-528-15,1-4-112 0,0 1 0 0,2-2-16 16,-1-1-496-16,5-1 0 0,1-1 0 0,3 0 0 31,4-5-1536-31,-1 2-336 0,-3-1-80 0,-1-3-11808 0</inkml:trace>
  <inkml:trace contextRef="#ctx0" brushRef="#br1" timeOffset="18140.65">10528 7219 12895 0,'-2'0'1152'0,"-1"4"-928"0,2-2-224 0,1 2 0 0,0 0 1680 0,-1 2 304 0,1 4 48 0,-2 7 16 0,2 5-992 0,2 7-192 0,0 3-32 0,2 4-16 0,2 3 320 0,-1 0 64 0,0 5 16 0,0 1 0 0,0-1-672 0,-2 1-128 0,1 1-32 0,-3-4 0 0,1 0-576 0,-4-3-128 0,1 0-32 0,-1-5 0 15,-1-2-1504-15,-1-1-320 0,1-5-48 0,-1-5-7840 0</inkml:trace>
  <inkml:trace contextRef="#ctx0" brushRef="#br1" timeOffset="18619.38">10814 7266 32255 0,'-9'-2'2864'0,"2"-2"-2288"0,-1 4-576 16,3 0 0-16,3 0 1792 0,2 0 256 0,-2 1 64 0,1 2 0 15,-2 0-2944-15,-1 3-576 0,-1 3-112 0,2-1-16 16,1 4-64-16,-1 0 0 0,2 4 0 0,-1 5 0 16,-2 5 240-16,-1 3 32 0,1-1 16 0,-2 4 0 0,0 3 864 0,0 2 192 15,1-2 16-15,-1 1 16 0,1 1 928 0,0-3 192 16,2-2 48-16,0-3 0 0,0-4 112 0,2-3 32 16,1-2 0-16,0-4 0 0,1-1-528 0,2-3-112 15,2-5 0-15,0 2-16 0,1-3 112 0,1-2 32 16,3-2 0-16,2-2 0 0,2 2-128 0,1-4-32 15,2 0 0-15,2-4 0 0,-1 0-416 0,2-4 0 16,1 0 0-16,-1-3 0 0,0-1 160 0,-3-2-160 16,-1-1 192-16,-4-1-192 0,-2 2 304 0,-2-4-48 0,-2-2-16 0,-4-3 0 15,-2-1 144-15,-2-2 48 0,-3-3 0 0,-3-1 0 16,-1-3 160-16,-4 0 48 16,-2 1 0-16,-1-1 0 0,-2 3-320 0,-2 3-48 15,0 1-16-15,2 6 0 0,0 3-256 0,1 3 0 0,2 4 0 16,3 2 0-16,-1 1 0 0,4 6-144 0,0 0 144 0,3-1-128 31,0 4-640-31,1 0-112 0,1 2-16 0,0 3-10736 0,3-2-2128 0</inkml:trace>
  <inkml:trace contextRef="#ctx0" brushRef="#br1" timeOffset="18935.45">11391 7615 6447 0,'-1'0'576'0,"-2"-3"-576"0,0 2 0 0,0-1 0 0,2 2 7776 0,0 0 1440 0,1 0 304 0,-1 2 48 16,-2-2-8048-16,1 1-1520 0,-2 2-496 0,0 3 0 16,-1 0-560-16,1 0-112 0,1 2-32 0,-2 0 0 15,0 1 240-15,-1 1 64 0,0 2 0 0,-3 2 0 16,-1 1 32-16,-1 1 16 0,-2 0 0 0,1 0 0 0,-1 3 480 0,-1-1 112 16,2-2 0-16,-1 0 16 15,3 0-752-15,0-6-160 0</inkml:trace>
  <inkml:trace contextRef="#ctx0" brushRef="#br1" timeOffset="19151.38">11246 7560 24879 0,'-2'0'2208'0,"-1"0"-1760"0,1 0-448 0,1 2 0 0,0 0 3840 0,1 1 704 16,1 0 128-16,-1 3 16 15,0 7-3824-15,1 0-864 0,0 6 0 0,3 1 0 16,1 4-336-16,2-1-16 0,2 1 0 0,0-1 0 16,2-1-784-16,1-2-144 0,-1-3-48 0,2 0 0 15,-2-1-1504-15,0-1-304 0,0-2-64 0,0-3-9344 16</inkml:trace>
  <inkml:trace contextRef="#ctx0" brushRef="#br1" timeOffset="19561.5">11676 7400 41471 0,'-2'-10'1840'0,"1"1"368"0,0 3-1760 0,0 2-448 15,1 0 0-15,1 4 0 0,0-2 208 0,0-2-32 0,2-2-16 0,3-4 0 31,1 2-464-31,4-2-80 0,2 0-32 0,3 1 0 16,1-1-144-16,2 4-16 0,2 2-16 0,-1 2 0 16,1-2-272-16,-3 4-48 0,1 4-16 0,-3 0 0 0,-3 4 96 15,-1 0 0-15,-3 4 16 0,-1 0 0 0,-4 3 528 0,-2-1 96 0,-1 2 32 0,-3 2 0 16,-1 1 992-16,-3 0 192 0,-3 4 32 0,-2 2 16 16,-1-1-368-16,-3 0-80 0,-1 7-16 0,-2-3 0 15,-2 1-352-15,1-1-80 0,2-3-16 0,0-3 0 16,2 0-160-16,2-5 0 0,3-1 0 0,2-2 0 15,3-2 192-15,0-1-64 0,1-4 0 0,3 2 0 16,0-3 112-16,-1 0 16 0,4 2 0 0,-1-2 0 0,1 0-64 16,2 0 0-16,1 3 0 0,1-3 0 15,0 1-192-15,4 0 144 0,1 1-144 0,4-2 128 16,0 1 80-16,4 0 16 0,3-1 0 0,4 3 0 16,2-4-224-16,5 1-128 0,1 0 128 0,3-1-208 15,2-1-528-15,-2 0-96 0,0-2-32 0,-1-1-16480 16</inkml:trace>
  <inkml:trace contextRef="#ctx0" brushRef="#br2" timeOffset="179634.42">9623 11515 27647 0,'2'-5'2448'0,"0"1"-1952"0,-2 2-496 0,0 1 0 0,1-2 2256 0,-1 2 368 15,0 0 64-15,0-3 0 0,-1 0-1680 0,-1-4-352 0,-1 0-64 0,-2-4-16 0,0 2-960 0,-4-2-192 0,-2-1-32 0,-4-3-16 16,-3 1-352-16,-3-2-80 0,-4 0-16 0,-2-1 0 0,-3 0 1072 0,-3 3 0 0,-3-1 0 0,-3 0 192 16,-1 2 864-16,-3-1 160 0,-1-1 48 0,-1 1 0 15,0 2-528-15,3-2-96 16,1 4-32-16,0-1 0 0,0-1-336 0,2 1-64 0,-2 2-16 16,-2 1 0-16,-2 2-192 0,-4-2 128 0,-2 3-128 15,-1 2 0-15,0 1 0 0,3 0 0 0,-1-1 0 16,1-1 0-16,3 0 0 0,0 1 0 0,0-3 0 15,1 4 0-15,-1-4 0 0,-5 0 0 0,-1 2 0 0,-2 1 0 16,-1 1 0-16,2 0 0 0,1 0 0 0,-1-2 0 0,1 3 0 16,3 0 0-16,1 4 0 0,2-2 144 0,2 4 48 15,2 2 0-15,3 0 0 0,1 1 0 16,-1 2-192-16,-2 0 192 0,-2 2-192 0,0 2 192 0,2-2-192 0,-1-1 0 16,1 0 0-16,0-1 0 15,3 1-160-15,1-1-16 0,1 0 0 0,0-2 0 0,0 2 176 0,3-3 0 16,0 0-144-16,-1-2 144 0,2 0 0 15,0-2 0-15,2 2 0 0,3-2 0 0,2 2 0 0,2-2 0 16,1 2 0-16,2 0 0 0,2 2 144 0,2-2 0 16,2 1 0-16,1 1 0 0,3 0-144 0,2-2 128 15,0 2-128-15,2-2 128 0,1-1-128 16,-1 2 0-16,2-1 0 0,0 0 0 0,1 2 0 16,-2-2-224-16,1 0 80 0,-2 0 16 15,1-1 128-15,-1 0-160 0,1 1 160 0,0-1-160 0,0 0 160 16,-1 0 0-16,1-3 0 0,0 1 0 0,1 1 0 15,0-4 0-15,2 2 0 0,0-1 0 0,2 1 192 0,-2-3-16 16,1 0-16-16,1-1 0 0,1-2-32 0,1-3-128 16,0-1 192-16,2 0-64 0,2-2-128 0,0-1 160 0,3 1-160 15,2-4 160-15,0 0-160 0,0 0 0 0,3 1 0 16,-2-1 128-16,2 0-128 0,-3 1 0 0,0 3 0 16,1 1 0-16,1-2 0 0,-3 1 0 0,1 2 0 15,0-1 0-15,-1 3 0 0,0-1 0 0,0 2 0 16,1-1 0-16,1 1 0 0,2 0 0 0,2 1 0 0,0-3 0 15,0 3 0-15,0 0 0 0,0 2 0 0,0 0 0 16,-1-1 0-16,-3 4 0 0,1-2 0 0,-5 0 0 0,1 1 0 0,-3 0 0 16,-1 2 0-16,-1 0 0 15,-3-2 0-15,0 2 0 0,-1 2 0 0,-2-2 0 16,-3 2 0-16,-3 3 0 0,-3 1 0 0,-4 1 0 0,-2 3 0 0,-5 2 128 16,-4 3-128-16,-5 1 0 15,0 0 0-15,-4 0 0 0,0 3 0 0,-3 0-176 16,3 0-16-16,1 0 0 0,2-1 0 0,1 0 0 0,2-1 192 0,1-1 0 15,2 1 0-15,2 1 0 0,1-2 0 0,2-3 0 16,3 2 144-16,3-2-144 0,3-3 0 0,2 2 0 16,3-2 0-16,1 0-144 0,4-2 144 15,-1 2 0-15,2 0 0 0,1-1 0 0,1 1 0 16,1-3 0-16,1 2 0 0,1-1 0 0,2-1 128 0,2 0-128 16,0-1 160-16,3 0-160 0,3 1 256 15,1-1-64-15,5-3 0 0,2 4 0 0,3-5 0 0,3 4 0 0,4-2 0 0,2 2 0 16,-1 0-192-16,0 1 128 0,0-1-128 0,-1-1 0 15,1 3 144-15,2 1-144 16,-1 2 128-16,1 4-128 0,0-1 0 0,-3 0 0 16,-1 5-192-16,-2 3-12960 0,0 3-2592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6:05:40.92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9682 6711 11055 0,'0'-4'976'0,"0"0"-784"0,0-1-192 0,0 4 0 0,0 1 3008 0,0-2 544 0,1-4 112 0,1-3 32 0,-1-2-2512 0,1-2-496 0,2 1-112 16,1-4 0-16,-1 4-256 0,-1-1-64 0,2 3 0 0,-1 0 0 0,0 2-64 0,-2-2-32 0,1 4 0 0,-2 2 0 15,-1-1 288-15,0 1 64 0,-2 4 16 0,-2-3 0 0,0 3 496 0,-2 1 112 16,-3 1 16-16,-1 1 0 0,0-2-288 0,-3 4-48 15,-3-1-16-15,-3-2 0 0,-3 3-240 0,-1 0-48 16,-3-1-16-16,-3 2 0 0,-3-4-176 0,-5 2-48 16,-4 0 0-16,-5 0 0 0,-2 1-64 15,-3-4-16-15,3 1 0 0,0 1 0 0,2-2-192 0,0 1 128 16,3-2-128-16,-1 3 0 0,0-3 176 0,0-3-176 16,-2 3 192-16,0 0-192 0,1-3 192 0,1 3-192 15,7-3 192-15,3 1-192 0,4 1 128 0,0-2-128 0,3 2 0 16,0-2 0-16,1 3 128 0,0-2-128 15,-1 1 0-15,-1 1 0 0,4 0 0 0,-1 0 0 0,0 0 128 0,2 0-128 16,2 1 144-16,1-1-16 16,1 0-128-16,2 0 192 0,2 2-64 0,3-2-128 0,1 0 176 0,2 0-176 15,2 2 192-15,2-2-64 0,2 1 0 0,1-1-128 16,-1 1 192-16,2-1-64 0,2 3 0 16,-1-3-128-16,2 0 128 0,-2 1-128 0,2 1 0 0,-1-2 0 15,1 3 0-15,0-3 0 0,0 3 0 0,1 0 0 16,-2-2 128-16,2 2-128 0,-1 0 0 0,-1 0 0 15,2 1 0-15,-1-1 0 0,0 2 0 0,-1-1 0 16,0 0 0-16,-1 1 128 0,1-1-128 0,-1 1 0 16,0 2 192-16,0-1-64 0,0 0 0 0,0 1-128 0,0 2 224 15,0 1-64-15,0 2-16 0,0 1 0 0,0 0-144 0,0 2 192 16,0 2-192-16,0 1 192 0,0-1-192 16,0 2 0-16,1 3 0 0,-1 3 128 15,3 3-128-15,-2 4 0 0,2 7 0 0,-2 4 0 0,1-2 0 0,1 3 0 16,-1 7 0-16,2-3 0 0,-1 2 0 15,-1-6 0-15,2-3 0 0,-2-5 0 0,-1-2-160 16,2 5 160-16,-1 6 0 0,1 0-144 0,-1 6 144 16,1-4 0-16,-2 1 0 0,0-1-128 0,-1-6 128 0,0 1 0 15,0-5 0-15,0-1 0 0,0 2 0 0,-1 2 128 16,1 4-128-16,0 1 176 0,-1 2-16 0,1-2 0 16,0 2 0-16,-1-2 0 0,-2-2-32 0,-1-5-128 15,2 0 192-15,-3 0-64 0,1 3-128 0,-1 0 0 16,2-3 0-16,-1 3 0 0,1-2 0 0,0 1 0 15,-1-6 0-15,0 1 0 0,1-3 0 0,-1-6 0 0,1 3 0 0,0-7 0 16,0-1 0-16,1 1 0 0,-1-2 0 0,1-2 0 16,-1 2 0-16,2-1 0 0,-1 2 0 15,0 1 0-15,1-5 0 0,0 4 0 16,0 2 0-16,-2-1 0 0,1 0 0 0,-1 0 160 0,1-2-16 0,-1-1 0 16,1-1 0-16,-2-2 0 0,2-1 0 15,-1-5 0-15,-1 3-16 0,2-6-128 16,-2 2 192-16,1-3-64 0,-1-3-128 0,0 4 160 0,2-4-160 15,-2 0 160-15,1 1-160 0,0-2 0 0,0 1 0 0,1-3 0 16,-1 3 0-16,2-3 0 0,-1 4 128 0,0-2-128 16,1 2 0-16,0-1 0 0,0-2 0 0,-1 1 0 0,2 2 0 0,0 1 0 15,0-1 144-15,0-1-144 16,0 4 0-16,0-5 144 0,2 2-144 0,-2-1 0 16,0 2 128-16,1-3-128 0,-1 0 0 0,0 2 0 15,1-2 128-15,-1 0-128 0,1 0 0 0,1-2 0 16,-1 0 160-16,0 0-160 0,0 0 128 0,2 2-128 15,-2-2 144-15,2 2-144 0,0-4 160 16,1 0-160-16,1 2 176 0,0-2-176 0,0 0 192 0,2 2-192 0,1 0 144 0,-1 0-144 16,2 0 0-16,1 2 144 0,1 0-144 0,1 0 0 15,0 2 0-15,3-1 0 0,3 0 0 0,-1 0 0 16,1 1 0-16,3-1 128 0,4 0-128 0,4-2 0 16,4-1 0-16,2 0-176 0,1-1 176 0,-2 1 0 15,0 0 0-15,0 0 0 0,0-5 0 0,-2 4 0 16,0-4 0-16,0 1-128 0,-1 3 128 0,2-2 0 15,2 3 0-15,1 0-128 0,2 0 128 0,0 3 0 16,3 0 128-16,-2 1-128 0,-4 2 0 0,-2-2 0 0,-5 2-160 0,-1-1 160 16,-2-1 0-1,-2 0-128-15,0-1 128 0,-1 0 0 0,0-1 0 0,2-1 0 16,0 2 0-16,0-3 0 0,1 0 0 0,1 2 0 0,2-2 0 0,3 0 0 16,0 0 0-16,-1 2 0 0,-1 0 0 15,-3-2 0-15,1 0 0 0,-3 0 0 0,-2 0 0 0,-2 0 0 16,-3 0 0-16,-2-2 0 0,1 0 0 0,-3 0 0 15,-1 2 0-15,-1-3 0 0,0 2 0 0,-2-1 0 16,-1-1 0-16,0 2 0 0,-2-3 0 0,0 2 0 0,-1-1 128 16,0 0 0-16,-1-1-128 0,-2 1 192 15,2-3-16-15,0 3-16 0,-2-6 0 0,2 1 0 0,0 0 0 0,-1-2 0 16,1-2 0-16,0-2 0 16,0-1 0-16,-1 2 0 0,1-5 0 0,0 1 0 15,-1-4-32-15,0-4 0 0,-1-3 0 0,1-6 0 16,-2-5 0-16,0-3-128 0,-1-3 192 0,0-2-64 0,0-1 0 15,-1-2 0-15,-1 2 0 0,0 1 0 0,1 0 0 0,0-1 0 16,-2-9 0-16,1 0 0 0,-1 2-128 0,1 0 0 16,-2 1 0-16,1 3 0 0,-1 4 0 0,-1 0 0 15,1 3 0-15,-1-10 0 0,-1 0 0 0,2-5 0 16,-1 2 128-16,2 2-128 0,-1 2 0 0,-1 5 0 16,3-3 128-16,-2 2-128 0,1 1 0 0,1 1 0 15,-1-4 0-15,1 0 0 0,1 1-144 0,-1-1 144 16,2 0-192-16,0 4 192 0,2 3-176 0,0-1 176 15,-1 1-160-15,2-3 160 0,1 2-224 0,-2 4 48 16,2 0 16-16,-2 7 0 0,1 2-32 0,-2 1-16 0,1 5 0 16,-2 1 0-16,0 5 208 0,-1-1 0 0,0 5 0 15,-2 0-144-15,0 0 144 0,-1 4-160 0,0-1 160 0,-1 0-160 16,2 2-160-16,-4-1-48 0,3 1 0 16,-1 1 0-16,-2 3-240 0,2-2-48 15,-1 1-16-15,0 1 0 16,0 3-400-16,0-1-80 0,0 1 0 0,-1 0-11904 0,2 2-2384 15</inkml:trace>
  <inkml:trace contextRef="#ctx0" brushRef="#br0" timeOffset="3871.16">7847 7213 4607 0,'0'-4'400'0,"-1"2"-400"0,0-2 0 16,-1 4 0-16,1-2 2432 0,0 2 416 0,-2-4 80 0,-1-2 16 0,-1-3-1152 0,-3 2-208 0,1-5-48 0,-1 3-16 0,1 1-688 0,0 2-128 0,-1 0-16 0,1 0-16 0,-2 2-256 0,2-1-48 16,-3 4-16-16,1-2 0 0,-1 3-352 0,-1 0 0 15,0 3-192-15,-1-2 64 0,-2 4 128 0,0-1 144 16,-2 2-16-16,0 0-128 0,0 0 544 0,-2 2 0 15,1 0 0-15,0 2 0 0,2-4 224 0,0 2 64 16,3 0 0-16,0-1 0 0,1-1-256 0,1 0-64 0,1-2 0 16,2-2 0-16,3 2-64 0,0-2-32 0,3 0 0 0,1 0 0 15,1 0-416-15,2 0-192 0,2 3 0 16,0-2 16 0,2 4-336-16,2-1-80 0,1 0-16 0,1 4 0 0,1-3 384 0,-1 4 80 0,3-1 16 0,-1 0 0 15,0-1 128-15,-1 1 0 0,4 2 0 16,-1-2 0-16,-3 0 0 0,1-2-208 15,2 2 80-15,-2 0 128 0,2-1-144 16,0 1 144-16,-2 0 0 0,4 2 0 0,-1-2 0 0,0 2-128 0,0 2 128 0,-1 1 0 16,-1 0 0-16,0 1 0 0,0 1 0 0,-3 0 0 0,-3-1 0 15,0 0 0-15,-1 1 0 0,-2-1 0 16,0-2 192-16,-1 0-64 0,-2-2-128 0,1 2 192 16,-2-3-192-16,-1 2 176 0,1-6-176 0,-1 2 160 15,-2 0 144-15,1-2 16 0,-3-1 16 0,0 0 0 16,-1 0 0-16,0-1 0 0,-1 0 0 0,0 1 0 0,-1-2-48 0,-1 0-16 15,-1 1 0-15,1-4 0 0,-1 3-128 0,0-2-16 16,1 1-128-16,-3-2 192 0,1 1-192 16,-1 1-256-16,0-3 48 0,-2 0 16 0,2 0-64 15,-1-3-16-15,-1 1 0 0,0-2 0 0,2 0 272 16,-1-2 0-16,3 0 0 0,0-3 0 0,0 2 176 0,2-3 144 16,1 1 16-16,-1-1 16 0,3-2 304 0,0 2 64 15,0 0 16-15,2-2 0 0,0 2-272 0,1-2-48 0,0-1-16 16,1 1 0-16,0 0-224 0,1-4-48 0,0-1-128 15,1 1 192-15,0 0-32 0,1-2-16 16,0-1 0-16,1-1 0 0,-2 3 0 0,3 0 0 0,0-2 0 16,2-2 0-16,-1 4 64 0,-1-2 16 0,1 1 0 0,-1-1 0 15,0 1-96-15,-2 0-128 0,2 2 176 0,-1 1-176 16,-1-1 176-16,0 2-176 0,0 0 160 16,0 2-160-16,0 2 0 0,-1 0-288 0,1-1 32 0,1 1 16 31,-2 0-1392-31,3 0-288 0,0 0-48 0,2 1-16 0</inkml:trace>
  <inkml:trace contextRef="#ctx0" brushRef="#br0" timeOffset="5036.16">8897 6110 1839 0,'2'2'160'0,"0"-4"-160"0,-1 2 0 0,-1-3 0 0,0 2 6400 0,0 1 1264 0,1-2 240 16,0-1 48-16,3-1-4960 0,0 1-1008 0,2-6-192 0,1 2-32 0,3-2-1760 0,0-1-416 16,1 0-48-16,2-1-16 0,-1 1-272 0,0 0-48 0,2 2-16 0,-2-2 0 31,1 2 112-31,-1 0 0 0,1 0 16 0,-2 2 0 0,0 1 528 0,-1 1 160 0,0 1 0 0,-3 0 0 16,2 3 208-16,-3 0 160 0,-1 0 16 0,0 3 16 15,-2 3 112-15,0 0 0 0,-1 0 16 0,1 2 0 0,-2 2-352 16,0 1-176-16,1 0 160 0,-2 1-160 15,0 3 320-15,0-1-48 0,-2 2 0 0,0 1 0 0,1 3-80 16,-3 0 0-16,0 1-16 0,-1-3 0 0,-1 4-176 0,-1 1 0 16,-2-3 0-16,-1 1 0 0,0-2-176 0,-1 0 48 15,0-3 0-15,-1-4 0 16,0-2 128-16,0-1 0 0,-2 1 0 16,1-4 128-16,-1 0 64 0,2-2 0 0,1-2 16 15,0-2 0-15,0 2 144 0,2-4 32 0,-1 2 0 0,1-2 0 0,2-2 112 16,-1 2 16-16,2-5 16 0,-1 4 0 0,2-3-192 0,-1-1-32 15,2 1-16-15,-1 0 0 0,1 0-96 0,2-2-32 16,-1 2 0-16,2 1 0 0,0 2-160 16,1-1-192-16,0 1 32 0,1 2 16 0,2 1 144 0,-1 1 0 15,2 2-144-15,1 1 144 0,2-2-144 0,2 4 144 0,0-2-192 0,2 2 192 16,2 2 0-16,1 0 144 0,2-2 16 16,0 4 0-16,1-1-32 0,2-3-128 0,-1 4 192 15,0-3-64-15,-1 2-128 0,-1 0 0 0,-1-2 0 0,0-1 128 16,-2 3-128-16,0-3 0 0,-2 2 0 0,0-2-176 31,0 0-400-31,-1 3-64 0,-1-4-32 0,1 3-10736 0,-2 1-2160 16</inkml:trace>
  <inkml:trace contextRef="#ctx0" brushRef="#br1" timeOffset="11299.77">17218 6770 21183 0,'-3'-2'1888'0,"2"-2"-1504"0,0 4-384 0,0 0 0 0,1 0 560 0,-2 0 32 0,1 0 16 0,-1 0 0 0,-1-2-416 0,-1 0-192 0,2 2 160 0,-1-2-160 0,2-1 192 0,0 2-64 0,1-4-128 0,-1 1 192 0,1 2 32 0,1-2 0 16,0 2 0-16,0-2 0 0,1 3-64 0,0-2-16 15,-1 3 0-15,2 0 0 0,-3-2 368 0,1 2 64 16,-1 2 0-16,0-2 16 0,0 3 336 0,0-3 64 16,0 0 16-16,0 0 0 0,0 0-80 0,0 0-16 15,0 0 0-15,0 0 0 0,0 0 112 0,0 0 0 16,0 0 16-16,0 0 0 0,0 0-384 0,0 0-80 16,0 0 0-16,0 0-16 0,0 0-256 0,0 0-48 15,0 0-16-15,0 0 0 0,-2 20-96 0,2-18-16 16,0 2 0-16,0-2 0 0,0 6-128 0,0-2 0 15,1 0 0-15,0 3 128 0,0-2-128 0,1 3 0 16,0 1 0-16,-1 3 0 0,2-2 0 0,-1 4 0 16,0-1 0-16,0 2 128 0,0 8-128 0,2 1 192 0,0 7-192 15,0 6 192-15,1 5-192 0,-1 9 0 0,1 8 0 16,0 0 128-16,0 1-128 0,0-4 0 0,0-3 0 16,0 2 0-16,0 4 0 0,0-1 0 0,1 1 0 0,0-2 0 15,1-6 0-15,-4-2 0 0,2-5 176 0,-2 1-176 16,-1 2 208-16,-2 2-48 0,-1-3-16 15,0 2 0-15,-3 2-16 0,0 1-128 0,-1-6 192 0,0-3-64 16,0-3-128-16,1-5 128 0,0 4-128 16,-1-5 128-16,1 6 48 0,-1-2 0 0,3 1 0 0,-1-2 0 15,1-4-176-15,-1-4 0 0,2-3 0 0,-1-3 128 16,0-2 0-16,0-4-128 0,1 1 192 0,-1-7-64 16,0 1 16-16,1-2 0 0,-2 0 0 0,2-5 0 0,0 4 0 0,-2-4 0 15,2 0 0-15,0 1 0 0,0 0-144 16,-2 2 0-16,1-3 0 0,-2 0 0 0,1 4 0 0,0 0 128 15,-1-2-128-15,-1 6 0 0,3-5 0 0,-2 4 0 16,-1 0 0-16,1-1 0 0,1 0 0 16,-1 1 0-16,1-3 0 0,2 0 0 0,-1-3 0 0,0 2 0 15,2-3 0-15,-1 2 0 0,1-3 0 0,0 0 128 16,1 2-128-16,1-4 0 0,-2 3 192 0,1-3-64 16,0 2 0-16,0 0 0 0,1-2-128 0,-1 1 0 15,0 1 144-15,-1-1-144 0,1 0 0 0,-1 2 0 16,0-4 0-16,0 2 0 0,0 2 0 0,-1-2 0 15,1 1 0-15,-1-2 128 0,0 4 0 0,-1-1 16 0,1 0 0 0,0 0 0 16,0 2-144-16,-1 0 192 16,0 0-192-16,1 0 192 0,-1 2-192 0,0 0 0 15,2-1 0-15,0 1 0 0,0-2 0 0,0 2 0 0,1 0 0 16,-1-4 0-16,1 3 0 0,1-4 0 0,-1 0 0 0,-1-1 0 16,1-2 0-16,0-2 0 0,-1 4 0 0,0-2 0 15,0-2 128-15,-1 4-128 0,0-4 128 0,1 2-128 16,-1 2 144-16,-1 0-144 0,1 2 160 0,-1-2-160 15,1 2 160-15,-2 3-160 0,2-3 160 0,0 0-160 16,-1 1 0-16,2 0 0 0,0-1 0 0,0 0 0 0,2 3 0 16,0-5 0-16,-1 1 0 0,2 2 0 0,-1-4 0 15,1 4-208-15,-1-1 32 0,-1-3 16 16,1 1 160-16,-1 1-160 0,0 1 160 0,-1-2-160 16,0 3 160-16,-1 2 0 0,0 0 0 0,-1-3 0 15,0 4 0-15,-1-3 0 0,0 4 0 0,-1 3 176 0,-1-2-32 16,1 1 0-16,-1 3 0 0,0-4 0 0,2 0-144 15,-2 0 0-15,1-1 0 0,0-4 0 0,2 2 0 0,1-6 0 16,-1 1 0-16,1-1 0 0,2-1 0 16,-1-2 128-16,0 0-128 0,0 0 0 0,2 0 128 0,0-2-128 15,-1 2 0-15,1-3 128 0,0 2-128 0,-2 1 0 16,0 0 0-16,0 0 128 0,0 0-128 0,15-15 160 16,-11 11-160-16,1 1 160 0,0-3-32 0,0 1 0 15,2 1 0-15,0 0 0 0,1-2-128 0,0 0 0 16,5 0 0-16,0-4 128 0,1 1-128 0,5-1-256 0,3 0 64 0,4 0 16 15,-1-2-80-15,3 2-32 0,7 1 0 16,3-3 0-16,3 2 112 0,1 2 32 16,0 0 0-16,-3 2 0 0,0 2 144 0,-2-1-208 0,0 2 80 15,-2 0 128-15,-3 2-128 0,1-3 128 0,2 3 0 16,2 0 0-16,4 2 0 0,-2 0 0 0,2 0 192 16,-3 3-64-16,1-1-128 0,-5 0-176 0,-2 0 48 15,-3-1 0-15,-3-2 128 0,-1 0 0 16,-2 1 0-16,1-1 0 0,3 3 0 0,0-3 0 0,1 0 0 15,1 0-128-15,2 0 128 0,-2-3 0 0,2 2 0 0,0 1 0 16,-2 0 0-16,-2 1 0 0,-2-1 0 0,-3 3 0 0,-2-1 0 16,-4 0 0-16,-3 0 0 0,-2 1 0 0,1 0 0 0,-5-1 0 15,0 3 0-15,0-4 128 16,-2 1-128-16,-1 1 0 0,0-2 0 0,0 1 0 0,0-2 0 0,-1 3 0 16,0-3 0-16,-1 0 0 0,0 0 128 0,0 0-128 15,-1 0 128-15,0 0-128 16,-1 0 192-16,2 0-16 0,-1-3-16 0,-1 3 0 15,0 0 16-15,0 0 0 0,0 0 0 0,0 0 0 0,0 0-176 0,0 0 160 16,0 0-160-16,0 0 160 0,0 0-160 0,0 0 0 16,-1-21 0-16,-1 16 128 0,1-3-128 0,0-1 192 15,0 2-192-15,0-6 192 0,-1-2-64 0,1 2 0 16,0-3 0-16,0 0 0 16,-1 0 96-16,1-5 16 0,1 1 0 15,-1-5 0-15,0 3-48 0,1-4-16 0,-2 1 0 0,1-1 0 16,0-2-176-16,-2-9 0 0,1-2 144 0,-1-5-144 0,0-3 0 0,0 2 0 15,1 1 0-15,-2-3 0 0,2 4 0 0,-2-2 0 16,0 3 0-16,2-3 0 0,-2-2 0 0,0-6 0 0,1 0 0 16,-2 1 0-16,0 1 0 0,0 1 0 15,0-2 0-15,0 4 0 0,0-1 0 0,0-6-160 0,0-6 160 0,0-2 0 16,-1 4 0-16,0 1-128 0,1 1 128 0,0 0 0 16,0 6 0-16,0 0 0 0,2-2 0 15,0-4 0-15,2-3-320 16,-1-1 32-16,2 4 16 0,0 8 0 0,3 1-16 0,-1 1 0 0,2 6 0 0,0 2 0 15,-1 7 80-15,1-5 16 0,0-5 0 16,-2 1 0-16,2 4 192 0,0 1 0 0,-2 5 0 0,1 3 0 0,-1 3 0 0,-1 3-144 16,-1 2 144-1,2-1 0-15,-2 1-192 0,-2 2 32 0,2 2 16 16,-1-3 0-16,0 3 144 0,0 0-208 0,-1 0 80 16,1 0 128-16,0 1-160 0,0 2 160 0,-1-2 0 15,1 1-144-15,1 2 16 0,-1-1 0 0,1 1 0 0,0 0 0 16,1 2 128-16,0-3 0 0,1 1 0 0,0 0 0 0,2 1 0 15,0 2 0-15,-1-1 0 0,0 1 0 0,0 2 0 0,0 1 0 16,1 0 0-16,-2 3 0 0,-1-1 0 0,1 2 0 16,-1 1 0-16,-1 1 0 0,1 0-256 15,-1 0 0-15,0 0-16 0,-1 0 0 0,1 0 112 0,0 0 32 16,0 0 0-16,0 0 0 0,0 0 128 0,0 0 0 16,0 0 0-16,0 0 0 0,0 0 0 15,0 0 0-15,0 0 0 0,0 0 0 0,0 0 0 0,0 0 0 0,0 0 0 0,0 0 0 16,0 0 0-16,0 0 0 15,0 0 0-15,0 0 0 0,0 0 0 0,0 0 0 16,0 0 0-16,0 0 0 0,0 0 0 0,0 0 0 0,0 0 0 16,0 0 0-16,0 0 0 0,-14 17 0 0,12-12 0 0,-2-4 0 15,2 2 0-15,-2-1 0 0,-1-1 0 16,0 2 128-16,0-3-128 0,-2 0 0 0,-1 0 128 16,-2 0-128-16,-1 0 128 0,-4 0-128 15,-2 0 128-15,-2 0-128 0,0 0 0 0,-2 0 144 0,-3 1-144 0,-3 1 0 16,-3 2 128-16,-2 1-128 0,-1 3 0 0,1-2 0 15,3 2 128-15,1 0-128 0,1 0 0 0,1-1 0 16,-2 0 0-16,2-1 0 0,-1 3 0 0,-1-3 0 16,-1 0 0-16,-3 2 0 0,-2-3 0 0,-4 1 0 15,1-1 0-15,0 0 0 0,1-2 0 0,2 0 0 16,3-2 0-16,1 2 0 0,2-3 0 0,1 0 0 0,-1 0 0 0,4 2 0 16,-2-2 0-16,0 4 0 0,-2-4 0 15,1 4 0-15,-1-1 0 0,-2 2 0 0,0 1-240 0,0 1 48 16,0 2 16-16,1-1 0 0,2 1-48 15,2-1-16-15,3 2 0 0,2-3 0 0,3 3-48 16,1-1-16-16,4 0 0 0,-1-3 0 16,5 1-192-16,0-3-32 0,3 1-16 0,3-4-11936 15,1 2-2368-15</inkml:trace>
  <inkml:trace contextRef="#ctx0" brushRef="#br1" timeOffset="12245.88">16987 7871 35935 0,'-4'-9'3200'0,"0"4"-2560"0,0 0-512 0,1 4-128 0,0-1 160 0,2 2 16 0,-2 0 0 0,0 0 0 0,-3 0-992 0,-2 0-192 0,-2 0-32 0,0 0-16 0,0 2-256 0,-1 2-48 0,-1-1-16 0,-2 4 0 16,0 1-240-16,-4-2-48 0,-2 4-16 0,-1-2 0 16,0 3-96-16,0-4-16 0,-1 3 0 0,0-1 0 0,1 1 1184 15,1-2 224-15,2 0 64 0,0 0 0 0,3 0 992 0,3 1 208 16,1-3 32-16,2 0 16 0,3-2 448 0,1 2 96 15,3-2 0-15,-1 0 16 0,3 0-1024 0,3 0-208 0,0 2-32 0,4-2-16 16,0 2-720 0,3-1-128-16,1 1-48 0,0-2 0 0,1 2 544 0,5-2 144 0,2 2 0 0,4 3 0 0,-1-2 0 0,3 3 160 15,4 5-16-15,2-3 0 0,0 4-336 0,0 0-80 16,0 3-16-16,-1-2 0 16,-4 0-96-1,-3 3-32-15,-2-1 0 0,-4-1 0 0,-3 2 96 16,-3 1 32-16,-3-1 0 0,-4 0 0 0,-1-2 736 0,-2 3 160 15,-1-1 32-15,-2-4 0 0,-2-1 384 0,0-2 96 0,1 0 16 0,-2-1 0 16,-2-2 208-16,1-1 64 0,0-3 0 0,0-1 0 16,1 0-208-16,-1-1-48 0,0-4 0 0,1 0 0 0,-2 0-624 0,3-3-128 15,-4-1-16-15,-1 1-16 0,1-6-192 0,-2 2-48 16,1-2 0-16,1-1 0 0,-5 0 32 0,3-2 0 16,0-3 0-16,1 1 0 0,0 0 96 15,1-3 32-15,2 4 0 0,0-3 0 0,2-3 64 0,1 1 16 16,1-5 0-16,1 2 0 0,2-1-48 0,1-1-16 15,0 0 0-15,2-4 0 0,2-3-144 16,-1 2-32-16,2-3 0 0,1 0 0 0,-1 3 16 16,-1 2 0-16,1 0 0 0,-1 4 0 0,0-3-144 0,-1 3 0 15,0 3 0-15,0-1 0 0,-3 3 0 0,0 1 0 0,-1 2 0 0,-1-1 0 16,0 2 0-16,0 0-320 0,-1 4 48 0,-1-4 16 31,2 3-320-31,-1-1-64 0,0 1-16 0,-2 3-10672 16,1-3-2144-16</inkml:trace>
  <inkml:trace contextRef="#ctx0" brushRef="#br1" timeOffset="13336.16">17657 6255 24879 0,'1'-9'2208'0,"0"3"-1760"0,-1 3-448 0,1 2 0 0,1-1 1264 0,0-1 160 0,3-4 48 0,1-3 0 0,5-5-2016 16,2-1-400-16,3 0-80 0,0 0 0 0,0 3 640 0,0 3 144 0,1-1 32 0,1 4 0 15,-2-2-592-15,1 3-112 0,-1 1-32 16,1 0 0-16,-2 1 192 0,0 2 48 16,1 1 0-16,-3-2 0 0,-2 1 704 0,-1 2 256 0,-1 0 0 0,-1 0 0 15,1 2 624-15,-4 1 112 0,-2 3 32 0,0 0 0 0,-3 1-320 16,-2 2-64-16,-2 1-16 0,-3 2 0 0,0 1 0 0,-3 3 0 16,-2-3 0-16,-2 6 0 0,-2-3-416 15,-1 3-80-15,-1 3 0 0,0-4-128 0,-1 1 128 0,3 1-128 16,3-2 0-16,0-2 0 0,3-2 0 0,3 1 0 15,1-3 0-15,3-2 0 0,1 2 448 0,2-2 16 16,2-1 16-16,2 1 0 0,2-3 464 0,3 2 80 16,2-3 32-16,3 0 0 0,0 1-160 0,4-4-16 15,0 0-16-15,3-2 0 0,3-1-864 0,-1-1-336 16,1-2 16-16,0 0 0 16,1-2-1392-16,0 0-272 0</inkml:trace>
  <inkml:trace contextRef="#ctx0" brushRef="#br2" timeOffset="24472.96">718 6524 27647 0,'-5'4'2448'0,"2"1"-1952"0,2-2-496 0,1-1 0 0,-2 0 0 0,1 2 0 0,-3 5-128 0,-3 0 128 0,-2 10-416 0,-3 1 32 0,-2 5 0 0,-1 2 0 0,-1 1 384 0,0 6 0 0,-1 0 0 0,0 1-128 16,1-2 128-16,-2-3-128 0,1 1 128 0,2-6-128 31,3 0-1216-31,1-2-256 0</inkml:trace>
  <inkml:trace contextRef="#ctx0" brushRef="#br2" timeOffset="24769.12">836 6675 35007 0,'-3'-5'3120'0,"1"4"-2496"0,2 1-496 0,0 0-128 0,0 0-144 0,-1 0-48 16,-1 0-16-16,0 0 0 0,-2 1 208 0,-1 2 0 16,0-1 0-16,-1 2 0 0,-2 3 0 0,-4 4 0 15,1 5 0-15,-2 0 0 16,0 7-736-16,0-1-96 0,0 3-32 0,0 1 0 15,0-2-1632-15,0 1-320 0,0 1-64 0</inkml:trace>
  <inkml:trace contextRef="#ctx0" brushRef="#br2" timeOffset="25186.69">984 6953 35007 0,'-3'-5'3120'0,"-1"4"-2496"0,0 2-496 0,2 2-128 0,0 0 768 0,2 2 144 0,0 3 32 0,-1 2 0 0,-1 6-816 0,1 11-128 0,-2 1 0 0,3 7 0 16,0 0-1072-16,0 1-80 0,1 2-32 0,-2 3 0 15,1-1-352-15,-1-1-80 0,-2-2-16 0</inkml:trace>
  <inkml:trace contextRef="#ctx0" brushRef="#br2" timeOffset="25400.75">716 7408 40543 0,'-1'-5'1792'0,"-1"2"384"0,2 0-1744 0,2 2-432 0,0-2 0 0,3 1 0 15,3 1 256-15,-1-2-48 0,10-3 0 0,9-4 0 16,6 0-208-16,4-5 0 0,1 3 128 0,2-2-128 15,-2-2-848-15,-1-2-224 0,-2-1-32 0,-2 0-16 0</inkml:trace>
  <inkml:trace contextRef="#ctx0" brushRef="#br2" timeOffset="25852.02">1159 6794 34095 0,'-2'-4'3024'0,"2"3"-2416"16,0 1-480-16,0 0-128 0,2 1 720 0,0 1 128 16,1 2 32-16,0 2 0 0,2 4-880 0,3 5 0 15,-1 5-208-15,2 5 32 0,-1 6 176 0,1 1-192 16,0 4 192-16,-1 4-192 0,1 7 192 0,-2 0 0 16,1 0 0-16,-2-1 0 0,-1 4 0 0,0-6 0 15,0-3 0-15,-1-7 0 0,-2-5 0 0,1-1 0 16,-1-2 0-16,-1-3 0 0,0-2 0 0,-1-2 0 0,0-6 0 15,-1-1 0-15,1-2 0 0,-2 0-160 0,1-4 160 0,-1-6 0 32,1 0-464-32,0-2 16 0,1-2 0 0,-1-6 0 0,1 0 304 15,-2-5 144-15,2-1-128 0,0-4 128 0,0-1-256 0,2-1 48 16,0-3 0-16,1 2 0 0,0 2 208 0,2 1 0 0,1 4 0 16,-1 0 0-16,2 4 240 0,-3 3 144 0,3 2 16 0,-1 0 16 15,0 5 544-15,0-1 128 0,2 6 0 0,0-1 16 0,1 2-528 0,1 2-128 16,0 2 0-16,2 0-16 0,-1 1-432 0,0 1 0 15,2 0 0-15,-1-2 0 16,-1 2 0-16,0 0 0 0,-1 3 0 0,0-4 0 0,-1 5 0 0,-1 1 0 16,-1-2 0-16,-1 2 0 15,-1-1-128-15,-3-2 128 0,1 3 0 0,-2-3 0 16,0 1-240-16,0-2 32 0,1 0 0 0,-1-1 0 16,-1 0-1136-1,1-4-208-15,0 0-48 0,1 0-14336 0</inkml:trace>
  <inkml:trace contextRef="#ctx0" brushRef="#br2" timeOffset="26203.5">1676 7548 39615 0,'3'-12'1760'0,"1"2"352"0,0 4-1680 0,1-1-432 0,0 1 0 0,-2 2 0 0,3 2 272 0,3-7-16 0,6-2-16 0,5-5 0 0,3-2-240 0,2-3 0 0,0 1 0 0,-4-1 0 0,-2 3-160 0,-2 0-80 0,-5 2-16 0,-3 1 0 32,-2 3-832-32,-5-2-160 0,0-1-32 0,-5 4-16 15,0 0-128-15,-4 1-32 0,0 3 0 0,-3 0 0 0,-1 5 1008 0,-1-2 208 0,-1 2 48 0,-2 4 0 16,-2 0 928-16,0 2 192 0,-2 4 32 0,-1 1 16 16,2 3-400-16,-1 1-64 0,1 2-32 15,3 1 0-15,1-2-128 0,4 5-32 0,1-3 0 0,1 2 0 16,2 1 320-16,1-1 64 0,1 5 16 0,1-4 0 15,1 4-96-15,2-4-32 0,2 2 0 0,0-2 0 16,2 1-336-16,-1-2-64 0,5 1 0 0,-2 1-16 16,3-2-176-16,-1-2 0 0,1-1 0 0,1-1 0 15,1-2-176-15,-1-2-112 0,2 0-32 0,1-2 0 16,-1-1-1808-16,2-4-368 0</inkml:trace>
  <inkml:trace contextRef="#ctx0" brushRef="#br2" timeOffset="26550.43">2197 6786 1839 0,'-1'-3'160'0</inkml:trace>
  <inkml:trace contextRef="#ctx0" brushRef="#br2" timeOffset="26719.66">2218 6783 38703 0,'4'3'1712'0,"-1"3"352"0,0 1-1648 0,1-1-416 0,-2 0 0 0,2 0 0 0,1 2 256 0,3 4-48 15,5 8 0-15,2 8 0 0,4 6-208 0,-2 0 0 16,-2 2 0-16,-3-1-160 0,-1-1-48 0,-3-2-16 16,-2-1 0-16,-4 0 0 15,1-5-2144-15,-5-1-448 0</inkml:trace>
  <inkml:trace contextRef="#ctx0" brushRef="#br2" timeOffset="27166.4">2353 6638 25791 0,'-4'-4'2304'0,"1"4"-1856"0,0 0-448 0,3 0 0 0,0 4 3440 0,2-2 592 0,0 5 112 0,2-1 16 0,2 7-3200 16,4 10-656-16,6 5-128 0,2 7-32 0,2-1-336 0,1-2-64 0,0 3 0 0,-1 0-16 16,0-1-512-16,0 1-112 0,-2 3 0 0,-1-3-16144 0</inkml:trace>
  <inkml:trace contextRef="#ctx0" brushRef="#br2" timeOffset="38900.55">4453 6585 10127 0,'-1'-2'896'0,"1"2"-704"0,0-2-192 0,0 2 0 0,1-2 512 0,-1 0 64 0,1 2 0 16,0-5 16-16,2 0-592 0,-2-1 0 0,1 0-144 0,0 1 144 0,0 1-208 0,-1-2 80 0,-1 2 128 0,0 1-208 0,0 0 208 0,-1 1-144 0,-1 1 144 0,-1 1-128 0,0-3 128 0,-1 3 176 0,-1 0-48 0,-1-2 0 0,1 0 576 15,-1 2 96-15,-2 0 32 0,1 0 0 0,-3 0 352 0,1 0 80 0,-1 2 16 0,-1 0 0 0,1-2-384 0,-2 3-80 0,0-2-16 16,-2 1 0-16,-1-2-160 0,0 3-16 16,0-3-16-16,-1 0 0 0,0 1-192 0,0 1-32 15,-1-2-16-15,0 2 0 0,0-2-368 0,3 1 0 16,-2-1 0-16,1-1 0 0,-1 1 0 0,0-2 0 0,1 2 0 15,1-2 0-15,1 1 0 0,-2-2 144 0,1 1 0 0,1 1 0 16,-1 1 240-16,0-3 32 16,-1 3 16-16,3 3 0 0,1-3-48 0,1 0 0 0,-1 0 0 0,-1 1 0 15,2-1-48-15,-1 0-16 0,1 0 0 16,1 0 0-16,2 0 192 0,-2-1 48 0,2 1 0 0,-1 0 0 16,2-3-368-16,1 3-64 0,0 0 0 0,1 0-128 15,1 0 0-15,0 3 0 0,1-3 0 0,-1 3 0 16,1 0 0-16,0-2 0 0,0 1-192 0,1 1 192 15,0 1-208-15,-1-3 48 0,1 1 16 0,1 1 0 16,0 1 144-16,0-4 192 0,0 2-32 0,0-1-16 16,0 2-16-16,1-1-128 0,1-1 192 0,-2 2-64 0,2-1 16 0,-1 2 0 15,0 0 0-15,1 2 0 0,0 0-144 16,-1-2 160-16,2 2-160 0,-2 0 160 16,0 3-160-16,-1-3 0 0,2 4 0 0,-2-4 0 0,1 2 0 15,0-2 0-15,0 2 0 0,1-1 0 0,0-1 0 16,-1 0 0-16,0 0 0 0,2 2 0 15,-2-2 208-15,0 2-32 0,1 0-16 0,-1 0 0 0,0 0 64 0,0 1 16 16,-1 0 0-16,2 1 0 0,-2 0-240 0,1 1 176 16,-1 2-176-16,1-2 160 15,-1 0-32-15,0 3 0 0,1-2 0 0,1 2 0 0,-1 0-128 16,0 0 0-16,0 3 0 0,2-3 0 0,-1 4 144 0,1-1 0 16,-1-1 0-16,1 2 0 0,0-2 48 0,1 4 0 15,1 4 0-15,-1-2 0 0,-2 4-192 0,2-4 0 16,0 3 0-16,-1-2 0 0,0 1 0 0,1-1 0 0,-2 0 0 15,0-1 0-15,1-1 0 0,-1 1 0 16,1-3 0-16,-2 0 0 0,2 2 0 0,-1 2 0 16,-1-1 144-16,1 4-144 0,0 2 0 15,-1 4 0-15,0 6 0 0,1 0 0 0,-1 0 0 0,0 3 0 0,-1 0 0 16,-1-4 0-16,1-4 0 0,-1 1 0 0,-1-6 0 0,2-2 0 16,0-1 128-16,0-3-128 0,0 3 160 0,0-3-160 15,0 0 352-15,2-4-32 0,-1-1 0 0,0 0 0 16,0 4 16-16,-1-2 0 0,2 3 0 0,-1 0 0 15,0 1-144-15,0-1-48 16,1 3 0-16,-1-3 0 0,0 1-144 0,-1 5 192 0,1-5-192 0,-1 4 192 0,0 3-192 16,-1 1 0-1,1 0 0-15,-1 3 0 0,-2 8-160 0,1 5 160 16,1 7-208-16,-3-4 80 0,3 1-320 16,-1-6-48-16,2-5-16 0,0-10 0 0,0-5 512 0,0-3 160 0,0-6 0 0,0 0 0 15,2-1 272-15,-1-1 48 0,1 0 16 0,0-1 0 0,0-1-272 0,-1 2-48 16,2 1-16-16,-1 1 0 0,2 2-160 0,0 2 0 15,-1 2 144-15,1 1-144 0,0 3 0 16,0 1 0-16,-2 2 0 0,1 2 0 0,-1 4 0 0,-1 0 0 16,0-3 0-16,-1-1 0 0,0-3 0 15,-1-2-208-15,1 0 80 0,-1-2 128 0,0-2 0 0,0-2 0 16,1-2 0-16,-2-2 0 0,2-3 160 0,-1-1 0 16,1-2 0-16,0-2 0 0,-1-3 96 0,1 0 32 0,0 2 0 0,-1-4 0 15,1 0-144-15,0 0-16 16,-2 1-128-16,2-1 192 0,-1 0-192 0,0 4 176 15,0-1-176-15,-1-3 160 0,0 4-160 16,2-1 0-16,-3 0 144 0,1 0-144 0,-1 4 0 16,1-4 0-16,0 0 0 0,-1 3 0 0,1-5 0 0,-1 2 0 0,1 0 0 15,-1 0 0-15,1-2 0 0,0 2 128 0,0-2-128 16,0 0 0-16,0 1 0 0,0-2 0 16,1 0 0-16,-1-3 0 0,1 1 0 0,0 1 0 0,1-2 128 15,0-2-128-15,-1 2 192 0,1-1-16 0,0 1-16 0,-2-3 0 16,2 1-160-16,0 2 0 0,0 0 144 15,0 0-144-15,0 0 0 0,0 0 0 0,0 0 0 0,0 0 128 16,0 0-128-16,0 0 0 0,0 0 0 0,0 0 0 0,0 0 0 16,0 0 0-16,0 0 0 0,0 0 128 0,-11-16-128 0,11 16 0 15,2 0 0-15,-2-1 0 0,1 1 0 0,-1 0 0 16,2 0 0-16,-1-3 128 16,3 3-128-16,-1-2 0 0,0 0 0 0,2 2 0 0,0-2 0 15,0 2 0-15,1-3 0 0,1 2 0 0,-1-1 0 0,0 2 0 16,0-3 0-16,0 2 128 0,2 1-128 0,0-3 0 15,1 1 0-15,0 1 0 0,-1 1 0 0,1-3 0 16,1 2 0-16,0-1 0 0,1 2 0 0,-1-3 0 16,0 2 0-16,-2 1 0 0,1 0 0 0,1 0 0 0,-1 0 0 15,0 0 0-15,0 0 0 0,0 0 0 0,-1 1 0 16,0 2 0-16,-1-3 0 0,2 2 0 0,0-2 0 0,-1 1-128 16,1 2 128-16,0-3 0 15,-1 1 0-15,2 1 0 0,0 1 0 0,0-2 0 16,1 2 0-16,-1-3-128 0,0 2 128 0,0-2 0 15,1 0 0-15,-1 0 0 0,0 0 0 0,-2 0 0 0,1 0 0 16,-2 0 128-16,1 1-128 0,-2-1 0 0,0 0-128 0,-1 0 128 16,-1 0-128-16,-1 0 128 0,1 0-128 15,-1 3 128-15,-2-3 0 0,1 0 0 0,0 0 0 0,-1 0 0 16,0 0 0-16,0 0 0 0,2 0 0 0,-2-3 0 16,0 3 0-16,2 0 0 0,-1-1 0 0,1 1 0 15,-1-2 0-15,1 2 0 0,-1-4 0 0,2 4 0 16,-1-3 0-16,0 1 0 0,1 1 0 0,-2 1 0 15,2-3 0-15,-2 2 0 0,1 1 0 0,-1-2 0 0,1 2 0 16,-1 0 0-16,-1-3 0 0,1 3 0 0,-1-1 128 0,-1 1-128 16,1 0 160-16,-1 0-160 15,0-3 160-15,-1 3-160 0,1-3 160 0,0 0-160 16,0 3 192-16,0 0-48 0,0 0-16 0,0 0 0 16,-6-20 0-16,5 14-128 0,-1-2 192 0,2 0-64 15,-1-3 32-15,0-1 0 0,1 2 0 0,-1 0 0 0,1-2-160 16,-2 2 0-16,2 0 0 0,-1 0 0 0,1 1 0 0,-1-4 0 15,1 1 0-15,-1-1 128 0,-2 1 0 0,2-1 0 16,0 0 0-16,-2 0 0 0,1 1 0 0,-1-3 0 16,0-1 0-16,0 0 0 0,-1-3 0 0,-1 2 0 15,2-2 0-15,-1 1 0 0,0-2-128 0,-1-1 192 16,2-5-192-16,-2 1 192 0,0-7-192 0,0 0 160 0,0-3-160 0,-1-2 160 16,1 0-160-16,1 4 160 0,-1 2-160 0,1 2 160 15,1 4-160-15,-1 0 0 16,1 3 0-16,0-1 0 0,0 2 0 0,0 1 0 0,0 2 0 0,2-2 0 15,-2 2 128-15,2-3 0 16,-1 1 0-16,0-2 0 0,1 0 0 0,0-1 0 16,0 1 0-16,-2-5 0 0,2 1 0 0,0-3 0 0,-2 3 0 0,1 1 0 15,-1 1 0-15,1 0 0 0,-2-1 0 0,2 1 0 16,-1-1-128-16,0 2 0 0,1 0 0 16,1 2 0-16,-1 1-144 0,0-2 144 0,1 0-192 0,1 0 192 15,-1-3-128-15,0 0 128 0,-1 3 0 16,1-4 0-16,1 4 0 0,-1-1 0 0,1 1 0 0,-1 1 0 15,1 1 0-15,-2-1 0 0,2 2 0 0,-1-2 0 16,1 3 0-16,-1 0 0 0,1-1 0 0,-1-1 0 0,1 2 0 16,0 2 0-16,0-3 0 0,0 3 0 15,-2 0 0-15,2 0 0 0,0 1 0 0,0-1 0 16,2-3 0-16,-2 3 0 0,-2-3 0 0,2 1 0 16,-1 1 0-16,1 2 0 0,0-1 0 0,0 0 0 15,0 0 0-15,0-3 0 0,0 3 0 0,-1 0 0 16,1-1 0-16,-1 3 0 0,1-1 0 0,-1 2 0 0,1-3 0 0,-2 1 0 15,1-1 0-15,0 0 0 0,1 2 0 16,-1-1 0-16,1 2 0 0,-2 0 0 0,2 1 0 0,-1 0 0 16,0-1 0-16,1 3 0 0,-1-2 0 0,-1 2 0 15,0-2 0-15,-1 2 0 0,1-2 0 0,1 2 0 0,-2 0 0 16,2-1 0-16,0 3 0 0,0-2 0 16,-2-2 0-16,2 0 0 0,0-1 0 0,-1-2 0 15,1 2 0-15,1-3 0 0,0 0 0 0,0 0 0 16,0 1 0-16,1 1 0 0,1-1 0 0,-1-1 0 15,0 1 0-15,2 2 0 0,-1-2 0 0,1 1-128 16,-1 2 128-16,-1 0 0 0,3 2 0 0,-2-3 0 0,0 3 0 0,-1 1 0 16,0-1 0-16,0-2 0 0,-1 3 0 0,0-1 0 15,0 1 0-15,-1-1 0 0,1 3 0 16,-1-2 0-16,1-1 0 0,-1 0 0 0,-1 4 0 0,1-5 0 16,0 4 0-16,1-3 0 0,-3 1 0 0,2-1 0 0,0 0 0 15,1 2 0-15,-1-2 0 0,1 4 0 0,0-4 0 0,0 3 0 16,-1-2 0-16,1 0 0 15,0 0 0-15,0-1 0 0,-2 0 0 0,2 1 0 16,0-1 0-16,0 1 0 0,0-1 0 0,0 0 0 16,0 2 0-16,2-1 0 0,-2 1 0 0,0 0 0 15,0 0 0-15,0 2 0 0,1 1 0 0,-1 0 0 16,0 3-208-16,0-2-48 0,0-1 0 0,0 1 0 16,1 1 32-16,-1-1 0 0,0-1 0 0,0 1 0 15,1 1 48-15,0-3 16 0,-1 3 0 0,3-3 0 16,-3 2-160-16,1-2-48 0,-1 2 0 0,1-1 0 15,1 2-256-15,-2 0-48 0,1 2-16 16,0-3-12656-16,0 2-2528 0</inkml:trace>
  <inkml:trace contextRef="#ctx0" brushRef="#br2" timeOffset="43253.8">4257 8437 7359 0,'-2'3'656'0,"-1"-3"-528"0,3 0-128 0,0 0 0 0,0 2 1024 0,0-2 192 16,-1 0 16-16,1 0 16 0,-1 1-784 0,1 2-144 0,1-3-48 0,-1 0 0 0,0 0-272 0,0 0 0 0,0 0 0 0,0 0-144 0,0 0 144 0,0 0 0 0,21 3 0 0,-18-3 0 16,0 0 256-16,0 0 64 0,-1 0 32 0,1 3 0 0,-1-3 608 0,0 0 128 15,-1 0 32-15,0 0 0 16,0 1-176-16,1 2-48 0,-2-1 0 0,0-2 0 16,0 4-560-16,-2-4-112 0,1 2-32 0,-1 2 0 15,0-1-192-15,0-3 144 0,-1 3-144 0,0-3 128 16,-1 1 416-16,0 2 80 0,1-1 16 0,-4-2 0 15,2 2 96-15,-1 0 32 0,0-2 0 0,-1 0 0 16,-1 0 112-16,2 3 16 0,-1-6 16 0,-1 3 0 0,1 0-336 16,-2-2-80-16,2 0-16 0,-2 0 0 0,0 2 80 15,1-4 16-15,0 2 0 0,1 1 0 0,-2-2 0 0,1 3 0 16,-1-2 0-16,-1 0 0 0,1 2-160 16,0-2-32-16,0 2 0 0,-1-3 0 0,3 2-160 0,-1 1-32 15,1 0-16-15,-1-2 0 0,2-1 48 0,0 2 16 16,1 1 0-16,0-3 0 0,1 3 0 0,2-2 0 15,-1 1 0-15,1 1 0 0,1 0-240 0,-2 0 128 16,2 0-128-16,0 0 0 0,-1-3 0 16,2 3 0-16,-1 0 0 0,0 0 0 0,0-1 0 15,0 1 0-15,-2 0 0 0,2 0 0 0,-2 0 0 0,2 0 0 0,-1 0 0 16,-1 0 0-16,3 0 0 0,0 0 0 0,0 0 0 16,0 0 0-16,0 0 144 0,0 0-16 0,0 0 0 0,0 0 0 15,-18-9-128-15,16 7 192 0,1 2-192 0,0 0 192 16,0 2-192-16,-2-2 0 0,3 0 0 15,-1 3 0-15,0-2 0 0,-1 2 0 0,2-3-176 16,-1 0 176-16,1 0-224 0,0 0 32 0,0 0 16 0,0 0 0 0,0 0 176 0,0 0 0 16,0 0 0-16,0 0 0 15,0 0 0-15,0 0 0 0,0 0 0 0,0 0 0 16,0 0 0-16,0 0 0 0,0 0 0 16,0 0 0-16,0 0 128 0,0 0-128 0,0 0 128 15,0 0-128-15,0 0 128 0,0 0-128 0,0 0 128 16,0 0-128-16,-11 16 0 0,11-16 0 0,0 2 0 15,0-2 0-15,1 0 0 0,-1 0 0 0,2 0 0 0,-2 0 0 0,1-2 128 16,0 2-128-16,2 0 128 0,-1 0-128 0,-2 0 128 0,0 0-128 16,0 0 128-16,0 0-128 0,0 0 0 0,24-3 144 15,-18 6-144-15,-1-3 0 0,2 2 0 16,-1-1 0-16,0 2 0 0,2-1 0 0,1 2 0 0,-2-1 0 16,0-2 0-16,2 1 0 0,0-1 0 0,-1 2 0 15,0-1 0-15,-2-2 0 0,1 2 0 0,0-2 0 16,0-2 0-16,0 0 0 0,1-1 0 0,-1 2 0 15,1-2 0-15,-1 0 0 0,-2-1 0 0,1-1 0 0,-1 4 0 16,0-1 0-16,0-2 176 0,-1 4-176 0,-1-3 160 0,1 3-160 16,0 0 128-16,0 3-128 15,-2-2 0-15,0 2 144 0,1-1-144 0,-1 4 0 16,1-2 0-16,-1 0 0 0,0 2 0 0,-1-4 0 16,0 2 0-16,0-1 0 0,-1 0 0 0,0 0 0 15,0-2 0-15,0 1 0 0,0 1 176 0,0-3-48 0,-1 0-128 16,1 1 192-16,0-1-64 0,0 0 0 0,0 0-128 0,0 0 192 15,0 0-64-15,0 0 0 0,0 0-128 0,0 0 192 16,0 0-192-16,0 0 128 0,0 0-128 0,0 0 0 16,0 0 0-16,0 0 0 0,0 0 0 15,0 0 0-15,0 0 0 0,0 0 0 0,0 0 0 0,0 0 0 16,0 0 0-16,0 0 0 0,0 0 0 0,0 0 0 0,0 0 0 0,0 0 0 16,0 0 0-16,0 0 0 0,0 0 0 15,0 0 0-15,0 0 0 0,0 0 0 16,0 0 176-16,0 0-176 0,0 0 192 0,0 0-192 15,0 0 256-15,0 0-64 0,0 0-16 0,0 0 0 16,0 0-176-16,0 0 0 0,0 0 144 0,17-10-144 0,-15 10 0 16,-2 0 0-16,1 0 0 0,-1 0 128 0,0 0-128 15,0 3 0-15,0-3 0 0,0 3 0 16,0 0 0-16,0 1 0 0,0-1 0 16,0-3 0-16,0 0 0 0,0 0 0 0,0 0 0 0,0 23 0 15,1-17 0-15,-1 0 128 0,1 0-128 0,1 4 0 16,-1-1 0-16,0 1 0 0,2-2 0 0,-1 2 0 0,3 0 0 0,-1-1 0 15,-1 1 0-15,1 0 0 0,0-2 0 0,-1 2 0 16,1 0 0-16,-1-1 0 0,0 1 0 0,0-1 0 16,1 1 0-16,-3 0 128 0,1-1-128 0,1 1 0 15,-2 0 0-15,0 1 0 0,0-4 0 0,1 2 0 16,-1 1 0-16,0-4 0 0,0 4 0 0,1-4 0 16,0 3 0-16,-1-2 0 0,2-1 0 0,-2 0 0 15,2-2 0-15,-2 1 0 0,1-1 0 0,-1-1 0 0,1 0 0 0,-1-2 0 16,0 4 160-16,-1-5-32 0,0 1-128 0,0 2 192 15,0-3-48-15,0 0-16 0,0 0 0 0,0 0 0 0,0 0-128 0,0 0 0 16,0 0 0 0,0 0 0-16,0 0 0 0,0 0 0 0,0 0 0 0,0 0 0 15,0 0 160-15,0 0-160 0,0 0 192 0,0 0-192 16,0 0 128-16,0 0-128 0,0 0 0 16,0 0 0-16,0 0 0 0,0 0 0 0,0 0 0 0,0 0 0 15,0 0 0-15,0 0 0 0,0 0 0 0,-18-6 0 16,14 8 0-16,-2-2-176 0,1 0 32 0,-1 0 0 15,-2 0 144-15,0 0 0 0,-2 0 0 0,-1-2 0 16,-2-1 128-16,2 2 0 0,-1-4 0 0,-3 4 0 0,1-3-128 16,-1-1 176-16,1 1-176 0,-1 1 192 15,0 0-192-15,1 0 0 0,1 0 0 0,-1 1 0 0,2 0 0 16,-1 0 0-16,1 1 0 0,0 1 0 0,0 0 0 16,3-3 0-16,-1 3 0 0,1 0 0 0,0 0 0 15,2 0 0-15,0 0 128 0,0 0-128 0,1 0 0 0,1 0 0 16,2 0-224-16,-1 0 80 0,1-2 144 0,1 2 0 15,-1-2 0-15,2 2 0 0,0 0 0 0,1-2 0 16,0 0 0-16,0 0 0 0,0 0 0 0,2 2 0 16,1-4-144-16,1 2 144 0,1-2-144 0,2 0 144 0,2 2-192 0,-1-1 192 15,3 2-192-15,1-1 64 0,0-2 128 16,0 4-208-16,1-3 80 0,-1 3 128 16,0 0-208-16,1 0 80 0,-2 0-16 0,-1-2 0 15,0 2 0-15,0 0 0 0,-3-1 144 0,0 1-160 16,1 0 160-16,-2 0-160 0,0-3 160 0,0 1 0 0,-1 0 0 15,-1-1 0-15,1 0 0 0,-1 0 0 0,-1 0 0 0,1-1 0 16,1-2 0-16,-1 1 0 0,-2 2 128 0,1-1-128 16,-1-2 160-16,1 2-32 0,-2-1-128 0,0 0 192 15,0 3-64-15,-1-2-128 0,0 1 176 0,-1 0-176 16,0 0 176-16,-2 1-176 0,2 1 160 0,-1-2-160 0,-1-1 0 16,-1 4 0-16,0 0 0 0,-3 2 0 0,1 0 0 0,0 1 0 15,-1 0 0-15,-2 1-160 16,0 1 160-16,1 0 0 0,-1 1-144 0,-1 0 144 0,1 0 0 0,-1-1 0 15,2-1 0-15,-1 0 0 0,2-1 0 0,-1 2 0 16,1-3 0-16,1 0 0 0,1-2 0 0,1 3 0 16,2-6 0-16,-1 3 0 15,1 0 0-15,0-2 0 0,1-2 128 0,1 0-128 0,-1-2 176 0,1 0-48 16,1 0-128-16,-1-4 192 0,3 0-192 16,-2 1 0-16,1-3 128 0,2 2-128 0,0 0 0 0,0-2 0 15,0 2 0-15,1-3 0 0,0 1 0 0,2 2 0 16,-1-2-128-16,0 2 128 0,0-1 0 0,-1 0 0 15,1 2 0-15,-1 3 0 0,1-3 0 0,-1 2 0 16,0 1 0-16,0 2 0 0,-1-1 0 0,0 1 0 16,-1 3 0-16,1-2 0 0,-2 1-128 0,0 2 128 15,0 0 0-15,-2 0 0 0,1 2-208 0,-1 1 64 16,0 1 16-16,0-1 0 0,-1 1 128 0,0 1-192 0,-2 1 192 0,0-1-192 16,-1 1 192-16,0 1 0 15,-1 1 0-15,0-2 0 0,1-2 0 0,-3 2 0 16,1 0 0-16,-1 1 0 0,-1-1 0 0,0 0 0 15,-1 0 0-15,0-2 0 0,2 2 0 0,-2 0 0 0,2 0 0 16,1-2 0-16,-1 0 0 0,1 1 0 16,3-1 0-16,-2-2 0 0,2 2 0 0,2-4 0 15,0 1 0-15,-1-1 0 0,2 0 0 0,2-1 0 0,0 1 0 0,1-4 0 0,2 2 0 16,0-2 0-16,1-2 0 0,1-1 0 0,2 2 0 0,-1-2 0 16,2 1 0-16,0 0 0 15,0-2 0-15,1 0 0 0,0 1 0 0,-1-1 0 16,-1 2 0-16,-2 1 0 0,2-2 0 0,0 3 0 15,-2-3 0-15,-1 2 0 0,0 0 0 0,-2-1 0 16,1 3 0-16,-2-1 0 0,-1-1 0 0,-1 1 0 16,1 0 0-16,-2 2 192 0,-2 1-32 0,1-2-16 15,0 1-16-15,-3 1 0 0,0 1 0 0,-2 1 0 0,1 1-128 0,-1 1 0 16,-3 0 144-16,1 1-144 0,0 2 0 16,1 1 0-16,-3-1 0 0,1 2 0 0,-1 2 0 0,1 3 0 15,-1-3 0-15,0-1 0 0,1 1 0 16,1 0 0-16,0-1 0 0,2 0-128 0,1-3 128 0,0-1-192 15,3 0 192-15,-1 1-192 0,1-6 192 16,0 4 0-16,2-4-144 0,0 0 144 0,2 0 0 0,-2 0 0 16,2 0 0-16,-1-3 0 0,3 2 0 0,0-2 0 15,-4 3 0-15,0 0 128 0,0 0-128 0,22-10 0 16,-15 5 0-16,1 1 0 0,-1 1 0 0,-1-3 0 16,1 2 0-16,-1-2 0 0,0 1 0 0,-1 0 0 15,0-1 0-15,0 0 0 0,0 1 0 0,-3 0 0 16,2 2 0-16,-3-3 0 0,2 4 0 0,-2-2 0 0,-1 2 0 15,0 0 0-15,0 2 0 0,0-2 0 0,-1 2 0 0,-1-4 0 16,1 4 0-16,-1 0 0 0,0 0 0 16,0 0 128-16,-2-2-128 0,2 2 0 0,-2 0 0 0,0 0 0 15,-1 2 0-15,0-2 0 0,1 0 0 0,-3 0 0 16,1 0 0-16,0 0 0 0,0 1 0 0,1-1 0 16,-1-1 0-16,1 1 0 0,1 0 0 0,-1-2 0 15,1 0 0-15,1 1 0 0,0 0 0 0,-1-3 128 16,2 4 16-16,1-2 0 15,0-2 0-15,-1 4 0 0,1-2-144 0,1 2 0 0,0-3 0 0,-1 3 128 16,1 3-128-16,0-3-144 0,0 2 144 0,0-1-208 0,0 2-16 16,0-3 0-16,0 0 0 0,0 0 0 0,0 0 224 15,1 20-144-15,-1-16 144 0,0-2-128 0,1 0 128 0,-1-2 0 16,0 3 0-16,0-3 0 0,0-3 0 16,0 3 0-16,2-2 128 0,-2 0-128 0,0 0 224 0,0 2-32 15,0 0 0-15,0 0 0 0,0 0-64 0,0 0-128 16,0-22 176-16,0 18-176 0,0 2 176 0,0 2-176 15,0-3 160-15,0 2-160 0,0 1 128 0,0 1-128 16,1 2 0-16,0-1 0 0,0-1 0 0,2 4 0 16,-3-5 0-16,0 0 0 0,10 16-240 0,-5-8 64 15,0 2 16-15,-1 1 0 0,3-1-16 0,-1 2 0 16,1 0 0-16,-1 2 0 0,2-2 176 0,-1 2-128 16,1-2 128-16,-1-1-128 0,1-1 128 0,0-2 0 15,0 0 0-15,-1-1 0 0,2-4 0 0,-2 1 0 0,1-2 0 16,-1 1 128-16,-1 1-128 0,-1-4 144 0,0 2-144 0,0-1 160 15,0 2-160-15,-1-1 0 0,-1 0 0 16,1 0 0-16,-2 2 0 0,1-2 0 0,-1 2 0 0,0 2 0 16,-1-2 0-16,-1 1 0 0,1 2 0 0,-1 2 0 15,0-3 0-15,0 4-144 0,0-4 144 0,0 2-160 16,1-2 160-16,-1-1 0 0,0 0-144 0,2-3 144 16,-1 1 0-16,-1-2 0 0,2-1 0 0,0 0 0 15,0-1 208-15,1-2 16 0,-1-1 0 0,0 1 0 16,2-2 96-16,-1-1 0 0,-1-1 16 0,1 0 0 15,-2 1-192-15,1-3-144 0,-2 2 192 0,2-2-192 16,-2 2 208-16,-2-5-64 0,2 3-16 0,-2-1 0 16,1-3-128-16,-2 3 160 0,-1-4-160 0,1 0 160 15,-1-1-160-15,0 2 0 0,1 3 0 0,-1-5 128 0,0 1-128 16,-1 2 0-16,1-1 0 0,1 4 0 16,0-1-176-16,0 1 48 0,0 5 0 0,1-2 0 0,-1 1 128 0,2 4 0 15,0-3 0-15,-1 4-128 16,1-2 128-16,1 2 0 0,0 0 0 0,0 2 0 0,1-2 0 15,-1 4 0-15,3 2 0 0,-2 0 0 0,2 4-208 16,-1-2 32-16,1 3 16 0,-1 1 0 0,2 2 32 0,-1-2 0 0,1 2 0 0,-1 1 0 16,0-3 128-16,1 1 0 0,-1 2 0 0,-1-2 0 15,1-1 0-15,-2-1 0 16,-1 0 0-16,0-1 0 0,0-4 0 16,0 1 0-16,-1-1 0 0,-1-3 0 0,2 1 0 0,0-1 0 15,-1-3 0-15,1 0 0 0,0 0 0 0,-1 0 0 16,1 0 0-16,0-3 128 0,-1 3-128 0,1 0 0 0,0 0 0 15,0 0 0-15,0 0 128 0,0 0-128 0,0 0 128 0,-4-20-128 16,4 14 0-16,-1-2 0 0,-1 0 0 0,1-1 128 16,1 0-128-16,-1-4 0 0,1-2 0 0,-1-1 0 15,1 0 160-15,-2-2-32 0,2-2-128 16,-1 1 192-16,1 3-192 0,0 0 144 0,-1 1-144 16,1-1 128-16,0 6-128 0,-1 0 0 0,1 2 0 15,-2 4 0-15,2 0 0 0,-1 2 0 0,1 2 0 0,-1 2 0 0,1 2-144 0,-1 2-16 16,1 0 0-16,-1 2 0 15,-1 3-32-15,1-1-16 0,1 0 0 0,-1 2 0 16,0-2 80-16,-1 0 128 0,1 1-208 0,0-3 80 16,0 0 128-16,-2-2 0 0,2 1 0 0,1-4 0 15,-1 3 0-15,-1-2 0 0,1-1 0 16,0 0 0-16,-1 0 0 0,0-2 0 0,1 2 0 16,0-1 0-16,-2-1 0 0,2 2 0 0,0-3 0 0,0 1 128 15,-1-1-128-15,1 1 0 0,0-1 128 0,0-1-128 0,-1 1 0 16,1 0 0-16,0-1 0 0,1 1 128 0,0 0-128 0,0 0 0 15,0 0 0-15,0 0 0 0,0 0 0 0,0 0 0 16,0 0 0-16,0 0 0 0,-20-4 0 0,18 4 0 16,-2 0 0-16,2 1 0 0,-1 2 0 15,1-3 0-15,-1 0 0 0,2 0 0 0,0 0 0 16,-1 0 0-16,1-3 0 0,1 2 0 0,0 1 0 0,-1-2 0 16,1 2 0-16,0-4 0 0,0 4 0 0,0-3 0 15,0 0 0-15,0-2 0 0,0 1 0 0,0 0 0 0,0 1 0 0,0-4-128 16,0 2-96-16,1 2-16 0,2-3 0 15,0-1-19744-15</inkml:trace>
  <inkml:trace contextRef="#ctx0" brushRef="#br2" timeOffset="44373.38">3694 8427 23039 0,'-4'0'2048'0,"0"3"-1648"0,3-3-400 0,1 1 0 0,0 1 816 0,0-2 80 0,-1 3 0 0,-2 3 16 0,0 1-912 0,0 2 0 0,2 4-160 0,0-2 16 0,2 0-624 15,0 2-128-15,0 0-32 0,2 3 0 0,0-4 96 0,1 4 32 0,-1-3 0 0,0 3 0 16,0 0-512-16,-2 2-96 0,3 1-32 0,-3-3-5824 0</inkml:trace>
  <inkml:trace contextRef="#ctx0" brushRef="#br2" timeOffset="45284.31">3638 8064 7359 0,'0'0'656'0,"0"-3"-528"0,0 3-128 0,0 0 0 0,0 3 1296 0,0-3 240 0,0 0 32 0,0 2 16 0,-1-1-928 0,1 2-176 0,0 3-32 0,0-6-16 0,0 0-880 0,0 0-192 0,-3 25-16 0,3-15-16 16,-1-4-560-16,0 0-112 0,1 1-32 0,-1 0 0 15,1-1 928-15,0-2 192 0,-2 0 48 0,2 0 0 0,2-1 1040 0,-2 0 192 16,1-3 64-16,0 2 0 0,0-2-96 0,2-2-16 16,-1 2 0-16,2-2 0 0,-2 1-528 0,2-4-96 15,0 1-32-15,1 0 0 0,0-2-64 0,0 0-32 16,1-3 0-16,-1 2 0 0,0-2 32 0,1 2 0 15,-2-2 0-15,-1-1 0 0,1 2 32 0,-3 0 16 16,2-1 0-16,-3 2 0 0,0-2 288 0,-2 0 64 16,1 0 16-16,-1 1 0 0,-1 0 336 0,1 2 64 15,-1-2 16-15,0 2 0 0,-2 1-400 0,1 1-80 16,-1 1-16-16,1 0 0 0,-1 1-592 0,0 0-192 0,0 2 0 16,1 0 0-1,0 2-256-15,-1 0-64 0,0-2-16 0,0 3 0 16,-1 0-128-16,1 1-32 0,-1 1 0 0,1-1 0 15,0-2-336-15,1 2-80 0,0-3-16 0,2 2 0 0,1-3 80 0,-1 2 16 16,1-2 0-16,1-2 0 16,1-1-640-16,1 2-112 0</inkml:trace>
  <inkml:trace contextRef="#ctx0" brushRef="#br2" timeOffset="45849.76">3759 7804 3679 0,'-2'-5'320'0,"-1"4"-320"0,2-2 0 0,0 2 0 0,1 1 1008 0,-2-2 128 16,0-2 16-16,-2-5 16 0,-1-1-560 15,-1-2-112-15,1 0-32 0,0-2 0 0,0 2-144 0,3-1-48 16,-2 1 0-16,2 2 0 16,-1 0-784-16,2 1-144 0,0 0-48 0,-2 2 0 0,2-1 464 0,0 0 96 15,0 5 16-15,-2-4 0 0,2 5 1072 0,-3 0 208 0,0 2 64 0,1 0 0 16,-1 2-80-16,-1 0-16 15,0 5 0-15,-1-2 0 0,0 1-688 0,0 0-144 16,-1 0-32-16,1 0 0 0,1 0 64 0,-1 3 0 16,0-3 0-16,1 1 0 0,-1-4 32 0,1 3 16 15,-1 1 0-15,1-1 0 0,0 0-144 0,0 1-32 16,1 0 0-16,0-1 0 0,2 1-192 0,1 2 0 16,-1-3 0-16,2 0 0 0,2 0 0 0,-1 1-160 15,1-1 0-15,1 0 0 0,-1-2-160 0,2-1-48 0,2 2 0 16,-1-1 0-16,1-3-16 0,2-1 0 0,0 3 0 0,0-6 0 15,-1 2 144-15,2-3 32 0,0 2 0 0,0-4 0 16,0 2-96-16,1-2-16 0,0 0 0 0,-1-1 0 16,0-1-128-16,0 0-48 15,0 2 0-15,-2-3 0 0,-1 2 496 0,-1-2-144 0,0-1 144 0,-1 2 0 16,0-2 0-16,-2 3 192 0,-1-5 0 0,-1 5-16 16,0-3-176-16,-1 1 160 0,0 1-160 0,-2 0 160 0,0 2 240 0,-1-2 48 15,-1 4 16-15,0-2 0 16,0 2-848-16,-1 4-192 0,0-3-16 0,-2 3-16 15,2 3-528 1,-1-2-96-16,1 2-32 0,-2-1 0 0,3 2-240 0,2-2-48 16,-1 0-16-16,3-2 0 0,-1 0 1280 0,1-2 288 15,1 2 0-15,0-2 0 0,1-2 0 0,1 2 0 0,-1-2 0 0,3-2 0 16,-1 0 0-16,1-1 0 0,0-3 0 0,1 4 0 0,0-4 0 0,-1 2 0 16,0 0 0-16,0 0 0 0,0-1 0 0</inkml:trace>
  <inkml:trace contextRef="#ctx0" brushRef="#br2" timeOffset="46186.31">3717 7444 1839 0,'-1'0'160'0,"1"0"-160"0,0 0 0 0,0 0 0 0,0-2 528 0,-3 0 80 0,1 0 16 0,-2-2 0 0,-1 1 112 0,0 0 32 0,2-1 0 0,-2-1 0 0,1 4 64 0,1-1 0 0,1-2 16 0,0 2 0 0,0-1-64 0,1 2-16 0,0-3 0 16,0-1 0-16,-1 1 192 0,1 1 16 0,0 0 16 0,-2 0 0 0,1-1 272 0,-1 1 48 0,1 1 16 0,-2 1 0 0,2 1-224 0,-2 0-32 0,0 0-16 0,-1 0 0 15,2 1-896-15,-2 3-160 0,0 1 0 0,0-2 0 16,0 3-896-16,0 1-48 16,0-1-16-16,-1 4 0 15,2-2 208-15,-1 2 48 0,3 0 0 0,-1 0 0 0,2 1 64 0,2-1 0 0,2 0 16 0,2-3 0 32,0 2 112-32,2-5 0 0,2 1 16 0,1-2 0 0,1-3 256 0,2 0 48 0,2-2 16 0,2-2 0 15,1 0-544 1,2-2-112-16,-2-2-32 0,1 0 0 0,-2 0-208 15,0-1-32-15,1-2-16 0,-2 0 0 0,-2 0 400 0,-1-2 80 0,-3 1 0 0,-2-1 16 16,0 0 800-16,-3 0 144 0,-3 2 48 0,-1 0 0 16,-2 0 1216-16,0 0 240 0,-3 5 48 0,1-5 16 0,-2 3-1232 15,0-2-240-15,-1-2-48 0,-2 0-16 0,-2-3-224 0</inkml:trace>
  <inkml:trace contextRef="#ctx0" brushRef="#br1" timeOffset="63536.45">17098 3492 26719 0,'-1'0'2368'0,"1"0"-1888"0,0 0-480 16,0 0 0-16,-2 0 304 0,2 0-48 0,2 0 0 0,-2 0 0 0,1 0 64 0,-1 0 16 0,2 1 0 0,-2-1 0 0,0 0 224 0,0 0 32 16,0 0 16-16,0 0 0 0,0 0-384 0,0 0-80 15,20 0-16-15,-17-1 0 0,-1 1 192 0,0 0 16 0,1 0 16 0,-1-2 0 16,1 2 560-16,-2-3 112 16,2 2 32-16,-3 1 0 0,1-3-176 0,-1 2-48 0,0 1 0 15,0-2 0-15,0 2-464 0,0-3-112 0,0 2 0 16,-1 1-16-16,-2 0-48 0,2 0 0 0,1 0 0 0,0 0 0 15,0 0-192-15,0 0 176 0,0 0-176 0,0 0 160 16,0 0-160-16,-17 14 0 0,15-12 0 0,0-2 0 16,1 4 176-16,-2-4-48 0,2 2-128 0,0-2 192 15,-1 1 0-15,0 2-16 0,1-3 0 0,-2 0 0 16,1 2-48-16,-2 0 0 0,2 0 0 0,-2 2 0 0,0-1-128 0,0 2 128 16,1-1-128-16,-1 2 128 15,2 0-128-15,-3 1 0 0,2 0 144 0,-2 4-144 0,2 0 0 0,-2 4 0 16,0-1 0-16,0 3 0 0,0 3 0 0,-1 2 0 15,1 3 0-15,0 3 128 16,0 1-128-16,1 0 176 0,0 5-176 0,1-6 192 16,0 1 0-16,2 3 0 0,0 2 0 0,1-1 0 0,1-1-192 15,1 5 160-15,2 1-160 0,0 6 160 0,2-2-160 16,1 2 0-16,2 1 0 0,0 0 0 0,2 1 0 16,0 0 0-16,0-2 0 0,1 5 0 0,1-2 0 0,0 1 0 15,1-1 0-15,0-4 0 0,0-1 0 0,1-5 0 16,3-1 0-16,-2-4 0 0,-3-1 0 0,1-6 0 15,-1-3 0-15,1-3 0 0,1 0 144 0,0-2-144 16,1 1 160-16,2-2-160 0,0 0 192 0,1-1-48 0,2 1-16 16,1-3 0-16,2-1 80 0,5 0 16 15,2 2 0-15,3-2 0 0,3-2-96 0,0 3 0 16,-1-6-128-16,-1 2 192 0,1-3-64 0,-2 0-128 16,2 0 176-16,1-2-176 0,2-2 208 0,-1 0-64 15,-1-4-16-15,0 0 0 0,3-2-128 0,-2-5 192 16,-1 2-192-16,0-2 192 0,-2 0-192 0,-3-4 160 0,0 0-160 0,-2-2 160 15,-2 1-160-15,0 2 128 0,-2-3-128 0,-2 1 128 16,0 2-128-16,0-3 0 0,1 1 0 0,0 2 128 16,-2-1 64-16,0 0 0 0,-1 2 0 15,-2 0 0-15,0 2 0 0,-2-1 16 0,-1-2 0 0,1 2 0 16,-1 0 48-16,-1-2 0 0,0 1 0 16,-2-3 0-16,1-2-16 0,-3-3 0 0,0 1 0 0,-1-2 0 15,1-5 32-15,-3 3 16 0,1-4 0 0,-1-2 0 16,0-1-64-16,-2-5-16 0,2-7 0 0,-3-2 0 15,1-3-16-15,0-1 0 0,-1-6 0 16,-3-1 0-16,1 6-192 0,-3-2 0 0,-2-1 128 0,0-2-128 16,0-2 0-16,-3 2 0 0,-1 0 0 0,-2 1 0 0,-2 1 176 15,-1 2-176-15,-1 3 192 0,-1 3-192 0,-1 1 192 16,0-2-192-16,-1 2 192 0,-1-1-192 0,2 1 176 0,-2 3-176 16,2 4 160-16,1 2-160 0,0 2 128 0,2 0-128 15,-1 2 0-15,2 3 0 0,0 2 0 16,1 1 0-16,0 1 0 0,1 0 0 15,-1 2-288-15,1 1-96 16,1 1-32-16,-2-1 0 0,3 1-816 0,-1 2-176 0,1 2-16 0,2 2-13696 16,0 2-2736-16</inkml:trace>
  <inkml:trace contextRef="#ctx0" brushRef="#br0" timeOffset="70490.91">8124 3170 11055 0,'-4'-16'976'0,"1"4"-784"0,0 0-192 0,2 4 0 0,1 5 6384 0,0 3 1232 0,1-3 240 0,0-1 48 0,2-2-6208 0,-1-2-1248 0,5 0-240 15,-1 2-48-15,1 1-160 0,2 5 0 0,1 5 0 0,1 1 0 0,1 5 0 0,2 4 0 0,2 5 0 0,2 2 0 0,2 5 0 0,3 3 0 16,0 3 0-16,2 2 0 0,-1-2 0 0,-1 4 0 0,-1 1 0 15,0 4 0-15,-1 5 0 0,-1 6 0 0,2 4 0 16,-3 3 0-16,-1 1 0 0,-3-1 0 0,0-4 0 0,-3-4 0 16,1 1 0-16,-3 0 0 0,0 1 128 15,-2 2-128-15,0 1 128 0,0 4 0 0,-1-4 0 0,-1-3 0 16,0-4 32-16,-1 0 0 0,0 1 0 0,1 0 0 16,1-3-160-16,1-3 192 0,2-6-192 0,0-3 192 15,1-1-16-15,0-9 0 0,1-2 0 0,1-3 0 0,0-3 0 0,0-4 0 16,0-1 0-16,1-6 0 15,-1 2 144-15,1-2 48 0,0-1 0 0,-1-1 0 16,1-1-96-16,-1-4-16 0,1 0 0 0,1 0 0 16,-2-4 0-16,1-1 0 0,1 2 0 0,-2-7 0 0,4 0 0 15,-1-2 0-15,0-3 0 0,-1-1 0 0,2-7 128 0,-2-1 32 16,0-5 0-16,-1-3 0 16,1-6-48-16,1-7-16 0,-1-2 0 0,0-2 0 0,1-2-48 15,0 0-16-15,1-1 0 0,-1-1 0 0,-1 9-64 16,-1-3-16-16,1-1 0 0,1-8 0 0,0-2 48 0,-1 1 16 15,1 0 0-15,-1 4 0 0,1 0 16 0,-5 2 0 16,0 6 0-16,-2-5 0 0,-2-5-64 0,0-2-16 16,0 4 0-16,-2 0 0 0,0 5-208 0,1 1 0 0,-1 5 0 15,1 1 0-15,-1 3 0 0,1 3 0 16,0-4 0-16,2-1 0 16,-1-1-320-16,0 3-176 0,2 3-16 15,0 4-16-15,-1 3-384 0,0 6-80 0,0 3-16 0,1 3 0 16,-1 4-288-16,-1 4-64 0,0 6-16 0,0 2-18928 0</inkml:trace>
  <inkml:trace contextRef="#ctx0" brushRef="#br0" timeOffset="74316.23">10430 10802 35007 0,'-2'-3'3120'0,"-1"2"-2496"0,2 1-496 0,1-3-128 0,0 3 368 0,0-1 48 0,0 1 16 0,-1-2 0 16,0-2-304-16,-1 1-128 0,2 0 128 0,0 3-128 0,2-3 288 0,-1 3-32 0,1 3 0 15,1-3 0-15,-1 3 112 0,2 0 16 0,-2 1 0 0,2 2 0 0,-1-2 96 0,0 2 32 0,1 0 0 0,1 3 0 0,0 0-208 16,0 1-48-16,1 0 0 0,0 3 0 0,0 1-48 0,2 2-16 16,1 2 0-16,0 3 0 0,1 4-192 0,1 1 128 15,-1 2-128-15,0 3 0 0,-1-1 176 0,0 0-176 16,0 3 192-16,-1-2-192 0,-1-2 144 0,-1 0-144 15,-1-2 0-15,2-5 144 0,-2-2-144 0,-2-2 0 16,2-3 0-16,-1-1 0 0,-2-2 192 0,1 1-64 16,-1-3 0-16,0-1 0 0,-1 1 64 0,-1-1 16 0,1-3 0 0,-1 0 0 15,0-2-80-15,0 0 0 16,0-2-128-16,-1 1 192 0,1-3 0 0,0 0-16 0,0-3 0 0,0 1 0 16,0-2 112-16,-1-2 32 0,1-2 0 0,0 8 0 15,0 0-32-15,0-30 0 0,0 17 0 0,1 1 0 16,0-2-48-16,0 2-16 0,2-1 0 15,0-3 0-15,0 2-96 0,1-3-128 0,-2 1 176 0,2 0-176 16,0-2 176-16,-1-1-176 0,1-1 160 0,0-2-160 0,1 0 144 0,-2-3-144 16,1-1 128-16,1-5-128 15,0 2 0-15,1-1 0 0,-2 4 128 0,1-4-128 16,0 6 0-16,-2-4 0 0,1 5 0 0,0 1 0 16,-2-1 0-16,1 5 0 0,-1-1 0 0,0 3 0 15,-1 0 0-15,-1 0 0 0,0 0 0 0,-1 4 0 16,-1-3 0-16,1 2 0 0,0 1-160 0,-2 1 160 0,2 2-192 15,0 1 192-15,0 1-208 0,-1 2 80 16,1 0-48-16,0 4 0 0,1-1 0 0,0 2 0 0,0-3 176 0,1 3-192 16,0 0 192-16,-1 0-192 0,2-1 16 0,-1 1 0 15,-1 0 0-15,0 0 0 0,0 0 176 0,0 0-128 16,0 0 128-16,0 0-128 0,0 0 128 0,0 0 0 0,0 0 0 16,0 0 0-16,0 0 0 0,0 0 0 15,0 0 128-15,0 0-128 0,0 0 128 16,0 0-128-16,0 0 128 0,0 0-128 0,0 0 0 15,0 0-208-15,0 0 16 0,0 0 16 16,0 0-320-16,0 0-64 0,7 22-16 0,-4-18 0 16,0 0-32-16,0 1-16 0,1-2 0 0,-1-3 0 15,2 3 48-15,-1-3 16 0,1 0 0 0,-1-3-11680 0,1 1-2352 0</inkml:trace>
  <inkml:trace contextRef="#ctx0" brushRef="#br0" timeOffset="75569.31">10256 10418 28559 0,'-5'1'2544'0,"1"-2"-2032"0,2 1-512 0,2 0 0 0,1 0 688 0,0 0 32 16,-2 0 16-16,1 0 0 0,1 0-736 0,2-2 0 0,3 2 0 0,-6 0-160 0,20-4 336 0,-7 4 64 0,1-2 16 0,1 2 0 0,1 0 288 0,0-3 64 0,0 2 16 0,0 1 0 16,1 0-32-16,1-3 0 0,-2 2 0 0,0 1 0 15,1-2 176-15,0-1 48 0,1 2 0 0,-1-2 0 16,0 1-336-16,-2 1-64 0,0-2-16 0,0 0 0 15,0 0-128-15,-2 1-16 0,1 0-16 0,0-1 0 0,-1 0-240 16,1-1 0-16,1 0 0 0,-2 0 0 0,2 0 160 16,0-1-16-16,1 0 0 0,1 3 0 15,2-2-144-15,-2-1 0 0,-1 4 0 0,-2-2 0 0,1 0 0 0,-3-1 0 16,2 1 0-16,-3 1 0 0,-1 1 160 16,-2-2-160-16,1 1 192 0,-4 1-192 0,0 1 0 15,-1 0 0-15,-2-3 0 0,-1 3 0 0,1-2 208 0,-4 2-64 16,2-2-16-16,-1 2 0 0,0-2 112 0,-2-1 16 15,1 2 0-15,2 1 0 0,0 0-112 0,0 0-16 16,-20-12 0-16,14 8 0 0,0-2 0 0,0 0 0 16,-1 0 0-16,1-1 0 0,0 1-128 0,1 0 0 15,-1-3 144-15,0 2-144 0,1 1 128 0,-1-3-128 16,-1 2 128-16,0 1-128 0,1-3 0 0,-2 5 0 16,1-2 0-16,-1 2 0 0,0-2 0 0,0 2 0 0,0 2 0 15,-1-1 0-15,2 2 0 0,-1-1 0 0,1-1 0 0,-1 2 128 16,1-1-128-16,1 0-128 0,0 1 128 0,-2 0-192 15,1 1 192-15,-1-3-160 0,3 2 160 0,-1-1-160 16,1-1 160-16,0 2-160 0,0-2 160 0,3 0-160 31,-1 0-208-31,2 0-32 0,2-1-16 0,1-1 0 16,0 1-608-16,4 0-128 0</inkml:trace>
  <inkml:trace contextRef="#ctx0" brushRef="#br0" timeOffset="76672.42">10783 11206 26719 0,'-3'0'2368'0,"2"0"-1888"0,1 0-480 0,0 0 0 0,0 0-240 0,1-3-144 0,0 2-16 0,1 1-16 0,0-2-3168 0,3-2-624 0,-1 2-128 15,1-1-16-15,0 2 3584 0,-2-2 768 0,0 3 0 0,1 0 192 0</inkml:trace>
  <inkml:trace contextRef="#ctx0" brushRef="#br0" timeOffset="77402.36">10892 11118 3679 0,'0'0'320'0,"-2"-1"-320"0,2 1 0 0,0 0 0 0,0 0 672 0,2-3 64 0,-2 3 16 0,1-3 0 0,1 0 112 0,1-1 32 0,-1-2 0 16,2 3 0-16,0-4 1120 0,-2 2 224 0,2 0 64 0,-2 3 0 0,2-4 240 0,-2 3 48 0,2 2 16 0,-1-1 0 0,-2 2-384 15,0-3-80-15,0 6-16 0,1-3 0 0,-1 2-816 0,-1 2-160 16,0 0-48-16,-1 0 0 0,-1 4-480 0,1 1-112 15,0-2 0-15,0 2-16 0,-1 3-240 0,2-2-32 16,0 2-16-16,0 1 0 0,2 0-208 0,0 2 144 16,1 1-144-16,2 0 128 0,-1 3-128 0,3-2 0 15,0 0 144-15,0 1-144 0,1 0 144 0,1 1-144 16,0-1 192-16,0 5-192 0,1 0 128 0,-1 2-128 16,-1 2 0-16,1 0 0 0,-2 0 0 0,-2-1 0 15,2 2 0-15,-4 0 0 0,1-4 0 0,-2-2 0 16,1-1 0-16,-3-5 0 0,1-2-272 0,-1-3-16 15,0-5 0-15,0-2 0 16,-1-3-800-16,0-1-144 0,-1-1-48 0,1-3-15712 0</inkml:trace>
  <inkml:trace contextRef="#ctx0" brushRef="#br0" timeOffset="77667.71">10732 11464 27647 0,'-4'-2'2448'0,"1"2"-1952"0,1 0-496 0,1-3 0 15,1 2 2816-15,0-1 448 0,-1-2 112 0,0-2 16 16,1 0-2864-16,3-7-528 0,4 1-176 0,5-2 0 16,3 2 176-16,5 0-128 0,3-1 128 0,3 0-128 15,5 1 320-15,0 1 80 0,2 3 16 0,2-2 0 0,1 0-288 16,-3 4 0-16,-2-3 128 0,-3 3-128 0,-3 2 0 0,-3-2 0 15,-2 0 0-15,-2 0 0 0,-4 2-288 0,1-2-16 16,-2 2 0-16,-1-2 0 16,-1 1-976-16,-1-1-208 0,0 2-48 0,-1 0-14224 15</inkml:trace>
  <inkml:trace contextRef="#ctx0" brushRef="#br0" timeOffset="78888.37">11186 10950 18431 0,'-3'0'1632'0,"2"2"-1312"0,1-2-320 0,0 0 0 0,0 2 1344 0,0-2 208 0,0 2 48 0,0-2 0 0,0 3-64 0,1-2-16 0,1 1 0 0,-2-2 0 0,0 0 160 0,0 0 48 15,0 0 0-15,0 0 0 0,12 16-464 0,-8-7-96 16,-2 1-16-16,2 2 0 0,0 2-688 0,1 4-144 15,-1 5-16-15,1 1-16 0,0 6-288 0,0 1 0 0,0 0 0 16,-1 1 0-16,0 3 0 0,-1-1 0 16,-1-2 0-16,-1-1 0 0,0 4 0 0,-1-2 0 0,1 2-160 15,1-2 160-15,-1-4 0 0,0-1 0 0,2 1 0 0,0-3 0 16,1-4 224-16,0-1 16 0,-1-4 0 0,1-2 0 16,-1-3-48-16,-1-4-16 0,0-2 0 0,0 0 0 0,-1-6-48 15,-1 3 0-15,0-6 0 0,1 3 0 16,-1-3 64-16,0-1 16 0,0-2 0 0,0-1 0 15,0-1-16-15,0-2 0 16,0 0 0-16,-1-2 0 0,1-1-16 0,0 1-16 16,-1-4 0-16,1 1 0 0,0 1-160 0,0 2 0 15,1-2 0-15,0 3 128 0,0 0-128 0,1 0-224 0,0 4 48 16,1-2 16-16,-2 5-32 0,1-2 0 0,2 0 0 0,-2 0 0 16,1 2-32-16,1-2-16 0,-1 0 0 0,0-1 0 15,1 1 240-15,-2-1 0 0,2 1 0 0,-3 0 0 16,1-1 0-16,0 1 0 0,-1 0 0 0,-1 0 0 15,0 0 128-15,0-2 32 0,0 3 0 0,-1-1 0 16,1 2-160-16,0 1 128 0,-2 0-128 0,2-1 128 0,0 2-128 16,-1-1 0-16,1 2 0 0,1 1-176 0,-1-2 176 0,0 1-128 15,0 1 128-15,2-3-128 0,-2 3 128 16,0-2 0-16,0 0 128 0,0 2-128 0,0 0 128 0,0 0-128 16,0 0 128-16,0 0-128 0,0 0 176 0,0 0-48 15,0 0 0-15,0 0 0 0,0 0-304 0,0 0-64 0,0 0-16 16,0 0 0-1,0 0-224-15,0 0-48 0,0 0-16 0,0 0 0 16,0 0-864-16,0 0-192 0,0 0-16 0,0 0-16 16,0 0-1152-16,0 0-224 0,0 0-64 0,0 0 0 15,0 0 1440-15,0 0 288 0,0 0 48 0,-15-12 16 0,14 12 1472 0,-1 0 320 16,1 0 48-16,0 0 16 0,0 0 720 0,-1 0 160 0,2 1 16 16,-1-2 16-16,0 1 272 0,1 0 48 0,0 0 16 15,0 0 0-15,0 0-448 0,0 0-96 0,0 0 0 16,0 0-16-16,0 0-528 0,0 0-96 0,0 0-32 0,11-16 0 15,-7 11-288-15,-2 1-48 0,2 1-16 0,-2 0 0 16,2-1-96-16,-1 2-32 0,0 1 0 0,0-2 0 0,1 3 128 16,0-2 32-16,1 0 0 0,0 2 0 0,2-2-48 0,0 2-16 15,0-2 0-15,1 2 0 0,0 0-224 0,1 0 0 16,1 2 0-16,0 0 0 0,-1 0 0 16,0 0 0-16,1 2 0 0,-1 1-160 15,1-1 160-15,0 2-160 0,-2 0 160 0,2 1-160 16,-1 2 160-16,0-3 0 0,-1 4 0 0,0-3 0 0,-1 5 0 15,1-2 0-15,-2 3 0 0,-1-1 0 0,0 1 144 16,0 2-144-16,-2-4 192 0,0 4-192 0,-1-3 176 16,1 2-176-16,-2-3 160 0,1 0-160 0,0 0 192 0,0 0-64 15,-1 0-128-15,1-1 192 0,-1-2-192 0,0 0 0 16,0-2 128-16,1 1-128 0,-1-4 0 0,0 1-128 16,2-1 128-16,-2-1-208 15,-1-1-80-15,1 2-16 0,-1-3 0 0,0 0 0 16,0 0-176-16,0-3-32 0,0 2-16 15,-1 1 0-15,1-2-992 0,0 2-192 0,0 0-32 0,0 0-14752 16</inkml:trace>
  <inkml:trace contextRef="#ctx0" brushRef="#br0" timeOffset="79353.44">11755 11509 35007 0,'-3'4'1552'0,"1"-2"320"0,0-2-1488 0,1 0-384 0,1 0 0 16,0 0 0-16,0-2 992 0,1 2 128 0,2-4 32 0,1-1 0 0,2-3-2240 0,4 0-448 0,3 0-96 0,1-4-16 0,0 2 560 0,0 1 96 0,2-3 32 0,-1 2 0 0,1 0 960 0,-2-2 192 0,-2 2 32 0,-2 0 16 0,0 2 848 0,-2 1 192 0,-2-1 16 0,-1 0 16 0,-2 2-128 0,-1 2-32 0,0-2 0 0,-2 0 0 0,0 0-592 0,-1 2-128 0,-2-2-32 0,0 0 0 15,-2 0-208-15,-1-1-64 0,-2 4 0 0,-1-4 0 16,0 3-128-16,-4 0-224 0,1-2 48 0,-4 2 16 0,0 0 160 16,0 2 0-16,-3 2 0 0,2 0 0 0,-2 0 0 0,2 3 0 15,1 4 0-15,0 1-192 0,2 2 192 0,2 0 0 16,1 5 0-16,1-1 0 0,1 7 192 0,0 1 0 0,4 4 16 0,2 2 0 15,0 7 0-15,5-1 0 0,0 1 0 0,3 1 0 16,2 1 112-16,5-2 0 0,1-3 16 0,3-1 0 16,2-8-96-16,1-2-32 15,4-2 0-15,-1-3 0 0,3-4-208 0,-2-2-160 16,2-4 32-16,-1-2 0 16,0-1-320-16,-3 0-48 0,0-5-16 0,-2 1-12128 15,-1-6-2432-15</inkml:trace>
  <inkml:trace contextRef="#ctx0" brushRef="#br2" timeOffset="87484.77">4452 10867 1839 0,'-2'-5'160'0,"0"1"-160"0,-1 2 0 0,2 1 0 0,0-2 2752 0,1 2 528 0,0 1 112 0,-1-5 0 0,-1 1-2272 0,1-2-464 0,1 0-80 0,3-1-32 0,0 0-1040 0,1 1-208 0,2 0-32 0,2 4-16 0,-2-5 880 0,0 4 192 0,1 0 16 0,-2 2 16 0,0-2 736 0,-2 3 128 0,-1 0 48 0,-2 3 0 0,0-3 336 0,-1 4 80 16,-1-2 16-16,-3 2 0 0,1 2-48 0,-2-2-16 16,0 2 0-16,-2 0 0 0,0 0-160 0,-2 2-16 15,-1 3-16-15,-1-1 0 0,1 2-640 0,-1 0-128 16,0 4-32-16,-2 1 0 0,0 1-400 0,1-1-96 15,-1 4-16-15,-2 2 0 0,0 1-128 0,-3 5 0 16,1-1 0-16,-2 1 0 0,-1-1 0 0,1-2 0 0,2-1 0 0,-1-2 0 16,2-2 0-16,1-1 0 0,0-1 0 0,0-3 0 15,1-1-256-15,-1-4-96 0,2 0-16 0,2-5 0 32,-1 2-960-32,1-2-192 0,1-4-32 0,0-2-16 15,1 0-1248-15,2-5-256 0,1 2-64 0,1-4-8000 16</inkml:trace>
  <inkml:trace contextRef="#ctx0" brushRef="#br2" timeOffset="87836.73">4099 10751 35935 0,'-5'-4'1600'0,"2"2"320"0,-1 2-1536 0,1-3-384 0,2 3 0 0,1 0 0 0,-1 3 576 0,0-1 64 16,-1-1 0-16,0 4 0 15,1 1-880-15,1 1-160 0,0 3-48 0,2-4 0 0,3 4 256 0,0-3 32 16,1 2 16-16,2-1 0 0,0 2 272 16,2 0 64-16,3 2 16 0,0 1 0 0,2 0 288 0,1 2 48 0,-2-1 16 0,-1 1 0 15,2 1-80-15,4 4-16 16,-2 2 0-16,0 3 0 0,1-1-208 0,0 5-32 15,1-3-16-15,-3 0 0 0,0 2-208 0,-1-3 176 16,0 0-176-16,-1-3 160 0,0-2-160 0,1-3 0 0,-2-1 0 16,1-2 0-16,0 0-128 0,-2-1-16 0,2-3 0 0,-2 0 0 31,-2-2-320-31,0 0-64 0,0 0-16 0,-3 0 0 16,0-2-864-16,-2 0-160 0,-1-2-32 0,-1 1-14144 0</inkml:trace>
  <inkml:trace contextRef="#ctx0" brushRef="#br2" timeOffset="89400.37">4116 10567 911 0,'-7'1'0'0,"2"-1"0"0,0 0 0 0,1 2 0 0,3-2 1552 0,0 0 240 0,0 0 32 0,-2 0 16 0,-2 0-304 0,0 0-48 0,-1-2-16 0,0 1 0 0,0 1-528 0,0-3-112 0,1 3-32 0,0-2 0 16,0 2-32-16,0-2-16 0,1 4 0 0,-1-2 0 15,2 2 592-15,-1-2 112 0,-1 3 16 0,1-2 16 16,0 1 80-16,1-2 16 0,0 1 0 0,2-1 0 16,0 0-496-16,1 0-80 0,0 0-32 0,2-1 0 0,1-1-128 0,2 1-16 15,1-2-16-15,1-1 0 16,2-1-384-16,1 2-80 0,2-5-16 0,2 3 0 16,-1 2-80-16,1-4-32 0,1 4 0 0,-3 0 0 15,1 1-224-15,-1 1 0 0,0 1 0 0,1-3 0 16,-1 6 0-16,2-3-256 0,-2 1 16 0,0 1 16 0,2-2-96 15,-2 3 0-15,1-3-16 0,0 1 0 0,1-1 336 16,1-1 0-16,2 1-144 0,2-3 144 0,-2 3 0 0,3-2 144 16,-2 1-16-16,2-2 0 0,0 2 0 15,0 1 0-15,-2 0 0 0,1 0 0 0,-4-3-128 0,-1 3 0 16,-1 0-160-16,-3 0 160 0,-2 3 0 0,-2-3 0 16,1 0 0-16,-4 0 0 0,0 1 0 0,-2-1 320 15,-1 0-64-15,0 0 0 0,0 0 240 0,-2 0 32 16,0 0 16-16,0 0 0 0,-2-1-112 0,0 1-32 15,4 0 0-15,0 0 0 0,0 0-208 0,0 0-64 16,0 0 0-16,-19-13 0 0,16 11 0 0,1-4-128 0,-1 2 192 16,1-2-64-16,-2 0-128 0,2 2 0 0,-1-2 144 0,1 0-144 15,-1-1 128-15,-1 1-128 0,2 0 128 0,-3 0-128 16,1-1 128-16,-2 0-128 0,0 1 160 16,-1 0-160-16,-1 0 128 0,1 0-128 0,-2-1 0 15,0 4 0-15,1-3 0 0,-2 3 0 0,1-1 0 0,2 1 0 16,-1 0-160-16,1-1 32 0,0 0 0 0,-1 2 0 15,1 0-208-15,0-1-48 0,1 2 0 0,0 1-17840 16</inkml:trace>
  <inkml:trace contextRef="#ctx0" brushRef="#br0" timeOffset="146716.31">8695 13456 23039 0,'-2'-3'2048'0,"1"0"-1648"0,1 3-400 0,0 0 0 0,1 0 752 0,-1 0 64 0,1-2 16 0,-1 1 0 0,1-2-192 0,2-1-16 0,-2 4-16 15,-1 0 0-15,0 0-80 0,0 0-16 0,0 0 0 0,0 0 0 0,0 0 624 0,0 0 112 0,6 23 32 0,-6-17 0 0,-1 4 16 0,1 2 16 16,-1 0 0-16,1 5 0 0,1-1-688 0,-1 2-144 15,3 4-32-15,-1 4 0 16,2 5-272-16,-1 1-176 0,4 6 192 0,-1 4-192 16,-1-2 0-16,0 2 0 0,0-2 0 0,-2-2 0 15,2 4 0-15,0 12 0 0,3 6 0 0,-1 8 0 0,1 3 0 16,0-6 0-16,0-7 0 0,1-2 0 0,3-2 208 0,0-5-64 16,2-6-16-16,0-2 0 0,1-3 96 0,1-3 16 15,0-1 0-15,0-2 0 0,2-1-64 0,-3-5-16 16,1 0 0-16,-3-1 0 0,0-5-160 0,-2 1 0 15,0-3 144-15,-1-2-144 0,-2-2 0 16,1 1 128-16,-1-3-128 0,-2-2 0 16,-1 0 144-16,-3-4-144 0,1-2 192 0,-2-2-192 0,0 1 240 15,-1-6-64-15,0 3-16 0,-1-3 0 0,0-2 160 0,-1-3 16 16,0 0 16-16,-1-2 0 0,1 0-64 0,0-2-16 0,-1-5 0 0,2-1 0 16,0-2-96-16,1-2-32 0,0-2 0 0,1-2 0 15,1-5 16-15,1-1 0 0,0-2 0 0,0-2 0 16,1-5-160-16,1-2 192 0,0-2-192 0,-1 1 192 15,4 2-192-15,-1-4 0 0,2 0 0 0,1-1 128 0,1-2-128 16,3 3 0-16,-2 1 0 0,3 2 0 16,2-1 0-16,0 3 0 0,-2 2 0 15,3 1 0-15,1 0 0 0,0 1 0 0,-1-2 0 16,0 5 0-16,-1-3 0 0,-1 5 0 0,-1-1 0 0,0 2 0 16,0-1 0-16,1 1 0 0,-3-1 0 0,2 1 0 15,-1 2 0-15,-1-2 0 0,1-1 0 0,-2 3 0 16,-1 1 0-16,-1-1 0 0,1 1 0 0,-1 1 0 15,0 1 0-15,-2 1 0 0,0 3 0 0,-1 2 0 16,-1 4 0-16,0-2-224 0,-1 5 80 0,-1 3 16 0,1 4-192 16,-3 0-48-16,-1 2 0 0,0 4 0 15,-1 1-208-15,2 4-64 0,-2-1 0 0,0 2 0 16,0 0-336-16,-2 0-80 0,4 1-16 0,-2 0-17472 0</inkml:trace>
  <inkml:trace contextRef="#ctx0" brushRef="#br2" timeOffset="162402.81">7705 14373 31327 0,'0'-3'2784'0,"-1"3"-2224"0,-1 0-560 0,1 0 0 0,0 0 1808 0,1 0 256 0,-1 3 48 0,-2-3 16 0,2 0-2352 0,-1 0-480 0,-1 4-80 0,3-4-32 0,0 0 368 0,0 0 80 0,-15 18 16 0,9-8 0 16,-1 0 352-16,-3 2 160 0,-1 2-16 0,-2 1 0 16,-2 1 624-16,-1 2 128 0,-1 1 32 0,-1 1 0 15,-2-2-256-15,-1 4-48 0,-3 1-16 0,1-1 0 0,3-4-256 16,-2 5-48-16,-3-1-16 0,-3 3 0 16,-1 1-32-16,-2 0 0 0,0 1 0 0,-1-1 0 15,-1 2-256-15,1 1 0 0,-1-3 0 0,2-2 0 16,2 1 0-16,3-6-272 0,2-3 16 0,3-3 16 15,2 0-272-15,1-5-48 0,2-1-16 16,3-4 0-16,1-3-1584 0,4-2-320 0,-1-2-64 0,-1 0-16 16</inkml:trace>
  <inkml:trace contextRef="#ctx0" brushRef="#br2" timeOffset="162833.37">7058 14419 41471 0,'-1'0'1840'0,"0"2"368"0,0-2-1760 0,1 2-448 0,1 2 0 0,1-1 0 0,1-2 0 0,0 5 0 0,4 3 0 0,2 3 0 0,5 4-208 16,1 3-32-16,2 1 0 0,1-1 0 0,0 4 48 0,1 0 16 0,3 4 0 0,-1 2 0 0,1 2 176 0,-1 0-128 0,0 1 128 0,-1-4-128 0,0 1 384 0,-2-3 96 0,2 1 16 0,-3-1 0 0,0-4-96 0,-1 0-16 0,2 3 0 0,-1-6 0 0,-2-1-256 0,1-2 0 16,3 0 0-16,-1-2 0 0,1 4 0 0,0-5 0 15,-3-1 0-15,0-2 0 16,-1 2-368 0,-2-2-80-16,2-1 0 0,-4-2-17680 0</inkml:trace>
  <inkml:trace contextRef="#ctx0" brushRef="#br2" timeOffset="163426.88">8104 13905 27647 0,'0'0'2448'0,"0"0"-1952"0,0 0-496 0,0 0 0 0,0 2 2032 0,-1 0 304 0,2 1 64 16,-1 3 16-16,2 0-2272 0,-1 1-448 0,0 3-80 0,0 1-32 0,1-1-96 0,-1 0 0 0,0 2-16 0,-1-2 0 0,0 3 528 0,0-1 0 0,0 0 0 15,-1 5 0-15,1-1 576 0,0 2 240 0,0-2 32 0,1 3 16 0,-1-2 32 0,1 4 16 0,-1 1 0 0,1-2 0 16,-1 2-560-16,2 1-112 0,-2 0-32 15,1-5 0-15,0-1-368 0,-1-1-80 0,0-4-16 0,0 2 0 16,1-2-1168 0,-1-2-240-16,0 3-64 0,-1-6 0 0,0 2-752 0,-2-1-144 15</inkml:trace>
  <inkml:trace contextRef="#ctx0" brushRef="#br2" timeOffset="163786.66">7930 13902 6447 0,'-1'0'576'0,"0"-3"-576"16,-1 3 0-16,1 0 0 0,0 3 6048 0,1-3 1104 16,-1 0 208-16,1 3 64 0,0-1-5312 0,0 3-1072 15,1-2-208-15,-1-3-32 0,0 0-224 0,0 0-32 16,15 15-16-16,-9-14 0 0,1 2 272 0,2-3 48 0,2 0 16 0,0 1 0 16,2-1-400-16,0-1-80 15,1 1 0-15,2 0-16 0,0 0-176 0,1-3-48 0,1 2 0 0,1 1 0 16,1-2-272-16,2-5-64 0,2 4-16 0,2-3 0 31,1-1-1008-31,1-3-208 0,2-1-48 0,0 0-15760 16</inkml:trace>
  <inkml:trace contextRef="#ctx0" brushRef="#br2" timeOffset="168662.53">9565 16355 33167 0,'-4'1'2944'0,"0"2"-2352"0,2-3-464 0,2 2-128 0,-1 2 592 0,-2-2 112 0,-2 2 0 0,-3 4 16 0,-4 3-560 0,-1 2-160 0,-1 2 0 16,-1-1 0-16,2 1 640 0,-1 1 48 0,-1 0 16 0,0 0 0 0,1-1-96 0,-1 4-16 0,-3 1 0 0,0 5 0 0,-1 0-336 0,0 1-64 16,-1 5 0-16,-2 1-16 0,-1 5 0 0,0-3 0 15,-2 2 0-15,0-1 0 0,2 0-176 0,-2-3 160 16,0 1-160-16,1-1 160 0,1-6-160 0,2 0-144 15,0-2 144-15,3-2-208 16,0-2-304-16,2-4-48 0,2-1-16 0,1-5 0 16,2-3-768-16,2-2-144 0</inkml:trace>
  <inkml:trace contextRef="#ctx0" brushRef="#br2" timeOffset="169251.37">9005 16440 32255 0,'-5'0'2864'0,"0"0"-2288"0,1 0-576 0,3 0 0 0,1 0 528 0,-2 0 0 0,-1 0 0 0,-2 0 0 0,-1 0-2144 0,1-2-432 0,2-1-96 0,1 2-16 0,1-4 2416 0,1 4 464 0,0-3 112 0,0 2 0 0,0-1 896 0,1 2 192 0,0-1 16 0,-1 2 16 16,0 0-560-16,1 0-112 0,0 0-32 0,-1 0 0 15,0 0-704-15,0 0-144 16,0 0-16-16,0 0-16 0,15 12 16 0,-11-6 0 0,1 0 0 0,0 4 0 16,0-4 32-16,0 1 16 15,0-1 0-15,0 0 0 0,0 0-176 0,0-2-16 16,1 0-16-16,1 2 0 0,2 0-32 0,0 0-16 0,-1 0 0 0,1 1 0 15,3 2-32-15,2 5 0 0,1 3 0 0,2 3 0 16,4 2-144-16,2 3 0 0,2 5 0 0,1 3 0 16,3 2 0-16,-2-3 0 0,-1 3 0 0,-2-7 0 15,1 4 0-15,-3-6 0 0,1 1 128 0,-3-2-128 16,-3-3 0-16,0 1 0 0,0-1 0 16,0-2 128-16,-1-2-128 0,-3 1 0 15,1-6 0-15,-2 2 0 0,1-2-336 0,-4-4 0 0,0-2 0 0,-1-1 0 16,-1 0-624-16,-1-2-128 0,-1-2-32 0,-2 2-18240 0</inkml:trace>
  <inkml:trace contextRef="#ctx0" brushRef="#br0" timeOffset="172734.8">7131 16055 36863 0,'-2'-3'3264'16,"-1"-1"-2608"-16,3 4-528 0,0-2-128 0,0 2 512 0,0-3 80 0,0 0 16 0,0-1 0 0,0-2-304 0,1 0-64 0,1-1-16 0,-1 4 0 0,0-2-224 0,-1 4 0 0,1 1-144 15,-1 0 144-15,2 1 0 0,-2 4 0 0,1 2 0 0,0 2 0 0,0 3 208 0,3 2 48 0,0 4 0 0,1 1 0 0,2 1-64 0,2 7 0 0,2 1 0 0,4 6 0 0,2 3-64 0,0 0 0 16,3-2-128-16,0 3 192 0,0 3-32 0,1 1-16 0,-1 1 0 0,-1 2 0 0,2 2-144 0,-1 1 0 0,0-1 0 0,-3-3 0 0,1 1 0 0,-4-3 0 0,0-5 0 0,0 4 0 0,-2 0 0 16,2-1 128-16,-5-4-128 0,0-1 0 0,-1-9 208 0,-1 1-32 15,0-5-16-15,0 1 0 0,-1-5 32 0,0-2 0 16,0-2 0-16,0-2 0 0,-1 0-64 0,0-3 0 16,0 1 0-16,-1-4 0 0,0-2 16 0,-2-2 0 15,2 0 0-15,-1-4 0 0,1 2-16 0,1-5-128 16,0 2 192-16,0-5-64 0,1 0 64 0,0-2 0 0,2-5 0 15,-1 1 0-15,1-4 128 0,-1 2 16 16,0-5 16-16,1-2 0 0,1 0-48 0,-3-2-16 16,0 3 0-16,0-4 0 0,0-7-64 0,-1-3-16 0,0-1 0 0,-1 1 0 15,0-1-16-15,-1 0 0 16,0-3 0-16,-1-1 0 0,-1 3 0 0,2-3 0 0,-1-3 0 16,1 0 0-16,1-3-48 0,1 3-16 0,1-1 0 15,0 2 0-15,0 3-128 0,2 3 0 0,-1 0 0 0,-1 4 0 16,0 4-128-16,0 1-16 0,2 3 0 15,-2 3 0-15,0 1-64 0,0 1-16 0,2 2 0 16,1-2 0-16,-2 1 224 0,2-1 0 0,0-1 0 16,0 3 0-16,1 1-144 0,-1-1 16 0,-1 1 0 0,1 1 0 0,-3 1-112 0,0 0-16 15,-1 4 0-15,0 2 0 16,-1-1-304-16,0 1-64 0,-1 2-16 0,0-1 0 16,-1 4-368-16,0-2-80 0,-1 3 0 15,-1 2-18064-15</inkml:trace>
  <inkml:trace contextRef="#ctx0" brushRef="#br0" timeOffset="173460.04">8368 15619 21183 0,'1'-3'1888'0,"0"-1"-1504"0,0 1-384 0,2 1 0 0,-1 1 1856 0,1-2 288 0,-1 3 64 0,3-4 16 0,4 0-2032 0,2-3-416 0,1 2-80 0,1-1-16 15,-2 0 464-15,-2 4 96 0,-2-1 16 0,-2 3 0 0,1 0 656 0,-3 3 144 0,-2 3 32 0,-1 0 0 0,-1 4 192 0,-3 2 64 0,0 4 0 0,-1 3 0 16,2 1-704-16,-4 4-128 0,2 1-16 0,0 1-16 15,1 2-480-15,0-2 0 0,1 3 0 0,1-2 0 16,-1-1 0-16,1-1 0 0,1 1 0 0,-2-1 0 16,2-7-176-16,0 2 176 0,-1-2-160 0,1 1 160 15,0-3-448 1,0 0 0-16,-2-4 0 0,1 1 0 0,-1-3-496 0,0-3-80 16,0 2-32-16,-2-6-9376 0,2 2-1856 0</inkml:trace>
  <inkml:trace contextRef="#ctx0" brushRef="#br0" timeOffset="173737.76">8052 15634 43311 0,'-7'0'1920'0,"2"0"384"0,3 0-1840 0,2 1-464 16,2-1 0-16,3 0 0 16,5 0-1024-16,5-1-288 0,11 1-64 0,11-6-16 15,12 0 272-15,7-3 48 0,3-1 16 0,-1-2 0 0,-6-2 1360 0,1 2 272 0,4-3 48 16,-5 1 16-16,-7 5-96 0,-8-3-16 16,-5 5 0-16,-3 1 0 0,-6 0-144 0,-1-1-48 15,-1 4 0-15,0-2 0 16,-5 1-912-16,2 2-176 0,-1-2-32 0,0 0-16160 0</inkml:trace>
  <inkml:trace contextRef="#ctx0" brushRef="#br0" timeOffset="182300.43">11313 16526 23039 0,'-1'-3'2048'0,"0"3"-1648"0,1-2-400 0,0 1 0 0,1 1 784 0,0 0 80 0,0 0 16 0,2-3 0 0,1 1-224 0,1 0-32 0,2-1-16 0,2 0 0 0,3-1 320 0,0 2 64 0,3 2 16 0,3-4 0 15,0 2 208-15,4 2 32 0,2-4 16 0,2 2 0 16,3-1-496-16,1-1-80 0,0 1-32 0,1-1 0 16,0 2-336-16,1-2-64 0,1-2 0 0,2-1-16 15,4-2-432-15,1 0-96 0,1 3-16 0,0-4 0 16,-2 4-384-1,2-1-80-15,-1 4 0 0,-5-2-16 16,-2 1-592-16,-5 3-112 0,-3 1-32 0,-3 0 0 0,-2 0-1248 0,-4 1-256 0,0 2-48 0,-1 0-16 0</inkml:trace>
  <inkml:trace contextRef="#ctx0" brushRef="#br0" timeOffset="182767.56">11369 16700 35935 0,'0'0'3200'16,"0"0"-2560"-16,1 0-512 0,0 0-128 0,1 0 832 0,0-2 128 0,3 0 48 0,4 2 0 0,3-2-704 0,5-2-144 0,4-1-32 0,4 2 0 0,2-1-128 0,2 0-176 15,-1-2 48-15,-1 1 0 0,-1 1-80 0,0 2-16 0,-2 1 0 0,-3-2 0 0,1 3 80 0,-2-1 16 0,-2 2 0 0,3 2 0 16,-1-3-848-16,1 1-176 0,-1 1-16 15,4-2-16-15,4 0-1200 0,2 0-240 0,3 0-64 16,3-3 0-16</inkml:trace>
  <inkml:trace contextRef="#ctx0" brushRef="#br0" timeOffset="183984.36">13419 16099 28559 0,'-4'0'2544'0,"1"-2"-2032"0,0 2-512 0,-1 0 0 0,2 0 2640 0,0 0 432 0,-5 2 96 0,-1-2 16 0,-3 1-2496 0,-3 2-496 0,2-1-192 0,0-1 128 0,4 4-128 0,0-1 0 0,3-1 0 0,2-2-176 15,0 3 400-15,2-2 80 16,1 1 16-16,1-2 0 0,2 4 48 0,2-4 16 16,1 4 0-16,2 1 0 0,4 4-64 0,0-3 0 15,2 5 0-15,2-3 0 0,0 4-80 0,1 0-32 16,2 0 0-16,-1 3 0 0,-2 0-16 0,0 2 0 0,-1 1 0 15,0 3 0-15,-1 3 0 0,-1 1-16 16,0 0 0-16,-2 5 0 0,-1 0 16 0,-1 1 0 0,1 0 0 16,-1-4 0-16,0-2-192 0,-1-1 0 0,1-3 0 0,-2-3 0 15,1 0 0-15,-1-7 240 0,1-2-16 16,-2 0 0-16,0-4 32 0,-1 0 16 0,1-3 0 16,-2 0 0-16,1-2-32 0,-1-1-16 0,-1 2 0 0,0-4 0 15,-1 1-80-15,1 1-16 0,-1 0 0 16,-1 0 0-16,1-2 16 0,-2 1 0 0,1 1 0 0,-1 0 0 15,0 0 64-15,1-3 16 0,0 1 0 0,1 0 0 16,-1-3-48-16,1 2-16 0,1-1 0 0,0-2 0 16,1-4 160-16,1 1 16 0,3-3 16 0,-1-2 0 15,2-2-48-15,0-2-16 0,3-3 0 0,-1-3 0 0,4-3-96 16,-1-3 0-16,1-1-16 0,1-1 0 0,-1 1-176 16,0 3 0-16,1-4 0 0,-1 1 0 15,0 2 0-15,-3 3 0 0,0 2 0 0,0 1 0 16,-2 1 0-16,-1 0 0 0,0-3 128 0,0 3-128 0,-1 0 0 0,1-1 0 15,0 1 0-15,1-3 0 0,-1 2 0 16,1-1 0-16,0 5 0 0,-1-4 0 0,1 5 0 0,-2 2 0 16,2 2 0-16,0-1 0 0,0 3-160 0,-1 2 160 15,-1 0 0-15,0 1-144 16,-1 2-368-16,-1 1-64 0,2 1 0 0,-3 0-16 16,0 2-224-16,-2 0-32 0,0 3-16 15,-2 0 0-15,0 0-320 0,-1 1-64 0,0 1-16 0,-1 2-19136 0</inkml:trace>
  <inkml:trace contextRef="#ctx0" brushRef="#br0" timeOffset="184693.88">13358 15682 6447 0,'-8'0'576'0,"0"-2"-576"0,1 1 0 0,2 1 0 16,1-3 5904-16,2 3 1072 0,-1-2 224 0,0 0 32 0,-5 0-4480 0,1-2-912 0,-1 1-176 0,3-2-48 0,3 1-1136 0,2-2-224 0,2 2-64 0,3-2 0 0,3 2-192 0,0-1 0 16,2 1 0-16,1 1 0 0,1 0 192 0,0 1 80 15,3 1 32-15,0 1 0 0,2 1-112 0,0 1-32 16,-1 1 0-16,2 0 0 0,0 0-160 0,0 1 160 16,0-2-160-16,1 2 160 0,-2-2-160 15,0 0 192-15,1 0-192 0,-2-2 192 16,0 0-48-16,-1 0 0 0,1-2 0 0,-2 0 0 0,3 0 16 15,-3-2 0-15,2-2 0 0,1 0 0 0,-3 0 32 0,2-1 16 16,2-1 0-16,-1-2 0 0,0 2-80 0,3-4 0 0,0 1-128 0,0 0 192 16,0-2-192-16,-3 1 0 0,1 2 0 15,0-1 0-15,-5 4 0 0,1-2 144 0,-2 2-144 16,1 0 128-16,-3 4-128 0,-3 0 0 0,-1-1 0 0,-1 4 0 16,0 0 0-16,-3 0 0 15,0 0 0-15,-1 0 0 0,0 0 128 0,-1 0 0 0,0 2 0 16,0-2 0-16,0 2 32 0,0-2 0 0,0 0 0 0,0 0 0 15,0 0 160-15,0 0 16 0,0 0 16 0,0 0 0 16,0 0-80-16,-12-21-16 0,8 16 0 0,-3-3 0 16,1-1-256-16,-3 1 0 0,-1-1 0 0,-1 0 0 0,-3-1 0 15,-2 0 0-15,-2-1 0 0,-3 1 0 0,1 3 0 16,0-2 0-16,-2 2 0 0,1-2 0 0,-2 3 0 0,2-3 0 16,3 2 0-16,-1 1 0 15,5-4 0-15,-1 3 0 0,1-2 0 0,2 0 0 16,2 3 0-16,0-2 0 0,0 0 0 0,1-1 0 0,2 2 0 0,0 0 0 15,0 1 0-15,1-2 0 0,1 4 0 0,2-2 0 16,-1 2 0-16,0 0-144 16,3 2-240-16,0-2-64 15,1 4 0-15,0-2 0 0,1 2-448 0,3-3-112 0</inkml:trace>
  <inkml:trace contextRef="#ctx0" brushRef="#br0" timeOffset="187519.49">13622 17111 12895 0,'-4'-5'1152'0,"0"3"-928"0,1 0-224 0,1 2 0 0,1-1-256 0,-1-1-80 0,-3 1-32 15,-1-2 0-15,-4-4-1328 0,1 1-272 0,0 1-48 0,2 0-16 0,2 0 1008 0,0 2 208 0,3-1 48 0,-1-1 0 0,3 1 1488 0,0 2 304 0,1-2 64 0,1 0 16 16,-1 2 352-16,1 1 64 0,0-2 16 0,-1 3 0 16,0 0-608-16,0 0-112 0,-1 0-32 0,2-2 0 15,-2 2 432-15,0 0 64 0,0-2 32 0,-2 2 0 0,2-2 672 0,-1 2 144 16,0 0 32-16,0-2 0 16,-1 0-304-16,1 2-48 0,0 0-16 0,1 0 0 15,0 0-384-15,0 0-96 0,0 0-16 0,0 0 0 16,0 0-400-16,0 0-96 0,0 0-16 0,0 0 0 0,0 0-400 0,0 0-96 15,0 0-16-15,0 0 0 16,0 0-144-16,0 0-128 0,0 0 192 0,0 0-192 0,0 0 192 0,0 0-64 16,12 18 0-16,-11-13-128 0,1 1 160 0,0-3-160 15,-1 4 128-15,1-4-128 0,-1 2 160 0,0 0-160 16,2 0 192-16,-1-1-192 0,1 2 224 0,0-3-64 16,0 1-16-16,-1 1 0 0,1 2 0 0,0-1 0 15,1 0 0-15,0 1 0 0,0 2-16 0,-1 1-128 16,2-1 192-16,0 2-64 0,-1 1-128 0,1 3 160 15,0 5-160-15,0-2 160 0,0 5-160 16,0-1 128-16,-2 6-128 0,1 1 128 0,0 2-128 0,-1 1 0 0,1 2 0 0,-1-5 128 16,-1-4-128-16,1 1 0 15,0-2 0-15,1 2 128 0,0 0 64 0,-2-4 16 16,2-1 0-16,0-1 0 0,-1 1-64 0,0-3-16 16,0 0 0-16,0 1 0 0,-2-1-128 0,0 2 0 15,1 2 0-15,-2 1 128 0,2 1-128 0,-1 1 0 16,-1-2 0-16,2 5 0 0,-1-2 0 0,0 1 128 0,0 1-128 15,1-2 128-15,-1-1-128 0,0-3 128 0,1-2-128 0,-2-1 128 16,2-1 64-16,-1-1 16 0,0 1 0 0,-1-2 0 16,1 0-208-16,-1-2 128 0,0-3-128 0,0-1 0 15,2-1 224-15,-2 0-48 0,0 1-16 0,1-4 0 16,-1 0 0-16,1-2 0 0,0 2 0 0,-1-2 0 16,2 0-32-16,-2 1-128 0,0-2 192 0,1 1-64 15,-1 1-128-15,1 0 0 0,-1 0 0 0,1 1 0 0,-1 0 0 16,0 0 0-16,0 1 0 0,2-2 0 0,-2 3 0 0,0-4 0 15,0 1 0-15,0-1 0 0,0-2 0 0,0 2 0 16,0-4 0-16,0 1 0 16,0 1 192-16,0 1-32 0,0-3-16 0,0 4 0 0,0-4-144 0,1 2 128 15,-1 2-128-15,-1-2 128 0,1 2-128 0,0 0 128 16,-2-2-128-16,2 4 128 0,0-2-128 0,0-1 0 16,0 0 0-16,0 0 0 0,0 0 0 0,0 1 0 15,0-1 0-15,0-3 0 0,0 3 0 0,0 0 0 16,0-2 0-16,0 2 0 0,0-3 0 0,0 0 192 15,0 2-192-15,0-2 192 0,0 0-192 0,0 0 0 16,0-2 0-16,0 2 0 0,0 0 144 0,0 0-144 0,0 0 160 16,0 0-160-16,0 0 240 0,0 0-48 0,0 0-16 15,0 0 0-15,7-19-176 0,-6 15 0 0,1 2 0 0,1 1 128 16,-2-2-128-16,3-1 0 0,1 4 0 0,0-2 0 16,1-2 0-16,0 2 0 15,3-1 0-15,-1 2 0 0,3-3 0 0,-1-1-144 16,3 4 144-16,-1-4-208 0,-1 4 208 0,1-4 0 0,2 4 0 15,0-4 0-15,0 4-144 0,0-3 16 0,0 4 0 0,-2-3 0 16,2 1 128-16,-2 1 0 0,0 1 0 16,1 0 0-16,-1 3-128 0,-1-3 0 0,2 3 0 15,-1 1 0-15,0-2 128 0,-1 2-208 0,-1-1 80 16,-1 1 128-16,1 1 0 0,-1-1 0 0,0-2 0 0,-1 2 0 16,-2-3 0-16,0 2 0 0,0-1 0 15,1-2 0-15,-1 0 0 0,-1 0 0 0,-2 0 0 0,1-2 0 16,-1 2 0-16,-1-3 0 0,1 2 0 0,0-1 0 15,0-2 0-15,-1 1 192 0,-1 2-192 0,1-4 192 0,-1 4-32 16,0-4 0-16,0 1 0 0,2 2 0 16,-2-2-160-16,0 0 0 0,1 2 144 0,-1-2-144 15,1 2 0-15,0 1 0 0,-1-2 0 0,0-1 128 16,2-1-128-16,-2 2 0 0,0-1 0 0,0 0 0 16,0-1 0-16,1 2 0 0,-1-5 0 0,0 2 0 0,0 0 192 0,-1 0-16 15,2-4-16-15,-2 1 0 0,0-1 32 0,-2-1 16 16,1-3 0-16,0 0 0 0,0-2 48 0,-2-2 16 0,1 0 0 15,-1-5 0-15,-2 1-16 0,2-3-16 0,-1 1 0 16,0-5 0-16,0-3-240 16,0 0 144-16,0-1-144 0,0-1 128 0,-1 1-128 0,0-2 0 15,2 3 0-15,-2 0 128 0,1 3-128 0,-1 1 0 16,1 0 0-16,0 0 0 0,1 2 0 0,-1-2 0 0,-1-3 0 16,1-2 0-16,1 2 0 0,-1-4 0 15,0 0 0-15,1 1 0 0,0 2 0 0,1 3 0 16,-1 1 0-16,1 3 0 0,0 3 0 0,1 2 0 0,0-2 0 15,-1 3 0-15,-1 1-224 0,1-1 80 16,-1 3 16-16,-1-3 0 0,2 2-32 0,-1 2 0 0,1-1 0 16,-2-2 0-16,1 4 160 0,-1-1-208 0,0 5 80 0,0-2 128 15,1 2-256-15,-1 0 64 0,0-1 0 0,2 4 16 16,-1 0 176-16,2 1-192 0,0 0 192 0,0 2-192 16,1-1 192-16,-2 2 0 0,4-1 0 0,-2 2-128 15,1 0 128-15,0 0-208 0,0-2 80 0,2 4 128 16,-1-2-256-16,1-1 80 0,-1 2 16 0,1 1 0 15,-1-3 160-15,1 3-192 0,-1-2 192 0,-1 1-192 16,1 1 192-16,-1-3 0 0,-1 3 0 16,1-1 0-16,-1 1 0 0,0 0 0 0,0-2 0 0,-1 2 0 15,1 0 0-15,-1-3 0 0,1 3 0 0,0 0 0 0,0 0 128 0,0 0-128 16,0 0 128-16,0 0-128 0,0 0 0 16,0 0 128-16,0 0-128 0,0 0 0 0,-9-18 0 0,8 18 0 15,1-2 0-15,0 2 0 0,-2 0 0 0,2 0 0 16,0 0 0-16,0 0 0 0,-1 2 0 15,1 0 0-15,-1-2 0 0,-1 0 0 0,2 0 0 0,0 0 0 16,0 0 0-16,-19 9 128 0,10-6 64 0,-1-3 32 16,-2 3 0-16,-3 1 0 0,2-4 32 0,-5 2 0 15,1-1 0-15,-4 2 0 0,-1-2-112 0,-2 1-16 0,3 1 0 0,-1-2 0 16,-2 2-128-16,2 0 0 16,2 0 0-16,2 1 0 0,1 1 0 0,0-2 0 15,4 1-144-15,0-2 144 0,2 5-672 16,1-1-80-16,1 0-16 0,0-1 0 15,2 0-416-15,0-1-96 0,1 2 0 0,1-4-16 16,1-1 0-16,2 2 0 0</inkml:trace>
  <inkml:trace contextRef="#ctx0" brushRef="#br0" timeOffset="187999.58">13639 17705 8287 0,'-6'0'736'0,"0"3"-592"0,2-2-144 0,2 2 0 16,0-3 256-16,0 2 32 0,-3 2 0 0,-4-1 0 0,-2 4 1024 0,1-4 208 0,3 2 32 0,1-1 16 0,3-1 1856 0,3-2 368 0,3 1 80 0,2-2 16 0,3 0-800 0,6 0-144 0,2-3-48 0,5-4 0 15,4 1-1456-15,4-3-288 0,2-3-64 0,5 0-16 16,2 1-240-16,5-4-64 0,2-1 0 0,1 0 0 16,-1 0-400-16,-2 1-96 0,0-4-16 15,-6 3 0-15,-3 3-384 0,-7-2-96 0,-2 1-16 0,-4-1-13520 16,1 2-2720-16</inkml:trace>
  <inkml:trace contextRef="#ctx0" brushRef="#br0" timeOffset="194116.88">8318 8639 5519 0,'-6'0'496'0,"1"-4"-496"16,0 2 0-16,3 2 0 0,0-3 2496 0,1 2 384 0,0 1 96 0,0-3 16 0,-2 0-1008 0,1-4-208 0,-1 2-48 0,2-2 0 0,2 1-768 16,2-3-144-16,1 2-48 0,0 1 0 0,3-1-336 0,0-1-80 0,2 0-16 0,-2 2 0 15,2 0-208-15,-1 0-128 0,2-2 160 0,0 2-160 16,-1 0 480-16,0 0 0 0,-1 1 0 0,-2 0 0 15,1 2 304-15,-2 0 64 0,-2 0 16 0,0 0 0 16,-2 3 96-16,0-3 0 0,-1 3 16 0,-1-2 0 16,0 0 0-16,-1 2 0 0,0 0 0 0,0-2 0 15,-1 2-368-15,3 0-80 0,0 0-16 0,0 0 0 0,0 0-512 0,0 0 0 16,0 0 0-16,0 0 0 0,0 0 0 0,0 0 0 16,0 0-192-16,0 0 48 0,0 0 144 0,-2-20 0 15,4 15 0-15,1 1 0 0,0 2 0 0,-2-2 0 16,2 1 0-16,-2 0 0 0,0 2 0 0,1-4 0 15,-1 4 0-15,-1-4 0 0,1 1 0 0,0 2 176 16,1-2-48-16,-2 0 0 0,1 2-128 0,0-2 0 16,-1 0 0-16,1-1 0 0,-1 2 0 0,0-1 160 0,0 0-160 15,0-2 160-15,-2 4-160 16,1-2 160-16,-2-1-160 0,1 1 160 0,-1 2-160 0,-1 0 0 16,1 0 0-16,-2 1 128 0,0 1-128 15,0 0 128-15,-1 1-128 0,0 1 128 0,-2 0-128 0,1 3 0 16,-2-2 0-16,0 1 0 0,1 2 0 15,0-1 0-15,2 3-160 0,1-5 160 0,0 4 0 0,0-1 0 16,2 2 0-16,0-1 0 0,2-1 0 0,0 0 0 0,-1 0 0 0,1 1 0 16,1 2 0-16,-1 1 0 0,1 2 0 0,-1 2 0 15,1 1 0-15,-3 1 0 0,2 2 0 0,-1 0 0 16,-1-1 0-16,1-1 0 0,-1 3 0 0,1 1 0 16,-1-2 0-16,2-1 0 0,0 1 0 0,-1-2 0 15,2-4 0-15,0-2 192 0,0-3-64 0,0 0-128 16,2-2 160-16,-1-2-160 0,0 1 128 0,0-2-128 15,1 0 160-15,-1 0-160 0,1-2 192 0,0 0-192 0,0 3 176 0,-1-3-176 16,1 1 160-16,-1 1-160 0,0-2 128 0,-1 3-128 16,0-2 0-16,0 2 0 0,0-1 0 15,0-2 0-15,0 1 0 0,0 2 0 0,0-3 0 0,0 0 0 16,0 0 0-16,0 0 0 0,0 0 0 16,0 0 128-16,0 0-128 0,0 0 0 0,0 0 0 0,0 0 144 15,0 0-144-15,0 0 128 0,21 0-128 0,-16 0 192 16,1-3-192-16,0 2 192 0,3-1-192 0,1 2 128 15,1-3-128-15,1 2 128 0,1-2-128 0,2 1 128 16,2 1-128-16,3-2 128 0,2 1 0 0,1 0 0 16,2 2 0-16,-1-2 0 0,-1 1-128 0,1 1-192 15,0-3 32-15,0 3 16 0,-3-2 144 16,1 2-128-16,2-1 128 0,-1 1-128 0,6 0 128 0,-1 0-208 16,2 0 80-16,2 0 128 0,0 0 0 0,0 0 0 15,2 0 0-15,-2 1 0 0,-1 1 0 0,-3-2 0 16,-1-2 0-16,-1 1 0 0,-1 1 0 0,0-3 0 0,-2-1-144 0,-1-1 144 15,-1 4 0-15,2-4 0 0,0 4 0 0,2-3 0 16,0 2 0-16,1-2 0 0,0 2 0 0,-2-1 0 16,0 2 0-16,-3 1 0 0,0 0 144 0,-1-3-144 15,-3 6 0-15,0-3 0 0,1 0 0 0,-2-3-176 16,-3 3 176-16,1 0 0 0,-2 0 0 16,1 0-128-16,-2 0 128 0,-1-2 0 0,0 1 0 15,-1 1 0-15,0-4 0 0,0 3 0 0,-2 1 0 0,1 0 0 16,0 0 0-16,1 1 0 0,-2-1 0 0,1 0 0 15,0 0 0-15,-1 0 0 0,0 0 0 0,-2 0 0 0,0 1 0 16,-1-1 0-16,-1 3 0 0,0-3 0 16,-1 1 0-16,-1-1 0 0,1 0 0 0,-1 0 128 15,0 0-128-15,0-1 128 0,-1 1-128 0,0 0 128 0,2 0-128 0,-1 0 144 16,-1 0-144-16,1 0 160 16,0-3-160-16,1 3 128 0,-1 0-128 0,1-1 128 0,0 1-128 15,-1 0 0-15,0 0 0 0,0 0 128 0,-1 0-128 0,0 0 0 16,0 0 0-16,0 0 0 0,0 0 0 0,0 0 0 15,0 0 0-15,0 0 0 0,0 0 128 0,0 0-128 0,0 0 0 0,0 0 128 16,0 0 0 0,0 0 0-16,0 0 0 0,0 0 0 0,0 0-128 0,0 0 192 15,8-21-192-15,-8 19 192 0,0 0-192 0,0-3 0 16,1 2 0-16,-1-4 0 0,1 4 0 0,0-3 0 16,1-3 128-16,-1 2-128 0,1-3 0 0,1-3 0 15,-1 1 144-15,1-3-144 0,-1 1 0 0,1 0 128 16,-1-2-128-16,1-4 0 0,0 4 0 0,0-3 0 15,-1-1 0-15,0 2 128 0,-1 2-128 0,-1 0 0 0,0-2 0 16,-1 2 0-16,-1 3 0 0,0 0 0 0,-1 1 0 16,0-2 0-16,0 2 0 0,-1 0 0 0,2 2 128 15,0-3-128-15,0 5 0 0,1 0 0 0,1 2-192 16,-1 1 64-16,1 1 128 0,-1 1-192 0,-1 3 192 0,2-3-192 16,-1 2 64-16,1 1 0 0,0 0 0 0,0 0 0 15,0 0 128-15,0 0-208 0,0 1 80 0,0 2 128 16,0-3-224-16,0 0 80 0,0 0 16 0,0 0 0 15,0 0 128-15,0 0 0 0,0 0 0 0,0 0-128 16,-10 18 128-16,8-17 0 0,0-1-144 0,0 3 144 16,0-3 0-16,0 0 0 0,0 0 0 0,-2 0 0 0,2 0 0 15,-2 0 0-15,0 0 0 0,1 0 0 0,-2 0 0 0,-2 0 0 16,2 0 0-16,-2 0 0 0,0 0 0 16,-2 2 0-16,-1-2 0 0,-1 2 128 0,1 0-128 15,-2-2 0-15,-1 3 144 0,0-2-144 0,-1 3 0 0,-2-2 128 16,1 1-128-16,-1-3 0 0,-1 0 0 0,-2 1 0 15,-1-1 0-15,-2 2 0 0,0-2 0 0,-2 0 0 16,1 0 0-16,-2 0 0 0,2 0 0 0,-4 0 0 16,-2 0 0-16,1 0 0 0,-1 3 0 0,1-3 0 15,1 3 0-15,1 0 0 0,1-2 0 0,1 2 0 0,2-3 0 0,0 0 0 16,-3 0 0-16,-1 0 0 16,-1 0 0-16,-1 0 0 0,-1 0 0 0,-1 0 0 0,2-3 0 15,-2 3 0-15,2 0 0 0,-1 3 0 0,2-3 0 16,1 0 0-16,2 0 0 0,1 1 0 15,1 1-160-15,0 1 160 0,1-2-256 0,-2-1 64 0,4 2 16 16,-2 1 0-16,1 1 16 0,-1-2 0 0,-3 4 0 0,-3-2 0 16,-1 2 160-16,-1 0-160 0,2 2 160 0,0 0-160 15,0 2-80-15,-2-1-16 0,3 1 0 0,2 0 0 16,1-2 80-16,5 0 16 0,3-2 0 0,1 0 0 16,3 0-16-16,0-2 0 0,4 1 0 0,-1-4 0 31,2 2-336-31,0 0-80 0,1-3-16 0,1 0-10800 0,3 3-2160 0</inkml:trace>
  <inkml:trace contextRef="#ctx0" brushRef="#br0" timeOffset="194733.5">9016 8352 911 0,'1'-4'0'0,"-2"0"0"16,-1 2 0-16,1 2 0 0,0-3 3696 0,0 3 656 0,-2 0 128 0,1-1 16 0,-3 1-1888 0,-1-2-384 0,-1 2-80 0,-1 0-16 0,2 0-1488 0,-2 0-320 0,2 0-48 0,0 0-16 15,1 0-48-15,2 0-16 0,1 0 0 0,1 0 0 0,3 0 672 0,1 0 128 16,0-3 32-16,2 2 0 0,2 1 192 15,1-2 32-15,1 0 16 0,1 0 0 0,1 2-336 0,1 0-64 16,-1 0-16-16,0 2 0 0,1 0-288 0,-4 1-64 16,1 2-16-16,-2-1 0 0,2 5-224 0,-3 0-32 15,-1 1-16-15,-1 5 0 0,0 1-208 0,-3 2 0 16,-1 5 128-16,-1 3-128 0,-3-1 0 16,-1 1 144-16,-1 5-144 15,-3 1 128-15,0 0-416 0,-3 3-96 0</inkml:trace>
  <inkml:trace contextRef="#ctx0" brushRef="#br2" timeOffset="210425.55">17010 12549 19343 0,'-4'-3'1728'0,"2"1"-1392"0,1 1-336 0,-1 1 0 0,2 1 784 0,0-1 96 0,-1-1 16 0,-1 1 0 0,-2-3-320 0,1 3-64 0,2 0-16 0,1 0 0 0,1 3 992 0,2-3 208 0,2 3 32 0,1 0 16 0,4 1 64 0,4-2 16 16,2 2 0-16,2-1 0 0,4 0-768 0,2 1-160 16,2-4-16-16,0 2-16 0,0-1-544 0,0 2-96 15,-1-3-32-15,2 2 0 0,1-2-192 0,1 0 0 0,-1 1 0 16,0-1-160-16,3 0 160 0,-1-1 0 0,0 1-144 16,-2 0 144-16,-3-2 0 0,0 2 0 15,-1-3 0-15,-1 3 0 0,-2 3 0 0,-3-3 0 16,1 2 0-16,-3-1 0 0,-3 4 0 0,0-1 0 0,-1 0 0 15,-3 2 0-15,-1 0-144 0,0 0 144 0,-2-2-192 0,-1 2 192 16,-1 3-368-16,-3-3 48 0,0 4 0 16,-2-4 0-16,-1 0 80 0,-2 2 32 0,-1 0 0 15,-4 2 0-15,-1-1 208 0,-1-2 0 0,-4 2 0 0,-2-1 0 16,-2 0-256-16,-4 1 32 0,-3 1 16 0,-4 0 0 16,-3 0 32-16,-3-2 16 0,-1 2 0 0,-1 0 0 15,-3 0 160-15,3 1-128 0,3-1 128 0,0 2-128 16,4-2 128-16,4 0 192 0,2 0-32 0,4 2-16 0,4-2-144 0,0-1 128 15,3 1-128-15,-1 0 128 0,2 1-128 0,0 2-224 16,2-3 48-16,0 3 16 16,2 1-368-1,2-2-80-15,2 0-16 0,3-1 0 0,2-1 624 0,2 0 0 0,3 0 144 0,1-2-16 16,4 0 640-16,1-2 128 0,3 3 16 0,2-6 16 0,1 6-272 16,3-5-48-16,1-1-16 0,1 0 0 15,1 1-336-15,0-1-64 0,-1 0 0 0,1-1-16 0,1 0-176 16,1 0 0-16,2-2 144 0,2 2-144 0,2-2 0 15,0 2-160-15,1 0 16 0,0 1 0 16,0-3-640-16,-2 3-128 0,-1-1-32 0,0 3 0 16,-1 1-1568-16,-2 0-320 0</inkml:trace>
  <inkml:trace contextRef="#ctx0" brushRef="#br2" timeOffset="211100.73">18411 12745 13823 0,'0'0'1216'0,"0"0"-960"0,0-2-256 0,0 1 0 0,0 1 5456 0,0 0 1056 0,1 0 208 0,0-3 32 0,4 3-4992 0,3-3-992 0,4 0-208 0,4-1-48 0,5 1-512 0,4 0 0 0,2-3 0 0,4 0 0 0,1 2 224 0,0-2-64 0,3 0-16 0,-3 2 0 15,2 2-144-15,0-2 0 0,1 1 0 0,2 3 0 16,3-2 0-16,0 1-224 0,4-2 32 0,-2 2 0 16,0 1-960-1,-3-1-176-15,-2-1-32 0,-4 2-9648 0,-4 0-1920 0</inkml:trace>
  <inkml:trace contextRef="#ctx0" brushRef="#br2" timeOffset="211439.31">18503 12953 43311 0,'0'0'3840'0,"0"0"-3072"0,1 0-608 0,0 0-160 16,1 1 320-16,2-1 48 0,2 3 0 0,5-3 0 15,9 4-704-15,5-4-144 16,7 2-32-16,3-1 0 0,1 2-64 0,-1-3 0 0,3 0-16 16,0 0 0-16,1 0-288 0,2 0-48 0,1 0-16 0,2 0 0 15,0 0-1088 1,1 0-208-16</inkml:trace>
  <inkml:trace contextRef="#ctx0" brushRef="#br1" timeOffset="-212279.97">20347 11806 9215 0,'-1'-3'816'0,"0"1"-656"0,0 0-160 0,1 2 0 0,-1 0 1408 0,1 0 240 16,-2-2 48-16,0 2 16 0,-1-4 608 0,0 4 128 0,0-2 32 0,1 2 0 0,0 0-560 0,1 0-96 0,0 0-32 0,1 2 0 0,0-1-272 0,0 2-64 0,1-1-16 0,0-2 0 0,1 4-240 15,-2-4-48-15,0 0-16 0,0 0 0 0,0 0-608 16,10 16-112-16,-9-10-32 0,1 1 0 0,0-1-112 0,-1 1-16 15,-1 4-16-15,0-1 0 0,-1 4-48 0,-1 1-16 0,0 3 0 16,-1 2 0-16,1 2-48 0,-1 3 0 0,0 1 0 0,0 2 0 16,-1 3-128-16,1 4 128 0,0-3-128 15,1 3 128-15,-1-4-128 0,1 2 0 0,2 0 144 0,-1 0-144 16,-1-5 0-16,1 3 0 0,0-5 0 0,1 2 128 16,-1-2-128-16,1 3 144 0,-2-1-144 0,2 1 160 15,-1-2-160-15,1-1 192 0,0 2-192 16,0-3 192-16,0-2-64 0,0 0-128 0,0 0 192 0,0-3-64 15,0-1 64-15,0-1 16 0,0 2 0 0,0-2 0 16,0-2-64-16,1 1-16 0,-1-1 0 0,2 2 0 16,-2-2-128-16,2 0 192 0,-2 0-192 0,3 2 192 15,-2-2-192-15,1 0 160 0,1 0-160 0,-1 0 160 16,2-1-160-16,1-2 192 0,-1 2-192 0,1-4 192 16,0 4-192-16,1-2 192 0,0-1-192 0,0 0 192 15,2 2-192-15,-1-2 128 0,0 1-128 0,1-1 128 0,0 2-128 0,1-2 128 16,0 0-128-16,1 1 128 0,-2-2-128 15,1 0 0-15,0-1 0 0,-3-3 0 0,1 2 0 0,-1-3 0 16,2 0 144-16,0 2-144 0,0-2 176 0,1 3-48 0,-1-3 0 0,0-2 0 16,-1 2-128-16,2 0 0 15,-2 0 144-15,1-2-144 0,-1 1 128 0,0-2-128 16,1 1 160-16,0-1-160 0,0 3 192 0,1-2-48 16,-1-2-16-16,2 2 0 0,0-1-128 0,0 1 0 15,0 1 144-15,0-1-144 0,1-1 0 0,0 0 128 16,1 1-128-16,-1-1 0 0,2 2 0 0,-2-1 0 0,1-1 0 15,-1 0 0-15,2 1 0 0,-2 1 128 0,2-1-128 16,0-2 0-16,-1 3 0 0,1-3 128 0,-1 1-128 0,0-3 0 16,-2 1 128-16,1-1-128 0,0 0 128 15,-1-1-128-15,1-2 176 0,-1 3-48 0,0-3 0 16,-1 0 0-16,0 0-128 0,-2-1 0 0,2 1 0 0,-2 0 0 16,3 0 0-16,-1 0 128 0,-1-2-128 0,1 1 128 15,0 0-128-15,0-2 0 0,1 2 0 0,-1-1 0 16,1-1 0-16,-1-1 0 0,0 1 128 0,0-1-128 0,0-1 0 0,-1 3 0 15,0-4 0-15,-2 3 0 0,0 0 0 16,-1 0 0-16,0-2 128 0,-1-1-128 16,0 1 0-16,-1-2 0 0,1 0 144 0,-2-4-144 15,2 2 0-15,-1 0 144 0,0-3-144 0,0 1 0 0,1 2 128 16,-2-3-128-16,2 1 0 0,-2-2 0 0,1 4 0 0,0-2 0 16,-1 2 0-16,-1 0 0 15,1 2 0-15,0-1 0 0,-1 0 0 0,0 2 0 0,0-1 0 0,0 1 0 16,-1 2 0-16,2-2 0 0,-1-1 0 0,0 0 0 15,0 2 0-15,1-5 0 0,-1 4 0 0,-1-4 0 16,1 0 0-16,0-2 0 0,1 1 128 16,-2-1-128-16,1-3 0 0,0 0 0 0,-1 0 192 0,0-3-192 15,-1-1 192-15,1-1-192 0,-1-1 0 0,-1 0 0 16,0-3 0-16,-1 1 0 0,1 0 0 0,-2-2 0 16,1-1 0-16,-4-2 0 0,4 3 0 0,-2-4 0 15,-1 3 0-15,1 1 0 0,1-1 0 0,-1 5 0 0,2-2 0 0,0 3 0 16,1 5 0-16,1-2 0 0,1 5 0 0,1-3 0 15,-1 4 0-15,0-1 0 16,2 2 0-16,-1-2 0 0,1 1 0 0,0 2 0 0,0-3 0 0,-1 4 0 16,2-2 0-16,-2 1 0 0,2-3 0 0,-2 2 0 15,1-2 128-15,0 1-128 16,-1-1 0-16,0 2 0 0,0-2 0 0,-1 1 0 16,1-2 0-16,-1 0 0 0,0 1 0 0,0-1 0 15,-1 4 0-15,0-2 0 0,0-3 128 0,0 3-128 0,-2-1 0 0,1 4 0 16,-2-1 0-16,1 0 0 0,1 2 0 0,-1 1 0 15,1-1-192-15,1 1 16 0,-1 3 0 0,2-1 0 16,0 1-144-16,2 0-16 0,-1-1-16 0,0 4 0 16,0-4-32-16,1 2-16 0,-1 1 0 0,0-1 0 15,0 1-48-15,1 0-16 0,-2 2 0 0,0-2 0 16,0 2-224-16,0 0-32 16,0 0-16-16,0-1 0 0,0 3-416 0,-2 0-64 0</inkml:trace>
  <inkml:trace contextRef="#ctx0" brushRef="#br0" timeOffset="-208160.77">21490 12783 12895 0,'-4'-3'1152'0,"1"-1"-928"0,0 2-224 0,2-1 0 0,0 3 1520 0,-1-1 256 0,-1-1 48 0,-2-4 16 0,-1-2 736 0,1-1 160 0,0 0 16 16,2 0 16-16,3 1-768 0,1 0-144 0,3-2-48 0,1 1 0 0,3 2-672 0,0-4-144 16,2 1-32-16,1 0 0 0,3 0-384 0,-1 1-96 15,1 2-16-15,-2 1 0 0,2 0-144 0,-3 2-48 16,-1-1 0-16,0 4 0 0,-3 1-112 0,-1 0-32 0,-1 0 0 15,-1 3 0-15,-1-3-128 0,-1 3 160 0,-1 1-160 0,-1 2 160 16,0 0-32-16,0 4 0 0,-1-3 0 0,1 4 0 16,0 2 96-16,-1-3 16 0,1 2 0 0,0-1 0 15,0 4-16-15,1-3 0 0,0 2 0 0,2 1 0 16,1-2-32-16,-2 2-16 0,2 1 0 0,1 3 0 16,1-1-176-16,0 2 128 0,0-1-128 0,0 3 128 0,2 0-128 0,-1-3 0 15,-1 1 0-15,2-2 0 0,-1 1 0 16,2 0 0-16,0 1 0 0,-1-2 0 0,1-2 192 0,0-4-32 15,-1 2-16-15,1-4 0 16,-1 1-16-16,0-1 0 0,1-3 0 0,-2-1 0 0,0 3 0 16,0-3-128-16,-1 0 192 0,-1-2-64 15,1 2 0-15,-1-2 0 0,-1 2 0 0,0-4 0 0,1 2 48 0,-1-1 0 16,0-3 0-16,0 1 0 0,-1 1 80 0,1-2 0 16,0 3 16-16,-1-3 0 0,2 0-64 15,0 0-16-15,0 0 0 0,0 0 0 0,1 0-16 0,2-3-16 16,-1 0 0-16,2 0 0 0,2-3 80 0,0-1 16 15,0-2 0-15,3-1 0 0,-1-2 0 0,1-1 0 16,1-3 0-16,0-2 0 0,0 2-80 0,-2-7-16 16,3 1 0-16,-1-3 0 0,0-1 32 0,-1-1 16 15,-1-1 0-15,1-2 0 0,-1-1-16 0,0 1-16 16,-1-1 0-16,-1 1 0 0,2-3-176 0,-2-1 128 16,-1-3-128-16,1 1 128 0,0 4-128 0,-1-2 0 0,2 2 0 0,-2 0 0 15,0 4 0-15,0 0 0 0,0 5 0 16,0 1 0-16,-1 3 0 0,1 1 0 0,1 1-160 0,-1 1 160 15,0 4-384-15,-1 0 32 0,1 2 0 16,-2 0 0-16,1 0 32 0,-3 1 16 0,2 3 0 16,-2 0 0-1,-1 0-272-15,-1 2-48 0,1 0-16 0,-3-1 0 16,0 4-192-16,0 1-64 0,-1-2 0 0,-1 2 0 16,-1 0-176-16,-2 2-32 0,1-1-16 0,-3 4-18416 0</inkml:trace>
  <inkml:trace contextRef="#ctx0" brushRef="#br0" timeOffset="-207151.98">21710 12211 23039 0,'-5'-3'2048'0,"1"3"-1648"0,3-3-400 16,1 3 0-16,0 0 976 0,0 0 112 0,-2 0 32 0,-1-4 0 0,1 1-160 0,-1-2-48 0,2 1 0 0,1 0 0 0,1-2-448 0,2 4-80 0,-1-5-32 15,1 4 0-15,-1-1 288 0,1-2 48 0,-1 3 16 0,-1 0 0 0,2-2 192 0,-3 3 64 0,1 0 0 0,0 1 0 0,1 1-192 0,-2-3-48 0,1 3 0 0,0 0 0 0,0 3-368 0,2-3-80 0,-1 0-16 0,1 1 0 0,0 1-64 0,1 0 0 16,1 0-16-16,3-2 0 0,0 3-176 0,2-3 192 0,1 3-192 0,2-3 192 0,0 0-192 0,2 0 128 15,2 0-128-15,2 0 128 0,1 0-128 0,-1-2 0 0,2 2 0 16,0-1 128-16,2 1-128 0,-1-3 0 16,-1-1 0-16,1 2 128 0,-2-2-128 0,1 1 0 0,-1-2 0 0,0 1 128 15,-1 0-128-15,-1-2 128 0,-2 2-128 0,-1-2 128 0,-1 1-128 16,-1-1 128-16,-1 2-128 0,-1 1 128 16,-1-1-128-16,-1 1 0 0,0 0 0 0,-2 0 128 15,2 1-128-15,-3 0 0 0,1 0 144 0,-1-2-144 16,1 2 128-16,-2-1-128 0,1 2 160 0,-1-3-160 15,0 2 128-15,1-1-128 0,-1 2 0 0,0-4 0 16,0 4 0-16,-2-4 128 0,2 1-128 0,-1 1 0 0,0-1 0 16,-1-1 0-16,1 1 0 0,0 1 0 0,-2-4 192 0,2 5-64 15,-1-4-128-15,-1 2 192 0,0-2-192 0,0 0 176 16,-2 2-176-16,0 2 160 16,-2-2-160-16,1 0 128 0,-2-2-128 0,-1 3 128 0,-1 0-128 0,-3-2 0 15,1 1 144-15,-4 0-144 0,0-2 0 0,-3 2 128 16,-1 0-128-16,-1-3 0 0,-2 2 128 0,-3-1-128 15,0 1 128-15,-2-1-128 0,1 2 144 0,0-3-144 16,0 2 192-16,-1 1-192 0,2-2 192 0,0 2-64 16,2-1 0-16,-1 2-128 0,2 0 144 0,1 0-144 15,2-1 0-15,2 0 144 0,2 2-144 0,1-2 0 16,2 1-160-16,3-3 160 16,2 3-704-16,1-1-64 0,4-1 0 0,0 1-18912 15</inkml:trace>
  <inkml:trace contextRef="#ctx0" brushRef="#br0" timeOffset="-202402.45">22456 13030 911 0,'3'-6'0'0,"-1"2"0"0,0 1 0 0,-1 0 0 0,2 0 2240 0,-2 2 384 0,0 0 64 0,2-3 0 16,2 0-448-16,1-2-112 0,1-4-16 0,2 2 0 0,0 0 256 0,-3 0 64 0,1 4 0 0,-2-2 0 0,0 2-624 0,-2 4-112 15,-1 0-32-15,-1 1 0 0,-1 4-960 0,-1 3-192 0,0 1-32 0,0 6-16 16,-2 1-304-16,1 4-160 15,-1 5 160-15,1 0-160 0,-1-2 0 0,0 6-240 0,1-1 32 0,1 0 0 16,1 1 208-16,0-1-144 16,0 0 144-16,0 0-128 0,3-2 128 0,-2 1 0 0,1 0 0 0,0 1 0 15,-1-4 0-15,0 0 0 0,-1 1 0 0,0-1 0 32,0-4-896-32,0 2-128 0,0-3-48 0,-1-1 0 15,0-5-1872-15,-2-2-368 0</inkml:trace>
  <inkml:trace contextRef="#ctx0" brushRef="#br0" timeOffset="-202163.91">22369 13282 35007 0,'-1'-2'1552'0,"1"-1"320"15,1 2-1488-15,0-2-384 0,2 3 0 0,-1-3 0 0,2 3 0 0,2-3-256 16,4-3 32-16,5 2 16 0,2-2 208 0,2 2-176 16,1 2 176-16,-1 2-160 15,0 2-1024-15,0 0-208 0,0 3-32 0,1 1-16 16,-1-1-208-16,-1 1-32 0,2-1-16 0,-1 1-9408 0</inkml:trace>
  <inkml:trace contextRef="#ctx0" brushRef="#br0" timeOffset="-201657.52">22983 12868 6447 0,'-17'22'576'0,"5"-6"-576"0,1 0 0 0,2-2 0 0,4-3 5072 0,3-5 912 16,-2 8 176-16,-3 4 48 0,-4 14-5248 16,-3 9-960-16,0 6-384 0,2-2 32 15,5-3-368-15,-2-5-80 16,4-2-16-16,0-7 0 0,1-2 528 0,3-4 96 0,1-3 32 0,0-6 0 16,3 0 656-16,-1-2 128 0,2-4 16 0,0-1 16 0,-1-2-16 0,1-1-16 15,0-1 0-15,-2-2 0 0,1-2-624 0,-2-1 0 16,0-1-192-16,0-3 64 0,1-2-176 0,-2 0-16 15,0-4-16-15,0-3 0 0,0 0 848 0,0-3 160 16,0-2 32-16,1 2 16 16,0-1 0-16,3 1 0 0,-2 3 0 0,3 1 0 0,0 3-176 0,1 5-32 15,0-2-16-15,1 5 0 0,0-2 144 16,0 2 48-16,2 2 0 0,1-2 0 0,2 4-112 0,0 0 0 16,0 0-16-16,1 4 0 0,1 0-256 15,0 2-48-15,-1 2-16 0,0-1 0 0,-1 2-240 0,-1-1 0 16,-1 4-144-16,0 1 144 0,0 1-128 0,-3 0 128 0,1 1 0 0,-1 1-144 15,-1 0 144-15,-1 0 144 0,0 0-16 0,-1 3-128 16,0-4 192-16,-2 1-192 0,2 0 192 0,-2-3-192 16,3 2 0-16,-2-2 0 15,-1-1 0-15,2-2-144 16,-2 0-560-16,2-4-128 0,0 0 0 0,-1-2-16 16,1-4-720-16,0-3-144 0,1 2-16 0,0-5-7968 0,0 0-1584 0</inkml:trace>
  <inkml:trace contextRef="#ctx0" brushRef="#br0" timeOffset="-201262.13">23318 13276 17503 0,'-2'1'1552'0,"2"2"-1232"0,0-3-320 0,0 2 0 0,2-2 2384 0,-1 0 432 0,0 1 64 0,2 2 32 0,0-3-1040 0,3 0-208 0,3 0-32 0,0 0-16 0,2-3-400 0,-1 2-64 15,0-4-32-15,1 1 0 0,-1 1-704 0,0 0-144 16,1-3-16-16,-3 2-16 0,1 1-240 0,-2-2 128 0,1 1-128 0,-2 0 0 16,0-1 0-16,-1 0 0 15,-1 3 0-15,0-2 0 0,-2-2 0 0,-1 1 0 16,-1 1 0-16,-1-3 0 0,-1 2-240 0,-3 1-80 16,-1-2-32-16,-3 0 0 15,-1 2-304-15,-1-2-64 0,0 2-16 0,-3-1 0 16,2 2 224-16,-3-1 64 0,1 2 0 0,-1-1 0 0,2 6 448 0,-2-3 160 15,3 3 0-15,-2 2 0 0,2 3 128 0,-1 0 32 16,1 2 0-16,1 0 0 0,0 5-48 0,1 1 0 16,1 0 0-16,2 3 0 0,2-3 48 15,1 2 16-15,3 2 0 0,1 1 0 0,1-1 208 16,3 0 32-16,2 1 16 0,3-3 0 0,2-1-176 0,2 1-32 0,2-2-16 16,4-3 0-16,2 2-368 0,2-5 0 0,6 0 0 15,2-1 0 1,2-2-640-16,3-1-192 0,3-2-32 0,3-3-16336 0</inkml:trace>
  <inkml:trace contextRef="#ctx0" brushRef="#br2" timeOffset="-186094.23">17136 12173 14735 0,'-6'0'1312'0,"1"-3"-1056"0,3 2-256 0,0 0 0 0,1 1 1216 0,0 0 176 0,-4 0 32 0,-1 0 16 0,-4-1-592 0,0 1-112 0,1 1-32 0,1 1 0 0,1 1 96 0,1-2 16 0,1 2 0 0,2-1 0 0,0 2 128 0,2-2 16 15,0 2 16-15,-1-2 0 0,2 0-64 0,0 0-16 16,2 1 0-16,-2 0 0 0,1 1-384 0,1-1-64 15,2 0-32-15,1 0 0 0,1 0-224 0,2 0-64 16,0-2 0-16,3 2 0 0,1-3 320 0,-1 1 64 16,1 0 16-16,2 0 0 0,0 2-32 0,1 0-16 15,3 0 0-15,-2 1 0 0,1-2-288 0,2 2-48 0,-2-2-16 16,3 2 0-16,1 0-128 0,0-2 160 0,2 2-160 0,1-2 160 16,0 0-160-16,1 0 192 15,0-4-192-15,-2 0 192 0,0 2 0 0,0-2 16 16,1-2 0-16,-2-1 0 0,0 2-208 0,-1-1 144 15,-1-2-144-15,-2-1 128 0,1 4-128 0,-3-3 0 0,0 2 0 16,-1-1 128-16,-1 1-128 0,-1 2 0 0,0 1 0 16,-2-2 0-16,-1 1 0 0,-1 0 0 0,1 2 0 0,0-3 0 15,0 1 0-15,-1 1 0 0,1 1 128 0,-3 0-128 16,2-2 192-16,-2 0 0 0,-1 2 0 0,1 0 0 0,-4-2-64 0,2 2 0 16,-2 0 0-16,-1 0 0 15,1-3-128-15,-3 3 160 0,1-1-160 0,-1 1 160 0,-1-2-160 0,-1-1 128 16,0 2-128-16,-2-1 128 15,1-2 0-15,-4-1-128 0,-1 1 192 16,-1 1-64-16,-2-1-128 0,0-2 0 0,-2-1 144 0,1 1-144 16,0 0 128-16,-1 0-128 0,2-3 160 0,0 2-160 15,-1-2 192-15,-1-1-48 0,2 0-16 0,1 0 0 0,2-1-128 0,-1 0 128 16,3-1-128-16,-2-1 128 16,3 1-128-16,0-1 0 0,1 0 0 0,0-2 0 0,0 3 0 15,2 0 0-15,-1 0 0 0,3 0-176 0,-1 2-64 0,1 2-16 16,0-2 0-16,0 3 0 0,1 1-80 0,0 3-32 15,1 0 0-15,0 1-17984 0</inkml:trace>
  <inkml:trace contextRef="#ctx0" brushRef="#br1" timeOffset="-178547.98">21381 15205 911 0,'0'-2'0'0,"-1"0"0"0,0 2 0 0,-2-2 0 0,1 2 3392 0,-1 0 576 0,0 0 128 0,-2 2 32 0,-4-2-1536 0,-2 2-304 0,-3 2-64 0,1 0-16 0,-1-1-688 0,0 0-144 0,3 1-32 0,1-1 0 0,1 0 368 0,0-3 64 15,0 3 16-15,-1-6 0 0,3 3-688 0,-3 0-128 0,0-3-16 16,-1-1-16-16,-1-1-320 0,-4 1-64 15,-2 0-16-15,-3-2 0 0,-2 1-288 0,-4 0-48 16,-4-1-16-16,-3 0 0 16,-2 0-192-16,-1-3 0 0,-1 6 128 0,-2-4-128 0,5 1 0 15,-1 2 0-15,2 2 0 0,3 1 0 0,3-1 0 16,1 2 0-16,1 2 144 0,0 1-144 0,-1-1 224 0,-1 0-32 0,5 1-16 16,-1-2 0-16,2 1-176 0,2 1 192 15,3-3-192-15,0 1 192 0,2 2-192 0,0-1 0 16,3-2 0-16,-2 1 0 0,3 2 0 0,-1-2-224 0,0 1 80 15,3 1 16-15,-1 1 128 0,1-2-128 16,2-1 128-16,0 4-128 0,1-4 128 0,1 4 0 16,0-1 0-16,2 0 0 0,-1 2 192 0,3-4-48 15,-1 5 0-15,1-4 0 0,1 1-16 0,1 0 0 0,1 1 0 16,0-2 0-16,1 1 96 0,0 1 16 0,1-1 0 16,0 2 0-16,-1-2-112 0,2 2-128 0,-1 0 176 15,0 0-176-15,1 2 128 0,-2 0-128 0,2 2 0 0,0 0 0 16,-1 1 0-16,1 5 0 0,1 4 0 0,0 7 0 15,2 7-128-15,-1 3-48 0,2 6 0 0,0-1 0 16,-1 3 16-16,1-2 0 0,1-1 0 0,-2-1 0 16,1 0 160-16,-2-3 0 0,1 3 0 0,-2 0 0 0,-1-6 0 15,-1 10 0-15,-1 11 0 0,0-2 0 0,-3 2 0 0,0-6 0 16,1-4 0-16,-2-3 0 0,0-2 0 0,1 0 0 16,-2 1 0-16,1 5 0 15,0 4 176-15,1-1-48 0,-1 4 0 0,1-4 0 0,-1-1-128 16,-1-2 128-16,1 0-128 0,-1-2 128 0,0 1-128 0,0 2 0 15,-1 5 0-15,0-2 0 0,0 4 0 0,-2-6 128 16,2-4-128-16,-2-10 128 0,1-4-128 0,-1-2 0 16,1-7 0-16,1-3 0 0,-1-1 208 0,1-4 16 15,1-2 0-15,-1 0 0 0,2-2 32 0,0-1 16 0,1-2 0 16,-1 0 0-16,1-1-128 0,0 0-16 0,1-2-128 16,-2 2 192-16,1-2-48 0,0 0-16 15,-2 3 0-15,2 0 0 0,-1 2-128 0,-1 1 0 0,0 0 0 0,1 2 0 16,-1 1 0-16,2 0 0 15,-1-1-192-15,1 1 192 0,0-4-128 0,0 0 128 16,0 1 0-16,1-4 0 0,0 0 0 16,1 1 0-16,0-4 192 0,1 0-64 0,0 0 0 0,1 0 0 0,1-3 0 0,0 0 0 15,1 0 32-15,1 0 0 0,1 0 0 16,1 0 0-16,1 0-160 0,1-3 192 0,3 6-192 0,1-3 192 16,1 4-192-16,1-2 0 0,-1-1 0 15,2 2 0-15,1-1 0 0,4 2-192 0,0-3 32 0,1 2 16 16,-1-1 144-16,1-1-128 0,0 2 128 15,2-1-128-15,-1 2 128 0,4-4-128 0,1 0 128 0,3 0-128 16,1 0 128-16,3-2 0 0,4 0 0 0,1 0 128 16,0-1-128-16,0 2 0 0,-2 1 0 0,-1 0 0 15,-1 0-192-15,-3 0 64 0,-1 4 0 0,-1-2 0 16,2 2 128-16,-2 0-128 0,1 1 128 0,-2 2-128 0,-1-1 128 16,-2 1 0-16,1 1 0 0,-3-3-128 0,-2 4 128 0,-2-3 0 15,0 0 0-15,-2 2 0 0,0 0 0 0,-2-2 192 16,0 1 0-16,0-1-16 15,-3 0-16-15,0-2 0 0,0-1 0 0,0 0 0 0,-1-1-160 16,-2 0 0-16,2 0 0 0,-2 1 0 0,-1-3 0 0,-1 0 0 16,0 1 0-16,-2-1 128 0,-2 2-128 0,1-2 0 0,-3 0 0 0,0 0 0 15,-1 0 0-15,-1 1 0 16,-1-1 0-16,0 0 128 0,-1 0 0 0,0 3 0 16,-1-3 0-16,1 0 0 0,-1 0-128 0,0 0 192 15,0 0-192-15,0-3 192 0,2 2-192 0,-2-1 0 16,2 1 0-16,-1-6 128 0,1 2 0 0,-1-2 0 15,0 1 0-15,-1-3 0 0,1-1-128 0,-1 0 192 16,0 4-192-16,-1-6 192 0,-1-2 64 0,-1-3 32 0,-1 0 0 0,1-2 0 16,-1-3-288-16,0 0 0 0,-1-7 0 0,0-2 0 15,0-1 256-15,-1-3 0 0,1-3 0 16,-2-3 0-16,1-2 48 0,-1-2 0 0,0 1 0 16,0-4 0-16,0-3-176 0,0-2-128 15,0-3 144-15,0 1-144 0,1-1 0 0,0 5 128 0,0 4-128 0,0 1 0 16,0 3 0-16,-1-4 0 15,1 0 0-15,-1-1 0 0,-1-5 0 0,-2 2 0 0,1-1 0 16,-3 3 0-16,3 0 0 0,-1 5 0 0,0-3 0 0,0 2 0 16,1 1 0-16,1-3-240 0,0 2 80 0,1-2 16 0,-2-3 144 15,2 3 0-15,0 0 0 0,1 1 0 0,-1 3 0 16,1 1 0-16,-3 1 0 0,3 1 0 0,0 2-208 16,-1 0 32-16,1-3 16 0,1 2 0 15,0 2-128-15,2 8-32 0,-2 0 0 0,0 7 0 16,1 3 112-16,2 1 16 0,-1 4 0 0,2 2 0 0,-2 2 192 0,2-1 208 15,0 3-32-15,-2-1-16 0,3 2 0 0,-2-1 0 16,1 2 0-16,0-1 0 0,-2 1-160 0,1-1-176 16,0 1 48-16,1-1 0 0,1 1-192 0,0 0-16 15,0-3-16-15,1 2 0 0,2 1 160 0,-2-3 48 16,3 2 0-16,-1-3 0 0,1 4 144 0,0-4 0 16,-3 4 0-16,3-1-128 0,-2 1 128 15,1 0 0-15,-2 2 0 0,0 2 0 0,0-2 0 16,1 4 0-16,-2 0 0 0,0 0 0 0,0 0 0 0,0 0-128 15,0-2 128-15,0 2 0 0,-2 0-128 0,2 2 128 0,0-2-128 0,0 0 128 16,0 0 0-16,0 0 0 0,0 0 0 0,0 0 0 16,0 0-192-16,0 0 64 15,0 0 0-15,0 0 0 0,0 0 128 0,0 0 0 0,0 0 0 16,0 0 0-16,0 0 0 0,0 0 176 0,0 0-48 16,0 0 0-16,0 0-128 0,-18-12 0 0,12 13 0 0,-2 1 0 15,0 1 0-15,-2 1 0 0,0-1 0 0,0 2 0 16,-1 0 0-16,-2 0 0 0,1-1 0 0,0 0 128 15,-1 1-128-15,1-4 192 0,0 1-192 0,-1-2 192 16,1 0-192-16,0-2 192 0,-1 1-192 0,1-2 192 16,-1-1-192-16,0-1 0 0,-1-1 0 0,-1 0 0 15,1-1-384-15,-2-2-176 0,-3-2-16 0,-2-4-20496 16</inkml:trace>
  <inkml:trace contextRef="#ctx0" brushRef="#br0" timeOffset="-173822.56">22326 15209 20271 0,'-3'-2'1792'0,"1"0"-1424"0,0 2-368 0,0 0 0 0,2-2 2432 0,0 0 400 0,-1 0 96 0,-1-2 16 0,0 0-2176 0,0-2-448 0,2 0-64 0,0 0-32 16,1 0 336-16,0 2 64 0,2 2 16 0,-1-2 0 0,0 4 192 0,0 0 64 0,0 0 0 0,0 1 0 15,-1 4-384-15,0-1-64 0,2 3 0 0,-2 2-16 16,0 3-16-16,0 2 0 0,1 4 0 0,-1-2 0 0,0 5-256 0,0-1-160 16,1 5 192-16,-2 1-192 0,1 2 0 0,-1 4 0 15,0 6 0-15,0 2 0 16,0 1 0-16,-1 4 0 0,1-1 0 0,0-3 0 16,0-3 0-16,1-3 0 0,-1-4 0 0,1-8 0 15,0 0 0-15,-1-5 208 0,0-2-64 0,1 0-16 0,-2-1 128 16,0-2 0-16,-1-1 16 0,-1-2 0 0,1-3-144 15,-1 2-128-15,-1-3 192 0,2-3-192 0,1 0 192 16,-2 0-192-16,2-2 192 0,0 1-192 0,0-2 128 0,-1 2-128 16,2-2 0-16,0 0 0 0,0 2 128 0,0-4-128 0,0 2 0 0,0 2 0 15,2-4 0-15,-1 2 0 16,-1 0-176-16,0 0 176 0,0 0 0 0,0 0 0 0,0 0 0 16,23 5 0-16,-15-5 0 0,2 1 0 15,2-1 128-15,2 0-128 0,0 0 0 0,2-1 0 16,3 1 0-16,1-3 0 0,1-1 192 15,1 1-48-15,0-2-16 0,3 1 0 0,-3 2-128 0,2-2 0 0,-3 0 0 16,0 2 0-16,0-1 0 0,-3 2 0 0,1 1-144 16,-2 0 144-16,-1 0-128 0,-1 1 128 0,0 2-192 0,-3-1 192 15,1 2-208-15,-1 0 64 0,-1 1 16 16,-1-2 0-16,-1 3 128 0,-1-2 0 16,0 0 0-16,-2-2 0 0,1 2 0 15,0 1 128-15,-1-4-128 0,0 2 176 0,0-3 16 16,0 1 0-16,1-1 0 0,-1 0 0 0,0 0-192 0,-1 0 128 15,1-1-128-15,0-2 128 0,2 2 0 0,-2-4 0 16,0 1 0-16,-1 1 0 0,0-4-128 0,0 1 128 0,0 0-128 16,-3 0 128-16,2 0 0 0,-3-3-128 0,0 2 192 0,-1-3-64 15,-1 0 128-15,-2-1 0 0,-1 1 16 0,0-4 0 16,-2-3-112-16,0 1-32 0,0-1 0 0,-2-5 0 0,1 3 64 16,-2-4 0-16,2-1 0 0,-2-5 0 0,0 3-192 15,1-5 0-15,-1-1 0 0,0-1 0 0,1 1 0 0,-1 1-272 16,2 1 64-16,-1 2 16 0,0-1 16 0,0 4 16 15,1 3 0-15,-1 2 0 0,2 2 32 0,0 2 0 16,0 0 0-16,1 1 0 0,0 1 128 0,0 2-160 16,0 0 160-16,0-1-160 0,3 3 160 0,-2 0 0 15,0 4 0-15,2-2 128 0,0-2-128 0,1 4 0 0,1-4 0 16,1 3 0-16,1-2 0 0,-1 2-128 16,0 1 128-16,2-2-128 0,-2 0-64 0,0 2 0 15,0 0 0-15,1 0 0 0,-2 1 192 0,0 1-208 16,0 0 80-16,-2 0 128 0,2 2-160 0,-1 0 160 15,0 0 0-15,-2 2-144 0,1-2 144 0,-1 2 176 16,2 2-48-16,-1-2 0 0,-1 0-128 0,1 0 0 0,1 2 144 0,-2 0-144 16,3-2 0-16,-1 0 0 0,0 0 0 15,1 0 0-15,0 0 144 0,0 0-144 16,0 0 192-16,1 0-192 0,-1 0 160 16,0-2-160-16,1 0 128 0,-1 2-128 0,0-2 128 0,0-2-128 0,0 4 128 0,0 0-128 15,0 0 176-15,0 0-48 0,0 0-128 0,0 0 192 0,0 0-64 0,-10-18 0 16,8 18-128-16,-2-3 192 15,0 3-64-15,1 0 0 0,-2 0-128 0,0 3 192 16,-2-3-192-16,1 2 176 0,-1 2-176 0,-1-2 160 16,1-1-160-16,-3 3 0 0,0-1 0 0,-1 0 0 15,-1 2 0-15,-1-1 0 0,0-2 128 0,-2 2-128 16,1-1 0-16,-2-2 128 16,1 3-128-16,-1-2 128 0,2 1-128 0,-1-2 192 0,0 1-192 15,0-2 192-15,1 0-192 0,2 0 0 0,0 0 0 0,1 0 0 0,1 0 0 16,0 0-176-16,-1 0 48 0,1 3 0 15,0-2-256-15,1 1-64 0,2 1 0 0,1 1 0 16,1-2-96-16,2-1-32 0,2 2 0 0,2-3 0 16,3 0-288-16,2-4-64 0</inkml:trace>
  <inkml:trace contextRef="#ctx0" brushRef="#br0" timeOffset="-173492.19">22346 15439 41471 0,'-4'2'1840'0,"2"-1"368"0,0 2-1760 0,2-2-448 16,0-1 0-16,2 0 0 0,0 1 0 0,2-1 0 0,3 0 0 0,3 0-176 0,4-2 176 0,3-1-128 0,0 2 128 0,2-1-128 0,-1-2 384 0,1-1 96 0,-1 1 16 0,1 1 0 0,-3-1-176 0,0 1-48 16,-1 3 0-16,-1-2 0 0,0 2-144 0,-1 0-272 15,2 2 64-15,-2 0 16 0,2-1-176 0,0 3-16 16,3-3-16-16,3 1-17920 15</inkml:trace>
  <inkml:trace contextRef="#ctx0" brushRef="#br2" timeOffset="-169580.59">18925 16298 35007 0,'-9'-2'3120'0,"1"-1"-2496"0,4 2-496 0,3 1-128 0,1 0-160 0,-1-2-48 0,-4-2-16 0,-1 0 0 0,0-2 224 0,3 0 0 0,3 0 0 0,5-3 0 0,5 3 1072 0,5 0 304 0,3-1 64 0,7 2 16 0,2 0-736 16,4 2-144-16,4-1-16 0,2-2-16 16,1 3-320-16,1-3-64 0,0 2-16 0,1 2 0 0,-2 1-288 0,2-2-64 0,4 3-16 15,1-2 0 1,-1 1-288-16,-1-2-64 15,-2-1-16-15,-2 2 0 0,-1-2 0 0,-3 1 0 0,-3 0 0 0,-4 3 0 16,-2-2 80-16,-2 0 32 0,-3 2 0 0,-2 0 0 16,0 0-1152-16,-3 0-224 0</inkml:trace>
  <inkml:trace contextRef="#ctx0" brushRef="#br2" timeOffset="-169164.17">18965 16617 43311 0,'-1'1'3840'0,"-2"-1"-3072"0,2-1-608 0,1 1-160 0,0-2-256 0,1 2-96 15,1-3-16-15,0 0 0 16,5-1-240-16,5-1-48 0,2 0-16 0,4 0 0 15,3 1 672-15,3-2 256 0,2 2-16 0,4-2 0 0,0 0 256 0,3 0 48 16,2 0 16-16,2-1 0 0,4 1-304 0,2 0-48 16,3 0-16-16,1 0 0 0,-2 0-192 0,0 1 0 15,-1 0-192-15,-4 1 192 16,-3-2-528-16,-5 0 0 0,-1-2 0 0,-4 2-11840 16,1 0-2368-16</inkml:trace>
  <inkml:trace contextRef="#ctx0" brushRef="#br2" timeOffset="-166380.83">17686 15012 18431 0,'2'-6'1632'0,"-2"0"-1312"0,0 5-320 15,1-2 0-15,-1 3-896 0,0-4-240 0,1-2-48 0,0-3-16 0,-1-4-192 0,2-2-32 0,-2 1-16 0,-3 6 0 0,2-2 3360 0,-3 4 656 0,-1 2 144 0,0 2 32 0,0-2 224 0,-1-1 48 0,1 4 16 0,-1-2 0 16,-1 1-896-16,0 0-176 16,1 0-48-16,1 1 0 0,-1 1-832 0,-1 0-160 15,-4 0-32-15,-4 0-16 0,-1 1-528 0,-3 1-96 16,-1-2-32-16,-1 2 0 0,-1 0-224 0,1-2 0 15,2 3 0-15,0 0 0 0,-4 0 0 0,0 1 0 16,-1-2 192-16,1 2-48 0,2-2-144 0,0 2 128 16,1-3-128-16,0 2 128 0,2-1 64 0,2 2 0 0,1-2 0 0,0-1 0 15,3 2-64-15,1-1 0 0,1 2 0 0,1-1 0 16,2 0 0-16,-1 1-128 0,3 0 192 0,0 1-64 16,2-2-128-16,0 1 128 0,3 1-128 15,-1-1 128-15,2-1-128 0,0 4 128 0,2-1-128 16,-1 0 128-16,2-2-128 0,0 2 0 0,1 3 144 15,0 0-144-15,-1 1 176 0,1-1-48 0,2 1 0 0,-2 0 0 0,-2-2 48 16,2 2 0-16,-1 0 0 0,0-1 0 16,-1 1 0-16,0 2 0 0,1 1 0 0,-1-2 0 0,0 1-176 0,0 3 160 15,0-2-160-15,1 2 160 16,-1 1-160-16,2 0 0 0,0 3 0 0,1 0 0 16,1-2 0-16,-1 4 0 0,1 1 0 0,1 3 0 15,-1 3 0-15,0 4 0 0,1 4 0 0,1 1 0 16,-1 5 0-16,0-1 0 0,0 0 0 0,1-3 0 0,0-3 0 15,-2-2 0-15,0 0 0 0,1-2 0 0,-2 1 0 16,-1 0 0-16,0-1 0 0,-1 3 0 0,2 2 0 0,-3 1 0 16,1-2 0-16,0 0 0 0,0-1 128 0,-2-2-128 15,2 0 192-15,-2-3-64 0,1-4 64 0,0-3 0 16,-1-4 0-16,0 0 0 0,1-1 48 16,-2-1 16-16,1 0 0 0,1 0 0 0,-1 3-128 15,1-3-128-15,-2 0 176 0,1 0-176 0,1 5 128 16,1-1-128-16,-1 5 0 0,0 1 0 0,-1 0 0 15,1 1 0-15,1-2 0 0,-2-3 0 0,2 0 128 0,-2-6-128 0,1 3 0 0,-1-6 0 16,-1 0 272-16,2-1-48 0,-2 0-16 0,0-4 0 16,1 0-48-16,-2-1-16 0,0 0 0 15,0 2 0-15,0-2-144 0,-2 2 0 0,2-1 0 0,-1 2 0 16,1 3 0-16,0-2 0 0,0 4 0 0,1 1 0 16,-1-1 0-16,2-2 0 0,-1 2 0 0,1 1 0 15,1 0 0-15,-1 3 0 0,1-6 0 0,-2 2 0 16,0-2 224-16,0 0 16 0,-1-4 0 0,2 1 0 15,-2 0 16-15,1-2 16 0,0 0 0 0,0 0 0 16,1 0-272-16,-1 0 0 0,0 2 0 0,0-1 0 16,0 1 0-16,-1 0 0 0,2 2 0 0,-1 0 0 15,-1 2 0-15,0 2 0 0,0 1 0 0,0 1 0 0,-1 0 0 16,-2-2 0-16,2 3 0 0,-1-4 0 0,0-2 0 16,0 2 0-16,1-4 0 0,-2 0 0 0,2 1 0 15,0-4 0-15,-1 1 0 0,2-2 0 0,0 2 144 0,0-3-16 16,2 2-128-16,-2-2 192 0,1 2-192 0,0 0 0 15,0 0 0-15,2-1 0 0,-2 3 0 0,3-2 0 16,-3 2 0-16,1 2 0 0,1 0 0 0,-2-1 0 16,0 1 0-16,2 2 0 0,-2-4 0 0,0 2 0 15,-1 0 0-15,0-2 0 0,0-1 192 0,0 1-64 16,0-2-128-16,-1 0 192 0,1 1-48 0,-1-3-16 16,1 0 0-16,-1-2 0 0,1 2 16 0,0-3 0 15,0 4 0-15,-2-1 0 0,2 0-144 0,0 0 0 16,0 0 0-16,0 1 0 0,2-1 0 0,-2 1 0 15,0-1 0-15,0 1 0 0,0 1 0 0,0 0 0 0,-2-2-192 16,2 0 192-16,0 0 0 0,-1 0 0 0,1 1 0 0,-1-4 0 16,0 3 0-16,1-3 0 0,-2 1 0 15,2-1 0-15,-1 0 192 0,1 0-64 0,-1 0 0 0,1 1 0 16,-1-1-128-16,1 2 0 0,0-1 0 16,0 0 128-16,1 2-128 0,-1-2 0 0,1 1 0 0,-1 1 0 15,1-3 0-15,1 4 0 0,0-4 0 0,-2 4 0 0,1-4 0 16,1 2 0-16,-2 0 0 0,0 0 0 0,0 1 0 0,-2-2 0 15,2 0 0-15,0-2 0 0,0 2 0 0,-1-2 0 16,1 1 0-16,0 1 0 0,-1-4 0 16,1 1 0-16,0-1 176 0,0 2-176 15,0-2 176-15,0 0-176 0,1 0 192 0,-1 0-192 16,0 0 176-16,0 0-176 0,0 0 160 0,0 0-160 16,0 0 192-16,0 0-64 0,0 0-128 0,0 0 192 15,0 0-192-15,20 4 0 0,-16-4 0 0,1-1 0 0,0 1 0 16,0-3 0-16,1 3 160 0,0-3-32 0,1 0-128 0,0 1 176 15,0-2-176-15,0 0 192 0,1 0-192 16,0-2 0-16,1 1 0 0,-2-1 128 0,2 1-128 16,1-1 0-16,-1 0 0 0,1-3 0 0,-1 2 0 15,3 1 0-15,-3-3 0 0,3 2 0 0,0 0 0 0,-1 2 0 16,0-1 0-16,3 2-176 0,-1 1 48 0,2-1 0 16,3 2 0-16,0-2 0 0,2 1 0 0,0 1 0 0,2 1 0 0,0-2 0 15,-1 1 128 1,2 1 0-16,-1 1-144 0,0 0 144 0,-1 0 0 0,-1-3-176 15,1 3 176-15,-3-2-128 0,0 0 128 0,-1 2 0 16,0-2 0-16,-1 2 0 0,0-1 0 0,-1 1 0 16,0-3 0-16,-1 3 0 0,1 0 0 0,-2-2 0 0,1 0 0 15,-2 2 0-15,1 0 0 0,-1 0 0 0,-1 0 0 16,-2 0 0-16,1 2 0 0,-2 0 0 0,2 1 0 0,-1-2-128 0,-2 1 0 16,1 2 0-16,-2-1 0 0,0 0 0 15,0 0 128-15,0-3 0 0,-1 3 0 0,1-3 0 16,1 3 0-16,-2-3 0 0,1 0 0 0,-1-3 0 15,0 3 160-15,0 0-32 0,-2 0-128 16,2-3 192-16,-1 0 0 0,-2 1-16 0,3-2 0 16,-2 0 0-16,-1 1-16 0,0-4 0 0,-2 3 0 0,0-3 0 15,-2 0 0-15,1-3 0 0,-1-1 0 0,-2 0 0 16,-1-4 112-16,0-1 32 0,-1-6 0 0,1 3 0 0,0 3 272 0,-1-6 64 16,-3-7 16-16,-1-9 0 0,-2-3-528 15,1 0-80-15,0-2-48 0,-2 1 0 16,2 4-368-16,1-6-64 0,0 2-16 15,0-1 0-15,2-3 304 0,-1-1 144 0,0-2-160 0,1 1 160 0,-1 1-208 0,-1 5 48 16,2 1 16-16,-1 2 0 0,2 0 144 16,-2 3 0-16,1-5-144 0,1 3 144 0,1-3 0 0,0 0 0 15,0-1 0-15,-1 1 0 0,1 4 0 0,0 1 0 16,1 2 0-16,-1 3 0 0,0-1 0 0,-1 3 0 16,1 1 0-16,-1-1-176 0,1 1 176 0,-2-3 0 15,2 3 0-15,-1-5-128 0,-2-4 128 0,2 1 0 16,-2 2 0-16,-1-1 0 0,3 1 0 0,-2 1 0 15,0 3 0-15,1 1 0 0,-1 3 0 0,2-1 0 16,0 3-144-16,1 0 144 0,0-2-128 0,0 1 128 16,0-2-160-16,-2 1 160 0,3 1-128 0,0-1 128 0,0 0 0 0,0-2-144 15,1-1 144-15,-1 5 0 16,1-1 0-16,-1 5 0 0,1-1 0 0,-1 1 0 0,2 4 0 16,-2-2 0-16,1 4 0 0,-1-1-128 0,0 2 128 15,0 0 0-15,0 1-128 0,0-1 128 0,0 4-128 0,-1-4 128 16,2 3 0-16,-2-5-160 15,1 2 160-15,1-3 0 0,1 1 0 0,-1-1 0 0,2 1 0 0,-1-1 0 16,2-1 0-16,0 2-128 0,-1-4 128 0,2 3 0 16,0 3-128-16,0-5 128 0,0 7-192 0,-1-1 192 0,1 2-256 0,0 1 48 15,-1 1 16-15,0 0 0 0,1 4 32 0,-3-2 16 16,2 1 0-16,0 2 0 16,0-1 144-16,-2 0 0 0,2 2-144 0,0-2 144 15,-1 2 0-15,1-1 0 0,0-1 0 0,0 2 0 16,-1 1-144-16,1-2 144 0,1-1-192 0,-1 1 192 15,1 0-176-15,0 0 176 0,0 0-160 0,0-1 160 0,0 2 0 0,0-2 0 16,1 2 0-16,-1 2 0 0,1-4 0 0,-1 4-144 16,2 0 144-16,-2-2 0 0,1 2-192 0,-1 0 64 15,0 0 0-15,0-2 0 0,0 2 128 0,0 0 0 0,0 0 0 16,0 0 0-16,0 0-144 0,0 0 0 16,0 0 0-16,0 0 0 0,0 0 144 0,0 0 0 15,0 0 0-15,-6 20 0 0,4-17 0 0,1-3 0 0,0 3 0 0,-1-3 0 16,0 3 0-16,1-3 0 15,-1 0 0-15,0 0 0 0,0 0 176 0,-1 0-48 16,2 1 0-16,-3-1 0 0,2 2-128 0,-2-2 0 16,1 4 0-16,-1-1 0 0,-1 0 0 0,0 0 0 0,-2 3 0 0,-1 0 0 15,-2-1-160-15,-1 4 160 0,1-3 0 0,-2 3-144 16,1-4 144-16,0 0 0 16,-1 1-144-16,3-5 144 0,-3 1-208 0,4-4 16 0,-1-2 16 15,2-4 0 1,-1-4-576-16,2-5-112 0</inkml:trace>
  <inkml:trace contextRef="#ctx0" brushRef="#br2" timeOffset="-164639.77">16911 16140 13823 0,'-2'0'1216'0,"-1"0"-960"0,2-3-256 0,0 3 0 0,1-2 176 0,-2 1-16 0,1-2 0 0,-3 0 0 0,1-4 1056 0,-2 1 224 16,0 0 32-16,0-3 16 0,0 3 608 0,1 1 112 0,-1-1 32 0,0 1 0 0,0 1-256 0,2 2-64 0,-2 1 0 0,-1-2 0 0,-1 3-864 0,-1 3-176 16,0-2-48-16,-3 5 0 15,-1 3-1008-15,-3 1-208 0,-1 2-32 0,-1 4-16 16,-2-1-1056-16,-1 1-224 0,0 3-32 0,2-3-16 15,-1 1 576-15,2-2 112 16,3-2 32-16,2-2 0 0,2 2 1040 0,3-6 256 0,3 2 16 0,3-3 16 0,1-1 304 0,2 0 64 16,3 1 16-16,3-2 0 0,3 2-848 0,2-2-160 15,2-1-48-15,3 2 0 0,1 2 128 0,4-4 0 16,0 4 16-16,1-1 0 0,2 1 112 0,2 2 128 0,3 1-208 0,0 2 80 31,2 0-768-31,1 4-160 0,-1 1-32 0,-1 1 0 16,-1 1 128-16,-4 0 32 0,-1 2 0 0,-5 2 0 0,-3-4 576 0,-6 3 112 0,-3-3 32 15,-3 0 0-15,-3-2 752 0,0 2 160 0,-2-3 16 0,-2-1 16 16,0-3 160-16,-2 0 16 0,-2-2 16 0,-1-2 0 16,0 0-96-16,-3-1 0 0,1-4-16 0,-1 1 0 15,-2-3 64-15,-2-1 16 0,1-1 0 0,-3-3 0 16,-1 3 304-16,0-5 64 0,0-3 16 0,-2-1 0 16,0-2-432-16,-2-3-80 0,2 1 0 0,-2-4-16 0,2-1-240 0,-1 0-64 15,2-4 0-15,2-1 0 0,1 0-176 16,3-3-32-16,2 1-16 0,1-5 0 0,3 3-48 0,1-1-16 15,2 3 0-15,0-2 0 0,2 5-160 0,2-1 0 16,-1-1 144-16,1 1-144 0,1 2 0 16,-2 0 0-16,2-3 0 0,-2 3 0 0,-1-5 0 15,1 3 0-15,-1 0 0 0,-1 4 128 16,0-1-128-16,-1-2 0 0,1-1 0 0,-1 1 0 0,-1 0-320 0,1 2-48 16,0 5 0-16,0-3 0 15,1 6-1472-15,-1-2-288 0</inkml:trace>
  <inkml:trace contextRef="#ctx0" brushRef="#br2" timeOffset="-164264.42">17223 14222 33167 0,'-5'-6'1472'0,"1"2"304"15,2 0-1424-15,-1 4-352 0,2 0 0 0,1-2 0 0,0 2 208 0,0 0-16 0,0 0-16 0,0-3 0 0,1 2-512 0,2 1-112 0,-1-2 0 0,2 4-16 0,-1-1 112 0,1 4 32 0,0 0 0 0,0 4 0 0,1 3 320 0,-2 4 0 16,2 4 0-16,-1 4 0 16,0 2-816-16,-2 0-32 0,-1 5-16 0,1-1 0 15,0 3-480-15,-1-1-80 0</inkml:trace>
  <inkml:trace contextRef="#ctx0" brushRef="#br2" timeOffset="-152746.97">26854 14469 17503 0,'-4'5'1552'0,"1"-1"-1232"0,-1 0-320 0,2-2 0 0,0 1 3600 15,2 0 672-15,0 0 128 0,-1 4 16 0,0 2-3248 0,0 3-656 0,1 4-128 0,1 4-16 0,0 1-112 0,2 3 0 0,2 3-16 0,-2 1 0 0,2 2 80 0,1 2 0 0,1 5 16 0,0-2 0 0,0 6 240 0,1-3 64 16,0 5 0-16,1-1 0 0,0 0-112 0,1 2-16 16,0-2 0-16,-1-2 0 0,1 4-320 15,-1-4-64-15,1-1 0 0,0-1-128 0,-2-3 320 0,1-1-64 16,-1 1 0-16,-1 0 0 0,-1-1-80 0,0 5-32 16,0-2 0-16,-1 1 0 0,0 3-144 0,-1-3 128 0,1-2-128 15,-2-1 128-15,0-2-128 0,0-3 0 0,-1-3 0 0,1 3 0 16,-2 1 144-16,1 3-144 0,1 2 160 0,-2 1-160 0,2-1 160 15,-2-1-160-15,0-1 160 0,0 0-160 0,2-8 208 0,-2-2-48 16,0 0-16-16,0-2 0 0,1 3 112 16,-1 0 32-16,1-3 0 15,0 0 0-15,0 0-144 0,1 3-16 0,0-3-128 0,0 4 192 16,-1 3-192-16,2-3 0 0,0 2 0 16,-2-1 0-16,1 2 0 0,-1-3 0 0,1 0 0 15,-2-3 0-15,0-1 0 0,0 1 0 0,-1-3 0 0,0-2 0 16,0 1 128-16,0-6-128 0,-1 2 0 0,0-3 0 0,-2 0 192 15,0-4-64-15,0 1-128 0,-2-2 192 0,1-1 64 0,1 1 16 16,-1-1 0-16,-1 0 0 0,1-2-64 0,1 2-16 16,-2 0 0-16,1-2 0 0,-1 1-64 15,0 0-128-15,1 0 176 0,1 1-176 0,-1 0 160 0,0-2-160 16,2 2 128-16,-2 0-128 0,0 0 128 16,2 0-128-16,-2 1 0 0,0 0 128 0,1-1-128 0,-1 0-144 15,0 1 144-15,-1-1-208 0,2 0 208 0,-2 0 0 16,0 0 0-16,0-2 0 0,-1 3 0 0,1 0 0 15,-1 1 0-15,-1-2 0 0,2 2 0 0,-1 1 0 0,1-1 0 16,2-2 0-16,-1 2 0 0,0 0 0 16,0-1 0-16,2 0 0 0,1-1 0 0,0 0 160 0,-1 1-160 15,1-1 128-15,1-4 0 0,-1 2 0 16,1 2 0-16,0-2 0 0,1 0-128 0,-1-2 0 16,1 4 0-16,-1-3 128 0,0 2-128 0,2 0 0 15,-2 1 0-15,0-2 0 0,1 2 0 0,0 0 0 0,0-2 0 16,0 2 0-16,2 0 0 0,-2-4 0 0,0 2 0 0,2 0 128 15,-1 0-128-15,1 1 0 0,-1-2 0 0,1 0 0 16,-1 3 0-16,1-5 0 0,-1 3 0 0,1 1 128 16,-1-4-128-16,1 1 192 0,-1 2-192 0,1-1 192 15,-1-1-192-15,-1-1 0 0,0 2 0 0,2-3 0 16,-2 2 0-16,-1-2 0 0,1 0 0 0,1 0 0 0,-2 2 0 0,1-2 0 16,-1 0 0-16,1 0 0 15,0 2 0-15,-1-2 0 0,3 0 0 0,-3 0 0 0,0 0 0 0,0 0 0 16,0 0 0-16,20-2 0 0,-15 0 0 0,2 2 0 15,0 0 0-15,2 0 0 16,0-2 0-16,1-1 0 0,1 2 0 0,-1-1 0 0,3-2 0 16,1 1-272-16,1-3 64 0,1 3 16 0,0-1 16 0,0-1 16 15,1 4 0-15,-1-4 0 0,0 4 160 0,-1-2 0 16,0-1-144-16,0 4 144 0,-1-2-160 0,-2 2 160 16,0-1-208-16,-1 1 80 0,2 1 0 0,-1 1 0 15,-1-2 0-15,2 4 0 0,-2-1 0 0,1 0 0 16,-1 3 0-16,0-3 0 0,0 1-32 0,1 2 0 15,-3-3 0-15,1 1 0 0,-1 1 160 0,0-1-208 16,-1 2 80-16,1-2 128 0,0-2 0 0,-2 2 0 16,2-2 0-16,-2-2 0 0,1 4 0 0,-1-4 0 0,0 3 0 15,1-3 0-15,-1 0 0 0,1 1 0 0,-1-1 0 0,1 0 0 16,-2 2 0-16,1-2 0 0,-1 3 0 0,2-2 0 16,-1 1 0-16,-1 2 0 0,1-1 0 0,-1-2 0 15,-3 1 0-15,2 1 0 0,0-2 0 0,0 2 0 16,-1-3 0-16,-2 0 0 0,1 0 0 0,-1 0 0 15,0-3 0-15,-1 2 0 0,0 1 192 0,-1-5-64 16,0 4 96-16,-1-4 16 0,1 0 0 16,-3-1 0-16,2-1 0 0,-1-1 0 0,-1-2 0 15,1-3 0-15,-1 0-16 0,0 1 0 0,0-7 0 0,-1 0 0 16,1 0-48-16,0-4-16 0,1 1 0 0,-1-3 0 16,1-2-160-16,1 1 0 0,-1 0 0 0,1-1 0 15,0 1 0-15,1 0 0 0,-1-2 0 16,-1-1 0-16,1 1 0 0,-1-4 128 0,-1 1-128 15,1-6 128-15,-1-2 48 0,-1-5 0 0,0-4 0 0,-1-6 0 0,-4-3 0 16,2-6 0-16,-2 0 0 0,-1-3 0 0,0-1-48 0,0-5 0 16,-1-5 0-16,0 2 0 0,0-2-128 0,0 8 0 15,0 6 0-15,-1 4 0 0,3 2 0 0,-3 0 0 16,2 2 0-16,-1 2 0 0,3 3 0 16,-1 1 0-16,-1 4 0 0,2 3 0 0,0 3 0 15,1 1 0-15,0-2 128 0,1 2-128 0,0 2 0 16,-1-1 0-16,-1-1 0 0,2-1 0 0,0 2 0 15,1 3 0-15,0-2 0 0,1 1 0 0,-1 2-144 16,2-2 144-16,-2-1-192 0,2 2 192 0,0-1-288 0,1 3 48 16,0 1 16-16,-1-1 0 0,2 0-48 0,0 3-16 0,0 2 0 15,-1 1 0-15,2 4 288 0,-2-3-160 16,2 5 160-16,0-2-128 0,0 5 128 0,0-1 0 16,0 2 0-16,0 1-128 0,0-1 128 0,1 0 0 15,0 1 0-15,1 2 0 0,-1-3-160 0,0 3 160 16,2 1-192-16,-3 0 192 0,1-2-208 0,0 3 64 15,0 1 16-15,1 0 0 0,-1 0 128 16,0 2-208-16,0 0 80 0,0 0 128 0,-1 4-176 0,2-2 176 16,-2-1-128-16,0 4 128 0,0 0 0 0,-2 0-160 0,2 0 160 0,-1 1 0 15,1 2-160-15,0-2 160 0,0 4-128 0,0-2 128 16,0 0-160-16,0 2 160 0,0-2-192 0,0 0 192 16,0 0-192-16,0 0 192 0,0 0-192 0,0 0 192 15,1 19-144-15,-1-13 144 0,2-2 0 0,-2 2-144 16,2 0 144-16,-2 0 0 0,1 0 0 0,1-2 0 0,-1 2 0 15,-1-2 0-15,1 2 0 0,-1-3 0 16,0 0 0-16,1 0 0 0,-1-3 0 0,-1 3 0 0,0 0 0 0,0-3 0 16,-1 1 0-16,1 2 128 0,0-3-128 0,-2 1 0 15,1 0 0-15,0 3 0 16,-1-3 0-16,1 1 0 0,-2 2 0 0,0-1 128 0,0 3-128 16,1-4 128-16,-2 3-128 0,0 0 128 15,0 1-128-15,-1 1 0 0,-2-4 0 0,2 3 128 0,-1 1-128 16,-2-1 144-16,0 0-144 0,1-2 160 0,-2-1 48 15,0 2 16-15,-1 3 0 0,-3-2 0 0,1-2 32 16,-3 1 0-16,-1 1 0 0,-1 1 0 0,-2-1-64 0,0 1 0 16,1 0 0-16,-2-1 0 0,1 0 0 0,-1 1-16 15,1 1 0-15,0-2 0 0,3 1-176 0,0-4 0 16,0 4 0-16,1-1 0 0,2 0 144 0,0 0-144 16,0 0 160-16,3 0-160 0,0-2 0 0,1 0 0 15,2 0 0-15,0-2 0 0,1 0 0 0,-1 0 0 0,1 0 0 16,1-2 0-16,-1 0 0 0,1 0 128 0,0 0-128 0,1-2 0 15,-1 0 0-15,1 2 0 0,0-2 128 16,0-2-128-16,1 2 0 0,0-2 0 0,-1 2 0 0,1-2 0 16,0 1 0-16,0 2 0 0,2-1 0 0,-2-1 0 15,3 2 0-15,-1 1 0 0,2 0 0 0,-2-2 0 0,2 2-128 0,0 0 128 16,0 0 0-16,0 0 0 16,0 0-192-16,0 0 64 0,2 0 128 0,-2 0-208 15,1 0 48-15,-1 0 16 0,0 0 0 0,0 0 0 16,0 0 144-16,0 0 0 0,0 0 0 0,0 0-128 15,0 0 128-15,0 0 0 0,12 19 0 0,-9-10 0 0,-2 0-128 16,1 1 128-16,1 2-128 0,-1 0 128 0,2 4-176 0,0 2 176 16,-1 3-208-16,2 3 80 0,0-1 128 15,0 0 0-15,0 2 0 0,-1 0-128 0,1-3 128 0,0-4 0 16,-2 2 0-16,0-1 0 0,1-3 0 16,-2 0 0-16,1-1 0 0,-1-4 0 0,1 0-160 0,-2-1 160 15,0-3-192-15,0 0 192 16,1-3-640-16,-2 0 0 0,0-4-16 0,0 0-13232 15,-2 0-2624-15</inkml:trace>
  <inkml:trace contextRef="#ctx0" brushRef="#br2" timeOffset="-150511.77">28014 15692 2751 0,'-4'0'256'0,"1"0"-256"0,1 0 0 0,1 0 0 0,1 0 1664 0,-1 0 304 0,-2 3 48 0,0-3 16 0,-2 0-656 0,0 0-128 0,0 0-32 0,0 2 0 0,0-2-400 0,1 0-96 0,1 0-16 0,-1 0 0 0,-1 0 256 16,0 0 64-16,1 0 0 0,-2 0 0 0,1 1 368 15,-1 2 80-15,0-3 0 0,0 0 16 16,-1 4-112-16,2-4-32 0,-1 2 0 0,3-1 0 0,-2 2-240 0,1-1-48 15,1-2-16-15,1 1 0 0,1 2-400 0,0-3-96 16,-1 2-16-16,2-2 0 0,0 0-224 0,0 2-48 0,0 0-16 0,2-2 0 16,-2 0 144-16,0 0 16 0,0 0 16 0,0 0 0 15,0 0 0-15,0 0 0 16,0 0 0-16,0 0 0 0,0 0-176 0,21 6-48 16,-17-6 0-16,1 0 0 0,2 0-192 0,0-2 128 15,2 1-128-15,1 1 0 0,1-3 0 0,1 3 0 16,4-2 0-16,1 0 0 0,1 0 0 0,0-2 0 15,3 2 0-15,2-2 0 0,-1 2 0 0,0-1-128 16,2 2 128-16,-3-3 0 0,0 4-160 0,-2-2 160 16,0 2-128-16,0 0 128 0,-3 0 0 0,0 0 0 0,-1 0 0 0,-1 0-128 15,2 0 128-15,-1 0 0 0,4-3 0 0,-1 3 0 16,5-1 0-16,0-1 0 16,2-2 0-16,2-1 0 0,2 1 0 15,-4-2 144-15,1 2-144 0,-1-2 160 0,-1 0-160 0,-2 2 0 16,-2-1 0-16,-4 2 0 0,-3-1 0 0,-1 1 0 15,-4 2-144-15,-3-1 144 0,-1 2 0 0,-2 0 0 0,-2 0 0 0,-1 0 0 0,-1 0 0 16,-1 0 224-16,-2 0-64 0,1 2-16 0,0-2 32 16,-3 0 0-16,2 0 0 0,-1 0 0 0,-1 0-176 0,1 0 0 15,-1 0 0-15,2 0 0 0,-1 0 0 0,1-2 0 16,2-1 0-16,-2 2 0 0,2-2 0 0,0 0 0 16,0 0 0-16,2 0 0 15,0-1 0-15,-1-2 0 0,2 3 0 0,-1-3 0 16,1 2 0-16,-1-1 0 0,1 2 0 0,-1-1 0 0,1 0 0 0,-2-1 0 15,0 2 0-15,1-1 0 0,-2 0 0 0,1 2 128 16,-2-2-128-16,0 2 0 0,-1-2 176 0,-1-1-48 16,-1 1-128-16,-1 0 192 0,0 1 16 0,-1 0 0 15,-1-3 0-15,0 2 0 0,-1-2-64 0,0 0-16 16,0 0 0-16,1 0 0 0,0-1 0 16,0 1 0-16,0 0 0 0,2 0 0 0,-1 2-128 15,0-2 0-15,2 0 0 0,-1 2 0 0,2 0 0 0,-1 2 0 0,1-1 0 0,1 2-176 16,0 1 176-16,1 0 0 0,2 0 0 0,-1 1 0 15,3-1-192-15,0 3 32 0,1-3 16 0,2 1 0 16,1 0-48-16,1 1 0 16,2 0 0-16,0-2 0 0,4 0 192 0,1 1-160 0,0-1 160 15,2 3-160-15,2-3 160 0,1 0 0 16,2 2-144-16,-1-2 144 0,1 4-144 0,-1-2 144 0,-1 5-192 0,1-4 192 16,-3 4-224-16,-1 2 64 0,0 0 16 0,-3 2 0 15,-1 0 144-15,-1 2-160 0,-2 0 160 16,-1 1-160-16,-1 1 160 0,0 1 0 0,-1 0 160 0,0 2-160 15,-2-3 176-15,1 1-176 0,-2 0 192 0,-1-2-192 16,1 1 128-16,0 1-128 0,-1-2 0 0,0 0 0 0,0 2 128 16,-1-1-128-16,0-1 0 0,-2 1 0 15,1 1 144-15,-2 0-144 0,-1 0 0 0,2-2 144 16,-2 0-144-16,-2 1 0 0,1-1 0 0,0-2 128 16,-1 2 32-16,-1-2 0 0,0 3 0 0,-1-5 0 15,1 0-368-15,0-4-80 0,2 0-16 0,-2-3-12192 16,2-3-2448-16</inkml:trace>
  <inkml:trace contextRef="#ctx0" brushRef="#br2" timeOffset="-148158.96">29588 10349 4719 0,'-1'1'416'0,"-2"2"-416"0,2-3 0 0,0 0 0 0,1 0 0 0,-1 0 0 0,-2 0 0 0,-2 2 0 0,-2-2 0 0,-2 1 0 16,-1 2 0-16,1-3 0 0,-1 2 0 0,-2-2 0 16,3 4 0-16,-1-4 0 0,0 2 0 0,1 0 0 0,2 0 0 0,1-2 0 15,1 3 0-15,0-3 0 0,1 1 0 0,0 1 0 16,2 0 0-16,-1 0 0 0,1 1 1024 0,1-3 160 16,-2 1 32-16,2 1 16 0,0-2 368 0,-1 3 80 15,1-3 16-15,0 0 0 0,0 0 592 16,-1 1 112-16,1-1 32 0,0 0 0 0,-1 2 320 15,-1-2 64-15,-1 0 0 0,1 3 16 0,-1-3-640 0,-1 1-128 16,0 2-16-16,-1-3-16 0,-2 2-1088 0,1 2-224 16,1-4-32-16,0 4-16 0,1-4-352 0,0 2-80 0,0-1-16 0,0 2 0 15,1-3-224-15,-2 2 0 16,1-1-144-16,-1 2 144 0,-2-1-144 0,2 2 144 16,-1-1-128-16,-1 0 128 0,1-2 0 15,1 2-160-15,0-1 160 0,-1 0 0 0,1 0 0 0,1-2 0 0,2 0 192 16,-1 3-48-16,0-6 16 0,3 3 0 0,0 0 0 0,1 0 0 15,0 0-32-15,1 0 0 0,0 0 0 0,3-4 0 0,2 4-128 16,0-2 160 0,3-2-160-16,1 1 160 0,0 0-160 0,1-1 160 0,1 2-160 0,1-2 160 15,1-1-160-15,1 2 192 0,1-1-192 16,2 0 192-16,-1 2-64 0,0-5-128 0,2 4 192 0,-1 0-64 16,1 0-128-16,-2 0 0 0,-1-1 0 15,-1 2 0-15,-3 1 0 0,0-2 0 0,-3 3 0 0,1-2 0 16,0 0 0-16,-2 2 0 0,-1 0 0 0,-1 0 128 15,0-2-128-15,-1 2 0 0,0 0 0 0,0 0 0 0,0 0 0 0,1 0 0 16,-1 0 0-16,-1 0 0 0,1-2 0 16,-1 2 0-16,1-2 0 0,-2 2 0 0,1 0-128 0,0 0 128 15,-2-2 0-15,1 2 0 0,-1 0 0 16,-1 0 0-16,1 2 0 0,-2-2 0 0,-2 0 0 0,1 4 0 16,0-2 0-16,-3 2 0 0,1-1 192 0,-4 2-32 15,1 0-16-15,-2 1 0 0,-1 1-144 0,-5 2-176 16,1 1 48-16,-2 0 0 0,-1 4 128 0,-3-1 0 15,1 0 0-15,-2 3 0 0,1-1 0 0,-2 4 0 0,2-2 0 0,-4 4 0 16,2-1 0-16,-1 1 0 0,0 2 0 0,-2 2 0 16,2 0 0-16,-1-3-128 15,0 4 128-15,0-1-128 0,3-5 128 0,0 1 0 0,0-1 0 0,2-2 0 16,1-2 0-16,-1 0 0 0,3 3 0 16,1-3 0-16,1-1 0 0,1-2 0 15,1 2 0-15,0-1 0 0,1 1 0 0,1-2 0 0,0 2 128 16,1-4-128-16,2 1 0 0,-2-2-208 0,4 2 16 15,1-6 16-15,0 0 32 0,2-1 0 0,1 0 0 0,1-4 0 16,2 1 144-16,0-2 0 0,1 0 0 0,2 0 0 16,3-2 0-16,1 1 0 0,1-2 0 0,0 1 176 15,3 1 64-15,-1-3 16 0,5 4 0 16,-1-3 0-16,3 1-256 0,1 2 0 0,0 0 0 16,-1-1 0-16,1 2 0 0,0-1 0 0,-3 0 0 0,1 0 0 15,-2 2 0-15,-2-4 0 0,1 2 0 0,-3 0 0 16,1-1 0-16,0 1 0 0,-1-3 0 0,0 1 0 0,-1 1 0 0,0 1 0 15,1-3 0-15,-1 3 0 16,-1-2 0-16,0 0 0 0,1 2 0 0,-1-3 0 0,0 0-272 16,0 1 0-16,1-2 0 0,1 0 0 15,-1 2-48-15,0-4-16 0,-1-1 0 0,1 0 0 16,-1 1-272 0,-3-3-48-16,0-1-16 0,-3 0-12144 0,-2-1-2432 0</inkml:trace>
  <inkml:trace contextRef="#ctx0" brushRef="#br2" timeOffset="-146487.04">29247 9998 6447 0,'-3'0'576'0,"1"0"-576"0,1 1 0 16,1-1 0-16,0 0 624 0,-2 0 16 0,1 2 0 0,-1-2 0 0,-1 0 176 0,0 0 32 0,-1 3 16 16,0-3 0-16,2 0 224 0,-2 0 64 0,2 1 0 0,0-1 0 0,1 0 512 0,0 0 96 15,0 0 32-15,-1-1 0 0,2 1 272 0,0 0 64 0,0 0 16 0,0 0 0 0,0 0-736 0,0 0-160 0,0 0-32 0,0 0 0 0,0 0-704 0,0 0-160 0,0 0-32 0,0 0 0 0,0 0 0 0,0 0-16 0,0 0 0 16,0 0 0-16,0 0 144 0,0 0 48 0,0 0 0 0,18 10 0 16,-16-10-80-16,1 1-16 0,0 1 0 0,0-2 0 15,0 0-176-15,1 0-32 0,0 3-16 0,-2-3 0 16,2 1-48-16,1 2 0 0,-1-3 0 0,1 0 0 15,0 2 16-15,1-2 0 0,1 0 0 0,1 0 0 16,0-2-144-16,2 2 192 0,-1 0-192 16,2-4 192-16,0 4-192 0,3-3 128 0,-1 1-128 0,3 1 128 15,2-3-128-15,-1 4 0 0,-2-2 0 16,2 2 0-16,2-3 0 0,2 2 0 0,1 1 0 0,-1-3 0 16,0 1 0-16,-2 1 0 0,-1-2 128 0,-2 1-128 0,0 1 0 15,-2-2 128-15,-2 1-128 0,-2 0 128 0,-1 0 0 0,-2 1-128 16,-1 1 192-16,-2-3-64 0,0 3-128 0,-2-2 192 15,1 2-192-15,-1-2 192 0,-1 2-192 0,1 0 0 16,-2 0 144-16,0 0-144 0,1 0 0 0,-1 0 128 16,0 0-128-16,0 0 0 0,1 0 0 0,-1 0 0 15,0 0 0-15,0 0 128 0,0 0-128 0,0 0 0 0,0 0 0 0,0 0 0 16,0 0 0-16,0 0 0 0,0 0 0 0,0 0 0 16,0 0 0-16,0 0 0 15,0 0 0-15,21 4 0 0,-18-4 0 0,-1 0 0 16,-1 3 0-16,1-3 0 0,-1 0 0 15,0 0 0-15,-1 0 0 0,1 0 0 0,-1 0 0 16,0 0 0-16,0 0 0 0,0 0 0 0,0 0 0 0,0 0 0 16,0 0 0-16,0 0 0 0,0 0 0 0,0 0 0 0,0 0 0 0,0 0 0 15,0 0 0-15,0 0 0 0,0 0 0 0,0 0 0 16,0 0 0-16,0 0 0 0,0 0 0 16,0 0 0-16,0 0 128 15,0-19 16-15,-1 17 0 0,0 2 0 0,0-3-144 0,-1 2 0 0,1 1 0 0,0-3 0 16,1 2 0-16,-3 1 0 0,2-2 0 0,0 2 0 0,0-3 0 0,0 2 0 15,-1-1 0-15,0-1 0 0,1 2 192 0,-2-2-64 16,1 3 0-16,-2-3 0 0,1 3 0 0,0-3 0 16,-1 1 0-16,-1 0 0 0,1 0-128 0,-1 1 0 15,2 1 144-15,-1 0-144 16,0-3 0-16,2 3 0 0,-2 0 0 0,2 0 0 16,-1 0 0-16,2 0 0 0,0 0 0 0,-1 0 0 15,1 0 0-15,1 0 0 0,-1 0 0 0,1 0 0 0,0 0 0 16,-1 0 128-16,1 0-128 0,0 0 0 0,0 0 192 0,0 0-16 15,0 0-16-15,0 0 0 0,0 0 16 0,0 0 0 16,0 0 0-16,0 0 0 0,-24-10 128 0,19 5 16 16,-2 2 16-16,-2-1 0 0,1 0-160 0,-2-2-48 15,-3 0 0-15,1-3 0 0,0 2 208 0,-3-2 48 0,0 1 0 16,0 0 0-16,3-2-384 16,-1 2 0-16,3 0 0 0,2 2 0 15,-1 1-256-15,2 4-112 0,1-2-16 0,-1 3-16 16,2 0-544-16,2 3-96 0,-1 3-32 0,2-1 0 15,0 4-512-15,1-1-96 0,1 5-32 0,1 0 0 0</inkml:trace>
  <inkml:trace contextRef="#ctx0" brushRef="#br2" timeOffset="-145762.89">29686 9433 13823 0,'-9'-3'1216'0,"3"2"-960"0,2 1-256 0,2 0 0 16,1 0 1008-16,-1 0 144 0,0 0 48 0,-4 0 0 0,-2 0 880 0,1 0 176 0,-1 0 48 0,5-3 0 0,3 3-768 0,2 0-160 0,4-1-32 0,2 1 0 0,2 1-304 0,2 2-64 0,2-2-16 0,2 4 0 0,0-1-144 0,2 4-48 16,2 2 0-16,1 3 0 15,-1 0-432-15,1 6-80 0,0-1-32 0,3 5 0 16,0 3-224-16,1 2 0 0,2 3 128 0,0 1-128 16,2 3 192-16,-1-1 0 0,-2-1 0 0,-2-1 0 0,-2 1 0 15,-1 2-16-15,-1-1 0 0,-2 2 0 0,0 1 0 0,-2 4 0 16,-1 4 0-16,-2-1 0 0,-2 1-176 0,-1-1 192 15,0-1-192-15,-1-1 192 0,-3-1-192 0,0 0 0 16,-1 1 0-16,0 5 128 0,0 6-128 16,-3 2 0-16,1 2-192 0,-2-4 192 15,-1-3-1104-15,-2 1-112 0,-3-3 0 16,-3-4-16-16,-2-2 528 0,-2 1 128 16,-2-2 0-16,-3-2 16 0,-1 1-384 0,-1-8-80 0,-1-1 0 0,3-5-16 15,1-4 16-15,0-6 16 0,2-3 0 0,-2-7-11456 16</inkml:trace>
  <inkml:trace contextRef="#ctx0" brushRef="#br2" timeOffset="-145162.16">28886 9404 6447 0,'2'-4'576'0,"1"4"-576"0,-1 0 0 0,-2 0 0 16,1 0 800-16,-1 0 48 0,2 0 16 0,0 0 0 0,1 0 560 0,0 0 112 0,0 0 32 0,-2 2 0 0,-1 0-288 0,-1 1-64 0,-2 3-16 0,0-2 0 0,-2 3-656 0,-1 2-128 0,-1 0-32 15,-3 4 0-15,1-1 128 0,-3 4 0 0,0 0 16 0,-2 5 0 16,1-1 624-16,-3 5 112 0,-2 1 16 0,1 2 16 16,-1 3 240-16,-1 1 64 0,-2 3 0 0,0 0 0 15,-1 2-256-15,-2 2-32 0,1 5-16 0,-3 4 0 16,-1 7-592-16,-1 9-128 0,1 0-32 0,2 8 0 15,2-4-400-15,1 3-144 0,3-1 0 0,3 2 144 16,4 1-144-16,4-3 0 0,5-4 144 0,3 0-144 16,6-8 0-16,2-1 0 0,6-1 0 15,5-6-192-15,3 5-16 0,5-7-16 0,4-2 0 0,1-4 0 16,2-5-816 0,4-5-176-16,4 3-16 0,1-7-14896 0</inkml:trace>
  <inkml:trace contextRef="#ctx0" brushRef="#br2" timeOffset="-134413.35">26071 10333 22111 0,'-4'0'1968'0,"0"-3"-1584"0,1 3-384 0,2 0 0 0,0 0 0 0,-2 0 0 16,-2 0 0-16,-2 0 0 0,-4-2 0 0,-3 2 0 0,-1-1 0 0,1 1 0 0,0 1 128 0,0 1 0 0,0 1 0 0,-1 1 0 0,-3-1 416 0,1 2 80 16,-1 3 16-16,-2-2 0 0,0 2 640 0,0 2 128 15,-1-2 16-15,0 0 16 0,3 2-192 0,-2-1-32 16,3 1-16-16,0-4 0 0,3 1-832 0,-1 2-176 16,1 0-16-16,1-3-16 0,0 1-160 0,2 0 0 15,2-1 0-15,1 2 0 0,0 0-416 0,2-2 32 16,0 3 16-16,2-2 0 15,1 2-240-15,1-3-48 0,2 1-16 16,2 2 0-16,0-2 96 0,3 2 0 0,1 0 16 0,3 1 0 16,1-3 64-16,2 2 16 0,2-2 0 0,2 4 0 0,0-3 112 0,2 0 32 15,3 0 0-15,0 0 0 16,2 0-480-16,1 3-80 0,0-1-32 0,-2-2 0 0,2 4-32 0,-1-1-16 0,-1 2 0 16,-1 0 0-16,-3-1 560 0,-3 0 112 0,-3 2 32 0,-3 1 0 15,-3-5 48-15,-1 2 16 0,-3 1 0 0,-1-4 0 16,-1 4 208-16,-2-3 0 0,-1 0 0 15,0-2 0-15,-2 2 768 0,-1-4 208 16,-2 4 48-16,0-4 0 0,-2 2 288 16,0-2 64-16,0 3 16 0,0-6 0 0,-2 4-656 0,-1-1-128 0,1 0-32 0,0-2 0 15,-2 1-816-15,0-4-160 0,1 1-48 0,-1-1 0 16,-1 1-832 0,2-2-192-16,-2-2-16 0,0 2-5488 0,1-1-1104 0</inkml:trace>
  <inkml:trace contextRef="#ctx0" brushRef="#br2" timeOffset="-133914.22">26321 10507 24879 0,'-3'-4'2208'0,"-1"0"-1760"0,1 2-448 0,2 2 0 0,0 0 1104 0,0-2 144 0,-2 2 32 0,-3-4 0 0,-1 0-816 0,-2 2-144 0,-1-2-48 0,0 4 0 15,-1 4-720-15,0 0-128 0,-2 4-48 0,1 2 0 0,0 4-80 0,-2 1 0 0,2 3-16 0,-2 1 0 0,2 3 720 0,1 0 256 0,0 1 0 16,-1 0 0-16,4 0 704 0,0 1 144 0,2 1 32 15,2-3 0-15,2 0-576 0,1 1-112 0,1-5-32 0,2 1 0 16,2-3-416-16,2-4 0 0,2 0-224 0,-1-2 80 16,2-2-304-16,2 0-48 0,0-4-16 0,0 0 0 15,1-2 64-15,0-2 16 0,-1 0 0 16,0-3 0-16,0-1 160 0,0-1 16 0,-1-1 16 0,-1-2 0 0,-1-2 240 16,1-1 0-16,-2 1 192 0,1-3-192 15,-2 0 736-15,-1-1 32 0,-1 0 16 0,-2-2 0 0,-1 1 32 16,0-3 0-16,-1 0 0 0,-1 0 0 0,-2-1-240 15,-1-1-64-15,0-2 0 0,-1 1 0 0,0 1-256 16,-1-2-64-16,1 3-16 0,-1 3 0 0,1 0-176 0,1 4 0 16,-1 1-192-16,2 3 192 15,-1 2-928-15,0 2-64 0,3 2-16 0,-2 2 0 16,2 2-1040-16,0 0-192 0,0 4-64 0,0-1-5792 16,1 2-1168-16</inkml:trace>
  <inkml:trace contextRef="#ctx0" brushRef="#br2" timeOffset="-133227.17">26874 10107 23951 0,'-1'-7'2128'0,"-1"2"-1696"0,2 0-432 0,0 4 0 0,0-1 1152 0,0-1 160 0,-1-3 32 0,0-4 0 0,0-3-432 0,0-3-80 0,-2-3 0 0,-1 0-16 0,1 3-432 0,-4-2-64 0,1 2-32 0,0 0 0 0,-3 0-32 0,1-2 0 0,-1 5 0 16,0-3 0-16,0 0 112 0,-3 1 16 0,3 1 0 0,-1-1 0 16,0 3 256-16,0-2 48 0,1 4 16 0,-1-2 0 15,0 2-256-15,1 4-64 0,-1-3 0 0,-1 6 0 16,-2-1-64-16,1 1-32 0,-1 3 0 0,0 0 0 15,0 2-288-15,0 3 0 0,-1-2 0 0,2 6 0 16,1-2 160-16,0 3-32 0,0 5 0 0,1 1 0 16,1 0-128-16,2 6-176 0,-1 3 48 0,2 6 0 15,1 7 128-15,1 5 0 0,3 6 0 0,2 5 0 16,3 3 0-16,1 0 0 0,1 0 0 0,0 2 0 16,0-4-256-16,1 4 0 0,0 4-16 0,-2-2 0 15,1-3-976-15,-1-5-192 0,1-3-32 0,1-11-16 16,-3-5-384-16,3-8-80 0,-2-4-16 15,1-4 0-15,0-5 816 0,1-1 176 0,1-6 16 16,-1 0-6352-16,2-4-1280 0</inkml:trace>
  <inkml:trace contextRef="#ctx0" brushRef="#br2" timeOffset="-132966.86">26371 10403 26719 0,'-14'-3'2368'0,"5"0"-1888"16,3 2-480-16,1 1 0 0,4 0 2464 0,1-3 400 15,0 3 80-15,0 0 0 0,0-3-1520 0,0 0-304 0,4-3-64 0,-1 0-16 16,5 0-784-16,1 0-256 0,2 2 128 16,0-2-128-16,2 2 0 0,3 0 0 0,1 2 128 0,0-2-128 31,1 4-368-31,2 0-128 0,0-2-16 0,0 2-16 0,0 0-880 0,-1 0-160 0,2-3-32 0,2 2-9152 15,-2 1-1808-15</inkml:trace>
  <inkml:trace contextRef="#ctx0" brushRef="#br2" timeOffset="-132742.34">27144 10124 42383 0,'-10'4'1872'0,"1"-3"400"0,2 4-1824 0,2 1-448 0,2-2 0 0,2-2 0 0,2 3 192 0,-3 4-64 15,-2 6-128-15,-1 2 192 16,-1 8-544-16,1 3-112 0,1 0-32 0,-1 3 0 16,0-1-528-16,0 3-128 0,0-3 0 0,-1 5-16 15,-1 3-1040-15,-3 3-208 0,0 2-32 0,-1-1-16 16,0-1-256-16,0-3-48 0</inkml:trace>
  <inkml:trace contextRef="#ctx0" brushRef="#br2" timeOffset="-132541.25">26836 10482 33167 0,'-4'-1'1472'0,"1"-1"304"0,2 2-1424 0,0 0-352 0,1 0 0 0,1 0 0 16,-1 0 1712-16,3 0 272 0,-1 0 48 0,2-3 16 15,3 2-1104-15,3-1-224 0,3-1-32 0,0-1-16 16,3 1-480-16,3-4-192 0,-1 1 176 0,3 3-176 31,2-4-352-31,-2 1-160 0,1 0-48 0,-2 2 0 0,-2-2-1232 0,1 1-240 16,-3 2-48-16,-1-4-14160 0</inkml:trace>
  <inkml:trace contextRef="#ctx0" brushRef="#br2" timeOffset="-131957.06">27355 10516 23951 0,'-12'10'2128'0,"3"0"-1696"16,0-2-432-16,3 0 0 0,2-2 3984 0,2 0 720 0,-1 0 144 16,0 4 16-16,-3 9-3808 0,-4 3-768 15,0 6-160-15,-1 1-128 0,1-4-160 0,1-2-144 16,0-2-16-16,2-1-16 15,1-5-368-15,0-3-80 0,2-2-16 0,0-3 0 0,2-2 352 0,1-1 64 16,-1-1 0-16,1-3 16 0,1-3 672 0,0-1 128 16,1-1 16-16,-1-2 16 0,2-2 48 0,-1-1 0 15,1-4 0-15,2-4 0 0,0 0-304 0,-1-3-48 16,4-3-16-16,-2-1 0 0,1 0-144 0,0-3 192 0,1 2-192 0,1 2 192 16,0 5-192-16,0 3 0 0,-1 5 0 0,1 2 0 15,-1 3 0-15,-1 4 0 0,-1 0 0 0,0 6 0 16,1-2 0-16,0 5 0 0,1 3 0 0,-1-1 0 15,-1 5 0-15,1 1-144 0,-1 0 144 16,0 1-160-16,0 0 160 0,-1 0 0 0,-2-2 0 0,0-2-128 0,1 0 128 0,-1-2 0 16,0-1 0-16,-1-3 0 15,0-2 0-15,0-2 0 0,-1 2 0 0,2-4 0 16,-2 0 0-16,0 0 0 0,1 0 0 0,-1-4 0 16,0 0 0-16,1 2-128 0,0-4 0 0,-1 6 0 15,0 0 128-15,5-22 0 0,-2 13 0 0,-1-1 0 16,2-2 0-16,0-1 0 0,-1 0 0 0,1 0-128 15,1-3 128-15,-1 6 0 0,1 2 0 0,-2 0 0 0,2 3 0 16,-1 2 0-16,0 0 0 0,-1 2 0 0,1 1 176 0,0 0-48 16,0 0 0-16,-1 1 0 0,1 2 16 0,1 0 0 15,0 1 0-15,0 1 0 0,0-1 32 0,1 2 0 16,0 3 0-16,0-2 0 0,1 3-176 0,0 2 192 0,0 3-192 16,1-1 192-16,-1 4-192 15,1-2 0-15,-1 5 0 0,0-1 0 0,0-1 0 0,-1 3 0 16,0-4 0-16,-1-1 0 0,0-1 0 0,0 0-224 15,0-1 32-15,-2-2 0 16,2-1-576-16,-1 1-128 0,0-3 0 0,0-2-16 16,-2 0-1168-16,2 0-224 0,-2-1-64 0,1-4-12176 0</inkml:trace>
  <inkml:trace contextRef="#ctx0" brushRef="#br2" timeOffset="-131381.2">27845 10633 3647 0,'-2'-2'320'0,"1"1"-320"16,0-1 0-16,0 1 0 0,-1 1 528 0,2 0 48 0,-1 0 0 0,0-2 32 0,0 0 3760 0,-3 0 752 0,-1-1 160 0,-1 2 64 0,0-1-1952 0,-3-2-384 0,2 4-64 0,-3 0-32 0,1 0-1696 0,-2 1-320 0,1 4-80 0,-1 1-16 16,0 2-800-16,-2 2-384 0,1 2 48 0,0 3 0 0,-1 1 80 0,1 0 0 15,1 4 16-15,0-2 0 0,2 3 240 0,3-3 208 16,1-1-32-16,1-1-16 0,4 0-32 0,2-2 0 15,1-2 0-15,2 1 0 0,3-5-128 0,-1 0 0 16,2-2 0-16,-1 0 0 0,3-4-320 0,1-2 64 16,-1 0 16-16,0-2 0 0,0-2-64 0,-1 2-16 15,1-6 0-15,-1 2 0 0,-1-2 144 0,-1-2 32 16,-2 0 0-16,1 1 0 0,-1-1 144 0,-1-2 0 16,-2 0 0-16,1-1 0 0,0 0 592 0,-2-4 48 0,0 3 16 15,-1-2 0-15,-1-1-16 0,0 1 0 0,0 4 0 0,0-3 0 16,-1 4-352-16,1 2-80 0,0 3-16 0,-2 3 0 15,2 0-16-15,0 3-16 0,0 3 0 0,2 0 0 16,-2 3-160-16,1 1 128 0,0 0-128 16,1 2 128-16,1 1 0 0,1 2-128 0,-1-2 192 0,4 5-64 0,-1-3 16 0,0 2 0 15,3 0 0-15,-1 0 0 16,2 1-144-16,-1-1 0 0,2-2 0 0,-1 0 0 16,1-2 0-16,0 2-176 0,0 1 16 15,-1-3 0-15,0 0-560 16,-1-2-112-16,-2 2-32 0,0 0-10848 0,0-1-2160 0</inkml:trace>
  <inkml:trace contextRef="#ctx0" brushRef="#br2" timeOffset="-131053">28206 10635 10127 0,'0'-10'896'0,"-2"2"-704"0,1 2-192 0,1 4 0 0,0-1 3200 0,0 3 624 0,1 0 112 0,-1-1 32 0,0 1-2128 0,0-4-432 16,0 2-64-16,0-2-32 0,0 4-128 0,-1-2-32 0,1 2 0 0,0 0 0 0,0 0-80 0,0 0-32 0,-11 16 0 0,6-8 0 0,-1 2-16 0,-1 3-16 0,-1 0 0 0,0 3 0 0,-2 0-464 0,0 2-96 0,0-2 0 0,0 0-16 0,-1 0-224 0,1-1-32 0,0 1-16 0,0 0 0 0,0-3-160 0,-1 2 0 0,2-1 0 0,1-2 0 0,0 1-176 0,1-4-64 0,0 4-16 0,0-1 0 31,0-2-1024-31,2-1-192 0,0-2-64 0,0-2-15536 0</inkml:trace>
  <inkml:trace contextRef="#ctx0" brushRef="#br2" timeOffset="-130846.42">27951 10710 26719 0,'-2'-1'1184'0,"0"1"240"0,2 0-1136 0,2 0-288 16,-1 0 0-16,1 0 0 15,2 1 2400-15,2 1 416 0,4 5 96 0,6-1 16 0,5 4-1264 0,8 2-256 16,1 2-64-16,3 1 0 0,0 3-752 0,0-2-144 16,2 4-48-16,-2-2 0 0,0 1-400 0,-3-2 0 15,-1 1 0-15,-2-5 0 16,-1 0-320-16,-1-1-128 0,-3 0-48 0,-2-4 0 15,-3 0-976-15,-4 0-208 0</inkml:trace>
  <inkml:trace contextRef="#ctx0" brushRef="#br2" timeOffset="-127237.89">23901 10304 30399 0,'3'-2'2704'0,"-2"2"-2160"0,1 0-544 0,0 0 0 0,0 0 1168 0,1 0 128 0,2 0 32 0,2 2 0 0,5 0-304 0,3 3-48 0,3 2-16 0,-1 3 0 0,-1 2-624 0,0 3-128 16,3 4-16-16,-1 4-16 0,1 2-176 0,0 3 0 0,2 3 0 0,0 4 0 16,3-3 0-16,-1 3 0 0,0-6 0 0,-1 2 0 31,0 1-656-31,-1-1-176 0,-1-2-16 0,-1-5-16 0,-2-1-1632 15,0-3-336-15,-2-4-64 0,1-2-10272 0</inkml:trace>
  <inkml:trace contextRef="#ctx0" brushRef="#br2" timeOffset="-126975.58">24489 10317 40543 0,'-14'0'1792'0,"4"3"384"0,2 4-1744 0,3-4-432 0,2 1 0 0,2 1 0 0,-2 1 0 0,0 4 0 16,-4 6 0-16,-1 9 0 0,-1 7-256 0,1 3-64 16,0 9-32-16,-2 3 0 0,2 4 112 15,-2 2 32-15,0 8 0 0,-3 2 0 16,0 0-176-16,-2 0-48 0,-1 1 0 15,-3-1 0-15,0 0-336 0,-1-2-80 0,0 2-16 0,1-6-9568 16,3-8-1904-16</inkml:trace>
  <inkml:trace contextRef="#ctx0" brushRef="#br2" timeOffset="-126341.58">23938 9989 5519 0,'2'0'496'0,"-2"3"-496"0,0-3 0 0,1 0 0 0,0 0 160 0,-1 0-160 15,1 0 160-15,1 1-160 0,1-1 912 0,1 0 96 16,0 0 16-16,1 0 0 0,-2-1-128 0,1 1-32 16,-1 0 0-16,-2 0 0 0,0 0 160 0,0-3 48 15,0 6 0-15,-1-3 0 0,2 0 896 0,-2 0 176 16,0 0 32-16,0 0 16 0,0 0-128 0,0 0-16 15,0 0-16-15,0 0 0 0,0 0-544 0,0 0-96 16,0 0-32-16,17-10 0 0,-12 3-400 0,0 1-64 0,0 0-32 16,1-3 0-16,1 0-432 0,1-6-96 15,2-1-16-15,0 0 0 0,1-3-320 0,-1 2 144 16,1-2-144-16,0 3 0 0,-1-2 0 0,0-1 0 16,-2 0 0-16,1 2 0 0,0-1 0 0,-2-1 0 0,1 3 0 0,-2 0 0 0,-1 3 0 15,-2-1 0-15,0 3 0 0,-1 2 0 16,0 3 0-16,-1 2 0 0,0-1 0 0,-1 4 0 15,0-2 160-15,0 2-160 0,0 1 128 0,0 0-128 16,0 0 0-16,0 0 0 0,1 1 128 0,1 2-128 16,-1 0 0-16,-1-3 0 0,0 0 0 0,6 29 0 15,-2-14 0-15,-2 5 0 0,2 2 0 0,0 3 0 0,-1 3 0 16,2-3 0-16,0 2 0 0,0-4 0 0,1 1 0 0,0-2 0 16,1-1 0-16,0-2 0 15,-1-3 0-15,2-4 0 0,-1 2 0 0,2-4 128 16,-2-2-128-16,1-1 0 0,0-1 0 0,1-3 0 0,1 0 0 15,0-3-272-15,0 0 64 0,1-3 16 16,-1 0-1344-16,1-2-272 16</inkml:trace>
  <inkml:trace contextRef="#ctx0" brushRef="#br2" timeOffset="-125913.36">24819 10470 28559 0,'-8'-1'2544'0,"2"1"-2032"0,1 0-512 0,3-3 0 0,2 3 2848 0,0 3 480 0,1-3 80 0,3 1 32 0,1 2-2608 0,2-1-512 0,7 2-96 0,4-1-32 0,5 0-192 0,2-1 0 0,8 0 0 0,0-4 0 0,3 2 0 0,1 0-192 16,0-2 16-16,0-2-12064 16,-2 2-2416-16</inkml:trace>
  <inkml:trace contextRef="#ctx0" brushRef="#br2" timeOffset="-125613.49">24792 10865 43311 0,'-2'-4'1920'0,"2"1"384"0,3 0-1840 0,3 0-464 0,1 2 0 0,2-2 0 15,5 0-176-15,9-3-128 0,18-6-16 0,20-1-16 16,19-9-864-16,21-9-160 0,13-8-48 0</inkml:trace>
  <inkml:trace contextRef="#ctx0" brushRef="#br2" timeOffset="-123006.1">26669 13058 17503 0,'-5'-3'1552'0,"1"0"-1232"0,2 3-320 0,2 0 0 0,0 0 336 0,0 0 16 0,-2-4 0 0,0 2 0 0,-1-2 928 0,1-1 192 0,-1 0 48 0,3 3 0 0,0-2-400 0,2 2-80 0,-1-2-16 0,1 1 0 0,2 1 496 0,0 1 80 16,1-3 32-16,1 2 0 15,0-1-352-15,2 2-64 0,1-2 0 0,1 0-16 0,1 0-576 0,3 1-112 16,1 1-32-16,1-2 0 0,3-1-336 16,-1 2-144-16,3-2 128 0,0 0-128 15,3-1 0-15,2 2 0 0,0-1 0 0,1-2 0 0,-1 2 0 16,-2 2 0-16,0-2 0 0,-4 4 0 0,-2 0 0 0,-2 0 0 15,-1 4 0-15,-1-2 0 0,-3 3-192 0,-1 0 48 16,-3 2 0-16,-1 2 0 16,-2-3-272-16,-1 2-48 0,-3 0-16 0,-4 5 0 15,-2-3 32-15,-3 2 0 0,-2 4 0 0,-4-2 0 16,-1 1-192-16,-4 1-48 0,0 0 0 0,-3 2 0 0,-2-2 352 16,-1 0 64-16,-1 0 16 0,1 2 0 0,1-2 256 0,-1 0 0 15,2 0-128-15,-2 0 128 0,1 0 0 0,0 3 0 16,3-4 0-16,0-2 0 0,2 0 0 0,3-1 0 15,1 0 0-15,2-2 0 0,2 0 0 0,3 0-128 0,3 0 128 16,1-2 0-16,2 1 0 0,2 1 0 0,4-3 0 0,0 5 0 16,3-3-160-16,3 1 160 0,2 0-128 15,3 1 128-15,1 1-304 0,2-1 32 0,2-1 0 0,-1-3 0 16,2 2 272-16,-2-3-192 0,1 1 192 0,-3-2-160 16,0 1 160-16,-2-2 0 0,-1-1 0 0,-2 0 128 0,-1-2-304 15,-2 2-48-15,-3-1-16 0,0-2-13328 16</inkml:trace>
  <inkml:trace contextRef="#ctx0" brushRef="#br2" timeOffset="-121795.85">26564 12794 15663 0,'-3'0'1392'0,"2"0"-1120"0,0 0-272 0,1 0 0 0,0 0 1488 0,1 0 240 0,0 0 64 0,2-2 0 0,2 2-736 0,1-2-144 0,2-1-16 0,2 0-16 0,3-1-416 0,-1 0-80 15,2 2 0-15,-2-4-16 0,2 2-224 0,-1-2-144 16,0 2 192-16,0-1-192 0,0 1 448 0,0 1 0 16,-1 0-16-16,0 1 0 0,0 1-112 0,0-3-32 15,-1 3 0-15,2-1 0 0,-2 2-288 0,1 0 0 16,2 0 0-16,0 0 0 0,-1 0 0 0,1 0 0 0,1 2 0 16,-2-4 0-16,2 2-224 0,0 0 0 15,-2 0 0-15,1 0 0 0,1 0 96 0,0 0 128 0,1-3-208 0,-1 0 80 16,-1 1 128-16,1-2 0 15,0 0-144-15,-1-1 144 0,-1 2 0 0,0-4 0 0,-1 4 160 0,-1-3-160 16,-1-1 576-16,0 1 0 16,-1 2 0-16,-2-2 0 0,-1 3 0 0,-2-4 16 0,0 2 0 15,-2 2 0-15,1-1-128 0,-2 0-16 0,-1-1-16 16,-1 2 0-16,-1-1-240 0,0 1-64 0,1 0 0 0,-3-3 0 16,0 2-128-16,-1 1 160 0,0-3-160 15,-2 3 160-15,0-4-32 0,-2 2 0 0,0 0 0 0,-2 0 0 16,-1 2 16-16,-2-3 0 0,1-3 0 0,-1 4 0 15,3-1 96-15,-2 0 16 0,0-1 0 0,-1 1 0 16,1 0-96-16,1 0-16 0,1 0 0 0,3 2 0 16,-1-2-144-16,3 2 0 0,1 2-192 0,2-1 192 15,1 2-1136-15,2 1-96 0,4 0-32 0,2 0-13904 16</inkml:trace>
  <inkml:trace contextRef="#ctx0" brushRef="#br2" timeOffset="-119863.61">30603 14401 19343 0,'-1'-6'1728'0,"1"0"-1392"0,0 3-336 0,0 0 0 0,1 0-656 0,-1 0-208 0,2-4-32 0,-2-3-16 0,1-2 1232 0,-1-4 240 0,1 4 48 0,-1-1 16 0,-1 3 1392 0,0 4 288 0,-2 2 48 0,-1 2 16 16,2 2 64-16,-2 0 32 0,1 4 0 0,-1 1 0 16,1 5-1088-16,0-1-224 0,-1 1-32 0,0 5-16 15,2 1-592-15,1 3-128 0,-1 1-32 0,2 4 0 16,2 2-352-16,0-1 144 0,2 0-144 0,-1 4 0 15,5 9 128-15,1 2-128 0,3 5 0 0,0 6 0 16,3-1 0-16,0 3 0 0,2 2 0 0,1 2 0 16,0 2 0-16,-1 2 0 0,1 2 0 0,-2 0 0 15,-1 1 0-15,-4-1 0 0,-4 0 0 0,-3 0-192 16,-3 3-64-16,-3-2 0 0,-5 3 0 0,-1-2 0 16,0-1 96-16,-3-1 16 0,0-3 0 0,0 0 0 15,2-6 144-15,1-1 192 0,0-2-32 0,2-7-16 16,2 1 368-16,2-4 64 0,3-1 0 0,2-1 16 0,0-1-240 15,4-1-48-15,-1-1-16 0,1-1 0 0,1-1-96 0,0 1-32 16,0 0 0-16,-1-1 0 0,0 1-160 16,0-1 0-16,-1 1 0 0,-1 1 0 15,0 2 0-15,-2-1 0 0,1 2 0 0,-1-2 128 0,-1-1-128 0,-1-2 0 16,1-3 144-16,-1-2-144 16,1-3 128-16,-2-4-128 0,0-1 160 0,0-5-160 0,0 0 208 15,0-6-48-15,0-1-16 0,0-2 0 0,0-1-16 16,-1-2-128-16,1 2 192 0,0-1-64 0,0-1 0 0,0 2 0 15,-1 0 0-15,1-3 0 0,-1 2-128 0,-1 0 128 16,1 1-128-16,0-3 128 0,1 0 0 0,-3 1 0 0,2-1 0 16,0 0 0-16,0-3 80 0,-1 1 16 15,0-1 0-15,1 2 0 0,-1-2 48 0,2 0 16 0,-1 0 0 0,1 0 0 16,0 0-288-16,0-2 0 0,0 2 0 0,0 0 0 16,0 0 0-16,1 2 0 0,-1-2-160 0,0 0 160 15,0 0-272-15,0 0 64 0,0 0 16 0,0 0 0 16,0 0 0-16,0 0 16 0,0 0 0 0,0 0 0 0,0 0 176 0,0 0 0 15,0 0 0 1,0 0 0-16,0 0 256 0,0 0-32 0,23 0 0 16,-17-3 0-16,0-2-224 0,2 0 176 0,-1-1-176 0,3 1 160 15,1 1-160-15,1-3 0 0,2 2 0 0,1 1 0 16,2-2-256-16,0 2 80 0,4 2 16 16,0-2 0-16,2 4-32 0,-1-3 0 0,4 3 0 15,-3 0 0-15,2 3-64 0,-1-3-32 0,0 0 0 0,2 0 0 16,0 0 144-16,0-3 144 0,0 1-208 0,0 1 80 15,-1-3 128-15,-2 2 0 0,0 2 0 0,-4-4 0 16,1 4 0-16,-1-3 0 0,-2 3 0 0,0-2 0 0,-2 4 0 0,-2-2 0 16,-1 3 0-16,-2-2 0 0,-1 4 0 0,-3-1 128 15,-3-2-128-15,1 2 128 0,-3 2 16 16,1 0 16-16,-1-2 0 0,-1 0 0 0,0 1 16 0,0 0 0 16,-1 0 0-16,-1-2 0 0,2 0 80 0,-1 0 32 15,1 0 0-15,0-3 0 0,-1 1-128 0,1-1-32 16,0-1 0-16,0 1 0 0,1-3 112 0,-1 0 16 15,1 0 0-15,1-3 0 0,-1 0-112 0,0-2-16 0,0 0 0 16,-1-2 0-16,2-2 0 0,-4-1 0 16,1-3 0-16,-1-4 0 0,-2-1-128 0,-2-5 0 0,-2-5 0 0,-2-3 0 15,1-2 0-15,-4-7 0 0,0-2-192 16,-1-6 192-16,-1 1 0 0,2-6 0 16,-2 0 0-16,2 0 0 0,2-6 0 0,1 4 0 15,0-2 0-15,3 3 0 0,1 3 0 0,0 3 0 0,-1 1 0 16,4 0 0-16,-1 2 160 0,2-2 0 0,-1 2 0 0,1-3 0 15,-1 2 64-15,1 1 16 0,-1 3 0 0,-3 1 0 16,1 0-80-16,0 2-16 0,-2-2 0 0,0-3 0 16,0 2-144-16,-2-4 0 15,0 1 144-15,0-2-144 0,0 4 0 0,1-1 0 16,0 3 0-16,1 3 0 0,1-2 0 0,1 3 0 16,0 3-176-16,1 0 176 0,0 2-128 0,2 2 128 0,1 0 0 0,-1 3-144 15,1-1 144-15,0 5-128 0,1 1 128 0,0 3-128 16,-1 1 128-16,1 1 0 0,1 1-144 0,-2 1 144 15,2 1 0-15,0-2 0 0,0 3 0 0,3 0 0 0,-2 1 0 16,2-1 0-16,1 0-144 0,0 1 144 0,-1 2-192 0,1-2 32 16,2-1 0-16,-1 0 0 0,2-3-16 15,-2 3 0-15,1-2 0 0,0 0 0 0,-1 3 48 16,0-1 0-16,-1 0 0 0,0 1 0 0,-2 2-48 0,0-3 0 16,-1 3 0-16,0 1 0 0,0 2 176 0,-2-2 0 15,1 2 0-15,-1 1 0 0,0-1 0 0,2 0 0 16,-4 2 0-16,2-2 0 0,0 4 0 0,-1-4 0 15,0 4 0-15,0-4 0 0,-1 4 0 0,1-1-128 16,0 1 128-16,-2 0-192 0,2 0 192 0,0 0-160 16,0-1 160-16,0 4-160 0,-1-1 160 0,1 2-192 15,1-1 192-15,-1 2-192 0,0-2 64 0,-1 0 0 0,1 3 0 16,-1-3 0-16,0 3 128 0,1-2-208 0,-1 1 80 16,-1 1 128-16,1-3-192 0,-2 3 192 0,0 0-192 15,1-2 192-15,-2 0-144 0,-1 0 144 0,-1-2 0 0,1 2 0 16,-1 0 0-16,-1 0 0 0,0 2 0 15,-1-4 0-15,-1 2 0 0,0 2 0 0,-1-3 0 0,-1 2 0 16,-1-1 0-16,0 2 0 0,-1 0 0 0,1-3 144 0,-4 2-144 0,0 1 0 16,1-3 0-16,-2 3 0 0,0-1 0 0,1 1 0 15,-2 0 0-15,2 0 0 0,1-2 0 0,0 2 0 16,0 2 0-16,1-2 0 16,0 0-128-16,2 0-64 0,-1 0-16 15,2 0 0-15,-1-2-464 16,1 2-96-16,-2 0 0 0,2 0-16 0,-2 0-624 0,1 0-112 0,-3 0-16 15,-2 0-10224-15,1 0-2032 0</inkml:trace>
  <inkml:trace contextRef="#ctx0" brushRef="#br2" timeOffset="-118663.89">30632 13144 26719 0,'0'0'2368'15,"0"0"-1888"-15,0-3-480 0,1 3 0 0,-1 0 2272 0,1 0 352 0,1 0 80 0,0 0 16 0,1 0-1184 0,1 3-256 0,3-3-32 0,0 3-16 0,-1 4-704 0,3 1-144 0,-2 5-16 0,1 3-16 0,-1 0-96 0,-1 6-32 0,2 3 0 0,-2 1 0 16,-1 2-96-16,1 3-128 0,0-1 176 0,0 1-176 0,-1 1 0 0,0-1 0 16,-1-2 0-16,-1-1 0 15,-1-4 0-15,0-1-176 0,0-4 0 0,-1-3 0 16,0-1-544-16,0-7-112 0,2 0-32 0,1-4-11280 16,-1-2-2256-16</inkml:trace>
  <inkml:trace contextRef="#ctx0" brushRef="#br2" timeOffset="-118396.95">31145 12992 32255 0,'0'-3'1424'0,"-1"-1"304"0,0-1-1392 0,1 4-336 0,1-1 0 0,0 2 0 15,0 0 0-15,0 0-240 16,2-2 48-16,-1 2 0 0,0 2 640 0,-2-2 144 15,0 0 32-15,-5 31 0 0,-4-12 656 0,-5 9 144 0,-3 0 32 0,-5 8 0 16,-7 7-560-16,-3 5-96 0,-4 3-32 16,-2 5 0-16,-1 2-224 0,0 2-48 0,1 4-16 0,0-3 0 15,3-4-304-15,4-6-176 0,3-5 192 0,3-6-192 16,4-5 0-16,4-4 0 0,2-5 0 0,4-4 0 16,2-1-288-16,1-3-64 0,4-1-16 0,1-7-18720 15</inkml:trace>
  <inkml:trace contextRef="#ctx0" brushRef="#br2" timeOffset="-117840.77">30642 12583 32255 0,'-4'2'2864'0,"0"0"-2288"16,4-2-576-16,2 0 0 0,-1 0 768 0,0 0 64 15,2 1 0-15,0-1 0 0,2 2-128 0,3-2 0 0,1 0-16 0,1-2 0 16,0 1-112-16,0-1 0 0,0 0-16 16,-3 0 0-16,1-1-144 0,-2 2-32 0,1-4 0 0,0 4 0 15,-1-1-48-15,0-2-16 0,1-1 0 0,1 1 0 16,-1-2-128-16,2 0-16 0,1 0-16 0,0-2 0 16,-2-2-160-16,4-1 0 0,-1 0 0 0,1-1 0 15,0-4 0-15,1-2 0 0,0 1 0 0,1-2 0 16,0 1-208-16,-2-2 80 0,0-1 128 0,-2-1-208 15,1 2 208-15,-2 2 0 0,-2-1-160 0,0 3 160 0,-1 0 0 16,-3 3 0-16,0 4 0 0,-1 2 0 0,0 1 0 16,-1 3 0-16,-1 0 0 0,0 1 0 15,0 2-144-15,0 2 144 0,-1 1 0 0,1 3 0 16,-2 4 0-16,2 2 0 0,0 4 0 0,0 3 0 0,0 0 0 16,0 6 0-16,2 1 144 0,-2 5-144 0,1-1 192 15,0 3-32-15,2-1-16 0,0-1 0 0,2-1-144 16,0-2 0-16,3-3 0 0,-1-3 128 0,0-3-128 0,0-3 0 15,1-4 0-15,1 1 0 16,0-6-608-16,-3-1-48 0,1 0-16 0,-1-6-17680 16</inkml:trace>
  <inkml:trace contextRef="#ctx0" brushRef="#br2" timeOffset="-115902.46">29330 15560 15663 0,'-4'-1'1392'0,"2"1"-1120"0,0 0-272 0,1-3 0 0,1 3 208 0,0 0-16 0,-1-1 0 0,0 1 0 0,-2-2 80 0,-1-1 16 0,3 2 0 0,0 1 0 0,1 0 224 0,1 0 64 0,0 0 0 0,3 0 0 0,0 1 528 0,2 2 112 0,0-3 32 0,4 2 0 16,1-1-160-16,3 2-48 0,3-2 0 0,2 0 0 16,1 3-608-16,3-4-128 0,0 1-32 0,3 2 0 0,0-3-272 15,0-3-176-15,2 2 32 0,0 1 0 0,3-3-176 16,-1 1-16-16,-1 1-16 0,1-2 0 15,0 2-160-15,-2-1-48 0,-1-1 0 0,-1 2 0 16,1 1-288-16,-1 0-64 0,2 0-16 16,0 0 0-16,-1 0-160 0,2-3-16 0,-2 6-16 0,-1-3 0 15,-1-3 1120-15,-1 3 0 0,1 0 240 0,0 0-48 0,-2-2 832 16,-2 1 144-16,0-2 48 0,-2-1 0 0,-1 1-240 16,-1 0-32-16,-3 0-16 0,0-2 0 0,-2 3-576 0,-1-3-112 15,-2 2-32-15,0 0 0 0,-2 2-208 0,-2-3 0 16,0 3-144-16,-2 0 144 0,-2-2-128 0,1 2 128 15,-2-1 0-15,-2 2-144 0,-2-4 320 0,-1 1 64 16,0 1 16-16,-3 1 0 0,-1-2-256 0,-2 1 0 0,-3-2-144 16,1 2 144-16,-2-2 0 0,-1 3 0 0,0-4 0 0,-2 1 0 15,0-2 592-15,-2 2 176 16,1-2 16-16,1 0 16 0,1 0-32 0,-1-1-16 0,2 0 0 0,3 1 0 16,0 0-272-16,1-1-48 15,-1 1-16-15,2 0 0 0,0 2 16 0,0-1 0 16,1 2 0-16,1 0 0 0,0-1-288 0,0 2-144 0,2 1 160 0,-1-2-160 15,2 2 0-15,1 1 0 0,1-2 0 0,1 2 0 16,0 0-208-16,3-3-96 0,0 2-16 0,3 1 0 16,-1-3-512-16,4 0-96 15,2 0-32-15,0 0 0 16,3 0-384-16,3-1-96 0,1 1-16 0,1 0 0 0,1 3 112 0,2 0 0 0,-1 0 16 16,2 3 0-16,1 0 208 0,0 1 32 15,1 2 16-15,-2 3 0 0,0-2 320 0,-1 2 64 0,-3 1 16 0,-3 0 0 16,-2 2 1120-16,-2 0 208 0,-3 1 48 0,-2-1 16 0,-2 2 960 0,-2 1 192 15,0-2 48-15,-2 2 0 0,1 1-224 0,-3 0-32 16,0 0-16-16,-2-1 0 16,1 1-464-16,-2 2-96 0,-2-1 0 0,0 0-16 15,-1 2-352-15,1-1-64 0,-3-2-16 0,1 3 0 16,-1-3-352-16,-2-2-80 0,0 3-16 0,-1-4 0 16,-1 2-192-16,0-1-160 0,-1-2 32 0,0 2-16256 15</inkml:trace>
  <inkml:trace contextRef="#ctx0" brushRef="#br0" timeOffset="-65772.44">6708 17521 5519 0,'-2'-1'496'0,"-1"0"-496"15,2 1 0-15,1 0 0 0,0 0 192 0,-1 0-64 0,0-3-128 0,-3 2 192 0,0-1-192 0,1-2 0 0,0-1 128 0,-1 4-128 0,2-2 400 0,2 1 48 0,-3 0 0 0,2 2 0 0,0-2 272 0,0 2 64 0,1-1 16 0,0 1 0 0,0-2-336 0,1 1-64 0,0 1-16 16,-1-3 0-16,3 3 384 0,-2-3 64 0,0 3 0 16,-1-2 16-16,1 0 192 0,-1 2 48 0,0 0 0 0,0 0 0 15,0 0 64-15,0 0 32 16,0 0 0-16,0 0 0 0,0 0 224 0,0 0 32 16,-22 7 16-16,18-7 0 0,-1 1-304 0,2 1-64 15,-2-2-16-15,1 1 0 0,2 1-80 0,-2-1-16 16,1 1 0-16,2 0 0 0,-1 0-336 0,0 1-80 0,1-2-16 15,0 1 0-15,1-2-32 0,0 3-16 0,0-2 0 0,-1 2 0 16,1-3-176-16,0 2-48 16,0-1 0-16,0 2 0 0,1-1-96 0,-1 2-32 0,0 0 0 0,1 2 0 15,2-3 16-15,-1 2 0 0,1 3 0 0,-2-2 0 16,1 0 32-16,0 0 0 0,1 1 0 0,0-1 0 16,-1-3 16-16,1 4 16 0,-1-4 0 0,1 2 0 15,-2-1 0-15,1 0 0 0,1-1 0 16,-1 2 0-16,0-1 32 0,0-1 0 0,-1 0 0 0,2 3 0 0,0-2-96 0,1 2-16 15,0 1 0-15,-2-1 0 0,3 1-144 0,-1 2 0 16,1-3 144-16,-1 0-144 0,1 2 192 0,-2-2-48 16,1 0 0-16,-2 0 0 15,2 0-144-15,0 0 160 0,1 1-160 0,-1 1 160 0,0-1-16 16,1 0 0-16,3 2 0 0,-1 0 0 16,1 1 16-16,-1 3 0 0,2-1 0 0,-1 4 0 15,2-3-160-15,0 3 0 0,0 0 0 0,0 0 0 0,0 0 0 16,0-1 192-16,0 1-32 0,-2-4 0 0,1-2-160 0,-2 2 0 15,3 4 0-15,0 1 0 0,0-1 0 0,-1-2 0 16,-2 3 0-16,2-4 128 0,-1 4-128 0,1 0 0 16,0 2 0-16,-1 2 0 0,1-5 0 0,-1 0 0 15,-1 3 0-15,0-5 0 0,1 0 0 16,-2 3 128-16,1-5-128 0,-2 0 0 0,2 2 176 16,-3-5-48-16,3 0-128 0,-2 4 192 0,1-3-192 0,-1 0 128 15,0-2-128-15,0 0 0 0,1 0 176 0,0 2-176 16,0-1 192-16,2 1-192 0,-2 0 128 0,-1-2-128 15,2 0 0-15,-2 0 0 0,1-1 0 0,-1 0 0 0,1 2 0 16,-1-3 0-16,0 0 0 0,0 0 0 0,-1 2 0 0,0-5 0 16,-1 2 0-16,0-1 0 0,1-2 0 0,-2 2 0 15,0-1 0-15,1-2 0 16,1 1 0-16,-2-2 0 0,-1 2 144 0,2-2-144 16,-1 2 0-16,1-2 144 0,-1 3-144 0,1-2 0 15,0 1 0-15,0-2 128 0,-1 3-128 0,2-3 0 0,-1 1 0 0,0 1 128 16,2-2-128-16,-1 3 0 0,1-3 0 0,0 1 0 15,0 2 0-15,-2-3 0 0,2 2 0 0,0-1 0 16,-1 2 0-16,1-3 0 0,-1 1 0 0,-1-1 0 16,1 0 0-16,0 0 0 0,0 0 0 0,-1-1 0 15,0 1 0-15,-1-4 0 0,2 2 0 0,-2-1 0 16,3-1 144-16,-1-2 0 0,0 0 0 0,-1-1 0 16,1-2 0-16,0-1 0 0,0-2 0 0,1-3 0 15,0-2-16-15,-1-2 0 0,3-3 0 0,-1-3 0 0,-1-1-128 0,0 1 128 16,1-1-128-16,-1-1 128 0,1 1-128 0,0 0 128 0,-1 5-128 15,1-1 128 1,1-3-128-16,-1 2 0 0,1 0 0 0,-1 2 0 16,2 3 0-16,-2 1-144 0,1 2 144 0,0-1-160 15,0 6 160-15,-2 0-208 0,1 1 80 0,0 3 128 0,-1 2-240 16,0-1 80-16,1 2 16 0,-1-1 0 0,0 1 144 0,0 2-192 16,-1 1 192-16,0-2-192 0,-1 2 192 0,1-3 0 15,0 3 0-15,-1 0 0 0,1 0 0 0,0 0 0 16,0 0 0-16,-1 3 0 0,2-1 0 0,-1-1 0 15,1 4 0-15,0-1 0 0,1 2 0 0,0 1 0 16,2-1 0-16,-2 4 0 0,1-1 0 0,1 1 0 0,0 5 0 16,0-2 0-16,-2-4 0 0,0 4 0 15,3 3 0-15,-1 2 0 0,1 0 0 0,0 3 0 16,-1-3 0-16,1 0 0 0,-2-1 0 0,2 0 0 0,0 2 0 0,1-3 0 16,-2 0 0-16,1-1 0 0,0-2 0 0,-1-1 0 15,0-1 0-15,-1 0 128 0,0-1-128 0,1 0 0 16,-1-2 176-16,0 2-48 0,-1-2 0 0,0 0 0 15,0 1-128-15,0 1 0 0,0-3 0 0,1 2 0 16,0-2 128-16,-1 4-128 0,2-1 192 0,-1 0-64 0,2 3-128 16,-1-1 0-16,0-2 0 0,0 2 0 0,1 1 0 0,0-1 0 15,-2-1 0-15,2 0 0 16,-2-1 0-16,1-3 0 0,-2 0 0 0,0-2 0 16,-2-2 0-16,1 1 160 0,1-2 16 0,-1 1 0 15,0-2-176-15,-2 2 192 0,4-3-192 0,-2-3 192 16,1 2-192-16,-1 1 128 0,0-3-128 0,0 0 128 15,-2 0-128-15,1 0 128 0,0 0-128 0,-1-1 128 0,1-2-128 16,-1 0 0-16,0 0 0 0,-1 0 128 0,-1 2-128 16,0-2 160-16,0-4-160 0,1-2 160 0,-1-5 32 15,0-1 16-15,0-4 0 0,0 1 0 0,1-2-48 16,-1 0-16-16,0-1 0 0,2 1 0 0,-1-2-144 0,1-1 128 0,0-2-128 16,0-3 128-16,-1 2-128 0,2-2 0 0,-2 2 144 0,1-6-144 15,-1 1 0-15,2 1 128 0,-1 5-128 0,-3 0 0 16,2-1 0-16,-1-2 0 15,1-1 0-15,-2 0 0 0,1 2 0 0,-1 3 0 0,0 0 0 16,0 1 0-16,1 1 0 0,0 3 0 16,-1 2 0-16,1 1 0 0,2 3 0 0,-2 0 0 15,0 1 0-15,2-1 0 0,-1 0 0 0,1-2 0 16,-1 2 0-16,1 0 0 0,0 1 0 0,0-1 0 0,1 2 0 16,-1-3 0-16,0 3 0 0,-1 2 0 0,1-1 0 15,-2 4-128-15,2-1 128 0,-3 0-160 0,1 1 160 16,-1 3-160-16,-1-1 160 0,-1-2 0 0,1 3-144 0,-1-1 144 15,-1 4 0-15,1-3-144 0,-2-1 144 0,1 1 0 16,1 3-160-16,-2-4 160 0,2 4-128 0,-1-4 128 16,2 5-224-16,1-2 32 0,-1 2 16 0,1-2 0 15,1 2-48-15,-1 2-16 0,0 0 0 0,1 0 0 16,1 0-368-16,-1 0-80 0,1 0-16 16,1 0 0-16,0 2-144 0,1-1-48 0,2 2 0 0,1-1-13184 15,0 2-2656-15</inkml:trace>
  <inkml:trace contextRef="#ctx0" brushRef="#br2" timeOffset="-60797.94">9471 17870 13535 0,'3'0'288'0,"-1"-3"64"0,-1 2 16 0,0 1 16 0,-1 0-384 0,0 0 0 0,1 0 0 15,-1 0 0-15,0 0 1120 0,0 0 144 0,0 0 16 0,0 0 16 0,0 0 624 0,0 0 128 0,0 0 32 0,0 0 0 0,0 0 480 0,0 0 112 0,0 0 16 0,-21 4 0 0,18-4-1184 0,-1 0-224 0,0 2-64 0,1 0 0 0,-1 3-640 0,-1-1-144 0,0 5-32 0,-1 4 0 0,-2 3-272 0,-3 2-128 16,-2 7 0-16,-5 1 128 0,1 2-128 0,-4 1 0 0,-4 2 144 16,-2 1-144-16,-1 0 192 0,-1-1-16 0,1 1-16 15,-2-1 0-15,3-1 160 0,-2 1 48 0,3-6 0 16,0 3 0-16,2-2-128 0,-5 2-32 0,1 1 0 0,1-5 0 15,3-1-208-15,-1-1 0 0,-1 3 0 0,0-6 0 16,3 0-160-16,1-1-80 0,2-4-16 0,3-4 0 16,1 0-208-16,1-2-48 0,2-4-16 15,3-1 0-15,1-3-928 0,0-3-176 16</inkml:trace>
  <inkml:trace contextRef="#ctx0" brushRef="#br2" timeOffset="-60413.6">8881 17851 43311 0,'-6'-3'1920'0,"2"-1"384"0,2 1-1840 0,-1 1-464 16,3 2 0-16,0 0 0 15,0 0-640-15,1 0-208 0,-1-1-48 0,3 1-16 0,-1 0 1040 0,-2 0 192 0,0 0 64 0,0 0 0 16,20 10 0-16,-15-4 0 0,1 0 0 0,2 4 0 16,1 2 0-16,5 4 16 0,2 4 0 0,1 1 0 15,2 1-96-15,2 3-32 0,6 7 0 0,2 0 0 0,2 6-80 16,0-3-32-16,-1 5 0 0,0-2 0 0,1 1-160 15,-1-4 0-15,-1 0 0 0,0-4 0 0,-2 0 0 0,-1-3 128 16,1 1-128-16,-2-6 128 0,0 0-128 16,-1 0 0-16,4-3-192 0,-1-2 192 15,0-2-512 1,0 1 0-16,0-5 16 0,-1-2 0 0,2 2-352 16,-1-2-80-16</inkml:trace>
  <inkml:trace contextRef="#ctx0" brushRef="#br0" timeOffset="72757.69">8344 18280 23951 0,'-2'0'2128'0,"-1"0"-1696"0,2-2-432 0,1 2 0 16,0 0 0-16,0-1-176 0,0 1 16 0,-1 0 0 0,1 0 160 0,0 1 176 0,2 3-48 0,-2-4 0 0,0 0 320 0,13 27 64 0,-10-15 16 0,1 4 0 0,0 3 192 0,0 3 48 16,-2 2 0-16,-2 4 0 0,1 3-128 0,-1 4-32 15,-2 0 0-15,-2 3 0 16,0-1-1072-16,-2-3-224 15,-1-2-32-15,-1-3-7936 0,2-7-1584 0</inkml:trace>
  <inkml:trace contextRef="#ctx0" brushRef="#br1" timeOffset="78826.72">20492 17933 6447 0,'-1'0'576'0,"1"-3"-576"0,0 3 0 0,1 0 0 0,-1-1 0 0,0 1 0 0,0-2 0 0,1-2 0 0,1 2 0 0,0-5 0 0,1 4 0 0,0-3 0 0,1 2 0 0,0-2 0 0,-2 1 0 0,2 0 0 15,-2 2 0-15,1 0 0 0,-1 0 0 0,0-1 0 16,0 2 736-16,-1-1 32 0,0 2 16 0,2 1 0 15,-2 0 528-15,0-2 96 0,-1 2 32 0,2 0 0 16,-2 0-160-16,1 0-16 0,0 0-16 0,-1 0 0 0,0 0-304 0,0 0-64 16,0 0-16-16,0 0 0 15,0 0-80-15,0 0-16 0,0 0 0 0,0 0 0 0,0 0-336 0,0 0-80 16,0 0-16-16,0 0 0 0,0 0 240 0,0 0 64 16,0 0 0-16,0 0 0 0,0 0 240 15,0 0 48-15,0 0 16 0,0 0 0 0,0 0-272 0,20-6-48 16,-20 6-16-16,1 0 0 0,2 0-352 0,-2 0-80 15,0 2-16-15,0-2 0 0,1 0 192 0,0 0 32 16,-1 1 16-16,1-1 0 0,-1 0 32 0,-1 0 0 16,0 0 0-16,0 0 0 0,0 0 16 0,0 0 0 15,0 0 0-15,0 0 0 0,0 0-160 0,0 0-32 16,17 15 0-16,-14-12 0 0,-2-2-96 0,1 1-32 0,1-1 0 16,-2 2 0-16,1-1 0 0,0 0 0 15,-1 0 0-15,0 1 0 0,0-2 0 0,1 1 0 16,0 2 0-16,-1 1 0 0,1 0 0 0,-1 1 0 15,0 0 0-15,0 3 0 0,2 0-128 0,-2 2 0 0,1 0 0 0,1 0 0 16,-2 1 128-16,3 3-128 0,-2 1 0 16,1-2 128-16,1 1-128 0,-2 1 160 0,2 0-160 0,-2 0 160 15,2 2 32-15,-2 1 16 0,2-3 0 0,-1 3 0 16,0 0-32-16,1 0-16 0,1 1 0 0,-1 1 0 16,-1-3-32-16,1 2 0 0,0 0 0 0,1 1 0 15,-2-2 0-15,1-3-128 0,1 2 192 0,-1-2-64 16,-1 0 48-16,2-2 0 0,-1 1 0 0,0-3 0 15,0-2-48-15,-2-1 0 0,2-2 0 0,-1 2 0 0,0-3-128 16,-1-2 160-16,1 2-160 0,-1-3 160 0,0 0-160 0,0 1 0 16,-1-1 0-16,1 2 0 0,0-3 0 0,-1 3 128 15,0-2-128-15,1-2 0 0,0 4 0 0,-1-1 0 16,1 0 0-16,-1 1 0 16,0-2 0-16,0 0 0 0,2 1 0 0,-2-1 0 0,0 0 160 15,1 1-160-15,0-4 192 0,-1 2-192 0,0 2 176 16,1-4-176-16,-1 2 160 0,0-2-160 0,2 1 160 15,-2-1-160-15,1 0 160 0,0-1-160 0,-1 1 208 0,1-2-48 16,1 2-16-16,-2-4 0 0,2 2-16 0,-2-2-128 16,1-2 192-16,-1-1-64 0,2 1-128 0,-1-2 192 15,1-2-192-15,-1 0 192 0,1-3-192 0,-1 1 160 0,1-1-160 0,-1-4 160 16,1 0-160-16,-1 0 0 16,2-2 144-16,-2 1-144 0,1-2 0 0,-1 1 144 15,2-3-144-15,0 4 0 0,1-2 144 0,0 1-144 0,0 3 0 0,0 0 144 16,1 4-144-16,-1-3 0 15,1 3 0-15,0 0 0 0,0 4-128 16,0-2 128-16,-1 0-160 0,0 4 160 0,0 0-192 0,-1 1 192 0,1 1-208 16,-1 1 80-16,-1 2-48 0,1 1 0 0,0 0 0 0,1 4 0 15,-2-2 32-15,2 5 0 0,0-1 0 0,1-3 0 16,-1 5 144-16,2-2-160 0,0 3 160 16,-2-1-160-16,1 0 160 0,0 0 0 0,0-1 0 0,1 0 0 15,-1 2 0-15,0 1 0 0,-1-2 0 16,2 2 0-16,0 3 0 0,-1 0 0 0,1 2 0 0,1-1 0 15,-1 2 0-15,0-1 0 0,1 1 0 16,-1-4 0-16,-1 2 0 0,1-2 0 0,-1 3 0 0,-1-4 0 16,1 4 0-16,0-3 0 0,-1 0 0 0,0-2 0 15,-1 3 0-15,1-3 0 0,-2-1 0 0,2 0 0 0,0-1 0 16,-1 0 0-16,0 0 0 0,-2-2 0 16,2 0 0-16,0-1 144 0,-1 2-144 0,1-4 160 0,-2 3 16 15,2-2 0-15,-1-2 0 0,-1-1 0 0,1 2-176 16,-1-1 0-16,1 0 144 0,-1 0-144 0,1-2 160 0,0 0-32 15,0 0-128-15,0 0 192 0,0 0-64 16,-1 0 0-16,1-2-128 0,-1 2 192 0,2 0-192 0,-2-2 0 16,2 2 0-16,-1 0 0 0,-1-2 0 0,-1 2 0 15,2-3 0-15,-1 2 0 0,0-1 240 0,0-2-48 16,0 2-16-16,0-2 0 0,0-1 48 0,-1 0 16 16,2-1 0-16,-1-3 0 0,1-1-32 15,1-2 0-15,-2-1 0 0,1 0 0 0,-1-2-16 0,0-3 0 16,1-2 0-16,-2 4 0 0,2 3 16 0,-2-5 0 15,0-5 0-15,2-1 0 0,-2-5-208 0,0 1 176 0,0-1-176 16,1 0 160-16,-1 0-160 0,1-2 0 16,-1 0 0-16,1 2 0 0,0-3 0 0,-1 3 0 0,2-2 0 15,-1 3 0-15,2 2 0 0,-1-1 0 0,0 4 0 16,1 4 0-16,0 0 0 0,-1 3 0 0,1 0 0 16,0 1 0-16,0 1-144 0,-2 3 144 0,0 1-192 0,2 3 192 15,-1-2-320-15,-1 2 64 0,1 1 0 0,-1 0 0 16,2-3 0-16,-2 3 16 0,2-2 0 0,-2 2 0 15,2 0 64-15,-1-3 16 0,-1 2 0 0,2-2 0 16,-2 1-304-16,2-4-64 0,-2 4-16 0,2-2 0 16,-1-2-64-1,-2-1-16-15,1 3 0 0,1-2 0 0,-1 3-176 16,0-1-32-16,0 3-16 0,-1-2-18688 0</inkml:trace>
  <inkml:trace contextRef="#ctx0" brushRef="#br1" timeOffset="79872.18">21596 18429 11055 0,'-1'-3'976'0,"-1"3"-784"0,0 0-192 0,2 0 0 0,0 0 656 0,-1 0 96 0,-1 0 16 0,-1 0 0 0,0 0-16 0,-2-2 0 15,0 1 0-15,1-2 0 0,0-1 1232 0,1 1 256 16,0 0 64-16,2 0 0 0,0-2-240 0,-1 1-32 16,2 0-16-16,2-1 0 0,0 0-864 0,2 0-160 0,-1 2-32 0,2-4-16 15,2 4-176-15,-1-3-48 16,0 2 0-16,1 1 0 0,0 0-176 0,0 0-32 16,0 0-16-16,2-2 0 0,1 1-272 0,0 0-48 15,0 0-16-15,0-1 0 0,0 4-16 0,-1-4 0 16,0 4 0-16,1-1 0 0,-1-2-144 0,-1 1 0 15,0 1 144-15,-1 1-144 0,2-3 160 0,-2 2-32 0,1-1-128 16,-1 2 192-16,0-2-64 0,1 1 0 0,-1 1-128 16,1 1 192-16,-1 1-192 0,-1 4 0 0,2-1 128 0,-2 2-128 15,0 0 0-15,0 0 0 0,0 4-144 16,-1-3 144-16,0 5-176 0,-1-3 176 0,1 1-192 16,-1 3 192-16,-1-3 0 0,0 2 0 0,-1 0 0 0,0 2 144 15,-1 1-144-15,-2 1 0 0,-1-1 0 0,1 1 128 16,-1 1-128-16,-2 2 0 0,0-3 0 0,-1 1 0 15,-1 0 0-15,0 2 0 0,-2-1 0 0,1-2 0 16,-2 3 0-16,1-5 0 0,0 0 0 0,0 0 0 16,-1 1 0-16,2-3 0 0,-1-2 0 0,0 3 0 0,0-6 0 0,-1 2 0 15,1-3 0-15,-1 0 128 16,0-2 0-16,1 2-128 0,-2-4 192 0,0 0-64 0,1 0-128 0,0-2 0 16,-1 0 0-16,0 0 0 15,-1 0 0-15,1-4 0 0,-1 2 0 0,-1-2 0 16,1 2 128-16,0-2-128 0,1 1 0 0,-1 0 128 0,3-2-128 15,-1 1 128-15,1 3-128 0,2-4 128 0,1 4-128 0,0-4 0 16,2 1 0-16,0 0 0 0,2-1 0 0,1 0-176 16,0-1 48-16,1 0 0 0,2 0 128 0,-1 0 176 15,2 0-48-15,0-3 0 0,0 1-128 0,0 2-176 16,2 0 48-16,-1-3 0 0,2 2 128 0,0 1 176 0,0 0-48 0,1-3 0 16,0 3-128-16,1-2 0 15,0 2 0-15,-1 0 0 0,1 0 0 0,0 2 0 16,-1 0 0-16,1 2 0 0,0-1 0 0,-1 2 0 15,1 1 0-15,-2 0 0 0,2-2 0 0,0 4 0 0,1-1 0 16,1 2 128-16,0 1 0 0,4-2-128 16,1 4 192-16,1-2-64 0,2 0 80 0,2 1 16 0,2-2 0 0,2 4 0 15,1-4-64-15,-1 3-16 0,1-3 0 0,0 1 0 16,-1 2-144-16,-1-4 0 0,-1 2 0 16,0 0 0-16,-2-1 0 0,-3 0 0 0,1 1 0 0,-3-2 0 15,0 1-208-15,-1 0-32 0,1-2 0 0,-1 1-12816 16,3-1-2576-16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6:12:11.53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14384 4805 6447 0,'-4'0'576'0,"0"0"-576"0,3 0 0 16,1 0 0-16,0 0 0 0,0 0-176 0,-3 0 0 0,1-1 0 0,-2 1-336 0,1 0-64 0,0 0 0 0,2-2-16 0,1 0 448 0,1 0 144 16,3 2 0-16,-2-4 0 0,3 2 0 0,-1-1 0 0,0 2 0 0,-1-2 0 0,1 0-144 0,-1 0 144 15,-1 3 0-15,-1-3 0 0,0 3 688 0,1-3 208 16,0 2 64-16,-1 1 32 16,1-3 192-16,0 3 32 0,-1-2 16 0,1 2 48 15,0-1-480-15,-1 1-96 0,-1 0 0 0,0-3 0 0,2 3-128 16,-2 0-16-16,0 0-16 0,0 0 32 0,0 0-288 0,0 0-64 15,0 0-16-15,0 0 48 0,0 0-256 0,0 0 0 16,0 0-144-16,0 0 144 0,0 0-320 0,-2-20 0 16,1 18 0-16,0-2 32 0,1 2-64 0,-1-1-16 15,-1 0 0-15,1 0 48 0,0-1 320 0,0 2-144 16,-2-2 144-16,1 3 0 0,-1-2 320 0,0 0 128 16,-1 3 16-16,-1-3 48 0,0 3-48 0,0-2 0 15,0 2 0-15,-2 0 48 0,0 0-224 0,1 0-32 16,-1 2-16-16,-1-2 32 0,0 3-64 0,-1-2-16 15,-1 4 0-15,-1-1 32 0,1 2-96 0,-2 0 0 16,1 0-128-16,-2 0 192 0,1 4-192 0,1 0 0 16,0 3 0-16,-2-4-160 0,3 1-80 0,1 3-16 0,1-3 0 15,2 1 0-15,1-1 128 0,1 0 128 0,3-4-208 16,1 1 80-16,3 2 128 0,-1-3 0 0,3 0 0 0,1 0 0 16,2 1 0-16,0-1 176 0,2 1-48 15,1-1 0-15,0 0-128 0,3 1 160 0,0-1-160 16,2 0 160-16,0 0 16 0,0 0 0 0,1 1 0 0,2-1 0 15,-1 1-176-15,1 2 192 0,-1-2-192 0,1 2 192 16,1-3-32-16,-2 4 0 0,1-1 0 0,-2-2 0 0,-1 3-160 16,-1 1-176-16,-1-1 48 0,-2 0 0 15,0 2 128-15,-1-2 0 0,-1 0 0 0,0 2 0 0,0 1 0 16,0-3 0-16,-1 2 0 0,-1 0 0 0,1-2 0 0,-2 3 0 16,1-1 0-16,-1 2-128 0,-1 0 128 15,1 0 0-15,-4 2 160 0,1 1-160 0,-2 0 0 0,-2 0 0 16,-1 1 0-16,-3 1 0 0,2-3-256 0,-3 0-64 15,-1 0 0-15,-3 1 0 16,-1 0-464-16,0-1-112 0,-1-3 0 16,-2 2-16-16,0-3 400 0,0 1 64 0,-1-3 32 0,-1-3 0 0,2 2 416 0,0-3 0 0,2-4 0 0,-1 2 128 15,1-4 416-15,-2 1 96 16,1-1 0-16,0 0 16 0,-1 0-208 0,1 0-32 16,0 0-16-16,-2-1 0 0,0-1-528 0,1 0-128 15,-1 0 0-15,1-2-16 0,0-2 32 0,1 1 16 16,1 1 0-16,0-3 0 0,-1 1 224 0,3 0 0 15,-1-1 0-15,0-1 0 0,1 0 304 0,2 0-48 0,-1-2-16 0,2 0 0 16,1-1 192-16,1-3 32 0,1 2 16 0,3-4 0 16,0 1 96-16,2-2 0 0,3-2 16 0,0-2 0 15,2 1-160-15,2-2-48 0,0 0 0 16,-1-1 0-16,2 2 32 0,-1 2 0 0,0-4 0 0,-1 2 0 16,1 2 128-16,-2-4 32 0,1 1 0 0,-1 0 0 15,-1 0 208-15,-1-3 48 0,0 3 16 0,-1-1 0 16,1-3-80-16,-3 3-32 15,1 3 0-15,1-2 0 0,-2 0-160 0,2-1-48 0,-2 1 0 0,2 0 0 0,-2-1-80 0,1 1-32 16,-1 4 0-16,1-1 0 16,-1 1-64-16,0 2-16 0,-2 2 0 0,0 2 0 15,-2-1-96-15,1 1-32 0,0 2 0 0,0-2 0 16,-1 2-208-16,1 0 0 0,-1-3 0 0,0 2 0 16,0 1 0-16,1 0 0 0,-2 1 0 0,1-1 0 15,-1 1-288-15,0 0-96 0,0 4-32 16,1-1 0-16,-1 0-1408 0,1 0-288 0</inkml:trace>
  <inkml:trace contextRef="#ctx0" brushRef="#br0" timeOffset="3180.38">15231 5050 12895 0,'-5'-6'1152'0,"1"3"-928"15,1 0-224-15,2 3 0 0,1-3 896 0,0 3 128 0,0 0 16 0,-1-3 16 0,1 0-432 0,0 1-96 0,0-2-16 0,1 0 0 0,-1 0-336 0,3 2-176 0,0-2 160 0,1 2-160 0,1-2-432 0,1 2-176 0,2-1-32 0,0-1-16 0,1 3 176 0,2-1 32 0,0-2 16 0,3 2 0 0,1-1 432 0,1 2 176 0,1 1-16 0,2-3 0 16,3 3 480-16,-1 0 80 0,0 0 32 0,1 3 0 15,4-3-400-15,1 1-80 0,6-1-16 16,-1 0 0-16,1 0-48 0,2-1-16 0,-2 1 0 0,2-3 0 16,-2 0 432-16,0-1 80 0,0 1 0 0,0 0 16 15,3 0-416-15,0 3-96 0,1-3-16 0,1 3 0 0,2 0-192 16,-1 0 0-16,3 0 0 0,3 0 0 0,1-3 0 0,-1-3 0 16,1 2 0-16,-3-2 0 0,-1 2 0 0,-1-1 0 15,1 4 0-15,-1-1 0 0,-1-1-192 0,-2 3 192 16,2 0-192-16,-2 0 192 15,-2 0-224-15,-3-1 64 0,-2 1 16 0,-3-3 0 16,-2 0 144-16,-2 0 0 0,-3 1 0 0,-1 1 0 0,0-2 0 16,-2 2 0-16,-1-2 0 0,-2 3 0 15,-1-2 0-15,-1 1 0 0,1 1 0 0,0 0 0 0,-1-3 0 16,-2 1 0-16,2 2 0 0,-2-1 0 0,-1 1 0 0,0-3 0 16,0 1 128-16,-2 0-128 0,1 2 192 0,0-3-48 15,-2 3 0-15,0-3 0 0,-2 1 112 0,1 0 0 16,-2 0 16-16,1 2 0 0,-2 0 16 0,-1-3 0 15,-1 2 0-15,-1 1 0 0,0 0-64 0,-2-2-16 16,-1 2 0-16,0-3 0 0,-1 2 48 0,-1 1 16 16,-1-2 0-16,0-1 0 0,-1 3-272 0,1-1 0 15,0-2 0-15,-1 2 0 0,2-1 128 0,-1-2-128 16,1 2 0-16,0-2 0 0,0 1 176 0,1 0-32 16,-1-2 0-16,1 0 0 0,-1-1 128 0,0-1 32 15,0 1 0-15,1 0 0 0,-3 0-112 0,1 0-32 0,0-1 0 0,-1-1 0 16,2 0-16-16,-2 0 0 0,1 0 0 0,0 2 0 15,-1-3-144-15,0 3 0 0,0-1 0 0,0 1 128 16,0-1 144-16,0-1 32 0,-2 0 0 0,-1 2 0 16,3 0 48-16,-2 0 16 0,1 0 0 0,-1 0 0 0,0 2-240 15,2 0-128-15,0 2 128 0,-1-2-128 0,1 4 0 0,1 0 0 16,1-3 0-16,1 3 0 16,0 3 0-16,1-3 0 0,1 0 0 0,2 1 0 15,0 2-256-15,2-1 16 0,0 2 16 0,2-2 0 16,1 2-304-1,1 2-64-15,1 0-16 0,2 1 0 0,1 0 224 0,0 2 32 0,1 0 16 16,0-1 0-16,3 1-176 0,-2-1-16 0,2 2-16 0,-1-4 0 16,3 4-160-16,-1-4-16 0,1 2-16 15,-1-2 0-15,-1 0 224 0,-1-1 64 0,0 1 0 0,-4-1 0 0,1 4 320 0,-2-3 128 16,-2 3 0-16,-1-2-144 0,-3-1 336 0,0 3 80 16,-2 1 16-16,-2-4 0 0,1 4 96 0,-3-1 0 15,1-2 16-15,-2 3 0 0,-3 0-208 0,1 2-64 0,-3-1 0 16,0 3 0-16,-1-2-384 0,-3 1-64 15,1 3-32-15,-3 0 0 16,1-1-768-16,-4 2-160 16,-2 5-16-16,-5 2-7632 0</inkml:trace>
  <inkml:trace contextRef="#ctx0" brushRef="#br0" timeOffset="7603.73">17780 4544 10127 0,'0'-2'896'0,"0"-1"-704"0,0 2-192 0,0 1 0 0,2 0 0 0,-2 0 192 0,1-2-192 0,0-2 192 15,2-1-64-15,0 0 0 0,1-1 0 0,1 1 0 0,0 1 144 0,1-2 32 0,0 2 0 0,2-1 0 0,-1 0-128 0,0 3-32 0,1-4 0 0,-1 2 0 0,1-1 48 0,-1 0 0 0,1 3 0 16,-2-2 0-16,1 2 192 0,1-2 32 0,-1 1 16 0,0 0 0 0,2 0 32 0,0 1 16 16,-1 0 0-16,0-1 0 15,0 0 32-15,1 1 0 0,-1 1 0 0,0-2 0 16,0 3-112-16,0 0-16 0,1-2 0 0,0 2 0 16,-1 0 48-16,2 2 0 0,0 1 0 0,-1-2 0 15,2 4-64-15,-3 2-16 0,2-1 0 0,-1 3 0 16,0 2-176-16,-2 1-48 0,1 5 0 0,-4 0 0 15,1 3 48-15,-1 2 0 0,-3 0 0 0,1 3 0 0,-4 1-176 16,1 1-272-16,1-1 64 0,-2 2 16 16,0-2 0-16,0 3 0 0,1-2 0 0,-2-1 0 0,2 3 192 0,-1-4 0 15,-1 3 0-15,-1 0 0 0,2 1 0 16,-2 0 0-16,0 2 0 0,0 0 0 0,-3 4 0 16,0 1 0-16,-2-2 0 0,1 1 0 0,-4-1 0 0,1-1 0 15,-1-5 0-15,1-6-144 0,0-1 144 0,-2-3 0 16,1-1-144-16,-2-1 144 0,1-6 320 0,-1 2 144 15,-1-4 32-15,-1 0 0 0,1-1 368 0,-1-1 80 16,2-5 16-16,-1 1 0 0,0-2-176 0,0-2-16 0,1 1-16 16,0-5 0-16,1 1-432 0,1-3-64 15,-1 0-32-15,2 0 0 0,0-4-80 0,0 2-16 0,1-1 0 0,0 0 0 16,0-2 32-16,2 1 0 0,-1-1 0 16,0 0 0-16,3 1-160 0,1 2 0 15,3 1 0-15,-1-1 128 0,3 4-128 0,2 0 0 16,0 0 0-16,2 2 0 0,-1-1 288 0,5 1 80 0,1 2 16 15,0 0 0-15,5 2-192 0,2 0-16 0,3 4-16 16,2 2 0-16,0 3 144 0,3-2 16 0,5 6 16 16,2-3 0-16,1 2-208 0,1 3-128 0,-1-4 160 0,-1 4-160 15,-1-2 0-15,-1 2 0 0,-2 1 0 0,-4 3 0 16,-2-3-144-16,-2 3 144 0,-3 0-208 0,-1 2 80 16,-3 2-1232-1,-1-1-240-15</inkml:trace>
  <inkml:trace contextRef="#ctx0" brushRef="#br0" timeOffset="16103.03">18596 5608 4607 0,'-1'2'400'0,"0"-2"-400"0,0 0 0 0,1 3 0 0,0-3-640 0,-1 1-224 0,-1 1-32 0,1 2-16 0,-3-1 1168 0,1 3 256 0,-1-2 32 0,0 2 16 16,1-4 1120-16,-1 3 240 0,1 0 32 0,1-1 16 0,-1-1 176 0,0 4 32 0,0-1 16 0,0 3 0 0,0-3-352 0,1 4-80 0,-2-1-16 0,1 0 0 0,0 2-224 0,0 2-48 0,1-1-16 0,-1 0 0 16,2 3-624-16,-1-4-128 0,0 4-32 0,1-2 0 0,0-1-352 0,-2 2-64 0,2 0 0 0,0 0-16 0,-2 2-240 0,1 0 128 0,-1 6-128 15,-1 3 0-15,0 2 128 0,-1-1-128 0,2-3 0 0,0 1 144 0,0 5 288 16,2-1 48-16,0 4 16 0,3-3 0 0,2-1 80 0,3-3 0 15,2-2 16-15,3 0 0 16,4-1-112-16,3 1-32 0,1-3 0 0,1-1 0 0,2 1-240 0,2 1-48 16,2-2-16-16,0 4 0 15,3-2-16-15,-1 1-128 0,-2 0 192 0,1-2-64 0,1 0-128 16,2 1 160-16,2 1-160 0,3 0 160 0,0-2-160 16,1 1 0-16,2-5 0 0,2 0 0 0,1-1 0 15,1 1 0-15,2-4 0 0,-1-2 0 0,0 0 0 0,1-1 0 16,2-3 144-16,3 0-144 0,-1-1 128 15,3-2-128-15,2 0 128 0,0-3-128 0,2 0 0 0,-2 0 128 16,-2-1-128-16,0-1 0 0,2 2 128 0,1-4-128 16,2 2 128-16,-2 0-128 0,3 0 128 0,-2-2-128 15,0 2 128-15,-2-2-128 0,0 4 128 0,3-3-128 16,1 0 128-16,3 0-128 0,2 1 0 0,0 1 144 16,0-2-144-16,-1 2 0 0,-1-2 128 0,0 3-128 15,4-2 0-15,0 1 0 0,2 1 0 0,0-3 0 16,-2 6 0-16,-2-2 0 0,-1 4 0 0,-1-1 0 0,3 2 0 0,-2 0 0 0,1 4 0 0,-2 0 0 15,-2 2 0 1,-2 0 0-16,0 1 0 0,-3-1 0 0,2 2 0 16,-2 1 0-16,2-2 0 0,0 6 0 15,-2-3 0-15,-2 2 0 0,-3-2 0 0,-2 1 0 16,0 1 0-16,2 2 0 0,2 2 0 0,0 3 0 16,2 0 0-16,-2 1 0 0,-2 0 0 0,1 1 0 0,-3-1 0 0,0 0 160 15,0 2-160-15,-1-1 0 0,-2 2 0 0,-1-1-176 16,-1 1 176-16,-1 0 0 0,0 5 0 0,-3-2 0 15,1 5 0-15,-3-2 0 0,-4 0 0 0,-1 0 0 16,-2 2 0-16,1 2 0 0,0-1 0 0,1-1 128 0,-4-1-128 16,-1 1 0-16,1-1 128 0,0 1-128 15,-1-1 0-15,0 3 128 0,1 1-128 0,-2-1 0 0,-1-3 0 16,-1 3 0-16,-1 0 0 0,1 0 0 0,-2 3 0 16,0 1 0-16,-3-1 0 0,0-1 128 0,-2-7-128 15,0 7 0-15,0 4 128 0,1 2-128 0,0 1 0 0,1 1 128 16,-1 0-128-16,0 0 0 0,1-1 144 0,-2-1-144 15,-1-2 192-15,-2-3-192 0,-1 1 0 0,1 2 0 16,0-1 0-16,0 3 0 0,-2-6 0 0,0 3 0 16,-1-3 0-16,0 4 0 0,0-3 192 15,-3 1-192-15,1-2 192 0,-1 1-192 16,-1-1 144-16,-2 0-144 0,1 1 0 16,-3-2 144-16,2 4-144 0,-3-3 128 0,2-2-128 0,-1 2 128 0,-1 0-128 0,2 0 0 15,-2-4 0-15,0 1 128 0,2-2-128 0,-2 1 160 16,0-2-160-16,2-1 160 0,-2 1-160 0,0-1 0 15,2-1 144-15,-2 1-144 0,1-2 0 0,1 0 0 16,-1 2 0-16,1-4 128 0,1-3-128 0,-1-1 0 0,1 2 0 0,0-6 0 16,-1 3 0-16,2-3 0 15,-1 1 0-15,0-5 0 0,-2 2 0 0,1-1 0 0,-2-1 0 0,0-2 0 16,0 1 0-16,-1 1 0 0,0-2 0 0,-1-3 0 0,0 2 0 0,-1-2 0 16,0-2 0-16,-1 0 0 15,0-1 0-15,-1-3 0 0,2 2 0 0,-1-3 0 0,1 0 144 0,-2-3 16 16,2 0 0-16,-2 0 0 0,0 1 80 0,2-3 16 15,-2 1 0-15,-1 1 0 16,2-2-256-16,-2 2 144 0,1-3-144 0,-2 0 128 16,1 0-128-16,-1-3 128 0,-1 2-128 0,0 1 128 15,1-5 16-15,-2 1 0 0,1 0 0 0,1 1 0 0,-2-3 0 16,1-1 0-16,-2-3 0 0,1-1 0 16,-2-1-16-16,1-2 0 0,-2-2 0 0,1 0 0 0,0-1 32 15,-2 0 0-15,1-2 0 0,-2-1 0 0,0-1 32 16,-2-1 0-16,0 0 0 0,0-1 0 0,0 5-192 15,0-1 0-15,4 3 0 0,-1 3 0 0,0 0 0 0,0 1 0 16,3 2 0-16,0 1 0 0,2 2 0 0,0 1 0 16,2 0 0-16,2 2 0 0,0 1 0 0,3 0 0 15,0 3 0-15,0 0 0 0,1 0-128 0,2 3 128 16,-1 0 0-16,3 4 0 0,2 0-224 0,0 2 32 16,2 4 0-16,0 2 0 0,3 2 48 0,0 2 16 0,0-1 0 15,2 4 0-15,0 1-112 0,-1 1-16 16,2 2 0-16,-1-1 0 0,0 1 64 0,0 1 0 15,1 0 0-15,-2 1 0 0,1-4 16 0,0-1 16 0,-1-4 0 0,0 0 0 16,-1-1 160-16,0-4 0 0,1 1 0 0,-1-1 0 16,2-2 0-16,-3 0 0 0,1-2 0 0,-1 0 0 15,0-1 0-15,-1-3 0 0,1 0 0 0,-1-2 0 0,0-2 0 0,1 2 0 16,-1-4 160-16,1 0-160 16,-1-3 320-16,1 2-16 0,1-4-16 0,-1 2 0 15,1-6 0-15,0 1 0 0,3-4 0 0,0-1 0 16,2-5-16-16,0 1 0 0,0-5 0 15,-1 1 0-15,1-5 48 0,-1 1 0 0,0-4 0 0,3-3 0 16,1-2-160-16,-2-1-32 0,3-6 0 0,-1 0 0 16,2-1-128-16,1 2 0 0,-1-1 0 0,1 2 0 0,1-1 0 0,1-1 0 15,0 0-144-15,1 3 144 0,0 2-288 0,0-1 0 16,3 2 0-16,-1 0 0 16,1 0-336-16,-2 4-64 0,0 2-16 0,-3 1-20320 0</inkml:trace>
  <inkml:trace contextRef="#ctx0" brushRef="#br0" timeOffset="17416.89">24146 6566 18431 0,'-4'-4'1632'0,"1"1"-1312"0,0 0-320 0,1 2 0 0,2 1 1712 0,-1 0 272 0,1 0 48 0,-2-2 16 0,0 2-880 15,-2-4-160-15,-1-1-48 0,0 1 0 0,-1 0-192 0,1-2-64 0,0 0 0 0,0 0 0 0,0-3-576 0,0 2-128 0,0-3 0 0,0 0 0 0,0-2 0 0,1-1 0 0,-1 1 0 0,-2 0 144 0,0-2 304 0,0 2 64 16,-2-3 16-16,-1 2 0 0,-1 2 208 0,-1 0 32 0,-2 1 16 0,-1 3 0 16,-2 2-80-16,-1 4 0 15,0 2-16-15,-2 4 0 0,2 2-368 0,-3 2-64 0,1 1 0 16,-1 3-16-16,2 5-240 0,1-2 0 0,0 0 0 16,2 2 0-16,0 0 0 0,3 3 0 0,-1-1 0 15,3 1 0-15,0-2 0 0,2-3 0 0,2 3 0 0,0 0 0 16,4 0 0-16,0 2 0 0,2 2 0 0,2-1 0 15,1 0 0-15,1 0 0 0,3 1 0 0,1-4 0 0,1 4 128 16,2-2-128-16,0-5 176 0,2 0-176 0,1-1 192 0,-1-5-192 16,2-1 192-16,-2 0-192 0,2-3 176 0,-2-2-176 15,0-1 160-15,1-2-160 16,0-1 160-16,0-1-160 0,0-6 160 0,1 2-160 16,0-2 176-16,0 1-176 0,0-4 192 0,0 1-192 15,-1-3 192-15,1 2-192 0,-1-2 192 0,-1-2-192 16,-1 2 224-16,-1-3-64 0,-1 1-16 0,1-4 0 0,-1-1 32 0,-2-1 0 15,1-1 0-15,-3 2 0 0,0-4 16 0,-2-1 16 16,0 1 0-16,-1-5 0 0,-2-3 16 0,-2-2 0 16,-2-2 0-16,-1 0 0 0,-2-2-64 0,-1-1-16 15,-1-1 0-15,-3 1 0 0,0 1-144 16,0-4 128-16,-2 0-128 0,0 1 128 0,5 7-128 0,-3-2 0 0,1-9 0 16,-1 0 128-16,2 3-128 0,0 0 0 15,3 5 0-15,1 3 0 0,1 1 0 0,1 3 0 16,3 1 0-16,1-1 0 0,1 7-128 0,0 0-16 15,3 2 0-15,1 3 0 16,0 3-256-16,0 4-48 0,1-1-16 0,-1 6 0 16,1-1-464-16,0 4-96 0</inkml:trace>
  <inkml:trace contextRef="#ctx0" brushRef="#br0" timeOffset="18386.16">25783 6097 4143 0,'3'7'368'0</inkml:trace>
  <inkml:trace contextRef="#ctx0" brushRef="#br0" timeOffset="18869.09">25708 6232 1839 0,'-9'0'160'0,"3"-1"-160"0,1 0 0 0,1 1 0 0,2 0 1136 0,1 0 192 0,-1 0 32 0,0 0 16 0,-2-3 736 16,1 2 128-16,-2 1 48 0,1-2 0 0,1 2-816 15,2-3-144-15,0 3-48 0,0-1 0 0,1 1-448 0,1 0-80 16,0 0-32-16,0 0 0 0,1 0-224 0,0 0-48 16,-2 0-16-16,0 0 0 0,0 0-32 0,0 0 0 0,21 0 0 0,-15 0 0 15,1-3 0-15,-1 3 0 0,1-2 0 0,2 1 0 16,-1-2 192-16,2 0 48 0,1 0 0 0,1-1 0 16,-1 1-176-16,1 0-16 0,0-3-16 15,1 0 0-15,0 0-176 0,1 2-48 0,1-2 0 0,0-3 0 16,0 3-208-16,-2-2 144 0,1 0-144 0,-2 0 128 15,0 0-128-15,-3 0 128 0,0 2-128 0,-1-3 128 16,0 2-128-16,-3-2 0 0,0 1 0 0,-2-2 0 16,0 2 0-16,-3 0-144 0,-3-1 144 0,0 2-160 15,-3 1 160-15,-3 2 0 0,-1-1 128 0,-1 4-128 16,-3-2 0-16,-2 6 0 0,0 0 0 0,-2 1 0 16,-1 5 0-16,-2-2 0 0,-1 5 0 0,-3 3-128 15,3 1 128-15,-3 3-128 0,0 3 128 0,-1 3-128 16,2 2 128-16,-1 2 0 0,0 4 0 0,2-1-128 15,3-3 128-15,1-1 0 0,4-3-144 0,2-2 144 0,2-2-128 16,3-2 128-16,5 1-160 0,1-4 160 0,2 0 0 16,4-1 0-16,1-2-128 0,2 2 128 15,2-3 0-15,3 1-192 0,3-2 192 0,3 4-192 16,1-5-208 0,5-2-48-16,2 2 0 0,2-6 0 0,4 1-528 15,1-1-112-15,0-4-32 0,-1 0-10464 0</inkml:trace>
  <inkml:trace contextRef="#ctx0" brushRef="#br0" timeOffset="19243.52">24525 6008 31327 0,'-3'-3'1392'0,"1"3"272"0,-1 0-1328 0,2 0-336 0,1 0 0 0,0 0 0 0,0 0 256 0,0 0-32 0,-1 1 0 0,1 1 0 0,0 0 800 0,0-2 176 0,0 0 16 0,0 0 16 0,0 0-1232 0,0 0-368 15,0 0-16-15,10 21-10224 0,-7-19-2048 0</inkml:trace>
  <inkml:trace contextRef="#ctx0" brushRef="#br0" timeOffset="19443.87">24600 6651 35007 0,'-6'-7'1552'0,"1"3"320"0,1-1-1488 0,2 4-384 0,0-1 0 0,2 2 0 15,0 0 544-15,0-3 32 0,2 2 16 0,-1-4 0 16,0 1-384-16,2 1-80 0,0 0 0 0,1 2-128 31,1 1-1232-31,0 1-368 0,0 2-64 0,-1-1 0 0</inkml:trace>
  <inkml:trace contextRef="#ctx0" brushRef="#br0" timeOffset="20602.21">26522 6142 18431 0,'-7'-4'1632'16,"2"4"-1312"-16,3 0-320 0,1 0 0 0,1 0 1152 0,-2 0 176 0,-1 0 16 0,-3 3 16 0,-2-3 48 0,0 1 0 0,0 4 0 0,1 2 0 0,2 3-400 0,0 1-80 0,1 5-16 15,2 2 0-15,-1 3-256 0,2 1-48 0,1 3-16 0,-1-3 0 16,2 2-128-16,-1-2-16 0,1 1-16 0,-1-3 0 16,3-1 0-16,-2-1 0 0,1-2 0 0,0 0 0 15,0-3-160-15,2-3-16 0,-2-1-16 0,2 0 0 16,0-5-48-16,-1 0-16 0,1-2 0 0,0-4 0 16,-1-2 208-16,2-2 64 0,0-1 0 0,0-6 0 0,3 1-160 15,-2-5-32-15,1-1 0 0,-1-1 0 16,2 0-256-16,-2-4 0 0,0 0 0 0,-1-1 0 15,0-3 0-15,0-1 0 0,0 2 0 0,-1-3 0 0,-1 3-176 16,2 4 176-16,0 3-192 0,0 3 192 0,-1 5-320 0,1 6 64 16,-1 0 0-16,-1 4 0 15,1 5 64-15,0 0 32 0,1 5 0 0,2 4 0 0,1 2-80 16,1 3-16-16,1 2 0 0,2 0 0 0,-1 1 256 0,1-1-144 16,0 1 144-16,0-5-128 0,0-3 128 0,-2 0 0 15,0-3 0-15,-2-2 0 0,0-2 0 0,-2-3 0 16,-2 1 0-16,-1-4 0 0,1-3 128 0,-1 2 0 15,0-5 0-15,0-3 0 0,-1-1 64 0,-1 0 32 16,-1-5 0-16,0 2 0 0,0-5-224 0,-1 2-256 0,0-1 48 0,-2-1 16 31,0-1-224-31,0-1-32 0,1 2-16 0,1-1 0 0,-1 1 64 0,1-2 16 16,2 1 0-16,2-1 0 0,2 3 128 0,1 1 48 0,1 4 0 0,1 1 0 16,2 2 208-16,-2 0 128 15,3 2 0-15,-1 1-128 0,1 2 736 0,2-2 32 16,-1 3 16-16,2 0 0 0,1-1-336 0,1 4-64 15,0 0 0-15,0 0-16 0,1 5-128 0,0 0-32 16,1 5 0-16,-3 2 0 0,-1 2-208 0,3 7 144 0,0 2-144 0,0 4 128 16,0 2-128-16,0 0 0 0,-1 2 144 0,-2-5-144 15,0 3 0-15,-2-2 0 0,0-1 0 0,-1 0 0 16,0-3-736-16,-1-3-112 0,0-6-32 0,-2-3-10512 16,2-5-2096-16</inkml:trace>
  <inkml:trace contextRef="#ctx0" brushRef="#br0" timeOffset="21134.16">27268 5048 25791 0,'-3'6'1152'0,"-1"0"224"0,2 1-1104 15,-1 5-272-15,3-3 0 0,0 4 0 0,3 0 800 0,-1 12 96 0,3 13 32 0,4 16 0 0,2 9 160 0,2 1 16 0,2 2 16 0,1-3 0 0,0 3-480 0,0 1-80 0,0 0-32 0,1-2 0 0,-4-1-528 0,0-6 0 16,-4-3 0-16,-1-4 0 0,-4-4 0 0,-1-5 0 16,0-4 0-16,-1-1 0 0,1-8 0 0,-2-7 0 15,3-2 0-15,-2-5-144 0,4-3 144 0,-2-2 224 0,1-4-48 16,0-3-16-16,0-3 640 0,-1-3 128 0,0-3 32 0,0-4 0 15,2-5-320-15,-1 2-48 0,-1-3-16 0,1-3 0 16,2-8-384-16,0-3-192 16,0-7 160-16,0-1-160 0,0-4 0 0,-1-4-208 0,0 0 16 15,0 0 0-15,2-2-48 0,-2 1 0 0,1 2 0 0,2 4 0 16,1 6-80-16,0 7 0 0,1 7-16 0,0 5 0 16,0 6 80-16,0 3 32 0,0 5 0 0,3 4 0 15,-1 1 224-15,2 4 192 0,3 6-48 0,0 2 0 16,3 2 0-16,-1 4 0 0,1 1 0 0,-1 0 0 15,1 3-144-15,-3 1 0 0,2 3 0 0,-1-3 0 16,-3-2 0-16,0 1 0 0,-3-2 0 0,0 1 0 0,-3-4 0 0,-3 2 0 16,-2-2 0-16,-2 1 0 0,-5-3 0 0,0 0 0 15,-4-1 192-15,-3-1-64 16,-2 3 256-16,-4-3 32 0,-1-3 16 0,-4 2 0 0,-1-1-176 16,-1-2-16-16,-5 0-16 0,-3 1 0 0,-3-3-224 0,-2-2 0 15,2 2 0-15,-2-4 0 16,0 1-816-16,2-6-144 0,2 1-48 0,1-5-16320 15</inkml:trace>
  <inkml:trace contextRef="#ctx0" brushRef="#br0" timeOffset="21483">28117 5869 12895 0,'12'-6'1152'0,"-3"-3"-928"0,-2 3-224 0,-1 0 0 16,1 2 4512-16,-3 0 864 0,3-1 160 0,3-2 32 0,7-8-3200 0,6-4-640 0,7-3-128 0,-2 0-16 0,-2 0-832 0,-1 2-176 0,-3-1-16 0,-1 3-16 0,-2 0-544 0,-3 2 0 0,-1 0 0 0,-3 1-192 31,-3 1-448-31,-2 3-96 0,-2 1-16 0,-2 0 0 0,-3 4-128 0,-1 0-16 0,-3 4-16 0,-4 2 0 16,-2 2 64-1,-3 4 16-15,-3 3 0 0,-4 1 0 16,-2 6 320-16,-3 0 64 0,-2 2 0 0,0 1 16 0,-1-2 784 0,1 4 160 0,2-2 16 0,2 1 16 16,3-4 736-16,0 0 128 0,3 2 48 0,2-3 0 15,4 1-752-15,1 0-128 0,2 0-48 0,1-1 0 16,2-1-656-16,2-1-144 0,0 2-32 0,2 1 0 16,2 0-944-16,2-1-192 15,2 1-32-15,3-3-8816 0,2-1-1744 0</inkml:trace>
  <inkml:trace contextRef="#ctx0" brushRef="#br0" timeOffset="22050.44">29029 5686 28559 0,'-2'-6'1264'0,"-1"3"272"0,1-1-1232 0,-1 2-304 0,2 1 0 0,0 1 0 16,0 0 320-16,-1-3 16 0,0 1 0 16,-2-2 0-16,-1 0 896 0,0-1 176 0,0 2 48 0,0-1 0 15,2-2-1072-15,-2 2-224 0,0-2-32 0,0 0-128 16,-1-1 272-16,-2 1-48 0,0 0-16 0,-1 0 0 15,-1 0 112-15,-1 2 0 0,-1 2 16 0,-1 2 0 16,0 2-80-16,-2 4-32 0,0 0 0 0,-1 7 0 16,0-2-224-16,1 6 0 0,-1-1 0 0,1 4 0 0,3 2 0 0,-2 1 0 15,3 4 0-15,0-4 0 16,2 2 0-16,3-5 0 0,1 1 0 0,1-3 0 0,4-2-128 0,2-2 128 16,0-2-192-16,4 1 192 0,0-5-240 0,4 0 64 15,1-4 16-15,3-2 0 0,0-2-16 0,2 0 0 16,0-4 0-16,1-2 0 0,-1-4 176 0,2 2 176 15,-1-2-48-15,0-3 0 0,2-3 128 0,-2 0 32 16,0-2 0-16,1-2 0 0,-2-1 352 0,0-1 80 16,-1-1 16-16,-3-1 0 0,-1 0-288 0,-1-4-64 15,-1-1-16-15,-1-2 0 0,-2-6-64 0,-1-1-16 16,-1-4 0-16,-3-1 0 0,-1 2-80 0,-2-1-16 0,-2 3 0 16,-2-1 0-16,-1 1-192 0,-3 2 0 15,-1 5 0-15,-3-1-160 0,-3 0 0 0,-2 1 0 16,-3 1 0-16,-3 3 0 0,0-1 160 0,-2 6-160 15,-1-1 160-15,-1 5-160 0,2-1-16 0,0 3 0 16,1 3 0-16,4 4 0 16,2 0-464-16,4 2-80 0,3 1-32 0,2 4-17168 0</inkml:trace>
  <inkml:trace contextRef="#ctx0" brushRef="#br0" timeOffset="22565.49">29524 5537 17503 0,'-4'-6'1552'0,"2"2"-1232"0,0 2-320 15,2-2 0-15,0 2 1120 0,0 2 160 0,2-4 48 0,-2 2 0 0,-2-5 320 0,1 0 64 0,-1-2 16 0,-4-3 0 0,-2 2-208 0,0 0-48 0,-4-2 0 0,-1 3 0 0,-2 2-416 16,-4 2-96-16,1 4 0 0,-3 1-16 0,-1 3-416 0,-3 3-80 16,-1 3 0-16,-1 1-16 0,1 4-192 0,1 0-48 15,0 5 0-15,3-3 0 0,3 4-192 0,0 1 0 16,-1 7 0-16,1-2 0 0,3 3 0 0,1-1 0 0,3-2 0 0,2-1 0 16,3-3 0-16,3 0 0 15,2-3 128-15,3 1-128 0,2-5 144 0,5-2-16 16,2-3 0-16,2-1 0 0,4-3-320 0,3-2-64 15,3-4 0-15,4-2-16 0,2-4 64 0,3-4 16 16,3-2 0-16,-1-5 0 0,-1-1 192 0,-1-3 0 0,0-2 0 16,-2-2 160-16,-2-1 144 0,-3-2 16 0,-1-1 16 0,-2-2 0 15,-1-1 48-15,-3-5 0 0,-2 2 0 0,-4-5 0 16,0-2-32-16,-1-3 0 0,-3-2 0 0,-3-2 0 16,-2 0-144-16,-2-4-16 0,-2 1-16 0,-3-5 0 0,-1 4-176 0,-3-1 128 15,-1 2-128-15,-2 6 128 16,0 3-128-16,-2 4 0 0,-1 5 144 15,-1 5-144-15,1 5 128 0,-1 6-128 0,3 6 128 16,-2 6-128-16,1 0-192 0,1 3-128 0,-1 6 0 16,2 3-16-16,-2 0-736 0,2 6-144 0,0 2-16 15,1 1-16416-15</inkml:trace>
  <inkml:trace contextRef="#ctx0" brushRef="#br0" timeOffset="22948.76">29881 5360 14735 0,'4'-6'1312'0,"-2"3"-1056"0,2-2-256 0,0 3 0 0,1 0 992 16,-3-1 144-16,2 2 16 0,2-5 16 0,4 0 368 0,2-4 80 0,3-2 16 0,0-1 0 0,0 0-48 0,-3 0-16 0,1 2 0 0,-5 0 0 15,1 2-272-15,-3 1-48 0,-2 0-16 0,-2-2 0 0,0 4-368 0,-2 0-80 16,-2-3-16-16,-1 3 0 0,-1 0-192 0,-2 0-32 16,-2 1-16-16,0-1 0 0,-2-1-320 0,-1 5-64 15,-3-2-16-15,-1 2 0 0,-1 4-128 0,-2 0 0 0,-1 4 0 16,-2 2 0-16,0 5 0 0,-1 0 0 0,-3 8 0 0,0 2 0 16,2 3 0-16,-1 0 0 15,1 2 0-15,1 0 0 0,2 1 0 0,2-2 0 16,4 2 0-16,-1-5 0 0,6 2 192 0,2-3 0 15,3 1 0-15,2-2 0 0,4 1-192 16,2-1 160-16,2-3-160 0,3-3 160 0,3-3-160 0,-1 0 0 0,4-4-192 0,1-2 192 16,4-1-768-16,2-4-48 0,3-2 0 0,2 0 0 15,1-3-1408 1,1-2-272-16</inkml:trace>
  <inkml:trace contextRef="#ctx0" brushRef="#br0" timeOffset="23453.94">30711 5346 24879 0,'0'-4'1088'0,"-1"-2"256"0,0 2-1088 0,-1 0-256 15,1 2 0-15,0 2 0 0,0-3 1440 0,-3 2 224 16,-1-1 64-16,-5-5 0 0,-4 0 192 0,-5 1 32 0,-4 0 16 0,-3-3 0 15,-1 3-1168-15,-2 2-224 0,-2 0-64 0,-3-1 0 16,1 5-320-16,-2 0-64 16,1 5 0-16,1-1-128 0,1 2 0 0,3 1 0 0,0 0 0 0,4 3 0 15,2-2 128-15,1 5-128 16,1-1 0-16,2 4 0 0,2 0 0 0,3-1 0 0,2 5 128 16,3-1-128-16,2-1 128 15,3-2-128-15,3 3 192 0,2 1-192 0,3-4 128 0,2 0-128 16,3-2 0-16,4 0 0 0,3-2 144 0,4-3-144 0,2-3 0 0,3-2 144 15,3-3-144-15,3-2 0 0,2-3 0 0,-1-2 0 16,-4 1 0-16,4-5 0 0,2-2 0 0,-1-2 0 16,0-4 0-16,-4-2 0 0,-2-4 0 0,-3 1 128 15,-3-2 224-15,-3-1 32 0,-1-1 16 0,-3-3 0 0,0 2-48 16,-4-7-16-16,-1-3 0 0,-1-3 0 0,-2 0-16 16,-2-6-16-16,-2-1 0 0,-2-5 0 15,-1-1-176-15,-3-3-128 0,-1 1 192 0,-1 2-192 0,-2 0 0 0,-2 3 0 16,-1 0 0-16,-2 4 0 0,-2 2 0 0,-1 5 0 15,-1 1 0-15,-3 2-192 0,-1 2-112 0,-2 3-16 0,-1 4 0 16,2-1 0 0,0 5-128-16,2 1-16 15,1 4-16-15,4-2 0 0,3 1-80 0,1 1-16 0,4 3 0 0,0 1 0 16,5 2-1024-16,1 3-192 0</inkml:trace>
  <inkml:trace contextRef="#ctx0" brushRef="#br0" timeOffset="24166.86">28200 6859 36863 0,'-9'0'3264'0,"1"3"-2608"0,5-2-528 0,0 1-128 0,2-2 384 0,-3 3 64 0,-3 1 0 0,-4 3 0 0,-5 2 80 0,-3 3 32 0,-2 2 0 0,1 0 0 0,1-1-560 0,0 0-304 0,0 2 48 0,0-2 0 15,0 0-208-15,-1-3-48 0,1 3 0 0,-1-1 0 0,1-2 352 0,-1 2 160 0,2-3-160 0,-1 1 160 16,2 0 0-16,1-2 0 16,4-2 0-16,2 1 0 0,2-2 272 0,5-1 160 15,0-2 16-15,4 0 16 0,3 1-96 0,2-3-32 0,5 1 0 0,2-1 0 16,3 0-336-16,2 2 144 16,6 1-144-16,3-2 0 0,4 5 128 0,2 3-128 15,3 1 0-15,0 2 0 0,0 1 0 0,0 0 0 16,0 2 0-16,-2 1 0 0,-2 3-192 0,-3-2-64 0,-3 4 0 15,-5-2 0-15,-5 3 64 0,-2-5 0 0,-3 2 0 0,-4-3 0 16,-1 0 192-16,-2-1 256 0,-2-2-48 16,-2 2-16-16,0-3 224 0,-1 1 32 0,-1-2 16 15,-3 4 0-15,-1-3-160 0,-2 4-48 0,0 0 0 16,-5-1 0-16,0 5-128 0,-2-4-128 16,-3 5 192-16,-1-4-192 0,-2 4 0 0,0 2 0 0,-2-4 0 0,0 4 0 0,-3-1-176 15,-1 1-32-15,1 0-16 0,1-7 0 16,3-3-304-16,1-3-64 0,3-4-16 0,5-1 0 15,2-5-848-15,2-6-160 0</inkml:trace>
  <inkml:trace contextRef="#ctx0" brushRef="#br0" timeOffset="24382.29">28614 7027 17503 0,'0'7'1552'0,"-1"-1"-1232"0,-1 2-320 0,1 0 0 0,0 1 4992 0,1-3 960 0,0 1 176 0,0 5 32 0,0 9-4400 0,0 8-880 0,1 7-176 0,2 2-48 0,0 2-336 0,1-6-64 0,1 1 0 0,-1-3-16 0,1-2-496 0,-3 1-112 0,1-5-16 15,-2 1 0 1,0-5-656-16,-1 0-144 0,0-2-32 0,-2-1-16048 0</inkml:trace>
  <inkml:trace contextRef="#ctx0" brushRef="#br0" timeOffset="24570.09">28526 6612 43311 0,'-10'-9'1920'0,"3"3"384"0,1 2-1840 0,2 4-464 0,3 0 0 0,1 0 0 16,1 2-1088 0,-1-1-304-16,0 3-64 0,1-1-16 0,3 3-256 0,1 3-48 0,2-3-16 0,1 4 0 15,0-4 1520-15,0 1 272 0</inkml:trace>
  <inkml:trace contextRef="#ctx0" brushRef="#br0" timeOffset="24986.35">28919 6878 23039 0,'5'-4'2048'0,"1"2"-1648"0,-1-2-400 0,-1 4 0 15,0-3 1856-15,1 1 304 16,5-2 48-16,6-4 16 0,5 0 64 0,5-2 16 0,1-1 0 16,1 1 0-16,-2 3-1552 0,1-2-304 15,-1 2-64-15,2 2-16 0,-4 1-240 0,2 0-128 16,2 2 160-16,-4 2-160 0,1 0 0 0,-2 2 0 0,-2 5-176 15,-1-1 176 1,-1 1-608-16,-2 2 0 0,-2 1 0 0,-3 0 0 0,-1-2 144 16,-2 2 16-16,-3 0 16 0,-2-1 0 0,-3 3 560 0,-1-2 96 0,-3 2 32 0,-2 2 0 15,-3-2 192-15,-2 1 64 0,-2 3 0 0,-3 0 0 16,-1 2-288-16,-3 1-48 0,0 3-16 0,-1-2 0 16,-2 2-32-16,1 0-128 0,-2 1 192 0,1-1-64 15,1 3-128-15,0-4 160 0,1 1-160 0,0-2 160 0,2 0-160 0,1-2 0 16,2 1 0-16,1-1 0 15,3-2 0-15,1-2 0 0,4 1 0 0,0-5 0 16,3 2 0-16,2-6 0 0,2 0 0 0,2-2 0 16,2-1 0-16,1-2 0 0,3 1 176 0,2-4-176 0,1 2 224 0,3-1-48 15,1-2-16-15,4 2 0 0,1 0-160 0,1-1 0 16,2 2 0-16,0-2 0 0,2 2 0 16,0-1 0-16,-1 1-144 0,0-3 144 15,1 3-896-15,-2-4-64 0,2 2 0 0,-3-2-16448 16</inkml:trace>
  <inkml:trace contextRef="#ctx0" brushRef="#br0" timeOffset="25499.72">29844 7036 37775 0,'-2'0'3360'0,"0"0"-2688"0,2 0-544 0,0 0-128 0,2 0 432 16,-1 0 48-16,1 0 16 0,0 0 0 0,1-2-160 0,2 0-16 0,3 0-16 0,-1-2 0 0,3 2-304 0,0-6-272 0,1 2 48 0,1-3 16 0,1 1 64 0,0-2 16 0,1 0 0 0,-2 0 0 16,3-2 320-16,-1-1 80 0,1 0 16 0,-2 0 0 0,1 1 16 0,-1-3 0 15,4-1 0-15,0 0 0 16,1-4-112-16,2 2 0 0,0-1-16 0,-2-1 0 15,2-2-176-15,-2 0 0 0,-2 1 0 0,-2-5 128 16,0 1-128-16,-4 0 0 0,-3 2 0 0,-2-2 0 0,-3 3 0 16,-5 0-224-16,-3-3 80 0,-6 5 16 15,-5 2-272-15,-5 2-48 0,-6 3-16 0,-6 7 0 16,-1 2-432-16,-6 8-96 16,-4 6-16-16,-2 5 0 0,-1 4 688 0,-3 6 144 0,1 5 32 0,-2 5 0 15,2 2 592-15,1 3 128 0,1 5 32 0,4 2 0 0,3-3-480 0,4 3-128 16,5-2 0-16,6-4 0 0,4-7 0 0,5 2 0 15,4-1 0-15,3-4 0 16,4-2 704-16,4 2 64 0,2-2 0 0,3-3 16 0,4-1-368 0,3-3-80 16,2 0-16-16,3-1 0 0,5-4-96 0,3-1-32 15,4-1 0-15,4-5 0 0,1-1-64 0,4-2-128 16,7-1 176-16,2-2-176 0,4-3 0 0,1-2-320 16,-2 0 32-16,2-3 16 15,1-4-304-15,1-1-64 16,3-1-16-16,0-4-17488 0</inkml:trace>
  <inkml:trace contextRef="#ctx0" brushRef="#br0" timeOffset="27982.57">14565 6012 27647 0,'-3'4'2448'16,"-1"1"-1952"-16,4-4-496 0,0 2 0 0,1-1-384 0,0-1-160 0,-1 4-32 0,0 5-16 0,0 2 80 0,0 5 0 0,2 1 16 0,-1 2 0 0,0 0 496 0,0 2-144 0,1 1 144 0,-1 3 0 0,-1 4 0 0,-3 1-128 0,1 4 128 0,-1-1 0 0,0 1 0 0,0 3 0 15,1 3 0-15,0 1 0 0,1-2 304 0,1-1 80 16,3 7 32-16,0 5 0 0,5 3 384 0,1-3 80 0,3 2 16 15,1-5 0-15,5 2-128 0,-2-8-32 0,-1-5 0 16,3 4 0-16,6 1 96 0,3 5 0 16,3 0 16-16,1-3 0 0,-1 1 48 0,1-5 16 0,2-1 0 0,-3-3 0 15,1-2-320-15,4 1-64 0,3 2-16 0,2-1 0 16,2-3-208-16,0-3-48 0,4-2-16 0,-1 0 0 0,4-3-96 0,1-2-16 16,4-1 0-16,0-1 0 15,3-1-128-15,2-5 0 0,6 1 0 0,-1-4 0 16,1-1 0-16,0 0 0 0,-1-1 0 0,-1 0 0 15,3-1 0-15,-2 2 0 0,1 1 0 0,-2 1 0 16,-3-1 0-16,-2 0 0 0,3 2 128 16,-2 3-128-16,-1 3 144 0,-4-1 0 0,-3 3 0 0,1 4 0 0,2 2 32 15,0 4 0-15,-1 3 0 0,-1 2 0 0,-2 4-48 0,0-3 0 16,-4 6 0-16,-2-2 0 0,-2 2 0 0,-1-1-128 16,-4-1 192-16,-2-1-64 15,-4-6-128-15,1 3 192 0,0-1-192 0,1 2 192 16,-1 2-192-16,-2-3 128 0,1 0-128 0,-1-1 128 0,-4-2-128 15,-2 3 0-15,0 1 0 0,-4-2 128 16,0 5-128-16,-3-1 0 0,-4-3 0 0,-1 3 0 0,-4-3 0 0,-2 3 0 16,-2 2 0-16,-3 2 0 0,-1-5 0 0,-2 2 0 15,-2-3 0-15,2-2 0 0,-2-2 0 0,0-1 128 16,3 2-128-16,-1-1 0 0,0-1 160 0,2 1-160 0,2-3 192 16,0 1-192-16,0 0 192 0,3-4-192 15,2 0 192-15,-2-2-192 0,0-5 128 16,-2 3-128-16,2-3 0 0,-1-2 0 0,0 5 128 15,-1-2-128-15,2 4 0 0,-2-2 0 0,-1-1 128 0,-1 3-128 0,1 1 0 16,0 4 0-16,-1 1 0 0,-1 1 0 0,2 3 0 0,-2 2 0 16,0 1 0-16,-2-1 0 0,2 2 0 15,-1-1 0-15,2 2 0 0,-1-5 0 0,0-1 0 16,2-2 0-16,1-2 0 0,1-2 0 0,0 0 0 16,1-5 0-16,0-1 0 0,0-3 0 15,-2-1 0-15,1-2 0 0,0 1 288 0,-1-1 0 16,0-2 0-16,-2 0 0 0,0-3-160 0,-1-1-128 0,0 2 144 15,0 0-144-15,-1 0 0 0,-1 1 128 0,-1-1-128 0,-1 0 0 16,2-1 0-16,-2 0 0 0,2 0 0 0,-2-1 0 0,0 0 0 16,1 2 0-16,-1-2 0 0,0 2 0 0,-1 1 0 0,2-3 0 15,-1-2 0-15,1 2 0 16,0-2 0-16,-1-1 0 0,2 1 0 0,0-3 0 0,0 0 0 16,1-3 0-16,1 0 0 0,-2-1 0 0,2-2 224 15,-1-1-48-15,1 0-16 0,0 2 0 0,-1-2 0 0,0 0 0 16,-1 0 0-16,0 0 0 0,1 0-160 15,-1 0 0-15,1 0 0 0,-1 0 0 0,1-2 0 0,1 2 0 0,0 0 128 16,0 0-128-16,-17-12 144 0,12 4 0 0,-1-2 0 0,-1-2 0 16,-1-3 160-16,1-4 16 15,-2 0 16-15,1-7 0 0,-1 3-80 0,0-5-32 16,0-3 0-16,-1 3 0 0,0-1-64 0,1 7-16 16,3 0 0-16,-2 6 0 0,4 3-144 0,-1 1 0 15,-2 3 0-15,1 2 0 0,1 1 0 0,2-1 0 16,-1 4 0-16,0 0 0 0,3 3 0 0,-2-2-176 15,3 2 48-15,-1 2 0 0,1 1 128 0,-1 0-192 0,1 6 192 0,0-1-192 16,0 0 0-16,0 2 0 0,1 4 0 0,0 0 0 16,1 3-128-16,-1 1-16 0,1 1-16 0,2 3 0 15,1 1 128-15,1 5 32 0,0-2 0 16,2 2 0-16,-1-2 192 0,1 1-144 16,2 2 144-16,-2-3-128 0,1-4-32 0,0-1 0 0,0-5 0 0,-1-4 0 15,1-4 160-15,-3 0 0 0,1-4 0 0,1-4 0 16,-1 3 192-16,-1-6 80 0,2-1 16 0,-2-1 0 15,2 1 0-15,1-9 0 0,1 1 0 0,1-3 0 16,0-1 80-16,2-4 16 0,0-1 0 0,1-2 0 0,-1-2-48 16,2-4 0-16,0-2 0 0,1-1 0 0,1-2-48 0,2-2-16 15,0-1 0-15,0 2 0 0,2-2-144 16,2 1-128-16,-2 2 192 0,2-4-192 16,1 4-416-16,7-5-192 0,6-1-32 0,10-2-14336 15,11-2-2880-15</inkml:trace>
  <inkml:trace contextRef="#ctx0" brushRef="#br0" timeOffset="46399.42">26063 14285 14735 0,'0'-4'1312'0,"0"2"-1056"0,1-1-256 0,0 2 0 0,1 1 0 0,-1-4-304 0,1 2 64 0,1-4 16 0,0-4-928 0,2-3-176 0,-1 4-32 0,0-3-16 0,-2 3 1232 0,-2 1 144 0,0 2 224 0,-2 0-48 16,-3 1 1200-16,0 1 240 0,-4 3 48 0,-2-2 16 15,-3 3 96-15,0 0 16 0,-5 3 0 0,-1 1 0 16,-2 2-512-16,-3 0-80 0,1 1-32 0,-4 3 0 15,1 1-720-15,1 2-160 0,0-2-32 16,2 1 0-16,1-2-256 0,2 1 0 0,3-3 0 16,2 0 0-16,1 2 320 0,2-4 96 0,2 3 32 15,1-1 0-15,3-2-16 0,0 2 0 0,2 0 0 0,1-2 0 16,1 3-736 0,2-6-144-16,0 4-16 0,2-4-16 0,-1 3-304 0,3-3-64 15,-1 1-16-15,2-2 0 0,2 2 1024 0,0-1 208 0,3 2 32 0,2-1 16 16,3 4 480-16,0 0 112 0,5 1 16 0,2 1 0 15,1 0-592-15,3 2-112 0,1 0-32 0,4 4 0 0,3 1-288 16,2 1 0-16,-1 4 0 0,0-2 0 0,-2 5-272 0,-3-3 32 16,-3 3 16-16,-3-2 0 0,-5-2 224 0,-2 2 0 15,-1-4 0-15,-2 2-144 0,-4-2 144 0,-1-2 0 16,-2 2 0-16,-1-1 0 0,-1 1 224 0,-3 1 32 16,-1 1 0-16,-3 1 0 0,1 0-128 0,-2 1 0 15,-1 0-128-15,-1-1 192 0,0-1-192 0,-3-1 0 16,-1 2 0-16,-2 2 0 0,-2-2 0 0,-2-2 0 15,-1 0 0-15,-1-3 0 0,-5 3 0 0,1-7 144 16,-2 0-144-16,0-1 128 0,-1-2-128 0,0-1 0 0,1-1 0 16,-1-4-176-16,3 0 176 0,-1-4 224 0,2 2-48 0,0-4-16 15,3-2 224-15,0-2 32 0,4-4 16 16,-1 1 0-16,2-1 64 0,1-2 16 0,1-2 0 0,0 2 0 16,2-3 0-16,0 3 16 15,2-2 0-15,1-1 0 0,2 2-16 0,3-3-16 0,1-3 0 16,2-1 0-16,3-1-48 0,4-1-16 0,1 0 0 15,2 0 0-15,4-3-96 0,0 0-16 0,3 2 0 0,-1-5 0 16,1 5-16-16,0-2-16 0,-2 3 0 16,0-4 0-16,1 2 32 0,-2 1 0 0,2-2 0 0,-1-3 0 15,0-1-64-15,-1 1 0 0,-2-4 0 0,0-5 0 16,0 1 128-16,-2-4 0 0,-1 1 16 0,0 2 0 0,-2-2-80 16,0 5-32-16,-1 3 0 0,0 2 0 0,0 6-128 0,0-2-32 15,-1 3 0-15,1-3 0 16,0 5-528-1,2-1-112-15,0 3-32 0,4 0 0 0,0 2-512 16,6 1-96-16</inkml:trace>
  <inkml:trace contextRef="#ctx0" brushRef="#br0" timeOffset="51172.73">19887 14935 28559 0,'-3'-5'2544'0,"2"4"-2032"0,-1-1-512 0,2 2 0 0,0 2-304 0,0-2-144 0,-1-2-48 0,0-1 0 0,-2 2 272 0,0-1 48 0,0-2 16 0,1 0 0 16,0 2 160-16,0-1-192 0,-1 2 192 0,0 1-192 15,-1 0 448-15,-2 1 64 0,-2 4 32 0,-1-1 0 16,1 2 208-16,-3 1 32 0,-3 6 16 0,-3 3 0 15,-1 2 160-15,-3 2 48 0,-4 4 0 0,-1-2 0 16,-3 4 128-16,0 0 16 0,-3 5 16 0,-2-3 0 16,0 7-240-16,-4-3-48 0,1 3-16 0,-2-1 0 0,0-2-384 0,0 2-80 15,-2-1-16-15,0 1 0 0,2 0 112 0,-1-2 16 16,1-1 0-16,-2 2 0 0,2-1-80 0,0 0-16 16,-1 1 0-16,-1 2 0 15,1-1-224-15,0 1 144 0,-1-2-144 0,3 1 128 16,1 0-128-16,0-4 0 0,1 1 0 0,3-5 128 0,3-1-128 15,-2-1 0-15,-2 2 144 0,1 0-144 0,0-1 128 0,0-3-128 16,2 1 128-16,-1-2-128 0,1-2 176 0,3 0-48 16,2-3 0-16,1 0 0 0,1 0 16 0,0-1 0 15,2-1 0-15,0 1 0 0,-1-3 16 0,3-2 0 16,1 2 0-16,1-4 0 0,2 0 0 0,1-2 0 0,2 1 0 0,1-1 0 16,2-2-160-16,1-2 0 15,2 2 0-15,0-4 0 0,2 0 128 0,2 1 0 16,-1-1 0-16,2-1 0 0,-1 1-128 0,2 0 0 15,0 0 0-15,-1-3 0 0,2 2 0 0,-1-1 0 0,1-2 0 16,0 1 0-16,0 1 128 0,0-2-128 0,0 2 192 16,1 0-64-16,1-3-128 0,-1 4 0 15,1-2 0-15,1-2 0 0,-1 1 0 0,2 0 0 0,1-2 0 0,0 0 0 16,0-3 0-16,1 2 0 0,0-4 0 0,0 1 0 16,2 0 0-16,-2-3 0 0,1 1 0 0,0-2 0 15,0 0 128-15,0 0-128 0,0-2 128 0,0 1-128 16,-1 2 0-16,0-4 128 0,1 0-128 0,-3 0 0 15,0 2 0-15,1-1 0 0,-2 2 128 0,-1 2-128 0,1 1 0 0,-2 1 0 16,-1 2 0-16,1 0 0 0,-1 0 0 0,-1 2 0 16,1 0 0-16,-1 1 0 15,-1-1 0-15,0 2 0 0,1 1 0 0,-1-1 0 16,0 1 0-16,-1 1 0 0,1 1 0 0,-2 1 0 16,1 1 0-16,-1 1 0 0,-1 5-144 0,-3 0 144 15,1 2 0-15,-2 3-128 0,-1 4 128 0,1-1 0 16,-3 2-208-16,1 2 64 0,0-1 16 0,-1 1 0 0,2 1 0 15,0-2 0-15,3 1 0 0,-1 0 0 0,2-4 128 0,1 3 0 16,3-1 0-16,0 3 0 0,2-2 0 0,2 1 176 16,0 3-48-16,1-2 0 0,2 2-128 0,-1 0 0 15,4 3 0-15,-1 0 0 0,3-3 0 0,0-2 0 0,1 0 0 16,3-3 0-16,1 0 0 16,1-2 192-16,0 1-192 0,0-3 192 15,1-1 16-15,-1-2 16 0,0-1 0 0,0 0 0 16,2-1-48-16,-1 0-16 0,0 0 0 0,-1 1 0 0,2-3-160 15,-1 0 128-15,2 1-128 0,2 0 128 0,0-3-128 0,0 3 128 16,0-2-128-16,2 0 128 0,3 1-320 0,4-5-80 0,6 4-16 0,7-4-20032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6:17:12.78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16531 6214 28559 0,'-3'-3'2544'0,"2"3"-2032"0,-1 0-512 0,2 0 0 0,0 0-1024 0,0 0-288 0,-1 3-64 0,-3-3-16 0,-1 3 864 0,-2 0 160 0,-2 3 48 0,-1-1 0 0,-2 4-240 0,-3-1-32 0,-1 2-16 0,-5 0 0 0,-4 3 352 0,-3 3 64 0,-4-2 0 0,-3 6 16 0,-4-1 784 0,-6 3 160 0,-1 0 16 0,-2 1 16 0,-1-1-32 0,-7 3 0 0,-1 0 0 15,-2 1 0-15,-2 3-384 0,-4 2-96 16,-7 0-16-16,-1-3 0 0,-1 4-272 0,2-3 0 16,-1 2 0-16,3 1 0 0,2-4 0 0,2-2 0 15,2 1 0-15,3-7 0 0,7 2 0 0,2-3 0 16,4 1 0-16,2 1 0 0,1-3 0 0,2 2-144 15,0 0 144-15,3-4 0 0,7-4 0 0,-1 1 0 0,2-3 0 16,3-2-128-16,1 1 128 0,4-3 0 0,4-1 0 0,1 0 0 16,4-1 416-16,2-2 64 0,2-2 16 0,1 0 0 0,2-2 272 15,4-2 48-15,1-2 16 0,2 1 0 0,2-2-384 0,2-3-64 16,3-3 0-16,0-3-16 0,4 1-208 0,0-1-32 16,2 0-128-16,0 0 192 15,4 0-192-15,2-5 0 0,2 2 0 0,1 0 0 16,2-1 0-16,2-2 0 0,0 1 0 0,0-4 0 15,0 1 0-15,-1 2 0 0,0 1 0 0,-1 1 0 16,-4 4 128-16,0-1-128 0,-2 6 0 0,-2-2 144 16,-4 7-16-16,-2-2 0 0,0 1 0 0,-3 1 0 15,0 1 64-15,-2 3 0 0,-2-2 0 0,-2 4 0 0,-1 1-192 16,-3 3 0-16,-1 1 0 0,-5 2-176 0,-1 2-16 16,-5 3 0-16,-4 5 0 0,-4 2 0 15,-4 6-192-15,-1 1-64 0,-3 5 0 0,1 0 0 16,1-3 96-16,0 1 16 0,-1-1 0 0,4-2 0 15,4-1 192-15,1 1 144 0,0 2-192 0,3 1 192 0,1-1 0 16,4 1 0-16,0 1 0 0,2-1 0 0,2 1 160 0,1-2 32 16,2 1 16-16,2-1 0 0,0-1 176 0,2-3 48 15,2-3 0-15,1-5 0 0,1-3-240 0,3-2-32 0,1-4-16 16,4 0 0-16,0-1 304 0,5 0 48 16,3 1 16-16,4-5 0 0,5 2-160 0,5-4-32 15,5 0 0-15,5 0 0 0,2-3-320 0,3 2-192 16,3-5 32-16,3 1-15520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id="{68BF52EF-C679-6872-B207-0836429FD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:notes">
            <a:extLst>
              <a:ext uri="{FF2B5EF4-FFF2-40B4-BE49-F238E27FC236}">
                <a16:creationId xmlns:a16="http://schemas.microsoft.com/office/drawing/2014/main" id="{899ED3D7-A789-6095-000B-E94573BDB3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3:notes">
            <a:extLst>
              <a:ext uri="{FF2B5EF4-FFF2-40B4-BE49-F238E27FC236}">
                <a16:creationId xmlns:a16="http://schemas.microsoft.com/office/drawing/2014/main" id="{C39CE54B-9BA5-F46D-B208-7EF9669E8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3:notes">
            <a:extLst>
              <a:ext uri="{FF2B5EF4-FFF2-40B4-BE49-F238E27FC236}">
                <a16:creationId xmlns:a16="http://schemas.microsoft.com/office/drawing/2014/main" id="{E489A7A2-3AF8-37F6-BD26-A969C159331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20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>
          <a:extLst>
            <a:ext uri="{FF2B5EF4-FFF2-40B4-BE49-F238E27FC236}">
              <a16:creationId xmlns:a16="http://schemas.microsoft.com/office/drawing/2014/main" id="{9AC69E79-6694-5C48-4AA6-6A91B2E5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8:notes">
            <a:extLst>
              <a:ext uri="{FF2B5EF4-FFF2-40B4-BE49-F238E27FC236}">
                <a16:creationId xmlns:a16="http://schemas.microsoft.com/office/drawing/2014/main" id="{33BE0A02-FC29-BFE4-4C5E-47D62626E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8:notes">
            <a:extLst>
              <a:ext uri="{FF2B5EF4-FFF2-40B4-BE49-F238E27FC236}">
                <a16:creationId xmlns:a16="http://schemas.microsoft.com/office/drawing/2014/main" id="{6FDB46FC-533D-6F62-EABD-B0AD899F39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3856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0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5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7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8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658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978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617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074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086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26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033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825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492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717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7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304.png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1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1.png"/><Relationship Id="rId3" Type="http://schemas.openxmlformats.org/officeDocument/2006/relationships/customXml" Target="../ink/ink15.xml"/><Relationship Id="rId7" Type="http://schemas.openxmlformats.org/officeDocument/2006/relationships/customXml" Target="../ink/ink17.xml"/><Relationship Id="rId12" Type="http://schemas.openxmlformats.org/officeDocument/2006/relationships/customXml" Target="../ink/ink19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26.png"/><Relationship Id="rId5" Type="http://schemas.openxmlformats.org/officeDocument/2006/relationships/customXml" Target="../ink/ink16.xml"/><Relationship Id="rId10" Type="http://schemas.openxmlformats.org/officeDocument/2006/relationships/customXml" Target="../ink/ink18.xml"/><Relationship Id="rId4" Type="http://schemas.openxmlformats.org/officeDocument/2006/relationships/image" Target="../media/image232.png"/><Relationship Id="rId9" Type="http://schemas.openxmlformats.org/officeDocument/2006/relationships/image" Target="../media/image2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hyperlink" Target="https://www.desmos.com/calculator/82m4zkjlk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customXml" Target="../ink/ink2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0.png"/><Relationship Id="rId5" Type="http://schemas.openxmlformats.org/officeDocument/2006/relationships/image" Target="../media/image140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stanford.edu/people/karpathy/convnetjs/demo/autoencoder.html" TargetMode="External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s.stanford.edu/people/karpathy/convnetjs/demo/autoencoder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gist/ZhuoyueLyu/5046225a9ae3675cf633c1df5f63be06/digits-interpolation-notebook-eaai.ipynb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harrison.net/index.php/Research/ListenLearn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8A31-5420-0063-82CA-EF571A084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983E-17C4-D456-E506-28573184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a Language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7B7E93-95D1-E3E7-9FE1-5C5BB90AC4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107056" cy="5377691"/>
              </a:xfrm>
            </p:spPr>
            <p:txBody>
              <a:bodyPr/>
              <a:lstStyle/>
              <a:p>
                <a:r>
                  <a:rPr lang="en-US" dirty="0"/>
                  <a:t>Temperature sampling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Allows us to adjust the level randomness during sampling via hyperparameter T (Temperature):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T= 1.0: Use the original probabilities (default)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&gt; 1.0: "Softer" distribution → more random, diverse outputs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&lt; 1.0: "Sharper" distribution → more predictable, focused outputs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→ 0: Effectively becomes greedy (always pick the most likely token)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Adjusted probability: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𝑡𝑒𝑚𝑝𝑒𝑟𝑎𝑡𝑢𝑟𝑒</m:t>
                          </m:r>
                        </m:sub>
                      </m:sSub>
                      <m:d>
                        <m:dPr>
                          <m:ctrlP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3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unc>
                                <m:funcPr>
                                  <m:ctrlPr>
                                    <a:rPr lang="en-US" sz="3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3200" b="0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3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32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sz="32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320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sz="32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US" sz="32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P_{\text{temp}}(</a:t>
                </a:r>
                <a:r>
                  <a:rPr lang="en-US" dirty="0" err="1">
                    <a:solidFill>
                      <a:schemeClr val="tx1"/>
                    </a:solidFill>
                  </a:rPr>
                  <a:t>w_i</a:t>
                </a:r>
                <a:r>
                  <a:rPr lang="en-US" dirty="0">
                    <a:solidFill>
                      <a:schemeClr val="tx1"/>
                    </a:solidFill>
                  </a:rPr>
                  <a:t>) = \frac{\exp(\log P(</a:t>
                </a:r>
                <a:r>
                  <a:rPr lang="en-US" dirty="0" err="1">
                    <a:solidFill>
                      <a:schemeClr val="tx1"/>
                    </a:solidFill>
                  </a:rPr>
                  <a:t>w_i</a:t>
                </a:r>
                <a:r>
                  <a:rPr lang="en-US" dirty="0">
                    <a:solidFill>
                      <a:schemeClr val="tx1"/>
                    </a:solidFill>
                  </a:rPr>
                  <a:t>) / T)}{\</a:t>
                </a:r>
                <a:r>
                  <a:rPr lang="en-US" dirty="0" err="1">
                    <a:solidFill>
                      <a:schemeClr val="tx1"/>
                    </a:solidFill>
                  </a:rPr>
                  <a:t>sum_j</a:t>
                </a:r>
                <a:r>
                  <a:rPr lang="en-US" dirty="0">
                    <a:solidFill>
                      <a:schemeClr val="tx1"/>
                    </a:solidFill>
                  </a:rPr>
                  <a:t> \exp(\log P(</a:t>
                </a:r>
                <a:r>
                  <a:rPr lang="en-US" dirty="0" err="1">
                    <a:solidFill>
                      <a:schemeClr val="tx1"/>
                    </a:solidFill>
                  </a:rPr>
                  <a:t>w_j</a:t>
                </a:r>
                <a:r>
                  <a:rPr lang="en-US" dirty="0">
                    <a:solidFill>
                      <a:schemeClr val="tx1"/>
                    </a:solidFill>
                  </a:rPr>
                  <a:t>) / T)}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where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\exp(x) = e^{x}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7B7E93-95D1-E3E7-9FE1-5C5BB90AC4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107056" cy="5377691"/>
              </a:xfrm>
              <a:blipFill>
                <a:blip r:embed="rId2"/>
                <a:stretch>
                  <a:fillRect l="-1406" t="-1927" r="-402" b="-9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089CFE2-F8BF-A3B7-4231-237B8DD5A797}"/>
                  </a:ext>
                </a:extLst>
              </p14:cNvPr>
              <p14:cNvContentPartPr/>
              <p14:nvPr/>
            </p14:nvContentPartPr>
            <p14:xfrm>
              <a:off x="6165720" y="123840"/>
              <a:ext cx="6030360" cy="4878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089CFE2-F8BF-A3B7-4231-237B8DD5A7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6360" y="114480"/>
                <a:ext cx="6049080" cy="489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2189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NLP: Word Embeddings</a:t>
            </a:r>
            <a:br>
              <a:rPr lang="en-US" sz="4600" dirty="0"/>
            </a:br>
            <a:r>
              <a:rPr lang="en-US" sz="4600" dirty="0"/>
              <a:t>Attention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4451343" cy="4875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Last time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Language Models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N-gram LMs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Training Data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Sampling (Decoding) (Generation) (Inference)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368D32-A18B-ABAD-969D-19BE5DEE094E}"/>
              </a:ext>
            </a:extLst>
          </p:cNvPr>
          <p:cNvSpPr txBox="1">
            <a:spLocks/>
          </p:cNvSpPr>
          <p:nvPr/>
        </p:nvSpPr>
        <p:spPr>
          <a:xfrm>
            <a:off x="5862489" y="1113178"/>
            <a:ext cx="5593270" cy="5248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Engineering for NLP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Learning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Embeddings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Image and Audio Embeddings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AAFA6E-EB9A-6493-9757-A660CF3138DD}"/>
                  </a:ext>
                </a:extLst>
              </p14:cNvPr>
              <p14:cNvContentPartPr/>
              <p14:nvPr/>
            </p14:nvContentPartPr>
            <p14:xfrm>
              <a:off x="280440" y="1667880"/>
              <a:ext cx="10875960" cy="4739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AAFA6E-EB9A-6493-9757-A660CF3138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1080" y="1658520"/>
                <a:ext cx="10894680" cy="475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5A84-56A4-D8C4-5285-C3380268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69EB-5C1E-315A-79E7-49AEB542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for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ED018-45DC-6CBA-BB5A-C1AD0D2B9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93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SPAM Classification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893744-25FC-4573-A24F-64611430CFBE}"/>
                  </a:ext>
                </a:extLst>
              </p14:cNvPr>
              <p14:cNvContentPartPr/>
              <p14:nvPr/>
            </p14:nvContentPartPr>
            <p14:xfrm>
              <a:off x="840240" y="1422720"/>
              <a:ext cx="7085880" cy="2477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893744-25FC-4573-A24F-64611430CF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0880" y="1413360"/>
                <a:ext cx="7104600" cy="24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3537AFF-1ADE-66B0-7E73-DB5E23773F3D}"/>
                  </a:ext>
                </a:extLst>
              </p14:cNvPr>
              <p14:cNvContentPartPr/>
              <p14:nvPr/>
            </p14:nvContentPartPr>
            <p14:xfrm>
              <a:off x="808920" y="3492360"/>
              <a:ext cx="1645200" cy="3095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3537AFF-1ADE-66B0-7E73-DB5E23773F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9560" y="3483000"/>
                <a:ext cx="1663920" cy="311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4F8FB43-33E9-FE9F-F429-97F186B7B1B3}"/>
                  </a:ext>
                </a:extLst>
              </p14:cNvPr>
              <p14:cNvContentPartPr/>
              <p14:nvPr/>
            </p14:nvContentPartPr>
            <p14:xfrm>
              <a:off x="2541240" y="3402720"/>
              <a:ext cx="5004720" cy="21690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4F8FB43-33E9-FE9F-F429-97F186B7B1B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31880" y="3393360"/>
                <a:ext cx="5023440" cy="218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7071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Predicting Rating from Written Movie Review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14:cNvPr>
              <p14:cNvContentPartPr/>
              <p14:nvPr/>
            </p14:nvContentPartPr>
            <p14:xfrm>
              <a:off x="1077480" y="1058400"/>
              <a:ext cx="10611360" cy="5140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8120" y="1049040"/>
                <a:ext cx="10630080" cy="51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966DDB0-9395-8D8F-A64D-91A47AF7F789}"/>
                  </a:ext>
                </a:extLst>
              </p14:cNvPr>
              <p14:cNvContentPartPr/>
              <p14:nvPr/>
            </p14:nvContentPartPr>
            <p14:xfrm>
              <a:off x="3059685" y="1922625"/>
              <a:ext cx="122760" cy="232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966DDB0-9395-8D8F-A64D-91A47AF7F78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0325" y="1913265"/>
                <a:ext cx="141480" cy="2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19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63BCA-1A71-7072-DAFA-E28D5FCBC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21CD-1F8B-F474-5B7A-DFB11FEF1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50DCA-E241-F292-7FFF-502025217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One-hot vector for each token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CAD4913-13E8-CF73-07F9-A2140F9D27BA}"/>
                  </a:ext>
                </a:extLst>
              </p14:cNvPr>
              <p14:cNvContentPartPr/>
              <p14:nvPr/>
            </p14:nvContentPartPr>
            <p14:xfrm>
              <a:off x="435240" y="1435680"/>
              <a:ext cx="4851360" cy="3961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CAD4913-13E8-CF73-07F9-A2140F9D27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5880" y="1426320"/>
                <a:ext cx="4870080" cy="39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037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DEB45-5162-8FAA-050F-A85CF0D7F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C284-44C1-4F5B-220F-818781A7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D28F8-C6FE-BD89-866A-58E9ABB5A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Bag of words: Vector of length the size of the vocabulary</a:t>
            </a:r>
          </a:p>
          <a:p>
            <a:r>
              <a:rPr lang="en-US" dirty="0">
                <a:solidFill>
                  <a:schemeClr val="tx1"/>
                </a:solidFill>
              </a:rPr>
              <a:t>Two options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occurrence: Binary: does the word exist (at least once) or not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histogram: Integer: count of how many times the word appears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16A8AD-CFFD-C6F9-B0FB-CD04B92F5C73}"/>
                  </a:ext>
                </a:extLst>
              </p14:cNvPr>
              <p14:cNvContentPartPr/>
              <p14:nvPr/>
            </p14:nvContentPartPr>
            <p14:xfrm>
              <a:off x="1077480" y="3571560"/>
              <a:ext cx="1483920" cy="262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8120" y="1049040"/>
                <a:ext cx="10630080" cy="515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763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0B00-7783-56ED-4BFF-A02D053B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96B9-5352-C36B-CB73-CF647E4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 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5E815-7D4C-6B97-100D-31BE4F363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89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A79-E4CA-6FD0-A079-C90C6B83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5233-91DB-40F6-E11B-DF9EF1D0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1FEB3-25C0-CB56-16B2-0F7957D8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Vector representation of vocab tokens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Set of vectors for both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7030A0"/>
                </a:solidFill>
              </a:rPr>
              <a:t>next</a:t>
            </a:r>
            <a:r>
              <a:rPr lang="en-US" dirty="0">
                <a:solidFill>
                  <a:schemeClr val="tx1"/>
                </a:solidFill>
              </a:rPr>
              <a:t> token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Sampling next token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Cosine similarity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Softmax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Sample from categorical distribution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Learning better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Cross-entropy loss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SGD: looping through pairs of tokens in our corpus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EDBDEE-E92B-AFA8-7E54-618F56653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362529"/>
            <a:ext cx="3911746" cy="400299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36F462-91DA-623D-1926-9FD41F402684}"/>
                  </a:ext>
                </a:extLst>
              </p14:cNvPr>
              <p14:cNvContentPartPr/>
              <p14:nvPr/>
            </p14:nvContentPartPr>
            <p14:xfrm>
              <a:off x="152280" y="367200"/>
              <a:ext cx="12004200" cy="6187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36F462-91DA-623D-1926-9FD41F40268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920" y="357840"/>
                <a:ext cx="12022920" cy="620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6931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315D-3F40-DE70-9376-82660DC5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863E-1DDC-F920-8543-F98FCAE7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(Token)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6A7F-51EE-FDCC-6168-54CC9B85F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beginning and the end of LLM networks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E61656-F7EA-19AB-0A2F-E9E9759BE183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E6C6C7-534A-C37C-2C3C-F35B60965D6B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025C56E-D5AF-1F5E-47F9-A5C5A90F5782}"/>
                </a:ext>
              </a:extLst>
            </p:cNvPr>
            <p:cNvCxnSpPr>
              <a:cxnSpLocks/>
              <a:stCxn id="5" idx="2"/>
              <a:endCxn id="10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FE13B-133F-8028-2B21-68C07B3C2A6B}"/>
                </a:ext>
              </a:extLst>
            </p:cNvPr>
            <p:cNvSpPr/>
            <p:nvPr/>
          </p:nvSpPr>
          <p:spPr>
            <a:xfrm>
              <a:off x="2563905" y="2636776"/>
              <a:ext cx="3307099" cy="121644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Many layers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transformer/attention blocks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B23305-3A12-B66A-238D-DF66A8B894DF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A2E65A-E52C-9AC7-5A36-889858AC2CD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3E195E-0E78-E5BC-9755-C3B04196548E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F417CA7-06D5-F564-2356-C652E4679D74}"/>
                </a:ext>
              </a:extLst>
            </p:cNvPr>
            <p:cNvCxnSpPr>
              <a:cxnSpLocks/>
              <a:stCxn id="10" idx="2"/>
              <a:endCxn id="8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CD7A5A-2351-A70B-45AA-134D0E9D1C2B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3B996-0862-D4C4-72BF-F83E8403BB68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B9B22C-B28F-D4E3-47A4-F92A8277825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C4CA9-DB6C-4C8B-F9F5-116C43E029C9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4438224-9AA9-D063-E99C-4FC0DA366527}"/>
                </a:ext>
              </a:extLst>
            </p:cNvPr>
            <p:cNvCxnSpPr>
              <a:cxnSpLocks/>
              <a:stCxn id="15" idx="2"/>
              <a:endCxn id="14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F5F107-2D8C-0C3B-CF8F-66F7D0D99D82}"/>
                </a:ext>
              </a:extLst>
            </p:cNvPr>
            <p:cNvCxnSpPr>
              <a:cxnSpLocks/>
              <a:stCxn id="20" idx="1"/>
              <a:endCxn id="9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1418A9-5848-68F3-61DD-4DF748361BB5}"/>
                </a:ext>
              </a:extLst>
            </p:cNvPr>
            <p:cNvCxnSpPr>
              <a:cxnSpLocks/>
              <a:stCxn id="8" idx="3"/>
              <a:endCxn id="7" idx="1"/>
            </p:cNvCxnSpPr>
            <p:nvPr/>
          </p:nvCxnSpPr>
          <p:spPr>
            <a:xfrm flipV="1">
              <a:off x="1871138" y="3245000"/>
              <a:ext cx="692767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4BF0465-343B-70DF-8F07-E7866DE6332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871004" y="3245000"/>
              <a:ext cx="690423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5AAAD1-D7EF-7C0C-468B-6ED7635E125B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29F636-3A86-1F93-A69B-746492E957E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CA3A65-DBFC-A9FD-4680-379A182C4578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10F8C3B-954C-630F-3BBC-A60C4AD5747A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74EC5-6C74-7F3C-DEAB-148865B2985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CE642AB-8F51-D68F-6A4B-704102476121}"/>
                </a:ext>
              </a:extLst>
            </p:cNvPr>
            <p:cNvCxnSpPr>
              <a:cxnSpLocks/>
              <a:stCxn id="14" idx="3"/>
              <a:endCxn id="21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812005-297A-CDBA-788A-E5DAD9A00BA7}"/>
                </a:ext>
              </a:extLst>
            </p:cNvPr>
            <p:cNvSpPr txBox="1"/>
            <p:nvPr/>
          </p:nvSpPr>
          <p:spPr>
            <a:xfrm>
              <a:off x="134964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EA19AAF-D921-7C95-EA69-BAB232073026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17230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729673-6009-9604-E74C-5B5F66D86F69}"/>
                </a:ext>
              </a:extLst>
            </p:cNvPr>
            <p:cNvSpPr txBox="1"/>
            <p:nvPr/>
          </p:nvSpPr>
          <p:spPr>
            <a:xfrm>
              <a:off x="537327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F48E5F1-7521-342C-721B-5EF77629F5B7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619593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EE463B-710B-7B30-AF76-6A0AA0DFDC98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2B6830A-EF61-7C01-9DDF-CEFAD232D66A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B276-BE1D-0514-A0BA-14303A0DCB2A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Large 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 err="1">
                  <a:ea typeface="Cambria" panose="02040503050406030204" pitchFamily="18" charset="0"/>
                </a:rPr>
                <a:t>e.g</a:t>
              </a:r>
              <a:r>
                <a:rPr lang="en-US" dirty="0">
                  <a:ea typeface="Cambria" panose="02040503050406030204" pitchFamily="18" charset="0"/>
                </a:rPr>
                <a:t> GPT, Llama, </a:t>
              </a:r>
              <a:r>
                <a:rPr lang="en-US" dirty="0" err="1">
                  <a:ea typeface="Cambria" panose="02040503050406030204" pitchFamily="18" charset="0"/>
                </a:rPr>
                <a:t>etc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D454214-F24E-1829-C1B0-0FA66FAF1D02}"/>
                  </a:ext>
                </a:extLst>
              </p14:cNvPr>
              <p14:cNvContentPartPr/>
              <p14:nvPr/>
            </p14:nvContentPartPr>
            <p14:xfrm>
              <a:off x="3811320" y="2715120"/>
              <a:ext cx="2507760" cy="33494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D454214-F24E-1829-C1B0-0FA66FAF1D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01960" y="2705760"/>
                <a:ext cx="2526480" cy="336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938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01FE-27EF-0094-AD14-89CA772CD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1CBE4478-A0A3-372B-583B-ACEB3AC5C068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50A132-0691-7357-1558-5CF16E9C06A9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C3ACC57-AA86-9286-3515-24CE54C2364A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F77F6C-2B03-27EF-5782-4DDBF9370312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E24AE40-4FE9-878B-1DA3-10A6B96CF692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CE8C946-5EC8-EF8C-588C-3FE1D702424D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32BF5D-1B3A-6B46-B8DA-516A85B4E408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4E2142-E153-8CC3-8308-043550BD3981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22E099-386D-89EE-07B6-090B8171E93F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A20E79-8345-5166-FCAC-0AF5E23F87F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E2001B-CE5F-064B-2B29-6D401610F36F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F34FAAB-97BE-92EB-56E4-B70BF7ECF74C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918CEC5-B59D-41B4-A8FE-B446333A99FE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C203950-DC8D-D919-3164-715F1D4331F9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5AE93EA-623B-6403-73BD-A9079D731D71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197DD6-6F6F-94F2-B1B8-34DABA582910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3C8DD9-B26E-455E-5AAE-989E61D804BB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3E99A23-B665-E43F-84E6-EBF2F19F7546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158FA0-2E44-02DC-D0B8-702D1D58E82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21F48AE-BD9A-14B6-F4E7-CE544F9CA8C9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D29549-0A39-71CD-4993-9D5B3189CDCA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725B5C1-AC42-0F9D-2CB3-7EDD4A07B8C7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9E31FA4-A932-C59E-27A8-E92AB0F06024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33CD84E-18F2-13BD-2C90-846E84013D03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344F1-356A-CF54-DEFF-AEBF282962F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65DFBE-6155-D520-5C6B-E7CBD686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B33B-9517-E4E0-5991-E86FFCE6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24E8DB5-C6BA-BA9F-12FA-68F96DFAC32C}"/>
                  </a:ext>
                </a:extLst>
              </p14:cNvPr>
              <p14:cNvContentPartPr/>
              <p14:nvPr/>
            </p14:nvContentPartPr>
            <p14:xfrm>
              <a:off x="2637720" y="5125680"/>
              <a:ext cx="2237400" cy="1253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24E8DB5-C6BA-BA9F-12FA-68F96DFAC3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28360" y="5116320"/>
                <a:ext cx="2256120" cy="127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9883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45BCE2C-75ED-8318-017E-550557754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48947"/>
            <a:ext cx="2790784" cy="20598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01E1E8-4453-56DF-EE2E-58B06ADE8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36" y="1688659"/>
            <a:ext cx="4697307" cy="24761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E7D021-1821-6148-2707-36F9E0242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327" y="1688659"/>
            <a:ext cx="1576954" cy="317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21DD0A-8984-0845-ABE5-22B78AFC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FBA24-CE4F-D1CA-2D1C-92B8916C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CD0752-2493-51A7-8537-0E1C40524EB8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524265" y="2436901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861755-D0C7-4738-1A69-367C43104CFD}"/>
              </a:ext>
            </a:extLst>
          </p:cNvPr>
          <p:cNvSpPr/>
          <p:nvPr/>
        </p:nvSpPr>
        <p:spPr>
          <a:xfrm>
            <a:off x="3062847" y="2227764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42E665-BF77-0563-BD56-4057C2ABB045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4383583" y="2436901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464404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C879-54C4-E457-55C8-DEB8D51B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D2316-A455-0881-AD92-8B721CEB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D3B59-FF12-7C5C-FBEE-02C532546F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843488" cy="2039539"/>
              </a:xfrm>
            </p:spPr>
            <p:txBody>
              <a:bodyPr/>
              <a:lstStyle/>
              <a:p>
                <a:r>
                  <a:rPr lang="en-US" dirty="0"/>
                  <a:t>Vector representation for each token in vocabulary (initially random)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Two sets of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(we'll use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better visualization)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</a:rPr>
                  <a:t>to represent </a:t>
                </a:r>
                <a:r>
                  <a:rPr lang="en-US" dirty="0">
                    <a:solidFill>
                      <a:srgbClr val="0070C0"/>
                    </a:solidFill>
                  </a:rPr>
                  <a:t>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</a:rPr>
                  <a:t>to represent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D3B59-FF12-7C5C-FBEE-02C532546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843488" cy="2039539"/>
              </a:xfrm>
              <a:blipFill>
                <a:blip r:embed="rId2"/>
                <a:stretch>
                  <a:fillRect l="-1181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E869F03-7876-CB69-8512-AB540128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653" y="3273455"/>
            <a:ext cx="3629204" cy="336890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C27C9B-8AC5-94F3-530C-ED987A3CC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501" y="3270952"/>
            <a:ext cx="3624197" cy="3373907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003763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EE49-417F-2F83-417C-15D5990E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80B3FD2-B75D-8C3A-744F-C9CF3CA52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3342968" y="1649438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DB7211-D5F2-F914-111C-711902D8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A12A9-6CF4-E5BE-E691-0EA01BD02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2039539"/>
          </a:xfrm>
        </p:spPr>
        <p:txBody>
          <a:bodyPr/>
          <a:lstStyle/>
          <a:p>
            <a:r>
              <a:rPr lang="en-US" dirty="0"/>
              <a:t>Vector representation for each token in vocabulary (initially random)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2D08A-67C4-8014-F87C-0A60DF34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0" y="2807896"/>
            <a:ext cx="2633506" cy="244462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F1EEA-B9CB-CF99-52B1-B0DC62305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44" y="2806080"/>
            <a:ext cx="2629873" cy="2448252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/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: Previous</a:t>
                </a:r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blipFill>
                <a:blip r:embed="rId5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/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: Next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blipFill>
                <a:blip r:embed="rId6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0350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C56B7-9690-E4EE-6CE7-D3486A1CD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2D42CD64-52AE-F72F-CBE6-0F7ADA8C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83" y="1525266"/>
            <a:ext cx="5363497" cy="5363497"/>
          </a:xfrm>
          <a:prstGeom prst="rect">
            <a:avLst/>
          </a:prstGeom>
        </p:spPr>
      </p:pic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37242F2D-8B6C-5006-6B04-4F0B53E6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552099" y="1639605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243651-7D3E-ED3C-8854-C34FD687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A3B6-2802-F68E-D040-2CF09DF9E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450151"/>
          </a:xfrm>
        </p:spPr>
        <p:txBody>
          <a:bodyPr/>
          <a:lstStyle/>
          <a:p>
            <a:r>
              <a:rPr lang="en-US" dirty="0"/>
              <a:t>After training our LM, we'll learn more organized vectors (details later)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38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B81B-4692-1501-4A06-2AFC67667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D7D45533-0CCE-F8F9-11F8-5DF32A7DD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7148051" y="2024994"/>
            <a:ext cx="3302145" cy="2956205"/>
          </a:xfrm>
          <a:prstGeom prst="rect">
            <a:avLst/>
          </a:prstGeom>
        </p:spPr>
      </p:pic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1A43148B-E642-4442-500D-334C01AA4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t="19448" r="8830" b="8872"/>
          <a:stretch/>
        </p:blipFill>
        <p:spPr>
          <a:xfrm>
            <a:off x="1386349" y="2024994"/>
            <a:ext cx="3183515" cy="2956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5AE7E8-CCC7-B4DB-8F68-8B3740A1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E0DA-DF9D-4E5F-91E1-3C9707C24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00804" cy="450151"/>
          </a:xfrm>
        </p:spPr>
        <p:txBody>
          <a:bodyPr/>
          <a:lstStyle/>
          <a:p>
            <a:r>
              <a:rPr lang="en-US" dirty="0"/>
              <a:t>We can use either of these models to generate text, staring with </a:t>
            </a:r>
            <a:r>
              <a:rPr lang="en-US" dirty="0">
                <a:solidFill>
                  <a:schemeClr val="tx1"/>
                </a:solidFill>
              </a:rPr>
              <a:t>"the dog"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F7278-8E8E-9E3C-FFD5-4347769744D5}"/>
              </a:ext>
            </a:extLst>
          </p:cNvPr>
          <p:cNvSpPr txBox="1"/>
          <p:nvPr/>
        </p:nvSpPr>
        <p:spPr>
          <a:xfrm>
            <a:off x="1883709" y="1596582"/>
            <a:ext cx="2202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Random vectors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0A67D2-845B-03FE-8C3A-9E05E650D7EE}"/>
              </a:ext>
            </a:extLst>
          </p:cNvPr>
          <p:cNvSpPr txBox="1"/>
          <p:nvPr/>
        </p:nvSpPr>
        <p:spPr>
          <a:xfrm>
            <a:off x="7710994" y="1596582"/>
            <a:ext cx="2086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Trained vectors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0793AB-813C-1A7A-598C-F1D31ADAF6D3}"/>
              </a:ext>
            </a:extLst>
          </p:cNvPr>
          <p:cNvSpPr txBox="1"/>
          <p:nvPr/>
        </p:nvSpPr>
        <p:spPr>
          <a:xfrm>
            <a:off x="552099" y="5566722"/>
            <a:ext cx="53487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the dog</a:t>
            </a:r>
            <a:r>
              <a:rPr lang="en-US" sz="2400" dirty="0">
                <a:latin typeface="Consolas" panose="020B0609020204030204" pitchFamily="49" charset="0"/>
              </a:rPr>
              <a:t> cat ate ran zoo </a:t>
            </a:r>
            <a:r>
              <a:rPr lang="en-US" sz="2400" dirty="0" err="1">
                <a:latin typeface="Consolas" panose="020B0609020204030204" pitchFamily="49" charset="0"/>
              </a:rPr>
              <a:t>zoo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</a:rPr>
              <a:t>zoo</a:t>
            </a:r>
            <a:r>
              <a:rPr lang="en-US" sz="2400" dirty="0">
                <a:latin typeface="Consolas" panose="020B0609020204030204" pitchFamily="49" charset="0"/>
              </a:rPr>
              <a:t> dog </a:t>
            </a:r>
            <a:r>
              <a:rPr lang="en-US" sz="2400" dirty="0" err="1">
                <a:latin typeface="Consolas" panose="020B0609020204030204" pitchFamily="49" charset="0"/>
              </a:rPr>
              <a:t>dog</a:t>
            </a:r>
            <a:r>
              <a:rPr lang="en-US" sz="2400" dirty="0">
                <a:latin typeface="Consolas" panose="020B0609020204030204" pitchFamily="49" charset="0"/>
              </a:rPr>
              <a:t> cat </a:t>
            </a:r>
            <a:r>
              <a:rPr lang="en-US" sz="2400" dirty="0" err="1">
                <a:latin typeface="Consolas" panose="020B0609020204030204" pitchFamily="49" charset="0"/>
              </a:rPr>
              <a:t>cat</a:t>
            </a:r>
            <a:r>
              <a:rPr lang="en-US" sz="2400" dirty="0">
                <a:latin typeface="Consolas" panose="020B0609020204030204" pitchFamily="49" charset="0"/>
              </a:rPr>
              <a:t> ate ran . ate . ate </a:t>
            </a:r>
            <a:r>
              <a:rPr lang="en-US" sz="2400" dirty="0" err="1">
                <a:latin typeface="Consolas" panose="020B0609020204030204" pitchFamily="49" charset="0"/>
              </a:rPr>
              <a:t>ate</a:t>
            </a:r>
            <a:r>
              <a:rPr lang="en-US" sz="2400" dirty="0">
                <a:latin typeface="Consolas" panose="020B0609020204030204" pitchFamily="49" charset="0"/>
              </a:rPr>
              <a:t> ! the 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8B5BA-C03F-7AEF-4BD6-F28A3EB1F9C8}"/>
              </a:ext>
            </a:extLst>
          </p:cNvPr>
          <p:cNvSpPr txBox="1"/>
          <p:nvPr/>
        </p:nvSpPr>
        <p:spPr>
          <a:xfrm>
            <a:off x="6332636" y="5566722"/>
            <a:ext cx="53487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the dog</a:t>
            </a:r>
            <a:r>
              <a:rPr lang="en-US" sz="2400" dirty="0">
                <a:latin typeface="Consolas" panose="020B0609020204030204" pitchFamily="49" charset="0"/>
              </a:rPr>
              <a:t> ate . the dog ! the zoo . the dog ran the zoo . the dog ate the dog 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0F1130-E232-085E-8A9B-C033628E4231}"/>
              </a:ext>
            </a:extLst>
          </p:cNvPr>
          <p:cNvSpPr txBox="1"/>
          <p:nvPr/>
        </p:nvSpPr>
        <p:spPr>
          <a:xfrm>
            <a:off x="481118" y="5012350"/>
            <a:ext cx="7692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Generated tokens from random and trained models</a:t>
            </a:r>
          </a:p>
        </p:txBody>
      </p:sp>
    </p:spTree>
    <p:extLst>
      <p:ext uri="{BB962C8B-B14F-4D97-AF65-F5344CB8AC3E}">
        <p14:creationId xmlns:p14="http://schemas.microsoft.com/office/powerpoint/2010/main" val="975355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2DAE-53F5-1DEB-21DC-1A0C97DA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597B-447D-E460-33D5-99C40607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Outline: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6540-1237-B96F-6448-772577E30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Vector representation of vocab tokens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Set of vectors for both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7030A0"/>
                </a:solidFill>
              </a:rPr>
              <a:t>next</a:t>
            </a:r>
            <a:r>
              <a:rPr lang="en-US" dirty="0">
                <a:solidFill>
                  <a:schemeClr val="tx1"/>
                </a:solidFill>
              </a:rPr>
              <a:t> token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Sampling next token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Cosine similarity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Softmax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Sample from categorical distribution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Learning better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Cross-entropy loss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SGD: looping through pairs of tokens in our corpus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58B9E-094D-262F-09A7-643A6E92F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362529"/>
            <a:ext cx="3911746" cy="40029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3F81EA-2F21-D0E9-9595-A5B224146FD5}"/>
              </a:ext>
            </a:extLst>
          </p:cNvPr>
          <p:cNvSpPr/>
          <p:nvPr/>
        </p:nvSpPr>
        <p:spPr>
          <a:xfrm>
            <a:off x="226142" y="1113178"/>
            <a:ext cx="7865806" cy="113840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4FEA3C-DB27-247E-8CF6-6B0304587F36}"/>
              </a:ext>
            </a:extLst>
          </p:cNvPr>
          <p:cNvSpPr/>
          <p:nvPr/>
        </p:nvSpPr>
        <p:spPr>
          <a:xfrm>
            <a:off x="98323" y="4901145"/>
            <a:ext cx="8428732" cy="160805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D0E05DB-CFE5-1225-1864-DC04E5BB48C1}"/>
                  </a:ext>
                </a:extLst>
              </p14:cNvPr>
              <p14:cNvContentPartPr/>
              <p14:nvPr/>
            </p14:nvContentPartPr>
            <p14:xfrm>
              <a:off x="372960" y="2908440"/>
              <a:ext cx="613080" cy="6786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D0E05DB-CFE5-1225-1864-DC04E5BB48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600" y="2899080"/>
                <a:ext cx="631800" cy="69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1031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340C4-6CB7-A61E-196A-3707918BD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AC219E63-70F1-C4A6-2CAB-0C864296B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096000" y="2239097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38EFB-2B61-5C40-C4FD-179B4354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833A21-2989-4B80-338F-279ED765D5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833A21-2989-4B80-338F-279ED765D5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6E62400-AAAF-2AF5-1622-8A37D3AA3018}"/>
              </a:ext>
            </a:extLst>
          </p:cNvPr>
          <p:cNvSpPr txBox="1"/>
          <p:nvPr/>
        </p:nvSpPr>
        <p:spPr>
          <a:xfrm>
            <a:off x="552098" y="3476740"/>
            <a:ext cx="4521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Which token should be our next token?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685EB3-C599-B619-250B-0BFE52063098}"/>
                  </a:ext>
                </a:extLst>
              </p14:cNvPr>
              <p14:cNvContentPartPr/>
              <p14:nvPr/>
            </p14:nvContentPartPr>
            <p14:xfrm>
              <a:off x="7668000" y="3008520"/>
              <a:ext cx="1838160" cy="1748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685EB3-C599-B619-250B-0BFE520630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8640" y="2999160"/>
                <a:ext cx="1856880" cy="17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730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A33C63-399E-8855-78D6-C05DA8BD6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AD9084D-CD01-DADD-31B1-3A3F0CDC6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096000" y="2239097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620D6-DD6B-22E1-A19A-207CABB7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11C33C-179C-4831-6BAB-972B737DEC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11C33C-179C-4831-6BAB-972B737DEC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/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blipFill>
                <a:blip r:embed="rId4"/>
                <a:stretch>
                  <a:fillRect l="-2785" t="-2439" r="-928" b="-7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75F58FC-4FC8-3319-601F-BE41D6EE5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960" y="3927890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069343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A362C-DB7C-5B47-FAD6-0A5D684C4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function&#10;&#10;AI-generated content may be incorrect.">
            <a:extLst>
              <a:ext uri="{FF2B5EF4-FFF2-40B4-BE49-F238E27FC236}">
                <a16:creationId xmlns:a16="http://schemas.microsoft.com/office/drawing/2014/main" id="{A42231F8-661B-3F5F-BB35-75CDE4CF4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577A1-6406-F457-D8A2-0F5C8476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BC14A-22F0-B012-EA91-E9EA96F6A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BC14A-22F0-B012-EA91-E9EA96F6A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0B5209-CBBB-125F-B7C3-2F5EC40399F6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rgbClr val="C00000"/>
                    </a:solidFill>
                  </a:rPr>
                  <a:t>Compare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sz="2800" dirty="0"/>
                  <a:t> to all vectors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0B5209-CBBB-125F-B7C3-2F5EC4039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08543"/>
              </a:xfrm>
              <a:prstGeom prst="rect">
                <a:avLst/>
              </a:prstGeom>
              <a:blipFill>
                <a:blip r:embed="rId4"/>
                <a:stretch>
                  <a:fillRect l="-2815" t="-1765" r="-2011" b="-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200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FCA3-DBD0-68EC-7125-38EBA6562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9A3B-1092-2B16-2221-27537716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(Unnormalized) Cosine Similarity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95EACC-AE31-FAA3-D811-1FC2DE3EA2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We’ve been using Euclidean distance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Cosine similarity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Two vectors are similar if their dot product is positive and big</a:t>
                </a:r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(Why cosine?)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Two vectors are similar if the angle between them is small (</a:t>
                </a:r>
                <a:r>
                  <a:rPr lang="en-US" sz="2800" dirty="0">
                    <a:solidFill>
                      <a:srgbClr val="00B0F0"/>
                    </a:solidFill>
                  </a:rPr>
                  <a:t>small angle </a:t>
                </a:r>
                <a:r>
                  <a:rPr lang="en-US" sz="2800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 large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cos</m:t>
                    </m:r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</m:t>
                    </m:r>
                    <m:r>
                      <a:rPr lang="en-US" sz="2800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95EACC-AE31-FAA3-D811-1FC2DE3EA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16" t="-4938" b="-160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0C7F49B-11BB-919B-7994-0EAF87B9FD75}"/>
                  </a:ext>
                </a:extLst>
              </p14:cNvPr>
              <p14:cNvContentPartPr/>
              <p14:nvPr/>
            </p14:nvContentPartPr>
            <p14:xfrm>
              <a:off x="9601344" y="4949210"/>
              <a:ext cx="2335017" cy="1753123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0C7F49B-11BB-919B-7994-0EAF87B9FD7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984" y="4939850"/>
                <a:ext cx="2353737" cy="17718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E75EF4B-B23F-52A9-2937-5109A1CC0FDB}"/>
                  </a:ext>
                </a:extLst>
              </p14:cNvPr>
              <p14:cNvContentPartPr/>
              <p14:nvPr/>
            </p14:nvContentPartPr>
            <p14:xfrm>
              <a:off x="3835088" y="5825772"/>
              <a:ext cx="3340440" cy="586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4307E48-75D1-B83D-9DDC-512A75F199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25728" y="5816412"/>
                <a:ext cx="335916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D01AE83-B995-3CAD-3B17-AF781D27FB84}"/>
                  </a:ext>
                </a:extLst>
              </p14:cNvPr>
              <p14:cNvContentPartPr/>
              <p14:nvPr/>
            </p14:nvContentPartPr>
            <p14:xfrm>
              <a:off x="7656507" y="595735"/>
              <a:ext cx="4384413" cy="3253089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D01AE83-B995-3CAD-3B17-AF781D27FB8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47147" y="586376"/>
                <a:ext cx="4403133" cy="3271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43CF29-094E-2D8A-804C-0ACA960DA15D}"/>
                  </a:ext>
                </a:extLst>
              </p:cNvPr>
              <p:cNvSpPr txBox="1"/>
              <p:nvPr/>
            </p:nvSpPr>
            <p:spPr>
              <a:xfrm>
                <a:off x="7175528" y="4077428"/>
                <a:ext cx="3034958" cy="894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400" b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0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0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43CF29-094E-2D8A-804C-0ACA960DA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528" y="4077428"/>
                <a:ext cx="3034958" cy="894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066AB8D-8A00-68F4-F94C-B9B7E6B1FA75}"/>
                  </a:ext>
                </a:extLst>
              </p14:cNvPr>
              <p14:cNvContentPartPr/>
              <p14:nvPr/>
            </p14:nvContentPartPr>
            <p14:xfrm>
              <a:off x="2458080" y="4455360"/>
              <a:ext cx="7130520" cy="97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066AB8D-8A00-68F4-F94C-B9B7E6B1FA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48720" y="4446000"/>
                <a:ext cx="714924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396CD93-DDC1-B6D2-6A92-F3EFF79D0BC9}"/>
                  </a:ext>
                </a:extLst>
              </p14:cNvPr>
              <p14:cNvContentPartPr/>
              <p14:nvPr/>
            </p14:nvContentPartPr>
            <p14:xfrm>
              <a:off x="8265600" y="4624920"/>
              <a:ext cx="2098800" cy="691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396CD93-DDC1-B6D2-6A92-F3EFF79D0B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56240" y="4615560"/>
                <a:ext cx="2117520" cy="70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067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8C299-CBDC-0CB1-1DC0-0206D6939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587D-49A7-398B-8263-B9ADFCA5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(Unnormalized) Cosine Similarity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0DC6D5-C15A-305D-5E29-2E496DE58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Cosine similarity Desmos demo</a:t>
                </a:r>
              </a:p>
              <a:p>
                <a:r>
                  <a:rPr lang="en-US" dirty="0">
                    <a:hlinkClick r:id="rId2"/>
                  </a:rPr>
                  <a:t>https://www.desmos.com/calculator/82m4zkjlkc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0DC6D5-C15A-305D-5E29-2E496DE58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3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92225FD-5CD7-A135-8125-0996C3184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343" y="2561499"/>
            <a:ext cx="7790053" cy="40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1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044A-AF01-BEF4-20E5-5E9B7771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2E7A-C10A-CA01-20AA-A3E6E71F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Take 1: Collecting vector data (about you!)</a:t>
                </a:r>
              </a:p>
              <a:p>
                <a:r>
                  <a:rPr lang="en-US" dirty="0"/>
                  <a:t>Take 2: Compute similarity score with yourself and your neighbor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AC1ECB1-D067-E5E8-7B9E-A60B6E5D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89" y="3367825"/>
            <a:ext cx="6234967" cy="325870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E53A5E4-4EE2-977B-573D-6BDEF6A989B7}"/>
                  </a:ext>
                </a:extLst>
              </p14:cNvPr>
              <p14:cNvContentPartPr/>
              <p14:nvPr/>
            </p14:nvContentPartPr>
            <p14:xfrm>
              <a:off x="307080" y="1044720"/>
              <a:ext cx="635760" cy="587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E53A5E4-4EE2-977B-573D-6BDEF6A989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720" y="1035360"/>
                <a:ext cx="654480" cy="60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8293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2C0A-6FE9-C923-AEE3-471FA8E01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7848-980F-B564-88C2-ECB59F0E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Matrix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</p:spPr>
            <p:txBody>
              <a:bodyPr/>
              <a:lstStyle/>
              <a:p>
                <a:r>
                  <a:rPr lang="en-US" dirty="0"/>
                  <a:t>Let each row of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be vector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</m:oMath>
                </a14:m>
                <a:r>
                  <a:rPr lang="en-US" dirty="0"/>
                  <a:t>representing student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a group.</a:t>
                </a:r>
              </a:p>
              <a:p>
                <a:r>
                  <a:rPr lang="en-US" dirty="0"/>
                  <a:t>We can compare all pairs of vectors by doing matrix multiplication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with itself.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  <a:blipFill>
                <a:blip r:embed="rId2"/>
                <a:stretch>
                  <a:fillRect l="-1161" t="-3593" b="-17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14:cNvPr>
              <p14:cNvContentPartPr/>
              <p14:nvPr/>
            </p14:nvContentPartPr>
            <p14:xfrm>
              <a:off x="672120" y="367200"/>
              <a:ext cx="10613520" cy="4369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760" y="357840"/>
                <a:ext cx="10632240" cy="438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83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1BE3D-6FE6-92A8-76BF-4633107F2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function&#10;&#10;AI-generated content may be incorrect.">
            <a:extLst>
              <a:ext uri="{FF2B5EF4-FFF2-40B4-BE49-F238E27FC236}">
                <a16:creationId xmlns:a16="http://schemas.microsoft.com/office/drawing/2014/main" id="{0A64A40A-3BBF-E91F-A23E-CBF1ACF96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DE7B2C-AEBE-8D8A-2BDE-D67BBC7B5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8CD9A7-2A67-73E4-BEC8-ADFB7F71EE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8CD9A7-2A67-73E4-BEC8-ADFB7F71EE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FAA0-3FB2-8770-FFA0-81FE96AC339D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FAA0-3FB2-8770-FFA0-81FE96AC3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954107"/>
              </a:xfrm>
              <a:prstGeom prst="rect">
                <a:avLst/>
              </a:prstGeom>
              <a:blipFill>
                <a:blip r:embed="rId4"/>
                <a:stretch>
                  <a:fillRect l="-2815" t="-6369" r="-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335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536B2-B152-8F60-11A7-65362F4E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42B9-0D76-1D67-06EC-B7B91B51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645937-62E7-69D6-459F-1EB7826EBA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645937-62E7-69D6-459F-1EB7826EBA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2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Convert to probabilities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𝑠𝑜𝑓𝑡𝑚𝑎𝑥</m:t>
                        </m:r>
                      </m:sub>
                    </m:sSub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</m:d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Sample from Categorical distribution defined by</a:t>
                </a:r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LOOP: next token </a:t>
                </a:r>
                <a:r>
                  <a:rPr lang="en-US" sz="2800" dirty="0"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ym typeface="Wingdings" panose="05000000000000000000" pitchFamily="2" charset="2"/>
                  </a:rPr>
                  <a:t>prev</a:t>
                </a:r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blipFill>
                <a:blip r:embed="rId3"/>
                <a:stretch>
                  <a:fillRect l="-2815" t="-1938" r="-1475" b="-4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aph of a cat and dog&#10;&#10;AI-generated content may be incorrect.">
            <a:extLst>
              <a:ext uri="{FF2B5EF4-FFF2-40B4-BE49-F238E27FC236}">
                <a16:creationId xmlns:a16="http://schemas.microsoft.com/office/drawing/2014/main" id="{E5D0ABF5-2C79-32FA-CC8F-D9E35723A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21460" r="9906" b="10554"/>
          <a:stretch/>
        </p:blipFill>
        <p:spPr>
          <a:xfrm>
            <a:off x="6341805" y="2239096"/>
            <a:ext cx="4650659" cy="43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21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3F8F2-AAFD-962E-19E9-3F15E428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84E1F15-BBE7-1455-D7EB-CA4AE0F46EBE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EEDDA0C-2500-C1BA-2628-3F435FB0C61F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0857167-FC1B-0172-FEBA-6A60AC2F6705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16F4EFD-7CCC-C595-18A7-B8C91FE30B43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DAADF3D-B7E9-FF77-7188-3075B948191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10295D-0282-90F1-84C0-7FF3FC1E1880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1950029-F725-9575-2AAD-D9C7A79ED061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C6594D-9DCD-93B8-93BC-CB231A767D5A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5A17E-9D6F-A7E6-E608-A64F34187882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74DE76-2A82-D045-36BD-C25A9270B0AB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DFFE14-56B0-3666-D63B-69C1077DBE52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4F4A8B5-6B73-2254-F73C-8EBCD05D3F8D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D542929-1D0F-3AA3-58C0-CCA9FDC4F87F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81C2EE5-1C88-0A15-FF3F-F2C107D6576E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0AC8442-2312-645C-7957-89CC3EAD404D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FCB0DE9-6AA9-004F-C719-CBE8D1A6C8D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E52E379-530D-4C40-5459-01FBDB409891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29F2C36-439E-9BCA-014A-9A5CD4E4AE9A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187CD14-1A24-B0C1-599A-5764CD3B582B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27D8EFE2-2322-C6FD-07AF-E9A72F0EC974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95F2F3-112B-882C-A240-DE20D7018160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1DA1E52-D8FB-5D0B-5E7D-344C849B8693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8353FD5-702E-DA22-E6FD-AC121B0D32D0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BDE34ED-F88C-417D-D2CA-22CA1E346F17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EA3C78-3064-0E80-858C-4FE3A7CAE39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FB32BD-C375-A0FF-3CB9-C21D18811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C4FFC-D726-A858-1DB9-6660AE706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13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070AF-F3DC-38A5-14C3-C63990DC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6211-D9CF-849A-81B4-6ADD267E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6027E0-6390-232C-1676-70B1BEAB51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Given a vocab size of 10 and an embedded dimension of size 2 how many parameters do have in a word embedding language model? 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6027E0-6390-232C-1676-70B1BEAB51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2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0BED4E7-2DF9-1938-6FDD-F2D7340E3F27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Convert to probabilities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𝑠𝑜𝑓𝑡𝑚𝑎𝑥</m:t>
                        </m:r>
                      </m:sub>
                    </m:sSub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</m:d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Sample from Categorical distribution defined by</a:t>
                </a:r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LOOP: next token </a:t>
                </a:r>
                <a:r>
                  <a:rPr lang="en-US" sz="2800" dirty="0"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ym typeface="Wingdings" panose="05000000000000000000" pitchFamily="2" charset="2"/>
                  </a:rPr>
                  <a:t>prev</a:t>
                </a:r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blipFill>
                <a:blip r:embed="rId3"/>
                <a:stretch>
                  <a:fillRect l="-2815" t="-1938" r="-1475" b="-4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aph of a cat and dog&#10;&#10;AI-generated content may be incorrect.">
            <a:extLst>
              <a:ext uri="{FF2B5EF4-FFF2-40B4-BE49-F238E27FC236}">
                <a16:creationId xmlns:a16="http://schemas.microsoft.com/office/drawing/2014/main" id="{4236833B-5E40-AB71-3E76-67B7AE3FA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21460" r="9906" b="10554"/>
          <a:stretch/>
        </p:blipFill>
        <p:spPr>
          <a:xfrm>
            <a:off x="5540119" y="3570948"/>
            <a:ext cx="3097879" cy="29199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AF5C04A-2A38-4C4B-209A-98C3E6B92FBC}"/>
                  </a:ext>
                </a:extLst>
              </p14:cNvPr>
              <p14:cNvContentPartPr/>
              <p14:nvPr/>
            </p14:nvContentPartPr>
            <p14:xfrm>
              <a:off x="11880" y="104400"/>
              <a:ext cx="9464400" cy="6605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AF5C04A-2A38-4C4B-209A-98C3E6B92FB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20" y="95040"/>
                <a:ext cx="9483120" cy="66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1136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9F747-39B0-0FF9-A3A3-2C85118A0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A8B8-CB77-0B59-0749-837472BE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9615772" cy="627812"/>
          </a:xfrm>
        </p:spPr>
        <p:txBody>
          <a:bodyPr/>
          <a:lstStyle/>
          <a:p>
            <a:r>
              <a:rPr lang="en-US" dirty="0"/>
              <a:t>Linear Layer for  Word Embeddings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73039A-2407-FF93-3B32-1194E261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601006" cy="2039539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0FA41D0-641D-43B5-12BE-566A6D10623E}"/>
                  </a:ext>
                </a:extLst>
              </p14:cNvPr>
              <p14:cNvContentPartPr/>
              <p14:nvPr/>
            </p14:nvContentPartPr>
            <p14:xfrm>
              <a:off x="176400" y="1042200"/>
              <a:ext cx="11167200" cy="5718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0FA41D0-641D-43B5-12BE-566A6D10623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040" y="1032840"/>
                <a:ext cx="11185920" cy="57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6222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for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</p:spPr>
            <p:txBody>
              <a:bodyPr/>
              <a:lstStyle/>
              <a:p>
                <a:r>
                  <a:rPr lang="en-US" dirty="0"/>
                  <a:t>Two matrices of features vectors: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context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next token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Using </a:t>
                </a:r>
                <a:r>
                  <a:rPr lang="en-US" dirty="0" err="1"/>
                  <a:t>PyTorch</a:t>
                </a:r>
                <a:endParaRPr lang="en-US" sz="2400" dirty="0"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WordEmbedLM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(encode):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(decode):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F.softmax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model.forward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x_onehot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))</a:t>
                </a:r>
                <a:endParaRPr lang="en-US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  <a:blipFill>
                <a:blip r:embed="rId2"/>
                <a:stretch>
                  <a:fillRect l="-1208" t="-5090" b="-164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C569740-9601-6F2A-7762-5B42BFF375FD}"/>
                  </a:ext>
                </a:extLst>
              </p14:cNvPr>
              <p14:cNvContentPartPr/>
              <p14:nvPr/>
            </p14:nvContentPartPr>
            <p14:xfrm>
              <a:off x="5096160" y="1484640"/>
              <a:ext cx="5960160" cy="4516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C569740-9601-6F2A-7762-5B42BFF375F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6800" y="1475280"/>
                <a:ext cx="5978880" cy="453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9462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11245-F6A4-681B-667E-EB825B83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08A3-CEEE-7AED-8BD0-8D25A480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for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7816930-160E-5D79-CD0D-D1C204A8CC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</p:spPr>
            <p:txBody>
              <a:bodyPr/>
              <a:lstStyle/>
              <a:p>
                <a:r>
                  <a:rPr lang="en-US" dirty="0"/>
                  <a:t>Two matrices of features vectors: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context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next token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Using </a:t>
                </a:r>
                <a:r>
                  <a:rPr lang="en-US" dirty="0" err="1"/>
                  <a:t>PyTorch</a:t>
                </a:r>
                <a:endParaRPr lang="en-US" sz="2400" dirty="0"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WordEmbedLM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(encode):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(decode):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F.softmax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model.forward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x_onehot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))</a:t>
                </a:r>
                <a:endParaRPr lang="en-US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7816930-160E-5D79-CD0D-D1C204A8CC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  <a:blipFill>
                <a:blip r:embed="rId2"/>
                <a:stretch>
                  <a:fillRect l="-1208" t="-5090" b="-164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97D0A0-1F15-2B51-7BC6-F18B6DB747CD}"/>
              </a:ext>
            </a:extLst>
          </p:cNvPr>
          <p:cNvCxnSpPr>
            <a:cxnSpLocks/>
          </p:cNvCxnSpPr>
          <p:nvPr/>
        </p:nvCxnSpPr>
        <p:spPr>
          <a:xfrm flipV="1">
            <a:off x="2605548" y="4218039"/>
            <a:ext cx="1061884" cy="1868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9126B5-CF0C-307B-2420-0E3C107692FE}"/>
              </a:ext>
            </a:extLst>
          </p:cNvPr>
          <p:cNvCxnSpPr>
            <a:cxnSpLocks/>
          </p:cNvCxnSpPr>
          <p:nvPr/>
        </p:nvCxnSpPr>
        <p:spPr>
          <a:xfrm flipV="1">
            <a:off x="4790717" y="6071420"/>
            <a:ext cx="1061884" cy="1868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CACDFF-0511-F358-A974-C05E0F8E5B15}"/>
              </a:ext>
            </a:extLst>
          </p:cNvPr>
          <p:cNvSpPr txBox="1"/>
          <p:nvPr/>
        </p:nvSpPr>
        <p:spPr>
          <a:xfrm>
            <a:off x="4081132" y="3028890"/>
            <a:ext cx="7531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C00000"/>
                </a:solidFill>
                <a:latin typeface="Consolas" panose="020B0609020204030204" pitchFamily="49" charset="0"/>
              </a:rPr>
              <a:t>torch.nn.Embedding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</a:rPr>
              <a:t>(</a:t>
            </a:r>
            <a:r>
              <a:rPr lang="en-US" sz="2000" b="0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num_embeddings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sz="2000" b="0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embedding_dim</a:t>
            </a:r>
            <a:r>
              <a:rPr lang="en-US" sz="2000" b="0" i="1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000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F3AD55-A6AD-A3F4-6883-5F86A4610B2A}"/>
              </a:ext>
            </a:extLst>
          </p:cNvPr>
          <p:cNvSpPr txBox="1"/>
          <p:nvPr/>
        </p:nvSpPr>
        <p:spPr>
          <a:xfrm>
            <a:off x="5624052" y="5255897"/>
            <a:ext cx="1809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Consolas" panose="020B0609020204030204" pitchFamily="49" charset="0"/>
              </a:rPr>
              <a:t>x_index</a:t>
            </a:r>
            <a:endParaRPr lang="en-US" sz="2400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75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F4EC4-C819-AC2C-7BF6-714F47BCB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FEE9A-5E82-5FD8-6AF3-DE6142E4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Learning Better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1E77A5F-4CAD-655F-92F2-BDE4FE037F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447308" cy="2039539"/>
              </a:xfrm>
            </p:spPr>
            <p:txBody>
              <a:bodyPr/>
              <a:lstStyle/>
              <a:p>
                <a:r>
                  <a:rPr lang="en-US" dirty="0"/>
                  <a:t>Classic ML recipe: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Training data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Hypothesis function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objective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Loss: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Objective: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solidFill>
                      <a:schemeClr val="tx1"/>
                    </a:solidFill>
                  </a:rPr>
                  <a:t>SGD to find parameters that optimize the objective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1E77A5F-4CAD-655F-92F2-BDE4FE037F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447308" cy="2039539"/>
              </a:xfrm>
              <a:blipFill>
                <a:blip r:embed="rId2"/>
                <a:stretch>
                  <a:fillRect l="-1356" t="-5090" b="-140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6EDECD7-5619-FC07-F310-C366FB285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879" y="367131"/>
            <a:ext cx="4246340" cy="2238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E3C8D7-270D-6E0B-C346-CCD2C4B7B8CF}"/>
                  </a:ext>
                </a:extLst>
              </p:cNvPr>
              <p:cNvSpPr txBox="1"/>
              <p:nvPr/>
            </p:nvSpPr>
            <p:spPr>
              <a:xfrm>
                <a:off x="1494503" y="3139447"/>
                <a:ext cx="3244645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E3C8D7-270D-6E0B-C346-CCD2C4B7B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503" y="3139447"/>
                <a:ext cx="3244645" cy="491288"/>
              </a:xfrm>
              <a:prstGeom prst="rect">
                <a:avLst/>
              </a:prstGeom>
              <a:blipFill>
                <a:blip r:embed="rId4"/>
                <a:stretch>
                  <a:fillRect t="-3704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6451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7572-3CA8-0EFB-86F3-05594B67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Learning</a:t>
            </a:r>
            <a:br>
              <a:rPr lang="en-US" dirty="0"/>
            </a:br>
            <a:r>
              <a:rPr lang="en-US" dirty="0"/>
              <a:t>Image and Audio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99A01-280E-61B5-024C-546D893E9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911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Feature Learning</a:t>
            </a:r>
            <a:endParaRPr dirty="0"/>
          </a:p>
        </p:txBody>
      </p:sp>
      <p:sp>
        <p:nvSpPr>
          <p:cNvPr id="500" name="Google Shape;500;p32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664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Learning a lower dimensional representation of our data rather than doing feature engineering to represent the data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Also called </a:t>
            </a:r>
            <a:r>
              <a:rPr lang="en-US" dirty="0">
                <a:solidFill>
                  <a:srgbClr val="7030A0"/>
                </a:solidFill>
              </a:rPr>
              <a:t>feature embedding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(embedding data in a lower/different dimensional space)</a:t>
            </a: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6718EB1-5A80-866C-5F98-DFE7876C580B}"/>
                  </a:ext>
                </a:extLst>
              </p14:cNvPr>
              <p14:cNvContentPartPr/>
              <p14:nvPr/>
            </p14:nvContentPartPr>
            <p14:xfrm>
              <a:off x="5171400" y="2235960"/>
              <a:ext cx="780120" cy="430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6718EB1-5A80-866C-5F98-DFE7876C58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2040" y="2226600"/>
                <a:ext cx="798840" cy="449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EE49-417F-2F83-417C-15D5990E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80B3FD2-B75D-8C3A-744F-C9CF3CA52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3342968" y="1649438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DB7211-D5F2-F914-111C-711902D8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A12A9-6CF4-E5BE-E691-0EA01BD02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2039539"/>
          </a:xfrm>
        </p:spPr>
        <p:txBody>
          <a:bodyPr/>
          <a:lstStyle/>
          <a:p>
            <a:r>
              <a:rPr lang="en-US" dirty="0"/>
              <a:t>Vector representation for each token in vocabulary (initially random)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2D08A-67C4-8014-F87C-0A60DF34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0" y="2807896"/>
            <a:ext cx="2633506" cy="244462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F1EEA-B9CB-CF99-52B1-B0DC62305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44" y="2806080"/>
            <a:ext cx="2629873" cy="2448252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/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  <a:sym typeface="Arial"/>
                      </a:rPr>
                      <m:t>𝑉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: Previous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blipFill>
                <a:blip r:embed="rId5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/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  <a:sym typeface="Arial"/>
                      </a:rPr>
                      <m:t>𝑈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: Next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blipFill>
                <a:blip r:embed="rId6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4949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>
          <a:extLst>
            <a:ext uri="{FF2B5EF4-FFF2-40B4-BE49-F238E27FC236}">
              <a16:creationId xmlns:a16="http://schemas.microsoft.com/office/drawing/2014/main" id="{75646EEB-3EBF-DDC9-0215-05C7A304E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23">
            <a:extLst>
              <a:ext uri="{FF2B5EF4-FFF2-40B4-BE49-F238E27FC236}">
                <a16:creationId xmlns:a16="http://schemas.microsoft.com/office/drawing/2014/main" id="{FA46565A-91CD-432C-6E06-DA1C8751CE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4595" y="967073"/>
            <a:ext cx="4725306" cy="472097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1" name="Google Shape;401;p23">
            <a:extLst>
              <a:ext uri="{FF2B5EF4-FFF2-40B4-BE49-F238E27FC236}">
                <a16:creationId xmlns:a16="http://schemas.microsoft.com/office/drawing/2014/main" id="{13E7E020-9341-C43D-37EA-25C14A2F1C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173" y="3233213"/>
            <a:ext cx="591851" cy="63412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3">
            <a:extLst>
              <a:ext uri="{FF2B5EF4-FFF2-40B4-BE49-F238E27FC236}">
                <a16:creationId xmlns:a16="http://schemas.microsoft.com/office/drawing/2014/main" id="{DA4C332A-9ADA-A142-15F8-A75D304A69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Learning to Organize Data</a:t>
            </a:r>
            <a:endParaRPr/>
          </a:p>
        </p:txBody>
      </p:sp>
      <p:sp>
        <p:nvSpPr>
          <p:cNvPr id="403" name="Google Shape;403;p23">
            <a:extLst>
              <a:ext uri="{FF2B5EF4-FFF2-40B4-BE49-F238E27FC236}">
                <a16:creationId xmlns:a16="http://schemas.microsoft.com/office/drawing/2014/main" id="{A0B37D5A-48C8-4668-29C7-E921235054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8" y="1113178"/>
            <a:ext cx="7193407" cy="79630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1779" t="-13076" b="-1284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404" name="Google Shape;404;p23">
            <a:extLst>
              <a:ext uri="{FF2B5EF4-FFF2-40B4-BE49-F238E27FC236}">
                <a16:creationId xmlns:a16="http://schemas.microsoft.com/office/drawing/2014/main" id="{D0DC0420-91F5-E76D-F84B-816DBD55E604}"/>
              </a:ext>
            </a:extLst>
          </p:cNvPr>
          <p:cNvSpPr txBox="1"/>
          <p:nvPr/>
        </p:nvSpPr>
        <p:spPr>
          <a:xfrm>
            <a:off x="552099" y="6097805"/>
            <a:ext cx="103594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https://cs.stanford.edu/people/karpathy/convnetjs/demo/autoencoder.html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3">
            <a:extLst>
              <a:ext uri="{FF2B5EF4-FFF2-40B4-BE49-F238E27FC236}">
                <a16:creationId xmlns:a16="http://schemas.microsoft.com/office/drawing/2014/main" id="{A9898661-C7EE-F05E-A018-8F5AB0FF3E34}"/>
              </a:ext>
            </a:extLst>
          </p:cNvPr>
          <p:cNvSpPr/>
          <p:nvPr/>
        </p:nvSpPr>
        <p:spPr>
          <a:xfrm rot="5400000">
            <a:off x="1594558" y="4501404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6" name="Google Shape;406;p23">
            <a:extLst>
              <a:ext uri="{FF2B5EF4-FFF2-40B4-BE49-F238E27FC236}">
                <a16:creationId xmlns:a16="http://schemas.microsoft.com/office/drawing/2014/main" id="{39C0A73D-6781-AFBD-04A9-1953C34FF5F5}"/>
              </a:ext>
            </a:extLst>
          </p:cNvPr>
          <p:cNvSpPr txBox="1"/>
          <p:nvPr/>
        </p:nvSpPr>
        <p:spPr>
          <a:xfrm>
            <a:off x="1618082" y="4712073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7" name="Google Shape;407;p23">
            <a:extLst>
              <a:ext uri="{FF2B5EF4-FFF2-40B4-BE49-F238E27FC236}">
                <a16:creationId xmlns:a16="http://schemas.microsoft.com/office/drawing/2014/main" id="{03CCE667-A388-5E75-2620-7565E08916F6}"/>
              </a:ext>
            </a:extLst>
          </p:cNvPr>
          <p:cNvSpPr/>
          <p:nvPr/>
        </p:nvSpPr>
        <p:spPr>
          <a:xfrm rot="-5400000">
            <a:off x="3743846" y="4501404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8" name="Google Shape;408;p23">
            <a:extLst>
              <a:ext uri="{FF2B5EF4-FFF2-40B4-BE49-F238E27FC236}">
                <a16:creationId xmlns:a16="http://schemas.microsoft.com/office/drawing/2014/main" id="{6C779A6F-0D5B-9B35-2E1C-F8D6B9AA8BE3}"/>
              </a:ext>
            </a:extLst>
          </p:cNvPr>
          <p:cNvSpPr txBox="1"/>
          <p:nvPr/>
        </p:nvSpPr>
        <p:spPr>
          <a:xfrm>
            <a:off x="3989852" y="4712073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09" name="Google Shape;409;p23">
            <a:extLst>
              <a:ext uri="{FF2B5EF4-FFF2-40B4-BE49-F238E27FC236}">
                <a16:creationId xmlns:a16="http://schemas.microsoft.com/office/drawing/2014/main" id="{465FACC8-481E-91B0-2B28-C3DA0219BEC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8694" y="4653307"/>
            <a:ext cx="592934" cy="624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3">
            <a:extLst>
              <a:ext uri="{FF2B5EF4-FFF2-40B4-BE49-F238E27FC236}">
                <a16:creationId xmlns:a16="http://schemas.microsoft.com/office/drawing/2014/main" id="{A81D8074-C186-684F-DEC2-4586477CB22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05955" y="4653307"/>
            <a:ext cx="608018" cy="59991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3">
            <a:extLst>
              <a:ext uri="{FF2B5EF4-FFF2-40B4-BE49-F238E27FC236}">
                <a16:creationId xmlns:a16="http://schemas.microsoft.com/office/drawing/2014/main" id="{69FD741A-ECF1-79DB-8B23-535095B6B113}"/>
              </a:ext>
            </a:extLst>
          </p:cNvPr>
          <p:cNvSpPr txBox="1"/>
          <p:nvPr/>
        </p:nvSpPr>
        <p:spPr>
          <a:xfrm>
            <a:off x="2759676" y="4653307"/>
            <a:ext cx="836307" cy="806759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12" name="Google Shape;412;p23">
            <a:extLst>
              <a:ext uri="{FF2B5EF4-FFF2-40B4-BE49-F238E27FC236}">
                <a16:creationId xmlns:a16="http://schemas.microsoft.com/office/drawing/2014/main" id="{F7CC3636-5AA7-438A-F825-C65F2029E3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5955" y="3233213"/>
            <a:ext cx="591851" cy="63412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3">
            <a:extLst>
              <a:ext uri="{FF2B5EF4-FFF2-40B4-BE49-F238E27FC236}">
                <a16:creationId xmlns:a16="http://schemas.microsoft.com/office/drawing/2014/main" id="{82D8C7AF-AC70-8797-EBFD-7F21DBE26F2D}"/>
              </a:ext>
            </a:extLst>
          </p:cNvPr>
          <p:cNvSpPr/>
          <p:nvPr/>
        </p:nvSpPr>
        <p:spPr>
          <a:xfrm rot="5400000">
            <a:off x="1594558" y="3085881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4" name="Google Shape;414;p23">
            <a:extLst>
              <a:ext uri="{FF2B5EF4-FFF2-40B4-BE49-F238E27FC236}">
                <a16:creationId xmlns:a16="http://schemas.microsoft.com/office/drawing/2014/main" id="{5725C59D-DE56-C93E-0848-995FE742EC04}"/>
              </a:ext>
            </a:extLst>
          </p:cNvPr>
          <p:cNvSpPr txBox="1"/>
          <p:nvPr/>
        </p:nvSpPr>
        <p:spPr>
          <a:xfrm>
            <a:off x="1618082" y="3296548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5" name="Google Shape;415;p23">
            <a:extLst>
              <a:ext uri="{FF2B5EF4-FFF2-40B4-BE49-F238E27FC236}">
                <a16:creationId xmlns:a16="http://schemas.microsoft.com/office/drawing/2014/main" id="{0B309292-2157-68CA-D089-79D1ADDAD28E}"/>
              </a:ext>
            </a:extLst>
          </p:cNvPr>
          <p:cNvSpPr/>
          <p:nvPr/>
        </p:nvSpPr>
        <p:spPr>
          <a:xfrm rot="-5400000">
            <a:off x="3743846" y="3085881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6" name="Google Shape;416;p23">
            <a:extLst>
              <a:ext uri="{FF2B5EF4-FFF2-40B4-BE49-F238E27FC236}">
                <a16:creationId xmlns:a16="http://schemas.microsoft.com/office/drawing/2014/main" id="{4E1DA393-814B-163E-AA20-8F08C530F59E}"/>
              </a:ext>
            </a:extLst>
          </p:cNvPr>
          <p:cNvSpPr txBox="1"/>
          <p:nvPr/>
        </p:nvSpPr>
        <p:spPr>
          <a:xfrm>
            <a:off x="3989852" y="3296548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7" name="Google Shape;417;p23">
            <a:extLst>
              <a:ext uri="{FF2B5EF4-FFF2-40B4-BE49-F238E27FC236}">
                <a16:creationId xmlns:a16="http://schemas.microsoft.com/office/drawing/2014/main" id="{B717133F-0D86-F3ED-5BC6-72C293BB4EC3}"/>
              </a:ext>
            </a:extLst>
          </p:cNvPr>
          <p:cNvSpPr txBox="1"/>
          <p:nvPr/>
        </p:nvSpPr>
        <p:spPr>
          <a:xfrm>
            <a:off x="2726056" y="3237784"/>
            <a:ext cx="836307" cy="806759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8" name="Google Shape;418;p23">
            <a:extLst>
              <a:ext uri="{FF2B5EF4-FFF2-40B4-BE49-F238E27FC236}">
                <a16:creationId xmlns:a16="http://schemas.microsoft.com/office/drawing/2014/main" id="{E5EA5A3D-8022-3467-1A5D-B7525EB10D73}"/>
              </a:ext>
            </a:extLst>
          </p:cNvPr>
          <p:cNvSpPr txBox="1"/>
          <p:nvPr/>
        </p:nvSpPr>
        <p:spPr>
          <a:xfrm>
            <a:off x="9144786" y="5600540"/>
            <a:ext cx="836307" cy="58477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9" name="Google Shape;419;p23">
            <a:extLst>
              <a:ext uri="{FF2B5EF4-FFF2-40B4-BE49-F238E27FC236}">
                <a16:creationId xmlns:a16="http://schemas.microsoft.com/office/drawing/2014/main" id="{265218F8-70FD-26A2-C50B-2E0B8E028951}"/>
              </a:ext>
            </a:extLst>
          </p:cNvPr>
          <p:cNvSpPr txBox="1"/>
          <p:nvPr/>
        </p:nvSpPr>
        <p:spPr>
          <a:xfrm>
            <a:off x="6276042" y="2823279"/>
            <a:ext cx="836307" cy="58477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9520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>
          <a:extLst>
            <a:ext uri="{FF2B5EF4-FFF2-40B4-BE49-F238E27FC236}">
              <a16:creationId xmlns:a16="http://schemas.microsoft.com/office/drawing/2014/main" id="{108F62B3-CE9D-26D7-6581-E32A1B3B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8">
            <a:extLst>
              <a:ext uri="{FF2B5EF4-FFF2-40B4-BE49-F238E27FC236}">
                <a16:creationId xmlns:a16="http://schemas.microsoft.com/office/drawing/2014/main" id="{ED9E1BB4-6736-75A8-453C-14B5D192BF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Digit Autoencoder</a:t>
            </a:r>
            <a:endParaRPr/>
          </a:p>
        </p:txBody>
      </p:sp>
      <p:sp>
        <p:nvSpPr>
          <p:cNvPr id="454" name="Google Shape;454;p28">
            <a:extLst>
              <a:ext uri="{FF2B5EF4-FFF2-40B4-BE49-F238E27FC236}">
                <a16:creationId xmlns:a16="http://schemas.microsoft.com/office/drawing/2014/main" id="{61437FAD-1BB9-1FCF-DC66-AADECE71D1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992151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https://cs.stanford.edu/people/karpathy/convnetjs/demo/autoencoder.html</a:t>
            </a:r>
            <a:endParaRPr sz="2400"/>
          </a:p>
        </p:txBody>
      </p:sp>
      <p:pic>
        <p:nvPicPr>
          <p:cNvPr id="455" name="Google Shape;455;p28">
            <a:extLst>
              <a:ext uri="{FF2B5EF4-FFF2-40B4-BE49-F238E27FC236}">
                <a16:creationId xmlns:a16="http://schemas.microsoft.com/office/drawing/2014/main" id="{FD294981-0C16-B8A8-024C-BED5E25907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5567" y="3188830"/>
            <a:ext cx="1962424" cy="178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8">
            <a:extLst>
              <a:ext uri="{FF2B5EF4-FFF2-40B4-BE49-F238E27FC236}">
                <a16:creationId xmlns:a16="http://schemas.microsoft.com/office/drawing/2014/main" id="{1A3C97F4-054E-4F7B-1596-F4C264883D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45679" y="3241888"/>
            <a:ext cx="1733792" cy="1790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7" name="Google Shape;457;p28">
            <a:extLst>
              <a:ext uri="{FF2B5EF4-FFF2-40B4-BE49-F238E27FC236}">
                <a16:creationId xmlns:a16="http://schemas.microsoft.com/office/drawing/2014/main" id="{81EC4A68-53FD-7273-1519-22B52DE01816}"/>
              </a:ext>
            </a:extLst>
          </p:cNvPr>
          <p:cNvGrpSpPr/>
          <p:nvPr/>
        </p:nvGrpSpPr>
        <p:grpSpPr>
          <a:xfrm>
            <a:off x="3919199" y="1438409"/>
            <a:ext cx="3994395" cy="5298564"/>
            <a:chOff x="3919199" y="1532540"/>
            <a:chExt cx="3994395" cy="5298564"/>
          </a:xfrm>
        </p:grpSpPr>
        <p:sp>
          <p:nvSpPr>
            <p:cNvPr id="458" name="Google Shape;458;p28">
              <a:extLst>
                <a:ext uri="{FF2B5EF4-FFF2-40B4-BE49-F238E27FC236}">
                  <a16:creationId xmlns:a16="http://schemas.microsoft.com/office/drawing/2014/main" id="{58039867-2838-90F8-29DB-58AB1B2FDC2B}"/>
                </a:ext>
              </a:extLst>
            </p:cNvPr>
            <p:cNvSpPr/>
            <p:nvPr/>
          </p:nvSpPr>
          <p:spPr>
            <a:xfrm>
              <a:off x="3919199" y="1532540"/>
              <a:ext cx="3994395" cy="5298564"/>
            </a:xfrm>
            <a:prstGeom prst="rect">
              <a:avLst/>
            </a:prstGeom>
            <a:solidFill>
              <a:srgbClr val="F2F2F2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8">
              <a:extLst>
                <a:ext uri="{FF2B5EF4-FFF2-40B4-BE49-F238E27FC236}">
                  <a16:creationId xmlns:a16="http://schemas.microsoft.com/office/drawing/2014/main" id="{DA9B15E0-BFDD-5AA9-4539-E86B2E6E5FE7}"/>
                </a:ext>
              </a:extLst>
            </p:cNvPr>
            <p:cNvSpPr txBox="1"/>
            <p:nvPr/>
          </p:nvSpPr>
          <p:spPr>
            <a:xfrm>
              <a:off x="4036047" y="6367645"/>
              <a:ext cx="22706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Autoencoder network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8">
              <a:extLst>
                <a:ext uri="{FF2B5EF4-FFF2-40B4-BE49-F238E27FC236}">
                  <a16:creationId xmlns:a16="http://schemas.microsoft.com/office/drawing/2014/main" id="{585B5BBD-65E8-C5FF-771F-B34F069AC284}"/>
                </a:ext>
              </a:extLst>
            </p:cNvPr>
            <p:cNvSpPr/>
            <p:nvPr/>
          </p:nvSpPr>
          <p:spPr>
            <a:xfrm rot="5400000">
              <a:off x="3248761" y="4017641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8">
              <a:extLst>
                <a:ext uri="{FF2B5EF4-FFF2-40B4-BE49-F238E27FC236}">
                  <a16:creationId xmlns:a16="http://schemas.microsoft.com/office/drawing/2014/main" id="{55BED8E9-1F03-1E23-A1D7-9439CBB4F8BF}"/>
                </a:ext>
              </a:extLst>
            </p:cNvPr>
            <p:cNvSpPr/>
            <p:nvPr/>
          </p:nvSpPr>
          <p:spPr>
            <a:xfrm rot="5400000">
              <a:off x="4769932" y="4066803"/>
              <a:ext cx="1358754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8">
              <a:extLst>
                <a:ext uri="{FF2B5EF4-FFF2-40B4-BE49-F238E27FC236}">
                  <a16:creationId xmlns:a16="http://schemas.microsoft.com/office/drawing/2014/main" id="{2E446AB7-EE55-469A-DAB8-FA08B135F6FE}"/>
                </a:ext>
              </a:extLst>
            </p:cNvPr>
            <p:cNvSpPr txBox="1"/>
            <p:nvPr/>
          </p:nvSpPr>
          <p:spPr>
            <a:xfrm rot="5400000">
              <a:off x="3854631" y="1876189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1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8">
              <a:extLst>
                <a:ext uri="{FF2B5EF4-FFF2-40B4-BE49-F238E27FC236}">
                  <a16:creationId xmlns:a16="http://schemas.microsoft.com/office/drawing/2014/main" id="{48670A5D-DBCD-9AFF-FF72-81246C24FD31}"/>
                </a:ext>
              </a:extLst>
            </p:cNvPr>
            <p:cNvSpPr/>
            <p:nvPr/>
          </p:nvSpPr>
          <p:spPr>
            <a:xfrm rot="5400000">
              <a:off x="2650960" y="4017640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8">
              <a:extLst>
                <a:ext uri="{FF2B5EF4-FFF2-40B4-BE49-F238E27FC236}">
                  <a16:creationId xmlns:a16="http://schemas.microsoft.com/office/drawing/2014/main" id="{A9A8378D-61F2-48DA-9B2C-81BAC92F5576}"/>
                </a:ext>
              </a:extLst>
            </p:cNvPr>
            <p:cNvSpPr/>
            <p:nvPr/>
          </p:nvSpPr>
          <p:spPr>
            <a:xfrm rot="5400000">
              <a:off x="5031142" y="4039028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8">
              <a:extLst>
                <a:ext uri="{FF2B5EF4-FFF2-40B4-BE49-F238E27FC236}">
                  <a16:creationId xmlns:a16="http://schemas.microsoft.com/office/drawing/2014/main" id="{A9E81DDB-7642-0942-731F-5E09728635CF}"/>
                </a:ext>
              </a:extLst>
            </p:cNvPr>
            <p:cNvSpPr/>
            <p:nvPr/>
          </p:nvSpPr>
          <p:spPr>
            <a:xfrm rot="5400000">
              <a:off x="4433341" y="4039027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8">
              <a:extLst>
                <a:ext uri="{FF2B5EF4-FFF2-40B4-BE49-F238E27FC236}">
                  <a16:creationId xmlns:a16="http://schemas.microsoft.com/office/drawing/2014/main" id="{771EB159-7177-4AFB-0205-AFBE8C3D866F}"/>
                </a:ext>
              </a:extLst>
            </p:cNvPr>
            <p:cNvSpPr/>
            <p:nvPr/>
          </p:nvSpPr>
          <p:spPr>
            <a:xfrm rot="5400000">
              <a:off x="4768312" y="4028148"/>
              <a:ext cx="5109882" cy="307776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784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8">
              <a:extLst>
                <a:ext uri="{FF2B5EF4-FFF2-40B4-BE49-F238E27FC236}">
                  <a16:creationId xmlns:a16="http://schemas.microsoft.com/office/drawing/2014/main" id="{BFC93ADA-BC05-3CC7-944B-B04B46E21E19}"/>
                </a:ext>
              </a:extLst>
            </p:cNvPr>
            <p:cNvSpPr txBox="1"/>
            <p:nvPr/>
          </p:nvSpPr>
          <p:spPr>
            <a:xfrm rot="5400000">
              <a:off x="4439523" y="1876687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2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8">
              <a:extLst>
                <a:ext uri="{FF2B5EF4-FFF2-40B4-BE49-F238E27FC236}">
                  <a16:creationId xmlns:a16="http://schemas.microsoft.com/office/drawing/2014/main" id="{F0A5B57B-3989-E8E0-51E2-1FBEB96D3FA4}"/>
                </a:ext>
              </a:extLst>
            </p:cNvPr>
            <p:cNvSpPr txBox="1"/>
            <p:nvPr/>
          </p:nvSpPr>
          <p:spPr>
            <a:xfrm rot="5400000">
              <a:off x="5019782" y="2856677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3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8">
              <a:extLst>
                <a:ext uri="{FF2B5EF4-FFF2-40B4-BE49-F238E27FC236}">
                  <a16:creationId xmlns:a16="http://schemas.microsoft.com/office/drawing/2014/main" id="{E9329B04-625A-6E8C-155E-F2C6A41140CE}"/>
                </a:ext>
              </a:extLst>
            </p:cNvPr>
            <p:cNvSpPr txBox="1"/>
            <p:nvPr/>
          </p:nvSpPr>
          <p:spPr>
            <a:xfrm rot="5400000">
              <a:off x="5637012" y="1890103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4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8">
              <a:extLst>
                <a:ext uri="{FF2B5EF4-FFF2-40B4-BE49-F238E27FC236}">
                  <a16:creationId xmlns:a16="http://schemas.microsoft.com/office/drawing/2014/main" id="{1E4E0401-C241-13E1-E6BC-80492EFA5182}"/>
                </a:ext>
              </a:extLst>
            </p:cNvPr>
            <p:cNvSpPr txBox="1"/>
            <p:nvPr/>
          </p:nvSpPr>
          <p:spPr>
            <a:xfrm rot="5400000">
              <a:off x="6221904" y="1890601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5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8">
              <a:extLst>
                <a:ext uri="{FF2B5EF4-FFF2-40B4-BE49-F238E27FC236}">
                  <a16:creationId xmlns:a16="http://schemas.microsoft.com/office/drawing/2014/main" id="{570BCFB8-2C97-9A1E-DF8E-94D3CA45C7E8}"/>
                </a:ext>
              </a:extLst>
            </p:cNvPr>
            <p:cNvSpPr txBox="1"/>
            <p:nvPr/>
          </p:nvSpPr>
          <p:spPr>
            <a:xfrm rot="5400000">
              <a:off x="7265504" y="1890104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6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72" name="Google Shape;472;p28">
            <a:extLst>
              <a:ext uri="{FF2B5EF4-FFF2-40B4-BE49-F238E27FC236}">
                <a16:creationId xmlns:a16="http://schemas.microsoft.com/office/drawing/2014/main" id="{96416E47-F253-C085-BE85-E6714D75AC65}"/>
              </a:ext>
            </a:extLst>
          </p:cNvPr>
          <p:cNvSpPr txBox="1"/>
          <p:nvPr/>
        </p:nvSpPr>
        <p:spPr>
          <a:xfrm>
            <a:off x="1565000" y="2568393"/>
            <a:ext cx="19624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Input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28x28 = 784 pixels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44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Digit Autoencoder</a:t>
            </a:r>
            <a:endParaRPr/>
          </a:p>
        </p:txBody>
      </p:sp>
      <p:sp>
        <p:nvSpPr>
          <p:cNvPr id="478" name="Google Shape;478;p29"/>
          <p:cNvSpPr txBox="1">
            <a:spLocks noGrp="1"/>
          </p:cNvSpPr>
          <p:nvPr>
            <p:ph type="body" idx="1"/>
          </p:nvPr>
        </p:nvSpPr>
        <p:spPr>
          <a:xfrm>
            <a:off x="552099" y="992151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</a:pPr>
            <a:r>
              <a:rPr lang="en-US" sz="2400"/>
              <a:t>Demo: Using a learned feature space</a:t>
            </a:r>
            <a:endParaRPr/>
          </a:p>
        </p:txBody>
      </p:sp>
      <p:pic>
        <p:nvPicPr>
          <p:cNvPr id="479" name="Google Shape;4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907" y="1517019"/>
            <a:ext cx="8364186" cy="20595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0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Variational Autoencoder Demo</a:t>
            </a:r>
            <a:endParaRPr dirty="0"/>
          </a:p>
        </p:txBody>
      </p:sp>
      <p:sp>
        <p:nvSpPr>
          <p:cNvPr id="485" name="Google Shape;485;p30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5492354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b="0" i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Zhuoyue Lyu, Safinah Ali, and Cynthia Breazeal. EAAI 2022.</a:t>
            </a:r>
            <a:endParaRPr u="sng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https://colab.research.google.com/gist/ZhuoyueLyu/5046225a9ae3675cf633c1df5f63be06/digits-interpolation-notebook-eaai.ipynb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/>
          </a:p>
        </p:txBody>
      </p:sp>
      <p:pic>
        <p:nvPicPr>
          <p:cNvPr id="486" name="Google Shape;48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276" y="1116520"/>
            <a:ext cx="5411477" cy="537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06" name="Google Shape;506;p3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Listen Learner</a:t>
            </a:r>
            <a:endParaRPr/>
          </a:p>
        </p:txBody>
      </p:sp>
      <p:sp>
        <p:nvSpPr>
          <p:cNvPr id="507" name="Google Shape;507;p33"/>
          <p:cNvSpPr txBox="1"/>
          <p:nvPr/>
        </p:nvSpPr>
        <p:spPr>
          <a:xfrm>
            <a:off x="404937" y="4796655"/>
            <a:ext cx="10515600" cy="46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https://chrisharrison.net/index.php/Research/ListenLearner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37" y="1754271"/>
            <a:ext cx="11639901" cy="3033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Exploring Feature Space</a:t>
            </a:r>
            <a:endParaRPr/>
          </a:p>
        </p:txBody>
      </p:sp>
      <p:sp>
        <p:nvSpPr>
          <p:cNvPr id="514" name="Google Shape;514;p3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https://experiments.withgoogle.com/ai/melody-mixer/view/</a:t>
            </a:r>
            <a:endParaRPr/>
          </a:p>
        </p:txBody>
      </p:sp>
      <p:pic>
        <p:nvPicPr>
          <p:cNvPr id="515" name="Google Shape;51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099" y="2223141"/>
            <a:ext cx="11167782" cy="3721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5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Exploring Feature Space</a:t>
            </a:r>
            <a:endParaRPr/>
          </a:p>
        </p:txBody>
      </p:sp>
      <p:sp>
        <p:nvSpPr>
          <p:cNvPr id="521" name="Google Shape;521;p35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https://experiments.withgoogle.com/ai/beat-blender/view/</a:t>
            </a:r>
            <a:endParaRPr/>
          </a:p>
        </p:txBody>
      </p:sp>
      <p:pic>
        <p:nvPicPr>
          <p:cNvPr id="522" name="Google Shape;52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2233" y="1889383"/>
            <a:ext cx="4607534" cy="4672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37"/>
          <p:cNvPicPr preferRelativeResize="0"/>
          <p:nvPr/>
        </p:nvPicPr>
        <p:blipFill rotWithShape="1">
          <a:blip r:embed="rId3">
            <a:alphaModFix/>
          </a:blip>
          <a:srcRect t="9954"/>
          <a:stretch/>
        </p:blipFill>
        <p:spPr>
          <a:xfrm>
            <a:off x="554619" y="1492624"/>
            <a:ext cx="8389618" cy="5318312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7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53" name="Google Shape;553;p37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CLIP: Connecting text and images</a:t>
            </a:r>
            <a:endParaRPr/>
          </a:p>
        </p:txBody>
      </p:sp>
      <p:sp>
        <p:nvSpPr>
          <p:cNvPr id="554" name="Google Shape;554;p37"/>
          <p:cNvSpPr txBox="1"/>
          <p:nvPr/>
        </p:nvSpPr>
        <p:spPr>
          <a:xfrm>
            <a:off x="635726" y="624226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https://openai.com/research/clip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8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60" name="Google Shape;560;p38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CLIP: Connecting text and images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/>
          </a:p>
        </p:txBody>
      </p:sp>
      <p:sp>
        <p:nvSpPr>
          <p:cNvPr id="561" name="Google Shape;561;p38"/>
          <p:cNvSpPr txBox="1"/>
          <p:nvPr/>
        </p:nvSpPr>
        <p:spPr>
          <a:xfrm>
            <a:off x="635726" y="624226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https://openai.com/research/clip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62" name="Google Shape;56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3113" y="1580029"/>
            <a:ext cx="7632133" cy="5277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12826</TotalTime>
  <Words>1678</Words>
  <Application>Microsoft Office PowerPoint</Application>
  <PresentationFormat>Widescreen</PresentationFormat>
  <Paragraphs>324</Paragraphs>
  <Slides>45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Calibri</vt:lpstr>
      <vt:lpstr>Calibri Light</vt:lpstr>
      <vt:lpstr>Cambria</vt:lpstr>
      <vt:lpstr>Cambria Math</vt:lpstr>
      <vt:lpstr>Consolas</vt:lpstr>
      <vt:lpstr>Lato</vt:lpstr>
      <vt:lpstr>Noto Sans Symbols</vt:lpstr>
      <vt:lpstr>Wingdings</vt:lpstr>
      <vt:lpstr>Office Theme</vt:lpstr>
      <vt:lpstr>1_Office Theme</vt:lpstr>
      <vt:lpstr>Sampling from a Language Model</vt:lpstr>
      <vt:lpstr>  07-280 AI &amp; ML I  NLP: Word Embeddings Attention</vt:lpstr>
      <vt:lpstr>Natural Language Processing (NLP)</vt:lpstr>
      <vt:lpstr>Feature Engineering for Text</vt:lpstr>
      <vt:lpstr>Text Features</vt:lpstr>
      <vt:lpstr>Text Features</vt:lpstr>
      <vt:lpstr>Text Features</vt:lpstr>
      <vt:lpstr>Text Features</vt:lpstr>
      <vt:lpstr>Word Embedding LMs</vt:lpstr>
      <vt:lpstr>Word Embedding Language Models</vt:lpstr>
      <vt:lpstr>Word (Token) Embeddings</vt:lpstr>
      <vt:lpstr>Simple Word Embedding LM</vt:lpstr>
      <vt:lpstr>Simple Word Embedding LM</vt:lpstr>
      <vt:lpstr>Simple Word Embedding LM</vt:lpstr>
      <vt:lpstr>Simple Word Embedding LM</vt:lpstr>
      <vt:lpstr>Simple Word Embedding LM</vt:lpstr>
      <vt:lpstr>Simple Word Embedding LM</vt:lpstr>
      <vt:lpstr>Outline: Word Embedding LM</vt:lpstr>
      <vt:lpstr>Sampling from Word Embeddings</vt:lpstr>
      <vt:lpstr>Sampling from Word Embeddings</vt:lpstr>
      <vt:lpstr>Sampling from Word Embeddings</vt:lpstr>
      <vt:lpstr>(Unnormalized) Cosine Similarity Metric</vt:lpstr>
      <vt:lpstr>(Unnormalized) Cosine Similarity Metric</vt:lpstr>
      <vt:lpstr>Poll 1</vt:lpstr>
      <vt:lpstr>Similarity Matrix</vt:lpstr>
      <vt:lpstr>Sampling from Word Embeddings</vt:lpstr>
      <vt:lpstr>Sampling from Word Embeddings</vt:lpstr>
      <vt:lpstr>Simple Word Embedding LM</vt:lpstr>
      <vt:lpstr>Poll 2</vt:lpstr>
      <vt:lpstr>Linear Layer for  Word Embeddings</vt:lpstr>
      <vt:lpstr>PyTorch for Word Embedding LM</vt:lpstr>
      <vt:lpstr>PyTorch for Word Embedding LM</vt:lpstr>
      <vt:lpstr>Learning Better Vectors</vt:lpstr>
      <vt:lpstr>Feature Learning Image and Audio</vt:lpstr>
      <vt:lpstr>Feature Learning</vt:lpstr>
      <vt:lpstr>Word Embeddings</vt:lpstr>
      <vt:lpstr>Learning to Organize Data</vt:lpstr>
      <vt:lpstr>Digit Autoencoder</vt:lpstr>
      <vt:lpstr>Digit Autoencoder</vt:lpstr>
      <vt:lpstr>Variational Autoencoder Demo</vt:lpstr>
      <vt:lpstr>Feature Learning</vt:lpstr>
      <vt:lpstr>Exploring Feature Space</vt:lpstr>
      <vt:lpstr>Exploring Feature Space</vt:lpstr>
      <vt:lpstr>Feature Learning</vt:lpstr>
      <vt:lpstr>Feature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309</cp:revision>
  <dcterms:created xsi:type="dcterms:W3CDTF">2020-05-18T13:01:09Z</dcterms:created>
  <dcterms:modified xsi:type="dcterms:W3CDTF">2026-03-26T21:30:50Z</dcterms:modified>
</cp:coreProperties>
</file>