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7"/>
  </p:notesMasterIdLst>
  <p:sldIdLst>
    <p:sldId id="2327" r:id="rId3"/>
    <p:sldId id="2501" r:id="rId4"/>
    <p:sldId id="2458" r:id="rId5"/>
    <p:sldId id="2443" r:id="rId6"/>
    <p:sldId id="2436" r:id="rId7"/>
    <p:sldId id="2889" r:id="rId8"/>
    <p:sldId id="2468" r:id="rId9"/>
    <p:sldId id="2863" r:id="rId10"/>
    <p:sldId id="2891" r:id="rId11"/>
    <p:sldId id="2878" r:id="rId12"/>
    <p:sldId id="2892" r:id="rId13"/>
    <p:sldId id="2882" r:id="rId14"/>
    <p:sldId id="2893" r:id="rId15"/>
    <p:sldId id="2894" r:id="rId16"/>
    <p:sldId id="2895" r:id="rId17"/>
    <p:sldId id="2896" r:id="rId18"/>
    <p:sldId id="2897" r:id="rId19"/>
    <p:sldId id="2898" r:id="rId20"/>
    <p:sldId id="2899" r:id="rId21"/>
    <p:sldId id="2900" r:id="rId22"/>
    <p:sldId id="2901" r:id="rId23"/>
    <p:sldId id="2902" r:id="rId24"/>
    <p:sldId id="2908" r:id="rId25"/>
    <p:sldId id="2909" r:id="rId26"/>
    <p:sldId id="2903" r:id="rId27"/>
    <p:sldId id="2904" r:id="rId28"/>
    <p:sldId id="2905" r:id="rId29"/>
    <p:sldId id="2911" r:id="rId30"/>
    <p:sldId id="2910" r:id="rId31"/>
    <p:sldId id="2496" r:id="rId32"/>
    <p:sldId id="2906" r:id="rId33"/>
    <p:sldId id="2907" r:id="rId34"/>
    <p:sldId id="2912" r:id="rId35"/>
    <p:sldId id="287" r:id="rId36"/>
    <p:sldId id="2885" r:id="rId37"/>
    <p:sldId id="2887" r:id="rId38"/>
    <p:sldId id="2886" r:id="rId39"/>
    <p:sldId id="284" r:id="rId40"/>
    <p:sldId id="285" r:id="rId41"/>
    <p:sldId id="288" r:id="rId42"/>
    <p:sldId id="289" r:id="rId43"/>
    <p:sldId id="290" r:id="rId44"/>
    <p:sldId id="292" r:id="rId45"/>
    <p:sldId id="293" r:id="rId46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BF1E9"/>
    <a:srgbClr val="F8DCFE"/>
    <a:srgbClr val="D5E3C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24" autoAdjust="0"/>
    <p:restoredTop sz="79713" autoAdjust="0"/>
  </p:normalViewPr>
  <p:slideViewPr>
    <p:cSldViewPr snapToGrid="0">
      <p:cViewPr varScale="1">
        <p:scale>
          <a:sx n="74" d="100"/>
          <a:sy n="74" d="100"/>
        </p:scale>
        <p:origin x="171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2T20:41:37.29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3460 5245 3679 0,'0'0'320'0,"0"0"-320"0,0 0 0 0,1-9 0 16,-1 9 3328-16,3-9 608 0,-2 0 112 0,-1 9 32 15,4-9-2672-15,-4 9-512 0,5-8-128 0,1-1 0 16,-2 1-128-16,-4 8 0 0,6-6-16 0,1-1 0 15,-7 7-320-15,0 0-64 0,0 0-16 0,0 0 0 16,6-6 352-16,-6 6 64 0,0 0 0 0,0 0 16 16,0 0 192-16,0 0 48 0,-9 6 0 0,-1 2 0 15,-2 2-16-15,-1 3 0 0,-2 2 0 0,-2-1 0 16,-2 0-144-16,-2 5-32 0,-1 2 0 0,-2 2 0 16,1 0-128-16,-2 1-16 0,0 1-16 0,-2 2 0 15,-2 6-48-15,-2-2-16 0,0-1 0 0,-1 1 0 16,1-1-48-16,1 0-16 0,0 3 0 0,2 2 0 0,-2 3-160 0,1-2-16 15,0 0-16-15,2-3 0 0,1 1-32 0,2-1-16 16,1-2 0-16,3-1 0 0,2 0-176 0,1-1 160 16,1-4-160-16,3-5 160 0,4-3-160 0,0-2-176 15,1-5 48-15,3-1 0 16,2-1-672-16,3-8-128 0,0 0-32 0,0 0 0 16,0 0-2240-16,0 0-448 0,11-4-80 0</inkml:trace>
  <inkml:trace contextRef="#ctx0" brushRef="#br0" timeOffset="378.29">2939 5333 19343 0,'-7'-18'848'0,"3"7"192"0,-1 1-832 0,0-2-208 0,1 3 0 0,4 9 0 16,-4-7 2640-16,4 7 496 0,0 0 80 0,0 0 32 15,0 0-2144-15,0 0-416 0,0 0-96 0,0 0-16 16,-7-5-176-16,7 5-32 0,0 0-16 0,0 0 0 16,-6 12 128-16,2 2 32 0,3-1 0 0,1 2 0 15,0 0 32-15,1 1 16 0,2-1 0 0,0 5 0 16,1-2-48-16,0 2 0 0,2-2 0 0,-1 2 0 16,0-1-32-16,0 1-16 0,2-2 0 0,-1 2 0 15,1 2-80-15,-1-1-32 0,2 1 0 0,1-1 0 16,0 2-112-16,2-1-32 0,-1 0 0 0,3 2 0 15,0-1-48-15,2 1-16 0,0-5 0 0,2 1 0 0,0-1-144 16,0 2 0-16,0-6 144 0,0 0-144 0,0-2 0 0,2 0 0 16,1-1 0-16,-3 0 0 0,-4-3-240 0,0 1-16 15,0-2 0-15,-1 1 0 16,-2-2-544-16,-1-1-112 0,0 1-32 0,-1-2 0 16,0-1-2128-16,-8-4-448 0,8 4-64 0</inkml:trace>
  <inkml:trace contextRef="#ctx0" brushRef="#br0" timeOffset="878.23">3751 5592 17615 0,'0'0'768'0,"0"0"192"0,-11-4-768 0,2 2-192 0,9 2 0 0,0 0 0 15,-9-2 128-15,9 2 0 0,-9 0 0 0,9 0 0 0,0 0-128 0,-8 3-272 16,8-3 64-16,0 0 16 0,0 0 192 0,0 0-144 16,0 0 144-16,0 0-128 0,0 0 960 0,0 0 208 15,0 0 48-15,0 0 0 0,0 0 592 0,0 0 128 16,15-3 32-16,-1 2 0 0,0 1-448 0,2-1-96 16,-1-1-16-16,2 0 0 0,-1-1-576 0,2 1-112 15,2-1-16-15,-1 2-16 0,1 1-240 0,1-3-64 16,0 1 0-16,1 0 0 0,0 0-256 0,0 0 128 15,0 0-128-15,-1 2 0 0,0-3 128 0,-1 2-128 16,-1-2 0-16,2-1 0 0,0 0 0 0,0 2 0 16,0-2 0-16,-2 1 0 0,-1-2-208 0,-1 1-160 15,-1 0-16-15,-2 2-16 16,-1-1-304-16,-1 2-48 0,-1 1-16 0,-11 0 0 16,10-4-1568-16,-10 4-320 0,9-3-64 0</inkml:trace>
  <inkml:trace contextRef="#ctx0" brushRef="#br0" timeOffset="1244.7">3813 5781 29823 0,'0'0'1328'0,"0"0"272"0,0 0-1280 0,0 0-320 16,0 0 0-16,0 0 0 0,0 0 256 0,0 0 0 16,0 0 0-16,0 0 0 0,0 0 288 0,11 5 48 15,-11-5 16-15,12 2 0 0,-1 0-160 0,1-2-16 16,-2-2-16-16,2 0 0 0,0 1-192 0,2 0-32 15,2 1-16-15,0 0 0 0,-1-1 64 0,2-1 16 16,0 1 0-16,1-2 0 0,2 1-256 0,-1-1 144 16,0 2-144-16,0 1 128 0,-1-1-368 0,2 1-80 15,1 1 0-15,0 0-16 16,0 0-640-16,-2 2-128 0,2 0-32 0,1 1-8560 0,3-2-1712 0</inkml:trace>
  <inkml:trace contextRef="#ctx0" brushRef="#br0" timeOffset="4564.46">5753 4909 11055 0,'0'0'480'0,"0"0"112"0,0 0-464 0,0 0-128 0,-10-3 0 0,10 3 0 16,-8-1 2880-16,8 1 544 0,-9-1 112 0,9 1 32 15,-9-1-2400-15,9 1-464 0,0 0-112 0,-9-4-16 16,2 1-192-16,7 3-64 0,0 0 0 0,0 0 0 15,-9-5-160-15,9 5-32 0,-9-4-128 0,9 4 192 16,-9-3-192-16,0 2 128 0,0-2-128 0,-1 3 0 16,1 2 208-16,-1 0-48 0,-1 1-16 0,1 0 0 15,-2-1 64-15,1 2 16 0,-3 3 0 0,0-2 0 16,0-1 64-16,-1 1 16 0,-13 11 304 16,16-9-272-16,-1 2 16 0,0 1 0 0,0 0 0 15,1 0 96-15,0 1 0 0,1 1 16 0,-1-1 0 0,-1 1-192 0,1 1-32 16,0 1-16-16,1 2 0 0,-4 1-224 0,2-4 0 15,-1-1 128-15,1 2-128 0,0 1 0 0,1-1 0 16,0 0 0-16,2-1 0 0,0 2 0 0,1-1 0 16,-1 0 128-16,1 1-128 0,1-1 0 0,2 2 144 15,-1-1-144-15,2 0 128 0,0-1-128 0,0-1 128 16,1-1-128-16,1-1 128 0,1 1-128 0,-1-3 128 16,3-9-128-16,-1 13 128 0,1-1 0 0,1-3 0 15,-1-9 0-15,4 9 0 0,0 0-128 0,-4-9 160 16,8 10-160-16,-2-1 160 0,2-3-160 0,0 1 0 15,-8-7 0-15,13 4 128 0,1 0-128 0,1-2 0 0,-1-2 144 16,0 1-144-16,1 2 224 0,-1 0-32 0,0-3 0 0,2-2 0 16,1 1 32-16,0 1 0 0,-2 1 0 0,1-1 0 15,-3-1-48-15,0 1-16 0,-1-1 0 0,0 1 0 16,-2 0 32-16,0 1 0 0,1-1 0 0,-1 3 0 16,-10-3-192-16,12 4 128 0,-1 0-128 0,-4 1 128 15,-7-5-128-15,9 4 160 0,-9-4-160 0,8 9 160 16,-8-9-160-16,7 8 128 0,-7-8-128 0,5 9 128 15,-5-9-128-15,4 9 160 0,-4-9-160 0,1 12 160 16,-1-12-160-16,0 10 128 0,0-10-128 0,-2 12 128 16,-2 1-128-16,1-4 128 0,0 1-128 0,0 1 128 15,-3-1-128-15,2 1 128 0,-1-1-128 0,0 2 128 16,0 0-128-16,0-1 0 0,-1 0 0 0,0-1 128 0,-2-2-128 16,2 1 0-16,0 0 0 0,6-9 0 0,-6 9 128 15,-1 0-128-15,2 1 0 0,0-1 128 0,5-9-128 0,-7 10 0 16,1-2 0-16,-1 0 0 0,7-8 0 0,-9 10 128 15,-1 1-128-15,1 0 0 0,1-3 0 0,1 1 0 16,1-1 0-16,-1 0 0 0,-1 0 0 0,8-8 0 16,-5 9 0-16,0-1 0 0,5-8 0 0,-7 9 0 15,1-3 0-15,6-6 0 0,-7 9 0 0,2 1 0 16,1-3 0-16,2 4 0 0,-2-1 0 0,2 1 0 16,1-2 0-16,1 0 0 0,0-9 0 0,0 12 0 15,3-3 0-15,1-1 0 0,1-1 0 0,0 1 0 16,0-1 0-16,-5-7 0 0,11 5 0 0,-1-2 0 15,1-2 128-15,-1 0-128 0,2 2 0 0,-2-2 192 16,1-1-192-16,-1 0 192 0,-10 0-192 0,12-1 0 0,-2 1 144 0,1 0-144 16,-11 0 0-16,10 1 0 0,1 0 0 0,-11-1 0 15,0 0 0-15,11 4 128 0,0-2-128 0,-11-2 0 16,0 0 0-16,10 5 144 0,-10-5-144 0,8 6 0 16,-2 1 192-16,-6-7-192 0,0 0 192 0,3 12-192 15,-3-1 128-15,0-1-128 0,-1 0 0 0,-1 0 0 16,0 1 0-16,-1-1 0 0,-1 2 0 0,0 0 0 15,-2-1 0-15,-1 2 0 0,1 2 0 0,-2 0 0 16,-2-3 0-16,0 6 0 0,3 2 0 0,-2 1 0 16,-2 1 0-16,1 1 0 0,-1 2 0 0,2-3 0 15,0-2 0-15,2-3 0 0,4-1 0 0,0-2 0 16,2-2 128-16,1 1-128 0,1-2 0 0,2 0 0 16,2-3 128-16,0 1-128 0,2-1 0 0,0-1 0 15,2 0 128-15,3 1-128 0,1-2 0 0,2 0 0 0,-1 0 0 0,4-2 0 16,4 0 0-16,2 1 0 0,1-1-304 15,2 1-64-15,2 0-16 0,2 2 0 16,2-1-1952-16,2 4-400 0,3-3-80 0</inkml:trace>
  <inkml:trace contextRef="#ctx0" brushRef="#br0" timeOffset="6132.5">6650 5680 3679 0,'0'0'320'0,"0"0"-320"15,0 0 0-15,0 0 0 0,0 0 3344 0,0 0 608 16,0 0 112-16,0 0 32 0,0 0-1936 0,0 0-384 16,0 0-80-16,0 0-16 0,0 0-464 0,0 0-80 15,0 0-32-15,7-7 0 0,-7 7-336 0,0 0-64 16,9-4 0-16,0 3-16 0,-9 1-336 0,14 0-64 15,-1 0-16-15,2 4 0 0,-1-3-272 0,2 4 0 16,-1-3 0-16,2 0 0 0,2 1 0 0,-1-3 0 16,1-4 0-16,1 3 0 0,-2-1 0 0,2 2 128 15,-3 0-128-15,-2-4 0 0,0 2 272 0,-2-3-48 0,-2-1-16 16,0 1 0-16,-3 0 128 0,-2 0 32 0,-6 5 0 0,5-9 0 16,-5 9-32-16,4-8 0 0,2-1 0 0,-6 9 0 15,0-11-128-15,-2 2-16 0,0 1-16 0,-1-1 0 16,3 9-176-16,-5-9 128 0,0 0-128 0,1 0 128 15,-3-2-128-15,1 1 0 0,-2 1 0 0,0 0 128 16,0 2-128-16,0 3 0 0,8 4 0 0,-13-2 0 16,0-1 0-16,0 3 0 0,-4 3 0 0,0 2 0 15,0 1 0-15,-1 2 0 0,-1 1 0 0,0 3 0 16,0 4 0-16,-1 2 0 0,-1 3 0 0,2-3 0 16,1 2 0-16,2-1 0 0,3 3 0 0,1-2 0 15,2 1 0-15,2 0 0 0,1-2 0 0,3 1 0 16,3 2 0-16,1-3 0 0,3 2 192 0,2 0-64 15,2 1-128-15,-1 2 0 0,-1 2 144 0,3-3-144 16,1 1 0-16,3-2 0 0,0-1 0 0,2-2 128 0,3 1-128 16,1-4 0-16,0-2 0 0,3 0 0 15,4-2-384-15,2-4-80 0,2-3-32 0,1-2 0 16,0-3-1536-16,1-3-304 0,-1-5-64 0,-1-2-10784 16</inkml:trace>
  <inkml:trace contextRef="#ctx0" brushRef="#br0" timeOffset="6949.33">7303 5575 31039 0,'0'0'1376'0,"0"0"288"0,-11 0-1344 0,2 0-320 0,9 0 0 0,0 0 0 16,-8 5 640-16,8-5 48 0,-5 8 16 0,5-8 0 16,0 0-416-16,-3 13-80 0,2-1-16 0,1 0 0 15,0-12-64-15,1 14-128 0,-1-1 176 0,3 0-176 16,0 0 160-16,1-2-160 0,0 2 128 0,1 1-128 15,1 2 160-15,-1-2-160 0,-1 4 192 0,1-2-192 0,0 0 368 0,0-1-48 16,1 0 0-16,-1-1 0 0,-1-2 176 0,0-1 16 16,-2 0 16-16,-2-11 0 15,7 9-16-15,-7-9-16 0,0 0 0 0,5 10 0 16,-5-10-208-16,0 0-32 0,0 0-16 0,0 0 0 0,0 0-80 0,0 0-16 16,10 0 0-16,0-2 0 0,-3-2-16 0,1-3 0 15,0-3 0-15,0-3 0 0,-2-3 0 0,1-1-128 16,-1 0 192-16,1-4-64 0,-1-1 0 0,1-1-128 15,1 3 192-15,0 1-64 0,-2 4-128 0,2 1 0 16,-1 0-160-16,-1 1 160 0,1 2 0 0,0 3 0 16,0 1-128-16,1 1 128 0,1 4 0 0,0-2 0 15,0 1-160-15,2 3 160 0,-1 0 0 0,0-2 0 0,0 2 0 16,-1 2 0-16,-9-2-128 0,13 3 128 0,-2 1 0 16,0 0 0-16,-11-4 0 0,10 5 0 0,-1 0 0 0,-9-5 0 15,0 0 0-15,8 9 0 0,-1-1 0 16,-7-8 0-16,0 0 0 0,4 13 128 0,-2-1-128 0,-2-12 128 15,2 10-128-15,-2-10 128 0,0 0-128 0,0 0 128 16,0 0-128-16,3 11 128 0,-3-11-128 0,0 0 128 16,0 0-128-16,0 0 128 0,12 0-128 0,-3-3 128 15,-9 3-128-15,11-8 192 0,-2-1-192 0,-1 0 192 16,-2-1-192-16,-1-1 0 0,-1-2 0 0,3 0 128 16,-3 1-128-16,1 1 0 0,-1 1 144 0,0 0-144 15,0-2 0-15,1 3 0 0,-5 9 0 0,8-6 0 16,-8 6 0-16,9-4 0 0,-9 4 0 0,12-2 0 15,-2 2 0-15,0 3-160 0,2 1 160 0,0 1-160 16,0 2 160-16,1-1 0 0,0 1 0 0,0-1 0 0,1 1 0 16,0 1 0-16,1 1 0 0,-1-3 0 0,0 3 0 0,0 2 0 15,-1-1 0-15,-2 1 0 0,1-5 0 0,0 3 0 16,0 2 0-16,-1-2 0 0,0 3-176 0,-1-1 176 16,1 0-208-16,-1 2 80 15,2-3-688-15,-1 3-128 0,0-4-16 0,-1 1-16 16,2-3-784-16,0 0-160 0,-2-2-16 0,1-2-16 15,-1-1-112-15,0-2-32 0,2-2 0 0,1 0 0 16,2 0 496-16,-1-2 112 0,0-3 16 0,-1-2 0 0</inkml:trace>
  <inkml:trace contextRef="#ctx0" brushRef="#br0" timeOffset="7777.22">8644 3952 30111 0</inkml:trace>
  <inkml:trace contextRef="#ctx0" brushRef="#br0" timeOffset="8985.92">8792 5656 5519 0,'0'0'240'0,"0"0"64"0,-6-5-304 0,6 5 0 0,-7-5 0 0,7 5 0 15,-6-4 4864-15,6 4 928 0,0 0 176 0,0 0 48 16,-4-7-4512-16,1-1-896 0,3 8-176 0,-2-6-48 16,2 6-176-16,-3-8-32 0,2 0-16 0,1 8 0 15,-2-10-160-15,2 2 0 0,0 8 0 0,0 0 128 16,-4-8-128-16,4 8 0 0,-6-9 0 0,1 3 0 16,5 6 272-16,-7-7 32 0,-1 1 0 0,1 0 0 15,-3 2 224-15,0 0 48 0,0 2 16 0,-2-1 0 16,0 3 0-16,-1 0 0 0,-3 0 0 0,-1 3 0 15,-2 2-144-15,-1 3-48 0,0 1 0 0,-1 3 0 16,-2 2-256-16,3 2-144 0,-3-2 160 0,4 3-160 16,-1 1 0-16,3-3 0 0,3 0 0 0,2 1 0 15,3 0 0-15,1 2 0 0,1-3 0 0,1 1 0 16,2 1 0-16,2-1 128 0,1-1-128 0,1 0 0 0,1-2 0 16,3-2 0-16,0 0 0 0,2-1 0 0,-6-10 0 15,11 8 144-15,-1-3-144 0,2-1 128 0,1-1-128 16,0-3 0-16,1-4 144 0,1-1-144 0,0-3 0 0,1-3 0 15,-1 0 0-15,1-4 0 0,-3 0 0 0,-1-2 144 16,-2 0-144-16,1 0 0 0,-1 1 192 0,-1-1-192 16,-1 2 192-16,0 0-192 0,-2 2 272 0,1 3-48 15,-2-2-16-15,2 2 0 0,-2-1-48 0,-1 1-16 16,-4 10 0-16,0 0 0 0,0 0 48 0,0 0 0 16,0 0 0-16,0 0 0 0,0 0 16 0,4 8 16 15,-4-8 0-15,4 14 0 0,-2-1-64 0,1 1-16 16,-1 1 0-16,1 0 0 0,-2 1-144 0,3 2 128 0,0-3-128 0,1 2 128 15,2-2-128-15,-2 1 0 0,0 1 144 0,2-2-144 16,-1 0 0-16,2-2 0 0,1 0 0 0,2-4 0 16,-2 1 0-16,0 1-256 0,1-2 32 0,3-3 16 31,-1 0-1360-31,1-2-272 0,0-2-48 0,2-2-8896 0,-1-1-1776 0</inkml:trace>
  <inkml:trace contextRef="#ctx0" brushRef="#br0" timeOffset="9289.4">9088 5620 13823 0,'0'0'608'0,"-9"1"128"0,1 2-592 0,8-3-144 15,-9 5 0-15,9-5 0 0,-6 6 3344 0,6-6 640 16,0 0 128-16,-2 13 32 0,2-13-2176 0,3 16-432 16,1 0-96-16,1-2-16 0,-1-1-368 0,1 1-80 15,0 2-16-15,1 1 0 0,0 0-432 0,1 0-80 16,-1-2-32-16,1 1 0 0,-2-2-288 0,1-1-128 16,0-1 0-16,0-1 128 0,-1-4-128 0,-5-7-256 15,0 0 64-15,0 0 16 16,11 6-1664-16,-11-6-336 0,0 0-64 0,0 0-7760 15,10-8-1568-15</inkml:trace>
  <inkml:trace contextRef="#ctx0" brushRef="#br0" timeOffset="9452.66">9101 5331 6447 0,'-5'-7'576'0,"0"0"-576"0,0 1 0 0,5 6 0 16,-6-6 6720-16,6 6 1248 0,0 0 240 0,0 0 48 15,0 0-6528-15,0 0-1328 0,0 0-256 0,0 0-144 32,0 0-432-32,12 8-176 0,-1-3-32 0,-1 1-14944 0</inkml:trace>
  <inkml:trace contextRef="#ctx0" brushRef="#br0" timeOffset="9767.69">9511 4867 20271 0,'0'0'1792'0,"0"0"-1424"15,0 0-368-15,0 0 0 0,0 0 3648 0,0 0 640 16,0 0 144-16,0 0 32 0,4 13-3200 0,-1 3-640 16,1 1-128-16,-1 3-32 0,0-1 0 0,0 2 0 15,0 1 0-15,1 3 0 0,1 0-208 0,0 3-32 16,2 4-16-16,-1 4 0 0,1 1-208 0,-1-1 128 15,0 3-128-15,-1 2 0 0,-1-5 0 0,-2 3 128 0,1 2-128 0,0-5 0 16,-2-3 0-16,2-1 0 16,-2 0 0-16,1-2 0 0,1-2 0 0,0 0 0 0,-1-3 0 0,2-1 0 31,1-3-336-31,1 3-112 0,-2-4-32 0,2 1 0 16,-2-2-1552-16,1-1-304 0,2-4-64 0,-1 2-16 15,1-6-400-15,1 1-96 0,-1-4-16 0,-7-7 0 0</inkml:trace>
  <inkml:trace contextRef="#ctx0" brushRef="#br0" timeOffset="11403.73">10538 5049 3679 0,'-12'-12'320'0,"6"5"-320"0,-1 0 0 0,2-1 0 16,5 8 2528-16,-4-9 432 0,4 9 96 0,-1-11 16 15,1 1-1856-15,0 10-384 0,2-9-64 0,-2 9 0 16,0 0 112-16,8-6 16 0,-8 6 16 0,11-1 0 16,-11 1 80-16,0 0 16 0,10 1 0 0,-10-1 0 15,9 8-112-15,-2 1 0 0,-2 0-16 0,1 3 0 16,0 3-48-16,-1 1 0 0,-1 3 0 0,-2 3 0 16,1 3 80-16,0 2 16 0,-1 2 0 0,1 1 0 15,-2 5-112-15,-1 0-32 0,0 2 0 0,1-2 0 16,1 1-288-16,-1-2-64 0,0 0-16 0,2-3 0 15,0-2-160-15,-1 0-48 0,-1-7 0 0,2 1 0 0,-2 0-80 0,-1-3-128 16,0 1 176-16,0-4-176 0,0-1 144 0,0-2-144 16,0-14 0-16,0 11 144 0,0-11-144 0,0 0 128 15,0 0-128-15,0 0 128 0,0 0 16 0,0 0 0 16,0 0 0-16,0 0 0 0,0 0 0 0,0 0 0 16,8-11 0-16,-1-2 0 0,-3-2-144 0,1-2 192 15,-1-2-192-15,1 1 192 0,3 1-192 0,-2 3 0 16,2-2 0-16,0 2 0 0,-2 1 0 0,2 1 0 15,3 3 0-15,-1 2 0 0,-1 5 0 0,-9 2 0 16,13-4 0-16,0 4 0 0,-1 0 0 0,2 0 0 16,1 0-128-16,-1 1 128 0,-1 2 0 0,0-2 0 15,0 3-144-15,-1 0 144 0,1 0 0 0,-3 0 0 0,1 0 0 0,-3 1 0 16,-8-5-144-16,6 10 144 0,1 2 0 0,-3-3-144 16,-4-9 144-16,1 16 0 0,-1-3 0 0,-1 1 0 15,-2 2 128-15,0-3-128 0,-1 0 128 0,1 0-128 16,-3 0 0-16,1 1 144 0,-1-5-144 0,0 2 0 15,1-2 128-15,5-9-128 0,-9 9 0 0,1-2 0 16,-1-2 176-16,1-4-176 0,-1 3 160 0,0-1-160 16,-1-3 144-16,-2 0-144 0,-1 0 128 0,0 0-128 15,-2-2 0-15,0 1 0 0,-2 0 128 0,-1-1-128 16,-2 0 0-16,0-2-224 0,1 1 48 0,1-2 16 31,1 1-544-31,2 2-128 0,2 0 0 0,2 2-16 0,2-1-1968 0,9 1-384 0,-11 0-64 0,11 0-32 16</inkml:trace>
  <inkml:trace contextRef="#ctx0" brushRef="#br0" timeOffset="11903.33">11205 5571 11967 0,'0'0'1072'0,"0"0"-864"16,0 0-208-16,7-7 0 0,-7 7 4736 0,8-8 896 15,-2 1 176-15,-6 7 32 0,8-8-4400 0,-1 2-880 16,-7 6-176-16,0 0-48 0,4-9-16 0,-4 9 0 16,0 0 0-16,0 0 0 0,0 0-144 0,0 0-48 15,0 0 0-15,-12 0 0 0,0 4-128 0,0 2 0 0,-1-1 0 0,-2 2 128 16,-2 1-128-16,1-2 128 0,-1 1-128 0,3 1 128 16,1 2-128-16,0 2 0 0,1-3 144 0,3 1-144 15,1 2 256-15,3 0-32 0,1-2 0 0,1 2 0 16,2 0-224-16,2 1 0 0,2 1 0 0,2-1 0 15,2-1 128-15,2-2-128 0,1 3 176 0,2 0-176 16,1-2 128-16,3-2-128 0,1-3 0 0,1 1 0 16,0-3 0-16,2-2 0 0,0-2 0 0,1-2-144 15,-1-1 144-15,1-1-192 0,1-2 192 0,-1-3-192 16,-3-2 192-16,-1 1 0 0,-1-5 0 0,-2 2 0 16,2 0 0-16,-3 0 0 0,-2 0 0 0,0 0 0 15,-5 0 192-15,1 0 64 0,-1-1 0 0,0 1 16 16,-3 0 112-16,0 1 0 0,-2-1 16 0,-1 0 0 15,-1 1-192-15,-2-3-32 0,1 0-16 0,-2 2 0 0,-1 1-160 0,-2 1 0 16,-1-1-192-16,-1 2 192 0,-1-1-288 16,-1 2 64-16,1 1 16 0,1-1 0 0,0 5 0 0,0 2 0 15,-2-1 0-15,1 2 0 0,-1-1 16 0,1 2 0 16,-2 0 0-16,3 2 0 16,9-2-352-16,0 0-64 0,-8 7-16 0,8-7 0 15,-4 12-1744-15,4-12-368 0,0 0-64 0,2 12-10048 0</inkml:trace>
  <inkml:trace contextRef="#ctx0" brushRef="#br0" timeOffset="12486.33">11942 5565 30639 0,'0'0'1344'0,"0"0"304"0,0 0-1328 0,0 0-320 0,0 0 0 0,0 0 0 16,-8-5 768-16,8 5 96 0,0 0 16 0,-8-3 0 16,8 3-688-16,-7-5-192 0,0 1 0 0,7 4 0 15,-12-4 0-15,1 1 0 0,-1 1 0 0,-1 0 0 16,0 2 176-16,0 0-48 0,-2 0 0 0,1 3 0 15,-2 1 96-15,-1 1 16 0,2 2 0 0,-3-3 0 16,-2 1-48-16,0 1-16 0,2 1 0 0,0 1 0 0,1 1 16 0,1 1 0 16,1 2 0-16,0 1 0 0,2 0 176 0,0 1 32 15,3 2 16-15,1 2 0 0,2-3-96 0,2 2 0 16,2 1-16-16,2-1 0 0,2-3-160 0,2 0-16 16,1-2-128-16,2 0 192 0,4-3-192 0,0 0 128 15,2 0-128-15,1-5 0 0,1 0 0 0,0-1 128 16,1-3-128-16,3-2 0 0,2 0 0 0,0-2 0 15,0-3 128-15,0-2-128 0,-1-1 176 0,1-2-16 16,-1-1 0-16,1 0 0 0,-2-3 144 0,-1 1 16 16,-3-1 16-16,-1 2 0 0,-1-4 112 0,0 1 0 15,-2-3 16-15,-1 2 0 0,-2-4-144 0,-1 1-48 16,0-1 0-16,-1-2 0 0,-3-2-32 0,1 0-16 0,-3 1 0 0,0-3 0 16,-1 0-224-16,-1-2 176 0,0-2-176 0,-1-2 160 15,-1-2-32-15,-1 5-128 0,0-1 192 0,0 2-64 16,-1 1-128-16,0 2 0 0,-2 0 0 0,0 0 0 15,-1 4 0-15,1-2 0 0,-1 3 0 0,1 1 0 16,1 0 0-16,0 1 0 0,1 2-160 0,0 5 160 31,1 4-560-31,3 1-16 0,-1 2 0 0,3 6 0 16,0 0-1920-16,0 0-400 0,0 0-80 0,0 0-13344 0</inkml:trace>
  <inkml:trace contextRef="#ctx0" brushRef="#br0" timeOffset="12920.45">12083 5492 3679 0,'0'0'320'0,"0"0"-320"16,0 0 0-16,0 0 0 0,0 0 5248 0,0 0 992 0,0 0 192 0,0 0 32 15,0 0-4272-15,5 13-848 0,0-3-192 0,2 1-16 16,-1-3-256-16,2 2-48 0,1 2-16 0,2-2 0 15,0 4-192-15,2 1-48 0,1-1 0 0,0 1 0 16,1-2-320-16,2 0-80 0,0 0-16 0,2-2 0 16,0 0-32-16,1-1-128 0,-1-2 192 0,1 1-64 15,1 0-128-15,-2-1 160 0,1-1-160 0,-1-1 160 16,0-1-160-16,-2 1 0 0,-2-1 144 0,0-3-144 16,-2 2-192-16,-2-4-96 0,1 0-32 0,1-2 0 15,-2-1-832 1,-1-1-192-16,0-2-16 0,1-2-16 15,-2-3-2336-15,0 0-448 0,3-8-112 0,-2 1-16 0</inkml:trace>
  <inkml:trace contextRef="#ctx0" brushRef="#br0" timeOffset="13138.4">12688 5416 2751 0,'0'0'256'0,"0"0"-256"0,0 0 0 0,0 0 0 0,-11 0 5872 0,2 0 1120 16,9 0 240-16,-10 7 32 0,1 1-4496 0,1 2-896 15,-1 2-176-15,0 1-32 0,-1 5-560 0,1 2-96 16,-1 2-32-16,-2 1 0 0,0 3-144 0,1 4-16 15,-1-2-16-15,0 4 0 0,1 1-208 0,-3 3-32 16,0 2-16-16,0 1 0 0,1 2-224 0,-2-1-64 16,0 2 0-16,-2 0 0 0,-1-2-256 0,-2 0 0 15,-1-2 0-15,0 0-144 0,-1-2 144 0,-1 4 0 16,-1-1 0-16,-1 1 0 16,1 1-384-16,-2-2-64 0,-3-3 0 0,2 2-12288 15,0-2-2480-15</inkml:trace>
  <inkml:trace contextRef="#ctx0" brushRef="#br0" timeOffset="17423.32">13461 5802 17503 0,'0'0'1552'0,"0"0"-1232"16,-8-1-320-16,8 1 0 0,0 0 1664 0,0 0 256 15,0 0 64-15,0 0 16 0,0 0-992 0,0 0-208 16,0 0-32-16,0 0-16 0,0 0-48 0,0 0 0 15,13 2 0-15,1 5 0 0,1 2-320 0,-1 3-64 16,2-2 0-16,-1 3-16 0,1 0-304 0,1 2 0 16,1 0 0-16,2 2 0 0,-1 0 0 0,1 1 0 15,-1 1 0-15,0 0 0 0,-2 2 0 0,-3-1 0 16,-2-2-192-16,-3 1 48 0,-3 2-96 0,0 0-16 16,-5 0 0-16,-2-3 0 0,-3-2 256 0,-2 0 0 0,0-1 0 0,-2 2 0 15,-1-1 0-15,0-2 160 0,0-2-160 0,2-2 128 31,2 1-2496-31,5-11-512 0,0 0-112 0,0 0-16 0</inkml:trace>
  <inkml:trace contextRef="#ctx0" brushRef="#br0" timeOffset="18107.24">14454 5321 15599 0,'0'0'688'0,"0"0"144"0,0 0-656 0,9-3-176 0,-9 3 0 0,11-3 0 16,-11 3 1280-16,0 0 208 0,0 0 48 0,0 0 16 15,0 0-256-15,0 0-48 0,0 0-16 0,0 0 0 16,0 0-400-16,0 0-96 0,0 0-16 0,0 0 0 16,0 0-368-16,0 0-80 0,0 0-16 0,0 0 0 15,-5 9-128-15,-2-2-128 0,1 3 144 0,-4 0-144 16,-1 2 160-16,-2 1-160 0,-2 0 160 0,1 1-160 16,0 1 128-16,1-2-128 0,1-2 0 0,1 2 0 15,4 0 240-15,1-2-48 0,6-11-16 0,-6 8 0 16,6-8 144-16,-3 9 16 0,2-1 16 0,1-8 0 15,0 0-224-15,0 0-128 0,0 0 160 0,9 5-160 16,-9-5 0-16,13 2 128 0,-2 1-128 0,-1 2 0 0,-1-1 0 16,2 0 0-16,-2-1 0 0,1 1 0 0,1 2 0 15,0 1 0-15,-2 2 0 0,1-5 0 0,-3 1-128 0,3 0 128 16,-1 0 0-16,0 0 0 0,-9-5 0 0,10 4 0 16,-1 0 0-16,-1 0 0 0,-8-4 0 0,9 7 0 15,-1-1 0-15,-8-6 0 0,7 8 0 0,-1 0 0 16,-1 1 0-16,2-1 0 0,-7-8 0 0,2 12 0 15,1-1 0-15,-2 0 0 0,1-1 0 0,-2 1 0 16,-3-1 0-16,0 2 0 0,0 1-224 0,-3 0-32 16,1 1-16-16,0-1 0 15,0-2-816-15,0-2-176 0,5-9-16 0,-6 9-16 16,6-9-832-16,0 0-176 0,0 0-16 0</inkml:trace>
  <inkml:trace contextRef="#ctx0" brushRef="#br0" timeOffset="18640.12">14877 5393 10127 0,'0'0'896'0,"-8"-2"-704"0,-1 0-192 0,1 3 0 16,8-1 5136-16,-8 9 1008 0,0 2 192 0,2-1 32 15,1 2-5136-15,1 2-1024 0,0 2-208 0,1 1 0 16,1 0 0-16,0 0 0 0,1 0 0 0,2 1-128 16,1 3 128-16,0-3 0 0,1-2 0 0,-1-2 0 0,1 0 0 0,1-3 0 15,0-2 0-15,1 0 0 0,0 0 0 0,-5-9 0 16,7 9-128-16,-7-9 128 0,8 7-256 0,-8-7 48 16,0 0 0-16,10 1 0 0,-10-1 16 0,10 0 16 15,-10 0 0-15,0 0 0 0,11-5 176 0,-2 0 0 16,-1-2 0-16,0 2 0 0,1-3 0 0,-1 0 0 15,-1 2 0-15,1-3 0 0,-1 1 0 0,-1-1 0 16,1-2 0-16,-1 0 0 0,1 1 0 0,-1 0 0 16,0 0 0-16,0-2 176 0,-1 0-176 0,2 2 0 15,-1 1 0-15,1-1 0 0,-3 3 0 0,-4 7 128 16,5-11-128-16,-5 11 128 0,0 0-128 0,0 0 0 16,10 0 0-16,-10 0 0 0,0 0 0 0,11 7 160 0,-2-2-160 0,0 1 160 15,-1 5-16-15,0-1 0 0,-2-1 0 0,2 1 0 16,-3-1-16-16,0 0-128 0,1 0 192 0,-2 1-64 15,-2 1-128-15,2-1 0 0,-4-10 0 0,4 12 128 16,-1 2-128-16,-1-1 0 0,1-2 0 0,1-1 0 16,0-1 0-16,0 0 0 0,-4-9 0 0,6 11 0 15,-1-3-128-15,1 1-64 0,-6-9-16 0,6 8 0 32,-6-8-368-32,0 0-64 0,9 6 0 0,-9-6-16 15,0 0-1728-15,0 0-352 0</inkml:trace>
  <inkml:trace contextRef="#ctx0" brushRef="#br0" timeOffset="19351.77">15327 5009 23487 0,'0'0'1040'0,"0"0"224"0,0 0-1008 0,0 0-256 16,0 0 0-16,0 0 0 0,0 0 448 0,0 0 64 16,0 0 0-16,0 0 0 0,0 0-304 0,0 0-48 15,0 0-16-15,9 7 0 0,-9-7 304 0,7 10 48 0,0 0 16 0,-2 3 0 16,0 0-64-16,-1 1-16 0,0 3 0 0,0 1 0 15,-1 0 48-15,-1 3 16 0,1 1 0 0,0 2 0 16,-1 1 0-16,1-1 0 0,-1 1 0 0,2 3 0 16,2-1-144-16,0 0-32 0,1-1 0 0,-1 0 0 15,2 1 160-15,0-3 32 0,0 4 0 0,-2-5 0 16,1 3-192-16,-2-5-48 0,0 0 0 0,0 0 0 16,0-2-96-16,-2 0-32 0,0-4 0 0,-2 1 0 15,0-2 0-15,-1-1 0 0,0-2 0 0,0-1 0 16,0-10-16-16,-1 12-128 0,1-12 192 0,0 0-64 15,0 0 96-15,0 0 16 0,0 0 0 0,0 0 0 16,0 0 64-16,0 0 16 0,0 0 0 0,0 0 0 16,0 0 0-16,4-12 0 0,1 0 0 0,0-2 0 15,1 0-192-15,0-4-128 0,2-1 144 0,1-2-144 16,0 2 0-16,0-1 0 0,0 1 0 0,0-1 0 0,2 1-176 0,-1 2 32 16,1 1 0-16,-2 2 0 0,-1-2 144 0,0 3 0 15,-1 1-144-15,1 3 144 0,-8 9 0 0,11-4-144 16,-2-2 144-16,-9 6 0 0,9-4-144 0,1 2 144 15,-10 2 0-15,13 2-144 0,-1 2 144 0,0-3 0 16,-2 2-144-16,1 1 144 0,-1 1 0 0,1 0 0 16,-1 0-144-16,2 2 144 0,-1-3 0 0,0 2 0 15,-2 1 0-15,-1 0 0 0,0 1 0 0,-3 3 0 16,-1-3 0-16,-4-8 0 0,2 11 0 0,-2 0-128 16,-1 2 128-16,-2-3 0 0,-2 1-144 0,-1 0 144 15,-2 0 0-15,-1 0-144 0,-3 5 144 0,2 0 0 16,-2-3 0-16,-1 0-128 0,-2-1 128 0,2 1 0 0,-1 0 0 15,1-2 0-15,-1-1 0 0,1-3-160 0,1 1 160 0,2-1 0 16,-2-2-160-16,3-1 160 0,0-2-128 0,9-2 128 31,0 0-560-31,-8-1-16 0,8 1-16 0,0 0 0 16,0 0-2448-16,0 0-480 0</inkml:trace>
  <inkml:trace contextRef="#ctx0" brushRef="#br0" timeOffset="19925.24">15974 5557 25503 0,'0'0'1136'0,"0"0"224"0,0 0-1088 16,0 0-272-16,0 0 0 0,0 0 0 0,0 0 512 0,0 0 32 16,0 0 16-16,0 0 0 0,0 0-128 0,0 0-32 15,0 0 0-15,0 0 0 0,0 0-224 0,0 0-48 16,0 0-128-16,0 0 192 0,11 3-192 0,-11-3 128 16,13 0-128-16,-13 0 0 0,0 0 448 0,12-3-16 15,-12 3 0-15,11-4 0 0,0 2 352 0,-2-2 80 16,0 0 16-16,1 1 0 0,2-2-352 0,1-2-64 0,0-2-16 0,2 1 0 15,-1 2-240-15,2-2-48 16,-3-2-16-16,1 1 0 0,-1 1-144 0,0 0 0 0,-1 0 0 0,-3 0 128 16,-1 3-128-16,-2-2 0 0,1 1 0 0,-2-1 128 15,-5 7-128-15,3-7 0 0,-3 7 0 0,0-8 0 16,-2 0 0-16,2 8 0 0,-1-7 0 0,1 7 0 16,-5-6 0-16,-2 1 0 0,1 1 0 0,-2 1 0 15,-1 3 0-15,0 0 0 0,-2 3 0 0,1 1 0 16,-2 1 0-16,0 1 0 0,1 2 0 0,-1 3 0 15,1-1 0-15,1 2-144 0,0-2 144 0,2 2 0 16,1 1-128-16,2 3 128 0,0-3 0 0,0 0 0 16,-1 0 0-16,2 2-128 0,2 0 128 0,-2 2 0 15,0-2 0-15,1 4 0 0,2-1-128 0,0-1 128 0,0-1 0 16,2-1 0-16,1-2 0 0,2 0 0 16,2 0 0-16,0 0 0 0,1-4 0 0,0 2 0 0,-7-11-320 0,11 12 32 15,-1-3 16-15,2-3 0 16,-2-2-1616-16,2 0-320 0,0-1-64 0,-2-3-11008 15</inkml:trace>
  <inkml:trace contextRef="#ctx0" brushRef="#br0" timeOffset="21058.34">16205 5537 4607 0,'0'0'192'0,"0"0"64"0,0 0-256 0,0 0 0 0,0 0 0 0,7-7 0 15,-5-4 3072-15,1 3 560 0,-3 1 112 0,0 7 32 0,0 0-2384 0,0 0-480 16,-1-8-80-16,-1-3-32 0,1 2-32 0,0 0 0 15,-2 3 0-15,3 6 0 0,0 0-16 0,-2-8-16 16,-1 1 0-16,3 7 0 0,0 0-32 0,0 0 0 16,0 0 0-16,0 0 0 0,-5-5 112 0,5 5 16 15,0 0 0-15,0 0 0 0,0 0-176 0,0 0-16 16,0 0-16-16,-9 7 0 0,2-1-64 0,7-6-16 16,-6 12 0-16,-1-2 0 0,0-3-144 0,7-7-16 15,-6 9-16-15,1 1 0 0,0 1-112 0,1-2 0 16,4-9-16-16,-6 10 0 0,0-1 32 0,-1 1 16 15,1-3 0-15,1 1 0 0,5-8 0 0,-6 8 0 16,6-8 0-16,-3 10 0 0,0 1 144 0,2-1 16 16,1 1 16-16,1 2 0 0,0-3-112 0,2 2-32 0,-2 0 0 0,2-1 0 15,1 2-96-15,0 2-32 0,-2-1 0 0,1 0 0 16,-2 3-192-16,2 2 144 0,-1-2-144 0,1 1 128 16,-2 1-128-16,-1 1 0 0,0-1 0 0,-1 0 128 15,0-2-128-15,-1 0 0 0,1-2 0 0,-2 1 128 16,-1 1-128-16,1-4 160 0,-1 0-160 0,0 1 160 15,0 3 16-15,1-1 0 0,3-2 0 0,-1-1 0 16,-3-1-16-16,1 1 0 0,1-1 0 0,-1 1 0 16,1 0-160-16,-2 2 0 0,-3-1 0 0,1-1 0 15,-1 0 0-15,1 1 128 0,-2 0-128 0,0-1 0 16,-1-1 0-16,1 0 128 0,0-2-128 0,-1-1 0 16,-1 0 0-16,-1-2 128 0,1 0-128 0,-2-1 0 15,-1-1 0-15,0 2 0 0,-3-2 0 0,1-4 0 16,-2-1-448-16,1-1 16 0,0-3 16 0,2-1 0 15,-2-3-560-15,3-2-112 0,2-2-32 0,2-2-11424 16,2-5-2304-16</inkml:trace>
  <inkml:trace contextRef="#ctx0" brushRef="#br0" timeOffset="21364.79">16205 5171 35935 0,'-12'-9'3200'0,"-1"1"-2560"0,0 2-512 0,2 2-128 16,0 1 2016-16,11 3 384 0,-6-5 80 0,6 5 16 15,0 0-2048-15,0 0-448 0,0 0 0 0,0 0 0 16,0 0-192-16,0 0 0 0,0 0-16 0,0 0 0 31,0 0-672-31,13-1-128 0,-3 1-16 0,-10 0-16 16,12 6-832-16,-2-3-176 0,-10-3-16 0,8 6-16 15,-8-6-96-15,4 12 0 0,-1 0-16 0,-1-1 0 0,-3 1 720 0,2 3 128 16,2 1 48-16,0 3 0 0,-2 2-800 0,1-1-144 16</inkml:trace>
  <inkml:trace contextRef="#ctx0" brushRef="#br0" timeOffset="21809.46">16441 5507 24879 0,'0'0'1088'0,"0"0"256"0,0 0-1088 0,0 0-256 16,0 0 0-16,0 0 0 0,12-2 880 0,-2 1 112 15,-10 1 32-15,12-2 0 0,-12 2-208 0,12-1-48 16,-12 1 0-16,13-3 0 0,-1 1-128 0,-2-1-16 15,-10 3-16-15,13-2 0 0,-1-2-80 0,-2 0-16 16,-1-3 0-16,2 1 0 0,-1-2-48 0,2 0-16 16,1-2 0-16,-1 0 0 0,-1 1-192 0,1 0-64 0,0-1 0 0,-2 1 0 15,-2 0-192-15,0 1 128 0,-2 1-128 0,0 1 0 16,-2-1 128-16,-4 7-128 0,2-8 0 0,-2 8 144 16,2-7-144-16,-2 7 0 0,-2-7 144 0,2 7-144 15,-5-4 0-15,5 4 0 0,-9-1 0 0,0 2 128 16,0 2-128-16,-2-2 0 0,-1 3 0 0,-1 1 0 15,-1 2 0-15,0 0 0 0,-1 1 0 0,2 1 128 16,0 2-128-16,0-1 176 0,0 1-176 0,2-1 192 16,0 4 64-16,1 2 32 0,-1 0 0 0,1 1 0 15,-1-3-96-15,2 4-32 0,1-1 0 0,2 2 0 16,2 0-160-16,0 3 0 0,0-1 0 0,3 1 0 16,1-5 0-16,2 3 0 0,2-5 0 0,3 2 0 15,-1-2 0-15,2-1 0 0,1 0 0 0,2-2 0 0,-1-3-224 16,2-1 32-16,0 0 0 0,1-2 0 15,0 0-1600-15,2-1-320 0,2-1-64 0,2-2-8224 16,-1-4-1632-16</inkml:trace>
  <inkml:trace contextRef="#ctx0" brushRef="#br0" timeOffset="22343.14">17081 5478 9215 0,'0'0'816'0,"0"0"-656"0,0 0-160 0,0 0 0 15,0 0 3584-15,0 0 704 0,0 0 128 0,7-8 16 16,-7 8-2800-16,6-9-560 0,0 1-112 0,-6 8-32 16,5-9-240-16,-5 9-48 0,5-8-16 0,-5 8 0 15,0 0-304-15,3-9-48 0,-3 1-16 0,0 8 0 16,0 0-128-16,0 0-128 0,-6-7 192 0,1 2-192 15,-1 1 448-15,6 4-32 0,-12 0 0 0,1 3 0 0,1 1-144 0,0 2-16 16,-1-2-16-16,1 3 0 0,-1-1 208 0,1 2 32 16,-1 1 16-16,1 3 0 0,1 2 0 0,0-1 0 15,1-1 0-15,1 4 0 0,1-1-176 0,2 0-48 16,-1 0 0-16,1 2 0 0,1 4-272 0,1-1 128 16,0-2-128-16,1 0 0 0,1 0 0 0,1 1 0 15,1-4 0-15,2 0 0 0,-2-4 0 0,3 1 0 16,1 0-160-16,-1-2 160 15,-5-10-592-15,10 8 0 0,1-3 0 0,-1-1 0 16,1-3-224-16,0-2-32 0,1-1-16 0,1-2 0 16,-1-3-368-16,2-1-80 0,2-1-16 0,2-1-12240 0</inkml:trace>
  <inkml:trace contextRef="#ctx0" brushRef="#br0" timeOffset="22627.79">17479 5135 11055 0,'0'0'976'0,"-10"6"-784"0,-2 1-192 0,3 4 0 16,1 4 6480-16,3 3 1264 0,1 2 240 0,2 0 48 15,2 3-6416-15,0 3-1280 0,2 1-336 0,0 2 0 16,2-3 128-16,0 1-128 0,0 2 0 0,0 1 144 15,0 0-144-15,0-3 0 0,1-1 0 0,-1 0 0 0,-1 2 0 0,-1-2-192 16,1-7 32-16,-1 1 16 0,1 1-144 0,-2-6-32 16,1 0 0-16,-2-2 0 15,0 0-160-15,0-3-32 0,0-1-16 0,0-9 0 16,0 0-144-16,0 0-32 0,0 0 0 0,0 0 0 16,0 0-1728-16,0 0-336 0,0 0-80 0</inkml:trace>
  <inkml:trace contextRef="#ctx0" brushRef="#br0" timeOffset="22829.07">17238 5410 13823 0,'0'0'1216'16,"0"0"-960"-16,0 0-256 0,0 0 0 0,10-4 5920 0,3 1 1136 0,2 3 240 0,2-2 32 16,-1 2-5408-16,3-2-1072 0,0 0-208 0,3-2-64 15,3 0-144-15,1 0-48 0,3-1 0 0,1 0 0 16,1-1-384-16,2 0 128 0,-1-2-128 0,1 0 0 31,1 0-256-31,0 0-128 0,0 1-16 0,0-4-16 16,-1 1-1616-16,-1 1-320 0,-2-2-64 0,-2 1-13968 0</inkml:trace>
  <inkml:trace contextRef="#ctx0" brushRef="#br0" timeOffset="24161.34">18216 5759 11967 0,'0'0'1072'0,"0"-8"-864"0,-3-1-208 0,3 9 0 16,-1-10 3888-16,1 10 720 0,-2-9 160 0,2 9 32 15,2-8-3200-15,-2 8-624 0,0 0-128 0,0 0-16 16,0 0 192-16,0 0 32 0,0 0 16 0,0 0 0 16,7 8-688-16,3 3-128 0,0 2-16 0,2 2-16 15,2 2-224-15,2 2 0 0,1 3 0 0,0 2 0 16,0-5 0-16,0 5 0 0,-3-1 0 0,0 2 0 15,-1 0 0-15,-2 1-128 0,-4 0 128 0,-1-1 0 16,-4-2 0-16,1 3 0 0,-3 0 0 0,-3-2 0 16,-2 2 0-16,-3-1 0 0,-1-1 0 0,0 4 0 0,-4 1 176 15,-4-1-176-15,-3 0 192 0,0 0-192 16,-3-2 128-16,1-1-128 0,-1-1 0 0,-2-2 0 0,-1-1-208 0,1-1-112 16,3 0 0-16,-3-4-16 15,1-1-688-15,-1 1-128 0,1-3-16 0,3 0-8784 16,3-6-1760-16</inkml:trace>
  <inkml:trace contextRef="#ctx0" brushRef="#br0" timeOffset="25448.94">19716 4927 15663 0,'0'0'1392'0,"0"0"-1120"0,-1-10-272 0,0 1 0 16,-1 0 3792-16,2 9 704 0,-1-9 144 0,1-2 32 15,0 11-3312-15,0-10-656 0,-1 1-128 0,1-2-16 16,-2 2-176-16,1 0-16 0,0-2-16 0,-2 1 0 0,0-4-352 0,1-1 144 16,-2-2-144-16,-1 3 0 0,0-4 128 0,-2 1-128 15,-1 2 0-15,-1 0 0 0,0 1 256 0,0-2-48 16,-2 3-16-16,0 1 0 0,-4 3 144 0,1 4 32 15,-3 0 0-15,1 2 0 0,1 3-80 0,-1 3-16 16,-1 2 0-16,1 6 0 0,0 1 160 0,-3 6 16 16,0 5 16-16,-1 1 0 0,1 9-176 0,0-2-32 15,1 4-16-15,0 5 0 0,2 3-64 0,3 0-16 16,0 1 0-16,3-1 0 0,-1-1-160 0,5-2 160 16,2-1-160-16,0 3 160 0,1 1-160 0,2-3 128 15,0-2-128-15,1-1 128 0,1-6-128 0,0 2 0 16,2-5 144-16,-2 0-144 0,-1-1-176 0,2 0-96 15,-1-3-32-15,1-3 0 16,1-3-560-16,0 0-112 0,-2-2-32 0,2-2 0 16,-1 1-1728-16,1-4-336 0,-3-11-80 0</inkml:trace>
  <inkml:trace contextRef="#ctx0" brushRef="#br0" timeOffset="26045.74">19090 5454 23951 0,'0'0'2128'0,"-1"-8"-1696"0,-2-4-432 0,3 12 0 16,-1-9 2656-16,1 9 448 0,5-6 96 0,-5 6 0 15,11-8-2240-15,0 1-448 0,3 1-80 0,0 1-32 16,2 0 160-16,-1 1 16 0,2 0 16 0,1 1 0 0,3-1-352 0,3 2-80 16,2-2-16-16,1 1 0 0,1-1-144 15,3-1-192-15,0 0 32 0,0-2 16 16,1 1-752-16,-2-1-128 0,-2 1-48 0,0-3 0 15,-1 1-1856-15,-2 1-368 0,-3 1-80 0,-1 0-16 16,-3 3 1584-16,-2-1 304 0,-2 0 64 0,-1 1 16 16,-2 1 720-16,-1-1 160 0,-10 3 32 0,10-3 0 0,-10 3 896 0,11-2 192 15,-11 2 48-15,12-2 0 0,-12 2 736 0,10-1 160 16,-10 1 16-16,0 0 16 0,12-3-432 0,-12 3-96 16,0 0 0-16,0 0-16 0,0 0-368 0,0 0-64 15,0 0 0-15,0 0-16 0,0 0 32 0,0 0 16 16,6 11 0-16,-3 1 0 0,-3-2-32 0,-1 3 0 0,-3 0 0 0,0 0 0 15,0 0-192-15,0 2-32 16,-1 0-16-16,1 3 0 0,0 2 32 0,1 0 0 0,-1 2 0 0,2-4 0 16,0 0-176-16,1 0-48 0,0-2 0 0,0 1 0 15,1-1-16-15,0-3 0 0,0-2 0 0,1 1 0 16,-1 1 32-16,0-13 0 0,0 0 0 0,0 0 0 16,0 0 32-16,0 0 0 0,0 0 0 0,0 0 0 15,0 0 128-15,0 0 16 0,0 0 16 0,0 0 0 16,2-11-48-16,0 0-16 0,-2-1 0 0,0 1 0 15,0-1-96-15,0-1-32 0,-2 1 0 0,2-2 0 16,0-3 0-16,0 1 0 0,-1-2 0 0,1 1 0 16,0-1-160-16,1 1 128 0,2 0-128 0,0 1 128 15,-1-3-128-15,4 2 0 0,-1 0 0 0,1 1 0 16,-2 0 0-16,3 5 0 0,1 0 0 0,-1 2 0 16,1 0-160-16,3 3 160 0,0-1 0 0,1 2-144 15,0 0-240 1,1 2-64-16,2 2 0 0,4-2 0 0,-1 3-1760 0,2 0-352 0,-1 3-80 0,-1-3-12624 15</inkml:trace>
  <inkml:trace contextRef="#ctx0" brushRef="#br0" timeOffset="26430.83">20239 5364 36687 0,'0'0'1616'0,"-12"3"352"0,-2-3-1584 0,-1 2-384 15,2 2 0-15,0 1 0 0,0 2 576 0,2 2 48 16,-2 1 0-16,1 2 0 0,0 1-624 0,3 0 0 0,0 2 0 0,2 0 0 16,1 2 0-16,1-2 0 0,1 0-128 0,2 0 128 15,1-1-400-15,2-2 0 0,2-2 0 0,2 0 0 16,2 0 80-16,-1-1 0 0,2-3 16 0,1-3 0 16,2-2 304-16,0-1 0 0,1-1 0 0,1 0 0 15,2 1 0-15,-1-2 144 0,1-4-16 0,1-1 0 16,1-1 128-16,-1 1 32 0,-2-1 0 0,0-1 0 15,1 2 32-15,-1 1 16 0,-1-4 0 0,-1 0 0 16,0-2-144-16,-2 1-16 0,-2 0-16 0,-2 1 0 16,0-1-160-16,-3 1 0 0,-1 1 0 0,-2-3 128 15,-2 0-128-15,-1 1 160 0,-4-4-160 0,-2 3 160 16,0 1-160-16,0 0 160 0,0 0-160 0,-2 0 160 16,1 1-32-16,-1 1 0 0,1-1 0 0,-1 4 0 15,2-1-128-15,0 4 0 0,0-1 144 0,3 1-144 0,6 3 0 0,-7-1 0 16,7 1-192-16,0 0 64 15,0 0-2016-15,0 0-400 0,0 0-80 0,0 0-12624 16</inkml:trace>
  <inkml:trace contextRef="#ctx0" brushRef="#br0" timeOffset="26996.37">20552 5311 29023 0,'0'0'1280'0,"0"0"272"0,5 13-1232 0,0-3-320 15,0 2 0-15,1 2 0 0,-1-1 992 0,0 2 144 16,0 0 16-16,1 1 16 0,-3-1-304 0,1 4-64 0,0-4-16 0,0 2 0 16,-1-2-256-16,-1-2-48 0,2 0-16 0,-1-3 0 15,-2 1-144-15,1-2-48 0,-2-9 0 0,0 0 0 16,0 0 80-16,0 0 16 0,0 0 0 0,0 0 0 16,0 0 112-16,0 0 32 0,0 0 0 0,9-8 0 15,-9 8-256-15,7-9-32 0,0-3-16 0,-1 0 0 16,0-1-208-16,-1 0 144 0,0 0-144 0,0-2 128 15,1 2-128-15,-1-2 0 0,0 0 144 0,0 1-144 16,-1 1 0-16,1 3 0 0,-1 0 0 0,-4 10 128 16,5-8-128-16,-5 8-192 0,0 0 64 0,0 0 0 15,0 0 128-15,0 0 0 0,0 0 0 0,0 0 0 16,0 0 0-16,7 10-160 0,-7-10 160 0,5 11-160 16,-5-11 160-16,7 13 0 0,-2-4 160 0,-5-9-160 15,6 10 128-15,-6-10-128 0,10 7 0 0,-10-7 144 16,11 2-16-16,1 0-128 0,-2-4 192 0,2 0-64 0,-1-3-128 0,0-2 0 15,0-1 0-15,-1-1 0 0,1 0 0 0,0 0-144 16,0 0 0-16,-1-2 0 0,2-2 144 0,-2 1 0 16,-2-1 0-16,1 2 0 0,0-1 0 0,1 2 0 15,-1 0 0-15,1 1 0 0,1 1 0 0,0 2 128 16,1 2-128-16,0 1 0 0,0 3 0 0,-1 3 128 16,1 0-128-16,0 1 0 0,-2-1 272 0,1 3-16 15,0-1 0-15,1 3 0 0,-2 0 32 0,2 1 0 16,1 0 0-16,0 0 0 0,-1 0-160 0,1 0-128 15,0-2 144-15,0 1-144 0,1-2 0 0,0-1 128 16,-1 0-128-16,0 1 0 0,-2-2 0 0,1 1 0 0,-2 0 0 0,1-2 0 31,-1-1-704-31,1 1-48 0,-11-3 0 0,10 4 0 16,-10-4-2256-16,11 4-448 0,-11-4-80 0,0 0-32 0</inkml:trace>
  <inkml:trace contextRef="#ctx0" brushRef="#br0" timeOffset="28830.49">21470 4475 12895 0,'-10'0'1152'0,"1"0"-928"15,0-3-224-15,0 3 0 0,1 3 3104 0,8-3 576 16,0 0 112-16,0 0 32 0,0 0-2544 0,0 0-512 16,0 0-112-16,0 9-16 0,6 0-112 0,0-1-16 15,4-1-16-15,3-1 0 0,3-1-48 0,1 2-16 16,1-1 0-16,3-2 0 0,3-1-176 0,0-1-16 0,1 2-16 0,1 0 0 15,0-1-32-15,2-1 0 0,0 2 0 0,0 0 0 16,-3 2-64-16,-1-3-128 16,-2 4 176-16,-1-3-176 0,-2 1 288 0,-2 0-48 0,-3 0-16 0,-1 1 0 15,-3-1 64-15,1 1 16 0,-11-6 0 0,10 4 0 16,-10-4 0-16,9 7 0 0,-9-7 0 0,0 0 0 16,0 0-112-16,4 10-32 0,-4-10 0 0,-2 12 0 15,-2-2-160-15,-1 4 160 0,-3-5-160 0,-1 2 160 16,-1 0-160-16,0 1 0 0,-2-1 144 0,-1 1-144 15,0 1 0-15,-1-1 0 0,-2-1 0 0,2 3 0 16,-2-3 128-16,2 1-128 0,0-2 160 0,1 1-160 16,1-3 144-16,1 1-144 0,2 0 128 0,1 0-128 15,2 0 208-15,2-1-32 0,4-8-16 0,-4 13 0 0,4-13-160 0,-1 10 0 16,1 0 144-16,0-10-144 0,4 10 0 0,1-3 128 16,-5-7-128-16,8 7 0 0,0 0 0 0,1 1 0 15,1-4 0-15,-1 0 0 0,-1-2 0 0,0 2 0 16,-8-4 0-16,10 3 128 0,1 1-128 0,-3-2 0 15,-8-2 0-15,7 5 0 0,-7-5 0 0,6 7 0 16,-6-7 0-16,0 0 0 0,3 9 0 0,-3-1 0 16,0-8 0-16,0 0 0 0,-5 13 0 0,0-4 0 15,5-9 0-15,-8 8 0 0,0-2 0 0,2 1 0 16,1-1 0-16,-2 1 128 0,-1-2-128 0,8-5 0 16,-9 5 128-16,1 1-128 0,8-6 0 0,-7 6 144 15,7-6-144-15,-7 7 0 0,7-7 0 0,0 0 0 16,0 0 0-16,-4 9 0 0,2 0 144 0,2-9-144 15,0 12 0-15,2-5 144 0,-2-7-144 0,4 12 0 16,0-1 0-16,1-1 0 0,0 0 0 0,2 1 192 16,-1-2-192-16,1 0 192 0,1-1-192 0,0 0 0 15,-1 1 0-15,1 0 0 0,-8-9 128 0,9 12-128 0,0-2 0 0,-1-3 128 16,0 1 0-16,-1 1-128 16,-7-9 192-16,9 9-64 0,-1 1-128 0,-2-1 0 0,1 2 0 0,-1-1 0 15,-1 1 0-15,2-1 128 0,-1 0-128 0,2 2 0 16,-1-3 0-16,1 3 0 0,-1 1 0 0,3 1 0 15,0 1 0-15,0 2 0 0,1 1 0 0,-1 2 0 16,-1 0 0-16,0 1 0 0,1 0 0 0,-3 0 0 16,-3 1 0-16,0 0 0 0,-1 2 128 0,-3-3-128 15,-1 1 0-15,-3 1 128 0,-2 1-128 0,1-1 128 0,-1-1-128 0,-2 2 0 16,-3-3 144-16,0 1-144 0,-1-4 192 0,0 2-48 16,1-5 0-16,-1 1 0 15,0-2 64-15,-1 1 16 0,0-2 0 0,0-2 0 0,0 2-224 0,-1-1 144 16,-1 0-144-16,1-3 128 0,0-1-128 0,-2 0 0 15,2-2 0-15,-2-1 0 16,0 1-416-16,2-2-160 0,0-2-48 0,-1 1-11888 16,2-2-2384-16</inkml:trace>
  <inkml:trace contextRef="#ctx0" brushRef="#br0" timeOffset="42041.33">2800 8397 1839 0,'0'0'160'16,"0"0"-160"-16,0 0 0 0,0 0 0 15,0 0 4528-15,0 0 864 0,0 0 176 0,0 0 48 0,8-7-4080 0,-8 7-832 16,0 0-144-16,4-8-48 0,-4 8 0 0,3-9 0 16,-3 9 0-16,0 0 0 0,0 0 0 0,0 0-16 15,2-9 0-15,-2 9 0 0,-2-8 208 0,2 8 32 16,0 0 16-16,0 0 0 0,-3-12 224 0,3 12 48 15,-2-7 16-15,2 7 0 0,-4-8-192 0,4 8-32 16,-6-9-16-16,6 9 0 0,0 0-176 0,-5-11-48 16,0 3 0-16,5 8 0 0,0 0-176 0,-7-7-32 15,1 1-16-15,6 6 0 0,-11-4-224 0,1 3-128 16,1 0 160-16,-1 1-160 0,-2 2 128 0,0 2-128 16,-1 2 0-16,0 0 0 0,-3-2 0 0,1 2 128 15,-2 2-128-15,-2 1 0 0,-1 1 0 0,-1 3 0 0,-1 1 0 16,1 2 0-16,1-3 176 0,2 2-176 0,0 1 192 15,1 1-192-15,-2 1 288 0,3-1-48 0,0 0-16 0,3 1 0 16,0-2-96-16,2 2 0 0,2-1-128 0,3 0 192 16,-2 0-192-16,3 1 0 0,-1-1 128 0,3-1-128 15,0 2 128-15,2 0 0 0,2 1-128 0,2 1 192 16,-1 1-192-16,2 0 0 0,1 0 0 0,2 1 0 16,1-2 0-16,2-2 0 0,2 3 0 0,1 0 0 15,1-7 0-15,1 2 0 0,0-2 0 0,2 0 0 16,-1-1 0-16,2-1 144 0,0-1-144 0,2-2 128 15,2-1-128-15,-1-2 128 0,-3-1-128 0,0-1 128 16,-1-1-128-16,2-3 160 0,-1 0-160 0,0-3 160 16,0 2 16-16,1-2 0 0,-2-2 0 0,1 1 0 15,-1-1-16-15,1 0 0 0,2 0 0 0,-2-1 0 16,0-3-160-16,0 3 192 0,1-2-192 0,0-3 192 0,-1-2-192 0,2 0 128 16,-2 2-128-16,0-2 128 0,-1-2-128 0,-1 0 0 15,-2 0 0-15,1-2 128 0,-2 0-128 0,0 0 0 16,-2-1 0-16,0-3 0 0,-1-2 192 0,-1-1-32 15,-2 2-16-15,-2-4 0 0,0-1-144 0,1 1 0 16,-2-4 0-16,-1 0 0 0,0-3 0 0,1 0 0 16,0 1 0-16,-2 1 0 0,-2 1 0 0,2 0 0 15,0 6 0-15,-3 2 0 0,-2 1 0 0,1 3 0 16,-2 1 0-16,0 4 0 0,0 2 224 0,-1 1-32 16,-3 1-16-16,-1 2 0 0,0 2-48 0,-2 1 0 15,-2 2 0-15,0-1 0 0,-1 0-128 0,-3 2 0 16,1 1 0-16,-1 0 0 0,-1 0 0 0,0 0 0 0,0 1 0 15,-1 2-176-15,1-3 176 0,-1 1 0 0,-1-1 0 16,2 3 0-16,1 0 0 0,1-1 0 0,2 1 0 0,0 1 0 16,1-2 0-16,1 4 0 0,1-4 0 0,2 3 0 15,0 1 0-15,1-3-160 0,-1 3 160 0,3 0-160 32,-1 1-352-32,1 1-64 0,-4-2 0 0,4 3-16 15,1 0-480-15,0 0-80 0,-2 1-32 0,7-10 0 16,-3 11-1904-16,2 0-384 0,1-11-80 0,0 0-10784 0</inkml:trace>
  <inkml:trace contextRef="#ctx0" brushRef="#br0" timeOffset="42524.14">3297 7809 35359 0,'0'0'1568'0,"0"0"320"0,-6-6-1504 0,6 6-384 16,0 0 0-16,0 0 0 0,0 0 256 0,0 0 0 0,-8 7-16 0,1 2 0 15,1 1-240-15,-1 3 0 0,-2 3 0 0,0 2 0 16,-1 2-144-16,-2 2 144 0,-1 3 0 0,-3 1-144 16,-1 1 144-16,-1 3 0 0,0 2 0 0,-1-1 0 15,0 0 128-15,-1 0-128 0,-1 2 160 0,2-2-160 16,-2 3 688-16,-1 4 32 0,-3 4 16 0,2 1 0 16,-2 1-16-16,0-1 0 0,-1 1 0 0,1 1 0 15,-1 0-144-15,1 0-48 0,1-2 0 0,-1 1 0 16,-1-1-160-16,0-1-48 0,0-2 0 0,2-2 0 15,2 0-32-15,1 0-16 0,2-3 0 0,2-3 0 16,0-3-272-16,2 0 0 0,2-6 0 0,3 3 0 16,1-6-144-16,2-2 144 0,1-4-128 0,2 1 128 15,2-6-448-15,2 0-16 0,0-9 0 0,0 0 0 16,0 0-432-16,0 0-96 0,7 7-16 0,-7-7 0 16,12 0-1296-16,1-3-272 0,0-2-48 0,4-2-16 15,1-2-1040-15,2 1-208 0</inkml:trace>
  <inkml:trace contextRef="#ctx0" brushRef="#br0" timeOffset="43958.48">3912 7991 3679 0,'0'0'320'0,"0"0"-320"0,0 0 0 0,0 0 0 16,0 0 3088-16,0 0 560 0,4-9 96 0,-4 9 32 15,6-7-2768-15,0 1-560 0,1 2-96 0,-7 4-32 16,7-7-128-16,0 1-16 0,-7 6-16 0,6-7 0 16,0 2 48-16,-6 5 16 0,0 0 0 0,5-6 0 15,-5 6 192-15,0 0 32 0,0 0 16 0,0 0 0 16,0 0 384-16,0 0 80 0,0 0 16 0,0 0 0 16,0 0-48-16,0 0-16 0,0 0 0 0,0 0 0 15,0 0-64-15,0 0-16 0,0 0 0 0,0 0 0 16,0 0 32-16,0 0 16 0,0 0 0 0,0 0 0 0,0 0-192 0,0 0-32 15,-3 11-16-15,-1-1 0 0,-2 0-304 0,-1-5-64 16,0 3-16-16,-3 2 0 0,-1 0-224 0,0 1 176 16,2 2-176-16,-1 0 160 0,1 0-160 0,-3 4 0 15,0 0 0-15,0 2-176 0,2 0 176 0,-2 2 256 16,-2-1-64-16,0-1-16 0,-1 2 96 0,1 1 32 16,-2 0 0-16,1 0 0 0,-1 1-32 0,0 0 0 15,1 2 0-15,-2 2 0 0,0 2 96 0,-2 0 16 16,1 2 0-16,1 0 0 0,2-2-144 0,0 2-32 15,2-1 0-15,2-2 0 0,0 0-48 0,3 0-16 16,2-4 0-16,2 4 0 0,3 2 48 0,1 0 0 0,1-3 0 16,1 2 0-16,1-3 0 0,2 3 16 15,2-1 0-15,2 1 0 0,0 0-80 0,1-3-128 16,2 0 176-16,0-4-176 0,1-1 144 0,1-2-144 0,1 1 0 0,0-3 144 16,1 0-144-16,1-2 0 0,0 0 0 0,0-2 128 15,-2-2-128-15,4 0 0 0,0-3 0 0,-1 1-176 16,-1-3 176-16,0 0-208 0,2-2 80 0,0 1 128 15,1-3-448-15,-1 2 48 0,1 0 0 0,1 1 0 32,1-1-1200-32,0-1-256 0,-1-2-32 0,0 2-9520 0,-2-3-1904 0</inkml:trace>
  <inkml:trace contextRef="#ctx0" brushRef="#br0" timeOffset="44509.23">4688 8386 5519 0,'0'0'496'0,"0"0"-496"0,-10-4 0 0,10 4 0 16,-9-1 6624-16,9 1 1232 0,-11 2 240 0,2 2 48 15,9-4-6048-15,-10 7-1216 0,1 1-240 0,-1 1-64 16,0-1 32-16,0 2 0 0,-1 2 0 0,-1 1 0 16,1 0-16-16,-1 1 0 0,-1 2 0 0,0 1 0 15,-2 1-80-15,0 2-32 0,-2-2 0 0,0 3 0 16,0 1 0-16,0 1 0 0,1 0 0 0,-2-1 0 15,0-1-176-15,-2 2-48 0,-1 2 0 0,1-3 0 0,-1 0-112 0,2-1-16 16,1-3-128-16,1 1 192 0,-1-3-192 0,1 3 0 16,1 0 0-16,3-2 0 0,0-2 0 0,3-2 0 15,1 0 0-15,1-2 0 16,0-1-480-16,3-3-32 0,0 1-16 0,5-8 0 16,0 0-1712-16,0 0-352 0,0 0-64 0,0 0-14256 0</inkml:trace>
  <inkml:trace contextRef="#ctx0" brushRef="#br0" timeOffset="44842.81">4293 8445 28559 0,'-10'-7'2544'0,"1"2"-2032"0,1 1-512 0,8 4 0 15,0 0 3008-15,0 0 496 0,0 0 96 0,0 0 32 16,0 0-2912-16,0 0-576 0,0 0-144 0,0 0 0 16,2 14 192-16,2 2 0 0,0 1 0 0,3 0 0 15,2 1-192-15,0 3 0 0,0-1-160 0,2-2 160 16,-1 3 0-16,3 0 0 0,0-2 0 0,0 2 0 16,0-1 0-16,1 2 0 0,2-3 0 0,1 2 160 15,0-1-32-15,1 3 0 0,2-3 0 0,1 1 0 16,-2-2-128-16,2 1 0 0,0-3 0 0,1 0 0 0,0-2 0 15,2-2 128-15,0 2-128 0,1-4 0 16,0-1-304-16,-2-3-144 0,0-3-16 0,-1 0-16 16,0-1-1808-16,-1-3-352 0,-2-3-80 0,0-1-7856 15,-4-2-1584-15</inkml:trace>
  <inkml:trace contextRef="#ctx0" brushRef="#br0" timeOffset="45308.73">4839 7974 40607 0,'0'0'1792'0,"-5"-6"384"0,5 6-1744 0,0 0-432 0,0 0 0 0,0 0 0 16,12 7 368-16,0 3-16 0,-1 0 0 0,2 2 0 16,4 2-352-16,0 3 0 0,0 0-160 0,2 4 160 15,0 1-128-15,3 1 128 0,3 1 0 0,1 2 0 16,0 0 0-16,0 1 0 0,0 2 0 0,-2 1 0 15,-2 0-128-15,-1 0 128 0,0 3 0 0,-2 2 0 16,-1 1 0-16,-2-2 144 0,-2-1 16 0,-2-1 0 16,-1 1 256-16,-1 0 48 0,-2-1 16 0,-2-3 0 0,-2-3 32 0,-2 1 16 15,-2-1 0-15,-2 2 0 0,0-1-256 0,-2 1-48 16,-1-2-16-16,-2 0 0 0,-1 1-208 0,-1 2 128 16,-1-2-128-16,-2 1 0 0,-1-2 0 0,-1 0 128 15,-2-4-128-15,3-1 0 0,-3 0 0 0,2-2 0 16,-2 2 0-16,1-4-160 15,-1-4-1184-15,2-1-256 0,-2-2-32 0,3-5-11088 16,-1-5-2208-16</inkml:trace>
  <inkml:trace contextRef="#ctx0" brushRef="#br0" timeOffset="47761.09">3175 6479 2751 0,'0'0'256'0,"0"0"-256"16,0 0 0-16,0 0 0 0,-4-5 4032 0,4 5 768 16,0 0 160-16,1-11 32 0,3 3-3760 0,-4 8-736 15,8-6-160-15,0 1-16 0,-2-2-160 0,2 2-32 16,0 0 0-16,-8 5 0 0,9-3-128 0,0-2 192 15,1 3-192-15,-10 2 192 0,12-3-16 0,-1 0 0 0,-1 2 0 0,0 1 0 16,-10 0 240-16,15 0 48 0,-1 0 16 0,0 0 0 16,-1 1-32-16,3 0 0 0,1 2 0 0,1-1 0 15,1-2-64-15,1 0 0 0,4 0-16 0,1 0 0 16,1 0 96-16,2 3 32 0,4-2 0 0,0 2 0 16,2-2-128-16,-1 2-32 0,-2 0 0 0,-2 0 0 15,-3 1-336-15,0 0 128 0,-3 1-128 0,-1 2 0 16,-2 1 0-16,0 1 0 0,2 1 0 0,-1 2 0 15,-1 0 0-15,3 1 0 0,-1-1 0 0,0 1 0 16,1 0 0-16,1 0 0 0,-2 1 0 0,2-2 0 16,-1 0 0-16,0 1 0 0,0 0 0 0,-1-2 0 15,0 2 0-15,-2 2 0 0,-2-2 0 0,0 1 0 0,-2 0 0 16,1-1 0-16,-3 3 0 0,-1-2 0 0,-3 5 0 0,1-1 0 16,-2 2 0-16,-1 0 0 0,-3 1 0 0,0 0 0 15,0-1 0-15,-1-1 0 0,0 1 0 0,1 1 0 16,-1-2 0-16,0-1 128 0,0 1-128 0,0-2 128 15,-1-2-128-15,1 2 128 0,0 3-128 0,-2-3 144 16,1-6-144-16,1 4 160 0,0 2-160 0,0 0 160 16,-1 2-160-16,3-2 160 0,-2 3-160 0,-2-2 0 15,1 3 0-15,-1 1 0 0,0 3 0 0,-1-2 0 16,0-1 0-16,-1 3 0 0,-1 1 0 0,0-4 0 16,-1 1 0-16,1-1 0 0,0-3 0 0,-1 0 160 15,1-1-160-15,0 0 160 0,0 0-32 0,-1-2 0 16,0 0 0-16,2-2 0 0,-2-1-128 0,1 0 0 0,-2 1 0 0,2-5 128 15,1-9-128-15,1 11 0 0,-3-1 144 16,1-1-144-16,1 2 0 0,-2-1 128 0,2-10-128 0,-2 11 0 16,2-11 0-16,-4 10 0 0,1-2 0 0,3-8 128 15,-4 9-128-15,4-9 128 0,0 0-128 0,-4 8 128 16,4-8 32-16,0 0 16 0,0 0 0 0,0 0 0 16,0 0 144-16,-8 5 16 0,8-5 16 0,0 0 0 15,0 0 80-15,0 0 16 0,-9-6 0 0,9 6 0 16,-5-8-64-16,0 0 0 0,0 0 0 0,-1 0 0 15,3-2-176-15,0 1-32 0,-2 0-16 0,0 1 0 16,-1-3-160-16,0 2 0 0,-1 3 0 0,-2-2 128 16,-1-1-128-16,1 1 0 0,-1-1 0 0,1 0 0 15,0-2 160-15,1 4-160 0,2 0 192 0,-1 0-192 16,2 1 224-16,5 6-64 0,-4-9-16 0,0 0 0 0,2 1 48 0,-1 0 16 16,0 0 0-16,3 8 0 0,0-8-48 0,0 8-16 15,-2-7 0-15,2 7 0 0,0 0-144 0,0 0 0 16,0 0 0-16,0 0 0 0,0 0 0 0,0 0 0 15,0 0-160-15,0 0 160 0,2 11-176 0,1 2 176 16,1 0-192-16,1 2 192 0,2 0 0 0,1 2-128 16,2-4 128-16,0 3 0 0,1-2 0 0,-1-2-128 15,2 0 128-15,0 1 0 0,-2-3 0 0,1 2 0 16,0-2 0-16,0 1 0 0,-1-3 0 0,-1 0 0 16,-1-2 0-16,1-1 0 0,0 0 0 0,-9-5 0 15,0 0 0-15,11 4 0 0,-11-4 128 0,10 0-128 16,-10 0 0-16,11-2 144 0,-11 2 32 0,11-7 0 0,0 1 0 15,-1-3 0-15,-1-2 224 0,2-1 48 0,-1-1 16 0,2 0 0 16,0 0-16-16,1-2 0 0,0-2 0 0,0 1 0 16,1-2-224-16,-1-3-48 0,0-1-16 0,0 1 0 15,2 1-160-15,-1 1 128 0,2-1-128 0,1-1 128 16,0 2-336-16,1-1-80 0,0 2-16 0,0 0 0 31,3 1-1984-31,1 1-400 0,0 1-64 0</inkml:trace>
  <inkml:trace contextRef="#ctx0" brushRef="#br0" timeOffset="96748.42">7771 10833 6447 0,'0'0'576'0,"0"0"-576"16,-9-1 0-16,9 1 0 0,-9-1 800 0,9 1 48 16,-9-2 16-16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2-08T17:59:14.41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2836 10177 1267 0,'0'0'112'0,"-10"-3"-89"0,6-3-23 0,-6 3 0 16,3 3 180-16,3 0 31 0,4 0 6 0,-7-10 2 15,3 7-155-15,4-3-32 0,-3 3-5 0,3-7-2 0,0 1 14 16,-7 6 2-16,7-4 1 0,-4 1 0 0,4-3-5 16,-7 3-1-16,4-4 0 0,-8 4 0 15,1-4-5-15,-1 4-2 0,-3-3 0 0,0 6 0 0,0-1-29 16,-7-2 8-16,6-3-8 0,-9 3 0 0,3-1 0 15,6 4 0-15,-9-3 0 0,6 6 0 0,-7 0 0 16,8 0 8-16,-8 0-8 0,4 6 9 0,7-3 5 0,-7-3 1 16,7 10 0-16,-1-7 0 0,-2 3 10 0,3-3 3 15,0 7 0-15,-1-1 0 0,-2-6-11 0,6 7-1 16,4-1-1-16,-3 0 0 0,-1 4-7 0,-3-4-8 16,7 4 11-16,3 3-11 0,1-4 9 0,-8 4-9 15,11 9 0-15,0 0 9 0,0 3-9 0,0 4 10 16,0 5-10-16,4 4 10 0,6 12-10 0,-10 1 10 0,4 8-10 15,3 7 10-15,3 0-10 0,-2 3 0 0,-1 4 0 16,-4 8 0-16,4-2 0 0,0 2 0 0,4 1 0 0,-4 0 0 16,-4 12 0-16,4-3 0 0,-3 0 0 0,-4 7 8 15,0-11 12-15,4 14 3 0,-8-1 0 0,4 4 0 16,0-3-11-16,0 5-3 0,0-2 0 0,0 9 0 16,0-3-9-16,0 3 8 0,4 3-8 0,3 6 8 15,-7 10-8-15,3-6 10 0,4-1-10 0,-3 7 10 16,-1 3-10-16,8 0 0 0,-4-6 0 0,-4-4 8 15,8 1-8-15,0-4 0 0,-8-5 9 0,4-4-9 16,0 6 16-16,4-6 0 0,-1-6-1 0,1 3 0 16,-11-7 9-16,3 7 3 0,5-6 0 0,-5-10 0 15,4-3-15-15,-7 3-4 0,4-3 0 0,-1-3 0 16,4-3-8-16,-7-3 0 0,4-4 0 0,-4-2 0 16,7 2 0-16,-7 4 0 0,3-10 0 0,-3 7 0 15,7-10 0-15,-3-3 8 0,-4 3-8 0,0 3 0 0,0-3 0 16,0-6 0-16,0 3 0 0,0-6 0 0,0-7 0 0,0-2 0 15,0-1 0-15,0-3 0 0,3-6 0 0,-3 6 0 16,0-6 0-16,0 0 0 0,-3 3 0 0,3-9 0 16,0-7 0-16,0 7 0 0,-4-4 0 0,-3-3 8 15,7 1-8-15,-3-4 0 0,3-3 0 0,-7 6 8 16,7-9-8-16,0 10 0 0,-4-1 8 0,4-3-8 16,0-3 8-16,0 7-8 0,0-1 8 15,0 0-8-15,0-9 0 0,-7 10 8 0,7-10-8 0,0 0 0 16,0-3 9-16,0 2-9 0,0-2 0 0,0-6 8 15,0 6-8-15,0-10 0 0,0 4 0 0,0-4 9 0,0-6-9 16,0 7 0-16,0-10 13 0,0 0-4 0,0 0-1 16,0 0 0-16,0 0 11 0,0 0 1 0,0 0 1 0,0 0 0 15,7 6-9-15,-7-6-3 0,0 0 0 0,0 6 0 16,0 0-9-16,0-3 0 0,11 7 0 0,-8-7 8 16,4 6-8-16,0-9 12 0,4 10-12 15,3-1 12-15,4-6-3 0,-1 7 0 0,8-1 0 0,3-3 0 16,-3-2-9-16,14-1 10 0,-4 3-10 0,4-3 10 15,7-3 3-15,3 0 1 0,1-3 0 0,-5 6 0 16,1-3-14-16,4 0 0 0,-15 0 8 0,11 0-8 16,-14 6 0-16,3-2-16 0,0-4 3 0,-3 6 1 15,-15-3-160 1,1 0-31-16</inkml:trace>
  <inkml:trace contextRef="#ctx0" brushRef="#br0" timeOffset="1054.99">3341 10713 345 0,'0'0'31'0,"0"0"-31"0,0 0 0 0,3-9 0 15,-3 6 405-15,7-3 75 0,-7-1 16 0,4 1 2 16,-1-3-391-16,-3 9-79 0,8-10-15 0,-8 7-3 16,3-6 6-16,-3-1 2 0,0 1 0 0,0 6 0 15,0-7-18-15,0 1 0 0,0 9 0 0,-3-3 0 16,3-7-10-16,-11 7 10 0,7-3-10 0,-3 6 10 15,-3 0 0-15,-4 0 0 0,0 9 0 0,-1 1 10 16,-6-1 4-16,0 4 1 0,-4-1 0 0,-3 10 0 16,-4-6 1-16,4 6 1 0,-7 0 0 15,3 0 0-15,-3 0 17 0,7 0 3 0,-4 0 1 0,7-4 0 16,1 4-5-16,6 0-1 0,-3 0 0 0,7 3 0 16,3 0-32-16,0-3 0 0,11 0-10 0,-3 0 10 15,-4 3-20-15,14 0 4 0,-4-3 1 0,1 10 0 16,3-10 15-16,4 9 0 0,3-3 0 0,-4-3 0 15,8-3 0-15,0 3 0 0,6-3 0 0,-6-6 10 0,7 3-10 16,3-10 8-16,-3 4-8 0,-1-7 8 0,1-3 10 0,0-3 2 16,-1 0 0-1,-3-3 0-15,4-3 8 0,3-4 1 16,4-2 1-16,-4-7 0 0,-3 7-13 0,7-7-2 0,-4-3-1 0,4 0 0 0,-4 0-2 0,4-9 0 16,-8 9 0-16,1-10 0 0,0 1-3 0,-4-1-1 15,-3-2 0-15,-1-4 0 0,-3 7-8 0,1-3 0 16,-5 2 0-16,1 1-11 0,-8-4 11 0,4 4 16 15,-3 3-4-15,-4-4-1 0,0 7-11 0,-4-3 0 16,4 6-10-16,-10-6 10 0,3 6 15 0,-4 6 9 16,4-3 1-16,-4 1 1 0,-3 8-26 0,-3-2 0 15,-1 2 0-15,7-2 0 16,-10 2-17-16,7 7-9 0,-7-3-2 0,7 3 0 16,3 0 4-16,1-4 0 0,-1 7 0 0,4-3 0 15,0 3-87-15,7 0-17 0,0 0-3 0,0 0-608 16,-4 3-121-16</inkml:trace>
  <inkml:trace contextRef="#ctx0" brushRef="#br0" timeOffset="1464.26">3665 10205 1843 0,'0'0'164'0,"0"0"-132"16,0 0-32-16,0 0 0 0,-7-6 204 0,7 6 33 15,0 0 7-15,0 0 2 16,-7 0-222-16,7 0-44 0,-7 10-8 0,4-1-3 0,-4 4 9 0,3-4 2 15,-6 10 0-15,6 3 0 0,-7 0 1 0,-3 0 1 16,4 9 0-16,-1 0 0 0,-3 13 18 0,-7-3 12 16,0 12-1-16,3-3-1 0,-7 4 10 0,-3-1 1 15,-4 0 1-15,8 7 0 0,-12-4 10 0,1 7 1 0,0 0 1 16,0 0 0-16,-1-1-18 0,1-5-3 0,-4-4-1 16,4-3 0-16,-7 0-12 0,3-6 0 0,4 0 0 15,-1 0 0-15,8-3 0 0,3 0 0 0,1-7 0 0,2-3 0 16,8 1 0-16,0-4-16 0,4-6 3 0,10 0 1 31,0-3-142-31,10 0-28 0,-3-7-6 0,11-2-831 0</inkml:trace>
  <inkml:trace contextRef="#ctx0" brushRef="#br0" timeOffset="1821.82">3874 11441 2602 0,'0'0'57'0,"0"0"12"0,0 9 3 0,0 1 1 0,0 5-58 0,0 4-15 0,7 0 0 0,-7 3 0 31,0 3-41-31,0 3-11 0,0 4-3 0,-7-1 0 16,3-6-30-16,-7 6-7 0,8 1 0 0,-8-4-1 15,1-6-20-15,6 0-4 0,-6 0-1 0,-1-10-684 0</inkml:trace>
  <inkml:trace contextRef="#ctx0" brushRef="#br0" timeOffset="2499.52">4854 10246 345 0,'0'0'31'0,"0"0"-31"0,-7-6 0 0,7-3 0 16,0 9 390-16,-3-7 72 0,-1 1 14 0,4 6 4 15,0 0-375-15,0-9-74 0,0 5-15 0,0 4-4 16,0 0-12-16,-7-6 8 0,7 6-8 0,-3 0 0 15,-12-3 9-15,8 6-9 0,4 3 8 0,-8-2-8 16,-3 5 31-16,-3 0 1 0,2 4 0 0,1 6 0 16,-10-7-13-16,2 10-3 0,-2 0 0 0,-4 10 0 0,6-1 26 0,-13 7 5 15,3 2 1-15,1-2 0 16,-1 9-20-16,4 0-3 0,-4-3-1 0,4 6 0 0,-1-6-4 16,5 3 0-16,6 0-1 0,0-3 0 0,1-3 1 15,3 9 1-15,7-9 0 0,-4 3 0 0,8-10-21 0,-5 7 0 16,8-10 0-16,0 4-8 0,0-4 8 15,8-3 0-15,2-6 0 0,-6 6 0 0,10-12 0 0,3 6 0 16,-3-3 0-16,8-7 0 16,2 7-41-16,1-6-3 0,0-4-1 0,3 4 0 15,4 2-29-15,3-2-6 0,0-1 0 0,1 4-1 16,2-10-131-16,1 10-27 0,-4-6-5 0,4-4 0 0</inkml:trace>
  <inkml:trace contextRef="#ctx0" brushRef="#br0" timeOffset="3446.09">5345 10811 2556 0,'0'0'113'0,"0"0"23"0,0 0-108 0,0-4-28 0,-7-5 0 0,7 9 0 15,0 0 0-15,0-3 0 0,0 3 0 0,0 0 0 16,0 0 0-16,0 0-11 0,-4-6 11 0,-3 6-12 16,0 6-3-16,-4 3-1 0,1-2 0 0,-4 8 0 15,-8 1 16-15,1 3 0 0,-7 3 0 0,3 0 0 16,-10 9 17-16,0-3 3 0,-4-3 1 0,4 7 0 16,-1-1-5-16,1-3 0 0,3-3-1 0,4 7 0 15,4-10 13-15,-1 0 4 0,0-4 0 0,7 4 0 31,4-3-173-31,0-6-35 0,0 2-6 0,7-8-842 0</inkml:trace>
  <inkml:trace contextRef="#ctx0" brushRef="#br0" timeOffset="3717.09">4847 10807 2718 0,'0'0'60'0,"0"0"12"0,0 0 2 0,-3 4 2 0,3-4-60 0,0 9-16 15,3 0 0-15,4 4 0 0,-3-4-11 0,6 10-5 16,4-6 0-16,4 6-1 0,-4 3 27 0,0-4 6 16,11-2 0-16,-4 6 1 0,-3 3-17 0,-1 0 0 0,8-3 0 15,-11 0 0 1,7 6-22-16,-3-3-8 0,0 0-2 0,-11 1 0 15,10-5-1-15,-6-2-1 0,3 3 0 0,0-3 0 16,0-3-35-16,-3-7-7 0,3 4-2 0,4-4 0 16,6 0-67-16,-10-2-14 0,8-7-2 0,2 0-655 0</inkml:trace>
  <inkml:trace contextRef="#ctx0" brushRef="#br0" timeOffset="4141.37">5362 10124 2710 0,'0'0'120'0,"0"0"25"0,0 0-116 0,0 0-29 16,0 0 0-16,0 0 0 0,0 0 9 0,0 0-9 16,0 0 8-16,7 0-8 0,-3 9 0 0,6 1 0 15,1 2-9-15,0 7 9 0,6 0-8 0,1-3 8 16,7 12 0-16,3-3 0 0,4 3-12 0,3 3 12 16,4 1-12-16,-4 2 12 0,4-2 9 0,-1 5 9 0,5 1 2 0,-8 3 0 15,0 3-10-15,1-4-2 0,-5 1 0 0,-2 0 0 16,-5-7 5-16,1 10 1 0,-11-3 0 15,0 3 0-15,-7-3-3 0,-3 9-1 16,-8-6 0-16,1 0 0 0,-4 6-2 0,-4-9 0 16,-3-1 0-16,3-5 0 0,-3-1-8 0,-3-2 12 0,3-4-12 0,-1-6 12 15,-6 0-12-15,7 0 0 0,0-7 0 0,-4 1 0 32,4-3-18-32,-3-4-9 0,6 1-1 0,-10-1-1 15,7-6-187-15,-7 3-38 0</inkml:trace>
  <inkml:trace contextRef="#ctx0" brushRef="#br0" timeOffset="5945.72">5831 9766 1094 0,'0'0'97'16,"0"-6"-77"-16,-3 0-20 0,-1-4 0 0,4 1 186 0,0 6 34 15,4-6 6-15,-1 5 2 0,4-2-170 0,-7 3-34 16,11-3-6-16,-11 6-2 0,11-3-16 0,-4 6 0 15,3-3 8-15,-3 6-8 0,7-3 0 0,1 3 0 0,-1-2 0 16,7-4 0-16,0 9 13 0,4-6-4 0,3-3-1 0,4 0 0 16,-4 0 6-16,4 0 1 0,3 0 0 0,4 0 0 15,-4 0 9-15,4-3 3 0,-4 0 0 16,0-3 0-16,-3 2 1 0,7-2 0 0,-11 6 0 16,4 0 0-16,-7-3-18 0,-1-3-10 0,1 6 12 0,0 0-12 15,-4 0 16-15,-7 0-4 0,-3 6-1 0,-1-3 0 16,-3-3 2-16,0 6 1 0,-7-6 0 0,0 0 0 15,-3 10 0-15,3-4 0 0,0 3 0 0,-7 1 0 16,3 2 1-16,-6 4 0 0,6 0 0 0,-3 3 0 16,3-7-15-16,-3 10 0 0,4 6 0 0,-4 1-10 15,3-1 10-15,1 9 0 0,-1-2 0 0,1 6-8 16,3 3 8-16,0 3 0 0,-4 0 0 0,4 3 0 16,0 3 0-16,4 4 9 0,-4 12 0 0,0-4 0 15,0 7 2-15,0-6 0 0,0 10 0 0,0-4 0 0,0 9-11 0,0-2 0 16,0 12 9-16,0-4-9 0,0 4 8 0,0 7-8 15,3 8 10-15,-6 1-10 0,3 6 18 0,0 0-2 16,0 6-1-16,0 0 0 0,0-3-15 0,0 9 9 16,-4 1-9-16,-3-7 8 0,4 6-8 0,-1-2 0 15,-3-4 9-15,3 3-9 0,-6-3 23 0,3 0 0 16,3-3 0-16,-3 0 0 0,4 7-7 0,-1-4 0 16,4-6-1-16,0-3 0 0,0 12-2 0,0-6 0 15,0 0 0-15,4 0 0 0,-1 0-5 0,4 3 0 16,-3-3-8-16,6-3 12 0,1-3-3 0,0 6-1 15,-1 6 0-15,-3-6 0 0,11-6-8 0,-8 6 0 16,-6-3 9-16,3-3-9 0,-3-7 19 0,-1 4-1 16,4-13 0-16,-7 9 0 0,0-9-29 0,-7 0-5 15,7-6-2-15,0-3 0 0,-3 0 18 0,-1-4 0 0,4-3-8 0,0 4 8 16,0-7 0-16,0 0 0 0,0-2 0 0,0 2 0 16,4 3 10-16,-1-9 9 0,-3 3 1 0,0-6 1 15,0-3-21-15,7-3-16 0,-7-4 2 0,4-3 1 16,-1 4 13-16,4-4 16 0,4 0-3 15,-8-6-1-15,4 0-12 0,4-3 0 0,3-3 0 16,-7-3 0-16,4-1 0 0,-1-12 9 0,1 7 1 16,-1-10 0-16,1-3-10 0,0 2 0 0,3-2 0 0,-4-6 0 15,-6-1 0-15,3-2 0 0,0-1 0 0,0 1 0 16,0-1 0-16,-3-6 0 0,3 7 0 0,-7-10 0 16,0 0 0-16,0 0 0 0,0 0 8 0,0 0-8 0,0 0 11 0,0 0 0 15,0 0 0-15,0 0 0 0,0 0-1 0,0 0 0 16,0 0 0-16,0 0 0 0,0 0 19 0,0 0 4 15,-11-10 1-15,4 10 0 0,0-3-34 16,-4 3 0-16,4-6 0 0,-3 6 0 0,-4 0 0 16,3 0 0-16,0 0 0 0,-3 6-9 0,-3-3 9 0,-1-3 0 15,0 6 10-15,1-2-10 0,-4-4 24 0,3 9 0 16,0-9-1-16,1 3 0 0,-1-3-3 16,0 10-1-16,1-10 0 0,3 0 0 0,0 9-19 0,-1-9 0 15,5 0 0-15,-8 0-9 16,11-3-84-1,-10-3-17-15,10 2-3 0</inkml:trace>
  <inkml:trace contextRef="#ctx0" brushRef="#br0" timeOffset="35411.43">3376 12836 748 0,'0'0'67'0,"0"-6"-54"0,-7-3-13 0,4-7 0 0,3 3 499 0,-8 4 97 16,8-3 19-16,8-7 4 15,2 6-531-15,1-6-107 0,-4 7-21 0,0-1-4 0,3-6 20 0,-10 10 3 16,7-4 1-16,-7 4 0 16,-3 0-18-16,3 2-3 0,-4 1-1 0,4 3 0 0,-10-3 34 0,-4 6 8 15,-4 0 0-15,4 0 0 0,0 9 0 0,-11-3-8 16,4 7 8-16,0-1-8 0,-4 7 8 15,7-3 0-15,-6 3 0 0,-4 3 8 0,10 0-8 0,-7 6 0 16,1-3 0-16,-1 3 8 0,-3 0-8 0,3 1 0 16,7 2 0-16,-3 0 0 0,7 1 0 0,0-1 9 15,-4 0-9-15,8 7 10 0,6-3-10 0,4-1-17 0,4-3 4 16,3 7 1-16,7-3 12 0,0-4-11 0,4 0 11 16,-1-3-10-16,4-2 10 0,1-4-12 15,2-4 12-15,1 1-12 0,3-6 12 0,4-1 0 16,-4-2 0-16,4-7 0 0,3-3-8 0,4 0 8 0,7-6-8 0,3-1 8 15,-3-5-19-15,-7-1 2 0,7-3 0 0,-7-5 0 16,-1 5 17-16,-2-9 11 0,-5 3-2 0,5-3 0 16,-12-3-9-16,1-4 0 0,0 1 0 0,-4-1 0 15,-3 7 22-15,3-3 12 0,-11-3 2 0,1-1 1 16,-4 1-9-16,0 0-1 0,-3-4-1 0,-8 4 0 16,-3-1-18-16,3 1-8 0,-6 0 8 0,-1-1-8 15,-3 7 0-15,0-6 0 0,-7-7 0 0,3 7 0 16,-3 6 0-16,-4-6 0 0,1 2 0 0,-1 7 0 15,-10 0 13-15,10 0-2 0,-7 4-1 0,4 5 0 0,-7 4 6 16,3-1 2-16,4 10 0 0,-8 0 0 0,5 7-18 0,3-4 0 16,3 12-8-16,4-2 8 0,-4-1-24 0,4 7 0 15,3-3 1-15,1 9 0 16,2 0-23-16,1-3-5 0,0 0-1 0,4-3 0 16,-1-7 12-16,0 7 3 0,8-6 0 0,-8-4 0 15,8 4-82-15,-4-4-16 0,3-3-3 0,4-6-789 0</inkml:trace>
  <inkml:trace contextRef="#ctx0" brushRef="#br0" timeOffset="36038.21">3701 12382 172 0,'0'0'16'0,"0"0"-16"15,3-10 0-15,-3 7 0 0,7-6 342 0,-7-1 66 16,4 1 12-16,-4-4 4 0,3 10-296 0,4-3-58 16,-7-3-12-16,0 5-2 0,0-5-27 0,0 6-5 15,0-3 0-15,0 6-1 0,0 0 18 0,4-7 4 16,3 1 1-16,-7-3 0 0,0 6-3 0,3-7-1 15,-3 1 0-15,4-1 0 0,3 7-1 0,-3-6 0 16,3-1 0-16,-4 1 0 0,4-4-29 0,-3 13-12 16,-4 0 8-16,0 0-8 0,10-3 0 0,-10 3 0 15,4 3 0-15,-4-3 0 0,7 4 0 0,-7 5 0 0,0 7 0 16,0-4 0-16,-11 1 12 0,4-1 0 16,0 7 0-16,0 0 0 0,-3-7 3 0,-5 10 1 0,5 0 0 15,-8 7 0-15,8-4-1 0,-8 6 0 0,4 0 0 16,-4 7 0-16,8 0 17 0,-8 9 3 0,4 0 1 0,-4 0 0 15,1 0-22-15,3 3-4 0,-1 3-1 0,-9-3 0 16,3 7-9-16,-4-4 10 0,0 10-10 0,-7-10 10 16,1 10-10-16,-5-4 0 0,1-5 0 0,3-1 0 15,-3-6 0-15,7 0 0 0,-7-3 11 0,3-3-11 16,4-7 0-16,3 7 0 0,0-6 0 0,8-7 0 16,2-3-13-16,5-6-9 0,6-7-2 0,4 4 0 15,0-10-160-15,11 4-32 16,0-10-6-16</inkml:trace>
  <inkml:trace contextRef="#ctx0" brushRef="#br0" timeOffset="36706.89">3690 13680 345 0,'0'0'31'0,"-7"-3"-31"0,7-7 0 0,-4 1 0 16,1 0 533-16,3 2 101 0,-7-8 20 0,7 5 4 15,7 4-557-15,-4-10-111 0,1 7-22 0,3-4-5 16,4 1 21-16,-1 2 5 0,4-2 1 0,-3 2 0 0,3 1 10 0,0 0-12 16,7-1 12-16,-7 10-12 0,8-6 12 0,-8 0 0 15,7 6-9-15,-7-4 9 0,0 4 0 0,-3 4 0 16,3-4 0-16,-4 0 0 0,4 6 0 0,-6-3 8 16,-8-3-8-16,0 0 12 0,10 9-12 0,-6 1 10 15,-8-1-10-15,-3-2 10 0,4 2-10 0,-5 3 0 16,5 4 0-16,-8-3 0 0,1-1 0 0,-1 4 0 15,4-4 0-15,-3 1 0 0,-1 0-11 0,-3 5 11 16,3 1-8-16,4-3 8 0,4 3 0 0,-8-7 0 16,8 7 0-16,-4-6 0 0,3 5 0 0,4-5 0 15,-11 6 0-15,8-7 0 0,3 7 0 0,-7 0 0 16,7-3 0-16,-4 2 0 0,4 4 0 0,0-3 0 16,0 0 0-16,0 3 0 0,0 0 0 0,0 0 0 15,11 0 0-15,-8-3 0 0,8-4 0 0,-7 4 0 0,13-6 0 16,-10-4 0-16,11 0-14 0,0-5 2 0,3 2 1 0,0-12 0 31,4 6-97-31,3-13-20 0,4 4-4 0,-4-4-527 0,3-6-105 0</inkml:trace>
  <inkml:trace contextRef="#ctx0" brushRef="#br0" timeOffset="37136.89">4904 12419 2386 0,'0'0'106'0,"0"-9"22"0,-4 3-103 0,4-7-25 16,-7 4 0-16,4-1 0 15,3 7-24-15,0-6-9 0,-8-1-3 0,8 1 0 16,0 6-9-16,-3-7-3 0,-1 10 0 0,1-3 0 0,3 3 26 0,-7 3 5 16,-4-3 1-16,-3 7 0 0,4-4 16 0,-5 0 0 15,5 6 0-15,-11 1 0 0,7-1 0 0,-8 4 16 16,1 2-4-16,4-2 0 0,-5-1 38 0,1 10 7 16,4 0 2-16,-8 0 0 0,0 3-2 0,4 0 0 15,0 10 0-15,3-4 0 0,-6 10-37 0,6 0-7 0,0 0-1 0,-3 3-1 16,7-4 3-16,3 1 1 0,1 3 0 0,6 0 0 15,-6 0-15-15,10 6 0 0,3-6 0 0,4 9 0 16,-7-6 0-16,7 0 0 0,4-3 0 0,0 3 0 16,-4-3-12-16,7-9 12 0,0 5-12 0,7 1 12 31,-7-6-43-31,7-4-1 0,-7 0-1 0,4-9 0 16,0 0-144-16,6-3-29 0,-6-6-6 0,3-7 0 0</inkml:trace>
  <inkml:trace contextRef="#ctx0" brushRef="#br0" timeOffset="37486.58">5429 12930 1670 0,'0'0'148'0,"0"0"-118"0,-7-9-30 0,7 9 0 0,-3-3 254 0,3 3 45 16,0 0 9-16,0 0 1 16,0 0-275-16,0 0-55 0,-7 3-11 0,0 6-3 15,0 7 7-15,-4 0 0 0,0 3 1 0,-3 3 0 16,0 0-11-16,0-1-2 0,-7 11-1 0,0-4 0 0,3 3 14 0,-7 1 3 0,1-7 1 0,-5 6 0 15,5-9 23-15,-1 6 0 0,0-6 0 0,8 0 0 16,-4-3-17-16,6-3 1 0,-2-1 0 0,3-2 0 31,10-10-142-31,-10 7-28 0,7-10-6 0,-4 0-626 0</inkml:trace>
  <inkml:trace contextRef="#ctx0" brushRef="#br0" timeOffset="37765.5">4900 12952 2365 0,'0'0'104'0,"0"0"23"0,0 0-102 0,0 0-25 0,0 0 0 0,0 0 0 16,0 0 41-16,0 0 3 0,0 10 1 0,14-1 0 0,-3 4-45 16,-4-4 0-16,10 1 0 0,1 2 0 0,3-2 0 0,0 8 11 15,4-5-2-15,-7 9 0 0,3-3-9 0,4-1 10 16,6 4-10-16,-6 0 10 0,0 3-10 0,-4 4 12 15,4-7-12-15,-1 0 12 0,1 0-12 0,0-1 12 16,-4 1-12-16,4-3 12 0,-8 3-12 0,8-6 0 16,-4 0 0-16,0-7 0 0,4 3-12 0,-7-2-4 15,-1-1 0-15,-3 4-1 16,0-7-20-16,-3-3-4 0,0 7-1 0,-8-7 0 16,4-3-197-16,-7 0-39 0,0 0-8 0,7-13-2 0</inkml:trace>
  <inkml:trace contextRef="#ctx0" brushRef="#br0" timeOffset="38834.85">5694 12225 2757 0,'0'0'122'0,"0"0"26"0,0 0-119 0,0 0-29 0,0 0 0 0,0 0 0 15,-7 9 0-15,7 1 0 0,0 2 0 0,7 7 0 31,0-6-36-31,3 9-3 0,1-4-1 0,7 11 0 0,-1-4 22 0,5-3 4 0,2 9 1 0,4 0 0 16,1 1 13-16,9 8 0 0,-2-5 0 0,-1 6 0 16,4-1 0-16,0 1 0 0,3-6-9 0,-10 6 9 15,3-1 0-15,-3-5 11 0,-4 6-1 0,-3-7 0 16,-1 7-10-16,-6 3 12 0,-4-4-12 0,-3 1 12 16,-1 3 16-16,-6 3 3 0,-1 0 1 0,-3-3 0 15,-3 3-16-15,-1-3-4 0,-3-3 0 0,0-7 0 0,-3 7-12 16,3-6 0-16,3 5 0 0,-10-8 0 0,3-1 0 15,-3-9-16-15,4 0 3 0,-1 0 1 16,0 0-144-16,-3-6-28 0,-32-4-5 16,8-21-2-16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7T19:51:58.05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3799 5655 19343 0,'0'0'848'0,"-1"-9"192"0,1 9-832 0,0 0-208 0,1-11 0 0,2 3 0 16,-3 8 2048-16,6-9 352 0,1 3 80 0,-2-1 16 15,0-3-1936-15,-5 10-384 0,8-8-176 0,-8 8 160 16,0 0-160-16,0 0 0 0,0 0 0 0,0 0 128 16,0 0-128-16,0 0 0 0,0 0 0 0,-5 12 0 15,-3 1 0-15,-3-3 256 0,-2 3-32 0,0 0-16 16,0 0 224-16,-1 2 32 0,-2 0 16 0,1 1 0 0,2 5 224 0,-2-3 64 16,0 0 0-16,-2 2 0 15,1 3-32-15,-2 1 0 0,-2-2 0 0,2 1 0 0,-2 2-240 0,1 1-48 16,-2 0-16-16,2-3 0 0,-1 0-272 0,2 0-160 15,1-2 192-15,1-1-192 0,-1-1 0 0,3-2 0 16,2-2 0-16,3-2 0 16,2-4-464-16,2-1-208 0,5-8-32 0,0 0-16 15,0 0-2160-15,0 0-448 0</inkml:trace>
  <inkml:trace contextRef="#ctx0" brushRef="#br0" timeOffset="288.45">3361 5577 2751 0,'0'0'256'0,"-8"-6"-256"0,8 6 0 0,-9-1 0 16,9 1 6336-16,0 0 1232 0,0 0 240 0,0 0 64 16,0 0-5888-16,0 0-1184 0,5 10-224 0,2 2-64 15,-2 1-64-15,2-1-32 0,2 1 0 0,2 3 0 16,2 2-96-16,0 3 0 0,-1-7-16 0,1 3 0 15,3 4-144-15,1 0-32 0,0-2 0 0,2 5 0 16,1 1-128-16,1 1 0 0,1-2 0 0,1 0 0 16,1 1 0-16,-2-3 128 0,-1-3-128 0,-2 0 0 15,0 0 0-15,-1-3 0 0,1-3-144 0,1-1 144 16,-2-2-416-16,1-1 32 0,-1 3 0 0,-1-4 0 16,0 0-1424-16,0-1-288 15,1 3-48-15</inkml:trace>
  <inkml:trace contextRef="#ctx0" brushRef="#br0" timeOffset="636.72">4377 5728 13823 0,'-3'-9'1216'15,"3"9"-960"-15,0 0-256 0,0 0 0 0,5-9 4672 0,6 2 880 0,3 4 176 0,3 0 32 16,2-3-4704-16,6 0-1056 0,4 2 0 0,4-1 0 15,0 1-176-15,1-3 176 0,0 6-192 0,0 0 192 16,-1 1-240-16,-2 0 64 0,-2 1 16 0,-2 0 0 16,0 2-288-16,-1-2-48 0,-1 2-16 0,-3-3 0 15,-1 1-1504-15,-1-1-304 0,-3-1-64 0,-2-2-9168 16</inkml:trace>
  <inkml:trace contextRef="#ctx0" brushRef="#br0" timeOffset="887.06">4379 5957 34895 0,'0'0'1536'0,"0"0"336"0,0 0-1488 0,0 0-384 0,0 0 0 0,9-4 0 0,4 2 576 0,4-1 64 16,2 2 0-16,4-3 0 0,4 1-640 0,3 1-128 0,0-1-32 0,2 0 0 31,-1 1-432-31,0 1-96 0,1 1-16 0,-4 0 0 16,0-2-2624-16,-1 0-544 0</inkml:trace>
  <inkml:trace contextRef="#ctx0" brushRef="#br0" timeOffset="2089.44">6264 5023 20031 0,'0'0'896'0,"0"0"176"0,-10 2-864 0,10-2-208 0,-9-2 0 0,9 2 0 16,-9-4 864-16,9 4 128 0,0 0 32 0,0 0 0 16,-8-3-384-16,8 3-64 0,0 0 0 0,0 0-16 15,0 0-240-15,0 0-64 0,0 0 0 0,-9-4 0 0,9 4-256 0,-9 0 160 16,9 0-160-16,-11 0 128 15,1-3-128-15,-1 6 160 0,1 1-160 0,-2 0 160 0,0 1-160 0,-1 0 128 16,-1 2-128-16,1-1 128 0,0 1-128 0,1 1 0 16,1 0 0-16,-1 1 0 0,0-2 144 0,2 3 0 15,-1-4 0-15,3 1 0 0,1 2 224 0,0 0 32 16,2 0 16-16,0 1 0 0,-2 1-160 0,2 1-16 16,0 1-16-16,-1-3 0 0,0-2-224 0,1 4 144 15,-1-2-144-15,1 2 128 0,1 0-128 0,0 1 0 16,2 0 0-16,-1 0 0 0,1 0 0 0,0-3 0 15,2-10 0-15,3 11 0 0,-3-11 0 0,5 9 0 16,-5-9 144-16,9 6-144 0,0-3 128 0,2 1-128 0,-1-3 160 16,1 0-160-16,0 1 160 0,1-2-160 15,0-2 160-15,1 2-160 0,0 0 160 0,0 0-160 0,1 0 160 0,2 3-160 16,0-2 208-16,-1 2-48 0,0-1-16 16,-1 2 0-16,-1 2 0 0,-1-1 0 0,-2 0 0 0,-1 2 0 15,0-1-144-15,-1 2 128 0,-3 1-128 0,1-1 128 16,-6-8-128-16,5 12 0 0,-1-2 0 0,-2-1 0 15,-2 0 0-15,0 0 0 0,0-9 0 0,-2 13 0 16,-1-2 0-16,-1-1 128 0,0-1-128 0,-1-1 0 16,-1-1 0-16,-2-1 0 0,0 1 0 0,0-1 0 15,0 2 0-15,-1 0 128 0,0 0-128 0,0 0 0 16,-1-2 0-16,-1 2 0 0,-1 2 0 0,1 1 0 16,-1-5 0-16,0 1 0 0,0-1 0 0,2 1 0 15,0 3 0-15,-1-2 0 0,1 0 128 0,1 0-128 16,1 0 0-16,1-1 0 0,1 0 0 0,6-7 0 15,-6 8 0-15,6-8 0 0,0 0 0 0,0 0 0 0,-1 10 0 16,1-10 0-16,0 12 0 0,0-12 0 0,4 10 0 0,0-1 0 16,-4-9 0-16,5 11 0 0,-5-11 0 0,7 12 0 15,-2-1 0-15,-5-11 0 0,6 11 0 0,1-1 0 16,1-1 0-16,0 0 0 0,-1 2 0 0,3-2 0 16,0-1 0-16,2 0 0 0,1-1 0 0,0 3 0 15,-1-4 0-15,1 1 128 0,0-2 32 0,0 1 0 16,0 1 0-16,-2 1 0 0,0-2-160 0,-1 1 0 15,-1-1 0-15,-1 3 0 0,-1 0 0 0,-2 2 0 16,-2-1 0-16,-2 3 0 0,-1 2 0 0,-1 0 0 16,-2-2 0-16,-2 4-176 0,-2 2 176 0,-1 3 0 0,1 0 0 15,-3 1 0-15,0-3 0 0,1 3 0 0,0-3 0 0,2 3 0 16,3-3 0-16,2-2 0 0,-1-5 0 0,2 3 0 16,1-3 0-16,0-1 0 0,0-12 0 0,0 14 0 15,0-1-128-15,0 0 0 0,0 1 0 0,0 0 0 31,-1 1-608-31,1 2-112 0,0-1-32 0,0 2 0 16,-2 2-1776-16,2-2-352 0</inkml:trace>
  <inkml:trace contextRef="#ctx0" brushRef="#br0" timeOffset="2812.47">7191 5420 19343 0,'0'0'1728'0,"0"0"-1392"16,-5 11-336-16,0 0 0 0,1 2 2304 0,1 3 384 15,3 2 64-15,0 3 32 0,-1 1-2224 0,1-1-560 16,3 3 0-16,-1 0 0 0,0 1 128 0,-1 1-128 16,0 2 0-16,2-1 0 0,-2 0 0 0,-1-1 0 15,0-1 128-15,0 0-128 0,-1 2 0 0,-1-2 0 0,0 1 0 0,-1-1 0 16,-1 0 0-16,2-3 0 0,-1-4 0 0,1 0 0 31,-1-2-304-31,2-2-112 0,-2-5-32 0,0 2 0 16,1-2-864-16,2-9-176 0,-4 9-48 0</inkml:trace>
  <inkml:trace contextRef="#ctx0" brushRef="#br0" timeOffset="3009.9">6991 5725 31327 0,'0'0'2784'0,"0"0"-2224"0,11-8-560 0,2 2 0 0,2 1 1872 0,3 1 272 15,3 0 48-15,1 0 16 0,0-1-1760 0,2 1-448 16,0-1 128-16,1 1-128 0,-3 2 0 16,0 1-144-16,-1 0 144 0,0 1-208 15,-1 0-1792-15,-1 2-368 0,1 2-64 0</inkml:trace>
  <inkml:trace contextRef="#ctx0" brushRef="#br0" timeOffset="3403.7">7512 5770 24879 0,'0'0'1088'0,"0"0"256"0,0 0-1088 0,0 0-256 16,0 0 0-16,10 0 0 0,2 0 2320 0,1 0 416 15,2-2 80-15,-1 2 0 0,0-4-2224 0,2 2-448 0,0 0-144 16,0 1 0-16,0 0 0 0,1-3 0 16,1 1 0-16,2-3 0 15,-1 1-448-15,1-1 0 0,0 0-16 0,-1-3 0 16,-1 1-192-16,-2 0-48 0,0 0 0 0,-5 0 0 0,0-1 320 0,-3 0 48 0,-3-1 16 0,-1-1 0 15,-2 1 320-15,-2-1 0 0,-1 0 0 0,-3 2 0 16,-1 1 0-16,-2-1 128 0,0 2 0 0,-3 2 0 16,0 1 256-16,-2 1 64 0,-1 3 0 0,0 3 0 15,0 1 48-15,1 1 16 0,-2 2 0 0,0 2 0 16,-1 0-368-16,1 3-144 0,1 1 128 0,1 2-128 16,1 0 0-16,-1 3 0 0,0 0 0 0,0 2 0 15,-1 1 224-15,3-1-32 0,-1 0-16 0,4 1 0 16,0 2 80-16,2-2 0 0,2-3 16 0,2 1 0 15,2-2-272-15,3 1 0 0,1-5 128 0,2 0-128 16,-1-1 128-16,2-1-128 0,3-1 144 0,0-3-144 0,3 0-176 16,1-1-128-16,5-3-16 0,1 1-16 15,3-4-576 1,4 1-112-16,3-1-32 0,2-1 0 0,-1-4-2208 0,2-1-448 0</inkml:trace>
  <inkml:trace contextRef="#ctx0" brushRef="#br0" timeOffset="3668.53">8367 5635 11967 0,'0'0'1072'0,"0"0"-864"0,-9-8-208 0,0 2 0 15,0 1 5376-15,0 2 1040 0,9 3 208 0,-11 3 32 16,1 1-5024-16,1 1-1008 0,0 1-208 0,1 5-32 15,-1-2-384-15,1 4 0 16,1 4 0-16,1 2 0 0,1 4 0 0,-1-1 0 0,0 0-144 0,-1 3 144 16,-2 2 0-16,0 0 0 0,0 1 0 0,-1-1 0 15,-2 1-144-15,0-2 144 0,0 1 0 0,-1-3 0 32,0-4-480-32,0 0 16 0,0-6 0 0,1-2 0 15,2-2-2160-15,1 0-448 0,9-10-64 0,0 0-32 0</inkml:trace>
  <inkml:trace contextRef="#ctx0" brushRef="#br0" timeOffset="3860.79">8155 5639 39103 0,'0'0'1728'0,"0"0"368"0,-2 12-1680 0,2 0-416 15,4 1 0-15,2 2 0 0,1 5 736 0,4 1 64 16,1-2 16-16,-1 1 0 0,0-3-688 0,0 2-128 15,0 0 0-15,2-1 0 16,1-3-416-16,2 0-32 0,0-2-16 0,2 0 0 16,0 1-2400-16,3-2-464 0,1-3-112 0</inkml:trace>
  <inkml:trace contextRef="#ctx0" brushRef="#br0" timeOffset="4755.82">8897 5122 16575 0,'0'0'1472'0,"-3"-10"-1168"0,3 10-304 0,0 0 0 0,0 0 4528 0,0 0 848 15,0 0 160-15,0 0 32 0,0 0-4288 0,16 0-880 16,-2 2-160-16,3-1-48 0,2 0-192 0,4 2 0 16,1 1 0-16,4 1-160 0,0-4-80 0,4 2-16 15,-1 0 0-15,0-3 0 16,1 1-208-16,-2-1-48 0,-4 0-16 0,-2 1 0 0,-3 3 240 0,-1-4 48 15,-3 4 16-15,-3 0 0 0,-1 0 224 0,-13-4 0 16,9 8 144-16,-9-8-144 0,0 0 480 0,2 13 0 16,-6-2 0-16,-3 0 0 0,-3-3 32 0,-2 2 0 15,0-1 0-15,-2 2 0 0,-3-1-240 0,0-3-32 16,-1 4-16-16,-2 1 0 0,-2 1-224 0,1-2 0 16,2 0 0-16,0 0 0 0,4-1 128 0,2-3-128 0,1 1 0 15,3-3 0-15,1 0 0 0,8-5 0 0,-9 5 0 0,9-5 0 16,-7 7 0-16,7-7 128 0,0 0-128 15,0 0 0-15,0 0 0 0,0 0 0 0,-4 6 128 0,4-6-128 16,0 0 0-16,0 0 0 0,0 0 0 0,0 0 0 16,6 9 0-16,-6-9 128 0,6 8-128 0,-6-8 0 15,8 8 0-15,-1-2 128 0,-7-6-128 0,6 8 0 16,-6-8 0-16,7 9 0 0,-7-9 0 0,6 10 0 16,-2-1 0-16,-4-9 0 0,3 6 0 0,-3-6 0 15,0 12 0-15,0-12 0 0,-3 8 0 0,0 2 0 16,1-2 0-16,-2 1 0 0,4-9 0 0,-5 8 0 15,-1 0 0-15,1-2 0 0,-1 0 0 0,6-6 0 16,-5 9 0-16,2 0 0 0,3-9 0 0,-3 12 0 16,3-12 0-16,-1 11 0 0,1-11 0 0,1 12 0 15,2 0 0-15,0 1 0 0,-3-13 0 0,5 13 0 0,-1-4 0 16,-4-9 0-16,6 12 0 0,-1-3 0 0,-5-9 0 0,7 12 0 16,-2-1 0-16,0 0 0 0,-5-11 0 0,8 13 0 15,0-3 0-15,-2-1 0 0,-6-9 0 0,11 11 0 16,-1-5 0-16,1-1 0 0,1 3 0 0,-1 0 0 15,1-3 0-15,0-1 0 0,-1-1 0 0,1-1 0 16,0 0 0-16,0 0 0 0,-2 0 0 0,1 0 0 16,-11-2 0-16,11 4 0 0,0 0 128 0,-11-4-128 15,0 0 0-15,10 4 144 0,-10-4 32 0,8 9 0 16,-2 0 0-16,-2 0 0 0,-4-9-176 0,3 15 0 16,0-2 0-16,-2 1 128 0,0-2-128 0,-1 1 0 15,0-4 0-15,0 3 0 0,-1-2 0 0,0 3 0 16,-2-1 0-16,-1 0 0 0,0-1-144 0,-1 0 144 0,0-1-192 15,-2 1 192-15,2 0-176 0,-2 0 176 0,1 2-160 0,-1-3 160 16,-2 1-240-16,1-1 48 0,1 2 16 0,0-2 0 31,1 2-1056-31,-1 0-224 0,2 0-32 0,0-2-14064 0</inkml:trace>
  <inkml:trace contextRef="#ctx0" brushRef="#br0" timeOffset="12660.96">3725 7728 17391 0,'0'0'768'0,"0"0"160"0,0 0-736 0,0 0-192 0,0-21 0 0,0 21 960 0,1-9 176 15,-1 9 16-15,0 0 16 16,1-13-560-16,-1 1-112 0,-1 2-32 0,1 10 0 0,-4-10-80 0,4 10 0 15,-5-10-16-15,0 3 0 0,-3 2 96 0,0 1 32 16,-1 0 0-16,-2 2 0 0,0-1 240 0,-1 3 48 16,-1 0 16-16,-1 0 0 0,-2 2 16 0,0 0 0 15,1 1 0-15,-1 1 0 0,0 1-16 0,1-3 0 16,-2 4 0-16,0-1 0 0,1 0-352 0,2 3-80 16,0 2-16-16,-2 1 0 0,-2 1-176 0,1 1-48 15,1 1 0-15,0 3 0 0,1 2 0 0,-1 1-128 16,-1 3 192-16,2 1-64 0,-2 5-128 0,1 2 0 15,0 3 0-15,2-2 0 0,2 0 0 0,2-4 0 16,2 1 0-16,3-4 0 0,1 0 0 0,3-2 0 0,3-5 0 16,2 1 128-16,1-1-128 0,2-3 0 0,2 1 144 0,3-2-144 15,-2 5 192-15,1-4-16 0,-1-2-16 0,2 2 0 16,1 0-160-16,0 1 192 0,0-2-192 0,1 1 192 16,2-1-192-16,1-2 0 0,0-2 0 0,1 1 0 15,1-5 0-15,1-2-144 0,0 0 144 0,0-3-160 16,1-2 160-16,1 0 0 0,1-6 0 0,-1 1 0 15,-1-4 0-15,1 1 144 0,-1 0-144 0,-2 0 0 16,-1 0 192-16,-1-1-192 0,0-1 192 0,-1-1-192 16,-3-1 128-16,1-1-128 0,1 1 0 0,-1-1 0 15,-2 1 272-15,0-3-48 0,1 2-16 0,-3 1 0 16,0-4-208-16,1 1 128 0,-2-4-128 0,0 1 0 16,0-2 160-16,-1 0-160 0,-3-1 160 0,1 0-160 15,0-2 0-15,-1 3 0 0,-2 2 0 0,-2 2 0 0,-1-1 0 16,0 3 0-16,0 0 0 0,-2 0-160 0,-1 0 160 0,0 0-208 15,1 1 80-15,-1 1 128 0,-1 0-176 0,0 0 176 16,2 1-128-16,-2 3 128 0,-1 0-144 0,-2 2 144 16,1 1-160-16,6 6 160 0,-10-5-384 0,1 3 0 15,0 2 16-15,9 0-10912 16,-9 2-2192-16</inkml:trace>
  <inkml:trace contextRef="#ctx0" brushRef="#br0" timeOffset="13875.63">3850 7369 3679 0,'0'0'160'0,"0"0"32"0,0 0-192 0,0 0 0 0,0 0 0 0,0 0 0 16,0 0 3136-16,0 0 592 0,0 0 112 0,0 0 32 15,0 0-2816-15,0 0-560 0,-9 0-112 0,9 0-32 16,-9 3 176-16,9-3 48 0,0 0 0 0,-8 2 0 15,8-2 768-15,0 0 144 0,-9 3 48 0,9-3 0 16,0 0-160-16,-8 4-32 0,8-4 0 0,-8 5 0 16,8-5-304-16,-8 9-64 0,3-2-16 0,1 2 0 15,-1 1-416-15,1 1-96 0,1 2 0 0,2-3-16 16,0 1-240-16,1-1-64 0,1 2 0 0,0 2 0 16,-1 2-128-16,0 1-144 0,2 0 144 0,-2 1-208 15,1 0 208-15,-1 2 0 0,-1-1 0 0,-1 1 0 16,0-1 0-16,-2 2 0 0,-1 0 144 0,-2 0-144 0,-1 0 352 15,0 0-32-15,-1 1 0 0,0 1 0 0,-1 5 208 0,-1 3 48 16,-2 4 0-16,0 0 0 0,-1-2 16 0,0 2 16 16,-1 3 0-16,0-3 0 0,0 0-272 0,0 2-48 15,-1-1-16-15,2 5 0 0,-2 1-272 0,2 1 128 16,-2 2-128-16,0 1 0 0,-1-1 144 0,2 1-144 16,0-3 0-16,2-5 144 0,2-2-144 0,-1-6 0 15,-2-3 0-15,2-4 0 0,1-1 0 0,0-2 0 16,-4-2-224-16,2-4 80 15,2-1-320-15,0-1-64 0,1-5-16 0,-1-2 0 16,2-1-352-16,9-4-80 0,-9 0-16 0,9 0 0 16,0 0-1568-16,0 0-304 0,0 0-64 0,-6-9-6416 15,0-2-1280-15</inkml:trace>
  <inkml:trace contextRef="#ctx0" brushRef="#br0" timeOffset="17245.09">4776 7451 4607 0,'0'0'192'0,"0"0"64"0,2-9-256 0,-2 9 0 0,1-10 0 0,2 2 0 16,-3 8 3840-16,0 0 736 0,0 0 144 0,5-5 16 16,-5 5-2880-16,0 0-592 0,0 0-112 0,0 0-32 15,0 0-736-15,0 0-128 0,0 0-48 0,0 0 0 16,-2 10-16-16,2-10 0 0,-7 11 0 0,-1 0 0 16,-2-2 80-16,-1 2 16 0,0-1 0 0,-2 3 0 15,-2-1 272-15,1 4 48 0,-3-3 16 0,-1 4 0 16,0 1 192-16,-2 0 32 0,-2 0 16 0,0 2 0 15,-1 5-320-15,0 1-64 0,0-1-16 0,0 3 0 16,3 2-160-16,-1 4-48 0,0 1 0 0,1 5 0 16,2 1-256-16,0 1 160 0,1 1-160 0,1-4 128 15,2 3-128-15,3 0 0 0,1-3 0 0,0-2 128 16,0 0-128-16,3 2 0 0,0-5 0 0,3 5 0 0,2-1 0 0,0 0 160 16,2-3-160-16,5 0 160 0,1-4-160 0,3-2 128 15,3-3-128-15,1-1 128 0,1 0-128 0,3-7 0 16,0-2 0-16,2-2 0 0,2-1 0 0,3-1-192 15,2-4 32-15,1 1 16 0,2 0-176 0,1-3-48 16,-2 1 0-16,1 1 0 16,-1-1-1616-16,-1 1-320 0,3-3-64 0</inkml:trace>
  <inkml:trace contextRef="#ctx0" brushRef="#br0" timeOffset="17763">5279 8025 2751 0,'0'0'256'0,"0"0"-256"0,-2-12 0 0,1 4 0 0,1 8 5584 0,0 0 1072 16,0 0 224-16,0 0 32 0,0-7-5440 0,0 7-1088 15,0 0-208-15,0 0-48 0,0 0 240 0,0 0 48 16,0 0 16-16,0 0 0 0,0 0 208 0,0 0 64 16,0 0 0-16,0 0 0 0,-10 1-32 0,-1 3 0 15,2 2 0-15,-1 2 0 0,1 3 32 0,-3 2 16 16,-2 2 0-16,-2 4 0 0,-2-3-32 0,-2 4-16 16,-2-2 0-16,-3 3 0 0,-2 3-208 0,-2 0-32 15,0 2-16-15,1 1 0 0,-1-1-112 0,2-3-32 16,-1 2 0-16,2 0 0 0,0-1-112 0,1 2-32 0,3 1 0 15,3-3 0-15,0-2-128 0,2-2 0 0,2-4 144 0,2-3-144 16,1-3 0-16,3-2-288 0,9-8 48 0,-8 5 16 31,8-5-1440-31,0 0-304 0,0 0-48 0,0 0-9184 0,0 0-1856 0</inkml:trace>
  <inkml:trace contextRef="#ctx0" brushRef="#br0" timeOffset="18028.5">4732 8141 29487 0,'0'0'2624'0,"0"0"-2112"0,0 0-512 0,0 0 0 16,0 0 1536-16,0 0 192 0,0 0 32 0,11 3 16 16,-1 1-1392-16,3 2-256 0,3 2-128 0,2 2 0 15,2 2 160-15,2 1-160 0,0 1 160 0,2 3-160 0,-2 2 176 0,0-1-176 16,0-1 192-16,3 4-192 0,0 2 176 0,-1 1-176 15,-1-6 160-15,-1 0-160 0,-1-4 128 0,-1 2-128 16,1-3 0-16,-1-2 144 0,-1-1-144 0,0 0 0 16,-2-2 0-16,-2-1 0 0,0-2 0 0,-2-1 0 15,-2-2-144-15,0 1 144 16,-11-3-1792-16,13 0-256 0,-1-1-64 0,-2-2-12160 0</inkml:trace>
  <inkml:trace contextRef="#ctx0" brushRef="#br0" timeOffset="18495.91">5550 7532 37311 0,'-7'-10'1664'0,"7"10"320"0,0 0-1584 0,0 0-400 0,0 0 0 0,-2 10 0 16,4 3 176-16,4 3-48 0,0-6-128 0,5 3 192 16,0 2-192-16,0 0 0 0,-3 1 0 0,1 1-160 15,-1 1 160-15,1 3 0 0,-2 0 0 0,3 1-128 16,-1 1 128-16,0 2 0 0,0 1 0 0,1 2 0 0,1-2 0 15,1 2 128-15,1 2-128 0,0 0 176 0,1-1-48 0,3 0 0 16,0-1 0-16,1 4 0 0,0-4 192 0,1 1 48 16,-1-1 0-16,-1-1 0 0,0-1-32 0,-2 0 0 15,1 0 0-15,-2 1 0 0,-1 3-80 0,-1 0-32 16,-4-1 0-16,-3 2 0 0,-2 5-96 0,-3-4 0 16,-3 0-128-16,-2-2 192 0,-2-1-192 0,0 1 0 15,-6 0 128-15,0-3-128 0,-2-4 0 0,0 0 144 16,-1 1-144-16,-1-2 128 0,0 0-128 0,-1-1 0 15,-4-1 0-15,1-1 0 0,-1-2 0 0,-2 0-224 16,-1 3 48-16,2-3 16 16,-2-4-272-16,0-4-48 0,1-5-16 0,0-2 0 15,3-3-1872-15,2-3-384 0</inkml:trace>
  <inkml:trace contextRef="#ctx0" brushRef="#br0" timeOffset="42996.21">7403 7779 13823 0,'0'0'1216'0,"0"0"-960"15,0 0-256-15,-2-10 0 0,2 10 2288 0,-1-9 400 16,0 0 96-16,1 9 16 0,0 0-2032 0,0-9-384 15,-2 0-96-15,2 9-16 0,0 0-80 0,0-9 0 16,0 9-16-16,4-11 0 0,-1 2-32 0,1 1 0 16,-4 8 0-16,8-9 0 0,-2 1-144 0,-6 8 192 15,9-9-192-15,-1 2 192 0,0 1-192 0,-8 6 160 16,9-6-160-16,-9 6 160 0,0 0 32 0,0 0 16 16,0 0 0-16,0 0 0 0,5-8 160 0,-5 8 16 0,0 0 16 15,0 0 0-15,0 0 112 0,-6-5 32 16,6 5 0-16,-11-4 0 0,2 1-32 0,0 2 0 0,-1 1 0 0,0 1 0 15,0 2-16-15,0-1-16 0,-1 0 0 0,1 2 0 16,1 1-224-16,-1 1-64 0,-1 0 0 0,-1 1 0 16,0 4-48-16,1 2-16 0,-3 0 0 0,1 4 0 15,-1-3-128-15,-2 4 0 0,1 2 0 0,-2 1 128 16,-1 0-128-16,1 2 0 0,1 2 0 0,0 1 0 16,-1-1 0-16,3-2 0 0,1-3 0 0,0-1 0 15,1-2 0-15,2 0 128 0,1 0-128 0,2 0 128 16,3 1 384-16,0-2 64 0,3 2 0 0,0 2 16 15,-1-2-144-15,2 3-16 0,2-3-16 0,0 4 0 16,2 5-128-16,0-1-32 0,0 1 0 0,1 2 0 16,1-1-128-16,0 4-128 0,1-1 144 0,-1-1-144 0,-1-1 128 15,2-3-128-15,-1-5 0 0,1-3 0 0,-1-3 128 0,2 0-128 16,0-2 0-16,0-3 144 0,-2-2-144 0,5-3 0 16,1-1 0-16,1-3 128 0,0-1 16 0,4-1 0 15,0 1 0-15,1-4 0 0,0-1-144 0,0 1 128 16,2-1-128-16,-2 0 128 15,0-1-464-15,1 1-112 0,-1-1 0 0,-3 1-16 16,0 1-768-16,-3-3-160 0,-2 1-16 0,-2-1-16 16,-3 1-2048-16,-5 6-416 0</inkml:trace>
  <inkml:trace contextRef="#ctx0" brushRef="#br0" timeOffset="43329.2">7083 8211 13823 0,'0'0'1216'0,"0"0"-960"0,0 0-256 0,0 0 0 16,0 0 3904-16,0 0 752 0,0 0 144 0,0 0 16 15,0 0-3504-15,0 0-704 0,11 7-144 0,-11-7-16 16,10 5-128-16,-10-5 0 0,10 8-16 0,0-3 0 16,-10-5-176-16,10 1-128 0,-10-1 144 0,14-2-144 15,-1 1 192-15,2-3-48 0,-1 1-16 0,2-2 0 16,-1 1 128-16,2-1 32 0,1-1 0 0,1 1 0 0,-1 0-288 16,0-1 160-16,0 0-160 0,1 5 128 0,-1 1-128 0,-1-3 0 15,-1 2 0-15,-2 1 0 16,-1 1-832-16,0 2-64 0,-1-3 0 0,-12 0-14080 15</inkml:trace>
  <inkml:trace contextRef="#ctx0" brushRef="#br0" timeOffset="44250.31">8150 7554 11967 0,'0'0'1072'0,"0"0"-864"0,-3-11-208 0,3 11 0 16,0 0 3024-16,0 0 560 0,0 0 128 0,0 0 0 0,-4-8-2752 16,4 8-544-16,0 0-112 0,0 0-32 0,0 0-272 0,0 0 0 15,0 0 0-15,0 0 0 0,0 0 128 0,0 0-128 16,0 0 144-16,0 0-144 0,0 0 560 0,0 0 16 15,9 9 0-15,-1 3 0 0,-3 1 112 0,2 1 16 16,-2 0 16-16,1 3 0 0,1-1 96 0,-2 3 16 16,0 4 0-16,-1 3 0 0,0 2-48 0,0 6 0 15,0 5 0-15,-1 4 0 0,-3 6-192 0,-2-2-32 16,0-2-16-16,-1 1 0 0,-1 0-224 0,2-3-64 16,-1-6 0-16,0 2 0 0,2 1-256 0,0-3 160 15,-1 0-160-15,4-2 128 0,0-2-128 0,2-2 128 16,0-2-128-16,3-3 128 0,-2-5-128 0,0-2 0 0,0-2 144 0,2-3-144 15,-2-2 0-15,0-3 0 0,-5-9 0 16,6 8 0 0,-6-8-384-16,0 0-80 0,0 0-32 0,0 0 0 15,0 0-1600-15,0 0-320 0,0 0-64 0,5-10-12272 0</inkml:trace>
  <inkml:trace contextRef="#ctx0" brushRef="#br0" timeOffset="44680.98">8328 7475 10127 0,'0'0'448'0,"0"0"96"0,-10 1-544 0,1 0 0 0,9-1 0 0,-8 4 0 0,8-4 4016 0,0 0 688 15,0 0 144-15,0 0 16 0,0 0-3632 0,-3 13-720 16,2 0-160-16,2 0-32 0,2 0-32 0,-1 1-16 16,2-3 0-16,0 2 0 0,0 3-64 0,0 1-16 15,0 0 0-15,0 2 0 0,0 1 64 0,0 3 16 16,0 3 0-16,-1 7 0 0,1 2 304 0,0 4 48 15,0 6 16-15,0-1 0 0,1 0 144 0,1-1 48 0,-1-1 0 0,1-4 0 16,1-4-240-16,-1 1-32 0,1-2-16 0,-1 0 0 16,0 0-352-16,-1 0-64 0,0-2 0 0,0-2-128 15,0-1 192-15,-1 0-64 0,0-4 0 0,-1-1-128 16,-3-3 0-16,0 0 0 0,-1-4-192 0,-1-3 48 31,-2-4-496-31,4-9-80 0,0 0-32 0,0 0 0 16,-5 6-2096-16,5-6-416 0,0 0-96 0</inkml:trace>
  <inkml:trace contextRef="#ctx0" brushRef="#br0" timeOffset="45315.08">8246 7438 2751 0,'0'0'128'15,"-1"-9"16"-15,-2 1-144 0,0 2 0 0,3 6 0 0,0 0 0 0,0 0 6288 0,0 0 1232 16,0 0 240-16,0 0 48 0,0 0-5904 0,0 0-1200 16,11 0-224-16,-11 0-48 0,12 0 144 0,-12 0 16 15,11 2 16-15,0 0 0 0,-11-2-32 0,13 4 0 16,-1-2 0-16,-1 1 0 0,1-1-16 0,1 1-16 15,-1-2 0-15,2 3 0 0,2-1-288 0,1 1-64 16,2 0-16-16,2 1 0 0,1 0-176 0,2 3 0 16,-1 0 144-16,-2 2-144 0,-3 1 0 0,1 2 0 15,-2 0 0-15,0 2 0 0,-2 2 0 0,0 0 0 0,-4 0 0 0,0 3 0 16,-5-1 0-16,-1 2 0 0,-1 1 0 0,-1 1 0 16,-3-1 0-16,-1 1 0 0,-2-1 0 0,-1 3 0 15,-4 0 0-15,-1 1 0 0,-1 0 0 0,-1-1 0 16,0-2 0-16,0-2 0 0,1-3 0 0,-1-2 0 15,0 0 128-15,0-2-128 0,1-5 128 0,1-1-128 16,-1-2 0-16,1 1 144 0,-1-1-144 0,-2 1 0 16,0 0 144-16,1-1-144 0,-1 1 0 0,2-1 144 15,-1 1-144-15,11-7 0 0,-8 5 0 0,8-5 0 16,-5 6 0-16,5-6 128 0,0 0-128 0,-1 8 0 16,1-8 0-16,5 11 0 0,0-4 0 0,3 3 0 15,2-3 0-15,2 2 0 0,1-1 128 0,2 4-128 0,0-3 128 16,2 3-128-16,1 0 192 0,1 2-64 0,0 0 80 0,-1 5 16 15,1-4 0-15,-1 3 0 0,0 1-96 0,-1 2 0 16,0-3-128-16,-1 3 192 0,-2-2-64 0,0 2 0 16,1-3-128-16,0 1 192 0,0-2-192 0,-1-3 144 15,-1-1-144-15,0-1 128 0,0-1-128 0,2 1 0 16,-4-5 0-16,1-1 0 0,0 1 0 0,-1-2-224 16,0 0 32-16,-2 2 0 15,-1-5-672-15,-8-2-128 0,0 0-32 0,9 4 0 16,-9-4-2016-16,0 0-416 0,0 0-64 0</inkml:trace>
  <inkml:trace contextRef="#ctx0" brushRef="#br0" timeOffset="46199.05">8865 7537 25391 0,'0'0'1120'0,"0"0"240"0,0 0-1088 0,0 0-272 0,0 0 0 0,11 2 0 15,0-1 656-15,1-1 80 0,0 0 16 0,0 0 0 0,-1-3-496 0,0 1-112 16,-1-2-16-16,2 0 0 0,0-1 0 0,-1 1-128 16,2-3 192-16,-1 1-64 0,-1-1 240 0,-2 1 32 15,-3-3 16-15,2 1 0 0,0-1 416 0,-2 0 96 16,1-2 16-16,-2 1 0 0,0-3 176 0,1-2 32 15,-1-2 16-15,0 0 0 0,2-1-208 0,-1 0-64 16,2-2 0-16,0 3 0 0,0 2-320 0,1-3-80 16,0-1-16-16,1 1 0 0,1-3-320 0,-1 2-160 15,-2 0 160-15,0 2-160 0,-2 3 128 0,-1 1-128 16,1 0 0-16,-2 1 144 0,-1 1-144 0,1-1 0 16,0 0 0-16,0 2 0 0,-4 10 0 0,4-10 0 15,-4 10 0-15,4-7 0 0,-1-1 0 0,-3 8 0 16,0 0 0-16,5-8 0 0,-5 8 0 0,0 0 0 15,0 0 128-15,0 0-128 0,0 0 0 0,0 0 0 16,10 1 0-16,-10-1 128 0,9 9-128 0,-2 3 0 16,-2-3 0-16,-1 3 0 0,0 0 0 0,1 0 0 0,0 1 0 0,1 2 0 15,-1 1 0-15,0 2 0 0,-1 0 0 0,1 1 0 16,-1-4 0-16,1 1 0 16,-1-3 0-16,0 1 0 0,0-2 0 0,0 0 0 0,-1-2 0 0,-3-10 0 15,0 0 0-15,6 9 128 0,-6-9-128 0,8 8 128 16,-8-8-128-16,0 0 160 0,10 5-160 0,-10-5 160 15,11-2-160-15,-2-2 128 0,-1-3-128 0,0 2 128 16,-2 0-128-16,-1-2 0 0,0-2 144 0,1 0-144 16,-2-1 128-16,0-2-128 0,-1 0 128 0,0-1-128 0,0-1 0 0,-1 1 144 15,0 0-144-15,0-3 0 0,1 2 128 0,-1 1-128 16,1-3 0-16,0 2 0 0,1 2 0 16,-1-1 0-16,1 1 0 0,2-1 0 0,0 1 0 0,1 2 0 15,-1 2 0-15,-6 8 0 0,8-6 0 0,-8 6 0 16,0 0 0-16,0 0 0 0,10 0 128 0,-10 0-128 15,11 7 0-15,-2 5 0 0,-1 5 0 0,-2-2 0 16,-1 1 0-16,1 0 0 0,-1-2 0 0,1 2-144 16,2 2 144-16,0 5 0 0,0 3 0 0,0-3 128 15,1 1 0-15,-1-2 0 0,-1-1 32 0,1-1 16 16,1 1 0-16,2 0 0 0,1 1-48 0,2-2 0 16,-1 1 0-16,0-6 0 0,0-4-128 0,1-3 0 15,1-2 0-15,0 1 128 16,0-1-1280-16,-1-3-256 0,2-1-48 0,1-2-11472 15,1-1-2288-15</inkml:trace>
  <inkml:trace contextRef="#ctx0" brushRef="#br0" timeOffset="55157.27">3779 10031 24351 0,'0'0'1088'0,"-7"-1"208"0,-2-3-1040 0,-1 3-256 16,10 1 0-16,-10-1 0 0,1-3 848 0,9 4 112 16,-8-3 32-16,8 3 0 0,-10-4-464 0,3 0-80 15,7 4-32-15,-8-4 0 0,8 4-192 0,-8-4-32 16,1 0-16-16,7 4 0 0,-8-6-176 0,1-1 0 0,-1 1 0 15,-1 1 0-15,-1 1 0 0,-3 1 0 0,-1 1 0 0,-2 2 0 16,-2 2 192-16,-2 3-32 0,-2 1-16 0,-2 0 0 16,1 2 144-16,-2 1 32 0,0-1 0 0,1 1 0 15,-1 0 96-15,3 2 32 0,2-2 0 0,2 1 0 16,1 1 256-16,3-2 48 0,1 0 16 0,2-1 0 16,1-2-240-16,1 2-32 0,-2 1-16 0,3-4 0 15,2 3-272-15,1 0-48 0,-2 1-16 0,2-1 0 16,2 2-144-16,1 1 0 0,-1 1 0 0,0 2 0 15,0 4 0-15,0 2 0 0,0-3 0 0,1 3 0 16,-2 5 0-16,1 1 192 0,2 3-64 0,-2 4 0 16,-1 2-128-16,0 8 160 0,2 5-160 0,-1 0 160 15,-1-1-160-15,2 3 0 0,-1-3 0 0,1 2 0 0,-2-2 0 0,0 1 0 16,-2 1 0-16,3 4 0 0,0 4 272 0,2 0-16 16,-1-3-16-16,1 0 0 0,1-2 272 0,0-1 48 15,0 1 16-15,0 0 0 0,-1 1-144 0,1 7-32 16,1 4 0-16,0 0 0 0,1-2-176 0,-2-4-32 15,0 2-16-15,0-2 0 0,0 1-176 0,-2 7 0 16,0 1 0-16,0 1 128 0,1-1-128 0,-1-7 192 16,-1-2-192-16,0 5 192 0,1-3-192 0,-1 4 0 15,0 0 0-15,1 1 128 0,-1 1 112 0,1-3 16 16,-1-2 0-16,0 2 0 0,1-5 16 0,1 5 16 16,-2 2 0-16,2 0 0 0,-1 1-48 0,2-4-16 15,2-2 0-15,-1 0 0 0,0-6-48 0,2 2-16 0,-2 2 0 0,0 4 0 16,1 1-32-16,-1 0-128 0,0-3 192 0,-1-3-64 15,0 1-128-15,0-5 128 0,-1 2-128 0,0 2 128 16,-1 3 0-16,2 3-128 0,0-3 192 0,0 2-64 16,2-8 0-16,-2-2-128 0,0-4 192 0,1 0-64 15,3-1-128-15,0 3 192 0,-2 1-192 0,1 1 192 16,0 1-192-16,-1-3 0 0,1-4 144 0,0-2-144 16,-2-1 0-16,1-1 0 0,-2-2 0 0,0 3 128 15,-1-3-128-15,0 6 0 0,-2 4 0 0,1-1 0 16,-1 1 0-16,2-3 128 0,-1-4-128 0,1 0 0 15,-2-5 128-15,1-2-128 0,1-1 160 0,-1-2-160 16,1-1 176-16,0 1-176 0,-1 0 192 0,1 2-192 16,1-1 160-16,-1 1-160 0,-1 0 128 0,1-1-128 0,0-1 0 15,1-2 0-15,-1 0 128 0,-1 0-128 0,1-2 0 0,-2 0 0 16,1-3 0-16,-2 0 0 0,0-1 0 0,0 1 0 16,0 0 0-16,0 3 0 0,-1-2 0 0,1 0 0 15,-1 1 0-15,1-1 0 0,1 0 0 0,1-3 0 16,-1 2 128-16,2-5-128 0,-2 1 0 0,1-4 0 15,-1 2 0-15,2-2 0 0,-2 0 0 0,2-1 128 16,-1 2-128-16,0-4 0 0,-2 2 0 0,1 0 0 16,-1-1 0-16,2-1 0 0,-1 1 0 0,1 0 0 15,-1-2 0-15,0 2 0 0,1-2 0 0,-1-1 0 16,1 0 0-16,0 0 0 0,1-4 0 0,0 4 0 16,-1-2 128-16,2-1-128 0,0-10 0 0,0 12 0 15,0 0 0-15,2-2 0 0,-1 0 128 0,2 1-128 0,-3-11 0 16,0 0 128-16,2 13-128 0,-2-13 0 0,4 13 0 0,0-3 0 15,-4-10 0-15,0 0 0 0,3 13 128 0,-3-13-128 16,1 12 0-16,-1-12 0 0,0 11 0 0,0-11 0 16,1 11 0-16,0 0 0 0,-1-11 128 0,2 11-128 15,-2-11 0-15,2 12 0 0,-2-12 0 0,4 11 0 16,-4-11 0-16,0 0 0 0,7 9 0 0,-7-9 128 16,9 8-128-16,-1-2 128 0,-8-6-128 0,12 5 128 15,-12-5-128-15,13 4 160 0,-2-1-160 0,1-1 160 16,-2 1-160-16,-10-3 0 0,12 4 144 0,0 1-144 15,-2-1 0-15,1 1 0 0,-1 1 0 0,1 0 0 16,-2 3 0-16,1 0 0 0,2 2 0 0,0-5 0 16,-2 1 0-16,2-1 0 0,1-1 0 0,0 1-128 15,-1-2-240 1,-1 0-32-16,2-1-16 0,2 0 0 0,0-2-1184 16,1 2-256-16,0 0-32 0,6-5-16 0,5-2-1648 0,6-3-336 0</inkml:trace>
  <inkml:trace contextRef="#ctx0" brushRef="#br0" timeOffset="56507.27">4190 10591 16575 0,'0'0'736'0,"0"0"160"0,0 0-720 0,0 0-176 0,0 0 0 0,0 0 0 0,0 0 1552 0,0 0 288 15,0 0 48-15,0 0 16 0,-5-8-784 0,0 1-160 16,5 7-16-16,-5-7-16 0,1-1-416 0,0 1-96 16,-2 1-16-16,1-1 0 0,1 1-240 0,0-1-160 15,1-1 192-15,-1 2-192 0,0-3 256 0,0 0-64 16,-1 1-16-16,-1 1 0 0,1 2 416 0,5 5 96 16,-6-5 16-16,0-2 0 0,1 2 0 0,5 5 16 15,-8-4 0-15,8 4 0 0,-7-4-80 0,-1 3-32 16,-1 1 0-16,-2 1 0 0,1 2-224 0,-1 1-32 15,1 2-16-15,-1 1 0 0,0-2-160 0,0 3-48 16,2 2 0-16,-1 1 0 0,-2-1-128 0,0 2 0 0,1 1 0 0,0 1 0 16,3 2 0-16,-1 2 0 0,0 0 0 0,1 1 0 15,-1 1 0-15,1 1 0 0,-1 3 0 0,0-2 0 16,0 3 144-16,1-1 0 0,0 1 0 0,2 1 0 16,-1-1-16-16,3 2-128 0,0 1 192 0,2 2-64 15,-1-3-128-15,2 3 0 0,1 1 0 0,2 1 0 16,1-2 128-16,1-2-128 0,2-3 0 0,2-3 128 15,1-2-128-15,2-3 0 0,-1 0 144 0,3-2-144 16,2-4 0-16,-1-1 144 0,2-1-144 0,-1-2 0 16,4-3 160-16,0-2-160 0,3 2 128 0,2-4-128 15,1-1 160-15,-1 0-160 0,1-2 192 0,1 1-192 16,-1-4 160-16,0 2-160 0,-3-2 128 0,-1-3-128 0,-4 2 128 0,0-1-128 16,-2-1 0-16,1 0 128 15,-2-1-128-15,1-1 0 0,-2 1 144 0,-2-2-144 16,0-2 128-16,-2-2-128 0,-3-1 128 0,1-1-128 0,-1-2 128 15,0 1-128-15,-2-1 128 0,-1-1-128 0,0-2 128 0,-2 1-128 16,-1-2 128-16,0 1-128 0,-1-2 0 0,0 2 144 16,-1 2-144-16,0 0 0 0,-3 0 128 0,-1-1-128 15,3-2 0-15,-3 4 0 0,1 0 0 0,-1 2 0 16,-1-2 0-16,1 3 0 0,-2 2 0 0,1-2 0 16,-1 0 0-16,2 1 0 0,-2 2 0 0,2-2 0 15,-1 2 128-15,0 2-128 0,1 2 0 0,-1 0 0 16,1 0 0-16,-1 2 0 0,1 2-192 0,-2 2 48 0,-1 1 16 15,1-1 0 1,0 3-528-16,8 1-112 0,-10 0 0 0,-1 1-16 16,0 1-400-16,0 0-80 0,1 1-16 0,1 1 0 15,0-3-192-15,-1 2-32 0,1 1-16 0,9-4 0 16,-10 5 128-16,2 0 32 0,8-5 0 0</inkml:trace>
  <inkml:trace contextRef="#ctx0" brushRef="#br0" timeOffset="56959.86">4429 10254 21183 0,'0'0'1888'0,"-9"0"-1504"0,-2 0-384 0,2 2 0 0,0 0 1568 0,0 2 240 16,-2-1 48-16,2 1 16 0,9-4-1104 0,-9 7-208 15,-1 1-48-15,2-1-16 0,8-7-64 0,-8 9-16 16,2-1 0-16,-1 1 0 0,0-1-272 0,2 2-144 16,1-2 160-16,0 4-160 0,-2-4 128 0,-1 3-128 15,1 2 0-15,-2 2 0 0,-1 0 256 0,-1 5-32 16,-2 7-16-16,-1 5 0 0,-2 4 464 0,0 2 96 15,-1 0 0-15,0 1 16 0,0 1 16 0,0 1 0 16,-1 0 0-16,1-3 0 0,1 4-400 0,0 1-80 16,1 0 0-16,0 0-16 0,-1 0-176 0,2-4-128 0,0 1 192 0,1-2-192 15,2-1 128-15,-3-5-128 0,0 1 0 0,1-7 0 16,0-3 0-16,3 0 0 0,0-1 0 0,1-3 0 16,1-2 0-16,-1 0 0 0,1 2 0 0,2-4 0 31,-1-1-368-31,0 0-80 0,2-4 0 0,2 0-16 15,2-10-1456-15,-3 12-272 0,3-12-64 0,0 0-7600 0,3 11-1504 0</inkml:trace>
  <inkml:trace contextRef="#ctx0" brushRef="#br0" timeOffset="57718.74">4692 11005 31039 0,'0'0'1376'0,"0"0"288"0,0 0-1344 0,0 0-320 16,4 12 0-16,0-2 0 0,0 1 1328 0,1 2 192 0,0-1 32 0,-1 2 16 16,0 3-1056-16,0-1-224 0,-1-1-32 15,-2 2-16-15,-1-1-240 0,0 2 128 16,-1 0-128-16,1 2 0 0,-4 2 0 0,0-1 0 0,-1 0 0 0,-1 1 0 16,1-3 0-16,0 1 0 0,1 0 0 0,0-2 0 15,0 0 0-15,2 0 0 0,-1-2 0 0,3 0 0 16,1-5 0-16,2 0 0 0,-3-11 0 0,2 12 0 31,-2-12-1296-31,3 7-304 0,-3-7-64 0,0 0-8496 0,0 0-1680 0</inkml:trace>
  <inkml:trace contextRef="#ctx0" brushRef="#br0" timeOffset="58358.02">5343 10325 4607 0,'0'0'192'0,"-2"-7"64"0,0 2-256 0,2 5 0 0,0-8 0 0,0 8 0 16,0-6 4192-16,0 6 800 0,1-12 144 0,-1 12 48 16,0 0-3904-16,0 0-784 0,1-9-160 0,-1 9-16 15,0 0-320-15,0 0 160 0,0-7-160 0,0 7 128 16,0 0-128-16,0 0 0 0,0 0 0 0,0 0 0 16,-10 2 240-16,1 1 16 0,0 1 0 0,-2 2 0 15,-1 0 528-15,1 3 112 0,-2 2 32 0,0 0 0 16,-2 1 96-16,1 1 32 0,0 3 0 0,2 1 0 15,0 1-272-15,2 4-48 0,-2-2-16 0,3 5 0 16,0 1-336-16,1 2-64 0,-1 2 0 0,1 3-16 0,0 1-304 0,0 0 0 16,-2 1 0-16,1 0 0 0,-2-2 0 0,1-1 0 15,0 1 0-15,0-2 0 0,1-1 0 0,1-1 0 16,3-2 0-16,1-3 0 0,2-1 128 0,2-1-128 16,4 0 0-16,1-3 0 0,1-4 176 0,2 0-176 15,3 0 160-15,0 1-160 0,2-2 128 0,2-1-128 16,0-1 0-16,4 2 144 0,-1-3-144 0,1 1 0 15,2-1-192-15,1 1 192 16,2 1-1936-16,-1 0-272 0,0-2-48 0,-1-4-11760 0</inkml:trace>
  <inkml:trace contextRef="#ctx0" brushRef="#br0" timeOffset="58917.14">5897 10554 4607 0,'0'0'192'0,"0"0"64"0,0 0-256 0,0 0 0 16,0 0 0-16,0 0 0 0,-8 1 4480 0,8-1 864 0,-8 4 160 0,8-4 48 16,-10 7-3840-16,-1 1-768 15,1 0-160-15,-1-1-16 0,2 3 368 0,-1 1 80 16,-2-2 0-16,-1 3 16 0,-3 2-240 0,1 3-48 0,-1 2-16 0,-1 0 0 15,-2 3-64-15,-1 2-16 0,-2 2 0 0,0 0 0 16,-2 1-528-16,1 5-128 0,-2 3 0 0,2 1-16 16,-1 1-176-16,2 1 0 0,0 1 0 0,2-3 0 15,3-1 144-15,0-3-144 0,0-4 160 0,3-5-160 16,1-3-144-16,3-6-128 0,0-3-32 0,4-3 0 16,6-8-1360-1,0 0-256-15,0 0-64 0,0 0-12928 0</inkml:trace>
  <inkml:trace contextRef="#ctx0" brushRef="#br0" timeOffset="59324.15">5418 10595 13823 0,'-6'-3'1216'0,"6"3"-960"16,0 0-256-16,-9-1 0 0,1 1 4064 0,8 0 768 0,0 0 160 0,0 0 16 16,0 0-3728-16,-4 11-768 0,3 0-128 0,1 1-48 15,1-1-176-15,1 1-32 0,4 0-128 0,-1 0 192 16,-1 1-48-16,1 1-16 0,0 2 0 0,3-1 0 15,1 3 80-15,2-1 16 0,-2 0 0 0,1-1 0 16,3 2 240-16,0 3 48 0,0 0 16 0,2 0 0 16,-1 0-192-16,3 0-32 0,0 1-16 0,0 0 0 15,-2-1-64-15,2 1-16 0,0-1 0 0,0-2 0 16,-1-2-208-16,0 0 128 0,-1 1-128 0,1-2 0 16,0-2 0-16,-1-1 0 0,0-1 0 0,-1 0 0 15,-1-2-304-15,-1-2-48 0,-1 0-16 0,0-1 0 31,-2-2-2448-31,-9-5-512 0,10 1-80 0</inkml:trace>
  <inkml:trace contextRef="#ctx0" brushRef="#br0" timeOffset="60107.7">5888 10273 20495 0,'0'0'896'0,"0"0"208"0,0 0-880 0,0 0-224 0,-10 6 0 0,10-6 0 0,0 0 1840 0,-2 12 320 16,2-12 64-16,1 14 16 0,3-3-992 0,3-1-192 15,0-1-32-15,5-2-16 0,1 0-432 0,2 4-96 16,-2-1-16-16,1 1 0 0,0-1-176 0,1 2-32 16,0 2-16-16,0 3 0 0,-1 1-240 0,0 2 176 15,2 2-176-15,-2 2 160 0,1-1-160 0,0 2 0 16,1 0 144-16,0 1-144 0,-1-3 256 0,2 3 0 0,-1-1-16 15,-2 2 0-15,-2-2 256 0,0-1 48 0,-3-2 16 0,1 3 0 16,-2 1-96-16,-2-2-16 0,0 0 0 0,-1-1 0 16,0 1-224-16,-1-1-48 0,0-1-16 0,-1 1 0 15,-1-2-160-15,-1 1 192 0,-1 1-192 0,0-1 192 16,0 2-192-16,0-2 0 0,-1-4 0 0,-3 0 128 16,-1 1-128-16,-3-1 0 0,-1 0 0 0,-1 0 0 15,-2-2-160-15,-1 1-16 0,-4 0 0 0,0-3 0 31,-3-2-224-31,2 0-48 0,-1 0-16 0,0-2 0 16,4-4-608-16,0 1-112 0,1-3-32 0,2-1 0 0,12-3-2192 0,-10 0-448 0</inkml:trace>
  <inkml:trace contextRef="#ctx0" brushRef="#br0" timeOffset="63468.74">6413 9924 15663 0,'0'0'1392'0,"-10"-1"-1120"0,0 0-272 0,10 1 0 15,-10-1 2944-15,10 1 512 0,0 0 128 0,0 0 0 16,0 0-2432-16,0 0-512 0,0 0-80 0,0 0-32 16,0 0-80-16,0 0-32 0,0 0 0 0,0 0 0 15,14 3-64-15,1 1-16 0,-1-1 0 0,2 0 0 16,-1-1 80-16,1 1 16 0,0-1 0 0,-1 1 0 16,1-2-112-16,1 1 0 0,0-1-16 0,0 2 0 15,0-1-64-15,2 2-16 0,2-4 0 0,1-3 0 0,2 1 48 16,-1-2 16-16,1 1 0 0,-1-1 0 0,-1 2 128 0,0-1 32 15,1 3 0-15,-3 0 0 0,0 3-64 0,-3-1-16 16,-3 1 0-16,1 0 0 0,-2 1-80 0,-3 2-16 16,-10-6 0-16,11 7 0 0,-11-7-64 0,10 5-16 15,-10-5 0-15,10 8 0 0,-10-8 96 0,11 6 16 16,-11-6 0-16,9 7 0 0,-9-7-48 0,0 0 0 16,9 10 0-16,-2 1 0 0,-2-2 80 0,0 1 16 15,-1-1 0-15,0 2 0 0,1 0-96 0,-1 1-32 16,-1-1 0-16,1 3 0 0,-1-1-96 0,0 1-128 15,1 1 176-15,-3 2-176 0,-1-2 176 0,2 3-176 16,-1 2 160-16,0-2-160 0,0 1 192 0,1-1-64 16,-2 3-128-16,1-2 192 0,2 2-16 0,-1 1-16 0,1 2 0 0,-2 0 0 15,-1 4-160-15,2 0 128 0,-2 4-128 0,1 2 128 16,-1 3-128-16,1 1 128 0,0 0-128 0,1-1 128 16,-2-2-128-16,0-1 0 0,0 0 0 0,0-2 0 15,0-1 128-15,0 2 0 0,-2 0 0 0,2 2 0 16,-1-3 128-16,0 4 32 0,0 1 0 0,-1 1 0 15,1 0-80-15,1 0-16 0,-1 0 0 0,-2 0 0 16,0-3-192-16,1-1 176 0,-1-1-176 0,1 0 160 16,-1 1-160-16,2 2 0 0,-1-2 0 0,1 5 128 15,-2 2-128-15,1 1 0 0,1 1 0 0,1-2 0 16,1 1 0-16,-1 1 0 0,-1-6 0 0,-1-1 0 16,1-2 0-16,0 3 0 0,-2-4 0 0,0 3 0 0,1 0 0 15,-1 2 0-15,-1 1 128 0,0 1-128 0,0 1 0 0,2 1 0 16,-2-5 0-16,1 1 128 0,1-3 48 15,0 2 0-15,1-3 0 0,0 2 0 0,-1-2-48 0,1 1 0 16,0 2 0-16,1 1 0 0,0 5-128 0,1 0 0 16,2 0 0-16,-1 0 0 0,1 0 0 0,-2-4 240 15,1-1-64-15,-1-2-16 0,-1-1-160 0,0 2 0 16,0-1 0-16,0 2 0 0,0 0 0 0,0 3 0 16,-1 2 0-16,-1-4 0 0,1 1 0 0,0 0 0 15,-2 2 0-15,2-4 0 0,-2-4 0 0,1-2 0 16,0 0 0-16,1 2 0 0,-2-2 0 0,1 3 0 15,-1 2 0-15,2 1 0 0,0 2 0 0,-1-2 0 16,0 4 128-16,0-4-128 0,2 1 0 0,0 0 0 16,-1-3 144-16,1-2-144 0,-1-3 144 0,1 1-144 15,-2 0 192-15,2 2-192 0,2-1 144 0,-1 1-144 0,-1 0 0 16,1 2 144-16,1 5-144 0,-1-2 0 0,0-2 0 0,1 1 128 16,-1-1-128-16,-1-2 0 0,1-1 0 0,-1 0 0 15,0-2 0-15,0 1 0 0,0-2 0 0,0 2 0 16,-1-2 0-16,1 3 0 0,-1 3 0 0,1-4 0 15,0 4 0-15,1-2 0 0,0 0 0 0,2-2 0 16,-1-2 0-16,1-2 0 0,0-2 128 0,-1-1-128 16,1 2 0-16,-1-1 0 0,1-2 0 0,0 2 0 15,-1 1 0-15,1 3 0 0,-1 0 0 0,1 3 0 16,1 1 0-16,0 0 0 0,-2 2 0 0,1-2 0 16,0 2 0-16,-1-5 0 0,1 0 0 0,0-4 0 15,-1 2 0-15,2-4 0 0,0 2 0 0,1-1 0 16,-4-2 0-16,2 1 0 0,0 1 0 0,-2-2 0 0,0 2 0 0,2 1 0 15,-2-1 0-15,2 1 0 0,-1-1 0 0,1 0 0 16,0-3 128-16,-1 2-128 0,1-4 0 0,1 2 0 16,0-2 0-16,-2 0 0 0,0-1 0 0,0 1 0 15,-1-1 0-15,1 1 0 0,-2 0 0 0,0 0 0 16,0-1 0-16,0 1 0 0,0 0 0 0,0 2 0 16,-2 1 128-16,2-2-128 0,-1-2 0 0,1 1 0 15,0 2 0-15,0-1 0 0,0-2 0 0,1 0 0 16,-1-2 0-16,2 1 0 0,-1-2 0 0,-1 0 0 15,0-1 0-15,1-1 0 0,1 0 0 0,-2-2 0 16,0 0 0-16,-2-1 0 0,1 0 0 0,0 0 0 16,-1 0 128-16,2 0-128 0,0 1 0 0,0-1 0 15,-1 0 0-15,0 0 0 0,0-2 0 0,-1 2 0 0,1 0 0 0,0 0 0 16,-1-1 0-16,1 0 0 0,0 0 0 16,-1-2 0-16,2 3 0 0,0-13 0 0,0 12 0 0,0 0 0 15,0-12 0-15,0 13 128 0,0-13-128 0,0 11 0 16,0-11 0-16,0 12 128 0,0-12-128 0,0 0 0 15,0 13 0-15,0-13 128 0,0 9-128 0,0-9 0 16,2 11 0-16,-2-11 128 0,1 10-128 0,-1-10 0 16,0 0 0-16,3 13 0 0,-1-4 0 0,-2-9 0 15,2 11 0-15,-2-11 0 0,0 0 0 0,3 11 0 16,-3-11 0-16,4 12 0 0,-4-12 0 0,4 9 0 16,-4-9 0-16,0 0 0 0,0 0 0 0,4 12 0 15,-4-12 0-15,0 0 0 0,3 10 128 0,-3-10-128 16,2 11 0-16,-2-11 0 0,3 9 0 0,-3-9 0 0,1 9 0 15,-1-9 0-15,0 0 0 0,3 11 0 16,-3-11 0-16,0 0 0 0,5 10 0 0,-5-10 0 0,3 9 0 0,-3-9 0 16,2 9 0-16,-2-9 0 0,0 0 0 0,0 11 0 15,0-11 0-15,0 10 0 0,0-10 0 0,0 0 0 16,0 0 0-16,0 9 0 0,0-9 0 0,0 0 0 16,-2 8 0-16,2-8 0 0,0 0 0 0,0 0 128 15,0 0-128-15,0 0 0 0,-8 5 128 0,8-5-128 16,0 0 128-16,-10 4-128 0,0-2 144 0,10-2-144 15,-10 2 160-15,1-2-160 0,0-1 144 0,0 0-144 16,-1-1 128-16,10 2-128 0,-11-2 160 0,-1-2-160 16,0 0 192-16,2 1-192 0,-2 1 144 0,0-2-144 15,-1 0 0-15,0 0 144 0,0 1-144 0,0 1 0 0,0-1 0 0,-1 2 0 16,-3-5 0-16,0 5 0 0,1-3 0 0,-1 3 0 16,-1 1 0-16,0 0 0 0,-2-1 0 0,-1 1 0 15,1 1-176-15,-1 0-16 0,0 3 0 0,1-4 0 31,1 1-800-31,0-1-160 0,5 0-48 0,1-1 0 16,1-1-1488-16,2-4-288 0,2 0-64 0</inkml:trace>
  <inkml:trace contextRef="#ctx0" brushRef="#br0" timeOffset="64810.83">4298 11983 28095 0,'0'0'1248'0,"-9"0"256"0,0 0-1200 0,9 0-304 0,-10 3 0 0,2-1 0 16,8-2 560-16,-9 2 48 0,1 0 16 0,8-2 0 15,-11 0-400-15,11 0-80 0,0 0-16 0,0 0 0 16,0 0 64-16,-7-2 0 0,7 2 0 0,0 0 0 0,-9-2 16 16,9 2 16-16,0 0 0 0,-10-2 0 0,3-2 48 0,-1 2 16 15,-1 2 0-15,-2 0 0 0,-1 2 80 0,1 2 16 16,-4-2 0-16,1 2 0 0,0 0 128 0,-3 3 16 16,-1 2 16-16,-2 4 0 0,-1 4 0 0,-1-2 0 15,-2 2 0-15,4 0 0 0,0 2-400 0,0 0-144 16,0 3 0-16,1-2 144 0,1 1-144 0,2 0 0 15,2-2 0-15,1 2 0 0,-1 0 0 0,1 2 0 16,1-2 0-16,0 4 128 0,1-2-128 0,1 1 0 16,5-1 144-16,0 2-144 0,-3 0 320 0,4 0-16 15,2-1 0-15,0 1 0 0,2 0-112 0,3-2 0 16,1 2-16-16,2 1 0 0,2-1-176 0,1-2 128 0,-1 1-128 16,3-5 128-16,2-2-128 0,1-5 128 0,0 0-128 0,2-2 128 15,0-1-128-15,2-1 0 0,1 1 0 0,2-2 0 16,3-3 0-16,0 0 0 0,3-2-128 0,-1-2 128 15,0-1 0-15,0-2 0 0,-3 0 0 0,1 0 0 16,-1-4 0-16,-1 1 0 0,-1-2 0 0,-1-1 128 16,-3-2-128-16,-2 0 0 0,0-2 0 0,-2-4 0 15,1-1 160-15,0-2 0 0,-1-2 0 0,0 1 0 16,1 1-160-16,-3-3 0 0,-2-1 0 0,1 0 0 16,-3-1 0-16,0 0 0 0,-2-1 128 0,-1 1-128 15,-1 2 0-15,-1-5 0 0,-2 2 128 0,-1 0-128 16,-3-1 0-16,-1 1 0 0,-2 1 144 0,1 2-144 15,-3 2 192-15,-2-1-48 0,-1-2 0 0,1 5 0 16,-2 0-16-16,1 4 0 0,0 3 0 0,2 2 0 16,1-2-128-16,-2 3 0 0,-1 1 144 0,3 3-144 15,2-2 0-15,-3 3 0 0,1-2 0 0,0 0 0 0,1 3-288 0,1-1 32 16,-1 0 0-16,0 1 0 16,0 1-208-16,8 2-48 15,-9 0 0-15,1 0 0 0,8 0-1728 0,-9 5-368 0,1 0-64 0,8-5-12624 0</inkml:trace>
  <inkml:trace contextRef="#ctx0" brushRef="#br0" timeOffset="65163.98">4420 11803 19343 0,'-2'-9'1728'0,"1"1"-1392"0,1 8-336 0,0 0 0 15,-1-8 3696-15,1 8 656 0,0 0 144 0,0 0 32 16,0 0-3584-16,0 0-720 0,0 0-224 0,-2 13 128 16,-2 6-128-16,1-1 176 0,-3 1-176 0,-1 4 192 15,-1 1-192-15,-1 2 0 0,-3 3 0 0,0-3 0 16,-4 6 0-16,1 3 0 0,-3 1 144 0,-1 7-144 15,1 2 256-15,0 0 0 0,-3 2-16 0,0-1 0 16,-1-3 448-16,1 6 80 0,-2 0 32 0,-1 5 0 16,1 1-192-16,2 1-32 0,0 2-16 0,1-4 0 0,3-2-384 0,2-2-176 15,2-8 160-15,1 1-160 0,0-4 0 0,4-3 0 16,3 0 0-16,1-4 0 16,2-3-1328-16,2-2-352 0,1-2-80 0,3-6-9728 15,2-4-1952-15</inkml:trace>
  <inkml:trace contextRef="#ctx0" brushRef="#br0" timeOffset="65679.88">4438 12837 4607 0,'0'0'400'0,"0"0"-400"0,0 0 0 0,0 0 0 16,0 0 4704-16,0 0 864 0,0 0 160 0,0-8 32 15,0 8-3968-15,0 0-816 0,2-9-144 0,-2 9-48 16,6-6 160-16,-6 6 16 0,7-7 16 0,4 0 0 16,1 1-368-16,-1 1-80 0,0 0-16 0,1-1 0 15,-1 2-128-15,1-2-48 0,0 1 0 0,-1 2 0 16,1 0-144-16,-1 2-16 0,-11 1-16 0,11 1 0 15,-11-1 32-15,12 4 0 0,-12-4 0 0,9 7 0 16,-9-7 208-16,0 0 48 0,9 6 16 0,-2 2 0 16,-7-8-256-16,6 8-48 0,-6-8-16 0,6 10 0 15,-1 1-16-15,-5-11 0 0,4 8 0 0,0 1 0 0,-4-9 80 0,5 10 16 16,-5-10 0-16,4 11 0 0,-2-2-16 0,-2 1 0 16,-1-1 0-16,-2 2 0 0,0-1-80 0,-3 3 0 15,-1-1-128-15,-1 2 192 0,-3 2-192 0,0 4 0 16,-5 2 0-16,0 3 0 0,-2-2 0 0,1 0-240 15,1 0 80-15,3-3 16 0,2 0 144 0,-1-3 0 16,1-4-144-16,5-3 144 0,2 0 0 0,4-10 0 16,0 0 0-16,-3 11 0 0,3-11 0 0,3 12 0 15,-3-12 0-15,5 10 0 0,-5-10-128 0,9 10-128 16,2-4 0-16,-2-1-16 0,-9-5-112 0,12 7 0 16,1-1-16-16,0 1 0 15,1-1-640-15,2 0-128 0,-1-1-32 0,4 0-9232 16,-1-4-1856-16</inkml:trace>
  <inkml:trace contextRef="#ctx0" brushRef="#br0" timeOffset="66214.45">5363 11871 31503 0,'0'0'1392'0,"0"0"288"0,0 0-1344 0,0 0-336 0,0 0 0 0,0 0 0 0,0 0 0 0,0 0 0 16,0 0 0-16,0 0 0 0,0 0-176 0,-5 8 176 16,5-8-208-16,0 0 80 0,-8 6 128 0,2-1 0 15,6-5 0-15,-8 7-128 0,-1 0 128 0,0-1 224 16,-2 1-48-16,1 0-16 0,-2 4 352 0,-1-1 64 16,-5 2 0-16,1 2 16 0,0 1 48 0,0 3 0 15,0 3 0-15,2 4 0 0,-1 3-304 0,0 0-48 16,2 4-16-16,1 3 0 0,1 3-80 0,2 0-32 0,1 0 0 15,1-2 0-15,0 1 64 0,3 1 16 0,1 1 0 0,0-1 0 16,1-1-96-16,2 0-16 0,2 1 0 0,1-1 0 16,-1 0-128-16,2-3 128 0,0-5-128 0,3-3 128 15,-1-2-128-15,0-1 0 0,2-3 144 0,-1-3-144 16,1-1 0-16,2-3 144 0,-1-1-144 0,2-2 0 16,0-1 0-16,1 0-192 0,1-3 0 0,1 2 0 15,1-5-144-15,3 0-32 0,1-2 0 0,3 2 0 31,1-3-464-31,2 0-112 0,0-3-16 0,1 1 0 0,1-3-1488 16,0-2-304-16,-1 0-64 0</inkml:trace>
  <inkml:trace contextRef="#ctx0" brushRef="#br0" timeOffset="66536.57">5908 12248 8287 0,'0'0'736'0,"-9"2"-592"0,0 0-144 0,0 0 0 0,0 1 4432 0,0 1 864 16,0 0 160-16,1 1 48 0,-1 1-3712 0,1 2-752 15,0 1-144-15,-1 4-16 0,-1 0 80 0,-1 2 0 16,-1 0 16-16,2 2 0 0,0 0-240 0,-2 2-48 0,-1-1-16 0,0 3 0 15,-2 1-272-15,0 0-48 16,-2 0-16-16,0 4 0 0,-1 3-80 0,-1-2-32 0,1-1 0 16,1 2 0-16,0-3-96 0,2-1-128 0,1-2 176 0,4 2-176 15,0-7 0-15,2-3 0 0,1-2 0 0,2-3 0 32,0-1-1424-32,5-8-352 0,0 0-64 0,0 0-8720 0,0 0-1760 0</inkml:trace>
  <inkml:trace contextRef="#ctx0" brushRef="#br0" timeOffset="66812.52">5416 12430 42623 0,'0'0'1888'0,"-9"0"384"0,9 0-1824 0,-8 7-448 0,8-7 0 0,-3 10 0 0,3-10 272 0,4 16-32 15,1-2-16-15,3-1 0 0,1-1-224 0,3 1-240 16,1 0 48-16,1 1 16 0,3 2 0 0,3 2 0 16,3 2 0-16,2-1 0 0,1 0-80 0,1 0-32 15,1 2 0-15,1 0 0 0,-2 0-16 0,0 1 0 16,-1-5 0-16,0 2 0 16,-2-3-192-16,-3 1-32 0,-2 0-16 0,-3-3 0 15,-3-1-448-15,-1-1-96 0,-2-3 0 0,-1-1-16 16,-2 2-2224-16,-7-10-432 0</inkml:trace>
  <inkml:trace contextRef="#ctx0" brushRef="#br0" timeOffset="67313.27">5910 11927 35935 0,'-4'-8'3200'16,"0"2"-2560"-16,0 0-512 0,4 6-128 15,0 0 960-15,0 0 192 0,0 0 16 0,0 0 16 16,0 0-1184-16,0 0-304 0,9 12-16 0,0-4-16 15,0 4 336-15,2 1-176 0,1 0 176 0,1 1-128 0,1 2 128 0,3-1 0 16,0 4-144-16,2-1 144 0,1 1 0 0,3 2 0 16,3 0 192-16,2-1-64 0,1 1 64 0,-2 1 16 15,0 1 0-15,-1-2 0 0,-1 1 48 0,-1 2 16 16,-4-1 0-16,0 3 0 0,-3 0-16 0,-4 2 0 16,-4-2 0-16,-2-1 0 0,-3 2 64 0,-3 0 0 15,-2 1 0-15,-2-1 0 0,0-1-144 0,-1 3-32 16,-1 1 0-16,-1 1 0 0,-2 0 0 0,0-1 0 15,-1-2 0-15,0-1 0 0,0-2-144 0,1-2 192 0,0 0-192 16,-1-3 192-16,0-1-192 0,-2-4 0 0,1 1 0 0,-2-4 0 16,-1 2 0-16,-1-1 0 0,-2 0 0 15,2 1 0-15,-3-1-208 0,-1 1-80 0,-2 2-16 0,1-2 0 32,0-3-336-32,2 4-80 0,0-1-16 0,3 0 0 15,0-1-1552-15,2 0-304 0,3-1-64 0,2-1-16 16,1-2-688-16,6-9-144 0</inkml:trace>
  <inkml:trace contextRef="#ctx0" brushRef="#br0" timeOffset="67807.38">5091 13574 53967 0,'-13'-8'2384'0,"3"5"496"0,-5 3-2304 0,1 4-448 0,1 4-128 0,2 2 0 16,5 5-1040-16,2 0-240 15,1 6-32-15,2-3-16 0,-2 1-1104 0,2-1-208 0,0 0-48 16</inkml:trace>
  <inkml:trace contextRef="#ctx0" brushRef="#br0" timeOffset="67989.48">5103 14541 29487 0,'0'0'2624'0,"-12"-4"-2112"15,-5 1-512-15,3 3 0 0,1 0 5600 0,5 2 1008 16,8-2 208-16,0 0 32 16,0 0-6848-16,10 11-1312 0,1-3-288 0,0 0-13440 15,1 0-2688-15</inkml:trace>
  <inkml:trace contextRef="#ctx0" brushRef="#br0" timeOffset="68169.05">5120 15022 25791 0,'0'0'1152'0,"0"0"224"0,-11 1-1104 0,1 2-272 0,1 0 0 0,9-3 0 16,0 0 5248-16,-2 10 1008 0,4 0 192 0,2 2 32 16,2 1-6832-16,1 4-1376 0,-1-5-256 0,-1 2-17808 15</inkml:trace>
  <inkml:trace contextRef="#ctx0" brushRef="#br0" timeOffset="68317.97">5150 15626 32591 0,'-13'5'1440'0,"2"3"304"0,-1 3-1392 0</inkml:trace>
  <inkml:trace contextRef="#ctx0" brushRef="#br0" timeOffset="69117.87">4220 16095 24879 0,'0'0'2208'0,"-12"-3"-1760"0,1-1-448 0,-1 2 0 16,0-1 2880-16,2 3 512 15,2 0 80-15,-1 3 32 0,-2 1-2800 0,1 0-576 0,0-2-128 0,-1 3 0 16,-1 2 0-16,1 1 0 0,-2 0 0 0,-2 2 0 16,1 1 0-16,0 3 0 0,-2 3 0 0,3 4 0 15,1 3 0-15,-3 1 0 0,-4 3 160 0,4 2-160 16,3 3 336-16,0 0-32 0,0 4-16 0,1-1 0 15,0 2-96-15,5-3-32 0,2-1 0 0,1-1 0 16,1-7-160-16,2 1 0 0,4 2 144 0,-1-2-144 16,3-2 128-16,0 0-128 0,3-5 128 0,2 3-128 15,-2-6 128-15,4 0-128 0,1-2 160 0,3-2-160 16,0-2 144-16,3-5-144 0,1-1 128 0,2-3-128 16,2-5 0-16,2-2 0 0,2-3 128 0,2-1-128 15,0 0 0-15,1-2 0 0,-2 0 0 0,0-2 0 16,-2-2 0-16,0 1 0 0,-3 0 0 0,-3-1 0 0,-3 0 0 15,1-2 0-15,-2 1 0 0,-1 0 0 0,-3 1 0 0,-1-1 0 16,0 0 128-16,-3-1-128 0,-4-1 256 0,-1 0-48 16,-2-2 0-16,-2 0 0 0,-1-4 96 0,-2-1 16 15,-5 1 0-15,-2-5 0 0,0-1-64 0,-4-3-16 16,0-1 0-16,0 2 0 0,-2-1-80 0,1 2-16 16,-2 1 0-16,2 3 0 0,1 0-16 0,0 4-128 15,-1 3 192-15,-1 1-64 0,1-1-128 0,1 5 0 16,0-1 0-16,1 4 128 0,0 3-128 0,1 1 0 15,-2 3 0-15,1 1 0 0,1 3-320 0,0 1 16 16,-2 3 0-16,0 2 0 16,-2 0-1424-16,1 3-304 0,-2 1-48 0,2-1-9424 15,1 1-1872-15</inkml:trace>
  <inkml:trace contextRef="#ctx0" brushRef="#br0" timeOffset="69498.17">4499 15959 14735 0,'-2'-13'640'0,"-1"4"160"0,-4-1-640 0,1 1-160 0,-1 1 0 0,2 1 0 16,0 1 4048-16,5 6 784 0,-7-4 160 0,7 4 16 15,0 0-3648-15,-9 0-720 0,0 1-160 0,9-1-32 0,-9 5-48 16,1 3-16-16,0 1 0 0,1 3 0 0,0 0-48 0,1 2-16 16,0 3 0-16,-2 4 0 0,-1 4-96 0,0 1-32 15,0 1 0-15,-3 4 0 0,-2 3 288 0,-2 3 48 16,1 2 16-16,-1 8 0 0,-1 4-32 0,-1 4 0 16,0-1 0-16,-3 1 0 0,-1-3-320 0,-1 2-64 15,0-5 0-15,1 2-128 0,-2-1 128 0,1-1-128 16,-1-1 0-16,4 1 0 0,1-5 0 0,1-1 0 15,0-5 128-15,2-6-128 0,4-3 0 0,3-3 0 16,3-6-176-16,2-3 176 16,0-4-1696-16,3-2-224 0,1-3-64 0,0-8 0 15,0 0-1344-15,0 0-256 0</inkml:trace>
  <inkml:trace contextRef="#ctx0" brushRef="#br0" timeOffset="70357.78">4487 17217 14735 0,'0'0'1312'0,"0"0"-1056"15,0 0-256-15,0 0 0 0,0 0 4000 0,0 0 736 16,0 0 160-16,0 0 32 0,3-9-3088 0,-3 9-624 15,3-9-112-15,-3 9-16 0,2-13-208 0,2 3-48 16,-4 10 0-16,5-13 0 0,1 0-384 0,-1 1-64 16,1 0-32-16,1-2 0 0,1-2-96 0,-1-2 0 15,3 0-16-15,-1-2 0 0,-1-2 96 0,1 0 32 16,0-4 0-16,0-2 0 0,0 2 16 0,0 2 0 16,0-1 0-16,0 3 0 0,1-1-48 0,-3 5 0 15,1 3 0-15,0 4 0 0,-1-1-96 0,-1 6-32 0,-6 6 0 0,0 0 0 16,10-3-208-16,-10 3 0 0,11 0 0 0,-11 0 0 15,0 0 0-15,12 8 0 0,-5-1-128 0,1-1 128 16,-1 5 0-16,-1-1 0 0,-6-10 0 0,7 16 0 16,-2-1 0-16,0 2 0 0,-1 1 0 0,0 2 0 15,0 0 0-15,0-1 0 0,1-1 0 0,0 1 0 16,2-6 192-16,-2 1-64 0,2-1-128 0,-1-1 192 16,-1-2-192-16,1-1 0 0,-6-9 0 0,6 9 0 15,-6-9 0-15,0 0 0 0,8 8 0 0,-8-8 0 16,0 0 0-16,0 0 144 0,0 0-144 0,12 0 128 15,-12 0-128-15,9-5 0 0,-4-3 0 0,0-1 0 16,-1 0 128-16,0-1 0 0,-1-1 0 0,-1-2 0 0,1-1 0 16,-1-3 0-16,1-3 0 0,1-1 0 0,-1-2-128 0,0-1 0 15,3 1 144-15,-1 0-144 0,0 0 0 0,0 5 0 16,2-1 0-16,-2 2 128 0,-1 4-128 0,0-2 0 16,0 6 0-16,0 0-128 0,-4 9 128 0,0 0 0 15,0 0 0-15,0 0 0 0,0 0 0 0,0 0 0 16,0 0 0-16,0 0-128 0,0 0 128 0,10 7 0 15,-10-7 160-15,8 6-160 0,0 4 224 0,0 1-48 16,-2 1-16-16,2-2 0 0,0 3-160 0,1 3 160 16,1 2-160-16,1 4 160 0,-2-2-32 0,0 3 0 15,0 1 0-15,0 2 0 0,-1 0 0 0,-1 1 0 16,-1 1 0-16,1-1 0 0,-2 0-128 0,0-2 0 16,0-3 144-16,-1-2-144 0,0-3 0 0,-1-3 0 15,-1-1 0-15,2-1 128 0,0 0-128 0,0-3 0 0,-4-9 0 0,5 8 0 31,-5-8-464-31,5 6-16 0,-5-6 0 0,0 0 0 16,0 0-1504-16,0 0-320 0,0 0-48 0,11 0-16 16,-11 0-1184-16,0 0-240 0,9-8-48 0</inkml:trace>
  <inkml:trace contextRef="#ctx0" brushRef="#br0" timeOffset="70866.23">5752 15838 28959 0,'0'0'1280'0,"0"0"272"0,0 0-1232 0,-4-6-320 15,4 6 0-15,0 0 0 0,0 0 304 0,0 0 0 16,0 0 0-16,0 0 0 0,0 0-304 0,0 0 0 16,-10 0-176-16,10 0 176 0,-9 5 0 0,2 3 0 15,2 1 0-15,0 4 0 0,-1 0 0 0,0 1 128 0,-2 2 0 0,0 2 16 16,-1 2 560-16,-1 2 96 0,-2 4 32 0,-1-3 0 15,1 3 96-15,-2 4 32 0,-2 0 0 0,2 2 0 16,-1 4-400-16,2 2-80 0,0 1-16 0,2 3 0 16,2 3-16-16,-1-2-16 0,3-2 0 0,0-1 0 15,2 2-176-15,2-5-16 0,2-6-16 0,0 1 0 16,2-3-64-16,2-2-16 0,0 2 0 0,1-1 0 16,0-2-144-16,2-2 0 0,0 1 144 0,2-1-144 15,0-1 0-15,1-1 0 0,0-1 0 0,3-4 0 16,1 0-352-16,0-1 16 0,-2-3 0 0,3 0 0 15,0-5-368 1,1-2-80-16,2-1-16 0,2-1 0 0,0-2-400 16,5-2-80-16,0-2 0 0,3-2-16 0,-1-1-496 15,-2-1-80-15,-1-2-32 0</inkml:trace>
  <inkml:trace contextRef="#ctx0" brushRef="#br0" timeOffset="71366.23">6317 16185 15663 0,'0'0'688'0,"0"0"144"0,0 0-656 0,0 0-176 0,0 0 0 0,0 0 0 16,-10 0 4528-16,10 0 864 0,0 0 176 0,-10 4 48 16,10-4-4464-16,-8 9-880 0,2-1-272 0,6-8 128 0,-8 12 112 0,1-1 16 15,1 1 0-15,-1 1 0 16,-2 4 576-16,-1 0 112 0,-2 2 16 0,-1 1 16 0,0 4 144 0,-1-1 32 16,-2 3 0-16,-1 0 0 0,-1-2-448 0,-1 0-96 15,2 1-16-15,2-1 0 0,1-1-416 0,-2-2-176 16,2 1 128-16,-1 2-128 0,1-7 0 0,1 2 0 15,1-2 0-15,0 0 0 16,2-1-528-16,1-2-48 0,2-1 0 0,2-1 0 16,-1-3-400-16,6-9-96 0,0 0-16 0,0 0-11520 15,0 0-2304-15</inkml:trace>
  <inkml:trace contextRef="#ctx0" brushRef="#br0" timeOffset="71649.27">5897 16297 11967 0,'0'0'528'0,"0"0"112"0,0 0-512 0,0 0-128 0,-6-3 0 0,6 3 0 16,0 0 7664-16,0 0 1488 0,0 0 320 0,0 0 48 16,3 13-7696-16,2-2-1536 0,1 1-288 0,1 2 0 15,4-2-160-15,2 2 160 0,1 0-160 0,2 2 160 16,1 1-224-16,1-3 48 0,-1 1 16 0,1 0 0 15,0 2-80-15,2-1-16 0,1 1 0 0,0-1 0 16,-2-1-432-16,1-2-80 16,-1-1-32-16,0 1 0 0,-4-3 96 0,1 1 0 0,-4 1 16 0,-2-6 0 31,-2 1-112-31,-2-1-32 0,0 2 0 0,-2-2 0 0,-4-6-1904 0,3 10-384 16</inkml:trace>
  <inkml:trace contextRef="#ctx0" brushRef="#br0" timeOffset="72099.28">6393 15798 37663 0,'0'0'1664'0,"0"0"352"0,0 0-1616 0,0 0-400 0,0 0 0 0,10 5 0 16,-1 1 240-16,1 1-48 0,1 2 0 0,0 3 0 15,1-3-192-15,0 3 0 0,-1-1 0 0,1 1 0 16,-1 0 0-16,0 1 0 0,0 0 0 0,-1 0 0 16,1 1 432-16,-1 1-16 0,2 0 0 0,0 5 0 15,1-1 192-15,0 0 32 0,-2 0 16 0,4 0 0 16,0-1 48-16,2 4 0 0,0-4 0 0,0 3 0 15,1 3-176-15,1-2-16 0,-1 2-16 0,-1 0 0 16,0 2-304-16,-3 0-48 0,1 0-16 0,-4 3 0 16,0 1-128-16,-2-2 0 0,-1 0 144 0,-3 2-144 15,-4-1 0-15,-1-3 144 0,0 0-144 0,-1 1 0 16,-3-6 208-16,-3 1-64 0,0-2-16 0,-3 3 0 0,0-3 0 16,0 3 0-16,-2-5 0 0,0 2 0 0,0-1-128 0,-2 4 0 15,-2-2 0-15,1-1 0 0,-1 1 0 0,-1-1 0 16,0-2 0-16,0 0 0 0,0 1 0 0,2-1-320 15,-1-3 48-15,2-2 16 16,-1-1-1184-16,4-4-224 0,3-1-64 0,8-7-11296 16,-9-2-2272-16</inkml:trace>
  <inkml:trace contextRef="#ctx0" brushRef="#br0" timeOffset="76586.31">9601 10565 18431 0,'0'0'1632'0,"0"0"-1312"0,0 0-320 0,-10-2 0 15,10 2 1984-15,-9 3 320 0,9-3 64 0,-10 4 0 16,-1 0-1728-16,2 0-368 0,9-4-64 0,-10 4-16 15,1 1 16-15,1-3 0 0,0 2 0 0,0-1 0 16,-1 0-208-16,0-1 176 0,-1 2-176 0,-2 1 160 16,-1-1 96-16,-1 0 0 0,-3 1 16 0,-2-1 0 0,0 1 304 0,-3 1 64 15,-2-2 16-15,-1 1 0 0,1 1 48 0,-1 1 0 16,-1-3 0-16,0 1 0 16,-3-1-112-16,2 0-16 0,-1 1 0 0,1-2 0 0,-2-1-48 0,0 1-16 15,0-3 0-15,0 1 0 0,-1 0-160 0,0 1-32 16,0 0-16-16,0-2 0 0,-1 2-176 0,1 3-128 15,1-5 144-15,2 2-144 0,-1 0 128 0,-2 0-128 16,-2 0 0-16,-1-1 144 0,0-1-144 0,1 1 0 16,-1 1 0-16,1-2 0 0,-1-2 0 0,0 2 192 15,1 0-192-15,-1 0 192 0,-1 0 128 0,2 0 16 16,0 0 16-16,2 0 0 0,2 0-48 0,2 0-16 16,2-1 0-16,1 1 0 0,-1 0-112 0,3 0-32 0,2-1 0 15,1 1 0-15,1-2-144 0,2 2 0 0,1-4 0 0,0 4 0 16,-2 0 176-16,2 2-48 0,1-4-128 0,0 1 192 15,-2 0-192-15,2 1 0 0,2-3-144 0,-1 2 144 16,-1 1 0-16,0 0 0 0,0 0 0 0,0 0 160 16,1 0-32-16,0 0 0 15,2 0 0-15,-1 0 0 0,1 1-128 0,10-1 0 0,-11 0 0 0,2 3 128 16,9-3-128-16,0 0 192 0,-9 2-192 0,9-2 192 16,0 0-64-16,0 0-128 0,-8 2 192 0,8-2-64 15,0 0 112-15,0 0 16 0,0 0 0 0,0 0 0 16,0 0-32-16,0 0 0 0,0 0 0 0,0 0 0 15,11-4 0-15,-1 1 0 0,1 1 0 0,0 0 0 16,1-2-224-16,1 2 144 0,0-2-144 0,0 0 128 16,0 1-128-16,2 1 0 0,-1-1 0 0,0 1 0 0,2-2 0 15,-2 0 0-15,1-3 0 0,0 3 0 0,2-2 0 0,-1-1 0 16,0 1 0-16,-2-1 0 0,0-2 0 0,1-1 0 16,-1-2 0-16,2 3 0 0,0-3 0 0,0 4 0 15,-2-1 0-15,1 3 0 0,-3 0 0 0,-2 4 0 16,-10 2 0-16,10-4 0 0,-10 4 0 0,0 0 0 15,0 0 0-15,0 0 0 0,0 0 128 0,0 0-128 16,0 0 0-16,0 0 128 0,0 0-128 0,0 0 0 16,-5 8 0-16,-3-1 0 0,-2 1 0 0,-2 3-176 15,-2-5 176-15,-2 2-128 0,1 0 128 0,-1 0 0 16,-1-2 0-16,-1 1 0 0,-1-1 0 0,1 1 0 16,0 1 0-16,0-1 0 0,-2 1 0 0,1-1 0 0,0-1 0 15,1 2 0-15,0 0 0 0,0 1 0 0,-2 0 0 0,0 3 0 16,0-2 0-16,0 1 0 15,-1-1 0-15,3 2 0 0,0 0 0 0,2-1 0 0,2 0 0 16,1 1 0-16,1-1 0 0,3-2 0 0,2 1 0 0,3-3 0 16,4-7 0-16,-1 12 0 0,1 0 0 0,4-4 0 15,-4-8 0-15,10 10 256 0,2-2-64 0,1-2-16 16,2-2 32-16,1 0 16 0,4 0 0 0,0-1 0 16,-1-1-224-16,1 1 128 0,-1 0-128 0,0-1 0 15,-1 3 0-15,-1-1 0 0,-2-1 0 0,0 2 0 31,-1 0-400-31,0 2-128 0,-1 1-32 0,-1 2 0 16,-1 2-2224-16,-2 2-448 0,-1 3-96 0</inkml:trace>
  <inkml:trace contextRef="#ctx0" brushRef="#br0" timeOffset="86728.1">10475 10243 17503 0,'0'0'1552'0,"0"0"-1232"0,0 0-320 0,0 0 0 15,0 0 2800-15,0 0 496 0,0 0 96 0,0 0 32 16,0 0-2320-16,0 0-464 0,0 0-80 0,0 0-32 15,0 0-208-15,0 0-64 0,4 11 0 0,-4 0 0 16,-1-1 240-16,0-5 32 0,-2 3 16 0,-1 3 0 16,0 2 96-16,-1 1 32 0,-1 2 0 0,-1-1 0 0,0 2-80 15,-6 24-16-15,3-2 0 0,1 1 0 0,0-5-240 0,2 1-48 16,2-2-16-16,0-2 0 0,1-1-272 0,0-1 128 16,0-1-128-16,1-2 0 0,1-4 128 0,-1-3-128 15,2 1 0-15,0-4 0 0,-1-1 0 0,1 1-192 16,1-1 16-16,0-2 16 15,-1-5-672-15,1-9-128 0,0 10-16 0,0-10-16 16,0 0-2448-16,0 0-480 0</inkml:trace>
  <inkml:trace contextRef="#ctx0" brushRef="#br0" timeOffset="87062.72">10711 10114 28559 0,'0'0'2544'0,"0"0"-2032"0,-6-7-512 0,-1 3 0 16,-1-1 1616-16,8 5 240 0,0 0 32 0,-6 6 16 15,6-6-1312-15,-4 13-256 0,3 0-48 0,1 3-16 16,2-2-128-16,2 6-16 0,1 1-128 0,2 4 192 15,0-2-192-15,2 3 0 0,0 0 0 0,0 3 0 16,0 2 0-16,-2 2 0 0,-2 1 0 0,-1 0 0 16,-2 5 0-16,-2 0 0 0,-1-3 0 0,-2 0 0 15,-2-4 0-15,-1-1 0 0,-2-2 0 0,0-4 0 0,-1-3 0 0,-2 0 128 16,1-5-128-16,1-1 0 0,0-2 0 0,1-1 128 16,1-1-128-16,2-4 0 15,5-8-1280-15,0 0-288 0,-2 9-64 0,2-9-8352 16,0 0-1664-16</inkml:trace>
  <inkml:trace contextRef="#ctx0" brushRef="#br0" timeOffset="87429.78">10117 10488 10127 0,'-4'-7'896'0,"-1"-1"-704"0,0 2-192 0,-2 1 0 16,2 1 5072-16,5 4 992 0,0 0 192 0,0 0 32 15,0 0-4368-15,0 0-864 0,0 0-176 0,9-4-48 16,1 2-256-16,2 2-48 0,0-1-16 0,3 2 0 16,4 1-112-16,2-2-16 0,1 0-16 0,4-2 0 15,5 0-16-15,2-1 0 0,2-1 0 0,4 0 0 16,3-3-96-16,1-1 0 0,-2 0-16 0,0 0 0 15,-1 0-112-15,-1 1-128 0,-2-1 176 0,1-3-176 16,0 1 128-16,-3 1-128 0,-3-3 0 0,0 4 0 16,-2-2 0-16,-2 5 0 0,1-1 0 0,-3 4 0 0,-4-2-256 15,-2 2-48-15,-2 1-16 0,-4 2 0 16,-1 1-560-16,-2 2-112 0,-11-4-32 0,10 2 0 16,-2 2-1520-16,-8-4-304 0,0 0-64 0,0 0-6176 15,0 0-1248-15</inkml:trace>
  <inkml:trace contextRef="#ctx0" brushRef="#br0" timeOffset="87782.23">9997 10791 44175 0,'0'0'960'0,"0"0"208"0,16 15 48 0,-2-19 32 0,2-4-992 0,6 0-256 15,6 4 0-15,5-1 0 0,2 0 0 0,4-2-128 0,3-2 128 0,1 3-208 16,1 2 208-16,3-3 0 0,2 1 0 0,-1-2 0 15,-4 1-192-15,0 1 48 0,-1-2 16 0,-2 3 0 16,-3 0 0-16,-1 1 0 0,0-4 0 0,-2 0 0 16,-1 2 128-16,-3-1 0 0,-1 2 0 0,0 0 0 15,-1 1 0-15,-3 0-128 0,-1 0 128 0,-3 0-128 16,-1 1-368 0,-3 1-64-16,-2 2-16 0,-2-3-11680 0,-1 2-2336 0</inkml:trace>
  <inkml:trace contextRef="#ctx0" brushRef="#br0" timeOffset="89834.83">11939 10125 32479 0,'0'0'1440'0,"-3"-5"288"0,-4-4-1376 0,3 4-352 0,4 5 0 0,0 0 0 0,0 0 464 0,0 0 32 16,0 0 0-16,0 0 0 0,0 0-496 0,0 0 0 15,0 0 0-15,0 0 0 0,0 0 0 0,5 13 0 16,3 0 0-16,0 1-160 0,1-1 160 0,0 1 0 16,0 2 0-16,2 0 0 0,-1 2 0 0,1 2 176 15,-1-1-48-15,0 5 0 0,0-1 192 0,-3 3 16 16,-1 2 16-16,-2 2 0 0,-3 1 16 0,-2 3 0 16,-2-2 0-16,-2 2 0 0,-2 0-368 0,-1-3 144 15,1-3-144-15,1-3 0 0,0-1 0 0,-1-3-256 16,2-3 32-16,1-2 0 15,0-2-1536-15,2-1-304 0,0-3-64 0,2-10-11904 0</inkml:trace>
  <inkml:trace contextRef="#ctx0" brushRef="#br0" timeOffset="90074.62">11801 10550 27647 0,'0'-18'2448'0,"0"6"-1952"0,0-1-496 0,0 0 0 16,0 1 3584-16,3 3 608 0,-3 9 128 0,5-7 32 16,2 0-3296-16,0 2-656 0,-7 5-128 0,13-4-16 15,-1-1-432-15,1 1-80 0,2 1 0 0,2 1-16 16,-1-2-112-16,4 1 0 0,2 2-16 0,4-2 0 31,2 2-304-31,3 0-48 0,3 1-16 0,1 1 0 0,0-1-144 16,2 1-48-16,1 2 0 0,-3-2 0 0,0-1-272 15,-5 1-64-15,-4 1-16 0,-1 0-8432 0,-4 0-1696 0</inkml:trace>
  <inkml:trace contextRef="#ctx0" brushRef="#br0" timeOffset="90301.32">12529 10537 38703 0,'0'0'1712'0,"0"0"352"0,-12 0-1648 0,2 4-416 16,-1 3 0-16,11-7 0 0,-8 9 576 0,2 0 16 16,1-1 16-16,2 1 0 0,3-9-608 0,1 12-192 0,1-2 0 0,0 2 0 15,2-4-128-15,1 1-16 16,3 0-16-16,0-1 0 16,1 1-288-16,0-3-64 0,-1 1-16 0,1-1 0 15,0-2-448-15,-1 0-96 0,-8-4-16 0,9 0-8704 0,-9 0-1760 0</inkml:trace>
  <inkml:trace contextRef="#ctx0" brushRef="#br0" timeOffset="90495.1">12653 10177 15663 0,'0'0'1392'0,"-6"-4"-1120"0,-1-1-272 0,-1 1 0 0,0 0 6432 0,8 4 1232 15,0 0 240-15,0 0 48 0,0 0-6416 0,0 0-1296 16,8 15-240-16,1-1 0 16,1-1-2256-16,2-1-368 0,1-3-80 0,0-2-14160 15</inkml:trace>
  <inkml:trace contextRef="#ctx0" brushRef="#br0" timeOffset="91096.45">12870 10544 41695 0,'0'0'1856'0,"0"0"368"0,0 0-1776 0,-9 4-448 0,9-4 0 0,-6 9 0 15,3 1 400-15,3-10 0 0,-3 13 0 0,2-1 0 16,0 0-400-16,0 1 0 0,-1-3 0 0,2 2 0 16,0-2 0-16,0 1-144 0,0-11 144 0,4 10-160 15,-4-10-160-15,7 8-16 0,-7-8-16 0,9 7 0 16,-9-7 96-16,12 0 0 0,-2-4 16 0,2-2 0 15,1-3 240-15,0-1 0 0,-2-2 0 0,3-2-144 16,-1-4 144-16,0-2 0 0,-2 2 0 0,1-6 128 16,-2 1-128-16,0 1 128 0,-1 2-128 0,0 2 128 15,0 1-128-15,0 3 0 0,-1 2 0 0,1 3 128 16,-1 2-128-16,1 2 0 0,0 1 0 0,2 1 0 16,-11 3 0-16,13 2 0 0,0 0 0 0,0 2-128 15,-2 0 128-15,1 3 0 0,0-3 0 0,0 2 0 16,-1 1 0-16,0 0 0 0,-1 1 0 0,-2 0 128 0,-8-8-128 15,10 11 0-15,-2-4 0 0,-8-7 0 16,8 11 0-16,-8-11 144 0,7 10-144 0,-7-10 0 0,0 0 224 0,0 0-64 16,6 8-16-16,-6-8 0 0,0 0 112 0,11-1 0 15,-2-3 16-15,1 1 0 0,-1-5-272 0,2 2 0 16,-2-3 0-16,3 0 0 0,-1-2 0 0,2 1 0 16,-1-1 0-16,1 0 0 0,0-2-160 0,-1-2 16 15,-2 2 0-15,1 0 0 0,0-1-48 0,1 2 0 16,-1 2 0-16,-2 3 0 0,-1 1 192 0,-8 6 0 15,9-4 0-15,0-2-128 0,-9 6 128 0,12-1 224 16,-2-1-48-16,0 2-16 0,-10 0-32 0,13 2-128 16,-1 2 192-16,0 1-64 0,-2 2-128 0,-1 1 0 15,-1-1 0-15,0 5 0 0,0 0 0 0,0 1 160 16,-2 1-160-16,1 2 160 0,-1 2-160 0,0-1 160 0,-1 3-160 0,0-3 160 16,0 2-160-16,0 1 0 0,1-6 0 0,0 2 0 15,1-5-160-15,0 0-16 0,3-2 0 0,0-1 0 31,0-3-272-31,1-1-48 0,-11-4-16 0,13 0 0 16,-1-1-1696-16,-2-3-352 0,-1-1-64 0,6-2-12656 0</inkml:trace>
  <inkml:trace contextRef="#ctx0" brushRef="#br0" timeOffset="91523.84">13928 10496 22111 0,'0'0'1968'0,"0"0"-1584"0,0 0-384 0,0 0 0 16,0 0 4384-16,0 0 800 0,0 0 144 0,0 0 48 0,0 0-4288 0,9 6-864 15,1-1-224-15,2-5 0 0,2 0 0 0,4-2 0 16,2-5-192-16,2-1 64 0,0-1-192 0,3-1-16 16,0-2-16-16,1-1 0 0,1 1 32 0,-2-5 16 15,0 2 0-15,-3 0 0 0,-2 1 304 0,-3 1 0 16,-3 1 0-16,-4-1 0 0,-2-1 0 0,-4 5 0 15,-4-3 192-15,-1 2-48 0,-3 0 96 0,-3 1 16 16,-2 0 0-16,-1 0 0 0,-2-1-256 0,-1 0-288 16,-3 4 64-16,1-1 16 0,-2 2-80 0,0 1-16 15,0 0 0-15,1 2 0 0,-1 0 304 0,3 4-160 0,1 0 160 0,0 4-128 16,0 0 128-16,0 3 0 0,0 2 0 16,0 2-128-16,0 1 128 0,1 3 176 0,-1 1-48 0,0 3 0 15,0 1 144-15,0 3 32 0,-2 2 0 0,4 5 0 16,2-2-64-16,3 2-16 0,2 0 0 0,4-2 0 15,3-2 16-15,4-2 0 0,2-2 0 16,2-6 0-16,3 0-240 0,1-2 176 0,2-2-176 0,1-3 160 16,2-5-384-16,1-1-80 0,0-2-16 0,1-4 0 31,0-2-1808-31,4-2-368 0,1-4-80 0,6 2-12720 0</inkml:trace>
  <inkml:trace contextRef="#ctx0" brushRef="#br0" timeOffset="92029.63">14780 10172 19343 0,'-9'1'1728'0,"-1"-1"-1392"15,-3 2-336-15,0 0 0 0,1 4 4176 0,1 0 768 16,1 1 160-16,1-1 16 0,0 2-4224 0,0 1-896 0,-2-2 0 0,2 0-256 31,0 1-304-31,0 0-64 0,1 1-16 0,1-1 0 16,1-1-128-16,6-7-16 0,-7 6-16 0,7-6 0 0,0 0 352 0,0 0 80 0,0 0 16 0,-7 7 0 15,7-7 352-15,0 0 0 0,0 0 128 0,0 0-128 16,0 0 384-16,0 0-16 0,0 0 0 0,6 7 0 16,-6-7 0-16,12 7 0 0,-2-1 0 0,3 0 0 15,2-1-368-15,0 1 144 0,0 1-144 0,2 5 0 16,2-2 0-16,1 3 0 0,-2 0 0 16,0 2-144-16,0-1-112 0,-1 2-32 0,-1 0 0 0,-3 3 0 15,-1-5 0-15,-3 3 0 0,-2 1 0 0,-4 0 0 16,-3 1 288-16,-1-2 0 0,-3 2-128 0,-2-3 128 15,-3 1 320-15,-2 0 112 0,-2-5 16 0,-1 1 16 16,-2 0 256-16,-1-2 48 0,0 1 16 0,2 0 0 16,-1 0-368-16,0-2-80 0,2-1-16 0,0-1 0 0,-1 0-320 15,2 0 0-15,0-2 0 0,1-1 0 16,1 2-368-16,0-6-144 16,1-1-16-16,-2-1-15392 0</inkml:trace>
  <inkml:trace contextRef="#ctx0" brushRef="#br0" timeOffset="94282.8">16508 9820 25343 0,'0'0'1120'0,"0"0"224"0,-7-5-1072 0,2-2-272 0,5 7 0 0,-3-7 0 0,3 7 432 0,0-9 16 16,2-1 16-16,0 1 0 0,1 0-208 0,1 0-64 16,0-4 0-16,0 0 0 0,-1-1-64 0,1-3 0 15,0-2-128-15,0 2 192 0,-1 0 128 0,-2 2 32 16,0-1 0-16,-2 2 0 0,-1 0 320 0,-2 0 64 0,-2 1 16 0,-1 2 0 15,-3 2 144-15,0 2 16 0,-3 1 16 0,-1 3 0 16,-3 3-320-16,0 0-64 0,-2 6-16 0,-1 2 0 16,-3 4-368-16,3 1-160 0,-1 0 128 0,1 1-128 15,1 2 0-15,0 2 0 0,1 4 0 0,1-2 0 16,2 4 160-16,2-1-160 0,1-2 192 0,3 4-192 16,1-1 432-16,1 2-32 0,3 1 0 0,2 3 0 15,0-1 192-15,5 3 48 0,2 3 0 0,3 4 0 16,0 2-176-16,2-1-16 0,3 0-16 0,0-1 0 15,0-2-288-15,3-2-144 0,-3-2 160 0,2-2-160 16,-1 2 0-16,-1-5 0 0,0 0 0 0,0-1 0 16,0 2-416-16,-3-3 32 0,0-3 0 0,-1-2 0 15,-1-4-432 1,-1-1-80-16,0-5 0 0,-2 0-16 0,0-3-1264 16,-5-8-240-16,0 0-48 0,0 0-7472 0,0 0-1504 0</inkml:trace>
  <inkml:trace contextRef="#ctx0" brushRef="#br0" timeOffset="94631.66">16171 10240 31327 0,'-14'-13'1392'0,"5"5"272"0,0-1-1328 0,2 0-336 16,2 4 0-16,5 5 0 0,0 0 2304 0,1-9 400 0,-1 9 80 0,9-8 16 15,2 1-2464-15,1 2-480 0,1 0-112 0,0 2 0 16,0-1 256-16,1 3-128 0,2 0 128 0,2-2 0 16,0 2 0-16,3 1-128 0,1-2 128 0,2 1 0 15,-1-1 0-15,2 0 0 0,1 1 0 0,-1 0 0 16,0 1 0-16,-3-3 0 0,0 2 0 0,0-1 0 15,-1 0 0-15,0-1 0 0,-3 1 128 0,0 0-128 32,-2 2-304-32,0 0-144 0,-1 0-48 0,1 3 0 15,-2-1-2016-15,0 2-416 0,1 2-80 0,-2-4-11168 0</inkml:trace>
  <inkml:trace contextRef="#ctx0" brushRef="#br0" timeOffset="95158.92">17059 10299 21183 0,'0'0'1888'0,"0"0"-1504"0,-8-4-384 0,8 4 0 0,-8-5 2512 0,8 5 432 16,-6-6 96-16,6 6 16 0,-7-5-2352 0,1 1-448 16,-1-1-112-16,1 1-16 0,6 4 0 0,-11-4 0 15,2 2 0-15,2-1 0 0,-3 0-128 0,3 2 0 16,7 1 0-16,-11 1-176 0,1 2 176 0,1 0 0 15,-1-1 0-15,0 2-128 0,-2 0 128 0,1 1 224 16,-1 2-48-16,0 1-16 0,-1 1 80 0,0 1 16 16,-1 2 0-16,-1 2 0 0,1-1 64 0,0 4 32 0,-1 0 0 0,2 0 0 15,0-1 96-15,2 1 0 0,-1 0 16 0,3 1 0 16,2-3-32-16,2 4-16 0,2-1 0 0,2 0 0 16,1-1-416-16,4-1 128 0,1-3-128 0,2 0 0 15,0-1 0-15,3-3 0 0,0-3 0 0,0-3 0 16,2 1-320-16,1-4 48 0,2-4 16 0,0 1 0 15,1-3 16-15,0-1 16 0,-1-4 0 0,2 0 0 16,0-1 80-16,0 1 16 0,-3-1 0 0,1 0 0 16,-5-2 128-16,2 1-128 0,-2-4 128 0,-1 2-128 15,-1 0 128-15,-1 0 0 0,-2 0 0 0,0-1 0 16,0 2 0-16,-1-2 0 0,-1 1 0 0,0 0 128 16,-1 2-128-16,1 1 0 0,-1 2 0 0,-2 10 0 15,4-9 208-15,-4 9-16 0,0 0-16 0,0 0 0 0,0 0 288 0,0 0 64 16,0 0 16-16,0 0 0 0,0 0-64 0,8 9-16 15,-3 3 0-15,-1 2 0 0,0 3-320 0,0 1-144 16,-1 1 128-16,-1 0-128 0,1 2 0 0,1 1 0 16,0-1 0-16,0 1 0 0,-1-1 0 0,1 0 0 15,0 0 0-15,2-2 0 16,-1 0-544-16,0-5 16 0,1-2 0 0,1-2 0 16,0-2-2480-16,-7-8-480 0,10 4-96 0</inkml:trace>
  <inkml:trace contextRef="#ctx0" brushRef="#br0" timeOffset="95605.28">17276 10387 22111 0,'0'0'976'0,"0"0"208"0,0 0-944 0,0 0-240 0,0 0 0 0,0 0 0 15,0 0 3872-15,0 13 736 0,0-13 128 0,1 15 48 16,0-5-3840-16,0 2-768 0,1 0-176 0,-1-1 0 15,-1-11 0-15,4 15 0 0,0-2-192 0,-4-13 192 16,3 13 0-16,-3-13 0 0,2 13-128 0,-2-13 128 16,0 0 0-16,0 0 0 0,5 10 0 0,-5-10 0 15,0 0 176-15,0 0 16 0,0 0 16 0,7-6 0 16,-1-1 128-16,0-2 32 0,-4-1 0 0,2-1 0 16,0 1-112-16,-1-3 0 0,-1 0-16 0,1 0 0 15,-1 2-240-15,1-4 128 0,-2-4-128 0,2 1 0 16,-2-2 0-16,2 4 128 0,1-4-128 0,2 2 0 0,1-1 0 15,1 3 0-15,1 0 0 0,0 2-160 0,1 3 160 16,2-1 0-16,0 3-144 0,1 3 144 0,0 1 0 0,1 1 0 16,1 1 0-16,0 3 0 0,2 0 128 0,0 4-128 15,-1 1 128-15,-1 2-128 0,-2 2 0 0,0 1 0 16,-1 2 0-16,-1 4 0 0,-4-1 0 0,3 2 0 16,0-4 0-16,-1 4 0 0,-1-4 0 0,0 4 0 15,-2-3 0-15,1 3 0 0,-2 2 0 0,-1-5 0 16,0 2 0-16,0-2 0 0,0-1 0 0,-2 0-256 15,-2-13 64-15,2 16 16 16,-2-16-336-16,1 11-64 0,-1-11 0 0,0 0-16 16,0 0-1616-16,0 0-320 0,0 0-64 0</inkml:trace>
  <inkml:trace contextRef="#ctx0" brushRef="#br0" timeOffset="96182.53">17950 9871 18431 0,'0'0'1632'0,"0"0"-1312"0,0 0-320 0,0 0 0 15,0 0 3936-15,0 0 720 0,0 0 144 0,0 0 16 16,0 0-3472-16,0 0-688 0,0 0-144 0,5 13-16 15,-1 0-112-15,0 7-32 0,0 3 0 0,-1 3 0 16,0 3-144-16,-2 6-16 0,2 2-16 0,-3 0 0 16,-1 5-176-16,-1-4 160 0,0 0-160 0,-1 0 160 15,1-3-160-15,-1-3 160 0,-1 1-160 0,1-4 160 16,1-1-160-16,-1 0 0 0,1-2 144 0,-1-5-144 16,2 1 0-16,-1-4-192 0,0 0 32 0,0-3 0 31,0-2-672-31,-1-3-144 0,3-10-32 0,0 0-15600 0</inkml:trace>
  <inkml:trace contextRef="#ctx0" brushRef="#br0" timeOffset="96376.85">17809 10299 26719 0,'0'0'2368'0,"0"0"-1888"16,4-13-480-16,1 5 0 0,-5 8 4272 0,10-8 752 15,2 0 160-15,2 2 16 16,5-1-4576-16,0-1-928 0,3-1-176 0,4-1-32 16,2-1-160-16,1 1-32 0,0-1 0 0,1 4 0 15,-1-3-2464-15,0 3-496 0,-3 0-112 0</inkml:trace>
  <inkml:trace contextRef="#ctx0" brushRef="#br0" timeOffset="96836.48">18380 10226 32943 0,'0'0'1456'0,"0"0"304"0,0 0-1408 16,0 0-352-16,0 0 0 0,0 0 0 0,0 0 688 0,0 0 64 0,0 0 16 0,0 0 0 15,0 0-576-15,-4 13-192 0,-1-5 0 0,-2 1 144 16,-2 0-144-16,-1 1 0 0,-1-1 0 0,-1 3 0 16,1 0-192-16,-2 2 192 0,0-1-160 0,1 1 160 15,0 2 0-15,2-2 0 0,-1 0 0 0,2 0 0 16,3-2 0-16,0-1 192 0,1 0-16 0,3-1 0 15,2-10 208-15,0 13 64 0,0-13 0 0,2 13 0 16,-2-13-48-16,8 11 0 0,-8-11 0 0,10 8 0 0,-10-8-144 0,14 5-48 16,0-3 0-16,-1 0 0 15,-1-4-208-15,-1 1 128 0,1 0-128 0,0-3 0 0,1-1 0 16,-1-1 0-16,-1 1 0 0,1-1 0 0,-1-1 0 0,-2-1 0 16,-2 0 0-16,1-1 0 0,-1 0 0 0,-1 0 0 15,0 0 0-15,0 0 0 0,1 0 0 0,-2-2 128 16,0 0-128-16,0-2 0 0,2-1 0 0,1 1 0 15,-3 2 128-15,1-1-128 0,2 2 0 0,0 0 0 16,-2 1 0-16,-6 9 0 0,8-8 0 0,-8 8 128 16,8-5-128-16,-8 5 0 0,0 0 208 0,0 0 0 15,0 0 0-15,0 0 0 0,0 0 80 0,0 0 16 16,4 12 0-16,-4 1 0 0,-3 0-304 0,1 1 128 0,-2 1-128 16,0 2 0-16,0 0 0 0,0 2 0 0,0-3-192 0,2 1 48 31,-1-3-320-31,0 2-64 0,1-2-16 0,2-2 0 15,0-12-1632-15,0 12-336 0,0-1-64 0,0-11-12576 0</inkml:trace>
  <inkml:trace contextRef="#ctx0" brushRef="#br0" timeOffset="97266.37">18792 10185 11967 0,'0'0'528'0,"0"0"112"0,0 0-512 0,0 0-128 0,0 0 0 0,0 0 0 16,0 0 6240-16,0 0 1216 0,0 0 240 0,0 0 48 15,0 0-6400-15,0 0-1344 0,-8 11-176 0,1-4-80 0,1 4 96 0,-1 1 16 16,2 1 0-16,-4-2 0 0,-3 2 144 0,1 2-128 16,-1-2 128-16,0 1-128 0,2-1 128 0,-1-1 0 15,2 0 0-15,1-2 0 0,2 1 176 0,1-4 16 16,5-7 0-16,0 0 0 0,0 0-48 0,-6 8 0 15,6-8 0-15,0 0 0 0,0 0-144 0,0 0 128 16,0 0-128-16,8 8 128 0,0-3-128 0,1-1 0 16,-9-4 0-16,13 4 0 0,-1 0-368 0,-2 1 48 15,-10-5 16-15,12 7 0 0,-1-3 176 0,-4 2 128 16,-7-6-192-16,7 12 192 0,-7-12 0 0,5 12 0 0,0-2 0 0,-5-10 0 16,4 12 128-16,-4-12 48 0,5 13 0 15,1-1 0-15,-6-12 16 0,5 11 0 16,-1 1 0-16,-4-12 0 0,0 0-192 0,6 10 0 0,-6-10 0 0,7 11 0 15,-7-11-176-15,0 0 176 0,0 0-128 0,2 13 128 32,-2-3-448-32,0-10 0 0,-4 12 0 0,-1-3 0 15,-3-2-512-15,-2-1-96 0,-3-1-32 0,0-1 0 16,0 0-2496-16,0-4-496 0,-9-2-96 0,5-4-32 0</inkml:trace>
  <inkml:trace contextRef="#ctx0" brushRef="#br0" timeOffset="97583.88">19161 9832 21183 0,'0'0'944'0,"0"0"192"0,0 0-912 16,0 0-224-16,0 0 0 0,0 0 0 0,0 0 5312 0,8 14 1008 15,-3 2 208-15,0 3 32 0,-1 4-5472 0,-1 3-1088 16,-2 8-256-16,-1 2-16 0,-1 2 272 0,-1 1 0 16,0 1-128-16,-1 0 128 0,0-1 0 0,2-7 0 15,-2 2 0-15,2-6 0 0,0-1-192 0,0-1 192 16,-1-1-192-16,1 1 192 0,0-4 0 0,-1-1-128 16,0 0 128-16,-1-3 0 0,-1 2 0 0,0-2 0 15,-1-5 0-15,1 0 0 0,0 0-256 0,0-1 0 0,0-2 0 16,4-10 0-1,-5 12-1760-15,5-12-352 0,0 0-64 0,0 0-13936 0</inkml:trace>
  <inkml:trace contextRef="#ctx0" brushRef="#br0" timeOffset="97807.9">18999 10190 36863 0,'0'0'3264'0,"0"0"-2608"0,0 0-528 0,0 0-128 0,7-7 2288 0,3 1 416 16,6 1 96-16,2 1 16 15,1 0-2256-15,2 0-560 0,0 1 0 0,3 0 0 0,-1 2 0 0,3-2 0 16,-1 2 0-16,1 1 0 16,0 1-528-16,-1 2-112 0,-2-3-32 0,0 2 0 15,-3 0-1888-15,-1 0-368 0,-2-2-80 0,-3 0-13728 16</inkml:trace>
  <inkml:trace contextRef="#ctx0" brushRef="#br0" timeOffset="97989.52">19547 10306 13823 0,'0'0'1216'0,"6"11"-960"16,1-2-256-16,-2 0 0 0,-5-9 3408 0,6 14 640 16,0 1 128-16,-1-1 32 0,-1-1-2176 0,0 0-432 15,0 2-96-15,-2 0-16 0,-1-2 48 0,1 2 0 0,-1 2 0 0,0-2 0 16,-1 1-544-16,0-2-96 0,2-1-32 0,-1 0 0 15,0-2-672-15,2 2-192 0,-3-13 0 0,3 10 128 32,-3-10-1536-32,0 0-288 0,0 0-64 0,0 0-9936 0,0 0-1984 0</inkml:trace>
  <inkml:trace contextRef="#ctx0" brushRef="#br0" timeOffset="98167.77">19673 9964 32255 0,'-4'-13'2864'0,"0"6"-2288"0,-4 1-576 0,2-1 0 0,-1 2 3968 0,7 5 672 16,0 0 144-16,0 0 16 16,0 0-5728-16,0 0-1152 0,0 0-224 0,11 4-10960 15,-2 0-2192-15</inkml:trace>
  <inkml:trace contextRef="#ctx0" brushRef="#br0" timeOffset="98537.26">19973 10271 37375 0,'0'0'1664'16,"0"0"320"-16,0 0-1584 0,0 0-400 0,0 0 0 0,8-5 0 15,-8 5-576-15,0 0-192 0,9-4-32 0,-9 4-16 16,0 0 32-16,5-8 0 0,-5 8 0 0,0 0 0 16,0 0 16-16,-5-7 0 0,-3 0 0 0,-2 3 0 0,-2 3 768 0,-1-1 272 0,0 2 0 0,0 0 0 15,-2 0 1024-15,2 2 208 0,0 2 32 0,0-3 16 16,2 2-336-16,0 1-80 0,1-1-16 0,1 3 0 16,1 0-352-16,1 3-80 0,3 0-16 0,2 3 0 15,-1-1-384-15,1 0-80 0,-1 4-16 0,0-1 0 16,1 2-192-16,-1-1 0 0,-1 2 0 0,2 1 0 15,-1 1 0-15,-1 0 0 0,-1 1 0 0,1 1 0 16,0 0 0-16,3-3 144 0,-1-1-144 0,4-3 128 16,0 2 256-16,4-3 64 0,1 0 0 0,4-1 0 15,1-1-64-15,5-4-16 0,3-2 0 0,5-2 0 16,4-5-608-16,6-2-112 0,7-3-32 0,3-4 0 16,5-3-2400-16,3-2-480 0,3-1-112 0</inkml:trace>
  <inkml:trace contextRef="#ctx0" brushRef="#br0" timeOffset="121083.93">24479 4050 11455 0,'0'0'512'0,"0"0"96"0,0 0-480 0,0 0-128 0,0 0 0 0,0 0 0 0,0 0 1040 0,0 0 192 16,0 0 48-16,0 0 0 0,0 0 144 0,0 0 48 15,0 0 0-15,0 0 0 0,0 0 128 0,0 0 48 16,0 0 0-16,0 0 0 0,0 0-80 0,0 0-16 15,0 0 0-15,0 0 0 0,0 0-368 0,0 0-80 16,0 0-16-16,0 0 0 0,0 0-512 0,4 5-128 16,-4-5 0-16,3 7-16 0,0 2-96 0,2-3-16 15,-2 2 0-15,1 1 0 0,0 0 224 0,1 10 32 16,0 0 16-16,-1 1 0 0,0-1 48 0,-1 2 16 16,-2 1 0-16,0-2 0 0,2-1-208 0,1 1-32 15,0-2-16-15,1-1 0 0,1-1-112 0,1 1-32 0,1-2 0 0,-1 2 0 16,3-2-256-16,-1-2 0 0,-1-3 0 0,-1 2 0 15,2-6 0-15,-1 1 128 0,0-2-128 0,1 2 160 16,2-2-32-16,-2-1 0 0,-9-4 0 0,12 2 0 16,-1 0 80-16,-11-2 16 0,12 1 0 0,-2-1 0 15,0-1-48-15,-10 1-16 0,10 0 0 0,-10 0 0 16,10-4-32-16,-10 4-128 0,8-4 192 0,-8 4-64 16,8-7-128-16,1 2 0 0,-2 0 144 0,-7 5-144 15,5-10 128-15,-1 0-128 0,-2-1 128 0,2 2-128 16,0-1 0-16,0 0 128 0,0-2-128 0,-1 1 0 15,-1-1 128-15,1 1-128 0,0-3 128 0,0 0-128 16,1-2 0-16,2 0 0 0,0-2 0 0,1 1 128 0,0 3-128 16,1-4 0-16,0 1 0 0,1-2 0 15,2 1 0-15,0 1 0 0,1 0 0 0,0 2 0 0,0 0 0 0,2 1 0 16,2 1 0-16,-2 0 0 0,-2 0 0 0,-1 1 0 16,0 2 0-16,-1-1 0 0,1 2 0 0,-2 1 0 15,-3 2 0-15,-6 6 0 0,5-7 0 0,-5 7 0 16,6-6 0-16,-6 6 0 0,0 0 0 0,0 0 0 15,0 0 0-15,0 0 0 0,0 0 0 0,0 0 0 16,0 0 0-16,0 0 0 0,-9-6 0 0,9 6 0 16,-10 0 0-16,1 2 0 0,0 0 0 0,0 4 0 15,1 1 0-15,0 1 0 0,-2 0 0 0,0 3-160 16,-2 0 160-16,0 4 0 0,2-1 0 0,-2 2 0 16,0-1 0-16,-1 5 0 0,-1 2 0 0,-1 1 0 0,1 2 0 15,-1 4 0-15,-2-2 0 0,0 2 0 0,0-2 0 0,0 1 0 16,-2 0 144-16,1-2-144 15,-1 2 128-15,0-2-128 0,0-4 160 0,-1 0-160 0,1-1 192 0,0 1-192 16,1 0 0-16,0 2 0 0,-3-3 0 0,2 0 0 16,3-1 256-16,3 1-64 0,1 1-16 0,2-3 0 15,-1-1-176-15,3 0 0 0,2 0 0 0,-1-2 0 16,0 1 0-16,-1 0 0 0,-1 0 0 0,1-1 0 16,-1 1-192-16,0-3-112 0,1 2-16 0,0-2-16 31,-1 2-368-31,1-6-64 0,1 0 0 0,7-10-16 15,-6 7-1184-15,6-7-224 0,0 0-48 0,0 0-10288 0,-3-8-2048 0</inkml:trace>
  <inkml:trace contextRef="#ctx0" brushRef="#br0" timeOffset="121971.89">24511 3638 9215 0,'0'0'400'0,"0"0"96"0,0 0-496 0,0 0 0 16,7-9 0-16,-7 9 0 0,0 0 3776 0,10-7 640 15,-1 1 144-15,-1 1 32 0,-8 5-3056 0,8-4-592 16,-8 4-128-16,12-4-32 0,-2 1-16 0,-2-2 0 15,0-2 0-15,1 2 0 0,1 0 128 0,1 1 0 0,-2-2 16 0,1-1 0 16,2-1 0-16,0-1 0 0,-1 0 0 0,0-1 0 16,-2-1-208-16,0 2-64 0,0-3 0 0,-1 1 0 15,0-3-256-15,0 0-64 0,1 1-16 0,0 0 0 16,0-1-144-16,0-1-32 0,-1 0 0 0,0-1 0 16,1 0-128-16,-1 2 0 0,0-2 0 0,-1 2 128 15,-1 1-128-15,-1 0 0 0,-1 0 0 0,0 3 0 16,-4 10 0-16,5-11 128 0,-5 11-128 0,0 0 0 15,0 0 240-15,6-5-48 0,-6 5 0 0,0 0 0 16,0 0 0-16,0 0 0 0,0 0 0 0,0 0 0 16,0 0-192-16,7 9 128 0,-3 0-128 0,-2 3 0 15,0 1 144-15,0 3-144 0,1-2 128 0,-2 2-128 0,1-1 176 16,0 1-48-16,2-2-128 0,-1-1 192 16,-2 2-32-16,2-2-16 0,-1-2 0 0,1 1 0 0,-3-12-144 0,4 13 160 15,0 0-160-15,0-2 160 0,-4-11-160 0,5 13 0 16,0-6 144-16,0 1-144 15,-5-8-1152-15,7 11-288 0,-1-1-64 0,-6-10-16 16,11 7-1616-16,-11-7-320 0</inkml:trace>
  <inkml:trace contextRef="#ctx0" brushRef="#br0" timeOffset="122668.11">25788 4008 18431 0,'0'0'1632'0,"0"0"-1312"0,0 0-320 0,0 0 0 16,-8-1 2752-16,8 1 496 0,0 0 80 0,0 0 32 16,0 0-1888-16,0 0-368 0,0 0-80 0,0 0 0 15,0 0-320-15,0 0-64 0,0 0-16 0,0 0 0 16,13 3-96-16,1-1-16 0,0-1 0 0,3-1 0 15,3 0-128-15,-1 0-48 0,2-1 0 0,2 0 0 16,-1-2-208-16,1 2-128 0,1 0 160 0,0-1-160 16,4 0 128-16,-1-1-128 0,-1 2 0 0,-1-3 0 15,0 1 0-15,-3-1-128 0,-1 0-16 0,-3 2 0 16,-4 1-240-16,-1 1-64 0,-1-2 0 16,-12 2 0-16,12 0-512 0,-12 0-96 15,0 0-32-15,0 0-9424 0,0 0-1904 0</inkml:trace>
  <inkml:trace contextRef="#ctx0" brushRef="#br0" timeOffset="122967.97">25774 4239 33407 0,'0'0'1472'0,"0"0"320"0,0 0-1440 0,11-3-352 0,-1 3 0 0,2-2 0 16,1 0 864-16,0 2 96 0,3-1 32 0,-1 0 0 16,2 1-320-16,2-4-64 0,-1 1-16 0,1 1 0 15,2 0-464-15,0 1-128 0,0-1 0 0,1-1 0 16,3 0 0-16,0 1-208 0,1-2 48 0,0 0 16 31,-1 1-1712-31,1-1-352 0,-1 0-64 0,1-1-12592 0</inkml:trace>
  <inkml:trace contextRef="#ctx0" brushRef="#br0" timeOffset="123731.67">27004 3277 13823 0,'0'0'608'0,"-11"-3"128"0,0-2-592 0,2 1-144 0,-1 0 0 0,10 4 0 15,-9-1 4080-15,9 1 784 0,0 0 144 0,0 0 48 16,0 0-3056-16,0 0-592 0,-2 13-128 0,2 4-32 16,2 0-544-16,1 2-128 0,0 1 0 0,-1 3-16 15,2 2-48-15,-1 4-16 0,-2 3 0 0,2 4 0 16,-1-2-48-16,0 5-16 0,-1 1 0 0,0 2 0 16,0 5-160-16,-1-6-16 0,0-1-16 0,2-3 0 15,-2-1-16-15,0-1 0 0,-2-8 0 0,1 1 0 0,1 0 48 0,-1 0 16 16,-2-4 0-16,1 0 0 0,0-3 112 0,1 1 32 15,0-9 0-15,1 4 0 0,0-5-16 0,0-1 0 16,0 0 0-16,0-11 0 0,0 0-144 0,0 10-16 16,0-10-16-16,0 0 0 0,0 0-64 0,0 0-16 15,0 0 0-15,2-10 0 0,1-3 0 0,-2-2 0 16,-1-3 0-16,-1 0 0 0,0-4-160 0,-1 1 0 16,2-3 0-16,-1 2 0 0,0 1 0 0,1 2 0 15,1 2-192-15,2 0 192 0,-2 3-176 0,2 2 176 16,0 0-128-16,4 4 128 0,-1-1 0 0,2 3-128 15,0-1 128-15,3 2 0 0,0 2 0 0,2-2 0 16,2 1 0-16,0 3 0 0,2 1 0 0,2 0 0 16,1 0 0-16,3 1 0 0,-1 2 0 0,1 1 0 15,1 0 0-15,-2 3 0 0,-1 1 0 0,0 1 0 0,-3 2 0 0,0 2 0 16,-1-1 0-16,-1 1 0 0,-3 0 0 0,-2 2 128 16,0 1-128-16,-1 1 0 0,-1 1 0 0,0 0 0 15,-1-1 0-15,0-1 128 0,-1-2-128 0,-1-1 0 16,1 0 0-16,-1-2 0 0,1-1 0 0,-1-1-192 31,-6-9-384-31,9 8-96 0,-9-8-16 0,9 7 0 16,-9-7-1872-16,10 4-368 0,-10-4-80 0</inkml:trace>
  <inkml:trace contextRef="#ctx0" brushRef="#br0" timeOffset="124202.14">28232 3053 18431 0,'0'0'816'0,"0"0"160"15,0 0-784-15,0 0-192 0,0 0 0 0,0-8 0 0,0 8 3072 0,0 0 560 16,0 0 112-16,0 0 32 0,0 0-2528 0,0 0-496 16,-10 0-112-16,0 2 0 0,10-2-240 0,-9 9-32 15,0 1-16-15,1 3 0 0,1 1 208 0,-1-1 32 0,-3 4 16 0,1 3 0 16,-2 0 208-16,0 4 32 0,-1 1 16 0,0 1 0 16,-1 2 32-16,2 6 0 0,2 8 0 0,-2-2 0 15,-4-3-272-15,-1-2-48 0,-3-4-16 16,-1 5 0-16,1 0-208 0,2 7-32 0,1 0-16 0,3 0 0 15,3-2-160-15,2-2-16 0,3 0-128 0,2-5 192 16,5-3-64-16,0 0-128 0,1-2 176 0,2 0-176 16,1-1 128-16,1 0-128 0,2-2 0 0,1 0 0 15,0-1 0-15,0-1 0 0,1 4 0 0,-1-5 0 16,1 1-464 0,2 1 0-16,1 1 0 0,4 0 0 0,1 1-272 15,3 0-48-15,1-2-16 0,2-5 0 0,-1-3-272 16,3-6-48-16,3-1-16 0,2 0 0 0,2 0-704 0,1-2-144 0,1 1-16 0,1-3-8400 15,1-5-1680-15</inkml:trace>
  <inkml:trace contextRef="#ctx0" brushRef="#br0" timeOffset="124637.82">28864 3790 3679 0,'0'0'320'0,"0"0"-320"0,2-5 0 0,-2 5 0 16,1-6 5376-16,-1-1 992 0,0-2 208 0,3 3 32 15,-1 2-4112-15,-1-3-816 0,1-1-160 0,-2 3-48 16,0 5-208-16,1-6-48 0,-1 6-16 0,0-7 0 16,0 7-240-16,0 0-32 0,0 0-16 0,0 0 0 15,0 0 112-15,0 0 0 0,0 0 16 0,-8 9 0 16,-1 0-592-16,1 2-128 0,-1 1-32 0,0 2 0 16,-1 1 128-16,-2 4 32 0,-1-1 0 0,-3 3 0 15,-2 2 16-15,0 2 16 0,1-3 0 0,-2 0 0 16,1 2-224-16,0-1-32 0,0 2-16 0,1-1 0 0,-1-2-208 15,1-3 176-15,1-2-176 0,3-1 160 16,0-3-160-16,2 0 0 0,2-1-192 0,0-3 192 16,1-1-1456-16,8-8-160 0,-9 5-48 15,9-5 0-15,-9 0-2000 0,9 0-416 0,-10-5-80 0</inkml:trace>
  <inkml:trace contextRef="#ctx0" brushRef="#br0" timeOffset="124869.4">28448 3763 21183 0,'0'0'1888'0,"-3"-8"-1504"16,0 0-384-16,3 8 0 0,0 0 2928 0,0 0 512 16,0 0 96-16,0 0 32 0,0 0-2016 0,0 0-400 15,0 0-64-15,12 7-32 0,-2 0 96 0,0 3 0 16,1 3 16-16,-1 3 0 0,1-1-272 0,2 10-48 16,4 6-16-16,0-7 0 0,-4-10-208 0,4-1-48 0,2 2-16 0,3 3 0 15,2-1-192-15,2 2-48 0,0 0 0 0,3-1 0 16,-1-5-320-16,2 1 128 0,2-2-128 0,-2 0 0 15,-2-1 0-15,1-2 0 0,-2-1 0 0,1-4-128 32,-3 1-560-32,-3-1-96 0,0-1-32 0,-3-2 0 15,1-2-2752-15,-3-2-544 0</inkml:trace>
  <inkml:trace contextRef="#ctx0" brushRef="#br0" timeOffset="129506.62">28584 3399 7359 0,'0'0'320'0,"0"0"80"0,0 0-400 0,0 0 0 0,0 0 0 0,0 0 0 16,0 0 4944-16,0 0 912 0,0 0 176 0,0 0 48 15,1 12-3856-15,-1-12-768 0,0 0-160 0,0 0-16 16,0 0-128-16,0 0 0 0,0 0-16 0,0 0 0 15,11 3-368-15,-11-3-80 0,11 1-16 0,1-1 0 16,0-1 0-16,-2-1 0 0,2 1 0 0,0 1 0 16,-2-2-128-16,3 0-32 0,3 0 0 0,-3-1 0 15,-1-1-192-15,1 1-64 0,1 2 0 0,0 0 0 16,-1 1-32-16,2-1-16 0,-2-1 0 0,1 2 0 16,1-1-208-16,-1 2 144 0,0 1-144 0,1 0 128 15,-1-1-128-15,0 2 128 0,-1-2-128 0,2 1 128 0,-1-2-128 16,-1 0 0-16,-1 0 0 0,-2 1 0 15,-10-1 128-15,11 0-128 0,-2-1 0 0,0-1 128 0,-9 2 32 0,13-1 0 16,-13 1 0-16,10-5 0 0,-2 0-160 0,0-1 0 16,-8 6 144-16,8-6-144 0,-8 6 0 0,6-7 128 15,-6 7-128-15,7-6 0 0,-7 6 0 0,0 0 128 16,4-9-128-16,-4 9 0 0,0 0 160 0,2-9-32 16,-2 9-128-16,0 0 192 0,-2-11 0 0,-1 3-16 15,-2 1 0-15,0 0 0 0,-1 1-16 0,1-1 0 16,-1 0 0-16,-1 1 0 0,1-1-32 0,6 7-128 15,0 0 192-15,0 0-64 0,-20-11 0 0,4 2-128 16,5 2 192-16,-2 1-64 0,0-1 0 0,0 2 0 16,0 0 0-16,1 1 0 0,-1 1-128 0,2-2 160 15,2 4-160-15,3-3 160 0,1 1-160 0,5 3 0 0,0 0 0 0,0 0 0 16,0 0 0-16,0 0 0 0,0 0 0 0,0 0 0 16,0 0 0-16,0 0 0 0,0 0 0 0,0 0 0 15,0 0 0-15,0 0-176 0,0 0 176 0,0 0-128 16,0 0-128-16,0 0-32 0,0 0 0 0,11 1 0 31,-11-1-352-31,0 0-64 0,0 0 0 0,12 2-16 16,-12-2-1120-16,13 4-208 0,-3-4-64 0,1 2 0 15,-1 2-608-15,1-3-128 0,-11-1-32 0,12 6 0 16,-2-2-720-16,-10-4-160 0</inkml:trace>
  <inkml:trace contextRef="#ctx0" brushRef="#br0" timeOffset="130206.66">29193 2944 4607 0,'0'0'192'0,"0"0"64"0,0 0-256 0,-9-1 0 0,9 1 0 0,-8 0 0 16,8 0 4384-16,0 0 832 0,0 0 160 0,0 0 48 15,-9-3-3296-15,9 3-656 0,0 0-128 0,0 0-16 0,0 0-176 16,0 0-48-16,0 0 0 0,0 0 0 0,0 0-32 0,0 0-16 16,0 0 0-16,0 0 0 0,0 0-80 0,0 0-16 15,9 12 0-15,-1-4 0 0,-8-8-320 0,11 7-64 16,1 0 0-16,1 2-16 0,2 1-128 0,-1 1-32 16,2 1 0-16,-2 2 0 0,0 2-16 0,3 2-16 15,3 2 0-15,1 1 0 0,-1 1-48 0,3 3-16 16,-1-1 0-16,0 3 0 0,-1 0-64 0,-2 2-16 15,-2 1 0-15,-1 2 0 0,-2-2-32 0,-2 1-16 16,-2 1 0-16,0 2 0 0,-4 2-176 0,-1-2 160 16,1 1-160-16,-3 3 160 0,0 0-160 0,-2 0 192 15,2-1-192-15,-3-1 192 0,-1-6-192 0,-2-2 128 0,0 0-128 0,1-2 128 16,-2-3-128-16,0-1 128 0,0-3-128 0,-1-1 128 16,1-1-128-16,-3-2 0 0,-2 1 0 0,0 0 128 15,0-2-272-15,-1-1-64 0,-2 3-16 0,1-6 0 31,2 1-1408-31,2-2-288 0,-1-5-48 0</inkml:trace>
  <inkml:trace contextRef="#ctx0" brushRef="#br0" timeOffset="131368.15">25777 6039 26143 0,'0'0'1152'0,"0"0"256"0,0 0-1136 0,0 0-272 16,0 0 0-16,0 0 0 0,0 0 1024 0,13 2 128 15,-4-1 48-15,2 0 0 0,-1 1-112 0,2-1 0 16,0-1-16-16,1 3 0 0,1-2-400 0,0-1-80 16,1-1-16-16,-1 1 0 0,2 0-208 0,1 0-48 15,1 0-16-15,0-2 0 0,-1 0-160 0,1-1-16 0,1 0-128 0,0 1 192 16,2-1-192-16,1 2 0 15,0-2 0-15,0 2 0 0,1-2-240 0,0 3-80 16,1-2-32-16,-1 0 0 16,0 0-448-16,0 1-96 0,-4 1 0 0,-1 1-16 15,-2 0-1344-15,-3 2-272 0,-2 1-48 0</inkml:trace>
  <inkml:trace contextRef="#ctx0" brushRef="#br0" timeOffset="131740.74">25943 6214 26607 0,'0'0'1168'0,"0"0"256"0,0 0-1136 0,0 0-288 0,0 0 0 0,0 0 0 0,0 0 928 0,0 0 128 16,0 0 32-16,0 0 0 0,0 0-80 0,0 0-16 15,0 0 0-15,0 0 0 0,0 0-352 0,0 0-80 16,0 0-16-16,9 8 0 0,-9-8 32 0,10 6 16 16,2-3 0-16,0 1 0 0,-2-4 0 0,2 1 0 15,1 1 0-15,0-1 0 0,0 0-304 0,3-1-64 0,2-2-16 16,1-1 0-16,2 3-80 0,0 0-128 0,-1 0 176 15,-1 0-176 1,1 0-560-16,-1 0-208 0,0 0-64 0,-1 0 0 16,0-3-2368-16,-2 3-496 0,-2 3-80 0</inkml:trace>
  <inkml:trace contextRef="#ctx0" brushRef="#br0" timeOffset="132945.6">27564 5943 6447 0,'0'0'576'0,"0"0"-576"0,0 0 0 0,0 0 0 0,0 0 3360 0,0 0 560 16,0 0 112-16,0 0 32 0,0 0-2736 0,0 0-560 15,0 0-96-15,0 0-32 16,6-8 112-16,-6 8 16 0,0 0 0 0,5-9 0 0,-5 9 256 0,4-9 64 15,-2 2 16-15,-2 7 0 0,3-9 112 0,-3 9 32 16,0 0 0-16,0 0 0 0,0 0-304 0,0 0-64 16,-3-9-16-16,3 9 0 0,-7-9-256 0,-3 2-48 15,0 0-16-15,0 1 0 0,-1 2-224 0,1 4-64 16,-2 3 0-16,0 2 0 0,1 3-256 0,-2 4 0 16,-4-3 128-16,0 5-128 0,-2-1 0 0,-1 4 0 15,-4 3 0-15,1-1 0 0,-1 2 0 0,3 0 0 16,2-3 0-16,0 2 0 0,4 0 0 0,2 0 0 0,1 0 0 0,3-2 0 15,2-2 0-15,3-2 128 0,2-1-128 16,1 0 0-16,3 0 128 0,3 0-128 0,3-2 0 0,4-3 0 16,1-3 128-16,3 0-128 0,1-1 0 0,2-1 0 15,3-3 0-15,2 0 0 0,-2-2 0 0,0 1 0 16,0 0 0-16,-2-2 0 0,-2-2 0 0,-1 0 0 16,-1 2 0-16,-2-4 0 0,0 2 0 0,-1 0 0 15,-2-2 0-15,-1 1 0 0,-1-3 0 0,0 0 0 16,-1-2 0-16,-1 2 0 0,-1-1 0 0,1-2 0 15,-3 0 128-15,0 1-128 0,0-1 0 0,-2 0 0 16,-3-2 144-16,0 2-144 0,-1 0 0 0,1 1 144 16,-2 1-144-16,1-1 0 0,-2 0 0 0,1 1 0 15,-1 1 128-15,0 1-128 0,1 1 0 0,3 7 128 0,0 0 0 0,0 0-128 16,-8-2 192-16,8 2-64 16,0 0-128-16,0 0 0 0,0 0 0 0,-7 5 0 0,7-5 0 15,-5 10 0-15,2-2 0 0,3-8 0 0,0 11 0 0,0-11 0 16,2 13 0-16,0-2 0 0,0 0 0 0,0 2 0 15,1-4 0-15,-1 3 0 0,1 1 0 0,0 2 0 16,-1 4 0-16,2 0 0 0,-1 1 0 0,1 2 0 16,1-1 0-16,0 4 0 0,0-1 0 0,1 2 192 15,-3 0-192-15,4 1 192 0,-1-1-64 0,1 1-128 16,0-1 192-16,2 0-64 0,-2 2-128 0,1-2 0 16,-1-2 0-16,-2 2 0 0,-2 2 0 0,1 2 0 15,-2 0 0-15,1-2 0 0,-3 0 0 0,0-1 160 16,0-2-160-16,-2-3 160 0,-1 0-32 0,-1-1 0 15,0-1 0-15,0 1 0 0,-3-6 144 0,2 2 32 16,0 0 0-16,0-2 0 0,-1 0-128 0,1-4-32 0,-1 0 0 0,-2 0 0 16,0-1-144-16,-1-1 128 0,-2-1-128 0,0-1 128 15,-1-1-128-15,-1 2 0 0,-3-2 144 0,-1 0-144 16,-2-5 176-16,-2 2-48 0,-1-1 0 0,-3 0 0 16,-4-2-400-16,-3 0-96 0,-3-2-16 0,-2-2 0 31,1-1-1680-31,-1-3-352 0,2-1-64 0</inkml:trace>
  <inkml:trace contextRef="#ctx0" brushRef="#br0" timeOffset="134226.22">28617 5145 29823 0,'0'0'1328'0,"0"0"272"0,0 0-1280 0,0 0-320 0,0-8 0 16,0 8 0-16,0 0 704 0,0 0 96 16,0 0 16-16,0 0 0 0,0 0 96 0,-6-8 32 0,6 8 0 0,0 0 0 15,0 0-48-15,0 0-16 0,0 0 0 0,0 0 0 16,0 0-176-16,-9 3-48 0,9-3 0 0,-8 9 0 16,2-1-128-16,1 4-16 0,-1 2-16 0,0 3 0 15,-2 3-80-15,0 6-16 0,-2 4 0 0,-2 2 0 16,-1 1-64-16,-3 3-16 0,-2 5 0 0,-1-3 0 15,-6 1-112-15,-2 4-16 0,-2 1-16 0,-1 4 0 16,0 4-176-16,2 2 0 0,5-5 144 0,0 5-144 16,-1-5 0-16,5 0 0 0,3-4 0 0,3-2 0 15,2-2 0-15,5-2 0 0,1-4 0 0,2 0 128 16,2 3-128-16,2-2 128 0,2-2-128 0,1-1 128 16,1 0-128-16,4-2 0 0,1-1 128 0,3-1-128 15,2-5 0-15,-1 1 0 0,0-1 0 0,3-4-192 16,3 0-224-16,-1-3-48 15,1-1-16-15,1-3 0 0,-2-2-1440 0,2 1-272 0,0 1-64 0,0-5-16 16,-3-3-1104-16,1-1-208 0,-1-3-64 0</inkml:trace>
  <inkml:trace contextRef="#ctx0" brushRef="#br0" timeOffset="134977.81">28999 5537 25631 0,'0'0'1136'0,"0"0"224"0,0 0-1088 16,0 0-272-16,0 0 0 0,0 0 0 0,0 0 896 0,0 0 112 16,0 0 16-16,0 0 16 0,0 0-336 0,0 0-64 15,-8 2 0-15,8-2-16 0,-8 5-64 0,8-5-16 16,0 0 0-16,-7 8 0 0,7-8 144 0,-9 8 16 16,1 1 16-16,1 2 0 0,-1 1 112 0,-1 1 32 15,-3 0 0-15,2 4 0 0,-1-2-64 0,-2 7-16 16,-1 0 0-16,-2 5 0 0,-1-1-160 0,0 4-48 15,-1 2 0-15,2 0 0 0,2 1-352 0,0-3-80 16,-1 1-16-16,4 2 0 0,3-3-128 0,-1-2 128 16,1 1-128-16,3-2 128 0,1 0-128 0,1-5 0 0,0-3 144 15,3 1-144-15,0-1 160 0,3 0-32 0,2 1-128 16,0-5 192-16,1-2-192 0,3-1 176 0,3-5-176 16,1 0 160-16,-2-2-16 0,4-1 0 0,3-3 0 0,1-1 0 15,2-2-144-15,0-1 192 0,0-1-192 0,0-1 192 16,0-2-192-16,0-3 128 0,-1 0-128 0,0-1 128 15,-2-1-128-15,1-1 160 0,-1 0-160 0,-3-2 160 16,0-4-160-16,0 0 192 0,0-2-192 0,-1-1 192 16,0-4-192-16,-1-2 192 0,-1-3-192 0,-1 0 192 15,-1-4-192-15,0-3 0 0,1 1 144 0,-2-2-144 16,-2 1 0-16,-1 3 0 0,-1 1 0 0,-1 6 0 16,-4 2 0-16,0 2 0 0,-2 3 0 0,-2-1 0 15,-3 3 0-15,1 0 0 0,-2 4 0 0,-1 3 0 16,-2 0-304-16,1 4-16 0,-2 2-16 0,0 1 0 15,-2-1-1328-15,0 4-272 16,-2-1-48-16,-1 4-16 0,0 3-1712 0,-1 2-320 0</inkml:trace>
  <inkml:trace contextRef="#ctx0" brushRef="#br0" timeOffset="135294.6">28786 5844 31503 0,'0'0'1392'0,"0"0"288"0,0 0-1344 0,4 9-336 16,3 1 0-16,-1-2 0 0,-6-8 928 0,12 9 112 0,-2-1 32 0,1 1 0 15,-1-1-240-15,0 1-32 0,0 0-16 0,-1-2 0 16,-1-1-384-16,-8-6-80 0,9 11 0 0,0-3-16 15,0-1 16-15,-1 1 16 0,0 0 0 0,-1 0 0 16,1-3-176-16,1 2-32 0,0-2-128 0,3 0 192 16,-1 0-192-16,0 1 128 0,2-3-128 0,0 1 0 15,0-4 0-15,-1 0 0 0,0-4 0 0,0 2 0 32,-1-2-704-32,2-1-64 0,-2-2-32 0,1-1 0 15,-1-2-2080-15,0 0-432 0,-3-5-80 0</inkml:trace>
  <inkml:trace contextRef="#ctx0" brushRef="#br0" timeOffset="135953.72">28935 5324 31263 0,'0'0'1392'0,"0"0"272"0,0 0-1328 0,0 0-336 0,0 0 0 0,0 0 0 16,0 0 480-16,0 0 32 0,0 0 0 0,0 0 0 15,0 0 256-15,0 0 64 0,0 0 16 0,11 0 0 16,1 0-16-16,0 0-16 0,0 0 0 0,1 0 0 16,1 0-256-16,0 0-48 0,2 1-16 0,-2-1 0 15,2-1-272-15,0 1-48 0,-1-4-16 0,2 1 0 16,0 1 64-16,1-1 16 0,1 0 0 0,-1 1 0 16,-2-1-112-16,1 2 0 0,1 0-128 0,0-1 192 15,0 2-192-15,-2 0 176 0,-2 0-176 0,1 0 160 16,-1 0-160-16,2 0 128 0,-1-2-128 0,0 2 128 15,-2-2-128-15,0 0 0 0,0 2 0 0,-2 0 0 16,1-4 0-16,-1 1 0 0,-2-2 0 0,0 4 0 0,0-5 128 16,-9 6 0-16,0 0 0 0,10-5 0 0,-10 5-128 15,10-5 0-15,-10 5 0 0,6-8 0 0,1 2 0 0,-7 6 0 16,2-9 0-16,-2 9 0 0,0-11 176 0,0 3-48 16,0 8-128-16,-4-8 192 0,4 8-192 0,-6-6 0 15,-1-1 0-15,-1 2 0 0,-1-1 0 0,0 0 0 16,-1 1 0-16,-1 0 0 0,1 1 0 0,-1 0 0 15,0 2 0-15,0-4 0 0,0 1 208 0,0 0-48 16,1 0-16-16,1 2 0 0,9 3-144 0,-11-4 128 16,2 2-128-16,9 2 128 0,-10-3-128 0,10 3 0 15,-10-1 0-15,10 1 0 0,0 0 0 0,0 0 0 16,0 0 0-16,0 0 0 0,0 0-160 0,0 0 160 0,-9-2 0 16,9 2-144-16,0 0-112 0,0 0-32 0,0 0 0 0,0 0 0 31,0 0-1344-31,0 0-272 0,-9 2-48 0,9-2-15456 0</inkml:trace>
  <inkml:trace contextRef="#ctx0" brushRef="#br0" timeOffset="136329.23">29746 5055 32191 0,'0'0'1424'0,"0"0"304"0,0 0-1392 0,0 0-336 16,0 0 0-16,0 0 0 0,-2-10 512 0,2 10 16 15,0 0 16-15,0 0 0 0,0 0-400 0,0 0-144 16,0 0 0-16,0 0 144 0,0 0-144 0,0 0 0 15,0 0 0-15,0 0 0 0,4 11 416 0,1 2 48 16,1 3 16-16,-1-3 0 0,-1 1 368 0,0 3 80 16,-2 2 16-16,1 2 0 0,-2 1-304 0,-1 1-64 15,0-3-16-15,0 3 0 0,-1-3-160 0,1 3-16 16,0-3-16-16,-1-1 0 0,-1 0-368 0,2-1 0 0,0 3 0 16,-1-6 0-16,-2 1-160 0,2-2 0 15,0 1 0-15,-1-4 0 16,2 0-672-16,-1-3-144 0,1-8-32 0,0 0 0 15,0 0-1216-15,0 0-240 0,0 0-48 0,0 0-12064 0</inkml:trace>
  <inkml:trace contextRef="#ctx0" brushRef="#br0" timeOffset="136613.79">29601 5072 28559 0,'0'0'2544'0,"-8"-3"-2032"0,8 3-512 0,0 0 0 16,-9-1 1584-16,9 1 208 0,0 0 64 0,0 0 0 0,0 0-752 15,0 0-144-15,0 0-16 0,0 0-16 0,10 1-352 0,1 1-80 16,-1-4-16-16,2 2 0 0,1 0-80 0,1 0-16 16,5 0 0-16,-1-1 0 0,0 0-192 0,2-2-64 15,-1 1 0-15,5-2 0 0,0 2-128 0,3 1 0 16,-1-3 144-16,1 2-144 0,2 2 0 0,1-4 0 15,-2 5 0-15,2-1 0 16,0 0-528-16,-2 0-176 0,-4 0-48 0,-1 3 0 16,-3-3-2128-16,0 2-448 0,-2 2-64 0</inkml:trace>
  <inkml:trace contextRef="#ctx0" brushRef="#br0" timeOffset="137244.49">30485 5824 2751 0,'0'0'256'16,"6"-8"-256"-16,0 1 0 0,1 0 0 0,4 2 6592 0,2 0 1264 0,0-1 256 0,0 0 48 15,0-2-6192-15,0 2-1248 0,0-1-240 0,-3 2-48 16,0 0-176-16,-10 5-48 0,0 0 0 15,0 0 0-15,0 0 400 0,0 0 80 0,0 0 16 0,0 0 0 16,0 0 496-16,0 0 96 0,2 9 32 0,-3 1 0 16,-4 1-224-16,-3 2-32 0,-3 4-16 0,0 5 0 15,-1-1-304-15,-1 2-64 0,-5 2-16 0,-1 1 0 16,1 1-240-16,-1-2-48 0,-1 3-16 0,0-4 0 16,2 0-240-16,0 1-128 0,1-1 160 0,1 0-160 15,1-2 0-15,-1-3 0 0,2 5 0 0,2-6 0 16,-1-2-336-16,1-2-16 0,1-1 0 0,-1-1 0 15,1-6-240-15,1 1-48 0,0 0-16 0,0-4 0 16,0 0-1856 0,0-3-368-16,-1-3-80 0,2 0-16 15,0-4-1040-15,0 0-208 0</inkml:trace>
  <inkml:trace contextRef="#ctx0" brushRef="#br0" timeOffset="137440.7">30233 5923 15663 0,'0'0'1392'0,"0"0"-1120"15,0 0-272-15,11-2 0 0,-11 2 4352 0,13 5 832 16,0 0 144-16,-2 3 48 0,1 1-3056 0,1 3-592 16,0-2-128-16,2 5-32 0,0 3-576 0,2-2-112 15,0 0-32-15,3 3 0 0,1-2-464 0,2 0-112 16,2 1-16-16,0-2 0 0,-1 0-80 0,-2 1-32 16,1-2 0-16,-4 0 0 0,-1 0-144 0,-1-2 0 15,-1-1-160-15,-4-2 160 16,-4-5-1792-16,-8-5-272 0,0 0-48 0,0 0-9920 0,0 0-1968 0</inkml:trace>
  <inkml:trace contextRef="#ctx0" brushRef="#br0" timeOffset="138020.07">30231 5596 31103 0,'0'0'1376'0,"-11"3"288"0,1-3-1344 0,1-3-320 0,-1 2 0 0,10 1 0 0,0 0 896 0,-9-1 96 16,2 1 32-16,7 0 0 0,0 0 64 0,0 0 32 15,0 0 0-15,0 0 0 0,0 0-320 0,0 0-64 16,9-7-16-16,1 3 0 0,1 0-208 0,0 2-32 15,1-1-16-15,1 2 0 0,0-1-32 0,3 1-16 16,1 1 0-16,4-1 0 0,1 1-80 0,0-4-16 16,0 1 0-16,4-1 0 0,1 2-64 0,1-1 0 15,-1 1-16-15,1-1 0 0,0-1-112 0,0 1-128 16,-2-1 176-16,-3 2-176 0,-2-1 0 0,-3 1 0 16,-1-1 0-16,-2 2 0 0,-4-4 128 0,0 1-128 15,-11 4 0-15,11-4 0 0,-11 4 0 0,12-2 0 0,-12 2 0 0,0 0 0 16,0 0 128-16,9-1-128 0,-9 1 0 15,0 0 0-15,0 0 0 0,0 0 0 0,0 0 0 0,0 0 0 16,0 0 144-16,0 0-144 0,0 0 0 0,0 0 144 16,0 0-144-16,0 0 0 0,-6-6 144 15,-1 0-144-15,1 1 192 0,6 5-16 0,-9-4-16 0,0-1 0 16,9 5 96-16,-11-1 32 0,1-4 0 0,1 3 0 16,-1-2-48-16,1 2-16 0,0-1 0 0,-1 0 0 15,-1 2-96-15,1-1 0 0,1-1-128 0,0 0 192 16,0 1-192-16,9 2 128 0,-8-5-128 0,1 1 0 15,1 0 128-15,6 4-128 0,-6-7 0 0,6 7 0 16,0 0 0-16,0 0 0 0,-3-6 0 0,3 6 0 16,0 0-320-16,0 0-16 0,-4-6 0 0,4 6 0 31,0 0-432-31,0 0-96 0,-6-3-16 0,6 3 0 0,0 0-2576 0,0 0-512 16</inkml:trace>
  <inkml:trace contextRef="#ctx0" brushRef="#br0" timeOffset="138612.18">30813 4875 24879 0,'-6'-9'2208'0,"-2"-3"-1760"0,1 2-448 0,1-2 0 16,-1 0 1616-16,1 2 240 0,-2-4 64 0,2 1 0 15,-1 1-1408-15,1 1-288 0,-1 2-48 0,1 3-16 16,-1 1-160-16,7 5 0 0,0 0 144 0,0 0-144 15,0 0 224-15,-7 10-32 0,4 0 0 0,1 5 0 16,2-1 448-16,4 3 64 0,1 1 32 0,3 1 0 16,0 0 224-16,2 3 32 0,2-1 16 0,1 1 0 15,2 0-144-15,3 2-32 0,1 1 0 0,6 2 0 16,1-2-128-16,3 2-48 0,1 2 0 0,3 4 0 0,2 2-192 0,3 1-32 16,-1 1-16-16,0 1 0 0,-3 2-256 0,-4 2-160 15,-4-2 192-15,-3-1-192 0,-1-1 128 0,-2 0-128 16,-2-2 0-16,-3 2 0 0,-4 1 0 0,0-1 0 15,-3 4 0-15,-2 1 0 0,-1 0 192 0,-1-4-64 16,-1 1 0-16,-2-2-128 0,0-1 384 0,-2-2-48 16,-2-3 0-16,0 0 0 0,-1-2-80 0,-2 0-32 15,-1 1 0-15,-2-2 0 0,-3-1 32 0,-1 0 16 16,-2 0 0-16,2-3 0 0,2 1 16 0,-4-1 0 16,-2 0 0-16,2-3 0 0,-2-2-288 0,-3-1 160 15,-3-1-160-15,-2 1 128 0,-1-2-128 0,0-2 0 16,-2 0 0-16,2-5 0 0,-2 0-128 0,2 2-64 15,1-4-16-15,4-2 0 16,3-2-320-16,1-1-64 0,1-2-16 0,3-1 0 16,4 2-2848-16,9-2-576 0</inkml:trace>
  <inkml:trace contextRef="#ctx0" brushRef="#br0" timeOffset="144016.79">30581 7154 8927 0,'0'0'384'0,"-6"-5"96"0,1 0-480 16,5 5 0-16,-7-4 0 0,7 4 0 0,-3-7 1984 0,3 1 288 16,0-2 64-16,0 8 16 0,3-7-752 0,0 1-128 15,2-3-48-15,-1 2 0 0,-4 7-192 0,4-6-32 16,-2-3-16-16,-2 9 0 0,4-6 32 0,-4 6 16 16,0 0 0-16,0 0 0 0,0 0-304 0,0 0-64 15,0 0-16-15,0 0 0 0,0 0-112 0,0 0-32 0,0 0 0 0,0 0 0 16,-8 12 80-16,2-1 16 0,6-11 0 0,-5 9 0 15,5-9 32-15,-6 11 16 0,3 0 0 16,3-11 0-16,-2 13-352 0,0 0-80 0,-4-1-16 0,4 1 0 16,-2 1 48-16,0 0 0 15,-1-1 0-15,2 3 0 0,2 2 64 0,0 1 0 0,-2 1 16 0,0 3 0 16,3 1-224-16,-1 0-48 0,0 2-16 0,-2 4 0 16,1 0-80-16,0 0-16 0,1 2 0 0,0 1 0 15,-1 1-144-15,2-3 0 0,0 0 0 0,0 1 0 16,0-1 0-16,2 2 0 0,-2 2 0 0,1 1 0 15,-1 3 0-15,0-1 0 0,0 1 0 0,1 2 0 16,1 0 144-16,-2-3-144 0,-2-2 160 0,2-3-160 16,0 0 224-16,0 0-48 0,-1-2-16 0,1 0 0 0,-3 0-32 15,-1 2-128-15,0-2 192 0,-1 3-64 16,-3 0-128-16,2 0 0 0,-1-1 0 0,1 1 0 0,-2 1 128 16,3 0-128-16,1-2 0 0,1-2 128 0,1-1-128 0,-1-2 192 15,2 0-192-15,1-1 192 0,0-1-192 0,0 2 0 16,-2-1 144-16,2-1-144 0,2 0 0 0,-2-2 0 15,-3-2 0-15,3 0 128 0,0 0-128 0,-1 2 0 16,-2-1 0-16,-1-1 0 0,0-1 0 0,1 1 128 16,-4 0-128-16,2-1 0 0,0-6 0 0,-1 0 128 15,1 1-128-15,0-2 0 0,-2 2 0 0,1-4 128 16,-1-3-128-16,2-1 0 0,0-2 0 0,5-6 144 16,-5 7-144-16,5-7 0 0,-3 7 128 0,3-7-128 15,0 0 0-15,0 0 0 0,0 0 0 0,-1 11 0 16,1-11 128-16,0 0-128 0,0 0 0 0,0 0 0 15,-1 10 0-15,1-10 0 0,0 0 0 0,0 0 0 0,0 9 0 0,0-9 0 16,0 0 128-16,0 0-128 0,0 0 0 0,0 0 0 16,0 0 128-16,0 0-128 0,0 0 0 0,0 0 0 15,0 0 144-15,0 0-144 0,0 0 0 0,0 0 144 16,0 0-144-16,0 0 0 0,0 0 144 0,0 0-144 16,-7-5 128-16,7 5-128 0,-4-9 160 0,-1 0-160 15,-2 1 160-15,0 0-160 0,1-2 160 0,0-1-160 16,-1 2 128-16,-1-4-128 0,3-2 0 0,0 0 144 15,-1-3-144-15,-1 0 0 0,-1 0 144 0,0 1-144 16,3 0 0-16,0 0 0 0,-2 0 0 0,2 2 0 16,0 2 0-16,1 2 0 0,0-1 0 0,2 0 0 15,-1 2 0-15,3 10 0 0,0-11 0 0,0 11 0 16,0-10 0-16,0 10 0 0,0 0 0 0,0 0-128 16,0 0 128-16,0 0 0 0,0 0 0 0,0 0-128 0,0 0 128 0,8 10 0 15,-2 2 0-15,-2 2 0 0,0 5 0 0,-1 2 0 16,-2 1 0-16,0 4-128 0,2 0 128 0,0 0 0 15,-2-1 0-15,1-1 0 0,2-1 0 0,0-1 0 16,3-1 0-16,-1-1 0 0,1 1 0 0,3-1 0 16,5-2 0-16,-2-1-128 0,-4-1 128 0,1-1 0 15,2-3 0-15,1 0 0 0,1-4 0 0,1-2 0 16,-2-1 0-16,0 1 0 0,0-2 0 0,-2-3 0 16,1-1 0-16,4-4 128 0,5-3 0 0,-7 1 16 15,-5-5 0-15,2 0 0 0,0-4 16 0,4-2 0 16,2-1 0-16,-2-3 0 0,1-1-32 0,0-3-128 15,-1-1 192-15,1-6-64 0,1-2-128 0,-3-3 128 0,-1 1-128 0,0-2 128 16,0 3-128-16,-1 5 0 0,-3 4 0 0,-2 4 0 31,-2 3-448-31,-1 5-64 0,-2 4 0 0,-2 10-16 16,0 0-2304-16,0 0-464 0,0 0-96 0</inkml:trace>
  <inkml:trace contextRef="#ctx0" brushRef="#br0" timeOffset="145763.87">30607 10306 8287 0,'0'0'736'0,"0"0"-592"0,0 0-144 0,0 0 0 16,3-7 2432-16,-3 7 448 0,4-9 80 0,-4 9 32 16,0 0-1328-16,0 0-272 0,0-11-48 0,0 11-16 15,-1-9-528-15,1 9-96 0,0 0-32 0,-6-7 0 16,0 4 64-16,6 3 16 0,0 0 0 0,0 0 0 16,0 0 208-16,-8-6 64 0,0 1 0 0,8 5 0 15,-8-4-160-15,8 4-32 0,-6-5 0 0,-1 1 0 0,1 0 144 0,-1 0 32 16,7 4 0-16,0 0 0 15,0 0-176-15,0 0-48 0,0 0 0 0,-15-2 0 0,-6-5-144 0,1 3-16 16,2 2-16-16,0 2 0 0,-2 0-128 0,1 2-32 16,-2 2 0-16,0 3 0 0,0-3-256 0,2 2-48 15,-1 1-16-15,0 3 0 0,0 2 80 0,0 2 16 16,0 0 0-16,1 5 0 0,-2-2-32 0,3 3-16 16,1 1 0-16,1 4 0 0,1 1-176 0,1-1 192 15,3 2-192-15,0 3 192 0,2 2-192 0,3 0 0 16,0 1 144-16,3-1-144 0,0 2 0 0,2-4 0 15,2-2 0-15,3-1 0 0,1 0 0 0,2-4 0 16,0-4 0-16,4 1 0 0,1-2 0 0,2 0 0 16,2-2 0-16,1-2 0 0,2 1 0 0,1-4 0 15,0 0 0-15,1-2 0 0,1-3 0 0,2 1 144 0,2-3-144 0,-2-2 0 16,-2-2 144-16,2 0-144 0,3 0 0 0,-3-5 144 16,1 0-144-16,-1-3 192 0,-2-1-192 0,-1 0 192 15,-2-2-192-15,-1 0 192 0,-1-2-192 0,-1-2 192 16,-3 0-192-16,-3-2 192 0,-2-2-192 0,0 0 192 15,-3-3-192-15,0-2 192 0,-1-2-192 0,-2-1 192 16,-1-2-192-16,0-1 128 0,-1-2-128 0,-1 0 128 16,0 2-128-16,1 4 0 0,0-1 0 0,0 2 0 15,0 2 0-15,0 2 0 0,0 1 128 0,-2 2-128 16,0 0 0-16,0 2 0 0,1 2 0 0,0 2 0 16,-2 0 0-16,-1 3 0 0,0 0 0 0,1 2 0 15,-3 1 0-15,0 1 0 0,-2-2 0 0,0 2 0 16,-1 1 0-16,1 0 0 0,-1 2 0 0,-1-2 0 15,-1 4 0-15,1 0 0 0,-2 0 0 0,0 0 0 0,3 0-320 0,1 0 16 16,1-3 0-16,7 3 0 16,-8 0-288-16,8 0-64 0,0 0-16 0,0 0 0 15,0 0-1568-15,0 0-304 0,0 0-64 0,0 0-16 16,0 0-1408-16,0 0-304 0</inkml:trace>
  <inkml:trace contextRef="#ctx0" brushRef="#br0" timeOffset="146217.75">30743 10009 21311 0,'0'0'944'0,"0"0"192"0,1-9-912 0,2 0-224 0,1 0 0 0,-4 9 0 16,6-8 512-16,-6 8 48 0,0 0 16 0,4-9 0 16,-1 1 288-16,-3 8 64 0,0 0 16 0,0 0 0 15,0 0 352-15,0 0 80 0,-11-3 16 0,2 6 0 16,0-3 16-16,1 7 0 0,0-1 0 0,1 5 0 16,-4 2-304-16,2 0-48 0,1 5-16 0,-1 1 0 15,-1 4-32-15,1-1-16 0,-1 3 0 0,1 3 0 16,-1 3-336-16,-2 2-64 0,-1 0-16 0,-1 3 0 15,-2 2-32-15,1 1-16 0,-2 3 0 0,-3 2 0 0,-2 2-144 16,-2 2-48-16,-3 3 0 0,0 0 0 0,-2-2-176 0,0-2-32 16,1-4-128-16,0-1 192 0,3 0-192 15,1-1 144-15,0-2-144 0,5-2 128 0,0-3 16 0,5-2 0 16,2 2 0-16,2-1 0 0,1-3-144 0,2-4 0 16,3-1 144-16,2-2-144 0,-1-3 0 0,2-5 0 15,1-2-160-15,2-1 160 16,2-3-1200-16,-4-9-128 0,8 6-16 0,3-3-16 15,-1-3-1392-15,2-5-256 0,2-1-64 0,-1-5-14048 0</inkml:trace>
  <inkml:trace contextRef="#ctx0" brushRef="#br0" timeOffset="148321.94">31201 10147 4607 0,'0'0'400'0,"5"-11"-400"0,1-2 0 0,2 0 0 0,1 0 2624 0,2 0 448 16,0-2 96-16,1 0 16 0,-1-1-2096 0,-1 2-432 16,-2 1-80-16,-2 2 0 0,0 1 736 0,-3 1 160 15,-3 9 16-15,3-7 16 0,-3 7 176 0,0 0 48 16,0 0 0-16,0 0 0 0,-4-9-320 0,4 9-48 15,0 0-16-15,-8-5 0 0,2 2-288 0,6 3-64 16,0 0-16-16,-9-3 0 0,0 1-16 0,9 2-16 16,-8 0 0-16,8 0 0 0,-11 2-208 0,2 4-32 15,0 0-16-15,0 3 0 0,0 3-288 0,0 1-48 16,-2-1-16-16,0 6 0 0,-1 3-192 0,-4 1-144 16,-2 2 192-16,0 2-192 0,-2 4 304 0,-2 1-48 15,-2 4-16-15,1 0 0 0,-3 3-240 0,-1 5 144 0,-2 0-144 0,3 7 128 16,1-1-128-16,3 3 0 0,0 1 0 0,3-1 0 15,4-1 0-15,0-6 0 0,4-3 0 16,3-2 0-16,3-3 0 0,3-3 0 0,4-3 0 0,2-4 0 16,2-2 0-16,5-3 128 0,0-2-128 0,5-4 0 15,2-2 0-15,2-1 0 0,1-1 128 0,3-5-128 16,4-1 0-16,0-1 0 0,2-4 0 0,0 2-176 31,0-1-320-31,0-2-64 0,-1 0-16 0,-2 0 0 16,1 0-1600-16,-2 0-320 0,-1 0-64 0,1-4 0 0,-4 2-960 15,-1 2-192-15</inkml:trace>
  <inkml:trace contextRef="#ctx0" brushRef="#br0" timeOffset="148653.71">31710 10496 25631 0,'0'0'1136'0,"0"0"224"0,0 0-1088 0,0 0-272 15,0 0 0-15,0 0 0 0,-9-6 1808 0,9 6 304 16,-10-1 64-16,1 2 16 0,-2 1-384 0,1 2-80 16,-1 2 0-16,0 6-16 0,-4-2-368 0,1 5-80 15,-2 3-16-15,-1 1 0 0,-1 1-336 0,0 1-64 0,-2 1-16 0,2 3 0 16,-2 1-336-16,1 1-80 0,-1 2-16 15,1-6 0-15,-2 1-176 0,0 2-32 0,0-3-16 0,3 3 0 16,-2-2-176-16,0-2 0 0,-3 1 0 16,5-2 0-16,-1-1 0 0,3-3 0 0,3-2 128 0,1-1-128 31,3-4-320-31,3-4-80 0,6-6-32 0,0 0 0 16,0 0-1488-16,0 0-320 0,-2-11-48 0,9 0-10496 0,8-2-2096 0</inkml:trace>
  <inkml:trace contextRef="#ctx0" brushRef="#br0" timeOffset="148866.79">31307 10630 23951 0,'0'0'2128'0,"0"0"-1696"0,0 0-432 0,3 13 0 16,2 0 2944-16,1 1 512 0,0-1 112 0,2 2 16 16,0-2-2048-16,2 1-384 0,1 0-96 0,-1 1-16 0,2 0-16 0,1-2-16 15,0 0 0-15,2 0 0 0,4-1-368 0,0 1-64 16,1 0 0-16,-1 0-16 0,0-1-368 0,-1 0-64 15,1-2 0-15,-2 2-128 16,-1-4-656-16,0 2-240 0,1-1-64 0,-2 0 0 16,-4-5-1280-16,-1 3-256 0,2-3-48 0,0-2-14096 0</inkml:trace>
  <inkml:trace contextRef="#ctx0" brushRef="#br0" timeOffset="149374.57">31833 10141 29247 0,'-11'-8'1296'0,"11"8"272"0,0 0-1248 0,0 0-320 0,-9-9 0 0,3 2 0 16,6 7 848-16,0 0 112 0,0 0 32 0,0 0 0 0,0 0 128 0,0 0 32 16,0 0 0-16,0 0 0 0,0 0-128 0,0 0 0 15,0 0-16-15,0 0 0 0,0 0-224 0,5 13-32 16,0 1-16-16,0 1 0 0,2-1-160 0,1 2-16 15,1 1-16-15,0 3 0 0,0-3-112 0,2 2-32 16,0 1 0-16,2 3 0 0,-1-1-48 0,1 6-16 16,1-4 0-16,1 5 0 0,-3 2-128 0,-1 1-16 15,0-1-16-15,-1 2 0 0,-1-2-32 0,0 0 0 16,-1 2 0-16,-1-1 0 0,-1 2 0 0,-1 0 0 16,-1 0 0-16,-1-3 0 0,-3-1-144 0,-1-4 192 15,-1-1-192-15,-2 0 192 0,-1 0 0 0,0-2 0 16,-3-1 0-16,0 1 0 0,1-3-64 0,0 1 0 0,3-2 0 15,-2-4 0-15,-4-2-128 0,1 0 160 16,0-2-160-16,1-1 160 0,2-2-160 0,6-8-192 0,-9 3 32 0,9-3 16 31,-9-2-2144-31,9 2-416 0,-8-6-96 0</inkml:trace>
  <inkml:trace contextRef="#ctx0" brushRef="#br0" timeOffset="152163.84">29139 10124 11967 0,'0'0'1072'0,"0"0"-864"16,0 0-208-16,0 0 0 0,-9-7 2176 0,9 7 400 16,-5-7 80-16,5 7 16 0,0 0-1248 0,-1-10-240 15,1 10-48-15,0 0-16 0,2-10-96 0,-2 10 0 0,0-9-16 0,0 9 0 16,4-8 208-16,-4 8 64 0,0 0 0 0,5-10 0 16,-5 10-480-16,0 0-96 0,3-8 0 0,-3 8-16 15,1-8-112-15,-1 8 0 0,0 0-16 0,0 0 0 16,0-9-144-16,0 9-32 0,0 0 0 0,0 0 0 15,0 0 128-15,0 0 0 0,-2-8 16 0,2 8 0 16,0 0-48-16,0 0-16 0,0 0 0 0,-7-5 0 16,-1 4-144-16,8 1-16 0,-9 0-16 0,9 0 0 15,0 0 32-15,-9 10 0 0,-5 0 0 0,1 2 0 16,1 1-80-16,2 2-16 0,-2-1 0 0,1 4 0 16,0 0-96-16,-1 3-128 0,-1 0 176 0,0 3-176 15,1-1 128-15,-1 3-128 0,0-2 0 0,1 3 0 0,1 3 176 0,0 3-176 16,1-2 160-16,1 3-160 15,2 0 176-15,2 1-176 0,1 0 192 0,0 0-192 0,0 0 192 0,0 1-64 16,2-1 0-16,0-3-128 16,0-3 176-16,0-3-176 0,2-4 160 0,0-1-160 0,0-1 144 0,3-2-144 15,0-2 128-15,1-1-128 0,1 1 128 0,1-3-128 16,1-1 0-16,2-2 128 0,1-1-128 0,2 0 0 16,-1-2 0-16,2-3 128 0,1-2-128 0,0 0 0 15,1-2 0-15,0 0 128 0,1-3-128 0,1-1 0 16,-1-1 144-16,2 0-144 0,0-4 128 0,-1-2-128 15,0 1 160-15,0-1-160 0,-3-4 208 0,2-1-48 16,-2 0-16-16,2 1 0 0,-2-2 48 0,1-4 0 16,-1-1 0-16,-1-6 0 0,-1 0-16 0,-1-2 0 15,1-7 0-15,1 2 0 0,-1 0-176 0,0-2 160 0,-2 0-160 0,-1 0 160 16,-2 1-160-16,-1 2 0 0,-1 2 144 0,-1 4-144 16,-2 0 0-16,-4 2 128 0,-2 0-128 0,0 3 0 15,-1 1 0-15,-1 1 128 0,-2 0-128 0,-2 1 0 16,0 1 0-16,1 2 0 0,0 1 0 0,-3 3 128 15,-1 0-128-15,0 3 0 0,0-2 0 0,0 3-128 16,2 0 128-16,-1 2-192 0,1 1 192 0,0-2-192 16,1 1 192-16,1 1-160 0,0-1 160 0,1 1-160 15,-1-1 32-15,9 7 0 0,-10-6 0 0,1 0 0 32,1 0-272-32,8 6-48 0,-8-7-16 0,8 7 0 15,-6-4-1856-15,6 4-368 0,0 0-80 0</inkml:trace>
  <inkml:trace contextRef="#ctx0" brushRef="#br0" timeOffset="152507.09">29010 10425 20271 0,'-23'7'896'0,"10"-2"192"0,0 0-880 0,1 2-208 16,2-1 0-16,2-1 0 0,8-5 3200 0,0 0 576 15,-7 7 128-15,7-7 32 0,0 0-2224 0,-1 12-448 16,1-12-96-16,6 10-16 0,4-3-448 0,0 0-80 0,2 0-32 16,1-1 0-16,1 1 0 0,-1-1 0 0,3 2 0 15,1-4 0-15,-2-1-112 0,1-2-32 0,0 4 0 0,-1-3 0 16,1 0-224-16,-2 1-48 0,1-1-16 0,-1 0 0 15,-1-4-160-15,0 1 0 0,0 0 0 0,-1-1 128 16,-12 2-352-16,16-2-80 0,-5-3-16 0,1 1 0 31,-2-3-2688-31,1-3-528 0,-2 2-112 0</inkml:trace>
  <inkml:trace contextRef="#ctx0" brushRef="#br0" timeOffset="153343.63">28901 9689 14735 0,'0'0'1312'0,"0"0"-1056"0,0 0-256 0,0 0 0 16,0 0 2688-16,0 0 496 0,0 0 80 0,0 0 32 16,6 10-1440-16,-6-10-272 0,0 0-64 0,9 5-16 15,-9-5-16-15,12 5 0 0,-1 1 0 0,-1-3 0 16,-1 1-336-16,0 0-64 0,-1 0 0 0,3-2-16 15,-2-1-368-15,0 1-80 0,-9-2-16 0,12 2 0 16,-2-2-96-16,2 0-32 0,-2 1 0 0,-10-1 0 16,12-1-176-16,0 2-48 0,-1-2 0 0,1 1 0 0,1-2-64 0,-1 2 0 15,0 0-16-15,-1 0 0 0,1-2-176 0,0-1 128 16,-1 2-128-16,1 1 128 0,1 0-128 0,0-1 0 16,-1-2 0-16,0 3 0 0,0-3 0 0,-12 3 0 15,0 0 128-15,11 0-128 0,0 0 0 0,-11 0 0 16,11-1 0-16,-11 1 128 0,0 0-128 0,12 0 0 15,-12 0 144-15,0 0-144 0,11-1 0 0,-11 1 0 16,0 0 0-16,0 0 128 0,10-2-128 0,-10 2 0 16,0 0 0-16,9-6 128 0,-9 6-128 0,8-8 0 15,-2 2 0-15,-6 6 0 0,0 0 0 0,7-9 128 16,-2-1-128-16,-5 10 0 0,0 0 0 0,4-7 128 16,-4 7-128-16,3-10 0 0,-1 3 0 0,-2 7 0 15,0-8 0-15,0 8 0 0,0 0 0 0,0 0 0 0,-5-8 0 0,1-1 128 16,4 9-128-16,-5-5 0 0,-2-1 128 0,1 3-128 15,-2 0 0-15,2-1 128 0,-2 0-128 0,1 1 0 16,-1-3 0-16,2 1 144 0,-2 0-144 0,-1 1 0 16,0 0 160-16,-2-2-160 0,1 0 128 0,1-1-128 15,0 2 0-15,0 0 128 0,-1 0-128 0,1 0 0 16,0 1 0-16,0 1 0 0,0-2 128 0,0 2-128 16,1-1 0-16,8 4 0 0,0 0 0 0,0 0 0 15,-9-1 0-15,9 1 0 0,0 0-160 0,0 0 160 31,0 0-704-31,0 0-64 0,0 0 0 0,0 0 0 16,0 0-1776-16,14 5-352 0,1-2-80 0,-1 2-14336 0</inkml:trace>
  <inkml:trace contextRef="#ctx0" brushRef="#br0" timeOffset="154039.54">29764 9647 3679 0,'0'0'320'0,"0"0"-320"16,0 0 0-16,0 0 0 0,0 0 3936 0,0 0 720 16,-9-2 144-16,9 2 16 0,0 0-2416 0,0 0-480 15,0 0-112-15,0 0-16 0,0 0 32 0,0 0 0 16,-11 4 0-16,11-4 0 0,0 0-416 0,-6 7-96 16,6-7-16-16,-5 8 0 0,1 0-256 0,1 2-48 15,0 0-16-15,1 1 0 0,-1-1-384 0,1 2-80 0,0-2 0 0,0 3-16 16,-1 2-272-16,1 2-48 0,-1-2-16 15,0 1 0-15,2 1-160 0,0-3 0 0,-1 1 144 0,1 0-144 16,-2-2 0-16,2 0 128 0,0-1-128 0,0 0 0 16,-2 0 0-16,0-2 0 0,3-10-192 0,-4 13 64 31,1-5-704-31,3-8-144 0,-4 12-32 0,4-12 0 16,-4 10-1872-16,4-10-368 0,-7 7-80 0,7-7-11504 0</inkml:trace>
  <inkml:trace contextRef="#ctx0" brushRef="#br0" timeOffset="154293.91">29628 9669 26607 0,'0'0'1168'0,"0"0"256"0,-9 0-1136 0,9 0-288 0,-10 0 0 0,10 0 0 0,0 0 1776 0,0 0 288 15,-9 0 64-15,9 0 16 0,0 0-256 0,0 0-48 16,0 0-16-16,0 0 0 0,0 0-656 0,0 0-128 15,11 0-16-15,4-3-16 0,0 2-368 0,2 0-80 16,0-1-16-16,3 1 0 0,1 0-336 0,1-2-64 16,4 1-16-16,1-2 0 0,-1-2-128 0,3 1 0 15,1 1 0-15,1 0 128 16,2 1-1072-16,-1 0-208 0,2-1-64 0,0-1 0 16,-1-2-2368-16,1-1-464 0</inkml:trace>
  <inkml:trace contextRef="#ctx0" brushRef="#br0" timeOffset="155790.47">27566 10471 21183 0,'0'0'944'0,"0"0"192"0,0 0-912 0,0 0-224 0,0 0 0 0,0 0 0 16,-5-7 1456-16,5 7 240 0,-6-6 48 0,6 6 16 16,-4-8-1376-16,4 8-256 0,-2-8-128 0,2 8 0 15,-5-8 752-15,5 8 48 0,0 0 16 0,-7-6 0 16,1-1 288-16,6 7 64 0,-8-6 16 0,1-1 0 16,-1 3-208-16,8 4-32 0,-10-2-16 0,10 2 0 15,-13-3-304-15,3 3-64 0,-1 1-16 0,1 2 0 16,-1 1-320-16,1 4-64 0,-2-2-16 0,0 5 0 0,1-1-144 0,-2 3 0 15,0 3 144-15,0 2-144 16,-1 3 144-16,1 0-144 0,-1 0 192 0,2 1-192 0,-1 0 224 16,3-1-64-16,-1-3-16 0,2 2 0 0,2-2-144 0,0 0 0 15,2-2 144-15,1-3-144 0,1 0 0 0,3-13 128 16,0 0-128-16,2 10 0 0,-2-10 0 0,7 9 0 16,3-3 0-16,1-4 128 0,1-2-128 0,1-2 0 15,1-2 0-15,2-2 0 0,4 0 0 0,-3-2 128 16,-2-1-128-16,1-1 0 0,-1-2 0 0,2 0 0 0,-2-1 0 15,-2 1 128-15,-1-1-128 0,-2 2 128 0,0-1-128 0,-2-1 128 16,-1-2-128-16,-2 4 128 0,-1-2-128 0,-2 1 128 16,0 0-128-16,-1 2 192 0,0-1-64 15,-1 1 0-15,0 1-128 0,0 9 144 0,-1-9-144 0,1 9 160 16,0 0-160-16,0 0 160 0,-4-9-160 0,4 9 160 16,0 0-160-16,0 0 0 0,0 0 0 0,0 0 0 15,0 0 0-15,0 0 0 0,-6 6 0 0,6-6 0 16,-6 12 0-16,4-3 0 0,2 1 0 0,0 2 0 15,1 1 0-15,0 3 0 0,5 2 0 0,-1 0 0 16,-1 2 160-16,1-1-160 0,0 2 192 0,3 1-192 16,0 2 176-16,1-1-176 0,0 1 160 0,3-1-160 15,0-1 128-15,1 2-128 0,1 2 0 0,2 1 144 16,-1 1-144-16,0 2 160 0,-5 1-160 0,0 3 160 16,1-4-32-16,-2 1-128 0,-1 0 192 0,-3 2-64 15,-1 1 0-15,-3-4 0 0,-2 1 0 0,-2-2 0 0,-2-3 128 16,-3-1 32-16,-2-1 0 0,-2 0 0 15,-1-3 80-15,-1 1 16 0,-1-1 0 0,-2-2 0 0,-2 2-208 0,-1-1-48 16,-1-2 0-16,-1-1 0 0,-1-1-128 0,-2-1 192 16,0 0-192-16,2-2 192 0,-1-2-192 0,1-4 0 15,-2-1 0-15,0-3 0 16,1-2-624-16,-1-1-48 0,-1-1-16 0,4-3 0 16,-1-2-1456-16,5-3-288 0,1-2-64 0,3-7-9760 15,2-3-1952-15</inkml:trace>
  <inkml:trace contextRef="#ctx0" brushRef="#br0" timeOffset="156524.87">28493 9226 3679 0,'0'0'320'0,"0"0"-320"16,0 0 0-16,0 0 0 0,0 0 2944 0,0 0 512 15,0 0 96-15,0 0 32 0,0 0-1728 0,0 0-352 0,0 0-64 0,0 0-16 16,0 0 80-16,0 0 16 0,0 0 0 0,0 0 0 16,0 0-80-16,0 0-16 0,0 0 0 0,0 0 0 15,0 0-176-15,0 0-32 0,0 0-16 0,0 0 0 16,0 0-304-16,0 0-48 0,-3 11-16 0,1 0 0 15,2-11-240-15,-6 10-48 0,1 5-16 0,0-1 0 16,-2 0-144-16,1 3-48 0,-2 2 0 0,-2 1 0 16,-1 6 32-16,1 7 0 0,-3 5 0 0,-2 6 0 15,-2 4 64-15,0 3 16 0,-2 3 0 0,-2 3 0 16,1 0-64-16,0 7-16 0,-4 5 0 0,1 6 0 16,-1 2-112-16,3-2-32 0,1-3 0 0,0 0 0 15,3-2-224-15,1 0 128 0,3-3-128 0,4 1 0 16,3-4 128-16,3-4-128 0,3-4 0 0,3-3 0 15,-1-1 208-15,5 2-48 0,3-2-16 0,5 0 0 0,3-2-144 0,4 0 128 16,3 0-128-16,6-7 128 0,7-3-128 0,5-4 0 16,4-3 0-16,4-6 0 15,3-1-544-15,4-6-32 0,2-3-16 0,5-1 0 16,5-2-2160-16,6-1-416 0,5 0-96 0</inkml:trace>
  <inkml:trace contextRef="#ctx0" brushRef="#br0" timeOffset="157393.51">31696 9459 21183 0,'-5'-3'1888'15,"-2"1"-1504"-15,1-2-384 0,6 4 0 0,0 0 1968 0,0 0 320 0,0 0 64 0,0 0 16 16,0 0-1312-16,0 0-256 0,0 0-48 0,0 0-16 16,11 3-64-16,0 2-16 0,-2 4 0 0,1 4 0 15,3 0 32-15,2 1 0 0,-1 6 0 0,4-1 0 16,2 5-96-16,1 2-16 0,1 1 0 0,5 3 0 15,2 6-192-15,4-5-32 0,2 4-16 0,3 2 0 0,2 0 48 0,2 5 16 16,-2 1 0-16,-1 3 0 0,-2 2 128 0,-3 1 32 16,-2-2 0-16,-2 2 0 0,-2-4-80 0,-2 4-16 15,-5-3 0-15,-2 4 0 0,-1 3-96 0,-3 3-32 16,-2 6 0-16,-1-1 0 0,-3 2-80 0,-4-2 0 16,-3-1-16-16,0 2 0 0,-5 2-64 0,-1-2-16 15,-1 0 0-15,-1-2 0 0,-1-2-32 0,-1-4-128 16,0-4 192-16,1-5-64 0,0-5 192 0,1-3 48 15,0-3 0-15,1-1 0 0,-1-4-176 0,-1-3-48 16,-1-3 0-16,0-3 0 0,-1-5-144 0,1 1 0 16,-1-4 0-16,-1-5 0 15,-1 0-1296-15,0-3-192 0,-2-4-48 0,0-1 0 16,-3-2-2176-16,-5-5-432 0</inkml:trace>
  <inkml:trace contextRef="#ctx0" brushRef="#br0" timeOffset="158743.15">26072 10395 4607 0,'0'0'192'0,"0"0"64"0,0 0-256 0,0 0 0 0,0 0 0 0,0 0 0 16,0 0 7424-16,0 0 1456 0,0 0 272 0,10-4 64 16,1 0-7008-16,-1 2-1408 0,2 2-288 0,-2-3-48 15,2 0-176-15,1 2-32 0,0-1-16 0,3 0 0 16,-1 1-112-16,2 0 0 0,0-1-128 0,1 1 192 16,2-2-192-16,-2 2 128 0,0 1-128 0,1-1 0 15,0-2 0-15,0 2 0 0,0 0 0 0,1-2 0 16,-1 2 0-16,-1-3 0 0,-2 1 0 0,0 3 0 31,-2-2-544-31,2 2 0 0,-2 0 0 0,0 2 0 0,1-1-272 16,-2 5-48-16,-1-5-16 0,-1 4 0 0,0 2-1328 0,-1-1-272 0,1 2-48 0</inkml:trace>
  <inkml:trace contextRef="#ctx0" brushRef="#br0" timeOffset="158988.14">26168 10722 35935 0,'0'0'3200'0,"0"0"-2560"15,0 0-512-15,0 0-128 0,18 3 1344 0,3-2 240 16,4 1 48-16,1-2 16 0,2-2-1280 0,3 1-368 0,1-3 144 0,1-1-144 15,1-2 0-15,1 1 0 0,0-3 0 0,3 1 0 32,1-1-448-32,0-2-144 0,0 1-48 0,1-2-11424 0,-3 0-2288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2-06T17:04:21.67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7200 5420 19343 0,'0'0'1728'0,"0"0"-1392"16,-5 11-336-16,0 0 0 0,1 2 2304 0,1 3 384 15,3 2 64-15,0 3 32 0,-1 1-2224 0,1-1-560 16,3 3 0-16,-1 0 0 0,0 1 128 0,-1 1-128 16,0 2 0-16,2-1 0 0,-2 0 0 0,-1-1 0 15,0-1 128-15,0 0-128 0,-1 2 0 0,-1-2 0 0,0 1 0 0,-1-1 0 16,-1 0 0-16,2-3 0 0,-1-4 0 0,1 0 0 31,-1-2-304-31,2-2-112 0,-2-5-32 0,0 2 0 16,1-2-864-16,2-9-176 0,-4 9-48 0</inkml:trace>
  <inkml:trace contextRef="#ctx0" brushRef="#br0" timeOffset="1">7000 5725 31327 0,'0'0'2784'0,"0"0"-2224"0,11-8-560 0,2 2 0 0,2 1 1872 0,3 1 272 15,3 0 48-15,1 0 16 0,0-1-1760 0,2 1-448 16,0-1 128-16,1 1-128 0,-3 2 0 16,0 1-144-16,-1 0 144 0,0 1-208 15,-1 0-1792-15,-1 2-368 0,1 2-64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7T19:52:53.20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3779 10031 24351 0,'0'0'1088'0,"-7"-1"208"0,-2-3-1040 0,-1 3-256 16,10 1 0-16,-10-1 0 0,1-3 848 0,9 4 112 16,-8-3 32-16,8 3 0 0,-10-4-464 0,3 0-80 15,7 4-32-15,-8-4 0 0,8 4-192 0,-8-4-32 16,1 0-16-16,7 4 0 0,-8-6-176 0,1-1 0 0,-1 1 0 15,-1 1 0-15,-1 1 0 0,-3 1 0 0,-1 1 0 0,-2 2 0 16,-2 2 192-16,-2 3-32 0,-2 1-16 0,-2 0 0 16,1 2 144-16,-2 1 32 0,0-1 0 0,1 1 0 15,-1 0 96-15,3 2 32 0,2-2 0 0,2 1 0 16,1 1 256-16,3-2 48 0,1 0 16 0,2-1 0 16,1-2-240-16,1 2-32 0,-2 1-16 0,3-4 0 15,2 3-272-15,1 0-48 0,-2 1-16 0,2-1 0 16,2 2-144-16,1 1 0 0,-1 1 0 0,0 2 0 15,0 4 0-15,0 2 0 0,0-3 0 0,1 3 0 16,-2 5 0-16,1 1 192 0,2 3-64 0,-2 4 0 16,-1 2-128-16,0 8 160 0,2 5-160 0,-1 0 160 15,-1-1-160-15,2 3 0 0,-1-3 0 0,1 2 0 0,-2-2 0 0,0 1 0 16,-2 1 0-16,3 4 0 0,0 4 272 0,2 0-16 16,-1-3-16-16,1 0 0 0,1-2 272 0,0-1 48 15,0 1 16-15,0 0 0 0,-1 1-144 0,1 7-32 16,1 4 0-16,0 0 0 0,1-2-176 0,-2-4-32 15,0 2-16-15,0-2 0 0,0 1-176 0,-2 7 0 16,0 1 0-16,0 1 128 0,1-1-128 0,-1-7 192 16,-1-2-192-16,0 5 192 0,1-3-192 0,-1 4 0 15,0 0 0-15,1 1 128 0,-1 1 112 0,1-3 16 16,-1-2 0-16,0 2 0 0,1-5 16 0,1 5 16 16,-2 2 0-16,2 0 0 0,-1 1-48 0,2-4-16 15,2-2 0-15,-1 0 0 0,0-6-48 0,2 2-16 0,-2 2 0 0,0 4 0 16,1 1-32-16,-1 0-128 0,0-3 192 0,-1-3-64 15,0 1-128-15,0-5 128 0,-1 2-128 0,0 2 128 16,-1 3 0-16,2 3-128 0,0-3 192 0,0 2-64 16,2-8 0-16,-2-2-128 0,0-4 192 0,1 0-64 15,3-1-128-15,0 3 192 0,-2 1-192 0,1 1 192 16,0 1-192-16,-1-3 0 0,1-4 144 0,0-2-144 16,-2-1 0-16,1-1 0 0,-2-2 0 0,0 3 128 15,-1-3-128-15,0 6 0 0,-2 4 0 0,1-1 0 16,-1 1 0-16,2-3 128 0,-1-4-128 0,1 0 0 15,-2-5 128-15,1-2-128 0,1-1 160 0,-1-2-160 16,1-1 176-16,0 1-176 0,-1 0 192 0,1 2-192 16,1-1 160-16,-1 1-160 0,-1 0 128 0,1-1-128 0,0-1 0 15,1-2 0-15,-1 0 128 0,-1 0-128 0,1-2 0 0,-2 0 0 16,1-3 0-16,-2 0 0 0,0-1 0 0,0 1 0 16,0 0 0-16,0 3 0 0,-1-2 0 0,1 0 0 15,-1 1 0-15,1-1 0 0,1 0 0 0,1-3 0 16,-1 2 128-16,2-5-128 0,-2 1 0 0,1-4 0 15,-1 2 0-15,2-2 0 0,-2 0 0 0,2-1 128 16,-1 2-128-16,0-4 0 0,-2 2 0 0,1 0 0 16,-1-1 0-16,2-1 0 0,-1 1 0 0,1 0 0 15,-1-2 0-15,0 2 0 0,1-2 0 0,-1-1 0 16,1 0 0-16,0 0 0 0,1-4 0 0,0 4 0 16,-1-2 128-16,2-1-128 0,0-10 0 0,0 12 0 15,0 0 0-15,2-2 0 0,-1 0 128 0,2 1-128 0,-3-11 0 16,0 0 128-16,2 13-128 0,-2-13 0 0,4 13 0 0,0-3 0 15,-4-10 0-15,0 0 0 0,3 13 128 0,-3-13-128 16,1 12 0-16,-1-12 0 0,0 11 0 0,0-11 0 16,1 11 0-16,0 0 0 0,-1-11 128 0,2 11-128 15,-2-11 0-15,2 12 0 0,-2-12 0 0,4 11 0 16,-4-11 0-16,0 0 0 0,7 9 0 0,-7-9 128 16,9 8-128-16,-1-2 128 0,-8-6-128 0,12 5 128 15,-12-5-128-15,13 4 160 0,-2-1-160 0,1-1 160 16,-2 1-160-16,-10-3 0 0,12 4 144 0,0 1-144 15,-2-1 0-15,1 1 0 0,-1 1 0 0,1 0 0 16,-2 3 0-16,1 0 0 0,2 2 0 0,0-5 0 16,-2 1 0-16,2-1 0 0,1-1 0 0,0 1-128 15,-1-2-240 1,-1 0-32-16,2-1-16 0,2 0 0 0,0-2-1184 16,1 2-256-16,0 0-32 0,6-5-16 0,5-2-1648 0,6-3-336 0</inkml:trace>
  <inkml:trace contextRef="#ctx0" brushRef="#br0" timeOffset="1350">4190 10591 16575 0,'0'0'736'0,"0"0"160"0,0 0-720 0,0 0-176 0,0 0 0 0,0 0 0 0,0 0 1552 0,0 0 288 15,0 0 48-15,0 0 16 0,-5-8-784 0,0 1-160 16,5 7-16-16,-5-7-16 0,1-1-416 0,0 1-96 16,-2 1-16-16,1-1 0 0,1 1-240 0,0-1-160 15,1-1 192-15,-1 2-192 0,0-3 256 0,0 0-64 16,-1 1-16-16,-1 1 0 0,1 2 416 0,5 5 96 16,-6-5 16-16,0-2 0 0,1 2 0 0,5 5 16 15,-8-4 0-15,8 4 0 0,-7-4-80 0,-1 3-32 16,-1 1 0-16,-2 1 0 0,1 2-224 0,-1 1-32 15,1 2-16-15,-1 1 0 0,0-2-160 0,0 3-48 16,2 2 0-16,-1 1 0 0,-2-1-128 0,0 2 0 0,1 1 0 0,0 1 0 16,3 2 0-16,-1 2 0 0,0 0 0 0,1 1 0 15,-1 1 0-15,1 1 0 0,-1 3 0 0,0-2 0 16,0 3 144-16,1-1 0 0,0 1 0 0,2 1 0 16,-1-1-16-16,3 2-128 0,0 1 192 0,2 2-64 15,-1-3-128-15,2 3 0 0,1 1 0 0,2 1 0 16,1-2 128-16,1-2-128 0,2-3 0 0,2-3 128 15,1-2-128-15,2-3 0 0,-1 0 144 0,3-2-144 16,2-4 0-16,-1-1 144 0,2-1-144 0,-1-2 0 16,4-3 160-16,0-2-160 0,3 2 128 0,2-4-128 15,1-1 160-15,-1 0-160 0,1-2 192 0,1 1-192 16,-1-4 160-16,0 2-160 0,-3-2 128 0,-1-3-128 0,-4 2 128 0,0-1-128 16,-2-1 0-16,1 0 128 15,-2-1-128-15,1-1 0 0,-2 1 144 0,-2-2-144 16,0-2 128-16,-2-2-128 0,-3-1 128 0,1-1-128 0,-1-2 128 15,0 1-128-15,-2-1 128 0,-1-1-128 0,0-2 128 0,-2 1-128 16,-1-2 128-16,0 1-128 0,-1-2 0 0,0 2 144 16,-1 2-144-16,0 0 0 0,-3 0 128 0,-1-1-128 15,3-2 0-15,-3 4 0 0,1 0 0 0,-1 2 0 16,-1-2 0-16,1 3 0 0,-2 2 0 0,1-2 0 16,-1 0 0-16,2 1 0 0,-2 2 0 0,2-2 0 15,-1 2 128-15,0 2-128 0,1 2 0 0,-1 0 0 16,1 0 0-16,-1 2 0 0,1 2-192 0,-2 2 48 0,-1 1 16 15,1-1 0 1,0 3-528-16,8 1-112 0,-10 0 0 0,-1 1-16 16,0 1-400-16,0 0-80 0,1 1-16 0,1 1 0 15,0-3-192-15,-1 2-32 0,1 1-16 0,9-4 0 16,-10 5 128-16,2 0 32 0,8-5 0 0</inkml:trace>
  <inkml:trace contextRef="#ctx0" brushRef="#br0" timeOffset="1802.59">4429 10254 21183 0,'0'0'1888'0,"-9"0"-1504"0,-2 0-384 0,2 2 0 0,0 0 1568 0,0 2 240 16,-2-1 48-16,2 1 16 0,9-4-1104 0,-9 7-208 15,-1 1-48-15,2-1-16 0,8-7-64 0,-8 9-16 16,2-1 0-16,-1 1 0 0,0-1-272 0,2 2-144 16,1-2 160-16,0 4-160 0,-2-4 128 0,-1 3-128 15,1 2 0-15,-2 2 0 0,-1 0 256 0,-1 5-32 16,-2 7-16-16,-1 5 0 0,-2 4 464 0,0 2 96 15,-1 0 0-15,0 1 16 0,0 1 16 0,0 1 0 16,-1 0 0-16,1-3 0 0,1 4-400 0,0 1-80 16,1 0 0-16,0 0-16 0,-1 0-176 0,2-4-128 0,0 1 192 0,1-2-192 15,2-1 128-15,-3-5-128 0,0 1 0 0,1-7 0 16,0-3 0-16,3 0 0 0,0-1 0 0,1-3 0 16,1-2 0-16,-1 0 0 0,1 2 0 0,2-4 0 31,-1-1-368-31,0 0-80 0,2-4 0 0,2 0-16 15,2-10-1456-15,-3 12-272 0,3-12-64 0,0 0-7600 0,3 11-1504 0</inkml:trace>
  <inkml:trace contextRef="#ctx0" brushRef="#br0" timeOffset="2561.46">4692 11005 31039 0,'0'0'1376'0,"0"0"288"0,0 0-1344 0,0 0-320 16,4 12 0-16,0-2 0 0,0 1 1328 0,1 2 192 0,0-1 32 0,-1 2 16 16,0 3-1056-16,0-1-224 0,-1-1-32 15,-2 2-16-15,-1-1-240 0,0 2 128 16,-1 0-128-16,1 2 0 0,-4 2 0 0,0-1 0 0,-1 0 0 0,-1 1 0 16,1-3 0-16,0 1 0 0,1 0 0 0,0-2 0 15,0 0 0-15,2 0 0 0,-1-2 0 0,3 0 0 16,1-5 0-16,2 0 0 0,-3-11 0 0,2 12 0 31,-2-12-1296-31,3 7-304 0,-3-7-64 0,0 0-8496 0,0 0-1680 0</inkml:trace>
  <inkml:trace contextRef="#ctx0" brushRef="#br0" timeOffset="3200.75">5343 10325 4607 0,'0'0'192'0,"-2"-7"64"0,0 2-256 0,2 5 0 0,0-8 0 0,0 8 0 16,0-6 4192-16,0 6 800 0,1-12 144 0,-1 12 48 16,0 0-3904-16,0 0-784 0,1-9-160 0,-1 9-16 15,0 0-320-15,0 0 160 0,0-7-160 0,0 7 128 16,0 0-128-16,0 0 0 0,0 0 0 0,0 0 0 16,-10 2 240-16,1 1 16 0,0 1 0 0,-2 2 0 15,-1 0 528-15,1 3 112 0,-2 2 32 0,0 0 0 16,-2 1 96-16,1 1 32 0,0 3 0 0,2 1 0 15,0 1-272-15,2 4-48 0,-2-2-16 0,3 5 0 16,0 1-336-16,1 2-64 0,-1 2 0 0,1 3-16 0,0 1-304 0,0 0 0 16,-2 1 0-16,1 0 0 0,-2-2 0 0,1-1 0 15,0 1 0-15,0-2 0 0,1-1 0 0,1-1 0 16,3-2 0-16,1-3 0 0,2-1 128 0,2-1-128 16,4 0 0-16,1-3 0 0,1-4 176 0,2 0-176 15,3 0 160-15,0 1-160 0,2-2 128 0,2-1-128 16,0-1 0-16,4 2 144 0,-1-3-144 0,1 1 0 15,2-1-192-15,1 1 192 16,2 1-1936-16,-1 0-272 0,0-2-48 0,-1-4-11760 0</inkml:trace>
  <inkml:trace contextRef="#ctx0" brushRef="#br0" timeOffset="3759.87">5897 10554 4607 0,'0'0'192'0,"0"0"64"0,0 0-256 0,0 0 0 16,0 0 0-16,0 0 0 0,-8 1 4480 0,8-1 864 0,-8 4 160 0,8-4 48 16,-10 7-3840-16,-1 1-768 15,1 0-160-15,-1-1-16 0,2 3 368 0,-1 1 80 16,-2-2 0-16,-1 3 16 0,-3 2-240 0,1 3-48 0,-1 2-16 0,-1 0 0 15,-2 3-64-15,-1 2-16 0,-2 2 0 0,0 0 0 16,-2 1-528-16,1 5-128 0,-2 3 0 0,2 1-16 16,-1 1-176-16,2 1 0 0,0 1 0 0,2-3 0 15,3-1 144-15,0-3-144 0,0-4 160 0,3-5-160 16,1-3-144-16,3-6-128 0,0-3-32 0,4-3 0 16,6-8-1360-1,0 0-256-15,0 0-64 0,0 0-12928 0</inkml:trace>
  <inkml:trace contextRef="#ctx0" brushRef="#br0" timeOffset="4166.88">5418 10595 13823 0,'-6'-3'1216'0,"6"3"-960"16,0 0-256-16,-9-1 0 0,1 1 4064 0,8 0 768 0,0 0 160 0,0 0 16 16,0 0-3728-16,-4 11-768 0,3 0-128 0,1 1-48 15,1-1-176-15,1 1-32 0,4 0-128 0,-1 0 192 16,-1 1-48-16,1 1-16 0,0 2 0 0,3-1 0 15,1 3 80-15,2-1 16 0,-2 0 0 0,1-1 0 16,3 2 240-16,0 3 48 0,0 0 16 0,2 0 0 16,-1 0-192-16,3 0-32 0,0 1-16 0,0 0 0 15,-2-1-64-15,2 1-16 0,0-1 0 0,0-2 0 16,-1-2-208-16,0 0 128 0,-1 1-128 0,1-2 0 16,0-2 0-16,-1-1 0 0,0-1 0 0,-1 0 0 15,-1-2-304-15,-1-2-48 0,-1 0-16 0,0-1 0 31,-2-2-2448-31,-9-5-512 0,10 1-80 0</inkml:trace>
  <inkml:trace contextRef="#ctx0" brushRef="#br0" timeOffset="4950.42">5888 10273 20495 0,'0'0'896'0,"0"0"208"0,0 0-880 0,0 0-224 0,-10 6 0 0,10-6 0 0,0 0 1840 0,-2 12 320 16,2-12 64-16,1 14 16 0,3-3-992 0,3-1-192 15,0-1-32-15,5-2-16 0,1 0-432 0,2 4-96 16,-2-1-16-16,1 1 0 0,0-1-176 0,1 2-32 16,0 2-16-16,0 3 0 0,-1 1-240 0,0 2 176 15,2 2-176-15,-2 2 160 0,1-1-160 0,0 2 0 16,1 0 144-16,0 1-144 0,-1-3 256 0,2 3 0 0,-1-1-16 15,-2 2 0-15,-2-2 256 0,0-1 48 0,-3-2 16 0,1 3 0 16,-2 1-96-16,-2-2-16 0,0 0 0 0,-1-1 0 16,0 1-224-16,-1-1-48 0,0-1-16 0,-1 1 0 15,-1-2-160-15,-1 1 192 0,-1 1-192 0,0-1 192 16,0 2-192-16,0-2 0 0,-1-4 0 0,-3 0 128 16,-1 1-128-16,-3-1 0 0,-1 0 0 0,-1 0 0 15,-2-2-160-15,-1 1-16 0,-4 0 0 0,0-3 0 31,-3-2-224-31,2 0-48 0,-1 0-16 0,0-2 0 16,4-4-608-16,0 1-112 0,1-3-32 0,2-1 0 0,12-3-2192 0,-10 0-448 0</inkml:trace>
  <inkml:trace contextRef="#ctx0" brushRef="#br0" timeOffset="8311.44">6413 9924 15663 0,'0'0'1392'0,"-10"-1"-1120"0,0 0-272 0,10 1 0 15,-10-1 2944-15,10 1 512 0,0 0 128 0,0 0 0 16,0 0-2432-16,0 0-512 0,0 0-80 0,0 0-32 16,0 0-80-16,0 0-32 0,0 0 0 0,0 0 0 15,14 3-64-15,1 1-16 0,-1-1 0 0,2 0 0 16,-1-1 80-16,1 1 16 0,0-1 0 0,-1 1 0 16,1-2-112-16,1 1 0 0,0-1-16 0,0 2 0 15,0-1-64-15,2 2-16 0,2-4 0 0,1-3 0 0,2 1 48 16,-1-2 16-16,1 1 0 0,-1-1 0 0,-1 2 128 0,0-1 32 15,1 3 0-15,-3 0 0 0,0 3-64 0,-3-1-16 16,-3 1 0-16,1 0 0 0,-2 1-80 0,-3 2-16 16,-10-6 0-16,11 7 0 0,-11-7-64 0,10 5-16 15,-10-5 0-15,10 8 0 0,-10-8 96 0,11 6 16 16,-11-6 0-16,9 7 0 0,-9-7-48 0,0 0 0 16,9 10 0-16,-2 1 0 0,-2-2 80 0,0 1 16 15,-1-1 0-15,0 2 0 0,1 0-96 0,-1 1-32 16,-1-1 0-16,1 3 0 0,-1-1-96 0,0 1-128 15,1 1 176-15,-3 2-176 0,-1-2 176 0,2 3-176 16,-1 2 160-16,0-2-160 0,0 1 192 0,1-1-64 16,-2 3-128-16,1-2 192 0,2 2-16 0,-1 1-16 0,1 2 0 0,-2 0 0 15,-1 4-160-15,2 0 128 0,-2 4-128 0,1 2 128 16,-1 3-128-16,1 1 128 0,0 0-128 0,1-1 128 16,-2-2-128-16,0-1 0 0,0 0 0 0,0-2 0 15,0-1 128-15,0 2 0 0,-2 0 0 0,2 2 0 16,-1-3 128-16,0 4 32 0,0 1 0 0,-1 1 0 15,1 0-80-15,1 0-16 0,-1 0 0 0,-2 0 0 16,0-3-192-16,1-1 176 0,-1-1-176 0,1 0 160 16,-1 1-160-16,2 2 0 0,-1-2 0 0,1 5 128 15,-2 2-128-15,1 1 0 0,1 1 0 0,1-2 0 16,1 1 0-16,-1 1 0 0,-1-6 0 0,-1-1 0 16,1-2 0-16,0 3 0 0,-2-4 0 0,0 3 0 0,1 0 0 15,-1 2 0-15,-1 1 128 0,0 1-128 0,0 1 0 0,2 1 0 16,-2-5 0-16,1 1 128 0,1-3 48 15,0 2 0-15,1-3 0 0,0 2 0 0,-1-2-48 0,1 1 0 16,0 2 0-16,1 1 0 0,0 5-128 0,1 0 0 16,2 0 0-16,-1 0 0 0,1 0 0 0,-2-4 240 15,1-1-64-15,-1-2-16 0,-1-1-160 0,0 2 0 16,0-1 0-16,0 2 0 0,0 0 0 0,0 3 0 16,-1 2 0-16,-1-4 0 0,1 1 0 0,0 0 0 15,-2 2 0-15,2-4 0 0,-2-4 0 0,1-2 0 16,0 0 0-16,1 2 0 0,-2-2 0 0,1 3 0 15,-1 2 0-15,2 1 0 0,0 2 0 0,-1-2 0 16,0 4 128-16,0-4-128 0,2 1 0 0,0 0 0 16,-1-3 144-16,1-2-144 0,-1-3 144 0,1 1-144 15,-2 0 192-15,2 2-192 0,2-1 144 0,-1 1-144 0,-1 0 0 16,1 2 144-16,1 5-144 0,-1-2 0 0,0-2 0 0,1 1 128 16,-1-1-128-16,-1-2 0 0,1-1 0 0,-1 0 0 15,0-2 0-15,0 1 0 0,0-2 0 0,0 2 0 16,-1-2 0-16,1 3 0 0,-1 3 0 0,1-4 0 15,0 4 0-15,1-2 0 0,0 0 0 0,2-2 0 16,-1-2 0-16,1-2 0 0,0-2 128 0,-1-1-128 16,1 2 0-16,-1-1 0 0,1-2 0 0,0 2 0 15,-1 1 0-15,1 3 0 0,-1 0 0 0,1 3 0 16,1 1 0-16,0 0 0 0,-2 2 0 0,1-2 0 16,0 2 0-16,-1-5 0 0,1 0 0 0,0-4 0 15,-1 2 0-15,2-4 0 0,0 2 0 0,1-1 0 16,-4-2 0-16,2 1 0 0,0 1 0 0,-2-2 0 0,0 2 0 0,2 1 0 15,-2-1 0-15,2 1 0 0,-1-1 0 0,1 0 0 16,0-3 128-16,-1 2-128 0,1-4 0 0,1 2 0 16,0-2 0-16,-2 0 0 0,0-1 0 0,0 1 0 15,-1-1 0-15,1 1 0 0,-2 0 0 0,0 0 0 16,0-1 0-16,0 1 0 0,0 0 0 0,0 2 0 16,-2 1 128-16,2-2-128 0,-1-2 0 0,1 1 0 15,0 2 0-15,0-1 0 0,0-2 0 0,1 0 0 16,-1-2 0-16,2 1 0 0,-1-2 0 0,-1 0 0 15,0-1 0-15,1-1 0 0,1 0 0 0,-2-2 0 16,0 0 0-16,-2-1 0 0,1 0 0 0,0 0 0 16,-1 0 128-16,2 0-128 0,0 1 0 0,0-1 0 15,-1 0 0-15,0 0 0 0,0-2 0 0,-1 2 0 0,1 0 0 0,0 0 0 16,-1-1 0-16,1 0 0 0,0 0 0 16,-1-2 0-16,2 3 0 0,0-13 0 0,0 12 0 0,0 0 0 15,0-12 0-15,0 13 128 0,0-13-128 0,0 11 0 16,0-11 0-16,0 12 128 0,0-12-128 0,0 0 0 15,0 13 0-15,0-13 128 0,0 9-128 0,0-9 0 16,2 11 0-16,-2-11 128 0,1 10-128 0,-1-10 0 16,0 0 0-16,3 13 0 0,-1-4 0 0,-2-9 0 15,2 11 0-15,-2-11 0 0,0 0 0 0,3 11 0 16,-3-11 0-16,4 12 0 0,-4-12 0 0,4 9 0 16,-4-9 0-16,0 0 0 0,0 0 0 0,4 12 0 15,-4-12 0-15,0 0 0 0,3 10 128 0,-3-10-128 16,2 11 0-16,-2-11 0 0,3 9 0 0,-3-9 0 0,1 9 0 15,-1-9 0-15,0 0 0 0,3 11 0 16,-3-11 0-16,0 0 0 0,5 10 0 0,-5-10 0 0,3 9 0 0,-3-9 0 16,2 9 0-16,-2-9 0 0,0 0 0 0,0 11 0 15,0-11 0-15,0 10 0 0,0-10 0 0,0 0 0 16,0 0 0-16,0 9 0 0,0-9 0 0,0 0 0 16,-2 8 0-16,2-8 0 0,0 0 0 0,0 0 128 15,0 0-128-15,0 0 0 0,-8 5 128 0,8-5-128 16,0 0 128-16,-10 4-128 0,0-2 144 0,10-2-144 15,-10 2 160-15,1-2-160 0,0-1 144 0,0 0-144 16,-1-1 128-16,10 2-128 0,-11-2 160 0,-1-2-160 16,0 0 192-16,2 1-192 0,-2 1 144 0,0-2-144 15,-1 0 0-15,0 0 144 0,0 1-144 0,0 1 0 0,0-1 0 0,-1 2 0 16,-3-5 0-16,0 5 0 0,1-3 0 0,-1 3 0 16,-1 1 0-16,0 0 0 0,-2-1 0 0,-1 1 0 15,1 1-176-15,-1 0-16 0,0 3 0 0,1-4 0 31,1 1-800-31,0-1-160 0,5 0-48 0,1-1 0 16,1-1-1488-16,2-4-288 0,2 0-64 0</inkml:trace>
  <inkml:trace contextRef="#ctx0" brushRef="#br0" timeOffset="9653.56">4298 11983 28095 0,'0'0'1248'0,"-9"0"256"0,0 0-1200 0,9 0-304 0,-10 3 0 0,2-1 0 16,8-2 560-16,-9 2 48 0,1 0 16 0,8-2 0 15,-11 0-400-15,11 0-80 0,0 0-16 0,0 0 0 16,0 0 64-16,-7-2 0 0,7 2 0 0,0 0 0 0,-9-2 16 16,9 2 16-16,0 0 0 0,-10-2 0 0,3-2 48 0,-1 2 16 15,-1 2 0-15,-2 0 0 0,-1 2 80 0,1 2 16 16,-4-2 0-16,1 2 0 0,0 0 128 0,-3 3 16 16,-1 2 16-16,-2 4 0 0,-1 4 0 0,-1-2 0 15,-2 2 0-15,4 0 0 0,0 2-400 0,0 0-144 16,0 3 0-16,1-2 144 0,1 1-144 0,2 0 0 15,2-2 0-15,1 2 0 0,-1 0 0 0,1 2 0 16,1-2 0-16,0 4 128 0,1-2-128 0,1 1 0 16,5-1 144-16,0 2-144 0,-3 0 320 0,4 0-16 15,2-1 0-15,0 1 0 0,2 0-112 0,3-2 0 16,1 2-16-16,2 1 0 0,2-1-176 0,1-2 128 0,-1 1-128 16,3-5 128-16,2-2-128 0,1-5 128 0,0 0-128 0,2-2 128 15,0-1-128-15,2-1 0 0,1 1 0 0,2-2 0 16,3-3 0-16,0 0 0 0,3-2-128 0,-1-2 128 15,0-1 0-15,0-2 0 0,-3 0 0 0,1 0 0 16,-1-4 0-16,-1 1 0 0,-1-2 0 0,-1-1 128 16,-3-2-128-16,-2 0 0 0,0-2 0 0,-2-4 0 15,1-1 160-15,0-2 0 0,-1-2 0 0,0 1 0 16,1 1-160-16,-3-3 0 0,-2-1 0 0,1 0 0 16,-3-1 0-16,0 0 0 0,-2-1 128 0,-1 1-128 15,-1 2 0-15,-1-5 0 0,-2 2 128 0,-1 0-128 16,-3-1 0-16,-1 1 0 0,-2 1 144 0,1 2-144 15,-3 2 192-15,-2-1-48 0,-1-2 0 0,1 5 0 16,-2 0-16-16,1 4 0 0,0 3 0 0,2 2 0 16,1-2-128-16,-2 3 0 0,-1 1 144 0,3 3-144 15,2-2 0-15,-3 3 0 0,1-2 0 0,0 0 0 0,1 3-288 0,1-1 32 16,-1 0 0-16,0 1 0 16,0 1-208-16,8 2-48 15,-9 0 0-15,1 0 0 0,8 0-1728 0,-9 5-368 0,1 0-64 0,8-5-12624 0</inkml:trace>
  <inkml:trace contextRef="#ctx0" brushRef="#br0" timeOffset="10006.7">4420 11803 19343 0,'-2'-9'1728'0,"1"1"-1392"0,1 8-336 0,0 0 0 15,-1-8 3696-15,1 8 656 0,0 0 144 0,0 0 32 16,0 0-3584-16,0 0-720 0,0 0-224 0,-2 13 128 16,-2 6-128-16,1-1 176 0,-3 1-176 0,-1 4 192 15,-1 1-192-15,-1 2 0 0,-3 3 0 0,0-3 0 16,-4 6 0-16,1 3 0 0,-3 1 144 0,-1 7-144 15,1 2 256-15,0 0 0 0,-3 2-16 0,0-1 0 16,-1-3 448-16,1 6 80 0,-2 0 32 0,-1 5 0 16,1 1-192-16,2 1-32 0,0 2-16 0,1-4 0 0,3-2-384 0,2-2-176 15,2-8 160-15,1 1-160 0,0-4 0 0,4-3 0 16,3 0 0-16,1-4 0 16,2-3-1328-16,2-2-352 0,1-2-80 0,3-6-9728 15,2-4-1952-15</inkml:trace>
  <inkml:trace contextRef="#ctx0" brushRef="#br0" timeOffset="10522.61">4438 12837 4607 0,'0'0'400'0,"0"0"-400"0,0 0 0 0,0 0 0 16,0 0 4704-16,0 0 864 0,0 0 160 0,0-8 32 15,0 8-3968-15,0 0-816 0,2-9-144 0,-2 9-48 16,6-6 160-16,-6 6 16 0,7-7 16 0,4 0 0 16,1 1-368-16,-1 1-80 0,0 0-16 0,1-1 0 15,-1 2-128-15,1-2-48 0,0 1 0 0,-1 2 0 16,1 0-144-16,-1 2-16 0,-11 1-16 0,11 1 0 15,-11-1 32-15,12 4 0 0,-12-4 0 0,9 7 0 16,-9-7 208-16,0 0 48 0,9 6 16 0,-2 2 0 16,-7-8-256-16,6 8-48 0,-6-8-16 0,6 10 0 15,-1 1-16-15,-5-11 0 0,4 8 0 0,0 1 0 0,-4-9 80 0,5 10 16 16,-5-10 0-16,4 11 0 0,-2-2-16 0,-2 1 0 16,-1-1 0-16,-2 2 0 0,0-1-80 0,-3 3 0 15,-1-1-128-15,-1 2 192 0,-3 2-192 0,0 4 0 16,-5 2 0-16,0 3 0 0,-2-2 0 0,1 0-240 15,1 0 80-15,3-3 16 0,2 0 144 0,-1-3 0 16,1-4-144-16,5-3 144 0,2 0 0 0,4-10 0 16,0 0 0-16,-3 11 0 0,3-11 0 0,3 12 0 15,-3-12 0-15,5 10 0 0,-5-10-128 0,9 10-128 16,2-4 0-16,-2-1-16 0,-9-5-112 0,12 7 0 16,1-1-16-16,0 1 0 15,1-1-640-15,2 0-128 0,-1-1-32 0,4 0-9232 16,-1-4-1856-16</inkml:trace>
  <inkml:trace contextRef="#ctx0" brushRef="#br0" timeOffset="11057.18">5363 11871 31503 0,'0'0'1392'0,"0"0"288"0,0 0-1344 0,0 0-336 0,0 0 0 0,0 0 0 0,0 0 0 0,0 0 0 16,0 0 0-16,0 0 0 0,0 0-176 0,-5 8 176 16,5-8-208-16,0 0 80 0,-8 6 128 0,2-1 0 15,6-5 0-15,-8 7-128 0,-1 0 128 0,0-1 224 16,-2 1-48-16,1 0-16 0,-2 4 352 0,-1-1 64 16,-5 2 0-16,1 2 16 0,0 1 48 0,0 3 0 15,0 3 0-15,2 4 0 0,-1 3-304 0,0 0-48 16,2 4-16-16,1 3 0 0,1 3-80 0,2 0-32 0,1 0 0 15,1-2 0-15,0 1 64 0,3 1 16 0,1 1 0 0,0-1 0 16,1-1-96-16,2 0-16 0,2 1 0 0,1-1 0 16,-1 0-128-16,2-3 128 0,0-5-128 0,3-3 128 15,-1-2-128-15,0-1 0 0,2-3 144 0,-1-3-144 16,1-1 0-16,2-3 144 0,-1-1-144 0,2-2 0 16,0-1 0-16,1 0-192 0,1-3 0 0,1 2 0 15,1-5-144-15,3 0-32 0,1-2 0 0,3 2 0 31,1-3-464-31,2 0-112 0,0-3-16 0,1 1 0 0,1-3-1488 16,0-2-304-16,-1 0-64 0</inkml:trace>
  <inkml:trace contextRef="#ctx0" brushRef="#br0" timeOffset="11379.3">5908 12248 8287 0,'0'0'736'0,"-9"2"-592"0,0 0-144 0,0 0 0 0,0 1 4432 0,0 1 864 16,0 0 160-16,1 1 48 0,-1 1-3712 0,1 2-752 15,0 1-144-15,-1 4-16 0,-1 0 80 0,-1 2 0 16,-1 0 16-16,2 2 0 0,0 0-240 0,-2 2-48 0,-1-1-16 0,0 3 0 15,-2 1-272-15,0 0-48 16,-2 0-16-16,0 4 0 0,-1 3-80 0,-1-2-32 0,1-1 0 16,1 2 0-16,0-3-96 0,2-1-128 0,1-2 176 0,4 2-176 15,0-7 0-15,2-3 0 0,1-2 0 0,2-3 0 32,0-1-1424-32,5-8-352 0,0 0-64 0,0 0-8720 0,0 0-1760 0</inkml:trace>
  <inkml:trace contextRef="#ctx0" brushRef="#br0" timeOffset="11655.25">5416 12430 42623 0,'0'0'1888'0,"-9"0"384"0,9 0-1824 0,-8 7-448 0,8-7 0 0,-3 10 0 0,3-10 272 0,4 16-32 15,1-2-16-15,3-1 0 0,1-1-224 0,3 1-240 16,1 0 48-16,1 1 16 0,3 2 0 0,3 2 0 16,3 2 0-16,2-1 0 0,1 0-80 0,1 0-32 15,1 2 0-15,1 0 0 0,-2 0-16 0,0 1 0 16,-1-5 0-16,0 2 0 16,-2-3-192-16,-3 1-32 0,-2 0-16 0,-3-3 0 15,-3-1-448-15,-1-1-96 0,-2-3 0 0,-1-1-16 16,-2 2-2224-16,-7-10-432 0</inkml:trace>
  <inkml:trace contextRef="#ctx0" brushRef="#br0" timeOffset="12156">5910 11927 35935 0,'-4'-8'3200'16,"0"2"-2560"-16,0 0-512 0,4 6-128 15,0 0 960-15,0 0 192 0,0 0 16 0,0 0 16 16,0 0-1184-16,0 0-304 0,9 12-16 0,0-4-16 15,0 4 336-15,2 1-176 0,1 0 176 0,1 1-128 0,1 2 128 0,3-1 0 16,0 4-144-16,2-1 144 0,1 1 0 0,3 2 0 16,3 0 192-16,2-1-64 0,1 1 64 0,-2 1 16 15,0 1 0-15,-1-2 0 0,-1 1 48 0,-1 2 16 16,-4-1 0-16,0 3 0 0,-3 0-16 0,-4 2 0 16,-4-2 0-16,-2-1 0 0,-3 2 64 0,-3 0 0 15,-2 1 0-15,-2-1 0 0,0-1-144 0,-1 3-32 16,-1 1 0-16,-1 1 0 0,-2 0 0 0,0-1 0 15,-1-2 0-15,0-1 0 0,0-2-144 0,1-2 192 0,0 0-192 16,-1-3 192-16,0-1-192 0,-2-4 0 0,1 1 0 0,-2-4 0 16,-1 2 0-16,-1-1 0 0,-2 0 0 15,2 1 0-15,-3-1-208 0,-1 1-80 0,-2 2-16 0,1-2 0 32,0-3-336-32,2 4-80 0,0-1-16 0,3 0 0 15,0-1-1552-15,2 0-304 0,3-1-64 0,2-1-16 16,1-2-688-16,6-9-144 0</inkml:trace>
  <inkml:trace contextRef="#ctx0" brushRef="#br0" timeOffset="12650.11">5091 13574 53967 0,'-13'-8'2384'0,"3"5"496"0,-5 3-2304 0,1 4-448 0,1 4-128 0,2 2 0 16,5 5-1040-16,2 0-240 15,1 6-32-15,2-3-16 0,-2 1-1104 0,2-1-208 0,0 0-48 16</inkml:trace>
  <inkml:trace contextRef="#ctx0" brushRef="#br0" timeOffset="12832.21">5103 14541 29487 0,'0'0'2624'0,"-12"-4"-2112"15,-5 1-512-15,3 3 0 0,1 0 5600 0,5 2 1008 16,8-2 208-16,0 0 32 16,0 0-6848-16,10 11-1312 0,1-3-288 0,0 0-13440 15,1 0-2688-15</inkml:trace>
  <inkml:trace contextRef="#ctx0" brushRef="#br0" timeOffset="13011.78">5120 15022 25791 0,'0'0'1152'0,"0"0"224"0,-11 1-1104 0,1 2-272 0,1 0 0 0,9-3 0 16,0 0 5248-16,-2 10 1008 0,4 0 192 0,2 2 32 16,2 1-6832-16,1 4-1376 0,-1-5-256 0,-1 2-17808 15</inkml:trace>
  <inkml:trace contextRef="#ctx0" brushRef="#br0" timeOffset="13160.7">5150 15626 32591 0,'-13'5'1440'0,"2"3"304"0,-1 3-1392 0</inkml:trace>
  <inkml:trace contextRef="#ctx0" brushRef="#br0" timeOffset="13960.6">4220 16095 24879 0,'0'0'2208'0,"-12"-3"-1760"0,1-1-448 0,-1 2 0 16,0-1 2880-16,2 3 512 15,2 0 80-15,-1 3 32 0,-2 1-2800 0,1 0-576 0,0-2-128 0,-1 3 0 16,-1 2 0-16,1 1 0 0,-2 0 0 0,-2 2 0 16,1 1 0-16,0 3 0 0,-2 3 0 0,3 4 0 15,1 3 0-15,-3 1 0 0,-4 3 160 0,4 2-160 16,3 3 336-16,0 0-32 0,0 4-16 0,1-1 0 15,0 2-96-15,5-3-32 0,2-1 0 0,1-1 0 16,1-7-160-16,2 1 0 0,4 2 144 0,-1-2-144 16,3-2 128-16,0 0-128 0,3-5 128 0,2 3-128 15,-2-6 128-15,4 0-128 0,1-2 160 0,3-2-160 16,0-2 144-16,3-5-144 0,1-1 128 0,2-3-128 16,2-5 0-16,2-2 0 0,2-3 128 0,2-1-128 15,0 0 0-15,1-2 0 0,-2 0 0 0,0-2 0 16,-2-2 0-16,0 1 0 0,-3 0 0 0,-3-1 0 0,-3 0 0 15,1-2 0-15,-2 1 0 0,-1 0 0 0,-3 1 0 0,-1-1 0 16,0 0 128-16,-3-1-128 0,-4-1 256 0,-1 0-48 16,-2-2 0-16,-2 0 0 0,-1-4 96 0,-2-1 16 15,-5 1 0-15,-2-5 0 0,0-1-64 0,-4-3-16 16,0-1 0-16,0 2 0 0,-2-1-80 0,1 2-16 16,-2 1 0-16,2 3 0 0,1 0-16 0,0 4-128 15,-1 3 192-15,-1 1-64 0,1-1-128 0,1 5 0 16,0-1 0-16,1 4 128 0,0 3-128 0,1 1 0 15,-2 3 0-15,1 1 0 0,1 3-320 0,0 1 16 16,-2 3 0-16,0 2 0 16,-2 0-1424-16,1 3-304 0,-2 1-48 0,2-1-9424 15,1 1-1872-15</inkml:trace>
  <inkml:trace contextRef="#ctx0" brushRef="#br0" timeOffset="14340.9">4499 15959 14735 0,'-2'-13'640'0,"-1"4"160"0,-4-1-640 0,1 1-160 0,-1 1 0 0,2 1 0 16,0 1 4048-16,5 6 784 0,-7-4 160 0,7 4 16 15,0 0-3648-15,-9 0-720 0,0 1-160 0,9-1-32 0,-9 5-48 16,1 3-16-16,0 1 0 0,1 3 0 0,0 0-48 0,1 2-16 16,0 3 0-16,-2 4 0 0,-1 4-96 0,0 1-32 15,0 1 0-15,-3 4 0 0,-2 3 288 0,-2 3 48 16,1 2 16-16,-1 8 0 0,-1 4-32 0,-1 4 0 16,0-1 0-16,-3 1 0 0,-1-3-320 0,-1 2-64 15,0-5 0-15,1 2-128 0,-2-1 128 0,1-1-128 16,-1-1 0-16,4 1 0 0,1-5 0 0,1-1 0 15,0-5 128-15,2-6-128 0,4-3 0 0,3-3 0 16,3-6-176-16,2-3 176 16,0-4-1696-16,3-2-224 0,1-3-64 0,0-8 0 15,0 0-1344-15,0 0-256 0</inkml:trace>
  <inkml:trace contextRef="#ctx0" brushRef="#br0" timeOffset="15200.51">4487 17217 14735 0,'0'0'1312'0,"0"0"-1056"15,0 0-256-15,0 0 0 0,0 0 4000 0,0 0 736 16,0 0 160-16,0 0 32 0,3-9-3088 0,-3 9-624 15,3-9-112-15,-3 9-16 0,2-13-208 0,2 3-48 16,-4 10 0-16,5-13 0 0,1 0-384 0,-1 1-64 16,1 0-32-16,1-2 0 0,1-2-96 0,-1-2 0 15,3 0-16-15,-1-2 0 0,-1-2 96 0,1 0 32 16,0-4 0-16,0-2 0 0,0 2 16 0,0 2 0 16,0-1 0-16,0 3 0 0,1-1-48 0,-3 5 0 15,1 3 0-15,0 4 0 0,-1-1-96 0,-1 6-32 0,-6 6 0 0,0 0 0 16,10-3-208-16,-10 3 0 0,11 0 0 0,-11 0 0 15,0 0 0-15,12 8 0 0,-5-1-128 0,1-1 128 16,-1 5 0-16,-1-1 0 0,-6-10 0 0,7 16 0 16,-2-1 0-16,0 2 0 0,-1 1 0 0,0 2 0 15,0 0 0-15,0-1 0 0,1-1 0 0,0 1 0 16,2-6 192-16,-2 1-64 0,2-1-128 0,-1-1 192 16,-1-2-192-16,1-1 0 0,-6-9 0 0,6 9 0 15,-6-9 0-15,0 0 0 0,8 8 0 0,-8-8 0 16,0 0 0-16,0 0 144 0,0 0-144 0,12 0 128 15,-12 0-128-15,9-5 0 0,-4-3 0 0,0-1 0 16,-1 0 128-16,0-1 0 0,-1-1 0 0,-1-2 0 0,1-1 0 16,-1-3 0-16,1-3 0 0,1-1 0 0,-1-2-128 0,0-1 0 15,3 1 144-15,-1 0-144 0,0 0 0 0,0 5 0 16,2-1 0-16,-2 2 128 0,-1 4-128 0,0-2 0 16,0 6 0-16,0 0-128 0,-4 9 128 0,0 0 0 15,0 0 0-15,0 0 0 0,0 0 0 0,0 0 0 16,0 0 0-16,0 0-128 0,0 0 128 0,10 7 0 15,-10-7 160-15,8 6-160 0,0 4 224 0,0 1-48 16,-2 1-16-16,2-2 0 0,0 3-160 0,1 3 160 16,1 2-160-16,1 4 160 0,-2-2-32 0,0 3 0 15,0 1 0-15,0 2 0 0,-1 0 0 0,-1 1 0 16,-1 1 0-16,1-1 0 0,-2 0-128 0,0-2 0 16,0-3 144-16,-1-2-144 0,0-3 0 0,-1-3 0 15,-1-1 0-15,2-1 128 0,0 0-128 0,0-3 0 0,-4-9 0 0,5 8 0 31,-5-8-464-31,5 6-16 0,-5-6 0 0,0 0 0 16,0 0-1504-16,0 0-320 0,0 0-48 0,11 0-16 16,-11 0-1184-16,0 0-240 0,9-8-48 0</inkml:trace>
  <inkml:trace contextRef="#ctx0" brushRef="#br0" timeOffset="15708.96">5752 15838 28959 0,'0'0'1280'0,"0"0"272"0,0 0-1232 0,-4-6-320 15,4 6 0-15,0 0 0 0,0 0 304 0,0 0 0 16,0 0 0-16,0 0 0 0,0 0-304 0,0 0 0 16,-10 0-176-16,10 0 176 0,-9 5 0 0,2 3 0 15,2 1 0-15,0 4 0 0,-1 0 0 0,0 1 128 0,-2 2 0 0,0 2 16 16,-1 2 560-16,-1 2 96 0,-2 4 32 0,-1-3 0 15,1 3 96-15,-2 4 32 0,-2 0 0 0,2 2 0 16,-1 4-400-16,2 2-80 0,0 1-16 0,2 3 0 16,2 3-16-16,-1-2-16 0,3-2 0 0,0-1 0 15,2 2-176-15,2-5-16 0,2-6-16 0,0 1 0 16,2-3-64-16,2-2-16 0,0 2 0 0,1-1 0 16,0-2-144-16,2-2 0 0,0 1 144 0,2-1-144 15,0-1 0-15,1-1 0 0,0-1 0 0,3-4 0 16,1 0-352-16,0-1 16 0,-2-3 0 0,3 0 0 15,0-5-368 1,1-2-80-16,2-1-16 0,2-1 0 0,0-2-400 16,5-2-80-16,0-2 0 0,3-2-16 0,-1-1-496 15,-2-1-80-15,-1-2-32 0</inkml:trace>
  <inkml:trace contextRef="#ctx0" brushRef="#br0" timeOffset="16208.96">6317 16185 15663 0,'0'0'688'0,"0"0"144"0,0 0-656 0,0 0-176 0,0 0 0 0,0 0 0 16,-10 0 4528-16,10 0 864 0,0 0 176 0,-10 4 48 16,10-4-4464-16,-8 9-880 0,2-1-272 0,6-8 128 0,-8 12 112 0,1-1 16 15,1 1 0-15,-1 1 0 16,-2 4 576-16,-1 0 112 0,-2 2 16 0,-1 1 16 0,0 4 144 0,-1-1 32 16,-2 3 0-16,-1 0 0 0,-1-2-448 0,-1 0-96 15,2 1-16-15,2-1 0 0,1-1-416 0,-2-2-176 16,2 1 128-16,-1 2-128 0,1-7 0 0,1 2 0 15,1-2 0-15,0 0 0 16,2-1-528-16,1-2-48 0,2-1 0 0,2-1 0 16,-1-3-400-16,6-9-96 0,0 0-16 0,0 0-11520 15,0 0-2304-15</inkml:trace>
  <inkml:trace contextRef="#ctx0" brushRef="#br0" timeOffset="16492">5897 16297 11967 0,'0'0'528'0,"0"0"112"0,0 0-512 0,0 0-128 0,-6-3 0 0,6 3 0 16,0 0 7664-16,0 0 1488 0,0 0 320 0,0 0 48 16,3 13-7696-16,2-2-1536 0,1 1-288 0,1 2 0 15,4-2-160-15,2 2 160 0,1 0-160 0,2 2 160 16,1 1-224-16,1-3 48 0,-1 1 16 0,1 0 0 15,0 2-80-15,2-1-16 0,1 1 0 0,0-1 0 16,-2-1-432-16,1-2-80 16,-1-1-32-16,0 1 0 0,-4-3 96 0,1 1 0 0,-4 1 16 0,-2-6 0 31,-2 1-112-31,-2-1-32 0,0 2 0 0,-2-2 0 0,-4-6-1904 0,3 10-384 16</inkml:trace>
  <inkml:trace contextRef="#ctx0" brushRef="#br0" timeOffset="16942">6393 15798 37663 0,'0'0'1664'0,"0"0"352"0,0 0-1616 0,0 0-400 0,0 0 0 0,10 5 0 16,-1 1 240-16,1 1-48 0,1 2 0 0,0 3 0 15,1-3-192-15,0 3 0 0,-1-1 0 0,1 1 0 16,-1 0 0-16,0 1 0 0,0 0 0 0,-1 0 0 16,1 1 432-16,-1 1-16 0,2 0 0 0,0 5 0 15,1-1 192-15,0 0 32 0,-2 0 16 0,4 0 0 16,0-1 48-16,2 4 0 0,0-4 0 0,0 3 0 15,1 3-176-15,1-2-16 0,-1 2-16 0,-1 0 0 16,0 2-304-16,-3 0-48 0,1 0-16 0,-4 3 0 16,0 1-128-16,-2-2 0 0,-1 0 144 0,-3 2-144 15,-4-1 0-15,-1-3 144 0,0 0-144 0,-1 1 0 16,-3-6 208-16,-3 1-64 0,0-2-16 0,-3 3 0 0,0-3 0 16,0 3 0-16,-2-5 0 0,0 2 0 0,0-1-128 0,-2 4 0 15,-2-2 0-15,1-1 0 0,-1 1 0 0,-1-1 0 16,0-2 0-16,0 0 0 0,0 1 0 0,2-1-320 15,-1-3 48-15,2-2 16 16,-1-1-1184-16,4-4-224 0,3-1-64 0,8-7-11296 16,-9-2-2272-16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3-20T15:32:24.379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28866 14252 1872 0,'0'-11'83'0,"0"2"17"0,0 1-80 0,0 0-20 16,0-4 0-16,0-5 0 0,4 6 0 0,-2 0-11 16,5-7 2-16,-1 8 0 0,0-7-3 0,0 5 0 15,1-4 0-15,0 4 0 16,-4 4-20-16,3-4-5 0,-2 4-1 0,-2-1 0 0,2 9 38 0,-4 0 0 15,0 0 0-15,0 0 8 0,0 0 24 0,0 0 5 0,0 0 1 16,3 15 0-16,0-1-10 0,-3 3-3 0,3 2 0 16,0 1 0-16,-3 8 10 0,3 0 1 0,1 4 1 15,-2-4 0-15,2 8 1 0,6 4 0 0,-7-4 0 16,3 12 0-16,0 0-6 0,0 9-2 0,-2 7 0 0,5 4 0 16,4 5-30-16,-4 3 0 0,1 12-11 15,3 4 11-15,2 2-18 0,1-4 4 0,1 11 1 0,-2-5 0 16,1 8 1-16,0-3 1 0,3-2 0 0,-4 5 0 15,2 1 11-15,-5-9 0 0,-2 5 0 0,3-6 0 16,-7 2 0-16,0-2 0 0,3-2 10 0,1 0-10 16,-4-9 10-16,1 4-10 0,-1-3 10 0,0-1-10 15,0-5 11-15,1-3-11 0,-1-3 12 0,-2 3-12 16,-1 0-60-16,0-8-18 0,0 0-4 16,0-3-1-16,1-9 11 0,-4-8 3 0,0 0 0 0,0-9 0 15,-4-5-47-15,1-11-10 0,-3 5-2 16,-1-14 0-16</inkml:trace>
  <inkml:trace contextRef="#ctx0" brushRef="#br0" timeOffset="1">26229 16146 2127 0,'0'0'47'0,"0"0"9"0,0 0 3 0,0 0 1 0,0 0-48 0,0 0-12 0,0 0 0 0,0 0 0 15,0 0-14-15,0 0-5 0,6-7-1 0,4 5 0 16,-1-1 10-16,1 3 2 0,3-5 0 0,3 5 0 16,3 0 18-16,0 0 4 0,3-3 1 0,3-3 0 0,4 6 1 15,5-3 1-15,1-5 0 0,4 8 0 0,5-3 15 0,0 3 2 16,-3-6 1-16,0 6 0 0,3-3-9 0,4-2-2 15,0-1 0-15,9-3 0 0,6 4-5 16,4-3-2-16,3 5 0 0,9-6 0 0,-3 1 3 16,9-4 0-16,11 4 0 0,-1-3 0 0,-3 3-20 15,6-1-16-15,7-2 4 0,-1 3 0 0,1-1 12 16,3 1 16-16,2-4-3 0,4 4-1 0,-2 5-20 16,2-6-5-16,-4 1-1 0,2-1 0 0,2 1 22 0,-4 5 5 15,-2-6 1-15,3 7 0 0,0-4-2 0,-3 4 0 16,-4-7 0-16,1 6 0 0,0-2 2 0,0 5 0 15,-5-9 0-15,2 9 0 0,3-2 7 0,-1-7 2 16,-2 6 0-16,2-2 0 0,-2 2-11 0,3-6-3 16,2 6 0-16,-2-2 0 0,-7-4-9 0,3-2 0 0,1 2 0 15,-1 1 0 1,-12 5-36-16,0-6 1 0,-7 1 0 0,-2-2 0 16,-1 1-30-16,0-2-7 0,-6 2 0 0</inkml:trace>
  <inkml:trace contextRef="#ctx0" brushRef="#br0" timeOffset="2">32470 15528 1796 0,'0'0'80'0,"0"0"16"0,0 0-77 0,0 0-19 16,0 0 0-16,0 0 0 0,0 0 36 0,0 0 3 16,3-5 1-16,-3 5 0 0,0 0-10 0,0 0-2 15,0 0 0-15,0 0 0 0,0 0-4 0,-6 0-2 0,0 8 0 0,-4-2 0 16,0 5-8-16,1 0-2 0,-1 1 0 0,1 5 0 16,-7 0-12-16,4 3 0 0,-5 2 8 0,5 0-8 15,-4 1 0-15,-6 8 0 0,3 3 0 0,7-4 0 16,-5-1 0-16,5 4 0 0,-1-1 0 15,3-5 0-15,4 5 0 0,0-4 0 0,0 0 0 16,2-9 0-16,4 10 0 0,0-9 0 0,-3-3 0 0,6-1 0 16,1-4 0-16,2-1 0 0,-3 3 0 0,6-9 0 15,-2 4 0-15,5-3 8 0,-2-4-8 0,6-4 12 16,-3-4 12-16,2 4 3 0,1-7 0 0,0 1 0 16,0-1-2-16,-4-2 0 0,8-6 0 0,-5 2 0 15,4-1 11-15,-3-4 3 0,3-6 0 0,4-4 0 16,-4-2-28-16,-1-1-11 15,-1 4 8-15,-2-7-8 0,-2 5 0 0,0 3 0 0,-4-1 0 0,4 2 0 16,-7-1 0-16,0-1 0 0,1 7 0 0,0-4 0 16,-5 7-14-16,5-4 5 0,-4 1 1 0,-3 7 0 15,0 2-21-15,0 1-4 0,0 4-1 0,-3 5 0 16,-4-3-84-16,1 12-17 0,0-3-3 0</inkml:trace>
  <inkml:trace contextRef="#ctx0" brushRef="#br0" timeOffset="3">32280 15872 2476 0,'0'0'220'0,"-6"0"-176"0,-1 0-35 0,1 0-9 0,6 0 65 0,0 0 11 0,0 0 3 0,0 0 0 15,0 0-79-15,0 0 0 0,0 0-13 0,0 0 1 16,0 0 12-16,0 0 0 0,6 0 0 0,4 6 0 16,0-3 0-16,-1-1 16 0,3-2-3 0,1 6-1 15,0-4 5-15,2-2 1 0,4 0 0 0,4 0 0 16,-1 0-18-16,3-2 0 0,1 2 8 0,9-6-8 16,2 6-11-16,-2-2-5 0,0-7-2 0,3 9 0 15,1-8-203-15,-8-1-41 16</inkml:trace>
  <inkml:trace contextRef="#ctx0" brushRef="#br0" timeOffset="4">29164 13294 288 0,'0'0'25'0,"0"0"-25"0,0 0 0 0,0 0 0 16,0 0 289-16,0 0 53 0,0-8 10 0,0 8 3 16,0 0-253-16,0 0-50 0,0-9-11 0,-3 6-1 15,3 0-16-15,0 3-4 0,-3-5 0 0,3 5 0 16,0-9 20-16,0 6 3 0,-4-5 1 0,4 8 0 16,-2 0 0-16,2 0 1 0,0-8 0 0,-4-1 0 15,1 9-9-15,3 0-3 0,-3-5 0 0,-3-1 0 16,-4 6-17-16,1-3-4 0,-4 3-1 0,1 0 0 15,-5 3-11-15,1-3 0 0,1 9 0 0,-1-7 0 16,-3 7 0-16,3 5 0 0,-3-9 0 0,3 9 0 16,-3-2 0-16,4-1 0 0,-2 6 11 0,5 0-11 0,-1-3 0 15,1 3-8-15,2 2-1 0,1-2 0 0,2 3 9 16,0 0 0-16,5-8 0 0,-5 7 0 0,4-2 0 16,3 2-10-16,0-2 10 0,3 0 0 0,-3-2-10 15,3 1 10-15,3-4-8 0,-2-2 8 0,2 8-16 0,0-7 3 16,1-3 0-16,3 1 0 15,-1 2-40-15,3 3-8 0,-2-11-2 16,3 5-540-16,-1 1-108 0</inkml:trace>
  <inkml:trace contextRef="#ctx0" brushRef="#br0" timeOffset="5">29459 13323 1497 0,'0'0'66'0,"0"0"14"0,0 0-64 0,0 0-16 0,0 0 0 0,0 0 0 16,0 0 166-16,0 0 30 0,0 0 5 0,0 0 2 15,0 0-169-15,0 0-34 0,-6 5 0 0,-1 0-12 16,1 1-8-16,-4-3-2 0,4 6 0 0,-4 1 0 15,1-1 13-15,-1 8 9 0,1-6-12 0,-1 9 12 16,-2-3 0-16,-1 3 0 0,3-3 0 0,1 3 0 0,-1-3 0 0,1 2 0 16,3-5 0-16,-1 8 9 0,4-2-9 0,0-6 0 15,0 6 0-15,-1-5 8 16,4-2-8-16,4 1 0 0,-1-3 0 0,0 1 0 0,0-4-10 16,1 1 10-16,2-6-13 0,0 2 5 0,0-2-4 15,4-3 0-15,-3-3 0 0,5-2 0 0,-3 2 12 16,5-6 0-16,-2 1 8 0,4-4-8 0,0 1 8 0,0-3-8 15,-1 1 10-15,4-4-10 0,-3-1 10 16,0-1-10-16,0-1 10 0,0 3-10 0,-4-3 9 0,1 0-9 16,0 3 8-16,-1-2-8 0,-2 5 16 0,0 0-3 15,-7-6 0-15,3 9 0 0,-3-1-4 0,-3-2-1 0,0 3 0 16,0 2 0-16,-3 4-8 0,0 0 0 0,-3-4 0 16,-4 6 0-16,4-3-12 0,-4 4-4 0,-3 2 0 15,4-3-1 1,-3 3-28-16,-4 3-6 0,-1-3-1 0,2 0 0 15,3 2 0-15,-2-2 0 0,1 0 0 0,4 6 0 16,0-3-82-16,2-3-17 0</inkml:trace>
  <inkml:trace contextRef="#ctx0" brushRef="#br0" timeOffset="6">29992 13252 1670 0,'0'0'74'0,"0"0"15"0,0 0-71 0,-7 0-18 16,0 2 0-16,7-2 0 0,-6 0 136 0,-3 3 23 16,-1-3 5-16,1 0 0 0,-1 0-132 0,0 0-32 15,-2 9 0-15,-1-9 0 0,-2 0 0 0,2 8 0 16,-3-8 0-16,4 9 0 0,-4-6 0 0,-1 5 0 15,5 1 0-15,-1-6 0 0,1 5 0 0,-1 1 0 16,3-4 0-16,1 0-8 0,3 1 8 0,0-3 0 16,-1 3 0-16,4-3 0 0,3-3 0 0,0 0 0 0,0 0 0 15,0 0 0-15,0 0 0 0,0 0 0 0,0 0 0 0,0 10 0 16,0-10 0-16,6 9 0 0,-6-9 0 0,10 8 8 16,-4-8-8-16,3 9 0 0,-3-6 0 0,4 2 0 15,0-2 0-15,-3-3-13 0,1 6 5 0,2-3 8 16,-1 0-8-16,1 2 8 0,0-2 0 0,-1 2 0 15,1-1 0-15,-1 4 0 0,-3-5-9 0,1 6 9 16,-4-4 0-16,3-2-8 0,-2 8 8 0,-4-3 0 16,3 1-12-16,-3 0 12 15,-3 1-12-15,3-1 12 16,-4-1-28-16,-2 4 2 0,3-1 0 0,-6-2 0 16,2-1-10-16,-3 4-1 0,1-4-1 0,0 9 0 15,-4-6-133-15,-3 6-26 0,-16 14-6 0,7-11-1 0</inkml:trace>
  <inkml:trace contextRef="#ctx0" brushRef="#br0" timeOffset="7">30777 12877 1382 0,'0'0'61'0,"0"0"13"0,0 0-59 0,0 0-15 0,0 0 0 0,0 0 0 16,0 0 260-16,0 0 48 0,0 0 11 0,0 0 1 16,0 0-257-16,0 0-52 0,0 0-11 0,0 0 0 15,0 0 0-15,-3 9 0 0,-3-1-11 0,3 3 11 16,-6-2-15-16,-1 2 3 0,1 8 0 0,-5-2 0 15,2 3 12-15,-4 0 16 0,0 0-3 0,0 8-1 16,1 0-12-16,-4 0 0 0,-1 9 0 0,5-9 0 16,-1 9 0-16,0-6 11 0,3-3-11 15,0 0 10-15,7 1-10 0,-3-1 0 0,3-1 9 0,2-7-9 16,1 5 0-16,3-1 9 0,0-5-9 16,0 0 0-16,3-2 0 0,3 3 0 0,-2-3 0 0,2 0 0 15,1-2 8-15,-1-2-8 0,3-1 0 0,-3-4 0 16,4 4 0-16,0-4 0 0,3-6 0 0,2 7 0 15,-3-1 0-15,2-5 0 0,-2-3 0 0,1-3 0 16,2-5 0-16,-1-1 0 0,-2 1 0 0,4-3 0 16,-4 0 0-16,2-6 8 0,1 5-8 0,-2-4 0 0,-1-4 12 15,-2 0-4-15,3 1 0 0,-4-7-8 16,0 3 8-16,1-5-8 0,-1 3 0 0,1-4 0 0,-3 1 0 16,-1-2 0-16,0 1 8 0,0 1-8 15,1 0 0-15,-4 5 0 0,0-2 0 0,1-3 0 0,-4 8 0 0,2-5 0 16,-2 5 0-16,4 1 0 0,-4-1 0 0,3 3-19 15,0-3 4-15,-3 6 1 16,0 0-27-16,0 2-6 0,-3-5-1 0,3 7 0 16,-3 1-80-16,-1 6-16 0,2-2-3 0,-5 2-764 0</inkml:trace>
  <inkml:trace contextRef="#ctx0" brushRef="#br0" timeOffset="8">30571 13257 2412 0,'-16'-3'107'0,"14"3"21"0,-5-2-102 0,7 2-26 0,0 0 0 0,0 0 0 0,0 0 21 0,0 0-1 16,0 0 0-16,9 0 0 15,1 0-41-15,0 0-9 0,5-6-2 0,1 6 0 0,3 0 32 0,0-8 0 16,0 5 0-16,7-3 0 0,-1 1 0 0,0-1 0 16,4-3 11-16,0 9-3 15,-4-8-31-15,0 8-5 0,0-2-2 0,-2-7 0 16,-7 6-132-16,-3-2-26 0,-4 5-6 0,0-3-1 15</inkml:trace>
  <inkml:trace contextRef="#ctx0" brushRef="#br0" timeOffset="9">29119 14506 806 0,'0'0'72'0,"0"0"-58"0,-2-9-14 0,2 9 0 15,-4-8 274-15,1 5 52 0,-3-3 10 0,6 6 3 16,0 0-265-16,-3-3-53 0,-4 1-10 0,1-4-3 16,3 3-8-16,3 3 0 0,-6-6 9 0,2 6-9 15,4 0 47-15,-6-3 5 0,3-2 0 0,-4 5 1 16,1-3-1-16,3 3 0 0,3 0 0 0,-6-2 0 16,-4-5 10-16,4 7 2 0,-1 0 0 0,-2 0 0 15,-4 0-26-15,0 0-5 0,1 0-1 0,-4 9 0 16,0-6-32-16,0-3 0 0,1 8 0 0,1-8 0 15,-1 9 0-15,-1-3 0 0,3-4 0 0,-3 1 0 0,4 6 0 16,3-4 0-16,-4-2 0 0,3-3 0 0,0 9 13 0,4-9-4 16,0 3-1-16,0-3 0 0,3 0-8 15,3 0 0-15,0 0 0 0,0 0-11 0,0 0 11 0,0 0 11 16,0 0-3-16,3-9 0 0,6 6-8 16,-2-5 0-16,2-1 0 0,4-2 0 0,0 8 0 0,6-6 0 15,3 4 0-15,0 0 0 0,0-2 0 0,3-1 8 16,4 0-8-16,0 5 8 0,-4-5-8 15,-3-1 0-15,4 9 0 0,-4-9 0 0,0 7 0 0,-6-6 0 0,-1 8 0 16,-2-9 8-16,0 9-8 0,-4-3 12 0,-3 0-12 16,-6 3 12-16,0 0 9 0,0 0 3 0,0 0 0 0,0 0 0 15,0 0-4-15,0 0-1 0,-6-5 0 16,0 5 0-16,-3 0-7 0,-4 0 0 0,0 0-1 16,-3 0 0-16,0 5-11 0,-3-2 0 0,1 0 0 15,-5 3 0-15,4-3 0 0,0 5 16 0,-3-6 0 16,3 7-1-16,-3-3-15 0,0-3 0 0,0 5 0 0,3 1 0 15,2-7 0-15,1 4 8 16,1-4-8-16,2 5 0 0,1-5 0 0,2 1 0 0,4-3 8 0,-1 0-8 16,1 0 12-16,6 0 0 0,0 0 0 15,0 0 0-15,0 0-12 0,0 0 0 0,6-3 8 0,7-6-8 16,3 7-18 0,3-4-6-16,3-2-2 0,0 5 0 0,9-5 11 0,-2-1 3 0,6-2 0 0,3 3 0 15,3 5 0-15,1-6 1 0,-5 1 0 0,2-1 0 0,-7 6 11 0,3-5-8 16,-7-1 8-16,0 9-8 0,-5-8 8 15,-5 8 0-15,1-3 0 0,-9 3 0 0,-1 0 0 16,-9 0 0-16,0 0 0 0,0 0 0 16,-2 3 19-16,-8 5-1 0,-3 1 0 0,0-6 0 0,-2 5 10 15,-5 1 1-15,-1-4 1 0,-2 1 0 0,-5 3 1 16,-1-4 0-16,-3-2 0 0,1 8 0 0,-4-5-15 0,0-3-2 16,0 5-1-16,1 1 0 0,-1-7-13 0,3 4 9 15,4-4-9-15,5 5 8 0,1-5-8 16,0-2 0-16,3 0 0 0,6 0 0 0,0 0 0 0,4 0-14 15,3 0 5-15,-4-2 1 16,7-5-18-16,3 7-3 0,0 0-1 0,0 0 0 16,0-2-139-16,3-4-28 0,7-2-6 0</inkml:trace>
  <inkml:trace contextRef="#ctx0" brushRef="#br0" timeOffset="10">28930 14432 576 0,'0'0'51'0,"0"0"-41"0,0 0-10 0,0 0 0 0,0 0 221 0,0 0 43 16,0 0 8-16,0 0 1 0,0 0-179 0,0 0-36 15,3-8-7-15,-3 5-2 0,3 0 2 0,0-2 0 16,0-4 0-16,-3 9 0 0,0 0-7 0,3-2-2 16,-3 2 0-16,0 0 0 0,0 0-7 0,0 0-2 15,0 0 0-15,0 0 0 0,0 0 17 0,0 0 3 16,0 0 1-16,0 0 0 0,0 0-18 0,0 0-3 15,0 0-1-15,0 0 0 0,0 0-8 0,0 0-1 16,0 0-1-16,0 0 0 0,0 0-6 0,0 0 0 16,0 0-1-16,0 0 0 0,0 0 8 0,0 0 1 15,0 0 1-15,6 2 0 0,1-2-1 0,3 0 0 0,-4 6 0 16,0-6 0-16,0 0 2 0,-6 0 0 16,0 0 0-16,0 0 0 0,0 0-18 0,7 3-8 0,-1-3 8 15,4 0-8-15,-10 0 15 0,0 0-3 0,6 0 0 16,-6 0 0-16,0 0 0 0,6 5-1 0,-2-5 0 0,2 3 0 15,3-3-11-15,-5 0 12 0,-4 0-12 0,9 0 12 16,1 0-2-16,-4 0 0 0,4 0 0 16,-1 0 0-16,1 0 2 0,-1 0 1 0,1 0 0 0,2 0 0 15,-2-3-5-15,3 3-8 0,-4 0 11 0,3-5-11 16,-2 5 16-16,3 0-3 0,-3 0-1 0,2-3 0 16,1-3-2-16,-4 6-1 0,1 0 0 0,0-2 0 15,-1 2-9-15,-3 0 0 0,0-7-10 0,0 7 10 16,1-2 0-16,-1 2 0 0,1 0 11 0,-1 0-3 15,1 0 1-15,-1 0 1 0,0 0 0 0,3 0 0 16,-2 0-10-16,-1 0 0 0,4 0 0 0,2 0 0 0,-2 0 0 16,-1 0 0-16,4 0 0 0,-3 0 0 15,2 0 0-15,-2 0 0 0,3 0 0 0,-1 2 0 16,5-2 0-16,-5 7 0 0,1-5 0 0,-1-2 0 16,-3 6 0-16,5-3 0 0,-8 2 0 0,3-2 0 15,-3 0 0-15,1 3 0 0,2-4 0 0,-6 4 0 0,3-4 0 0,2 7 0 16,-2-6 0-16,0 2 0 0,0-2 0 0,-3 6 0 15,3-9 0-15,1 8 0 0,3-5 0 0,-4-3 0 16,4 9 0-16,-4-9 0 0,0 5 0 0,3-2 0 16,1-3 0-16,-3 3 0 0,-1 3 0 0,0-3 0 15,0-3 9-15,1 5-9 0,-1-2 0 0,0-3 8 16,1 9-8-16,-7-9 0 0,6 2 8 0,-3 4-8 16,4-3 8-16,-1 5-8 0,0-2 0 0,1-3 0 0,-1-1 0 15,0 4 0-15,-6-6 11 0,10 2-3 0,-7 5 0 0,7-5 0 16,-4 4-8-16,0-4 0 0,-6-2 0 15,0 0-11-15,0 0 11 0,7 3 0 0,-1-3 0 16,0 6 0-16,0-3 0 0,-6-3 16 0,0 0-3 0,7 0 0 16,-1 5-13-16,0-2 0 0,1-3 0 0,0 3 0 15,-1 3 0-15,0-6 11 0,1 3-11 0,-1-3 10 16,3 5-10-16,-3-2 0 0,0-3 0 0,1 5 8 16,0-5-8-16,-7 0 0 0,6 7 0 0,1-2 0 15,-7-5 0-15,6 0 0 0,-6 0 0 0,6 3 0 16,0 2 0-16,-6-5 0 0,0 0 0 0,3 4 8 15,-3-4-8-15,6 5 0 0,-6-5 0 0,0 0 8 16,0 0-8-16,4 5 0 0,2-5 9 0,1 6-9 16,-7-6 0-16,6 3 0 0,-3 3 0 0,6-3 0 0,-2-3 0 15,-1 5 0-15,-6-5 0 0,6 3 8 0,4-3-8 16,-7 2 0-16,-3-2 8 0,0 0-8 0,7 0 0 0,2 9 9 16,-3-9-9-16,-6 0 0 0,0 0 0 0,0 0 0 15,4 6 0-15,-4-6 0 0,0 0 8 0,6 2-8 16,-6-2 0-16,3 9 0 0,-3-9 0 0,0 0 0 15,6 3 0-15,0 5 0 0,1-8 0 0,-4 9 0 16,-3-9 0-16,7 3 0 0,3-3 8 0,-10 0-8 16,0 0 0-16,0 0 0 0,2 8 0 0,8-3 0 15,-10-5 0-15,3 4 0 0,-3-4 0 0,0 0 0 16,6 8 0-16,-6-8 0 0,6 8 0 0,-2 1 0 16,-1-1 0-16,-3-2 0 0,3 3 0 0,-3-1 0 15,0-8 0-15,0 9 0 0,3-7 0 0,-3-2 0 0,0 8 0 0,4 1 0 16,-4-9 0-16,3 8 0 0,-3-8 0 0,3 3 0 15,-3-3 0-15,3 9 0 0,-3-9 0 0,7 6 0 16,-7-6 8-16,6 5-8 0,0-5 0 0,-6 0 0 16,0 0 11-16,7 9-11 0,-7-9 10 0,6 5-10 15,-6-5 0-15,0 0 0 0,3 3 0 0,0 5-10 16,-3-5 10-16,3 6 0 0,-3-1 10 0,3 1-10 16,-3-1 0-16,0-5 0 0,4 8 0 0,-4-5 0 15,0 5 0-15,3-5 0 0,-3-6 0 0,0 0 0 16,3 5 0-16,4 4 0 0,-5-9 0 0,5 8 0 15,-4-5 0-15,4 6 0 0,-5-9 0 0,5 8 0 16,-1-8 0-16,0 8 0 0,-6-8 0 0,7 3 0 16,-4 6 0-16,3-4 0 0,-2 4 0 0,-1-3 0 15,-3 2 0-15,3 1 0 0,0-1 0 0,0 3 0 16,-3-5 0-16,0-4 0 0,0-2 0 0,0 12 0 0,3-6 0 16,1 2 0-16,-2-3 0 0,2 1 0 0,-1-3 0 15,0-3 0-15,4 8 0 0,-4-8 0 0,-3 0 0 0,6 6 0 16,-6-6 0-16,3 3 0 15,-3-3 0-15,6 3 0 0,-6-3 0 0,4 5 0 0,-4-5 0 0,0 0 0 16,0 0 0-16,3 3 0 0,-3-3 0 0,3 9 0 16,-3-9 0-16,3 8 0 0,1-5 0 0,-4-3 0 15,0 9 0-15,0-1 0 0,-4 0-8 0,1-5 8 16,0 5-12-16,0 4 12 16,-1-6-40-16,2 2 0 0,-5 1-1 0,1-4 0 15,-4 0-146-15,4-2-29 0,-4 3-5 0</inkml:trace>
  <inkml:trace contextRef="#ctx0" brushRef="#br0" timeOffset="11">30198 15103 403 0,'0'0'36'0,"0"0"-36"0,0 0 0 0,0 0 0 16,0 0 236-16,0 0 41 0,0 0 8 0,0 0 2 15,0 0-182-15,0 0-36 0,0 0-7 0,0 0-2 16,0 0-6-16,0 0-2 0,0 0 0 0,0 0 0 16,0 0 5-16,0 0 1 0,0 0 0 0,2 3 0 15,-2-3-10-15,4 8-3 0,-1 0 0 0,0 1 0 16,-3-9-11-16,0 0-2 0,3 8-1 0,0 1 0 16,-3-9 12-16,7 6 2 0,3-1 1 0,-4-2 0 15,3 3-18-15,-3-3-3 0,4-3-1 0,-1 8 0 16,1-8-12-16,0 3-4 0,-1-3 0 0,1 5 0 15,-4-1 7-15,3 4 1 0,1-8 0 0,-4 8 0 16,0-5-16-16,1 3 8 0,-1 2-8 16,-2-2 0-16,-2 2 0 0,2 0 0 0,-4-8 0 0,3 9 0 0,-3-1 8 0,3 4-8 15,-3-4 0-15,0-5 9 0,0 6 3 16,3-1 0-16,-3-8 0 0,3 12 0 0,0-4 7 16,-3-8 1-16,4 8 1 0,2 1 0 0,0-7 7 15,1 7 0-15,-1-3 1 0,0-1 0 0,1 1-1 16,-1-4-1-16,0 7 0 0,1-3 0 0,2-1-12 15,-2 1-3-15,-1-3 0 0,0 5 0 0,-2 0-12 0,-2 1 11 16,5 2-11-16,-4-2 10 0,0 2-10 0,1-2 0 16,-2 2 9-16,5-2-9 0,-4 1 19 0,3-1-1 0,-2 2 0 15,-1-2 0-15,3 5 0 0,-2-3 0 0,-2 0 0 0,2-2 0 16,2 2-18-16,-3-2 8 0,1 2-8 16,-2-3 0-16,2 1 8 0,-1 2-8 0,0-3 0 15,3 0 0-15,-2 1 0 0,-1 0 0 0,3-7 8 0,-2 10-8 16,2-7 8-16,-3 4-8 0,3-1 12 0,-3-2-12 15,0 3 11-15,3-1-11 0,-2 1 10 0,0-1-10 16,-2 0 8-16,2-2-8 0,-4 2 0 0,0 0 9 16,0 1-9-16,0 2 12 0,0-2-12 0,0-1 12 15,0 4-12-15,0-4 0 0,0 1 0 0,3-6 0 16,-3 5 0-16,0-8 0 0,0 11 0 0,3-5 0 16,-3 2 0-16,0-8 0 0,0 9 0 0,3-4 0 15,-3-5 0-15,3 8 0 0,-3-8 8 0,0 7-8 16,0-7 0-16,3 5 0 0,-3-5 0 0,0 0 0 15,4 8 0-15,-4-8 0 0,0 9 0 0,0-1 0 0,0-8 12 0,0 3-4 16,0-3 0-16,0 9 0 0,-4-1-8 0,1-3-11 16,0 2 3-16,3-7 0 0,-3 5 8 0,0 3 0 15,0-4 0-15,-1 4 0 0,4-8-16 16,-6 8 0-16,2 1-1 0,-2-6 0 16,6 5-98-16,-3-6-19 0,0 7-4 0,-3-1-1166 15</inkml:trace>
  <inkml:trace contextRef="#ctx0" brushRef="#br0" timeOffset="12">30119 14906 576 0,'0'0'25'0,"0"0"6"0,0 0-31 0,0 0 0 0,0 0 0 0,0 0 0 15,6 0 184-15,3 0 30 0,-9 0 6 0,6 0 2 0,4-3-164 0,-4-3-33 16,4 6-6-16,-10 0-2 0,6 0 14 0,1 0 2 15,-1-3 1-15,-6 3 0 0,0 0 6 0,9 0 0 16,-3 3 1-16,-6-3 0 0,7 0 7 0,-7 0 0 16,0 0 1-16,9 9 0 0,-5-1-1 0,2-5 0 15,1 6 0-15,-5-4 0 0,2-2 7 0,-1 8 1 16,0-5 0-16,0-4 0 0,-3-2-36 0,4 9-8 16,-2-3 0-16,2-1-1 0,-4-5 4 0,6 9 1 15,0-3 0-15,-3-4 0 0,4 6-2 0,0-4 0 16,-7-4 0-16,6 8 0 0,-3 0 7 0,3-5 2 15,-3 6 0-15,0-1 0 0,3 4-12 0,-2-4-3 16,-1 6 0-16,0-9 0 0,0 10-8 0,1-4 0 0,-4 0 9 16,3 0-9-16,-3 3 47 0,3-2 5 0,-3-4 0 0,3 1 1 15,-6 2-33-15,3-3-6 0,3 4-2 0,-3-4 0 16,0 1-12-16,3-1 0 0,-3-2 0 0,0 2 0 16,4 0 0-16,-2-1 0 0,-2-7 0 0,0 5 0 15,7 0 9-15,-4-2-1 0,-3-3 0 0,3 9 0 16,1-1-8-16,-4-8 0 0,2 3 0 0,2 6 0 15,-1-1 0-15,0-5 0 0,-3-3 9 0,3 9-9 16,-3-1 0-16,3 0 0 0,0 1 0 0,1-7 0 16,-4 7 0-16,3 0 0 0,-3-1 0 0,0-8 0 15,7 2 0-15,-5 7 0 0,2 2 0 0,-1-2 0 16,3-1 0-16,-2-5 0 0,-2 6 0 0,2-1 0 0,-4-8 0 16,6 8 0-16,-3-4 0 0,0 4 8 0,-3 0-8 0,0 1 0 15,3-7 0-15,1 7 8 0,-4-9 0 0,3 9 0 16,-3-9 0-16,3 8 0 0,3-6-8 0,-2 7 8 15,-4-9-8-15,3 8 8 0,0-5-8 0,-3-3-8 16,0 0 8-16,6 9-12 0,-6-9 23 16,3 5 4-16,-3-2 1 0,0-3 0 0,0 0 0 0,4 12 0 15,2-7 0-15,-3 3 0 0,-3-5-16 0,0 9 0 16,3-4 0-16,0 1 0 0,-3-1 0 0,0-5 0 16,0 5 0-16,0 1 0 0,4 0 0 0,-4-7 0 15,0 6 0-15,0 0 0 0,0-4 0 0,2 1 0 16,-2-5 0-16,4 9 0 0,-1-7 0 0,-3 7 0 15,0-9 0-15,3 8 0 0,-3-5 0 0,4 6 0 0,-2-1 0 16,-2-8 0-16,0 3 0 0,0 6 0 0,4-4 0 0,-1-2 0 16,-3-3 0-16,3 11 0 0,0-5 0 0,1 2 0 31,2-2-23-31,-3 0-7 0,0-4-2 0,0 6 0 0,1 1 32 0,-4-6 0 0,0-3 0 0,2 8 0 16,-2 1 0-16,4-1-14 0,-4-8 4 0,3 3 1 31,-6 6-15-31,3-1-2 0,-4 1-1 0,4-1 0 15,-2-5-79-15,-2 8-16 0,4-2-3 0</inkml:trace>
  <inkml:trace contextRef="#ctx0" brushRef="#br0" timeOffset="13">30625 15804 172 0,'0'0'16'0,"0"0"-16"0,0 0 0 0,0 0 0 15,0 0 32-15,0 0 4 0,4-17 1 16,-4 17 0-16</inkml:trace>
  <inkml:trace contextRef="#ctx0" brushRef="#br0" timeOffset="14">30632 15731 345 0,'0'0'31'0,"0"0"-31"15,0 0 0-15,0 0 0 0,-3-2 149 0,3 2 24 16,0 0 5-16,0 0 1 0,-6 0-127 0,6 0-24 16,0 0-6-16,0 0-1 0,0 0 43 0,0 0 9 15,-4-9 2-15,4 9 0 0,0 0-27 0,0 0-6 16,0 0-1-16,0 0 0 0,4-3 33 0,-4 3 6 15,0 0 2-15,0 0 0 0,0 0-4 0,0 0-1 16,0 0 0-16,0 0 0 0,0 0-21 0,0 0-5 16,0 0-1-16,0 0 0 0,0 0-14 0,0 0-2 15,0 0-1-15,0 0 0 0,0 0 16 0,0 0 3 0,0 0 1 0,0 0 0 16,0 0-13-16,0 6-4 0,-4 2 0 0,4-8 0 16,0 9-19-16,0-9-4 0,0 0-1 0,0 0 0 15,0 0 4-15,0 0 1 0,0 0 0 16,6 9 0-16,-2-7-1 0,-4-2-1 0,0 0 0 15,0 0 0-15,3 8 9 0,-3-8 1 0,0 0 1 0,0 8 0 16,0-8-11-16,3 9-3 0,-3-9 0 0,0 0 0 16,0 8 4-16,0 1 1 0,0-9 0 0,0 9 0 15,0-9 1-15,0 0 0 0,0 0 0 0,3 5 0 16,-3-5 4-16,0 0 1 0,0 9 0 0,0-9 0 16,0 0-15-16,3 8-8 0,-3-8 10 0,0 0-10 15,7 9 0-15,-5-6 0 0,-2 5 0 0,0-8 0 16,7 9 0-16,-7-9 0 0,3 8 0 0,0-5 9 15,-3-3-9-15,4 8 8 0,-4-8-8 0,2 9 8 0,-2-1-8 16,0-8 12-16,0 0-12 0,4 9 12 0,-1-7-12 0,0 9 12 16,-3-11-12-16,4 6 12 0,-4-6-12 0,0 9 10 15,0-9-10-15,2 5 10 0,-2-5-1 0,4 9 0 16,-4-9 0-16,3 5 0 0,-3-5-9 0,3 8 0 16,-3-8 0-16,7 7 0 0,-7-7 0 0,2 8 0 15,-2-8 0-15,4 5 0 0,-4-5 0 0,3 9 0 16,-3-9 0-16,3 6 0 0,0 2 0 0,-3 1 0 15,4-7 0-15,-4-2 0 0,2 8 0 0,2 1 0 16,-4-1-10-16,0-5 10 0,3 6 0 0,-3-9 0 16,0 0 0-16,0 0 0 0,3 6 0 0,-3-4 16 15,0-2-3-15,4 12-1 0,-4-12-12 0,0 5-16 16,2-2 3-16,-2-3 1 0,0 0 12 0,4 9 0 0,-1-1 0 0,0-5 0 16,-3-3 0-16,3 8 16 0,1 1-3 0,-4-6-1 15,2 5-12-15,-2-8 0 0,4 9 0 0,-1-4 0 16,-3 0 0-16,3 4 0 0,-3-9 0 0,0 6 0 15,0 2 0-15,3-2 0 0,0 0 0 0,-3-6 0 16,3 2 0-16,1 7 0 0,2-3 0 0,-6-6 0 16,4 5 0-16,-2 0 8 0,2-1-8 0,-1 4 0 15,-3-8 0-15,3 8 0 0,0-5 0 0,0 6 0 16,0-4 0-16,-3-5 8 0,0 0-8 0,4 6 0 16,-2 3 0-16,-2-1 0 0,0-8 8 0,4 5-8 15,-4-5 9-15,3 6-1 0,-3-6 0 0,0 0 0 16,3 6-8-16,-3-6 10 0,3 8-10 0,-3-8 10 0,6 3-10 0,-2 8 0 15,-4-11 0-15,0 0 8 0,0 0-8 0,6 9 0 16,-2-3 0-16,-4-6 0 16,0 0 0-16,6 5 0 0,-3 3 8 0,-3-8-8 15,6 9 0-15,-6-9 0 0,4 8 0 0,-4-8 0 0,2 9 0 0,5-6 0 16,-4 5 0-16,-3-8 0 0,3 9 0 0,1-6 0 16,-4-3 0-16,6 8 0 0,-6-8 8 0,3 9-8 15,-3-9 0-15,3 10 8 0,-3-10-8 0,4 6 0 16,-2 3 0-16,-2-9 8 0,0 0-8 0,4 3 0 15,2 8 0-15,-3-5 8 0,3-4-8 0,-6-2 0 16,0 0 9-16,0 8-9 0,0-8 0 0,4 9 0 16,-4-9 0-16,0 8 0 0,0-8 0 0,3 9 0 0,0-3 0 15,-3-6 0-15,3 8 0 0,-3-8 0 0,0 0 0 16,3 5 0-16,4-1 0 0,-7-4 0 0,0 0 8 16,2 8-8-16,2-5 8 0,2 6-8 15,-6-9 10-15,0 0-10 0,4 5 8 0,2-2-8 0,-6-3 0 16,3 8 0-16,-3-8 0 0,3 3 8 0,0 6-8 15,1-4 0-15,-4-5 0 0,6 5 0 0,-3 2 0 0,3-5 0 16,-2 4 0-16,-2-4 0 0,-2-2 0 0,4 9 0 16,2-6 0-16,1 5 0 0,-7-8 0 0,3 9 0 15,3-3 0-15,-3-4 0 0,-3-2 0 0,6 3 0 16,-2 6 0-16,2-4 0 0,-3-2 0 0,-3-3 0 16,4 8 0-16,2-4 0 0,0 4 0 0,-3-8 0 15,-3 0 0-15,7 5 0 0,-1-2 0 0,-6-3 0 16,0 0 0-16,9 3 0 0,-5 6 0 0,2-9 0 15,-6 0 0-15,6 8 0 0,-6-8 0 0,7 0 0 16,-1 9 0-16,-3-7 9 0,-3-2-9 0,10 0 8 16,-10 0-8-16,6 6 0 0,-6-6 0 0,6 2 0 0,-6-2 0 0,6 7 0 15,1-5 0-15,-7-2 0 0,0 0 0 0,6 6 0 16,-6-6 0-16,4 5 0 0,2 1 0 0,-6-6 0 16,6 3 0-16,-3 5 0 0,-3-8 0 0,0 0 0 15,0 0 0-15,7 0 0 0,-1 8 8 0,-6-8 0 16,7 0 0-16,-7 0 0 0,0 0-8 0,6 4 0 15,0 1 0-15,-6-5-11 0,0 0 11 0,7 3 0 16,-1 2 8-16,0-2-8 0,-6-3 0 0,6 4 0 16,-6-4 0-16,4 5 0 0,2-2 0 0,-6-3 0 15,7 5 0-15,-7-5 0 0,6 3 0 0,-6-3 0 16,0 0 0-16,6 9 0 0,0-7 0 0,-6-2 0 0,0 0 0 16,0 0 0-16,0 0 0 0,3 9 0 0,-3-9 0 0,0 0 0 15,0 0 0-15,6 9 0 0,-6-9 0 0,7 0 0 16,-7 0 0-16,0 0 0 0,6 8 0 0,1-6 0 15,-7-2 0-15,0 0 0 0,9 7 0 0,-9-7 0 16,4 2 0-16,-4-2 0 0,0 0 0 0,9 8 0 16,-3-5 0-16,-6-3 0 0,0 0 0 0,6 9 0 15,-6-9 0-15,10 5 0 0,-10-5 0 0,10 3 0 16,-10-3 0-16,6 6 0 0,1-4 0 0,-7-2 0 16,6 4 0-16,0 1 0 0,-6-5 0 0,0 0 0 15,0 0 0-15,9 3 8 0,-9-3-8 0,7 5 0 16,-7-5 9-16,6 3-9 0,0 6 12 0,-6-9-12 15,0 0 0-15,0 0 0 0,10 3 0 0,-10-3 0 16,0 0 13-16,0 0-4 0,10 5-1 0,-4-2 0 16,-6-3-8-16,9 6 0 0,1-3 0 0,-10-3 0 15,9 2 12-15,-9-2 0 0,7 6 0 0,-7-6 0 0,9 0-12 16,-2 3 0-16,-7-3 0 0,0 0 0 0,9 6 0 0,-2-3 0 16,-7-3 0-16,0 0 0 0,0 0 0 0,6 5 0 15,-6-5 0-15,9 3 0 0,-9-3 0 0,0 0 0 16,6 2 0-16,-6-2 0 0,7 6 0 0,-7-6 0 15,0 0 0-15,9 3 0 0,1-3 0 0,-1 8 0 16,-9-8 0-16,7 0 0 0,2 8 0 0,-2-8 0 16,-7 0 0-16,6 4 0 0,0-4 0 0,4 5 0 15,-10-5 0-15,7 0 0 0,-1 0 0 0,0 3 0 16,0-3 0-16,3 0 0 0,-9 0 0 0,8 0 0 0,-2 0 0 16,0 0 0-16,-6 0 0 0,6 0 0 0,-6 0 0 0,7 6 0 15,-1-4 0-15,-6-2 0 0,6 0 0 0,1 0 0 16,-1 0 0-16,-6 0 0 0,0 0 0 0,6 7 0 15,-6-7 0-15,6 0 0 0,1 0 0 16,-1 0 0-16,-6 0 0 0,6 0 0 0,1 0 0 0,-1 0 0 16,0 0 0-16,4-7 0 0,-4 14 0 0,1-7 0 15,3 0 0-15,-4 0 0 0,0 0 0 0,0 0 0 16,1 0 0-16,-1 0-9 0,4 0 9 0,-4 0-13 16,0 2 13-16,-3-2 0 0,-3 0 0 0,10 0 0 15,-10 0 0-15,6 0 0 0,1 0 0 0,-1 0 0 16,-6 0 0-16,10 0 0 0,-4 0 0 0,-6 0 0 15,0 0 0-15,0 0 0 0,0 0 0 0,6 0 0 16,3 0 0-16,-2 0 10 0,-7 0-10 0,6 3 12 0,4-3-12 16,-4 0 0-16,-6 0 0 0,6 0 0 0,1 0 0 15,-1 0 0-15,4 0 0 0,-4 0 0 0,-6 0 0 0,0 0 0 16,6 0 0-16,1 0 0 0,-1 0 0 16,-6 0 0-16,6 0 0 0,1 0 0 0,-7 0 0 15,0 0 0-15,0 0 0 0,9 0 0 0,-2 5 0 0,-7-5 0 16,0 0 0-16,9 3 0 0,-3-3 0 0,-6 0 0 15,0 0 0-15,6 0 0 0,4 0 0 0,-4 0 0 16,-6 0 0-16,7 0 0 0,3 0 0 0,-10 0 0 16,6 0 0-16,-3 0 0 0,3 0 0 0,-6 0 0 15,6-3 0-15,1-2 0 0,-7 5 0 0,6 0 0 16,-6 0 0-16,0 0 0 0,0 0 0 0,3-3 0 0,1-6 0 16,-4 7 0-16,0-4 0 0,-4-2 0 0,1 4 0 0,-3-4 0 15,-1 6 0-15,-2-4 0 0,-1 3 0 0,-2-3 0 16,-1 4 0-16,1-6 0 0,-1 8 0 0,-3-3 0 15,0-3 0-15,0 6 0 0,0-3 0 0,1-3 0 16,1 6 0-16,2 0-17 0,-1 0 4 0,1 0 1 16,-1 0 12-16,1 0 13 0,5 6-2 0,-3-6-1 15,1 3-10-15,3-3-14 0,0 0 3 0,0 0 1 16,6 0 10-16,0 0-12 0,0 0 12 0,0 0-12 16,0 0 12-16,0 0 0 0,0 0 0 0,9 0-8 15,3 0 8-15,4 0-8 0,-7-3 8 0,7 3-8 16,3-6 8-16,4 6 0 0,-4-2 0 0,0 2 0 15,-1 0 0-15,5 0-8 0,-7-9 8 0,-1 9-8 16,5-3 8-16,-7-2 0 0,2 5 0 0,-2 0 0 16,0-3 0-16,-4 3 0 0,1-3 0 0,-1-3 0 15,1 6 0-15,-4 0 0 0,-6 0 0 0,6 0 8 0,-6 0-8 16,7-3 0-16,-1 3 0 0,0 0-8 0,-6 0 8 0,6 0 0 16,-6 0 0-16,7 0-8 0,-1 3 8 0,0-3 0 15,-6 0 0-15,0 0-8 0,4 9 8 0,2-6-12 16,-6-3 12-16,3 5-12 0,-3-5 12 0,0 0-12 15,0 0 12-15,-3 3-12 0,0 6 12 0,0-1-8 16,-3-5 8-16,-4 6-8 0,1-4 8 0,-1 0 0 16,-3-5 0-16,1 6 0 0,-1-3 0 0,1-3 0 15,-1 6 0-15,0-6 0 0,-3 2 12 0,4-2-1 16,-5 6-1-16,1-4 0 0,1-2-10 0,2 0 0 16,1 0 0-16,-2 0 8 0,2 0-8 0,-1 0 0 15,4 4 0-15,3-4 0 0,0-4 0 0,6 4 0 16,-8 4 0-16,8-4 0 0,0 0 0 0,0 0 0 15,0 0-9-15,0 0 9 0,0 0 0 0,0 0-10 0,0 0 10 0,0 0-8 16,8 5 8-16,-2-2 0 0,0-3-9 0,7-3 9 16,-4-2 0-16,7 5 0 0,0-4 0 0,-1-4 0 15,-2 0 0-15,3-1 0 0,3-1 0 0,-3 1 0 16,0-2-9-16,0 2 9 0,0 1 0 0,-4-4 0 16,1 9 0-16,0-2 0 0,-4-3 0 0,4 4 0 15,-4-4 0-15,1 8 0 0,-1-3 0 0,1-2 0 16,-4 5 0-16,0-3 0 0,-2-3 0 0,2 3 0 15,1 3 0-15,-7 0 0 0,0 0 0 0,0 0 0 16,0 0 11-16,0 0-11 0,0 0 12 0,0 0-12 16,-10 0 0-16,1 9 0 0,-7-6 0 0,3 5 0 0,-3 0 0 0,0-4 0 15,-3 4 8-15,0 6-8 0,0-8 0 0,0 2 8 16,-3 1-8-16,3 2 0 0,3-2 8 0,0-4-8 16,0 0 0-16,4 1 0 0,-5-3 0 0,8 3 0 15,0-4 0-15,2-2 0 16,1-2-74-16,6 2-12 0,0-6-2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3-20T15:32:37.252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10328 16794 403 0,'0'0'36'0,"0"0"-36"16,-7-3 0-16,7 3 0 0,-3-6 240 0,-1 3 40 16,1-7 9-16,-1 7 2 0,1-3-156 0,3-7-31 15,0 10-7-15,3-3-1 0,1-4-51 0,-4 10-10 16,0 0-3-16,0-3 0 0,0 3 13 0,0 0 3 15,0 0 0-15,0 0 0 0,0 0-3 0,0 0 0 16,0 0 0-16,10 3 0 0,-3 7 3 0,-3 2 1 16,-1 7 0-16,1 0 0 0,-4-6-25 0,0 9-4 15,0-1-2-15,0 11 0 0,0-10-18 0,0 9 0 16,0-3 0-16,0 4 0 0,0-7 9 0,0 6-9 16,0 1 0-16,0 5 9 0,0-2 1 0,0-4 0 15,0 10 0-15,0-7 0 0,0 7-10 0,0-10 0 16,-4 4 9-16,4 2-9 0,-3-5 0 0,-1-1 0 0,4-6 0 0,0 4-8 31,-7-8-30-31,7 1-6 0,-3-9 0 0,3 6-1 16,0-10-179-16,3 1-35 0</inkml:trace>
  <inkml:trace contextRef="#ctx0" brushRef="#br0" timeOffset="1">10604 16669 460 0,'-4'-3'41'0,"1"-1"-33"0,3-5-8 0,0 3 0 15,0-7 353-15,0 4 69 0,3-1 14 0,1-2 2 16,3 2-338-16,-4-2-67 0,1 3-13 0,6-4-4 15,-6 4 8-15,3-1 0 0,-4 1 1 0,8-1 0 16,-11 7 9-16,0 3 2 0,0 0 0 0,0 0 0 16,0 0 15-16,0 0 3 0,0 0 1 0,0 0 0 15,0 0-24-15,0 0-5 0,0 0-1 0,0 0 0 16,0 10-25-16,0 2 0 0,0 1 0 0,0 6 0 16,0-1 10-16,0 4 6 0,0 0 2 0,0 13 0 15,0-4 14-15,3 0 4 0,1 10 0 0,0 0 0 0,-1-7-18 16,1 7-3-16,-1 3-1 0,4-3 0 0,-7 0-14 15,7 3 0-15,-7-1 0 0,4 4 0 0,-1-3 0 0,-3 0 0 16,0 0 0-16,0-3 0 0,0 3 0 16,0-7 0-16,-3-2 11 0,-1 3-11 0,4-4 0 0,-7-3-12 15,0 1 0-15,4-7 0 16,-4 6-18-16,-1 1-3 0,-2-10-1 0,-1 6 0 16,4-9-69-16,-3-4-13 0,3 4-4 0,-4-6-604 15,4-4-122-15</inkml:trace>
  <inkml:trace contextRef="#ctx0" brushRef="#br0" timeOffset="2">10995 17058 1724 0,'0'0'76'0,"-7"0"16"0,0-4-73 0,0-2-19 15,0 3 0-15,0 3 0 0,0-3 37 0,7-3 4 16,0 6 1-16,-11 0 0 0,4 0-3 0,7 0-1 16,0 0 0-16,0 0 0 0,0 0-6 0,-7 0-2 15,7 0 0-15,0 0 0 0,0 0 6 0,0 0 0 16,-3 9 1-16,-1-6 0 0,4 7-1 0,-3-1-1 15,3 4 0-15,-4 5 0 0,4-5 2 0,-4 9 1 16,4-3 0-16,-3 3 0 0,-4 6-27 0,3-3-11 0,1 6 8 16,3 1-8-16,0-10 0 0,-7 9 0 0,7-9 0 15,0 3 0-15,0-9 20 0,0 6 0 16,7-7-1-16,-7 1 0 0,3-7 11 0,4 4 2 0,0-4 1 16,1 1 0-16,2-4-33 0,1-3 0 0,3 0 0 15,-7-3-9-15,0 0 9 0,4-3 12 0,3 0-2 16,0-3-1-16,-4-4-1 0,1 1 0 0,3 3 0 0,-3-10 0 15,3 3 2-15,-7 1 0 0,3-7 0 0,4 0 0 16,-6 7 26-16,6-7 4 0,-7 3 2 0,3-3 0 16,1 7-29-16,-1-7-5 0,1 6-8 0,0-5 11 15,-4 5-11-15,3-6 10 0,1 7-10 16,-1-7 10-16,-3 6-10 0,4-5 0 0,-4 8 0 0,4-6 0 16,-11 1 10-16,7 2-10 0,-4-6 12 0,1 7-12 15,-1 3 8-15,-3-4-8 0,0 4 0 0,0 5 0 16,0-5 14-16,0 0-4 0,0 5-1 0,0 4 0 0,0 0-9 0,0 0 0 15,0 0 0-15,0 0 0 0,0 0 0 0,0 0 0 16,0 0-9-16,0 0 9 0,0 0 0 0,0 13 0 16,0 0 0-16,0 5 0 0,0 1 0 0,7 3-8 15,-7 3-1-15,7-3 0 0,-3 10 9 0,3-1 0 16,-3 0 0-16,3 7-8 0,0-7 8 0,0 1 0 16,0-7 0-16,-4 6 0 0,4-9 0 0,0 6 0 15,0-12 0-15,1 9 0 0,-1-9 0 0,-4 2 0 16,1-5 0-16,3 0 0 0,-4-4 0 0,4 0 0 15,0 4 0-15,-3-7 0 16,-1-3-36-16,4 4-12 0,0-7-3 0,1 0 0 16,-5-7-153-16,4-2-30 0,7-13-6 0,-3 0-2 0</inkml:trace>
  <inkml:trace contextRef="#ctx0" brushRef="#br0" timeOffset="3">11524 16528 1209 0,'0'0'108'0,"0"-10"-87"0,0 1-21 0,0-1 0 16,4 7 159-16,-4-6 27 0,3-1 6 0,1 1 0 15,-1 3-145-15,1-1-30 0,-1-2-5 0,1 6-2 16,-4 3 18-16,0 0 3 0,7-6 1 0,-7 6 0 15,7 6-24-15,0-3-8 0,0 6 0 0,0 10 9 16,0-6 16-16,0 9 3 0,-7 9 1 0,0 1 0 16,0 5 2-16,0 1 0 0,-3 9 0 0,3 0 0 15,-7 3-21-15,0 3-10 0,3 1 10 0,-3-1-10 16,-3 0 16-16,3 1-4 0,-1-1 0 0,1 0 0 16,0 0-4-16,0-2-8 0,0-7 11 0,7 3-11 15,0-10 0-15,-7 4 0 0,7-10 0 0,0 1 0 16,7-10-21-1,-7 0-11-15,4 0-3 0,3-7-645 0,0-2-128 0</inkml:trace>
  <inkml:trace contextRef="#ctx0" brushRef="#br0" timeOffset="4">11941 16402 2746 0,'0'0'122'0,"0"0"25"0,0 0-118 0,-4 13-29 0,1-4 0 0,3 4 0 16,-4 2 28-16,4 1-1 0,0 3 0 0,0 9 0 16,0-3-42-16,0 7-8 0,0 8-1 0,0 1-1 31,0 3-13-31,-4 6-2 0,1-3-1 0,3 6 0 0,-4 1 22 0,1 2 5 0,-4 1 1 0,0-4 0 15,3 13 13-15,-3-3 0 16,0-4 0-16,0-2 0 0,0-4 0 0,4-6 0 0,-1-3 0 16,-3-3 0-16,0-7 0 0,3 7 0 0,-3-7 0 0,4-2 0 31,-1-1-67-31,1 0-7 0,-1-2-2 0,4-4-984 0</inkml:trace>
  <inkml:trace contextRef="#ctx0" brushRef="#br0" timeOffset="5">12039 17575 1382 0,'0'0'61'0,"0"0"13"0,0 0-59 0,0 0-15 0,0 0 0 0,0 0 0 16,0 0 236-16,0 0 45 0,4-9 9 0,-4 5 2 15,7-5-232-15,-4 0-45 0,8-4-15 0,0 4 8 16,-1-1-8-16,1-2 0 0,3 2 8 0,0 1-8 16,4-4 0-16,-1 4 0 0,-3 6 0 0,1-7 0 15,-1 7 0-15,-4-3 0 0,1 6 0 0,-4-3 8 16,0-3 2-16,-7 6 1 0,0 0 0 0,3 9 0 16,-3 0-11-16,-3 4 8 0,-1-4-8 0,-3 4 8 15,-3 6-8-15,-4 0 0 0,0-1 0 0,-1-2 0 16,1 6 0-16,0 0 0 0,4-3 0 0,-4 3 0 15,-1 6 0-15,1-6 0 0,4 3 0 0,-8-6 0 16,4 9 0-16,0-6 0 0,0 0 0 0,0 0 0 16,3 0 0-16,0-3 8 0,4-4-8 0,0 4 0 0,0-6 28 15,4 2 0-15,-1 1 0 0,4-7 0 0,4 1 4 16,-1 2 2-16,1-5 0 0,3-4 0 0,3 6-47 0,1 1-10 16,0-7-1-16,3 3-1 15,0-3-121-15,3-3-24 0,5 0-5 0</inkml:trace>
  <inkml:trace contextRef="#ctx0" brushRef="#br0" timeOffset="6">12791 16487 1868 0,'0'0'83'15,"0"0"17"-15,0 0-80 0,0 0-20 0,0 0 0 0,0-3 0 0,3-4 36 16,-3 4 3-16,7-3 1 0,0 3 0 0,-3 0-13 0,3-4-3 16,0 7 0-16,-3 0 0 0,-4 0-24 15,0 0 0-15,0 0 0 0,7 0 0 16,-4 0 12-16,-3 0-4 0,0 0 0 0,4 13 0 0,-4-4 13 0,-4 1 3 15,1 9 0-15,-4-4 0 0,0 10 19 0,-1-3 4 16,-2 3 1-16,-1 7 0 0,-3-1-4 0,7 10 0 16,-3 0 0-16,-1 3 0 0,0 0 2 15,1 6 0-15,3-6 0 0,0 9 0 16,3-3-26-16,-3 3-4 0,4-9-2 0,-1 10 0 0,4-14-14 16,0 4 0-16,0-3 0 0,4 0 0 0,-4-7 0 0,0-2-12 15,0-1 12-15,0 0-13 16,0 1-21-16,-4-10-4 0,4 0-1 0,0 0 0 15,-3-4-129-15,3 1-25 0,0-6-6 0,0-4-753 16</inkml:trace>
  <inkml:trace contextRef="#ctx0" brushRef="#br0" timeOffset="7">13147 16424 1382 0,'0'0'123'0,"0"0"-99"0,0 0-24 0,0 0 0 15,-10 0 181-15,10 0 31 0,0 0 7 0,0 0 1 16,0 0-151-16,0 0-29 0,0 0-7 0,0 0-1 16,0 0-16-16,0 10-3 0,-11-1-1 0,11 0 0 15,0 4-12-15,0 6 0 0,-4-4 0 0,-3 14 0 16,0-4 32-16,0 6 1 0,-3 10 0 0,-1 0 0 15,-3-1-2-15,7 4-1 0,0 6 0 0,-4-6 0 16,1 0 10-16,3 0 3 0,3 3 0 0,-3-9 0 16,0 3-35-16,3 2-8 0,-6 4 0 0,6-3 0 15,-3-9 0-15,0 6 0 0,0-1 0 0,0-5 0 16,4 6 0-16,-1-10 0 0,-3 4 0 0,3-4 0 16,-3 7 0-16,4-13 0 0,-1 6 0 0,4-9 0 15,-7 6-24-15,7-6-6 0,0-3-2 16,4-3 0-16,-8-1-144 15,4-2-28-15</inkml:trace>
  <inkml:trace contextRef="#ctx0" brushRef="#br0" timeOffset="8">13369 17058 1796 0,'0'0'80'0,"-3"0"16"0,-8-10-77 0,8 10-19 0,3 0 0 0,0-3 0 16,-7-6 26-16,3 9 2 0,4 0 0 0,0 0 0 15,0 0 22-15,0 0 5 0,0 0 1 0,0 0 0 16,0 0 5-16,0 0 2 0,0 0 0 0,0 0 0 15,11 6-29-15,-4 0-6 0,-4 4 0 0,1-1-1 16,-1 0 5-16,4 4 2 0,-3-4 0 0,-1 10 0 16,-6-3-14-16,6 3-4 0,5-1 0 0,-1 4 0 15,-7 0 13-15,3 0 3 0,4 7 0 0,0-4 0 16,-3 3-16-16,-1-3-4 0,-3-3 0 0,7 6 0 16,-3-6 0-16,-1 0-1 0,-3-3 0 0,4 0 0 15,-1-4-11-15,1 1 10 0,-1-3-10 0,1-1 10 0,-4-3 6 16,4-5 0-16,3 5 1 0,-7-9 0 15,0 0 12-15,0 0 3 0,7 6 0 0,-7-6 0 0,0 0-4 0,7-6 0 16,0-3 0-16,0-4 0 0,3 4-4 16,-3-1-2-16,-3-5 0 0,3-4 0 0,7-3-2 15,-7-6-1-15,-3 6 0 0,-1-10 0 0,4 1-9 0,0-4-2 16,-3 4 0-16,-1 0 0 0,-3-1-8 16,4 1 0-16,3 9 0 0,0 0 0 0,-10 0 0 0,6 3 0 15,4 1 0-15,0 5 0 0,-3-6 0 0,3 13 0 16,-4-10 0-16,4 7-11 15,0 6-57-15,0-7-11 0,-7 1-2 0,4 9-1 16,10-10-134-16,-7 7-28 0</inkml:trace>
  <inkml:trace contextRef="#ctx0" brushRef="#br0" timeOffset="9">14029 16496 1695 0,'0'0'37'0,"0"0"8"0,0 0 2 0,0 0 1 0,0 0-39 0,0 0-9 15,0 0 0-15,0 0 0 0,0 0 0 0,0 0 0 0,0 0 0 16,0 0 0-16,4 3 45 0,-1 13 7 0,-6-3 2 0,-1-1 0 16,8 7 20-16,-4 3 4 0,-7 0 1 0,-1 9 0 15,1 1 13-15,4 2 2 0,-4 4 1 0,0-4 0 16,-4 10-53-16,4-3-10 0,4 3-3 0,-4-3 0 16,-8-1-5-16,8 1 0 15,0-6-1-15,4 5 0 0,-1 4-15 16,-3-3-8-16,0-7 8 0,4 7-8 0,3-3 0 0,-4-4 0 0,-3 1 0 15,0 2 0 1,3-2-18-16,1-4-8 0,-8 1-2 0,4-1 0 16,-3 0-6-16,3-2-2 0,0-4 0 0,3-3 0 15,-10 0-127-15,10-13-25 0,8 4-6 0,-4-4-1 0</inkml:trace>
  <inkml:trace contextRef="#ctx0" brushRef="#br0" timeOffset="10">14280 16515 1843 0,'17'-6'81'0,"-17"6"18"0,-10 6-79 0,3-3-20 15,7-3 0-15,0 0 0 0,0 0 180 0,0 13 32 16,-4-4 6-16,8 4 2 0,6 2-183 0,-6 1-37 15,-11 3 0-15,7 3-12 0,7 6 12 0,-7 3 0 16,-7 4-9-16,3 6 9 0,1-7 0 0,3 13 0 16,3-9 0-16,-6 3 0 0,-12 2 0 0,5-2 0 15,10 3 0-15,-4 6 0 0,-6 0 0 0,3-2 0 0,0-1 0 16,3-4 0-16,1 1 0 0,-1-9 0 16,-7 6 0-16,4-10 0 0,4 0-20 0,3 1 1 15,-7-10 0-15,0 6 0 16,7-6-163-16,-4-10-33 0,-3 10-6 0</inkml:trace>
  <inkml:trace contextRef="#ctx0" brushRef="#br0" timeOffset="11">14442 17591 2530 0,'0'0'56'0,"0"0"11"0,3-10 2 0,1 4 3 0,3-3-58 0,3 2-14 0,-2 1 0 0,2-3 0 15,1 2 0-15,-1 1 0 0,-3-3 0 0,0 9-10 16,8-3 10-16,-5-4 0 0,1 7 0 0,-4 0 0 16,3-3 0-16,-3 3 0 0,0 3 0 0,-7-3 0 15,0 0 0-15,7 0 0 0,-7 0 0 0,8 10 0 16,-8-1 0-16,0 0 0 0,0 1 8 0,-4 2-8 15,0 1 20-15,1 3 0 0,-8-1 0 0,4 4 0 16,-3 3 10-16,-1 0 2 0,-3 0 0 0,-4 9 0 16,8 1-32-16,-1-10 0 0,1 6 0 0,-4-3 0 15,-4 3 0-15,7-6 0 0,4-3 0 0,0-3 0 16,0 2 12-16,0-5-4 0,11 6-8 0,-4-10 12 16,3 1-12-16,1-1 0 0,-4-6 0 0,7 7 0 15,7-7 0-15,-4 6 0 0,-3-9 0 0,4 10 0 16,0-10 0-16,3 3 0 0,-4-3-13 0,1 0 4 15,3 0-51 1,-3-3-11-16,3 3-1 0,-4-4-1 0,1-2-92 0,-4 3-19 0,4-3-3 16,-1-4-716-16</inkml:trace>
  <inkml:trace contextRef="#ctx0" brushRef="#br0" timeOffset="12">13380 16816 2415 0,'0'0'53'0,"0"0"11"0,0 0 3 0,0 0 1 0,0 0-55 0,0 0-13 15,0-3 0-15,7-6 0 0,7 5 19 0,-3-2 1 16,3-3 0-16,3 6 0 0,-6-7-20 0,7 1 0 16,-1 6 0-16,-3-7 0 0,-3 1 0 0,3 6 0 15,4-4 0-15,-1 4 0 16,-10 0-19-16,8-3-7 0,-1 6-2 0,0 0 0 0,-4 0 28 0,-10 0-10 16,0 0 10-16,0 0 0 0,11 0 0 0,-11 0 0 0,0 0 0 0,0 0 0 15,0 0 0-15,0 0 11 0,0 0 0 0,0 0 0 16,-4 6 7-16,4-6 2 0,0 0 0 0,0 0 0 15,-7 0-11-15,7 0-1 0,0 0-8 0,0 0 12 16,0 0 6-16,0 0 1 0,0 0 0 0,7-6 0 16,4 6-11-16,-11 0-8 0,0 0 12 0,0 0-12 15,0 0 8-15,0 0-8 0,0 0 0 0,0 0 0 16,0 0 31-16,0 0-1 0,0 0 0 0,0 0 0 16,-7 0-22-16,7 0-8 0,0 0 0 0,0 0 9 15,0 0 0-15,0 0 0 0,0 0 0 0,7-3 0 16,-3-4-9-16,-4 7 12 0,0 0-12 0,3-3 12 15,4-3-2-15,-7 6 0 0,0 0 0 0,0 0 0 0,4-6-2 16,-4 6 0-16,-4-6 0 0,1-4 0 0,-4 10 16 0,-1-9 2 16,5 6 1-16,-4-7 0 15,-7 10-27-15,3-9 0 0,8 9 8 0,-4-3-8 0,-8-4 0 16,5 4 0-16,6 3 0 0,-3-9 0 0,-3 9 0 0,6-10 0 16,4 10 0-16,0 0 0 0,0-3 0 0,0 3 0 15,-7-3 0-15,4-3 0 0,3 3 0 0,0 3 0 16,0-7 0-16,-4-2 0 15,-3 9-26-15,7 0-7 0,0 0-2 0,0 0 0 0,-3-3 21 0,3 3 4 16,0 0 1-16,0 0 0 0,0 0-3 0,0 0 0 16,0-9 0-16,0 9 0 15,0 0-120-15,0 0-25 0,0 0-5 0</inkml:trace>
  <inkml:trace contextRef="#ctx0" brushRef="#br0" timeOffset="13">10896 16782 1465 0,'0'0'32'0,"0"0"6"0,-3 0 2 0,-8 0 2 0,4 0-34 0,0 0-8 16,7 0 0-16,-7-4 0 0,0 4 24 0,4-6 4 15,-5 6 0-15,8 0 0 0,0 0-28 0,-3 0 0 16,-1-9 0-16,4 9 0 0,0 0 19 0,0 0 1 16,4-3 1-16,-4-7 0 0,7 1 25 0,-3 9 5 15,-4 0 1-15,3-3 0 0,4-4-20 0,0 7-4 16,0 0-1-16,0-3 0 0,-7 3 0 0,11 0 0 16,-4 0 0-16,3 0 0 0,1 0 4 0,3 0 1 0,-3 0 0 0,-1 0 0 15,1 3-1-15,0-3 0 0,-4 0 0 0,3-3 0 16,8 3-14-16,-11-3-2 0,3-3-1 0,5 6 0 15,-1-3 1-15,3-4 0 0,-3 7 0 0,4-9 0 16,0 9-7-16,-1-3-8 0,-3-6 11 0,1 9-11 16,-1-4 32-16,-4-2 0 0,4 6 0 0,-3-3 0 15,-4-3-32-15,-7 6 0 0,0 0-15 0,0 0 5 16,0 0 10-16,0 0 8 0,0 0-8 0,0 0 11 16,11 0 14-16,-11 0 3 0,0 0 1 0,0 0 0 15,0 0 7-15,0 0 2 0,0 0 0 0,0 0 0 16,0 0-30-16,7-7-8 0,0 1 0 0,-4 3 0 15,-3 3 0-15,7-6 0 0,0 3 0 0,0-7 0 16,-3 10 0-16,-4 0-8 0,0 0 8 0,0 0-12 0,0 0 12 0,0 0 8 16,0 0-8-16,0 0 11 0,7 0-11 15,-7 0 0-15,0 0 0 0,0 0 0 0,0 0 0 0,0 0 0 16,0 0 0-16,0 0 0 0,0 0 11 0,0 0 0 16,0 0 0-16,0 0 0 0,-4-9 11 0,-3 9 2 15,0-10 1-15,-3 7 0 0,3-6 2 0,0 9 0 16,-4-10 0-16,0 10 0 0,4-9-12 0,-7 6-3 15,4-6 0-15,-8 5 0 0,7-2-12 0,-3 3 0 16,0-3 0-16,-3 6 0 16,-1-3-36-16,0-7 0 0,8 10 0 0,-4 0-824 15,0 0-166-15</inkml:trace>
  <inkml:trace contextRef="#ctx0" brushRef="#br0" timeOffset="14">15881 17017 1382 0,'0'0'123'0,"0"0"-99"0,7-6-24 0,0-1 0 0,-7-2 187 0,0 6 32 16,4-7 6-16,-1 1 2 0,1-1-174 0,-1 7-34 15,-3-6-7-15,0 0-2 0,0-1 21 0,-3 7 4 16,3-6 1-16,-4-1 0 0,1 7-3 0,-1-6 0 15,4 5 0-15,-7-2 0 0,-3-3 5 16,3 6 1-16,3-7 0 0,-3 7 0 0,-4-3 7 0,1 3 2 16,3-4 0-16,-4 4 0 0,1 0-25 0,-1-3-5 15,0 6-1-15,-3 0 0 0,4 0-17 0,-8 0 10 16,4 0-10-16,-4 0 8 0,1 6-8 16,-1 0 0-16,0 1 0 0,1 2 8 0,-4 4 2 15,3-1 0-15,-3 1 0 0,0 6 0 0,3-7-2 0,0 13 0 16,1-9 0-16,3 6 0 0,-1 6-8 0,1-3 10 15,0 0-10-15,4 0 10 0,-1 10-10 16,1-4 0-16,2 1 0 0,1-1 0 0,4 0 0 0,3 1 8 0,-4-1-8 16,8 0 8-16,-4 1-8 0,3-10 0 15,1 6 0-15,3-6 0 16,4 0-37-16,-1-3 0 0,4-4 0 0,0-5 0 16,0 5-34-16,4-8-6 0,7 2-2 0,-4-3 0 15,0-3-98-15,4-3-20 0,0 0-4 0,-1-9-433 0,1 9-86 16</inkml:trace>
  <inkml:trace contextRef="#ctx0" brushRef="#br0" timeOffset="15">16241 17026 2548 0,'0'0'56'0,"0"0"12"0,-7-3 3 0,7-3 0 0,-4 3-57 0,4 3-14 16,0 0 0-16,0 0 0 0,0 0 0 0,0-10 0 15,-7 10 0-15,4 0 0 0,-1 0 0 0,-3 0-8 16,4 0 8-16,-4 10 0 0,-4-7-8 0,4 6 8 16,-4 10-12-16,-3-6 12 0,-3 9 0 0,3-4 0 15,-4 11 0-15,0 2 0 0,1 0 14 0,3-3 0 16,-4 4 0-16,7-1 0 0,1 1-3 0,6-4-1 15,-3-3 0-15,7 3 0 0,0-6-1 0,4-3 0 16,3-3 0-16,0 2 0 0,3-5 10 0,4 3 1 16,4-4 1-16,0-9 0 0,-4 7-21 0,7-10-20 0,-3 0 4 15,3 0 1-15,-4 0 15 0,5-10 0 16,-1 7 0-16,0 0 0 0,4-6 0 0,-4-7 0 0,-4 10 0 16,5-10 0-16,-5 3 0 0,1 1 0 0,0-7 0 15,-4 6 0-15,0-5 12 0,0 5 6 0,-4-6 1 16,1-3 0-16,0 10 8 0,-4-7 1 0,3 0 1 15,-6-3 0-15,-1 0 6 0,-3 0 1 0,0 4 0 16,0 2 0-16,0-6-36 0,-3 3 0 0,-1 0 0 16,1-3 0-16,-4 4 8 0,-4 5-8 0,1-6 0 0,-1 7 0 15,0 2 0-15,4-2 0 0,-7-1 0 0,4 4 0 16,3-1-37-16,-4 7-2 0,4-3 0 0,0-4 0 16,3 10-123-16,-3 0-25 0,7 0-5 0,0 0-527 15,-3-3-105-15</inkml:trace>
  <inkml:trace contextRef="#ctx0" brushRef="#br0" timeOffset="16">17066 16879 2718 0,'0'0'60'0,"0"0"12"0,0 0 2 0,0 0 2 0,0 0-60 0,0 0-16 0,0-10 0 0,0 7 0 31,0-6-24-31,0 9-8 0,0 0-2 0,-3-3 0 0,3 3 22 0,-4-7 12 0,-3 7-12 0,-3 0 12 15,-1 7-13-15,-3-4 4 0,-4 3 1 0,1 0 0 16,-1 4 8-16,-3 5 0 0,-4-2 0 0,4 0 0 16,0-1 22-16,0-2 3 0,0-1 1 0,7 3 0 15,-4-2 2-15,4-1 0 0,3 1 0 0,4-7 0 16,0 6-12-16,7-9-3 0,0 0 0 0,0 0 0 16,0 0-13-16,0 0 0 0,11 7 0 0,-1-1 0 15,1 0 0-15,3-3 0 0,-3-3 0 0,6 6 0 16,1-2-16-16,-1 2 0 0,1-3 0 0,0 0 0 15,-1 7-12-15,1-4-1 16,3-3-1-16,-3 10 0 0,-1-7 2 16,-2 3 0-16,-1-3 0 0,0 4 0 0,-4 6 28 0,1-4 0 0,-4 1 0 15,-3-1 0-15,3 4 18 0,-4 0 3 0,4-7 1 0,-3 10 0 16,-4-7 8-16,0 1 2 0,0 3 0 0,0-4 0 0,-7 1-32 0,3 2 0 16,-3-2 0-16,0-1 0 0,3 1 0 15,-3 3 0-15,-3-1 0 0,-4-5 0 0,3 2 8 0,-3 7-8 16,3-10 0-16,-6 4 9 0,-4 6-9 0,-1-7 10 15,1 1-10-15,0 3 10 0,0-4-10 0,0 1 0 16,0-7 0-16,-1 3 0 16,5-6-20-16,-1 1-7 0,1-4-1 0,2-4 0 15,1-5-88-15,4 0-19 0,-1-1-3 0,1-2-1 0</inkml:trace>
  <inkml:trace contextRef="#ctx0" brushRef="#br0" timeOffset="17">18135 16540 2080 0,'0'0'46'0,"0"0"10"0,7-9 1 0,-3 6 1 0,3-4-46 0,0 4-12 0,0-6 0 0,-7 9 0 16,0 0 9-16,0 0 0 0,0 0 0 0,0 0 0 16,0 0 24-16,0 0 5 0,0 0 1 0,0 0 0 15,-10 6 25-15,2-3 6 0,1 7 1 0,-3-7 0 16,-1 6-4-16,1 4-1 0,-1 2 0 0,-3 1 0 16,0 3-8-16,-4 0-2 0,4 3 0 0,-4 3 0 15,-3 3-39-15,4 3-8 0,-4 4-1 0,-1 2-8 16,-2-2 0-16,6 6 0 0,-3-7 0 0,0 7 0 15,3-7 0-15,-3 7 0 0,3-9-10 0,1 8 10 16,2-5 0-16,1-4 0 0,-3 7 0 0,6-7 12 16,1-6-4-16,3 3 0 0,3-2 0 0,0-4 0 15,1-4 2-15,3 4 0 0,3-6 0 0,1 0 0 0,0-1-10 16,3-8 0-16,0 8 0 0,3-2 0 0,1-10 0 16,3 6 0-16,0-2 0 0,0-4 0 0,4 0 0 0,-1-3 0 15,5 6 0-15,-5-12 0 0,4 6 0 0,1-3 12 16,-1-7-12-16,-4 1 12 0,1-4-12 0,3 1 0 15,0-7 0-15,0 0 0 0,-6 4 32 0,2-7 0 16,-3-3 1-16,4-1 0 0,-4-5-13 0,4 0-2 16,-4-10-1-16,0 6 0 0,0-5-2 0,0-1-1 15,0 0 0-15,0-3 0 0,1 3-14 0,-5-2 0 16,1 2 0-16,-4-3 0 0,0 9 27 0,0-2 5 0,-4 2 2 16,1 4 0-16,-4 3-34 15,0 3 0-15,-4-4 0 0,1 7 0 0,-4 10-13 0,0-7-10 16,-4 7-1-16,1-7-1 15,-1 9-39-15,0 4-7 0,1-10-1 0,-1 13-1 16,-3-6-68-16,4 6-14 0,-1-4-2 16,0 7-654-16,1 0-130 0</inkml:trace>
  <inkml:trace contextRef="#ctx0" brushRef="#br0" timeOffset="18">17793 16910 3060 0,'0'0'68'0,"-10"0"13"0,3 0 3 0,-1 0 1 0,1 0-68 0,7 0-17 16,0 0 0-16,0 0 0 0,0 0 29 0,0 0 3 15,11 6 0-15,0-2 0 0,3-4-32 0,3 0 0 16,5 6 0-16,2-6 0 0,1 3 0 0,3 0 0 15,4-3 0-15,0 6 0 0,-4-2 0 0,0 2 0 16,0-3 0-16,-3-3 0 0,0 9 0 0,-4-9 0 16,-7 3 0-16,-3-3 9 15,-1 0-183-15,-3-6-37 0</inkml:trace>
  <inkml:trace contextRef="#ctx0" brushRef="#br0" timeOffset="19">8988 17098 1785 0,'0'0'159'0,"0"0"-127"0,0 0-32 0,0 0 0 0,0 0 162 0,0 0 26 16,0 0 6-16,0 0 1 0,0 0-156 0,10 0-31 15,1-3-8-15,0-3 0 0,6 6 8 0,1 0 0 16,7-3 0-16,-8-3 0 0,4 6-8 0,1-4 8 15,2 1-8-15,-6 3 8 0,3-6 0 0,4 6 0 16,-4 0 0-16,0 6 0 0,0-3-8 0,0 1 0 16,1-4-8-16,-1 6 8 0,-4-3-9 0,1-3 9 15,3 0-10-15,0 6 10 0,4-6-15 0,-4 0 3 16,0 0 1-16,-3 0 0 0,0-6-11 16,6 6-2-16,-13 0-1 0,3 6 0 15,0-3-63-15,-3-3-13 16,-1 0-3-16</inkml:trace>
  <inkml:trace contextRef="#ctx0" brushRef="#br0" timeOffset="20">9087 17352 1555 0,'0'0'138'0,"0"0"-110"16,-4 0-28-16,4 0 0 0,-3-9 216 0,3 9 37 16,0 0 8-16,0-3 2 0,0 3-179 0,7-10-36 15,3 10-8-15,1-9 0 0,3 9-9 0,4 0-2 16,-1-9 0-16,4 9 0 0,1-4-16 0,2 4-3 15,1 0-1-15,-4 0 0 0,4 0-9 0,-1 4 0 16,-6-4 0-16,3 6 0 0,0-3-12 0,4-3-8 16,-11 9-2-16,7-5 0 15,4 2-190-15,-7-3-37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3-20T17:49:58.82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18832 6104 39615 0,'-2'-1'3520'0,"1"-1"-2816"0,2 2-560 0,0-1-144 0,1 1 0 0,2 0 192 16,1-1-192-16,1 1 192 0,7-4-448 0,4 3-64 15,6-3-32-15,6 0 0 0,8 0 160 0,5-2 16 0,6 0 16 0,4 0 0 16,4 1 160-16,7-2-128 16,8 1 128-16,10 2-128 0,9-1 128 0,6 0 0 0,0 1 0 0,-1 3 0 15,1-1 144-15,13 1-144 0,11 1 192 0,10 1-192 16,7 2 352-16,8 1-32 0,7 1-16 0,9-3 0 15,-4 2 128-15,17 0 16 0,15 0 16 0,14-4 0 16,11 0-96-16,5-2-32 0,-5 0 0 0,13 1 0 16,13-2 48-16,6 3 0 0,6-1 0 0,5 1 0 15,2 4-384-15,-6-2 0 0,-2 4 0 0,27 3 0 16,27 3 0-16,-3 0 0 0,-7 0 0 0,-5-1 0 16,-16 4 176-16,-4-2-48 0,-2 2 0 0,11 1 0 0,7 2-128 15,0 0 0-15,-6 1 0 0,-5-3 0 0,-5-3 0 16,-7 0 0-16,-2-2 0 0,-6-2-176 15,-8 0-272-15,-10-1-48 0,-4 0-16 0,-6-3-18496 16</inkml:trace>
  <inkml:trace contextRef="#ctx0" brushRef="#br0" timeOffset="9563.07">23946 1244 39615 0,'-18'22'3520'0,"5"-1"-2816"0,0 3-560 0,6-4-144 0,3-5 384 0,2-1 32 0,0 7 16 0,-2 18 0 16,-4 23-432-16,2 22 0 0,0 10 0 0,5 9-176 15,6 9 352-15,3-1 64 16,4-2 16-16,4 5 0 0,4 3-256 0,2 3 0 16,4-1 0-16,-2 6 0 0,5 12 0 0,0 4 0 0,-1 4 0 0,-1 5 0 15,1 4 0-15,-2 7 0 0,-1 9 0 0,-4 7 0 16,-2 4 0-16,-5 6 0 0,-1 1 0 0,-5 4 0 16,-3 3 240-16,-2 3-48 0,0 4-16 0,0 0 0 15,-1-2 208-15,2 4 32 0,0-2 16 0,0-3 0 16,0-5 176-16,2-6 32 0,1-4 16 0,0-4 0 15,3-2-112-15,0-4-32 0,1-2 0 0,1-4 0 16,0-5-160-16,0-8-32 0,2-6-16 0,-4-11 0 16,-2-8-96-16,0-1-16 0,-2 1 0 0,-1-8 0 0,-2-9-192 0,-3-6 0 15,1-5-192-15,-1-9 192 16,1-10-848-16,-2-7-64 0,0-8-16 0,1-11-20240 16</inkml:trace>
  <inkml:trace contextRef="#ctx0" brushRef="#br0" timeOffset="20102.14">28660 5000 13823 0,'-1'0'1216'0,"-1"0"-960"0,2 1-256 0,-1-1 0 0,1 0 384 0,0 3 48 0,0-3 0 0,-1 1 0 0,0 0 1392 0,-2 0 288 16,3 1 48-16,0-2 16 0,0 0-448 0,0 0-64 15,0 0-32-15,0 0 0 0,0 0 16 0,0 0 0 16,0 0 0-16,0 0 0 0,0 0-416 0,0 0-80 0,6-18 0 0,-6 14-16 16,0 0-448-16,-1 0-96 15,1 1-16-15,-2 0 0 0,-1 0-208 0,-1-1-48 16,1 1-16-16,-1 1 0 0,-1-1 80 0,-1 2 0 0,1 1 16 0,-3 0 0 16,0 2-128-16,2 0-16 0,-3 0-16 0,1 1 0 15,0-1 0-15,1 2 0 0,0 0 0 0,1-2 0 16,0 1-64-16,0 1-16 0,2 1 0 0,-1 0 0 15,0 0-32 1,1 1 0-16,1 2 0 0,0 0 0 0,1 1-128 0,0 3 0 0,-1-1 0 0,3 1 0 16,0 0 0-16,1 1 0 0,2-1 0 0,-1 0 0 15,3-2-176-15,1 0-64 0,-1-1-16 0,4-4 0 0,-1 1 0 0,2-1 0 16,2-1 0-16,-1-4 0 0,3 0 256 0,1-1 0 16,0-3 0-16,1 0-144 0,1-2 144 0,1-2 0 15,-2 0 0-15,0-3 0 0,-2 0 0 0,0 1 0 16,0-3 0-16,-3 1 0 0,1-1 0 0,-2-1 0 15,-2 3 0-15,-1-4 0 0,-1 3 192 0,-1-1 32 16,-1 0 0-16,-3-2 0 0,-1 3 64 0,-1-2 16 16,-3 4 0-16,-1 0 0 0,-3 0-48 0,0 2 0 15,-4 1 0-15,0 3 0 0,-2 1-256 0,-2 3 0 16,-1 2 0-16,1 0 0 0,-1 5 0 0,1 0 0 16,2 1 0-16,1 2 0 0,0 1 0 0,2 1-144 15,1 3 16-15,1 0 0 0,2 0 128 0,2 1 0 16,2 0 0-16,0-1 0 0,3-1-160 0,4 0 0 0,-1-2 0 0,3 1 0 15,2-4-64-15,1 1-16 0,2-1 0 0,3-2 0 16,2 0-16-16,1-1 0 0,1-2 0 0,1-1 0 16,0 0 128-16,0-2 128 0,-1-1-208 0,1-2 80 15,0-1 0-15,-1-1 0 0,0-1 0 0,-2-1 0 16,0-4 128-16,-2 0 0 0,0 0 0 0,-2-2 0 16,0-2 0-16,-5 0 0 0,1-2 0 0,-3 0 176 15,-2 0 16-15,-2-3 0 0,-2 0 0 0,-2 1 0 16,-3-1 64-16,-2 5 32 0,-1-1 0 0,-4 4 0 15,0 3-96-15,-4 3-32 0,-2 2 0 0,-2 6 0 16,-2-1 32-16,0 5 0 0,0 1 0 0,-1 1 0 0,1 4-192 0,2-1 0 16,4 4 0-16,1-2 0 0,3-1-192 0,2 0 48 31,3 1 0-31,1-1 0 0,3-2-48 0,3-1-16 0,1 0 0 0,0-2 0 16,4 0-176-16,0-2-16 0,3 0-16 0,0-1 0 15,2-1 160-15,1-3 16 0,2 0 16 0,-1-1 0 0,2 0 224 0,3-2 0 16,-3-1 0-16,1 0 0 0,-1-1 0 0,1-1 0 15,-1-2 0-15,0 0 0 0,-1-1 0 0,-1-1 160 16,0 2-32-16,-2-3 0 0,-1 1 112 0,-1 0 16 16,-2-1 0-16,-1 1 0 0,-1-1-64 0,-4 1 0 15,-1-1 0-15,-3 4 0 0,0 1 48 0,-4 2 0 16,-4 3 0-16,-3 3 0 0,-2 2-32 0,-1 0 0 0,-3 4 0 16,-1 0 0-16,1 2-208 0,1-1 0 0,0 0 0 15,3 1 0-15,3-2 0 0,2 0 0 0,2 0 0 0,2 0 0 16,3-4 0-16,1 0 0 0,3 1 0 0,2-2 0 31,1 0 0-31,2-3-160 0,1 2 32 0,3-3 0 0,1-2-128 0,2 0-32 0,2-1 0 0,0-2 0 16,2-1 160-16,1 0 128 0,-1-2-192 0,0-1 192 15,0 3 0-15,-1-3 0 0,-1 2 0 0,-2 1 0 16,-2 0 0-16,1 1 128 0,-2 0 0 0,-1 3 16 16,-1-1 80-16,-1-1 16 0,-1 3 0 0,-1 1 0 15,-2-2-96-15,0 2-16 16,0 0 0-16,-2 2 0 0,-1-1-128 0,-1 3 0 0,-1-4 0 0,0 5 0 15,-1-4 0-15,-1 3 0 0,-2 0 0 0,0 1 0 16,-1-2 128-16,-1 1 0 0,2 0 0 0,-1 0 0 0,-1 0 112 16,1-1 16-16,1 1 0 0,-2 0 0 0,3 0-64 0,0 0-16 15,0-1 0-15,2 1 0 0,1-1-176 0,1 1 0 16,1 0 0-16,2-1 0 0,-1 0 0 0,2-2 0 31,2 0 0-31,-1 0 0 0,3 1 0 0,-1-2-192 16,1 0 64-16,0 0 128 0,2 0-208 0,-1-2 80 15,0 1 128-15,1-1-208 0,0 2 208 0,0-3 0 16,1 1 0-16,-2 0 0 0,1 0 0 0,-1 1 0 16,-1 0 0-16,0-1 0 0,-1 1 0 0,0 1 0 15,-2 0 0-15,0 0 160 0,0 0-160 0,1 0 0 0,-1 0-160 0,-1 0 160 16,0 1 0-16,1-1 0 0,-1 0 0 0,0 0 160 16,0 0 80-16,0 0 16 0,0 0 0 0,0 0 0 15,0 0-112-15,0 0-16 0,0 0 0 0,-5-15 0 16,3 11 0-16,-1 0-128 0,0 2 192 0,-2-2-64 15,1 1 64-15,-1 1 16 0,-1 1 0 0,-1-1 0 16,2 1 16-16,-3-1 0 0,0 4 0 0,1-2 0 16,0 3-96-16,1-2 0 0,-2 1-128 0,3 1 192 15,-2-1-192-15,2 1 176 0,0 2-176 0,-2-1 160 16,3-3-160-16,0 4 0 0,1-1 144 0,-1 1-144 16,1-1 0-16,1 0 0 0,2 1 0 0,-1-2 0 0,2 0-176 0,-1-2-48 15,2 1-16-15,2-2 0 16,3-3-944-16,3-2-192 0</inkml:trace>
  <inkml:trace contextRef="#ctx0" brushRef="#br0" timeOffset="21598.96">28971 5026 26719 0,'-3'2'2368'0,"1"-2"-1888"0,0 1-480 0,1-1 0 0,1 1 512 0,-1-1 16 0,-1 1 0 0,-2 1 0 16,-1-1 1344-16,-2 0 272 0,1 2 48 0,-1-3 16 15,4 0-800-15,-3 0-144 0,3 0-48 0,-1-2 0 16,2 2-672-16,-1-1-144 0,1 1-16 0,0 0-16 16,0 0-224-16,0 0-144 0,-2 3 192 0,0-2-192 15,0 3 0-15,-1 1 0 0,-3-1 0 0,0 2 0 16,1 2 0-16,-3-1 0 0,0 1 0 0,0 2 0 16,0-1 0-16,-1 0 0 15,1 2-160-15,1-2 160 0,0-1-256 0,2 0 80 0,1 0 16 0,2-2 0 0,0-1 160 0,2-1-192 16,3-4 192-16,0 0-192 0,3-4 192 0,0 3 128 15,2-7-128-15,1 1 176 0,2-1 48 0,0-1 16 16,4-2 0-16,-1-4 0 0,0 2 0 0,2-2 0 16,0 0 0-16,0 1 0 0,-1-1-32 0,0 0 0 15,-1 2 0-15,-1 0 0 16,-2 3-208-16,-1 1 144 0,-3 2-144 0,-4 2 128 0,0 2 64 0,-2 2 0 16,-2 1 0-16,0 1 0 0,-3 2 32 0,0 2 16 15,-2 2 0-15,0-1 0 0,-2 1-112 0,1 2 0 16,0-4-128-16,-1 2 192 0,-1 0 32 0,1-3 0 15,-1 1 0-15,0 0 0 0,1-3 64 0,1 1 16 16,0-1 0-16,-2 1 0 0,4-3-80 0,-1 1-16 0,0 0 0 16,0-1 0-16,2 0 0 0,0 0 0 0,0 0 0 0,1 3 0 15,-1-2-208-15,1 0-160 0,-1 3 32 0,2-1 0 16,-1 2-208-16,1-3-48 0,1 2 0 0,1-1 0 31,1 0-400-31,2-1-96 0,1-2-16 0,4-2-19472 0</inkml:trace>
  <inkml:trace contextRef="#ctx0" brushRef="#br0" timeOffset="23081.12">28825 5980 30399 0,'1'-3'2704'0,"0"1"-2160"0,0-1-544 0,0 2 0 0,1 0 736 0,-2 1 32 0,2-3 16 0,2 0 0 16,0-1 752-16,0-1 160 0,-1 2 32 0,0 1 0 15,-1 7-768-15,-1-2-128 0,-1 3-48 0,-1 5 0 16,-1 3-176-16,0 7-32 0,0 3-16 0,-1 9 0 16,-1 5-336-16,0 6-64 0,0 7-16 0,0 2 0 15,1 0-144-15,-2 7 0 0,3 1 0 0,-1 1 0 16,2-4-160-16,1-2-16 0,0-8 0 0,1-4 0 0,-1-7-128 0,3-2-16 16,-1-5-16-16,-2-7-12528 15,0-2-2512-15</inkml:trace>
  <inkml:trace contextRef="#ctx0" brushRef="#br0" timeOffset="23735.58">28704 7239 35935 0,'-7'4'3200'0,"4"-2"-2560"0,-2 0-512 0,3-2-128 0,1 0 0 0,0 0 0 0,1 0 0 0,-2 0-128 0,0-2 128 0,-2 1 224 15,0 0-48-15,0-3-16 0,2 0 288 0,0 1 48 16,0-3 16-16,1 3 0 0,1-3 0 0,-1 2 0 15,1 1 0-15,1 1 0 0,0-2-240 0,0 4-32 16,1-2-16-16,0 1 0 0,2 1-224 0,0 0 0 16,1 1 0-16,1 1 0 0,2 0 0 15,1 1 128-15,0 1-128 0,1-1 0 0,1 1 0 0,2-1 0 0,-1 3 0 0,2-1 0 16,1 0 144-16,0 0-16 0,1 0 0 16,1 2 0-16,0-2-128 0,0 3-144 0,-1-1 144 0,-2 2-208 15,-1 1 208-15,-1 1 0 0,-2 3 0 0,-1 1 0 16,-2 3 0-16,-2 0 128 0,-4 0 0 0,1 4-128 15,-4 1 208-15,-2-2-64 0,0 3-16 16,-2-2 0-16,-2 3 48 0,-1-4 0 0,-1 1 0 0,1-2 0 16,-1 0-176-16,-1-1 0 0,1 0 144 0,0-1-144 15,-3 1 0-15,1-4 0 0,-2 1 0 0,1-1 0 16,-1-2 0-16,-1 0-160 0,-1-3 16 0,-1 1 0 16,-1-2-48-16,0-3 0 0,-3 1 0 0,3-6 0 15,0-1-192-15,0-4-32 0,1-1-16 0,1-4-11600 31,3-3-2304-31</inkml:trace>
  <inkml:trace contextRef="#ctx0" brushRef="#br0" timeOffset="24002.17">28712 7075 42383 0,'-8'5'1872'0,"1"-4"400"0,4 2-1824 0,0-1-448 0,2 0 0 0,2-2 0 15,0 0-448-15,2 1-176 0,-1 3-32 0,5-2-16 0,3 1 1056 0,3 2 224 0,5-4 32 0,3 3 16 16,1-4-304-16,5 2-64 0,2 0-16 0,3-2 0 16,2-2-272-16,-1 0 128 0,1 0-128 0,-2-1 0 15,2-2-208-15,-1 0-160 0,1 0-16 0,-2-4-16 31,-3 0-688-31,-2 0-128 0,1-2-16 0,1-2-16208 0</inkml:trace>
  <inkml:trace contextRef="#ctx0" brushRef="#br0" timeOffset="24677.37">23963 4961 6447 0,'-16'-9'576'0,"5"3"-576"0,0 2 0 0,2-1 0 0,6 3 2880 0,0 0 448 0,-1-2 112 0,-2-1 16 0,-2-3-912 0,-4-2-176 0,1-2-48 0,1 0 0 16,3 2-336-16,0 1-64 0,3 1 0 0,2 0-16 16,-1 4-800-16,1 0-144 0,0 1-48 0,2 2 0 15,0 1-272-15,2 0-64 0,3 0-16 0,1 1 0 16,2-1-160-16,4 1-16 0,4 3-16 0,4-4 0 15,4 2-80-15,6-1-16 0,8 1 0 16,3-4 0-16,6 0-64 0,2-1-16 0,5-3 0 0,0 1 0 16,-2-1-192-16,0-1 0 0,-2 1 0 0,0-3 0 15,-2 2-416-15,-1 1-80 16,-5-1-16-16,-5 1-17792 0</inkml:trace>
  <inkml:trace contextRef="#ctx0" brushRef="#br0" timeOffset="25101.64">22917 4448 28559 0,'-2'1'2544'0,"0"0"-2032"0,2 1-512 0,0 0 0 0,2 1 1584 0,-2 2 208 0,1 5 64 0,0 5 0 16,1 11-320-16,0 4-64 0,2 3-16 0,1 2 0 16,2-1-848-16,-1-1-160 0,1 1-48 0,2-2 0 15,-2 3-400-15,4-4 0 0,-2 1 0 0,-1-3-18624 16</inkml:trace>
  <inkml:trace contextRef="#ctx0" brushRef="#br0" timeOffset="27959.52">24074 6148 28559 0,'-4'0'2544'0,"3"-1"-2032"0,1 1-512 0,0-2 0 0,0 1-1600 0,0 0-400 0,0 0-96 0,0-3-16 16,0-2 416-16,1 3 80 0,2-5 16 0,-1 1 0 0,1 3 1600 0,1-1 384 15,-1 1 64-15,2 2 0 0,-3-2 1200 0,2 3 240 16,-1-1 48-16,-1 1 16 0,-1 1-160 0,0 1-48 15,-1 1 0-15,0-2 0 0,0 1-480 0,0 1-112 0,0 1 0 16,0-3-16 0,0 0-576-16,0 0-112 0,0 0-32 0,0 0 0 0,0 0-112 0,6 18-32 0,-4-17 0 0,1 0 0 15,1-1 368-15,1 1 64 0,-1-1 0 0,1 0 16 16,0-1-176-16,-1 0-32 0,2 0-16 0,-1 1 0 16,-1 0-112-16,1 0-32 0,-3-2 0 0,2 2 0 15,-2-2-112-15,0 2-32 0,-1 2 0 0,0-2 0 16,0 2-64-16,0-2-16 0,0 1 0 0,0-1 0 15,0 2-128-15,0 0 0 0,0 0 144 0,0-2-144 16,2 2 0-16,-2 0 144 0,2-2-144 0,-1 1 0 16,2-1 176-16,0 0-176 0,0-1 160 0,0 1-160 0,1-2 240 15,1 0-48-15,0 2-16 0,0-2 0 16,1-1 80-16,1 1 0 0,0 0 16 0,2 0 0 0,0-3-32 0,2 0-16 16,0 2 0-16,1-1 0 0,2 1-16 0,0-1 0 15,3 0 0-15,3-1 0 0,2-1-64 0,0 2-16 16,1 0 0-16,1 0 0 0,3-2 0 0,1 2-128 15,2-1 192-15,2 0-64 0,-1 0-128 0,-1-1 0 16,0 1 0-16,1-2 0 0,1-1 0 0,0 0 0 16,1 2 0-16,1-3 0 0,1 2 144 0,0 0-144 15,3 2 160-15,1-3-160 0,-1 3 272 0,-1-2-32 16,1-1-16-16,0 0 0 0,1 1-32 0,-2-4 0 16,0 4 0-16,4-2 0 0,2 1-192 0,2 0 0 0,1 3 128 15,-2-4-128-15,-2 3 0 0,1-1 0 0,0-1 0 0,0 0 0 16,-2 2 144-16,-2-3-16 0,3 4 0 0,-2 1 0 15,-1-1-128-15,-1 0-144 0,-1-1 144 0,0-1-208 16,-1 2 208-16,0-2 0 0,2 2 0 0,1 1 0 16,-1-1 288-16,0 0 48 0,-1 1 16 0,0-4 0 15,2 3-352-15,-3-3 0 0,1 4 0 0,-1-3 0 16,1 0 0-16,2 2 0 0,2-4 0 0,-1 0 0 16,0 0 0-16,0 0 0 0,-2 0 0 0,-2-2 0 15,0 2 0-15,-1-1 0 0,-2 1 0 0,0 0 0 16,2-1 0-16,-1 3 224 15,0-2-48-15,-1 1-16 0,2 1-32 0,-1 1 0 0,-2 1 0 0,0-1 0 0,-2 3-128 16,-1-3 0 0,1 0 0-16,-3 1 0 0,4-1 0 0,1 1 0 0,1-1 0 0,2-1 0 0,1 2 0 0,-1-2 128 15,2 2-128-15,-1-1 0 0,-2 0 0 0,0 0 0 16,-3-3 0-16,-1 0 0 0,2 0 0 0,-1-1 0 16,0 0 0-16,-1 1 0 0,-4 2 0 0,-1 0 0 15,-1-1 0-15,-3 1 0 0,0 0 0 0,-2 2 0 16,0 0 0-16,-1-2 0 0,-2 1 0 0,-3 1 0 15,2-3 0-15,-2 3 0 0,-2 1 0 0,1-1 0 16,-1 1 0-16,1 0 0 0,-1 0 0 0,0 0 0 16,1 0 0-16,-1 0 0 0,0 2 144 0,1-3-144 0,0 0 160 15,-1 1-160-15,2 0 0 0,-3-2 0 0,1 1 0 0,0 1 0 16,-2-1 0-16,1 0 0 0,0 1 0 0,-4 2 0 16,-2-1 0-16,0 2 0 0,0-2 0 0,0 1 0 15,-1 0 0-15,-1 0 144 0,0 0-144 0,-1 0 128 16,0 1-128-16,0-2 0 0,-2 2 144 0,1-1-144 15,0 0 0-15,-1 0 128 16,2 2-128-16,-2-3 0 0,0 1 0 0,0 2 0 0,0-2 0 0,-2 1 0 16,2-1 0-16,-1 0 0 0,0-1 0 0,-1 2 0 15,1-3 0-15,-1 1 0 0,-1-1 0 0,0 2 0 16,0-2 0-16,0-1 0 16,-1 1 0-16,-1-2 0 0,1 2 0 0,0-2 0 0,0 1 0 0,-1 0 128 0,0 1-128 0,0-1 0 15,-2 0 0-15,2 0 0 0,0 2 0 0,-1-1 0 16,-1 2 0-16,-1-2 0 0,1 2 0 0,0-1 0 15,-1-1 0-15,-1 2 0 0,-1 0 0 0,0 1 0 16,-2 0 0-16,-1 0 128 0,0 1-128 0,-3 0 0 16,0-2 0-16,-1 0 0 0,-1 2 0 0,-2 0 0 15,0-2 0-15,0-1 0 0,2 3 0 0,-1-5 128 16,-2 4-128-16,2-3 0 0,0 2 176 0,-1-1-48 16,3 1 0-16,2 0 0 0,0-1 0 0,1 1 0 15,2 2 0-15,1 0 0 0,3 0-128 0,1-3 0 16,0 3 0-16,3 0 0 0,2 3 0 0,-1-3 0 15,3 0 0-15,3 0 0 0,-2 0-288 0,4 0 16 0,0-3 0 0,4 3 0 32,2 0 16-32,2 0 16 0,2 0 0 0,3 0 0 0,2 0 32 0,0 3 0 0,6-3 0 0,1 2 0 15,1 1 32-15,0-1 16 0,2 0 0 0,-2 0 0 16,-1 1 16-16,0-3 0 0,0 2 0 0,-2 0 0 16,-1-1 144-16,-2 2-128 0,0-1 128 0,-2 1-128 15,-1-1 128-15,-2 0 0 0,0 0 0 0,0 1 0 16,-2 1 0-16,1 0 0 15,-2-1 0-15,-1 3 0 0,0-2 0 0,-3 2 0 0,2-1 0 0,-3 2 0 16,1-1 0-16,-3 0 0 0,0 0 0 0,-1-1 0 16,-1 2 0-16,0-4 0 0,-1 4 0 0,-3-2 0 15,-1 1 0-15,-1 1 176 0,-2-1-176 0,-2 3 192 0,-3-2 0 0,0 3 16 16,-2-1 0-16,-4 4 0 0,0-1-64 0,-4 1-16 16,-2 3 0-16,-2 0 0 0,-2-1 48 0,-1 1 0 15,-1-2 0-15,-1 0 0 0,1 1 144 0,2-2 48 16,-2-1 0-16,3 2 0 0,1-2-32 0,1 0 0 15,4 1 0-15,2-4 0 0,2 1-176 0,0-1-32 16,4-1-128-16,0-2 192 0,1 0-192 0,2-1-128 16,2-1 128-16,0-2-208 15,1 1-688-15,0-3-144 0,2 0-32 0,0 0 0 32,1-3-656-32,0-1-128 0</inkml:trace>
  <inkml:trace contextRef="#ctx0" brushRef="#br0" timeOffset="29237.6">26313 5177 12895 0,'-3'-4'1152'16,"1"3"-928"-16,1-1-224 0,1 2 0 0,0 0 1216 0,0 0 192 0,0-1 32 0,-1-2 16 0,-1 0 768 0,1-1 144 0,1 0 48 0,0 2 0 16,0-2-688-16,1 3-128 0,1-2-16 0,1 2-16 15,-1-1-288-15,1 0-48 0,0 2-16 0,-1-2 0 16,1 2-384-16,-2 0-96 0,0 0-16 0,-1 2 0 15,0-1-224-15,-1 2-48 0,-1-2-16 0,2-1 0 16,0 0-112-16,0 0 0 0,-14 15-16 0,9-9 0 16,-1 0-96-16,1 0-16 0,-2 2 0 0,0 0 0 15,-1 1-192-15,-1 1 0 0,1 3 128 0,-1 1-128 16,1 1 0-16,1 2 0 0,0-1 0 0,0 3 0 0,2-4 0 16,0 3 176-16,3 1-48 0,0 1-128 0,1-5 0 0,1 1 0 15,0-1 0-15,1-2 0 16,3 0 0-16,0-2 0 0,0-1 0 0,0-1 0 0,2 0 208 0,0-3-64 15,0 0-16-15,2-2 0 0,-2-1-128 0,3 1 0 16,-1-3 0-16,2 0 0 0,1-1 0 0,-1-1 128 16,0 0-128-16,2-3 128 0,-2 2-128 0,2-2 0 15,-1-2 144-15,1 1-144 0,-1-1 0 0,0 0 0 16,-1-4 0-16,-1 2 0 0,1 0 0 0,-1 0 0 16,0-1 0-16,-1-1 0 0,-1 1 0 0,2-2 0 15,-2-2 0-15,0 2 0 0,0-1 0 0,-1 0 0 16,2 0 0-16,-3 0 128 0,2 0 0 0,-2 1 0 15,1-2 0-15,0 2 0 0,-1-3 0 0,0 4 0 0,1-3 0 0,-1 1 0 16,-1-2-128-16,2 2 0 0,-2 1 0 0,0 2 128 16,-1-2-128-16,0 2 0 0,1 0 0 0,-3 3 0 15,2-1 0-15,-1 1 0 0,-1 1 0 0,0 1 0 16,0 1 0-16,-1-1 128 0,0 1-128 0,0 1 128 16,1 0-128-16,-2 0 176 0,1 2-176 0,0-4 192 15,0 3-192-15,0 1 0 0,0 1 0 0,1 1 128 16,-1 0-128-16,1-2 0 0,0 4 0 0,-1-4 0 15,0 0 0-15,3 20 0 0,-2-10 0 0,-1 4 0 16,2 0 0-16,-2 6 0 0,0-2 0 0,0 2 128 16,0-3 32-16,0 5 0 0,1 0 0 0,0 0 0 0,1 2 0 15,-2-1 0-15,1-5 0 0,-1 1 0 0,0-2-160 0,1 0 128 16,1-3-128-16,-1-1 128 0,1 0-128 0,1-2 0 16,1-1 0-16,0-3 0 0,2 2 0 0,1-3 0 15,1-3 0-15,0 0 0 16,3-3-864-16,0 0-96 0,3-5-32 15,1 0-19040-15</inkml:trace>
  <inkml:trace contextRef="#ctx0" brushRef="#br0" timeOffset="33711.61">24296 6037 8287 0,'-5'5'368'0,"1"-4"80"0,1 2-448 0,1-1 0 0,2-1 0 0,0-1 0 0,0 2 512 0,0-2 32 0,3 2 0 0,-1 1 0 15,2-2-784-15,1 2-144 0,1-3-48 0,0 0 0 0,0-1 432 0,1-2-128 16,1 1 128-16,-2-1 0 0,1 0 0 0,-2 1-176 16,1-2 176-16,-1-1-128 0,-1 0 128 0,0 0-128 15,0-1 128-15,1 2 0 0,-3-1-176 0</inkml:trace>
  <inkml:trace contextRef="#ctx0" brushRef="#br0" timeOffset="33805.85">24371 6042 1839 0,'-2'4'160'0,"-1"-1"-160"0,2-1 0 0,0-1 0 15,1 0 864-15,0 0 144 0,0-1 16 0,0 2 16 16,0-2-704-16,-2 3-144 0,0-2-16 0,1-1-16 16</inkml:trace>
  <inkml:trace contextRef="#ctx0" brushRef="#br0" timeOffset="36239.17">24326 6082 5519 0,'-1'0'496'0,"1"0"-496"15,0 0 0-15,0 0 0 0,-1 0 1392 0,-1 3 176 16,0-1 32-16,-1 1 16 0,1 1-912 0,1 1-192 16,0-1-48-16,0 0 0 0,1-2-272 0,0-1-64 15,1 3-128-15,0-4 192 0,1 0 240 0,0-4 32 16,0 3 16-16,0-1 0 0,1-1-320 0,-3 3-160 16,0 0 160-16,0 0-160 0,0 0 0 0,6-17 0 15,-6 15 0-15,0-1 0 0,0 2 864 0,0-2 176 16,0 2 48-16,0 0 0 0,0 1 608 0,0-1 128 15,2 1 32-15,-1 0 0 0,1-2-688 0,1 1-128 16,0-1-16-16,0 0-16 0,1-1-160 0,2 1-16 0,0-2-16 16,-1-1 0-16,2 2-208 0,0-5-32 0,1 3-16 0,1-4 0 15,0 1 32-15,0-2 16 0,2 0 0 16,-1-2 0-16,0 2-192 0,-1 1-32 0,0-1-16 0,1 0 0 16,0-3-176-16,-1 3-48 0,0-1 0 0,0 0 0 15,0 2 48-15,-1 1 0 0,1-1 0 0,-1 0 0 16,-1 3 64-16,1-2 0 0,0 1 16 0,1-2 0 15,-1 0-32-15,1 0-16 0,1 0 0 0,0-1 0 16,1-1-64-16,0 0-16 0,1-1 0 0,0 2 0 16,1-3 0-16,-1 1 0 0,0-1 0 0,0 2 0 15,-1-2-144-15,2 2 0 0,-1-3 144 0,-1 3-144 16,1-1 0-16,-2-1 0 0,1 0 0 0,-3 1 0 16,1 1 0-16,1-2 0 0,-2 1 0 0,-1-2 0 0,1 0 0 15,0 0 0-15,0-4 0 0,0 0 0 0,1 2 128 0,0-3-128 16,1-1 160-16,0 0-160 0,1 1 176 0,0-1-176 15,0-1 192-15,-1 3-192 0,2 0 160 0,-2 1-160 16,0 1 128-16,1 1-128 0,-1 1 192 0,-2 1-32 16,1 2-16-16,-1-1 0 0,-1 0-16 0,0 2-128 15,1 0 192-15,-2-1-64 0,2 3-128 0,-2-1 0 16,2 0 0-16,0 0 0 0,2 0 0 0,-1-1 0 16,1-1 0-16,0 0 0 0,0-2 0 0,-1-1 0 15,1 2 0-15,-1-3 0 0,1 0 0 0,1 1 0 16,-1-1 0-16,1 0 128 0,0 1-128 0,-1 0 0 15,1 2 0-15,-2-2 0 0,1 1 0 0,-2 3 0 16,0-1 0-16,0 2 0 0,-2 1 176 0,-1-2-48 0,2 4-128 0,-2-3 192 16,1 1-192-16,0 0 0 0,1-1 0 0,2-1 0 15,-2 1 0-15,2 0 0 0,0 0 0 0,0-2 0 16,1 0 0-16,0-1 0 0,2 2 0 0,-2-2 0 16,1 0 0-16,-2 2 0 0,1-3 0 0,1 2 0 15,-1-1 0-15,0 0 128 0,-1 1-128 0,2-1 0 16,-2-1 0-16,0 0 144 0,2 2-144 0,0-1 128 15,-2-1-128-15,0 1 0 0,0-1 144 0,-1 3-144 16,-1-3 0-16,0 1 0 0,-1 1 0 0,1 1 128 16,-1 0-128-16,-1 0 0 0,1 4 0 0,-1-4 0 15,-1 2 0-15,1 1 0 0,-1-1 0 0,0 2 0 0,-1-3 0 16,2 0 0-16,0 1 0 0,1-2 0 0,-1-1 0 0,3 0 0 16,1 2 0-16,0-6 0 0,1 1 0 0,2 0 0 15,0 0 0-15,-1 0 0 0,1 1 0 16,1-2 0-16,-2 3 0 0,1-4 0 0,0 2 0 0,-1-1 0 15,1 3 0-15,-2-2 0 0,-1 3 0 0,-1 0 0 16,-3 1 0-16,1 3 128 0,-2-2-128 0,2 1 176 16,-4 1-176-16,2-2 192 0,-1 0-192 0,-1 0 128 15,3 0-128-15,-1 1 128 0,2-1-128 0,0-4 0 16,1 2 0-16,0-1 0 0,2 0 0 0,2 0 0 16,-1-3 0-16,2 2 0 0,-2 1 0 0,1-2 0 15,0 0 0-15,-1 3 0 0,-1-2 0 0,0 2 0 0,0 1 0 16,-2-1 0-16,-1 3 0 0,0-1 0 0,-1 0 0 0,0 2 0 15,-1 1 0-15,-2-3 0 16,2 2 0-16,-1 1 0 0,0 1 0 0,1-1 128 0,0-1-128 0,0-1 0 16,3 1 176-16,0-2-48 0,1 0-128 0,2 0 192 15,1-2-192-15,-2 0 0 0,3 2 0 0,-3-1 0 16,0-2 0-16,1 2 0 0,0-2 0 0,-1 0 0 16,1 1 0-16,-2-3 0 0,0 0-160 0,0 2 160 15,-1-1 0-15,0 2 0 0,1-1 0 0,-2 2 0 16,0 0 0-16,-1 1 0 0,0 0 0 0,0 2 0 15,2-2 0-15,-2 2 0 0,1-1 0 0,0-1 0 0,0 1 0 16,2 0 0-16,0 0 0 0,0-1 0 0,0 0 0 16,0 1 0-16,1-1 0 0,1-2 0 0,-1 0 0 15,-1 2 0-15,2 0 0 0,-2-1 0 0,0 0 0 0,0 1 0 16,-1-1 0-16,1 1 0 0,0-1 0 0,-2 1 0 16,2-2 0-16,-2 3 176 15,0-1-176-15,0 1 0 0,1 1 0 0,-3-2 0 0,1 2 0 0,0 0 0 16,-1-1 0-16,2 1 0 0,-2 0 0 0,0-1 0 15,1-1 0-15,0 2 0 0,1 0 0 0,-1-1 0 16,1-1 0-16,1 0 0 0,-1 0 0 0,1 0 0 16,-2-1 0-16,1 0-176 0,1 4 176 0,0-6 0 15,0 2 160-15,1-2-160 0,1 1 0 0,0-1 0 16,-1 2 0-16,1-3 0 0,-2 1 0 0,2 0 0 0,-1 1 0 0,1-2 0 16,-1 2 0-16,0 1 0 0,-1 1 0 0,0-1 0 15,-1 2 0-15,0-1 0 0,0 2 0 0,-1-1 0 16,2 0 0-16,-1 0 128 0,0 1 0 0,0 0 16 15,0-2 0-15,1 3 0 0,0-3 0 16,0 2 0-16,-1-1-144 0,2-1 0 0,0 0 0 0,-2 0 0 16,2-2 0-16,0 1 0 0,0 0 0 0,-1-1 0 15,-1 0 0-15,1 2 0 0,0 0 0 0,-1 0 0 16,-1-2 0-16,1 5 0 0,-3-2 0 0,1 2 0 16,-1 0 0-16,0 1 0 0,-1 0 0 0,1 1 0 15,-3-1 0-15,2 1 0 0,0 0 0 0,-1 0 0 16,0 1 0-16,-1 0 0 0,1-1 144 0,1 2-144 0,-1-4 0 15,0 4 128-15,1-3-128 0,0 1 0 16,1 1 0-16,-1-1 0 0,1-1 0 0,1 0 0 0,-2 0 0 0,2-2 0 16,-1 2 0-16,-1-1 0 0,1 0 0 0,0 0 0 15,0 1 0-15,-1-2 0 0,0 2 0 0,1 1 0 16,-2-1 0-16,1 1 128 0,-1 2-128 0,0-3 128 16,-1 3-128-16,0-1 128 0,0 3-128 0,-1-2 0 15,0 1-128-15,-1 0 128 0,1 1 0 0,-2 0 0 16,2 0 0-16,0 0 0 0,-1 0 0 0,1-2 0 15,0 4 0-15,0-2 0 0,1 0 0 0,0 0 0 16,1 0 0-16,0 0 0 0,2 0 0 0,-2-2 0 16,3 2 0-16,0-1 0 0,0 0 0 0,0-1 0 15,1 2 0-15,-1-1 0 0,0 0 0 0,-1 1 0 16,-1-2 0-16,0 2 0 0,0 2 0 0,-1-2 0 0,-1 1 0 0,0-1 0 16,0 0 0-16,0 0 0 15,0 0 0-15,0 0 128 0,0 0-128 0,-1 0 0 0,1 0 0 0,0 0-128 16,0 0 128-16,0 0 0 0,0 0 0 0,0 0 0 15,0 0 0-15,11-17 0 0,-7 15 0 0,0-1 128 16,0-1-128-16,0 3 0 0,1-4 0 0,0 3 0 16,-1-1 0-16,0 1 0 0,0 0 0 0,1 2 0 15,-3-3 0-15,2 0 0 0,-1 1 0 0,0 1 0 16,0-1 0-16,0-2 0 0,-1 1 0 0,1 1 0 0,0-3 0 16,-1 2 0-16,2 1 0 0,-2-2 0 0,0 0 0 0,1 0 0 15,-1 2 0-15,1-2-128 0,-1 0 128 0,1-1 0 16,0 2 0-16,-1 0 0 0,1 0 0 0,0-1 0 15,0 1 0-15,0-2 0 0,1 1 0 0,0-1 0 16,-1 0 0-16,2 1 0 0,1-4 0 0,-1 2 0 16,0-1 0-16,2 1 0 0,-1-1 0 0,0-2 0 15,1 3 0-15,-1-3 0 0,1 4 0 0,-2-3 0 16,-1 1 0-16,0 3 0 0,-1-1 0 0,-1 0 0 16,0 0 0-16,0 2 128 0,-2 1-128 0,0-2 144 15,0 4-144-15,-2-3 160 0,0 1-160 0,0-1 0 16,0 3 144-16,-1-1-144 0,0 1 0 0,0-4 144 15,0 3-144-15,1 1 0 0,0 0 128 0,0-3-128 16,0 1 0-16,1 1 0 0,0-1 0 0,1 1 0 0,0 0 0 16,0-2 0-16,1 0 0 0,-1 2 0 0,1 0 0 0,-1-1 0 15,1 2 0-15,-1 0 0 0,-1 0 0 0,1 0 0 16,0 0 0-16,0 0 0 0,0 0 0 0,-15 8 0 16,9-5 0-16,-3 2 0 0,-2 3 0 0,0-3 0 15,-2 2 0-15,-4 0 0 0,1 3 0 0,-2-1 0 16,-2-2 0-16,0 1 160 0,1 1-160 0,-2-3 128 15,1 3 64-15,-1-4 0 0,1 2 0 0,0-1 0 16,-1 1 64-16,0-2 0 0,2-1 16 0,1 1 0 16,1-4-96-16,0 2-32 0,2-2 0 0,-1-1 0 0,2 0-144 15,1 0 160-15,0-1-160 0,0-2 160 0,4 2-160 0,0 1 0 16,0-3 0-16,3 1 0 0,2 2 0 16,1-3 0-1,2 2 0-15,0 0 0 0,3-3 0 0,0 1 0 0,3-1 0 0,1 2 0 16,4-4-464-16,1 1 16 15,3 0 16-15,2 0 0 0,2-3 48 0,1 2 16 0,2-1 0 0,2 1 0 0,0 1 208 0,-1 0 160 16,-2 1-208-16,0 2 80 0,-2 0 128 0,0-1 0 16,-2 3 0-16,0 0 0 0,-1 0 0 0,0 0 0 15,0 2 0-15,-2-1 0 0,1 1 0 0,-1 0 0 16,0 1 0-16,0-2 0 0,-1 2 0 0,0 0 0 16,2 1 0-16,-1 1 0 0,0-1 0 0,2 0 0 15,-1 1 0-15,-1 0 0 0,0 4 0 0,-1-2 0 0,0 0 0 16,0 3 0-16,-2 0 0 0,0-1 0 0,-2 2 0 0,-1 0 0 15,-2 2 0-15,-2-3 0 0,2 3 0 0,-4-1 128 16,0 1 64-16,0 0 32 0,-1-2 0 0,-1 3 0 16,1-1-32-16,-1 2 0 0,1-3 0 0,0 1 0 15,0-1-192-15,0 0 0 0,1-3 0 0,0-2 0 16,1 1 0-16,-1 1 0 0,2-4 0 0,-1 0 0 31,1-1-288-31,-1-1-160 0,0-3-16 0,-1-1-16 16,2-1-672-16,-3-3-128 0,0 0-16 0,0-4-16 0,-2-1-704 15,1-2-144-15</inkml:trace>
  <inkml:trace contextRef="#ctx0" brushRef="#br0" timeOffset="37307.08">27303 2171 7359 0,'0'-4'656'0,"0"3"-528"0,1-1-128 0,0 1 0 0,1 0 1312 0,-1 1 224 0,-1-3 64 0,3 0 0 0,-1-2 784 0,1-1 176 0,-1 0 16 0,1 0 16 16,-2 2-672-16,0-1-128 0,-1 1-16 0,0 0-16 15,-1 2-272-15,0-3-48 0,0-1-16 0,-1 2 0 16,1 0-464-16,0 0-80 0,-2 0-32 0,2 1 0 16,-2-1-160-16,1 4-48 0,-3-3 0 0,1 3 0 15,-1 2-256-15,-2-1-64 16,0 3-16-16,-1 1 0 0,0 5-176 0,-2-3-128 0,-1 5 192 0,1-1-192 16,2 2 272-16,-2 1-48 0,0 3-16 0,2 0 0 15,0-1 48-15,1 2 16 0,1 0 0 0,-1 0 0 0,2 1-128 16,1-1-16-16,-1 0-128 0,1-2 192 0,2 0-192 15,-2-1 0-15,2-2 0 0,1 0 0 0,1-4 0 0,0-1 0 16,3-1 0-16,-2-2 0 0,3-1 0 0,1-2 0 31,1-2 0-31,1 0 0 0,2-5 0 0,1-1 0 16,4-4 0-16,0 0 0 0,0-3-224 0,0-1 64 16,2-1 16-16,1 0 0 0,-1-1 144 0,0-1-160 15,0-1 160-15,1-1-160 0,0-2 160 0,-1 2 0 16,-2-2 0-16,-1 3 0 0,-1 0 192 0,-2 1 0 15,-1 2 16-15,-3 0 0 0,-2 3 64 0,-1-1 16 16,-3 1 0-16,-2 3 0 0,-1 0-48 0,-3 0-16 16,1 3 0-16,-3 1 0 0,-1 0-16 0,-1 3 0 0,0-1 0 15,-2 3 0-15,-2 1-208 0,0 1 0 16,-2 0 128-16,-1 3-128 0,0 0 0 0,1 1 0 0,-2 3 0 0,0 0 0 16,1 0 0-16,0 1 0 0,0 2 0 0,3-2 0 15,1 2 0-15,1 0 0 0,1 2 0 0,2-1 0 16,2 1 0-16,2 0 0 0,0 0 0 0,4-3 0 15,1 3 0-15,1-2 0 0,1 0 0 0,2-1 0 16,3-1-208-16,0-2 64 0,3 1 16 0,0-4 0 16,3-1-64-16,0-1-16 0,3-1 0 0,0-4 0 15,1 2 208-15,-1-3-176 0,0-1 176 0,1-1-160 16,0-2 160-16,-2 0 0 0,0 2 0 0,-1-3 0 16,0-1 0-16,-1 0 0 0,1-2 0 0,-2 1 0 0,0 0 0 15,-2 0 176-15,-1-1-48 0,-1 2 0 0,-3 0 0 0,1-3 0 16,-4 3 0-16,0 0 0 0,-2 1 0 0,-2-2 0 15,0 2 0-15,-3 1 0 0,1-1-128 0,-2-1 0 16,-1 3 0-16,-2 0 0 0,2 4 0 0,-3-1 0 16,1 3 0-16,-1 0 0 0,-2 4 0 0,-1 2 0 15,2 1 0-15,-1 3 0 0,1 2 0 0,0 3 0 16,-1 1 0-16,2 1 0 0,1 0 0 0,1 1 0 16,2 0 0-16,1-4 0 0,0 1 0 0,3 1 0 15,1-2 0-15,1-1 0 0,1-1 0 0,1-3 0 16,0 0 0-16,2-3 0 0,0 2 0 0,1-4 0 15,0-3 0-15,2 0 0 0,-1-1-160 0,2-2 160 16,1-1-208-16,1-3 80 0,-1 0 0 0,2-4 0 0,-1 1 0 16,-1-2 0-16,1-2 128 0,-2 0-208 0,1-3 80 15,-2 1 128-15,-1-2 0 0,-1 2 0 0,-1 0 0 0,0 2 0 16,-2 0 0-16,-2 3 0 0,0 0 0 0,-1 3 0 16,-2 3 192-16,-1 0-64 0,-2 3 0 0,0 1 0 15,-2 3 0-15,-2 1 0 0,0 3 0 0,-2 0 0 16,0 2-128-16,-2 0 0 0,1 1 0 0,0 0 0 15,2 0 0-15,-2-1 0 0,2 0 0 0,1 0 0 16,2-2 0-16,-1 0 0 0,2-2 0 0,0 0 0 16,-1-1 0-16,3 1 0 0,0-3 128 0,0 2-128 15,2-4 0-15,-1 1 0 0,3-1 0 0,0-1 0 0,-1-2-176 16,2 0-64-16,2-2-16 0,-1-4-19472 16</inkml:trace>
  <inkml:trace contextRef="#ctx0" brushRef="#br0" timeOffset="39856.65">23456 2124 32255 0,'-14'-4'2864'0,"4"2"-2288"0,3 2-576 0,6 0 0 0,1 0 336 0,-3-2-32 0,-4 0-16 0,-4-1 0 0,0-2 560 0,-1 2 112 0,4-1 32 0,6 1 0 16,5 2-224-16,7 0-64 0,4 3 0 0,5-1 0 15,7 1-320-15,6-1-80 0,10 0-16 0,4 1 0 16,7 0-112-16,5-1-32 0,7 3 0 0,0 0 0 16,-9-3-144-16,3 0 0 0,1 1 0 0,-1-1 0 15,-4 0-144-15,-2 0 144 0,-2 1-192 0,-2-2 192 31,-3 0-1184-31,-2-2-128 0,-2 1-32 0,-4-1-9840 0,-4-2-1968 0</inkml:trace>
  <inkml:trace contextRef="#ctx0" brushRef="#br0" timeOffset="42566.54">22440 1807 34095 0,'-2'0'3024'0,"2"0"-2416"0,0 2-480 0,0-2-128 0,1 2 384 0,-1-2 64 0,0 2 16 0,-2 1 0 15,0 3 208-15,-3 1 32 0,-2 4 16 0,-2-1 0 16,-2 5-304-16,-1 1-64 0,-3 1-16 0,-2 1 0 15,-1 3-336-15,1-1 0 0,0-1 0 0,3 0 0 16,1-1 0-16,3-4 0 0,2-1 0 0,3-2 0 16,3-1-144-16,1-1 0 0,2-3 0 0,2-1 0 15,2-1-208-15,2-1-32 16,2-2-16-16,2-1 0 0,3 0 224 0,3 0 176 0,4-2-208 0,2 0 80 16,4 1 128-16,1 1-192 0,3 0 192 0,0 4-192 0,-3-1 192 15,2 1 0 1,0 4 0-16,-1 0-128 0,-2 2 128 0,-3 0 0 0,-3 1 0 0,-3-2 0 0,-3 3 0 0,-5 1 0 15,-2-2 0-15,-3 1 0 0,-1 4-192 0,-4-1-16 16,0 3 0-16,-2-4 0 16,-2 1-240-16,-2-3-64 0,-1 0 0 0,-2 0 0 0,-3-2 224 0,-2-2 32 15,0 1 16-15,-5 0 0 16,-1-3-912-16,-4 2-192 0</inkml:trace>
  <inkml:trace contextRef="#ctx0" brushRef="#br0" timeOffset="42770.68">22214 1980 40543 0,'5'-11'1792'0,"3"6"384"0,1 1-1744 0,1 0-432 0,1 3 0 0,-1-2 0 15,6 1 256-15,8-2-48 0,19-5 0 0,19-2 0 16,14-3-208-16,14-3-128 15,7 1 128-15,8-4-18352 0</inkml:trace>
  <inkml:trace contextRef="#ctx0" brushRef="#br0" timeOffset="43935.89">27321 5994 30399 0,'0'-5'2704'15,"0"0"-2160"-15,1 1-544 0,-1 3 0 0,1 1 864 0,-1-3 64 0,1 1 16 0,0-5 0 0,1 0 528 0,1-3 96 16,0 2 32-16,-1 2 0 16,2 1-896-16,-1 1-192 0,0 3-16 0,0-2-16 15,0 3-304-15,-1 4-176 0,2 1 192 0,-3 3-192 16,1 4 160-16,-1 3-160 0,0 3 128 0,-1 5-128 15,0 2 128-15,-2 3-128 0,2 5 128 0,-3 3-128 0,1 3 144 0,-2-2-144 16,1 2 160-16,0-2-160 0,-2 1 0 0,1-3 128 16,1-2-128-16,-1 5 0 0,-2-6 0 0,1 1 0 15,0-1-144-15,1-2 144 16,-1-2-1056-16,1 0-112 0,-1 1-32 0,1-1 0 0</inkml:trace>
  <inkml:trace contextRef="#ctx0" brushRef="#br0" timeOffset="44626.54">27037 7036 41471 0,'-7'1'1840'0,"3"2"368"0,2-3-1760 0,-1 0-448 0,3-3 0 0,1 3 0 0,1 0 0 0,1-1-256 0,3-3 48 0,0-1 0 0,3 1 208 0,4 0 240 16,-1 2-48-16,4-1-16 0,1 2 0 0,4-1 0 0,-2 2 0 0,3 0 0 15,3 3 80-15,-2 0 32 16,3-1 0-16,1 0 0 0,-2 1-112 0,2-1-32 16,0 3 0-16,0-4 0 0,-2 3-144 0,-2-3 0 15,-1 3 0-15,-1 0 128 0,-4-1-128 0,-2 0 0 16,-3 0 0-16,-1 2 0 0,-3-2 0 0,-3-1 0 15,-1 1 0-15,-3 0 0 0,-1-1 0 0,-2 1-272 16,-3 1 32-16,-2-2 16 0,-3 2 224 0,-2 0 0 16,-3 1 0-16,-3-1-144 0,-2 1 144 0,-2 0 0 15,2 2 0-15,-1-1 0 0,1-1-208 0,0 3-16 16,0-1 0-16,1-1 0 0,2 3 224 0,3-4 0 0,1 0 0 0,2 1 0 16,3-2 0-16,2 0 0 0,4-2 0 0,2 1-144 15,0-1-48-15,5 1-16 0,0 1 0 0,2-3 0 16,2 0 32-16,1 2 16 0,2-1 0 0,1 1 0 15,2 1 160-15,1 0 0 0,2 0-144 0,0 1 144 16,0 2 0-16,-1-1 0 0,0 1 0 0,-2 1 0 16,-2 0 0-16,-1 1 0 0,-2 1 0 0,-2-3 0 15,-1 2 320-15,-3-1-32 0,-1 2 0 0,0-1 0 16,-2 0-32-16,-1 1 0 0,-3 1 0 0,1-2 0 0,-3-2 64 0,-1 1 16 16,0 0 0-16,-4 2 0 0,-1-1-112 0,0-1-32 15,-2-1 0-15,-4-2 0 0,-2 3-192 16,-3-2 0-16,-3 0 0 0,-2 0 0 15,-4 0-432-15,-4 0-128 0,-4-1-16 0,-2 1-18576 0</inkml:trace>
  <inkml:trace contextRef="#ctx0" brushRef="#br0" timeOffset="46403.49">27468 1068 14735 0,'3'-4'1312'0,"-3"3"-1056"0,2-1-256 0,0 0 0 0,0 1 1088 0,-2 1 176 0,3-1 16 0,-1 1 16 16,2-3 688-16,3 1 144 0,1-3 32 0,3 0 0 0,4 0-816 0,0-1-176 16,2-1-16-16,1 2-16 0,2-3-336 0,1 0-64 15,1 2-16-15,2 1 0 16,0-2 64-16,0 0 16 0,-1 1 0 0,-1 1 0 0,-2 2-160 0,-2 1-48 16,0 1 0-16,-2 1 0 0,-2 1-208 0,-3 1-64 15,0 1 0-15,-4 4 0 0,-1-1-64 16,-2 0 0-16,-2 2-16 0,0-1 0 15,-4 1-112-15,-1 2-128 0,-2-1 176 0,-1 1-176 16,-3-1 128-16,-1 1-128 0,-2 0 0 0,-1-1 0 16,0 0 0-16,-2 0 0 0,-2-2 0 0,-1 1 0 15,0-1 0-15,1-2 0 0,-1 0-160 0,2-2 160 16,2 2 0-16,3-5 0 0,2 0-144 0,1 0 144 0,2 1 0 0,2-2 0 16,3 1 0-16,1 0 0 0,2 0-176 0,1 0 32 15,3 0 0-15,-1 0 0 0,3 0-176 0,0 0-48 16,1 1 0-16,0 3 0 0,1-3 240 0,0 4 128 15,2 0-160-15,-1 1 160 0,1 0 0 0,0 1 0 16,-1 1-128-16,0-2 128 0,-2 3 0 0,-1-4 0 16,-1 2 0-16,-1-1 0 0,-1 1 0 0,-3-1 0 15,1 2 0-15,-3-2 0 0,0 1 0 0,0-2 0 16,-3 2 0-16,1-2 0 0,-1 0 0 0,-1 0 0 16,0 1 0-16,-3 0 0 0,-1-1 176 0,-2 1-32 15,-3 2 0-15,0-2 0 0,-4 2 32 0,-2 1 0 0,-2-1 0 16,-2 1 0-16,-1 0-176 0,-1 0 128 0,0 0-128 0,1-2 128 15,0 2-320-15,-1-2-64 0,0 0 0 0,1 1-16 32,2-3-1264-32,3 1-240 0,3-2-48 0,5-3-13776 0</inkml:trace>
  <inkml:trace contextRef="#ctx0" brushRef="#br0" timeOffset="46918.91">28067 1250 31327 0,'-4'4'2784'0,"2"1"-2224"0,1-1-560 0,1-2 0 0,0 1 576 0,-1-1 0 0,0 5 0 0,-1 3 0 15,0 1 576-15,-2 5 112 0,3-1 16 0,-1 1 16 0,1-2-976 0,0-2-320 16,1 0 160-16,-3-1-160 0,1-1 0 0,-1 0 0 15,-1 3 0-15,-1-4 0 0,-2 2 0 0,0-1-192 0,-1 0 64 0,-2-1 128 32,-1 2-1264-32,0 0-128 0,-4 0-16 0,3-2-13968 0</inkml:trace>
  <inkml:trace contextRef="#ctx0" brushRef="#br0" timeOffset="47505.17">28366 946 30399 0,'-1'-3'2704'0,"1"0"-2160"15,0 3-544-15,0 0 0 0,0 0 1568 0,1 0 208 16,0 0 32-16,0 0 16 0,0 3-1216 0,2-3-240 0,-2 3-48 0,-1-3-16 15,0 0 192-15,0 0 32 0,1 22 16 0,-3-10 0 16,-4-2-544-16,0 1 0 16,-3 2 0-16,0 1 0 0,0-1 0 0,-1 0 0 0,-1 0-240 0,0-3 80 15,3-1 160-15,0 0 0 0,2-3 0 0,1-2 0 16,2 0-192-16,2-1 32 0,0-3 16 0,2 0 0 16,0-1-304-1,2-3-48-15,2 2-16 0,1-3 0 0,1 0 64 16,2-1 0-16,0 0 0 0,1 0 0 0,2 1 320 0,1 0 128 0,1-1 0 0,0 2-144 15,1 1 560 1,-1 2 112-16,-2 1 32 0,0 2 0 0,0 2 208 0,-1 1 32 0,0 3 16 0,-1-1 0 0,-1 3-544 0,-1-1-96 16,1 2-32-16,-2 0 0 0,-1 0-144 0,-1 2 0 15,-2 0 0-15,-2-1 0 0,0 3 0 0,-3-1 0 16,-2 0-128-16,-2 0 128 0,0-1 0 0,0-3-144 16,-2 0 144-16,-1 1 0 0,0-1-144 0,-2-1 144 31,0 0 0-31,-1 0-144 0,-1-2 144 0,-1 0 0 0,0-1 0 0,1-1-128 15,-1-1-416-15,-1 1-80 0,1-4-16 0,-1 2-16528 0</inkml:trace>
  <inkml:trace contextRef="#ctx0" brushRef="#br0" timeOffset="47693.97">28308 953 43311 0,'11'-9'1920'0,"-2"3"384"0,-1 2-1840 0,1 2-464 0,-2 0 0 0,1 0 0 0,1 1 0 0,7 0 0 0,10-3 0 0,11-3 0 15,8 0 336-15,6-5 32 16,0 2 0-16,0-2 0 0,-1 1-896 0,-2-1-176 0,-3 2-48 0,-1-3-18320 16</inkml:trace>
  <inkml:trace contextRef="#ctx0" brushRef="#br0" timeOffset="49203.63">29679 4298 11967 0,'1'0'1072'0,"-1"-2"-864"0,1 2-208 0,0 0 0 0,-1-2 688 0,0 2 80 15,1-1 32-15,1-1 0 0,0 0 192 0,0 0 32 16,0 0 16-16,1 1 0 0,-3-2 176 0,1 1 48 0,1 2 0 0,-1-1 0 16,-1-1 416-16,0 1 96 0,0 2 16 0,-1-1 0 15,-1 2-320-15,1-1-48 0,1-1-16 0,0 0 0 16,0 0-416-16,0 0-96 16,-11 19 0-16,7-14-16 0,0 2-160 0,-2 0-16 0,0 1-16 0,-1 2 0 15,0-2-384-15,-2 2-80 0,0 0-16 0,-2 0 0 16,1 2-208-16,-4-2 128 0,1 2-128 0,-1-3 0 15,1 1 160-15,0-2-160 0,2-2 160 0,4 1-160 16,0-4 128-16,3 0-128 0,2-2 0 0,1 0 144 16,1-1-144-16,3-1 0 0,0-1 0 0,3-1 0 15,1 1 0-15,1-2 0 0,1-1 0 0,1 2 0 16,1-1 0-16,3 1-176 0,0-1 176 0,-1 0-128 0,1 2 128 0,0 4 0 16,-1 0 0-16,1 1 0 15,0 3 0-15,-3 1 0 0,2 3 0 0,0-1 0 0,-2 0 0 0,0 2-160 16,-2 0 160-16,-1 1 0 0,-2-2-320 0,-1 2 32 15,-1-1 16-15,-2 0 0 0,-1-2 16 16,-2 1 0-16,-1 1 0 0,-2 0 0 0,-1-2 256 0,-1 0 0 16,-2 0 0-16,-1-1 0 0,-1 1 0 0,-1-1 304 15,-1 0-48-15,-2 1 0 0,1-2-256 0,-3 0 0 16,0 1 0-16,0-1 0 16,-2 2-768-16,-1-1-144 0,-1-1-48 0,1 0-15872 0</inkml:trace>
  <inkml:trace contextRef="#ctx0" brushRef="#br0" timeOffset="49486.64">29548 4424 2751 0,'-6'-6'256'0,"2"2"-256"0,1 0 0 0,2 3 0 0,2-2 8320 0,0 2 1600 0,1 0 336 0,1-3 64 0,3-3-8144 0,1-1-1616 0,3-4-336 0,2 1-64 0,2 0-160 0,1-1 0 16,0 2 144-16,3 0-144 0,1 2 0 0,1 2 0 15,1 0 0-15,2 1 0 0,2 4 0 16,0-2 0-16,0 2 0 0,0 1 0 16,-1 0-448-16,1 0-128 0,-1-2 0 0,-2 0-11104 15,0 2-2208-15</inkml:trace>
  <inkml:trace contextRef="#ctx0" brushRef="#br0" timeOffset="49721.94">30016 4689 32255 0,'-4'11'1424'0,"3"-3"304"0,-1 1-1392 0,2 0-336 0,2-4 0 0,-2-1 0 15,1 1 0-15,2 2 0 0,-1 6 0 0,2 6 0 16,0 2 384-16,-1 1 16 0,0-1 0 0,-1-1 0 16,-1-3-1712-16,-2-1-352 15,-1-1-64-15,-3-2 0 0,-3 2 432 0,-1-2 80 0,-2-2 32 0,-2-1-6240 16,-1-1-1232-16</inkml:trace>
  <inkml:trace contextRef="#ctx0" brushRef="#br0" timeOffset="50085.05">30376 4317 35935 0,'1'0'1600'0,"0"2"320"0,1 2-1536 0,0-2-384 15,-1 2 0-15,0-1 0 0,3 2 720 0,-3 1 80 0,3 7 16 0,2 7 0 16,1 3-160-16,1 3-16 16,-2 2-16-16,0 0 0 0,-1 1-624 0,-3 0 0 0,1-5 0 0,-2-3-128 15,-1-3-416-15,0-2-80 0,-1 2-16 0,-3 0 0 16,3-4-544-16,-4-2-112 0,2 0-32 0,-2-2-9296 31,1-3-1856-31</inkml:trace>
  <inkml:trace contextRef="#ctx0" brushRef="#br0" timeOffset="50791.47">30582 4024 24879 0,'-2'-2'2208'0,"2"0"-1760"0,1 2-448 0,1 0 0 0,0 0-144 0,0 0-112 0,1-2-32 0,2 0 0 0,4 1 1296 0,0-2 256 15,5 1 48-15,-1 2 16 0,3-3 160 0,0 2 48 16,0 1 0-16,2 0 0 0,1 1-576 0,1 2-96 16,1-3-32-16,1 1 0 0,1 0-608 0,1 0-224 15,-2 1 144-15,0 0-144 0,-2 1 0 0,-4-1 0 16,1 0 0-16,-1-1 0 0,-3 2 0 0,-2 0 0 16,0 1 0-16,-2 1 0 0,-3 0 0 0,-1 0 0 0,-2 3-144 15,-2-2 144-15,-1 1-288 0,-2 1 0 0,-2 0 0 0,0 2 0 16,-1-1 96-16,-3 1 0 0,1 0 16 0,-1 1 0 15,0 0 176-15,-3 0-208 0,1 0 80 0,-1 2 128 16,-1 2-288-16,-2-1 64 0,1 0 16 0,-3 1 0 16,3 3 208-16,-2 1-144 0,3 1 144 0,0-1-128 15,2 1 128-15,2 1 0 0,3 1 0 0,2 2 0 16,2 0 0-16,0-2 0 0,1 1 0 0,0-1 0 16,1 2 576-16,1-2 64 0,1 0 0 0,0-2 0 15,1-1-272-15,-1 2-48 0,0-2-16 0,0 2 0 0,0-1-304 0,2-1 0 16,-3-3 0-16,2 1 0 15,0-3-224-15,-2 2-160 0,1-2-16 0,-2 2-16 0,0-2 560 0,-1 1 112 16,-1 0 32-16,0-1 0 0,-2-1 48 0,0 1 16 16,-1 0 0-16,0-2 0 15,-1 0-976-15,0-2-192 0,0-1-32 0</inkml:trace>
  <inkml:trace contextRef="#ctx0" brushRef="#br0" timeOffset="51446.03">29651 4017 17503 0,'-3'-10'768'0,"0"4"176"0,2 1-752 0,-1 1-192 0,4 3 0 0,-2-1 0 0,1 1 208 0,-1-2 16 0,0 0 0 0,1-1 0 16,2-2 1056-16,-2 1 192 0,0 0 64 0,2 0 0 16,-1 1-96-16,0 1-16 0,0 1 0 0,-1-1 0 15,-1 2-480-15,-1 0-112 0,0 1 0 0,-1 0-16 16,-2 0 80-16,-1 0 32 0,-3 2 0 0,-3 1 0 0,0-3-704 0,-6 2-224 15,-2 1 128-15,-5 1-128 0,0 1 0 0,-5-3-176 16,-2 2 32-16,-1 0 0 0,-2-2 272 0,2 2 48 16,1 0 16-16,3-1 0 0,1 3 272 0,2-3 64 15,1 4 16-15,3-2 0 0,3-1-160 0,-1 1-48 16,5 2 0-16,1-1 0 0,3 0-336 0,2-1 144 16,4 2-144-16,2 1 0 0,2-3-128 0,2 3-144 15,1-2-32-15,3 3 0 16,-1 0-176-16,1-1-32 0,2 2-16 15,0 2 0-15,2-3 96 0,-1 4 32 0,2 1 0 0,1 1 0 0,-1 3 400 0,0 0-128 0,0-2 128 0,1 5 0 16,-1-1 0-16,0 0 0 16,-1 2 0-16,1 0 0 0,-3 2 0 0,-2 0 0 15,-1-1 0-15,-1 3 0 0,-4 0 0 0,1-2 0 16,-1 1 0-16,-1 0 0 0,1 1 0 0,-1-2 128 16,-1-2-128-16,0 0 176 0,1-1 208 0,-2-1 64 15,0 2 0-15,0-3 0 0,0 0-320 0,0 0-128 0,1-2 128 16,-1 1-128-16,2 0 0 0,0-4 0 0,-1 1 0 0,1-1 0 15,1-2 0-15,3-2 0 0,-2 2 0 0,3-2 0 16,0-4 256-16,0 2 0 0,2-3 16 0,0 0 0 16,4 1 192-16,-1-3 48 0,2-1 0 0,1-1 0 15,0 1-512-15,0-2-160 0,0 0 0 0,0 0 0 32,-2 0-1312-32,0-2-272 0,1 1-48 0,-2 0-8640 0,0-2-1712 0</inkml:trace>
  <inkml:trace contextRef="#ctx0" brushRef="#br0" timeOffset="52435.12">28709 510 26719 0,'-12'-4'2368'0,"4"4"-1888"0,1-4-480 0,2 4 0 0,1 2 608 0,3-2 32 0,-1 2 0 0,0-2 0 16,-2 0 912-16,0 4 192 0,0-3 48 0,4 3 0 15,1-2-1072-15,6 0-208 0,2-2-32 0,4 1-16 16,2-2-464-16,5 1-336 0,0 0 48 0,4-2 16 31,2 2-256-31,1 0-48 0,3 0-16 0,-1 0 0 0,2 2 304 0,-2-4 64 0,-1 1 16 0,-3 0 0 16,-1 1 208-16,-2-4 0 0,0 3 0 0,-3-2 0 15,-3 2 0-15,-1-3 0 0,-1 2 0 0,-2 0 0 16,1-1 0-16,-2 3 0 0,0-2 128 0,-2 1-128 16,-1 1 0-16,1 3 0 0,-1-3 0 0,-2 6 0 15,2 0 0-15,-2 3 0 0,1 3 0 0,-3-1 0 16,0 7 0-16,-1 2 0 0,0-1-128 0,-2 3 128 0,0 1 144 16,-2 2 80-16,0 1 16 0,-2 2 0 0,0-2 16 0,-2 1 16 15,-1 0 0-15,0-1 0 0,0-2-272 0,-1 0 0 16,1 1 0-16,-1-1 0 0,-1-1 0 0,2 2 0 15,-1 0 0-15,0-2 0 0,0 1 0 0,1 0 0 16,0-1 0-16,0-2 0 0,1 2 0 0,0-6 0 16,1 1 0-16,1 0 0 0,1-1 0 0,1-1 128 15,0 0-128-15,1 2 0 0,0-4 128 0,1 1-128 16,0 0 0-16,0 1 0 0,1 1 0 0,-1-2 0 16,1 2 0-16,-1-1 0 0,1 1 0 0,-2-1 0 15,0-1 128-15,1-2-128 0,-1 0 512 0,-1-1 32 16,-1-1 16-16,0-1 0 0,-1-1 16 0,0-3 0 15,-1 2 0-15,0-4 0 0,-2 1-224 0,1-3-32 0,0 1-16 16,-1 0 0-16,-1-2-176 0,0 0-128 0,0 0 144 0,-1-1-144 16,0 0 0-16,-1 0 0 0,2 0 0 0,-2-2 0 31,0 1-560-31,-1-3-144 0,-1 0-48 0,-3-1-16672 0</inkml:trace>
  <inkml:trace contextRef="#ctx0" brushRef="#br0" timeOffset="53125.25">27794 684 24879 0,'-9'-9'2208'0,"1"6"-1760"0,0 0-448 0,2 3 0 0,2 0 1472 0,0 0 192 0,2 0 64 0,-6 0 0 16,-4 0-1536-16,-6 0-192 0,-4 3-240 0,-3-3 48 16,-2 3 0-16,-1 0 0 15,-2-3 0-15,-2 2 0 16,0 0-1040-16,-4-2-224 0,1 0-32 0,-2-2-16 16,0 1 432-16,2 0 96 0,0-3 16 0,0 2 0 0,5-1 1088 0,1-1 208 0,2 2 48 0,2-1 16 15,2 2 944-15,3 1 192 0,2-1 48 0,2-1 0 16,-1 4-560-16,2-1-96 0,0 1-32 0,3 1 0 15,2 2-720-15,1 1-176 0,3 2 0 0,2-2 0 16,4 2 0-16,1 2 224 0,3-3-64 0,2 3-16 0,2-2 160 16,1 1 16-16,3 1 16 0,1 1 0 15,2-1-32-15,1 2-16 0,0-1 0 0,1 1 0 0,-1 1-288 0,-1 2 0 16,0 1 0-16,-1 4 0 0,-2 1 0 0,-1 2 0 16,-2 1 0-16,-2 3 0 0,-1-3 0 0,-1 5 0 15,-1-2 0-15,-1 3 0 0,-1 3 0 0,-1 2 0 16,0-2 0-16,-2 0 0 15,-2-1 0-15,0 0 0 0,-2 1 0 0,-2-5 0 0,0 1 0 0,-1-3 0 16,-2 1 0-16,1-4 0 0,-2 2-320 0,1 0 16 16,-2-1 16-16,0 1 0 0,-2 0 160 0,1 1 128 15,-1-2-192-15,0 0 192 0,3-5 0 0,0-3 0 16,3-3 0-16,2-1 0 0,3-3 0 0,2-2 0 16,1-3 0-16,2-2 0 0,0-1 640 0,3-1 16 15,1-1 16-15,3-5 0 0,2 2-32 0,3-4-16 0,2 0 0 0,2-1 0 16,1-2-352-16,4 0-64 0,4-2-16 0,3 1 0 31,1-1-1648-31,3 7-336 0,3-2-64 0,3 6-13168 0</inkml:trace>
  <inkml:trace contextRef="#ctx0" brushRef="#br1" timeOffset="64114.57">24188 6294 3679 0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3-26T15:27:40.0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6920 12634 39615 0,'-20'6'3520'0,"5"-2"-2816"0,8-6-560 0,5 2-144 0,4 2-240 0,-5-2-80 0,-4 0 0 0,-4 0-16 15,-3 0-1408-15,4 0-288 0,5 1-48 0,8-2-16 0,5-1 1152 0,8-2 240 0,8-2 32 0,8-3 16 16,6-2-80-16,11-1-16 0,8-1 0 0,6 3 0 0,3-2 592 0,5 0 160 15,6 2 0-15,7-3 0 0,6 3 0 0,3 2 0 16,2-2 128-16,4 4-128 0,5-3 448 0,3 3 16 16,3 1 0-16,-2-4 0 0,-8 1 496 0,1 1 112 15,4 2 16-15,-2 0 0 0,-1-1-16 0,-4 3 0 16,0-4 0-16,-4 5 0 0,-10 4-336 0,0-4-64 16,2 1-16-16,-6-3 0 0,-5 1-240 0,-4 3-48 15,-4 0-16-15,-9 0 0 0,-5-3-352 0,-10 0 0 0,-7 0 0 16,-9-2 0-16,-4 1 0 0,-10-2 0 15,-4 5 0-15,-7-2 0 0,-4-1 0 0,-7 4 0 0,-4-2 0 0,-6 2 0 16,-3-3 272-16,-10 2-16 0,-13 1 0 0,-12 0 0 16,-7-2-256-16,-9 2 0 0,0 2 0 0,-14 2 0 15,-8 5 0-15,-7-2 0 0,-4 2 0 0,0-3 0 16,1 4 160-16,-1-3-32 0,-1 4 0 0,0-5 0 16,-3 2-128-16,1-2 0 0,1 6 0 0,12-2 0 15,6-1 0-15,-13 3-192 0,-10 4 32 0,0 4 16 31,10-1-688-31,-3-1-128 0,-4 5-16 0,1 0-15792 0</inkml:trace>
  <inkml:trace contextRef="#ctx0" brushRef="#br0" timeOffset="11786.47">26634 12473 29487 0,'-2'-3'2624'0,"-1"3"-2112"0,2 0-512 0,0 0 0 16,1 0 256-16,1 0-48 0,-4 0-16 0,1-3 0 0,-3 3 0 0,0-2 0 0,0 0 0 0,0 0 0 0,-1 0 176 0,1 0 16 0,0 0 16 0,-1-1 0 15,1 2-96-15,-1-3-32 0,0 2 0 0,-3-1 0 16,0 2-272-16,-2-1 0 0,-4-1 0 0,-1 2 0 0,-2 1 0 0,-3 0 0 16,-2 0-128-16,0 1 128 0,-2 2 272 0,-2-3 112 15,0 2 0-15,-3-2 16 0,2 0 128 0,-2 0 32 16,-1 0 0-16,-1-2 0 0,1-1-272 0,-4 2-48 15,0-4-16-15,-5 4 0 0,-1-2-32 0,-1 1-16 16,-1 1 0-16,-2-2 0 0,-2 2-176 0,-2-5 0 16,1 1 144-16,-1-1-144 0,1-2 0 0,-1 2-192 15,-1 2 32-15,-2-1 0 16,0 4-240-16,-1-1-48 0,-1 2-16 0,-3 2 0 0,1-2 80 16,-2 0 0-16,0 0 16 0,0 1 0 0,4 2 368 0,-3 1 0 0,-1 2 128 15,1 0-128-15,0-2 720 0,2 1 64 0,2-2 16 16,2 1 0-16,4 1-240 0,3-1-48 15,2 2-16-15,1 0 0 0,4 0-320 0,1-2-176 16,4 2 192-16,2-2-192 0,6-2 144 0,1 2-144 16,4-4 0-16,1 2 144 0,6-2-144 0,3 0 0 0,4 0 0 0,4 0-176 15,2 0 176-15,4 0-128 0,4 4 128 16,3-1-128-16,3-2-256 16,2 4-64-16,-1-4 0 0,7 3 0 0,6-2 112 0,6 2 16 0,6 1 0 15,2-1 0-15,3-2 320 0,3-1 0 0,3 4 160 0,4-3-160 0,5 1 256 16,0 0-64-16,2-1-16 0,3-1 0 0,4 2 352 15,5-1 80-15,1 0 16 0,2 0 0 0,1 2-384 16,-1-2-80-16,0 4-16 0,-2-2 0 0,-1-1-144 0,-1 3 0 16,2-5 0-16,-5 4 0 0,-4-1-224 0,-4 2-32 15,-1-2 0-15,0-2 0 0,0-2 256 0,-4 0-192 16,-1 0 192-16,-5-2-192 0,-3 2 192 0,-6 0 0 16,-3 2 0-16,-4-2 0 15,-4-2 208-15,-2-2-16 0,-4 4 0 0,-5-3 0 16,-4 2-48-16,-4-1-16 0,-3 2 0 0,-3-4 0 0,-4 2-128 15,-1-2 128-15,-4 1-128 0,-1 0 128 0,-4-4-128 0,-1 4 0 16,-3-2 0-16,-4 1-176 0,-1 0 176 0,-4 2 0 0,-4-2 0 16,-4 2 0-16,-3-1 0 0,-4 2-160 0,0 1 160 15,-5 0-160-15,0 1 160 0,-2-1 256 16,-1 3-64-16,0-3-16 0,0 0 16 0,-1 0 16 0,2 0 0 0,-6 0 0 16,-3 2 112-16,-4-2 0 15,-3 0 16-15,-3 0 0 0,0-2-336 0,-2 2 0 0,-2-3 0 0,-2 2 0 16,-1-1 0-16,0 0 224 0,1 0-48 0,2 2-16 15,4 0-160-15,-2-4 0 0,0 2 0 0,-4-1 0 16,-1 2 0-16,-2 1-192 0,-6 0 64 0,-5 0-18976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2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id="{68BF52EF-C679-6872-B207-0836429FD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3:notes">
            <a:extLst>
              <a:ext uri="{FF2B5EF4-FFF2-40B4-BE49-F238E27FC236}">
                <a16:creationId xmlns:a16="http://schemas.microsoft.com/office/drawing/2014/main" id="{899ED3D7-A789-6095-000B-E94573BDB3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3:notes">
            <a:extLst>
              <a:ext uri="{FF2B5EF4-FFF2-40B4-BE49-F238E27FC236}">
                <a16:creationId xmlns:a16="http://schemas.microsoft.com/office/drawing/2014/main" id="{C39CE54B-9BA5-F46D-B208-7EF9669E8D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3:notes">
            <a:extLst>
              <a:ext uri="{FF2B5EF4-FFF2-40B4-BE49-F238E27FC236}">
                <a16:creationId xmlns:a16="http://schemas.microsoft.com/office/drawing/2014/main" id="{E489A7A2-3AF8-37F6-BD26-A969C159331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36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0204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>
          <a:extLst>
            <a:ext uri="{FF2B5EF4-FFF2-40B4-BE49-F238E27FC236}">
              <a16:creationId xmlns:a16="http://schemas.microsoft.com/office/drawing/2014/main" id="{9AC69E79-6694-5C48-4AA6-6A91B2E5C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8:notes">
            <a:extLst>
              <a:ext uri="{FF2B5EF4-FFF2-40B4-BE49-F238E27FC236}">
                <a16:creationId xmlns:a16="http://schemas.microsoft.com/office/drawing/2014/main" id="{33BE0A02-FC29-BFE4-4C5E-47D62626EA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8:notes">
            <a:extLst>
              <a:ext uri="{FF2B5EF4-FFF2-40B4-BE49-F238E27FC236}">
                <a16:creationId xmlns:a16="http://schemas.microsoft.com/office/drawing/2014/main" id="{6FDB46FC-533D-6F62-EABD-B0AD899F39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3856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9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0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3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4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5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7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38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89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16" name="Google Shape;16;p89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476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  <a:tabLst/>
              <a:defRPr sz="28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7" name="Google Shape;17;p89"/>
          <p:cNvSpPr txBox="1">
            <a:spLocks noGrp="1"/>
          </p:cNvSpPr>
          <p:nvPr>
            <p:ph type="sldNum" idx="12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9658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8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4978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9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9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9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9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5617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3074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9086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0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0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726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10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0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0033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0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98254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0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4927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6717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4.png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9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3" Type="http://schemas.openxmlformats.org/officeDocument/2006/relationships/customXml" Target="../ink/ink6.xml"/><Relationship Id="rId7" Type="http://schemas.openxmlformats.org/officeDocument/2006/relationships/customXml" Target="../ink/ink8.xm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26.png"/><Relationship Id="rId5" Type="http://schemas.openxmlformats.org/officeDocument/2006/relationships/customXml" Target="../ink/ink7.xml"/><Relationship Id="rId10" Type="http://schemas.openxmlformats.org/officeDocument/2006/relationships/customXml" Target="../ink/ink9.xml"/><Relationship Id="rId4" Type="http://schemas.openxmlformats.org/officeDocument/2006/relationships/image" Target="../media/image232.png"/><Relationship Id="rId9" Type="http://schemas.openxmlformats.org/officeDocument/2006/relationships/image" Target="../media/image2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hyperlink" Target="https://www.desmos.com/calculator/82m4zkjlk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0.png"/><Relationship Id="rId5" Type="http://schemas.openxmlformats.org/officeDocument/2006/relationships/image" Target="../media/image140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stanford.edu/people/karpathy/convnetjs/demo/autoencoder.html" TargetMode="External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cs.stanford.edu/people/karpathy/convnetjs/demo/autoencoder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gist/ZhuoyueLyu/5046225a9ae3675cf633c1df5f63be06/digits-interpolation-notebook-eaai.ipynb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harrison.net/index.php/Research/ListenLearne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4" y="2310075"/>
            <a:ext cx="5629816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NLP: Word Embeddings</a:t>
            </a:r>
            <a:br>
              <a:rPr lang="en-US" sz="4600" dirty="0"/>
            </a:br>
            <a:r>
              <a:rPr lang="en-US" sz="4600" dirty="0"/>
              <a:t>Attention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BE0F6-B711-E374-FAE6-99485782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C383-F532-97C0-6075-0C75A0349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Processing (NLP)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A339-B88C-65E2-221A-49950E709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4451343" cy="487549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Last time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Language Models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N-gram LMs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Training Data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Sampling (Decoding) (Generation) (Inference)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368D32-A18B-ABAD-969D-19BE5DEE094E}"/>
              </a:ext>
            </a:extLst>
          </p:cNvPr>
          <p:cNvSpPr txBox="1">
            <a:spLocks/>
          </p:cNvSpPr>
          <p:nvPr/>
        </p:nvSpPr>
        <p:spPr>
          <a:xfrm>
            <a:off x="5862489" y="1113178"/>
            <a:ext cx="5593270" cy="52489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Today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Feature Engineering for NLP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Feature Learning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Word Embeddings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Image and Audio Embeddings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69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55A84-56A4-D8C4-5285-C3380268A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69EB-5C1E-315A-79E7-49AEB5424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 for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ED018-45DC-6CBA-BB5A-C1AD0D2B9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993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904448" cy="5671080"/>
          </a:xfrm>
        </p:spPr>
        <p:txBody>
          <a:bodyPr/>
          <a:lstStyle/>
          <a:p>
            <a:r>
              <a:rPr lang="en-US" dirty="0"/>
              <a:t>SPAM Classification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1893744-25FC-4573-A24F-64611430CFBE}"/>
                  </a:ext>
                </a:extLst>
              </p14:cNvPr>
              <p14:cNvContentPartPr/>
              <p14:nvPr/>
            </p14:nvContentPartPr>
            <p14:xfrm>
              <a:off x="840240" y="1422720"/>
              <a:ext cx="7085880" cy="2477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1893744-25FC-4573-A24F-64611430CF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0880" y="1413360"/>
                <a:ext cx="7104600" cy="249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3537AFF-1ADE-66B0-7E73-DB5E23773F3D}"/>
                  </a:ext>
                </a:extLst>
              </p14:cNvPr>
              <p14:cNvContentPartPr/>
              <p14:nvPr/>
            </p14:nvContentPartPr>
            <p14:xfrm>
              <a:off x="808920" y="3492360"/>
              <a:ext cx="1645200" cy="3095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3537AFF-1ADE-66B0-7E73-DB5E23773F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9560" y="3483000"/>
                <a:ext cx="1663920" cy="311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7071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904448" cy="5671080"/>
          </a:xfrm>
        </p:spPr>
        <p:txBody>
          <a:bodyPr/>
          <a:lstStyle/>
          <a:p>
            <a:r>
              <a:rPr lang="en-US" dirty="0"/>
              <a:t>Predicting Rating from Written Movie Review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82C1404-D444-4749-84D0-DEA452D5BE67}"/>
                  </a:ext>
                </a:extLst>
              </p14:cNvPr>
              <p14:cNvContentPartPr/>
              <p14:nvPr/>
            </p14:nvContentPartPr>
            <p14:xfrm>
              <a:off x="1077480" y="1058400"/>
              <a:ext cx="10611360" cy="5140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82C1404-D444-4749-84D0-DEA452D5BE6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8120" y="1049040"/>
                <a:ext cx="10630080" cy="515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966DDB0-9395-8D8F-A64D-91A47AF7F789}"/>
                  </a:ext>
                </a:extLst>
              </p14:cNvPr>
              <p14:cNvContentPartPr/>
              <p14:nvPr/>
            </p14:nvContentPartPr>
            <p14:xfrm>
              <a:off x="3059685" y="1922625"/>
              <a:ext cx="122760" cy="232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966DDB0-9395-8D8F-A64D-91A47AF7F78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0325" y="1913265"/>
                <a:ext cx="141480" cy="25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194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63BCA-1A71-7072-DAFA-E28D5FCBC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321CD-1F8B-F474-5B7A-DFB11FEF1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50DCA-E241-F292-7FFF-502025217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904448" cy="5671080"/>
          </a:xfrm>
        </p:spPr>
        <p:txBody>
          <a:bodyPr/>
          <a:lstStyle/>
          <a:p>
            <a:r>
              <a:rPr lang="en-US" dirty="0"/>
              <a:t>One-hot vector for each token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373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DEB45-5162-8FAA-050F-A85CF0D7F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C284-44C1-4F5B-220F-818781A72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D28F8-C6FE-BD89-866A-58E9ABB5A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904448" cy="5671080"/>
          </a:xfrm>
        </p:spPr>
        <p:txBody>
          <a:bodyPr/>
          <a:lstStyle/>
          <a:p>
            <a:r>
              <a:rPr lang="en-US" dirty="0"/>
              <a:t>Bag of words: Vector of length the size of the vocabulary</a:t>
            </a:r>
          </a:p>
          <a:p>
            <a:r>
              <a:rPr lang="en-US" dirty="0">
                <a:solidFill>
                  <a:schemeClr val="tx1"/>
                </a:solidFill>
              </a:rPr>
              <a:t>Two options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Word occurrence: Binary: does the word exist (at least once) or not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Word histogram: Integer: count of how many times the word appears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916A8AD-CFFD-C6F9-B0FB-CD04B92F5C73}"/>
                  </a:ext>
                </a:extLst>
              </p14:cNvPr>
              <p14:cNvContentPartPr/>
              <p14:nvPr/>
            </p14:nvContentPartPr>
            <p14:xfrm>
              <a:off x="1077480" y="3571560"/>
              <a:ext cx="1483920" cy="2626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82C1404-D444-4749-84D0-DEA452D5BE6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8120" y="1049040"/>
                <a:ext cx="10630080" cy="515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7631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C0B00-7783-56ED-4BFF-A02D053BF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F96B9-5352-C36B-CB73-CF647E4F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Embedding LMs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5E815-7D4C-6B97-100D-31BE4F363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489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71A79-E4CA-6FD0-A079-C90C6B839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05233-91DB-40F6-E11B-DF9EF1D04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Embedding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1FEB3-25C0-CB56-16B2-0F7957D8F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777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Vector representation of vocab tokens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Set of vectors for both </a:t>
            </a:r>
            <a:r>
              <a:rPr lang="en-US" dirty="0">
                <a:solidFill>
                  <a:srgbClr val="0070C0"/>
                </a:solidFill>
              </a:rPr>
              <a:t>previous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7030A0"/>
                </a:solidFill>
              </a:rPr>
              <a:t>next</a:t>
            </a:r>
            <a:r>
              <a:rPr lang="en-US" dirty="0">
                <a:solidFill>
                  <a:schemeClr val="tx1"/>
                </a:solidFill>
              </a:rPr>
              <a:t> token</a:t>
            </a:r>
          </a:p>
          <a:p>
            <a:pPr>
              <a:lnSpc>
                <a:spcPct val="100000"/>
              </a:lnSpc>
            </a:pPr>
            <a:endParaRPr lang="en-US" sz="800" dirty="0"/>
          </a:p>
          <a:p>
            <a:pPr>
              <a:lnSpc>
                <a:spcPct val="100000"/>
              </a:lnSpc>
            </a:pPr>
            <a:r>
              <a:rPr lang="en-US" dirty="0"/>
              <a:t>Sampling next token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Cosine similarity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Softmax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Sample from categorical distribution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/>
              <a:t>Learning better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Cross-entropy loss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SGD: looping through pairs of tokens in our corpus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EDBDEE-E92B-AFA8-7E54-618F56653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129" y="362529"/>
            <a:ext cx="3911746" cy="400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31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D315D-3F40-DE70-9376-82660DC54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3863E-1DDC-F920-8543-F98FCAE7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(Token)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26A7F-51EE-FDCC-6168-54CC9B85F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beginning and the end of LLM networks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E61656-F7EA-19AB-0A2F-E9E9759BE183}"/>
              </a:ext>
            </a:extLst>
          </p:cNvPr>
          <p:cNvGrpSpPr/>
          <p:nvPr/>
        </p:nvGrpSpPr>
        <p:grpSpPr>
          <a:xfrm>
            <a:off x="966985" y="1818314"/>
            <a:ext cx="10843489" cy="4420695"/>
            <a:chOff x="349810" y="558580"/>
            <a:chExt cx="10843489" cy="442069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0E6C6C7-534A-C37C-2C3C-F35B60965D6B}"/>
                </a:ext>
              </a:extLst>
            </p:cNvPr>
            <p:cNvSpPr txBox="1"/>
            <p:nvPr/>
          </p:nvSpPr>
          <p:spPr>
            <a:xfrm>
              <a:off x="349810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Current text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025C56E-D5AF-1F5E-47F9-A5C5A90F5782}"/>
                </a:ext>
              </a:extLst>
            </p:cNvPr>
            <p:cNvCxnSpPr>
              <a:cxnSpLocks/>
              <a:stCxn id="5" idx="2"/>
              <a:endCxn id="10" idx="0"/>
            </p:cNvCxnSpPr>
            <p:nvPr/>
          </p:nvCxnSpPr>
          <p:spPr>
            <a:xfrm>
              <a:off x="1110473" y="995374"/>
              <a:ext cx="0" cy="38439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FE13B-133F-8028-2B21-68C07B3C2A6B}"/>
                </a:ext>
              </a:extLst>
            </p:cNvPr>
            <p:cNvSpPr/>
            <p:nvPr/>
          </p:nvSpPr>
          <p:spPr>
            <a:xfrm>
              <a:off x="2563905" y="2636776"/>
              <a:ext cx="3307099" cy="121644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Many layers of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transformer/attention blocks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B23305-3A12-B66A-238D-DF66A8B894DF}"/>
                </a:ext>
              </a:extLst>
            </p:cNvPr>
            <p:cNvSpPr/>
            <p:nvPr/>
          </p:nvSpPr>
          <p:spPr>
            <a:xfrm>
              <a:off x="349812" y="2638558"/>
              <a:ext cx="1521326" cy="121644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ea typeface="Cambria" panose="02040503050406030204" pitchFamily="18" charset="0"/>
                </a:rPr>
                <a:t>Word Embedding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7A2E65A-E52C-9AC7-5A36-889858AC2CD9}"/>
                </a:ext>
              </a:extLst>
            </p:cNvPr>
            <p:cNvSpPr/>
            <p:nvPr/>
          </p:nvSpPr>
          <p:spPr>
            <a:xfrm>
              <a:off x="6561427" y="2636776"/>
              <a:ext cx="1521326" cy="1216447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ea typeface="Cambria" panose="02040503050406030204" pitchFamily="18" charset="0"/>
                </a:rPr>
                <a:t>Output Embedding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73E195E-0E78-E5BC-9755-C3B04196548E}"/>
                </a:ext>
              </a:extLst>
            </p:cNvPr>
            <p:cNvSpPr/>
            <p:nvPr/>
          </p:nvSpPr>
          <p:spPr>
            <a:xfrm>
              <a:off x="349810" y="1379764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F417CA7-06D5-F564-2356-C652E4679D74}"/>
                </a:ext>
              </a:extLst>
            </p:cNvPr>
            <p:cNvCxnSpPr>
              <a:cxnSpLocks/>
              <a:stCxn id="10" idx="2"/>
              <a:endCxn id="8" idx="0"/>
            </p:cNvCxnSpPr>
            <p:nvPr/>
          </p:nvCxnSpPr>
          <p:spPr>
            <a:xfrm>
              <a:off x="1110473" y="1798037"/>
              <a:ext cx="2" cy="840521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3CD7A5A-2351-A70B-45AA-134D0E9D1C2B}"/>
                </a:ext>
              </a:extLst>
            </p:cNvPr>
            <p:cNvSpPr txBox="1"/>
            <p:nvPr/>
          </p:nvSpPr>
          <p:spPr>
            <a:xfrm>
              <a:off x="1110473" y="2007973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Input tokens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63B996-0862-D4C4-72BF-F83E8403BB68}"/>
                </a:ext>
              </a:extLst>
            </p:cNvPr>
            <p:cNvSpPr txBox="1"/>
            <p:nvPr/>
          </p:nvSpPr>
          <p:spPr>
            <a:xfrm>
              <a:off x="7072186" y="4055945"/>
              <a:ext cx="27379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Similarity scores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for each token 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B9B22C-B28F-D4E3-47A4-F92A82778256}"/>
                </a:ext>
              </a:extLst>
            </p:cNvPr>
            <p:cNvSpPr/>
            <p:nvPr/>
          </p:nvSpPr>
          <p:spPr>
            <a:xfrm>
              <a:off x="6561427" y="1383738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DEC4CA9-DB6C-4C8B-F9F5-116C43E029C9}"/>
                </a:ext>
              </a:extLst>
            </p:cNvPr>
            <p:cNvSpPr txBox="1"/>
            <p:nvPr/>
          </p:nvSpPr>
          <p:spPr>
            <a:xfrm>
              <a:off x="6561425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text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4438224-9AA9-D063-E99C-4FC0DA366527}"/>
                </a:ext>
              </a:extLst>
            </p:cNvPr>
            <p:cNvCxnSpPr>
              <a:cxnSpLocks/>
              <a:stCxn id="15" idx="2"/>
              <a:endCxn id="14" idx="0"/>
            </p:cNvCxnSpPr>
            <p:nvPr/>
          </p:nvCxnSpPr>
          <p:spPr>
            <a:xfrm>
              <a:off x="7322088" y="995374"/>
              <a:ext cx="2" cy="38836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6F5F107-2D8C-0C3B-CF8F-66F7D0D99D82}"/>
                </a:ext>
              </a:extLst>
            </p:cNvPr>
            <p:cNvCxnSpPr>
              <a:cxnSpLocks/>
              <a:stCxn id="20" idx="1"/>
              <a:endCxn id="9" idx="3"/>
            </p:cNvCxnSpPr>
            <p:nvPr/>
          </p:nvCxnSpPr>
          <p:spPr>
            <a:xfrm flipH="1" flipV="1">
              <a:off x="8082753" y="3245000"/>
              <a:ext cx="716783" cy="501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F1418A9-5848-68F3-61DD-4DF748361BB5}"/>
                </a:ext>
              </a:extLst>
            </p:cNvPr>
            <p:cNvCxnSpPr>
              <a:cxnSpLocks/>
              <a:stCxn id="8" idx="3"/>
              <a:endCxn id="7" idx="1"/>
            </p:cNvCxnSpPr>
            <p:nvPr/>
          </p:nvCxnSpPr>
          <p:spPr>
            <a:xfrm flipV="1">
              <a:off x="1871138" y="3245000"/>
              <a:ext cx="692767" cy="178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4BF0465-343B-70DF-8F07-E7866DE6332E}"/>
                </a:ext>
              </a:extLst>
            </p:cNvPr>
            <p:cNvCxnSpPr>
              <a:cxnSpLocks/>
              <a:stCxn id="7" idx="3"/>
              <a:endCxn id="9" idx="1"/>
            </p:cNvCxnSpPr>
            <p:nvPr/>
          </p:nvCxnSpPr>
          <p:spPr>
            <a:xfrm>
              <a:off x="5871004" y="3245000"/>
              <a:ext cx="690423" cy="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5AAAD1-D7EF-7C0C-468B-6ED7635E125B}"/>
                </a:ext>
              </a:extLst>
            </p:cNvPr>
            <p:cNvSpPr/>
            <p:nvPr/>
          </p:nvSpPr>
          <p:spPr>
            <a:xfrm>
              <a:off x="8799536" y="3040878"/>
              <a:ext cx="1521326" cy="418273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  <a:ea typeface="Cambria" panose="02040503050406030204" pitchFamily="18" charset="0"/>
                </a:rPr>
                <a:t>Softmax</a:t>
              </a:r>
              <a:endParaRPr lang="en-US" dirty="0">
                <a:solidFill>
                  <a:schemeClr val="tx1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29F636-3A86-1F93-A69B-746492E957E8}"/>
                </a:ext>
              </a:extLst>
            </p:cNvPr>
            <p:cNvSpPr/>
            <p:nvPr/>
          </p:nvSpPr>
          <p:spPr>
            <a:xfrm>
              <a:off x="8799536" y="1383738"/>
              <a:ext cx="1521326" cy="4182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mbria" panose="02040503050406030204" pitchFamily="18" charset="0"/>
                </a:rPr>
                <a:t>Sampling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CA3A65-DBFC-A9FD-4680-379A182C4578}"/>
                </a:ext>
              </a:extLst>
            </p:cNvPr>
            <p:cNvSpPr txBox="1"/>
            <p:nvPr/>
          </p:nvSpPr>
          <p:spPr>
            <a:xfrm>
              <a:off x="9448425" y="2004733"/>
              <a:ext cx="17448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ea typeface="Cambria" panose="02040503050406030204" pitchFamily="18" charset="0"/>
                </a:rPr>
                <a:t>Probabilty</a:t>
              </a:r>
              <a:endParaRPr lang="en-US" dirty="0">
                <a:ea typeface="Cambria" panose="02040503050406030204" pitchFamily="18" charset="0"/>
              </a:endParaRP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of each token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10F8C3B-954C-630F-3BBC-A60C4AD5747A}"/>
                </a:ext>
              </a:extLst>
            </p:cNvPr>
            <p:cNvCxnSpPr>
              <a:cxnSpLocks/>
              <a:stCxn id="21" idx="2"/>
              <a:endCxn id="20" idx="0"/>
            </p:cNvCxnSpPr>
            <p:nvPr/>
          </p:nvCxnSpPr>
          <p:spPr>
            <a:xfrm>
              <a:off x="9560199" y="1802011"/>
              <a:ext cx="0" cy="123886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874EC5-6C74-7F3C-DEAB-148865B2985E}"/>
                </a:ext>
              </a:extLst>
            </p:cNvPr>
            <p:cNvSpPr txBox="1"/>
            <p:nvPr/>
          </p:nvSpPr>
          <p:spPr>
            <a:xfrm>
              <a:off x="7724485" y="1943574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token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CE642AB-8F51-D68F-6A4B-704102476121}"/>
                </a:ext>
              </a:extLst>
            </p:cNvPr>
            <p:cNvCxnSpPr>
              <a:cxnSpLocks/>
              <a:stCxn id="14" idx="3"/>
              <a:endCxn id="21" idx="1"/>
            </p:cNvCxnSpPr>
            <p:nvPr/>
          </p:nvCxnSpPr>
          <p:spPr>
            <a:xfrm>
              <a:off x="8082753" y="1592875"/>
              <a:ext cx="716783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D812005-297A-CDBA-788A-E5DAD9A00BA7}"/>
                </a:ext>
              </a:extLst>
            </p:cNvPr>
            <p:cNvSpPr txBox="1"/>
            <p:nvPr/>
          </p:nvSpPr>
          <p:spPr>
            <a:xfrm>
              <a:off x="1349642" y="4043439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EA19AAF-D921-7C95-EA69-BAB232073026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2172304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C729673-6009-9604-E74C-5B5F66D86F69}"/>
                </a:ext>
              </a:extLst>
            </p:cNvPr>
            <p:cNvSpPr txBox="1"/>
            <p:nvPr/>
          </p:nvSpPr>
          <p:spPr>
            <a:xfrm>
              <a:off x="5373272" y="4043439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F48E5F1-7521-342C-721B-5EF77629F5B7}"/>
                </a:ext>
              </a:extLst>
            </p:cNvPr>
            <p:cNvCxnSpPr>
              <a:cxnSpLocks/>
              <a:endCxn id="28" idx="0"/>
            </p:cNvCxnSpPr>
            <p:nvPr/>
          </p:nvCxnSpPr>
          <p:spPr>
            <a:xfrm>
              <a:off x="6195934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AEE463B-710B-7B30-AF76-6A0AA0DFDC98}"/>
                </a:ext>
              </a:extLst>
            </p:cNvPr>
            <p:cNvCxnSpPr>
              <a:cxnSpLocks/>
            </p:cNvCxnSpPr>
            <p:nvPr/>
          </p:nvCxnSpPr>
          <p:spPr>
            <a:xfrm>
              <a:off x="8417242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2B6830A-EF61-7C01-9DDF-CEFAD232D66A}"/>
                </a:ext>
              </a:extLst>
            </p:cNvPr>
            <p:cNvCxnSpPr>
              <a:cxnSpLocks/>
              <a:stCxn id="24" idx="0"/>
            </p:cNvCxnSpPr>
            <p:nvPr/>
          </p:nvCxnSpPr>
          <p:spPr>
            <a:xfrm flipV="1">
              <a:off x="8485148" y="1682573"/>
              <a:ext cx="0" cy="26100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2DB276-BE1D-0514-A0BA-14303A0DCB2A}"/>
                </a:ext>
              </a:extLst>
            </p:cNvPr>
            <p:cNvSpPr txBox="1"/>
            <p:nvPr/>
          </p:nvSpPr>
          <p:spPr>
            <a:xfrm>
              <a:off x="3199597" y="558580"/>
              <a:ext cx="218249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Large Language Model</a:t>
              </a:r>
            </a:p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 </a:t>
              </a:r>
              <a:r>
                <a:rPr lang="en-US" dirty="0" err="1">
                  <a:ea typeface="Cambria" panose="02040503050406030204" pitchFamily="18" charset="0"/>
                </a:rPr>
                <a:t>e.g</a:t>
              </a:r>
              <a:r>
                <a:rPr lang="en-US" dirty="0">
                  <a:ea typeface="Cambria" panose="02040503050406030204" pitchFamily="18" charset="0"/>
                </a:rPr>
                <a:t> GPT, Llama, </a:t>
              </a:r>
              <a:r>
                <a:rPr lang="en-US" dirty="0" err="1">
                  <a:ea typeface="Cambria" panose="02040503050406030204" pitchFamily="18" charset="0"/>
                </a:rPr>
                <a:t>etc</a:t>
              </a:r>
              <a:r>
                <a:rPr lang="en-US" dirty="0">
                  <a:ea typeface="Cambria" panose="020405030504060302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893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601FE-27EF-0094-AD14-89CA772CD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1CBE4478-A0A3-372B-583B-ACEB3AC5C068}"/>
              </a:ext>
            </a:extLst>
          </p:cNvPr>
          <p:cNvGrpSpPr/>
          <p:nvPr/>
        </p:nvGrpSpPr>
        <p:grpSpPr>
          <a:xfrm>
            <a:off x="966985" y="1818314"/>
            <a:ext cx="10843489" cy="4420695"/>
            <a:chOff x="349810" y="558580"/>
            <a:chExt cx="10843489" cy="442069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C50A132-0691-7357-1558-5CF16E9C06A9}"/>
                </a:ext>
              </a:extLst>
            </p:cNvPr>
            <p:cNvSpPr txBox="1"/>
            <p:nvPr/>
          </p:nvSpPr>
          <p:spPr>
            <a:xfrm>
              <a:off x="349810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Current text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C3ACC57-AA86-9286-3515-24CE54C2364A}"/>
                </a:ext>
              </a:extLst>
            </p:cNvPr>
            <p:cNvCxnSpPr>
              <a:cxnSpLocks/>
              <a:stCxn id="34" idx="2"/>
              <a:endCxn id="38" idx="0"/>
            </p:cNvCxnSpPr>
            <p:nvPr/>
          </p:nvCxnSpPr>
          <p:spPr>
            <a:xfrm>
              <a:off x="1110473" y="995374"/>
              <a:ext cx="0" cy="38439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AF77F6C-2B03-27EF-5782-4DDBF9370312}"/>
                </a:ext>
              </a:extLst>
            </p:cNvPr>
            <p:cNvSpPr/>
            <p:nvPr/>
          </p:nvSpPr>
          <p:spPr>
            <a:xfrm>
              <a:off x="349812" y="2638558"/>
              <a:ext cx="1521326" cy="121644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ea typeface="Cambria" panose="02040503050406030204" pitchFamily="18" charset="0"/>
                </a:rPr>
                <a:t>Word Embedding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E24AE40-4FE9-878B-1DA3-10A6B96CF692}"/>
                </a:ext>
              </a:extLst>
            </p:cNvPr>
            <p:cNvSpPr/>
            <p:nvPr/>
          </p:nvSpPr>
          <p:spPr>
            <a:xfrm>
              <a:off x="6561427" y="2636776"/>
              <a:ext cx="1521326" cy="1216447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ea typeface="Cambria" panose="02040503050406030204" pitchFamily="18" charset="0"/>
                </a:rPr>
                <a:t>Output Embedding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CE8C946-5EC8-EF8C-588C-3FE1D702424D}"/>
                </a:ext>
              </a:extLst>
            </p:cNvPr>
            <p:cNvSpPr/>
            <p:nvPr/>
          </p:nvSpPr>
          <p:spPr>
            <a:xfrm>
              <a:off x="349810" y="1379764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132BF5D-1B3A-6B46-B8DA-516A85B4E408}"/>
                </a:ext>
              </a:extLst>
            </p:cNvPr>
            <p:cNvCxnSpPr>
              <a:cxnSpLocks/>
              <a:stCxn id="38" idx="2"/>
              <a:endCxn id="36" idx="0"/>
            </p:cNvCxnSpPr>
            <p:nvPr/>
          </p:nvCxnSpPr>
          <p:spPr>
            <a:xfrm>
              <a:off x="1110473" y="1798037"/>
              <a:ext cx="2" cy="840521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4E2142-E153-8CC3-8308-043550BD3981}"/>
                </a:ext>
              </a:extLst>
            </p:cNvPr>
            <p:cNvSpPr txBox="1"/>
            <p:nvPr/>
          </p:nvSpPr>
          <p:spPr>
            <a:xfrm>
              <a:off x="1110473" y="2007973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Input tokens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422E099-386D-89EE-07B6-090B8171E93F}"/>
                </a:ext>
              </a:extLst>
            </p:cNvPr>
            <p:cNvSpPr txBox="1"/>
            <p:nvPr/>
          </p:nvSpPr>
          <p:spPr>
            <a:xfrm>
              <a:off x="7072186" y="4055945"/>
              <a:ext cx="27379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Similarity scores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for each token 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A20E79-8345-5166-FCAC-0AF5E23F87F6}"/>
                </a:ext>
              </a:extLst>
            </p:cNvPr>
            <p:cNvSpPr/>
            <p:nvPr/>
          </p:nvSpPr>
          <p:spPr>
            <a:xfrm>
              <a:off x="6561427" y="1383738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1E2001B-CE5F-064B-2B29-6D401610F36F}"/>
                </a:ext>
              </a:extLst>
            </p:cNvPr>
            <p:cNvSpPr txBox="1"/>
            <p:nvPr/>
          </p:nvSpPr>
          <p:spPr>
            <a:xfrm>
              <a:off x="6561425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text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F34FAAB-97BE-92EB-56E4-B70BF7ECF74C}"/>
                </a:ext>
              </a:extLst>
            </p:cNvPr>
            <p:cNvCxnSpPr>
              <a:cxnSpLocks/>
              <a:stCxn id="43" idx="2"/>
              <a:endCxn id="42" idx="0"/>
            </p:cNvCxnSpPr>
            <p:nvPr/>
          </p:nvCxnSpPr>
          <p:spPr>
            <a:xfrm>
              <a:off x="7322088" y="995374"/>
              <a:ext cx="2" cy="38836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918CEC5-B59D-41B4-A8FE-B446333A99FE}"/>
                </a:ext>
              </a:extLst>
            </p:cNvPr>
            <p:cNvCxnSpPr>
              <a:cxnSpLocks/>
              <a:stCxn id="47" idx="1"/>
              <a:endCxn id="37" idx="3"/>
            </p:cNvCxnSpPr>
            <p:nvPr/>
          </p:nvCxnSpPr>
          <p:spPr>
            <a:xfrm flipH="1" flipV="1">
              <a:off x="8082753" y="3245000"/>
              <a:ext cx="716783" cy="501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C203950-DC8D-D919-3164-715F1D4331F9}"/>
                </a:ext>
              </a:extLst>
            </p:cNvPr>
            <p:cNvCxnSpPr>
              <a:cxnSpLocks/>
              <a:stCxn id="36" idx="3"/>
              <a:endCxn id="37" idx="1"/>
            </p:cNvCxnSpPr>
            <p:nvPr/>
          </p:nvCxnSpPr>
          <p:spPr>
            <a:xfrm flipV="1">
              <a:off x="1871138" y="3245000"/>
              <a:ext cx="4690289" cy="178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5AE93EA-623B-6403-73BD-A9079D731D71}"/>
                </a:ext>
              </a:extLst>
            </p:cNvPr>
            <p:cNvSpPr/>
            <p:nvPr/>
          </p:nvSpPr>
          <p:spPr>
            <a:xfrm>
              <a:off x="8799536" y="3040878"/>
              <a:ext cx="1521326" cy="418273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  <a:ea typeface="Cambria" panose="02040503050406030204" pitchFamily="18" charset="0"/>
                </a:rPr>
                <a:t>Softmax</a:t>
              </a:r>
              <a:endParaRPr lang="en-US" dirty="0">
                <a:solidFill>
                  <a:schemeClr val="tx1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2197DD6-6F6F-94F2-B1B8-34DABA582910}"/>
                </a:ext>
              </a:extLst>
            </p:cNvPr>
            <p:cNvSpPr/>
            <p:nvPr/>
          </p:nvSpPr>
          <p:spPr>
            <a:xfrm>
              <a:off x="8799536" y="1383738"/>
              <a:ext cx="1521326" cy="4182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mbria" panose="02040503050406030204" pitchFamily="18" charset="0"/>
                </a:rPr>
                <a:t>Sampling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93C8DD9-B26E-455E-5AAE-989E61D804BB}"/>
                </a:ext>
              </a:extLst>
            </p:cNvPr>
            <p:cNvSpPr txBox="1"/>
            <p:nvPr/>
          </p:nvSpPr>
          <p:spPr>
            <a:xfrm>
              <a:off x="9448425" y="2004733"/>
              <a:ext cx="17448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ea typeface="Cambria" panose="02040503050406030204" pitchFamily="18" charset="0"/>
                </a:rPr>
                <a:t>Probabilty</a:t>
              </a:r>
              <a:endParaRPr lang="en-US" dirty="0">
                <a:ea typeface="Cambria" panose="02040503050406030204" pitchFamily="18" charset="0"/>
              </a:endParaRP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of each token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23E99A23-B665-E43F-84E6-EBF2F19F7546}"/>
                </a:ext>
              </a:extLst>
            </p:cNvPr>
            <p:cNvCxnSpPr>
              <a:cxnSpLocks/>
              <a:stCxn id="48" idx="2"/>
              <a:endCxn id="47" idx="0"/>
            </p:cNvCxnSpPr>
            <p:nvPr/>
          </p:nvCxnSpPr>
          <p:spPr>
            <a:xfrm>
              <a:off x="9560199" y="1802011"/>
              <a:ext cx="0" cy="123886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D158FA0-2E44-02DC-D0B8-702D1D58E82E}"/>
                </a:ext>
              </a:extLst>
            </p:cNvPr>
            <p:cNvSpPr txBox="1"/>
            <p:nvPr/>
          </p:nvSpPr>
          <p:spPr>
            <a:xfrm>
              <a:off x="7724485" y="1943574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token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21F48AE-BD9A-14B6-F4E7-CE544F9CA8C9}"/>
                </a:ext>
              </a:extLst>
            </p:cNvPr>
            <p:cNvCxnSpPr>
              <a:cxnSpLocks/>
              <a:stCxn id="42" idx="3"/>
              <a:endCxn id="48" idx="1"/>
            </p:cNvCxnSpPr>
            <p:nvPr/>
          </p:nvCxnSpPr>
          <p:spPr>
            <a:xfrm>
              <a:off x="8082753" y="1592875"/>
              <a:ext cx="716783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D29549-0A39-71CD-4993-9D5B3189CDCA}"/>
                </a:ext>
              </a:extLst>
            </p:cNvPr>
            <p:cNvSpPr txBox="1"/>
            <p:nvPr/>
          </p:nvSpPr>
          <p:spPr>
            <a:xfrm>
              <a:off x="2218738" y="4038654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6725B5C1-AC42-0F9D-2CB3-7EDD4A07B8C7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3041400" y="3359177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9E31FA4-A932-C59E-27A8-E92AB0F06024}"/>
                </a:ext>
              </a:extLst>
            </p:cNvPr>
            <p:cNvCxnSpPr>
              <a:cxnSpLocks/>
            </p:cNvCxnSpPr>
            <p:nvPr/>
          </p:nvCxnSpPr>
          <p:spPr>
            <a:xfrm>
              <a:off x="8417242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F33CD84E-18F2-13BD-2C90-846E84013D03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flipV="1">
              <a:off x="8485148" y="1682573"/>
              <a:ext cx="0" cy="26100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BE344F1-356A-CF54-DEFF-AEBF282962F5}"/>
                </a:ext>
              </a:extLst>
            </p:cNvPr>
            <p:cNvSpPr txBox="1"/>
            <p:nvPr/>
          </p:nvSpPr>
          <p:spPr>
            <a:xfrm>
              <a:off x="3199597" y="558580"/>
              <a:ext cx="218249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i="1" dirty="0">
                  <a:ea typeface="Cambria" panose="02040503050406030204" pitchFamily="18" charset="0"/>
                </a:rPr>
                <a:t>Really Small </a:t>
              </a:r>
              <a:r>
                <a:rPr lang="en-US" sz="2400" dirty="0">
                  <a:ea typeface="Cambria" panose="02040503050406030204" pitchFamily="18" charset="0"/>
                </a:rPr>
                <a:t>Language Model</a:t>
              </a:r>
            </a:p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 </a:t>
              </a:r>
              <a:r>
                <a:rPr lang="en-US" dirty="0">
                  <a:ea typeface="Cambria" panose="02040503050406030204" pitchFamily="18" charset="0"/>
                </a:rPr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65DFBE-6155-D520-5C6B-E7CBD686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0B33B-9517-E4E0-5991-E86FFCE62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a language model with just word embedding layers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883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045BCE2C-75ED-8318-017E-550557754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99" y="1748947"/>
            <a:ext cx="2790784" cy="205980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01E1E8-4453-56DF-EE2E-58B06ADE8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736" y="1688659"/>
            <a:ext cx="4697307" cy="24761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0E7D021-1821-6148-2707-36F9E0242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9327" y="1688659"/>
            <a:ext cx="1576954" cy="3178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21DD0A-8984-0845-ABE5-22B78AFC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FBA24-CE4F-D1CA-2D1C-92B8916CD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Setup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CD0752-2493-51A7-8537-0E1C40524EB8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2524265" y="2436901"/>
            <a:ext cx="538582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C861755-D0C7-4738-1A69-367C43104CFD}"/>
              </a:ext>
            </a:extLst>
          </p:cNvPr>
          <p:cNvSpPr/>
          <p:nvPr/>
        </p:nvSpPr>
        <p:spPr>
          <a:xfrm>
            <a:off x="3062847" y="2227764"/>
            <a:ext cx="1320736" cy="41827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a typeface="Cambria" panose="02040503050406030204" pitchFamily="18" charset="0"/>
              </a:rPr>
              <a:t>Tokenizer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642E665-BF77-0563-BD56-4057C2ABB045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4383583" y="2436901"/>
            <a:ext cx="50102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2464404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EC879-54C4-E457-55C8-DEB8D51BD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D2316-A455-0881-AD92-8B721CEB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0D3B59-FF12-7C5C-FBEE-02C532546F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843488" cy="2039539"/>
              </a:xfrm>
            </p:spPr>
            <p:txBody>
              <a:bodyPr/>
              <a:lstStyle/>
              <a:p>
                <a:r>
                  <a:rPr lang="en-US" dirty="0"/>
                  <a:t>Vector representation for each token in vocabulary (initially random)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Two sets of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(we'll use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for better visualization)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</a:t>
                </a:r>
                <a:r>
                  <a:rPr lang="en-US" dirty="0">
                    <a:solidFill>
                      <a:schemeClr val="tx1"/>
                    </a:solidFill>
                  </a:rPr>
                  <a:t>to represent </a:t>
                </a:r>
                <a:r>
                  <a:rPr lang="en-US" dirty="0">
                    <a:solidFill>
                      <a:srgbClr val="0070C0"/>
                    </a:solidFill>
                  </a:rPr>
                  <a:t>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</a:t>
                </a:r>
                <a:r>
                  <a:rPr lang="en-US" dirty="0">
                    <a:solidFill>
                      <a:schemeClr val="tx1"/>
                    </a:solidFill>
                  </a:rPr>
                  <a:t>to represent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0D3B59-FF12-7C5C-FBEE-02C532546F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843488" cy="2039539"/>
              </a:xfrm>
              <a:blipFill>
                <a:blip r:embed="rId2"/>
                <a:stretch>
                  <a:fillRect l="-1181" t="-5090" b="-7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E869F03-7876-CB69-8512-AB5401281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653" y="3273455"/>
            <a:ext cx="3629204" cy="3368902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C27C9B-8AC5-94F3-530C-ED987A3CC2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501" y="3270952"/>
            <a:ext cx="3624197" cy="3373907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003763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AEE49-417F-2F83-417C-15D5990E8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F80B3FD2-B75D-8C3A-744F-C9CF3CA52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" t="2286" r="3920" b="2332"/>
          <a:stretch/>
        </p:blipFill>
        <p:spPr>
          <a:xfrm>
            <a:off x="3342968" y="1649438"/>
            <a:ext cx="5024285" cy="51348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DB7211-D5F2-F914-111C-711902D8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A12A9-6CF4-E5BE-E691-0EA01BD02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843488" cy="2039539"/>
          </a:xfrm>
        </p:spPr>
        <p:txBody>
          <a:bodyPr/>
          <a:lstStyle/>
          <a:p>
            <a:r>
              <a:rPr lang="en-US" dirty="0"/>
              <a:t>Vector representation for each token in vocabulary (initially random)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E2D08A-67C4-8014-F87C-0A60DF344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50" y="2807896"/>
            <a:ext cx="2633506" cy="244462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1F1EEA-B9CB-CF99-52B1-B0DC62305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944" y="2806080"/>
            <a:ext cx="2629873" cy="2448252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76E054-83FA-630C-AD07-CD8371696A77}"/>
                  </a:ext>
                </a:extLst>
              </p:cNvPr>
              <p:cNvSpPr txBox="1"/>
              <p:nvPr/>
            </p:nvSpPr>
            <p:spPr>
              <a:xfrm>
                <a:off x="425331" y="2279144"/>
                <a:ext cx="257455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800" dirty="0">
                    <a:solidFill>
                      <a:srgbClr val="0070C0"/>
                    </a:solidFill>
                  </a:rPr>
                  <a:t>: Previous</a:t>
                </a:r>
                <a:endParaRPr 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76E054-83FA-630C-AD07-CD8371696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31" y="2279144"/>
                <a:ext cx="2574558" cy="523220"/>
              </a:xfrm>
              <a:prstGeom prst="rect">
                <a:avLst/>
              </a:prstGeom>
              <a:blipFill>
                <a:blip r:embed="rId5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2D4E6B-4FF8-8970-CF3B-04093D7591AF}"/>
                  </a:ext>
                </a:extLst>
              </p:cNvPr>
              <p:cNvSpPr txBox="1"/>
              <p:nvPr/>
            </p:nvSpPr>
            <p:spPr>
              <a:xfrm>
                <a:off x="8909520" y="2223743"/>
                <a:ext cx="257455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800" dirty="0">
                    <a:solidFill>
                      <a:srgbClr val="7030A0"/>
                    </a:solidFill>
                  </a:rPr>
                  <a:t>: Next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2D4E6B-4FF8-8970-CF3B-04093D759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520" y="2223743"/>
                <a:ext cx="2574558" cy="523220"/>
              </a:xfrm>
              <a:prstGeom prst="rect">
                <a:avLst/>
              </a:prstGeom>
              <a:blipFill>
                <a:blip r:embed="rId6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0350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C56B7-9690-E4EE-6CE7-D3486A1CD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2D42CD64-52AE-F72F-CBE6-0F7ADA8CF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283" y="1525266"/>
            <a:ext cx="5363497" cy="5363497"/>
          </a:xfrm>
          <a:prstGeom prst="rect">
            <a:avLst/>
          </a:prstGeom>
        </p:spPr>
      </p:pic>
      <p:pic>
        <p:nvPicPr>
          <p:cNvPr id="6" name="Picture 5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37242F2D-8B6C-5006-6B04-4F0B53E67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" t="2286" r="3920" b="2332"/>
          <a:stretch/>
        </p:blipFill>
        <p:spPr>
          <a:xfrm>
            <a:off x="552099" y="1639605"/>
            <a:ext cx="5024285" cy="51348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243651-7D3E-ED3C-8854-C34FD6878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7A3B6-2802-F68E-D040-2CF09DF9E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843488" cy="450151"/>
          </a:xfrm>
        </p:spPr>
        <p:txBody>
          <a:bodyPr/>
          <a:lstStyle/>
          <a:p>
            <a:r>
              <a:rPr lang="en-US" dirty="0"/>
              <a:t>After training our LM, we'll learn more organized vectors (details later)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38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5B81B-4692-1501-4A06-2AFC67667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D7D45533-0CCE-F8F9-11F8-5DF32A7DD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t="20165" r="7229" b="8754"/>
          <a:stretch/>
        </p:blipFill>
        <p:spPr>
          <a:xfrm>
            <a:off x="7148051" y="2024994"/>
            <a:ext cx="3302145" cy="2956205"/>
          </a:xfrm>
          <a:prstGeom prst="rect">
            <a:avLst/>
          </a:prstGeom>
        </p:spPr>
      </p:pic>
      <p:pic>
        <p:nvPicPr>
          <p:cNvPr id="6" name="Picture 5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1A43148B-E642-4442-500D-334C01AA4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0" t="19448" r="8830" b="8872"/>
          <a:stretch/>
        </p:blipFill>
        <p:spPr>
          <a:xfrm>
            <a:off x="1386349" y="2024994"/>
            <a:ext cx="3183515" cy="29562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5AE7E8-CCC7-B4DB-8F68-8B3740A1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E0DA-DF9D-4E5F-91E1-3C9707C24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00804" cy="450151"/>
          </a:xfrm>
        </p:spPr>
        <p:txBody>
          <a:bodyPr/>
          <a:lstStyle/>
          <a:p>
            <a:r>
              <a:rPr lang="en-US" dirty="0"/>
              <a:t>We can use either of these models to generate text, staring with </a:t>
            </a:r>
            <a:r>
              <a:rPr lang="en-US" dirty="0">
                <a:solidFill>
                  <a:schemeClr val="tx1"/>
                </a:solidFill>
              </a:rPr>
              <a:t>"the dog"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2F7278-8E8E-9E3C-FFD5-4347769744D5}"/>
              </a:ext>
            </a:extLst>
          </p:cNvPr>
          <p:cNvSpPr txBox="1"/>
          <p:nvPr/>
        </p:nvSpPr>
        <p:spPr>
          <a:xfrm>
            <a:off x="1883709" y="1596582"/>
            <a:ext cx="2202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Random vectors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0A67D2-845B-03FE-8C3A-9E05E650D7EE}"/>
              </a:ext>
            </a:extLst>
          </p:cNvPr>
          <p:cNvSpPr txBox="1"/>
          <p:nvPr/>
        </p:nvSpPr>
        <p:spPr>
          <a:xfrm>
            <a:off x="7710994" y="1596582"/>
            <a:ext cx="2086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Trained vectors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0793AB-813C-1A7A-598C-F1D31ADAF6D3}"/>
              </a:ext>
            </a:extLst>
          </p:cNvPr>
          <p:cNvSpPr txBox="1"/>
          <p:nvPr/>
        </p:nvSpPr>
        <p:spPr>
          <a:xfrm>
            <a:off x="552099" y="5566722"/>
            <a:ext cx="534874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onsolas" panose="020B0609020204030204" pitchFamily="49" charset="0"/>
              </a:rPr>
              <a:t>the dog</a:t>
            </a:r>
            <a:r>
              <a:rPr lang="en-US" sz="2400" dirty="0">
                <a:latin typeface="Consolas" panose="020B0609020204030204" pitchFamily="49" charset="0"/>
              </a:rPr>
              <a:t> cat ate ran zoo </a:t>
            </a:r>
            <a:r>
              <a:rPr lang="en-US" sz="2400" dirty="0" err="1">
                <a:latin typeface="Consolas" panose="020B0609020204030204" pitchFamily="49" charset="0"/>
              </a:rPr>
              <a:t>zoo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</a:rPr>
              <a:t>zoo</a:t>
            </a:r>
            <a:r>
              <a:rPr lang="en-US" sz="2400" dirty="0">
                <a:latin typeface="Consolas" panose="020B0609020204030204" pitchFamily="49" charset="0"/>
              </a:rPr>
              <a:t> dog </a:t>
            </a:r>
            <a:r>
              <a:rPr lang="en-US" sz="2400" dirty="0" err="1">
                <a:latin typeface="Consolas" panose="020B0609020204030204" pitchFamily="49" charset="0"/>
              </a:rPr>
              <a:t>dog</a:t>
            </a:r>
            <a:r>
              <a:rPr lang="en-US" sz="2400" dirty="0">
                <a:latin typeface="Consolas" panose="020B0609020204030204" pitchFamily="49" charset="0"/>
              </a:rPr>
              <a:t> cat </a:t>
            </a:r>
            <a:r>
              <a:rPr lang="en-US" sz="2400" dirty="0" err="1">
                <a:latin typeface="Consolas" panose="020B0609020204030204" pitchFamily="49" charset="0"/>
              </a:rPr>
              <a:t>cat</a:t>
            </a:r>
            <a:r>
              <a:rPr lang="en-US" sz="2400" dirty="0">
                <a:latin typeface="Consolas" panose="020B0609020204030204" pitchFamily="49" charset="0"/>
              </a:rPr>
              <a:t> ate ran . ate . ate </a:t>
            </a:r>
            <a:r>
              <a:rPr lang="en-US" sz="2400" dirty="0" err="1">
                <a:latin typeface="Consolas" panose="020B0609020204030204" pitchFamily="49" charset="0"/>
              </a:rPr>
              <a:t>ate</a:t>
            </a:r>
            <a:r>
              <a:rPr lang="en-US" sz="2400" dirty="0">
                <a:latin typeface="Consolas" panose="020B0609020204030204" pitchFamily="49" charset="0"/>
              </a:rPr>
              <a:t> ! the 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08B5BA-C03F-7AEF-4BD6-F28A3EB1F9C8}"/>
              </a:ext>
            </a:extLst>
          </p:cNvPr>
          <p:cNvSpPr txBox="1"/>
          <p:nvPr/>
        </p:nvSpPr>
        <p:spPr>
          <a:xfrm>
            <a:off x="6332636" y="5566722"/>
            <a:ext cx="534874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onsolas" panose="020B0609020204030204" pitchFamily="49" charset="0"/>
              </a:rPr>
              <a:t>the dog</a:t>
            </a:r>
            <a:r>
              <a:rPr lang="en-US" sz="2400" dirty="0">
                <a:latin typeface="Consolas" panose="020B0609020204030204" pitchFamily="49" charset="0"/>
              </a:rPr>
              <a:t> ate . the dog ! the zoo . the dog ran the zoo . the dog ate the dog 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0F1130-E232-085E-8A9B-C033628E4231}"/>
              </a:ext>
            </a:extLst>
          </p:cNvPr>
          <p:cNvSpPr txBox="1"/>
          <p:nvPr/>
        </p:nvSpPr>
        <p:spPr>
          <a:xfrm>
            <a:off x="481118" y="5012350"/>
            <a:ext cx="7692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Generated tokens from random and trained models</a:t>
            </a:r>
          </a:p>
        </p:txBody>
      </p:sp>
    </p:spTree>
    <p:extLst>
      <p:ext uri="{BB962C8B-B14F-4D97-AF65-F5344CB8AC3E}">
        <p14:creationId xmlns:p14="http://schemas.microsoft.com/office/powerpoint/2010/main" val="975355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42DAE-53F5-1DEB-21DC-1A0C97DAD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C597B-447D-E460-33D5-99C40607F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Outline: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6540-1237-B96F-6448-772577E30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777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Vector representation of vocab tokens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Set of vectors for both </a:t>
            </a:r>
            <a:r>
              <a:rPr lang="en-US" dirty="0">
                <a:solidFill>
                  <a:srgbClr val="0070C0"/>
                </a:solidFill>
              </a:rPr>
              <a:t>previous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7030A0"/>
                </a:solidFill>
              </a:rPr>
              <a:t>next</a:t>
            </a:r>
            <a:r>
              <a:rPr lang="en-US" dirty="0">
                <a:solidFill>
                  <a:schemeClr val="tx1"/>
                </a:solidFill>
              </a:rPr>
              <a:t> token</a:t>
            </a:r>
          </a:p>
          <a:p>
            <a:pPr>
              <a:lnSpc>
                <a:spcPct val="100000"/>
              </a:lnSpc>
            </a:pPr>
            <a:endParaRPr lang="en-US" sz="800" dirty="0"/>
          </a:p>
          <a:p>
            <a:pPr>
              <a:lnSpc>
                <a:spcPct val="100000"/>
              </a:lnSpc>
            </a:pPr>
            <a:r>
              <a:rPr lang="en-US" dirty="0"/>
              <a:t>Sampling next token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Cosine similarity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Softmax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Sample from categorical distribution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/>
              <a:t>Learning better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Cross-entropy loss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SGD: looping through pairs of tokens in our corpus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458B9E-094D-262F-09A7-643A6E92F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129" y="362529"/>
            <a:ext cx="3911746" cy="40029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3F81EA-2F21-D0E9-9595-A5B224146FD5}"/>
              </a:ext>
            </a:extLst>
          </p:cNvPr>
          <p:cNvSpPr/>
          <p:nvPr/>
        </p:nvSpPr>
        <p:spPr>
          <a:xfrm>
            <a:off x="226142" y="1113178"/>
            <a:ext cx="7865806" cy="113840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4FEA3C-DB27-247E-8CF6-6B0304587F36}"/>
              </a:ext>
            </a:extLst>
          </p:cNvPr>
          <p:cNvSpPr/>
          <p:nvPr/>
        </p:nvSpPr>
        <p:spPr>
          <a:xfrm>
            <a:off x="98323" y="4901145"/>
            <a:ext cx="8428732" cy="160805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31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340C4-6CB7-A61E-196A-3707918BD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AC219E63-70F1-C4A6-2CAB-0C864296B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t="20165" r="7229" b="8754"/>
          <a:stretch/>
        </p:blipFill>
        <p:spPr>
          <a:xfrm>
            <a:off x="6096000" y="2239097"/>
            <a:ext cx="4896465" cy="438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238EFB-2B61-5C40-C4FD-179B4354D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833A21-2989-4B80-338F-279ED765D5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833A21-2989-4B80-338F-279ED765D5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3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6E62400-AAAF-2AF5-1622-8A37D3AA3018}"/>
              </a:ext>
            </a:extLst>
          </p:cNvPr>
          <p:cNvSpPr txBox="1"/>
          <p:nvPr/>
        </p:nvSpPr>
        <p:spPr>
          <a:xfrm>
            <a:off x="552098" y="3476740"/>
            <a:ext cx="45213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Which token should be our next token?</a:t>
            </a:r>
          </a:p>
        </p:txBody>
      </p:sp>
    </p:spTree>
    <p:extLst>
      <p:ext uri="{BB962C8B-B14F-4D97-AF65-F5344CB8AC3E}">
        <p14:creationId xmlns:p14="http://schemas.microsoft.com/office/powerpoint/2010/main" val="56730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FA33C63-399E-8855-78D6-C05DA8BD6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FAD9084D-CD01-DADD-31B1-3A3F0CDC6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t="20165" r="7229" b="8754"/>
          <a:stretch/>
        </p:blipFill>
        <p:spPr>
          <a:xfrm>
            <a:off x="6096000" y="2239097"/>
            <a:ext cx="4896465" cy="438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2620D6-DD6B-22E1-A19A-207CABB7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11C33C-179C-4831-6BAB-972B737DEC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11C33C-179C-4831-6BAB-972B737DEC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3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B7CE054-ECE1-BADC-5995-529E61B9E3B8}"/>
                  </a:ext>
                </a:extLst>
              </p:cNvPr>
              <p:cNvSpPr txBox="1"/>
              <p:nvPr/>
            </p:nvSpPr>
            <p:spPr>
              <a:xfrm>
                <a:off x="552098" y="3476740"/>
                <a:ext cx="4600005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Which token should be our next token?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Lookup the index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 for the vocab token 'the'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Access the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 err="1"/>
                  <a:t>-th</a:t>
                </a:r>
                <a:r>
                  <a:rPr lang="en-US" sz="2800" dirty="0"/>
                  <a:t> row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B7CE054-ECE1-BADC-5995-529E61B9E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3476740"/>
                <a:ext cx="4600005" cy="2246769"/>
              </a:xfrm>
              <a:prstGeom prst="rect">
                <a:avLst/>
              </a:prstGeom>
              <a:blipFill>
                <a:blip r:embed="rId4"/>
                <a:stretch>
                  <a:fillRect l="-2785" t="-2439" r="-928" b="-7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75F58FC-4FC8-3319-601F-BE41D6EE58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960" y="3927890"/>
            <a:ext cx="2504152" cy="232454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069343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A362C-DB7C-5B47-FAD6-0A5D684C4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function&#10;&#10;AI-generated content may be incorrect.">
            <a:extLst>
              <a:ext uri="{FF2B5EF4-FFF2-40B4-BE49-F238E27FC236}">
                <a16:creationId xmlns:a16="http://schemas.microsoft.com/office/drawing/2014/main" id="{A42231F8-661B-3F5F-BB35-75CDE4CF4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t="20917" r="8230" b="9851"/>
          <a:stretch/>
        </p:blipFill>
        <p:spPr>
          <a:xfrm>
            <a:off x="6341806" y="2239097"/>
            <a:ext cx="4650659" cy="438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1577A1-6406-F457-D8A2-0F5C8476C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6BC14A-22F0-B012-EA91-E9EA96F6A1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6BC14A-22F0-B012-EA91-E9EA96F6A1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3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0B5209-CBBB-125F-B7C3-2F5EC40399F6}"/>
                  </a:ext>
                </a:extLst>
              </p:cNvPr>
              <p:cNvSpPr txBox="1"/>
              <p:nvPr/>
            </p:nvSpPr>
            <p:spPr>
              <a:xfrm>
                <a:off x="552099" y="3476740"/>
                <a:ext cx="4550844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Which token should be our next token?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Lookup the index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 for the vocab token 'the'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Access the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 err="1"/>
                  <a:t>-th</a:t>
                </a:r>
                <a:r>
                  <a:rPr lang="en-US" sz="2800" dirty="0"/>
                  <a:t> row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>
                    <a:solidFill>
                      <a:srgbClr val="C00000"/>
                    </a:solidFill>
                  </a:rPr>
                  <a:t>Compare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US" sz="2800" dirty="0"/>
                  <a:t> to all vectors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0B5209-CBBB-125F-B7C3-2F5EC4039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76740"/>
                <a:ext cx="4550844" cy="3108543"/>
              </a:xfrm>
              <a:prstGeom prst="rect">
                <a:avLst/>
              </a:prstGeom>
              <a:blipFill>
                <a:blip r:embed="rId4"/>
                <a:stretch>
                  <a:fillRect l="-2815" t="-1765" r="-2011" b="-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7200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BFCA3-DBD0-68EC-7125-38EBA6562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69A3B-1092-2B16-2221-275377167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(Unnormalized) Cosine Similarity Metric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95EACC-AE31-FAA3-D811-1FC2DE3EA2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</p:spPr>
            <p:txBody>
              <a:bodyPr/>
              <a:lstStyle/>
              <a:p>
                <a:r>
                  <a:rPr lang="en-US" dirty="0"/>
                  <a:t>We’ve been using Euclidean distance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Cosine similarity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Two vectors are similar if their dot product is positive and big</a:t>
                </a:r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(Why cosine?)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Two vectors are similar if the angle between them is small (</a:t>
                </a:r>
                <a:r>
                  <a:rPr lang="en-US" sz="2800" dirty="0">
                    <a:solidFill>
                      <a:srgbClr val="00B0F0"/>
                    </a:solidFill>
                  </a:rPr>
                  <a:t>small angle </a:t>
                </a:r>
                <a:r>
                  <a:rPr lang="en-US" sz="2800" dirty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 large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cos</m:t>
                    </m:r>
                    <m: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</m:t>
                    </m:r>
                    <m:r>
                      <a:rPr lang="en-US" sz="2800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917575" lvl="2" indent="-457200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8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95EACC-AE31-FAA3-D811-1FC2DE3EA2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  <a:blipFill>
                <a:blip r:embed="rId2"/>
                <a:stretch>
                  <a:fillRect l="-1616" t="-4938" b="-160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0C7F49B-11BB-919B-7994-0EAF87B9FD75}"/>
                  </a:ext>
                </a:extLst>
              </p14:cNvPr>
              <p14:cNvContentPartPr/>
              <p14:nvPr/>
            </p14:nvContentPartPr>
            <p14:xfrm>
              <a:off x="9601344" y="4949210"/>
              <a:ext cx="2335017" cy="1753123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0C7F49B-11BB-919B-7994-0EAF87B9FD7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1984" y="4939850"/>
                <a:ext cx="2353737" cy="17718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E75EF4B-B23F-52A9-2937-5109A1CC0FDB}"/>
                  </a:ext>
                </a:extLst>
              </p14:cNvPr>
              <p14:cNvContentPartPr/>
              <p14:nvPr/>
            </p14:nvContentPartPr>
            <p14:xfrm>
              <a:off x="3835088" y="5825772"/>
              <a:ext cx="3340440" cy="5864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4307E48-75D1-B83D-9DDC-512A75F1992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25728" y="5816412"/>
                <a:ext cx="3359160" cy="6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D01AE83-B995-3CAD-3B17-AF781D27FB84}"/>
                  </a:ext>
                </a:extLst>
              </p14:cNvPr>
              <p14:cNvContentPartPr/>
              <p14:nvPr/>
            </p14:nvContentPartPr>
            <p14:xfrm>
              <a:off x="7656507" y="595735"/>
              <a:ext cx="4384413" cy="3253089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D01AE83-B995-3CAD-3B17-AF781D27FB8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47147" y="586376"/>
                <a:ext cx="4403133" cy="32714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43CF29-094E-2D8A-804C-0ACA960DA15D}"/>
                  </a:ext>
                </a:extLst>
              </p:cNvPr>
              <p:cNvSpPr txBox="1"/>
              <p:nvPr/>
            </p:nvSpPr>
            <p:spPr>
              <a:xfrm>
                <a:off x="7175528" y="4077428"/>
                <a:ext cx="3034958" cy="894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  <m:f>
                        <m:fPr>
                          <m:ctrlPr>
                            <a:rPr lang="en-US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2400" b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0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0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43CF29-094E-2D8A-804C-0ACA960DA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5528" y="4077428"/>
                <a:ext cx="3034958" cy="8940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066AB8D-8A00-68F4-F94C-B9B7E6B1FA75}"/>
                  </a:ext>
                </a:extLst>
              </p14:cNvPr>
              <p14:cNvContentPartPr/>
              <p14:nvPr/>
            </p14:nvContentPartPr>
            <p14:xfrm>
              <a:off x="2458080" y="4455360"/>
              <a:ext cx="7130520" cy="97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066AB8D-8A00-68F4-F94C-B9B7E6B1FA7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448720" y="4446000"/>
                <a:ext cx="7149240" cy="11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067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8C299-CBDC-0CB1-1DC0-0206D6939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4587D-49A7-398B-8263-B9ADFCA57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(Unnormalized) Cosine Similarity Metric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0DC6D5-C15A-305D-5E29-2E496DE586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</p:spPr>
            <p:txBody>
              <a:bodyPr/>
              <a:lstStyle/>
              <a:p>
                <a:r>
                  <a:rPr lang="en-US" dirty="0"/>
                  <a:t>Cosine similarity Desmos demo</a:t>
                </a:r>
              </a:p>
              <a:p>
                <a:r>
                  <a:rPr lang="en-US" dirty="0">
                    <a:hlinkClick r:id="rId2"/>
                  </a:rPr>
                  <a:t>https://www.desmos.com/calculator/82m4zkjlkc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0DC6D5-C15A-305D-5E29-2E496DE586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  <a:blipFill>
                <a:blip r:embed="rId3"/>
                <a:stretch>
                  <a:fillRect l="-1630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B92225FD-5CD7-A135-8125-0996C3184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343" y="2561499"/>
            <a:ext cx="7790053" cy="407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1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7044A-AF01-BEF4-20E5-5E9B77711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A2E7A-C10A-CA01-20AA-A3E6E71F8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B06F11-E4F2-637E-2BE3-45A1DBBD80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</p:spPr>
            <p:txBody>
              <a:bodyPr/>
              <a:lstStyle/>
              <a:p>
                <a:r>
                  <a:rPr lang="en-US" dirty="0"/>
                  <a:t>Take 1: Collecting vector data (about you!)</a:t>
                </a:r>
              </a:p>
              <a:p>
                <a:r>
                  <a:rPr lang="en-US" dirty="0"/>
                  <a:t>Take 2: Compute similarity score with yourself and your neighbor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B06F11-E4F2-637E-2BE3-45A1DBBD80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  <a:blipFill>
                <a:blip r:embed="rId2"/>
                <a:stretch>
                  <a:fillRect l="-1630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AC1ECB1-D067-E5E8-7B9E-A60B6E5D2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289" y="3367825"/>
            <a:ext cx="6234967" cy="325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93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A2C0A-6FE9-C923-AEE3-471FA8E01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B7848-980F-B564-88C2-ECB59F0ED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6112C6-8F9F-1316-F451-28504DB384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11032449" cy="2039539"/>
              </a:xfrm>
            </p:spPr>
            <p:txBody>
              <a:bodyPr/>
              <a:lstStyle/>
              <a:p>
                <a:r>
                  <a:rPr lang="en-US" dirty="0"/>
                  <a:t>Let each row of matrix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be vector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</m:oMath>
                </a14:m>
                <a:r>
                  <a:rPr lang="en-US" dirty="0"/>
                  <a:t>representing student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in a group.</a:t>
                </a:r>
              </a:p>
              <a:p>
                <a:r>
                  <a:rPr lang="en-US" dirty="0"/>
                  <a:t>We can compare all pairs of vectors by doing matrix multiplication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with itself.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6112C6-8F9F-1316-F451-28504DB384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11032449" cy="2039539"/>
              </a:xfrm>
              <a:blipFill>
                <a:blip r:embed="rId2"/>
                <a:stretch>
                  <a:fillRect l="-1161" t="-3593" b="-17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7838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1BE3D-6FE6-92A8-76BF-4633107F2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function&#10;&#10;AI-generated content may be incorrect.">
            <a:extLst>
              <a:ext uri="{FF2B5EF4-FFF2-40B4-BE49-F238E27FC236}">
                <a16:creationId xmlns:a16="http://schemas.microsoft.com/office/drawing/2014/main" id="{0A64A40A-3BBF-E91F-A23E-CBF1ACF96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t="20917" r="8230" b="9851"/>
          <a:stretch/>
        </p:blipFill>
        <p:spPr>
          <a:xfrm>
            <a:off x="6341806" y="2239097"/>
            <a:ext cx="4650659" cy="438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DE7B2C-AEBE-8D8A-2BDE-D67BBC7B5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8CD9A7-2A67-73E4-BEC8-ADFB7F71EE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8CD9A7-2A67-73E4-BEC8-ADFB7F71EE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3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CCFAA0-3FB2-8770-FFA0-81FE96AC339D}"/>
                  </a:ext>
                </a:extLst>
              </p:cNvPr>
              <p:cNvSpPr txBox="1"/>
              <p:nvPr/>
            </p:nvSpPr>
            <p:spPr>
              <a:xfrm>
                <a:off x="552099" y="3476740"/>
                <a:ext cx="455084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Compute similarity scores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𝐬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CCFAA0-3FB2-8770-FFA0-81FE96AC3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76740"/>
                <a:ext cx="4550844" cy="954107"/>
              </a:xfrm>
              <a:prstGeom prst="rect">
                <a:avLst/>
              </a:prstGeom>
              <a:blipFill>
                <a:blip r:embed="rId4"/>
                <a:stretch>
                  <a:fillRect l="-2815" t="-6369" r="-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6335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536B2-B152-8F60-11A7-65362F4EF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042B9-0D76-1D67-06EC-B7B91B51D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645937-62E7-69D6-459F-1EB7826EBA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645937-62E7-69D6-459F-1EB7826EBA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2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0E0377-6D77-6CDC-CDFD-58326332BC77}"/>
                  </a:ext>
                </a:extLst>
              </p:cNvPr>
              <p:cNvSpPr txBox="1"/>
              <p:nvPr/>
            </p:nvSpPr>
            <p:spPr>
              <a:xfrm>
                <a:off x="552099" y="3476740"/>
                <a:ext cx="4550844" cy="3143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Compute similarity scores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𝐬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Convert to probabilities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</m:acc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𝑠𝑜𝑓𝑡𝑚𝑎𝑥</m:t>
                        </m:r>
                      </m:sub>
                    </m:sSub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𝐬</m:t>
                        </m:r>
                      </m:e>
                    </m:d>
                  </m:oMath>
                </a14:m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Sample from Categorical distribution defined by</a:t>
                </a:r>
                <a:r>
                  <a:rPr lang="en-US" sz="2800" b="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</m:acc>
                  </m:oMath>
                </a14:m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LOOP: next token </a:t>
                </a:r>
                <a:r>
                  <a:rPr lang="en-US" sz="2800" dirty="0">
                    <a:sym typeface="Wingdings" panose="05000000000000000000" pitchFamily="2" charset="2"/>
                  </a:rPr>
                  <a:t> </a:t>
                </a:r>
                <a:r>
                  <a:rPr lang="en-US" sz="2800" dirty="0" err="1">
                    <a:sym typeface="Wingdings" panose="05000000000000000000" pitchFamily="2" charset="2"/>
                  </a:rPr>
                  <a:t>prev</a:t>
                </a:r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0E0377-6D77-6CDC-CDFD-58326332B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76740"/>
                <a:ext cx="4550844" cy="3143040"/>
              </a:xfrm>
              <a:prstGeom prst="rect">
                <a:avLst/>
              </a:prstGeom>
              <a:blipFill>
                <a:blip r:embed="rId3"/>
                <a:stretch>
                  <a:fillRect l="-2815" t="-1938" r="-1475" b="-4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graph of a cat and dog&#10;&#10;AI-generated content may be incorrect.">
            <a:extLst>
              <a:ext uri="{FF2B5EF4-FFF2-40B4-BE49-F238E27FC236}">
                <a16:creationId xmlns:a16="http://schemas.microsoft.com/office/drawing/2014/main" id="{E5D0ABF5-2C79-32FA-CC8F-D9E35723A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4" t="21460" r="9906" b="10554"/>
          <a:stretch/>
        </p:blipFill>
        <p:spPr>
          <a:xfrm>
            <a:off x="6341805" y="2239096"/>
            <a:ext cx="4650659" cy="438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621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3F8F2-AAFD-962E-19E9-3F15E428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284E1F15-BBE7-1455-D7EB-CA4AE0F46EBE}"/>
              </a:ext>
            </a:extLst>
          </p:cNvPr>
          <p:cNvGrpSpPr/>
          <p:nvPr/>
        </p:nvGrpSpPr>
        <p:grpSpPr>
          <a:xfrm>
            <a:off x="966985" y="1818314"/>
            <a:ext cx="10843489" cy="4420695"/>
            <a:chOff x="349810" y="558580"/>
            <a:chExt cx="10843489" cy="442069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EEDDA0C-2500-C1BA-2628-3F435FB0C61F}"/>
                </a:ext>
              </a:extLst>
            </p:cNvPr>
            <p:cNvSpPr txBox="1"/>
            <p:nvPr/>
          </p:nvSpPr>
          <p:spPr>
            <a:xfrm>
              <a:off x="349810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Current text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0857167-FC1B-0172-FEBA-6A60AC2F6705}"/>
                </a:ext>
              </a:extLst>
            </p:cNvPr>
            <p:cNvCxnSpPr>
              <a:cxnSpLocks/>
              <a:stCxn id="34" idx="2"/>
              <a:endCxn id="38" idx="0"/>
            </p:cNvCxnSpPr>
            <p:nvPr/>
          </p:nvCxnSpPr>
          <p:spPr>
            <a:xfrm>
              <a:off x="1110473" y="995374"/>
              <a:ext cx="0" cy="38439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16F4EFD-7CCC-C595-18A7-B8C91FE30B43}"/>
                </a:ext>
              </a:extLst>
            </p:cNvPr>
            <p:cNvSpPr/>
            <p:nvPr/>
          </p:nvSpPr>
          <p:spPr>
            <a:xfrm>
              <a:off x="349812" y="2638558"/>
              <a:ext cx="1521326" cy="121644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ea typeface="Cambria" panose="02040503050406030204" pitchFamily="18" charset="0"/>
                </a:rPr>
                <a:t>Word Embedding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DAADF3D-B7E9-FF77-7188-3075B9481919}"/>
                </a:ext>
              </a:extLst>
            </p:cNvPr>
            <p:cNvSpPr/>
            <p:nvPr/>
          </p:nvSpPr>
          <p:spPr>
            <a:xfrm>
              <a:off x="6561427" y="2636776"/>
              <a:ext cx="1521326" cy="1216447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ea typeface="Cambria" panose="02040503050406030204" pitchFamily="18" charset="0"/>
                </a:rPr>
                <a:t>Output Embedding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B10295D-0282-90F1-84C0-7FF3FC1E1880}"/>
                </a:ext>
              </a:extLst>
            </p:cNvPr>
            <p:cNvSpPr/>
            <p:nvPr/>
          </p:nvSpPr>
          <p:spPr>
            <a:xfrm>
              <a:off x="349810" y="1379764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1950029-F725-9575-2AAD-D9C7A79ED061}"/>
                </a:ext>
              </a:extLst>
            </p:cNvPr>
            <p:cNvCxnSpPr>
              <a:cxnSpLocks/>
              <a:stCxn id="38" idx="2"/>
              <a:endCxn id="36" idx="0"/>
            </p:cNvCxnSpPr>
            <p:nvPr/>
          </p:nvCxnSpPr>
          <p:spPr>
            <a:xfrm>
              <a:off x="1110473" y="1798037"/>
              <a:ext cx="2" cy="840521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C6594D-9DCD-93B8-93BC-CB231A767D5A}"/>
                </a:ext>
              </a:extLst>
            </p:cNvPr>
            <p:cNvSpPr txBox="1"/>
            <p:nvPr/>
          </p:nvSpPr>
          <p:spPr>
            <a:xfrm>
              <a:off x="1110473" y="2007973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Input tokens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25A17E-9D6F-A7E6-E608-A64F34187882}"/>
                </a:ext>
              </a:extLst>
            </p:cNvPr>
            <p:cNvSpPr txBox="1"/>
            <p:nvPr/>
          </p:nvSpPr>
          <p:spPr>
            <a:xfrm>
              <a:off x="7072186" y="4055945"/>
              <a:ext cx="27379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Similarity scores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for each token 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374DE76-2A82-D045-36BD-C25A9270B0AB}"/>
                </a:ext>
              </a:extLst>
            </p:cNvPr>
            <p:cNvSpPr/>
            <p:nvPr/>
          </p:nvSpPr>
          <p:spPr>
            <a:xfrm>
              <a:off x="6561427" y="1383738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3DFFE14-56B0-3666-D63B-69C1077DBE52}"/>
                </a:ext>
              </a:extLst>
            </p:cNvPr>
            <p:cNvSpPr txBox="1"/>
            <p:nvPr/>
          </p:nvSpPr>
          <p:spPr>
            <a:xfrm>
              <a:off x="6561425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text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4F4A8B5-6B73-2254-F73C-8EBCD05D3F8D}"/>
                </a:ext>
              </a:extLst>
            </p:cNvPr>
            <p:cNvCxnSpPr>
              <a:cxnSpLocks/>
              <a:stCxn id="43" idx="2"/>
              <a:endCxn id="42" idx="0"/>
            </p:cNvCxnSpPr>
            <p:nvPr/>
          </p:nvCxnSpPr>
          <p:spPr>
            <a:xfrm>
              <a:off x="7322088" y="995374"/>
              <a:ext cx="2" cy="38836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D542929-1D0F-3AA3-58C0-CCA9FDC4F87F}"/>
                </a:ext>
              </a:extLst>
            </p:cNvPr>
            <p:cNvCxnSpPr>
              <a:cxnSpLocks/>
              <a:stCxn id="47" idx="1"/>
              <a:endCxn id="37" idx="3"/>
            </p:cNvCxnSpPr>
            <p:nvPr/>
          </p:nvCxnSpPr>
          <p:spPr>
            <a:xfrm flipH="1" flipV="1">
              <a:off x="8082753" y="3245000"/>
              <a:ext cx="716783" cy="501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81C2EE5-1C88-0A15-FF3F-F2C107D6576E}"/>
                </a:ext>
              </a:extLst>
            </p:cNvPr>
            <p:cNvCxnSpPr>
              <a:cxnSpLocks/>
              <a:stCxn id="36" idx="3"/>
              <a:endCxn id="37" idx="1"/>
            </p:cNvCxnSpPr>
            <p:nvPr/>
          </p:nvCxnSpPr>
          <p:spPr>
            <a:xfrm flipV="1">
              <a:off x="1871138" y="3245000"/>
              <a:ext cx="4690289" cy="178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0AC8442-2312-645C-7957-89CC3EAD404D}"/>
                </a:ext>
              </a:extLst>
            </p:cNvPr>
            <p:cNvSpPr/>
            <p:nvPr/>
          </p:nvSpPr>
          <p:spPr>
            <a:xfrm>
              <a:off x="8799536" y="3040878"/>
              <a:ext cx="1521326" cy="418273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  <a:ea typeface="Cambria" panose="02040503050406030204" pitchFamily="18" charset="0"/>
                </a:rPr>
                <a:t>Softmax</a:t>
              </a:r>
              <a:endParaRPr lang="en-US" dirty="0">
                <a:solidFill>
                  <a:schemeClr val="tx1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FCB0DE9-6AA9-004F-C719-CBE8D1A6C8D8}"/>
                </a:ext>
              </a:extLst>
            </p:cNvPr>
            <p:cNvSpPr/>
            <p:nvPr/>
          </p:nvSpPr>
          <p:spPr>
            <a:xfrm>
              <a:off x="8799536" y="1383738"/>
              <a:ext cx="1521326" cy="4182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mbria" panose="02040503050406030204" pitchFamily="18" charset="0"/>
                </a:rPr>
                <a:t>Sampling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E52E379-530D-4C40-5459-01FBDB409891}"/>
                </a:ext>
              </a:extLst>
            </p:cNvPr>
            <p:cNvSpPr txBox="1"/>
            <p:nvPr/>
          </p:nvSpPr>
          <p:spPr>
            <a:xfrm>
              <a:off x="9448425" y="2004733"/>
              <a:ext cx="17448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ea typeface="Cambria" panose="02040503050406030204" pitchFamily="18" charset="0"/>
                </a:rPr>
                <a:t>Probabilty</a:t>
              </a:r>
              <a:endParaRPr lang="en-US" dirty="0">
                <a:ea typeface="Cambria" panose="02040503050406030204" pitchFamily="18" charset="0"/>
              </a:endParaRP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of each token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29F2C36-439E-9BCA-014A-9A5CD4E4AE9A}"/>
                </a:ext>
              </a:extLst>
            </p:cNvPr>
            <p:cNvCxnSpPr>
              <a:cxnSpLocks/>
              <a:stCxn id="48" idx="2"/>
              <a:endCxn id="47" idx="0"/>
            </p:cNvCxnSpPr>
            <p:nvPr/>
          </p:nvCxnSpPr>
          <p:spPr>
            <a:xfrm>
              <a:off x="9560199" y="1802011"/>
              <a:ext cx="0" cy="123886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187CD14-1A24-B0C1-599A-5764CD3B582B}"/>
                </a:ext>
              </a:extLst>
            </p:cNvPr>
            <p:cNvSpPr txBox="1"/>
            <p:nvPr/>
          </p:nvSpPr>
          <p:spPr>
            <a:xfrm>
              <a:off x="7724485" y="1943574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token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27D8EFE2-2322-C6FD-07AF-E9A72F0EC974}"/>
                </a:ext>
              </a:extLst>
            </p:cNvPr>
            <p:cNvCxnSpPr>
              <a:cxnSpLocks/>
              <a:stCxn id="42" idx="3"/>
              <a:endCxn id="48" idx="1"/>
            </p:cNvCxnSpPr>
            <p:nvPr/>
          </p:nvCxnSpPr>
          <p:spPr>
            <a:xfrm>
              <a:off x="8082753" y="1592875"/>
              <a:ext cx="716783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395F2F3-112B-882C-A240-DE20D7018160}"/>
                </a:ext>
              </a:extLst>
            </p:cNvPr>
            <p:cNvSpPr txBox="1"/>
            <p:nvPr/>
          </p:nvSpPr>
          <p:spPr>
            <a:xfrm>
              <a:off x="2218738" y="4038654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81DA1E52-D8FB-5D0B-5E7D-344C849B8693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3041400" y="3359177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8353FD5-702E-DA22-E6FD-AC121B0D32D0}"/>
                </a:ext>
              </a:extLst>
            </p:cNvPr>
            <p:cNvCxnSpPr>
              <a:cxnSpLocks/>
            </p:cNvCxnSpPr>
            <p:nvPr/>
          </p:nvCxnSpPr>
          <p:spPr>
            <a:xfrm>
              <a:off x="8417242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BBDE34ED-F88C-417D-D2CA-22CA1E346F17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flipV="1">
              <a:off x="8485148" y="1682573"/>
              <a:ext cx="0" cy="26100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6EA3C78-3064-0E80-858C-4FE3A7CAE395}"/>
                </a:ext>
              </a:extLst>
            </p:cNvPr>
            <p:cNvSpPr txBox="1"/>
            <p:nvPr/>
          </p:nvSpPr>
          <p:spPr>
            <a:xfrm>
              <a:off x="3199597" y="558580"/>
              <a:ext cx="218249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i="1" dirty="0">
                  <a:ea typeface="Cambria" panose="02040503050406030204" pitchFamily="18" charset="0"/>
                </a:rPr>
                <a:t>Really Small </a:t>
              </a:r>
              <a:r>
                <a:rPr lang="en-US" sz="2400" dirty="0">
                  <a:ea typeface="Cambria" panose="02040503050406030204" pitchFamily="18" charset="0"/>
                </a:rPr>
                <a:t>Language Model</a:t>
              </a:r>
            </a:p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 </a:t>
              </a:r>
              <a:r>
                <a:rPr lang="en-US" dirty="0">
                  <a:ea typeface="Cambria" panose="02040503050406030204" pitchFamily="18" charset="0"/>
                </a:rPr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0FB32BD-C375-A0FF-3CB9-C21D18811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C4FFC-D726-A858-1DB9-6660AE706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a language model with just word embedding layers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13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070AF-F3DC-38A5-14C3-C63990DC1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76211-D9CF-849A-81B4-6ADD267E1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6027E0-6390-232C-1676-70B1BEAB51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Given a vocab size of 10 and an embedded dimension of size 2 how many parameters do have in a word embedding language model? 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6027E0-6390-232C-1676-70B1BEAB51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2"/>
                <a:stretch>
                  <a:fillRect l="-1164" t="-23288" b="-361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0BED4E7-2DF9-1938-6FDD-F2D7340E3F27}"/>
                  </a:ext>
                </a:extLst>
              </p:cNvPr>
              <p:cNvSpPr txBox="1"/>
              <p:nvPr/>
            </p:nvSpPr>
            <p:spPr>
              <a:xfrm>
                <a:off x="552099" y="3476740"/>
                <a:ext cx="4550844" cy="3143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Compute similarity scores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𝐬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Convert to probabilities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</m:acc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𝑠𝑜𝑓𝑡𝑚𝑎𝑥</m:t>
                        </m:r>
                      </m:sub>
                    </m:sSub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𝐬</m:t>
                        </m:r>
                      </m:e>
                    </m:d>
                  </m:oMath>
                </a14:m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Sample from Categorical distribution defined by</a:t>
                </a:r>
                <a:r>
                  <a:rPr lang="en-US" sz="2800" b="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</m:acc>
                  </m:oMath>
                </a14:m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LOOP: next token </a:t>
                </a:r>
                <a:r>
                  <a:rPr lang="en-US" sz="2800" dirty="0">
                    <a:sym typeface="Wingdings" panose="05000000000000000000" pitchFamily="2" charset="2"/>
                  </a:rPr>
                  <a:t> </a:t>
                </a:r>
                <a:r>
                  <a:rPr lang="en-US" sz="2800" dirty="0" err="1">
                    <a:sym typeface="Wingdings" panose="05000000000000000000" pitchFamily="2" charset="2"/>
                  </a:rPr>
                  <a:t>prev</a:t>
                </a:r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0E0377-6D77-6CDC-CDFD-58326332B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476740"/>
                <a:ext cx="4550844" cy="3143040"/>
              </a:xfrm>
              <a:prstGeom prst="rect">
                <a:avLst/>
              </a:prstGeom>
              <a:blipFill>
                <a:blip r:embed="rId3"/>
                <a:stretch>
                  <a:fillRect l="-2815" t="-1938" r="-1475" b="-4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graph of a cat and dog&#10;&#10;AI-generated content may be incorrect.">
            <a:extLst>
              <a:ext uri="{FF2B5EF4-FFF2-40B4-BE49-F238E27FC236}">
                <a16:creationId xmlns:a16="http://schemas.microsoft.com/office/drawing/2014/main" id="{4236833B-5E40-AB71-3E76-67B7AE3FA8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4" t="21460" r="9906" b="10554"/>
          <a:stretch/>
        </p:blipFill>
        <p:spPr>
          <a:xfrm>
            <a:off x="5540119" y="3570948"/>
            <a:ext cx="3097879" cy="291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136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9F747-39B0-0FF9-A3A3-2C85118A0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2A8B8-CB77-0B59-0749-837472BE0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9615772" cy="627812"/>
          </a:xfrm>
        </p:spPr>
        <p:txBody>
          <a:bodyPr/>
          <a:lstStyle/>
          <a:p>
            <a:r>
              <a:rPr lang="en-US" dirty="0"/>
              <a:t>Linear Layer for  Word Embeddings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973039A-2407-FF93-3B32-1194E261D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601006" cy="2039539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222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for Word Embedding LM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0601006" cy="2039539"/>
              </a:xfrm>
            </p:spPr>
            <p:txBody>
              <a:bodyPr/>
              <a:lstStyle/>
              <a:p>
                <a:r>
                  <a:rPr lang="en-US" dirty="0"/>
                  <a:t>Two matrices of features vectors: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for context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for next token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Using </a:t>
                </a:r>
                <a:r>
                  <a:rPr lang="en-US" dirty="0" err="1"/>
                  <a:t>PyTorch</a:t>
                </a:r>
                <a:endParaRPr lang="en-US" sz="2400" dirty="0">
                  <a:latin typeface="Consolas" panose="020B0609020204030204" pitchFamily="49" charset="0"/>
                </a:endParaRPr>
              </a:p>
              <a:p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WordEmbedLM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(encode): Linear(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in_features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vocab_size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, 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out_features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=2)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(decode): Linear(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in_features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=2, 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out_features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vocab_size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</a:t>
                </a:r>
              </a:p>
              <a:p>
                <a:endParaRPr lang="en-US" sz="2400" dirty="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  <a:p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F.softmax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model.forward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x_onehot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))</a:t>
                </a:r>
                <a:endParaRPr lang="en-US" dirty="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0601006" cy="2039539"/>
              </a:xfrm>
              <a:blipFill>
                <a:blip r:embed="rId2"/>
                <a:stretch>
                  <a:fillRect l="-1208" t="-5090" b="-164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9462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11245-F6A4-681B-667E-EB825B837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708A3-CEEE-7AED-8BD0-8D25A4805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for Word Embedding LM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7816930-160E-5D79-CD0D-D1C204A8CC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0601006" cy="2039539"/>
              </a:xfrm>
            </p:spPr>
            <p:txBody>
              <a:bodyPr/>
              <a:lstStyle/>
              <a:p>
                <a:r>
                  <a:rPr lang="en-US" dirty="0"/>
                  <a:t>Two matrices of features vectors: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for context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for next token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Using </a:t>
                </a:r>
                <a:r>
                  <a:rPr lang="en-US" dirty="0" err="1"/>
                  <a:t>PyTorch</a:t>
                </a:r>
                <a:endParaRPr lang="en-US" sz="2400" dirty="0">
                  <a:latin typeface="Consolas" panose="020B0609020204030204" pitchFamily="49" charset="0"/>
                </a:endParaRPr>
              </a:p>
              <a:p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WordEmbedLM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(encode): Linear(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in_features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vocab_size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, 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out_features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=2)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  (decode): Linear(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in_features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=2, 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out_features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=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vocab_size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</a:t>
                </a:r>
              </a:p>
              <a:p>
                <a:endParaRPr lang="en-US" sz="2400" dirty="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  <a:p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F.softmax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model.forward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(</a:t>
                </a:r>
                <a:r>
                  <a:rPr lang="en-US" sz="2400" dirty="0" err="1">
                    <a:solidFill>
                      <a:schemeClr val="tx1"/>
                    </a:solidFill>
                    <a:latin typeface="Consolas" panose="020B0609020204030204" pitchFamily="49" charset="0"/>
                  </a:rPr>
                  <a:t>x_onehot</a:t>
                </a:r>
                <a:r>
                  <a:rPr lang="en-US" sz="2400" dirty="0">
                    <a:solidFill>
                      <a:schemeClr val="tx1"/>
                    </a:solidFill>
                    <a:latin typeface="Consolas" panose="020B0609020204030204" pitchFamily="49" charset="0"/>
                  </a:rPr>
                  <a:t>))</a:t>
                </a:r>
                <a:endParaRPr lang="en-US" dirty="0">
                  <a:solidFill>
                    <a:schemeClr val="tx1"/>
                  </a:solidFill>
                  <a:latin typeface="Consolas" panose="020B0609020204030204" pitchFamily="49" charset="0"/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97816930-160E-5D79-CD0D-D1C204A8CC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0601006" cy="2039539"/>
              </a:xfrm>
              <a:blipFill>
                <a:blip r:embed="rId2"/>
                <a:stretch>
                  <a:fillRect l="-1208" t="-5090" b="-164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97D0A0-1F15-2B51-7BC6-F18B6DB747CD}"/>
              </a:ext>
            </a:extLst>
          </p:cNvPr>
          <p:cNvCxnSpPr>
            <a:cxnSpLocks/>
          </p:cNvCxnSpPr>
          <p:nvPr/>
        </p:nvCxnSpPr>
        <p:spPr>
          <a:xfrm flipV="1">
            <a:off x="2605548" y="4218039"/>
            <a:ext cx="1061884" cy="1868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E9126B5-CF0C-307B-2420-0E3C107692FE}"/>
              </a:ext>
            </a:extLst>
          </p:cNvPr>
          <p:cNvCxnSpPr>
            <a:cxnSpLocks/>
          </p:cNvCxnSpPr>
          <p:nvPr/>
        </p:nvCxnSpPr>
        <p:spPr>
          <a:xfrm flipV="1">
            <a:off x="4790717" y="6071420"/>
            <a:ext cx="1061884" cy="1868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3CACDFF-0511-F358-A974-C05E0F8E5B15}"/>
              </a:ext>
            </a:extLst>
          </p:cNvPr>
          <p:cNvSpPr txBox="1"/>
          <p:nvPr/>
        </p:nvSpPr>
        <p:spPr>
          <a:xfrm>
            <a:off x="4081132" y="3028890"/>
            <a:ext cx="7531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C00000"/>
                </a:solidFill>
                <a:latin typeface="Consolas" panose="020B0609020204030204" pitchFamily="49" charset="0"/>
              </a:rPr>
              <a:t>torch.nn.Embedding</a:t>
            </a:r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</a:rPr>
              <a:t>(</a:t>
            </a:r>
            <a:r>
              <a:rPr lang="en-US" sz="2000" b="0" i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num_embeddings</a:t>
            </a:r>
            <a:r>
              <a:rPr lang="en-US" sz="2000" b="0" i="0" dirty="0"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, </a:t>
            </a:r>
            <a:r>
              <a:rPr lang="en-US" sz="2000" b="0" i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embedding_dim</a:t>
            </a:r>
            <a:r>
              <a:rPr lang="en-US" sz="2000" b="0" i="1" dirty="0"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sz="2000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F3AD55-A6AD-A3F4-6883-5F86A4610B2A}"/>
              </a:ext>
            </a:extLst>
          </p:cNvPr>
          <p:cNvSpPr txBox="1"/>
          <p:nvPr/>
        </p:nvSpPr>
        <p:spPr>
          <a:xfrm>
            <a:off x="5624052" y="5255897"/>
            <a:ext cx="1809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  <a:latin typeface="Consolas" panose="020B0609020204030204" pitchFamily="49" charset="0"/>
              </a:rPr>
              <a:t>x_index</a:t>
            </a:r>
            <a:endParaRPr lang="en-US" sz="2400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775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F4EC4-C819-AC2C-7BF6-714F47BCB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FEE9A-5E82-5FD8-6AF3-DE6142E47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Learning Better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1E77A5F-4CAD-655F-92F2-BDE4FE037F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9447308" cy="2039539"/>
              </a:xfrm>
            </p:spPr>
            <p:txBody>
              <a:bodyPr/>
              <a:lstStyle/>
              <a:p>
                <a:r>
                  <a:rPr lang="en-US" dirty="0"/>
                  <a:t>Classic ML recipe: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Training data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Hypothesis function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Formulate objective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Loss: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Objective: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4"/>
                </a:pPr>
                <a:r>
                  <a:rPr lang="en-US" dirty="0">
                    <a:solidFill>
                      <a:schemeClr val="tx1"/>
                    </a:solidFill>
                  </a:rPr>
                  <a:t>SGD to find parameters that optimize the objective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1E77A5F-4CAD-655F-92F2-BDE4FE037F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9447308" cy="2039539"/>
              </a:xfrm>
              <a:blipFill>
                <a:blip r:embed="rId2"/>
                <a:stretch>
                  <a:fillRect l="-1356" t="-5090" b="-140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46EDECD7-5619-FC07-F310-C366FB285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879" y="367131"/>
            <a:ext cx="4246340" cy="22384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FE3C8D7-270D-6E0B-C346-CCD2C4B7B8CF}"/>
                  </a:ext>
                </a:extLst>
              </p:cNvPr>
              <p:cNvSpPr txBox="1"/>
              <p:nvPr/>
            </p:nvSpPr>
            <p:spPr>
              <a:xfrm>
                <a:off x="1494503" y="3139447"/>
                <a:ext cx="3244645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𝑠𝑜𝑓𝑡𝑚𝑎𝑥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FE3C8D7-270D-6E0B-C346-CCD2C4B7B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503" y="3139447"/>
                <a:ext cx="3244645" cy="491288"/>
              </a:xfrm>
              <a:prstGeom prst="rect">
                <a:avLst/>
              </a:prstGeom>
              <a:blipFill>
                <a:blip r:embed="rId4"/>
                <a:stretch>
                  <a:fillRect t="-3704"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6451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C7572-3CA8-0EFB-86F3-05594B67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Learning</a:t>
            </a:r>
            <a:br>
              <a:rPr lang="en-US" dirty="0"/>
            </a:br>
            <a:r>
              <a:rPr lang="en-US" dirty="0"/>
              <a:t>Image and Audio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99A01-280E-61B5-024C-546D893E9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1911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2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dirty="0"/>
              <a:t>Feature Learning</a:t>
            </a:r>
            <a:endParaRPr dirty="0"/>
          </a:p>
        </p:txBody>
      </p:sp>
      <p:sp>
        <p:nvSpPr>
          <p:cNvPr id="500" name="Google Shape;500;p32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664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Learning a lower dimensional representation of our data rather than doing feature engineering to represent the data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Also called </a:t>
            </a:r>
            <a:r>
              <a:rPr lang="en-US" dirty="0">
                <a:solidFill>
                  <a:srgbClr val="7030A0"/>
                </a:solidFill>
              </a:rPr>
              <a:t>feature embedding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(embedding data in a lower/different dimensional space)</a:t>
            </a: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AEE49-417F-2F83-417C-15D5990E8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F80B3FD2-B75D-8C3A-744F-C9CF3CA52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" t="2286" r="3920" b="2332"/>
          <a:stretch/>
        </p:blipFill>
        <p:spPr>
          <a:xfrm>
            <a:off x="3342968" y="1649438"/>
            <a:ext cx="5024285" cy="51348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DB7211-D5F2-F914-111C-711902D8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A12A9-6CF4-E5BE-E691-0EA01BD02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843488" cy="2039539"/>
          </a:xfrm>
        </p:spPr>
        <p:txBody>
          <a:bodyPr/>
          <a:lstStyle/>
          <a:p>
            <a:r>
              <a:rPr lang="en-US" dirty="0"/>
              <a:t>Vector representation for each token in vocabulary (initially random)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E2D08A-67C4-8014-F87C-0A60DF344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50" y="2807896"/>
            <a:ext cx="2633506" cy="244462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1F1EEA-B9CB-CF99-52B1-B0DC62305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944" y="2806080"/>
            <a:ext cx="2629873" cy="2448252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76E054-83FA-630C-AD07-CD8371696A77}"/>
                  </a:ext>
                </a:extLst>
              </p:cNvPr>
              <p:cNvSpPr txBox="1"/>
              <p:nvPr/>
            </p:nvSpPr>
            <p:spPr>
              <a:xfrm>
                <a:off x="425331" y="2279144"/>
                <a:ext cx="257455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  <a:sym typeface="Arial"/>
                      </a:rPr>
                      <m:t>𝑉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  <a:sym typeface="Arial"/>
                  </a:rPr>
                  <a:t>: Previous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76E054-83FA-630C-AD07-CD8371696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31" y="2279144"/>
                <a:ext cx="2574558" cy="523220"/>
              </a:xfrm>
              <a:prstGeom prst="rect">
                <a:avLst/>
              </a:prstGeom>
              <a:blipFill>
                <a:blip r:embed="rId5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2D4E6B-4FF8-8970-CF3B-04093D7591AF}"/>
                  </a:ext>
                </a:extLst>
              </p:cNvPr>
              <p:cNvSpPr txBox="1"/>
              <p:nvPr/>
            </p:nvSpPr>
            <p:spPr>
              <a:xfrm>
                <a:off x="8909520" y="2223743"/>
                <a:ext cx="257455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  <a:sym typeface="Arial"/>
                      </a:rPr>
                      <m:t>𝑈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  <a:sym typeface="Arial"/>
                  </a:rPr>
                  <a:t>: Next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2D4E6B-4FF8-8970-CF3B-04093D759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520" y="2223743"/>
                <a:ext cx="2574558" cy="523220"/>
              </a:xfrm>
              <a:prstGeom prst="rect">
                <a:avLst/>
              </a:prstGeom>
              <a:blipFill>
                <a:blip r:embed="rId6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4949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>
          <a:extLst>
            <a:ext uri="{FF2B5EF4-FFF2-40B4-BE49-F238E27FC236}">
              <a16:creationId xmlns:a16="http://schemas.microsoft.com/office/drawing/2014/main" id="{75646EEB-3EBF-DDC9-0215-05C7A304E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23">
            <a:extLst>
              <a:ext uri="{FF2B5EF4-FFF2-40B4-BE49-F238E27FC236}">
                <a16:creationId xmlns:a16="http://schemas.microsoft.com/office/drawing/2014/main" id="{FA46565A-91CD-432C-6E06-DA1C8751CEF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4595" y="967073"/>
            <a:ext cx="4725306" cy="4720976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01" name="Google Shape;401;p23">
            <a:extLst>
              <a:ext uri="{FF2B5EF4-FFF2-40B4-BE49-F238E27FC236}">
                <a16:creationId xmlns:a16="http://schemas.microsoft.com/office/drawing/2014/main" id="{13E7E020-9341-C43D-37EA-25C14A2F1C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9173" y="3233213"/>
            <a:ext cx="591851" cy="634126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3">
            <a:extLst>
              <a:ext uri="{FF2B5EF4-FFF2-40B4-BE49-F238E27FC236}">
                <a16:creationId xmlns:a16="http://schemas.microsoft.com/office/drawing/2014/main" id="{DA4C332A-9ADA-A142-15F8-A75D304A69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Learning to Organize Data</a:t>
            </a:r>
            <a:endParaRPr/>
          </a:p>
        </p:txBody>
      </p:sp>
      <p:sp>
        <p:nvSpPr>
          <p:cNvPr id="403" name="Google Shape;403;p23">
            <a:extLst>
              <a:ext uri="{FF2B5EF4-FFF2-40B4-BE49-F238E27FC236}">
                <a16:creationId xmlns:a16="http://schemas.microsoft.com/office/drawing/2014/main" id="{A0B37D5A-48C8-4668-29C7-E921235054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2098" y="1113178"/>
            <a:ext cx="7193407" cy="79630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1779" t="-13076" b="-12845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 </a:t>
            </a:r>
            <a:endParaRPr/>
          </a:p>
        </p:txBody>
      </p:sp>
      <p:sp>
        <p:nvSpPr>
          <p:cNvPr id="404" name="Google Shape;404;p23">
            <a:extLst>
              <a:ext uri="{FF2B5EF4-FFF2-40B4-BE49-F238E27FC236}">
                <a16:creationId xmlns:a16="http://schemas.microsoft.com/office/drawing/2014/main" id="{D0DC0420-91F5-E76D-F84B-816DBD55E604}"/>
              </a:ext>
            </a:extLst>
          </p:cNvPr>
          <p:cNvSpPr txBox="1"/>
          <p:nvPr/>
        </p:nvSpPr>
        <p:spPr>
          <a:xfrm>
            <a:off x="552099" y="6097805"/>
            <a:ext cx="1035941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https://cs.stanford.edu/people/karpathy/convnetjs/demo/autoencoder.html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3">
            <a:extLst>
              <a:ext uri="{FF2B5EF4-FFF2-40B4-BE49-F238E27FC236}">
                <a16:creationId xmlns:a16="http://schemas.microsoft.com/office/drawing/2014/main" id="{A9898661-C7EE-F05E-A018-8F5AB0FF3E34}"/>
              </a:ext>
            </a:extLst>
          </p:cNvPr>
          <p:cNvSpPr/>
          <p:nvPr/>
        </p:nvSpPr>
        <p:spPr>
          <a:xfrm rot="5400000">
            <a:off x="1594558" y="4501404"/>
            <a:ext cx="941294" cy="894230"/>
          </a:xfrm>
          <a:prstGeom prst="trapezoid">
            <a:avLst>
              <a:gd name="adj" fmla="val 39286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6" name="Google Shape;406;p23">
            <a:extLst>
              <a:ext uri="{FF2B5EF4-FFF2-40B4-BE49-F238E27FC236}">
                <a16:creationId xmlns:a16="http://schemas.microsoft.com/office/drawing/2014/main" id="{39C0A73D-6781-AFBD-04A9-1953C34FF5F5}"/>
              </a:ext>
            </a:extLst>
          </p:cNvPr>
          <p:cNvSpPr txBox="1"/>
          <p:nvPr/>
        </p:nvSpPr>
        <p:spPr>
          <a:xfrm>
            <a:off x="1618082" y="4712073"/>
            <a:ext cx="671735" cy="472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7" name="Google Shape;407;p23">
            <a:extLst>
              <a:ext uri="{FF2B5EF4-FFF2-40B4-BE49-F238E27FC236}">
                <a16:creationId xmlns:a16="http://schemas.microsoft.com/office/drawing/2014/main" id="{03CCE667-A388-5E75-2620-7565E08916F6}"/>
              </a:ext>
            </a:extLst>
          </p:cNvPr>
          <p:cNvSpPr/>
          <p:nvPr/>
        </p:nvSpPr>
        <p:spPr>
          <a:xfrm rot="-5400000">
            <a:off x="3743846" y="4501404"/>
            <a:ext cx="941294" cy="894230"/>
          </a:xfrm>
          <a:prstGeom prst="trapezoid">
            <a:avLst>
              <a:gd name="adj" fmla="val 39286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8" name="Google Shape;408;p23">
            <a:extLst>
              <a:ext uri="{FF2B5EF4-FFF2-40B4-BE49-F238E27FC236}">
                <a16:creationId xmlns:a16="http://schemas.microsoft.com/office/drawing/2014/main" id="{6C779A6F-0D5B-9B35-2E1C-F8D6B9AA8BE3}"/>
              </a:ext>
            </a:extLst>
          </p:cNvPr>
          <p:cNvSpPr txBox="1"/>
          <p:nvPr/>
        </p:nvSpPr>
        <p:spPr>
          <a:xfrm>
            <a:off x="3989852" y="4712073"/>
            <a:ext cx="671735" cy="472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09" name="Google Shape;409;p23">
            <a:extLst>
              <a:ext uri="{FF2B5EF4-FFF2-40B4-BE49-F238E27FC236}">
                <a16:creationId xmlns:a16="http://schemas.microsoft.com/office/drawing/2014/main" id="{465FACC8-481E-91B0-2B28-C3DA0219BEC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8694" y="4653307"/>
            <a:ext cx="592934" cy="624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3">
            <a:extLst>
              <a:ext uri="{FF2B5EF4-FFF2-40B4-BE49-F238E27FC236}">
                <a16:creationId xmlns:a16="http://schemas.microsoft.com/office/drawing/2014/main" id="{A81D8074-C186-684F-DEC2-4586477CB22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05955" y="4653307"/>
            <a:ext cx="608018" cy="599911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23">
            <a:extLst>
              <a:ext uri="{FF2B5EF4-FFF2-40B4-BE49-F238E27FC236}">
                <a16:creationId xmlns:a16="http://schemas.microsoft.com/office/drawing/2014/main" id="{69FD741A-ECF1-79DB-8B23-535095B6B113}"/>
              </a:ext>
            </a:extLst>
          </p:cNvPr>
          <p:cNvSpPr txBox="1"/>
          <p:nvPr/>
        </p:nvSpPr>
        <p:spPr>
          <a:xfrm>
            <a:off x="2759676" y="4653307"/>
            <a:ext cx="836307" cy="806759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12" name="Google Shape;412;p23">
            <a:extLst>
              <a:ext uri="{FF2B5EF4-FFF2-40B4-BE49-F238E27FC236}">
                <a16:creationId xmlns:a16="http://schemas.microsoft.com/office/drawing/2014/main" id="{F7CC3636-5AA7-438A-F825-C65F2029E3B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05955" y="3233213"/>
            <a:ext cx="591851" cy="634126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3">
            <a:extLst>
              <a:ext uri="{FF2B5EF4-FFF2-40B4-BE49-F238E27FC236}">
                <a16:creationId xmlns:a16="http://schemas.microsoft.com/office/drawing/2014/main" id="{82D8C7AF-AC70-8797-EBFD-7F21DBE26F2D}"/>
              </a:ext>
            </a:extLst>
          </p:cNvPr>
          <p:cNvSpPr/>
          <p:nvPr/>
        </p:nvSpPr>
        <p:spPr>
          <a:xfrm rot="5400000">
            <a:off x="1594558" y="3085881"/>
            <a:ext cx="941294" cy="894230"/>
          </a:xfrm>
          <a:prstGeom prst="trapezoid">
            <a:avLst>
              <a:gd name="adj" fmla="val 39286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4" name="Google Shape;414;p23">
            <a:extLst>
              <a:ext uri="{FF2B5EF4-FFF2-40B4-BE49-F238E27FC236}">
                <a16:creationId xmlns:a16="http://schemas.microsoft.com/office/drawing/2014/main" id="{5725C59D-DE56-C93E-0848-995FE742EC04}"/>
              </a:ext>
            </a:extLst>
          </p:cNvPr>
          <p:cNvSpPr txBox="1"/>
          <p:nvPr/>
        </p:nvSpPr>
        <p:spPr>
          <a:xfrm>
            <a:off x="1618082" y="3296548"/>
            <a:ext cx="671735" cy="472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5" name="Google Shape;415;p23">
            <a:extLst>
              <a:ext uri="{FF2B5EF4-FFF2-40B4-BE49-F238E27FC236}">
                <a16:creationId xmlns:a16="http://schemas.microsoft.com/office/drawing/2014/main" id="{0B309292-2157-68CA-D089-79D1ADDAD28E}"/>
              </a:ext>
            </a:extLst>
          </p:cNvPr>
          <p:cNvSpPr/>
          <p:nvPr/>
        </p:nvSpPr>
        <p:spPr>
          <a:xfrm rot="-5400000">
            <a:off x="3743846" y="3085881"/>
            <a:ext cx="941294" cy="894230"/>
          </a:xfrm>
          <a:prstGeom prst="trapezoid">
            <a:avLst>
              <a:gd name="adj" fmla="val 39286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6" name="Google Shape;416;p23">
            <a:extLst>
              <a:ext uri="{FF2B5EF4-FFF2-40B4-BE49-F238E27FC236}">
                <a16:creationId xmlns:a16="http://schemas.microsoft.com/office/drawing/2014/main" id="{4E1DA393-814B-163E-AA20-8F08C530F59E}"/>
              </a:ext>
            </a:extLst>
          </p:cNvPr>
          <p:cNvSpPr txBox="1"/>
          <p:nvPr/>
        </p:nvSpPr>
        <p:spPr>
          <a:xfrm>
            <a:off x="3989852" y="3296548"/>
            <a:ext cx="671735" cy="472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7" name="Google Shape;417;p23">
            <a:extLst>
              <a:ext uri="{FF2B5EF4-FFF2-40B4-BE49-F238E27FC236}">
                <a16:creationId xmlns:a16="http://schemas.microsoft.com/office/drawing/2014/main" id="{B717133F-0D86-F3ED-5BC6-72C293BB4EC3}"/>
              </a:ext>
            </a:extLst>
          </p:cNvPr>
          <p:cNvSpPr txBox="1"/>
          <p:nvPr/>
        </p:nvSpPr>
        <p:spPr>
          <a:xfrm>
            <a:off x="2726056" y="3237784"/>
            <a:ext cx="836307" cy="806759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8" name="Google Shape;418;p23">
            <a:extLst>
              <a:ext uri="{FF2B5EF4-FFF2-40B4-BE49-F238E27FC236}">
                <a16:creationId xmlns:a16="http://schemas.microsoft.com/office/drawing/2014/main" id="{E5EA5A3D-8022-3467-1A5D-B7525EB10D73}"/>
              </a:ext>
            </a:extLst>
          </p:cNvPr>
          <p:cNvSpPr txBox="1"/>
          <p:nvPr/>
        </p:nvSpPr>
        <p:spPr>
          <a:xfrm>
            <a:off x="9144786" y="5600540"/>
            <a:ext cx="836307" cy="584775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9" name="Google Shape;419;p23">
            <a:extLst>
              <a:ext uri="{FF2B5EF4-FFF2-40B4-BE49-F238E27FC236}">
                <a16:creationId xmlns:a16="http://schemas.microsoft.com/office/drawing/2014/main" id="{265218F8-70FD-26A2-C50B-2E0B8E028951}"/>
              </a:ext>
            </a:extLst>
          </p:cNvPr>
          <p:cNvSpPr txBox="1"/>
          <p:nvPr/>
        </p:nvSpPr>
        <p:spPr>
          <a:xfrm>
            <a:off x="6276042" y="2823279"/>
            <a:ext cx="836307" cy="58477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95206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>
          <a:extLst>
            <a:ext uri="{FF2B5EF4-FFF2-40B4-BE49-F238E27FC236}">
              <a16:creationId xmlns:a16="http://schemas.microsoft.com/office/drawing/2014/main" id="{108F62B3-CE9D-26D7-6581-E32A1B3BA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8">
            <a:extLst>
              <a:ext uri="{FF2B5EF4-FFF2-40B4-BE49-F238E27FC236}">
                <a16:creationId xmlns:a16="http://schemas.microsoft.com/office/drawing/2014/main" id="{ED9E1BB4-6736-75A8-453C-14B5D192BF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Digit Autoencoder</a:t>
            </a:r>
            <a:endParaRPr/>
          </a:p>
        </p:txBody>
      </p:sp>
      <p:sp>
        <p:nvSpPr>
          <p:cNvPr id="454" name="Google Shape;454;p28">
            <a:extLst>
              <a:ext uri="{FF2B5EF4-FFF2-40B4-BE49-F238E27FC236}">
                <a16:creationId xmlns:a16="http://schemas.microsoft.com/office/drawing/2014/main" id="{61437FAD-1BB9-1FCF-DC66-AADECE71D1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2099" y="992151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Noto Sans Symbols"/>
              <a:buNone/>
            </a:pPr>
            <a:r>
              <a:rPr lang="en-US" sz="2400" u="sng">
                <a:solidFill>
                  <a:schemeClr val="hlink"/>
                </a:solidFill>
                <a:hlinkClick r:id="rId3"/>
              </a:rPr>
              <a:t>https://cs.stanford.edu/people/karpathy/convnetjs/demo/autoencoder.html</a:t>
            </a:r>
            <a:endParaRPr sz="2400"/>
          </a:p>
        </p:txBody>
      </p:sp>
      <p:pic>
        <p:nvPicPr>
          <p:cNvPr id="455" name="Google Shape;455;p28">
            <a:extLst>
              <a:ext uri="{FF2B5EF4-FFF2-40B4-BE49-F238E27FC236}">
                <a16:creationId xmlns:a16="http://schemas.microsoft.com/office/drawing/2014/main" id="{FD294981-0C16-B8A8-024C-BED5E25907C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5567" y="3188830"/>
            <a:ext cx="1962424" cy="178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28">
            <a:extLst>
              <a:ext uri="{FF2B5EF4-FFF2-40B4-BE49-F238E27FC236}">
                <a16:creationId xmlns:a16="http://schemas.microsoft.com/office/drawing/2014/main" id="{1A3C97F4-054E-4F7B-1596-F4C264883DC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45679" y="3241888"/>
            <a:ext cx="1733792" cy="1790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7" name="Google Shape;457;p28">
            <a:extLst>
              <a:ext uri="{FF2B5EF4-FFF2-40B4-BE49-F238E27FC236}">
                <a16:creationId xmlns:a16="http://schemas.microsoft.com/office/drawing/2014/main" id="{81EC4A68-53FD-7273-1519-22B52DE01816}"/>
              </a:ext>
            </a:extLst>
          </p:cNvPr>
          <p:cNvGrpSpPr/>
          <p:nvPr/>
        </p:nvGrpSpPr>
        <p:grpSpPr>
          <a:xfrm>
            <a:off x="3919199" y="1438409"/>
            <a:ext cx="3994395" cy="5298564"/>
            <a:chOff x="3919199" y="1532540"/>
            <a:chExt cx="3994395" cy="5298564"/>
          </a:xfrm>
        </p:grpSpPr>
        <p:sp>
          <p:nvSpPr>
            <p:cNvPr id="458" name="Google Shape;458;p28">
              <a:extLst>
                <a:ext uri="{FF2B5EF4-FFF2-40B4-BE49-F238E27FC236}">
                  <a16:creationId xmlns:a16="http://schemas.microsoft.com/office/drawing/2014/main" id="{58039867-2838-90F8-29DB-58AB1B2FDC2B}"/>
                </a:ext>
              </a:extLst>
            </p:cNvPr>
            <p:cNvSpPr/>
            <p:nvPr/>
          </p:nvSpPr>
          <p:spPr>
            <a:xfrm>
              <a:off x="3919199" y="1532540"/>
              <a:ext cx="3994395" cy="5298564"/>
            </a:xfrm>
            <a:prstGeom prst="rect">
              <a:avLst/>
            </a:prstGeom>
            <a:solidFill>
              <a:srgbClr val="F2F2F2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28">
              <a:extLst>
                <a:ext uri="{FF2B5EF4-FFF2-40B4-BE49-F238E27FC236}">
                  <a16:creationId xmlns:a16="http://schemas.microsoft.com/office/drawing/2014/main" id="{DA9B15E0-BFDD-5AA9-4539-E86B2E6E5FE7}"/>
                </a:ext>
              </a:extLst>
            </p:cNvPr>
            <p:cNvSpPr txBox="1"/>
            <p:nvPr/>
          </p:nvSpPr>
          <p:spPr>
            <a:xfrm>
              <a:off x="4036047" y="6367645"/>
              <a:ext cx="22706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Autoencoder network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28">
              <a:extLst>
                <a:ext uri="{FF2B5EF4-FFF2-40B4-BE49-F238E27FC236}">
                  <a16:creationId xmlns:a16="http://schemas.microsoft.com/office/drawing/2014/main" id="{585B5BBD-65E8-C5FF-771F-B34F069AC284}"/>
                </a:ext>
              </a:extLst>
            </p:cNvPr>
            <p:cNvSpPr/>
            <p:nvPr/>
          </p:nvSpPr>
          <p:spPr>
            <a:xfrm rot="5400000">
              <a:off x="3248761" y="4017641"/>
              <a:ext cx="3224981" cy="283713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50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28">
              <a:extLst>
                <a:ext uri="{FF2B5EF4-FFF2-40B4-BE49-F238E27FC236}">
                  <a16:creationId xmlns:a16="http://schemas.microsoft.com/office/drawing/2014/main" id="{55BED8E9-1F03-1E23-A1D7-9439CBB4F8BF}"/>
                </a:ext>
              </a:extLst>
            </p:cNvPr>
            <p:cNvSpPr/>
            <p:nvPr/>
          </p:nvSpPr>
          <p:spPr>
            <a:xfrm rot="5400000">
              <a:off x="4769932" y="4066803"/>
              <a:ext cx="1358754" cy="283713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28">
              <a:extLst>
                <a:ext uri="{FF2B5EF4-FFF2-40B4-BE49-F238E27FC236}">
                  <a16:creationId xmlns:a16="http://schemas.microsoft.com/office/drawing/2014/main" id="{2E446AB7-EE55-469A-DAB8-FA08B135F6FE}"/>
                </a:ext>
              </a:extLst>
            </p:cNvPr>
            <p:cNvSpPr txBox="1"/>
            <p:nvPr/>
          </p:nvSpPr>
          <p:spPr>
            <a:xfrm rot="5400000">
              <a:off x="3854631" y="1876189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1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28">
              <a:extLst>
                <a:ext uri="{FF2B5EF4-FFF2-40B4-BE49-F238E27FC236}">
                  <a16:creationId xmlns:a16="http://schemas.microsoft.com/office/drawing/2014/main" id="{48670A5D-DBCD-9AFF-FF72-81246C24FD31}"/>
                </a:ext>
              </a:extLst>
            </p:cNvPr>
            <p:cNvSpPr/>
            <p:nvPr/>
          </p:nvSpPr>
          <p:spPr>
            <a:xfrm rot="5400000">
              <a:off x="2650960" y="4017640"/>
              <a:ext cx="3224981" cy="283713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50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28">
              <a:extLst>
                <a:ext uri="{FF2B5EF4-FFF2-40B4-BE49-F238E27FC236}">
                  <a16:creationId xmlns:a16="http://schemas.microsoft.com/office/drawing/2014/main" id="{A9A8378D-61F2-48DA-9B2C-81BAC92F5576}"/>
                </a:ext>
              </a:extLst>
            </p:cNvPr>
            <p:cNvSpPr/>
            <p:nvPr/>
          </p:nvSpPr>
          <p:spPr>
            <a:xfrm rot="5400000">
              <a:off x="5031142" y="4039028"/>
              <a:ext cx="3224981" cy="283713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50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28">
              <a:extLst>
                <a:ext uri="{FF2B5EF4-FFF2-40B4-BE49-F238E27FC236}">
                  <a16:creationId xmlns:a16="http://schemas.microsoft.com/office/drawing/2014/main" id="{A9E81DDB-7642-0942-731F-5E09728635CF}"/>
                </a:ext>
              </a:extLst>
            </p:cNvPr>
            <p:cNvSpPr/>
            <p:nvPr/>
          </p:nvSpPr>
          <p:spPr>
            <a:xfrm rot="5400000">
              <a:off x="4433341" y="4039027"/>
              <a:ext cx="3224981" cy="283713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50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28">
              <a:extLst>
                <a:ext uri="{FF2B5EF4-FFF2-40B4-BE49-F238E27FC236}">
                  <a16:creationId xmlns:a16="http://schemas.microsoft.com/office/drawing/2014/main" id="{771EB159-7177-4AFB-0205-AFBE8C3D866F}"/>
                </a:ext>
              </a:extLst>
            </p:cNvPr>
            <p:cNvSpPr/>
            <p:nvPr/>
          </p:nvSpPr>
          <p:spPr>
            <a:xfrm rot="5400000">
              <a:off x="4768312" y="4028148"/>
              <a:ext cx="5109882" cy="307776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0" rIns="91425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784 neurons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28">
              <a:extLst>
                <a:ext uri="{FF2B5EF4-FFF2-40B4-BE49-F238E27FC236}">
                  <a16:creationId xmlns:a16="http://schemas.microsoft.com/office/drawing/2014/main" id="{BFC93ADA-BC05-3CC7-944B-B04B46E21E19}"/>
                </a:ext>
              </a:extLst>
            </p:cNvPr>
            <p:cNvSpPr txBox="1"/>
            <p:nvPr/>
          </p:nvSpPr>
          <p:spPr>
            <a:xfrm rot="5400000">
              <a:off x="4439523" y="1876687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2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28">
              <a:extLst>
                <a:ext uri="{FF2B5EF4-FFF2-40B4-BE49-F238E27FC236}">
                  <a16:creationId xmlns:a16="http://schemas.microsoft.com/office/drawing/2014/main" id="{F0A5B57B-3989-E8E0-51E2-1FBEB96D3FA4}"/>
                </a:ext>
              </a:extLst>
            </p:cNvPr>
            <p:cNvSpPr txBox="1"/>
            <p:nvPr/>
          </p:nvSpPr>
          <p:spPr>
            <a:xfrm rot="5400000">
              <a:off x="5019782" y="2856677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3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28">
              <a:extLst>
                <a:ext uri="{FF2B5EF4-FFF2-40B4-BE49-F238E27FC236}">
                  <a16:creationId xmlns:a16="http://schemas.microsoft.com/office/drawing/2014/main" id="{E9329B04-625A-6E8C-155E-F2C6A41140CE}"/>
                </a:ext>
              </a:extLst>
            </p:cNvPr>
            <p:cNvSpPr txBox="1"/>
            <p:nvPr/>
          </p:nvSpPr>
          <p:spPr>
            <a:xfrm rot="5400000">
              <a:off x="5637012" y="1890103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4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28">
              <a:extLst>
                <a:ext uri="{FF2B5EF4-FFF2-40B4-BE49-F238E27FC236}">
                  <a16:creationId xmlns:a16="http://schemas.microsoft.com/office/drawing/2014/main" id="{1E4E0401-C241-13E1-E6BC-80492EFA5182}"/>
                </a:ext>
              </a:extLst>
            </p:cNvPr>
            <p:cNvSpPr txBox="1"/>
            <p:nvPr/>
          </p:nvSpPr>
          <p:spPr>
            <a:xfrm rot="5400000">
              <a:off x="6221904" y="1890601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5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28">
              <a:extLst>
                <a:ext uri="{FF2B5EF4-FFF2-40B4-BE49-F238E27FC236}">
                  <a16:creationId xmlns:a16="http://schemas.microsoft.com/office/drawing/2014/main" id="{570BCFB8-2C97-9A1E-DF8E-94D3CA45C7E8}"/>
                </a:ext>
              </a:extLst>
            </p:cNvPr>
            <p:cNvSpPr txBox="1"/>
            <p:nvPr/>
          </p:nvSpPr>
          <p:spPr>
            <a:xfrm rot="5400000">
              <a:off x="7265504" y="1890104"/>
              <a:ext cx="8675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Layer 6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72" name="Google Shape;472;p28">
            <a:extLst>
              <a:ext uri="{FF2B5EF4-FFF2-40B4-BE49-F238E27FC236}">
                <a16:creationId xmlns:a16="http://schemas.microsoft.com/office/drawing/2014/main" id="{96416E47-F253-C085-BE85-E6714D75AC65}"/>
              </a:ext>
            </a:extLst>
          </p:cNvPr>
          <p:cNvSpPr txBox="1"/>
          <p:nvPr/>
        </p:nvSpPr>
        <p:spPr>
          <a:xfrm>
            <a:off x="1565000" y="2568393"/>
            <a:ext cx="19624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Input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28x28 = 784 pixels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4441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9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Digit Autoencoder</a:t>
            </a:r>
            <a:endParaRPr/>
          </a:p>
        </p:txBody>
      </p:sp>
      <p:sp>
        <p:nvSpPr>
          <p:cNvPr id="478" name="Google Shape;478;p29"/>
          <p:cNvSpPr txBox="1">
            <a:spLocks noGrp="1"/>
          </p:cNvSpPr>
          <p:nvPr>
            <p:ph type="body" idx="1"/>
          </p:nvPr>
        </p:nvSpPr>
        <p:spPr>
          <a:xfrm>
            <a:off x="552099" y="992151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Noto Sans Symbols"/>
              <a:buNone/>
            </a:pPr>
            <a:r>
              <a:rPr lang="en-US" sz="2400"/>
              <a:t>Demo: Using a learned feature space</a:t>
            </a:r>
            <a:endParaRPr/>
          </a:p>
        </p:txBody>
      </p:sp>
      <p:pic>
        <p:nvPicPr>
          <p:cNvPr id="479" name="Google Shape;47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907" y="1517019"/>
            <a:ext cx="8364186" cy="205952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0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dirty="0"/>
              <a:t>Variational Autoencoder Demo</a:t>
            </a:r>
            <a:endParaRPr dirty="0"/>
          </a:p>
        </p:txBody>
      </p:sp>
      <p:sp>
        <p:nvSpPr>
          <p:cNvPr id="485" name="Google Shape;485;p30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5492354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en-US" b="0" i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Zhuoyue Lyu, Safinah Ali, and Cynthia Breazeal. EAAI 2022.</a:t>
            </a:r>
            <a:endParaRPr u="sng">
              <a:solidFill>
                <a:schemeClr val="hlink"/>
              </a:solidFill>
              <a:hlinkClick r:id="rId3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https://colab.research.google.com/gist/ZhuoyueLyu/5046225a9ae3675cf633c1df5f63be06/digits-interpolation-notebook-eaai.ipynb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/>
          </a:p>
        </p:txBody>
      </p:sp>
      <p:pic>
        <p:nvPicPr>
          <p:cNvPr id="486" name="Google Shape;486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62276" y="1116520"/>
            <a:ext cx="5411477" cy="537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3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Feature Learning</a:t>
            </a:r>
            <a:endParaRPr/>
          </a:p>
        </p:txBody>
      </p:sp>
      <p:sp>
        <p:nvSpPr>
          <p:cNvPr id="506" name="Google Shape;506;p33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Listen Learner</a:t>
            </a:r>
            <a:endParaRPr/>
          </a:p>
        </p:txBody>
      </p:sp>
      <p:sp>
        <p:nvSpPr>
          <p:cNvPr id="507" name="Google Shape;507;p33"/>
          <p:cNvSpPr txBox="1"/>
          <p:nvPr/>
        </p:nvSpPr>
        <p:spPr>
          <a:xfrm>
            <a:off x="404937" y="4796655"/>
            <a:ext cx="10515600" cy="465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Noto Sans Symbols"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>
                <a:ln>
                  <a:noFill/>
                </a:ln>
                <a:solidFill>
                  <a:srgbClr val="2F549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https://chrisharrison.net/index.php/Research/ListenLearner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8" name="Google Shape;50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937" y="1754271"/>
            <a:ext cx="11639901" cy="3033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4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Exploring Feature Space</a:t>
            </a:r>
            <a:endParaRPr/>
          </a:p>
        </p:txBody>
      </p:sp>
      <p:sp>
        <p:nvSpPr>
          <p:cNvPr id="514" name="Google Shape;514;p34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https://experiments.withgoogle.com/ai/melody-mixer/view/</a:t>
            </a:r>
            <a:endParaRPr/>
          </a:p>
        </p:txBody>
      </p:sp>
      <p:pic>
        <p:nvPicPr>
          <p:cNvPr id="515" name="Google Shape;515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099" y="2223141"/>
            <a:ext cx="11167782" cy="3721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5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Exploring Feature Space</a:t>
            </a:r>
            <a:endParaRPr/>
          </a:p>
        </p:txBody>
      </p:sp>
      <p:sp>
        <p:nvSpPr>
          <p:cNvPr id="521" name="Google Shape;521;p35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https://experiments.withgoogle.com/ai/beat-blender/view/</a:t>
            </a:r>
            <a:endParaRPr/>
          </a:p>
        </p:txBody>
      </p:sp>
      <p:pic>
        <p:nvPicPr>
          <p:cNvPr id="522" name="Google Shape;52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92233" y="1889383"/>
            <a:ext cx="4607534" cy="4672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37"/>
          <p:cNvPicPr preferRelativeResize="0"/>
          <p:nvPr/>
        </p:nvPicPr>
        <p:blipFill rotWithShape="1">
          <a:blip r:embed="rId3">
            <a:alphaModFix/>
          </a:blip>
          <a:srcRect t="9954"/>
          <a:stretch/>
        </p:blipFill>
        <p:spPr>
          <a:xfrm>
            <a:off x="554619" y="1492624"/>
            <a:ext cx="8389618" cy="5318312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37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Feature Learning</a:t>
            </a:r>
            <a:endParaRPr/>
          </a:p>
        </p:txBody>
      </p:sp>
      <p:sp>
        <p:nvSpPr>
          <p:cNvPr id="553" name="Google Shape;553;p37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CLIP: Connecting text and images</a:t>
            </a:r>
            <a:endParaRPr/>
          </a:p>
        </p:txBody>
      </p:sp>
      <p:sp>
        <p:nvSpPr>
          <p:cNvPr id="554" name="Google Shape;554;p37"/>
          <p:cNvSpPr txBox="1"/>
          <p:nvPr/>
        </p:nvSpPr>
        <p:spPr>
          <a:xfrm>
            <a:off x="635726" y="6242260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https://openai.com/research/clip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8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Feature Learning</a:t>
            </a:r>
            <a:endParaRPr/>
          </a:p>
        </p:txBody>
      </p:sp>
      <p:sp>
        <p:nvSpPr>
          <p:cNvPr id="560" name="Google Shape;560;p38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CLIP: Connecting text and images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/>
          </a:p>
        </p:txBody>
      </p:sp>
      <p:sp>
        <p:nvSpPr>
          <p:cNvPr id="561" name="Google Shape;561;p38"/>
          <p:cNvSpPr txBox="1"/>
          <p:nvPr/>
        </p:nvSpPr>
        <p:spPr>
          <a:xfrm>
            <a:off x="635726" y="6242260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https://openai.com/research/clip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62" name="Google Shape;562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3113" y="1580029"/>
            <a:ext cx="7632133" cy="5277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12439</TotalTime>
  <Words>1538</Words>
  <Application>Microsoft Office PowerPoint</Application>
  <PresentationFormat>Widescreen</PresentationFormat>
  <Paragraphs>305</Paragraphs>
  <Slides>44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Calibri</vt:lpstr>
      <vt:lpstr>Calibri Light</vt:lpstr>
      <vt:lpstr>Cambria</vt:lpstr>
      <vt:lpstr>Cambria Math</vt:lpstr>
      <vt:lpstr>Consolas</vt:lpstr>
      <vt:lpstr>Lato</vt:lpstr>
      <vt:lpstr>Noto Sans Symbols</vt:lpstr>
      <vt:lpstr>Wingdings</vt:lpstr>
      <vt:lpstr>Office Theme</vt:lpstr>
      <vt:lpstr>1_Office Theme</vt:lpstr>
      <vt:lpstr>  07-280 AI &amp; ML I  NLP: Word Embeddings Attention</vt:lpstr>
      <vt:lpstr>Natural Language Processing (NLP)</vt:lpstr>
      <vt:lpstr>Feature Engineering for Text</vt:lpstr>
      <vt:lpstr>Text Features</vt:lpstr>
      <vt:lpstr>Text Features</vt:lpstr>
      <vt:lpstr>Text Features</vt:lpstr>
      <vt:lpstr>Text Features</vt:lpstr>
      <vt:lpstr>Word Embedding LMs</vt:lpstr>
      <vt:lpstr>Word Embedding Language Models</vt:lpstr>
      <vt:lpstr>Word (Token) Embeddings</vt:lpstr>
      <vt:lpstr>Simple Word Embedding LM</vt:lpstr>
      <vt:lpstr>Simple Word Embedding LM</vt:lpstr>
      <vt:lpstr>Simple Word Embedding LM</vt:lpstr>
      <vt:lpstr>Simple Word Embedding LM</vt:lpstr>
      <vt:lpstr>Simple Word Embedding LM</vt:lpstr>
      <vt:lpstr>Simple Word Embedding LM</vt:lpstr>
      <vt:lpstr>Outline: Word Embedding LM</vt:lpstr>
      <vt:lpstr>Sampling from Word Embeddings</vt:lpstr>
      <vt:lpstr>Sampling from Word Embeddings</vt:lpstr>
      <vt:lpstr>Sampling from Word Embeddings</vt:lpstr>
      <vt:lpstr>(Unnormalized) Cosine Similarity Metric</vt:lpstr>
      <vt:lpstr>(Unnormalized) Cosine Similarity Metric</vt:lpstr>
      <vt:lpstr>Poll 1</vt:lpstr>
      <vt:lpstr>Similarity Matrix</vt:lpstr>
      <vt:lpstr>Sampling from Word Embeddings</vt:lpstr>
      <vt:lpstr>Sampling from Word Embeddings</vt:lpstr>
      <vt:lpstr>Simple Word Embedding LM</vt:lpstr>
      <vt:lpstr>Poll 2</vt:lpstr>
      <vt:lpstr>Linear Layer for  Word Embeddings</vt:lpstr>
      <vt:lpstr>PyTorch for Word Embedding LM</vt:lpstr>
      <vt:lpstr>PyTorch for Word Embedding LM</vt:lpstr>
      <vt:lpstr>Learning Better Vectors</vt:lpstr>
      <vt:lpstr>Feature Learning Image and Audio</vt:lpstr>
      <vt:lpstr>Feature Learning</vt:lpstr>
      <vt:lpstr>Word Embeddings</vt:lpstr>
      <vt:lpstr>Learning to Organize Data</vt:lpstr>
      <vt:lpstr>Digit Autoencoder</vt:lpstr>
      <vt:lpstr>Digit Autoencoder</vt:lpstr>
      <vt:lpstr>Variational Autoencoder Demo</vt:lpstr>
      <vt:lpstr>Feature Learning</vt:lpstr>
      <vt:lpstr>Exploring Feature Space</vt:lpstr>
      <vt:lpstr>Exploring Feature Space</vt:lpstr>
      <vt:lpstr>Feature Learning</vt:lpstr>
      <vt:lpstr>Feature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308</cp:revision>
  <dcterms:created xsi:type="dcterms:W3CDTF">2020-05-18T13:01:09Z</dcterms:created>
  <dcterms:modified xsi:type="dcterms:W3CDTF">2026-03-26T21:39:14Z</dcterms:modified>
</cp:coreProperties>
</file>